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295" r:id="rId3"/>
    <p:sldId id="394" r:id="rId4"/>
    <p:sldId id="348" r:id="rId5"/>
    <p:sldId id="386" r:id="rId6"/>
    <p:sldId id="395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286" r:id="rId15"/>
    <p:sldId id="27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96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autoTitleDeleted val="1"/>
    <c:view3D>
      <c:rAngAx val="1"/>
    </c:view3D>
    <c:plotArea>
      <c:layout/>
      <c:bar3D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Ongoing Trade (MW)</c:v>
                </c:pt>
              </c:strCache>
            </c:strRef>
          </c:tx>
          <c:spPr>
            <a:solidFill>
              <a:schemeClr val="bg1"/>
            </a:solidFill>
          </c:spPr>
          <c:dPt>
            <c:idx val="2"/>
            <c:spPr>
              <a:solidFill>
                <a:schemeClr val="bg1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1309523809523814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Nepal</c:v>
                </c:pt>
                <c:pt idx="1">
                  <c:v>Bhutan</c:v>
                </c:pt>
                <c:pt idx="2">
                  <c:v>Bangladesh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100</c:v>
                </c:pt>
                <c:pt idx="1">
                  <c:v>1400</c:v>
                </c:pt>
                <c:pt idx="2">
                  <c:v>500</c:v>
                </c:pt>
              </c:numCache>
            </c:numRef>
          </c:val>
        </c:ser>
        <c:shape val="box"/>
        <c:axId val="125847424"/>
        <c:axId val="125848960"/>
        <c:axId val="0"/>
      </c:bar3DChart>
      <c:catAx>
        <c:axId val="125847424"/>
        <c:scaling>
          <c:orientation val="minMax"/>
        </c:scaling>
        <c:axPos val="l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  <c:crossAx val="125848960"/>
        <c:crosses val="autoZero"/>
        <c:auto val="1"/>
        <c:lblAlgn val="ctr"/>
        <c:lblOffset val="100"/>
      </c:catAx>
      <c:valAx>
        <c:axId val="125848960"/>
        <c:scaling>
          <c:orientation val="minMax"/>
        </c:scaling>
        <c:axPos val="b"/>
        <c:numFmt formatCode="#,##0" sourceLinked="1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en-US"/>
          </a:p>
        </c:txPr>
        <c:crossAx val="1258474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14DD4-5DB0-4FC9-8818-3F20EEF4A648}" type="datetimeFigureOut">
              <a:rPr lang="en-US" smtClean="0"/>
              <a:pPr/>
              <a:t>6/27/2014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6916B-E882-4DD5-A907-948D8ED07FF3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C5A48-ABF8-456B-86CE-934D7ACFB65F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0FE59-874D-45E4-8AED-F577E6EFF2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222BB4-79B3-4A18-A1E0-176B80893908}" type="slidenum">
              <a:rPr lang="zh-TW" altLang="en-US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8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1605" y="6270885"/>
            <a:ext cx="1129023" cy="263890"/>
          </a:xfrm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4B709-3F4E-40E1-B254-DF82FF271494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5153C-C418-4E57-9456-23442D427719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591D-8925-49A2-ABB3-25C71B045B5F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A1BC9-2590-44CE-96B8-D1FC5B86726F}" type="datetime3">
              <a:rPr lang="en-US" smtClean="0"/>
              <a:pPr/>
              <a:t>27 June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B93A6-424F-4160-A13A-D567C626C3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14801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970588" y="215801"/>
            <a:ext cx="2570162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defTabSz="7620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99"/>
              </a:buClr>
              <a:buFont typeface="Wingdings" pitchFamily="2" charset="2"/>
              <a:buNone/>
              <a:defRPr/>
            </a:pPr>
            <a:r>
              <a:rPr lang="en-GB" sz="900" b="1" i="1">
                <a:solidFill>
                  <a:srgbClr val="CC0000"/>
                </a:solidFill>
                <a:latin typeface="Trebuchet MS" pitchFamily="34" charset="0"/>
              </a:rPr>
              <a:t>Strictly Private &amp; Confidential</a:t>
            </a:r>
            <a:endParaRPr lang="es-CO" sz="900" b="1" i="1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4" name="Picture 10" descr="ptc_color_logo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66976"/>
            <a:ext cx="658812" cy="59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76386" name="Rectangle 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66938" y="1564184"/>
            <a:ext cx="4930775" cy="1754683"/>
          </a:xfrm>
        </p:spPr>
        <p:txBody>
          <a:bodyPr lIns="91440" tIns="45720" rIns="91440" bIns="45720" anchor="b"/>
          <a:lstStyle>
            <a:lvl1pPr marL="0" indent="0" algn="r">
              <a:buFont typeface="Wingdings" pitchFamily="2" charset="2"/>
              <a:buNone/>
              <a:defRPr sz="2800" b="1"/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962025" y="6404075"/>
            <a:ext cx="7234238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/>
          <a:lstStyle/>
          <a:p>
            <a:pPr algn="ctr" eaLnBrk="0" fontAlgn="base" hangingPunct="0">
              <a:spcBef>
                <a:spcPct val="30000"/>
              </a:spcBef>
              <a:spcAft>
                <a:spcPct val="50000"/>
              </a:spcAft>
              <a:defRPr/>
            </a:pPr>
            <a:endParaRPr lang="en-US" sz="1200" b="1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963614" y="723305"/>
            <a:ext cx="72342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fontAlgn="base" hangingPunct="0">
              <a:spcBef>
                <a:spcPct val="30000"/>
              </a:spcBef>
              <a:spcAft>
                <a:spcPct val="50000"/>
              </a:spcAft>
              <a:defRPr/>
            </a:pPr>
            <a:endParaRPr lang="en-US" sz="1200" b="1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903288" y="6415983"/>
            <a:ext cx="6735762" cy="30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tabLst>
                <a:tab pos="114300" algn="l"/>
              </a:tabLst>
              <a:defRPr/>
            </a:pPr>
            <a:r>
              <a:rPr lang="en-US" sz="700">
                <a:solidFill>
                  <a:srgbClr val="4D4D4D"/>
                </a:solidFill>
                <a:latin typeface="Trebuchet MS" pitchFamily="34" charset="0"/>
              </a:rPr>
              <a:t>Prospective investors should obtain and review the offering documents relating to the units or shares of any Fund, including the description of risk factors/investment considerations contained in the offering documents, prior to making any decision to invest in such units or shares.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70588" y="215801"/>
            <a:ext cx="2570162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defTabSz="7620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99"/>
              </a:buClr>
              <a:buFont typeface="Wingdings" pitchFamily="2" charset="2"/>
              <a:buNone/>
              <a:defRPr/>
            </a:pPr>
            <a:r>
              <a:rPr lang="en-GB" sz="900" b="1" i="1">
                <a:solidFill>
                  <a:srgbClr val="CC0000"/>
                </a:solidFill>
                <a:latin typeface="Trebuchet MS" pitchFamily="34" charset="0"/>
              </a:rPr>
              <a:t>Strictly Private &amp; Confidential</a:t>
            </a:r>
            <a:endParaRPr lang="es-CO" sz="900" b="1" i="1">
              <a:solidFill>
                <a:srgbClr val="CC0000"/>
              </a:solidFill>
              <a:latin typeface="Trebuchet MS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1296296"/>
            <a:ext cx="3498850" cy="483691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950" y="1296296"/>
            <a:ext cx="3500438" cy="483691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3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B13B6-32CE-44B0-922B-714E292EDE1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5"/>
          <p:cNvSpPr>
            <a:spLocks noChangeShapeType="1"/>
          </p:cNvSpPr>
          <p:nvPr/>
        </p:nvSpPr>
        <p:spPr bwMode="auto">
          <a:xfrm>
            <a:off x="962025" y="6404075"/>
            <a:ext cx="7234238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/>
          <a:lstStyle/>
          <a:p>
            <a:pPr algn="ctr" eaLnBrk="0" fontAlgn="base" hangingPunct="0">
              <a:spcBef>
                <a:spcPct val="30000"/>
              </a:spcBef>
              <a:spcAft>
                <a:spcPct val="50000"/>
              </a:spcAft>
              <a:defRPr/>
            </a:pPr>
            <a:endParaRPr lang="en-US" sz="1200" b="1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963614" y="723305"/>
            <a:ext cx="72342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fontAlgn="base" hangingPunct="0">
              <a:spcBef>
                <a:spcPct val="30000"/>
              </a:spcBef>
              <a:spcAft>
                <a:spcPct val="50000"/>
              </a:spcAft>
              <a:defRPr/>
            </a:pPr>
            <a:endParaRPr lang="en-US" sz="1200" b="1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903288" y="6415983"/>
            <a:ext cx="6735762" cy="30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tabLst>
                <a:tab pos="114300" algn="l"/>
              </a:tabLst>
              <a:defRPr/>
            </a:pPr>
            <a:r>
              <a:rPr lang="en-US" sz="700">
                <a:solidFill>
                  <a:srgbClr val="4D4D4D"/>
                </a:solidFill>
                <a:latin typeface="Trebuchet MS" pitchFamily="34" charset="0"/>
              </a:rPr>
              <a:t>Prospective investors should obtain and review the offering documents relating to the units or shares of any Fund, including the description of risk factors/investment considerations contained in the offering documents, prior to making any decision to invest in such units or shares.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5970588" y="215801"/>
            <a:ext cx="2570162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defTabSz="7620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99"/>
              </a:buClr>
              <a:buFont typeface="Wingdings" pitchFamily="2" charset="2"/>
              <a:buNone/>
              <a:defRPr/>
            </a:pPr>
            <a:r>
              <a:rPr lang="en-GB" sz="900" b="1" i="1">
                <a:solidFill>
                  <a:srgbClr val="CC0000"/>
                </a:solidFill>
                <a:latin typeface="Trebuchet MS" pitchFamily="34" charset="0"/>
              </a:rPr>
              <a:t>Strictly Private &amp; Confidential</a:t>
            </a:r>
            <a:endParaRPr lang="es-CO" sz="900" b="1" i="1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7" name="Picture 15" descr="ptc_color_logo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66976"/>
            <a:ext cx="658812" cy="59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Rectangle 3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CB430-F104-428D-A50E-22ACCD64E2C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5"/>
          <p:cNvSpPr>
            <a:spLocks noChangeShapeType="1"/>
          </p:cNvSpPr>
          <p:nvPr/>
        </p:nvSpPr>
        <p:spPr bwMode="auto">
          <a:xfrm>
            <a:off x="962025" y="6404075"/>
            <a:ext cx="7234238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/>
          <a:lstStyle/>
          <a:p>
            <a:pPr algn="ctr" eaLnBrk="0" fontAlgn="base" hangingPunct="0">
              <a:spcBef>
                <a:spcPct val="30000"/>
              </a:spcBef>
              <a:spcAft>
                <a:spcPct val="50000"/>
              </a:spcAft>
              <a:defRPr/>
            </a:pPr>
            <a:endParaRPr lang="en-US" sz="1200" b="1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3" name="Line 7"/>
          <p:cNvSpPr>
            <a:spLocks noChangeShapeType="1"/>
          </p:cNvSpPr>
          <p:nvPr/>
        </p:nvSpPr>
        <p:spPr bwMode="auto">
          <a:xfrm>
            <a:off x="963614" y="723305"/>
            <a:ext cx="72342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fontAlgn="base" hangingPunct="0">
              <a:spcBef>
                <a:spcPct val="30000"/>
              </a:spcBef>
              <a:spcAft>
                <a:spcPct val="50000"/>
              </a:spcAft>
              <a:defRPr/>
            </a:pPr>
            <a:endParaRPr lang="en-US" sz="1200" b="1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7" name="Rectangle 3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65FE0-DBF1-4FDC-80B1-57032816B01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8" name="Picture 10" descr="ptc_color_logo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588" y="66976"/>
            <a:ext cx="658812" cy="59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F257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  <a:latin typeface="Trebuchet MS" pitchFamily="34" charset="0"/>
            </a:endParaRPr>
          </a:p>
        </p:txBody>
      </p:sp>
      <p:pic>
        <p:nvPicPr>
          <p:cNvPr id="5" name="Picture 2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"/>
            <a:ext cx="2838450" cy="1135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8450" y="2"/>
            <a:ext cx="3001963" cy="1123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6128" y="2"/>
            <a:ext cx="3317875" cy="113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3"/>
          <p:cNvPicPr>
            <a:picLocks noChangeAspect="1" noChangeArrowheads="1"/>
          </p:cNvPicPr>
          <p:nvPr userDrawn="1"/>
        </p:nvPicPr>
        <p:blipFill>
          <a:blip r:embed="rId5" cstate="print"/>
          <a:srcRect r="1538"/>
          <a:stretch>
            <a:fillRect/>
          </a:stretch>
        </p:blipFill>
        <p:spPr bwMode="auto">
          <a:xfrm>
            <a:off x="1588" y="5734348"/>
            <a:ext cx="9144000" cy="1141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8313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457200" y="3886200"/>
            <a:ext cx="8229600" cy="609600"/>
          </a:xfrm>
        </p:spPr>
        <p:txBody>
          <a:bodyPr/>
          <a:lstStyle>
            <a:lvl1pPr algn="ctr">
              <a:spcBef>
                <a:spcPct val="50000"/>
              </a:spcBef>
              <a:defRPr sz="2200"/>
            </a:lvl1pPr>
          </a:lstStyle>
          <a:p>
            <a:r>
              <a:rPr lang="en-US" altLang="ja-JP"/>
              <a:t>Click to edit Master title style</a:t>
            </a:r>
          </a:p>
        </p:txBody>
      </p:sp>
      <p:sp>
        <p:nvSpPr>
          <p:cNvPr id="908314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572000"/>
            <a:ext cx="64008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ja-JP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198441"/>
            <a:ext cx="5913437" cy="6302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42900" y="1128716"/>
            <a:ext cx="4089400" cy="49355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84700" y="1128713"/>
            <a:ext cx="4089400" cy="2390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84700" y="3671888"/>
            <a:ext cx="4089400" cy="23923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391405" y="6524625"/>
            <a:ext cx="1693863" cy="269379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490D1-3858-4FB0-8176-860092F0350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8455-FA82-423E-B7C6-DD37C446497B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6F14C-5693-4175-80FC-C9CC506B308F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07DE9-BF2F-40BD-94CD-403F30501BB5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7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0F6D0-7F45-4215-8903-631955CD3011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0EA2-C596-4C36-8439-C725A0EDCD0C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4C132-8D26-44A3-9A4C-875B651DC768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52585-37C0-49A9-83A2-BBFE90E6EE7C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6F96-8F13-42C3-BB94-4BF1250D35DC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678F0-0FDB-40E1-8F6E-E508A265A49A}" type="datetime1">
              <a:rPr lang="en-US" smtClean="0"/>
              <a:pPr/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28700" y="1296296"/>
            <a:ext cx="7151688" cy="4836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die Formate des Vorlagentextes zu bearbeiten</a:t>
            </a:r>
          </a:p>
          <a:p>
            <a:pPr lvl="1"/>
            <a:r>
              <a:rPr lang="en-GB" smtClean="0"/>
              <a:t>Zweite Ebene</a:t>
            </a:r>
          </a:p>
          <a:p>
            <a:pPr lvl="2"/>
            <a:r>
              <a:rPr lang="en-GB" smtClean="0"/>
              <a:t>Dritter Ebene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22350" y="782838"/>
            <a:ext cx="7158038" cy="46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das Titelformat zu bearbeiten</a:t>
            </a:r>
          </a:p>
        </p:txBody>
      </p:sp>
      <p:sp>
        <p:nvSpPr>
          <p:cNvPr id="2575365" name="Line 5"/>
          <p:cNvSpPr>
            <a:spLocks noChangeShapeType="1"/>
          </p:cNvSpPr>
          <p:nvPr/>
        </p:nvSpPr>
        <p:spPr bwMode="auto">
          <a:xfrm>
            <a:off x="962025" y="6404075"/>
            <a:ext cx="7234238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/>
          <a:lstStyle/>
          <a:p>
            <a:pPr algn="ctr" eaLnBrk="0" fontAlgn="base" hangingPunct="0">
              <a:spcBef>
                <a:spcPct val="30000"/>
              </a:spcBef>
              <a:spcAft>
                <a:spcPct val="50000"/>
              </a:spcAft>
              <a:defRPr/>
            </a:pPr>
            <a:endParaRPr lang="en-US" sz="1200" b="1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2575367" name="Line 7"/>
          <p:cNvSpPr>
            <a:spLocks noChangeShapeType="1"/>
          </p:cNvSpPr>
          <p:nvPr/>
        </p:nvSpPr>
        <p:spPr bwMode="auto">
          <a:xfrm>
            <a:off x="963614" y="723305"/>
            <a:ext cx="72342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fontAlgn="base" hangingPunct="0">
              <a:spcBef>
                <a:spcPct val="30000"/>
              </a:spcBef>
              <a:spcAft>
                <a:spcPct val="50000"/>
              </a:spcAft>
              <a:defRPr/>
            </a:pPr>
            <a:endParaRPr lang="en-US" sz="1200" b="1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2575369" name="Rectangle 9"/>
          <p:cNvSpPr>
            <a:spLocks noChangeArrowheads="1"/>
          </p:cNvSpPr>
          <p:nvPr/>
        </p:nvSpPr>
        <p:spPr bwMode="auto">
          <a:xfrm>
            <a:off x="903288" y="6415983"/>
            <a:ext cx="6735762" cy="30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tabLst>
                <a:tab pos="114300" algn="l"/>
              </a:tabLst>
              <a:defRPr/>
            </a:pPr>
            <a:r>
              <a:rPr lang="en-US" sz="700">
                <a:solidFill>
                  <a:srgbClr val="4D4D4D"/>
                </a:solidFill>
                <a:latin typeface="Trebuchet MS" pitchFamily="34" charset="0"/>
              </a:rPr>
              <a:t>Prospective investors should obtain and review the offering documents relating to the units or shares of any Fund, including the description of risk factors/investment considerations contained in the offering documents, prior to making any decision to invest in such units or shares.</a:t>
            </a:r>
          </a:p>
        </p:txBody>
      </p:sp>
      <p:sp>
        <p:nvSpPr>
          <p:cNvPr id="3107" name="Rectangle 3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59740" y="6515698"/>
            <a:ext cx="903287" cy="296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spcAft>
                <a:spcPct val="0"/>
              </a:spcAft>
              <a:defRPr sz="900" b="0">
                <a:latin typeface="+mn-lt"/>
              </a:defRPr>
            </a:lvl1pPr>
          </a:lstStyle>
          <a:p>
            <a:pPr fontAlgn="base">
              <a:defRPr/>
            </a:pPr>
            <a:fld id="{46DDC614-216E-423C-A48E-8EC28A86ECD4}" type="slidenum">
              <a:rPr lang="en-GB">
                <a:solidFill>
                  <a:srgbClr val="000000"/>
                </a:solidFill>
              </a:rPr>
              <a:pPr fontAlgn="base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70588" y="215801"/>
            <a:ext cx="2570162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defTabSz="7620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99"/>
              </a:buClr>
              <a:buFont typeface="Wingdings" pitchFamily="2" charset="2"/>
              <a:buNone/>
              <a:defRPr/>
            </a:pPr>
            <a:r>
              <a:rPr lang="en-GB" sz="900" b="1" i="1">
                <a:solidFill>
                  <a:srgbClr val="CC0000"/>
                </a:solidFill>
                <a:latin typeface="Trebuchet MS" pitchFamily="34" charset="0"/>
              </a:rPr>
              <a:t>Strictly Private &amp; Confidential</a:t>
            </a:r>
            <a:endParaRPr lang="es-CO" sz="900" b="1" i="1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5129" name="Picture 10" descr="ptc_color_logo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57263" y="66976"/>
            <a:ext cx="658812" cy="59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</p:sldLayoutIdLst>
  <p:hf hdr="0" ftr="0" dt="0"/>
  <p:txStyles>
    <p:titleStyle>
      <a:lvl1pPr algn="l" defTabSz="762000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762000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</a:defRPr>
      </a:lvl2pPr>
      <a:lvl3pPr algn="l" defTabSz="762000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</a:defRPr>
      </a:lvl3pPr>
      <a:lvl4pPr algn="l" defTabSz="762000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</a:defRPr>
      </a:lvl4pPr>
      <a:lvl5pPr algn="l" defTabSz="762000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</a:defRPr>
      </a:lvl5pPr>
      <a:lvl6pPr marL="457200" algn="l" defTabSz="762000" rtl="0" fontAlgn="base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</a:defRPr>
      </a:lvl6pPr>
      <a:lvl7pPr marL="914400" algn="l" defTabSz="762000" rtl="0" fontAlgn="base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</a:defRPr>
      </a:lvl7pPr>
      <a:lvl8pPr marL="1371600" algn="l" defTabSz="762000" rtl="0" fontAlgn="base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</a:defRPr>
      </a:lvl8pPr>
      <a:lvl9pPr marL="1828800" algn="l" defTabSz="762000" rtl="0" fontAlgn="base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762000" rtl="0" eaLnBrk="0" fontAlgn="base" hangingPunct="0">
        <a:spcBef>
          <a:spcPct val="50000"/>
        </a:spcBef>
        <a:spcAft>
          <a:spcPct val="0"/>
        </a:spcAft>
        <a:buClr>
          <a:srgbClr val="000099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762000" rtl="0" eaLnBrk="0" fontAlgn="base" hangingPunct="0">
        <a:spcBef>
          <a:spcPct val="60000"/>
        </a:spcBef>
        <a:spcAft>
          <a:spcPct val="0"/>
        </a:spcAft>
        <a:buClr>
          <a:srgbClr val="000099"/>
        </a:buClr>
        <a:buChar char="–"/>
        <a:defRPr sz="1600">
          <a:solidFill>
            <a:schemeClr val="tx1"/>
          </a:solidFill>
          <a:latin typeface="+mn-lt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0" y="2871551"/>
            <a:ext cx="184731" cy="27699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200" smtClean="0">
              <a:solidFill>
                <a:srgbClr val="000000"/>
              </a:solidFill>
              <a:latin typeface="Trebuchet MS" pitchFamily="34" charset="0"/>
            </a:endParaRPr>
          </a:p>
        </p:txBody>
      </p:sp>
      <p:pic>
        <p:nvPicPr>
          <p:cNvPr id="13315" name="Picture 8" descr="ptc%20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990600"/>
            <a:ext cx="1622425" cy="1436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13"/>
          <p:cNvSpPr>
            <a:spLocks noChangeArrowheads="1"/>
          </p:cNvSpPr>
          <p:nvPr/>
        </p:nvSpPr>
        <p:spPr bwMode="auto">
          <a:xfrm>
            <a:off x="228600" y="2743200"/>
            <a:ext cx="8686800" cy="61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TW" sz="3200" b="1" dirty="0" smtClean="0">
                <a:solidFill>
                  <a:srgbClr val="FFFFFF"/>
                </a:solidFill>
                <a:ea typeface="PMingLiU"/>
                <a:cs typeface="Arial Unicode MS" pitchFamily="34" charset="-128"/>
              </a:rPr>
              <a:t> Cross Border Energy Trade </a:t>
            </a:r>
            <a:endParaRPr lang="en-US" altLang="zh-TW" sz="2400" b="1" dirty="0" smtClean="0">
              <a:solidFill>
                <a:srgbClr val="FFFFFF"/>
              </a:solidFill>
              <a:ea typeface="PMingLiU"/>
              <a:cs typeface="Arial Unicode MS" pitchFamily="34" charset="-128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US" altLang="zh-TW" sz="2000" b="1" dirty="0" smtClean="0">
              <a:solidFill>
                <a:srgbClr val="FFFFFF"/>
              </a:solidFill>
              <a:ea typeface="PMingLiU"/>
              <a:cs typeface="Arial Unicode MS" pitchFamily="34" charset="-128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US" altLang="zh-TW" sz="2000" b="1" dirty="0" smtClean="0">
              <a:solidFill>
                <a:srgbClr val="FFFFFF"/>
              </a:solidFill>
              <a:ea typeface="PMingLiU"/>
              <a:cs typeface="Arial Unicode MS" pitchFamily="34" charset="-128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TW" sz="2000" b="1" dirty="0" smtClean="0">
                <a:solidFill>
                  <a:srgbClr val="FFFFFF"/>
                </a:solidFill>
                <a:ea typeface="PMingLiU"/>
                <a:cs typeface="Arial Unicode MS" pitchFamily="34" charset="-128"/>
              </a:rPr>
              <a:t>Dr. Rajiv K Mishra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TW" sz="1600" b="1" dirty="0" smtClean="0">
                <a:solidFill>
                  <a:srgbClr val="FFFFFF"/>
                </a:solidFill>
                <a:ea typeface="PMingLiU"/>
                <a:cs typeface="Arial Unicode MS" pitchFamily="34" charset="-128"/>
              </a:rPr>
              <a:t>Executive Director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US" altLang="zh-TW" sz="1600" b="1" dirty="0" smtClean="0">
              <a:solidFill>
                <a:srgbClr val="FFFFFF"/>
              </a:solidFill>
              <a:ea typeface="PMingLiU"/>
              <a:cs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78" descr="pak 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03488" y="1553496"/>
            <a:ext cx="1568244" cy="1568244"/>
          </a:xfrm>
          <a:prstGeom prst="rect">
            <a:avLst/>
          </a:prstGeom>
        </p:spPr>
      </p:pic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1C730-AF75-4D16-902F-3E7544CDDCFE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165892" name="Line 4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457200" y="152400"/>
            <a:ext cx="7315200" cy="715963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Prospects for Integration: Sri Lanka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52400" y="1143000"/>
            <a:ext cx="5638800" cy="51054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altLang="zh-TW" sz="3200" b="1" dirty="0" smtClean="0">
                <a:ea typeface="PMingLiU"/>
                <a:cs typeface="PMingLiU"/>
              </a:rPr>
              <a:t>Sri Lanka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dirty="0" smtClean="0"/>
              <a:t>Power trade likely to start from 2015-16 after completion of 285 km high capacity transmission link (50 km submarine)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dirty="0" smtClean="0"/>
              <a:t>Initial capacity – 500 MW, can be ramped up to 1000 MW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dirty="0" smtClean="0"/>
              <a:t>Will help Sri Lanka reduce its use of expensive fuels  (gas, oil) and import cheaper power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en-US" sz="3200" b="1" dirty="0" smtClean="0"/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3200" b="1" dirty="0" smtClean="0"/>
              <a:t>Pakistan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dirty="0" smtClean="0"/>
              <a:t>Proposal aimed at setting up transmission infrastructure on a joint-ownership basis is being considered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100" dirty="0" smtClean="0"/>
              <a:t>Will facilitate transfer of around 500 MW of electricity</a:t>
            </a:r>
            <a:endParaRPr lang="en-GB" sz="3100" dirty="0" smtClean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91B17-A6B8-495F-9938-D89ABFF52AF2}" type="datetime1">
              <a:rPr lang="en-US" smtClean="0"/>
              <a:pPr/>
              <a:t>6/27/2014</a:t>
            </a:fld>
            <a:endParaRPr lang="en-US"/>
          </a:p>
        </p:txBody>
      </p:sp>
      <p:grpSp>
        <p:nvGrpSpPr>
          <p:cNvPr id="2" name="Group 1240"/>
          <p:cNvGrpSpPr>
            <a:grpSpLocks/>
          </p:cNvGrpSpPr>
          <p:nvPr/>
        </p:nvGrpSpPr>
        <p:grpSpPr bwMode="auto">
          <a:xfrm>
            <a:off x="6477000" y="1600200"/>
            <a:ext cx="2514600" cy="3124200"/>
            <a:chOff x="3907" y="1083"/>
            <a:chExt cx="2112" cy="2448"/>
          </a:xfrm>
        </p:grpSpPr>
        <p:sp>
          <p:nvSpPr>
            <p:cNvPr id="17" name="Freeform 1241"/>
            <p:cNvSpPr>
              <a:spLocks noChangeAspect="1"/>
            </p:cNvSpPr>
            <p:nvPr/>
          </p:nvSpPr>
          <p:spPr bwMode="auto">
            <a:xfrm>
              <a:off x="4307" y="1083"/>
              <a:ext cx="518" cy="445"/>
            </a:xfrm>
            <a:custGeom>
              <a:avLst/>
              <a:gdLst>
                <a:gd name="T0" fmla="*/ 0 w 3916"/>
                <a:gd name="T1" fmla="*/ 0 h 3156"/>
                <a:gd name="T2" fmla="*/ 0 w 3916"/>
                <a:gd name="T3" fmla="*/ 0 h 3156"/>
                <a:gd name="T4" fmla="*/ 0 w 3916"/>
                <a:gd name="T5" fmla="*/ 0 h 3156"/>
                <a:gd name="T6" fmla="*/ 0 w 3916"/>
                <a:gd name="T7" fmla="*/ 0 h 3156"/>
                <a:gd name="T8" fmla="*/ 0 w 3916"/>
                <a:gd name="T9" fmla="*/ 0 h 3156"/>
                <a:gd name="T10" fmla="*/ 0 w 3916"/>
                <a:gd name="T11" fmla="*/ 0 h 3156"/>
                <a:gd name="T12" fmla="*/ 0 w 3916"/>
                <a:gd name="T13" fmla="*/ 0 h 3156"/>
                <a:gd name="T14" fmla="*/ 0 w 3916"/>
                <a:gd name="T15" fmla="*/ 0 h 3156"/>
                <a:gd name="T16" fmla="*/ 0 w 3916"/>
                <a:gd name="T17" fmla="*/ 0 h 3156"/>
                <a:gd name="T18" fmla="*/ 0 w 3916"/>
                <a:gd name="T19" fmla="*/ 0 h 3156"/>
                <a:gd name="T20" fmla="*/ 0 w 3916"/>
                <a:gd name="T21" fmla="*/ 0 h 3156"/>
                <a:gd name="T22" fmla="*/ 0 w 3916"/>
                <a:gd name="T23" fmla="*/ 0 h 3156"/>
                <a:gd name="T24" fmla="*/ 0 w 3916"/>
                <a:gd name="T25" fmla="*/ 0 h 3156"/>
                <a:gd name="T26" fmla="*/ 0 w 3916"/>
                <a:gd name="T27" fmla="*/ 0 h 3156"/>
                <a:gd name="T28" fmla="*/ 0 w 3916"/>
                <a:gd name="T29" fmla="*/ 0 h 3156"/>
                <a:gd name="T30" fmla="*/ 0 w 3916"/>
                <a:gd name="T31" fmla="*/ 0 h 3156"/>
                <a:gd name="T32" fmla="*/ 0 w 3916"/>
                <a:gd name="T33" fmla="*/ 0 h 3156"/>
                <a:gd name="T34" fmla="*/ 0 w 3916"/>
                <a:gd name="T35" fmla="*/ 0 h 3156"/>
                <a:gd name="T36" fmla="*/ 0 w 3916"/>
                <a:gd name="T37" fmla="*/ 0 h 3156"/>
                <a:gd name="T38" fmla="*/ 0 w 3916"/>
                <a:gd name="T39" fmla="*/ 0 h 3156"/>
                <a:gd name="T40" fmla="*/ 0 w 3916"/>
                <a:gd name="T41" fmla="*/ 0 h 3156"/>
                <a:gd name="T42" fmla="*/ 0 w 3916"/>
                <a:gd name="T43" fmla="*/ 0 h 3156"/>
                <a:gd name="T44" fmla="*/ 0 w 3916"/>
                <a:gd name="T45" fmla="*/ 0 h 3156"/>
                <a:gd name="T46" fmla="*/ 0 w 3916"/>
                <a:gd name="T47" fmla="*/ 0 h 3156"/>
                <a:gd name="T48" fmla="*/ 0 w 3916"/>
                <a:gd name="T49" fmla="*/ 0 h 3156"/>
                <a:gd name="T50" fmla="*/ 0 w 3916"/>
                <a:gd name="T51" fmla="*/ 0 h 3156"/>
                <a:gd name="T52" fmla="*/ 0 w 3916"/>
                <a:gd name="T53" fmla="*/ 0 h 3156"/>
                <a:gd name="T54" fmla="*/ 0 w 3916"/>
                <a:gd name="T55" fmla="*/ 0 h 3156"/>
                <a:gd name="T56" fmla="*/ 0 w 3916"/>
                <a:gd name="T57" fmla="*/ 0 h 3156"/>
                <a:gd name="T58" fmla="*/ 0 w 3916"/>
                <a:gd name="T59" fmla="*/ 0 h 3156"/>
                <a:gd name="T60" fmla="*/ 0 w 3916"/>
                <a:gd name="T61" fmla="*/ 0 h 3156"/>
                <a:gd name="T62" fmla="*/ 0 w 3916"/>
                <a:gd name="T63" fmla="*/ 0 h 3156"/>
                <a:gd name="T64" fmla="*/ 0 w 3916"/>
                <a:gd name="T65" fmla="*/ 0 h 3156"/>
                <a:gd name="T66" fmla="*/ 0 w 3916"/>
                <a:gd name="T67" fmla="*/ 0 h 3156"/>
                <a:gd name="T68" fmla="*/ 0 w 3916"/>
                <a:gd name="T69" fmla="*/ 0 h 3156"/>
                <a:gd name="T70" fmla="*/ 0 w 3916"/>
                <a:gd name="T71" fmla="*/ 0 h 3156"/>
                <a:gd name="T72" fmla="*/ 0 w 3916"/>
                <a:gd name="T73" fmla="*/ 0 h 3156"/>
                <a:gd name="T74" fmla="*/ 0 w 3916"/>
                <a:gd name="T75" fmla="*/ 0 h 3156"/>
                <a:gd name="T76" fmla="*/ 0 w 3916"/>
                <a:gd name="T77" fmla="*/ 0 h 3156"/>
                <a:gd name="T78" fmla="*/ 0 w 3916"/>
                <a:gd name="T79" fmla="*/ 0 h 3156"/>
                <a:gd name="T80" fmla="*/ 0 w 3916"/>
                <a:gd name="T81" fmla="*/ 0 h 3156"/>
                <a:gd name="T82" fmla="*/ 0 w 3916"/>
                <a:gd name="T83" fmla="*/ 0 h 3156"/>
                <a:gd name="T84" fmla="*/ 0 w 3916"/>
                <a:gd name="T85" fmla="*/ 0 h 3156"/>
                <a:gd name="T86" fmla="*/ 0 w 3916"/>
                <a:gd name="T87" fmla="*/ 0 h 3156"/>
                <a:gd name="T88" fmla="*/ 0 w 3916"/>
                <a:gd name="T89" fmla="*/ 0 h 3156"/>
                <a:gd name="T90" fmla="*/ 0 w 3916"/>
                <a:gd name="T91" fmla="*/ 0 h 3156"/>
                <a:gd name="T92" fmla="*/ 0 w 3916"/>
                <a:gd name="T93" fmla="*/ 0 h 3156"/>
                <a:gd name="T94" fmla="*/ 0 w 3916"/>
                <a:gd name="T95" fmla="*/ 0 h 3156"/>
                <a:gd name="T96" fmla="*/ 0 w 3916"/>
                <a:gd name="T97" fmla="*/ 0 h 3156"/>
                <a:gd name="T98" fmla="*/ 0 w 3916"/>
                <a:gd name="T99" fmla="*/ 0 h 3156"/>
                <a:gd name="T100" fmla="*/ 0 w 3916"/>
                <a:gd name="T101" fmla="*/ 0 h 3156"/>
                <a:gd name="T102" fmla="*/ 0 w 3916"/>
                <a:gd name="T103" fmla="*/ 0 h 3156"/>
                <a:gd name="T104" fmla="*/ 0 w 3916"/>
                <a:gd name="T105" fmla="*/ 0 h 3156"/>
                <a:gd name="T106" fmla="*/ 0 w 3916"/>
                <a:gd name="T107" fmla="*/ 0 h 3156"/>
                <a:gd name="T108" fmla="*/ 0 w 3916"/>
                <a:gd name="T109" fmla="*/ 0 h 3156"/>
                <a:gd name="T110" fmla="*/ 0 w 3916"/>
                <a:gd name="T111" fmla="*/ 0 h 3156"/>
                <a:gd name="T112" fmla="*/ 0 w 3916"/>
                <a:gd name="T113" fmla="*/ 0 h 3156"/>
                <a:gd name="T114" fmla="*/ 0 w 3916"/>
                <a:gd name="T115" fmla="*/ 0 h 3156"/>
                <a:gd name="T116" fmla="*/ 0 w 3916"/>
                <a:gd name="T117" fmla="*/ 0 h 3156"/>
                <a:gd name="T118" fmla="*/ 0 w 3916"/>
                <a:gd name="T119" fmla="*/ 0 h 31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916"/>
                <a:gd name="T181" fmla="*/ 0 h 3156"/>
                <a:gd name="T182" fmla="*/ 3916 w 3916"/>
                <a:gd name="T183" fmla="*/ 3156 h 31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916" h="3156">
                  <a:moveTo>
                    <a:pt x="1167" y="2980"/>
                  </a:moveTo>
                  <a:lnTo>
                    <a:pt x="1285" y="2980"/>
                  </a:lnTo>
                  <a:lnTo>
                    <a:pt x="1291" y="2980"/>
                  </a:lnTo>
                  <a:lnTo>
                    <a:pt x="1311" y="2978"/>
                  </a:lnTo>
                  <a:lnTo>
                    <a:pt x="1338" y="2974"/>
                  </a:lnTo>
                  <a:lnTo>
                    <a:pt x="1368" y="2968"/>
                  </a:lnTo>
                  <a:lnTo>
                    <a:pt x="1385" y="2964"/>
                  </a:lnTo>
                  <a:lnTo>
                    <a:pt x="1401" y="2959"/>
                  </a:lnTo>
                  <a:lnTo>
                    <a:pt x="1415" y="2952"/>
                  </a:lnTo>
                  <a:lnTo>
                    <a:pt x="1429" y="2946"/>
                  </a:lnTo>
                  <a:lnTo>
                    <a:pt x="1435" y="2941"/>
                  </a:lnTo>
                  <a:lnTo>
                    <a:pt x="1440" y="2938"/>
                  </a:lnTo>
                  <a:lnTo>
                    <a:pt x="1446" y="2932"/>
                  </a:lnTo>
                  <a:lnTo>
                    <a:pt x="1450" y="2928"/>
                  </a:lnTo>
                  <a:lnTo>
                    <a:pt x="1454" y="2924"/>
                  </a:lnTo>
                  <a:lnTo>
                    <a:pt x="1457" y="2918"/>
                  </a:lnTo>
                  <a:lnTo>
                    <a:pt x="1459" y="2913"/>
                  </a:lnTo>
                  <a:lnTo>
                    <a:pt x="1461" y="2906"/>
                  </a:lnTo>
                  <a:lnTo>
                    <a:pt x="1464" y="2875"/>
                  </a:lnTo>
                  <a:lnTo>
                    <a:pt x="1470" y="2832"/>
                  </a:lnTo>
                  <a:lnTo>
                    <a:pt x="1476" y="2784"/>
                  </a:lnTo>
                  <a:lnTo>
                    <a:pt x="1483" y="2734"/>
                  </a:lnTo>
                  <a:lnTo>
                    <a:pt x="1488" y="2687"/>
                  </a:lnTo>
                  <a:lnTo>
                    <a:pt x="1492" y="2647"/>
                  </a:lnTo>
                  <a:lnTo>
                    <a:pt x="1496" y="2620"/>
                  </a:lnTo>
                  <a:lnTo>
                    <a:pt x="1498" y="2610"/>
                  </a:lnTo>
                  <a:lnTo>
                    <a:pt x="1502" y="2602"/>
                  </a:lnTo>
                  <a:lnTo>
                    <a:pt x="1516" y="2579"/>
                  </a:lnTo>
                  <a:lnTo>
                    <a:pt x="1537" y="2546"/>
                  </a:lnTo>
                  <a:lnTo>
                    <a:pt x="1564" y="2508"/>
                  </a:lnTo>
                  <a:lnTo>
                    <a:pt x="1580" y="2490"/>
                  </a:lnTo>
                  <a:lnTo>
                    <a:pt x="1596" y="2471"/>
                  </a:lnTo>
                  <a:lnTo>
                    <a:pt x="1613" y="2454"/>
                  </a:lnTo>
                  <a:lnTo>
                    <a:pt x="1631" y="2438"/>
                  </a:lnTo>
                  <a:lnTo>
                    <a:pt x="1639" y="2432"/>
                  </a:lnTo>
                  <a:lnTo>
                    <a:pt x="1648" y="2425"/>
                  </a:lnTo>
                  <a:lnTo>
                    <a:pt x="1657" y="2420"/>
                  </a:lnTo>
                  <a:lnTo>
                    <a:pt x="1665" y="2416"/>
                  </a:lnTo>
                  <a:lnTo>
                    <a:pt x="1674" y="2411"/>
                  </a:lnTo>
                  <a:lnTo>
                    <a:pt x="1684" y="2409"/>
                  </a:lnTo>
                  <a:lnTo>
                    <a:pt x="1693" y="2407"/>
                  </a:lnTo>
                  <a:lnTo>
                    <a:pt x="1701" y="2407"/>
                  </a:lnTo>
                  <a:lnTo>
                    <a:pt x="1719" y="2406"/>
                  </a:lnTo>
                  <a:lnTo>
                    <a:pt x="1737" y="2404"/>
                  </a:lnTo>
                  <a:lnTo>
                    <a:pt x="1756" y="2400"/>
                  </a:lnTo>
                  <a:lnTo>
                    <a:pt x="1774" y="2396"/>
                  </a:lnTo>
                  <a:lnTo>
                    <a:pt x="1811" y="2386"/>
                  </a:lnTo>
                  <a:lnTo>
                    <a:pt x="1847" y="2377"/>
                  </a:lnTo>
                  <a:lnTo>
                    <a:pt x="1864" y="2374"/>
                  </a:lnTo>
                  <a:lnTo>
                    <a:pt x="1880" y="2372"/>
                  </a:lnTo>
                  <a:lnTo>
                    <a:pt x="1895" y="2371"/>
                  </a:lnTo>
                  <a:lnTo>
                    <a:pt x="1909" y="2371"/>
                  </a:lnTo>
                  <a:lnTo>
                    <a:pt x="1916" y="2372"/>
                  </a:lnTo>
                  <a:lnTo>
                    <a:pt x="1922" y="2374"/>
                  </a:lnTo>
                  <a:lnTo>
                    <a:pt x="1928" y="2376"/>
                  </a:lnTo>
                  <a:lnTo>
                    <a:pt x="1933" y="2379"/>
                  </a:lnTo>
                  <a:lnTo>
                    <a:pt x="1939" y="2383"/>
                  </a:lnTo>
                  <a:lnTo>
                    <a:pt x="1943" y="2386"/>
                  </a:lnTo>
                  <a:lnTo>
                    <a:pt x="1947" y="2392"/>
                  </a:lnTo>
                  <a:lnTo>
                    <a:pt x="1951" y="2397"/>
                  </a:lnTo>
                  <a:lnTo>
                    <a:pt x="1959" y="2411"/>
                  </a:lnTo>
                  <a:lnTo>
                    <a:pt x="1970" y="2426"/>
                  </a:lnTo>
                  <a:lnTo>
                    <a:pt x="1983" y="2445"/>
                  </a:lnTo>
                  <a:lnTo>
                    <a:pt x="1999" y="2465"/>
                  </a:lnTo>
                  <a:lnTo>
                    <a:pt x="2015" y="2486"/>
                  </a:lnTo>
                  <a:lnTo>
                    <a:pt x="2033" y="2507"/>
                  </a:lnTo>
                  <a:lnTo>
                    <a:pt x="2052" y="2529"/>
                  </a:lnTo>
                  <a:lnTo>
                    <a:pt x="2071" y="2550"/>
                  </a:lnTo>
                  <a:lnTo>
                    <a:pt x="2092" y="2570"/>
                  </a:lnTo>
                  <a:lnTo>
                    <a:pt x="2112" y="2590"/>
                  </a:lnTo>
                  <a:lnTo>
                    <a:pt x="2132" y="2606"/>
                  </a:lnTo>
                  <a:lnTo>
                    <a:pt x="2152" y="2621"/>
                  </a:lnTo>
                  <a:lnTo>
                    <a:pt x="2162" y="2628"/>
                  </a:lnTo>
                  <a:lnTo>
                    <a:pt x="2170" y="2633"/>
                  </a:lnTo>
                  <a:lnTo>
                    <a:pt x="2179" y="2638"/>
                  </a:lnTo>
                  <a:lnTo>
                    <a:pt x="2188" y="2642"/>
                  </a:lnTo>
                  <a:lnTo>
                    <a:pt x="2197" y="2645"/>
                  </a:lnTo>
                  <a:lnTo>
                    <a:pt x="2205" y="2646"/>
                  </a:lnTo>
                  <a:lnTo>
                    <a:pt x="2213" y="2647"/>
                  </a:lnTo>
                  <a:lnTo>
                    <a:pt x="2219" y="2647"/>
                  </a:lnTo>
                  <a:lnTo>
                    <a:pt x="2232" y="2646"/>
                  </a:lnTo>
                  <a:lnTo>
                    <a:pt x="2246" y="2645"/>
                  </a:lnTo>
                  <a:lnTo>
                    <a:pt x="2256" y="2645"/>
                  </a:lnTo>
                  <a:lnTo>
                    <a:pt x="2266" y="2646"/>
                  </a:lnTo>
                  <a:lnTo>
                    <a:pt x="2286" y="2648"/>
                  </a:lnTo>
                  <a:lnTo>
                    <a:pt x="2304" y="2652"/>
                  </a:lnTo>
                  <a:lnTo>
                    <a:pt x="2323" y="2655"/>
                  </a:lnTo>
                  <a:lnTo>
                    <a:pt x="2343" y="2657"/>
                  </a:lnTo>
                  <a:lnTo>
                    <a:pt x="2354" y="2658"/>
                  </a:lnTo>
                  <a:lnTo>
                    <a:pt x="2367" y="2658"/>
                  </a:lnTo>
                  <a:lnTo>
                    <a:pt x="2380" y="2658"/>
                  </a:lnTo>
                  <a:lnTo>
                    <a:pt x="2396" y="2656"/>
                  </a:lnTo>
                  <a:lnTo>
                    <a:pt x="2425" y="2653"/>
                  </a:lnTo>
                  <a:lnTo>
                    <a:pt x="2453" y="2648"/>
                  </a:lnTo>
                  <a:lnTo>
                    <a:pt x="2465" y="2646"/>
                  </a:lnTo>
                  <a:lnTo>
                    <a:pt x="2477" y="2644"/>
                  </a:lnTo>
                  <a:lnTo>
                    <a:pt x="2489" y="2644"/>
                  </a:lnTo>
                  <a:lnTo>
                    <a:pt x="2500" y="2644"/>
                  </a:lnTo>
                  <a:lnTo>
                    <a:pt x="2510" y="2645"/>
                  </a:lnTo>
                  <a:lnTo>
                    <a:pt x="2520" y="2647"/>
                  </a:lnTo>
                  <a:lnTo>
                    <a:pt x="2529" y="2651"/>
                  </a:lnTo>
                  <a:lnTo>
                    <a:pt x="2536" y="2655"/>
                  </a:lnTo>
                  <a:lnTo>
                    <a:pt x="2544" y="2661"/>
                  </a:lnTo>
                  <a:lnTo>
                    <a:pt x="2550" y="2670"/>
                  </a:lnTo>
                  <a:lnTo>
                    <a:pt x="2557" y="2681"/>
                  </a:lnTo>
                  <a:lnTo>
                    <a:pt x="2562" y="2693"/>
                  </a:lnTo>
                  <a:lnTo>
                    <a:pt x="2568" y="2707"/>
                  </a:lnTo>
                  <a:lnTo>
                    <a:pt x="2574" y="2720"/>
                  </a:lnTo>
                  <a:lnTo>
                    <a:pt x="2581" y="2733"/>
                  </a:lnTo>
                  <a:lnTo>
                    <a:pt x="2588" y="2745"/>
                  </a:lnTo>
                  <a:lnTo>
                    <a:pt x="2604" y="2767"/>
                  </a:lnTo>
                  <a:lnTo>
                    <a:pt x="2619" y="2787"/>
                  </a:lnTo>
                  <a:lnTo>
                    <a:pt x="2644" y="2814"/>
                  </a:lnTo>
                  <a:lnTo>
                    <a:pt x="2655" y="2824"/>
                  </a:lnTo>
                  <a:lnTo>
                    <a:pt x="2831" y="2914"/>
                  </a:lnTo>
                  <a:lnTo>
                    <a:pt x="2830" y="2903"/>
                  </a:lnTo>
                  <a:lnTo>
                    <a:pt x="2830" y="2893"/>
                  </a:lnTo>
                  <a:lnTo>
                    <a:pt x="2831" y="2883"/>
                  </a:lnTo>
                  <a:lnTo>
                    <a:pt x="2834" y="2875"/>
                  </a:lnTo>
                  <a:lnTo>
                    <a:pt x="2839" y="2866"/>
                  </a:lnTo>
                  <a:lnTo>
                    <a:pt x="2844" y="2858"/>
                  </a:lnTo>
                  <a:lnTo>
                    <a:pt x="2851" y="2851"/>
                  </a:lnTo>
                  <a:lnTo>
                    <a:pt x="2858" y="2844"/>
                  </a:lnTo>
                  <a:lnTo>
                    <a:pt x="2867" y="2838"/>
                  </a:lnTo>
                  <a:lnTo>
                    <a:pt x="2876" y="2832"/>
                  </a:lnTo>
                  <a:lnTo>
                    <a:pt x="2885" y="2827"/>
                  </a:lnTo>
                  <a:lnTo>
                    <a:pt x="2896" y="2823"/>
                  </a:lnTo>
                  <a:lnTo>
                    <a:pt x="2918" y="2815"/>
                  </a:lnTo>
                  <a:lnTo>
                    <a:pt x="2941" y="2808"/>
                  </a:lnTo>
                  <a:lnTo>
                    <a:pt x="2964" y="2803"/>
                  </a:lnTo>
                  <a:lnTo>
                    <a:pt x="2987" y="2800"/>
                  </a:lnTo>
                  <a:lnTo>
                    <a:pt x="3008" y="2796"/>
                  </a:lnTo>
                  <a:lnTo>
                    <a:pt x="3027" y="2794"/>
                  </a:lnTo>
                  <a:lnTo>
                    <a:pt x="3056" y="2793"/>
                  </a:lnTo>
                  <a:lnTo>
                    <a:pt x="3067" y="2793"/>
                  </a:lnTo>
                  <a:lnTo>
                    <a:pt x="3067" y="2795"/>
                  </a:lnTo>
                  <a:lnTo>
                    <a:pt x="3067" y="2803"/>
                  </a:lnTo>
                  <a:lnTo>
                    <a:pt x="3067" y="2817"/>
                  </a:lnTo>
                  <a:lnTo>
                    <a:pt x="3066" y="2837"/>
                  </a:lnTo>
                  <a:lnTo>
                    <a:pt x="3064" y="2862"/>
                  </a:lnTo>
                  <a:lnTo>
                    <a:pt x="3062" y="2892"/>
                  </a:lnTo>
                  <a:lnTo>
                    <a:pt x="3058" y="2929"/>
                  </a:lnTo>
                  <a:lnTo>
                    <a:pt x="3054" y="2974"/>
                  </a:lnTo>
                  <a:lnTo>
                    <a:pt x="3052" y="2996"/>
                  </a:lnTo>
                  <a:lnTo>
                    <a:pt x="3052" y="3016"/>
                  </a:lnTo>
                  <a:lnTo>
                    <a:pt x="3054" y="3034"/>
                  </a:lnTo>
                  <a:lnTo>
                    <a:pt x="3057" y="3050"/>
                  </a:lnTo>
                  <a:lnTo>
                    <a:pt x="3063" y="3065"/>
                  </a:lnTo>
                  <a:lnTo>
                    <a:pt x="3069" y="3078"/>
                  </a:lnTo>
                  <a:lnTo>
                    <a:pt x="3077" y="3089"/>
                  </a:lnTo>
                  <a:lnTo>
                    <a:pt x="3087" y="3100"/>
                  </a:lnTo>
                  <a:lnTo>
                    <a:pt x="3097" y="3109"/>
                  </a:lnTo>
                  <a:lnTo>
                    <a:pt x="3109" y="3117"/>
                  </a:lnTo>
                  <a:lnTo>
                    <a:pt x="3121" y="3125"/>
                  </a:lnTo>
                  <a:lnTo>
                    <a:pt x="3134" y="3132"/>
                  </a:lnTo>
                  <a:lnTo>
                    <a:pt x="3162" y="3144"/>
                  </a:lnTo>
                  <a:lnTo>
                    <a:pt x="3192" y="3153"/>
                  </a:lnTo>
                  <a:lnTo>
                    <a:pt x="3200" y="3156"/>
                  </a:lnTo>
                  <a:lnTo>
                    <a:pt x="3208" y="3156"/>
                  </a:lnTo>
                  <a:lnTo>
                    <a:pt x="3214" y="3156"/>
                  </a:lnTo>
                  <a:lnTo>
                    <a:pt x="3220" y="3153"/>
                  </a:lnTo>
                  <a:lnTo>
                    <a:pt x="3226" y="3149"/>
                  </a:lnTo>
                  <a:lnTo>
                    <a:pt x="3232" y="3145"/>
                  </a:lnTo>
                  <a:lnTo>
                    <a:pt x="3236" y="3139"/>
                  </a:lnTo>
                  <a:lnTo>
                    <a:pt x="3240" y="3133"/>
                  </a:lnTo>
                  <a:lnTo>
                    <a:pt x="3245" y="3126"/>
                  </a:lnTo>
                  <a:lnTo>
                    <a:pt x="3249" y="3117"/>
                  </a:lnTo>
                  <a:lnTo>
                    <a:pt x="3252" y="3109"/>
                  </a:lnTo>
                  <a:lnTo>
                    <a:pt x="3255" y="3100"/>
                  </a:lnTo>
                  <a:lnTo>
                    <a:pt x="3261" y="3080"/>
                  </a:lnTo>
                  <a:lnTo>
                    <a:pt x="3265" y="3060"/>
                  </a:lnTo>
                  <a:lnTo>
                    <a:pt x="3269" y="3039"/>
                  </a:lnTo>
                  <a:lnTo>
                    <a:pt x="3272" y="3018"/>
                  </a:lnTo>
                  <a:lnTo>
                    <a:pt x="3273" y="3000"/>
                  </a:lnTo>
                  <a:lnTo>
                    <a:pt x="3274" y="2983"/>
                  </a:lnTo>
                  <a:lnTo>
                    <a:pt x="3276" y="2955"/>
                  </a:lnTo>
                  <a:lnTo>
                    <a:pt x="3276" y="2946"/>
                  </a:lnTo>
                  <a:lnTo>
                    <a:pt x="3285" y="2943"/>
                  </a:lnTo>
                  <a:lnTo>
                    <a:pt x="3309" y="2936"/>
                  </a:lnTo>
                  <a:lnTo>
                    <a:pt x="3343" y="2925"/>
                  </a:lnTo>
                  <a:lnTo>
                    <a:pt x="3382" y="2910"/>
                  </a:lnTo>
                  <a:lnTo>
                    <a:pt x="3401" y="2900"/>
                  </a:lnTo>
                  <a:lnTo>
                    <a:pt x="3422" y="2891"/>
                  </a:lnTo>
                  <a:lnTo>
                    <a:pt x="3440" y="2880"/>
                  </a:lnTo>
                  <a:lnTo>
                    <a:pt x="3458" y="2869"/>
                  </a:lnTo>
                  <a:lnTo>
                    <a:pt x="3466" y="2864"/>
                  </a:lnTo>
                  <a:lnTo>
                    <a:pt x="3472" y="2857"/>
                  </a:lnTo>
                  <a:lnTo>
                    <a:pt x="3479" y="2852"/>
                  </a:lnTo>
                  <a:lnTo>
                    <a:pt x="3484" y="2845"/>
                  </a:lnTo>
                  <a:lnTo>
                    <a:pt x="3489" y="2840"/>
                  </a:lnTo>
                  <a:lnTo>
                    <a:pt x="3493" y="2833"/>
                  </a:lnTo>
                  <a:lnTo>
                    <a:pt x="3496" y="2827"/>
                  </a:lnTo>
                  <a:lnTo>
                    <a:pt x="3498" y="2820"/>
                  </a:lnTo>
                  <a:lnTo>
                    <a:pt x="3500" y="2808"/>
                  </a:lnTo>
                  <a:lnTo>
                    <a:pt x="3501" y="2796"/>
                  </a:lnTo>
                  <a:lnTo>
                    <a:pt x="3503" y="2786"/>
                  </a:lnTo>
                  <a:lnTo>
                    <a:pt x="3503" y="2776"/>
                  </a:lnTo>
                  <a:lnTo>
                    <a:pt x="3501" y="2766"/>
                  </a:lnTo>
                  <a:lnTo>
                    <a:pt x="3499" y="2756"/>
                  </a:lnTo>
                  <a:lnTo>
                    <a:pt x="3496" y="2747"/>
                  </a:lnTo>
                  <a:lnTo>
                    <a:pt x="3491" y="2739"/>
                  </a:lnTo>
                  <a:lnTo>
                    <a:pt x="3485" y="2731"/>
                  </a:lnTo>
                  <a:lnTo>
                    <a:pt x="3477" y="2722"/>
                  </a:lnTo>
                  <a:lnTo>
                    <a:pt x="3469" y="2714"/>
                  </a:lnTo>
                  <a:lnTo>
                    <a:pt x="3459" y="2705"/>
                  </a:lnTo>
                  <a:lnTo>
                    <a:pt x="3447" y="2696"/>
                  </a:lnTo>
                  <a:lnTo>
                    <a:pt x="3433" y="2688"/>
                  </a:lnTo>
                  <a:lnTo>
                    <a:pt x="3418" y="2678"/>
                  </a:lnTo>
                  <a:lnTo>
                    <a:pt x="3400" y="2668"/>
                  </a:lnTo>
                  <a:lnTo>
                    <a:pt x="3384" y="2657"/>
                  </a:lnTo>
                  <a:lnTo>
                    <a:pt x="3371" y="2647"/>
                  </a:lnTo>
                  <a:lnTo>
                    <a:pt x="3365" y="2642"/>
                  </a:lnTo>
                  <a:lnTo>
                    <a:pt x="3361" y="2636"/>
                  </a:lnTo>
                  <a:lnTo>
                    <a:pt x="3357" y="2631"/>
                  </a:lnTo>
                  <a:lnTo>
                    <a:pt x="3353" y="2626"/>
                  </a:lnTo>
                  <a:lnTo>
                    <a:pt x="3351" y="2620"/>
                  </a:lnTo>
                  <a:lnTo>
                    <a:pt x="3349" y="2616"/>
                  </a:lnTo>
                  <a:lnTo>
                    <a:pt x="3348" y="2610"/>
                  </a:lnTo>
                  <a:lnTo>
                    <a:pt x="3347" y="2605"/>
                  </a:lnTo>
                  <a:lnTo>
                    <a:pt x="3347" y="2594"/>
                  </a:lnTo>
                  <a:lnTo>
                    <a:pt x="3349" y="2583"/>
                  </a:lnTo>
                  <a:lnTo>
                    <a:pt x="3352" y="2571"/>
                  </a:lnTo>
                  <a:lnTo>
                    <a:pt x="3357" y="2560"/>
                  </a:lnTo>
                  <a:lnTo>
                    <a:pt x="3363" y="2548"/>
                  </a:lnTo>
                  <a:lnTo>
                    <a:pt x="3370" y="2537"/>
                  </a:lnTo>
                  <a:lnTo>
                    <a:pt x="3385" y="2512"/>
                  </a:lnTo>
                  <a:lnTo>
                    <a:pt x="3400" y="2487"/>
                  </a:lnTo>
                  <a:lnTo>
                    <a:pt x="3407" y="2475"/>
                  </a:lnTo>
                  <a:lnTo>
                    <a:pt x="3410" y="2468"/>
                  </a:lnTo>
                  <a:lnTo>
                    <a:pt x="3411" y="2465"/>
                  </a:lnTo>
                  <a:lnTo>
                    <a:pt x="3410" y="2461"/>
                  </a:lnTo>
                  <a:lnTo>
                    <a:pt x="3410" y="2459"/>
                  </a:lnTo>
                  <a:lnTo>
                    <a:pt x="3408" y="2458"/>
                  </a:lnTo>
                  <a:lnTo>
                    <a:pt x="3403" y="2456"/>
                  </a:lnTo>
                  <a:lnTo>
                    <a:pt x="3396" y="2456"/>
                  </a:lnTo>
                  <a:lnTo>
                    <a:pt x="3387" y="2456"/>
                  </a:lnTo>
                  <a:lnTo>
                    <a:pt x="3376" y="2458"/>
                  </a:lnTo>
                  <a:lnTo>
                    <a:pt x="3350" y="2462"/>
                  </a:lnTo>
                  <a:lnTo>
                    <a:pt x="3319" y="2466"/>
                  </a:lnTo>
                  <a:lnTo>
                    <a:pt x="3302" y="2467"/>
                  </a:lnTo>
                  <a:lnTo>
                    <a:pt x="3284" y="2466"/>
                  </a:lnTo>
                  <a:lnTo>
                    <a:pt x="3266" y="2463"/>
                  </a:lnTo>
                  <a:lnTo>
                    <a:pt x="3248" y="2459"/>
                  </a:lnTo>
                  <a:lnTo>
                    <a:pt x="3239" y="2457"/>
                  </a:lnTo>
                  <a:lnTo>
                    <a:pt x="3232" y="2453"/>
                  </a:lnTo>
                  <a:lnTo>
                    <a:pt x="3224" y="2448"/>
                  </a:lnTo>
                  <a:lnTo>
                    <a:pt x="3216" y="2443"/>
                  </a:lnTo>
                  <a:lnTo>
                    <a:pt x="3210" y="2436"/>
                  </a:lnTo>
                  <a:lnTo>
                    <a:pt x="3204" y="2430"/>
                  </a:lnTo>
                  <a:lnTo>
                    <a:pt x="3199" y="2422"/>
                  </a:lnTo>
                  <a:lnTo>
                    <a:pt x="3193" y="2413"/>
                  </a:lnTo>
                  <a:lnTo>
                    <a:pt x="3189" y="2405"/>
                  </a:lnTo>
                  <a:lnTo>
                    <a:pt x="3186" y="2395"/>
                  </a:lnTo>
                  <a:lnTo>
                    <a:pt x="3183" y="2385"/>
                  </a:lnTo>
                  <a:lnTo>
                    <a:pt x="3179" y="2375"/>
                  </a:lnTo>
                  <a:lnTo>
                    <a:pt x="3174" y="2352"/>
                  </a:lnTo>
                  <a:lnTo>
                    <a:pt x="3169" y="2330"/>
                  </a:lnTo>
                  <a:lnTo>
                    <a:pt x="3167" y="2305"/>
                  </a:lnTo>
                  <a:lnTo>
                    <a:pt x="3165" y="2280"/>
                  </a:lnTo>
                  <a:lnTo>
                    <a:pt x="3164" y="2253"/>
                  </a:lnTo>
                  <a:lnTo>
                    <a:pt x="3164" y="2227"/>
                  </a:lnTo>
                  <a:lnTo>
                    <a:pt x="3164" y="2175"/>
                  </a:lnTo>
                  <a:lnTo>
                    <a:pt x="3165" y="2126"/>
                  </a:lnTo>
                  <a:lnTo>
                    <a:pt x="3165" y="2104"/>
                  </a:lnTo>
                  <a:lnTo>
                    <a:pt x="3168" y="2085"/>
                  </a:lnTo>
                  <a:lnTo>
                    <a:pt x="3173" y="2068"/>
                  </a:lnTo>
                  <a:lnTo>
                    <a:pt x="3178" y="2054"/>
                  </a:lnTo>
                  <a:lnTo>
                    <a:pt x="3184" y="2042"/>
                  </a:lnTo>
                  <a:lnTo>
                    <a:pt x="3191" y="2031"/>
                  </a:lnTo>
                  <a:lnTo>
                    <a:pt x="3199" y="2024"/>
                  </a:lnTo>
                  <a:lnTo>
                    <a:pt x="3206" y="2017"/>
                  </a:lnTo>
                  <a:lnTo>
                    <a:pt x="3214" y="2012"/>
                  </a:lnTo>
                  <a:lnTo>
                    <a:pt x="3222" y="2007"/>
                  </a:lnTo>
                  <a:lnTo>
                    <a:pt x="3228" y="2005"/>
                  </a:lnTo>
                  <a:lnTo>
                    <a:pt x="3235" y="2003"/>
                  </a:lnTo>
                  <a:lnTo>
                    <a:pt x="3245" y="2002"/>
                  </a:lnTo>
                  <a:lnTo>
                    <a:pt x="3248" y="2001"/>
                  </a:lnTo>
                  <a:lnTo>
                    <a:pt x="3254" y="2001"/>
                  </a:lnTo>
                  <a:lnTo>
                    <a:pt x="3273" y="2000"/>
                  </a:lnTo>
                  <a:lnTo>
                    <a:pt x="3299" y="1997"/>
                  </a:lnTo>
                  <a:lnTo>
                    <a:pt x="3332" y="1991"/>
                  </a:lnTo>
                  <a:lnTo>
                    <a:pt x="3348" y="1987"/>
                  </a:lnTo>
                  <a:lnTo>
                    <a:pt x="3366" y="1981"/>
                  </a:lnTo>
                  <a:lnTo>
                    <a:pt x="3384" y="1975"/>
                  </a:lnTo>
                  <a:lnTo>
                    <a:pt x="3400" y="1966"/>
                  </a:lnTo>
                  <a:lnTo>
                    <a:pt x="3417" y="1956"/>
                  </a:lnTo>
                  <a:lnTo>
                    <a:pt x="3432" y="1945"/>
                  </a:lnTo>
                  <a:lnTo>
                    <a:pt x="3438" y="1939"/>
                  </a:lnTo>
                  <a:lnTo>
                    <a:pt x="3445" y="1932"/>
                  </a:lnTo>
                  <a:lnTo>
                    <a:pt x="3450" y="1926"/>
                  </a:lnTo>
                  <a:lnTo>
                    <a:pt x="3457" y="1918"/>
                  </a:lnTo>
                  <a:lnTo>
                    <a:pt x="3475" y="1888"/>
                  </a:lnTo>
                  <a:lnTo>
                    <a:pt x="3493" y="1859"/>
                  </a:lnTo>
                  <a:lnTo>
                    <a:pt x="3507" y="1833"/>
                  </a:lnTo>
                  <a:lnTo>
                    <a:pt x="3519" y="1810"/>
                  </a:lnTo>
                  <a:lnTo>
                    <a:pt x="3534" y="1778"/>
                  </a:lnTo>
                  <a:lnTo>
                    <a:pt x="3540" y="1765"/>
                  </a:lnTo>
                  <a:lnTo>
                    <a:pt x="3545" y="1764"/>
                  </a:lnTo>
                  <a:lnTo>
                    <a:pt x="3558" y="1758"/>
                  </a:lnTo>
                  <a:lnTo>
                    <a:pt x="3579" y="1751"/>
                  </a:lnTo>
                  <a:lnTo>
                    <a:pt x="3606" y="1741"/>
                  </a:lnTo>
                  <a:lnTo>
                    <a:pt x="3636" y="1730"/>
                  </a:lnTo>
                  <a:lnTo>
                    <a:pt x="3669" y="1718"/>
                  </a:lnTo>
                  <a:lnTo>
                    <a:pt x="3702" y="1707"/>
                  </a:lnTo>
                  <a:lnTo>
                    <a:pt x="3734" y="1696"/>
                  </a:lnTo>
                  <a:lnTo>
                    <a:pt x="3742" y="1693"/>
                  </a:lnTo>
                  <a:lnTo>
                    <a:pt x="3748" y="1690"/>
                  </a:lnTo>
                  <a:lnTo>
                    <a:pt x="3755" y="1685"/>
                  </a:lnTo>
                  <a:lnTo>
                    <a:pt x="3762" y="1681"/>
                  </a:lnTo>
                  <a:lnTo>
                    <a:pt x="3767" y="1676"/>
                  </a:lnTo>
                  <a:lnTo>
                    <a:pt x="3772" y="1670"/>
                  </a:lnTo>
                  <a:lnTo>
                    <a:pt x="3778" y="1664"/>
                  </a:lnTo>
                  <a:lnTo>
                    <a:pt x="3782" y="1657"/>
                  </a:lnTo>
                  <a:lnTo>
                    <a:pt x="3791" y="1644"/>
                  </a:lnTo>
                  <a:lnTo>
                    <a:pt x="3799" y="1629"/>
                  </a:lnTo>
                  <a:lnTo>
                    <a:pt x="3805" y="1613"/>
                  </a:lnTo>
                  <a:lnTo>
                    <a:pt x="3810" y="1597"/>
                  </a:lnTo>
                  <a:lnTo>
                    <a:pt x="3819" y="1565"/>
                  </a:lnTo>
                  <a:lnTo>
                    <a:pt x="3828" y="1534"/>
                  </a:lnTo>
                  <a:lnTo>
                    <a:pt x="3831" y="1520"/>
                  </a:lnTo>
                  <a:lnTo>
                    <a:pt x="3836" y="1507"/>
                  </a:lnTo>
                  <a:lnTo>
                    <a:pt x="3840" y="1496"/>
                  </a:lnTo>
                  <a:lnTo>
                    <a:pt x="3845" y="1487"/>
                  </a:lnTo>
                  <a:lnTo>
                    <a:pt x="3847" y="1483"/>
                  </a:lnTo>
                  <a:lnTo>
                    <a:pt x="3850" y="1477"/>
                  </a:lnTo>
                  <a:lnTo>
                    <a:pt x="3852" y="1472"/>
                  </a:lnTo>
                  <a:lnTo>
                    <a:pt x="3853" y="1464"/>
                  </a:lnTo>
                  <a:lnTo>
                    <a:pt x="3855" y="1449"/>
                  </a:lnTo>
                  <a:lnTo>
                    <a:pt x="3857" y="1431"/>
                  </a:lnTo>
                  <a:lnTo>
                    <a:pt x="3857" y="1411"/>
                  </a:lnTo>
                  <a:lnTo>
                    <a:pt x="3857" y="1390"/>
                  </a:lnTo>
                  <a:lnTo>
                    <a:pt x="3856" y="1369"/>
                  </a:lnTo>
                  <a:lnTo>
                    <a:pt x="3855" y="1347"/>
                  </a:lnTo>
                  <a:lnTo>
                    <a:pt x="3853" y="1306"/>
                  </a:lnTo>
                  <a:lnTo>
                    <a:pt x="3849" y="1271"/>
                  </a:lnTo>
                  <a:lnTo>
                    <a:pt x="3846" y="1247"/>
                  </a:lnTo>
                  <a:lnTo>
                    <a:pt x="3845" y="1238"/>
                  </a:lnTo>
                  <a:lnTo>
                    <a:pt x="3849" y="1229"/>
                  </a:lnTo>
                  <a:lnTo>
                    <a:pt x="3858" y="1205"/>
                  </a:lnTo>
                  <a:lnTo>
                    <a:pt x="3870" y="1172"/>
                  </a:lnTo>
                  <a:lnTo>
                    <a:pt x="3884" y="1130"/>
                  </a:lnTo>
                  <a:lnTo>
                    <a:pt x="3892" y="1107"/>
                  </a:lnTo>
                  <a:lnTo>
                    <a:pt x="3899" y="1085"/>
                  </a:lnTo>
                  <a:lnTo>
                    <a:pt x="3904" y="1062"/>
                  </a:lnTo>
                  <a:lnTo>
                    <a:pt x="3910" y="1039"/>
                  </a:lnTo>
                  <a:lnTo>
                    <a:pt x="3913" y="1016"/>
                  </a:lnTo>
                  <a:lnTo>
                    <a:pt x="3915" y="995"/>
                  </a:lnTo>
                  <a:lnTo>
                    <a:pt x="3916" y="977"/>
                  </a:lnTo>
                  <a:lnTo>
                    <a:pt x="3915" y="959"/>
                  </a:lnTo>
                  <a:lnTo>
                    <a:pt x="3913" y="953"/>
                  </a:lnTo>
                  <a:lnTo>
                    <a:pt x="3911" y="945"/>
                  </a:lnTo>
                  <a:lnTo>
                    <a:pt x="3907" y="940"/>
                  </a:lnTo>
                  <a:lnTo>
                    <a:pt x="3904" y="934"/>
                  </a:lnTo>
                  <a:lnTo>
                    <a:pt x="3901" y="929"/>
                  </a:lnTo>
                  <a:lnTo>
                    <a:pt x="3895" y="925"/>
                  </a:lnTo>
                  <a:lnTo>
                    <a:pt x="3891" y="921"/>
                  </a:lnTo>
                  <a:lnTo>
                    <a:pt x="3886" y="918"/>
                  </a:lnTo>
                  <a:lnTo>
                    <a:pt x="3873" y="914"/>
                  </a:lnTo>
                  <a:lnTo>
                    <a:pt x="3858" y="910"/>
                  </a:lnTo>
                  <a:lnTo>
                    <a:pt x="3843" y="908"/>
                  </a:lnTo>
                  <a:lnTo>
                    <a:pt x="3826" y="908"/>
                  </a:lnTo>
                  <a:lnTo>
                    <a:pt x="3789" y="909"/>
                  </a:lnTo>
                  <a:lnTo>
                    <a:pt x="3748" y="913"/>
                  </a:lnTo>
                  <a:lnTo>
                    <a:pt x="3707" y="917"/>
                  </a:lnTo>
                  <a:lnTo>
                    <a:pt x="3665" y="918"/>
                  </a:lnTo>
                  <a:lnTo>
                    <a:pt x="3645" y="918"/>
                  </a:lnTo>
                  <a:lnTo>
                    <a:pt x="3629" y="917"/>
                  </a:lnTo>
                  <a:lnTo>
                    <a:pt x="3615" y="915"/>
                  </a:lnTo>
                  <a:lnTo>
                    <a:pt x="3603" y="913"/>
                  </a:lnTo>
                  <a:lnTo>
                    <a:pt x="3592" y="909"/>
                  </a:lnTo>
                  <a:lnTo>
                    <a:pt x="3583" y="904"/>
                  </a:lnTo>
                  <a:lnTo>
                    <a:pt x="3574" y="899"/>
                  </a:lnTo>
                  <a:lnTo>
                    <a:pt x="3566" y="892"/>
                  </a:lnTo>
                  <a:lnTo>
                    <a:pt x="3548" y="876"/>
                  </a:lnTo>
                  <a:lnTo>
                    <a:pt x="3526" y="854"/>
                  </a:lnTo>
                  <a:lnTo>
                    <a:pt x="3512" y="841"/>
                  </a:lnTo>
                  <a:lnTo>
                    <a:pt x="3497" y="827"/>
                  </a:lnTo>
                  <a:lnTo>
                    <a:pt x="3477" y="810"/>
                  </a:lnTo>
                  <a:lnTo>
                    <a:pt x="3457" y="793"/>
                  </a:lnTo>
                  <a:lnTo>
                    <a:pt x="3433" y="777"/>
                  </a:lnTo>
                  <a:lnTo>
                    <a:pt x="3411" y="764"/>
                  </a:lnTo>
                  <a:lnTo>
                    <a:pt x="3390" y="753"/>
                  </a:lnTo>
                  <a:lnTo>
                    <a:pt x="3371" y="745"/>
                  </a:lnTo>
                  <a:lnTo>
                    <a:pt x="3362" y="742"/>
                  </a:lnTo>
                  <a:lnTo>
                    <a:pt x="3352" y="740"/>
                  </a:lnTo>
                  <a:lnTo>
                    <a:pt x="3344" y="739"/>
                  </a:lnTo>
                  <a:lnTo>
                    <a:pt x="3336" y="737"/>
                  </a:lnTo>
                  <a:lnTo>
                    <a:pt x="3327" y="737"/>
                  </a:lnTo>
                  <a:lnTo>
                    <a:pt x="3320" y="737"/>
                  </a:lnTo>
                  <a:lnTo>
                    <a:pt x="3312" y="739"/>
                  </a:lnTo>
                  <a:lnTo>
                    <a:pt x="3306" y="740"/>
                  </a:lnTo>
                  <a:lnTo>
                    <a:pt x="3299" y="742"/>
                  </a:lnTo>
                  <a:lnTo>
                    <a:pt x="3292" y="744"/>
                  </a:lnTo>
                  <a:lnTo>
                    <a:pt x="3286" y="746"/>
                  </a:lnTo>
                  <a:lnTo>
                    <a:pt x="3281" y="751"/>
                  </a:lnTo>
                  <a:lnTo>
                    <a:pt x="3276" y="754"/>
                  </a:lnTo>
                  <a:lnTo>
                    <a:pt x="3271" y="758"/>
                  </a:lnTo>
                  <a:lnTo>
                    <a:pt x="3266" y="762"/>
                  </a:lnTo>
                  <a:lnTo>
                    <a:pt x="3263" y="768"/>
                  </a:lnTo>
                  <a:lnTo>
                    <a:pt x="3260" y="773"/>
                  </a:lnTo>
                  <a:lnTo>
                    <a:pt x="3257" y="779"/>
                  </a:lnTo>
                  <a:lnTo>
                    <a:pt x="3254" y="785"/>
                  </a:lnTo>
                  <a:lnTo>
                    <a:pt x="3252" y="792"/>
                  </a:lnTo>
                  <a:lnTo>
                    <a:pt x="3249" y="806"/>
                  </a:lnTo>
                  <a:lnTo>
                    <a:pt x="3248" y="821"/>
                  </a:lnTo>
                  <a:lnTo>
                    <a:pt x="3247" y="836"/>
                  </a:lnTo>
                  <a:lnTo>
                    <a:pt x="3245" y="851"/>
                  </a:lnTo>
                  <a:lnTo>
                    <a:pt x="3240" y="865"/>
                  </a:lnTo>
                  <a:lnTo>
                    <a:pt x="3235" y="878"/>
                  </a:lnTo>
                  <a:lnTo>
                    <a:pt x="3227" y="890"/>
                  </a:lnTo>
                  <a:lnTo>
                    <a:pt x="3218" y="901"/>
                  </a:lnTo>
                  <a:lnTo>
                    <a:pt x="3208" y="910"/>
                  </a:lnTo>
                  <a:lnTo>
                    <a:pt x="3196" y="920"/>
                  </a:lnTo>
                  <a:lnTo>
                    <a:pt x="3183" y="928"/>
                  </a:lnTo>
                  <a:lnTo>
                    <a:pt x="3166" y="934"/>
                  </a:lnTo>
                  <a:lnTo>
                    <a:pt x="3150" y="940"/>
                  </a:lnTo>
                  <a:lnTo>
                    <a:pt x="3130" y="944"/>
                  </a:lnTo>
                  <a:lnTo>
                    <a:pt x="3111" y="946"/>
                  </a:lnTo>
                  <a:lnTo>
                    <a:pt x="3089" y="949"/>
                  </a:lnTo>
                  <a:lnTo>
                    <a:pt x="3065" y="947"/>
                  </a:lnTo>
                  <a:lnTo>
                    <a:pt x="3040" y="946"/>
                  </a:lnTo>
                  <a:lnTo>
                    <a:pt x="3016" y="944"/>
                  </a:lnTo>
                  <a:lnTo>
                    <a:pt x="2995" y="943"/>
                  </a:lnTo>
                  <a:lnTo>
                    <a:pt x="2978" y="944"/>
                  </a:lnTo>
                  <a:lnTo>
                    <a:pt x="2963" y="945"/>
                  </a:lnTo>
                  <a:lnTo>
                    <a:pt x="2951" y="949"/>
                  </a:lnTo>
                  <a:lnTo>
                    <a:pt x="2941" y="952"/>
                  </a:lnTo>
                  <a:lnTo>
                    <a:pt x="2932" y="957"/>
                  </a:lnTo>
                  <a:lnTo>
                    <a:pt x="2925" y="964"/>
                  </a:lnTo>
                  <a:lnTo>
                    <a:pt x="2919" y="970"/>
                  </a:lnTo>
                  <a:lnTo>
                    <a:pt x="2914" y="978"/>
                  </a:lnTo>
                  <a:lnTo>
                    <a:pt x="2908" y="987"/>
                  </a:lnTo>
                  <a:lnTo>
                    <a:pt x="2903" y="996"/>
                  </a:lnTo>
                  <a:lnTo>
                    <a:pt x="2897" y="1007"/>
                  </a:lnTo>
                  <a:lnTo>
                    <a:pt x="2891" y="1018"/>
                  </a:lnTo>
                  <a:lnTo>
                    <a:pt x="2882" y="1030"/>
                  </a:lnTo>
                  <a:lnTo>
                    <a:pt x="2873" y="1043"/>
                  </a:lnTo>
                  <a:lnTo>
                    <a:pt x="2868" y="1050"/>
                  </a:lnTo>
                  <a:lnTo>
                    <a:pt x="2863" y="1054"/>
                  </a:lnTo>
                  <a:lnTo>
                    <a:pt x="2857" y="1060"/>
                  </a:lnTo>
                  <a:lnTo>
                    <a:pt x="2851" y="1063"/>
                  </a:lnTo>
                  <a:lnTo>
                    <a:pt x="2845" y="1066"/>
                  </a:lnTo>
                  <a:lnTo>
                    <a:pt x="2839" y="1068"/>
                  </a:lnTo>
                  <a:lnTo>
                    <a:pt x="2833" y="1070"/>
                  </a:lnTo>
                  <a:lnTo>
                    <a:pt x="2827" y="1072"/>
                  </a:lnTo>
                  <a:lnTo>
                    <a:pt x="2814" y="1073"/>
                  </a:lnTo>
                  <a:lnTo>
                    <a:pt x="2801" y="1072"/>
                  </a:lnTo>
                  <a:lnTo>
                    <a:pt x="2786" y="1068"/>
                  </a:lnTo>
                  <a:lnTo>
                    <a:pt x="2772" y="1064"/>
                  </a:lnTo>
                  <a:lnTo>
                    <a:pt x="2758" y="1058"/>
                  </a:lnTo>
                  <a:lnTo>
                    <a:pt x="2743" y="1051"/>
                  </a:lnTo>
                  <a:lnTo>
                    <a:pt x="2728" y="1043"/>
                  </a:lnTo>
                  <a:lnTo>
                    <a:pt x="2714" y="1036"/>
                  </a:lnTo>
                  <a:lnTo>
                    <a:pt x="2682" y="1018"/>
                  </a:lnTo>
                  <a:lnTo>
                    <a:pt x="2651" y="1002"/>
                  </a:lnTo>
                  <a:lnTo>
                    <a:pt x="2643" y="998"/>
                  </a:lnTo>
                  <a:lnTo>
                    <a:pt x="2635" y="995"/>
                  </a:lnTo>
                  <a:lnTo>
                    <a:pt x="2628" y="993"/>
                  </a:lnTo>
                  <a:lnTo>
                    <a:pt x="2620" y="991"/>
                  </a:lnTo>
                  <a:lnTo>
                    <a:pt x="2605" y="990"/>
                  </a:lnTo>
                  <a:lnTo>
                    <a:pt x="2588" y="990"/>
                  </a:lnTo>
                  <a:lnTo>
                    <a:pt x="2573" y="991"/>
                  </a:lnTo>
                  <a:lnTo>
                    <a:pt x="2558" y="993"/>
                  </a:lnTo>
                  <a:lnTo>
                    <a:pt x="2543" y="996"/>
                  </a:lnTo>
                  <a:lnTo>
                    <a:pt x="2527" y="1000"/>
                  </a:lnTo>
                  <a:lnTo>
                    <a:pt x="2513" y="1003"/>
                  </a:lnTo>
                  <a:lnTo>
                    <a:pt x="2498" y="1005"/>
                  </a:lnTo>
                  <a:lnTo>
                    <a:pt x="2484" y="1007"/>
                  </a:lnTo>
                  <a:lnTo>
                    <a:pt x="2470" y="1007"/>
                  </a:lnTo>
                  <a:lnTo>
                    <a:pt x="2456" y="1006"/>
                  </a:lnTo>
                  <a:lnTo>
                    <a:pt x="2441" y="1003"/>
                  </a:lnTo>
                  <a:lnTo>
                    <a:pt x="2435" y="1000"/>
                  </a:lnTo>
                  <a:lnTo>
                    <a:pt x="2428" y="996"/>
                  </a:lnTo>
                  <a:lnTo>
                    <a:pt x="2422" y="992"/>
                  </a:lnTo>
                  <a:lnTo>
                    <a:pt x="2415" y="988"/>
                  </a:lnTo>
                  <a:lnTo>
                    <a:pt x="2401" y="978"/>
                  </a:lnTo>
                  <a:lnTo>
                    <a:pt x="2387" y="969"/>
                  </a:lnTo>
                  <a:lnTo>
                    <a:pt x="2373" y="962"/>
                  </a:lnTo>
                  <a:lnTo>
                    <a:pt x="2358" y="954"/>
                  </a:lnTo>
                  <a:lnTo>
                    <a:pt x="2326" y="941"/>
                  </a:lnTo>
                  <a:lnTo>
                    <a:pt x="2297" y="927"/>
                  </a:lnTo>
                  <a:lnTo>
                    <a:pt x="2283" y="919"/>
                  </a:lnTo>
                  <a:lnTo>
                    <a:pt x="2269" y="912"/>
                  </a:lnTo>
                  <a:lnTo>
                    <a:pt x="2258" y="902"/>
                  </a:lnTo>
                  <a:lnTo>
                    <a:pt x="2247" y="892"/>
                  </a:lnTo>
                  <a:lnTo>
                    <a:pt x="2242" y="887"/>
                  </a:lnTo>
                  <a:lnTo>
                    <a:pt x="2238" y="880"/>
                  </a:lnTo>
                  <a:lnTo>
                    <a:pt x="2234" y="873"/>
                  </a:lnTo>
                  <a:lnTo>
                    <a:pt x="2230" y="867"/>
                  </a:lnTo>
                  <a:lnTo>
                    <a:pt x="2227" y="859"/>
                  </a:lnTo>
                  <a:lnTo>
                    <a:pt x="2224" y="852"/>
                  </a:lnTo>
                  <a:lnTo>
                    <a:pt x="2222" y="844"/>
                  </a:lnTo>
                  <a:lnTo>
                    <a:pt x="2221" y="835"/>
                  </a:lnTo>
                  <a:lnTo>
                    <a:pt x="2215" y="797"/>
                  </a:lnTo>
                  <a:lnTo>
                    <a:pt x="2206" y="759"/>
                  </a:lnTo>
                  <a:lnTo>
                    <a:pt x="2202" y="740"/>
                  </a:lnTo>
                  <a:lnTo>
                    <a:pt x="2197" y="721"/>
                  </a:lnTo>
                  <a:lnTo>
                    <a:pt x="2190" y="703"/>
                  </a:lnTo>
                  <a:lnTo>
                    <a:pt x="2182" y="684"/>
                  </a:lnTo>
                  <a:lnTo>
                    <a:pt x="2174" y="666"/>
                  </a:lnTo>
                  <a:lnTo>
                    <a:pt x="2164" y="649"/>
                  </a:lnTo>
                  <a:lnTo>
                    <a:pt x="2153" y="633"/>
                  </a:lnTo>
                  <a:lnTo>
                    <a:pt x="2141" y="618"/>
                  </a:lnTo>
                  <a:lnTo>
                    <a:pt x="2127" y="605"/>
                  </a:lnTo>
                  <a:lnTo>
                    <a:pt x="2112" y="592"/>
                  </a:lnTo>
                  <a:lnTo>
                    <a:pt x="2103" y="586"/>
                  </a:lnTo>
                  <a:lnTo>
                    <a:pt x="2094" y="581"/>
                  </a:lnTo>
                  <a:lnTo>
                    <a:pt x="2086" y="576"/>
                  </a:lnTo>
                  <a:lnTo>
                    <a:pt x="2076" y="572"/>
                  </a:lnTo>
                  <a:lnTo>
                    <a:pt x="2057" y="563"/>
                  </a:lnTo>
                  <a:lnTo>
                    <a:pt x="2040" y="554"/>
                  </a:lnTo>
                  <a:lnTo>
                    <a:pt x="2025" y="544"/>
                  </a:lnTo>
                  <a:lnTo>
                    <a:pt x="2012" y="534"/>
                  </a:lnTo>
                  <a:lnTo>
                    <a:pt x="1999" y="523"/>
                  </a:lnTo>
                  <a:lnTo>
                    <a:pt x="1988" y="512"/>
                  </a:lnTo>
                  <a:lnTo>
                    <a:pt x="1977" y="501"/>
                  </a:lnTo>
                  <a:lnTo>
                    <a:pt x="1967" y="492"/>
                  </a:lnTo>
                  <a:lnTo>
                    <a:pt x="1947" y="471"/>
                  </a:lnTo>
                  <a:lnTo>
                    <a:pt x="1928" y="451"/>
                  </a:lnTo>
                  <a:lnTo>
                    <a:pt x="1917" y="443"/>
                  </a:lnTo>
                  <a:lnTo>
                    <a:pt x="1906" y="435"/>
                  </a:lnTo>
                  <a:lnTo>
                    <a:pt x="1894" y="427"/>
                  </a:lnTo>
                  <a:lnTo>
                    <a:pt x="1880" y="422"/>
                  </a:lnTo>
                  <a:lnTo>
                    <a:pt x="1851" y="411"/>
                  </a:lnTo>
                  <a:lnTo>
                    <a:pt x="1818" y="402"/>
                  </a:lnTo>
                  <a:lnTo>
                    <a:pt x="1784" y="394"/>
                  </a:lnTo>
                  <a:lnTo>
                    <a:pt x="1753" y="384"/>
                  </a:lnTo>
                  <a:lnTo>
                    <a:pt x="1737" y="378"/>
                  </a:lnTo>
                  <a:lnTo>
                    <a:pt x="1723" y="371"/>
                  </a:lnTo>
                  <a:lnTo>
                    <a:pt x="1710" y="363"/>
                  </a:lnTo>
                  <a:lnTo>
                    <a:pt x="1698" y="353"/>
                  </a:lnTo>
                  <a:lnTo>
                    <a:pt x="1693" y="349"/>
                  </a:lnTo>
                  <a:lnTo>
                    <a:pt x="1688" y="344"/>
                  </a:lnTo>
                  <a:lnTo>
                    <a:pt x="1684" y="337"/>
                  </a:lnTo>
                  <a:lnTo>
                    <a:pt x="1680" y="330"/>
                  </a:lnTo>
                  <a:lnTo>
                    <a:pt x="1676" y="324"/>
                  </a:lnTo>
                  <a:lnTo>
                    <a:pt x="1673" y="317"/>
                  </a:lnTo>
                  <a:lnTo>
                    <a:pt x="1671" y="310"/>
                  </a:lnTo>
                  <a:lnTo>
                    <a:pt x="1670" y="301"/>
                  </a:lnTo>
                  <a:lnTo>
                    <a:pt x="1667" y="285"/>
                  </a:lnTo>
                  <a:lnTo>
                    <a:pt x="1662" y="270"/>
                  </a:lnTo>
                  <a:lnTo>
                    <a:pt x="1657" y="254"/>
                  </a:lnTo>
                  <a:lnTo>
                    <a:pt x="1650" y="240"/>
                  </a:lnTo>
                  <a:lnTo>
                    <a:pt x="1644" y="226"/>
                  </a:lnTo>
                  <a:lnTo>
                    <a:pt x="1636" y="212"/>
                  </a:lnTo>
                  <a:lnTo>
                    <a:pt x="1627" y="199"/>
                  </a:lnTo>
                  <a:lnTo>
                    <a:pt x="1619" y="185"/>
                  </a:lnTo>
                  <a:lnTo>
                    <a:pt x="1599" y="155"/>
                  </a:lnTo>
                  <a:lnTo>
                    <a:pt x="1578" y="124"/>
                  </a:lnTo>
                  <a:lnTo>
                    <a:pt x="1568" y="106"/>
                  </a:lnTo>
                  <a:lnTo>
                    <a:pt x="1557" y="88"/>
                  </a:lnTo>
                  <a:lnTo>
                    <a:pt x="1546" y="67"/>
                  </a:lnTo>
                  <a:lnTo>
                    <a:pt x="1534" y="45"/>
                  </a:lnTo>
                  <a:lnTo>
                    <a:pt x="1528" y="36"/>
                  </a:lnTo>
                  <a:lnTo>
                    <a:pt x="1522" y="26"/>
                  </a:lnTo>
                  <a:lnTo>
                    <a:pt x="1515" y="19"/>
                  </a:lnTo>
                  <a:lnTo>
                    <a:pt x="1508" y="13"/>
                  </a:lnTo>
                  <a:lnTo>
                    <a:pt x="1499" y="8"/>
                  </a:lnTo>
                  <a:lnTo>
                    <a:pt x="1491" y="5"/>
                  </a:lnTo>
                  <a:lnTo>
                    <a:pt x="1483" y="3"/>
                  </a:lnTo>
                  <a:lnTo>
                    <a:pt x="1474" y="2"/>
                  </a:lnTo>
                  <a:lnTo>
                    <a:pt x="1464" y="2"/>
                  </a:lnTo>
                  <a:lnTo>
                    <a:pt x="1455" y="3"/>
                  </a:lnTo>
                  <a:lnTo>
                    <a:pt x="1446" y="4"/>
                  </a:lnTo>
                  <a:lnTo>
                    <a:pt x="1437" y="7"/>
                  </a:lnTo>
                  <a:lnTo>
                    <a:pt x="1417" y="14"/>
                  </a:lnTo>
                  <a:lnTo>
                    <a:pt x="1399" y="22"/>
                  </a:lnTo>
                  <a:lnTo>
                    <a:pt x="1381" y="33"/>
                  </a:lnTo>
                  <a:lnTo>
                    <a:pt x="1364" y="44"/>
                  </a:lnTo>
                  <a:lnTo>
                    <a:pt x="1349" y="56"/>
                  </a:lnTo>
                  <a:lnTo>
                    <a:pt x="1336" y="67"/>
                  </a:lnTo>
                  <a:lnTo>
                    <a:pt x="1316" y="83"/>
                  </a:lnTo>
                  <a:lnTo>
                    <a:pt x="1309" y="91"/>
                  </a:lnTo>
                  <a:lnTo>
                    <a:pt x="1303" y="88"/>
                  </a:lnTo>
                  <a:lnTo>
                    <a:pt x="1285" y="76"/>
                  </a:lnTo>
                  <a:lnTo>
                    <a:pt x="1252" y="53"/>
                  </a:lnTo>
                  <a:lnTo>
                    <a:pt x="1203" y="16"/>
                  </a:lnTo>
                  <a:lnTo>
                    <a:pt x="1196" y="11"/>
                  </a:lnTo>
                  <a:lnTo>
                    <a:pt x="1189" y="6"/>
                  </a:lnTo>
                  <a:lnTo>
                    <a:pt x="1182" y="3"/>
                  </a:lnTo>
                  <a:lnTo>
                    <a:pt x="1176" y="2"/>
                  </a:lnTo>
                  <a:lnTo>
                    <a:pt x="1168" y="1"/>
                  </a:lnTo>
                  <a:lnTo>
                    <a:pt x="1162" y="0"/>
                  </a:lnTo>
                  <a:lnTo>
                    <a:pt x="1155" y="1"/>
                  </a:lnTo>
                  <a:lnTo>
                    <a:pt x="1149" y="2"/>
                  </a:lnTo>
                  <a:lnTo>
                    <a:pt x="1142" y="4"/>
                  </a:lnTo>
                  <a:lnTo>
                    <a:pt x="1135" y="6"/>
                  </a:lnTo>
                  <a:lnTo>
                    <a:pt x="1129" y="9"/>
                  </a:lnTo>
                  <a:lnTo>
                    <a:pt x="1122" y="13"/>
                  </a:lnTo>
                  <a:lnTo>
                    <a:pt x="1112" y="21"/>
                  </a:lnTo>
                  <a:lnTo>
                    <a:pt x="1100" y="30"/>
                  </a:lnTo>
                  <a:lnTo>
                    <a:pt x="1090" y="41"/>
                  </a:lnTo>
                  <a:lnTo>
                    <a:pt x="1081" y="51"/>
                  </a:lnTo>
                  <a:lnTo>
                    <a:pt x="1072" y="61"/>
                  </a:lnTo>
                  <a:lnTo>
                    <a:pt x="1066" y="70"/>
                  </a:lnTo>
                  <a:lnTo>
                    <a:pt x="1056" y="85"/>
                  </a:lnTo>
                  <a:lnTo>
                    <a:pt x="1053" y="91"/>
                  </a:lnTo>
                  <a:lnTo>
                    <a:pt x="1042" y="92"/>
                  </a:lnTo>
                  <a:lnTo>
                    <a:pt x="1013" y="99"/>
                  </a:lnTo>
                  <a:lnTo>
                    <a:pt x="968" y="106"/>
                  </a:lnTo>
                  <a:lnTo>
                    <a:pt x="912" y="117"/>
                  </a:lnTo>
                  <a:lnTo>
                    <a:pt x="848" y="129"/>
                  </a:lnTo>
                  <a:lnTo>
                    <a:pt x="781" y="141"/>
                  </a:lnTo>
                  <a:lnTo>
                    <a:pt x="712" y="154"/>
                  </a:lnTo>
                  <a:lnTo>
                    <a:pt x="647" y="166"/>
                  </a:lnTo>
                  <a:lnTo>
                    <a:pt x="589" y="176"/>
                  </a:lnTo>
                  <a:lnTo>
                    <a:pt x="540" y="186"/>
                  </a:lnTo>
                  <a:lnTo>
                    <a:pt x="498" y="193"/>
                  </a:lnTo>
                  <a:lnTo>
                    <a:pt x="465" y="200"/>
                  </a:lnTo>
                  <a:lnTo>
                    <a:pt x="439" y="204"/>
                  </a:lnTo>
                  <a:lnTo>
                    <a:pt x="420" y="209"/>
                  </a:lnTo>
                  <a:lnTo>
                    <a:pt x="410" y="211"/>
                  </a:lnTo>
                  <a:lnTo>
                    <a:pt x="406" y="211"/>
                  </a:lnTo>
                  <a:lnTo>
                    <a:pt x="346" y="422"/>
                  </a:lnTo>
                  <a:lnTo>
                    <a:pt x="343" y="420"/>
                  </a:lnTo>
                  <a:lnTo>
                    <a:pt x="333" y="413"/>
                  </a:lnTo>
                  <a:lnTo>
                    <a:pt x="318" y="404"/>
                  </a:lnTo>
                  <a:lnTo>
                    <a:pt x="298" y="391"/>
                  </a:lnTo>
                  <a:lnTo>
                    <a:pt x="272" y="376"/>
                  </a:lnTo>
                  <a:lnTo>
                    <a:pt x="245" y="358"/>
                  </a:lnTo>
                  <a:lnTo>
                    <a:pt x="214" y="338"/>
                  </a:lnTo>
                  <a:lnTo>
                    <a:pt x="181" y="316"/>
                  </a:lnTo>
                  <a:lnTo>
                    <a:pt x="172" y="311"/>
                  </a:lnTo>
                  <a:lnTo>
                    <a:pt x="164" y="308"/>
                  </a:lnTo>
                  <a:lnTo>
                    <a:pt x="156" y="304"/>
                  </a:lnTo>
                  <a:lnTo>
                    <a:pt x="147" y="303"/>
                  </a:lnTo>
                  <a:lnTo>
                    <a:pt x="139" y="302"/>
                  </a:lnTo>
                  <a:lnTo>
                    <a:pt x="131" y="302"/>
                  </a:lnTo>
                  <a:lnTo>
                    <a:pt x="122" y="303"/>
                  </a:lnTo>
                  <a:lnTo>
                    <a:pt x="115" y="305"/>
                  </a:lnTo>
                  <a:lnTo>
                    <a:pt x="107" y="308"/>
                  </a:lnTo>
                  <a:lnTo>
                    <a:pt x="99" y="311"/>
                  </a:lnTo>
                  <a:lnTo>
                    <a:pt x="92" y="314"/>
                  </a:lnTo>
                  <a:lnTo>
                    <a:pt x="84" y="318"/>
                  </a:lnTo>
                  <a:lnTo>
                    <a:pt x="70" y="328"/>
                  </a:lnTo>
                  <a:lnTo>
                    <a:pt x="57" y="339"/>
                  </a:lnTo>
                  <a:lnTo>
                    <a:pt x="45" y="350"/>
                  </a:lnTo>
                  <a:lnTo>
                    <a:pt x="34" y="362"/>
                  </a:lnTo>
                  <a:lnTo>
                    <a:pt x="24" y="373"/>
                  </a:lnTo>
                  <a:lnTo>
                    <a:pt x="16" y="384"/>
                  </a:lnTo>
                  <a:lnTo>
                    <a:pt x="5" y="400"/>
                  </a:lnTo>
                  <a:lnTo>
                    <a:pt x="0" y="407"/>
                  </a:lnTo>
                  <a:lnTo>
                    <a:pt x="60" y="632"/>
                  </a:lnTo>
                  <a:lnTo>
                    <a:pt x="271" y="737"/>
                  </a:lnTo>
                  <a:lnTo>
                    <a:pt x="279" y="740"/>
                  </a:lnTo>
                  <a:lnTo>
                    <a:pt x="299" y="746"/>
                  </a:lnTo>
                  <a:lnTo>
                    <a:pt x="326" y="756"/>
                  </a:lnTo>
                  <a:lnTo>
                    <a:pt x="354" y="766"/>
                  </a:lnTo>
                  <a:lnTo>
                    <a:pt x="367" y="771"/>
                  </a:lnTo>
                  <a:lnTo>
                    <a:pt x="379" y="777"/>
                  </a:lnTo>
                  <a:lnTo>
                    <a:pt x="388" y="782"/>
                  </a:lnTo>
                  <a:lnTo>
                    <a:pt x="395" y="786"/>
                  </a:lnTo>
                  <a:lnTo>
                    <a:pt x="398" y="788"/>
                  </a:lnTo>
                  <a:lnTo>
                    <a:pt x="399" y="790"/>
                  </a:lnTo>
                  <a:lnTo>
                    <a:pt x="399" y="791"/>
                  </a:lnTo>
                  <a:lnTo>
                    <a:pt x="398" y="793"/>
                  </a:lnTo>
                  <a:lnTo>
                    <a:pt x="392" y="794"/>
                  </a:lnTo>
                  <a:lnTo>
                    <a:pt x="381" y="795"/>
                  </a:lnTo>
                  <a:lnTo>
                    <a:pt x="389" y="796"/>
                  </a:lnTo>
                  <a:lnTo>
                    <a:pt x="395" y="797"/>
                  </a:lnTo>
                  <a:lnTo>
                    <a:pt x="403" y="801"/>
                  </a:lnTo>
                  <a:lnTo>
                    <a:pt x="411" y="805"/>
                  </a:lnTo>
                  <a:lnTo>
                    <a:pt x="427" y="816"/>
                  </a:lnTo>
                  <a:lnTo>
                    <a:pt x="444" y="830"/>
                  </a:lnTo>
                  <a:lnTo>
                    <a:pt x="462" y="846"/>
                  </a:lnTo>
                  <a:lnTo>
                    <a:pt x="480" y="866"/>
                  </a:lnTo>
                  <a:lnTo>
                    <a:pt x="499" y="887"/>
                  </a:lnTo>
                  <a:lnTo>
                    <a:pt x="517" y="908"/>
                  </a:lnTo>
                  <a:lnTo>
                    <a:pt x="554" y="952"/>
                  </a:lnTo>
                  <a:lnTo>
                    <a:pt x="589" y="993"/>
                  </a:lnTo>
                  <a:lnTo>
                    <a:pt x="607" y="1011"/>
                  </a:lnTo>
                  <a:lnTo>
                    <a:pt x="623" y="1025"/>
                  </a:lnTo>
                  <a:lnTo>
                    <a:pt x="631" y="1031"/>
                  </a:lnTo>
                  <a:lnTo>
                    <a:pt x="638" y="1037"/>
                  </a:lnTo>
                  <a:lnTo>
                    <a:pt x="646" y="1041"/>
                  </a:lnTo>
                  <a:lnTo>
                    <a:pt x="652" y="1045"/>
                  </a:lnTo>
                  <a:lnTo>
                    <a:pt x="659" y="1049"/>
                  </a:lnTo>
                  <a:lnTo>
                    <a:pt x="665" y="1053"/>
                  </a:lnTo>
                  <a:lnTo>
                    <a:pt x="671" y="1057"/>
                  </a:lnTo>
                  <a:lnTo>
                    <a:pt x="675" y="1064"/>
                  </a:lnTo>
                  <a:lnTo>
                    <a:pt x="680" y="1070"/>
                  </a:lnTo>
                  <a:lnTo>
                    <a:pt x="684" y="1078"/>
                  </a:lnTo>
                  <a:lnTo>
                    <a:pt x="687" y="1086"/>
                  </a:lnTo>
                  <a:lnTo>
                    <a:pt x="690" y="1094"/>
                  </a:lnTo>
                  <a:lnTo>
                    <a:pt x="696" y="1114"/>
                  </a:lnTo>
                  <a:lnTo>
                    <a:pt x="699" y="1135"/>
                  </a:lnTo>
                  <a:lnTo>
                    <a:pt x="701" y="1156"/>
                  </a:lnTo>
                  <a:lnTo>
                    <a:pt x="701" y="1179"/>
                  </a:lnTo>
                  <a:lnTo>
                    <a:pt x="701" y="1202"/>
                  </a:lnTo>
                  <a:lnTo>
                    <a:pt x="699" y="1225"/>
                  </a:lnTo>
                  <a:lnTo>
                    <a:pt x="697" y="1248"/>
                  </a:lnTo>
                  <a:lnTo>
                    <a:pt x="694" y="1269"/>
                  </a:lnTo>
                  <a:lnTo>
                    <a:pt x="689" y="1289"/>
                  </a:lnTo>
                  <a:lnTo>
                    <a:pt x="684" y="1308"/>
                  </a:lnTo>
                  <a:lnTo>
                    <a:pt x="678" y="1323"/>
                  </a:lnTo>
                  <a:lnTo>
                    <a:pt x="673" y="1336"/>
                  </a:lnTo>
                  <a:lnTo>
                    <a:pt x="665" y="1349"/>
                  </a:lnTo>
                  <a:lnTo>
                    <a:pt x="653" y="1362"/>
                  </a:lnTo>
                  <a:lnTo>
                    <a:pt x="639" y="1377"/>
                  </a:lnTo>
                  <a:lnTo>
                    <a:pt x="622" y="1393"/>
                  </a:lnTo>
                  <a:lnTo>
                    <a:pt x="583" y="1426"/>
                  </a:lnTo>
                  <a:lnTo>
                    <a:pt x="539" y="1460"/>
                  </a:lnTo>
                  <a:lnTo>
                    <a:pt x="496" y="1494"/>
                  </a:lnTo>
                  <a:lnTo>
                    <a:pt x="458" y="1525"/>
                  </a:lnTo>
                  <a:lnTo>
                    <a:pt x="442" y="1539"/>
                  </a:lnTo>
                  <a:lnTo>
                    <a:pt x="429" y="1554"/>
                  </a:lnTo>
                  <a:lnTo>
                    <a:pt x="424" y="1559"/>
                  </a:lnTo>
                  <a:lnTo>
                    <a:pt x="418" y="1566"/>
                  </a:lnTo>
                  <a:lnTo>
                    <a:pt x="415" y="1571"/>
                  </a:lnTo>
                  <a:lnTo>
                    <a:pt x="413" y="1576"/>
                  </a:lnTo>
                  <a:lnTo>
                    <a:pt x="410" y="1591"/>
                  </a:lnTo>
                  <a:lnTo>
                    <a:pt x="406" y="1613"/>
                  </a:lnTo>
                  <a:lnTo>
                    <a:pt x="404" y="1644"/>
                  </a:lnTo>
                  <a:lnTo>
                    <a:pt x="402" y="1682"/>
                  </a:lnTo>
                  <a:lnTo>
                    <a:pt x="400" y="1771"/>
                  </a:lnTo>
                  <a:lnTo>
                    <a:pt x="399" y="1874"/>
                  </a:lnTo>
                  <a:lnTo>
                    <a:pt x="398" y="1981"/>
                  </a:lnTo>
                  <a:lnTo>
                    <a:pt x="397" y="2084"/>
                  </a:lnTo>
                  <a:lnTo>
                    <a:pt x="395" y="2174"/>
                  </a:lnTo>
                  <a:lnTo>
                    <a:pt x="392" y="2243"/>
                  </a:lnTo>
                  <a:lnTo>
                    <a:pt x="391" y="2268"/>
                  </a:lnTo>
                  <a:lnTo>
                    <a:pt x="391" y="2290"/>
                  </a:lnTo>
                  <a:lnTo>
                    <a:pt x="393" y="2309"/>
                  </a:lnTo>
                  <a:lnTo>
                    <a:pt x="397" y="2326"/>
                  </a:lnTo>
                  <a:lnTo>
                    <a:pt x="401" y="2340"/>
                  </a:lnTo>
                  <a:lnTo>
                    <a:pt x="406" y="2352"/>
                  </a:lnTo>
                  <a:lnTo>
                    <a:pt x="413" y="2363"/>
                  </a:lnTo>
                  <a:lnTo>
                    <a:pt x="420" y="2372"/>
                  </a:lnTo>
                  <a:lnTo>
                    <a:pt x="429" y="2381"/>
                  </a:lnTo>
                  <a:lnTo>
                    <a:pt x="438" y="2388"/>
                  </a:lnTo>
                  <a:lnTo>
                    <a:pt x="447" y="2396"/>
                  </a:lnTo>
                  <a:lnTo>
                    <a:pt x="456" y="2404"/>
                  </a:lnTo>
                  <a:lnTo>
                    <a:pt x="466" y="2411"/>
                  </a:lnTo>
                  <a:lnTo>
                    <a:pt x="476" y="2420"/>
                  </a:lnTo>
                  <a:lnTo>
                    <a:pt x="486" y="2430"/>
                  </a:lnTo>
                  <a:lnTo>
                    <a:pt x="497" y="2441"/>
                  </a:lnTo>
                  <a:lnTo>
                    <a:pt x="506" y="2451"/>
                  </a:lnTo>
                  <a:lnTo>
                    <a:pt x="518" y="2461"/>
                  </a:lnTo>
                  <a:lnTo>
                    <a:pt x="530" y="2470"/>
                  </a:lnTo>
                  <a:lnTo>
                    <a:pt x="543" y="2478"/>
                  </a:lnTo>
                  <a:lnTo>
                    <a:pt x="558" y="2484"/>
                  </a:lnTo>
                  <a:lnTo>
                    <a:pt x="572" y="2491"/>
                  </a:lnTo>
                  <a:lnTo>
                    <a:pt x="587" y="2496"/>
                  </a:lnTo>
                  <a:lnTo>
                    <a:pt x="601" y="2502"/>
                  </a:lnTo>
                  <a:lnTo>
                    <a:pt x="632" y="2512"/>
                  </a:lnTo>
                  <a:lnTo>
                    <a:pt x="662" y="2523"/>
                  </a:lnTo>
                  <a:lnTo>
                    <a:pt x="676" y="2530"/>
                  </a:lnTo>
                  <a:lnTo>
                    <a:pt x="689" y="2537"/>
                  </a:lnTo>
                  <a:lnTo>
                    <a:pt x="702" y="2545"/>
                  </a:lnTo>
                  <a:lnTo>
                    <a:pt x="714" y="2555"/>
                  </a:lnTo>
                  <a:lnTo>
                    <a:pt x="742" y="2578"/>
                  </a:lnTo>
                  <a:lnTo>
                    <a:pt x="773" y="2605"/>
                  </a:lnTo>
                  <a:lnTo>
                    <a:pt x="808" y="2635"/>
                  </a:lnTo>
                  <a:lnTo>
                    <a:pt x="845" y="2667"/>
                  </a:lnTo>
                  <a:lnTo>
                    <a:pt x="882" y="2697"/>
                  </a:lnTo>
                  <a:lnTo>
                    <a:pt x="917" y="2725"/>
                  </a:lnTo>
                  <a:lnTo>
                    <a:pt x="933" y="2737"/>
                  </a:lnTo>
                  <a:lnTo>
                    <a:pt x="948" y="2747"/>
                  </a:lnTo>
                  <a:lnTo>
                    <a:pt x="962" y="2756"/>
                  </a:lnTo>
                  <a:lnTo>
                    <a:pt x="976" y="2763"/>
                  </a:lnTo>
                  <a:lnTo>
                    <a:pt x="986" y="2768"/>
                  </a:lnTo>
                  <a:lnTo>
                    <a:pt x="998" y="2772"/>
                  </a:lnTo>
                  <a:lnTo>
                    <a:pt x="1010" y="2776"/>
                  </a:lnTo>
                  <a:lnTo>
                    <a:pt x="1021" y="2778"/>
                  </a:lnTo>
                  <a:lnTo>
                    <a:pt x="1045" y="2781"/>
                  </a:lnTo>
                  <a:lnTo>
                    <a:pt x="1067" y="2783"/>
                  </a:lnTo>
                  <a:lnTo>
                    <a:pt x="1090" y="2786"/>
                  </a:lnTo>
                  <a:lnTo>
                    <a:pt x="1112" y="2789"/>
                  </a:lnTo>
                  <a:lnTo>
                    <a:pt x="1121" y="2792"/>
                  </a:lnTo>
                  <a:lnTo>
                    <a:pt x="1132" y="2795"/>
                  </a:lnTo>
                  <a:lnTo>
                    <a:pt x="1142" y="2800"/>
                  </a:lnTo>
                  <a:lnTo>
                    <a:pt x="1152" y="2804"/>
                  </a:lnTo>
                  <a:lnTo>
                    <a:pt x="1159" y="2811"/>
                  </a:lnTo>
                  <a:lnTo>
                    <a:pt x="1165" y="2817"/>
                  </a:lnTo>
                  <a:lnTo>
                    <a:pt x="1169" y="2826"/>
                  </a:lnTo>
                  <a:lnTo>
                    <a:pt x="1173" y="2836"/>
                  </a:lnTo>
                  <a:lnTo>
                    <a:pt x="1176" y="2846"/>
                  </a:lnTo>
                  <a:lnTo>
                    <a:pt x="1177" y="2858"/>
                  </a:lnTo>
                  <a:lnTo>
                    <a:pt x="1178" y="2872"/>
                  </a:lnTo>
                  <a:lnTo>
                    <a:pt x="1178" y="2885"/>
                  </a:lnTo>
                  <a:lnTo>
                    <a:pt x="1177" y="2911"/>
                  </a:lnTo>
                  <a:lnTo>
                    <a:pt x="1175" y="2937"/>
                  </a:lnTo>
                  <a:lnTo>
                    <a:pt x="1171" y="2961"/>
                  </a:lnTo>
                  <a:lnTo>
                    <a:pt x="1167" y="298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42"/>
            <p:cNvSpPr>
              <a:spLocks noChangeAspect="1"/>
            </p:cNvSpPr>
            <p:nvPr/>
          </p:nvSpPr>
          <p:spPr bwMode="auto">
            <a:xfrm>
              <a:off x="4307" y="1083"/>
              <a:ext cx="518" cy="445"/>
            </a:xfrm>
            <a:custGeom>
              <a:avLst/>
              <a:gdLst>
                <a:gd name="T0" fmla="*/ 0 w 3916"/>
                <a:gd name="T1" fmla="*/ 0 h 3156"/>
                <a:gd name="T2" fmla="*/ 0 w 3916"/>
                <a:gd name="T3" fmla="*/ 0 h 3156"/>
                <a:gd name="T4" fmla="*/ 0 w 3916"/>
                <a:gd name="T5" fmla="*/ 0 h 3156"/>
                <a:gd name="T6" fmla="*/ 0 w 3916"/>
                <a:gd name="T7" fmla="*/ 0 h 3156"/>
                <a:gd name="T8" fmla="*/ 0 w 3916"/>
                <a:gd name="T9" fmla="*/ 0 h 3156"/>
                <a:gd name="T10" fmla="*/ 0 w 3916"/>
                <a:gd name="T11" fmla="*/ 0 h 3156"/>
                <a:gd name="T12" fmla="*/ 0 w 3916"/>
                <a:gd name="T13" fmla="*/ 0 h 3156"/>
                <a:gd name="T14" fmla="*/ 0 w 3916"/>
                <a:gd name="T15" fmla="*/ 0 h 3156"/>
                <a:gd name="T16" fmla="*/ 0 w 3916"/>
                <a:gd name="T17" fmla="*/ 0 h 3156"/>
                <a:gd name="T18" fmla="*/ 0 w 3916"/>
                <a:gd name="T19" fmla="*/ 0 h 3156"/>
                <a:gd name="T20" fmla="*/ 0 w 3916"/>
                <a:gd name="T21" fmla="*/ 0 h 3156"/>
                <a:gd name="T22" fmla="*/ 0 w 3916"/>
                <a:gd name="T23" fmla="*/ 0 h 3156"/>
                <a:gd name="T24" fmla="*/ 0 w 3916"/>
                <a:gd name="T25" fmla="*/ 0 h 3156"/>
                <a:gd name="T26" fmla="*/ 0 w 3916"/>
                <a:gd name="T27" fmla="*/ 0 h 3156"/>
                <a:gd name="T28" fmla="*/ 0 w 3916"/>
                <a:gd name="T29" fmla="*/ 0 h 3156"/>
                <a:gd name="T30" fmla="*/ 0 w 3916"/>
                <a:gd name="T31" fmla="*/ 0 h 3156"/>
                <a:gd name="T32" fmla="*/ 0 w 3916"/>
                <a:gd name="T33" fmla="*/ 0 h 3156"/>
                <a:gd name="T34" fmla="*/ 0 w 3916"/>
                <a:gd name="T35" fmla="*/ 0 h 3156"/>
                <a:gd name="T36" fmla="*/ 0 w 3916"/>
                <a:gd name="T37" fmla="*/ 0 h 3156"/>
                <a:gd name="T38" fmla="*/ 0 w 3916"/>
                <a:gd name="T39" fmla="*/ 0 h 3156"/>
                <a:gd name="T40" fmla="*/ 0 w 3916"/>
                <a:gd name="T41" fmla="*/ 0 h 3156"/>
                <a:gd name="T42" fmla="*/ 0 w 3916"/>
                <a:gd name="T43" fmla="*/ 0 h 3156"/>
                <a:gd name="T44" fmla="*/ 0 w 3916"/>
                <a:gd name="T45" fmla="*/ 0 h 3156"/>
                <a:gd name="T46" fmla="*/ 0 w 3916"/>
                <a:gd name="T47" fmla="*/ 0 h 3156"/>
                <a:gd name="T48" fmla="*/ 0 w 3916"/>
                <a:gd name="T49" fmla="*/ 0 h 3156"/>
                <a:gd name="T50" fmla="*/ 0 w 3916"/>
                <a:gd name="T51" fmla="*/ 0 h 3156"/>
                <a:gd name="T52" fmla="*/ 0 w 3916"/>
                <a:gd name="T53" fmla="*/ 0 h 3156"/>
                <a:gd name="T54" fmla="*/ 0 w 3916"/>
                <a:gd name="T55" fmla="*/ 0 h 3156"/>
                <a:gd name="T56" fmla="*/ 0 w 3916"/>
                <a:gd name="T57" fmla="*/ 0 h 3156"/>
                <a:gd name="T58" fmla="*/ 0 w 3916"/>
                <a:gd name="T59" fmla="*/ 0 h 3156"/>
                <a:gd name="T60" fmla="*/ 0 w 3916"/>
                <a:gd name="T61" fmla="*/ 0 h 3156"/>
                <a:gd name="T62" fmla="*/ 0 w 3916"/>
                <a:gd name="T63" fmla="*/ 0 h 3156"/>
                <a:gd name="T64" fmla="*/ 0 w 3916"/>
                <a:gd name="T65" fmla="*/ 0 h 3156"/>
                <a:gd name="T66" fmla="*/ 0 w 3916"/>
                <a:gd name="T67" fmla="*/ 0 h 3156"/>
                <a:gd name="T68" fmla="*/ 0 w 3916"/>
                <a:gd name="T69" fmla="*/ 0 h 3156"/>
                <a:gd name="T70" fmla="*/ 0 w 3916"/>
                <a:gd name="T71" fmla="*/ 0 h 3156"/>
                <a:gd name="T72" fmla="*/ 0 w 3916"/>
                <a:gd name="T73" fmla="*/ 0 h 3156"/>
                <a:gd name="T74" fmla="*/ 0 w 3916"/>
                <a:gd name="T75" fmla="*/ 0 h 3156"/>
                <a:gd name="T76" fmla="*/ 0 w 3916"/>
                <a:gd name="T77" fmla="*/ 0 h 3156"/>
                <a:gd name="T78" fmla="*/ 0 w 3916"/>
                <a:gd name="T79" fmla="*/ 0 h 3156"/>
                <a:gd name="T80" fmla="*/ 0 w 3916"/>
                <a:gd name="T81" fmla="*/ 0 h 3156"/>
                <a:gd name="T82" fmla="*/ 0 w 3916"/>
                <a:gd name="T83" fmla="*/ 0 h 3156"/>
                <a:gd name="T84" fmla="*/ 0 w 3916"/>
                <a:gd name="T85" fmla="*/ 0 h 3156"/>
                <a:gd name="T86" fmla="*/ 0 w 3916"/>
                <a:gd name="T87" fmla="*/ 0 h 3156"/>
                <a:gd name="T88" fmla="*/ 0 w 3916"/>
                <a:gd name="T89" fmla="*/ 0 h 3156"/>
                <a:gd name="T90" fmla="*/ 0 w 3916"/>
                <a:gd name="T91" fmla="*/ 0 h 3156"/>
                <a:gd name="T92" fmla="*/ 0 w 3916"/>
                <a:gd name="T93" fmla="*/ 0 h 3156"/>
                <a:gd name="T94" fmla="*/ 0 w 3916"/>
                <a:gd name="T95" fmla="*/ 0 h 3156"/>
                <a:gd name="T96" fmla="*/ 0 w 3916"/>
                <a:gd name="T97" fmla="*/ 0 h 3156"/>
                <a:gd name="T98" fmla="*/ 0 w 3916"/>
                <a:gd name="T99" fmla="*/ 0 h 3156"/>
                <a:gd name="T100" fmla="*/ 0 w 3916"/>
                <a:gd name="T101" fmla="*/ 0 h 3156"/>
                <a:gd name="T102" fmla="*/ 0 w 3916"/>
                <a:gd name="T103" fmla="*/ 0 h 3156"/>
                <a:gd name="T104" fmla="*/ 0 w 3916"/>
                <a:gd name="T105" fmla="*/ 0 h 3156"/>
                <a:gd name="T106" fmla="*/ 0 w 3916"/>
                <a:gd name="T107" fmla="*/ 0 h 3156"/>
                <a:gd name="T108" fmla="*/ 0 w 3916"/>
                <a:gd name="T109" fmla="*/ 0 h 3156"/>
                <a:gd name="T110" fmla="*/ 0 w 3916"/>
                <a:gd name="T111" fmla="*/ 0 h 3156"/>
                <a:gd name="T112" fmla="*/ 0 w 3916"/>
                <a:gd name="T113" fmla="*/ 0 h 3156"/>
                <a:gd name="T114" fmla="*/ 0 w 3916"/>
                <a:gd name="T115" fmla="*/ 0 h 3156"/>
                <a:gd name="T116" fmla="*/ 0 w 3916"/>
                <a:gd name="T117" fmla="*/ 0 h 3156"/>
                <a:gd name="T118" fmla="*/ 0 w 3916"/>
                <a:gd name="T119" fmla="*/ 0 h 31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916"/>
                <a:gd name="T181" fmla="*/ 0 h 3156"/>
                <a:gd name="T182" fmla="*/ 3916 w 3916"/>
                <a:gd name="T183" fmla="*/ 3156 h 31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916" h="3156">
                  <a:moveTo>
                    <a:pt x="1167" y="2980"/>
                  </a:moveTo>
                  <a:lnTo>
                    <a:pt x="1285" y="2980"/>
                  </a:lnTo>
                  <a:lnTo>
                    <a:pt x="1291" y="2980"/>
                  </a:lnTo>
                  <a:lnTo>
                    <a:pt x="1311" y="2978"/>
                  </a:lnTo>
                  <a:lnTo>
                    <a:pt x="1338" y="2974"/>
                  </a:lnTo>
                  <a:lnTo>
                    <a:pt x="1368" y="2968"/>
                  </a:lnTo>
                  <a:lnTo>
                    <a:pt x="1385" y="2964"/>
                  </a:lnTo>
                  <a:lnTo>
                    <a:pt x="1401" y="2959"/>
                  </a:lnTo>
                  <a:lnTo>
                    <a:pt x="1415" y="2952"/>
                  </a:lnTo>
                  <a:lnTo>
                    <a:pt x="1429" y="2946"/>
                  </a:lnTo>
                  <a:lnTo>
                    <a:pt x="1435" y="2941"/>
                  </a:lnTo>
                  <a:lnTo>
                    <a:pt x="1440" y="2938"/>
                  </a:lnTo>
                  <a:lnTo>
                    <a:pt x="1446" y="2932"/>
                  </a:lnTo>
                  <a:lnTo>
                    <a:pt x="1450" y="2928"/>
                  </a:lnTo>
                  <a:lnTo>
                    <a:pt x="1454" y="2924"/>
                  </a:lnTo>
                  <a:lnTo>
                    <a:pt x="1457" y="2918"/>
                  </a:lnTo>
                  <a:lnTo>
                    <a:pt x="1459" y="2913"/>
                  </a:lnTo>
                  <a:lnTo>
                    <a:pt x="1461" y="2906"/>
                  </a:lnTo>
                  <a:lnTo>
                    <a:pt x="1464" y="2875"/>
                  </a:lnTo>
                  <a:lnTo>
                    <a:pt x="1470" y="2832"/>
                  </a:lnTo>
                  <a:lnTo>
                    <a:pt x="1476" y="2784"/>
                  </a:lnTo>
                  <a:lnTo>
                    <a:pt x="1483" y="2734"/>
                  </a:lnTo>
                  <a:lnTo>
                    <a:pt x="1488" y="2687"/>
                  </a:lnTo>
                  <a:lnTo>
                    <a:pt x="1492" y="2647"/>
                  </a:lnTo>
                  <a:lnTo>
                    <a:pt x="1496" y="2620"/>
                  </a:lnTo>
                  <a:lnTo>
                    <a:pt x="1498" y="2610"/>
                  </a:lnTo>
                  <a:lnTo>
                    <a:pt x="1502" y="2602"/>
                  </a:lnTo>
                  <a:lnTo>
                    <a:pt x="1516" y="2579"/>
                  </a:lnTo>
                  <a:lnTo>
                    <a:pt x="1537" y="2546"/>
                  </a:lnTo>
                  <a:lnTo>
                    <a:pt x="1564" y="2508"/>
                  </a:lnTo>
                  <a:lnTo>
                    <a:pt x="1580" y="2490"/>
                  </a:lnTo>
                  <a:lnTo>
                    <a:pt x="1596" y="2471"/>
                  </a:lnTo>
                  <a:lnTo>
                    <a:pt x="1613" y="2454"/>
                  </a:lnTo>
                  <a:lnTo>
                    <a:pt x="1631" y="2438"/>
                  </a:lnTo>
                  <a:lnTo>
                    <a:pt x="1639" y="2432"/>
                  </a:lnTo>
                  <a:lnTo>
                    <a:pt x="1648" y="2425"/>
                  </a:lnTo>
                  <a:lnTo>
                    <a:pt x="1657" y="2420"/>
                  </a:lnTo>
                  <a:lnTo>
                    <a:pt x="1665" y="2416"/>
                  </a:lnTo>
                  <a:lnTo>
                    <a:pt x="1674" y="2411"/>
                  </a:lnTo>
                  <a:lnTo>
                    <a:pt x="1684" y="2409"/>
                  </a:lnTo>
                  <a:lnTo>
                    <a:pt x="1693" y="2407"/>
                  </a:lnTo>
                  <a:lnTo>
                    <a:pt x="1701" y="2407"/>
                  </a:lnTo>
                  <a:lnTo>
                    <a:pt x="1719" y="2406"/>
                  </a:lnTo>
                  <a:lnTo>
                    <a:pt x="1737" y="2404"/>
                  </a:lnTo>
                  <a:lnTo>
                    <a:pt x="1756" y="2400"/>
                  </a:lnTo>
                  <a:lnTo>
                    <a:pt x="1774" y="2396"/>
                  </a:lnTo>
                  <a:lnTo>
                    <a:pt x="1811" y="2386"/>
                  </a:lnTo>
                  <a:lnTo>
                    <a:pt x="1847" y="2377"/>
                  </a:lnTo>
                  <a:lnTo>
                    <a:pt x="1864" y="2374"/>
                  </a:lnTo>
                  <a:lnTo>
                    <a:pt x="1880" y="2372"/>
                  </a:lnTo>
                  <a:lnTo>
                    <a:pt x="1895" y="2371"/>
                  </a:lnTo>
                  <a:lnTo>
                    <a:pt x="1909" y="2371"/>
                  </a:lnTo>
                  <a:lnTo>
                    <a:pt x="1916" y="2372"/>
                  </a:lnTo>
                  <a:lnTo>
                    <a:pt x="1922" y="2374"/>
                  </a:lnTo>
                  <a:lnTo>
                    <a:pt x="1928" y="2376"/>
                  </a:lnTo>
                  <a:lnTo>
                    <a:pt x="1933" y="2379"/>
                  </a:lnTo>
                  <a:lnTo>
                    <a:pt x="1939" y="2383"/>
                  </a:lnTo>
                  <a:lnTo>
                    <a:pt x="1943" y="2386"/>
                  </a:lnTo>
                  <a:lnTo>
                    <a:pt x="1947" y="2392"/>
                  </a:lnTo>
                  <a:lnTo>
                    <a:pt x="1951" y="2397"/>
                  </a:lnTo>
                  <a:lnTo>
                    <a:pt x="1959" y="2411"/>
                  </a:lnTo>
                  <a:lnTo>
                    <a:pt x="1970" y="2426"/>
                  </a:lnTo>
                  <a:lnTo>
                    <a:pt x="1983" y="2445"/>
                  </a:lnTo>
                  <a:lnTo>
                    <a:pt x="1999" y="2465"/>
                  </a:lnTo>
                  <a:lnTo>
                    <a:pt x="2015" y="2486"/>
                  </a:lnTo>
                  <a:lnTo>
                    <a:pt x="2033" y="2507"/>
                  </a:lnTo>
                  <a:lnTo>
                    <a:pt x="2052" y="2529"/>
                  </a:lnTo>
                  <a:lnTo>
                    <a:pt x="2071" y="2550"/>
                  </a:lnTo>
                  <a:lnTo>
                    <a:pt x="2092" y="2570"/>
                  </a:lnTo>
                  <a:lnTo>
                    <a:pt x="2112" y="2590"/>
                  </a:lnTo>
                  <a:lnTo>
                    <a:pt x="2132" y="2606"/>
                  </a:lnTo>
                  <a:lnTo>
                    <a:pt x="2152" y="2621"/>
                  </a:lnTo>
                  <a:lnTo>
                    <a:pt x="2162" y="2628"/>
                  </a:lnTo>
                  <a:lnTo>
                    <a:pt x="2170" y="2633"/>
                  </a:lnTo>
                  <a:lnTo>
                    <a:pt x="2179" y="2638"/>
                  </a:lnTo>
                  <a:lnTo>
                    <a:pt x="2188" y="2642"/>
                  </a:lnTo>
                  <a:lnTo>
                    <a:pt x="2197" y="2645"/>
                  </a:lnTo>
                  <a:lnTo>
                    <a:pt x="2205" y="2646"/>
                  </a:lnTo>
                  <a:lnTo>
                    <a:pt x="2213" y="2647"/>
                  </a:lnTo>
                  <a:lnTo>
                    <a:pt x="2219" y="2647"/>
                  </a:lnTo>
                  <a:lnTo>
                    <a:pt x="2232" y="2646"/>
                  </a:lnTo>
                  <a:lnTo>
                    <a:pt x="2246" y="2645"/>
                  </a:lnTo>
                  <a:lnTo>
                    <a:pt x="2256" y="2645"/>
                  </a:lnTo>
                  <a:lnTo>
                    <a:pt x="2266" y="2646"/>
                  </a:lnTo>
                  <a:lnTo>
                    <a:pt x="2286" y="2648"/>
                  </a:lnTo>
                  <a:lnTo>
                    <a:pt x="2304" y="2652"/>
                  </a:lnTo>
                  <a:lnTo>
                    <a:pt x="2323" y="2655"/>
                  </a:lnTo>
                  <a:lnTo>
                    <a:pt x="2343" y="2657"/>
                  </a:lnTo>
                  <a:lnTo>
                    <a:pt x="2354" y="2658"/>
                  </a:lnTo>
                  <a:lnTo>
                    <a:pt x="2367" y="2658"/>
                  </a:lnTo>
                  <a:lnTo>
                    <a:pt x="2380" y="2658"/>
                  </a:lnTo>
                  <a:lnTo>
                    <a:pt x="2396" y="2656"/>
                  </a:lnTo>
                  <a:lnTo>
                    <a:pt x="2425" y="2653"/>
                  </a:lnTo>
                  <a:lnTo>
                    <a:pt x="2453" y="2648"/>
                  </a:lnTo>
                  <a:lnTo>
                    <a:pt x="2465" y="2646"/>
                  </a:lnTo>
                  <a:lnTo>
                    <a:pt x="2477" y="2644"/>
                  </a:lnTo>
                  <a:lnTo>
                    <a:pt x="2489" y="2644"/>
                  </a:lnTo>
                  <a:lnTo>
                    <a:pt x="2500" y="2644"/>
                  </a:lnTo>
                  <a:lnTo>
                    <a:pt x="2510" y="2645"/>
                  </a:lnTo>
                  <a:lnTo>
                    <a:pt x="2520" y="2647"/>
                  </a:lnTo>
                  <a:lnTo>
                    <a:pt x="2529" y="2651"/>
                  </a:lnTo>
                  <a:lnTo>
                    <a:pt x="2536" y="2655"/>
                  </a:lnTo>
                  <a:lnTo>
                    <a:pt x="2544" y="2661"/>
                  </a:lnTo>
                  <a:lnTo>
                    <a:pt x="2550" y="2670"/>
                  </a:lnTo>
                  <a:lnTo>
                    <a:pt x="2557" y="2681"/>
                  </a:lnTo>
                  <a:lnTo>
                    <a:pt x="2562" y="2693"/>
                  </a:lnTo>
                  <a:lnTo>
                    <a:pt x="2568" y="2707"/>
                  </a:lnTo>
                  <a:lnTo>
                    <a:pt x="2574" y="2720"/>
                  </a:lnTo>
                  <a:lnTo>
                    <a:pt x="2581" y="2733"/>
                  </a:lnTo>
                  <a:lnTo>
                    <a:pt x="2588" y="2745"/>
                  </a:lnTo>
                  <a:lnTo>
                    <a:pt x="2604" y="2767"/>
                  </a:lnTo>
                  <a:lnTo>
                    <a:pt x="2619" y="2787"/>
                  </a:lnTo>
                  <a:lnTo>
                    <a:pt x="2644" y="2814"/>
                  </a:lnTo>
                  <a:lnTo>
                    <a:pt x="2655" y="2824"/>
                  </a:lnTo>
                  <a:lnTo>
                    <a:pt x="2831" y="2914"/>
                  </a:lnTo>
                  <a:lnTo>
                    <a:pt x="2830" y="2903"/>
                  </a:lnTo>
                  <a:lnTo>
                    <a:pt x="2830" y="2893"/>
                  </a:lnTo>
                  <a:lnTo>
                    <a:pt x="2831" y="2883"/>
                  </a:lnTo>
                  <a:lnTo>
                    <a:pt x="2834" y="2875"/>
                  </a:lnTo>
                  <a:lnTo>
                    <a:pt x="2839" y="2866"/>
                  </a:lnTo>
                  <a:lnTo>
                    <a:pt x="2844" y="2858"/>
                  </a:lnTo>
                  <a:lnTo>
                    <a:pt x="2851" y="2851"/>
                  </a:lnTo>
                  <a:lnTo>
                    <a:pt x="2858" y="2844"/>
                  </a:lnTo>
                  <a:lnTo>
                    <a:pt x="2867" y="2838"/>
                  </a:lnTo>
                  <a:lnTo>
                    <a:pt x="2876" y="2832"/>
                  </a:lnTo>
                  <a:lnTo>
                    <a:pt x="2885" y="2827"/>
                  </a:lnTo>
                  <a:lnTo>
                    <a:pt x="2896" y="2823"/>
                  </a:lnTo>
                  <a:lnTo>
                    <a:pt x="2918" y="2815"/>
                  </a:lnTo>
                  <a:lnTo>
                    <a:pt x="2941" y="2808"/>
                  </a:lnTo>
                  <a:lnTo>
                    <a:pt x="2964" y="2803"/>
                  </a:lnTo>
                  <a:lnTo>
                    <a:pt x="2987" y="2800"/>
                  </a:lnTo>
                  <a:lnTo>
                    <a:pt x="3008" y="2796"/>
                  </a:lnTo>
                  <a:lnTo>
                    <a:pt x="3027" y="2794"/>
                  </a:lnTo>
                  <a:lnTo>
                    <a:pt x="3056" y="2793"/>
                  </a:lnTo>
                  <a:lnTo>
                    <a:pt x="3067" y="2793"/>
                  </a:lnTo>
                  <a:lnTo>
                    <a:pt x="3067" y="2795"/>
                  </a:lnTo>
                  <a:lnTo>
                    <a:pt x="3067" y="2803"/>
                  </a:lnTo>
                  <a:lnTo>
                    <a:pt x="3067" y="2817"/>
                  </a:lnTo>
                  <a:lnTo>
                    <a:pt x="3066" y="2837"/>
                  </a:lnTo>
                  <a:lnTo>
                    <a:pt x="3064" y="2862"/>
                  </a:lnTo>
                  <a:lnTo>
                    <a:pt x="3062" y="2892"/>
                  </a:lnTo>
                  <a:lnTo>
                    <a:pt x="3058" y="2929"/>
                  </a:lnTo>
                  <a:lnTo>
                    <a:pt x="3054" y="2974"/>
                  </a:lnTo>
                  <a:lnTo>
                    <a:pt x="3052" y="2996"/>
                  </a:lnTo>
                  <a:lnTo>
                    <a:pt x="3052" y="3016"/>
                  </a:lnTo>
                  <a:lnTo>
                    <a:pt x="3054" y="3034"/>
                  </a:lnTo>
                  <a:lnTo>
                    <a:pt x="3057" y="3050"/>
                  </a:lnTo>
                  <a:lnTo>
                    <a:pt x="3063" y="3065"/>
                  </a:lnTo>
                  <a:lnTo>
                    <a:pt x="3069" y="3078"/>
                  </a:lnTo>
                  <a:lnTo>
                    <a:pt x="3077" y="3089"/>
                  </a:lnTo>
                  <a:lnTo>
                    <a:pt x="3087" y="3100"/>
                  </a:lnTo>
                  <a:lnTo>
                    <a:pt x="3097" y="3109"/>
                  </a:lnTo>
                  <a:lnTo>
                    <a:pt x="3109" y="3117"/>
                  </a:lnTo>
                  <a:lnTo>
                    <a:pt x="3121" y="3125"/>
                  </a:lnTo>
                  <a:lnTo>
                    <a:pt x="3134" y="3132"/>
                  </a:lnTo>
                  <a:lnTo>
                    <a:pt x="3162" y="3144"/>
                  </a:lnTo>
                  <a:lnTo>
                    <a:pt x="3192" y="3153"/>
                  </a:lnTo>
                  <a:lnTo>
                    <a:pt x="3200" y="3156"/>
                  </a:lnTo>
                  <a:lnTo>
                    <a:pt x="3208" y="3156"/>
                  </a:lnTo>
                  <a:lnTo>
                    <a:pt x="3214" y="3156"/>
                  </a:lnTo>
                  <a:lnTo>
                    <a:pt x="3220" y="3153"/>
                  </a:lnTo>
                  <a:lnTo>
                    <a:pt x="3226" y="3149"/>
                  </a:lnTo>
                  <a:lnTo>
                    <a:pt x="3232" y="3145"/>
                  </a:lnTo>
                  <a:lnTo>
                    <a:pt x="3236" y="3139"/>
                  </a:lnTo>
                  <a:lnTo>
                    <a:pt x="3240" y="3133"/>
                  </a:lnTo>
                  <a:lnTo>
                    <a:pt x="3245" y="3126"/>
                  </a:lnTo>
                  <a:lnTo>
                    <a:pt x="3249" y="3117"/>
                  </a:lnTo>
                  <a:lnTo>
                    <a:pt x="3252" y="3109"/>
                  </a:lnTo>
                  <a:lnTo>
                    <a:pt x="3255" y="3100"/>
                  </a:lnTo>
                  <a:lnTo>
                    <a:pt x="3261" y="3080"/>
                  </a:lnTo>
                  <a:lnTo>
                    <a:pt x="3265" y="3060"/>
                  </a:lnTo>
                  <a:lnTo>
                    <a:pt x="3269" y="3039"/>
                  </a:lnTo>
                  <a:lnTo>
                    <a:pt x="3272" y="3018"/>
                  </a:lnTo>
                  <a:lnTo>
                    <a:pt x="3273" y="3000"/>
                  </a:lnTo>
                  <a:lnTo>
                    <a:pt x="3274" y="2983"/>
                  </a:lnTo>
                  <a:lnTo>
                    <a:pt x="3276" y="2955"/>
                  </a:lnTo>
                  <a:lnTo>
                    <a:pt x="3276" y="2946"/>
                  </a:lnTo>
                  <a:lnTo>
                    <a:pt x="3285" y="2943"/>
                  </a:lnTo>
                  <a:lnTo>
                    <a:pt x="3309" y="2936"/>
                  </a:lnTo>
                  <a:lnTo>
                    <a:pt x="3343" y="2925"/>
                  </a:lnTo>
                  <a:lnTo>
                    <a:pt x="3382" y="2910"/>
                  </a:lnTo>
                  <a:lnTo>
                    <a:pt x="3401" y="2900"/>
                  </a:lnTo>
                  <a:lnTo>
                    <a:pt x="3422" y="2891"/>
                  </a:lnTo>
                  <a:lnTo>
                    <a:pt x="3440" y="2880"/>
                  </a:lnTo>
                  <a:lnTo>
                    <a:pt x="3458" y="2869"/>
                  </a:lnTo>
                  <a:lnTo>
                    <a:pt x="3466" y="2864"/>
                  </a:lnTo>
                  <a:lnTo>
                    <a:pt x="3472" y="2857"/>
                  </a:lnTo>
                  <a:lnTo>
                    <a:pt x="3479" y="2852"/>
                  </a:lnTo>
                  <a:lnTo>
                    <a:pt x="3484" y="2845"/>
                  </a:lnTo>
                  <a:lnTo>
                    <a:pt x="3489" y="2840"/>
                  </a:lnTo>
                  <a:lnTo>
                    <a:pt x="3493" y="2833"/>
                  </a:lnTo>
                  <a:lnTo>
                    <a:pt x="3496" y="2827"/>
                  </a:lnTo>
                  <a:lnTo>
                    <a:pt x="3498" y="2820"/>
                  </a:lnTo>
                  <a:lnTo>
                    <a:pt x="3500" y="2808"/>
                  </a:lnTo>
                  <a:lnTo>
                    <a:pt x="3501" y="2796"/>
                  </a:lnTo>
                  <a:lnTo>
                    <a:pt x="3503" y="2786"/>
                  </a:lnTo>
                  <a:lnTo>
                    <a:pt x="3503" y="2776"/>
                  </a:lnTo>
                  <a:lnTo>
                    <a:pt x="3501" y="2766"/>
                  </a:lnTo>
                  <a:lnTo>
                    <a:pt x="3499" y="2756"/>
                  </a:lnTo>
                  <a:lnTo>
                    <a:pt x="3496" y="2747"/>
                  </a:lnTo>
                  <a:lnTo>
                    <a:pt x="3491" y="2739"/>
                  </a:lnTo>
                  <a:lnTo>
                    <a:pt x="3485" y="2731"/>
                  </a:lnTo>
                  <a:lnTo>
                    <a:pt x="3477" y="2722"/>
                  </a:lnTo>
                  <a:lnTo>
                    <a:pt x="3469" y="2714"/>
                  </a:lnTo>
                  <a:lnTo>
                    <a:pt x="3459" y="2705"/>
                  </a:lnTo>
                  <a:lnTo>
                    <a:pt x="3447" y="2696"/>
                  </a:lnTo>
                  <a:lnTo>
                    <a:pt x="3433" y="2688"/>
                  </a:lnTo>
                  <a:lnTo>
                    <a:pt x="3418" y="2678"/>
                  </a:lnTo>
                  <a:lnTo>
                    <a:pt x="3400" y="2668"/>
                  </a:lnTo>
                  <a:lnTo>
                    <a:pt x="3384" y="2657"/>
                  </a:lnTo>
                  <a:lnTo>
                    <a:pt x="3371" y="2647"/>
                  </a:lnTo>
                  <a:lnTo>
                    <a:pt x="3365" y="2642"/>
                  </a:lnTo>
                  <a:lnTo>
                    <a:pt x="3361" y="2636"/>
                  </a:lnTo>
                  <a:lnTo>
                    <a:pt x="3357" y="2631"/>
                  </a:lnTo>
                  <a:lnTo>
                    <a:pt x="3353" y="2626"/>
                  </a:lnTo>
                  <a:lnTo>
                    <a:pt x="3351" y="2620"/>
                  </a:lnTo>
                  <a:lnTo>
                    <a:pt x="3349" y="2616"/>
                  </a:lnTo>
                  <a:lnTo>
                    <a:pt x="3348" y="2610"/>
                  </a:lnTo>
                  <a:lnTo>
                    <a:pt x="3347" y="2605"/>
                  </a:lnTo>
                  <a:lnTo>
                    <a:pt x="3347" y="2594"/>
                  </a:lnTo>
                  <a:lnTo>
                    <a:pt x="3349" y="2583"/>
                  </a:lnTo>
                  <a:lnTo>
                    <a:pt x="3352" y="2571"/>
                  </a:lnTo>
                  <a:lnTo>
                    <a:pt x="3357" y="2560"/>
                  </a:lnTo>
                  <a:lnTo>
                    <a:pt x="3363" y="2548"/>
                  </a:lnTo>
                  <a:lnTo>
                    <a:pt x="3370" y="2537"/>
                  </a:lnTo>
                  <a:lnTo>
                    <a:pt x="3385" y="2512"/>
                  </a:lnTo>
                  <a:lnTo>
                    <a:pt x="3400" y="2487"/>
                  </a:lnTo>
                  <a:lnTo>
                    <a:pt x="3407" y="2475"/>
                  </a:lnTo>
                  <a:lnTo>
                    <a:pt x="3410" y="2468"/>
                  </a:lnTo>
                  <a:lnTo>
                    <a:pt x="3411" y="2465"/>
                  </a:lnTo>
                  <a:lnTo>
                    <a:pt x="3410" y="2461"/>
                  </a:lnTo>
                  <a:lnTo>
                    <a:pt x="3410" y="2459"/>
                  </a:lnTo>
                  <a:lnTo>
                    <a:pt x="3408" y="2458"/>
                  </a:lnTo>
                  <a:lnTo>
                    <a:pt x="3403" y="2456"/>
                  </a:lnTo>
                  <a:lnTo>
                    <a:pt x="3396" y="2456"/>
                  </a:lnTo>
                  <a:lnTo>
                    <a:pt x="3387" y="2456"/>
                  </a:lnTo>
                  <a:lnTo>
                    <a:pt x="3376" y="2458"/>
                  </a:lnTo>
                  <a:lnTo>
                    <a:pt x="3350" y="2462"/>
                  </a:lnTo>
                  <a:lnTo>
                    <a:pt x="3319" y="2466"/>
                  </a:lnTo>
                  <a:lnTo>
                    <a:pt x="3302" y="2467"/>
                  </a:lnTo>
                  <a:lnTo>
                    <a:pt x="3284" y="2466"/>
                  </a:lnTo>
                  <a:lnTo>
                    <a:pt x="3266" y="2463"/>
                  </a:lnTo>
                  <a:lnTo>
                    <a:pt x="3248" y="2459"/>
                  </a:lnTo>
                  <a:lnTo>
                    <a:pt x="3239" y="2457"/>
                  </a:lnTo>
                  <a:lnTo>
                    <a:pt x="3232" y="2453"/>
                  </a:lnTo>
                  <a:lnTo>
                    <a:pt x="3224" y="2448"/>
                  </a:lnTo>
                  <a:lnTo>
                    <a:pt x="3216" y="2443"/>
                  </a:lnTo>
                  <a:lnTo>
                    <a:pt x="3210" y="2436"/>
                  </a:lnTo>
                  <a:lnTo>
                    <a:pt x="3204" y="2430"/>
                  </a:lnTo>
                  <a:lnTo>
                    <a:pt x="3199" y="2422"/>
                  </a:lnTo>
                  <a:lnTo>
                    <a:pt x="3193" y="2413"/>
                  </a:lnTo>
                  <a:lnTo>
                    <a:pt x="3189" y="2405"/>
                  </a:lnTo>
                  <a:lnTo>
                    <a:pt x="3186" y="2395"/>
                  </a:lnTo>
                  <a:lnTo>
                    <a:pt x="3183" y="2385"/>
                  </a:lnTo>
                  <a:lnTo>
                    <a:pt x="3179" y="2375"/>
                  </a:lnTo>
                  <a:lnTo>
                    <a:pt x="3174" y="2352"/>
                  </a:lnTo>
                  <a:lnTo>
                    <a:pt x="3169" y="2330"/>
                  </a:lnTo>
                  <a:lnTo>
                    <a:pt x="3167" y="2305"/>
                  </a:lnTo>
                  <a:lnTo>
                    <a:pt x="3165" y="2280"/>
                  </a:lnTo>
                  <a:lnTo>
                    <a:pt x="3164" y="2253"/>
                  </a:lnTo>
                  <a:lnTo>
                    <a:pt x="3164" y="2227"/>
                  </a:lnTo>
                  <a:lnTo>
                    <a:pt x="3164" y="2175"/>
                  </a:lnTo>
                  <a:lnTo>
                    <a:pt x="3165" y="2126"/>
                  </a:lnTo>
                  <a:lnTo>
                    <a:pt x="3165" y="2104"/>
                  </a:lnTo>
                  <a:lnTo>
                    <a:pt x="3168" y="2085"/>
                  </a:lnTo>
                  <a:lnTo>
                    <a:pt x="3173" y="2068"/>
                  </a:lnTo>
                  <a:lnTo>
                    <a:pt x="3178" y="2054"/>
                  </a:lnTo>
                  <a:lnTo>
                    <a:pt x="3184" y="2042"/>
                  </a:lnTo>
                  <a:lnTo>
                    <a:pt x="3191" y="2031"/>
                  </a:lnTo>
                  <a:lnTo>
                    <a:pt x="3199" y="2024"/>
                  </a:lnTo>
                  <a:lnTo>
                    <a:pt x="3206" y="2017"/>
                  </a:lnTo>
                  <a:lnTo>
                    <a:pt x="3214" y="2012"/>
                  </a:lnTo>
                  <a:lnTo>
                    <a:pt x="3222" y="2007"/>
                  </a:lnTo>
                  <a:lnTo>
                    <a:pt x="3228" y="2005"/>
                  </a:lnTo>
                  <a:lnTo>
                    <a:pt x="3235" y="2003"/>
                  </a:lnTo>
                  <a:lnTo>
                    <a:pt x="3245" y="2002"/>
                  </a:lnTo>
                  <a:lnTo>
                    <a:pt x="3248" y="2001"/>
                  </a:lnTo>
                  <a:lnTo>
                    <a:pt x="3254" y="2001"/>
                  </a:lnTo>
                  <a:lnTo>
                    <a:pt x="3273" y="2000"/>
                  </a:lnTo>
                  <a:lnTo>
                    <a:pt x="3299" y="1997"/>
                  </a:lnTo>
                  <a:lnTo>
                    <a:pt x="3332" y="1991"/>
                  </a:lnTo>
                  <a:lnTo>
                    <a:pt x="3348" y="1987"/>
                  </a:lnTo>
                  <a:lnTo>
                    <a:pt x="3366" y="1981"/>
                  </a:lnTo>
                  <a:lnTo>
                    <a:pt x="3384" y="1975"/>
                  </a:lnTo>
                  <a:lnTo>
                    <a:pt x="3400" y="1966"/>
                  </a:lnTo>
                  <a:lnTo>
                    <a:pt x="3417" y="1956"/>
                  </a:lnTo>
                  <a:lnTo>
                    <a:pt x="3432" y="1945"/>
                  </a:lnTo>
                  <a:lnTo>
                    <a:pt x="3438" y="1939"/>
                  </a:lnTo>
                  <a:lnTo>
                    <a:pt x="3445" y="1932"/>
                  </a:lnTo>
                  <a:lnTo>
                    <a:pt x="3450" y="1926"/>
                  </a:lnTo>
                  <a:lnTo>
                    <a:pt x="3457" y="1918"/>
                  </a:lnTo>
                  <a:lnTo>
                    <a:pt x="3475" y="1888"/>
                  </a:lnTo>
                  <a:lnTo>
                    <a:pt x="3493" y="1859"/>
                  </a:lnTo>
                  <a:lnTo>
                    <a:pt x="3507" y="1833"/>
                  </a:lnTo>
                  <a:lnTo>
                    <a:pt x="3519" y="1810"/>
                  </a:lnTo>
                  <a:lnTo>
                    <a:pt x="3534" y="1778"/>
                  </a:lnTo>
                  <a:lnTo>
                    <a:pt x="3540" y="1765"/>
                  </a:lnTo>
                  <a:lnTo>
                    <a:pt x="3545" y="1764"/>
                  </a:lnTo>
                  <a:lnTo>
                    <a:pt x="3558" y="1758"/>
                  </a:lnTo>
                  <a:lnTo>
                    <a:pt x="3579" y="1751"/>
                  </a:lnTo>
                  <a:lnTo>
                    <a:pt x="3606" y="1741"/>
                  </a:lnTo>
                  <a:lnTo>
                    <a:pt x="3636" y="1730"/>
                  </a:lnTo>
                  <a:lnTo>
                    <a:pt x="3669" y="1718"/>
                  </a:lnTo>
                  <a:lnTo>
                    <a:pt x="3702" y="1707"/>
                  </a:lnTo>
                  <a:lnTo>
                    <a:pt x="3734" y="1696"/>
                  </a:lnTo>
                  <a:lnTo>
                    <a:pt x="3742" y="1693"/>
                  </a:lnTo>
                  <a:lnTo>
                    <a:pt x="3748" y="1690"/>
                  </a:lnTo>
                  <a:lnTo>
                    <a:pt x="3755" y="1685"/>
                  </a:lnTo>
                  <a:lnTo>
                    <a:pt x="3762" y="1681"/>
                  </a:lnTo>
                  <a:lnTo>
                    <a:pt x="3767" y="1676"/>
                  </a:lnTo>
                  <a:lnTo>
                    <a:pt x="3772" y="1670"/>
                  </a:lnTo>
                  <a:lnTo>
                    <a:pt x="3778" y="1664"/>
                  </a:lnTo>
                  <a:lnTo>
                    <a:pt x="3782" y="1657"/>
                  </a:lnTo>
                  <a:lnTo>
                    <a:pt x="3791" y="1644"/>
                  </a:lnTo>
                  <a:lnTo>
                    <a:pt x="3799" y="1629"/>
                  </a:lnTo>
                  <a:lnTo>
                    <a:pt x="3805" y="1613"/>
                  </a:lnTo>
                  <a:lnTo>
                    <a:pt x="3810" y="1597"/>
                  </a:lnTo>
                  <a:lnTo>
                    <a:pt x="3819" y="1565"/>
                  </a:lnTo>
                  <a:lnTo>
                    <a:pt x="3828" y="1534"/>
                  </a:lnTo>
                  <a:lnTo>
                    <a:pt x="3831" y="1520"/>
                  </a:lnTo>
                  <a:lnTo>
                    <a:pt x="3836" y="1507"/>
                  </a:lnTo>
                  <a:lnTo>
                    <a:pt x="3840" y="1496"/>
                  </a:lnTo>
                  <a:lnTo>
                    <a:pt x="3845" y="1487"/>
                  </a:lnTo>
                  <a:lnTo>
                    <a:pt x="3847" y="1483"/>
                  </a:lnTo>
                  <a:lnTo>
                    <a:pt x="3850" y="1477"/>
                  </a:lnTo>
                  <a:lnTo>
                    <a:pt x="3852" y="1472"/>
                  </a:lnTo>
                  <a:lnTo>
                    <a:pt x="3853" y="1464"/>
                  </a:lnTo>
                  <a:lnTo>
                    <a:pt x="3855" y="1449"/>
                  </a:lnTo>
                  <a:lnTo>
                    <a:pt x="3857" y="1431"/>
                  </a:lnTo>
                  <a:lnTo>
                    <a:pt x="3857" y="1411"/>
                  </a:lnTo>
                  <a:lnTo>
                    <a:pt x="3857" y="1390"/>
                  </a:lnTo>
                  <a:lnTo>
                    <a:pt x="3856" y="1369"/>
                  </a:lnTo>
                  <a:lnTo>
                    <a:pt x="3855" y="1347"/>
                  </a:lnTo>
                  <a:lnTo>
                    <a:pt x="3853" y="1306"/>
                  </a:lnTo>
                  <a:lnTo>
                    <a:pt x="3849" y="1271"/>
                  </a:lnTo>
                  <a:lnTo>
                    <a:pt x="3846" y="1247"/>
                  </a:lnTo>
                  <a:lnTo>
                    <a:pt x="3845" y="1238"/>
                  </a:lnTo>
                  <a:lnTo>
                    <a:pt x="3849" y="1229"/>
                  </a:lnTo>
                  <a:lnTo>
                    <a:pt x="3858" y="1205"/>
                  </a:lnTo>
                  <a:lnTo>
                    <a:pt x="3870" y="1172"/>
                  </a:lnTo>
                  <a:lnTo>
                    <a:pt x="3884" y="1130"/>
                  </a:lnTo>
                  <a:lnTo>
                    <a:pt x="3892" y="1107"/>
                  </a:lnTo>
                  <a:lnTo>
                    <a:pt x="3899" y="1085"/>
                  </a:lnTo>
                  <a:lnTo>
                    <a:pt x="3904" y="1062"/>
                  </a:lnTo>
                  <a:lnTo>
                    <a:pt x="3910" y="1039"/>
                  </a:lnTo>
                  <a:lnTo>
                    <a:pt x="3913" y="1016"/>
                  </a:lnTo>
                  <a:lnTo>
                    <a:pt x="3915" y="995"/>
                  </a:lnTo>
                  <a:lnTo>
                    <a:pt x="3916" y="977"/>
                  </a:lnTo>
                  <a:lnTo>
                    <a:pt x="3915" y="959"/>
                  </a:lnTo>
                  <a:lnTo>
                    <a:pt x="3913" y="953"/>
                  </a:lnTo>
                  <a:lnTo>
                    <a:pt x="3911" y="945"/>
                  </a:lnTo>
                  <a:lnTo>
                    <a:pt x="3907" y="940"/>
                  </a:lnTo>
                  <a:lnTo>
                    <a:pt x="3904" y="934"/>
                  </a:lnTo>
                  <a:lnTo>
                    <a:pt x="3901" y="929"/>
                  </a:lnTo>
                  <a:lnTo>
                    <a:pt x="3895" y="925"/>
                  </a:lnTo>
                  <a:lnTo>
                    <a:pt x="3891" y="921"/>
                  </a:lnTo>
                  <a:lnTo>
                    <a:pt x="3886" y="918"/>
                  </a:lnTo>
                  <a:lnTo>
                    <a:pt x="3873" y="914"/>
                  </a:lnTo>
                  <a:lnTo>
                    <a:pt x="3858" y="910"/>
                  </a:lnTo>
                  <a:lnTo>
                    <a:pt x="3843" y="908"/>
                  </a:lnTo>
                  <a:lnTo>
                    <a:pt x="3826" y="908"/>
                  </a:lnTo>
                  <a:lnTo>
                    <a:pt x="3789" y="909"/>
                  </a:lnTo>
                  <a:lnTo>
                    <a:pt x="3748" y="913"/>
                  </a:lnTo>
                  <a:lnTo>
                    <a:pt x="3707" y="917"/>
                  </a:lnTo>
                  <a:lnTo>
                    <a:pt x="3665" y="918"/>
                  </a:lnTo>
                  <a:lnTo>
                    <a:pt x="3645" y="918"/>
                  </a:lnTo>
                  <a:lnTo>
                    <a:pt x="3629" y="917"/>
                  </a:lnTo>
                  <a:lnTo>
                    <a:pt x="3615" y="915"/>
                  </a:lnTo>
                  <a:lnTo>
                    <a:pt x="3603" y="913"/>
                  </a:lnTo>
                  <a:lnTo>
                    <a:pt x="3592" y="909"/>
                  </a:lnTo>
                  <a:lnTo>
                    <a:pt x="3583" y="904"/>
                  </a:lnTo>
                  <a:lnTo>
                    <a:pt x="3574" y="899"/>
                  </a:lnTo>
                  <a:lnTo>
                    <a:pt x="3566" y="892"/>
                  </a:lnTo>
                  <a:lnTo>
                    <a:pt x="3548" y="876"/>
                  </a:lnTo>
                  <a:lnTo>
                    <a:pt x="3526" y="854"/>
                  </a:lnTo>
                  <a:lnTo>
                    <a:pt x="3512" y="841"/>
                  </a:lnTo>
                  <a:lnTo>
                    <a:pt x="3497" y="827"/>
                  </a:lnTo>
                  <a:lnTo>
                    <a:pt x="3477" y="810"/>
                  </a:lnTo>
                  <a:lnTo>
                    <a:pt x="3457" y="793"/>
                  </a:lnTo>
                  <a:lnTo>
                    <a:pt x="3433" y="777"/>
                  </a:lnTo>
                  <a:lnTo>
                    <a:pt x="3411" y="764"/>
                  </a:lnTo>
                  <a:lnTo>
                    <a:pt x="3390" y="753"/>
                  </a:lnTo>
                  <a:lnTo>
                    <a:pt x="3371" y="745"/>
                  </a:lnTo>
                  <a:lnTo>
                    <a:pt x="3362" y="742"/>
                  </a:lnTo>
                  <a:lnTo>
                    <a:pt x="3352" y="740"/>
                  </a:lnTo>
                  <a:lnTo>
                    <a:pt x="3344" y="739"/>
                  </a:lnTo>
                  <a:lnTo>
                    <a:pt x="3336" y="737"/>
                  </a:lnTo>
                  <a:lnTo>
                    <a:pt x="3327" y="737"/>
                  </a:lnTo>
                  <a:lnTo>
                    <a:pt x="3320" y="737"/>
                  </a:lnTo>
                  <a:lnTo>
                    <a:pt x="3312" y="739"/>
                  </a:lnTo>
                  <a:lnTo>
                    <a:pt x="3306" y="740"/>
                  </a:lnTo>
                  <a:lnTo>
                    <a:pt x="3299" y="742"/>
                  </a:lnTo>
                  <a:lnTo>
                    <a:pt x="3292" y="744"/>
                  </a:lnTo>
                  <a:lnTo>
                    <a:pt x="3286" y="746"/>
                  </a:lnTo>
                  <a:lnTo>
                    <a:pt x="3281" y="751"/>
                  </a:lnTo>
                  <a:lnTo>
                    <a:pt x="3276" y="754"/>
                  </a:lnTo>
                  <a:lnTo>
                    <a:pt x="3271" y="758"/>
                  </a:lnTo>
                  <a:lnTo>
                    <a:pt x="3266" y="762"/>
                  </a:lnTo>
                  <a:lnTo>
                    <a:pt x="3263" y="768"/>
                  </a:lnTo>
                  <a:lnTo>
                    <a:pt x="3260" y="773"/>
                  </a:lnTo>
                  <a:lnTo>
                    <a:pt x="3257" y="779"/>
                  </a:lnTo>
                  <a:lnTo>
                    <a:pt x="3254" y="785"/>
                  </a:lnTo>
                  <a:lnTo>
                    <a:pt x="3252" y="792"/>
                  </a:lnTo>
                  <a:lnTo>
                    <a:pt x="3249" y="806"/>
                  </a:lnTo>
                  <a:lnTo>
                    <a:pt x="3248" y="821"/>
                  </a:lnTo>
                  <a:lnTo>
                    <a:pt x="3247" y="836"/>
                  </a:lnTo>
                  <a:lnTo>
                    <a:pt x="3245" y="851"/>
                  </a:lnTo>
                  <a:lnTo>
                    <a:pt x="3240" y="865"/>
                  </a:lnTo>
                  <a:lnTo>
                    <a:pt x="3235" y="878"/>
                  </a:lnTo>
                  <a:lnTo>
                    <a:pt x="3227" y="890"/>
                  </a:lnTo>
                  <a:lnTo>
                    <a:pt x="3218" y="901"/>
                  </a:lnTo>
                  <a:lnTo>
                    <a:pt x="3208" y="910"/>
                  </a:lnTo>
                  <a:lnTo>
                    <a:pt x="3196" y="920"/>
                  </a:lnTo>
                  <a:lnTo>
                    <a:pt x="3183" y="928"/>
                  </a:lnTo>
                  <a:lnTo>
                    <a:pt x="3166" y="934"/>
                  </a:lnTo>
                  <a:lnTo>
                    <a:pt x="3150" y="940"/>
                  </a:lnTo>
                  <a:lnTo>
                    <a:pt x="3130" y="944"/>
                  </a:lnTo>
                  <a:lnTo>
                    <a:pt x="3111" y="946"/>
                  </a:lnTo>
                  <a:lnTo>
                    <a:pt x="3089" y="949"/>
                  </a:lnTo>
                  <a:lnTo>
                    <a:pt x="3065" y="947"/>
                  </a:lnTo>
                  <a:lnTo>
                    <a:pt x="3040" y="946"/>
                  </a:lnTo>
                  <a:lnTo>
                    <a:pt x="3016" y="944"/>
                  </a:lnTo>
                  <a:lnTo>
                    <a:pt x="2995" y="943"/>
                  </a:lnTo>
                  <a:lnTo>
                    <a:pt x="2978" y="944"/>
                  </a:lnTo>
                  <a:lnTo>
                    <a:pt x="2963" y="945"/>
                  </a:lnTo>
                  <a:lnTo>
                    <a:pt x="2951" y="949"/>
                  </a:lnTo>
                  <a:lnTo>
                    <a:pt x="2941" y="952"/>
                  </a:lnTo>
                  <a:lnTo>
                    <a:pt x="2932" y="957"/>
                  </a:lnTo>
                  <a:lnTo>
                    <a:pt x="2925" y="964"/>
                  </a:lnTo>
                  <a:lnTo>
                    <a:pt x="2919" y="970"/>
                  </a:lnTo>
                  <a:lnTo>
                    <a:pt x="2914" y="978"/>
                  </a:lnTo>
                  <a:lnTo>
                    <a:pt x="2908" y="987"/>
                  </a:lnTo>
                  <a:lnTo>
                    <a:pt x="2903" y="996"/>
                  </a:lnTo>
                  <a:lnTo>
                    <a:pt x="2897" y="1007"/>
                  </a:lnTo>
                  <a:lnTo>
                    <a:pt x="2891" y="1018"/>
                  </a:lnTo>
                  <a:lnTo>
                    <a:pt x="2882" y="1030"/>
                  </a:lnTo>
                  <a:lnTo>
                    <a:pt x="2873" y="1043"/>
                  </a:lnTo>
                  <a:lnTo>
                    <a:pt x="2868" y="1050"/>
                  </a:lnTo>
                  <a:lnTo>
                    <a:pt x="2863" y="1054"/>
                  </a:lnTo>
                  <a:lnTo>
                    <a:pt x="2857" y="1060"/>
                  </a:lnTo>
                  <a:lnTo>
                    <a:pt x="2851" y="1063"/>
                  </a:lnTo>
                  <a:lnTo>
                    <a:pt x="2845" y="1066"/>
                  </a:lnTo>
                  <a:lnTo>
                    <a:pt x="2839" y="1068"/>
                  </a:lnTo>
                  <a:lnTo>
                    <a:pt x="2833" y="1070"/>
                  </a:lnTo>
                  <a:lnTo>
                    <a:pt x="2827" y="1072"/>
                  </a:lnTo>
                  <a:lnTo>
                    <a:pt x="2814" y="1073"/>
                  </a:lnTo>
                  <a:lnTo>
                    <a:pt x="2801" y="1072"/>
                  </a:lnTo>
                  <a:lnTo>
                    <a:pt x="2786" y="1068"/>
                  </a:lnTo>
                  <a:lnTo>
                    <a:pt x="2772" y="1064"/>
                  </a:lnTo>
                  <a:lnTo>
                    <a:pt x="2758" y="1058"/>
                  </a:lnTo>
                  <a:lnTo>
                    <a:pt x="2743" y="1051"/>
                  </a:lnTo>
                  <a:lnTo>
                    <a:pt x="2728" y="1043"/>
                  </a:lnTo>
                  <a:lnTo>
                    <a:pt x="2714" y="1036"/>
                  </a:lnTo>
                  <a:lnTo>
                    <a:pt x="2682" y="1018"/>
                  </a:lnTo>
                  <a:lnTo>
                    <a:pt x="2651" y="1002"/>
                  </a:lnTo>
                  <a:lnTo>
                    <a:pt x="2643" y="998"/>
                  </a:lnTo>
                  <a:lnTo>
                    <a:pt x="2635" y="995"/>
                  </a:lnTo>
                  <a:lnTo>
                    <a:pt x="2628" y="993"/>
                  </a:lnTo>
                  <a:lnTo>
                    <a:pt x="2620" y="991"/>
                  </a:lnTo>
                  <a:lnTo>
                    <a:pt x="2605" y="990"/>
                  </a:lnTo>
                  <a:lnTo>
                    <a:pt x="2588" y="990"/>
                  </a:lnTo>
                  <a:lnTo>
                    <a:pt x="2573" y="991"/>
                  </a:lnTo>
                  <a:lnTo>
                    <a:pt x="2558" y="993"/>
                  </a:lnTo>
                  <a:lnTo>
                    <a:pt x="2543" y="996"/>
                  </a:lnTo>
                  <a:lnTo>
                    <a:pt x="2527" y="1000"/>
                  </a:lnTo>
                  <a:lnTo>
                    <a:pt x="2513" y="1003"/>
                  </a:lnTo>
                  <a:lnTo>
                    <a:pt x="2498" y="1005"/>
                  </a:lnTo>
                  <a:lnTo>
                    <a:pt x="2484" y="1007"/>
                  </a:lnTo>
                  <a:lnTo>
                    <a:pt x="2470" y="1007"/>
                  </a:lnTo>
                  <a:lnTo>
                    <a:pt x="2456" y="1006"/>
                  </a:lnTo>
                  <a:lnTo>
                    <a:pt x="2441" y="1003"/>
                  </a:lnTo>
                  <a:lnTo>
                    <a:pt x="2435" y="1000"/>
                  </a:lnTo>
                  <a:lnTo>
                    <a:pt x="2428" y="996"/>
                  </a:lnTo>
                  <a:lnTo>
                    <a:pt x="2422" y="992"/>
                  </a:lnTo>
                  <a:lnTo>
                    <a:pt x="2415" y="988"/>
                  </a:lnTo>
                  <a:lnTo>
                    <a:pt x="2401" y="978"/>
                  </a:lnTo>
                  <a:lnTo>
                    <a:pt x="2387" y="969"/>
                  </a:lnTo>
                  <a:lnTo>
                    <a:pt x="2373" y="962"/>
                  </a:lnTo>
                  <a:lnTo>
                    <a:pt x="2358" y="954"/>
                  </a:lnTo>
                  <a:lnTo>
                    <a:pt x="2326" y="941"/>
                  </a:lnTo>
                  <a:lnTo>
                    <a:pt x="2297" y="927"/>
                  </a:lnTo>
                  <a:lnTo>
                    <a:pt x="2283" y="919"/>
                  </a:lnTo>
                  <a:lnTo>
                    <a:pt x="2269" y="912"/>
                  </a:lnTo>
                  <a:lnTo>
                    <a:pt x="2258" y="902"/>
                  </a:lnTo>
                  <a:lnTo>
                    <a:pt x="2247" y="892"/>
                  </a:lnTo>
                  <a:lnTo>
                    <a:pt x="2242" y="887"/>
                  </a:lnTo>
                  <a:lnTo>
                    <a:pt x="2238" y="880"/>
                  </a:lnTo>
                  <a:lnTo>
                    <a:pt x="2234" y="873"/>
                  </a:lnTo>
                  <a:lnTo>
                    <a:pt x="2230" y="867"/>
                  </a:lnTo>
                  <a:lnTo>
                    <a:pt x="2227" y="859"/>
                  </a:lnTo>
                  <a:lnTo>
                    <a:pt x="2224" y="852"/>
                  </a:lnTo>
                  <a:lnTo>
                    <a:pt x="2222" y="844"/>
                  </a:lnTo>
                  <a:lnTo>
                    <a:pt x="2221" y="835"/>
                  </a:lnTo>
                  <a:lnTo>
                    <a:pt x="2215" y="797"/>
                  </a:lnTo>
                  <a:lnTo>
                    <a:pt x="2206" y="759"/>
                  </a:lnTo>
                  <a:lnTo>
                    <a:pt x="2202" y="740"/>
                  </a:lnTo>
                  <a:lnTo>
                    <a:pt x="2197" y="721"/>
                  </a:lnTo>
                  <a:lnTo>
                    <a:pt x="2190" y="703"/>
                  </a:lnTo>
                  <a:lnTo>
                    <a:pt x="2182" y="684"/>
                  </a:lnTo>
                  <a:lnTo>
                    <a:pt x="2174" y="666"/>
                  </a:lnTo>
                  <a:lnTo>
                    <a:pt x="2164" y="649"/>
                  </a:lnTo>
                  <a:lnTo>
                    <a:pt x="2153" y="633"/>
                  </a:lnTo>
                  <a:lnTo>
                    <a:pt x="2141" y="618"/>
                  </a:lnTo>
                  <a:lnTo>
                    <a:pt x="2127" y="605"/>
                  </a:lnTo>
                  <a:lnTo>
                    <a:pt x="2112" y="592"/>
                  </a:lnTo>
                  <a:lnTo>
                    <a:pt x="2103" y="586"/>
                  </a:lnTo>
                  <a:lnTo>
                    <a:pt x="2094" y="581"/>
                  </a:lnTo>
                  <a:lnTo>
                    <a:pt x="2086" y="576"/>
                  </a:lnTo>
                  <a:lnTo>
                    <a:pt x="2076" y="572"/>
                  </a:lnTo>
                  <a:lnTo>
                    <a:pt x="2057" y="563"/>
                  </a:lnTo>
                  <a:lnTo>
                    <a:pt x="2040" y="554"/>
                  </a:lnTo>
                  <a:lnTo>
                    <a:pt x="2025" y="544"/>
                  </a:lnTo>
                  <a:lnTo>
                    <a:pt x="2012" y="534"/>
                  </a:lnTo>
                  <a:lnTo>
                    <a:pt x="1999" y="523"/>
                  </a:lnTo>
                  <a:lnTo>
                    <a:pt x="1988" y="512"/>
                  </a:lnTo>
                  <a:lnTo>
                    <a:pt x="1977" y="501"/>
                  </a:lnTo>
                  <a:lnTo>
                    <a:pt x="1967" y="492"/>
                  </a:lnTo>
                  <a:lnTo>
                    <a:pt x="1947" y="471"/>
                  </a:lnTo>
                  <a:lnTo>
                    <a:pt x="1928" y="451"/>
                  </a:lnTo>
                  <a:lnTo>
                    <a:pt x="1917" y="443"/>
                  </a:lnTo>
                  <a:lnTo>
                    <a:pt x="1906" y="435"/>
                  </a:lnTo>
                  <a:lnTo>
                    <a:pt x="1894" y="427"/>
                  </a:lnTo>
                  <a:lnTo>
                    <a:pt x="1880" y="422"/>
                  </a:lnTo>
                  <a:lnTo>
                    <a:pt x="1851" y="411"/>
                  </a:lnTo>
                  <a:lnTo>
                    <a:pt x="1818" y="402"/>
                  </a:lnTo>
                  <a:lnTo>
                    <a:pt x="1784" y="394"/>
                  </a:lnTo>
                  <a:lnTo>
                    <a:pt x="1753" y="384"/>
                  </a:lnTo>
                  <a:lnTo>
                    <a:pt x="1737" y="378"/>
                  </a:lnTo>
                  <a:lnTo>
                    <a:pt x="1723" y="371"/>
                  </a:lnTo>
                  <a:lnTo>
                    <a:pt x="1710" y="363"/>
                  </a:lnTo>
                  <a:lnTo>
                    <a:pt x="1698" y="353"/>
                  </a:lnTo>
                  <a:lnTo>
                    <a:pt x="1693" y="349"/>
                  </a:lnTo>
                  <a:lnTo>
                    <a:pt x="1688" y="344"/>
                  </a:lnTo>
                  <a:lnTo>
                    <a:pt x="1684" y="337"/>
                  </a:lnTo>
                  <a:lnTo>
                    <a:pt x="1680" y="330"/>
                  </a:lnTo>
                  <a:lnTo>
                    <a:pt x="1676" y="324"/>
                  </a:lnTo>
                  <a:lnTo>
                    <a:pt x="1673" y="317"/>
                  </a:lnTo>
                  <a:lnTo>
                    <a:pt x="1671" y="310"/>
                  </a:lnTo>
                  <a:lnTo>
                    <a:pt x="1670" y="301"/>
                  </a:lnTo>
                  <a:lnTo>
                    <a:pt x="1667" y="285"/>
                  </a:lnTo>
                  <a:lnTo>
                    <a:pt x="1662" y="270"/>
                  </a:lnTo>
                  <a:lnTo>
                    <a:pt x="1657" y="254"/>
                  </a:lnTo>
                  <a:lnTo>
                    <a:pt x="1650" y="240"/>
                  </a:lnTo>
                  <a:lnTo>
                    <a:pt x="1644" y="226"/>
                  </a:lnTo>
                  <a:lnTo>
                    <a:pt x="1636" y="212"/>
                  </a:lnTo>
                  <a:lnTo>
                    <a:pt x="1627" y="199"/>
                  </a:lnTo>
                  <a:lnTo>
                    <a:pt x="1619" y="185"/>
                  </a:lnTo>
                  <a:lnTo>
                    <a:pt x="1599" y="155"/>
                  </a:lnTo>
                  <a:lnTo>
                    <a:pt x="1578" y="124"/>
                  </a:lnTo>
                  <a:lnTo>
                    <a:pt x="1568" y="106"/>
                  </a:lnTo>
                  <a:lnTo>
                    <a:pt x="1557" y="88"/>
                  </a:lnTo>
                  <a:lnTo>
                    <a:pt x="1546" y="67"/>
                  </a:lnTo>
                  <a:lnTo>
                    <a:pt x="1534" y="45"/>
                  </a:lnTo>
                  <a:lnTo>
                    <a:pt x="1528" y="36"/>
                  </a:lnTo>
                  <a:lnTo>
                    <a:pt x="1522" y="26"/>
                  </a:lnTo>
                  <a:lnTo>
                    <a:pt x="1515" y="19"/>
                  </a:lnTo>
                  <a:lnTo>
                    <a:pt x="1508" y="13"/>
                  </a:lnTo>
                  <a:lnTo>
                    <a:pt x="1499" y="8"/>
                  </a:lnTo>
                  <a:lnTo>
                    <a:pt x="1491" y="5"/>
                  </a:lnTo>
                  <a:lnTo>
                    <a:pt x="1483" y="3"/>
                  </a:lnTo>
                  <a:lnTo>
                    <a:pt x="1474" y="2"/>
                  </a:lnTo>
                  <a:lnTo>
                    <a:pt x="1464" y="2"/>
                  </a:lnTo>
                  <a:lnTo>
                    <a:pt x="1455" y="3"/>
                  </a:lnTo>
                  <a:lnTo>
                    <a:pt x="1446" y="4"/>
                  </a:lnTo>
                  <a:lnTo>
                    <a:pt x="1437" y="7"/>
                  </a:lnTo>
                  <a:lnTo>
                    <a:pt x="1417" y="14"/>
                  </a:lnTo>
                  <a:lnTo>
                    <a:pt x="1399" y="22"/>
                  </a:lnTo>
                  <a:lnTo>
                    <a:pt x="1381" y="33"/>
                  </a:lnTo>
                  <a:lnTo>
                    <a:pt x="1364" y="44"/>
                  </a:lnTo>
                  <a:lnTo>
                    <a:pt x="1349" y="56"/>
                  </a:lnTo>
                  <a:lnTo>
                    <a:pt x="1336" y="67"/>
                  </a:lnTo>
                  <a:lnTo>
                    <a:pt x="1316" y="83"/>
                  </a:lnTo>
                  <a:lnTo>
                    <a:pt x="1309" y="91"/>
                  </a:lnTo>
                  <a:lnTo>
                    <a:pt x="1303" y="88"/>
                  </a:lnTo>
                  <a:lnTo>
                    <a:pt x="1285" y="76"/>
                  </a:lnTo>
                  <a:lnTo>
                    <a:pt x="1252" y="53"/>
                  </a:lnTo>
                  <a:lnTo>
                    <a:pt x="1203" y="16"/>
                  </a:lnTo>
                  <a:lnTo>
                    <a:pt x="1196" y="11"/>
                  </a:lnTo>
                  <a:lnTo>
                    <a:pt x="1189" y="6"/>
                  </a:lnTo>
                  <a:lnTo>
                    <a:pt x="1182" y="3"/>
                  </a:lnTo>
                  <a:lnTo>
                    <a:pt x="1176" y="2"/>
                  </a:lnTo>
                  <a:lnTo>
                    <a:pt x="1168" y="1"/>
                  </a:lnTo>
                  <a:lnTo>
                    <a:pt x="1162" y="0"/>
                  </a:lnTo>
                  <a:lnTo>
                    <a:pt x="1155" y="1"/>
                  </a:lnTo>
                  <a:lnTo>
                    <a:pt x="1149" y="2"/>
                  </a:lnTo>
                  <a:lnTo>
                    <a:pt x="1142" y="4"/>
                  </a:lnTo>
                  <a:lnTo>
                    <a:pt x="1135" y="6"/>
                  </a:lnTo>
                  <a:lnTo>
                    <a:pt x="1129" y="9"/>
                  </a:lnTo>
                  <a:lnTo>
                    <a:pt x="1122" y="13"/>
                  </a:lnTo>
                  <a:lnTo>
                    <a:pt x="1112" y="21"/>
                  </a:lnTo>
                  <a:lnTo>
                    <a:pt x="1100" y="30"/>
                  </a:lnTo>
                  <a:lnTo>
                    <a:pt x="1090" y="41"/>
                  </a:lnTo>
                  <a:lnTo>
                    <a:pt x="1081" y="51"/>
                  </a:lnTo>
                  <a:lnTo>
                    <a:pt x="1072" y="61"/>
                  </a:lnTo>
                  <a:lnTo>
                    <a:pt x="1066" y="70"/>
                  </a:lnTo>
                  <a:lnTo>
                    <a:pt x="1056" y="85"/>
                  </a:lnTo>
                  <a:lnTo>
                    <a:pt x="1053" y="91"/>
                  </a:lnTo>
                  <a:lnTo>
                    <a:pt x="1042" y="92"/>
                  </a:lnTo>
                  <a:lnTo>
                    <a:pt x="1013" y="99"/>
                  </a:lnTo>
                  <a:lnTo>
                    <a:pt x="968" y="106"/>
                  </a:lnTo>
                  <a:lnTo>
                    <a:pt x="912" y="117"/>
                  </a:lnTo>
                  <a:lnTo>
                    <a:pt x="848" y="129"/>
                  </a:lnTo>
                  <a:lnTo>
                    <a:pt x="781" y="141"/>
                  </a:lnTo>
                  <a:lnTo>
                    <a:pt x="712" y="154"/>
                  </a:lnTo>
                  <a:lnTo>
                    <a:pt x="647" y="166"/>
                  </a:lnTo>
                  <a:lnTo>
                    <a:pt x="589" y="176"/>
                  </a:lnTo>
                  <a:lnTo>
                    <a:pt x="540" y="186"/>
                  </a:lnTo>
                  <a:lnTo>
                    <a:pt x="498" y="193"/>
                  </a:lnTo>
                  <a:lnTo>
                    <a:pt x="465" y="200"/>
                  </a:lnTo>
                  <a:lnTo>
                    <a:pt x="439" y="204"/>
                  </a:lnTo>
                  <a:lnTo>
                    <a:pt x="420" y="209"/>
                  </a:lnTo>
                  <a:lnTo>
                    <a:pt x="410" y="211"/>
                  </a:lnTo>
                  <a:lnTo>
                    <a:pt x="406" y="211"/>
                  </a:lnTo>
                  <a:lnTo>
                    <a:pt x="346" y="422"/>
                  </a:lnTo>
                  <a:lnTo>
                    <a:pt x="343" y="420"/>
                  </a:lnTo>
                  <a:lnTo>
                    <a:pt x="333" y="413"/>
                  </a:lnTo>
                  <a:lnTo>
                    <a:pt x="318" y="404"/>
                  </a:lnTo>
                  <a:lnTo>
                    <a:pt x="298" y="391"/>
                  </a:lnTo>
                  <a:lnTo>
                    <a:pt x="272" y="376"/>
                  </a:lnTo>
                  <a:lnTo>
                    <a:pt x="245" y="358"/>
                  </a:lnTo>
                  <a:lnTo>
                    <a:pt x="214" y="338"/>
                  </a:lnTo>
                  <a:lnTo>
                    <a:pt x="181" y="316"/>
                  </a:lnTo>
                  <a:lnTo>
                    <a:pt x="172" y="311"/>
                  </a:lnTo>
                  <a:lnTo>
                    <a:pt x="164" y="308"/>
                  </a:lnTo>
                  <a:lnTo>
                    <a:pt x="156" y="304"/>
                  </a:lnTo>
                  <a:lnTo>
                    <a:pt x="147" y="303"/>
                  </a:lnTo>
                  <a:lnTo>
                    <a:pt x="139" y="302"/>
                  </a:lnTo>
                  <a:lnTo>
                    <a:pt x="131" y="302"/>
                  </a:lnTo>
                  <a:lnTo>
                    <a:pt x="122" y="303"/>
                  </a:lnTo>
                  <a:lnTo>
                    <a:pt x="115" y="305"/>
                  </a:lnTo>
                  <a:lnTo>
                    <a:pt x="107" y="308"/>
                  </a:lnTo>
                  <a:lnTo>
                    <a:pt x="99" y="311"/>
                  </a:lnTo>
                  <a:lnTo>
                    <a:pt x="92" y="314"/>
                  </a:lnTo>
                  <a:lnTo>
                    <a:pt x="84" y="318"/>
                  </a:lnTo>
                  <a:lnTo>
                    <a:pt x="70" y="328"/>
                  </a:lnTo>
                  <a:lnTo>
                    <a:pt x="57" y="339"/>
                  </a:lnTo>
                  <a:lnTo>
                    <a:pt x="45" y="350"/>
                  </a:lnTo>
                  <a:lnTo>
                    <a:pt x="34" y="362"/>
                  </a:lnTo>
                  <a:lnTo>
                    <a:pt x="24" y="373"/>
                  </a:lnTo>
                  <a:lnTo>
                    <a:pt x="16" y="384"/>
                  </a:lnTo>
                  <a:lnTo>
                    <a:pt x="5" y="400"/>
                  </a:lnTo>
                  <a:lnTo>
                    <a:pt x="0" y="407"/>
                  </a:lnTo>
                  <a:lnTo>
                    <a:pt x="60" y="632"/>
                  </a:lnTo>
                  <a:lnTo>
                    <a:pt x="271" y="737"/>
                  </a:lnTo>
                  <a:lnTo>
                    <a:pt x="279" y="740"/>
                  </a:lnTo>
                  <a:lnTo>
                    <a:pt x="299" y="746"/>
                  </a:lnTo>
                  <a:lnTo>
                    <a:pt x="326" y="756"/>
                  </a:lnTo>
                  <a:lnTo>
                    <a:pt x="354" y="766"/>
                  </a:lnTo>
                  <a:lnTo>
                    <a:pt x="367" y="771"/>
                  </a:lnTo>
                  <a:lnTo>
                    <a:pt x="379" y="777"/>
                  </a:lnTo>
                  <a:lnTo>
                    <a:pt x="388" y="782"/>
                  </a:lnTo>
                  <a:lnTo>
                    <a:pt x="395" y="786"/>
                  </a:lnTo>
                  <a:lnTo>
                    <a:pt x="398" y="788"/>
                  </a:lnTo>
                  <a:lnTo>
                    <a:pt x="399" y="790"/>
                  </a:lnTo>
                  <a:lnTo>
                    <a:pt x="399" y="791"/>
                  </a:lnTo>
                  <a:lnTo>
                    <a:pt x="398" y="793"/>
                  </a:lnTo>
                  <a:lnTo>
                    <a:pt x="392" y="794"/>
                  </a:lnTo>
                  <a:lnTo>
                    <a:pt x="381" y="795"/>
                  </a:lnTo>
                  <a:lnTo>
                    <a:pt x="389" y="796"/>
                  </a:lnTo>
                  <a:lnTo>
                    <a:pt x="395" y="797"/>
                  </a:lnTo>
                  <a:lnTo>
                    <a:pt x="403" y="801"/>
                  </a:lnTo>
                  <a:lnTo>
                    <a:pt x="411" y="805"/>
                  </a:lnTo>
                  <a:lnTo>
                    <a:pt x="427" y="816"/>
                  </a:lnTo>
                  <a:lnTo>
                    <a:pt x="444" y="830"/>
                  </a:lnTo>
                  <a:lnTo>
                    <a:pt x="462" y="846"/>
                  </a:lnTo>
                  <a:lnTo>
                    <a:pt x="480" y="866"/>
                  </a:lnTo>
                  <a:lnTo>
                    <a:pt x="499" y="887"/>
                  </a:lnTo>
                  <a:lnTo>
                    <a:pt x="517" y="908"/>
                  </a:lnTo>
                  <a:lnTo>
                    <a:pt x="554" y="952"/>
                  </a:lnTo>
                  <a:lnTo>
                    <a:pt x="589" y="993"/>
                  </a:lnTo>
                  <a:lnTo>
                    <a:pt x="607" y="1011"/>
                  </a:lnTo>
                  <a:lnTo>
                    <a:pt x="623" y="1025"/>
                  </a:lnTo>
                  <a:lnTo>
                    <a:pt x="631" y="1031"/>
                  </a:lnTo>
                  <a:lnTo>
                    <a:pt x="638" y="1037"/>
                  </a:lnTo>
                  <a:lnTo>
                    <a:pt x="646" y="1041"/>
                  </a:lnTo>
                  <a:lnTo>
                    <a:pt x="652" y="1045"/>
                  </a:lnTo>
                  <a:lnTo>
                    <a:pt x="659" y="1049"/>
                  </a:lnTo>
                  <a:lnTo>
                    <a:pt x="665" y="1053"/>
                  </a:lnTo>
                  <a:lnTo>
                    <a:pt x="671" y="1057"/>
                  </a:lnTo>
                  <a:lnTo>
                    <a:pt x="675" y="1064"/>
                  </a:lnTo>
                  <a:lnTo>
                    <a:pt x="680" y="1070"/>
                  </a:lnTo>
                  <a:lnTo>
                    <a:pt x="684" y="1078"/>
                  </a:lnTo>
                  <a:lnTo>
                    <a:pt x="687" y="1086"/>
                  </a:lnTo>
                  <a:lnTo>
                    <a:pt x="690" y="1094"/>
                  </a:lnTo>
                  <a:lnTo>
                    <a:pt x="696" y="1114"/>
                  </a:lnTo>
                  <a:lnTo>
                    <a:pt x="699" y="1135"/>
                  </a:lnTo>
                  <a:lnTo>
                    <a:pt x="701" y="1156"/>
                  </a:lnTo>
                  <a:lnTo>
                    <a:pt x="701" y="1179"/>
                  </a:lnTo>
                  <a:lnTo>
                    <a:pt x="701" y="1202"/>
                  </a:lnTo>
                  <a:lnTo>
                    <a:pt x="699" y="1225"/>
                  </a:lnTo>
                  <a:lnTo>
                    <a:pt x="697" y="1248"/>
                  </a:lnTo>
                  <a:lnTo>
                    <a:pt x="694" y="1269"/>
                  </a:lnTo>
                  <a:lnTo>
                    <a:pt x="689" y="1289"/>
                  </a:lnTo>
                  <a:lnTo>
                    <a:pt x="684" y="1308"/>
                  </a:lnTo>
                  <a:lnTo>
                    <a:pt x="678" y="1323"/>
                  </a:lnTo>
                  <a:lnTo>
                    <a:pt x="673" y="1336"/>
                  </a:lnTo>
                  <a:lnTo>
                    <a:pt x="665" y="1349"/>
                  </a:lnTo>
                  <a:lnTo>
                    <a:pt x="653" y="1362"/>
                  </a:lnTo>
                  <a:lnTo>
                    <a:pt x="639" y="1377"/>
                  </a:lnTo>
                  <a:lnTo>
                    <a:pt x="622" y="1393"/>
                  </a:lnTo>
                  <a:lnTo>
                    <a:pt x="583" y="1426"/>
                  </a:lnTo>
                  <a:lnTo>
                    <a:pt x="539" y="1460"/>
                  </a:lnTo>
                  <a:lnTo>
                    <a:pt x="496" y="1494"/>
                  </a:lnTo>
                  <a:lnTo>
                    <a:pt x="458" y="1525"/>
                  </a:lnTo>
                  <a:lnTo>
                    <a:pt x="442" y="1539"/>
                  </a:lnTo>
                  <a:lnTo>
                    <a:pt x="429" y="1554"/>
                  </a:lnTo>
                  <a:lnTo>
                    <a:pt x="424" y="1559"/>
                  </a:lnTo>
                  <a:lnTo>
                    <a:pt x="418" y="1566"/>
                  </a:lnTo>
                  <a:lnTo>
                    <a:pt x="415" y="1571"/>
                  </a:lnTo>
                  <a:lnTo>
                    <a:pt x="413" y="1576"/>
                  </a:lnTo>
                  <a:lnTo>
                    <a:pt x="410" y="1591"/>
                  </a:lnTo>
                  <a:lnTo>
                    <a:pt x="406" y="1613"/>
                  </a:lnTo>
                  <a:lnTo>
                    <a:pt x="404" y="1644"/>
                  </a:lnTo>
                  <a:lnTo>
                    <a:pt x="402" y="1682"/>
                  </a:lnTo>
                  <a:lnTo>
                    <a:pt x="400" y="1771"/>
                  </a:lnTo>
                  <a:lnTo>
                    <a:pt x="399" y="1874"/>
                  </a:lnTo>
                  <a:lnTo>
                    <a:pt x="398" y="1981"/>
                  </a:lnTo>
                  <a:lnTo>
                    <a:pt x="397" y="2084"/>
                  </a:lnTo>
                  <a:lnTo>
                    <a:pt x="395" y="2174"/>
                  </a:lnTo>
                  <a:lnTo>
                    <a:pt x="392" y="2243"/>
                  </a:lnTo>
                  <a:lnTo>
                    <a:pt x="391" y="2268"/>
                  </a:lnTo>
                  <a:lnTo>
                    <a:pt x="391" y="2290"/>
                  </a:lnTo>
                  <a:lnTo>
                    <a:pt x="393" y="2309"/>
                  </a:lnTo>
                  <a:lnTo>
                    <a:pt x="397" y="2326"/>
                  </a:lnTo>
                  <a:lnTo>
                    <a:pt x="401" y="2340"/>
                  </a:lnTo>
                  <a:lnTo>
                    <a:pt x="406" y="2352"/>
                  </a:lnTo>
                  <a:lnTo>
                    <a:pt x="413" y="2363"/>
                  </a:lnTo>
                  <a:lnTo>
                    <a:pt x="420" y="2372"/>
                  </a:lnTo>
                  <a:lnTo>
                    <a:pt x="429" y="2381"/>
                  </a:lnTo>
                  <a:lnTo>
                    <a:pt x="438" y="2388"/>
                  </a:lnTo>
                  <a:lnTo>
                    <a:pt x="447" y="2396"/>
                  </a:lnTo>
                  <a:lnTo>
                    <a:pt x="456" y="2404"/>
                  </a:lnTo>
                  <a:lnTo>
                    <a:pt x="466" y="2411"/>
                  </a:lnTo>
                  <a:lnTo>
                    <a:pt x="476" y="2420"/>
                  </a:lnTo>
                  <a:lnTo>
                    <a:pt x="486" y="2430"/>
                  </a:lnTo>
                  <a:lnTo>
                    <a:pt x="497" y="2441"/>
                  </a:lnTo>
                  <a:lnTo>
                    <a:pt x="506" y="2451"/>
                  </a:lnTo>
                  <a:lnTo>
                    <a:pt x="518" y="2461"/>
                  </a:lnTo>
                  <a:lnTo>
                    <a:pt x="530" y="2470"/>
                  </a:lnTo>
                  <a:lnTo>
                    <a:pt x="543" y="2478"/>
                  </a:lnTo>
                  <a:lnTo>
                    <a:pt x="558" y="2484"/>
                  </a:lnTo>
                  <a:lnTo>
                    <a:pt x="572" y="2491"/>
                  </a:lnTo>
                  <a:lnTo>
                    <a:pt x="587" y="2496"/>
                  </a:lnTo>
                  <a:lnTo>
                    <a:pt x="601" y="2502"/>
                  </a:lnTo>
                  <a:lnTo>
                    <a:pt x="632" y="2512"/>
                  </a:lnTo>
                  <a:lnTo>
                    <a:pt x="662" y="2523"/>
                  </a:lnTo>
                  <a:lnTo>
                    <a:pt x="676" y="2530"/>
                  </a:lnTo>
                  <a:lnTo>
                    <a:pt x="689" y="2537"/>
                  </a:lnTo>
                  <a:lnTo>
                    <a:pt x="702" y="2545"/>
                  </a:lnTo>
                  <a:lnTo>
                    <a:pt x="714" y="2555"/>
                  </a:lnTo>
                  <a:lnTo>
                    <a:pt x="742" y="2578"/>
                  </a:lnTo>
                  <a:lnTo>
                    <a:pt x="773" y="2605"/>
                  </a:lnTo>
                  <a:lnTo>
                    <a:pt x="808" y="2635"/>
                  </a:lnTo>
                  <a:lnTo>
                    <a:pt x="845" y="2667"/>
                  </a:lnTo>
                  <a:lnTo>
                    <a:pt x="882" y="2697"/>
                  </a:lnTo>
                  <a:lnTo>
                    <a:pt x="917" y="2725"/>
                  </a:lnTo>
                  <a:lnTo>
                    <a:pt x="933" y="2737"/>
                  </a:lnTo>
                  <a:lnTo>
                    <a:pt x="948" y="2747"/>
                  </a:lnTo>
                  <a:lnTo>
                    <a:pt x="962" y="2756"/>
                  </a:lnTo>
                  <a:lnTo>
                    <a:pt x="976" y="2763"/>
                  </a:lnTo>
                  <a:lnTo>
                    <a:pt x="986" y="2768"/>
                  </a:lnTo>
                  <a:lnTo>
                    <a:pt x="998" y="2772"/>
                  </a:lnTo>
                  <a:lnTo>
                    <a:pt x="1010" y="2776"/>
                  </a:lnTo>
                  <a:lnTo>
                    <a:pt x="1021" y="2778"/>
                  </a:lnTo>
                  <a:lnTo>
                    <a:pt x="1045" y="2781"/>
                  </a:lnTo>
                  <a:lnTo>
                    <a:pt x="1067" y="2783"/>
                  </a:lnTo>
                  <a:lnTo>
                    <a:pt x="1090" y="2786"/>
                  </a:lnTo>
                  <a:lnTo>
                    <a:pt x="1112" y="2789"/>
                  </a:lnTo>
                  <a:lnTo>
                    <a:pt x="1121" y="2792"/>
                  </a:lnTo>
                  <a:lnTo>
                    <a:pt x="1132" y="2795"/>
                  </a:lnTo>
                  <a:lnTo>
                    <a:pt x="1142" y="2800"/>
                  </a:lnTo>
                  <a:lnTo>
                    <a:pt x="1152" y="2804"/>
                  </a:lnTo>
                  <a:lnTo>
                    <a:pt x="1159" y="2811"/>
                  </a:lnTo>
                  <a:lnTo>
                    <a:pt x="1165" y="2817"/>
                  </a:lnTo>
                  <a:lnTo>
                    <a:pt x="1169" y="2826"/>
                  </a:lnTo>
                  <a:lnTo>
                    <a:pt x="1173" y="2836"/>
                  </a:lnTo>
                  <a:lnTo>
                    <a:pt x="1176" y="2846"/>
                  </a:lnTo>
                  <a:lnTo>
                    <a:pt x="1177" y="2858"/>
                  </a:lnTo>
                  <a:lnTo>
                    <a:pt x="1178" y="2872"/>
                  </a:lnTo>
                  <a:lnTo>
                    <a:pt x="1178" y="2885"/>
                  </a:lnTo>
                  <a:lnTo>
                    <a:pt x="1177" y="2911"/>
                  </a:lnTo>
                  <a:lnTo>
                    <a:pt x="1175" y="2937"/>
                  </a:lnTo>
                  <a:lnTo>
                    <a:pt x="1171" y="2961"/>
                  </a:lnTo>
                  <a:lnTo>
                    <a:pt x="1167" y="298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43"/>
            <p:cNvSpPr>
              <a:spLocks noChangeAspect="1" noEditPoints="1"/>
            </p:cNvSpPr>
            <p:nvPr/>
          </p:nvSpPr>
          <p:spPr bwMode="auto">
            <a:xfrm>
              <a:off x="4492" y="1417"/>
              <a:ext cx="209" cy="244"/>
            </a:xfrm>
            <a:custGeom>
              <a:avLst/>
              <a:gdLst>
                <a:gd name="T0" fmla="*/ 0 w 1582"/>
                <a:gd name="T1" fmla="*/ 0 h 1730"/>
                <a:gd name="T2" fmla="*/ 0 w 1582"/>
                <a:gd name="T3" fmla="*/ 0 h 1730"/>
                <a:gd name="T4" fmla="*/ 0 w 1582"/>
                <a:gd name="T5" fmla="*/ 0 h 1730"/>
                <a:gd name="T6" fmla="*/ 0 w 1582"/>
                <a:gd name="T7" fmla="*/ 0 h 1730"/>
                <a:gd name="T8" fmla="*/ 0 w 1582"/>
                <a:gd name="T9" fmla="*/ 0 h 1730"/>
                <a:gd name="T10" fmla="*/ 0 w 1582"/>
                <a:gd name="T11" fmla="*/ 0 h 1730"/>
                <a:gd name="T12" fmla="*/ 0 w 1582"/>
                <a:gd name="T13" fmla="*/ 0 h 1730"/>
                <a:gd name="T14" fmla="*/ 0 w 1582"/>
                <a:gd name="T15" fmla="*/ 0 h 1730"/>
                <a:gd name="T16" fmla="*/ 0 w 1582"/>
                <a:gd name="T17" fmla="*/ 0 h 1730"/>
                <a:gd name="T18" fmla="*/ 0 w 1582"/>
                <a:gd name="T19" fmla="*/ 0 h 1730"/>
                <a:gd name="T20" fmla="*/ 0 w 1582"/>
                <a:gd name="T21" fmla="*/ 0 h 1730"/>
                <a:gd name="T22" fmla="*/ 0 w 1582"/>
                <a:gd name="T23" fmla="*/ 0 h 1730"/>
                <a:gd name="T24" fmla="*/ 0 w 1582"/>
                <a:gd name="T25" fmla="*/ 0 h 1730"/>
                <a:gd name="T26" fmla="*/ 0 w 1582"/>
                <a:gd name="T27" fmla="*/ 0 h 1730"/>
                <a:gd name="T28" fmla="*/ 0 w 1582"/>
                <a:gd name="T29" fmla="*/ 0 h 1730"/>
                <a:gd name="T30" fmla="*/ 0 w 1582"/>
                <a:gd name="T31" fmla="*/ 0 h 1730"/>
                <a:gd name="T32" fmla="*/ 0 w 1582"/>
                <a:gd name="T33" fmla="*/ 0 h 1730"/>
                <a:gd name="T34" fmla="*/ 0 w 1582"/>
                <a:gd name="T35" fmla="*/ 0 h 1730"/>
                <a:gd name="T36" fmla="*/ 0 w 1582"/>
                <a:gd name="T37" fmla="*/ 0 h 1730"/>
                <a:gd name="T38" fmla="*/ 0 w 1582"/>
                <a:gd name="T39" fmla="*/ 0 h 1730"/>
                <a:gd name="T40" fmla="*/ 0 w 1582"/>
                <a:gd name="T41" fmla="*/ 0 h 1730"/>
                <a:gd name="T42" fmla="*/ 0 w 1582"/>
                <a:gd name="T43" fmla="*/ 0 h 1730"/>
                <a:gd name="T44" fmla="*/ 0 w 1582"/>
                <a:gd name="T45" fmla="*/ 0 h 1730"/>
                <a:gd name="T46" fmla="*/ 0 w 1582"/>
                <a:gd name="T47" fmla="*/ 0 h 1730"/>
                <a:gd name="T48" fmla="*/ 0 w 1582"/>
                <a:gd name="T49" fmla="*/ 0 h 1730"/>
                <a:gd name="T50" fmla="*/ 0 w 1582"/>
                <a:gd name="T51" fmla="*/ 0 h 1730"/>
                <a:gd name="T52" fmla="*/ 0 w 1582"/>
                <a:gd name="T53" fmla="*/ 0 h 1730"/>
                <a:gd name="T54" fmla="*/ 0 w 1582"/>
                <a:gd name="T55" fmla="*/ 0 h 1730"/>
                <a:gd name="T56" fmla="*/ 0 w 1582"/>
                <a:gd name="T57" fmla="*/ 0 h 1730"/>
                <a:gd name="T58" fmla="*/ 0 w 1582"/>
                <a:gd name="T59" fmla="*/ 0 h 1730"/>
                <a:gd name="T60" fmla="*/ 0 w 1582"/>
                <a:gd name="T61" fmla="*/ 0 h 1730"/>
                <a:gd name="T62" fmla="*/ 0 w 1582"/>
                <a:gd name="T63" fmla="*/ 0 h 1730"/>
                <a:gd name="T64" fmla="*/ 0 w 1582"/>
                <a:gd name="T65" fmla="*/ 0 h 1730"/>
                <a:gd name="T66" fmla="*/ 0 w 1582"/>
                <a:gd name="T67" fmla="*/ 0 h 1730"/>
                <a:gd name="T68" fmla="*/ 0 w 1582"/>
                <a:gd name="T69" fmla="*/ 0 h 1730"/>
                <a:gd name="T70" fmla="*/ 0 w 1582"/>
                <a:gd name="T71" fmla="*/ 0 h 1730"/>
                <a:gd name="T72" fmla="*/ 0 w 1582"/>
                <a:gd name="T73" fmla="*/ 0 h 1730"/>
                <a:gd name="T74" fmla="*/ 0 w 1582"/>
                <a:gd name="T75" fmla="*/ 0 h 1730"/>
                <a:gd name="T76" fmla="*/ 0 w 1582"/>
                <a:gd name="T77" fmla="*/ 0 h 1730"/>
                <a:gd name="T78" fmla="*/ 0 w 1582"/>
                <a:gd name="T79" fmla="*/ 0 h 1730"/>
                <a:gd name="T80" fmla="*/ 0 w 1582"/>
                <a:gd name="T81" fmla="*/ 0 h 1730"/>
                <a:gd name="T82" fmla="*/ 0 w 1582"/>
                <a:gd name="T83" fmla="*/ 0 h 1730"/>
                <a:gd name="T84" fmla="*/ 0 w 1582"/>
                <a:gd name="T85" fmla="*/ 0 h 1730"/>
                <a:gd name="T86" fmla="*/ 0 w 1582"/>
                <a:gd name="T87" fmla="*/ 0 h 1730"/>
                <a:gd name="T88" fmla="*/ 0 w 1582"/>
                <a:gd name="T89" fmla="*/ 0 h 1730"/>
                <a:gd name="T90" fmla="*/ 0 w 1582"/>
                <a:gd name="T91" fmla="*/ 0 h 1730"/>
                <a:gd name="T92" fmla="*/ 0 w 1582"/>
                <a:gd name="T93" fmla="*/ 0 h 1730"/>
                <a:gd name="T94" fmla="*/ 0 w 1582"/>
                <a:gd name="T95" fmla="*/ 0 h 1730"/>
                <a:gd name="T96" fmla="*/ 0 w 1582"/>
                <a:gd name="T97" fmla="*/ 0 h 1730"/>
                <a:gd name="T98" fmla="*/ 0 w 1582"/>
                <a:gd name="T99" fmla="*/ 0 h 1730"/>
                <a:gd name="T100" fmla="*/ 0 w 1582"/>
                <a:gd name="T101" fmla="*/ 0 h 1730"/>
                <a:gd name="T102" fmla="*/ 0 w 1582"/>
                <a:gd name="T103" fmla="*/ 0 h 1730"/>
                <a:gd name="T104" fmla="*/ 0 w 1582"/>
                <a:gd name="T105" fmla="*/ 0 h 1730"/>
                <a:gd name="T106" fmla="*/ 0 w 1582"/>
                <a:gd name="T107" fmla="*/ 0 h 1730"/>
                <a:gd name="T108" fmla="*/ 0 w 1582"/>
                <a:gd name="T109" fmla="*/ 0 h 1730"/>
                <a:gd name="T110" fmla="*/ 0 w 1582"/>
                <a:gd name="T111" fmla="*/ 0 h 17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2"/>
                <a:gd name="T169" fmla="*/ 0 h 1730"/>
                <a:gd name="T170" fmla="*/ 1582 w 1582"/>
                <a:gd name="T171" fmla="*/ 1730 h 173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2" h="1730">
                  <a:moveTo>
                    <a:pt x="0" y="592"/>
                  </a:moveTo>
                  <a:lnTo>
                    <a:pt x="1" y="612"/>
                  </a:lnTo>
                  <a:lnTo>
                    <a:pt x="3" y="631"/>
                  </a:lnTo>
                  <a:lnTo>
                    <a:pt x="5" y="651"/>
                  </a:lnTo>
                  <a:lnTo>
                    <a:pt x="10" y="670"/>
                  </a:lnTo>
                  <a:lnTo>
                    <a:pt x="14" y="689"/>
                  </a:lnTo>
                  <a:lnTo>
                    <a:pt x="21" y="705"/>
                  </a:lnTo>
                  <a:lnTo>
                    <a:pt x="24" y="712"/>
                  </a:lnTo>
                  <a:lnTo>
                    <a:pt x="27" y="719"/>
                  </a:lnTo>
                  <a:lnTo>
                    <a:pt x="31" y="725"/>
                  </a:lnTo>
                  <a:lnTo>
                    <a:pt x="36" y="730"/>
                  </a:lnTo>
                  <a:lnTo>
                    <a:pt x="56" y="752"/>
                  </a:lnTo>
                  <a:lnTo>
                    <a:pt x="80" y="780"/>
                  </a:lnTo>
                  <a:lnTo>
                    <a:pt x="105" y="814"/>
                  </a:lnTo>
                  <a:lnTo>
                    <a:pt x="130" y="850"/>
                  </a:lnTo>
                  <a:lnTo>
                    <a:pt x="141" y="868"/>
                  </a:lnTo>
                  <a:lnTo>
                    <a:pt x="151" y="887"/>
                  </a:lnTo>
                  <a:lnTo>
                    <a:pt x="161" y="903"/>
                  </a:lnTo>
                  <a:lnTo>
                    <a:pt x="167" y="921"/>
                  </a:lnTo>
                  <a:lnTo>
                    <a:pt x="173" y="936"/>
                  </a:lnTo>
                  <a:lnTo>
                    <a:pt x="176" y="949"/>
                  </a:lnTo>
                  <a:lnTo>
                    <a:pt x="177" y="955"/>
                  </a:lnTo>
                  <a:lnTo>
                    <a:pt x="177" y="961"/>
                  </a:lnTo>
                  <a:lnTo>
                    <a:pt x="176" y="966"/>
                  </a:lnTo>
                  <a:lnTo>
                    <a:pt x="175" y="971"/>
                  </a:lnTo>
                  <a:lnTo>
                    <a:pt x="173" y="979"/>
                  </a:lnTo>
                  <a:lnTo>
                    <a:pt x="171" y="989"/>
                  </a:lnTo>
                  <a:lnTo>
                    <a:pt x="171" y="999"/>
                  </a:lnTo>
                  <a:lnTo>
                    <a:pt x="172" y="1010"/>
                  </a:lnTo>
                  <a:lnTo>
                    <a:pt x="174" y="1021"/>
                  </a:lnTo>
                  <a:lnTo>
                    <a:pt x="177" y="1032"/>
                  </a:lnTo>
                  <a:lnTo>
                    <a:pt x="182" y="1042"/>
                  </a:lnTo>
                  <a:lnTo>
                    <a:pt x="187" y="1054"/>
                  </a:lnTo>
                  <a:lnTo>
                    <a:pt x="194" y="1065"/>
                  </a:lnTo>
                  <a:lnTo>
                    <a:pt x="201" y="1076"/>
                  </a:lnTo>
                  <a:lnTo>
                    <a:pt x="210" y="1087"/>
                  </a:lnTo>
                  <a:lnTo>
                    <a:pt x="220" y="1098"/>
                  </a:lnTo>
                  <a:lnTo>
                    <a:pt x="231" y="1109"/>
                  </a:lnTo>
                  <a:lnTo>
                    <a:pt x="241" y="1119"/>
                  </a:lnTo>
                  <a:lnTo>
                    <a:pt x="255" y="1128"/>
                  </a:lnTo>
                  <a:lnTo>
                    <a:pt x="268" y="1137"/>
                  </a:lnTo>
                  <a:lnTo>
                    <a:pt x="297" y="1157"/>
                  </a:lnTo>
                  <a:lnTo>
                    <a:pt x="326" y="1180"/>
                  </a:lnTo>
                  <a:lnTo>
                    <a:pt x="357" y="1205"/>
                  </a:lnTo>
                  <a:lnTo>
                    <a:pt x="386" y="1230"/>
                  </a:lnTo>
                  <a:lnTo>
                    <a:pt x="412" y="1256"/>
                  </a:lnTo>
                  <a:lnTo>
                    <a:pt x="434" y="1281"/>
                  </a:lnTo>
                  <a:lnTo>
                    <a:pt x="444" y="1293"/>
                  </a:lnTo>
                  <a:lnTo>
                    <a:pt x="452" y="1304"/>
                  </a:lnTo>
                  <a:lnTo>
                    <a:pt x="458" y="1313"/>
                  </a:lnTo>
                  <a:lnTo>
                    <a:pt x="462" y="1322"/>
                  </a:lnTo>
                  <a:lnTo>
                    <a:pt x="467" y="1331"/>
                  </a:lnTo>
                  <a:lnTo>
                    <a:pt x="473" y="1338"/>
                  </a:lnTo>
                  <a:lnTo>
                    <a:pt x="481" y="1346"/>
                  </a:lnTo>
                  <a:lnTo>
                    <a:pt x="491" y="1353"/>
                  </a:lnTo>
                  <a:lnTo>
                    <a:pt x="502" y="1359"/>
                  </a:lnTo>
                  <a:lnTo>
                    <a:pt x="514" y="1365"/>
                  </a:lnTo>
                  <a:lnTo>
                    <a:pt x="527" y="1370"/>
                  </a:lnTo>
                  <a:lnTo>
                    <a:pt x="540" y="1375"/>
                  </a:lnTo>
                  <a:lnTo>
                    <a:pt x="567" y="1386"/>
                  </a:lnTo>
                  <a:lnTo>
                    <a:pt x="594" y="1395"/>
                  </a:lnTo>
                  <a:lnTo>
                    <a:pt x="618" y="1405"/>
                  </a:lnTo>
                  <a:lnTo>
                    <a:pt x="639" y="1416"/>
                  </a:lnTo>
                  <a:lnTo>
                    <a:pt x="646" y="1420"/>
                  </a:lnTo>
                  <a:lnTo>
                    <a:pt x="654" y="1426"/>
                  </a:lnTo>
                  <a:lnTo>
                    <a:pt x="660" y="1431"/>
                  </a:lnTo>
                  <a:lnTo>
                    <a:pt x="667" y="1436"/>
                  </a:lnTo>
                  <a:lnTo>
                    <a:pt x="672" y="1443"/>
                  </a:lnTo>
                  <a:lnTo>
                    <a:pt x="678" y="1449"/>
                  </a:lnTo>
                  <a:lnTo>
                    <a:pt x="682" y="1456"/>
                  </a:lnTo>
                  <a:lnTo>
                    <a:pt x="687" y="1464"/>
                  </a:lnTo>
                  <a:lnTo>
                    <a:pt x="695" y="1481"/>
                  </a:lnTo>
                  <a:lnTo>
                    <a:pt x="703" y="1501"/>
                  </a:lnTo>
                  <a:lnTo>
                    <a:pt x="712" y="1526"/>
                  </a:lnTo>
                  <a:lnTo>
                    <a:pt x="721" y="1554"/>
                  </a:lnTo>
                  <a:lnTo>
                    <a:pt x="725" y="1562"/>
                  </a:lnTo>
                  <a:lnTo>
                    <a:pt x="727" y="1568"/>
                  </a:lnTo>
                  <a:lnTo>
                    <a:pt x="730" y="1574"/>
                  </a:lnTo>
                  <a:lnTo>
                    <a:pt x="733" y="1579"/>
                  </a:lnTo>
                  <a:lnTo>
                    <a:pt x="738" y="1582"/>
                  </a:lnTo>
                  <a:lnTo>
                    <a:pt x="741" y="1587"/>
                  </a:lnTo>
                  <a:lnTo>
                    <a:pt x="745" y="1589"/>
                  </a:lnTo>
                  <a:lnTo>
                    <a:pt x="750" y="1592"/>
                  </a:lnTo>
                  <a:lnTo>
                    <a:pt x="758" y="1595"/>
                  </a:lnTo>
                  <a:lnTo>
                    <a:pt x="767" y="1596"/>
                  </a:lnTo>
                  <a:lnTo>
                    <a:pt x="776" y="1597"/>
                  </a:lnTo>
                  <a:lnTo>
                    <a:pt x="786" y="1596"/>
                  </a:lnTo>
                  <a:lnTo>
                    <a:pt x="803" y="1596"/>
                  </a:lnTo>
                  <a:lnTo>
                    <a:pt x="819" y="1597"/>
                  </a:lnTo>
                  <a:lnTo>
                    <a:pt x="826" y="1600"/>
                  </a:lnTo>
                  <a:lnTo>
                    <a:pt x="832" y="1604"/>
                  </a:lnTo>
                  <a:lnTo>
                    <a:pt x="836" y="1606"/>
                  </a:lnTo>
                  <a:lnTo>
                    <a:pt x="838" y="1609"/>
                  </a:lnTo>
                  <a:lnTo>
                    <a:pt x="840" y="1614"/>
                  </a:lnTo>
                  <a:lnTo>
                    <a:pt x="842" y="1619"/>
                  </a:lnTo>
                  <a:lnTo>
                    <a:pt x="850" y="1640"/>
                  </a:lnTo>
                  <a:lnTo>
                    <a:pt x="860" y="1659"/>
                  </a:lnTo>
                  <a:lnTo>
                    <a:pt x="871" y="1678"/>
                  </a:lnTo>
                  <a:lnTo>
                    <a:pt x="881" y="1695"/>
                  </a:lnTo>
                  <a:lnTo>
                    <a:pt x="899" y="1720"/>
                  </a:lnTo>
                  <a:lnTo>
                    <a:pt x="906" y="1730"/>
                  </a:lnTo>
                  <a:lnTo>
                    <a:pt x="914" y="1726"/>
                  </a:lnTo>
                  <a:lnTo>
                    <a:pt x="931" y="1716"/>
                  </a:lnTo>
                  <a:lnTo>
                    <a:pt x="958" y="1700"/>
                  </a:lnTo>
                  <a:lnTo>
                    <a:pt x="987" y="1680"/>
                  </a:lnTo>
                  <a:lnTo>
                    <a:pt x="1002" y="1669"/>
                  </a:lnTo>
                  <a:lnTo>
                    <a:pt x="1016" y="1657"/>
                  </a:lnTo>
                  <a:lnTo>
                    <a:pt x="1030" y="1645"/>
                  </a:lnTo>
                  <a:lnTo>
                    <a:pt x="1044" y="1632"/>
                  </a:lnTo>
                  <a:lnTo>
                    <a:pt x="1054" y="1619"/>
                  </a:lnTo>
                  <a:lnTo>
                    <a:pt x="1063" y="1607"/>
                  </a:lnTo>
                  <a:lnTo>
                    <a:pt x="1067" y="1601"/>
                  </a:lnTo>
                  <a:lnTo>
                    <a:pt x="1070" y="1594"/>
                  </a:lnTo>
                  <a:lnTo>
                    <a:pt x="1072" y="1588"/>
                  </a:lnTo>
                  <a:lnTo>
                    <a:pt x="1073" y="1582"/>
                  </a:lnTo>
                  <a:lnTo>
                    <a:pt x="1076" y="1556"/>
                  </a:lnTo>
                  <a:lnTo>
                    <a:pt x="1078" y="1527"/>
                  </a:lnTo>
                  <a:lnTo>
                    <a:pt x="1081" y="1497"/>
                  </a:lnTo>
                  <a:lnTo>
                    <a:pt x="1082" y="1469"/>
                  </a:lnTo>
                  <a:lnTo>
                    <a:pt x="1083" y="1444"/>
                  </a:lnTo>
                  <a:lnTo>
                    <a:pt x="1083" y="1424"/>
                  </a:lnTo>
                  <a:lnTo>
                    <a:pt x="1083" y="1411"/>
                  </a:lnTo>
                  <a:lnTo>
                    <a:pt x="1083" y="1406"/>
                  </a:lnTo>
                  <a:lnTo>
                    <a:pt x="1084" y="1400"/>
                  </a:lnTo>
                  <a:lnTo>
                    <a:pt x="1088" y="1384"/>
                  </a:lnTo>
                  <a:lnTo>
                    <a:pt x="1091" y="1373"/>
                  </a:lnTo>
                  <a:lnTo>
                    <a:pt x="1096" y="1362"/>
                  </a:lnTo>
                  <a:lnTo>
                    <a:pt x="1102" y="1349"/>
                  </a:lnTo>
                  <a:lnTo>
                    <a:pt x="1109" y="1336"/>
                  </a:lnTo>
                  <a:lnTo>
                    <a:pt x="1119" y="1323"/>
                  </a:lnTo>
                  <a:lnTo>
                    <a:pt x="1130" y="1311"/>
                  </a:lnTo>
                  <a:lnTo>
                    <a:pt x="1135" y="1305"/>
                  </a:lnTo>
                  <a:lnTo>
                    <a:pt x="1143" y="1299"/>
                  </a:lnTo>
                  <a:lnTo>
                    <a:pt x="1149" y="1294"/>
                  </a:lnTo>
                  <a:lnTo>
                    <a:pt x="1157" y="1288"/>
                  </a:lnTo>
                  <a:lnTo>
                    <a:pt x="1165" y="1284"/>
                  </a:lnTo>
                  <a:lnTo>
                    <a:pt x="1174" y="1280"/>
                  </a:lnTo>
                  <a:lnTo>
                    <a:pt x="1184" y="1276"/>
                  </a:lnTo>
                  <a:lnTo>
                    <a:pt x="1194" y="1273"/>
                  </a:lnTo>
                  <a:lnTo>
                    <a:pt x="1205" y="1271"/>
                  </a:lnTo>
                  <a:lnTo>
                    <a:pt x="1216" y="1269"/>
                  </a:lnTo>
                  <a:lnTo>
                    <a:pt x="1227" y="1268"/>
                  </a:lnTo>
                  <a:lnTo>
                    <a:pt x="1241" y="1267"/>
                  </a:lnTo>
                  <a:lnTo>
                    <a:pt x="1286" y="1267"/>
                  </a:lnTo>
                  <a:lnTo>
                    <a:pt x="1322" y="1264"/>
                  </a:lnTo>
                  <a:lnTo>
                    <a:pt x="1350" y="1263"/>
                  </a:lnTo>
                  <a:lnTo>
                    <a:pt x="1372" y="1262"/>
                  </a:lnTo>
                  <a:lnTo>
                    <a:pt x="1381" y="1262"/>
                  </a:lnTo>
                  <a:lnTo>
                    <a:pt x="1390" y="1263"/>
                  </a:lnTo>
                  <a:lnTo>
                    <a:pt x="1397" y="1264"/>
                  </a:lnTo>
                  <a:lnTo>
                    <a:pt x="1404" y="1267"/>
                  </a:lnTo>
                  <a:lnTo>
                    <a:pt x="1411" y="1270"/>
                  </a:lnTo>
                  <a:lnTo>
                    <a:pt x="1419" y="1274"/>
                  </a:lnTo>
                  <a:lnTo>
                    <a:pt x="1427" y="1280"/>
                  </a:lnTo>
                  <a:lnTo>
                    <a:pt x="1434" y="1285"/>
                  </a:lnTo>
                  <a:lnTo>
                    <a:pt x="1468" y="1318"/>
                  </a:lnTo>
                  <a:lnTo>
                    <a:pt x="1497" y="1349"/>
                  </a:lnTo>
                  <a:lnTo>
                    <a:pt x="1504" y="1355"/>
                  </a:lnTo>
                  <a:lnTo>
                    <a:pt x="1510" y="1360"/>
                  </a:lnTo>
                  <a:lnTo>
                    <a:pt x="1517" y="1363"/>
                  </a:lnTo>
                  <a:lnTo>
                    <a:pt x="1523" y="1365"/>
                  </a:lnTo>
                  <a:lnTo>
                    <a:pt x="1529" y="1365"/>
                  </a:lnTo>
                  <a:lnTo>
                    <a:pt x="1534" y="1362"/>
                  </a:lnTo>
                  <a:lnTo>
                    <a:pt x="1541" y="1358"/>
                  </a:lnTo>
                  <a:lnTo>
                    <a:pt x="1545" y="1350"/>
                  </a:lnTo>
                  <a:lnTo>
                    <a:pt x="1552" y="1338"/>
                  </a:lnTo>
                  <a:lnTo>
                    <a:pt x="1557" y="1323"/>
                  </a:lnTo>
                  <a:lnTo>
                    <a:pt x="1562" y="1305"/>
                  </a:lnTo>
                  <a:lnTo>
                    <a:pt x="1567" y="1284"/>
                  </a:lnTo>
                  <a:lnTo>
                    <a:pt x="1575" y="1239"/>
                  </a:lnTo>
                  <a:lnTo>
                    <a:pt x="1582" y="1194"/>
                  </a:lnTo>
                  <a:lnTo>
                    <a:pt x="1566" y="1196"/>
                  </a:lnTo>
                  <a:lnTo>
                    <a:pt x="1553" y="1197"/>
                  </a:lnTo>
                  <a:lnTo>
                    <a:pt x="1544" y="1199"/>
                  </a:lnTo>
                  <a:lnTo>
                    <a:pt x="1542" y="1199"/>
                  </a:lnTo>
                  <a:lnTo>
                    <a:pt x="1541" y="1195"/>
                  </a:lnTo>
                  <a:lnTo>
                    <a:pt x="1540" y="1183"/>
                  </a:lnTo>
                  <a:lnTo>
                    <a:pt x="1538" y="1164"/>
                  </a:lnTo>
                  <a:lnTo>
                    <a:pt x="1534" y="1140"/>
                  </a:lnTo>
                  <a:lnTo>
                    <a:pt x="1532" y="1112"/>
                  </a:lnTo>
                  <a:lnTo>
                    <a:pt x="1530" y="1083"/>
                  </a:lnTo>
                  <a:lnTo>
                    <a:pt x="1528" y="1050"/>
                  </a:lnTo>
                  <a:lnTo>
                    <a:pt x="1528" y="1019"/>
                  </a:lnTo>
                  <a:lnTo>
                    <a:pt x="1529" y="988"/>
                  </a:lnTo>
                  <a:lnTo>
                    <a:pt x="1531" y="956"/>
                  </a:lnTo>
                  <a:lnTo>
                    <a:pt x="1531" y="941"/>
                  </a:lnTo>
                  <a:lnTo>
                    <a:pt x="1532" y="925"/>
                  </a:lnTo>
                  <a:lnTo>
                    <a:pt x="1532" y="910"/>
                  </a:lnTo>
                  <a:lnTo>
                    <a:pt x="1531" y="893"/>
                  </a:lnTo>
                  <a:lnTo>
                    <a:pt x="1529" y="878"/>
                  </a:lnTo>
                  <a:lnTo>
                    <a:pt x="1527" y="863"/>
                  </a:lnTo>
                  <a:lnTo>
                    <a:pt x="1522" y="847"/>
                  </a:lnTo>
                  <a:lnTo>
                    <a:pt x="1516" y="831"/>
                  </a:lnTo>
                  <a:lnTo>
                    <a:pt x="1508" y="816"/>
                  </a:lnTo>
                  <a:lnTo>
                    <a:pt x="1498" y="800"/>
                  </a:lnTo>
                  <a:lnTo>
                    <a:pt x="1486" y="785"/>
                  </a:lnTo>
                  <a:lnTo>
                    <a:pt x="1472" y="769"/>
                  </a:lnTo>
                  <a:lnTo>
                    <a:pt x="1458" y="754"/>
                  </a:lnTo>
                  <a:lnTo>
                    <a:pt x="1448" y="741"/>
                  </a:lnTo>
                  <a:lnTo>
                    <a:pt x="1441" y="728"/>
                  </a:lnTo>
                  <a:lnTo>
                    <a:pt x="1436" y="717"/>
                  </a:lnTo>
                  <a:lnTo>
                    <a:pt x="1434" y="706"/>
                  </a:lnTo>
                  <a:lnTo>
                    <a:pt x="1434" y="695"/>
                  </a:lnTo>
                  <a:lnTo>
                    <a:pt x="1435" y="684"/>
                  </a:lnTo>
                  <a:lnTo>
                    <a:pt x="1438" y="674"/>
                  </a:lnTo>
                  <a:lnTo>
                    <a:pt x="1443" y="650"/>
                  </a:lnTo>
                  <a:lnTo>
                    <a:pt x="1448" y="622"/>
                  </a:lnTo>
                  <a:lnTo>
                    <a:pt x="1451" y="606"/>
                  </a:lnTo>
                  <a:lnTo>
                    <a:pt x="1451" y="589"/>
                  </a:lnTo>
                  <a:lnTo>
                    <a:pt x="1448" y="569"/>
                  </a:lnTo>
                  <a:lnTo>
                    <a:pt x="1444" y="546"/>
                  </a:lnTo>
                  <a:lnTo>
                    <a:pt x="1444" y="545"/>
                  </a:lnTo>
                  <a:lnTo>
                    <a:pt x="1444" y="543"/>
                  </a:lnTo>
                  <a:lnTo>
                    <a:pt x="1268" y="453"/>
                  </a:lnTo>
                  <a:lnTo>
                    <a:pt x="1257" y="443"/>
                  </a:lnTo>
                  <a:lnTo>
                    <a:pt x="1232" y="416"/>
                  </a:lnTo>
                  <a:lnTo>
                    <a:pt x="1217" y="396"/>
                  </a:lnTo>
                  <a:lnTo>
                    <a:pt x="1201" y="374"/>
                  </a:lnTo>
                  <a:lnTo>
                    <a:pt x="1194" y="362"/>
                  </a:lnTo>
                  <a:lnTo>
                    <a:pt x="1187" y="349"/>
                  </a:lnTo>
                  <a:lnTo>
                    <a:pt x="1181" y="336"/>
                  </a:lnTo>
                  <a:lnTo>
                    <a:pt x="1175" y="322"/>
                  </a:lnTo>
                  <a:lnTo>
                    <a:pt x="1170" y="310"/>
                  </a:lnTo>
                  <a:lnTo>
                    <a:pt x="1163" y="299"/>
                  </a:lnTo>
                  <a:lnTo>
                    <a:pt x="1157" y="290"/>
                  </a:lnTo>
                  <a:lnTo>
                    <a:pt x="1149" y="284"/>
                  </a:lnTo>
                  <a:lnTo>
                    <a:pt x="1142" y="280"/>
                  </a:lnTo>
                  <a:lnTo>
                    <a:pt x="1133" y="276"/>
                  </a:lnTo>
                  <a:lnTo>
                    <a:pt x="1123" y="274"/>
                  </a:lnTo>
                  <a:lnTo>
                    <a:pt x="1113" y="273"/>
                  </a:lnTo>
                  <a:lnTo>
                    <a:pt x="1102" y="273"/>
                  </a:lnTo>
                  <a:lnTo>
                    <a:pt x="1090" y="273"/>
                  </a:lnTo>
                  <a:lnTo>
                    <a:pt x="1078" y="275"/>
                  </a:lnTo>
                  <a:lnTo>
                    <a:pt x="1066" y="277"/>
                  </a:lnTo>
                  <a:lnTo>
                    <a:pt x="1038" y="282"/>
                  </a:lnTo>
                  <a:lnTo>
                    <a:pt x="1009" y="285"/>
                  </a:lnTo>
                  <a:lnTo>
                    <a:pt x="993" y="287"/>
                  </a:lnTo>
                  <a:lnTo>
                    <a:pt x="980" y="287"/>
                  </a:lnTo>
                  <a:lnTo>
                    <a:pt x="967" y="287"/>
                  </a:lnTo>
                  <a:lnTo>
                    <a:pt x="956" y="286"/>
                  </a:lnTo>
                  <a:lnTo>
                    <a:pt x="936" y="284"/>
                  </a:lnTo>
                  <a:lnTo>
                    <a:pt x="917" y="281"/>
                  </a:lnTo>
                  <a:lnTo>
                    <a:pt x="899" y="277"/>
                  </a:lnTo>
                  <a:lnTo>
                    <a:pt x="879" y="275"/>
                  </a:lnTo>
                  <a:lnTo>
                    <a:pt x="869" y="274"/>
                  </a:lnTo>
                  <a:lnTo>
                    <a:pt x="859" y="274"/>
                  </a:lnTo>
                  <a:lnTo>
                    <a:pt x="845" y="275"/>
                  </a:lnTo>
                  <a:lnTo>
                    <a:pt x="832" y="276"/>
                  </a:lnTo>
                  <a:lnTo>
                    <a:pt x="826" y="276"/>
                  </a:lnTo>
                  <a:lnTo>
                    <a:pt x="818" y="275"/>
                  </a:lnTo>
                  <a:lnTo>
                    <a:pt x="810" y="274"/>
                  </a:lnTo>
                  <a:lnTo>
                    <a:pt x="801" y="271"/>
                  </a:lnTo>
                  <a:lnTo>
                    <a:pt x="792" y="267"/>
                  </a:lnTo>
                  <a:lnTo>
                    <a:pt x="783" y="262"/>
                  </a:lnTo>
                  <a:lnTo>
                    <a:pt x="775" y="257"/>
                  </a:lnTo>
                  <a:lnTo>
                    <a:pt x="765" y="250"/>
                  </a:lnTo>
                  <a:lnTo>
                    <a:pt x="745" y="235"/>
                  </a:lnTo>
                  <a:lnTo>
                    <a:pt x="725" y="219"/>
                  </a:lnTo>
                  <a:lnTo>
                    <a:pt x="705" y="199"/>
                  </a:lnTo>
                  <a:lnTo>
                    <a:pt x="684" y="179"/>
                  </a:lnTo>
                  <a:lnTo>
                    <a:pt x="665" y="158"/>
                  </a:lnTo>
                  <a:lnTo>
                    <a:pt x="646" y="136"/>
                  </a:lnTo>
                  <a:lnTo>
                    <a:pt x="628" y="115"/>
                  </a:lnTo>
                  <a:lnTo>
                    <a:pt x="612" y="94"/>
                  </a:lnTo>
                  <a:lnTo>
                    <a:pt x="596" y="74"/>
                  </a:lnTo>
                  <a:lnTo>
                    <a:pt x="583" y="55"/>
                  </a:lnTo>
                  <a:lnTo>
                    <a:pt x="572" y="40"/>
                  </a:lnTo>
                  <a:lnTo>
                    <a:pt x="564" y="26"/>
                  </a:lnTo>
                  <a:lnTo>
                    <a:pt x="560" y="21"/>
                  </a:lnTo>
                  <a:lnTo>
                    <a:pt x="556" y="15"/>
                  </a:lnTo>
                  <a:lnTo>
                    <a:pt x="552" y="12"/>
                  </a:lnTo>
                  <a:lnTo>
                    <a:pt x="546" y="8"/>
                  </a:lnTo>
                  <a:lnTo>
                    <a:pt x="541" y="5"/>
                  </a:lnTo>
                  <a:lnTo>
                    <a:pt x="535" y="3"/>
                  </a:lnTo>
                  <a:lnTo>
                    <a:pt x="529" y="1"/>
                  </a:lnTo>
                  <a:lnTo>
                    <a:pt x="522" y="0"/>
                  </a:lnTo>
                  <a:lnTo>
                    <a:pt x="508" y="0"/>
                  </a:lnTo>
                  <a:lnTo>
                    <a:pt x="493" y="1"/>
                  </a:lnTo>
                  <a:lnTo>
                    <a:pt x="477" y="3"/>
                  </a:lnTo>
                  <a:lnTo>
                    <a:pt x="460" y="6"/>
                  </a:lnTo>
                  <a:lnTo>
                    <a:pt x="424" y="15"/>
                  </a:lnTo>
                  <a:lnTo>
                    <a:pt x="387" y="25"/>
                  </a:lnTo>
                  <a:lnTo>
                    <a:pt x="369" y="29"/>
                  </a:lnTo>
                  <a:lnTo>
                    <a:pt x="350" y="33"/>
                  </a:lnTo>
                  <a:lnTo>
                    <a:pt x="332" y="35"/>
                  </a:lnTo>
                  <a:lnTo>
                    <a:pt x="314" y="36"/>
                  </a:lnTo>
                  <a:lnTo>
                    <a:pt x="306" y="36"/>
                  </a:lnTo>
                  <a:lnTo>
                    <a:pt x="297" y="38"/>
                  </a:lnTo>
                  <a:lnTo>
                    <a:pt x="287" y="40"/>
                  </a:lnTo>
                  <a:lnTo>
                    <a:pt x="278" y="45"/>
                  </a:lnTo>
                  <a:lnTo>
                    <a:pt x="270" y="49"/>
                  </a:lnTo>
                  <a:lnTo>
                    <a:pt x="261" y="54"/>
                  </a:lnTo>
                  <a:lnTo>
                    <a:pt x="252" y="61"/>
                  </a:lnTo>
                  <a:lnTo>
                    <a:pt x="244" y="67"/>
                  </a:lnTo>
                  <a:lnTo>
                    <a:pt x="226" y="83"/>
                  </a:lnTo>
                  <a:lnTo>
                    <a:pt x="209" y="100"/>
                  </a:lnTo>
                  <a:lnTo>
                    <a:pt x="193" y="119"/>
                  </a:lnTo>
                  <a:lnTo>
                    <a:pt x="177" y="137"/>
                  </a:lnTo>
                  <a:lnTo>
                    <a:pt x="150" y="175"/>
                  </a:lnTo>
                  <a:lnTo>
                    <a:pt x="129" y="208"/>
                  </a:lnTo>
                  <a:lnTo>
                    <a:pt x="115" y="231"/>
                  </a:lnTo>
                  <a:lnTo>
                    <a:pt x="111" y="239"/>
                  </a:lnTo>
                  <a:lnTo>
                    <a:pt x="109" y="249"/>
                  </a:lnTo>
                  <a:lnTo>
                    <a:pt x="105" y="276"/>
                  </a:lnTo>
                  <a:lnTo>
                    <a:pt x="101" y="316"/>
                  </a:lnTo>
                  <a:lnTo>
                    <a:pt x="96" y="363"/>
                  </a:lnTo>
                  <a:lnTo>
                    <a:pt x="89" y="413"/>
                  </a:lnTo>
                  <a:lnTo>
                    <a:pt x="83" y="461"/>
                  </a:lnTo>
                  <a:lnTo>
                    <a:pt x="77" y="504"/>
                  </a:lnTo>
                  <a:lnTo>
                    <a:pt x="74" y="535"/>
                  </a:lnTo>
                  <a:lnTo>
                    <a:pt x="73" y="541"/>
                  </a:lnTo>
                  <a:lnTo>
                    <a:pt x="71" y="545"/>
                  </a:lnTo>
                  <a:lnTo>
                    <a:pt x="68" y="551"/>
                  </a:lnTo>
                  <a:lnTo>
                    <a:pt x="65" y="555"/>
                  </a:lnTo>
                  <a:lnTo>
                    <a:pt x="58" y="563"/>
                  </a:lnTo>
                  <a:lnTo>
                    <a:pt x="49" y="570"/>
                  </a:lnTo>
                  <a:lnTo>
                    <a:pt x="38" y="577"/>
                  </a:lnTo>
                  <a:lnTo>
                    <a:pt x="26" y="582"/>
                  </a:lnTo>
                  <a:lnTo>
                    <a:pt x="13" y="588"/>
                  </a:lnTo>
                  <a:lnTo>
                    <a:pt x="0" y="592"/>
                  </a:lnTo>
                  <a:close/>
                  <a:moveTo>
                    <a:pt x="1443" y="522"/>
                  </a:moveTo>
                  <a:lnTo>
                    <a:pt x="1443" y="522"/>
                  </a:lnTo>
                  <a:lnTo>
                    <a:pt x="1443" y="523"/>
                  </a:lnTo>
                  <a:lnTo>
                    <a:pt x="1443" y="522"/>
                  </a:lnTo>
                  <a:close/>
                  <a:moveTo>
                    <a:pt x="1443" y="527"/>
                  </a:moveTo>
                  <a:lnTo>
                    <a:pt x="1443" y="528"/>
                  </a:lnTo>
                  <a:lnTo>
                    <a:pt x="1443" y="527"/>
                  </a:lnTo>
                  <a:close/>
                  <a:moveTo>
                    <a:pt x="1443" y="528"/>
                  </a:moveTo>
                  <a:lnTo>
                    <a:pt x="1443" y="530"/>
                  </a:lnTo>
                  <a:lnTo>
                    <a:pt x="1443" y="531"/>
                  </a:lnTo>
                  <a:lnTo>
                    <a:pt x="1443" y="533"/>
                  </a:lnTo>
                  <a:lnTo>
                    <a:pt x="1443" y="534"/>
                  </a:lnTo>
                  <a:lnTo>
                    <a:pt x="1443" y="528"/>
                  </a:lnTo>
                  <a:close/>
                  <a:moveTo>
                    <a:pt x="1443" y="539"/>
                  </a:moveTo>
                  <a:lnTo>
                    <a:pt x="1443" y="53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244"/>
            <p:cNvSpPr>
              <a:spLocks noChangeAspect="1"/>
            </p:cNvSpPr>
            <p:nvPr/>
          </p:nvSpPr>
          <p:spPr bwMode="auto">
            <a:xfrm>
              <a:off x="4492" y="1417"/>
              <a:ext cx="209" cy="244"/>
            </a:xfrm>
            <a:custGeom>
              <a:avLst/>
              <a:gdLst>
                <a:gd name="T0" fmla="*/ 0 w 1582"/>
                <a:gd name="T1" fmla="*/ 0 h 1730"/>
                <a:gd name="T2" fmla="*/ 0 w 1582"/>
                <a:gd name="T3" fmla="*/ 0 h 1730"/>
                <a:gd name="T4" fmla="*/ 0 w 1582"/>
                <a:gd name="T5" fmla="*/ 0 h 1730"/>
                <a:gd name="T6" fmla="*/ 0 w 1582"/>
                <a:gd name="T7" fmla="*/ 0 h 1730"/>
                <a:gd name="T8" fmla="*/ 0 w 1582"/>
                <a:gd name="T9" fmla="*/ 0 h 1730"/>
                <a:gd name="T10" fmla="*/ 0 w 1582"/>
                <a:gd name="T11" fmla="*/ 0 h 1730"/>
                <a:gd name="T12" fmla="*/ 0 w 1582"/>
                <a:gd name="T13" fmla="*/ 0 h 1730"/>
                <a:gd name="T14" fmla="*/ 0 w 1582"/>
                <a:gd name="T15" fmla="*/ 0 h 1730"/>
                <a:gd name="T16" fmla="*/ 0 w 1582"/>
                <a:gd name="T17" fmla="*/ 0 h 1730"/>
                <a:gd name="T18" fmla="*/ 0 w 1582"/>
                <a:gd name="T19" fmla="*/ 0 h 1730"/>
                <a:gd name="T20" fmla="*/ 0 w 1582"/>
                <a:gd name="T21" fmla="*/ 0 h 1730"/>
                <a:gd name="T22" fmla="*/ 0 w 1582"/>
                <a:gd name="T23" fmla="*/ 0 h 1730"/>
                <a:gd name="T24" fmla="*/ 0 w 1582"/>
                <a:gd name="T25" fmla="*/ 0 h 1730"/>
                <a:gd name="T26" fmla="*/ 0 w 1582"/>
                <a:gd name="T27" fmla="*/ 0 h 1730"/>
                <a:gd name="T28" fmla="*/ 0 w 1582"/>
                <a:gd name="T29" fmla="*/ 0 h 1730"/>
                <a:gd name="T30" fmla="*/ 0 w 1582"/>
                <a:gd name="T31" fmla="*/ 0 h 1730"/>
                <a:gd name="T32" fmla="*/ 0 w 1582"/>
                <a:gd name="T33" fmla="*/ 0 h 1730"/>
                <a:gd name="T34" fmla="*/ 0 w 1582"/>
                <a:gd name="T35" fmla="*/ 0 h 1730"/>
                <a:gd name="T36" fmla="*/ 0 w 1582"/>
                <a:gd name="T37" fmla="*/ 0 h 1730"/>
                <a:gd name="T38" fmla="*/ 0 w 1582"/>
                <a:gd name="T39" fmla="*/ 0 h 1730"/>
                <a:gd name="T40" fmla="*/ 0 w 1582"/>
                <a:gd name="T41" fmla="*/ 0 h 1730"/>
                <a:gd name="T42" fmla="*/ 0 w 1582"/>
                <a:gd name="T43" fmla="*/ 0 h 1730"/>
                <a:gd name="T44" fmla="*/ 0 w 1582"/>
                <a:gd name="T45" fmla="*/ 0 h 1730"/>
                <a:gd name="T46" fmla="*/ 0 w 1582"/>
                <a:gd name="T47" fmla="*/ 0 h 1730"/>
                <a:gd name="T48" fmla="*/ 0 w 1582"/>
                <a:gd name="T49" fmla="*/ 0 h 1730"/>
                <a:gd name="T50" fmla="*/ 0 w 1582"/>
                <a:gd name="T51" fmla="*/ 0 h 1730"/>
                <a:gd name="T52" fmla="*/ 0 w 1582"/>
                <a:gd name="T53" fmla="*/ 0 h 1730"/>
                <a:gd name="T54" fmla="*/ 0 w 1582"/>
                <a:gd name="T55" fmla="*/ 0 h 1730"/>
                <a:gd name="T56" fmla="*/ 0 w 1582"/>
                <a:gd name="T57" fmla="*/ 0 h 1730"/>
                <a:gd name="T58" fmla="*/ 0 w 1582"/>
                <a:gd name="T59" fmla="*/ 0 h 1730"/>
                <a:gd name="T60" fmla="*/ 0 w 1582"/>
                <a:gd name="T61" fmla="*/ 0 h 1730"/>
                <a:gd name="T62" fmla="*/ 0 w 1582"/>
                <a:gd name="T63" fmla="*/ 0 h 1730"/>
                <a:gd name="T64" fmla="*/ 0 w 1582"/>
                <a:gd name="T65" fmla="*/ 0 h 1730"/>
                <a:gd name="T66" fmla="*/ 0 w 1582"/>
                <a:gd name="T67" fmla="*/ 0 h 1730"/>
                <a:gd name="T68" fmla="*/ 0 w 1582"/>
                <a:gd name="T69" fmla="*/ 0 h 1730"/>
                <a:gd name="T70" fmla="*/ 0 w 1582"/>
                <a:gd name="T71" fmla="*/ 0 h 1730"/>
                <a:gd name="T72" fmla="*/ 0 w 1582"/>
                <a:gd name="T73" fmla="*/ 0 h 1730"/>
                <a:gd name="T74" fmla="*/ 0 w 1582"/>
                <a:gd name="T75" fmla="*/ 0 h 1730"/>
                <a:gd name="T76" fmla="*/ 0 w 1582"/>
                <a:gd name="T77" fmla="*/ 0 h 1730"/>
                <a:gd name="T78" fmla="*/ 0 w 1582"/>
                <a:gd name="T79" fmla="*/ 0 h 1730"/>
                <a:gd name="T80" fmla="*/ 0 w 1582"/>
                <a:gd name="T81" fmla="*/ 0 h 1730"/>
                <a:gd name="T82" fmla="*/ 0 w 1582"/>
                <a:gd name="T83" fmla="*/ 0 h 1730"/>
                <a:gd name="T84" fmla="*/ 0 w 1582"/>
                <a:gd name="T85" fmla="*/ 0 h 1730"/>
                <a:gd name="T86" fmla="*/ 0 w 1582"/>
                <a:gd name="T87" fmla="*/ 0 h 1730"/>
                <a:gd name="T88" fmla="*/ 0 w 1582"/>
                <a:gd name="T89" fmla="*/ 0 h 1730"/>
                <a:gd name="T90" fmla="*/ 0 w 1582"/>
                <a:gd name="T91" fmla="*/ 0 h 1730"/>
                <a:gd name="T92" fmla="*/ 0 w 1582"/>
                <a:gd name="T93" fmla="*/ 0 h 1730"/>
                <a:gd name="T94" fmla="*/ 0 w 1582"/>
                <a:gd name="T95" fmla="*/ 0 h 1730"/>
                <a:gd name="T96" fmla="*/ 0 w 1582"/>
                <a:gd name="T97" fmla="*/ 0 h 1730"/>
                <a:gd name="T98" fmla="*/ 0 w 1582"/>
                <a:gd name="T99" fmla="*/ 0 h 1730"/>
                <a:gd name="T100" fmla="*/ 0 w 1582"/>
                <a:gd name="T101" fmla="*/ 0 h 1730"/>
                <a:gd name="T102" fmla="*/ 0 w 1582"/>
                <a:gd name="T103" fmla="*/ 0 h 1730"/>
                <a:gd name="T104" fmla="*/ 0 w 1582"/>
                <a:gd name="T105" fmla="*/ 0 h 173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82"/>
                <a:gd name="T160" fmla="*/ 0 h 1730"/>
                <a:gd name="T161" fmla="*/ 1582 w 1582"/>
                <a:gd name="T162" fmla="*/ 1730 h 173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82" h="1730">
                  <a:moveTo>
                    <a:pt x="0" y="592"/>
                  </a:moveTo>
                  <a:lnTo>
                    <a:pt x="1" y="612"/>
                  </a:lnTo>
                  <a:lnTo>
                    <a:pt x="3" y="631"/>
                  </a:lnTo>
                  <a:lnTo>
                    <a:pt x="5" y="651"/>
                  </a:lnTo>
                  <a:lnTo>
                    <a:pt x="10" y="670"/>
                  </a:lnTo>
                  <a:lnTo>
                    <a:pt x="14" y="689"/>
                  </a:lnTo>
                  <a:lnTo>
                    <a:pt x="21" y="705"/>
                  </a:lnTo>
                  <a:lnTo>
                    <a:pt x="24" y="712"/>
                  </a:lnTo>
                  <a:lnTo>
                    <a:pt x="27" y="719"/>
                  </a:lnTo>
                  <a:lnTo>
                    <a:pt x="31" y="725"/>
                  </a:lnTo>
                  <a:lnTo>
                    <a:pt x="36" y="730"/>
                  </a:lnTo>
                  <a:lnTo>
                    <a:pt x="56" y="752"/>
                  </a:lnTo>
                  <a:lnTo>
                    <a:pt x="80" y="780"/>
                  </a:lnTo>
                  <a:lnTo>
                    <a:pt x="105" y="814"/>
                  </a:lnTo>
                  <a:lnTo>
                    <a:pt x="130" y="850"/>
                  </a:lnTo>
                  <a:lnTo>
                    <a:pt x="141" y="868"/>
                  </a:lnTo>
                  <a:lnTo>
                    <a:pt x="151" y="887"/>
                  </a:lnTo>
                  <a:lnTo>
                    <a:pt x="161" y="903"/>
                  </a:lnTo>
                  <a:lnTo>
                    <a:pt x="167" y="921"/>
                  </a:lnTo>
                  <a:lnTo>
                    <a:pt x="173" y="936"/>
                  </a:lnTo>
                  <a:lnTo>
                    <a:pt x="176" y="949"/>
                  </a:lnTo>
                  <a:lnTo>
                    <a:pt x="177" y="955"/>
                  </a:lnTo>
                  <a:lnTo>
                    <a:pt x="177" y="961"/>
                  </a:lnTo>
                  <a:lnTo>
                    <a:pt x="176" y="966"/>
                  </a:lnTo>
                  <a:lnTo>
                    <a:pt x="175" y="971"/>
                  </a:lnTo>
                  <a:lnTo>
                    <a:pt x="173" y="979"/>
                  </a:lnTo>
                  <a:lnTo>
                    <a:pt x="171" y="989"/>
                  </a:lnTo>
                  <a:lnTo>
                    <a:pt x="171" y="999"/>
                  </a:lnTo>
                  <a:lnTo>
                    <a:pt x="172" y="1010"/>
                  </a:lnTo>
                  <a:lnTo>
                    <a:pt x="174" y="1021"/>
                  </a:lnTo>
                  <a:lnTo>
                    <a:pt x="177" y="1032"/>
                  </a:lnTo>
                  <a:lnTo>
                    <a:pt x="182" y="1042"/>
                  </a:lnTo>
                  <a:lnTo>
                    <a:pt x="187" y="1054"/>
                  </a:lnTo>
                  <a:lnTo>
                    <a:pt x="194" y="1065"/>
                  </a:lnTo>
                  <a:lnTo>
                    <a:pt x="201" y="1076"/>
                  </a:lnTo>
                  <a:lnTo>
                    <a:pt x="210" y="1087"/>
                  </a:lnTo>
                  <a:lnTo>
                    <a:pt x="220" y="1098"/>
                  </a:lnTo>
                  <a:lnTo>
                    <a:pt x="231" y="1109"/>
                  </a:lnTo>
                  <a:lnTo>
                    <a:pt x="241" y="1119"/>
                  </a:lnTo>
                  <a:lnTo>
                    <a:pt x="255" y="1128"/>
                  </a:lnTo>
                  <a:lnTo>
                    <a:pt x="268" y="1137"/>
                  </a:lnTo>
                  <a:lnTo>
                    <a:pt x="297" y="1157"/>
                  </a:lnTo>
                  <a:lnTo>
                    <a:pt x="326" y="1180"/>
                  </a:lnTo>
                  <a:lnTo>
                    <a:pt x="357" y="1205"/>
                  </a:lnTo>
                  <a:lnTo>
                    <a:pt x="386" y="1230"/>
                  </a:lnTo>
                  <a:lnTo>
                    <a:pt x="412" y="1256"/>
                  </a:lnTo>
                  <a:lnTo>
                    <a:pt x="434" y="1281"/>
                  </a:lnTo>
                  <a:lnTo>
                    <a:pt x="444" y="1293"/>
                  </a:lnTo>
                  <a:lnTo>
                    <a:pt x="452" y="1304"/>
                  </a:lnTo>
                  <a:lnTo>
                    <a:pt x="458" y="1313"/>
                  </a:lnTo>
                  <a:lnTo>
                    <a:pt x="462" y="1322"/>
                  </a:lnTo>
                  <a:lnTo>
                    <a:pt x="467" y="1331"/>
                  </a:lnTo>
                  <a:lnTo>
                    <a:pt x="473" y="1338"/>
                  </a:lnTo>
                  <a:lnTo>
                    <a:pt x="481" y="1346"/>
                  </a:lnTo>
                  <a:lnTo>
                    <a:pt x="491" y="1353"/>
                  </a:lnTo>
                  <a:lnTo>
                    <a:pt x="502" y="1359"/>
                  </a:lnTo>
                  <a:lnTo>
                    <a:pt x="514" y="1365"/>
                  </a:lnTo>
                  <a:lnTo>
                    <a:pt x="527" y="1370"/>
                  </a:lnTo>
                  <a:lnTo>
                    <a:pt x="540" y="1375"/>
                  </a:lnTo>
                  <a:lnTo>
                    <a:pt x="567" y="1386"/>
                  </a:lnTo>
                  <a:lnTo>
                    <a:pt x="594" y="1395"/>
                  </a:lnTo>
                  <a:lnTo>
                    <a:pt x="618" y="1405"/>
                  </a:lnTo>
                  <a:lnTo>
                    <a:pt x="639" y="1416"/>
                  </a:lnTo>
                  <a:lnTo>
                    <a:pt x="646" y="1420"/>
                  </a:lnTo>
                  <a:lnTo>
                    <a:pt x="654" y="1426"/>
                  </a:lnTo>
                  <a:lnTo>
                    <a:pt x="660" y="1431"/>
                  </a:lnTo>
                  <a:lnTo>
                    <a:pt x="667" y="1436"/>
                  </a:lnTo>
                  <a:lnTo>
                    <a:pt x="672" y="1443"/>
                  </a:lnTo>
                  <a:lnTo>
                    <a:pt x="678" y="1449"/>
                  </a:lnTo>
                  <a:lnTo>
                    <a:pt x="682" y="1456"/>
                  </a:lnTo>
                  <a:lnTo>
                    <a:pt x="687" y="1464"/>
                  </a:lnTo>
                  <a:lnTo>
                    <a:pt x="695" y="1481"/>
                  </a:lnTo>
                  <a:lnTo>
                    <a:pt x="703" y="1501"/>
                  </a:lnTo>
                  <a:lnTo>
                    <a:pt x="712" y="1526"/>
                  </a:lnTo>
                  <a:lnTo>
                    <a:pt x="721" y="1554"/>
                  </a:lnTo>
                  <a:lnTo>
                    <a:pt x="725" y="1562"/>
                  </a:lnTo>
                  <a:lnTo>
                    <a:pt x="727" y="1568"/>
                  </a:lnTo>
                  <a:lnTo>
                    <a:pt x="730" y="1574"/>
                  </a:lnTo>
                  <a:lnTo>
                    <a:pt x="733" y="1579"/>
                  </a:lnTo>
                  <a:lnTo>
                    <a:pt x="738" y="1582"/>
                  </a:lnTo>
                  <a:lnTo>
                    <a:pt x="741" y="1587"/>
                  </a:lnTo>
                  <a:lnTo>
                    <a:pt x="745" y="1589"/>
                  </a:lnTo>
                  <a:lnTo>
                    <a:pt x="750" y="1592"/>
                  </a:lnTo>
                  <a:lnTo>
                    <a:pt x="758" y="1595"/>
                  </a:lnTo>
                  <a:lnTo>
                    <a:pt x="767" y="1596"/>
                  </a:lnTo>
                  <a:lnTo>
                    <a:pt x="776" y="1597"/>
                  </a:lnTo>
                  <a:lnTo>
                    <a:pt x="786" y="1596"/>
                  </a:lnTo>
                  <a:lnTo>
                    <a:pt x="803" y="1596"/>
                  </a:lnTo>
                  <a:lnTo>
                    <a:pt x="819" y="1597"/>
                  </a:lnTo>
                  <a:lnTo>
                    <a:pt x="826" y="1600"/>
                  </a:lnTo>
                  <a:lnTo>
                    <a:pt x="832" y="1604"/>
                  </a:lnTo>
                  <a:lnTo>
                    <a:pt x="836" y="1606"/>
                  </a:lnTo>
                  <a:lnTo>
                    <a:pt x="838" y="1609"/>
                  </a:lnTo>
                  <a:lnTo>
                    <a:pt x="840" y="1614"/>
                  </a:lnTo>
                  <a:lnTo>
                    <a:pt x="842" y="1619"/>
                  </a:lnTo>
                  <a:lnTo>
                    <a:pt x="850" y="1640"/>
                  </a:lnTo>
                  <a:lnTo>
                    <a:pt x="860" y="1659"/>
                  </a:lnTo>
                  <a:lnTo>
                    <a:pt x="871" y="1678"/>
                  </a:lnTo>
                  <a:lnTo>
                    <a:pt x="881" y="1695"/>
                  </a:lnTo>
                  <a:lnTo>
                    <a:pt x="899" y="1720"/>
                  </a:lnTo>
                  <a:lnTo>
                    <a:pt x="906" y="1730"/>
                  </a:lnTo>
                  <a:lnTo>
                    <a:pt x="914" y="1726"/>
                  </a:lnTo>
                  <a:lnTo>
                    <a:pt x="931" y="1716"/>
                  </a:lnTo>
                  <a:lnTo>
                    <a:pt x="958" y="1700"/>
                  </a:lnTo>
                  <a:lnTo>
                    <a:pt x="987" y="1680"/>
                  </a:lnTo>
                  <a:lnTo>
                    <a:pt x="1002" y="1669"/>
                  </a:lnTo>
                  <a:lnTo>
                    <a:pt x="1016" y="1657"/>
                  </a:lnTo>
                  <a:lnTo>
                    <a:pt x="1030" y="1645"/>
                  </a:lnTo>
                  <a:lnTo>
                    <a:pt x="1044" y="1632"/>
                  </a:lnTo>
                  <a:lnTo>
                    <a:pt x="1054" y="1619"/>
                  </a:lnTo>
                  <a:lnTo>
                    <a:pt x="1063" y="1607"/>
                  </a:lnTo>
                  <a:lnTo>
                    <a:pt x="1067" y="1601"/>
                  </a:lnTo>
                  <a:lnTo>
                    <a:pt x="1070" y="1594"/>
                  </a:lnTo>
                  <a:lnTo>
                    <a:pt x="1072" y="1588"/>
                  </a:lnTo>
                  <a:lnTo>
                    <a:pt x="1073" y="1582"/>
                  </a:lnTo>
                  <a:lnTo>
                    <a:pt x="1076" y="1556"/>
                  </a:lnTo>
                  <a:lnTo>
                    <a:pt x="1078" y="1527"/>
                  </a:lnTo>
                  <a:lnTo>
                    <a:pt x="1081" y="1497"/>
                  </a:lnTo>
                  <a:lnTo>
                    <a:pt x="1082" y="1469"/>
                  </a:lnTo>
                  <a:lnTo>
                    <a:pt x="1083" y="1444"/>
                  </a:lnTo>
                  <a:lnTo>
                    <a:pt x="1083" y="1424"/>
                  </a:lnTo>
                  <a:lnTo>
                    <a:pt x="1083" y="1411"/>
                  </a:lnTo>
                  <a:lnTo>
                    <a:pt x="1083" y="1406"/>
                  </a:lnTo>
                  <a:lnTo>
                    <a:pt x="1084" y="1400"/>
                  </a:lnTo>
                  <a:lnTo>
                    <a:pt x="1088" y="1384"/>
                  </a:lnTo>
                  <a:lnTo>
                    <a:pt x="1091" y="1373"/>
                  </a:lnTo>
                  <a:lnTo>
                    <a:pt x="1096" y="1362"/>
                  </a:lnTo>
                  <a:lnTo>
                    <a:pt x="1102" y="1349"/>
                  </a:lnTo>
                  <a:lnTo>
                    <a:pt x="1109" y="1336"/>
                  </a:lnTo>
                  <a:lnTo>
                    <a:pt x="1119" y="1323"/>
                  </a:lnTo>
                  <a:lnTo>
                    <a:pt x="1130" y="1311"/>
                  </a:lnTo>
                  <a:lnTo>
                    <a:pt x="1135" y="1305"/>
                  </a:lnTo>
                  <a:lnTo>
                    <a:pt x="1143" y="1299"/>
                  </a:lnTo>
                  <a:lnTo>
                    <a:pt x="1149" y="1294"/>
                  </a:lnTo>
                  <a:lnTo>
                    <a:pt x="1157" y="1288"/>
                  </a:lnTo>
                  <a:lnTo>
                    <a:pt x="1165" y="1284"/>
                  </a:lnTo>
                  <a:lnTo>
                    <a:pt x="1174" y="1280"/>
                  </a:lnTo>
                  <a:lnTo>
                    <a:pt x="1184" y="1276"/>
                  </a:lnTo>
                  <a:lnTo>
                    <a:pt x="1194" y="1273"/>
                  </a:lnTo>
                  <a:lnTo>
                    <a:pt x="1205" y="1271"/>
                  </a:lnTo>
                  <a:lnTo>
                    <a:pt x="1216" y="1269"/>
                  </a:lnTo>
                  <a:lnTo>
                    <a:pt x="1227" y="1268"/>
                  </a:lnTo>
                  <a:lnTo>
                    <a:pt x="1241" y="1267"/>
                  </a:lnTo>
                  <a:lnTo>
                    <a:pt x="1286" y="1267"/>
                  </a:lnTo>
                  <a:lnTo>
                    <a:pt x="1322" y="1264"/>
                  </a:lnTo>
                  <a:lnTo>
                    <a:pt x="1350" y="1263"/>
                  </a:lnTo>
                  <a:lnTo>
                    <a:pt x="1372" y="1262"/>
                  </a:lnTo>
                  <a:lnTo>
                    <a:pt x="1381" y="1262"/>
                  </a:lnTo>
                  <a:lnTo>
                    <a:pt x="1390" y="1263"/>
                  </a:lnTo>
                  <a:lnTo>
                    <a:pt x="1397" y="1264"/>
                  </a:lnTo>
                  <a:lnTo>
                    <a:pt x="1404" y="1267"/>
                  </a:lnTo>
                  <a:lnTo>
                    <a:pt x="1411" y="1270"/>
                  </a:lnTo>
                  <a:lnTo>
                    <a:pt x="1419" y="1274"/>
                  </a:lnTo>
                  <a:lnTo>
                    <a:pt x="1427" y="1280"/>
                  </a:lnTo>
                  <a:lnTo>
                    <a:pt x="1434" y="1285"/>
                  </a:lnTo>
                  <a:lnTo>
                    <a:pt x="1468" y="1318"/>
                  </a:lnTo>
                  <a:lnTo>
                    <a:pt x="1497" y="1349"/>
                  </a:lnTo>
                  <a:lnTo>
                    <a:pt x="1504" y="1355"/>
                  </a:lnTo>
                  <a:lnTo>
                    <a:pt x="1510" y="1360"/>
                  </a:lnTo>
                  <a:lnTo>
                    <a:pt x="1517" y="1363"/>
                  </a:lnTo>
                  <a:lnTo>
                    <a:pt x="1523" y="1365"/>
                  </a:lnTo>
                  <a:lnTo>
                    <a:pt x="1529" y="1365"/>
                  </a:lnTo>
                  <a:lnTo>
                    <a:pt x="1534" y="1362"/>
                  </a:lnTo>
                  <a:lnTo>
                    <a:pt x="1541" y="1358"/>
                  </a:lnTo>
                  <a:lnTo>
                    <a:pt x="1545" y="1350"/>
                  </a:lnTo>
                  <a:lnTo>
                    <a:pt x="1552" y="1338"/>
                  </a:lnTo>
                  <a:lnTo>
                    <a:pt x="1557" y="1323"/>
                  </a:lnTo>
                  <a:lnTo>
                    <a:pt x="1562" y="1305"/>
                  </a:lnTo>
                  <a:lnTo>
                    <a:pt x="1567" y="1284"/>
                  </a:lnTo>
                  <a:lnTo>
                    <a:pt x="1575" y="1239"/>
                  </a:lnTo>
                  <a:lnTo>
                    <a:pt x="1582" y="1194"/>
                  </a:lnTo>
                  <a:lnTo>
                    <a:pt x="1566" y="1196"/>
                  </a:lnTo>
                  <a:lnTo>
                    <a:pt x="1553" y="1197"/>
                  </a:lnTo>
                  <a:lnTo>
                    <a:pt x="1544" y="1199"/>
                  </a:lnTo>
                  <a:lnTo>
                    <a:pt x="1542" y="1199"/>
                  </a:lnTo>
                  <a:lnTo>
                    <a:pt x="1541" y="1195"/>
                  </a:lnTo>
                  <a:lnTo>
                    <a:pt x="1540" y="1183"/>
                  </a:lnTo>
                  <a:lnTo>
                    <a:pt x="1538" y="1164"/>
                  </a:lnTo>
                  <a:lnTo>
                    <a:pt x="1534" y="1140"/>
                  </a:lnTo>
                  <a:lnTo>
                    <a:pt x="1532" y="1112"/>
                  </a:lnTo>
                  <a:lnTo>
                    <a:pt x="1530" y="1083"/>
                  </a:lnTo>
                  <a:lnTo>
                    <a:pt x="1528" y="1050"/>
                  </a:lnTo>
                  <a:lnTo>
                    <a:pt x="1528" y="1019"/>
                  </a:lnTo>
                  <a:lnTo>
                    <a:pt x="1529" y="988"/>
                  </a:lnTo>
                  <a:lnTo>
                    <a:pt x="1531" y="956"/>
                  </a:lnTo>
                  <a:lnTo>
                    <a:pt x="1531" y="941"/>
                  </a:lnTo>
                  <a:lnTo>
                    <a:pt x="1532" y="925"/>
                  </a:lnTo>
                  <a:lnTo>
                    <a:pt x="1532" y="910"/>
                  </a:lnTo>
                  <a:lnTo>
                    <a:pt x="1531" y="893"/>
                  </a:lnTo>
                  <a:lnTo>
                    <a:pt x="1529" y="878"/>
                  </a:lnTo>
                  <a:lnTo>
                    <a:pt x="1527" y="863"/>
                  </a:lnTo>
                  <a:lnTo>
                    <a:pt x="1522" y="847"/>
                  </a:lnTo>
                  <a:lnTo>
                    <a:pt x="1516" y="831"/>
                  </a:lnTo>
                  <a:lnTo>
                    <a:pt x="1508" y="816"/>
                  </a:lnTo>
                  <a:lnTo>
                    <a:pt x="1498" y="800"/>
                  </a:lnTo>
                  <a:lnTo>
                    <a:pt x="1486" y="785"/>
                  </a:lnTo>
                  <a:lnTo>
                    <a:pt x="1472" y="769"/>
                  </a:lnTo>
                  <a:lnTo>
                    <a:pt x="1458" y="754"/>
                  </a:lnTo>
                  <a:lnTo>
                    <a:pt x="1448" y="741"/>
                  </a:lnTo>
                  <a:lnTo>
                    <a:pt x="1441" y="728"/>
                  </a:lnTo>
                  <a:lnTo>
                    <a:pt x="1436" y="717"/>
                  </a:lnTo>
                  <a:lnTo>
                    <a:pt x="1434" y="706"/>
                  </a:lnTo>
                  <a:lnTo>
                    <a:pt x="1434" y="695"/>
                  </a:lnTo>
                  <a:lnTo>
                    <a:pt x="1435" y="684"/>
                  </a:lnTo>
                  <a:lnTo>
                    <a:pt x="1438" y="674"/>
                  </a:lnTo>
                  <a:lnTo>
                    <a:pt x="1443" y="650"/>
                  </a:lnTo>
                  <a:lnTo>
                    <a:pt x="1448" y="622"/>
                  </a:lnTo>
                  <a:lnTo>
                    <a:pt x="1451" y="606"/>
                  </a:lnTo>
                  <a:lnTo>
                    <a:pt x="1451" y="589"/>
                  </a:lnTo>
                  <a:lnTo>
                    <a:pt x="1448" y="569"/>
                  </a:lnTo>
                  <a:lnTo>
                    <a:pt x="1444" y="546"/>
                  </a:lnTo>
                  <a:lnTo>
                    <a:pt x="1444" y="545"/>
                  </a:lnTo>
                  <a:lnTo>
                    <a:pt x="1444" y="543"/>
                  </a:lnTo>
                  <a:lnTo>
                    <a:pt x="1268" y="453"/>
                  </a:lnTo>
                  <a:lnTo>
                    <a:pt x="1257" y="443"/>
                  </a:lnTo>
                  <a:lnTo>
                    <a:pt x="1232" y="416"/>
                  </a:lnTo>
                  <a:lnTo>
                    <a:pt x="1217" y="396"/>
                  </a:lnTo>
                  <a:lnTo>
                    <a:pt x="1201" y="374"/>
                  </a:lnTo>
                  <a:lnTo>
                    <a:pt x="1194" y="362"/>
                  </a:lnTo>
                  <a:lnTo>
                    <a:pt x="1187" y="349"/>
                  </a:lnTo>
                  <a:lnTo>
                    <a:pt x="1181" y="336"/>
                  </a:lnTo>
                  <a:lnTo>
                    <a:pt x="1175" y="322"/>
                  </a:lnTo>
                  <a:lnTo>
                    <a:pt x="1170" y="310"/>
                  </a:lnTo>
                  <a:lnTo>
                    <a:pt x="1163" y="299"/>
                  </a:lnTo>
                  <a:lnTo>
                    <a:pt x="1157" y="290"/>
                  </a:lnTo>
                  <a:lnTo>
                    <a:pt x="1149" y="284"/>
                  </a:lnTo>
                  <a:lnTo>
                    <a:pt x="1142" y="280"/>
                  </a:lnTo>
                  <a:lnTo>
                    <a:pt x="1133" y="276"/>
                  </a:lnTo>
                  <a:lnTo>
                    <a:pt x="1123" y="274"/>
                  </a:lnTo>
                  <a:lnTo>
                    <a:pt x="1113" y="273"/>
                  </a:lnTo>
                  <a:lnTo>
                    <a:pt x="1102" y="273"/>
                  </a:lnTo>
                  <a:lnTo>
                    <a:pt x="1090" y="273"/>
                  </a:lnTo>
                  <a:lnTo>
                    <a:pt x="1078" y="275"/>
                  </a:lnTo>
                  <a:lnTo>
                    <a:pt x="1066" y="277"/>
                  </a:lnTo>
                  <a:lnTo>
                    <a:pt x="1038" y="282"/>
                  </a:lnTo>
                  <a:lnTo>
                    <a:pt x="1009" y="285"/>
                  </a:lnTo>
                  <a:lnTo>
                    <a:pt x="993" y="287"/>
                  </a:lnTo>
                  <a:lnTo>
                    <a:pt x="980" y="287"/>
                  </a:lnTo>
                  <a:lnTo>
                    <a:pt x="967" y="287"/>
                  </a:lnTo>
                  <a:lnTo>
                    <a:pt x="956" y="286"/>
                  </a:lnTo>
                  <a:lnTo>
                    <a:pt x="936" y="284"/>
                  </a:lnTo>
                  <a:lnTo>
                    <a:pt x="917" y="281"/>
                  </a:lnTo>
                  <a:lnTo>
                    <a:pt x="899" y="277"/>
                  </a:lnTo>
                  <a:lnTo>
                    <a:pt x="879" y="275"/>
                  </a:lnTo>
                  <a:lnTo>
                    <a:pt x="869" y="274"/>
                  </a:lnTo>
                  <a:lnTo>
                    <a:pt x="859" y="274"/>
                  </a:lnTo>
                  <a:lnTo>
                    <a:pt x="845" y="275"/>
                  </a:lnTo>
                  <a:lnTo>
                    <a:pt x="832" y="276"/>
                  </a:lnTo>
                  <a:lnTo>
                    <a:pt x="826" y="276"/>
                  </a:lnTo>
                  <a:lnTo>
                    <a:pt x="818" y="275"/>
                  </a:lnTo>
                  <a:lnTo>
                    <a:pt x="810" y="274"/>
                  </a:lnTo>
                  <a:lnTo>
                    <a:pt x="801" y="271"/>
                  </a:lnTo>
                  <a:lnTo>
                    <a:pt x="792" y="267"/>
                  </a:lnTo>
                  <a:lnTo>
                    <a:pt x="783" y="262"/>
                  </a:lnTo>
                  <a:lnTo>
                    <a:pt x="775" y="257"/>
                  </a:lnTo>
                  <a:lnTo>
                    <a:pt x="765" y="250"/>
                  </a:lnTo>
                  <a:lnTo>
                    <a:pt x="745" y="235"/>
                  </a:lnTo>
                  <a:lnTo>
                    <a:pt x="725" y="219"/>
                  </a:lnTo>
                  <a:lnTo>
                    <a:pt x="705" y="199"/>
                  </a:lnTo>
                  <a:lnTo>
                    <a:pt x="684" y="179"/>
                  </a:lnTo>
                  <a:lnTo>
                    <a:pt x="665" y="158"/>
                  </a:lnTo>
                  <a:lnTo>
                    <a:pt x="646" y="136"/>
                  </a:lnTo>
                  <a:lnTo>
                    <a:pt x="628" y="115"/>
                  </a:lnTo>
                  <a:lnTo>
                    <a:pt x="612" y="94"/>
                  </a:lnTo>
                  <a:lnTo>
                    <a:pt x="596" y="74"/>
                  </a:lnTo>
                  <a:lnTo>
                    <a:pt x="583" y="55"/>
                  </a:lnTo>
                  <a:lnTo>
                    <a:pt x="572" y="40"/>
                  </a:lnTo>
                  <a:lnTo>
                    <a:pt x="564" y="26"/>
                  </a:lnTo>
                  <a:lnTo>
                    <a:pt x="560" y="21"/>
                  </a:lnTo>
                  <a:lnTo>
                    <a:pt x="556" y="15"/>
                  </a:lnTo>
                  <a:lnTo>
                    <a:pt x="552" y="12"/>
                  </a:lnTo>
                  <a:lnTo>
                    <a:pt x="546" y="8"/>
                  </a:lnTo>
                  <a:lnTo>
                    <a:pt x="541" y="5"/>
                  </a:lnTo>
                  <a:lnTo>
                    <a:pt x="535" y="3"/>
                  </a:lnTo>
                  <a:lnTo>
                    <a:pt x="529" y="1"/>
                  </a:lnTo>
                  <a:lnTo>
                    <a:pt x="522" y="0"/>
                  </a:lnTo>
                  <a:lnTo>
                    <a:pt x="508" y="0"/>
                  </a:lnTo>
                  <a:lnTo>
                    <a:pt x="493" y="1"/>
                  </a:lnTo>
                  <a:lnTo>
                    <a:pt x="477" y="3"/>
                  </a:lnTo>
                  <a:lnTo>
                    <a:pt x="460" y="6"/>
                  </a:lnTo>
                  <a:lnTo>
                    <a:pt x="424" y="15"/>
                  </a:lnTo>
                  <a:lnTo>
                    <a:pt x="387" y="25"/>
                  </a:lnTo>
                  <a:lnTo>
                    <a:pt x="369" y="29"/>
                  </a:lnTo>
                  <a:lnTo>
                    <a:pt x="350" y="33"/>
                  </a:lnTo>
                  <a:lnTo>
                    <a:pt x="332" y="35"/>
                  </a:lnTo>
                  <a:lnTo>
                    <a:pt x="314" y="36"/>
                  </a:lnTo>
                  <a:lnTo>
                    <a:pt x="306" y="36"/>
                  </a:lnTo>
                  <a:lnTo>
                    <a:pt x="297" y="38"/>
                  </a:lnTo>
                  <a:lnTo>
                    <a:pt x="287" y="40"/>
                  </a:lnTo>
                  <a:lnTo>
                    <a:pt x="278" y="45"/>
                  </a:lnTo>
                  <a:lnTo>
                    <a:pt x="270" y="49"/>
                  </a:lnTo>
                  <a:lnTo>
                    <a:pt x="261" y="54"/>
                  </a:lnTo>
                  <a:lnTo>
                    <a:pt x="252" y="61"/>
                  </a:lnTo>
                  <a:lnTo>
                    <a:pt x="244" y="67"/>
                  </a:lnTo>
                  <a:lnTo>
                    <a:pt x="226" y="83"/>
                  </a:lnTo>
                  <a:lnTo>
                    <a:pt x="209" y="100"/>
                  </a:lnTo>
                  <a:lnTo>
                    <a:pt x="193" y="119"/>
                  </a:lnTo>
                  <a:lnTo>
                    <a:pt x="177" y="137"/>
                  </a:lnTo>
                  <a:lnTo>
                    <a:pt x="150" y="175"/>
                  </a:lnTo>
                  <a:lnTo>
                    <a:pt x="129" y="208"/>
                  </a:lnTo>
                  <a:lnTo>
                    <a:pt x="115" y="231"/>
                  </a:lnTo>
                  <a:lnTo>
                    <a:pt x="111" y="239"/>
                  </a:lnTo>
                  <a:lnTo>
                    <a:pt x="109" y="249"/>
                  </a:lnTo>
                  <a:lnTo>
                    <a:pt x="105" y="276"/>
                  </a:lnTo>
                  <a:lnTo>
                    <a:pt x="101" y="316"/>
                  </a:lnTo>
                  <a:lnTo>
                    <a:pt x="96" y="363"/>
                  </a:lnTo>
                  <a:lnTo>
                    <a:pt x="89" y="413"/>
                  </a:lnTo>
                  <a:lnTo>
                    <a:pt x="83" y="461"/>
                  </a:lnTo>
                  <a:lnTo>
                    <a:pt x="77" y="504"/>
                  </a:lnTo>
                  <a:lnTo>
                    <a:pt x="74" y="535"/>
                  </a:lnTo>
                  <a:lnTo>
                    <a:pt x="73" y="541"/>
                  </a:lnTo>
                  <a:lnTo>
                    <a:pt x="71" y="545"/>
                  </a:lnTo>
                  <a:lnTo>
                    <a:pt x="68" y="551"/>
                  </a:lnTo>
                  <a:lnTo>
                    <a:pt x="65" y="555"/>
                  </a:lnTo>
                  <a:lnTo>
                    <a:pt x="58" y="563"/>
                  </a:lnTo>
                  <a:lnTo>
                    <a:pt x="49" y="570"/>
                  </a:lnTo>
                  <a:lnTo>
                    <a:pt x="38" y="577"/>
                  </a:lnTo>
                  <a:lnTo>
                    <a:pt x="26" y="582"/>
                  </a:lnTo>
                  <a:lnTo>
                    <a:pt x="13" y="588"/>
                  </a:lnTo>
                  <a:lnTo>
                    <a:pt x="0" y="592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45"/>
            <p:cNvSpPr>
              <a:spLocks noChangeAspect="1"/>
            </p:cNvSpPr>
            <p:nvPr/>
          </p:nvSpPr>
          <p:spPr bwMode="auto">
            <a:xfrm>
              <a:off x="4613" y="1584"/>
              <a:ext cx="221" cy="235"/>
            </a:xfrm>
            <a:custGeom>
              <a:avLst/>
              <a:gdLst>
                <a:gd name="T0" fmla="*/ 0 w 1689"/>
                <a:gd name="T1" fmla="*/ 0 h 1663"/>
                <a:gd name="T2" fmla="*/ 0 w 1689"/>
                <a:gd name="T3" fmla="*/ 0 h 1663"/>
                <a:gd name="T4" fmla="*/ 0 w 1689"/>
                <a:gd name="T5" fmla="*/ 0 h 1663"/>
                <a:gd name="T6" fmla="*/ 0 w 1689"/>
                <a:gd name="T7" fmla="*/ 0 h 1663"/>
                <a:gd name="T8" fmla="*/ 0 w 1689"/>
                <a:gd name="T9" fmla="*/ 0 h 1663"/>
                <a:gd name="T10" fmla="*/ 0 w 1689"/>
                <a:gd name="T11" fmla="*/ 0 h 1663"/>
                <a:gd name="T12" fmla="*/ 0 w 1689"/>
                <a:gd name="T13" fmla="*/ 0 h 1663"/>
                <a:gd name="T14" fmla="*/ 0 w 1689"/>
                <a:gd name="T15" fmla="*/ 0 h 1663"/>
                <a:gd name="T16" fmla="*/ 0 w 1689"/>
                <a:gd name="T17" fmla="*/ 0 h 1663"/>
                <a:gd name="T18" fmla="*/ 0 w 1689"/>
                <a:gd name="T19" fmla="*/ 0 h 1663"/>
                <a:gd name="T20" fmla="*/ 0 w 1689"/>
                <a:gd name="T21" fmla="*/ 0 h 1663"/>
                <a:gd name="T22" fmla="*/ 0 w 1689"/>
                <a:gd name="T23" fmla="*/ 0 h 1663"/>
                <a:gd name="T24" fmla="*/ 0 w 1689"/>
                <a:gd name="T25" fmla="*/ 0 h 1663"/>
                <a:gd name="T26" fmla="*/ 0 w 1689"/>
                <a:gd name="T27" fmla="*/ 0 h 1663"/>
                <a:gd name="T28" fmla="*/ 0 w 1689"/>
                <a:gd name="T29" fmla="*/ 0 h 1663"/>
                <a:gd name="T30" fmla="*/ 0 w 1689"/>
                <a:gd name="T31" fmla="*/ 0 h 1663"/>
                <a:gd name="T32" fmla="*/ 0 w 1689"/>
                <a:gd name="T33" fmla="*/ 0 h 1663"/>
                <a:gd name="T34" fmla="*/ 0 w 1689"/>
                <a:gd name="T35" fmla="*/ 0 h 1663"/>
                <a:gd name="T36" fmla="*/ 0 w 1689"/>
                <a:gd name="T37" fmla="*/ 0 h 1663"/>
                <a:gd name="T38" fmla="*/ 0 w 1689"/>
                <a:gd name="T39" fmla="*/ 0 h 1663"/>
                <a:gd name="T40" fmla="*/ 0 w 1689"/>
                <a:gd name="T41" fmla="*/ 0 h 1663"/>
                <a:gd name="T42" fmla="*/ 0 w 1689"/>
                <a:gd name="T43" fmla="*/ 0 h 1663"/>
                <a:gd name="T44" fmla="*/ 0 w 1689"/>
                <a:gd name="T45" fmla="*/ 0 h 1663"/>
                <a:gd name="T46" fmla="*/ 0 w 1689"/>
                <a:gd name="T47" fmla="*/ 0 h 1663"/>
                <a:gd name="T48" fmla="*/ 0 w 1689"/>
                <a:gd name="T49" fmla="*/ 0 h 1663"/>
                <a:gd name="T50" fmla="*/ 0 w 1689"/>
                <a:gd name="T51" fmla="*/ 0 h 1663"/>
                <a:gd name="T52" fmla="*/ 0 w 1689"/>
                <a:gd name="T53" fmla="*/ 0 h 1663"/>
                <a:gd name="T54" fmla="*/ 0 w 1689"/>
                <a:gd name="T55" fmla="*/ 0 h 1663"/>
                <a:gd name="T56" fmla="*/ 0 w 1689"/>
                <a:gd name="T57" fmla="*/ 0 h 1663"/>
                <a:gd name="T58" fmla="*/ 0 w 1689"/>
                <a:gd name="T59" fmla="*/ 0 h 1663"/>
                <a:gd name="T60" fmla="*/ 0 w 1689"/>
                <a:gd name="T61" fmla="*/ 0 h 1663"/>
                <a:gd name="T62" fmla="*/ 0 w 1689"/>
                <a:gd name="T63" fmla="*/ 0 h 1663"/>
                <a:gd name="T64" fmla="*/ 0 w 1689"/>
                <a:gd name="T65" fmla="*/ 0 h 1663"/>
                <a:gd name="T66" fmla="*/ 0 w 1689"/>
                <a:gd name="T67" fmla="*/ 0 h 1663"/>
                <a:gd name="T68" fmla="*/ 0 w 1689"/>
                <a:gd name="T69" fmla="*/ 0 h 1663"/>
                <a:gd name="T70" fmla="*/ 0 w 1689"/>
                <a:gd name="T71" fmla="*/ 0 h 1663"/>
                <a:gd name="T72" fmla="*/ 0 w 1689"/>
                <a:gd name="T73" fmla="*/ 0 h 1663"/>
                <a:gd name="T74" fmla="*/ 0 w 1689"/>
                <a:gd name="T75" fmla="*/ 0 h 1663"/>
                <a:gd name="T76" fmla="*/ 0 w 1689"/>
                <a:gd name="T77" fmla="*/ 0 h 1663"/>
                <a:gd name="T78" fmla="*/ 0 w 1689"/>
                <a:gd name="T79" fmla="*/ 0 h 1663"/>
                <a:gd name="T80" fmla="*/ 0 w 1689"/>
                <a:gd name="T81" fmla="*/ 0 h 1663"/>
                <a:gd name="T82" fmla="*/ 0 w 1689"/>
                <a:gd name="T83" fmla="*/ 0 h 1663"/>
                <a:gd name="T84" fmla="*/ 0 w 1689"/>
                <a:gd name="T85" fmla="*/ 0 h 1663"/>
                <a:gd name="T86" fmla="*/ 0 w 1689"/>
                <a:gd name="T87" fmla="*/ 0 h 1663"/>
                <a:gd name="T88" fmla="*/ 0 w 1689"/>
                <a:gd name="T89" fmla="*/ 0 h 1663"/>
                <a:gd name="T90" fmla="*/ 0 w 1689"/>
                <a:gd name="T91" fmla="*/ 0 h 1663"/>
                <a:gd name="T92" fmla="*/ 0 w 1689"/>
                <a:gd name="T93" fmla="*/ 0 h 1663"/>
                <a:gd name="T94" fmla="*/ 0 w 1689"/>
                <a:gd name="T95" fmla="*/ 0 h 1663"/>
                <a:gd name="T96" fmla="*/ 0 w 1689"/>
                <a:gd name="T97" fmla="*/ 0 h 1663"/>
                <a:gd name="T98" fmla="*/ 0 w 1689"/>
                <a:gd name="T99" fmla="*/ 0 h 1663"/>
                <a:gd name="T100" fmla="*/ 0 w 1689"/>
                <a:gd name="T101" fmla="*/ 0 h 1663"/>
                <a:gd name="T102" fmla="*/ 0 w 1689"/>
                <a:gd name="T103" fmla="*/ 0 h 1663"/>
                <a:gd name="T104" fmla="*/ 0 w 1689"/>
                <a:gd name="T105" fmla="*/ 0 h 1663"/>
                <a:gd name="T106" fmla="*/ 0 w 1689"/>
                <a:gd name="T107" fmla="*/ 0 h 1663"/>
                <a:gd name="T108" fmla="*/ 0 w 1689"/>
                <a:gd name="T109" fmla="*/ 0 h 1663"/>
                <a:gd name="T110" fmla="*/ 0 w 1689"/>
                <a:gd name="T111" fmla="*/ 0 h 1663"/>
                <a:gd name="T112" fmla="*/ 0 w 1689"/>
                <a:gd name="T113" fmla="*/ 0 h 1663"/>
                <a:gd name="T114" fmla="*/ 0 w 1689"/>
                <a:gd name="T115" fmla="*/ 0 h 16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89"/>
                <a:gd name="T175" fmla="*/ 0 h 1663"/>
                <a:gd name="T176" fmla="*/ 1689 w 1689"/>
                <a:gd name="T177" fmla="*/ 1663 h 16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89" h="1663">
                  <a:moveTo>
                    <a:pt x="669" y="4"/>
                  </a:moveTo>
                  <a:lnTo>
                    <a:pt x="695" y="2"/>
                  </a:lnTo>
                  <a:lnTo>
                    <a:pt x="725" y="0"/>
                  </a:lnTo>
                  <a:lnTo>
                    <a:pt x="741" y="0"/>
                  </a:lnTo>
                  <a:lnTo>
                    <a:pt x="757" y="2"/>
                  </a:lnTo>
                  <a:lnTo>
                    <a:pt x="774" y="3"/>
                  </a:lnTo>
                  <a:lnTo>
                    <a:pt x="789" y="6"/>
                  </a:lnTo>
                  <a:lnTo>
                    <a:pt x="805" y="9"/>
                  </a:lnTo>
                  <a:lnTo>
                    <a:pt x="821" y="12"/>
                  </a:lnTo>
                  <a:lnTo>
                    <a:pt x="836" y="18"/>
                  </a:lnTo>
                  <a:lnTo>
                    <a:pt x="850" y="24"/>
                  </a:lnTo>
                  <a:lnTo>
                    <a:pt x="862" y="33"/>
                  </a:lnTo>
                  <a:lnTo>
                    <a:pt x="874" y="42"/>
                  </a:lnTo>
                  <a:lnTo>
                    <a:pt x="879" y="47"/>
                  </a:lnTo>
                  <a:lnTo>
                    <a:pt x="884" y="53"/>
                  </a:lnTo>
                  <a:lnTo>
                    <a:pt x="888" y="58"/>
                  </a:lnTo>
                  <a:lnTo>
                    <a:pt x="892" y="65"/>
                  </a:lnTo>
                  <a:lnTo>
                    <a:pt x="902" y="83"/>
                  </a:lnTo>
                  <a:lnTo>
                    <a:pt x="912" y="103"/>
                  </a:lnTo>
                  <a:lnTo>
                    <a:pt x="921" y="121"/>
                  </a:lnTo>
                  <a:lnTo>
                    <a:pt x="928" y="141"/>
                  </a:lnTo>
                  <a:lnTo>
                    <a:pt x="945" y="178"/>
                  </a:lnTo>
                  <a:lnTo>
                    <a:pt x="962" y="213"/>
                  </a:lnTo>
                  <a:lnTo>
                    <a:pt x="972" y="228"/>
                  </a:lnTo>
                  <a:lnTo>
                    <a:pt x="982" y="242"/>
                  </a:lnTo>
                  <a:lnTo>
                    <a:pt x="987" y="249"/>
                  </a:lnTo>
                  <a:lnTo>
                    <a:pt x="994" y="255"/>
                  </a:lnTo>
                  <a:lnTo>
                    <a:pt x="999" y="261"/>
                  </a:lnTo>
                  <a:lnTo>
                    <a:pt x="1006" y="266"/>
                  </a:lnTo>
                  <a:lnTo>
                    <a:pt x="1012" y="270"/>
                  </a:lnTo>
                  <a:lnTo>
                    <a:pt x="1020" y="275"/>
                  </a:lnTo>
                  <a:lnTo>
                    <a:pt x="1027" y="279"/>
                  </a:lnTo>
                  <a:lnTo>
                    <a:pt x="1036" y="281"/>
                  </a:lnTo>
                  <a:lnTo>
                    <a:pt x="1045" y="283"/>
                  </a:lnTo>
                  <a:lnTo>
                    <a:pt x="1053" y="286"/>
                  </a:lnTo>
                  <a:lnTo>
                    <a:pt x="1063" y="287"/>
                  </a:lnTo>
                  <a:lnTo>
                    <a:pt x="1073" y="287"/>
                  </a:lnTo>
                  <a:lnTo>
                    <a:pt x="1115" y="287"/>
                  </a:lnTo>
                  <a:lnTo>
                    <a:pt x="1160" y="287"/>
                  </a:lnTo>
                  <a:lnTo>
                    <a:pt x="1182" y="287"/>
                  </a:lnTo>
                  <a:lnTo>
                    <a:pt x="1205" y="288"/>
                  </a:lnTo>
                  <a:lnTo>
                    <a:pt x="1226" y="290"/>
                  </a:lnTo>
                  <a:lnTo>
                    <a:pt x="1248" y="292"/>
                  </a:lnTo>
                  <a:lnTo>
                    <a:pt x="1270" y="296"/>
                  </a:lnTo>
                  <a:lnTo>
                    <a:pt x="1290" y="301"/>
                  </a:lnTo>
                  <a:lnTo>
                    <a:pt x="1310" y="308"/>
                  </a:lnTo>
                  <a:lnTo>
                    <a:pt x="1329" y="316"/>
                  </a:lnTo>
                  <a:lnTo>
                    <a:pt x="1337" y="321"/>
                  </a:lnTo>
                  <a:lnTo>
                    <a:pt x="1346" y="327"/>
                  </a:lnTo>
                  <a:lnTo>
                    <a:pt x="1355" y="332"/>
                  </a:lnTo>
                  <a:lnTo>
                    <a:pt x="1364" y="339"/>
                  </a:lnTo>
                  <a:lnTo>
                    <a:pt x="1371" y="345"/>
                  </a:lnTo>
                  <a:lnTo>
                    <a:pt x="1379" y="353"/>
                  </a:lnTo>
                  <a:lnTo>
                    <a:pt x="1385" y="362"/>
                  </a:lnTo>
                  <a:lnTo>
                    <a:pt x="1392" y="370"/>
                  </a:lnTo>
                  <a:lnTo>
                    <a:pt x="1417" y="405"/>
                  </a:lnTo>
                  <a:lnTo>
                    <a:pt x="1441" y="438"/>
                  </a:lnTo>
                  <a:lnTo>
                    <a:pt x="1463" y="468"/>
                  </a:lnTo>
                  <a:lnTo>
                    <a:pt x="1487" y="497"/>
                  </a:lnTo>
                  <a:lnTo>
                    <a:pt x="1497" y="511"/>
                  </a:lnTo>
                  <a:lnTo>
                    <a:pt x="1510" y="524"/>
                  </a:lnTo>
                  <a:lnTo>
                    <a:pt x="1524" y="536"/>
                  </a:lnTo>
                  <a:lnTo>
                    <a:pt x="1537" y="548"/>
                  </a:lnTo>
                  <a:lnTo>
                    <a:pt x="1551" y="560"/>
                  </a:lnTo>
                  <a:lnTo>
                    <a:pt x="1567" y="571"/>
                  </a:lnTo>
                  <a:lnTo>
                    <a:pt x="1583" y="582"/>
                  </a:lnTo>
                  <a:lnTo>
                    <a:pt x="1601" y="592"/>
                  </a:lnTo>
                  <a:lnTo>
                    <a:pt x="1620" y="604"/>
                  </a:lnTo>
                  <a:lnTo>
                    <a:pt x="1638" y="615"/>
                  </a:lnTo>
                  <a:lnTo>
                    <a:pt x="1654" y="627"/>
                  </a:lnTo>
                  <a:lnTo>
                    <a:pt x="1669" y="638"/>
                  </a:lnTo>
                  <a:lnTo>
                    <a:pt x="1655" y="707"/>
                  </a:lnTo>
                  <a:lnTo>
                    <a:pt x="1663" y="722"/>
                  </a:lnTo>
                  <a:lnTo>
                    <a:pt x="1678" y="758"/>
                  </a:lnTo>
                  <a:lnTo>
                    <a:pt x="1681" y="769"/>
                  </a:lnTo>
                  <a:lnTo>
                    <a:pt x="1685" y="781"/>
                  </a:lnTo>
                  <a:lnTo>
                    <a:pt x="1687" y="793"/>
                  </a:lnTo>
                  <a:lnTo>
                    <a:pt x="1688" y="804"/>
                  </a:lnTo>
                  <a:lnTo>
                    <a:pt x="1689" y="816"/>
                  </a:lnTo>
                  <a:lnTo>
                    <a:pt x="1688" y="826"/>
                  </a:lnTo>
                  <a:lnTo>
                    <a:pt x="1686" y="837"/>
                  </a:lnTo>
                  <a:lnTo>
                    <a:pt x="1681" y="847"/>
                  </a:lnTo>
                  <a:lnTo>
                    <a:pt x="1676" y="858"/>
                  </a:lnTo>
                  <a:lnTo>
                    <a:pt x="1668" y="869"/>
                  </a:lnTo>
                  <a:lnTo>
                    <a:pt x="1661" y="880"/>
                  </a:lnTo>
                  <a:lnTo>
                    <a:pt x="1652" y="892"/>
                  </a:lnTo>
                  <a:lnTo>
                    <a:pt x="1631" y="917"/>
                  </a:lnTo>
                  <a:lnTo>
                    <a:pt x="1611" y="941"/>
                  </a:lnTo>
                  <a:lnTo>
                    <a:pt x="1575" y="979"/>
                  </a:lnTo>
                  <a:lnTo>
                    <a:pt x="1559" y="995"/>
                  </a:lnTo>
                  <a:lnTo>
                    <a:pt x="1543" y="1002"/>
                  </a:lnTo>
                  <a:lnTo>
                    <a:pt x="1507" y="1020"/>
                  </a:lnTo>
                  <a:lnTo>
                    <a:pt x="1496" y="1026"/>
                  </a:lnTo>
                  <a:lnTo>
                    <a:pt x="1487" y="1032"/>
                  </a:lnTo>
                  <a:lnTo>
                    <a:pt x="1477" y="1039"/>
                  </a:lnTo>
                  <a:lnTo>
                    <a:pt x="1468" y="1046"/>
                  </a:lnTo>
                  <a:lnTo>
                    <a:pt x="1459" y="1054"/>
                  </a:lnTo>
                  <a:lnTo>
                    <a:pt x="1453" y="1062"/>
                  </a:lnTo>
                  <a:lnTo>
                    <a:pt x="1447" y="1070"/>
                  </a:lnTo>
                  <a:lnTo>
                    <a:pt x="1444" y="1078"/>
                  </a:lnTo>
                  <a:lnTo>
                    <a:pt x="1440" y="1103"/>
                  </a:lnTo>
                  <a:lnTo>
                    <a:pt x="1435" y="1139"/>
                  </a:lnTo>
                  <a:lnTo>
                    <a:pt x="1431" y="1183"/>
                  </a:lnTo>
                  <a:lnTo>
                    <a:pt x="1427" y="1229"/>
                  </a:lnTo>
                  <a:lnTo>
                    <a:pt x="1423" y="1274"/>
                  </a:lnTo>
                  <a:lnTo>
                    <a:pt x="1421" y="1312"/>
                  </a:lnTo>
                  <a:lnTo>
                    <a:pt x="1419" y="1338"/>
                  </a:lnTo>
                  <a:lnTo>
                    <a:pt x="1419" y="1347"/>
                  </a:lnTo>
                  <a:lnTo>
                    <a:pt x="1409" y="1350"/>
                  </a:lnTo>
                  <a:lnTo>
                    <a:pt x="1386" y="1359"/>
                  </a:lnTo>
                  <a:lnTo>
                    <a:pt x="1371" y="1365"/>
                  </a:lnTo>
                  <a:lnTo>
                    <a:pt x="1357" y="1372"/>
                  </a:lnTo>
                  <a:lnTo>
                    <a:pt x="1342" y="1378"/>
                  </a:lnTo>
                  <a:lnTo>
                    <a:pt x="1329" y="1386"/>
                  </a:lnTo>
                  <a:lnTo>
                    <a:pt x="1305" y="1396"/>
                  </a:lnTo>
                  <a:lnTo>
                    <a:pt x="1282" y="1405"/>
                  </a:lnTo>
                  <a:lnTo>
                    <a:pt x="1277" y="1410"/>
                  </a:lnTo>
                  <a:lnTo>
                    <a:pt x="1272" y="1414"/>
                  </a:lnTo>
                  <a:lnTo>
                    <a:pt x="1269" y="1420"/>
                  </a:lnTo>
                  <a:lnTo>
                    <a:pt x="1266" y="1426"/>
                  </a:lnTo>
                  <a:lnTo>
                    <a:pt x="1262" y="1434"/>
                  </a:lnTo>
                  <a:lnTo>
                    <a:pt x="1260" y="1443"/>
                  </a:lnTo>
                  <a:lnTo>
                    <a:pt x="1259" y="1455"/>
                  </a:lnTo>
                  <a:lnTo>
                    <a:pt x="1259" y="1469"/>
                  </a:lnTo>
                  <a:lnTo>
                    <a:pt x="1259" y="1483"/>
                  </a:lnTo>
                  <a:lnTo>
                    <a:pt x="1260" y="1497"/>
                  </a:lnTo>
                  <a:lnTo>
                    <a:pt x="1262" y="1510"/>
                  </a:lnTo>
                  <a:lnTo>
                    <a:pt x="1265" y="1522"/>
                  </a:lnTo>
                  <a:lnTo>
                    <a:pt x="1268" y="1534"/>
                  </a:lnTo>
                  <a:lnTo>
                    <a:pt x="1271" y="1546"/>
                  </a:lnTo>
                  <a:lnTo>
                    <a:pt x="1275" y="1556"/>
                  </a:lnTo>
                  <a:lnTo>
                    <a:pt x="1280" y="1565"/>
                  </a:lnTo>
                  <a:lnTo>
                    <a:pt x="1284" y="1574"/>
                  </a:lnTo>
                  <a:lnTo>
                    <a:pt x="1290" y="1583"/>
                  </a:lnTo>
                  <a:lnTo>
                    <a:pt x="1296" y="1589"/>
                  </a:lnTo>
                  <a:lnTo>
                    <a:pt x="1302" y="1596"/>
                  </a:lnTo>
                  <a:lnTo>
                    <a:pt x="1308" y="1601"/>
                  </a:lnTo>
                  <a:lnTo>
                    <a:pt x="1315" y="1605"/>
                  </a:lnTo>
                  <a:lnTo>
                    <a:pt x="1322" y="1608"/>
                  </a:lnTo>
                  <a:lnTo>
                    <a:pt x="1329" y="1610"/>
                  </a:lnTo>
                  <a:lnTo>
                    <a:pt x="1336" y="1611"/>
                  </a:lnTo>
                  <a:lnTo>
                    <a:pt x="1342" y="1613"/>
                  </a:lnTo>
                  <a:lnTo>
                    <a:pt x="1347" y="1617"/>
                  </a:lnTo>
                  <a:lnTo>
                    <a:pt x="1352" y="1620"/>
                  </a:lnTo>
                  <a:lnTo>
                    <a:pt x="1356" y="1623"/>
                  </a:lnTo>
                  <a:lnTo>
                    <a:pt x="1358" y="1627"/>
                  </a:lnTo>
                  <a:lnTo>
                    <a:pt x="1359" y="1631"/>
                  </a:lnTo>
                  <a:lnTo>
                    <a:pt x="1359" y="1635"/>
                  </a:lnTo>
                  <a:lnTo>
                    <a:pt x="1357" y="1639"/>
                  </a:lnTo>
                  <a:lnTo>
                    <a:pt x="1354" y="1644"/>
                  </a:lnTo>
                  <a:lnTo>
                    <a:pt x="1349" y="1647"/>
                  </a:lnTo>
                  <a:lnTo>
                    <a:pt x="1343" y="1651"/>
                  </a:lnTo>
                  <a:lnTo>
                    <a:pt x="1334" y="1655"/>
                  </a:lnTo>
                  <a:lnTo>
                    <a:pt x="1324" y="1657"/>
                  </a:lnTo>
                  <a:lnTo>
                    <a:pt x="1311" y="1659"/>
                  </a:lnTo>
                  <a:lnTo>
                    <a:pt x="1297" y="1661"/>
                  </a:lnTo>
                  <a:lnTo>
                    <a:pt x="1266" y="1662"/>
                  </a:lnTo>
                  <a:lnTo>
                    <a:pt x="1234" y="1663"/>
                  </a:lnTo>
                  <a:lnTo>
                    <a:pt x="1203" y="1663"/>
                  </a:lnTo>
                  <a:lnTo>
                    <a:pt x="1172" y="1661"/>
                  </a:lnTo>
                  <a:lnTo>
                    <a:pt x="1145" y="1659"/>
                  </a:lnTo>
                  <a:lnTo>
                    <a:pt x="1121" y="1657"/>
                  </a:lnTo>
                  <a:lnTo>
                    <a:pt x="1100" y="1652"/>
                  </a:lnTo>
                  <a:lnTo>
                    <a:pt x="1086" y="1648"/>
                  </a:lnTo>
                  <a:lnTo>
                    <a:pt x="1076" y="1643"/>
                  </a:lnTo>
                  <a:lnTo>
                    <a:pt x="1059" y="1631"/>
                  </a:lnTo>
                  <a:lnTo>
                    <a:pt x="1036" y="1613"/>
                  </a:lnTo>
                  <a:lnTo>
                    <a:pt x="1008" y="1593"/>
                  </a:lnTo>
                  <a:lnTo>
                    <a:pt x="938" y="1541"/>
                  </a:lnTo>
                  <a:lnTo>
                    <a:pt x="860" y="1483"/>
                  </a:lnTo>
                  <a:lnTo>
                    <a:pt x="819" y="1454"/>
                  </a:lnTo>
                  <a:lnTo>
                    <a:pt x="780" y="1426"/>
                  </a:lnTo>
                  <a:lnTo>
                    <a:pt x="742" y="1400"/>
                  </a:lnTo>
                  <a:lnTo>
                    <a:pt x="706" y="1376"/>
                  </a:lnTo>
                  <a:lnTo>
                    <a:pt x="674" y="1356"/>
                  </a:lnTo>
                  <a:lnTo>
                    <a:pt x="645" y="1341"/>
                  </a:lnTo>
                  <a:lnTo>
                    <a:pt x="633" y="1336"/>
                  </a:lnTo>
                  <a:lnTo>
                    <a:pt x="622" y="1331"/>
                  </a:lnTo>
                  <a:lnTo>
                    <a:pt x="613" y="1329"/>
                  </a:lnTo>
                  <a:lnTo>
                    <a:pt x="606" y="1328"/>
                  </a:lnTo>
                  <a:lnTo>
                    <a:pt x="592" y="1329"/>
                  </a:lnTo>
                  <a:lnTo>
                    <a:pt x="578" y="1331"/>
                  </a:lnTo>
                  <a:lnTo>
                    <a:pt x="563" y="1335"/>
                  </a:lnTo>
                  <a:lnTo>
                    <a:pt x="547" y="1339"/>
                  </a:lnTo>
                  <a:lnTo>
                    <a:pt x="516" y="1350"/>
                  </a:lnTo>
                  <a:lnTo>
                    <a:pt x="486" y="1363"/>
                  </a:lnTo>
                  <a:lnTo>
                    <a:pt x="460" y="1376"/>
                  </a:lnTo>
                  <a:lnTo>
                    <a:pt x="439" y="1387"/>
                  </a:lnTo>
                  <a:lnTo>
                    <a:pt x="425" y="1396"/>
                  </a:lnTo>
                  <a:lnTo>
                    <a:pt x="420" y="1398"/>
                  </a:lnTo>
                  <a:lnTo>
                    <a:pt x="254" y="1398"/>
                  </a:lnTo>
                  <a:lnTo>
                    <a:pt x="234" y="1232"/>
                  </a:lnTo>
                  <a:lnTo>
                    <a:pt x="238" y="1224"/>
                  </a:lnTo>
                  <a:lnTo>
                    <a:pt x="249" y="1202"/>
                  </a:lnTo>
                  <a:lnTo>
                    <a:pt x="264" y="1171"/>
                  </a:lnTo>
                  <a:lnTo>
                    <a:pt x="282" y="1136"/>
                  </a:lnTo>
                  <a:lnTo>
                    <a:pt x="298" y="1097"/>
                  </a:lnTo>
                  <a:lnTo>
                    <a:pt x="312" y="1062"/>
                  </a:lnTo>
                  <a:lnTo>
                    <a:pt x="318" y="1046"/>
                  </a:lnTo>
                  <a:lnTo>
                    <a:pt x="322" y="1033"/>
                  </a:lnTo>
                  <a:lnTo>
                    <a:pt x="324" y="1022"/>
                  </a:lnTo>
                  <a:lnTo>
                    <a:pt x="324" y="1014"/>
                  </a:lnTo>
                  <a:lnTo>
                    <a:pt x="321" y="1001"/>
                  </a:lnTo>
                  <a:lnTo>
                    <a:pt x="316" y="983"/>
                  </a:lnTo>
                  <a:lnTo>
                    <a:pt x="309" y="964"/>
                  </a:lnTo>
                  <a:lnTo>
                    <a:pt x="299" y="941"/>
                  </a:lnTo>
                  <a:lnTo>
                    <a:pt x="293" y="929"/>
                  </a:lnTo>
                  <a:lnTo>
                    <a:pt x="286" y="916"/>
                  </a:lnTo>
                  <a:lnTo>
                    <a:pt x="277" y="902"/>
                  </a:lnTo>
                  <a:lnTo>
                    <a:pt x="269" y="888"/>
                  </a:lnTo>
                  <a:lnTo>
                    <a:pt x="259" y="873"/>
                  </a:lnTo>
                  <a:lnTo>
                    <a:pt x="248" y="859"/>
                  </a:lnTo>
                  <a:lnTo>
                    <a:pt x="235" y="844"/>
                  </a:lnTo>
                  <a:lnTo>
                    <a:pt x="222" y="829"/>
                  </a:lnTo>
                  <a:lnTo>
                    <a:pt x="208" y="812"/>
                  </a:lnTo>
                  <a:lnTo>
                    <a:pt x="194" y="796"/>
                  </a:lnTo>
                  <a:lnTo>
                    <a:pt x="181" y="780"/>
                  </a:lnTo>
                  <a:lnTo>
                    <a:pt x="169" y="763"/>
                  </a:lnTo>
                  <a:lnTo>
                    <a:pt x="147" y="731"/>
                  </a:lnTo>
                  <a:lnTo>
                    <a:pt x="128" y="701"/>
                  </a:lnTo>
                  <a:lnTo>
                    <a:pt x="113" y="675"/>
                  </a:lnTo>
                  <a:lnTo>
                    <a:pt x="102" y="654"/>
                  </a:lnTo>
                  <a:lnTo>
                    <a:pt x="96" y="641"/>
                  </a:lnTo>
                  <a:lnTo>
                    <a:pt x="94" y="636"/>
                  </a:lnTo>
                  <a:lnTo>
                    <a:pt x="3" y="560"/>
                  </a:lnTo>
                  <a:lnTo>
                    <a:pt x="0" y="537"/>
                  </a:lnTo>
                  <a:lnTo>
                    <a:pt x="15" y="528"/>
                  </a:lnTo>
                  <a:lnTo>
                    <a:pt x="36" y="515"/>
                  </a:lnTo>
                  <a:lnTo>
                    <a:pt x="61" y="499"/>
                  </a:lnTo>
                  <a:lnTo>
                    <a:pt x="88" y="479"/>
                  </a:lnTo>
                  <a:lnTo>
                    <a:pt x="101" y="469"/>
                  </a:lnTo>
                  <a:lnTo>
                    <a:pt x="113" y="459"/>
                  </a:lnTo>
                  <a:lnTo>
                    <a:pt x="125" y="448"/>
                  </a:lnTo>
                  <a:lnTo>
                    <a:pt x="136" y="437"/>
                  </a:lnTo>
                  <a:lnTo>
                    <a:pt x="145" y="425"/>
                  </a:lnTo>
                  <a:lnTo>
                    <a:pt x="152" y="414"/>
                  </a:lnTo>
                  <a:lnTo>
                    <a:pt x="158" y="403"/>
                  </a:lnTo>
                  <a:lnTo>
                    <a:pt x="160" y="392"/>
                  </a:lnTo>
                  <a:lnTo>
                    <a:pt x="163" y="366"/>
                  </a:lnTo>
                  <a:lnTo>
                    <a:pt x="165" y="337"/>
                  </a:lnTo>
                  <a:lnTo>
                    <a:pt x="168" y="307"/>
                  </a:lnTo>
                  <a:lnTo>
                    <a:pt x="169" y="279"/>
                  </a:lnTo>
                  <a:lnTo>
                    <a:pt x="170" y="254"/>
                  </a:lnTo>
                  <a:lnTo>
                    <a:pt x="170" y="234"/>
                  </a:lnTo>
                  <a:lnTo>
                    <a:pt x="170" y="221"/>
                  </a:lnTo>
                  <a:lnTo>
                    <a:pt x="170" y="216"/>
                  </a:lnTo>
                  <a:lnTo>
                    <a:pt x="171" y="210"/>
                  </a:lnTo>
                  <a:lnTo>
                    <a:pt x="175" y="194"/>
                  </a:lnTo>
                  <a:lnTo>
                    <a:pt x="178" y="183"/>
                  </a:lnTo>
                  <a:lnTo>
                    <a:pt x="183" y="172"/>
                  </a:lnTo>
                  <a:lnTo>
                    <a:pt x="189" y="159"/>
                  </a:lnTo>
                  <a:lnTo>
                    <a:pt x="196" y="146"/>
                  </a:lnTo>
                  <a:lnTo>
                    <a:pt x="206" y="133"/>
                  </a:lnTo>
                  <a:lnTo>
                    <a:pt x="217" y="121"/>
                  </a:lnTo>
                  <a:lnTo>
                    <a:pt x="222" y="115"/>
                  </a:lnTo>
                  <a:lnTo>
                    <a:pt x="230" y="109"/>
                  </a:lnTo>
                  <a:lnTo>
                    <a:pt x="236" y="104"/>
                  </a:lnTo>
                  <a:lnTo>
                    <a:pt x="244" y="98"/>
                  </a:lnTo>
                  <a:lnTo>
                    <a:pt x="252" y="94"/>
                  </a:lnTo>
                  <a:lnTo>
                    <a:pt x="261" y="90"/>
                  </a:lnTo>
                  <a:lnTo>
                    <a:pt x="271" y="86"/>
                  </a:lnTo>
                  <a:lnTo>
                    <a:pt x="281" y="83"/>
                  </a:lnTo>
                  <a:lnTo>
                    <a:pt x="292" y="81"/>
                  </a:lnTo>
                  <a:lnTo>
                    <a:pt x="303" y="79"/>
                  </a:lnTo>
                  <a:lnTo>
                    <a:pt x="314" y="78"/>
                  </a:lnTo>
                  <a:lnTo>
                    <a:pt x="328" y="77"/>
                  </a:lnTo>
                  <a:lnTo>
                    <a:pt x="373" y="77"/>
                  </a:lnTo>
                  <a:lnTo>
                    <a:pt x="409" y="74"/>
                  </a:lnTo>
                  <a:lnTo>
                    <a:pt x="437" y="73"/>
                  </a:lnTo>
                  <a:lnTo>
                    <a:pt x="459" y="72"/>
                  </a:lnTo>
                  <a:lnTo>
                    <a:pt x="468" y="72"/>
                  </a:lnTo>
                  <a:lnTo>
                    <a:pt x="477" y="73"/>
                  </a:lnTo>
                  <a:lnTo>
                    <a:pt x="484" y="74"/>
                  </a:lnTo>
                  <a:lnTo>
                    <a:pt x="491" y="77"/>
                  </a:lnTo>
                  <a:lnTo>
                    <a:pt x="498" y="80"/>
                  </a:lnTo>
                  <a:lnTo>
                    <a:pt x="506" y="84"/>
                  </a:lnTo>
                  <a:lnTo>
                    <a:pt x="514" y="90"/>
                  </a:lnTo>
                  <a:lnTo>
                    <a:pt x="521" y="95"/>
                  </a:lnTo>
                  <a:lnTo>
                    <a:pt x="555" y="128"/>
                  </a:lnTo>
                  <a:lnTo>
                    <a:pt x="584" y="159"/>
                  </a:lnTo>
                  <a:lnTo>
                    <a:pt x="591" y="165"/>
                  </a:lnTo>
                  <a:lnTo>
                    <a:pt x="597" y="170"/>
                  </a:lnTo>
                  <a:lnTo>
                    <a:pt x="604" y="173"/>
                  </a:lnTo>
                  <a:lnTo>
                    <a:pt x="610" y="175"/>
                  </a:lnTo>
                  <a:lnTo>
                    <a:pt x="616" y="175"/>
                  </a:lnTo>
                  <a:lnTo>
                    <a:pt x="621" y="172"/>
                  </a:lnTo>
                  <a:lnTo>
                    <a:pt x="628" y="168"/>
                  </a:lnTo>
                  <a:lnTo>
                    <a:pt x="632" y="160"/>
                  </a:lnTo>
                  <a:lnTo>
                    <a:pt x="639" y="148"/>
                  </a:lnTo>
                  <a:lnTo>
                    <a:pt x="644" y="133"/>
                  </a:lnTo>
                  <a:lnTo>
                    <a:pt x="649" y="115"/>
                  </a:lnTo>
                  <a:lnTo>
                    <a:pt x="654" y="94"/>
                  </a:lnTo>
                  <a:lnTo>
                    <a:pt x="662" y="49"/>
                  </a:lnTo>
                  <a:lnTo>
                    <a:pt x="669" y="4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246"/>
            <p:cNvSpPr>
              <a:spLocks noChangeAspect="1"/>
            </p:cNvSpPr>
            <p:nvPr/>
          </p:nvSpPr>
          <p:spPr bwMode="auto">
            <a:xfrm>
              <a:off x="4613" y="1584"/>
              <a:ext cx="221" cy="235"/>
            </a:xfrm>
            <a:custGeom>
              <a:avLst/>
              <a:gdLst>
                <a:gd name="T0" fmla="*/ 0 w 1689"/>
                <a:gd name="T1" fmla="*/ 0 h 1663"/>
                <a:gd name="T2" fmla="*/ 0 w 1689"/>
                <a:gd name="T3" fmla="*/ 0 h 1663"/>
                <a:gd name="T4" fmla="*/ 0 w 1689"/>
                <a:gd name="T5" fmla="*/ 0 h 1663"/>
                <a:gd name="T6" fmla="*/ 0 w 1689"/>
                <a:gd name="T7" fmla="*/ 0 h 1663"/>
                <a:gd name="T8" fmla="*/ 0 w 1689"/>
                <a:gd name="T9" fmla="*/ 0 h 1663"/>
                <a:gd name="T10" fmla="*/ 0 w 1689"/>
                <a:gd name="T11" fmla="*/ 0 h 1663"/>
                <a:gd name="T12" fmla="*/ 0 w 1689"/>
                <a:gd name="T13" fmla="*/ 0 h 1663"/>
                <a:gd name="T14" fmla="*/ 0 w 1689"/>
                <a:gd name="T15" fmla="*/ 0 h 1663"/>
                <a:gd name="T16" fmla="*/ 0 w 1689"/>
                <a:gd name="T17" fmla="*/ 0 h 1663"/>
                <a:gd name="T18" fmla="*/ 0 w 1689"/>
                <a:gd name="T19" fmla="*/ 0 h 1663"/>
                <a:gd name="T20" fmla="*/ 0 w 1689"/>
                <a:gd name="T21" fmla="*/ 0 h 1663"/>
                <a:gd name="T22" fmla="*/ 0 w 1689"/>
                <a:gd name="T23" fmla="*/ 0 h 1663"/>
                <a:gd name="T24" fmla="*/ 0 w 1689"/>
                <a:gd name="T25" fmla="*/ 0 h 1663"/>
                <a:gd name="T26" fmla="*/ 0 w 1689"/>
                <a:gd name="T27" fmla="*/ 0 h 1663"/>
                <a:gd name="T28" fmla="*/ 0 w 1689"/>
                <a:gd name="T29" fmla="*/ 0 h 1663"/>
                <a:gd name="T30" fmla="*/ 0 w 1689"/>
                <a:gd name="T31" fmla="*/ 0 h 1663"/>
                <a:gd name="T32" fmla="*/ 0 w 1689"/>
                <a:gd name="T33" fmla="*/ 0 h 1663"/>
                <a:gd name="T34" fmla="*/ 0 w 1689"/>
                <a:gd name="T35" fmla="*/ 0 h 1663"/>
                <a:gd name="T36" fmla="*/ 0 w 1689"/>
                <a:gd name="T37" fmla="*/ 0 h 1663"/>
                <a:gd name="T38" fmla="*/ 0 w 1689"/>
                <a:gd name="T39" fmla="*/ 0 h 1663"/>
                <a:gd name="T40" fmla="*/ 0 w 1689"/>
                <a:gd name="T41" fmla="*/ 0 h 1663"/>
                <a:gd name="T42" fmla="*/ 0 w 1689"/>
                <a:gd name="T43" fmla="*/ 0 h 1663"/>
                <a:gd name="T44" fmla="*/ 0 w 1689"/>
                <a:gd name="T45" fmla="*/ 0 h 1663"/>
                <a:gd name="T46" fmla="*/ 0 w 1689"/>
                <a:gd name="T47" fmla="*/ 0 h 1663"/>
                <a:gd name="T48" fmla="*/ 0 w 1689"/>
                <a:gd name="T49" fmla="*/ 0 h 1663"/>
                <a:gd name="T50" fmla="*/ 0 w 1689"/>
                <a:gd name="T51" fmla="*/ 0 h 1663"/>
                <a:gd name="T52" fmla="*/ 0 w 1689"/>
                <a:gd name="T53" fmla="*/ 0 h 1663"/>
                <a:gd name="T54" fmla="*/ 0 w 1689"/>
                <a:gd name="T55" fmla="*/ 0 h 1663"/>
                <a:gd name="T56" fmla="*/ 0 w 1689"/>
                <a:gd name="T57" fmla="*/ 0 h 1663"/>
                <a:gd name="T58" fmla="*/ 0 w 1689"/>
                <a:gd name="T59" fmla="*/ 0 h 1663"/>
                <a:gd name="T60" fmla="*/ 0 w 1689"/>
                <a:gd name="T61" fmla="*/ 0 h 1663"/>
                <a:gd name="T62" fmla="*/ 0 w 1689"/>
                <a:gd name="T63" fmla="*/ 0 h 1663"/>
                <a:gd name="T64" fmla="*/ 0 w 1689"/>
                <a:gd name="T65" fmla="*/ 0 h 1663"/>
                <a:gd name="T66" fmla="*/ 0 w 1689"/>
                <a:gd name="T67" fmla="*/ 0 h 1663"/>
                <a:gd name="T68" fmla="*/ 0 w 1689"/>
                <a:gd name="T69" fmla="*/ 0 h 1663"/>
                <a:gd name="T70" fmla="*/ 0 w 1689"/>
                <a:gd name="T71" fmla="*/ 0 h 1663"/>
                <a:gd name="T72" fmla="*/ 0 w 1689"/>
                <a:gd name="T73" fmla="*/ 0 h 1663"/>
                <a:gd name="T74" fmla="*/ 0 w 1689"/>
                <a:gd name="T75" fmla="*/ 0 h 1663"/>
                <a:gd name="T76" fmla="*/ 0 w 1689"/>
                <a:gd name="T77" fmla="*/ 0 h 1663"/>
                <a:gd name="T78" fmla="*/ 0 w 1689"/>
                <a:gd name="T79" fmla="*/ 0 h 1663"/>
                <a:gd name="T80" fmla="*/ 0 w 1689"/>
                <a:gd name="T81" fmla="*/ 0 h 1663"/>
                <a:gd name="T82" fmla="*/ 0 w 1689"/>
                <a:gd name="T83" fmla="*/ 0 h 1663"/>
                <a:gd name="T84" fmla="*/ 0 w 1689"/>
                <a:gd name="T85" fmla="*/ 0 h 1663"/>
                <a:gd name="T86" fmla="*/ 0 w 1689"/>
                <a:gd name="T87" fmla="*/ 0 h 1663"/>
                <a:gd name="T88" fmla="*/ 0 w 1689"/>
                <a:gd name="T89" fmla="*/ 0 h 1663"/>
                <a:gd name="T90" fmla="*/ 0 w 1689"/>
                <a:gd name="T91" fmla="*/ 0 h 1663"/>
                <a:gd name="T92" fmla="*/ 0 w 1689"/>
                <a:gd name="T93" fmla="*/ 0 h 1663"/>
                <a:gd name="T94" fmla="*/ 0 w 1689"/>
                <a:gd name="T95" fmla="*/ 0 h 1663"/>
                <a:gd name="T96" fmla="*/ 0 w 1689"/>
                <a:gd name="T97" fmla="*/ 0 h 1663"/>
                <a:gd name="T98" fmla="*/ 0 w 1689"/>
                <a:gd name="T99" fmla="*/ 0 h 1663"/>
                <a:gd name="T100" fmla="*/ 0 w 1689"/>
                <a:gd name="T101" fmla="*/ 0 h 1663"/>
                <a:gd name="T102" fmla="*/ 0 w 1689"/>
                <a:gd name="T103" fmla="*/ 0 h 1663"/>
                <a:gd name="T104" fmla="*/ 0 w 1689"/>
                <a:gd name="T105" fmla="*/ 0 h 1663"/>
                <a:gd name="T106" fmla="*/ 0 w 1689"/>
                <a:gd name="T107" fmla="*/ 0 h 1663"/>
                <a:gd name="T108" fmla="*/ 0 w 1689"/>
                <a:gd name="T109" fmla="*/ 0 h 1663"/>
                <a:gd name="T110" fmla="*/ 0 w 1689"/>
                <a:gd name="T111" fmla="*/ 0 h 1663"/>
                <a:gd name="T112" fmla="*/ 0 w 1689"/>
                <a:gd name="T113" fmla="*/ 0 h 1663"/>
                <a:gd name="T114" fmla="*/ 0 w 1689"/>
                <a:gd name="T115" fmla="*/ 0 h 16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89"/>
                <a:gd name="T175" fmla="*/ 0 h 1663"/>
                <a:gd name="T176" fmla="*/ 1689 w 1689"/>
                <a:gd name="T177" fmla="*/ 1663 h 16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89" h="1663">
                  <a:moveTo>
                    <a:pt x="669" y="4"/>
                  </a:moveTo>
                  <a:lnTo>
                    <a:pt x="695" y="2"/>
                  </a:lnTo>
                  <a:lnTo>
                    <a:pt x="725" y="0"/>
                  </a:lnTo>
                  <a:lnTo>
                    <a:pt x="741" y="0"/>
                  </a:lnTo>
                  <a:lnTo>
                    <a:pt x="757" y="2"/>
                  </a:lnTo>
                  <a:lnTo>
                    <a:pt x="774" y="3"/>
                  </a:lnTo>
                  <a:lnTo>
                    <a:pt x="789" y="6"/>
                  </a:lnTo>
                  <a:lnTo>
                    <a:pt x="805" y="9"/>
                  </a:lnTo>
                  <a:lnTo>
                    <a:pt x="821" y="12"/>
                  </a:lnTo>
                  <a:lnTo>
                    <a:pt x="836" y="18"/>
                  </a:lnTo>
                  <a:lnTo>
                    <a:pt x="850" y="24"/>
                  </a:lnTo>
                  <a:lnTo>
                    <a:pt x="862" y="33"/>
                  </a:lnTo>
                  <a:lnTo>
                    <a:pt x="874" y="42"/>
                  </a:lnTo>
                  <a:lnTo>
                    <a:pt x="879" y="47"/>
                  </a:lnTo>
                  <a:lnTo>
                    <a:pt x="884" y="53"/>
                  </a:lnTo>
                  <a:lnTo>
                    <a:pt x="888" y="58"/>
                  </a:lnTo>
                  <a:lnTo>
                    <a:pt x="892" y="65"/>
                  </a:lnTo>
                  <a:lnTo>
                    <a:pt x="902" y="83"/>
                  </a:lnTo>
                  <a:lnTo>
                    <a:pt x="912" y="103"/>
                  </a:lnTo>
                  <a:lnTo>
                    <a:pt x="921" y="121"/>
                  </a:lnTo>
                  <a:lnTo>
                    <a:pt x="928" y="141"/>
                  </a:lnTo>
                  <a:lnTo>
                    <a:pt x="945" y="178"/>
                  </a:lnTo>
                  <a:lnTo>
                    <a:pt x="962" y="213"/>
                  </a:lnTo>
                  <a:lnTo>
                    <a:pt x="972" y="228"/>
                  </a:lnTo>
                  <a:lnTo>
                    <a:pt x="982" y="242"/>
                  </a:lnTo>
                  <a:lnTo>
                    <a:pt x="987" y="249"/>
                  </a:lnTo>
                  <a:lnTo>
                    <a:pt x="994" y="255"/>
                  </a:lnTo>
                  <a:lnTo>
                    <a:pt x="999" y="261"/>
                  </a:lnTo>
                  <a:lnTo>
                    <a:pt x="1006" y="266"/>
                  </a:lnTo>
                  <a:lnTo>
                    <a:pt x="1012" y="270"/>
                  </a:lnTo>
                  <a:lnTo>
                    <a:pt x="1020" y="275"/>
                  </a:lnTo>
                  <a:lnTo>
                    <a:pt x="1027" y="279"/>
                  </a:lnTo>
                  <a:lnTo>
                    <a:pt x="1036" y="281"/>
                  </a:lnTo>
                  <a:lnTo>
                    <a:pt x="1045" y="283"/>
                  </a:lnTo>
                  <a:lnTo>
                    <a:pt x="1053" y="286"/>
                  </a:lnTo>
                  <a:lnTo>
                    <a:pt x="1063" y="287"/>
                  </a:lnTo>
                  <a:lnTo>
                    <a:pt x="1073" y="287"/>
                  </a:lnTo>
                  <a:lnTo>
                    <a:pt x="1115" y="287"/>
                  </a:lnTo>
                  <a:lnTo>
                    <a:pt x="1160" y="287"/>
                  </a:lnTo>
                  <a:lnTo>
                    <a:pt x="1182" y="287"/>
                  </a:lnTo>
                  <a:lnTo>
                    <a:pt x="1205" y="288"/>
                  </a:lnTo>
                  <a:lnTo>
                    <a:pt x="1226" y="290"/>
                  </a:lnTo>
                  <a:lnTo>
                    <a:pt x="1248" y="292"/>
                  </a:lnTo>
                  <a:lnTo>
                    <a:pt x="1270" y="296"/>
                  </a:lnTo>
                  <a:lnTo>
                    <a:pt x="1290" y="301"/>
                  </a:lnTo>
                  <a:lnTo>
                    <a:pt x="1310" y="308"/>
                  </a:lnTo>
                  <a:lnTo>
                    <a:pt x="1329" y="316"/>
                  </a:lnTo>
                  <a:lnTo>
                    <a:pt x="1337" y="321"/>
                  </a:lnTo>
                  <a:lnTo>
                    <a:pt x="1346" y="327"/>
                  </a:lnTo>
                  <a:lnTo>
                    <a:pt x="1355" y="332"/>
                  </a:lnTo>
                  <a:lnTo>
                    <a:pt x="1364" y="339"/>
                  </a:lnTo>
                  <a:lnTo>
                    <a:pt x="1371" y="345"/>
                  </a:lnTo>
                  <a:lnTo>
                    <a:pt x="1379" y="353"/>
                  </a:lnTo>
                  <a:lnTo>
                    <a:pt x="1385" y="362"/>
                  </a:lnTo>
                  <a:lnTo>
                    <a:pt x="1392" y="370"/>
                  </a:lnTo>
                  <a:lnTo>
                    <a:pt x="1417" y="405"/>
                  </a:lnTo>
                  <a:lnTo>
                    <a:pt x="1441" y="438"/>
                  </a:lnTo>
                  <a:lnTo>
                    <a:pt x="1463" y="468"/>
                  </a:lnTo>
                  <a:lnTo>
                    <a:pt x="1487" y="497"/>
                  </a:lnTo>
                  <a:lnTo>
                    <a:pt x="1497" y="511"/>
                  </a:lnTo>
                  <a:lnTo>
                    <a:pt x="1510" y="524"/>
                  </a:lnTo>
                  <a:lnTo>
                    <a:pt x="1524" y="536"/>
                  </a:lnTo>
                  <a:lnTo>
                    <a:pt x="1537" y="548"/>
                  </a:lnTo>
                  <a:lnTo>
                    <a:pt x="1551" y="560"/>
                  </a:lnTo>
                  <a:lnTo>
                    <a:pt x="1567" y="571"/>
                  </a:lnTo>
                  <a:lnTo>
                    <a:pt x="1583" y="582"/>
                  </a:lnTo>
                  <a:lnTo>
                    <a:pt x="1601" y="592"/>
                  </a:lnTo>
                  <a:lnTo>
                    <a:pt x="1620" y="604"/>
                  </a:lnTo>
                  <a:lnTo>
                    <a:pt x="1638" y="615"/>
                  </a:lnTo>
                  <a:lnTo>
                    <a:pt x="1654" y="627"/>
                  </a:lnTo>
                  <a:lnTo>
                    <a:pt x="1669" y="638"/>
                  </a:lnTo>
                  <a:lnTo>
                    <a:pt x="1655" y="707"/>
                  </a:lnTo>
                  <a:lnTo>
                    <a:pt x="1663" y="722"/>
                  </a:lnTo>
                  <a:lnTo>
                    <a:pt x="1678" y="758"/>
                  </a:lnTo>
                  <a:lnTo>
                    <a:pt x="1681" y="769"/>
                  </a:lnTo>
                  <a:lnTo>
                    <a:pt x="1685" y="781"/>
                  </a:lnTo>
                  <a:lnTo>
                    <a:pt x="1687" y="793"/>
                  </a:lnTo>
                  <a:lnTo>
                    <a:pt x="1688" y="804"/>
                  </a:lnTo>
                  <a:lnTo>
                    <a:pt x="1689" y="816"/>
                  </a:lnTo>
                  <a:lnTo>
                    <a:pt x="1688" y="826"/>
                  </a:lnTo>
                  <a:lnTo>
                    <a:pt x="1686" y="837"/>
                  </a:lnTo>
                  <a:lnTo>
                    <a:pt x="1681" y="847"/>
                  </a:lnTo>
                  <a:lnTo>
                    <a:pt x="1676" y="858"/>
                  </a:lnTo>
                  <a:lnTo>
                    <a:pt x="1668" y="869"/>
                  </a:lnTo>
                  <a:lnTo>
                    <a:pt x="1661" y="880"/>
                  </a:lnTo>
                  <a:lnTo>
                    <a:pt x="1652" y="892"/>
                  </a:lnTo>
                  <a:lnTo>
                    <a:pt x="1631" y="917"/>
                  </a:lnTo>
                  <a:lnTo>
                    <a:pt x="1611" y="941"/>
                  </a:lnTo>
                  <a:lnTo>
                    <a:pt x="1575" y="979"/>
                  </a:lnTo>
                  <a:lnTo>
                    <a:pt x="1559" y="995"/>
                  </a:lnTo>
                  <a:lnTo>
                    <a:pt x="1543" y="1002"/>
                  </a:lnTo>
                  <a:lnTo>
                    <a:pt x="1507" y="1020"/>
                  </a:lnTo>
                  <a:lnTo>
                    <a:pt x="1496" y="1026"/>
                  </a:lnTo>
                  <a:lnTo>
                    <a:pt x="1487" y="1032"/>
                  </a:lnTo>
                  <a:lnTo>
                    <a:pt x="1477" y="1039"/>
                  </a:lnTo>
                  <a:lnTo>
                    <a:pt x="1468" y="1046"/>
                  </a:lnTo>
                  <a:lnTo>
                    <a:pt x="1459" y="1054"/>
                  </a:lnTo>
                  <a:lnTo>
                    <a:pt x="1453" y="1062"/>
                  </a:lnTo>
                  <a:lnTo>
                    <a:pt x="1447" y="1070"/>
                  </a:lnTo>
                  <a:lnTo>
                    <a:pt x="1444" y="1078"/>
                  </a:lnTo>
                  <a:lnTo>
                    <a:pt x="1440" y="1103"/>
                  </a:lnTo>
                  <a:lnTo>
                    <a:pt x="1435" y="1139"/>
                  </a:lnTo>
                  <a:lnTo>
                    <a:pt x="1431" y="1183"/>
                  </a:lnTo>
                  <a:lnTo>
                    <a:pt x="1427" y="1229"/>
                  </a:lnTo>
                  <a:lnTo>
                    <a:pt x="1423" y="1274"/>
                  </a:lnTo>
                  <a:lnTo>
                    <a:pt x="1421" y="1312"/>
                  </a:lnTo>
                  <a:lnTo>
                    <a:pt x="1419" y="1338"/>
                  </a:lnTo>
                  <a:lnTo>
                    <a:pt x="1419" y="1347"/>
                  </a:lnTo>
                  <a:lnTo>
                    <a:pt x="1409" y="1350"/>
                  </a:lnTo>
                  <a:lnTo>
                    <a:pt x="1386" y="1359"/>
                  </a:lnTo>
                  <a:lnTo>
                    <a:pt x="1371" y="1365"/>
                  </a:lnTo>
                  <a:lnTo>
                    <a:pt x="1357" y="1372"/>
                  </a:lnTo>
                  <a:lnTo>
                    <a:pt x="1342" y="1378"/>
                  </a:lnTo>
                  <a:lnTo>
                    <a:pt x="1329" y="1386"/>
                  </a:lnTo>
                  <a:lnTo>
                    <a:pt x="1305" y="1396"/>
                  </a:lnTo>
                  <a:lnTo>
                    <a:pt x="1282" y="1405"/>
                  </a:lnTo>
                  <a:lnTo>
                    <a:pt x="1277" y="1410"/>
                  </a:lnTo>
                  <a:lnTo>
                    <a:pt x="1272" y="1414"/>
                  </a:lnTo>
                  <a:lnTo>
                    <a:pt x="1269" y="1420"/>
                  </a:lnTo>
                  <a:lnTo>
                    <a:pt x="1266" y="1426"/>
                  </a:lnTo>
                  <a:lnTo>
                    <a:pt x="1262" y="1434"/>
                  </a:lnTo>
                  <a:lnTo>
                    <a:pt x="1260" y="1443"/>
                  </a:lnTo>
                  <a:lnTo>
                    <a:pt x="1259" y="1455"/>
                  </a:lnTo>
                  <a:lnTo>
                    <a:pt x="1259" y="1469"/>
                  </a:lnTo>
                  <a:lnTo>
                    <a:pt x="1259" y="1483"/>
                  </a:lnTo>
                  <a:lnTo>
                    <a:pt x="1260" y="1497"/>
                  </a:lnTo>
                  <a:lnTo>
                    <a:pt x="1262" y="1510"/>
                  </a:lnTo>
                  <a:lnTo>
                    <a:pt x="1265" y="1522"/>
                  </a:lnTo>
                  <a:lnTo>
                    <a:pt x="1268" y="1534"/>
                  </a:lnTo>
                  <a:lnTo>
                    <a:pt x="1271" y="1546"/>
                  </a:lnTo>
                  <a:lnTo>
                    <a:pt x="1275" y="1556"/>
                  </a:lnTo>
                  <a:lnTo>
                    <a:pt x="1280" y="1565"/>
                  </a:lnTo>
                  <a:lnTo>
                    <a:pt x="1284" y="1574"/>
                  </a:lnTo>
                  <a:lnTo>
                    <a:pt x="1290" y="1583"/>
                  </a:lnTo>
                  <a:lnTo>
                    <a:pt x="1296" y="1589"/>
                  </a:lnTo>
                  <a:lnTo>
                    <a:pt x="1302" y="1596"/>
                  </a:lnTo>
                  <a:lnTo>
                    <a:pt x="1308" y="1601"/>
                  </a:lnTo>
                  <a:lnTo>
                    <a:pt x="1315" y="1605"/>
                  </a:lnTo>
                  <a:lnTo>
                    <a:pt x="1322" y="1608"/>
                  </a:lnTo>
                  <a:lnTo>
                    <a:pt x="1329" y="1610"/>
                  </a:lnTo>
                  <a:lnTo>
                    <a:pt x="1336" y="1611"/>
                  </a:lnTo>
                  <a:lnTo>
                    <a:pt x="1342" y="1613"/>
                  </a:lnTo>
                  <a:lnTo>
                    <a:pt x="1347" y="1617"/>
                  </a:lnTo>
                  <a:lnTo>
                    <a:pt x="1352" y="1620"/>
                  </a:lnTo>
                  <a:lnTo>
                    <a:pt x="1356" y="1623"/>
                  </a:lnTo>
                  <a:lnTo>
                    <a:pt x="1358" y="1627"/>
                  </a:lnTo>
                  <a:lnTo>
                    <a:pt x="1359" y="1631"/>
                  </a:lnTo>
                  <a:lnTo>
                    <a:pt x="1359" y="1635"/>
                  </a:lnTo>
                  <a:lnTo>
                    <a:pt x="1357" y="1639"/>
                  </a:lnTo>
                  <a:lnTo>
                    <a:pt x="1354" y="1644"/>
                  </a:lnTo>
                  <a:lnTo>
                    <a:pt x="1349" y="1647"/>
                  </a:lnTo>
                  <a:lnTo>
                    <a:pt x="1343" y="1651"/>
                  </a:lnTo>
                  <a:lnTo>
                    <a:pt x="1334" y="1655"/>
                  </a:lnTo>
                  <a:lnTo>
                    <a:pt x="1324" y="1657"/>
                  </a:lnTo>
                  <a:lnTo>
                    <a:pt x="1311" y="1659"/>
                  </a:lnTo>
                  <a:lnTo>
                    <a:pt x="1297" y="1661"/>
                  </a:lnTo>
                  <a:lnTo>
                    <a:pt x="1266" y="1662"/>
                  </a:lnTo>
                  <a:lnTo>
                    <a:pt x="1234" y="1663"/>
                  </a:lnTo>
                  <a:lnTo>
                    <a:pt x="1203" y="1663"/>
                  </a:lnTo>
                  <a:lnTo>
                    <a:pt x="1172" y="1661"/>
                  </a:lnTo>
                  <a:lnTo>
                    <a:pt x="1145" y="1659"/>
                  </a:lnTo>
                  <a:lnTo>
                    <a:pt x="1121" y="1657"/>
                  </a:lnTo>
                  <a:lnTo>
                    <a:pt x="1100" y="1652"/>
                  </a:lnTo>
                  <a:lnTo>
                    <a:pt x="1086" y="1648"/>
                  </a:lnTo>
                  <a:lnTo>
                    <a:pt x="1076" y="1643"/>
                  </a:lnTo>
                  <a:lnTo>
                    <a:pt x="1059" y="1631"/>
                  </a:lnTo>
                  <a:lnTo>
                    <a:pt x="1036" y="1613"/>
                  </a:lnTo>
                  <a:lnTo>
                    <a:pt x="1008" y="1593"/>
                  </a:lnTo>
                  <a:lnTo>
                    <a:pt x="938" y="1541"/>
                  </a:lnTo>
                  <a:lnTo>
                    <a:pt x="860" y="1483"/>
                  </a:lnTo>
                  <a:lnTo>
                    <a:pt x="819" y="1454"/>
                  </a:lnTo>
                  <a:lnTo>
                    <a:pt x="780" y="1426"/>
                  </a:lnTo>
                  <a:lnTo>
                    <a:pt x="742" y="1400"/>
                  </a:lnTo>
                  <a:lnTo>
                    <a:pt x="706" y="1376"/>
                  </a:lnTo>
                  <a:lnTo>
                    <a:pt x="674" y="1356"/>
                  </a:lnTo>
                  <a:lnTo>
                    <a:pt x="645" y="1341"/>
                  </a:lnTo>
                  <a:lnTo>
                    <a:pt x="633" y="1336"/>
                  </a:lnTo>
                  <a:lnTo>
                    <a:pt x="622" y="1331"/>
                  </a:lnTo>
                  <a:lnTo>
                    <a:pt x="613" y="1329"/>
                  </a:lnTo>
                  <a:lnTo>
                    <a:pt x="606" y="1328"/>
                  </a:lnTo>
                  <a:lnTo>
                    <a:pt x="592" y="1329"/>
                  </a:lnTo>
                  <a:lnTo>
                    <a:pt x="578" y="1331"/>
                  </a:lnTo>
                  <a:lnTo>
                    <a:pt x="563" y="1335"/>
                  </a:lnTo>
                  <a:lnTo>
                    <a:pt x="547" y="1339"/>
                  </a:lnTo>
                  <a:lnTo>
                    <a:pt x="516" y="1350"/>
                  </a:lnTo>
                  <a:lnTo>
                    <a:pt x="486" y="1363"/>
                  </a:lnTo>
                  <a:lnTo>
                    <a:pt x="460" y="1376"/>
                  </a:lnTo>
                  <a:lnTo>
                    <a:pt x="439" y="1387"/>
                  </a:lnTo>
                  <a:lnTo>
                    <a:pt x="425" y="1396"/>
                  </a:lnTo>
                  <a:lnTo>
                    <a:pt x="420" y="1398"/>
                  </a:lnTo>
                  <a:lnTo>
                    <a:pt x="254" y="1398"/>
                  </a:lnTo>
                  <a:lnTo>
                    <a:pt x="234" y="1232"/>
                  </a:lnTo>
                  <a:lnTo>
                    <a:pt x="238" y="1224"/>
                  </a:lnTo>
                  <a:lnTo>
                    <a:pt x="249" y="1202"/>
                  </a:lnTo>
                  <a:lnTo>
                    <a:pt x="264" y="1171"/>
                  </a:lnTo>
                  <a:lnTo>
                    <a:pt x="282" y="1136"/>
                  </a:lnTo>
                  <a:lnTo>
                    <a:pt x="298" y="1097"/>
                  </a:lnTo>
                  <a:lnTo>
                    <a:pt x="312" y="1062"/>
                  </a:lnTo>
                  <a:lnTo>
                    <a:pt x="318" y="1046"/>
                  </a:lnTo>
                  <a:lnTo>
                    <a:pt x="322" y="1033"/>
                  </a:lnTo>
                  <a:lnTo>
                    <a:pt x="324" y="1022"/>
                  </a:lnTo>
                  <a:lnTo>
                    <a:pt x="324" y="1014"/>
                  </a:lnTo>
                  <a:lnTo>
                    <a:pt x="321" y="1001"/>
                  </a:lnTo>
                  <a:lnTo>
                    <a:pt x="316" y="983"/>
                  </a:lnTo>
                  <a:lnTo>
                    <a:pt x="309" y="964"/>
                  </a:lnTo>
                  <a:lnTo>
                    <a:pt x="299" y="941"/>
                  </a:lnTo>
                  <a:lnTo>
                    <a:pt x="293" y="929"/>
                  </a:lnTo>
                  <a:lnTo>
                    <a:pt x="286" y="916"/>
                  </a:lnTo>
                  <a:lnTo>
                    <a:pt x="277" y="902"/>
                  </a:lnTo>
                  <a:lnTo>
                    <a:pt x="269" y="888"/>
                  </a:lnTo>
                  <a:lnTo>
                    <a:pt x="259" y="873"/>
                  </a:lnTo>
                  <a:lnTo>
                    <a:pt x="248" y="859"/>
                  </a:lnTo>
                  <a:lnTo>
                    <a:pt x="235" y="844"/>
                  </a:lnTo>
                  <a:lnTo>
                    <a:pt x="222" y="829"/>
                  </a:lnTo>
                  <a:lnTo>
                    <a:pt x="208" y="812"/>
                  </a:lnTo>
                  <a:lnTo>
                    <a:pt x="194" y="796"/>
                  </a:lnTo>
                  <a:lnTo>
                    <a:pt x="181" y="780"/>
                  </a:lnTo>
                  <a:lnTo>
                    <a:pt x="169" y="763"/>
                  </a:lnTo>
                  <a:lnTo>
                    <a:pt x="147" y="731"/>
                  </a:lnTo>
                  <a:lnTo>
                    <a:pt x="128" y="701"/>
                  </a:lnTo>
                  <a:lnTo>
                    <a:pt x="113" y="675"/>
                  </a:lnTo>
                  <a:lnTo>
                    <a:pt x="102" y="654"/>
                  </a:lnTo>
                  <a:lnTo>
                    <a:pt x="96" y="641"/>
                  </a:lnTo>
                  <a:lnTo>
                    <a:pt x="94" y="636"/>
                  </a:lnTo>
                  <a:lnTo>
                    <a:pt x="3" y="560"/>
                  </a:lnTo>
                  <a:lnTo>
                    <a:pt x="0" y="537"/>
                  </a:lnTo>
                  <a:lnTo>
                    <a:pt x="15" y="528"/>
                  </a:lnTo>
                  <a:lnTo>
                    <a:pt x="36" y="515"/>
                  </a:lnTo>
                  <a:lnTo>
                    <a:pt x="61" y="499"/>
                  </a:lnTo>
                  <a:lnTo>
                    <a:pt x="88" y="479"/>
                  </a:lnTo>
                  <a:lnTo>
                    <a:pt x="101" y="469"/>
                  </a:lnTo>
                  <a:lnTo>
                    <a:pt x="113" y="459"/>
                  </a:lnTo>
                  <a:lnTo>
                    <a:pt x="125" y="448"/>
                  </a:lnTo>
                  <a:lnTo>
                    <a:pt x="136" y="437"/>
                  </a:lnTo>
                  <a:lnTo>
                    <a:pt x="145" y="425"/>
                  </a:lnTo>
                  <a:lnTo>
                    <a:pt x="152" y="414"/>
                  </a:lnTo>
                  <a:lnTo>
                    <a:pt x="158" y="403"/>
                  </a:lnTo>
                  <a:lnTo>
                    <a:pt x="160" y="392"/>
                  </a:lnTo>
                  <a:lnTo>
                    <a:pt x="163" y="366"/>
                  </a:lnTo>
                  <a:lnTo>
                    <a:pt x="165" y="337"/>
                  </a:lnTo>
                  <a:lnTo>
                    <a:pt x="168" y="307"/>
                  </a:lnTo>
                  <a:lnTo>
                    <a:pt x="169" y="279"/>
                  </a:lnTo>
                  <a:lnTo>
                    <a:pt x="170" y="254"/>
                  </a:lnTo>
                  <a:lnTo>
                    <a:pt x="170" y="234"/>
                  </a:lnTo>
                  <a:lnTo>
                    <a:pt x="170" y="221"/>
                  </a:lnTo>
                  <a:lnTo>
                    <a:pt x="170" y="216"/>
                  </a:lnTo>
                  <a:lnTo>
                    <a:pt x="171" y="210"/>
                  </a:lnTo>
                  <a:lnTo>
                    <a:pt x="175" y="194"/>
                  </a:lnTo>
                  <a:lnTo>
                    <a:pt x="178" y="183"/>
                  </a:lnTo>
                  <a:lnTo>
                    <a:pt x="183" y="172"/>
                  </a:lnTo>
                  <a:lnTo>
                    <a:pt x="189" y="159"/>
                  </a:lnTo>
                  <a:lnTo>
                    <a:pt x="196" y="146"/>
                  </a:lnTo>
                  <a:lnTo>
                    <a:pt x="206" y="133"/>
                  </a:lnTo>
                  <a:lnTo>
                    <a:pt x="217" y="121"/>
                  </a:lnTo>
                  <a:lnTo>
                    <a:pt x="222" y="115"/>
                  </a:lnTo>
                  <a:lnTo>
                    <a:pt x="230" y="109"/>
                  </a:lnTo>
                  <a:lnTo>
                    <a:pt x="236" y="104"/>
                  </a:lnTo>
                  <a:lnTo>
                    <a:pt x="244" y="98"/>
                  </a:lnTo>
                  <a:lnTo>
                    <a:pt x="252" y="94"/>
                  </a:lnTo>
                  <a:lnTo>
                    <a:pt x="261" y="90"/>
                  </a:lnTo>
                  <a:lnTo>
                    <a:pt x="271" y="86"/>
                  </a:lnTo>
                  <a:lnTo>
                    <a:pt x="281" y="83"/>
                  </a:lnTo>
                  <a:lnTo>
                    <a:pt x="292" y="81"/>
                  </a:lnTo>
                  <a:lnTo>
                    <a:pt x="303" y="79"/>
                  </a:lnTo>
                  <a:lnTo>
                    <a:pt x="314" y="78"/>
                  </a:lnTo>
                  <a:lnTo>
                    <a:pt x="328" y="77"/>
                  </a:lnTo>
                  <a:lnTo>
                    <a:pt x="373" y="77"/>
                  </a:lnTo>
                  <a:lnTo>
                    <a:pt x="409" y="74"/>
                  </a:lnTo>
                  <a:lnTo>
                    <a:pt x="437" y="73"/>
                  </a:lnTo>
                  <a:lnTo>
                    <a:pt x="459" y="72"/>
                  </a:lnTo>
                  <a:lnTo>
                    <a:pt x="468" y="72"/>
                  </a:lnTo>
                  <a:lnTo>
                    <a:pt x="477" y="73"/>
                  </a:lnTo>
                  <a:lnTo>
                    <a:pt x="484" y="74"/>
                  </a:lnTo>
                  <a:lnTo>
                    <a:pt x="491" y="77"/>
                  </a:lnTo>
                  <a:lnTo>
                    <a:pt x="498" y="80"/>
                  </a:lnTo>
                  <a:lnTo>
                    <a:pt x="506" y="84"/>
                  </a:lnTo>
                  <a:lnTo>
                    <a:pt x="514" y="90"/>
                  </a:lnTo>
                  <a:lnTo>
                    <a:pt x="521" y="95"/>
                  </a:lnTo>
                  <a:lnTo>
                    <a:pt x="555" y="128"/>
                  </a:lnTo>
                  <a:lnTo>
                    <a:pt x="584" y="159"/>
                  </a:lnTo>
                  <a:lnTo>
                    <a:pt x="591" y="165"/>
                  </a:lnTo>
                  <a:lnTo>
                    <a:pt x="597" y="170"/>
                  </a:lnTo>
                  <a:lnTo>
                    <a:pt x="604" y="173"/>
                  </a:lnTo>
                  <a:lnTo>
                    <a:pt x="610" y="175"/>
                  </a:lnTo>
                  <a:lnTo>
                    <a:pt x="616" y="175"/>
                  </a:lnTo>
                  <a:lnTo>
                    <a:pt x="621" y="172"/>
                  </a:lnTo>
                  <a:lnTo>
                    <a:pt x="628" y="168"/>
                  </a:lnTo>
                  <a:lnTo>
                    <a:pt x="632" y="160"/>
                  </a:lnTo>
                  <a:lnTo>
                    <a:pt x="639" y="148"/>
                  </a:lnTo>
                  <a:lnTo>
                    <a:pt x="644" y="133"/>
                  </a:lnTo>
                  <a:lnTo>
                    <a:pt x="649" y="115"/>
                  </a:lnTo>
                  <a:lnTo>
                    <a:pt x="654" y="94"/>
                  </a:lnTo>
                  <a:lnTo>
                    <a:pt x="662" y="49"/>
                  </a:lnTo>
                  <a:lnTo>
                    <a:pt x="669" y="4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247"/>
            <p:cNvSpPr>
              <a:spLocks noChangeAspect="1"/>
            </p:cNvSpPr>
            <p:nvPr/>
          </p:nvSpPr>
          <p:spPr bwMode="auto">
            <a:xfrm>
              <a:off x="5337" y="1875"/>
              <a:ext cx="57" cy="83"/>
            </a:xfrm>
            <a:custGeom>
              <a:avLst/>
              <a:gdLst>
                <a:gd name="T0" fmla="*/ 0 w 447"/>
                <a:gd name="T1" fmla="*/ 0 h 596"/>
                <a:gd name="T2" fmla="*/ 0 w 447"/>
                <a:gd name="T3" fmla="*/ 0 h 596"/>
                <a:gd name="T4" fmla="*/ 0 w 447"/>
                <a:gd name="T5" fmla="*/ 0 h 596"/>
                <a:gd name="T6" fmla="*/ 0 w 447"/>
                <a:gd name="T7" fmla="*/ 0 h 596"/>
                <a:gd name="T8" fmla="*/ 0 w 447"/>
                <a:gd name="T9" fmla="*/ 0 h 596"/>
                <a:gd name="T10" fmla="*/ 0 w 447"/>
                <a:gd name="T11" fmla="*/ 0 h 596"/>
                <a:gd name="T12" fmla="*/ 0 w 447"/>
                <a:gd name="T13" fmla="*/ 0 h 596"/>
                <a:gd name="T14" fmla="*/ 0 w 447"/>
                <a:gd name="T15" fmla="*/ 0 h 596"/>
                <a:gd name="T16" fmla="*/ 0 w 447"/>
                <a:gd name="T17" fmla="*/ 0 h 596"/>
                <a:gd name="T18" fmla="*/ 0 w 447"/>
                <a:gd name="T19" fmla="*/ 0 h 596"/>
                <a:gd name="T20" fmla="*/ 0 w 447"/>
                <a:gd name="T21" fmla="*/ 0 h 596"/>
                <a:gd name="T22" fmla="*/ 0 w 447"/>
                <a:gd name="T23" fmla="*/ 0 h 596"/>
                <a:gd name="T24" fmla="*/ 0 w 447"/>
                <a:gd name="T25" fmla="*/ 0 h 596"/>
                <a:gd name="T26" fmla="*/ 0 w 447"/>
                <a:gd name="T27" fmla="*/ 0 h 596"/>
                <a:gd name="T28" fmla="*/ 0 w 447"/>
                <a:gd name="T29" fmla="*/ 0 h 596"/>
                <a:gd name="T30" fmla="*/ 0 w 447"/>
                <a:gd name="T31" fmla="*/ 0 h 596"/>
                <a:gd name="T32" fmla="*/ 0 w 447"/>
                <a:gd name="T33" fmla="*/ 0 h 596"/>
                <a:gd name="T34" fmla="*/ 0 w 447"/>
                <a:gd name="T35" fmla="*/ 0 h 596"/>
                <a:gd name="T36" fmla="*/ 0 w 447"/>
                <a:gd name="T37" fmla="*/ 0 h 596"/>
                <a:gd name="T38" fmla="*/ 0 w 447"/>
                <a:gd name="T39" fmla="*/ 0 h 596"/>
                <a:gd name="T40" fmla="*/ 0 w 447"/>
                <a:gd name="T41" fmla="*/ 0 h 596"/>
                <a:gd name="T42" fmla="*/ 0 w 447"/>
                <a:gd name="T43" fmla="*/ 0 h 596"/>
                <a:gd name="T44" fmla="*/ 0 w 447"/>
                <a:gd name="T45" fmla="*/ 0 h 596"/>
                <a:gd name="T46" fmla="*/ 0 w 447"/>
                <a:gd name="T47" fmla="*/ 0 h 596"/>
                <a:gd name="T48" fmla="*/ 0 w 447"/>
                <a:gd name="T49" fmla="*/ 0 h 596"/>
                <a:gd name="T50" fmla="*/ 0 w 447"/>
                <a:gd name="T51" fmla="*/ 0 h 596"/>
                <a:gd name="T52" fmla="*/ 0 w 447"/>
                <a:gd name="T53" fmla="*/ 0 h 596"/>
                <a:gd name="T54" fmla="*/ 0 w 447"/>
                <a:gd name="T55" fmla="*/ 0 h 596"/>
                <a:gd name="T56" fmla="*/ 0 w 447"/>
                <a:gd name="T57" fmla="*/ 0 h 596"/>
                <a:gd name="T58" fmla="*/ 0 w 447"/>
                <a:gd name="T59" fmla="*/ 0 h 596"/>
                <a:gd name="T60" fmla="*/ 0 w 447"/>
                <a:gd name="T61" fmla="*/ 0 h 596"/>
                <a:gd name="T62" fmla="*/ 0 w 447"/>
                <a:gd name="T63" fmla="*/ 0 h 596"/>
                <a:gd name="T64" fmla="*/ 0 w 447"/>
                <a:gd name="T65" fmla="*/ 0 h 596"/>
                <a:gd name="T66" fmla="*/ 0 w 447"/>
                <a:gd name="T67" fmla="*/ 0 h 596"/>
                <a:gd name="T68" fmla="*/ 0 w 447"/>
                <a:gd name="T69" fmla="*/ 0 h 596"/>
                <a:gd name="T70" fmla="*/ 0 w 447"/>
                <a:gd name="T71" fmla="*/ 0 h 596"/>
                <a:gd name="T72" fmla="*/ 0 w 447"/>
                <a:gd name="T73" fmla="*/ 0 h 596"/>
                <a:gd name="T74" fmla="*/ 0 w 447"/>
                <a:gd name="T75" fmla="*/ 0 h 596"/>
                <a:gd name="T76" fmla="*/ 0 w 447"/>
                <a:gd name="T77" fmla="*/ 0 h 596"/>
                <a:gd name="T78" fmla="*/ 0 w 447"/>
                <a:gd name="T79" fmla="*/ 0 h 596"/>
                <a:gd name="T80" fmla="*/ 0 w 447"/>
                <a:gd name="T81" fmla="*/ 0 h 596"/>
                <a:gd name="T82" fmla="*/ 0 w 447"/>
                <a:gd name="T83" fmla="*/ 0 h 596"/>
                <a:gd name="T84" fmla="*/ 0 w 447"/>
                <a:gd name="T85" fmla="*/ 0 h 596"/>
                <a:gd name="T86" fmla="*/ 0 w 447"/>
                <a:gd name="T87" fmla="*/ 0 h 596"/>
                <a:gd name="T88" fmla="*/ 0 w 447"/>
                <a:gd name="T89" fmla="*/ 0 h 596"/>
                <a:gd name="T90" fmla="*/ 0 w 447"/>
                <a:gd name="T91" fmla="*/ 0 h 596"/>
                <a:gd name="T92" fmla="*/ 0 w 447"/>
                <a:gd name="T93" fmla="*/ 0 h 596"/>
                <a:gd name="T94" fmla="*/ 0 w 447"/>
                <a:gd name="T95" fmla="*/ 0 h 596"/>
                <a:gd name="T96" fmla="*/ 0 w 447"/>
                <a:gd name="T97" fmla="*/ 0 h 596"/>
                <a:gd name="T98" fmla="*/ 0 w 447"/>
                <a:gd name="T99" fmla="*/ 0 h 59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7"/>
                <a:gd name="T151" fmla="*/ 0 h 596"/>
                <a:gd name="T152" fmla="*/ 447 w 447"/>
                <a:gd name="T153" fmla="*/ 596 h 59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7" h="596">
                  <a:moveTo>
                    <a:pt x="0" y="192"/>
                  </a:moveTo>
                  <a:lnTo>
                    <a:pt x="0" y="112"/>
                  </a:lnTo>
                  <a:lnTo>
                    <a:pt x="8" y="104"/>
                  </a:lnTo>
                  <a:lnTo>
                    <a:pt x="32" y="85"/>
                  </a:lnTo>
                  <a:lnTo>
                    <a:pt x="47" y="73"/>
                  </a:lnTo>
                  <a:lnTo>
                    <a:pt x="65" y="60"/>
                  </a:lnTo>
                  <a:lnTo>
                    <a:pt x="86" y="47"/>
                  </a:lnTo>
                  <a:lnTo>
                    <a:pt x="107" y="34"/>
                  </a:lnTo>
                  <a:lnTo>
                    <a:pt x="130" y="22"/>
                  </a:lnTo>
                  <a:lnTo>
                    <a:pt x="152" y="12"/>
                  </a:lnTo>
                  <a:lnTo>
                    <a:pt x="164" y="7"/>
                  </a:lnTo>
                  <a:lnTo>
                    <a:pt x="176" y="4"/>
                  </a:lnTo>
                  <a:lnTo>
                    <a:pt x="187" y="2"/>
                  </a:lnTo>
                  <a:lnTo>
                    <a:pt x="199" y="0"/>
                  </a:lnTo>
                  <a:lnTo>
                    <a:pt x="210" y="0"/>
                  </a:lnTo>
                  <a:lnTo>
                    <a:pt x="221" y="0"/>
                  </a:lnTo>
                  <a:lnTo>
                    <a:pt x="231" y="1"/>
                  </a:lnTo>
                  <a:lnTo>
                    <a:pt x="242" y="4"/>
                  </a:lnTo>
                  <a:lnTo>
                    <a:pt x="251" y="7"/>
                  </a:lnTo>
                  <a:lnTo>
                    <a:pt x="260" y="13"/>
                  </a:lnTo>
                  <a:lnTo>
                    <a:pt x="269" y="19"/>
                  </a:lnTo>
                  <a:lnTo>
                    <a:pt x="278" y="28"/>
                  </a:lnTo>
                  <a:lnTo>
                    <a:pt x="292" y="47"/>
                  </a:lnTo>
                  <a:lnTo>
                    <a:pt x="305" y="66"/>
                  </a:lnTo>
                  <a:lnTo>
                    <a:pt x="317" y="88"/>
                  </a:lnTo>
                  <a:lnTo>
                    <a:pt x="329" y="110"/>
                  </a:lnTo>
                  <a:lnTo>
                    <a:pt x="349" y="154"/>
                  </a:lnTo>
                  <a:lnTo>
                    <a:pt x="369" y="199"/>
                  </a:lnTo>
                  <a:lnTo>
                    <a:pt x="378" y="220"/>
                  </a:lnTo>
                  <a:lnTo>
                    <a:pt x="388" y="239"/>
                  </a:lnTo>
                  <a:lnTo>
                    <a:pt x="396" y="258"/>
                  </a:lnTo>
                  <a:lnTo>
                    <a:pt x="406" y="273"/>
                  </a:lnTo>
                  <a:lnTo>
                    <a:pt x="410" y="279"/>
                  </a:lnTo>
                  <a:lnTo>
                    <a:pt x="415" y="286"/>
                  </a:lnTo>
                  <a:lnTo>
                    <a:pt x="420" y="291"/>
                  </a:lnTo>
                  <a:lnTo>
                    <a:pt x="426" y="296"/>
                  </a:lnTo>
                  <a:lnTo>
                    <a:pt x="430" y="300"/>
                  </a:lnTo>
                  <a:lnTo>
                    <a:pt x="435" y="303"/>
                  </a:lnTo>
                  <a:lnTo>
                    <a:pt x="441" y="306"/>
                  </a:lnTo>
                  <a:lnTo>
                    <a:pt x="447" y="307"/>
                  </a:lnTo>
                  <a:lnTo>
                    <a:pt x="445" y="316"/>
                  </a:lnTo>
                  <a:lnTo>
                    <a:pt x="442" y="326"/>
                  </a:lnTo>
                  <a:lnTo>
                    <a:pt x="438" y="336"/>
                  </a:lnTo>
                  <a:lnTo>
                    <a:pt x="433" y="345"/>
                  </a:lnTo>
                  <a:lnTo>
                    <a:pt x="429" y="355"/>
                  </a:lnTo>
                  <a:lnTo>
                    <a:pt x="422" y="363"/>
                  </a:lnTo>
                  <a:lnTo>
                    <a:pt x="415" y="371"/>
                  </a:lnTo>
                  <a:lnTo>
                    <a:pt x="407" y="378"/>
                  </a:lnTo>
                  <a:lnTo>
                    <a:pt x="372" y="404"/>
                  </a:lnTo>
                  <a:lnTo>
                    <a:pt x="346" y="426"/>
                  </a:lnTo>
                  <a:lnTo>
                    <a:pt x="334" y="438"/>
                  </a:lnTo>
                  <a:lnTo>
                    <a:pt x="324" y="451"/>
                  </a:lnTo>
                  <a:lnTo>
                    <a:pt x="314" y="464"/>
                  </a:lnTo>
                  <a:lnTo>
                    <a:pt x="305" y="481"/>
                  </a:lnTo>
                  <a:lnTo>
                    <a:pt x="282" y="518"/>
                  </a:lnTo>
                  <a:lnTo>
                    <a:pt x="256" y="555"/>
                  </a:lnTo>
                  <a:lnTo>
                    <a:pt x="236" y="584"/>
                  </a:lnTo>
                  <a:lnTo>
                    <a:pt x="228" y="596"/>
                  </a:lnTo>
                  <a:lnTo>
                    <a:pt x="29" y="596"/>
                  </a:lnTo>
                  <a:lnTo>
                    <a:pt x="10" y="577"/>
                  </a:lnTo>
                  <a:lnTo>
                    <a:pt x="13" y="574"/>
                  </a:lnTo>
                  <a:lnTo>
                    <a:pt x="18" y="571"/>
                  </a:lnTo>
                  <a:lnTo>
                    <a:pt x="21" y="566"/>
                  </a:lnTo>
                  <a:lnTo>
                    <a:pt x="24" y="560"/>
                  </a:lnTo>
                  <a:lnTo>
                    <a:pt x="28" y="553"/>
                  </a:lnTo>
                  <a:lnTo>
                    <a:pt x="32" y="544"/>
                  </a:lnTo>
                  <a:lnTo>
                    <a:pt x="34" y="535"/>
                  </a:lnTo>
                  <a:lnTo>
                    <a:pt x="37" y="524"/>
                  </a:lnTo>
                  <a:lnTo>
                    <a:pt x="39" y="513"/>
                  </a:lnTo>
                  <a:lnTo>
                    <a:pt x="40" y="503"/>
                  </a:lnTo>
                  <a:lnTo>
                    <a:pt x="41" y="491"/>
                  </a:lnTo>
                  <a:lnTo>
                    <a:pt x="43" y="479"/>
                  </a:lnTo>
                  <a:lnTo>
                    <a:pt x="41" y="466"/>
                  </a:lnTo>
                  <a:lnTo>
                    <a:pt x="40" y="454"/>
                  </a:lnTo>
                  <a:lnTo>
                    <a:pt x="38" y="442"/>
                  </a:lnTo>
                  <a:lnTo>
                    <a:pt x="35" y="430"/>
                  </a:lnTo>
                  <a:lnTo>
                    <a:pt x="33" y="418"/>
                  </a:lnTo>
                  <a:lnTo>
                    <a:pt x="31" y="407"/>
                  </a:lnTo>
                  <a:lnTo>
                    <a:pt x="29" y="397"/>
                  </a:lnTo>
                  <a:lnTo>
                    <a:pt x="29" y="387"/>
                  </a:lnTo>
                  <a:lnTo>
                    <a:pt x="31" y="378"/>
                  </a:lnTo>
                  <a:lnTo>
                    <a:pt x="32" y="370"/>
                  </a:lnTo>
                  <a:lnTo>
                    <a:pt x="34" y="361"/>
                  </a:lnTo>
                  <a:lnTo>
                    <a:pt x="36" y="352"/>
                  </a:lnTo>
                  <a:lnTo>
                    <a:pt x="43" y="335"/>
                  </a:lnTo>
                  <a:lnTo>
                    <a:pt x="49" y="318"/>
                  </a:lnTo>
                  <a:lnTo>
                    <a:pt x="56" y="298"/>
                  </a:lnTo>
                  <a:lnTo>
                    <a:pt x="61" y="275"/>
                  </a:lnTo>
                  <a:lnTo>
                    <a:pt x="62" y="264"/>
                  </a:lnTo>
                  <a:lnTo>
                    <a:pt x="62" y="254"/>
                  </a:lnTo>
                  <a:lnTo>
                    <a:pt x="60" y="245"/>
                  </a:lnTo>
                  <a:lnTo>
                    <a:pt x="58" y="237"/>
                  </a:lnTo>
                  <a:lnTo>
                    <a:pt x="53" y="229"/>
                  </a:lnTo>
                  <a:lnTo>
                    <a:pt x="48" y="223"/>
                  </a:lnTo>
                  <a:lnTo>
                    <a:pt x="43" y="217"/>
                  </a:lnTo>
                  <a:lnTo>
                    <a:pt x="37" y="213"/>
                  </a:lnTo>
                  <a:lnTo>
                    <a:pt x="25" y="207"/>
                  </a:lnTo>
                  <a:lnTo>
                    <a:pt x="14" y="202"/>
                  </a:lnTo>
                  <a:lnTo>
                    <a:pt x="7" y="199"/>
                  </a:lnTo>
                  <a:lnTo>
                    <a:pt x="3" y="199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248"/>
            <p:cNvSpPr>
              <a:spLocks noChangeAspect="1"/>
            </p:cNvSpPr>
            <p:nvPr/>
          </p:nvSpPr>
          <p:spPr bwMode="auto">
            <a:xfrm>
              <a:off x="5337" y="1875"/>
              <a:ext cx="57" cy="83"/>
            </a:xfrm>
            <a:custGeom>
              <a:avLst/>
              <a:gdLst>
                <a:gd name="T0" fmla="*/ 0 w 447"/>
                <a:gd name="T1" fmla="*/ 0 h 596"/>
                <a:gd name="T2" fmla="*/ 0 w 447"/>
                <a:gd name="T3" fmla="*/ 0 h 596"/>
                <a:gd name="T4" fmla="*/ 0 w 447"/>
                <a:gd name="T5" fmla="*/ 0 h 596"/>
                <a:gd name="T6" fmla="*/ 0 w 447"/>
                <a:gd name="T7" fmla="*/ 0 h 596"/>
                <a:gd name="T8" fmla="*/ 0 w 447"/>
                <a:gd name="T9" fmla="*/ 0 h 596"/>
                <a:gd name="T10" fmla="*/ 0 w 447"/>
                <a:gd name="T11" fmla="*/ 0 h 596"/>
                <a:gd name="T12" fmla="*/ 0 w 447"/>
                <a:gd name="T13" fmla="*/ 0 h 596"/>
                <a:gd name="T14" fmla="*/ 0 w 447"/>
                <a:gd name="T15" fmla="*/ 0 h 596"/>
                <a:gd name="T16" fmla="*/ 0 w 447"/>
                <a:gd name="T17" fmla="*/ 0 h 596"/>
                <a:gd name="T18" fmla="*/ 0 w 447"/>
                <a:gd name="T19" fmla="*/ 0 h 596"/>
                <a:gd name="T20" fmla="*/ 0 w 447"/>
                <a:gd name="T21" fmla="*/ 0 h 596"/>
                <a:gd name="T22" fmla="*/ 0 w 447"/>
                <a:gd name="T23" fmla="*/ 0 h 596"/>
                <a:gd name="T24" fmla="*/ 0 w 447"/>
                <a:gd name="T25" fmla="*/ 0 h 596"/>
                <a:gd name="T26" fmla="*/ 0 w 447"/>
                <a:gd name="T27" fmla="*/ 0 h 596"/>
                <a:gd name="T28" fmla="*/ 0 w 447"/>
                <a:gd name="T29" fmla="*/ 0 h 596"/>
                <a:gd name="T30" fmla="*/ 0 w 447"/>
                <a:gd name="T31" fmla="*/ 0 h 596"/>
                <a:gd name="T32" fmla="*/ 0 w 447"/>
                <a:gd name="T33" fmla="*/ 0 h 596"/>
                <a:gd name="T34" fmla="*/ 0 w 447"/>
                <a:gd name="T35" fmla="*/ 0 h 596"/>
                <a:gd name="T36" fmla="*/ 0 w 447"/>
                <a:gd name="T37" fmla="*/ 0 h 596"/>
                <a:gd name="T38" fmla="*/ 0 w 447"/>
                <a:gd name="T39" fmla="*/ 0 h 596"/>
                <a:gd name="T40" fmla="*/ 0 w 447"/>
                <a:gd name="T41" fmla="*/ 0 h 596"/>
                <a:gd name="T42" fmla="*/ 0 w 447"/>
                <a:gd name="T43" fmla="*/ 0 h 596"/>
                <a:gd name="T44" fmla="*/ 0 w 447"/>
                <a:gd name="T45" fmla="*/ 0 h 596"/>
                <a:gd name="T46" fmla="*/ 0 w 447"/>
                <a:gd name="T47" fmla="*/ 0 h 596"/>
                <a:gd name="T48" fmla="*/ 0 w 447"/>
                <a:gd name="T49" fmla="*/ 0 h 596"/>
                <a:gd name="T50" fmla="*/ 0 w 447"/>
                <a:gd name="T51" fmla="*/ 0 h 596"/>
                <a:gd name="T52" fmla="*/ 0 w 447"/>
                <a:gd name="T53" fmla="*/ 0 h 596"/>
                <a:gd name="T54" fmla="*/ 0 w 447"/>
                <a:gd name="T55" fmla="*/ 0 h 596"/>
                <a:gd name="T56" fmla="*/ 0 w 447"/>
                <a:gd name="T57" fmla="*/ 0 h 596"/>
                <a:gd name="T58" fmla="*/ 0 w 447"/>
                <a:gd name="T59" fmla="*/ 0 h 596"/>
                <a:gd name="T60" fmla="*/ 0 w 447"/>
                <a:gd name="T61" fmla="*/ 0 h 596"/>
                <a:gd name="T62" fmla="*/ 0 w 447"/>
                <a:gd name="T63" fmla="*/ 0 h 596"/>
                <a:gd name="T64" fmla="*/ 0 w 447"/>
                <a:gd name="T65" fmla="*/ 0 h 596"/>
                <a:gd name="T66" fmla="*/ 0 w 447"/>
                <a:gd name="T67" fmla="*/ 0 h 596"/>
                <a:gd name="T68" fmla="*/ 0 w 447"/>
                <a:gd name="T69" fmla="*/ 0 h 596"/>
                <a:gd name="T70" fmla="*/ 0 w 447"/>
                <a:gd name="T71" fmla="*/ 0 h 596"/>
                <a:gd name="T72" fmla="*/ 0 w 447"/>
                <a:gd name="T73" fmla="*/ 0 h 596"/>
                <a:gd name="T74" fmla="*/ 0 w 447"/>
                <a:gd name="T75" fmla="*/ 0 h 596"/>
                <a:gd name="T76" fmla="*/ 0 w 447"/>
                <a:gd name="T77" fmla="*/ 0 h 596"/>
                <a:gd name="T78" fmla="*/ 0 w 447"/>
                <a:gd name="T79" fmla="*/ 0 h 596"/>
                <a:gd name="T80" fmla="*/ 0 w 447"/>
                <a:gd name="T81" fmla="*/ 0 h 596"/>
                <a:gd name="T82" fmla="*/ 0 w 447"/>
                <a:gd name="T83" fmla="*/ 0 h 596"/>
                <a:gd name="T84" fmla="*/ 0 w 447"/>
                <a:gd name="T85" fmla="*/ 0 h 596"/>
                <a:gd name="T86" fmla="*/ 0 w 447"/>
                <a:gd name="T87" fmla="*/ 0 h 596"/>
                <a:gd name="T88" fmla="*/ 0 w 447"/>
                <a:gd name="T89" fmla="*/ 0 h 596"/>
                <a:gd name="T90" fmla="*/ 0 w 447"/>
                <a:gd name="T91" fmla="*/ 0 h 596"/>
                <a:gd name="T92" fmla="*/ 0 w 447"/>
                <a:gd name="T93" fmla="*/ 0 h 596"/>
                <a:gd name="T94" fmla="*/ 0 w 447"/>
                <a:gd name="T95" fmla="*/ 0 h 596"/>
                <a:gd name="T96" fmla="*/ 0 w 447"/>
                <a:gd name="T97" fmla="*/ 0 h 596"/>
                <a:gd name="T98" fmla="*/ 0 w 447"/>
                <a:gd name="T99" fmla="*/ 0 h 59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7"/>
                <a:gd name="T151" fmla="*/ 0 h 596"/>
                <a:gd name="T152" fmla="*/ 447 w 447"/>
                <a:gd name="T153" fmla="*/ 596 h 59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7" h="596">
                  <a:moveTo>
                    <a:pt x="0" y="192"/>
                  </a:moveTo>
                  <a:lnTo>
                    <a:pt x="0" y="112"/>
                  </a:lnTo>
                  <a:lnTo>
                    <a:pt x="8" y="104"/>
                  </a:lnTo>
                  <a:lnTo>
                    <a:pt x="32" y="85"/>
                  </a:lnTo>
                  <a:lnTo>
                    <a:pt x="47" y="73"/>
                  </a:lnTo>
                  <a:lnTo>
                    <a:pt x="65" y="60"/>
                  </a:lnTo>
                  <a:lnTo>
                    <a:pt x="86" y="47"/>
                  </a:lnTo>
                  <a:lnTo>
                    <a:pt x="107" y="34"/>
                  </a:lnTo>
                  <a:lnTo>
                    <a:pt x="130" y="22"/>
                  </a:lnTo>
                  <a:lnTo>
                    <a:pt x="152" y="12"/>
                  </a:lnTo>
                  <a:lnTo>
                    <a:pt x="164" y="7"/>
                  </a:lnTo>
                  <a:lnTo>
                    <a:pt x="176" y="4"/>
                  </a:lnTo>
                  <a:lnTo>
                    <a:pt x="187" y="2"/>
                  </a:lnTo>
                  <a:lnTo>
                    <a:pt x="199" y="0"/>
                  </a:lnTo>
                  <a:lnTo>
                    <a:pt x="210" y="0"/>
                  </a:lnTo>
                  <a:lnTo>
                    <a:pt x="221" y="0"/>
                  </a:lnTo>
                  <a:lnTo>
                    <a:pt x="231" y="1"/>
                  </a:lnTo>
                  <a:lnTo>
                    <a:pt x="242" y="4"/>
                  </a:lnTo>
                  <a:lnTo>
                    <a:pt x="251" y="7"/>
                  </a:lnTo>
                  <a:lnTo>
                    <a:pt x="260" y="13"/>
                  </a:lnTo>
                  <a:lnTo>
                    <a:pt x="269" y="19"/>
                  </a:lnTo>
                  <a:lnTo>
                    <a:pt x="278" y="28"/>
                  </a:lnTo>
                  <a:lnTo>
                    <a:pt x="292" y="47"/>
                  </a:lnTo>
                  <a:lnTo>
                    <a:pt x="305" y="66"/>
                  </a:lnTo>
                  <a:lnTo>
                    <a:pt x="317" y="88"/>
                  </a:lnTo>
                  <a:lnTo>
                    <a:pt x="329" y="110"/>
                  </a:lnTo>
                  <a:lnTo>
                    <a:pt x="349" y="154"/>
                  </a:lnTo>
                  <a:lnTo>
                    <a:pt x="369" y="199"/>
                  </a:lnTo>
                  <a:lnTo>
                    <a:pt x="378" y="220"/>
                  </a:lnTo>
                  <a:lnTo>
                    <a:pt x="388" y="239"/>
                  </a:lnTo>
                  <a:lnTo>
                    <a:pt x="396" y="258"/>
                  </a:lnTo>
                  <a:lnTo>
                    <a:pt x="406" y="273"/>
                  </a:lnTo>
                  <a:lnTo>
                    <a:pt x="410" y="279"/>
                  </a:lnTo>
                  <a:lnTo>
                    <a:pt x="415" y="286"/>
                  </a:lnTo>
                  <a:lnTo>
                    <a:pt x="420" y="291"/>
                  </a:lnTo>
                  <a:lnTo>
                    <a:pt x="426" y="296"/>
                  </a:lnTo>
                  <a:lnTo>
                    <a:pt x="430" y="300"/>
                  </a:lnTo>
                  <a:lnTo>
                    <a:pt x="435" y="303"/>
                  </a:lnTo>
                  <a:lnTo>
                    <a:pt x="441" y="306"/>
                  </a:lnTo>
                  <a:lnTo>
                    <a:pt x="447" y="307"/>
                  </a:lnTo>
                  <a:lnTo>
                    <a:pt x="445" y="316"/>
                  </a:lnTo>
                  <a:lnTo>
                    <a:pt x="442" y="326"/>
                  </a:lnTo>
                  <a:lnTo>
                    <a:pt x="438" y="336"/>
                  </a:lnTo>
                  <a:lnTo>
                    <a:pt x="433" y="345"/>
                  </a:lnTo>
                  <a:lnTo>
                    <a:pt x="429" y="355"/>
                  </a:lnTo>
                  <a:lnTo>
                    <a:pt x="422" y="363"/>
                  </a:lnTo>
                  <a:lnTo>
                    <a:pt x="415" y="371"/>
                  </a:lnTo>
                  <a:lnTo>
                    <a:pt x="407" y="378"/>
                  </a:lnTo>
                  <a:lnTo>
                    <a:pt x="372" y="404"/>
                  </a:lnTo>
                  <a:lnTo>
                    <a:pt x="346" y="426"/>
                  </a:lnTo>
                  <a:lnTo>
                    <a:pt x="334" y="438"/>
                  </a:lnTo>
                  <a:lnTo>
                    <a:pt x="324" y="451"/>
                  </a:lnTo>
                  <a:lnTo>
                    <a:pt x="314" y="464"/>
                  </a:lnTo>
                  <a:lnTo>
                    <a:pt x="305" y="481"/>
                  </a:lnTo>
                  <a:lnTo>
                    <a:pt x="282" y="518"/>
                  </a:lnTo>
                  <a:lnTo>
                    <a:pt x="256" y="555"/>
                  </a:lnTo>
                  <a:lnTo>
                    <a:pt x="236" y="584"/>
                  </a:lnTo>
                  <a:lnTo>
                    <a:pt x="228" y="596"/>
                  </a:lnTo>
                  <a:lnTo>
                    <a:pt x="29" y="596"/>
                  </a:lnTo>
                  <a:lnTo>
                    <a:pt x="10" y="577"/>
                  </a:lnTo>
                  <a:lnTo>
                    <a:pt x="13" y="574"/>
                  </a:lnTo>
                  <a:lnTo>
                    <a:pt x="18" y="571"/>
                  </a:lnTo>
                  <a:lnTo>
                    <a:pt x="21" y="566"/>
                  </a:lnTo>
                  <a:lnTo>
                    <a:pt x="24" y="560"/>
                  </a:lnTo>
                  <a:lnTo>
                    <a:pt x="28" y="553"/>
                  </a:lnTo>
                  <a:lnTo>
                    <a:pt x="32" y="544"/>
                  </a:lnTo>
                  <a:lnTo>
                    <a:pt x="34" y="535"/>
                  </a:lnTo>
                  <a:lnTo>
                    <a:pt x="37" y="524"/>
                  </a:lnTo>
                  <a:lnTo>
                    <a:pt x="39" y="513"/>
                  </a:lnTo>
                  <a:lnTo>
                    <a:pt x="40" y="503"/>
                  </a:lnTo>
                  <a:lnTo>
                    <a:pt x="41" y="491"/>
                  </a:lnTo>
                  <a:lnTo>
                    <a:pt x="43" y="479"/>
                  </a:lnTo>
                  <a:lnTo>
                    <a:pt x="41" y="466"/>
                  </a:lnTo>
                  <a:lnTo>
                    <a:pt x="40" y="454"/>
                  </a:lnTo>
                  <a:lnTo>
                    <a:pt x="38" y="442"/>
                  </a:lnTo>
                  <a:lnTo>
                    <a:pt x="35" y="430"/>
                  </a:lnTo>
                  <a:lnTo>
                    <a:pt x="33" y="418"/>
                  </a:lnTo>
                  <a:lnTo>
                    <a:pt x="31" y="407"/>
                  </a:lnTo>
                  <a:lnTo>
                    <a:pt x="29" y="397"/>
                  </a:lnTo>
                  <a:lnTo>
                    <a:pt x="29" y="387"/>
                  </a:lnTo>
                  <a:lnTo>
                    <a:pt x="31" y="378"/>
                  </a:lnTo>
                  <a:lnTo>
                    <a:pt x="32" y="370"/>
                  </a:lnTo>
                  <a:lnTo>
                    <a:pt x="34" y="361"/>
                  </a:lnTo>
                  <a:lnTo>
                    <a:pt x="36" y="352"/>
                  </a:lnTo>
                  <a:lnTo>
                    <a:pt x="43" y="335"/>
                  </a:lnTo>
                  <a:lnTo>
                    <a:pt x="49" y="318"/>
                  </a:lnTo>
                  <a:lnTo>
                    <a:pt x="56" y="298"/>
                  </a:lnTo>
                  <a:lnTo>
                    <a:pt x="61" y="275"/>
                  </a:lnTo>
                  <a:lnTo>
                    <a:pt x="62" y="264"/>
                  </a:lnTo>
                  <a:lnTo>
                    <a:pt x="62" y="254"/>
                  </a:lnTo>
                  <a:lnTo>
                    <a:pt x="60" y="245"/>
                  </a:lnTo>
                  <a:lnTo>
                    <a:pt x="58" y="237"/>
                  </a:lnTo>
                  <a:lnTo>
                    <a:pt x="53" y="229"/>
                  </a:lnTo>
                  <a:lnTo>
                    <a:pt x="48" y="223"/>
                  </a:lnTo>
                  <a:lnTo>
                    <a:pt x="43" y="217"/>
                  </a:lnTo>
                  <a:lnTo>
                    <a:pt x="37" y="213"/>
                  </a:lnTo>
                  <a:lnTo>
                    <a:pt x="25" y="207"/>
                  </a:lnTo>
                  <a:lnTo>
                    <a:pt x="14" y="202"/>
                  </a:lnTo>
                  <a:lnTo>
                    <a:pt x="7" y="199"/>
                  </a:lnTo>
                  <a:lnTo>
                    <a:pt x="3" y="199"/>
                  </a:lnTo>
                  <a:lnTo>
                    <a:pt x="0" y="192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249"/>
            <p:cNvSpPr>
              <a:spLocks noChangeAspect="1"/>
            </p:cNvSpPr>
            <p:nvPr/>
          </p:nvSpPr>
          <p:spPr bwMode="auto">
            <a:xfrm>
              <a:off x="5568" y="1727"/>
              <a:ext cx="451" cy="251"/>
            </a:xfrm>
            <a:custGeom>
              <a:avLst/>
              <a:gdLst>
                <a:gd name="T0" fmla="*/ 0 w 3403"/>
                <a:gd name="T1" fmla="*/ 0 h 1787"/>
                <a:gd name="T2" fmla="*/ 0 w 3403"/>
                <a:gd name="T3" fmla="*/ 0 h 1787"/>
                <a:gd name="T4" fmla="*/ 0 w 3403"/>
                <a:gd name="T5" fmla="*/ 0 h 1787"/>
                <a:gd name="T6" fmla="*/ 0 w 3403"/>
                <a:gd name="T7" fmla="*/ 0 h 1787"/>
                <a:gd name="T8" fmla="*/ 0 w 3403"/>
                <a:gd name="T9" fmla="*/ 0 h 1787"/>
                <a:gd name="T10" fmla="*/ 0 w 3403"/>
                <a:gd name="T11" fmla="*/ 0 h 1787"/>
                <a:gd name="T12" fmla="*/ 0 w 3403"/>
                <a:gd name="T13" fmla="*/ 0 h 1787"/>
                <a:gd name="T14" fmla="*/ 0 w 3403"/>
                <a:gd name="T15" fmla="*/ 0 h 1787"/>
                <a:gd name="T16" fmla="*/ 0 w 3403"/>
                <a:gd name="T17" fmla="*/ 0 h 1787"/>
                <a:gd name="T18" fmla="*/ 0 w 3403"/>
                <a:gd name="T19" fmla="*/ 0 h 1787"/>
                <a:gd name="T20" fmla="*/ 0 w 3403"/>
                <a:gd name="T21" fmla="*/ 0 h 1787"/>
                <a:gd name="T22" fmla="*/ 0 w 3403"/>
                <a:gd name="T23" fmla="*/ 0 h 1787"/>
                <a:gd name="T24" fmla="*/ 0 w 3403"/>
                <a:gd name="T25" fmla="*/ 0 h 1787"/>
                <a:gd name="T26" fmla="*/ 0 w 3403"/>
                <a:gd name="T27" fmla="*/ 0 h 1787"/>
                <a:gd name="T28" fmla="*/ 0 w 3403"/>
                <a:gd name="T29" fmla="*/ 0 h 1787"/>
                <a:gd name="T30" fmla="*/ 0 w 3403"/>
                <a:gd name="T31" fmla="*/ 0 h 1787"/>
                <a:gd name="T32" fmla="*/ 0 w 3403"/>
                <a:gd name="T33" fmla="*/ 0 h 1787"/>
                <a:gd name="T34" fmla="*/ 0 w 3403"/>
                <a:gd name="T35" fmla="*/ 0 h 1787"/>
                <a:gd name="T36" fmla="*/ 0 w 3403"/>
                <a:gd name="T37" fmla="*/ 0 h 1787"/>
                <a:gd name="T38" fmla="*/ 0 w 3403"/>
                <a:gd name="T39" fmla="*/ 0 h 1787"/>
                <a:gd name="T40" fmla="*/ 0 w 3403"/>
                <a:gd name="T41" fmla="*/ 0 h 1787"/>
                <a:gd name="T42" fmla="*/ 0 w 3403"/>
                <a:gd name="T43" fmla="*/ 0 h 1787"/>
                <a:gd name="T44" fmla="*/ 0 w 3403"/>
                <a:gd name="T45" fmla="*/ 0 h 1787"/>
                <a:gd name="T46" fmla="*/ 0 w 3403"/>
                <a:gd name="T47" fmla="*/ 0 h 1787"/>
                <a:gd name="T48" fmla="*/ 0 w 3403"/>
                <a:gd name="T49" fmla="*/ 0 h 1787"/>
                <a:gd name="T50" fmla="*/ 0 w 3403"/>
                <a:gd name="T51" fmla="*/ 0 h 1787"/>
                <a:gd name="T52" fmla="*/ 0 w 3403"/>
                <a:gd name="T53" fmla="*/ 0 h 1787"/>
                <a:gd name="T54" fmla="*/ 0 w 3403"/>
                <a:gd name="T55" fmla="*/ 0 h 1787"/>
                <a:gd name="T56" fmla="*/ 0 w 3403"/>
                <a:gd name="T57" fmla="*/ 0 h 1787"/>
                <a:gd name="T58" fmla="*/ 0 w 3403"/>
                <a:gd name="T59" fmla="*/ 0 h 1787"/>
                <a:gd name="T60" fmla="*/ 0 w 3403"/>
                <a:gd name="T61" fmla="*/ 0 h 1787"/>
                <a:gd name="T62" fmla="*/ 0 w 3403"/>
                <a:gd name="T63" fmla="*/ 0 h 1787"/>
                <a:gd name="T64" fmla="*/ 0 w 3403"/>
                <a:gd name="T65" fmla="*/ 0 h 1787"/>
                <a:gd name="T66" fmla="*/ 0 w 3403"/>
                <a:gd name="T67" fmla="*/ 0 h 1787"/>
                <a:gd name="T68" fmla="*/ 0 w 3403"/>
                <a:gd name="T69" fmla="*/ 0 h 1787"/>
                <a:gd name="T70" fmla="*/ 0 w 3403"/>
                <a:gd name="T71" fmla="*/ 0 h 1787"/>
                <a:gd name="T72" fmla="*/ 0 w 3403"/>
                <a:gd name="T73" fmla="*/ 0 h 1787"/>
                <a:gd name="T74" fmla="*/ 0 w 3403"/>
                <a:gd name="T75" fmla="*/ 0 h 1787"/>
                <a:gd name="T76" fmla="*/ 0 w 3403"/>
                <a:gd name="T77" fmla="*/ 0 h 1787"/>
                <a:gd name="T78" fmla="*/ 0 w 3403"/>
                <a:gd name="T79" fmla="*/ 0 h 1787"/>
                <a:gd name="T80" fmla="*/ 0 w 3403"/>
                <a:gd name="T81" fmla="*/ 0 h 1787"/>
                <a:gd name="T82" fmla="*/ 0 w 3403"/>
                <a:gd name="T83" fmla="*/ 0 h 1787"/>
                <a:gd name="T84" fmla="*/ 0 w 3403"/>
                <a:gd name="T85" fmla="*/ 0 h 1787"/>
                <a:gd name="T86" fmla="*/ 0 w 3403"/>
                <a:gd name="T87" fmla="*/ 0 h 1787"/>
                <a:gd name="T88" fmla="*/ 0 w 3403"/>
                <a:gd name="T89" fmla="*/ 0 h 1787"/>
                <a:gd name="T90" fmla="*/ 0 w 3403"/>
                <a:gd name="T91" fmla="*/ 0 h 1787"/>
                <a:gd name="T92" fmla="*/ 0 w 3403"/>
                <a:gd name="T93" fmla="*/ 0 h 1787"/>
                <a:gd name="T94" fmla="*/ 0 w 3403"/>
                <a:gd name="T95" fmla="*/ 0 h 1787"/>
                <a:gd name="T96" fmla="*/ 0 w 3403"/>
                <a:gd name="T97" fmla="*/ 0 h 1787"/>
                <a:gd name="T98" fmla="*/ 0 w 3403"/>
                <a:gd name="T99" fmla="*/ 0 h 1787"/>
                <a:gd name="T100" fmla="*/ 0 w 3403"/>
                <a:gd name="T101" fmla="*/ 0 h 1787"/>
                <a:gd name="T102" fmla="*/ 0 w 3403"/>
                <a:gd name="T103" fmla="*/ 0 h 1787"/>
                <a:gd name="T104" fmla="*/ 0 w 3403"/>
                <a:gd name="T105" fmla="*/ 0 h 1787"/>
                <a:gd name="T106" fmla="*/ 0 w 3403"/>
                <a:gd name="T107" fmla="*/ 0 h 1787"/>
                <a:gd name="T108" fmla="*/ 0 w 3403"/>
                <a:gd name="T109" fmla="*/ 0 h 1787"/>
                <a:gd name="T110" fmla="*/ 0 w 3403"/>
                <a:gd name="T111" fmla="*/ 0 h 1787"/>
                <a:gd name="T112" fmla="*/ 0 w 3403"/>
                <a:gd name="T113" fmla="*/ 0 h 1787"/>
                <a:gd name="T114" fmla="*/ 0 w 3403"/>
                <a:gd name="T115" fmla="*/ 0 h 1787"/>
                <a:gd name="T116" fmla="*/ 0 w 3403"/>
                <a:gd name="T117" fmla="*/ 0 h 1787"/>
                <a:gd name="T118" fmla="*/ 0 w 3403"/>
                <a:gd name="T119" fmla="*/ 0 h 1787"/>
                <a:gd name="T120" fmla="*/ 0 w 3403"/>
                <a:gd name="T121" fmla="*/ 0 h 1787"/>
                <a:gd name="T122" fmla="*/ 0 w 3403"/>
                <a:gd name="T123" fmla="*/ 0 h 17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03"/>
                <a:gd name="T187" fmla="*/ 0 h 1787"/>
                <a:gd name="T188" fmla="*/ 3403 w 3403"/>
                <a:gd name="T189" fmla="*/ 1787 h 17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03" h="1787">
                  <a:moveTo>
                    <a:pt x="425" y="1013"/>
                  </a:moveTo>
                  <a:lnTo>
                    <a:pt x="432" y="1013"/>
                  </a:lnTo>
                  <a:lnTo>
                    <a:pt x="453" y="1012"/>
                  </a:lnTo>
                  <a:lnTo>
                    <a:pt x="485" y="1011"/>
                  </a:lnTo>
                  <a:lnTo>
                    <a:pt x="521" y="1007"/>
                  </a:lnTo>
                  <a:lnTo>
                    <a:pt x="540" y="1004"/>
                  </a:lnTo>
                  <a:lnTo>
                    <a:pt x="559" y="1001"/>
                  </a:lnTo>
                  <a:lnTo>
                    <a:pt x="578" y="997"/>
                  </a:lnTo>
                  <a:lnTo>
                    <a:pt x="596" y="992"/>
                  </a:lnTo>
                  <a:lnTo>
                    <a:pt x="612" y="987"/>
                  </a:lnTo>
                  <a:lnTo>
                    <a:pt x="627" y="980"/>
                  </a:lnTo>
                  <a:lnTo>
                    <a:pt x="634" y="977"/>
                  </a:lnTo>
                  <a:lnTo>
                    <a:pt x="639" y="973"/>
                  </a:lnTo>
                  <a:lnTo>
                    <a:pt x="645" y="968"/>
                  </a:lnTo>
                  <a:lnTo>
                    <a:pt x="649" y="964"/>
                  </a:lnTo>
                  <a:lnTo>
                    <a:pt x="653" y="960"/>
                  </a:lnTo>
                  <a:lnTo>
                    <a:pt x="660" y="955"/>
                  </a:lnTo>
                  <a:lnTo>
                    <a:pt x="666" y="950"/>
                  </a:lnTo>
                  <a:lnTo>
                    <a:pt x="675" y="946"/>
                  </a:lnTo>
                  <a:lnTo>
                    <a:pt x="695" y="937"/>
                  </a:lnTo>
                  <a:lnTo>
                    <a:pt x="718" y="927"/>
                  </a:lnTo>
                  <a:lnTo>
                    <a:pt x="771" y="909"/>
                  </a:lnTo>
                  <a:lnTo>
                    <a:pt x="830" y="889"/>
                  </a:lnTo>
                  <a:lnTo>
                    <a:pt x="860" y="878"/>
                  </a:lnTo>
                  <a:lnTo>
                    <a:pt x="888" y="868"/>
                  </a:lnTo>
                  <a:lnTo>
                    <a:pt x="917" y="857"/>
                  </a:lnTo>
                  <a:lnTo>
                    <a:pt x="942" y="845"/>
                  </a:lnTo>
                  <a:lnTo>
                    <a:pt x="965" y="835"/>
                  </a:lnTo>
                  <a:lnTo>
                    <a:pt x="984" y="823"/>
                  </a:lnTo>
                  <a:lnTo>
                    <a:pt x="993" y="816"/>
                  </a:lnTo>
                  <a:lnTo>
                    <a:pt x="999" y="811"/>
                  </a:lnTo>
                  <a:lnTo>
                    <a:pt x="1005" y="804"/>
                  </a:lnTo>
                  <a:lnTo>
                    <a:pt x="1010" y="798"/>
                  </a:lnTo>
                  <a:lnTo>
                    <a:pt x="1024" y="771"/>
                  </a:lnTo>
                  <a:lnTo>
                    <a:pt x="1039" y="744"/>
                  </a:lnTo>
                  <a:lnTo>
                    <a:pt x="1045" y="730"/>
                  </a:lnTo>
                  <a:lnTo>
                    <a:pt x="1053" y="717"/>
                  </a:lnTo>
                  <a:lnTo>
                    <a:pt x="1061" y="704"/>
                  </a:lnTo>
                  <a:lnTo>
                    <a:pt x="1070" y="692"/>
                  </a:lnTo>
                  <a:lnTo>
                    <a:pt x="1081" y="680"/>
                  </a:lnTo>
                  <a:lnTo>
                    <a:pt x="1093" y="668"/>
                  </a:lnTo>
                  <a:lnTo>
                    <a:pt x="1106" y="657"/>
                  </a:lnTo>
                  <a:lnTo>
                    <a:pt x="1121" y="647"/>
                  </a:lnTo>
                  <a:lnTo>
                    <a:pt x="1139" y="638"/>
                  </a:lnTo>
                  <a:lnTo>
                    <a:pt x="1158" y="630"/>
                  </a:lnTo>
                  <a:lnTo>
                    <a:pt x="1180" y="622"/>
                  </a:lnTo>
                  <a:lnTo>
                    <a:pt x="1204" y="617"/>
                  </a:lnTo>
                  <a:lnTo>
                    <a:pt x="1230" y="610"/>
                  </a:lnTo>
                  <a:lnTo>
                    <a:pt x="1255" y="603"/>
                  </a:lnTo>
                  <a:lnTo>
                    <a:pt x="1279" y="593"/>
                  </a:lnTo>
                  <a:lnTo>
                    <a:pt x="1303" y="582"/>
                  </a:lnTo>
                  <a:lnTo>
                    <a:pt x="1325" y="569"/>
                  </a:lnTo>
                  <a:lnTo>
                    <a:pt x="1347" y="555"/>
                  </a:lnTo>
                  <a:lnTo>
                    <a:pt x="1367" y="540"/>
                  </a:lnTo>
                  <a:lnTo>
                    <a:pt x="1387" y="523"/>
                  </a:lnTo>
                  <a:lnTo>
                    <a:pt x="1405" y="506"/>
                  </a:lnTo>
                  <a:lnTo>
                    <a:pt x="1422" y="487"/>
                  </a:lnTo>
                  <a:lnTo>
                    <a:pt x="1438" y="469"/>
                  </a:lnTo>
                  <a:lnTo>
                    <a:pt x="1452" y="449"/>
                  </a:lnTo>
                  <a:lnTo>
                    <a:pt x="1465" y="429"/>
                  </a:lnTo>
                  <a:lnTo>
                    <a:pt x="1477" y="409"/>
                  </a:lnTo>
                  <a:lnTo>
                    <a:pt x="1487" y="388"/>
                  </a:lnTo>
                  <a:lnTo>
                    <a:pt x="1496" y="367"/>
                  </a:lnTo>
                  <a:lnTo>
                    <a:pt x="1509" y="327"/>
                  </a:lnTo>
                  <a:lnTo>
                    <a:pt x="1518" y="292"/>
                  </a:lnTo>
                  <a:lnTo>
                    <a:pt x="1523" y="276"/>
                  </a:lnTo>
                  <a:lnTo>
                    <a:pt x="1528" y="261"/>
                  </a:lnTo>
                  <a:lnTo>
                    <a:pt x="1534" y="248"/>
                  </a:lnTo>
                  <a:lnTo>
                    <a:pt x="1541" y="235"/>
                  </a:lnTo>
                  <a:lnTo>
                    <a:pt x="1545" y="230"/>
                  </a:lnTo>
                  <a:lnTo>
                    <a:pt x="1550" y="224"/>
                  </a:lnTo>
                  <a:lnTo>
                    <a:pt x="1554" y="219"/>
                  </a:lnTo>
                  <a:lnTo>
                    <a:pt x="1561" y="214"/>
                  </a:lnTo>
                  <a:lnTo>
                    <a:pt x="1566" y="210"/>
                  </a:lnTo>
                  <a:lnTo>
                    <a:pt x="1574" y="206"/>
                  </a:lnTo>
                  <a:lnTo>
                    <a:pt x="1582" y="202"/>
                  </a:lnTo>
                  <a:lnTo>
                    <a:pt x="1589" y="199"/>
                  </a:lnTo>
                  <a:lnTo>
                    <a:pt x="1599" y="196"/>
                  </a:lnTo>
                  <a:lnTo>
                    <a:pt x="1609" y="194"/>
                  </a:lnTo>
                  <a:lnTo>
                    <a:pt x="1620" y="191"/>
                  </a:lnTo>
                  <a:lnTo>
                    <a:pt x="1632" y="189"/>
                  </a:lnTo>
                  <a:lnTo>
                    <a:pt x="1659" y="187"/>
                  </a:lnTo>
                  <a:lnTo>
                    <a:pt x="1690" y="187"/>
                  </a:lnTo>
                  <a:lnTo>
                    <a:pt x="1707" y="187"/>
                  </a:lnTo>
                  <a:lnTo>
                    <a:pt x="1723" y="188"/>
                  </a:lnTo>
                  <a:lnTo>
                    <a:pt x="1738" y="189"/>
                  </a:lnTo>
                  <a:lnTo>
                    <a:pt x="1754" y="191"/>
                  </a:lnTo>
                  <a:lnTo>
                    <a:pt x="1781" y="197"/>
                  </a:lnTo>
                  <a:lnTo>
                    <a:pt x="1807" y="204"/>
                  </a:lnTo>
                  <a:lnTo>
                    <a:pt x="1831" y="213"/>
                  </a:lnTo>
                  <a:lnTo>
                    <a:pt x="1854" y="222"/>
                  </a:lnTo>
                  <a:lnTo>
                    <a:pt x="1875" y="233"/>
                  </a:lnTo>
                  <a:lnTo>
                    <a:pt x="1895" y="244"/>
                  </a:lnTo>
                  <a:lnTo>
                    <a:pt x="1932" y="265"/>
                  </a:lnTo>
                  <a:lnTo>
                    <a:pt x="1968" y="286"/>
                  </a:lnTo>
                  <a:lnTo>
                    <a:pt x="1984" y="295"/>
                  </a:lnTo>
                  <a:lnTo>
                    <a:pt x="2002" y="302"/>
                  </a:lnTo>
                  <a:lnTo>
                    <a:pt x="2019" y="308"/>
                  </a:lnTo>
                  <a:lnTo>
                    <a:pt x="2038" y="311"/>
                  </a:lnTo>
                  <a:lnTo>
                    <a:pt x="2077" y="318"/>
                  </a:lnTo>
                  <a:lnTo>
                    <a:pt x="2121" y="325"/>
                  </a:lnTo>
                  <a:lnTo>
                    <a:pt x="2145" y="329"/>
                  </a:lnTo>
                  <a:lnTo>
                    <a:pt x="2168" y="331"/>
                  </a:lnTo>
                  <a:lnTo>
                    <a:pt x="2191" y="333"/>
                  </a:lnTo>
                  <a:lnTo>
                    <a:pt x="2213" y="334"/>
                  </a:lnTo>
                  <a:lnTo>
                    <a:pt x="2233" y="334"/>
                  </a:lnTo>
                  <a:lnTo>
                    <a:pt x="2253" y="333"/>
                  </a:lnTo>
                  <a:lnTo>
                    <a:pt x="2262" y="332"/>
                  </a:lnTo>
                  <a:lnTo>
                    <a:pt x="2270" y="330"/>
                  </a:lnTo>
                  <a:lnTo>
                    <a:pt x="2278" y="327"/>
                  </a:lnTo>
                  <a:lnTo>
                    <a:pt x="2286" y="325"/>
                  </a:lnTo>
                  <a:lnTo>
                    <a:pt x="2292" y="322"/>
                  </a:lnTo>
                  <a:lnTo>
                    <a:pt x="2298" y="319"/>
                  </a:lnTo>
                  <a:lnTo>
                    <a:pt x="2303" y="314"/>
                  </a:lnTo>
                  <a:lnTo>
                    <a:pt x="2307" y="309"/>
                  </a:lnTo>
                  <a:lnTo>
                    <a:pt x="2311" y="304"/>
                  </a:lnTo>
                  <a:lnTo>
                    <a:pt x="2313" y="298"/>
                  </a:lnTo>
                  <a:lnTo>
                    <a:pt x="2315" y="292"/>
                  </a:lnTo>
                  <a:lnTo>
                    <a:pt x="2315" y="284"/>
                  </a:lnTo>
                  <a:lnTo>
                    <a:pt x="2314" y="268"/>
                  </a:lnTo>
                  <a:lnTo>
                    <a:pt x="2312" y="252"/>
                  </a:lnTo>
                  <a:lnTo>
                    <a:pt x="2309" y="237"/>
                  </a:lnTo>
                  <a:lnTo>
                    <a:pt x="2304" y="223"/>
                  </a:lnTo>
                  <a:lnTo>
                    <a:pt x="2294" y="195"/>
                  </a:lnTo>
                  <a:lnTo>
                    <a:pt x="2287" y="171"/>
                  </a:lnTo>
                  <a:lnTo>
                    <a:pt x="2286" y="161"/>
                  </a:lnTo>
                  <a:lnTo>
                    <a:pt x="2286" y="151"/>
                  </a:lnTo>
                  <a:lnTo>
                    <a:pt x="2286" y="147"/>
                  </a:lnTo>
                  <a:lnTo>
                    <a:pt x="2287" y="144"/>
                  </a:lnTo>
                  <a:lnTo>
                    <a:pt x="2289" y="140"/>
                  </a:lnTo>
                  <a:lnTo>
                    <a:pt x="2291" y="137"/>
                  </a:lnTo>
                  <a:lnTo>
                    <a:pt x="2294" y="135"/>
                  </a:lnTo>
                  <a:lnTo>
                    <a:pt x="2299" y="133"/>
                  </a:lnTo>
                  <a:lnTo>
                    <a:pt x="2304" y="132"/>
                  </a:lnTo>
                  <a:lnTo>
                    <a:pt x="2310" y="130"/>
                  </a:lnTo>
                  <a:lnTo>
                    <a:pt x="2324" y="129"/>
                  </a:lnTo>
                  <a:lnTo>
                    <a:pt x="2343" y="130"/>
                  </a:lnTo>
                  <a:lnTo>
                    <a:pt x="2363" y="133"/>
                  </a:lnTo>
                  <a:lnTo>
                    <a:pt x="2384" y="135"/>
                  </a:lnTo>
                  <a:lnTo>
                    <a:pt x="2403" y="135"/>
                  </a:lnTo>
                  <a:lnTo>
                    <a:pt x="2422" y="135"/>
                  </a:lnTo>
                  <a:lnTo>
                    <a:pt x="2458" y="133"/>
                  </a:lnTo>
                  <a:lnTo>
                    <a:pt x="2488" y="129"/>
                  </a:lnTo>
                  <a:lnTo>
                    <a:pt x="2514" y="125"/>
                  </a:lnTo>
                  <a:lnTo>
                    <a:pt x="2534" y="122"/>
                  </a:lnTo>
                  <a:lnTo>
                    <a:pt x="2547" y="119"/>
                  </a:lnTo>
                  <a:lnTo>
                    <a:pt x="2551" y="117"/>
                  </a:lnTo>
                  <a:lnTo>
                    <a:pt x="2553" y="109"/>
                  </a:lnTo>
                  <a:lnTo>
                    <a:pt x="2559" y="88"/>
                  </a:lnTo>
                  <a:lnTo>
                    <a:pt x="2564" y="75"/>
                  </a:lnTo>
                  <a:lnTo>
                    <a:pt x="2570" y="62"/>
                  </a:lnTo>
                  <a:lnTo>
                    <a:pt x="2577" y="48"/>
                  </a:lnTo>
                  <a:lnTo>
                    <a:pt x="2586" y="34"/>
                  </a:lnTo>
                  <a:lnTo>
                    <a:pt x="2590" y="27"/>
                  </a:lnTo>
                  <a:lnTo>
                    <a:pt x="2596" y="22"/>
                  </a:lnTo>
                  <a:lnTo>
                    <a:pt x="2601" y="16"/>
                  </a:lnTo>
                  <a:lnTo>
                    <a:pt x="2607" y="12"/>
                  </a:lnTo>
                  <a:lnTo>
                    <a:pt x="2613" y="8"/>
                  </a:lnTo>
                  <a:lnTo>
                    <a:pt x="2619" y="4"/>
                  </a:lnTo>
                  <a:lnTo>
                    <a:pt x="2626" y="1"/>
                  </a:lnTo>
                  <a:lnTo>
                    <a:pt x="2633" y="0"/>
                  </a:lnTo>
                  <a:lnTo>
                    <a:pt x="2640" y="0"/>
                  </a:lnTo>
                  <a:lnTo>
                    <a:pt x="2648" y="0"/>
                  </a:lnTo>
                  <a:lnTo>
                    <a:pt x="2657" y="2"/>
                  </a:lnTo>
                  <a:lnTo>
                    <a:pt x="2666" y="5"/>
                  </a:lnTo>
                  <a:lnTo>
                    <a:pt x="2674" y="10"/>
                  </a:lnTo>
                  <a:lnTo>
                    <a:pt x="2684" y="16"/>
                  </a:lnTo>
                  <a:lnTo>
                    <a:pt x="2694" y="24"/>
                  </a:lnTo>
                  <a:lnTo>
                    <a:pt x="2704" y="34"/>
                  </a:lnTo>
                  <a:lnTo>
                    <a:pt x="2713" y="45"/>
                  </a:lnTo>
                  <a:lnTo>
                    <a:pt x="2722" y="54"/>
                  </a:lnTo>
                  <a:lnTo>
                    <a:pt x="2730" y="65"/>
                  </a:lnTo>
                  <a:lnTo>
                    <a:pt x="2736" y="76"/>
                  </a:lnTo>
                  <a:lnTo>
                    <a:pt x="2741" y="86"/>
                  </a:lnTo>
                  <a:lnTo>
                    <a:pt x="2745" y="97"/>
                  </a:lnTo>
                  <a:lnTo>
                    <a:pt x="2748" y="108"/>
                  </a:lnTo>
                  <a:lnTo>
                    <a:pt x="2750" y="117"/>
                  </a:lnTo>
                  <a:lnTo>
                    <a:pt x="2753" y="127"/>
                  </a:lnTo>
                  <a:lnTo>
                    <a:pt x="2753" y="138"/>
                  </a:lnTo>
                  <a:lnTo>
                    <a:pt x="2754" y="148"/>
                  </a:lnTo>
                  <a:lnTo>
                    <a:pt x="2753" y="158"/>
                  </a:lnTo>
                  <a:lnTo>
                    <a:pt x="2750" y="176"/>
                  </a:lnTo>
                  <a:lnTo>
                    <a:pt x="2746" y="194"/>
                  </a:lnTo>
                  <a:lnTo>
                    <a:pt x="2740" y="210"/>
                  </a:lnTo>
                  <a:lnTo>
                    <a:pt x="2733" y="224"/>
                  </a:lnTo>
                  <a:lnTo>
                    <a:pt x="2726" y="237"/>
                  </a:lnTo>
                  <a:lnTo>
                    <a:pt x="2720" y="249"/>
                  </a:lnTo>
                  <a:lnTo>
                    <a:pt x="2708" y="264"/>
                  </a:lnTo>
                  <a:lnTo>
                    <a:pt x="2704" y="270"/>
                  </a:lnTo>
                  <a:lnTo>
                    <a:pt x="2710" y="275"/>
                  </a:lnTo>
                  <a:lnTo>
                    <a:pt x="2725" y="292"/>
                  </a:lnTo>
                  <a:lnTo>
                    <a:pt x="2735" y="302"/>
                  </a:lnTo>
                  <a:lnTo>
                    <a:pt x="2747" y="315"/>
                  </a:lnTo>
                  <a:lnTo>
                    <a:pt x="2759" y="330"/>
                  </a:lnTo>
                  <a:lnTo>
                    <a:pt x="2771" y="346"/>
                  </a:lnTo>
                  <a:lnTo>
                    <a:pt x="2784" y="363"/>
                  </a:lnTo>
                  <a:lnTo>
                    <a:pt x="2795" y="382"/>
                  </a:lnTo>
                  <a:lnTo>
                    <a:pt x="2806" y="401"/>
                  </a:lnTo>
                  <a:lnTo>
                    <a:pt x="2816" y="422"/>
                  </a:lnTo>
                  <a:lnTo>
                    <a:pt x="2819" y="433"/>
                  </a:lnTo>
                  <a:lnTo>
                    <a:pt x="2822" y="443"/>
                  </a:lnTo>
                  <a:lnTo>
                    <a:pt x="2826" y="454"/>
                  </a:lnTo>
                  <a:lnTo>
                    <a:pt x="2828" y="463"/>
                  </a:lnTo>
                  <a:lnTo>
                    <a:pt x="2829" y="474"/>
                  </a:lnTo>
                  <a:lnTo>
                    <a:pt x="2830" y="485"/>
                  </a:lnTo>
                  <a:lnTo>
                    <a:pt x="2830" y="495"/>
                  </a:lnTo>
                  <a:lnTo>
                    <a:pt x="2829" y="506"/>
                  </a:lnTo>
                  <a:lnTo>
                    <a:pt x="2821" y="549"/>
                  </a:lnTo>
                  <a:lnTo>
                    <a:pt x="2811" y="596"/>
                  </a:lnTo>
                  <a:lnTo>
                    <a:pt x="2807" y="620"/>
                  </a:lnTo>
                  <a:lnTo>
                    <a:pt x="2803" y="643"/>
                  </a:lnTo>
                  <a:lnTo>
                    <a:pt x="2798" y="666"/>
                  </a:lnTo>
                  <a:lnTo>
                    <a:pt x="2796" y="688"/>
                  </a:lnTo>
                  <a:lnTo>
                    <a:pt x="2795" y="709"/>
                  </a:lnTo>
                  <a:lnTo>
                    <a:pt x="2795" y="728"/>
                  </a:lnTo>
                  <a:lnTo>
                    <a:pt x="2796" y="738"/>
                  </a:lnTo>
                  <a:lnTo>
                    <a:pt x="2798" y="746"/>
                  </a:lnTo>
                  <a:lnTo>
                    <a:pt x="2800" y="754"/>
                  </a:lnTo>
                  <a:lnTo>
                    <a:pt x="2804" y="762"/>
                  </a:lnTo>
                  <a:lnTo>
                    <a:pt x="2807" y="768"/>
                  </a:lnTo>
                  <a:lnTo>
                    <a:pt x="2811" y="775"/>
                  </a:lnTo>
                  <a:lnTo>
                    <a:pt x="2817" y="780"/>
                  </a:lnTo>
                  <a:lnTo>
                    <a:pt x="2823" y="786"/>
                  </a:lnTo>
                  <a:lnTo>
                    <a:pt x="2830" y="790"/>
                  </a:lnTo>
                  <a:lnTo>
                    <a:pt x="2837" y="793"/>
                  </a:lnTo>
                  <a:lnTo>
                    <a:pt x="2847" y="795"/>
                  </a:lnTo>
                  <a:lnTo>
                    <a:pt x="2857" y="798"/>
                  </a:lnTo>
                  <a:lnTo>
                    <a:pt x="2867" y="799"/>
                  </a:lnTo>
                  <a:lnTo>
                    <a:pt x="2879" y="799"/>
                  </a:lnTo>
                  <a:lnTo>
                    <a:pt x="2890" y="799"/>
                  </a:lnTo>
                  <a:lnTo>
                    <a:pt x="2902" y="798"/>
                  </a:lnTo>
                  <a:lnTo>
                    <a:pt x="2927" y="794"/>
                  </a:lnTo>
                  <a:lnTo>
                    <a:pt x="2953" y="789"/>
                  </a:lnTo>
                  <a:lnTo>
                    <a:pt x="2979" y="781"/>
                  </a:lnTo>
                  <a:lnTo>
                    <a:pt x="3006" y="774"/>
                  </a:lnTo>
                  <a:lnTo>
                    <a:pt x="3034" y="765"/>
                  </a:lnTo>
                  <a:lnTo>
                    <a:pt x="3062" y="756"/>
                  </a:lnTo>
                  <a:lnTo>
                    <a:pt x="3115" y="738"/>
                  </a:lnTo>
                  <a:lnTo>
                    <a:pt x="3165" y="724"/>
                  </a:lnTo>
                  <a:lnTo>
                    <a:pt x="3188" y="718"/>
                  </a:lnTo>
                  <a:lnTo>
                    <a:pt x="3210" y="715"/>
                  </a:lnTo>
                  <a:lnTo>
                    <a:pt x="3219" y="714"/>
                  </a:lnTo>
                  <a:lnTo>
                    <a:pt x="3228" y="713"/>
                  </a:lnTo>
                  <a:lnTo>
                    <a:pt x="3237" y="714"/>
                  </a:lnTo>
                  <a:lnTo>
                    <a:pt x="3246" y="714"/>
                  </a:lnTo>
                  <a:lnTo>
                    <a:pt x="3277" y="720"/>
                  </a:lnTo>
                  <a:lnTo>
                    <a:pt x="3309" y="728"/>
                  </a:lnTo>
                  <a:lnTo>
                    <a:pt x="3323" y="733"/>
                  </a:lnTo>
                  <a:lnTo>
                    <a:pt x="3338" y="739"/>
                  </a:lnTo>
                  <a:lnTo>
                    <a:pt x="3351" y="745"/>
                  </a:lnTo>
                  <a:lnTo>
                    <a:pt x="3363" y="752"/>
                  </a:lnTo>
                  <a:lnTo>
                    <a:pt x="3374" y="761"/>
                  </a:lnTo>
                  <a:lnTo>
                    <a:pt x="3384" y="770"/>
                  </a:lnTo>
                  <a:lnTo>
                    <a:pt x="3388" y="775"/>
                  </a:lnTo>
                  <a:lnTo>
                    <a:pt x="3391" y="780"/>
                  </a:lnTo>
                  <a:lnTo>
                    <a:pt x="3395" y="787"/>
                  </a:lnTo>
                  <a:lnTo>
                    <a:pt x="3398" y="792"/>
                  </a:lnTo>
                  <a:lnTo>
                    <a:pt x="3400" y="799"/>
                  </a:lnTo>
                  <a:lnTo>
                    <a:pt x="3401" y="805"/>
                  </a:lnTo>
                  <a:lnTo>
                    <a:pt x="3402" y="813"/>
                  </a:lnTo>
                  <a:lnTo>
                    <a:pt x="3403" y="819"/>
                  </a:lnTo>
                  <a:lnTo>
                    <a:pt x="3402" y="827"/>
                  </a:lnTo>
                  <a:lnTo>
                    <a:pt x="3402" y="836"/>
                  </a:lnTo>
                  <a:lnTo>
                    <a:pt x="3400" y="844"/>
                  </a:lnTo>
                  <a:lnTo>
                    <a:pt x="3398" y="853"/>
                  </a:lnTo>
                  <a:lnTo>
                    <a:pt x="3395" y="862"/>
                  </a:lnTo>
                  <a:lnTo>
                    <a:pt x="3390" y="872"/>
                  </a:lnTo>
                  <a:lnTo>
                    <a:pt x="3385" y="881"/>
                  </a:lnTo>
                  <a:lnTo>
                    <a:pt x="3378" y="891"/>
                  </a:lnTo>
                  <a:lnTo>
                    <a:pt x="3362" y="912"/>
                  </a:lnTo>
                  <a:lnTo>
                    <a:pt x="3344" y="933"/>
                  </a:lnTo>
                  <a:lnTo>
                    <a:pt x="3322" y="953"/>
                  </a:lnTo>
                  <a:lnTo>
                    <a:pt x="3299" y="975"/>
                  </a:lnTo>
                  <a:lnTo>
                    <a:pt x="3275" y="997"/>
                  </a:lnTo>
                  <a:lnTo>
                    <a:pt x="3251" y="1017"/>
                  </a:lnTo>
                  <a:lnTo>
                    <a:pt x="3227" y="1039"/>
                  </a:lnTo>
                  <a:lnTo>
                    <a:pt x="3204" y="1060"/>
                  </a:lnTo>
                  <a:lnTo>
                    <a:pt x="3184" y="1081"/>
                  </a:lnTo>
                  <a:lnTo>
                    <a:pt x="3166" y="1101"/>
                  </a:lnTo>
                  <a:lnTo>
                    <a:pt x="3159" y="1111"/>
                  </a:lnTo>
                  <a:lnTo>
                    <a:pt x="3151" y="1121"/>
                  </a:lnTo>
                  <a:lnTo>
                    <a:pt x="3145" y="1129"/>
                  </a:lnTo>
                  <a:lnTo>
                    <a:pt x="3140" y="1139"/>
                  </a:lnTo>
                  <a:lnTo>
                    <a:pt x="3137" y="1148"/>
                  </a:lnTo>
                  <a:lnTo>
                    <a:pt x="3135" y="1157"/>
                  </a:lnTo>
                  <a:lnTo>
                    <a:pt x="3133" y="1164"/>
                  </a:lnTo>
                  <a:lnTo>
                    <a:pt x="3135" y="1172"/>
                  </a:lnTo>
                  <a:lnTo>
                    <a:pt x="3138" y="1189"/>
                  </a:lnTo>
                  <a:lnTo>
                    <a:pt x="3144" y="1208"/>
                  </a:lnTo>
                  <a:lnTo>
                    <a:pt x="3153" y="1230"/>
                  </a:lnTo>
                  <a:lnTo>
                    <a:pt x="3163" y="1251"/>
                  </a:lnTo>
                  <a:lnTo>
                    <a:pt x="3185" y="1300"/>
                  </a:lnTo>
                  <a:lnTo>
                    <a:pt x="3205" y="1349"/>
                  </a:lnTo>
                  <a:lnTo>
                    <a:pt x="3215" y="1374"/>
                  </a:lnTo>
                  <a:lnTo>
                    <a:pt x="3222" y="1398"/>
                  </a:lnTo>
                  <a:lnTo>
                    <a:pt x="3225" y="1409"/>
                  </a:lnTo>
                  <a:lnTo>
                    <a:pt x="3227" y="1420"/>
                  </a:lnTo>
                  <a:lnTo>
                    <a:pt x="3229" y="1431"/>
                  </a:lnTo>
                  <a:lnTo>
                    <a:pt x="3230" y="1442"/>
                  </a:lnTo>
                  <a:lnTo>
                    <a:pt x="3230" y="1452"/>
                  </a:lnTo>
                  <a:lnTo>
                    <a:pt x="3229" y="1461"/>
                  </a:lnTo>
                  <a:lnTo>
                    <a:pt x="3228" y="1470"/>
                  </a:lnTo>
                  <a:lnTo>
                    <a:pt x="3225" y="1479"/>
                  </a:lnTo>
                  <a:lnTo>
                    <a:pt x="3222" y="1486"/>
                  </a:lnTo>
                  <a:lnTo>
                    <a:pt x="3217" y="1494"/>
                  </a:lnTo>
                  <a:lnTo>
                    <a:pt x="3211" y="1501"/>
                  </a:lnTo>
                  <a:lnTo>
                    <a:pt x="3204" y="1506"/>
                  </a:lnTo>
                  <a:lnTo>
                    <a:pt x="3197" y="1510"/>
                  </a:lnTo>
                  <a:lnTo>
                    <a:pt x="3189" y="1514"/>
                  </a:lnTo>
                  <a:lnTo>
                    <a:pt x="3181" y="1517"/>
                  </a:lnTo>
                  <a:lnTo>
                    <a:pt x="3175" y="1519"/>
                  </a:lnTo>
                  <a:lnTo>
                    <a:pt x="3168" y="1520"/>
                  </a:lnTo>
                  <a:lnTo>
                    <a:pt x="3162" y="1520"/>
                  </a:lnTo>
                  <a:lnTo>
                    <a:pt x="3155" y="1520"/>
                  </a:lnTo>
                  <a:lnTo>
                    <a:pt x="3149" y="1519"/>
                  </a:lnTo>
                  <a:lnTo>
                    <a:pt x="3136" y="1515"/>
                  </a:lnTo>
                  <a:lnTo>
                    <a:pt x="3123" y="1509"/>
                  </a:lnTo>
                  <a:lnTo>
                    <a:pt x="3108" y="1503"/>
                  </a:lnTo>
                  <a:lnTo>
                    <a:pt x="3094" y="1495"/>
                  </a:lnTo>
                  <a:lnTo>
                    <a:pt x="3079" y="1488"/>
                  </a:lnTo>
                  <a:lnTo>
                    <a:pt x="3062" y="1480"/>
                  </a:lnTo>
                  <a:lnTo>
                    <a:pt x="3043" y="1472"/>
                  </a:lnTo>
                  <a:lnTo>
                    <a:pt x="3022" y="1467"/>
                  </a:lnTo>
                  <a:lnTo>
                    <a:pt x="3011" y="1465"/>
                  </a:lnTo>
                  <a:lnTo>
                    <a:pt x="2999" y="1462"/>
                  </a:lnTo>
                  <a:lnTo>
                    <a:pt x="2987" y="1461"/>
                  </a:lnTo>
                  <a:lnTo>
                    <a:pt x="2974" y="1460"/>
                  </a:lnTo>
                  <a:lnTo>
                    <a:pt x="2959" y="1460"/>
                  </a:lnTo>
                  <a:lnTo>
                    <a:pt x="2944" y="1460"/>
                  </a:lnTo>
                  <a:lnTo>
                    <a:pt x="2929" y="1461"/>
                  </a:lnTo>
                  <a:lnTo>
                    <a:pt x="2913" y="1464"/>
                  </a:lnTo>
                  <a:lnTo>
                    <a:pt x="2842" y="1476"/>
                  </a:lnTo>
                  <a:lnTo>
                    <a:pt x="2769" y="1489"/>
                  </a:lnTo>
                  <a:lnTo>
                    <a:pt x="2733" y="1496"/>
                  </a:lnTo>
                  <a:lnTo>
                    <a:pt x="2696" y="1505"/>
                  </a:lnTo>
                  <a:lnTo>
                    <a:pt x="2660" y="1515"/>
                  </a:lnTo>
                  <a:lnTo>
                    <a:pt x="2624" y="1525"/>
                  </a:lnTo>
                  <a:lnTo>
                    <a:pt x="2589" y="1536"/>
                  </a:lnTo>
                  <a:lnTo>
                    <a:pt x="2556" y="1550"/>
                  </a:lnTo>
                  <a:lnTo>
                    <a:pt x="2524" y="1564"/>
                  </a:lnTo>
                  <a:lnTo>
                    <a:pt x="2495" y="1579"/>
                  </a:lnTo>
                  <a:lnTo>
                    <a:pt x="2481" y="1588"/>
                  </a:lnTo>
                  <a:lnTo>
                    <a:pt x="2466" y="1596"/>
                  </a:lnTo>
                  <a:lnTo>
                    <a:pt x="2453" y="1606"/>
                  </a:lnTo>
                  <a:lnTo>
                    <a:pt x="2441" y="1615"/>
                  </a:lnTo>
                  <a:lnTo>
                    <a:pt x="2429" y="1626"/>
                  </a:lnTo>
                  <a:lnTo>
                    <a:pt x="2418" y="1636"/>
                  </a:lnTo>
                  <a:lnTo>
                    <a:pt x="2408" y="1646"/>
                  </a:lnTo>
                  <a:lnTo>
                    <a:pt x="2399" y="1658"/>
                  </a:lnTo>
                  <a:lnTo>
                    <a:pt x="2389" y="1669"/>
                  </a:lnTo>
                  <a:lnTo>
                    <a:pt x="2379" y="1680"/>
                  </a:lnTo>
                  <a:lnTo>
                    <a:pt x="2371" y="1690"/>
                  </a:lnTo>
                  <a:lnTo>
                    <a:pt x="2361" y="1700"/>
                  </a:lnTo>
                  <a:lnTo>
                    <a:pt x="2340" y="1716"/>
                  </a:lnTo>
                  <a:lnTo>
                    <a:pt x="2321" y="1730"/>
                  </a:lnTo>
                  <a:lnTo>
                    <a:pt x="2301" y="1743"/>
                  </a:lnTo>
                  <a:lnTo>
                    <a:pt x="2281" y="1753"/>
                  </a:lnTo>
                  <a:lnTo>
                    <a:pt x="2262" y="1761"/>
                  </a:lnTo>
                  <a:lnTo>
                    <a:pt x="2244" y="1767"/>
                  </a:lnTo>
                  <a:lnTo>
                    <a:pt x="2227" y="1773"/>
                  </a:lnTo>
                  <a:lnTo>
                    <a:pt x="2212" y="1777"/>
                  </a:lnTo>
                  <a:lnTo>
                    <a:pt x="2198" y="1779"/>
                  </a:lnTo>
                  <a:lnTo>
                    <a:pt x="2186" y="1781"/>
                  </a:lnTo>
                  <a:lnTo>
                    <a:pt x="2168" y="1784"/>
                  </a:lnTo>
                  <a:lnTo>
                    <a:pt x="2163" y="1784"/>
                  </a:lnTo>
                  <a:lnTo>
                    <a:pt x="2162" y="1785"/>
                  </a:lnTo>
                  <a:lnTo>
                    <a:pt x="2159" y="1787"/>
                  </a:lnTo>
                  <a:lnTo>
                    <a:pt x="2155" y="1774"/>
                  </a:lnTo>
                  <a:lnTo>
                    <a:pt x="2151" y="1762"/>
                  </a:lnTo>
                  <a:lnTo>
                    <a:pt x="2149" y="1750"/>
                  </a:lnTo>
                  <a:lnTo>
                    <a:pt x="2148" y="1739"/>
                  </a:lnTo>
                  <a:lnTo>
                    <a:pt x="2148" y="1687"/>
                  </a:lnTo>
                  <a:lnTo>
                    <a:pt x="2148" y="1659"/>
                  </a:lnTo>
                  <a:lnTo>
                    <a:pt x="2148" y="1650"/>
                  </a:lnTo>
                  <a:lnTo>
                    <a:pt x="2148" y="1647"/>
                  </a:lnTo>
                  <a:lnTo>
                    <a:pt x="2057" y="1647"/>
                  </a:lnTo>
                  <a:lnTo>
                    <a:pt x="2057" y="1557"/>
                  </a:lnTo>
                  <a:lnTo>
                    <a:pt x="2062" y="1554"/>
                  </a:lnTo>
                  <a:lnTo>
                    <a:pt x="2072" y="1543"/>
                  </a:lnTo>
                  <a:lnTo>
                    <a:pt x="2091" y="1529"/>
                  </a:lnTo>
                  <a:lnTo>
                    <a:pt x="2114" y="1511"/>
                  </a:lnTo>
                  <a:lnTo>
                    <a:pt x="2127" y="1504"/>
                  </a:lnTo>
                  <a:lnTo>
                    <a:pt x="2141" y="1495"/>
                  </a:lnTo>
                  <a:lnTo>
                    <a:pt x="2156" y="1488"/>
                  </a:lnTo>
                  <a:lnTo>
                    <a:pt x="2171" y="1481"/>
                  </a:lnTo>
                  <a:lnTo>
                    <a:pt x="2188" y="1474"/>
                  </a:lnTo>
                  <a:lnTo>
                    <a:pt x="2204" y="1470"/>
                  </a:lnTo>
                  <a:lnTo>
                    <a:pt x="2222" y="1468"/>
                  </a:lnTo>
                  <a:lnTo>
                    <a:pt x="2238" y="1467"/>
                  </a:lnTo>
                  <a:lnTo>
                    <a:pt x="2254" y="1466"/>
                  </a:lnTo>
                  <a:lnTo>
                    <a:pt x="2268" y="1462"/>
                  </a:lnTo>
                  <a:lnTo>
                    <a:pt x="2281" y="1458"/>
                  </a:lnTo>
                  <a:lnTo>
                    <a:pt x="2292" y="1453"/>
                  </a:lnTo>
                  <a:lnTo>
                    <a:pt x="2302" y="1445"/>
                  </a:lnTo>
                  <a:lnTo>
                    <a:pt x="2312" y="1437"/>
                  </a:lnTo>
                  <a:lnTo>
                    <a:pt x="2321" y="1430"/>
                  </a:lnTo>
                  <a:lnTo>
                    <a:pt x="2329" y="1421"/>
                  </a:lnTo>
                  <a:lnTo>
                    <a:pt x="2338" y="1412"/>
                  </a:lnTo>
                  <a:lnTo>
                    <a:pt x="2347" y="1405"/>
                  </a:lnTo>
                  <a:lnTo>
                    <a:pt x="2355" y="1397"/>
                  </a:lnTo>
                  <a:lnTo>
                    <a:pt x="2366" y="1390"/>
                  </a:lnTo>
                  <a:lnTo>
                    <a:pt x="2377" y="1384"/>
                  </a:lnTo>
                  <a:lnTo>
                    <a:pt x="2389" y="1380"/>
                  </a:lnTo>
                  <a:lnTo>
                    <a:pt x="2403" y="1377"/>
                  </a:lnTo>
                  <a:lnTo>
                    <a:pt x="2420" y="1375"/>
                  </a:lnTo>
                  <a:lnTo>
                    <a:pt x="2427" y="1375"/>
                  </a:lnTo>
                  <a:lnTo>
                    <a:pt x="2435" y="1373"/>
                  </a:lnTo>
                  <a:lnTo>
                    <a:pt x="2440" y="1369"/>
                  </a:lnTo>
                  <a:lnTo>
                    <a:pt x="2446" y="1365"/>
                  </a:lnTo>
                  <a:lnTo>
                    <a:pt x="2450" y="1358"/>
                  </a:lnTo>
                  <a:lnTo>
                    <a:pt x="2453" y="1350"/>
                  </a:lnTo>
                  <a:lnTo>
                    <a:pt x="2457" y="1343"/>
                  </a:lnTo>
                  <a:lnTo>
                    <a:pt x="2458" y="1333"/>
                  </a:lnTo>
                  <a:lnTo>
                    <a:pt x="2459" y="1323"/>
                  </a:lnTo>
                  <a:lnTo>
                    <a:pt x="2460" y="1312"/>
                  </a:lnTo>
                  <a:lnTo>
                    <a:pt x="2460" y="1301"/>
                  </a:lnTo>
                  <a:lnTo>
                    <a:pt x="2460" y="1289"/>
                  </a:lnTo>
                  <a:lnTo>
                    <a:pt x="2458" y="1266"/>
                  </a:lnTo>
                  <a:lnTo>
                    <a:pt x="2453" y="1239"/>
                  </a:lnTo>
                  <a:lnTo>
                    <a:pt x="2449" y="1214"/>
                  </a:lnTo>
                  <a:lnTo>
                    <a:pt x="2444" y="1190"/>
                  </a:lnTo>
                  <a:lnTo>
                    <a:pt x="2438" y="1166"/>
                  </a:lnTo>
                  <a:lnTo>
                    <a:pt x="2433" y="1146"/>
                  </a:lnTo>
                  <a:lnTo>
                    <a:pt x="2424" y="1115"/>
                  </a:lnTo>
                  <a:lnTo>
                    <a:pt x="2420" y="1103"/>
                  </a:lnTo>
                  <a:lnTo>
                    <a:pt x="2424" y="1103"/>
                  </a:lnTo>
                  <a:lnTo>
                    <a:pt x="2434" y="1102"/>
                  </a:lnTo>
                  <a:lnTo>
                    <a:pt x="2440" y="1101"/>
                  </a:lnTo>
                  <a:lnTo>
                    <a:pt x="2449" y="1099"/>
                  </a:lnTo>
                  <a:lnTo>
                    <a:pt x="2457" y="1096"/>
                  </a:lnTo>
                  <a:lnTo>
                    <a:pt x="2465" y="1092"/>
                  </a:lnTo>
                  <a:lnTo>
                    <a:pt x="2474" y="1088"/>
                  </a:lnTo>
                  <a:lnTo>
                    <a:pt x="2482" y="1082"/>
                  </a:lnTo>
                  <a:lnTo>
                    <a:pt x="2489" y="1074"/>
                  </a:lnTo>
                  <a:lnTo>
                    <a:pt x="2496" y="1065"/>
                  </a:lnTo>
                  <a:lnTo>
                    <a:pt x="2502" y="1055"/>
                  </a:lnTo>
                  <a:lnTo>
                    <a:pt x="2507" y="1044"/>
                  </a:lnTo>
                  <a:lnTo>
                    <a:pt x="2510" y="1029"/>
                  </a:lnTo>
                  <a:lnTo>
                    <a:pt x="2510" y="1013"/>
                  </a:lnTo>
                  <a:lnTo>
                    <a:pt x="2510" y="984"/>
                  </a:lnTo>
                  <a:lnTo>
                    <a:pt x="2509" y="961"/>
                  </a:lnTo>
                  <a:lnTo>
                    <a:pt x="2508" y="952"/>
                  </a:lnTo>
                  <a:lnTo>
                    <a:pt x="2506" y="944"/>
                  </a:lnTo>
                  <a:lnTo>
                    <a:pt x="2502" y="939"/>
                  </a:lnTo>
                  <a:lnTo>
                    <a:pt x="2499" y="934"/>
                  </a:lnTo>
                  <a:lnTo>
                    <a:pt x="2495" y="930"/>
                  </a:lnTo>
                  <a:lnTo>
                    <a:pt x="2488" y="927"/>
                  </a:lnTo>
                  <a:lnTo>
                    <a:pt x="2481" y="925"/>
                  </a:lnTo>
                  <a:lnTo>
                    <a:pt x="2472" y="924"/>
                  </a:lnTo>
                  <a:lnTo>
                    <a:pt x="2450" y="923"/>
                  </a:lnTo>
                  <a:lnTo>
                    <a:pt x="2420" y="923"/>
                  </a:lnTo>
                  <a:lnTo>
                    <a:pt x="2378" y="923"/>
                  </a:lnTo>
                  <a:lnTo>
                    <a:pt x="2325" y="923"/>
                  </a:lnTo>
                  <a:lnTo>
                    <a:pt x="2265" y="923"/>
                  </a:lnTo>
                  <a:lnTo>
                    <a:pt x="2204" y="923"/>
                  </a:lnTo>
                  <a:lnTo>
                    <a:pt x="2148" y="923"/>
                  </a:lnTo>
                  <a:lnTo>
                    <a:pt x="2101" y="923"/>
                  </a:lnTo>
                  <a:lnTo>
                    <a:pt x="2069" y="923"/>
                  </a:lnTo>
                  <a:lnTo>
                    <a:pt x="2057" y="923"/>
                  </a:lnTo>
                  <a:lnTo>
                    <a:pt x="2053" y="926"/>
                  </a:lnTo>
                  <a:lnTo>
                    <a:pt x="2041" y="937"/>
                  </a:lnTo>
                  <a:lnTo>
                    <a:pt x="2023" y="951"/>
                  </a:lnTo>
                  <a:lnTo>
                    <a:pt x="2001" y="967"/>
                  </a:lnTo>
                  <a:lnTo>
                    <a:pt x="1986" y="976"/>
                  </a:lnTo>
                  <a:lnTo>
                    <a:pt x="1972" y="985"/>
                  </a:lnTo>
                  <a:lnTo>
                    <a:pt x="1958" y="992"/>
                  </a:lnTo>
                  <a:lnTo>
                    <a:pt x="1942" y="999"/>
                  </a:lnTo>
                  <a:lnTo>
                    <a:pt x="1925" y="1004"/>
                  </a:lnTo>
                  <a:lnTo>
                    <a:pt x="1909" y="1010"/>
                  </a:lnTo>
                  <a:lnTo>
                    <a:pt x="1893" y="1012"/>
                  </a:lnTo>
                  <a:lnTo>
                    <a:pt x="1875" y="1013"/>
                  </a:lnTo>
                  <a:lnTo>
                    <a:pt x="1842" y="1013"/>
                  </a:lnTo>
                  <a:lnTo>
                    <a:pt x="1809" y="1013"/>
                  </a:lnTo>
                  <a:lnTo>
                    <a:pt x="1779" y="1013"/>
                  </a:lnTo>
                  <a:lnTo>
                    <a:pt x="1751" y="1013"/>
                  </a:lnTo>
                  <a:lnTo>
                    <a:pt x="1727" y="1013"/>
                  </a:lnTo>
                  <a:lnTo>
                    <a:pt x="1710" y="1013"/>
                  </a:lnTo>
                  <a:lnTo>
                    <a:pt x="1698" y="1013"/>
                  </a:lnTo>
                  <a:lnTo>
                    <a:pt x="1694" y="1013"/>
                  </a:lnTo>
                  <a:lnTo>
                    <a:pt x="1513" y="1195"/>
                  </a:lnTo>
                  <a:lnTo>
                    <a:pt x="1422" y="1195"/>
                  </a:lnTo>
                  <a:lnTo>
                    <a:pt x="1150" y="1467"/>
                  </a:lnTo>
                  <a:lnTo>
                    <a:pt x="969" y="1467"/>
                  </a:lnTo>
                  <a:lnTo>
                    <a:pt x="877" y="1557"/>
                  </a:lnTo>
                  <a:lnTo>
                    <a:pt x="515" y="1557"/>
                  </a:lnTo>
                  <a:lnTo>
                    <a:pt x="243" y="1739"/>
                  </a:lnTo>
                  <a:lnTo>
                    <a:pt x="239" y="1742"/>
                  </a:lnTo>
                  <a:lnTo>
                    <a:pt x="228" y="1752"/>
                  </a:lnTo>
                  <a:lnTo>
                    <a:pt x="219" y="1757"/>
                  </a:lnTo>
                  <a:lnTo>
                    <a:pt x="209" y="1763"/>
                  </a:lnTo>
                  <a:lnTo>
                    <a:pt x="198" y="1768"/>
                  </a:lnTo>
                  <a:lnTo>
                    <a:pt x="186" y="1773"/>
                  </a:lnTo>
                  <a:lnTo>
                    <a:pt x="173" y="1776"/>
                  </a:lnTo>
                  <a:lnTo>
                    <a:pt x="159" y="1778"/>
                  </a:lnTo>
                  <a:lnTo>
                    <a:pt x="152" y="1779"/>
                  </a:lnTo>
                  <a:lnTo>
                    <a:pt x="144" y="1779"/>
                  </a:lnTo>
                  <a:lnTo>
                    <a:pt x="136" y="1778"/>
                  </a:lnTo>
                  <a:lnTo>
                    <a:pt x="129" y="1777"/>
                  </a:lnTo>
                  <a:lnTo>
                    <a:pt x="120" y="1775"/>
                  </a:lnTo>
                  <a:lnTo>
                    <a:pt x="112" y="1773"/>
                  </a:lnTo>
                  <a:lnTo>
                    <a:pt x="104" y="1769"/>
                  </a:lnTo>
                  <a:lnTo>
                    <a:pt x="95" y="1765"/>
                  </a:lnTo>
                  <a:lnTo>
                    <a:pt x="87" y="1760"/>
                  </a:lnTo>
                  <a:lnTo>
                    <a:pt x="79" y="1754"/>
                  </a:lnTo>
                  <a:lnTo>
                    <a:pt x="70" y="1747"/>
                  </a:lnTo>
                  <a:lnTo>
                    <a:pt x="61" y="1739"/>
                  </a:lnTo>
                  <a:lnTo>
                    <a:pt x="42" y="1719"/>
                  </a:lnTo>
                  <a:lnTo>
                    <a:pt x="25" y="1703"/>
                  </a:lnTo>
                  <a:lnTo>
                    <a:pt x="12" y="1689"/>
                  </a:lnTo>
                  <a:lnTo>
                    <a:pt x="0" y="1678"/>
                  </a:lnTo>
                  <a:lnTo>
                    <a:pt x="16" y="1673"/>
                  </a:lnTo>
                  <a:lnTo>
                    <a:pt x="29" y="1668"/>
                  </a:lnTo>
                  <a:lnTo>
                    <a:pt x="38" y="1663"/>
                  </a:lnTo>
                  <a:lnTo>
                    <a:pt x="47" y="1658"/>
                  </a:lnTo>
                  <a:lnTo>
                    <a:pt x="58" y="1651"/>
                  </a:lnTo>
                  <a:lnTo>
                    <a:pt x="61" y="1647"/>
                  </a:lnTo>
                  <a:lnTo>
                    <a:pt x="153" y="1557"/>
                  </a:lnTo>
                  <a:lnTo>
                    <a:pt x="165" y="1554"/>
                  </a:lnTo>
                  <a:lnTo>
                    <a:pt x="196" y="1543"/>
                  </a:lnTo>
                  <a:lnTo>
                    <a:pt x="243" y="1529"/>
                  </a:lnTo>
                  <a:lnTo>
                    <a:pt x="300" y="1511"/>
                  </a:lnTo>
                  <a:lnTo>
                    <a:pt x="361" y="1495"/>
                  </a:lnTo>
                  <a:lnTo>
                    <a:pt x="420" y="1481"/>
                  </a:lnTo>
                  <a:lnTo>
                    <a:pt x="448" y="1474"/>
                  </a:lnTo>
                  <a:lnTo>
                    <a:pt x="474" y="1470"/>
                  </a:lnTo>
                  <a:lnTo>
                    <a:pt x="497" y="1468"/>
                  </a:lnTo>
                  <a:lnTo>
                    <a:pt x="515" y="1467"/>
                  </a:lnTo>
                  <a:lnTo>
                    <a:pt x="524" y="1466"/>
                  </a:lnTo>
                  <a:lnTo>
                    <a:pt x="531" y="1465"/>
                  </a:lnTo>
                  <a:lnTo>
                    <a:pt x="538" y="1462"/>
                  </a:lnTo>
                  <a:lnTo>
                    <a:pt x="546" y="1459"/>
                  </a:lnTo>
                  <a:lnTo>
                    <a:pt x="551" y="1455"/>
                  </a:lnTo>
                  <a:lnTo>
                    <a:pt x="558" y="1449"/>
                  </a:lnTo>
                  <a:lnTo>
                    <a:pt x="563" y="1444"/>
                  </a:lnTo>
                  <a:lnTo>
                    <a:pt x="567" y="1439"/>
                  </a:lnTo>
                  <a:lnTo>
                    <a:pt x="576" y="1424"/>
                  </a:lnTo>
                  <a:lnTo>
                    <a:pt x="584" y="1409"/>
                  </a:lnTo>
                  <a:lnTo>
                    <a:pt x="590" y="1393"/>
                  </a:lnTo>
                  <a:lnTo>
                    <a:pt x="595" y="1375"/>
                  </a:lnTo>
                  <a:lnTo>
                    <a:pt x="598" y="1359"/>
                  </a:lnTo>
                  <a:lnTo>
                    <a:pt x="601" y="1343"/>
                  </a:lnTo>
                  <a:lnTo>
                    <a:pt x="603" y="1328"/>
                  </a:lnTo>
                  <a:lnTo>
                    <a:pt x="604" y="1313"/>
                  </a:lnTo>
                  <a:lnTo>
                    <a:pt x="605" y="1293"/>
                  </a:lnTo>
                  <a:lnTo>
                    <a:pt x="605" y="1285"/>
                  </a:lnTo>
                  <a:lnTo>
                    <a:pt x="598" y="1281"/>
                  </a:lnTo>
                  <a:lnTo>
                    <a:pt x="577" y="1270"/>
                  </a:lnTo>
                  <a:lnTo>
                    <a:pt x="549" y="1251"/>
                  </a:lnTo>
                  <a:lnTo>
                    <a:pt x="515" y="1229"/>
                  </a:lnTo>
                  <a:lnTo>
                    <a:pt x="498" y="1215"/>
                  </a:lnTo>
                  <a:lnTo>
                    <a:pt x="481" y="1201"/>
                  </a:lnTo>
                  <a:lnTo>
                    <a:pt x="466" y="1186"/>
                  </a:lnTo>
                  <a:lnTo>
                    <a:pt x="453" y="1171"/>
                  </a:lnTo>
                  <a:lnTo>
                    <a:pt x="447" y="1162"/>
                  </a:lnTo>
                  <a:lnTo>
                    <a:pt x="441" y="1155"/>
                  </a:lnTo>
                  <a:lnTo>
                    <a:pt x="437" y="1146"/>
                  </a:lnTo>
                  <a:lnTo>
                    <a:pt x="432" y="1138"/>
                  </a:lnTo>
                  <a:lnTo>
                    <a:pt x="429" y="1129"/>
                  </a:lnTo>
                  <a:lnTo>
                    <a:pt x="427" y="1121"/>
                  </a:lnTo>
                  <a:lnTo>
                    <a:pt x="425" y="1112"/>
                  </a:lnTo>
                  <a:lnTo>
                    <a:pt x="425" y="1103"/>
                  </a:lnTo>
                  <a:lnTo>
                    <a:pt x="425" y="1084"/>
                  </a:lnTo>
                  <a:lnTo>
                    <a:pt x="425" y="1062"/>
                  </a:lnTo>
                  <a:lnTo>
                    <a:pt x="425" y="1038"/>
                  </a:lnTo>
                  <a:lnTo>
                    <a:pt x="425" y="1013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250"/>
            <p:cNvSpPr>
              <a:spLocks noChangeAspect="1"/>
            </p:cNvSpPr>
            <p:nvPr/>
          </p:nvSpPr>
          <p:spPr bwMode="auto">
            <a:xfrm>
              <a:off x="5568" y="1727"/>
              <a:ext cx="451" cy="251"/>
            </a:xfrm>
            <a:custGeom>
              <a:avLst/>
              <a:gdLst>
                <a:gd name="T0" fmla="*/ 0 w 3403"/>
                <a:gd name="T1" fmla="*/ 0 h 1787"/>
                <a:gd name="T2" fmla="*/ 0 w 3403"/>
                <a:gd name="T3" fmla="*/ 0 h 1787"/>
                <a:gd name="T4" fmla="*/ 0 w 3403"/>
                <a:gd name="T5" fmla="*/ 0 h 1787"/>
                <a:gd name="T6" fmla="*/ 0 w 3403"/>
                <a:gd name="T7" fmla="*/ 0 h 1787"/>
                <a:gd name="T8" fmla="*/ 0 w 3403"/>
                <a:gd name="T9" fmla="*/ 0 h 1787"/>
                <a:gd name="T10" fmla="*/ 0 w 3403"/>
                <a:gd name="T11" fmla="*/ 0 h 1787"/>
                <a:gd name="T12" fmla="*/ 0 w 3403"/>
                <a:gd name="T13" fmla="*/ 0 h 1787"/>
                <a:gd name="T14" fmla="*/ 0 w 3403"/>
                <a:gd name="T15" fmla="*/ 0 h 1787"/>
                <a:gd name="T16" fmla="*/ 0 w 3403"/>
                <a:gd name="T17" fmla="*/ 0 h 1787"/>
                <a:gd name="T18" fmla="*/ 0 w 3403"/>
                <a:gd name="T19" fmla="*/ 0 h 1787"/>
                <a:gd name="T20" fmla="*/ 0 w 3403"/>
                <a:gd name="T21" fmla="*/ 0 h 1787"/>
                <a:gd name="T22" fmla="*/ 0 w 3403"/>
                <a:gd name="T23" fmla="*/ 0 h 1787"/>
                <a:gd name="T24" fmla="*/ 0 w 3403"/>
                <a:gd name="T25" fmla="*/ 0 h 1787"/>
                <a:gd name="T26" fmla="*/ 0 w 3403"/>
                <a:gd name="T27" fmla="*/ 0 h 1787"/>
                <a:gd name="T28" fmla="*/ 0 w 3403"/>
                <a:gd name="T29" fmla="*/ 0 h 1787"/>
                <a:gd name="T30" fmla="*/ 0 w 3403"/>
                <a:gd name="T31" fmla="*/ 0 h 1787"/>
                <a:gd name="T32" fmla="*/ 0 w 3403"/>
                <a:gd name="T33" fmla="*/ 0 h 1787"/>
                <a:gd name="T34" fmla="*/ 0 w 3403"/>
                <a:gd name="T35" fmla="*/ 0 h 1787"/>
                <a:gd name="T36" fmla="*/ 0 w 3403"/>
                <a:gd name="T37" fmla="*/ 0 h 1787"/>
                <a:gd name="T38" fmla="*/ 0 w 3403"/>
                <a:gd name="T39" fmla="*/ 0 h 1787"/>
                <a:gd name="T40" fmla="*/ 0 w 3403"/>
                <a:gd name="T41" fmla="*/ 0 h 1787"/>
                <a:gd name="T42" fmla="*/ 0 w 3403"/>
                <a:gd name="T43" fmla="*/ 0 h 1787"/>
                <a:gd name="T44" fmla="*/ 0 w 3403"/>
                <a:gd name="T45" fmla="*/ 0 h 1787"/>
                <a:gd name="T46" fmla="*/ 0 w 3403"/>
                <a:gd name="T47" fmla="*/ 0 h 1787"/>
                <a:gd name="T48" fmla="*/ 0 w 3403"/>
                <a:gd name="T49" fmla="*/ 0 h 1787"/>
                <a:gd name="T50" fmla="*/ 0 w 3403"/>
                <a:gd name="T51" fmla="*/ 0 h 1787"/>
                <a:gd name="T52" fmla="*/ 0 w 3403"/>
                <a:gd name="T53" fmla="*/ 0 h 1787"/>
                <a:gd name="T54" fmla="*/ 0 w 3403"/>
                <a:gd name="T55" fmla="*/ 0 h 1787"/>
                <a:gd name="T56" fmla="*/ 0 w 3403"/>
                <a:gd name="T57" fmla="*/ 0 h 1787"/>
                <a:gd name="T58" fmla="*/ 0 w 3403"/>
                <a:gd name="T59" fmla="*/ 0 h 1787"/>
                <a:gd name="T60" fmla="*/ 0 w 3403"/>
                <a:gd name="T61" fmla="*/ 0 h 1787"/>
                <a:gd name="T62" fmla="*/ 0 w 3403"/>
                <a:gd name="T63" fmla="*/ 0 h 1787"/>
                <a:gd name="T64" fmla="*/ 0 w 3403"/>
                <a:gd name="T65" fmla="*/ 0 h 1787"/>
                <a:gd name="T66" fmla="*/ 0 w 3403"/>
                <a:gd name="T67" fmla="*/ 0 h 1787"/>
                <a:gd name="T68" fmla="*/ 0 w 3403"/>
                <a:gd name="T69" fmla="*/ 0 h 1787"/>
                <a:gd name="T70" fmla="*/ 0 w 3403"/>
                <a:gd name="T71" fmla="*/ 0 h 1787"/>
                <a:gd name="T72" fmla="*/ 0 w 3403"/>
                <a:gd name="T73" fmla="*/ 0 h 1787"/>
                <a:gd name="T74" fmla="*/ 0 w 3403"/>
                <a:gd name="T75" fmla="*/ 0 h 1787"/>
                <a:gd name="T76" fmla="*/ 0 w 3403"/>
                <a:gd name="T77" fmla="*/ 0 h 1787"/>
                <a:gd name="T78" fmla="*/ 0 w 3403"/>
                <a:gd name="T79" fmla="*/ 0 h 1787"/>
                <a:gd name="T80" fmla="*/ 0 w 3403"/>
                <a:gd name="T81" fmla="*/ 0 h 1787"/>
                <a:gd name="T82" fmla="*/ 0 w 3403"/>
                <a:gd name="T83" fmla="*/ 0 h 1787"/>
                <a:gd name="T84" fmla="*/ 0 w 3403"/>
                <a:gd name="T85" fmla="*/ 0 h 1787"/>
                <a:gd name="T86" fmla="*/ 0 w 3403"/>
                <a:gd name="T87" fmla="*/ 0 h 1787"/>
                <a:gd name="T88" fmla="*/ 0 w 3403"/>
                <a:gd name="T89" fmla="*/ 0 h 1787"/>
                <a:gd name="T90" fmla="*/ 0 w 3403"/>
                <a:gd name="T91" fmla="*/ 0 h 1787"/>
                <a:gd name="T92" fmla="*/ 0 w 3403"/>
                <a:gd name="T93" fmla="*/ 0 h 1787"/>
                <a:gd name="T94" fmla="*/ 0 w 3403"/>
                <a:gd name="T95" fmla="*/ 0 h 1787"/>
                <a:gd name="T96" fmla="*/ 0 w 3403"/>
                <a:gd name="T97" fmla="*/ 0 h 1787"/>
                <a:gd name="T98" fmla="*/ 0 w 3403"/>
                <a:gd name="T99" fmla="*/ 0 h 1787"/>
                <a:gd name="T100" fmla="*/ 0 w 3403"/>
                <a:gd name="T101" fmla="*/ 0 h 1787"/>
                <a:gd name="T102" fmla="*/ 0 w 3403"/>
                <a:gd name="T103" fmla="*/ 0 h 1787"/>
                <a:gd name="T104" fmla="*/ 0 w 3403"/>
                <a:gd name="T105" fmla="*/ 0 h 1787"/>
                <a:gd name="T106" fmla="*/ 0 w 3403"/>
                <a:gd name="T107" fmla="*/ 0 h 1787"/>
                <a:gd name="T108" fmla="*/ 0 w 3403"/>
                <a:gd name="T109" fmla="*/ 0 h 1787"/>
                <a:gd name="T110" fmla="*/ 0 w 3403"/>
                <a:gd name="T111" fmla="*/ 0 h 1787"/>
                <a:gd name="T112" fmla="*/ 0 w 3403"/>
                <a:gd name="T113" fmla="*/ 0 h 1787"/>
                <a:gd name="T114" fmla="*/ 0 w 3403"/>
                <a:gd name="T115" fmla="*/ 0 h 1787"/>
                <a:gd name="T116" fmla="*/ 0 w 3403"/>
                <a:gd name="T117" fmla="*/ 0 h 1787"/>
                <a:gd name="T118" fmla="*/ 0 w 3403"/>
                <a:gd name="T119" fmla="*/ 0 h 1787"/>
                <a:gd name="T120" fmla="*/ 0 w 3403"/>
                <a:gd name="T121" fmla="*/ 0 h 1787"/>
                <a:gd name="T122" fmla="*/ 0 w 3403"/>
                <a:gd name="T123" fmla="*/ 0 h 17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03"/>
                <a:gd name="T187" fmla="*/ 0 h 1787"/>
                <a:gd name="T188" fmla="*/ 3403 w 3403"/>
                <a:gd name="T189" fmla="*/ 1787 h 17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03" h="1787">
                  <a:moveTo>
                    <a:pt x="425" y="1013"/>
                  </a:moveTo>
                  <a:lnTo>
                    <a:pt x="432" y="1013"/>
                  </a:lnTo>
                  <a:lnTo>
                    <a:pt x="453" y="1012"/>
                  </a:lnTo>
                  <a:lnTo>
                    <a:pt x="485" y="1011"/>
                  </a:lnTo>
                  <a:lnTo>
                    <a:pt x="521" y="1007"/>
                  </a:lnTo>
                  <a:lnTo>
                    <a:pt x="540" y="1004"/>
                  </a:lnTo>
                  <a:lnTo>
                    <a:pt x="559" y="1001"/>
                  </a:lnTo>
                  <a:lnTo>
                    <a:pt x="578" y="997"/>
                  </a:lnTo>
                  <a:lnTo>
                    <a:pt x="596" y="992"/>
                  </a:lnTo>
                  <a:lnTo>
                    <a:pt x="612" y="987"/>
                  </a:lnTo>
                  <a:lnTo>
                    <a:pt x="627" y="980"/>
                  </a:lnTo>
                  <a:lnTo>
                    <a:pt x="634" y="977"/>
                  </a:lnTo>
                  <a:lnTo>
                    <a:pt x="639" y="973"/>
                  </a:lnTo>
                  <a:lnTo>
                    <a:pt x="645" y="968"/>
                  </a:lnTo>
                  <a:lnTo>
                    <a:pt x="649" y="964"/>
                  </a:lnTo>
                  <a:lnTo>
                    <a:pt x="653" y="960"/>
                  </a:lnTo>
                  <a:lnTo>
                    <a:pt x="660" y="955"/>
                  </a:lnTo>
                  <a:lnTo>
                    <a:pt x="666" y="950"/>
                  </a:lnTo>
                  <a:lnTo>
                    <a:pt x="675" y="946"/>
                  </a:lnTo>
                  <a:lnTo>
                    <a:pt x="695" y="937"/>
                  </a:lnTo>
                  <a:lnTo>
                    <a:pt x="718" y="927"/>
                  </a:lnTo>
                  <a:lnTo>
                    <a:pt x="771" y="909"/>
                  </a:lnTo>
                  <a:lnTo>
                    <a:pt x="830" y="889"/>
                  </a:lnTo>
                  <a:lnTo>
                    <a:pt x="860" y="878"/>
                  </a:lnTo>
                  <a:lnTo>
                    <a:pt x="888" y="868"/>
                  </a:lnTo>
                  <a:lnTo>
                    <a:pt x="917" y="857"/>
                  </a:lnTo>
                  <a:lnTo>
                    <a:pt x="942" y="845"/>
                  </a:lnTo>
                  <a:lnTo>
                    <a:pt x="965" y="835"/>
                  </a:lnTo>
                  <a:lnTo>
                    <a:pt x="984" y="823"/>
                  </a:lnTo>
                  <a:lnTo>
                    <a:pt x="993" y="816"/>
                  </a:lnTo>
                  <a:lnTo>
                    <a:pt x="999" y="811"/>
                  </a:lnTo>
                  <a:lnTo>
                    <a:pt x="1005" y="804"/>
                  </a:lnTo>
                  <a:lnTo>
                    <a:pt x="1010" y="798"/>
                  </a:lnTo>
                  <a:lnTo>
                    <a:pt x="1024" y="771"/>
                  </a:lnTo>
                  <a:lnTo>
                    <a:pt x="1039" y="744"/>
                  </a:lnTo>
                  <a:lnTo>
                    <a:pt x="1045" y="730"/>
                  </a:lnTo>
                  <a:lnTo>
                    <a:pt x="1053" y="717"/>
                  </a:lnTo>
                  <a:lnTo>
                    <a:pt x="1061" y="704"/>
                  </a:lnTo>
                  <a:lnTo>
                    <a:pt x="1070" y="692"/>
                  </a:lnTo>
                  <a:lnTo>
                    <a:pt x="1081" y="680"/>
                  </a:lnTo>
                  <a:lnTo>
                    <a:pt x="1093" y="668"/>
                  </a:lnTo>
                  <a:lnTo>
                    <a:pt x="1106" y="657"/>
                  </a:lnTo>
                  <a:lnTo>
                    <a:pt x="1121" y="647"/>
                  </a:lnTo>
                  <a:lnTo>
                    <a:pt x="1139" y="638"/>
                  </a:lnTo>
                  <a:lnTo>
                    <a:pt x="1158" y="630"/>
                  </a:lnTo>
                  <a:lnTo>
                    <a:pt x="1180" y="622"/>
                  </a:lnTo>
                  <a:lnTo>
                    <a:pt x="1204" y="617"/>
                  </a:lnTo>
                  <a:lnTo>
                    <a:pt x="1230" y="610"/>
                  </a:lnTo>
                  <a:lnTo>
                    <a:pt x="1255" y="603"/>
                  </a:lnTo>
                  <a:lnTo>
                    <a:pt x="1279" y="593"/>
                  </a:lnTo>
                  <a:lnTo>
                    <a:pt x="1303" y="582"/>
                  </a:lnTo>
                  <a:lnTo>
                    <a:pt x="1325" y="569"/>
                  </a:lnTo>
                  <a:lnTo>
                    <a:pt x="1347" y="555"/>
                  </a:lnTo>
                  <a:lnTo>
                    <a:pt x="1367" y="540"/>
                  </a:lnTo>
                  <a:lnTo>
                    <a:pt x="1387" y="523"/>
                  </a:lnTo>
                  <a:lnTo>
                    <a:pt x="1405" y="506"/>
                  </a:lnTo>
                  <a:lnTo>
                    <a:pt x="1422" y="487"/>
                  </a:lnTo>
                  <a:lnTo>
                    <a:pt x="1438" y="469"/>
                  </a:lnTo>
                  <a:lnTo>
                    <a:pt x="1452" y="449"/>
                  </a:lnTo>
                  <a:lnTo>
                    <a:pt x="1465" y="429"/>
                  </a:lnTo>
                  <a:lnTo>
                    <a:pt x="1477" y="409"/>
                  </a:lnTo>
                  <a:lnTo>
                    <a:pt x="1487" y="388"/>
                  </a:lnTo>
                  <a:lnTo>
                    <a:pt x="1496" y="367"/>
                  </a:lnTo>
                  <a:lnTo>
                    <a:pt x="1509" y="327"/>
                  </a:lnTo>
                  <a:lnTo>
                    <a:pt x="1518" y="292"/>
                  </a:lnTo>
                  <a:lnTo>
                    <a:pt x="1523" y="276"/>
                  </a:lnTo>
                  <a:lnTo>
                    <a:pt x="1528" y="261"/>
                  </a:lnTo>
                  <a:lnTo>
                    <a:pt x="1534" y="248"/>
                  </a:lnTo>
                  <a:lnTo>
                    <a:pt x="1541" y="235"/>
                  </a:lnTo>
                  <a:lnTo>
                    <a:pt x="1545" y="230"/>
                  </a:lnTo>
                  <a:lnTo>
                    <a:pt x="1550" y="224"/>
                  </a:lnTo>
                  <a:lnTo>
                    <a:pt x="1554" y="219"/>
                  </a:lnTo>
                  <a:lnTo>
                    <a:pt x="1561" y="214"/>
                  </a:lnTo>
                  <a:lnTo>
                    <a:pt x="1566" y="210"/>
                  </a:lnTo>
                  <a:lnTo>
                    <a:pt x="1574" y="206"/>
                  </a:lnTo>
                  <a:lnTo>
                    <a:pt x="1582" y="202"/>
                  </a:lnTo>
                  <a:lnTo>
                    <a:pt x="1589" y="199"/>
                  </a:lnTo>
                  <a:lnTo>
                    <a:pt x="1599" y="196"/>
                  </a:lnTo>
                  <a:lnTo>
                    <a:pt x="1609" y="194"/>
                  </a:lnTo>
                  <a:lnTo>
                    <a:pt x="1620" y="191"/>
                  </a:lnTo>
                  <a:lnTo>
                    <a:pt x="1632" y="189"/>
                  </a:lnTo>
                  <a:lnTo>
                    <a:pt x="1659" y="187"/>
                  </a:lnTo>
                  <a:lnTo>
                    <a:pt x="1690" y="187"/>
                  </a:lnTo>
                  <a:lnTo>
                    <a:pt x="1707" y="187"/>
                  </a:lnTo>
                  <a:lnTo>
                    <a:pt x="1723" y="188"/>
                  </a:lnTo>
                  <a:lnTo>
                    <a:pt x="1738" y="189"/>
                  </a:lnTo>
                  <a:lnTo>
                    <a:pt x="1754" y="191"/>
                  </a:lnTo>
                  <a:lnTo>
                    <a:pt x="1781" y="197"/>
                  </a:lnTo>
                  <a:lnTo>
                    <a:pt x="1807" y="204"/>
                  </a:lnTo>
                  <a:lnTo>
                    <a:pt x="1831" y="213"/>
                  </a:lnTo>
                  <a:lnTo>
                    <a:pt x="1854" y="222"/>
                  </a:lnTo>
                  <a:lnTo>
                    <a:pt x="1875" y="233"/>
                  </a:lnTo>
                  <a:lnTo>
                    <a:pt x="1895" y="244"/>
                  </a:lnTo>
                  <a:lnTo>
                    <a:pt x="1932" y="265"/>
                  </a:lnTo>
                  <a:lnTo>
                    <a:pt x="1968" y="286"/>
                  </a:lnTo>
                  <a:lnTo>
                    <a:pt x="1984" y="295"/>
                  </a:lnTo>
                  <a:lnTo>
                    <a:pt x="2002" y="302"/>
                  </a:lnTo>
                  <a:lnTo>
                    <a:pt x="2019" y="308"/>
                  </a:lnTo>
                  <a:lnTo>
                    <a:pt x="2038" y="311"/>
                  </a:lnTo>
                  <a:lnTo>
                    <a:pt x="2077" y="318"/>
                  </a:lnTo>
                  <a:lnTo>
                    <a:pt x="2121" y="325"/>
                  </a:lnTo>
                  <a:lnTo>
                    <a:pt x="2145" y="329"/>
                  </a:lnTo>
                  <a:lnTo>
                    <a:pt x="2168" y="331"/>
                  </a:lnTo>
                  <a:lnTo>
                    <a:pt x="2191" y="333"/>
                  </a:lnTo>
                  <a:lnTo>
                    <a:pt x="2213" y="334"/>
                  </a:lnTo>
                  <a:lnTo>
                    <a:pt x="2233" y="334"/>
                  </a:lnTo>
                  <a:lnTo>
                    <a:pt x="2253" y="333"/>
                  </a:lnTo>
                  <a:lnTo>
                    <a:pt x="2262" y="332"/>
                  </a:lnTo>
                  <a:lnTo>
                    <a:pt x="2270" y="330"/>
                  </a:lnTo>
                  <a:lnTo>
                    <a:pt x="2278" y="327"/>
                  </a:lnTo>
                  <a:lnTo>
                    <a:pt x="2286" y="325"/>
                  </a:lnTo>
                  <a:lnTo>
                    <a:pt x="2292" y="322"/>
                  </a:lnTo>
                  <a:lnTo>
                    <a:pt x="2298" y="319"/>
                  </a:lnTo>
                  <a:lnTo>
                    <a:pt x="2303" y="314"/>
                  </a:lnTo>
                  <a:lnTo>
                    <a:pt x="2307" y="309"/>
                  </a:lnTo>
                  <a:lnTo>
                    <a:pt x="2311" y="304"/>
                  </a:lnTo>
                  <a:lnTo>
                    <a:pt x="2313" y="298"/>
                  </a:lnTo>
                  <a:lnTo>
                    <a:pt x="2315" y="292"/>
                  </a:lnTo>
                  <a:lnTo>
                    <a:pt x="2315" y="284"/>
                  </a:lnTo>
                  <a:lnTo>
                    <a:pt x="2314" y="268"/>
                  </a:lnTo>
                  <a:lnTo>
                    <a:pt x="2312" y="252"/>
                  </a:lnTo>
                  <a:lnTo>
                    <a:pt x="2309" y="237"/>
                  </a:lnTo>
                  <a:lnTo>
                    <a:pt x="2304" y="223"/>
                  </a:lnTo>
                  <a:lnTo>
                    <a:pt x="2294" y="195"/>
                  </a:lnTo>
                  <a:lnTo>
                    <a:pt x="2287" y="171"/>
                  </a:lnTo>
                  <a:lnTo>
                    <a:pt x="2286" y="161"/>
                  </a:lnTo>
                  <a:lnTo>
                    <a:pt x="2286" y="151"/>
                  </a:lnTo>
                  <a:lnTo>
                    <a:pt x="2286" y="147"/>
                  </a:lnTo>
                  <a:lnTo>
                    <a:pt x="2287" y="144"/>
                  </a:lnTo>
                  <a:lnTo>
                    <a:pt x="2289" y="140"/>
                  </a:lnTo>
                  <a:lnTo>
                    <a:pt x="2291" y="137"/>
                  </a:lnTo>
                  <a:lnTo>
                    <a:pt x="2294" y="135"/>
                  </a:lnTo>
                  <a:lnTo>
                    <a:pt x="2299" y="133"/>
                  </a:lnTo>
                  <a:lnTo>
                    <a:pt x="2304" y="132"/>
                  </a:lnTo>
                  <a:lnTo>
                    <a:pt x="2310" y="130"/>
                  </a:lnTo>
                  <a:lnTo>
                    <a:pt x="2324" y="129"/>
                  </a:lnTo>
                  <a:lnTo>
                    <a:pt x="2343" y="130"/>
                  </a:lnTo>
                  <a:lnTo>
                    <a:pt x="2363" y="133"/>
                  </a:lnTo>
                  <a:lnTo>
                    <a:pt x="2384" y="135"/>
                  </a:lnTo>
                  <a:lnTo>
                    <a:pt x="2403" y="135"/>
                  </a:lnTo>
                  <a:lnTo>
                    <a:pt x="2422" y="135"/>
                  </a:lnTo>
                  <a:lnTo>
                    <a:pt x="2458" y="133"/>
                  </a:lnTo>
                  <a:lnTo>
                    <a:pt x="2488" y="129"/>
                  </a:lnTo>
                  <a:lnTo>
                    <a:pt x="2514" y="125"/>
                  </a:lnTo>
                  <a:lnTo>
                    <a:pt x="2534" y="122"/>
                  </a:lnTo>
                  <a:lnTo>
                    <a:pt x="2547" y="119"/>
                  </a:lnTo>
                  <a:lnTo>
                    <a:pt x="2551" y="117"/>
                  </a:lnTo>
                  <a:lnTo>
                    <a:pt x="2553" y="109"/>
                  </a:lnTo>
                  <a:lnTo>
                    <a:pt x="2559" y="88"/>
                  </a:lnTo>
                  <a:lnTo>
                    <a:pt x="2564" y="75"/>
                  </a:lnTo>
                  <a:lnTo>
                    <a:pt x="2570" y="62"/>
                  </a:lnTo>
                  <a:lnTo>
                    <a:pt x="2577" y="48"/>
                  </a:lnTo>
                  <a:lnTo>
                    <a:pt x="2586" y="34"/>
                  </a:lnTo>
                  <a:lnTo>
                    <a:pt x="2590" y="27"/>
                  </a:lnTo>
                  <a:lnTo>
                    <a:pt x="2596" y="22"/>
                  </a:lnTo>
                  <a:lnTo>
                    <a:pt x="2601" y="16"/>
                  </a:lnTo>
                  <a:lnTo>
                    <a:pt x="2607" y="12"/>
                  </a:lnTo>
                  <a:lnTo>
                    <a:pt x="2613" y="8"/>
                  </a:lnTo>
                  <a:lnTo>
                    <a:pt x="2619" y="4"/>
                  </a:lnTo>
                  <a:lnTo>
                    <a:pt x="2626" y="1"/>
                  </a:lnTo>
                  <a:lnTo>
                    <a:pt x="2633" y="0"/>
                  </a:lnTo>
                  <a:lnTo>
                    <a:pt x="2640" y="0"/>
                  </a:lnTo>
                  <a:lnTo>
                    <a:pt x="2648" y="0"/>
                  </a:lnTo>
                  <a:lnTo>
                    <a:pt x="2657" y="2"/>
                  </a:lnTo>
                  <a:lnTo>
                    <a:pt x="2666" y="5"/>
                  </a:lnTo>
                  <a:lnTo>
                    <a:pt x="2674" y="10"/>
                  </a:lnTo>
                  <a:lnTo>
                    <a:pt x="2684" y="16"/>
                  </a:lnTo>
                  <a:lnTo>
                    <a:pt x="2694" y="24"/>
                  </a:lnTo>
                  <a:lnTo>
                    <a:pt x="2704" y="34"/>
                  </a:lnTo>
                  <a:lnTo>
                    <a:pt x="2713" y="45"/>
                  </a:lnTo>
                  <a:lnTo>
                    <a:pt x="2722" y="54"/>
                  </a:lnTo>
                  <a:lnTo>
                    <a:pt x="2730" y="65"/>
                  </a:lnTo>
                  <a:lnTo>
                    <a:pt x="2736" y="76"/>
                  </a:lnTo>
                  <a:lnTo>
                    <a:pt x="2741" y="86"/>
                  </a:lnTo>
                  <a:lnTo>
                    <a:pt x="2745" y="97"/>
                  </a:lnTo>
                  <a:lnTo>
                    <a:pt x="2748" y="108"/>
                  </a:lnTo>
                  <a:lnTo>
                    <a:pt x="2750" y="117"/>
                  </a:lnTo>
                  <a:lnTo>
                    <a:pt x="2753" y="127"/>
                  </a:lnTo>
                  <a:lnTo>
                    <a:pt x="2753" y="138"/>
                  </a:lnTo>
                  <a:lnTo>
                    <a:pt x="2754" y="148"/>
                  </a:lnTo>
                  <a:lnTo>
                    <a:pt x="2753" y="158"/>
                  </a:lnTo>
                  <a:lnTo>
                    <a:pt x="2750" y="176"/>
                  </a:lnTo>
                  <a:lnTo>
                    <a:pt x="2746" y="194"/>
                  </a:lnTo>
                  <a:lnTo>
                    <a:pt x="2740" y="210"/>
                  </a:lnTo>
                  <a:lnTo>
                    <a:pt x="2733" y="224"/>
                  </a:lnTo>
                  <a:lnTo>
                    <a:pt x="2726" y="237"/>
                  </a:lnTo>
                  <a:lnTo>
                    <a:pt x="2720" y="249"/>
                  </a:lnTo>
                  <a:lnTo>
                    <a:pt x="2708" y="264"/>
                  </a:lnTo>
                  <a:lnTo>
                    <a:pt x="2704" y="270"/>
                  </a:lnTo>
                  <a:lnTo>
                    <a:pt x="2710" y="275"/>
                  </a:lnTo>
                  <a:lnTo>
                    <a:pt x="2725" y="292"/>
                  </a:lnTo>
                  <a:lnTo>
                    <a:pt x="2735" y="302"/>
                  </a:lnTo>
                  <a:lnTo>
                    <a:pt x="2747" y="315"/>
                  </a:lnTo>
                  <a:lnTo>
                    <a:pt x="2759" y="330"/>
                  </a:lnTo>
                  <a:lnTo>
                    <a:pt x="2771" y="346"/>
                  </a:lnTo>
                  <a:lnTo>
                    <a:pt x="2784" y="363"/>
                  </a:lnTo>
                  <a:lnTo>
                    <a:pt x="2795" y="382"/>
                  </a:lnTo>
                  <a:lnTo>
                    <a:pt x="2806" y="401"/>
                  </a:lnTo>
                  <a:lnTo>
                    <a:pt x="2816" y="422"/>
                  </a:lnTo>
                  <a:lnTo>
                    <a:pt x="2819" y="433"/>
                  </a:lnTo>
                  <a:lnTo>
                    <a:pt x="2822" y="443"/>
                  </a:lnTo>
                  <a:lnTo>
                    <a:pt x="2826" y="454"/>
                  </a:lnTo>
                  <a:lnTo>
                    <a:pt x="2828" y="463"/>
                  </a:lnTo>
                  <a:lnTo>
                    <a:pt x="2829" y="474"/>
                  </a:lnTo>
                  <a:lnTo>
                    <a:pt x="2830" y="485"/>
                  </a:lnTo>
                  <a:lnTo>
                    <a:pt x="2830" y="495"/>
                  </a:lnTo>
                  <a:lnTo>
                    <a:pt x="2829" y="506"/>
                  </a:lnTo>
                  <a:lnTo>
                    <a:pt x="2821" y="549"/>
                  </a:lnTo>
                  <a:lnTo>
                    <a:pt x="2811" y="596"/>
                  </a:lnTo>
                  <a:lnTo>
                    <a:pt x="2807" y="620"/>
                  </a:lnTo>
                  <a:lnTo>
                    <a:pt x="2803" y="643"/>
                  </a:lnTo>
                  <a:lnTo>
                    <a:pt x="2798" y="666"/>
                  </a:lnTo>
                  <a:lnTo>
                    <a:pt x="2796" y="688"/>
                  </a:lnTo>
                  <a:lnTo>
                    <a:pt x="2795" y="709"/>
                  </a:lnTo>
                  <a:lnTo>
                    <a:pt x="2795" y="728"/>
                  </a:lnTo>
                  <a:lnTo>
                    <a:pt x="2796" y="738"/>
                  </a:lnTo>
                  <a:lnTo>
                    <a:pt x="2798" y="746"/>
                  </a:lnTo>
                  <a:lnTo>
                    <a:pt x="2800" y="754"/>
                  </a:lnTo>
                  <a:lnTo>
                    <a:pt x="2804" y="762"/>
                  </a:lnTo>
                  <a:lnTo>
                    <a:pt x="2807" y="768"/>
                  </a:lnTo>
                  <a:lnTo>
                    <a:pt x="2811" y="775"/>
                  </a:lnTo>
                  <a:lnTo>
                    <a:pt x="2817" y="780"/>
                  </a:lnTo>
                  <a:lnTo>
                    <a:pt x="2823" y="786"/>
                  </a:lnTo>
                  <a:lnTo>
                    <a:pt x="2830" y="790"/>
                  </a:lnTo>
                  <a:lnTo>
                    <a:pt x="2837" y="793"/>
                  </a:lnTo>
                  <a:lnTo>
                    <a:pt x="2847" y="795"/>
                  </a:lnTo>
                  <a:lnTo>
                    <a:pt x="2857" y="798"/>
                  </a:lnTo>
                  <a:lnTo>
                    <a:pt x="2867" y="799"/>
                  </a:lnTo>
                  <a:lnTo>
                    <a:pt x="2879" y="799"/>
                  </a:lnTo>
                  <a:lnTo>
                    <a:pt x="2890" y="799"/>
                  </a:lnTo>
                  <a:lnTo>
                    <a:pt x="2902" y="798"/>
                  </a:lnTo>
                  <a:lnTo>
                    <a:pt x="2927" y="794"/>
                  </a:lnTo>
                  <a:lnTo>
                    <a:pt x="2953" y="789"/>
                  </a:lnTo>
                  <a:lnTo>
                    <a:pt x="2979" y="781"/>
                  </a:lnTo>
                  <a:lnTo>
                    <a:pt x="3006" y="774"/>
                  </a:lnTo>
                  <a:lnTo>
                    <a:pt x="3034" y="765"/>
                  </a:lnTo>
                  <a:lnTo>
                    <a:pt x="3062" y="756"/>
                  </a:lnTo>
                  <a:lnTo>
                    <a:pt x="3115" y="738"/>
                  </a:lnTo>
                  <a:lnTo>
                    <a:pt x="3165" y="724"/>
                  </a:lnTo>
                  <a:lnTo>
                    <a:pt x="3188" y="718"/>
                  </a:lnTo>
                  <a:lnTo>
                    <a:pt x="3210" y="715"/>
                  </a:lnTo>
                  <a:lnTo>
                    <a:pt x="3219" y="714"/>
                  </a:lnTo>
                  <a:lnTo>
                    <a:pt x="3228" y="713"/>
                  </a:lnTo>
                  <a:lnTo>
                    <a:pt x="3237" y="714"/>
                  </a:lnTo>
                  <a:lnTo>
                    <a:pt x="3246" y="714"/>
                  </a:lnTo>
                  <a:lnTo>
                    <a:pt x="3277" y="720"/>
                  </a:lnTo>
                  <a:lnTo>
                    <a:pt x="3309" y="728"/>
                  </a:lnTo>
                  <a:lnTo>
                    <a:pt x="3323" y="733"/>
                  </a:lnTo>
                  <a:lnTo>
                    <a:pt x="3338" y="739"/>
                  </a:lnTo>
                  <a:lnTo>
                    <a:pt x="3351" y="745"/>
                  </a:lnTo>
                  <a:lnTo>
                    <a:pt x="3363" y="752"/>
                  </a:lnTo>
                  <a:lnTo>
                    <a:pt x="3374" y="761"/>
                  </a:lnTo>
                  <a:lnTo>
                    <a:pt x="3384" y="770"/>
                  </a:lnTo>
                  <a:lnTo>
                    <a:pt x="3388" y="775"/>
                  </a:lnTo>
                  <a:lnTo>
                    <a:pt x="3391" y="780"/>
                  </a:lnTo>
                  <a:lnTo>
                    <a:pt x="3395" y="787"/>
                  </a:lnTo>
                  <a:lnTo>
                    <a:pt x="3398" y="792"/>
                  </a:lnTo>
                  <a:lnTo>
                    <a:pt x="3400" y="799"/>
                  </a:lnTo>
                  <a:lnTo>
                    <a:pt x="3401" y="805"/>
                  </a:lnTo>
                  <a:lnTo>
                    <a:pt x="3402" y="813"/>
                  </a:lnTo>
                  <a:lnTo>
                    <a:pt x="3403" y="819"/>
                  </a:lnTo>
                  <a:lnTo>
                    <a:pt x="3402" y="827"/>
                  </a:lnTo>
                  <a:lnTo>
                    <a:pt x="3402" y="836"/>
                  </a:lnTo>
                  <a:lnTo>
                    <a:pt x="3400" y="844"/>
                  </a:lnTo>
                  <a:lnTo>
                    <a:pt x="3398" y="853"/>
                  </a:lnTo>
                  <a:lnTo>
                    <a:pt x="3395" y="862"/>
                  </a:lnTo>
                  <a:lnTo>
                    <a:pt x="3390" y="872"/>
                  </a:lnTo>
                  <a:lnTo>
                    <a:pt x="3385" y="881"/>
                  </a:lnTo>
                  <a:lnTo>
                    <a:pt x="3378" y="891"/>
                  </a:lnTo>
                  <a:lnTo>
                    <a:pt x="3362" y="912"/>
                  </a:lnTo>
                  <a:lnTo>
                    <a:pt x="3344" y="933"/>
                  </a:lnTo>
                  <a:lnTo>
                    <a:pt x="3322" y="953"/>
                  </a:lnTo>
                  <a:lnTo>
                    <a:pt x="3299" y="975"/>
                  </a:lnTo>
                  <a:lnTo>
                    <a:pt x="3275" y="997"/>
                  </a:lnTo>
                  <a:lnTo>
                    <a:pt x="3251" y="1017"/>
                  </a:lnTo>
                  <a:lnTo>
                    <a:pt x="3227" y="1039"/>
                  </a:lnTo>
                  <a:lnTo>
                    <a:pt x="3204" y="1060"/>
                  </a:lnTo>
                  <a:lnTo>
                    <a:pt x="3184" y="1081"/>
                  </a:lnTo>
                  <a:lnTo>
                    <a:pt x="3166" y="1101"/>
                  </a:lnTo>
                  <a:lnTo>
                    <a:pt x="3159" y="1111"/>
                  </a:lnTo>
                  <a:lnTo>
                    <a:pt x="3151" y="1121"/>
                  </a:lnTo>
                  <a:lnTo>
                    <a:pt x="3145" y="1129"/>
                  </a:lnTo>
                  <a:lnTo>
                    <a:pt x="3140" y="1139"/>
                  </a:lnTo>
                  <a:lnTo>
                    <a:pt x="3137" y="1148"/>
                  </a:lnTo>
                  <a:lnTo>
                    <a:pt x="3135" y="1157"/>
                  </a:lnTo>
                  <a:lnTo>
                    <a:pt x="3133" y="1164"/>
                  </a:lnTo>
                  <a:lnTo>
                    <a:pt x="3135" y="1172"/>
                  </a:lnTo>
                  <a:lnTo>
                    <a:pt x="3138" y="1189"/>
                  </a:lnTo>
                  <a:lnTo>
                    <a:pt x="3144" y="1208"/>
                  </a:lnTo>
                  <a:lnTo>
                    <a:pt x="3153" y="1230"/>
                  </a:lnTo>
                  <a:lnTo>
                    <a:pt x="3163" y="1251"/>
                  </a:lnTo>
                  <a:lnTo>
                    <a:pt x="3185" y="1300"/>
                  </a:lnTo>
                  <a:lnTo>
                    <a:pt x="3205" y="1349"/>
                  </a:lnTo>
                  <a:lnTo>
                    <a:pt x="3215" y="1374"/>
                  </a:lnTo>
                  <a:lnTo>
                    <a:pt x="3222" y="1398"/>
                  </a:lnTo>
                  <a:lnTo>
                    <a:pt x="3225" y="1409"/>
                  </a:lnTo>
                  <a:lnTo>
                    <a:pt x="3227" y="1420"/>
                  </a:lnTo>
                  <a:lnTo>
                    <a:pt x="3229" y="1431"/>
                  </a:lnTo>
                  <a:lnTo>
                    <a:pt x="3230" y="1442"/>
                  </a:lnTo>
                  <a:lnTo>
                    <a:pt x="3230" y="1452"/>
                  </a:lnTo>
                  <a:lnTo>
                    <a:pt x="3229" y="1461"/>
                  </a:lnTo>
                  <a:lnTo>
                    <a:pt x="3228" y="1470"/>
                  </a:lnTo>
                  <a:lnTo>
                    <a:pt x="3225" y="1479"/>
                  </a:lnTo>
                  <a:lnTo>
                    <a:pt x="3222" y="1486"/>
                  </a:lnTo>
                  <a:lnTo>
                    <a:pt x="3217" y="1494"/>
                  </a:lnTo>
                  <a:lnTo>
                    <a:pt x="3211" y="1501"/>
                  </a:lnTo>
                  <a:lnTo>
                    <a:pt x="3204" y="1506"/>
                  </a:lnTo>
                  <a:lnTo>
                    <a:pt x="3197" y="1510"/>
                  </a:lnTo>
                  <a:lnTo>
                    <a:pt x="3189" y="1514"/>
                  </a:lnTo>
                  <a:lnTo>
                    <a:pt x="3181" y="1517"/>
                  </a:lnTo>
                  <a:lnTo>
                    <a:pt x="3175" y="1519"/>
                  </a:lnTo>
                  <a:lnTo>
                    <a:pt x="3168" y="1520"/>
                  </a:lnTo>
                  <a:lnTo>
                    <a:pt x="3162" y="1520"/>
                  </a:lnTo>
                  <a:lnTo>
                    <a:pt x="3155" y="1520"/>
                  </a:lnTo>
                  <a:lnTo>
                    <a:pt x="3149" y="1519"/>
                  </a:lnTo>
                  <a:lnTo>
                    <a:pt x="3136" y="1515"/>
                  </a:lnTo>
                  <a:lnTo>
                    <a:pt x="3123" y="1509"/>
                  </a:lnTo>
                  <a:lnTo>
                    <a:pt x="3108" y="1503"/>
                  </a:lnTo>
                  <a:lnTo>
                    <a:pt x="3094" y="1495"/>
                  </a:lnTo>
                  <a:lnTo>
                    <a:pt x="3079" y="1488"/>
                  </a:lnTo>
                  <a:lnTo>
                    <a:pt x="3062" y="1480"/>
                  </a:lnTo>
                  <a:lnTo>
                    <a:pt x="3043" y="1472"/>
                  </a:lnTo>
                  <a:lnTo>
                    <a:pt x="3022" y="1467"/>
                  </a:lnTo>
                  <a:lnTo>
                    <a:pt x="3011" y="1465"/>
                  </a:lnTo>
                  <a:lnTo>
                    <a:pt x="2999" y="1462"/>
                  </a:lnTo>
                  <a:lnTo>
                    <a:pt x="2987" y="1461"/>
                  </a:lnTo>
                  <a:lnTo>
                    <a:pt x="2974" y="1460"/>
                  </a:lnTo>
                  <a:lnTo>
                    <a:pt x="2959" y="1460"/>
                  </a:lnTo>
                  <a:lnTo>
                    <a:pt x="2944" y="1460"/>
                  </a:lnTo>
                  <a:lnTo>
                    <a:pt x="2929" y="1461"/>
                  </a:lnTo>
                  <a:lnTo>
                    <a:pt x="2913" y="1464"/>
                  </a:lnTo>
                  <a:lnTo>
                    <a:pt x="2842" y="1476"/>
                  </a:lnTo>
                  <a:lnTo>
                    <a:pt x="2769" y="1489"/>
                  </a:lnTo>
                  <a:lnTo>
                    <a:pt x="2733" y="1496"/>
                  </a:lnTo>
                  <a:lnTo>
                    <a:pt x="2696" y="1505"/>
                  </a:lnTo>
                  <a:lnTo>
                    <a:pt x="2660" y="1515"/>
                  </a:lnTo>
                  <a:lnTo>
                    <a:pt x="2624" y="1525"/>
                  </a:lnTo>
                  <a:lnTo>
                    <a:pt x="2589" y="1536"/>
                  </a:lnTo>
                  <a:lnTo>
                    <a:pt x="2556" y="1550"/>
                  </a:lnTo>
                  <a:lnTo>
                    <a:pt x="2524" y="1564"/>
                  </a:lnTo>
                  <a:lnTo>
                    <a:pt x="2495" y="1579"/>
                  </a:lnTo>
                  <a:lnTo>
                    <a:pt x="2481" y="1588"/>
                  </a:lnTo>
                  <a:lnTo>
                    <a:pt x="2466" y="1596"/>
                  </a:lnTo>
                  <a:lnTo>
                    <a:pt x="2453" y="1606"/>
                  </a:lnTo>
                  <a:lnTo>
                    <a:pt x="2441" y="1615"/>
                  </a:lnTo>
                  <a:lnTo>
                    <a:pt x="2429" y="1626"/>
                  </a:lnTo>
                  <a:lnTo>
                    <a:pt x="2418" y="1636"/>
                  </a:lnTo>
                  <a:lnTo>
                    <a:pt x="2408" y="1646"/>
                  </a:lnTo>
                  <a:lnTo>
                    <a:pt x="2399" y="1658"/>
                  </a:lnTo>
                  <a:lnTo>
                    <a:pt x="2389" y="1669"/>
                  </a:lnTo>
                  <a:lnTo>
                    <a:pt x="2379" y="1680"/>
                  </a:lnTo>
                  <a:lnTo>
                    <a:pt x="2371" y="1690"/>
                  </a:lnTo>
                  <a:lnTo>
                    <a:pt x="2361" y="1700"/>
                  </a:lnTo>
                  <a:lnTo>
                    <a:pt x="2340" y="1716"/>
                  </a:lnTo>
                  <a:lnTo>
                    <a:pt x="2321" y="1730"/>
                  </a:lnTo>
                  <a:lnTo>
                    <a:pt x="2301" y="1743"/>
                  </a:lnTo>
                  <a:lnTo>
                    <a:pt x="2281" y="1753"/>
                  </a:lnTo>
                  <a:lnTo>
                    <a:pt x="2262" y="1761"/>
                  </a:lnTo>
                  <a:lnTo>
                    <a:pt x="2244" y="1767"/>
                  </a:lnTo>
                  <a:lnTo>
                    <a:pt x="2227" y="1773"/>
                  </a:lnTo>
                  <a:lnTo>
                    <a:pt x="2212" y="1777"/>
                  </a:lnTo>
                  <a:lnTo>
                    <a:pt x="2198" y="1779"/>
                  </a:lnTo>
                  <a:lnTo>
                    <a:pt x="2186" y="1781"/>
                  </a:lnTo>
                  <a:lnTo>
                    <a:pt x="2168" y="1784"/>
                  </a:lnTo>
                  <a:lnTo>
                    <a:pt x="2163" y="1784"/>
                  </a:lnTo>
                  <a:lnTo>
                    <a:pt x="2162" y="1785"/>
                  </a:lnTo>
                  <a:lnTo>
                    <a:pt x="2159" y="1787"/>
                  </a:lnTo>
                  <a:lnTo>
                    <a:pt x="2155" y="1774"/>
                  </a:lnTo>
                  <a:lnTo>
                    <a:pt x="2151" y="1762"/>
                  </a:lnTo>
                  <a:lnTo>
                    <a:pt x="2149" y="1750"/>
                  </a:lnTo>
                  <a:lnTo>
                    <a:pt x="2148" y="1739"/>
                  </a:lnTo>
                  <a:lnTo>
                    <a:pt x="2148" y="1687"/>
                  </a:lnTo>
                  <a:lnTo>
                    <a:pt x="2148" y="1659"/>
                  </a:lnTo>
                  <a:lnTo>
                    <a:pt x="2148" y="1650"/>
                  </a:lnTo>
                  <a:lnTo>
                    <a:pt x="2148" y="1647"/>
                  </a:lnTo>
                  <a:lnTo>
                    <a:pt x="2057" y="1647"/>
                  </a:lnTo>
                  <a:lnTo>
                    <a:pt x="2057" y="1557"/>
                  </a:lnTo>
                  <a:lnTo>
                    <a:pt x="2062" y="1554"/>
                  </a:lnTo>
                  <a:lnTo>
                    <a:pt x="2072" y="1543"/>
                  </a:lnTo>
                  <a:lnTo>
                    <a:pt x="2091" y="1529"/>
                  </a:lnTo>
                  <a:lnTo>
                    <a:pt x="2114" y="1511"/>
                  </a:lnTo>
                  <a:lnTo>
                    <a:pt x="2127" y="1504"/>
                  </a:lnTo>
                  <a:lnTo>
                    <a:pt x="2141" y="1495"/>
                  </a:lnTo>
                  <a:lnTo>
                    <a:pt x="2156" y="1488"/>
                  </a:lnTo>
                  <a:lnTo>
                    <a:pt x="2171" y="1481"/>
                  </a:lnTo>
                  <a:lnTo>
                    <a:pt x="2188" y="1474"/>
                  </a:lnTo>
                  <a:lnTo>
                    <a:pt x="2204" y="1470"/>
                  </a:lnTo>
                  <a:lnTo>
                    <a:pt x="2222" y="1468"/>
                  </a:lnTo>
                  <a:lnTo>
                    <a:pt x="2238" y="1467"/>
                  </a:lnTo>
                  <a:lnTo>
                    <a:pt x="2254" y="1466"/>
                  </a:lnTo>
                  <a:lnTo>
                    <a:pt x="2268" y="1462"/>
                  </a:lnTo>
                  <a:lnTo>
                    <a:pt x="2281" y="1458"/>
                  </a:lnTo>
                  <a:lnTo>
                    <a:pt x="2292" y="1453"/>
                  </a:lnTo>
                  <a:lnTo>
                    <a:pt x="2302" y="1445"/>
                  </a:lnTo>
                  <a:lnTo>
                    <a:pt x="2312" y="1437"/>
                  </a:lnTo>
                  <a:lnTo>
                    <a:pt x="2321" y="1430"/>
                  </a:lnTo>
                  <a:lnTo>
                    <a:pt x="2329" y="1421"/>
                  </a:lnTo>
                  <a:lnTo>
                    <a:pt x="2338" y="1412"/>
                  </a:lnTo>
                  <a:lnTo>
                    <a:pt x="2347" y="1405"/>
                  </a:lnTo>
                  <a:lnTo>
                    <a:pt x="2355" y="1397"/>
                  </a:lnTo>
                  <a:lnTo>
                    <a:pt x="2366" y="1390"/>
                  </a:lnTo>
                  <a:lnTo>
                    <a:pt x="2377" y="1384"/>
                  </a:lnTo>
                  <a:lnTo>
                    <a:pt x="2389" y="1380"/>
                  </a:lnTo>
                  <a:lnTo>
                    <a:pt x="2403" y="1377"/>
                  </a:lnTo>
                  <a:lnTo>
                    <a:pt x="2420" y="1375"/>
                  </a:lnTo>
                  <a:lnTo>
                    <a:pt x="2427" y="1375"/>
                  </a:lnTo>
                  <a:lnTo>
                    <a:pt x="2435" y="1373"/>
                  </a:lnTo>
                  <a:lnTo>
                    <a:pt x="2440" y="1369"/>
                  </a:lnTo>
                  <a:lnTo>
                    <a:pt x="2446" y="1365"/>
                  </a:lnTo>
                  <a:lnTo>
                    <a:pt x="2450" y="1358"/>
                  </a:lnTo>
                  <a:lnTo>
                    <a:pt x="2453" y="1350"/>
                  </a:lnTo>
                  <a:lnTo>
                    <a:pt x="2457" y="1343"/>
                  </a:lnTo>
                  <a:lnTo>
                    <a:pt x="2458" y="1333"/>
                  </a:lnTo>
                  <a:lnTo>
                    <a:pt x="2459" y="1323"/>
                  </a:lnTo>
                  <a:lnTo>
                    <a:pt x="2460" y="1312"/>
                  </a:lnTo>
                  <a:lnTo>
                    <a:pt x="2460" y="1301"/>
                  </a:lnTo>
                  <a:lnTo>
                    <a:pt x="2460" y="1289"/>
                  </a:lnTo>
                  <a:lnTo>
                    <a:pt x="2458" y="1266"/>
                  </a:lnTo>
                  <a:lnTo>
                    <a:pt x="2453" y="1239"/>
                  </a:lnTo>
                  <a:lnTo>
                    <a:pt x="2449" y="1214"/>
                  </a:lnTo>
                  <a:lnTo>
                    <a:pt x="2444" y="1190"/>
                  </a:lnTo>
                  <a:lnTo>
                    <a:pt x="2438" y="1166"/>
                  </a:lnTo>
                  <a:lnTo>
                    <a:pt x="2433" y="1146"/>
                  </a:lnTo>
                  <a:lnTo>
                    <a:pt x="2424" y="1115"/>
                  </a:lnTo>
                  <a:lnTo>
                    <a:pt x="2420" y="1103"/>
                  </a:lnTo>
                  <a:lnTo>
                    <a:pt x="2424" y="1103"/>
                  </a:lnTo>
                  <a:lnTo>
                    <a:pt x="2434" y="1102"/>
                  </a:lnTo>
                  <a:lnTo>
                    <a:pt x="2440" y="1101"/>
                  </a:lnTo>
                  <a:lnTo>
                    <a:pt x="2449" y="1099"/>
                  </a:lnTo>
                  <a:lnTo>
                    <a:pt x="2457" y="1096"/>
                  </a:lnTo>
                  <a:lnTo>
                    <a:pt x="2465" y="1092"/>
                  </a:lnTo>
                  <a:lnTo>
                    <a:pt x="2474" y="1088"/>
                  </a:lnTo>
                  <a:lnTo>
                    <a:pt x="2482" y="1082"/>
                  </a:lnTo>
                  <a:lnTo>
                    <a:pt x="2489" y="1074"/>
                  </a:lnTo>
                  <a:lnTo>
                    <a:pt x="2496" y="1065"/>
                  </a:lnTo>
                  <a:lnTo>
                    <a:pt x="2502" y="1055"/>
                  </a:lnTo>
                  <a:lnTo>
                    <a:pt x="2507" y="1044"/>
                  </a:lnTo>
                  <a:lnTo>
                    <a:pt x="2510" y="1029"/>
                  </a:lnTo>
                  <a:lnTo>
                    <a:pt x="2510" y="1013"/>
                  </a:lnTo>
                  <a:lnTo>
                    <a:pt x="2510" y="984"/>
                  </a:lnTo>
                  <a:lnTo>
                    <a:pt x="2509" y="961"/>
                  </a:lnTo>
                  <a:lnTo>
                    <a:pt x="2508" y="952"/>
                  </a:lnTo>
                  <a:lnTo>
                    <a:pt x="2506" y="944"/>
                  </a:lnTo>
                  <a:lnTo>
                    <a:pt x="2502" y="939"/>
                  </a:lnTo>
                  <a:lnTo>
                    <a:pt x="2499" y="934"/>
                  </a:lnTo>
                  <a:lnTo>
                    <a:pt x="2495" y="930"/>
                  </a:lnTo>
                  <a:lnTo>
                    <a:pt x="2488" y="927"/>
                  </a:lnTo>
                  <a:lnTo>
                    <a:pt x="2481" y="925"/>
                  </a:lnTo>
                  <a:lnTo>
                    <a:pt x="2472" y="924"/>
                  </a:lnTo>
                  <a:lnTo>
                    <a:pt x="2450" y="923"/>
                  </a:lnTo>
                  <a:lnTo>
                    <a:pt x="2420" y="923"/>
                  </a:lnTo>
                  <a:lnTo>
                    <a:pt x="2378" y="923"/>
                  </a:lnTo>
                  <a:lnTo>
                    <a:pt x="2325" y="923"/>
                  </a:lnTo>
                  <a:lnTo>
                    <a:pt x="2265" y="923"/>
                  </a:lnTo>
                  <a:lnTo>
                    <a:pt x="2204" y="923"/>
                  </a:lnTo>
                  <a:lnTo>
                    <a:pt x="2148" y="923"/>
                  </a:lnTo>
                  <a:lnTo>
                    <a:pt x="2101" y="923"/>
                  </a:lnTo>
                  <a:lnTo>
                    <a:pt x="2069" y="923"/>
                  </a:lnTo>
                  <a:lnTo>
                    <a:pt x="2057" y="923"/>
                  </a:lnTo>
                  <a:lnTo>
                    <a:pt x="2053" y="926"/>
                  </a:lnTo>
                  <a:lnTo>
                    <a:pt x="2041" y="937"/>
                  </a:lnTo>
                  <a:lnTo>
                    <a:pt x="2023" y="951"/>
                  </a:lnTo>
                  <a:lnTo>
                    <a:pt x="2001" y="967"/>
                  </a:lnTo>
                  <a:lnTo>
                    <a:pt x="1986" y="976"/>
                  </a:lnTo>
                  <a:lnTo>
                    <a:pt x="1972" y="985"/>
                  </a:lnTo>
                  <a:lnTo>
                    <a:pt x="1958" y="992"/>
                  </a:lnTo>
                  <a:lnTo>
                    <a:pt x="1942" y="999"/>
                  </a:lnTo>
                  <a:lnTo>
                    <a:pt x="1925" y="1004"/>
                  </a:lnTo>
                  <a:lnTo>
                    <a:pt x="1909" y="1010"/>
                  </a:lnTo>
                  <a:lnTo>
                    <a:pt x="1893" y="1012"/>
                  </a:lnTo>
                  <a:lnTo>
                    <a:pt x="1875" y="1013"/>
                  </a:lnTo>
                  <a:lnTo>
                    <a:pt x="1842" y="1013"/>
                  </a:lnTo>
                  <a:lnTo>
                    <a:pt x="1809" y="1013"/>
                  </a:lnTo>
                  <a:lnTo>
                    <a:pt x="1779" y="1013"/>
                  </a:lnTo>
                  <a:lnTo>
                    <a:pt x="1751" y="1013"/>
                  </a:lnTo>
                  <a:lnTo>
                    <a:pt x="1727" y="1013"/>
                  </a:lnTo>
                  <a:lnTo>
                    <a:pt x="1710" y="1013"/>
                  </a:lnTo>
                  <a:lnTo>
                    <a:pt x="1698" y="1013"/>
                  </a:lnTo>
                  <a:lnTo>
                    <a:pt x="1694" y="1013"/>
                  </a:lnTo>
                  <a:lnTo>
                    <a:pt x="1513" y="1195"/>
                  </a:lnTo>
                  <a:lnTo>
                    <a:pt x="1422" y="1195"/>
                  </a:lnTo>
                  <a:lnTo>
                    <a:pt x="1150" y="1467"/>
                  </a:lnTo>
                  <a:lnTo>
                    <a:pt x="969" y="1467"/>
                  </a:lnTo>
                  <a:lnTo>
                    <a:pt x="877" y="1557"/>
                  </a:lnTo>
                  <a:lnTo>
                    <a:pt x="515" y="1557"/>
                  </a:lnTo>
                  <a:lnTo>
                    <a:pt x="243" y="1739"/>
                  </a:lnTo>
                  <a:lnTo>
                    <a:pt x="239" y="1742"/>
                  </a:lnTo>
                  <a:lnTo>
                    <a:pt x="228" y="1752"/>
                  </a:lnTo>
                  <a:lnTo>
                    <a:pt x="219" y="1757"/>
                  </a:lnTo>
                  <a:lnTo>
                    <a:pt x="209" y="1763"/>
                  </a:lnTo>
                  <a:lnTo>
                    <a:pt x="198" y="1768"/>
                  </a:lnTo>
                  <a:lnTo>
                    <a:pt x="186" y="1773"/>
                  </a:lnTo>
                  <a:lnTo>
                    <a:pt x="173" y="1776"/>
                  </a:lnTo>
                  <a:lnTo>
                    <a:pt x="159" y="1778"/>
                  </a:lnTo>
                  <a:lnTo>
                    <a:pt x="152" y="1779"/>
                  </a:lnTo>
                  <a:lnTo>
                    <a:pt x="144" y="1779"/>
                  </a:lnTo>
                  <a:lnTo>
                    <a:pt x="136" y="1778"/>
                  </a:lnTo>
                  <a:lnTo>
                    <a:pt x="129" y="1777"/>
                  </a:lnTo>
                  <a:lnTo>
                    <a:pt x="120" y="1775"/>
                  </a:lnTo>
                  <a:lnTo>
                    <a:pt x="112" y="1773"/>
                  </a:lnTo>
                  <a:lnTo>
                    <a:pt x="104" y="1769"/>
                  </a:lnTo>
                  <a:lnTo>
                    <a:pt x="95" y="1765"/>
                  </a:lnTo>
                  <a:lnTo>
                    <a:pt x="87" y="1760"/>
                  </a:lnTo>
                  <a:lnTo>
                    <a:pt x="79" y="1754"/>
                  </a:lnTo>
                  <a:lnTo>
                    <a:pt x="70" y="1747"/>
                  </a:lnTo>
                  <a:lnTo>
                    <a:pt x="61" y="1739"/>
                  </a:lnTo>
                  <a:lnTo>
                    <a:pt x="42" y="1719"/>
                  </a:lnTo>
                  <a:lnTo>
                    <a:pt x="25" y="1703"/>
                  </a:lnTo>
                  <a:lnTo>
                    <a:pt x="12" y="1689"/>
                  </a:lnTo>
                  <a:lnTo>
                    <a:pt x="0" y="1678"/>
                  </a:lnTo>
                  <a:lnTo>
                    <a:pt x="16" y="1673"/>
                  </a:lnTo>
                  <a:lnTo>
                    <a:pt x="29" y="1668"/>
                  </a:lnTo>
                  <a:lnTo>
                    <a:pt x="38" y="1663"/>
                  </a:lnTo>
                  <a:lnTo>
                    <a:pt x="47" y="1658"/>
                  </a:lnTo>
                  <a:lnTo>
                    <a:pt x="58" y="1651"/>
                  </a:lnTo>
                  <a:lnTo>
                    <a:pt x="61" y="1647"/>
                  </a:lnTo>
                  <a:lnTo>
                    <a:pt x="153" y="1557"/>
                  </a:lnTo>
                  <a:lnTo>
                    <a:pt x="165" y="1554"/>
                  </a:lnTo>
                  <a:lnTo>
                    <a:pt x="196" y="1543"/>
                  </a:lnTo>
                  <a:lnTo>
                    <a:pt x="243" y="1529"/>
                  </a:lnTo>
                  <a:lnTo>
                    <a:pt x="300" y="1511"/>
                  </a:lnTo>
                  <a:lnTo>
                    <a:pt x="361" y="1495"/>
                  </a:lnTo>
                  <a:lnTo>
                    <a:pt x="420" y="1481"/>
                  </a:lnTo>
                  <a:lnTo>
                    <a:pt x="448" y="1474"/>
                  </a:lnTo>
                  <a:lnTo>
                    <a:pt x="474" y="1470"/>
                  </a:lnTo>
                  <a:lnTo>
                    <a:pt x="497" y="1468"/>
                  </a:lnTo>
                  <a:lnTo>
                    <a:pt x="515" y="1467"/>
                  </a:lnTo>
                  <a:lnTo>
                    <a:pt x="524" y="1466"/>
                  </a:lnTo>
                  <a:lnTo>
                    <a:pt x="531" y="1465"/>
                  </a:lnTo>
                  <a:lnTo>
                    <a:pt x="538" y="1462"/>
                  </a:lnTo>
                  <a:lnTo>
                    <a:pt x="546" y="1459"/>
                  </a:lnTo>
                  <a:lnTo>
                    <a:pt x="551" y="1455"/>
                  </a:lnTo>
                  <a:lnTo>
                    <a:pt x="558" y="1449"/>
                  </a:lnTo>
                  <a:lnTo>
                    <a:pt x="563" y="1444"/>
                  </a:lnTo>
                  <a:lnTo>
                    <a:pt x="567" y="1439"/>
                  </a:lnTo>
                  <a:lnTo>
                    <a:pt x="576" y="1424"/>
                  </a:lnTo>
                  <a:lnTo>
                    <a:pt x="584" y="1409"/>
                  </a:lnTo>
                  <a:lnTo>
                    <a:pt x="590" y="1393"/>
                  </a:lnTo>
                  <a:lnTo>
                    <a:pt x="595" y="1375"/>
                  </a:lnTo>
                  <a:lnTo>
                    <a:pt x="598" y="1359"/>
                  </a:lnTo>
                  <a:lnTo>
                    <a:pt x="601" y="1343"/>
                  </a:lnTo>
                  <a:lnTo>
                    <a:pt x="603" y="1328"/>
                  </a:lnTo>
                  <a:lnTo>
                    <a:pt x="604" y="1313"/>
                  </a:lnTo>
                  <a:lnTo>
                    <a:pt x="605" y="1293"/>
                  </a:lnTo>
                  <a:lnTo>
                    <a:pt x="605" y="1285"/>
                  </a:lnTo>
                  <a:lnTo>
                    <a:pt x="598" y="1281"/>
                  </a:lnTo>
                  <a:lnTo>
                    <a:pt x="577" y="1270"/>
                  </a:lnTo>
                  <a:lnTo>
                    <a:pt x="549" y="1251"/>
                  </a:lnTo>
                  <a:lnTo>
                    <a:pt x="515" y="1229"/>
                  </a:lnTo>
                  <a:lnTo>
                    <a:pt x="498" y="1215"/>
                  </a:lnTo>
                  <a:lnTo>
                    <a:pt x="481" y="1201"/>
                  </a:lnTo>
                  <a:lnTo>
                    <a:pt x="466" y="1186"/>
                  </a:lnTo>
                  <a:lnTo>
                    <a:pt x="453" y="1171"/>
                  </a:lnTo>
                  <a:lnTo>
                    <a:pt x="447" y="1162"/>
                  </a:lnTo>
                  <a:lnTo>
                    <a:pt x="441" y="1155"/>
                  </a:lnTo>
                  <a:lnTo>
                    <a:pt x="437" y="1146"/>
                  </a:lnTo>
                  <a:lnTo>
                    <a:pt x="432" y="1138"/>
                  </a:lnTo>
                  <a:lnTo>
                    <a:pt x="429" y="1129"/>
                  </a:lnTo>
                  <a:lnTo>
                    <a:pt x="427" y="1121"/>
                  </a:lnTo>
                  <a:lnTo>
                    <a:pt x="425" y="1112"/>
                  </a:lnTo>
                  <a:lnTo>
                    <a:pt x="425" y="1103"/>
                  </a:lnTo>
                  <a:lnTo>
                    <a:pt x="425" y="1084"/>
                  </a:lnTo>
                  <a:lnTo>
                    <a:pt x="425" y="1062"/>
                  </a:lnTo>
                  <a:lnTo>
                    <a:pt x="425" y="1038"/>
                  </a:lnTo>
                  <a:lnTo>
                    <a:pt x="425" y="1013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251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w 1053"/>
                <a:gd name="T107" fmla="*/ 0 h 998"/>
                <a:gd name="T108" fmla="*/ 0 w 1053"/>
                <a:gd name="T109" fmla="*/ 0 h 99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53"/>
                <a:gd name="T166" fmla="*/ 0 h 998"/>
                <a:gd name="T167" fmla="*/ 1053 w 1053"/>
                <a:gd name="T168" fmla="*/ 998 h 99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53" h="998">
                  <a:moveTo>
                    <a:pt x="1053" y="138"/>
                  </a:moveTo>
                  <a:lnTo>
                    <a:pt x="1053" y="138"/>
                  </a:lnTo>
                  <a:lnTo>
                    <a:pt x="1041" y="156"/>
                  </a:lnTo>
                  <a:lnTo>
                    <a:pt x="1019" y="191"/>
                  </a:lnTo>
                  <a:lnTo>
                    <a:pt x="1006" y="213"/>
                  </a:lnTo>
                  <a:lnTo>
                    <a:pt x="993" y="237"/>
                  </a:lnTo>
                  <a:lnTo>
                    <a:pt x="980" y="261"/>
                  </a:lnTo>
                  <a:lnTo>
                    <a:pt x="969" y="287"/>
                  </a:lnTo>
                  <a:lnTo>
                    <a:pt x="962" y="301"/>
                  </a:lnTo>
                  <a:lnTo>
                    <a:pt x="957" y="318"/>
                  </a:lnTo>
                  <a:lnTo>
                    <a:pt x="951" y="337"/>
                  </a:lnTo>
                  <a:lnTo>
                    <a:pt x="946" y="357"/>
                  </a:lnTo>
                  <a:lnTo>
                    <a:pt x="934" y="402"/>
                  </a:lnTo>
                  <a:lnTo>
                    <a:pt x="922" y="450"/>
                  </a:lnTo>
                  <a:lnTo>
                    <a:pt x="914" y="475"/>
                  </a:lnTo>
                  <a:lnTo>
                    <a:pt x="907" y="499"/>
                  </a:lnTo>
                  <a:lnTo>
                    <a:pt x="898" y="523"/>
                  </a:lnTo>
                  <a:lnTo>
                    <a:pt x="889" y="547"/>
                  </a:lnTo>
                  <a:lnTo>
                    <a:pt x="880" y="570"/>
                  </a:lnTo>
                  <a:lnTo>
                    <a:pt x="869" y="591"/>
                  </a:lnTo>
                  <a:lnTo>
                    <a:pt x="857" y="611"/>
                  </a:lnTo>
                  <a:lnTo>
                    <a:pt x="844" y="630"/>
                  </a:lnTo>
                  <a:lnTo>
                    <a:pt x="814" y="668"/>
                  </a:lnTo>
                  <a:lnTo>
                    <a:pt x="785" y="710"/>
                  </a:lnTo>
                  <a:lnTo>
                    <a:pt x="770" y="733"/>
                  </a:lnTo>
                  <a:lnTo>
                    <a:pt x="754" y="756"/>
                  </a:lnTo>
                  <a:lnTo>
                    <a:pt x="741" y="780"/>
                  </a:lnTo>
                  <a:lnTo>
                    <a:pt x="728" y="804"/>
                  </a:lnTo>
                  <a:lnTo>
                    <a:pt x="716" y="828"/>
                  </a:lnTo>
                  <a:lnTo>
                    <a:pt x="707" y="853"/>
                  </a:lnTo>
                  <a:lnTo>
                    <a:pt x="699" y="877"/>
                  </a:lnTo>
                  <a:lnTo>
                    <a:pt x="694" y="902"/>
                  </a:lnTo>
                  <a:lnTo>
                    <a:pt x="691" y="914"/>
                  </a:lnTo>
                  <a:lnTo>
                    <a:pt x="689" y="924"/>
                  </a:lnTo>
                  <a:lnTo>
                    <a:pt x="689" y="936"/>
                  </a:lnTo>
                  <a:lnTo>
                    <a:pt x="689" y="948"/>
                  </a:lnTo>
                  <a:lnTo>
                    <a:pt x="690" y="959"/>
                  </a:lnTo>
                  <a:lnTo>
                    <a:pt x="691" y="971"/>
                  </a:lnTo>
                  <a:lnTo>
                    <a:pt x="694" y="982"/>
                  </a:lnTo>
                  <a:lnTo>
                    <a:pt x="698" y="993"/>
                  </a:lnTo>
                  <a:lnTo>
                    <a:pt x="674" y="989"/>
                  </a:lnTo>
                  <a:lnTo>
                    <a:pt x="648" y="983"/>
                  </a:lnTo>
                  <a:lnTo>
                    <a:pt x="621" y="977"/>
                  </a:lnTo>
                  <a:lnTo>
                    <a:pt x="593" y="968"/>
                  </a:lnTo>
                  <a:lnTo>
                    <a:pt x="580" y="963"/>
                  </a:lnTo>
                  <a:lnTo>
                    <a:pt x="566" y="957"/>
                  </a:lnTo>
                  <a:lnTo>
                    <a:pt x="553" y="951"/>
                  </a:lnTo>
                  <a:lnTo>
                    <a:pt x="540" y="943"/>
                  </a:lnTo>
                  <a:lnTo>
                    <a:pt x="528" y="935"/>
                  </a:lnTo>
                  <a:lnTo>
                    <a:pt x="516" y="927"/>
                  </a:lnTo>
                  <a:lnTo>
                    <a:pt x="505" y="918"/>
                  </a:lnTo>
                  <a:lnTo>
                    <a:pt x="494" y="908"/>
                  </a:lnTo>
                  <a:lnTo>
                    <a:pt x="486" y="900"/>
                  </a:lnTo>
                  <a:lnTo>
                    <a:pt x="477" y="893"/>
                  </a:lnTo>
                  <a:lnTo>
                    <a:pt x="469" y="887"/>
                  </a:lnTo>
                  <a:lnTo>
                    <a:pt x="461" y="882"/>
                  </a:lnTo>
                  <a:lnTo>
                    <a:pt x="452" y="878"/>
                  </a:lnTo>
                  <a:lnTo>
                    <a:pt x="444" y="874"/>
                  </a:lnTo>
                  <a:lnTo>
                    <a:pt x="436" y="872"/>
                  </a:lnTo>
                  <a:lnTo>
                    <a:pt x="428" y="870"/>
                  </a:lnTo>
                  <a:lnTo>
                    <a:pt x="420" y="869"/>
                  </a:lnTo>
                  <a:lnTo>
                    <a:pt x="413" y="868"/>
                  </a:lnTo>
                  <a:lnTo>
                    <a:pt x="405" y="868"/>
                  </a:lnTo>
                  <a:lnTo>
                    <a:pt x="398" y="868"/>
                  </a:lnTo>
                  <a:lnTo>
                    <a:pt x="383" y="870"/>
                  </a:lnTo>
                  <a:lnTo>
                    <a:pt x="370" y="874"/>
                  </a:lnTo>
                  <a:lnTo>
                    <a:pt x="357" y="879"/>
                  </a:lnTo>
                  <a:lnTo>
                    <a:pt x="346" y="884"/>
                  </a:lnTo>
                  <a:lnTo>
                    <a:pt x="337" y="890"/>
                  </a:lnTo>
                  <a:lnTo>
                    <a:pt x="329" y="895"/>
                  </a:lnTo>
                  <a:lnTo>
                    <a:pt x="317" y="904"/>
                  </a:lnTo>
                  <a:lnTo>
                    <a:pt x="313" y="908"/>
                  </a:lnTo>
                  <a:lnTo>
                    <a:pt x="132" y="998"/>
                  </a:lnTo>
                  <a:lnTo>
                    <a:pt x="132" y="994"/>
                  </a:lnTo>
                  <a:lnTo>
                    <a:pt x="130" y="983"/>
                  </a:lnTo>
                  <a:lnTo>
                    <a:pt x="127" y="965"/>
                  </a:lnTo>
                  <a:lnTo>
                    <a:pt x="120" y="942"/>
                  </a:lnTo>
                  <a:lnTo>
                    <a:pt x="116" y="929"/>
                  </a:lnTo>
                  <a:lnTo>
                    <a:pt x="109" y="915"/>
                  </a:lnTo>
                  <a:lnTo>
                    <a:pt x="103" y="899"/>
                  </a:lnTo>
                  <a:lnTo>
                    <a:pt x="94" y="884"/>
                  </a:lnTo>
                  <a:lnTo>
                    <a:pt x="83" y="868"/>
                  </a:lnTo>
                  <a:lnTo>
                    <a:pt x="71" y="852"/>
                  </a:lnTo>
                  <a:lnTo>
                    <a:pt x="57" y="834"/>
                  </a:lnTo>
                  <a:lnTo>
                    <a:pt x="41" y="818"/>
                  </a:lnTo>
                  <a:lnTo>
                    <a:pt x="26" y="801"/>
                  </a:lnTo>
                  <a:lnTo>
                    <a:pt x="14" y="787"/>
                  </a:lnTo>
                  <a:lnTo>
                    <a:pt x="7" y="775"/>
                  </a:lnTo>
                  <a:lnTo>
                    <a:pt x="2" y="764"/>
                  </a:lnTo>
                  <a:lnTo>
                    <a:pt x="0" y="756"/>
                  </a:lnTo>
                  <a:lnTo>
                    <a:pt x="1" y="749"/>
                  </a:lnTo>
                  <a:lnTo>
                    <a:pt x="4" y="743"/>
                  </a:lnTo>
                  <a:lnTo>
                    <a:pt x="7" y="738"/>
                  </a:lnTo>
                  <a:lnTo>
                    <a:pt x="11" y="734"/>
                  </a:lnTo>
                  <a:lnTo>
                    <a:pt x="17" y="732"/>
                  </a:lnTo>
                  <a:lnTo>
                    <a:pt x="23" y="730"/>
                  </a:lnTo>
                  <a:lnTo>
                    <a:pt x="29" y="729"/>
                  </a:lnTo>
                  <a:lnTo>
                    <a:pt x="37" y="726"/>
                  </a:lnTo>
                  <a:lnTo>
                    <a:pt x="41" y="726"/>
                  </a:lnTo>
                  <a:lnTo>
                    <a:pt x="222" y="726"/>
                  </a:lnTo>
                  <a:lnTo>
                    <a:pt x="222" y="636"/>
                  </a:lnTo>
                  <a:lnTo>
                    <a:pt x="222" y="546"/>
                  </a:lnTo>
                  <a:lnTo>
                    <a:pt x="313" y="546"/>
                  </a:lnTo>
                  <a:lnTo>
                    <a:pt x="404" y="454"/>
                  </a:lnTo>
                  <a:lnTo>
                    <a:pt x="404" y="447"/>
                  </a:lnTo>
                  <a:lnTo>
                    <a:pt x="404" y="425"/>
                  </a:lnTo>
                  <a:lnTo>
                    <a:pt x="404" y="392"/>
                  </a:lnTo>
                  <a:lnTo>
                    <a:pt x="404" y="352"/>
                  </a:lnTo>
                  <a:lnTo>
                    <a:pt x="404" y="308"/>
                  </a:lnTo>
                  <a:lnTo>
                    <a:pt x="404" y="263"/>
                  </a:lnTo>
                  <a:lnTo>
                    <a:pt x="404" y="220"/>
                  </a:lnTo>
                  <a:lnTo>
                    <a:pt x="404" y="182"/>
                  </a:lnTo>
                  <a:lnTo>
                    <a:pt x="405" y="166"/>
                  </a:lnTo>
                  <a:lnTo>
                    <a:pt x="407" y="153"/>
                  </a:lnTo>
                  <a:lnTo>
                    <a:pt x="412" y="141"/>
                  </a:lnTo>
                  <a:lnTo>
                    <a:pt x="418" y="130"/>
                  </a:lnTo>
                  <a:lnTo>
                    <a:pt x="425" y="121"/>
                  </a:lnTo>
                  <a:lnTo>
                    <a:pt x="432" y="114"/>
                  </a:lnTo>
                  <a:lnTo>
                    <a:pt x="441" y="108"/>
                  </a:lnTo>
                  <a:lnTo>
                    <a:pt x="449" y="103"/>
                  </a:lnTo>
                  <a:lnTo>
                    <a:pt x="457" y="100"/>
                  </a:lnTo>
                  <a:lnTo>
                    <a:pt x="466" y="96"/>
                  </a:lnTo>
                  <a:lnTo>
                    <a:pt x="474" y="94"/>
                  </a:lnTo>
                  <a:lnTo>
                    <a:pt x="480" y="93"/>
                  </a:lnTo>
                  <a:lnTo>
                    <a:pt x="491" y="92"/>
                  </a:lnTo>
                  <a:lnTo>
                    <a:pt x="494" y="92"/>
                  </a:lnTo>
                  <a:lnTo>
                    <a:pt x="585" y="273"/>
                  </a:lnTo>
                  <a:lnTo>
                    <a:pt x="676" y="182"/>
                  </a:lnTo>
                  <a:lnTo>
                    <a:pt x="676" y="179"/>
                  </a:lnTo>
                  <a:lnTo>
                    <a:pt x="677" y="168"/>
                  </a:lnTo>
                  <a:lnTo>
                    <a:pt x="678" y="162"/>
                  </a:lnTo>
                  <a:lnTo>
                    <a:pt x="680" y="154"/>
                  </a:lnTo>
                  <a:lnTo>
                    <a:pt x="684" y="145"/>
                  </a:lnTo>
                  <a:lnTo>
                    <a:pt x="687" y="137"/>
                  </a:lnTo>
                  <a:lnTo>
                    <a:pt x="692" y="129"/>
                  </a:lnTo>
                  <a:lnTo>
                    <a:pt x="698" y="120"/>
                  </a:lnTo>
                  <a:lnTo>
                    <a:pt x="705" y="113"/>
                  </a:lnTo>
                  <a:lnTo>
                    <a:pt x="714" y="106"/>
                  </a:lnTo>
                  <a:lnTo>
                    <a:pt x="724" y="101"/>
                  </a:lnTo>
                  <a:lnTo>
                    <a:pt x="737" y="95"/>
                  </a:lnTo>
                  <a:lnTo>
                    <a:pt x="750" y="93"/>
                  </a:lnTo>
                  <a:lnTo>
                    <a:pt x="766" y="92"/>
                  </a:lnTo>
                  <a:lnTo>
                    <a:pt x="819" y="92"/>
                  </a:lnTo>
                  <a:lnTo>
                    <a:pt x="846" y="92"/>
                  </a:lnTo>
                  <a:lnTo>
                    <a:pt x="856" y="92"/>
                  </a:lnTo>
                  <a:lnTo>
                    <a:pt x="857" y="92"/>
                  </a:lnTo>
                  <a:lnTo>
                    <a:pt x="948" y="0"/>
                  </a:lnTo>
                  <a:lnTo>
                    <a:pt x="1039" y="0"/>
                  </a:lnTo>
                  <a:lnTo>
                    <a:pt x="1039" y="3"/>
                  </a:lnTo>
                  <a:lnTo>
                    <a:pt x="1039" y="12"/>
                  </a:lnTo>
                  <a:lnTo>
                    <a:pt x="1039" y="40"/>
                  </a:lnTo>
                  <a:lnTo>
                    <a:pt x="1039" y="92"/>
                  </a:lnTo>
                  <a:lnTo>
                    <a:pt x="1040" y="103"/>
                  </a:lnTo>
                  <a:lnTo>
                    <a:pt x="1042" y="115"/>
                  </a:lnTo>
                  <a:lnTo>
                    <a:pt x="1046" y="127"/>
                  </a:lnTo>
                  <a:lnTo>
                    <a:pt x="1050" y="140"/>
                  </a:lnTo>
                  <a:lnTo>
                    <a:pt x="1052" y="139"/>
                  </a:lnTo>
                  <a:lnTo>
                    <a:pt x="1053" y="138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252"/>
            <p:cNvSpPr>
              <a:spLocks noChangeAspect="1"/>
            </p:cNvSpPr>
            <p:nvPr/>
          </p:nvSpPr>
          <p:spPr bwMode="auto">
            <a:xfrm>
              <a:off x="5678" y="2082"/>
              <a:ext cx="143" cy="137"/>
            </a:xfrm>
            <a:custGeom>
              <a:avLst/>
              <a:gdLst>
                <a:gd name="T0" fmla="*/ 0 w 1084"/>
                <a:gd name="T1" fmla="*/ 0 h 980"/>
                <a:gd name="T2" fmla="*/ 0 w 1084"/>
                <a:gd name="T3" fmla="*/ 0 h 980"/>
                <a:gd name="T4" fmla="*/ 0 w 1084"/>
                <a:gd name="T5" fmla="*/ 0 h 980"/>
                <a:gd name="T6" fmla="*/ 0 w 1084"/>
                <a:gd name="T7" fmla="*/ 0 h 980"/>
                <a:gd name="T8" fmla="*/ 0 w 1084"/>
                <a:gd name="T9" fmla="*/ 0 h 980"/>
                <a:gd name="T10" fmla="*/ 0 w 1084"/>
                <a:gd name="T11" fmla="*/ 0 h 980"/>
                <a:gd name="T12" fmla="*/ 0 w 1084"/>
                <a:gd name="T13" fmla="*/ 0 h 980"/>
                <a:gd name="T14" fmla="*/ 0 w 1084"/>
                <a:gd name="T15" fmla="*/ 0 h 980"/>
                <a:gd name="T16" fmla="*/ 0 w 1084"/>
                <a:gd name="T17" fmla="*/ 0 h 980"/>
                <a:gd name="T18" fmla="*/ 0 w 1084"/>
                <a:gd name="T19" fmla="*/ 0 h 980"/>
                <a:gd name="T20" fmla="*/ 0 w 1084"/>
                <a:gd name="T21" fmla="*/ 0 h 980"/>
                <a:gd name="T22" fmla="*/ 0 w 1084"/>
                <a:gd name="T23" fmla="*/ 0 h 980"/>
                <a:gd name="T24" fmla="*/ 0 w 1084"/>
                <a:gd name="T25" fmla="*/ 0 h 980"/>
                <a:gd name="T26" fmla="*/ 0 w 1084"/>
                <a:gd name="T27" fmla="*/ 0 h 980"/>
                <a:gd name="T28" fmla="*/ 0 w 1084"/>
                <a:gd name="T29" fmla="*/ 0 h 980"/>
                <a:gd name="T30" fmla="*/ 0 w 1084"/>
                <a:gd name="T31" fmla="*/ 0 h 980"/>
                <a:gd name="T32" fmla="*/ 0 w 1084"/>
                <a:gd name="T33" fmla="*/ 0 h 980"/>
                <a:gd name="T34" fmla="*/ 0 w 1084"/>
                <a:gd name="T35" fmla="*/ 0 h 980"/>
                <a:gd name="T36" fmla="*/ 0 w 1084"/>
                <a:gd name="T37" fmla="*/ 0 h 980"/>
                <a:gd name="T38" fmla="*/ 0 w 1084"/>
                <a:gd name="T39" fmla="*/ 0 h 980"/>
                <a:gd name="T40" fmla="*/ 0 w 1084"/>
                <a:gd name="T41" fmla="*/ 0 h 980"/>
                <a:gd name="T42" fmla="*/ 0 w 1084"/>
                <a:gd name="T43" fmla="*/ 0 h 980"/>
                <a:gd name="T44" fmla="*/ 0 w 1084"/>
                <a:gd name="T45" fmla="*/ 0 h 980"/>
                <a:gd name="T46" fmla="*/ 0 w 1084"/>
                <a:gd name="T47" fmla="*/ 0 h 980"/>
                <a:gd name="T48" fmla="*/ 0 w 1084"/>
                <a:gd name="T49" fmla="*/ 0 h 980"/>
                <a:gd name="T50" fmla="*/ 0 w 1084"/>
                <a:gd name="T51" fmla="*/ 0 h 980"/>
                <a:gd name="T52" fmla="*/ 0 w 1084"/>
                <a:gd name="T53" fmla="*/ 0 h 980"/>
                <a:gd name="T54" fmla="*/ 0 w 1084"/>
                <a:gd name="T55" fmla="*/ 0 h 980"/>
                <a:gd name="T56" fmla="*/ 0 w 1084"/>
                <a:gd name="T57" fmla="*/ 0 h 980"/>
                <a:gd name="T58" fmla="*/ 0 w 1084"/>
                <a:gd name="T59" fmla="*/ 0 h 980"/>
                <a:gd name="T60" fmla="*/ 0 w 1084"/>
                <a:gd name="T61" fmla="*/ 0 h 980"/>
                <a:gd name="T62" fmla="*/ 0 w 1084"/>
                <a:gd name="T63" fmla="*/ 0 h 980"/>
                <a:gd name="T64" fmla="*/ 0 w 1084"/>
                <a:gd name="T65" fmla="*/ 0 h 980"/>
                <a:gd name="T66" fmla="*/ 0 w 1084"/>
                <a:gd name="T67" fmla="*/ 0 h 980"/>
                <a:gd name="T68" fmla="*/ 0 w 1084"/>
                <a:gd name="T69" fmla="*/ 0 h 980"/>
                <a:gd name="T70" fmla="*/ 0 w 1084"/>
                <a:gd name="T71" fmla="*/ 0 h 980"/>
                <a:gd name="T72" fmla="*/ 0 w 1084"/>
                <a:gd name="T73" fmla="*/ 0 h 980"/>
                <a:gd name="T74" fmla="*/ 0 w 1084"/>
                <a:gd name="T75" fmla="*/ 0 h 980"/>
                <a:gd name="T76" fmla="*/ 0 w 1084"/>
                <a:gd name="T77" fmla="*/ 0 h 980"/>
                <a:gd name="T78" fmla="*/ 0 w 1084"/>
                <a:gd name="T79" fmla="*/ 0 h 980"/>
                <a:gd name="T80" fmla="*/ 0 w 1084"/>
                <a:gd name="T81" fmla="*/ 0 h 980"/>
                <a:gd name="T82" fmla="*/ 0 w 1084"/>
                <a:gd name="T83" fmla="*/ 0 h 980"/>
                <a:gd name="T84" fmla="*/ 0 w 1084"/>
                <a:gd name="T85" fmla="*/ 0 h 980"/>
                <a:gd name="T86" fmla="*/ 0 w 1084"/>
                <a:gd name="T87" fmla="*/ 0 h 980"/>
                <a:gd name="T88" fmla="*/ 0 w 1084"/>
                <a:gd name="T89" fmla="*/ 0 h 980"/>
                <a:gd name="T90" fmla="*/ 0 w 1084"/>
                <a:gd name="T91" fmla="*/ 0 h 980"/>
                <a:gd name="T92" fmla="*/ 0 w 1084"/>
                <a:gd name="T93" fmla="*/ 0 h 980"/>
                <a:gd name="T94" fmla="*/ 0 w 1084"/>
                <a:gd name="T95" fmla="*/ 0 h 980"/>
                <a:gd name="T96" fmla="*/ 0 w 1084"/>
                <a:gd name="T97" fmla="*/ 0 h 980"/>
                <a:gd name="T98" fmla="*/ 0 w 1084"/>
                <a:gd name="T99" fmla="*/ 0 h 9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4"/>
                <a:gd name="T151" fmla="*/ 0 h 980"/>
                <a:gd name="T152" fmla="*/ 1084 w 1084"/>
                <a:gd name="T153" fmla="*/ 980 h 9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4" h="980">
                  <a:moveTo>
                    <a:pt x="980" y="125"/>
                  </a:moveTo>
                  <a:lnTo>
                    <a:pt x="980" y="126"/>
                  </a:lnTo>
                  <a:lnTo>
                    <a:pt x="989" y="146"/>
                  </a:lnTo>
                  <a:lnTo>
                    <a:pt x="997" y="163"/>
                  </a:lnTo>
                  <a:lnTo>
                    <a:pt x="1007" y="177"/>
                  </a:lnTo>
                  <a:lnTo>
                    <a:pt x="1018" y="189"/>
                  </a:lnTo>
                  <a:lnTo>
                    <a:pt x="1039" y="209"/>
                  </a:lnTo>
                  <a:lnTo>
                    <a:pt x="1058" y="225"/>
                  </a:lnTo>
                  <a:lnTo>
                    <a:pt x="1066" y="233"/>
                  </a:lnTo>
                  <a:lnTo>
                    <a:pt x="1073" y="241"/>
                  </a:lnTo>
                  <a:lnTo>
                    <a:pt x="1079" y="250"/>
                  </a:lnTo>
                  <a:lnTo>
                    <a:pt x="1082" y="261"/>
                  </a:lnTo>
                  <a:lnTo>
                    <a:pt x="1083" y="266"/>
                  </a:lnTo>
                  <a:lnTo>
                    <a:pt x="1084" y="273"/>
                  </a:lnTo>
                  <a:lnTo>
                    <a:pt x="1084" y="280"/>
                  </a:lnTo>
                  <a:lnTo>
                    <a:pt x="1083" y="287"/>
                  </a:lnTo>
                  <a:lnTo>
                    <a:pt x="1080" y="305"/>
                  </a:lnTo>
                  <a:lnTo>
                    <a:pt x="1073" y="324"/>
                  </a:lnTo>
                  <a:lnTo>
                    <a:pt x="1065" y="346"/>
                  </a:lnTo>
                  <a:lnTo>
                    <a:pt x="1055" y="370"/>
                  </a:lnTo>
                  <a:lnTo>
                    <a:pt x="1043" y="394"/>
                  </a:lnTo>
                  <a:lnTo>
                    <a:pt x="1031" y="419"/>
                  </a:lnTo>
                  <a:lnTo>
                    <a:pt x="1004" y="470"/>
                  </a:lnTo>
                  <a:lnTo>
                    <a:pt x="974" y="522"/>
                  </a:lnTo>
                  <a:lnTo>
                    <a:pt x="946" y="571"/>
                  </a:lnTo>
                  <a:lnTo>
                    <a:pt x="918" y="617"/>
                  </a:lnTo>
                  <a:lnTo>
                    <a:pt x="895" y="656"/>
                  </a:lnTo>
                  <a:lnTo>
                    <a:pt x="875" y="689"/>
                  </a:lnTo>
                  <a:lnTo>
                    <a:pt x="868" y="703"/>
                  </a:lnTo>
                  <a:lnTo>
                    <a:pt x="858" y="717"/>
                  </a:lnTo>
                  <a:lnTo>
                    <a:pt x="847" y="732"/>
                  </a:lnTo>
                  <a:lnTo>
                    <a:pt x="835" y="747"/>
                  </a:lnTo>
                  <a:lnTo>
                    <a:pt x="823" y="764"/>
                  </a:lnTo>
                  <a:lnTo>
                    <a:pt x="809" y="780"/>
                  </a:lnTo>
                  <a:lnTo>
                    <a:pt x="795" y="796"/>
                  </a:lnTo>
                  <a:lnTo>
                    <a:pt x="780" y="812"/>
                  </a:lnTo>
                  <a:lnTo>
                    <a:pt x="763" y="828"/>
                  </a:lnTo>
                  <a:lnTo>
                    <a:pt x="747" y="844"/>
                  </a:lnTo>
                  <a:lnTo>
                    <a:pt x="730" y="860"/>
                  </a:lnTo>
                  <a:lnTo>
                    <a:pt x="712" y="875"/>
                  </a:lnTo>
                  <a:lnTo>
                    <a:pt x="694" y="889"/>
                  </a:lnTo>
                  <a:lnTo>
                    <a:pt x="675" y="903"/>
                  </a:lnTo>
                  <a:lnTo>
                    <a:pt x="656" y="916"/>
                  </a:lnTo>
                  <a:lnTo>
                    <a:pt x="636" y="928"/>
                  </a:lnTo>
                  <a:lnTo>
                    <a:pt x="617" y="938"/>
                  </a:lnTo>
                  <a:lnTo>
                    <a:pt x="596" y="947"/>
                  </a:lnTo>
                  <a:lnTo>
                    <a:pt x="573" y="954"/>
                  </a:lnTo>
                  <a:lnTo>
                    <a:pt x="549" y="960"/>
                  </a:lnTo>
                  <a:lnTo>
                    <a:pt x="524" y="965"/>
                  </a:lnTo>
                  <a:lnTo>
                    <a:pt x="498" y="969"/>
                  </a:lnTo>
                  <a:lnTo>
                    <a:pt x="472" y="973"/>
                  </a:lnTo>
                  <a:lnTo>
                    <a:pt x="447" y="976"/>
                  </a:lnTo>
                  <a:lnTo>
                    <a:pt x="398" y="979"/>
                  </a:lnTo>
                  <a:lnTo>
                    <a:pt x="354" y="980"/>
                  </a:lnTo>
                  <a:lnTo>
                    <a:pt x="320" y="980"/>
                  </a:lnTo>
                  <a:lnTo>
                    <a:pt x="299" y="980"/>
                  </a:lnTo>
                  <a:lnTo>
                    <a:pt x="232" y="947"/>
                  </a:lnTo>
                  <a:lnTo>
                    <a:pt x="232" y="943"/>
                  </a:lnTo>
                  <a:lnTo>
                    <a:pt x="229" y="931"/>
                  </a:lnTo>
                  <a:lnTo>
                    <a:pt x="227" y="923"/>
                  </a:lnTo>
                  <a:lnTo>
                    <a:pt x="222" y="914"/>
                  </a:lnTo>
                  <a:lnTo>
                    <a:pt x="217" y="902"/>
                  </a:lnTo>
                  <a:lnTo>
                    <a:pt x="209" y="890"/>
                  </a:lnTo>
                  <a:lnTo>
                    <a:pt x="200" y="877"/>
                  </a:lnTo>
                  <a:lnTo>
                    <a:pt x="188" y="863"/>
                  </a:lnTo>
                  <a:lnTo>
                    <a:pt x="173" y="848"/>
                  </a:lnTo>
                  <a:lnTo>
                    <a:pt x="156" y="832"/>
                  </a:lnTo>
                  <a:lnTo>
                    <a:pt x="135" y="816"/>
                  </a:lnTo>
                  <a:lnTo>
                    <a:pt x="110" y="800"/>
                  </a:lnTo>
                  <a:lnTo>
                    <a:pt x="83" y="782"/>
                  </a:lnTo>
                  <a:lnTo>
                    <a:pt x="50" y="766"/>
                  </a:lnTo>
                  <a:lnTo>
                    <a:pt x="35" y="757"/>
                  </a:lnTo>
                  <a:lnTo>
                    <a:pt x="23" y="749"/>
                  </a:lnTo>
                  <a:lnTo>
                    <a:pt x="13" y="740"/>
                  </a:lnTo>
                  <a:lnTo>
                    <a:pt x="7" y="732"/>
                  </a:lnTo>
                  <a:lnTo>
                    <a:pt x="3" y="724"/>
                  </a:lnTo>
                  <a:lnTo>
                    <a:pt x="0" y="715"/>
                  </a:lnTo>
                  <a:lnTo>
                    <a:pt x="0" y="707"/>
                  </a:lnTo>
                  <a:lnTo>
                    <a:pt x="3" y="698"/>
                  </a:lnTo>
                  <a:lnTo>
                    <a:pt x="7" y="691"/>
                  </a:lnTo>
                  <a:lnTo>
                    <a:pt x="12" y="683"/>
                  </a:lnTo>
                  <a:lnTo>
                    <a:pt x="20" y="676"/>
                  </a:lnTo>
                  <a:lnTo>
                    <a:pt x="29" y="668"/>
                  </a:lnTo>
                  <a:lnTo>
                    <a:pt x="39" y="661"/>
                  </a:lnTo>
                  <a:lnTo>
                    <a:pt x="49" y="654"/>
                  </a:lnTo>
                  <a:lnTo>
                    <a:pt x="61" y="647"/>
                  </a:lnTo>
                  <a:lnTo>
                    <a:pt x="73" y="641"/>
                  </a:lnTo>
                  <a:lnTo>
                    <a:pt x="99" y="629"/>
                  </a:lnTo>
                  <a:lnTo>
                    <a:pt x="127" y="618"/>
                  </a:lnTo>
                  <a:lnTo>
                    <a:pt x="154" y="608"/>
                  </a:lnTo>
                  <a:lnTo>
                    <a:pt x="179" y="599"/>
                  </a:lnTo>
                  <a:lnTo>
                    <a:pt x="217" y="589"/>
                  </a:lnTo>
                  <a:lnTo>
                    <a:pt x="232" y="584"/>
                  </a:lnTo>
                  <a:lnTo>
                    <a:pt x="232" y="577"/>
                  </a:lnTo>
                  <a:lnTo>
                    <a:pt x="232" y="555"/>
                  </a:lnTo>
                  <a:lnTo>
                    <a:pt x="232" y="522"/>
                  </a:lnTo>
                  <a:lnTo>
                    <a:pt x="232" y="482"/>
                  </a:lnTo>
                  <a:lnTo>
                    <a:pt x="232" y="438"/>
                  </a:lnTo>
                  <a:lnTo>
                    <a:pt x="232" y="393"/>
                  </a:lnTo>
                  <a:lnTo>
                    <a:pt x="232" y="350"/>
                  </a:lnTo>
                  <a:lnTo>
                    <a:pt x="232" y="312"/>
                  </a:lnTo>
                  <a:lnTo>
                    <a:pt x="232" y="303"/>
                  </a:lnTo>
                  <a:lnTo>
                    <a:pt x="233" y="296"/>
                  </a:lnTo>
                  <a:lnTo>
                    <a:pt x="234" y="289"/>
                  </a:lnTo>
                  <a:lnTo>
                    <a:pt x="237" y="282"/>
                  </a:lnTo>
                  <a:lnTo>
                    <a:pt x="241" y="270"/>
                  </a:lnTo>
                  <a:lnTo>
                    <a:pt x="247" y="258"/>
                  </a:lnTo>
                  <a:lnTo>
                    <a:pt x="256" y="248"/>
                  </a:lnTo>
                  <a:lnTo>
                    <a:pt x="266" y="239"/>
                  </a:lnTo>
                  <a:lnTo>
                    <a:pt x="277" y="229"/>
                  </a:lnTo>
                  <a:lnTo>
                    <a:pt x="289" y="222"/>
                  </a:lnTo>
                  <a:lnTo>
                    <a:pt x="316" y="204"/>
                  </a:lnTo>
                  <a:lnTo>
                    <a:pt x="348" y="185"/>
                  </a:lnTo>
                  <a:lnTo>
                    <a:pt x="363" y="173"/>
                  </a:lnTo>
                  <a:lnTo>
                    <a:pt x="380" y="161"/>
                  </a:lnTo>
                  <a:lnTo>
                    <a:pt x="397" y="147"/>
                  </a:lnTo>
                  <a:lnTo>
                    <a:pt x="414" y="130"/>
                  </a:lnTo>
                  <a:lnTo>
                    <a:pt x="595" y="40"/>
                  </a:lnTo>
                  <a:lnTo>
                    <a:pt x="599" y="36"/>
                  </a:lnTo>
                  <a:lnTo>
                    <a:pt x="611" y="27"/>
                  </a:lnTo>
                  <a:lnTo>
                    <a:pt x="619" y="22"/>
                  </a:lnTo>
                  <a:lnTo>
                    <a:pt x="628" y="16"/>
                  </a:lnTo>
                  <a:lnTo>
                    <a:pt x="639" y="11"/>
                  </a:lnTo>
                  <a:lnTo>
                    <a:pt x="652" y="6"/>
                  </a:lnTo>
                  <a:lnTo>
                    <a:pt x="665" y="2"/>
                  </a:lnTo>
                  <a:lnTo>
                    <a:pt x="680" y="0"/>
                  </a:lnTo>
                  <a:lnTo>
                    <a:pt x="687" y="0"/>
                  </a:lnTo>
                  <a:lnTo>
                    <a:pt x="695" y="0"/>
                  </a:lnTo>
                  <a:lnTo>
                    <a:pt x="702" y="1"/>
                  </a:lnTo>
                  <a:lnTo>
                    <a:pt x="710" y="2"/>
                  </a:lnTo>
                  <a:lnTo>
                    <a:pt x="718" y="4"/>
                  </a:lnTo>
                  <a:lnTo>
                    <a:pt x="726" y="6"/>
                  </a:lnTo>
                  <a:lnTo>
                    <a:pt x="734" y="10"/>
                  </a:lnTo>
                  <a:lnTo>
                    <a:pt x="743" y="14"/>
                  </a:lnTo>
                  <a:lnTo>
                    <a:pt x="751" y="19"/>
                  </a:lnTo>
                  <a:lnTo>
                    <a:pt x="759" y="25"/>
                  </a:lnTo>
                  <a:lnTo>
                    <a:pt x="768" y="32"/>
                  </a:lnTo>
                  <a:lnTo>
                    <a:pt x="776" y="40"/>
                  </a:lnTo>
                  <a:lnTo>
                    <a:pt x="787" y="50"/>
                  </a:lnTo>
                  <a:lnTo>
                    <a:pt x="798" y="59"/>
                  </a:lnTo>
                  <a:lnTo>
                    <a:pt x="810" y="67"/>
                  </a:lnTo>
                  <a:lnTo>
                    <a:pt x="822" y="75"/>
                  </a:lnTo>
                  <a:lnTo>
                    <a:pt x="835" y="83"/>
                  </a:lnTo>
                  <a:lnTo>
                    <a:pt x="848" y="89"/>
                  </a:lnTo>
                  <a:lnTo>
                    <a:pt x="862" y="95"/>
                  </a:lnTo>
                  <a:lnTo>
                    <a:pt x="875" y="100"/>
                  </a:lnTo>
                  <a:lnTo>
                    <a:pt x="903" y="109"/>
                  </a:lnTo>
                  <a:lnTo>
                    <a:pt x="930" y="115"/>
                  </a:lnTo>
                  <a:lnTo>
                    <a:pt x="956" y="121"/>
                  </a:lnTo>
                  <a:lnTo>
                    <a:pt x="980" y="12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253"/>
            <p:cNvSpPr>
              <a:spLocks noChangeAspect="1"/>
            </p:cNvSpPr>
            <p:nvPr/>
          </p:nvSpPr>
          <p:spPr bwMode="auto">
            <a:xfrm>
              <a:off x="5678" y="2082"/>
              <a:ext cx="143" cy="137"/>
            </a:xfrm>
            <a:custGeom>
              <a:avLst/>
              <a:gdLst>
                <a:gd name="T0" fmla="*/ 0 w 1084"/>
                <a:gd name="T1" fmla="*/ 0 h 980"/>
                <a:gd name="T2" fmla="*/ 0 w 1084"/>
                <a:gd name="T3" fmla="*/ 0 h 980"/>
                <a:gd name="T4" fmla="*/ 0 w 1084"/>
                <a:gd name="T5" fmla="*/ 0 h 980"/>
                <a:gd name="T6" fmla="*/ 0 w 1084"/>
                <a:gd name="T7" fmla="*/ 0 h 980"/>
                <a:gd name="T8" fmla="*/ 0 w 1084"/>
                <a:gd name="T9" fmla="*/ 0 h 980"/>
                <a:gd name="T10" fmla="*/ 0 w 1084"/>
                <a:gd name="T11" fmla="*/ 0 h 980"/>
                <a:gd name="T12" fmla="*/ 0 w 1084"/>
                <a:gd name="T13" fmla="*/ 0 h 980"/>
                <a:gd name="T14" fmla="*/ 0 w 1084"/>
                <a:gd name="T15" fmla="*/ 0 h 980"/>
                <a:gd name="T16" fmla="*/ 0 w 1084"/>
                <a:gd name="T17" fmla="*/ 0 h 980"/>
                <a:gd name="T18" fmla="*/ 0 w 1084"/>
                <a:gd name="T19" fmla="*/ 0 h 980"/>
                <a:gd name="T20" fmla="*/ 0 w 1084"/>
                <a:gd name="T21" fmla="*/ 0 h 980"/>
                <a:gd name="T22" fmla="*/ 0 w 1084"/>
                <a:gd name="T23" fmla="*/ 0 h 980"/>
                <a:gd name="T24" fmla="*/ 0 w 1084"/>
                <a:gd name="T25" fmla="*/ 0 h 980"/>
                <a:gd name="T26" fmla="*/ 0 w 1084"/>
                <a:gd name="T27" fmla="*/ 0 h 980"/>
                <a:gd name="T28" fmla="*/ 0 w 1084"/>
                <a:gd name="T29" fmla="*/ 0 h 980"/>
                <a:gd name="T30" fmla="*/ 0 w 1084"/>
                <a:gd name="T31" fmla="*/ 0 h 980"/>
                <a:gd name="T32" fmla="*/ 0 w 1084"/>
                <a:gd name="T33" fmla="*/ 0 h 980"/>
                <a:gd name="T34" fmla="*/ 0 w 1084"/>
                <a:gd name="T35" fmla="*/ 0 h 980"/>
                <a:gd name="T36" fmla="*/ 0 w 1084"/>
                <a:gd name="T37" fmla="*/ 0 h 980"/>
                <a:gd name="T38" fmla="*/ 0 w 1084"/>
                <a:gd name="T39" fmla="*/ 0 h 980"/>
                <a:gd name="T40" fmla="*/ 0 w 1084"/>
                <a:gd name="T41" fmla="*/ 0 h 980"/>
                <a:gd name="T42" fmla="*/ 0 w 1084"/>
                <a:gd name="T43" fmla="*/ 0 h 980"/>
                <a:gd name="T44" fmla="*/ 0 w 1084"/>
                <a:gd name="T45" fmla="*/ 0 h 980"/>
                <a:gd name="T46" fmla="*/ 0 w 1084"/>
                <a:gd name="T47" fmla="*/ 0 h 980"/>
                <a:gd name="T48" fmla="*/ 0 w 1084"/>
                <a:gd name="T49" fmla="*/ 0 h 980"/>
                <a:gd name="T50" fmla="*/ 0 w 1084"/>
                <a:gd name="T51" fmla="*/ 0 h 980"/>
                <a:gd name="T52" fmla="*/ 0 w 1084"/>
                <a:gd name="T53" fmla="*/ 0 h 980"/>
                <a:gd name="T54" fmla="*/ 0 w 1084"/>
                <a:gd name="T55" fmla="*/ 0 h 980"/>
                <a:gd name="T56" fmla="*/ 0 w 1084"/>
                <a:gd name="T57" fmla="*/ 0 h 980"/>
                <a:gd name="T58" fmla="*/ 0 w 1084"/>
                <a:gd name="T59" fmla="*/ 0 h 980"/>
                <a:gd name="T60" fmla="*/ 0 w 1084"/>
                <a:gd name="T61" fmla="*/ 0 h 980"/>
                <a:gd name="T62" fmla="*/ 0 w 1084"/>
                <a:gd name="T63" fmla="*/ 0 h 980"/>
                <a:gd name="T64" fmla="*/ 0 w 1084"/>
                <a:gd name="T65" fmla="*/ 0 h 980"/>
                <a:gd name="T66" fmla="*/ 0 w 1084"/>
                <a:gd name="T67" fmla="*/ 0 h 980"/>
                <a:gd name="T68" fmla="*/ 0 w 1084"/>
                <a:gd name="T69" fmla="*/ 0 h 980"/>
                <a:gd name="T70" fmla="*/ 0 w 1084"/>
                <a:gd name="T71" fmla="*/ 0 h 980"/>
                <a:gd name="T72" fmla="*/ 0 w 1084"/>
                <a:gd name="T73" fmla="*/ 0 h 980"/>
                <a:gd name="T74" fmla="*/ 0 w 1084"/>
                <a:gd name="T75" fmla="*/ 0 h 980"/>
                <a:gd name="T76" fmla="*/ 0 w 1084"/>
                <a:gd name="T77" fmla="*/ 0 h 980"/>
                <a:gd name="T78" fmla="*/ 0 w 1084"/>
                <a:gd name="T79" fmla="*/ 0 h 980"/>
                <a:gd name="T80" fmla="*/ 0 w 1084"/>
                <a:gd name="T81" fmla="*/ 0 h 980"/>
                <a:gd name="T82" fmla="*/ 0 w 1084"/>
                <a:gd name="T83" fmla="*/ 0 h 980"/>
                <a:gd name="T84" fmla="*/ 0 w 1084"/>
                <a:gd name="T85" fmla="*/ 0 h 980"/>
                <a:gd name="T86" fmla="*/ 0 w 1084"/>
                <a:gd name="T87" fmla="*/ 0 h 980"/>
                <a:gd name="T88" fmla="*/ 0 w 1084"/>
                <a:gd name="T89" fmla="*/ 0 h 980"/>
                <a:gd name="T90" fmla="*/ 0 w 1084"/>
                <a:gd name="T91" fmla="*/ 0 h 980"/>
                <a:gd name="T92" fmla="*/ 0 w 1084"/>
                <a:gd name="T93" fmla="*/ 0 h 980"/>
                <a:gd name="T94" fmla="*/ 0 w 1084"/>
                <a:gd name="T95" fmla="*/ 0 h 980"/>
                <a:gd name="T96" fmla="*/ 0 w 1084"/>
                <a:gd name="T97" fmla="*/ 0 h 980"/>
                <a:gd name="T98" fmla="*/ 0 w 1084"/>
                <a:gd name="T99" fmla="*/ 0 h 9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4"/>
                <a:gd name="T151" fmla="*/ 0 h 980"/>
                <a:gd name="T152" fmla="*/ 1084 w 1084"/>
                <a:gd name="T153" fmla="*/ 980 h 9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4" h="980">
                  <a:moveTo>
                    <a:pt x="980" y="125"/>
                  </a:moveTo>
                  <a:lnTo>
                    <a:pt x="980" y="126"/>
                  </a:lnTo>
                  <a:lnTo>
                    <a:pt x="989" y="146"/>
                  </a:lnTo>
                  <a:lnTo>
                    <a:pt x="997" y="163"/>
                  </a:lnTo>
                  <a:lnTo>
                    <a:pt x="1007" y="177"/>
                  </a:lnTo>
                  <a:lnTo>
                    <a:pt x="1018" y="189"/>
                  </a:lnTo>
                  <a:lnTo>
                    <a:pt x="1039" y="209"/>
                  </a:lnTo>
                  <a:lnTo>
                    <a:pt x="1058" y="225"/>
                  </a:lnTo>
                  <a:lnTo>
                    <a:pt x="1066" y="233"/>
                  </a:lnTo>
                  <a:lnTo>
                    <a:pt x="1073" y="241"/>
                  </a:lnTo>
                  <a:lnTo>
                    <a:pt x="1079" y="250"/>
                  </a:lnTo>
                  <a:lnTo>
                    <a:pt x="1082" y="261"/>
                  </a:lnTo>
                  <a:lnTo>
                    <a:pt x="1083" y="266"/>
                  </a:lnTo>
                  <a:lnTo>
                    <a:pt x="1084" y="273"/>
                  </a:lnTo>
                  <a:lnTo>
                    <a:pt x="1084" y="280"/>
                  </a:lnTo>
                  <a:lnTo>
                    <a:pt x="1083" y="287"/>
                  </a:lnTo>
                  <a:lnTo>
                    <a:pt x="1080" y="305"/>
                  </a:lnTo>
                  <a:lnTo>
                    <a:pt x="1073" y="324"/>
                  </a:lnTo>
                  <a:lnTo>
                    <a:pt x="1065" y="346"/>
                  </a:lnTo>
                  <a:lnTo>
                    <a:pt x="1055" y="370"/>
                  </a:lnTo>
                  <a:lnTo>
                    <a:pt x="1043" y="394"/>
                  </a:lnTo>
                  <a:lnTo>
                    <a:pt x="1031" y="419"/>
                  </a:lnTo>
                  <a:lnTo>
                    <a:pt x="1004" y="470"/>
                  </a:lnTo>
                  <a:lnTo>
                    <a:pt x="974" y="522"/>
                  </a:lnTo>
                  <a:lnTo>
                    <a:pt x="946" y="571"/>
                  </a:lnTo>
                  <a:lnTo>
                    <a:pt x="918" y="617"/>
                  </a:lnTo>
                  <a:lnTo>
                    <a:pt x="895" y="656"/>
                  </a:lnTo>
                  <a:lnTo>
                    <a:pt x="875" y="689"/>
                  </a:lnTo>
                  <a:lnTo>
                    <a:pt x="868" y="703"/>
                  </a:lnTo>
                  <a:lnTo>
                    <a:pt x="858" y="717"/>
                  </a:lnTo>
                  <a:lnTo>
                    <a:pt x="847" y="732"/>
                  </a:lnTo>
                  <a:lnTo>
                    <a:pt x="835" y="747"/>
                  </a:lnTo>
                  <a:lnTo>
                    <a:pt x="823" y="764"/>
                  </a:lnTo>
                  <a:lnTo>
                    <a:pt x="809" y="780"/>
                  </a:lnTo>
                  <a:lnTo>
                    <a:pt x="795" y="796"/>
                  </a:lnTo>
                  <a:lnTo>
                    <a:pt x="780" y="812"/>
                  </a:lnTo>
                  <a:lnTo>
                    <a:pt x="763" y="828"/>
                  </a:lnTo>
                  <a:lnTo>
                    <a:pt x="747" y="844"/>
                  </a:lnTo>
                  <a:lnTo>
                    <a:pt x="730" y="860"/>
                  </a:lnTo>
                  <a:lnTo>
                    <a:pt x="712" y="875"/>
                  </a:lnTo>
                  <a:lnTo>
                    <a:pt x="694" y="889"/>
                  </a:lnTo>
                  <a:lnTo>
                    <a:pt x="675" y="903"/>
                  </a:lnTo>
                  <a:lnTo>
                    <a:pt x="656" y="916"/>
                  </a:lnTo>
                  <a:lnTo>
                    <a:pt x="636" y="928"/>
                  </a:lnTo>
                  <a:lnTo>
                    <a:pt x="617" y="938"/>
                  </a:lnTo>
                  <a:lnTo>
                    <a:pt x="596" y="947"/>
                  </a:lnTo>
                  <a:lnTo>
                    <a:pt x="573" y="954"/>
                  </a:lnTo>
                  <a:lnTo>
                    <a:pt x="549" y="960"/>
                  </a:lnTo>
                  <a:lnTo>
                    <a:pt x="524" y="965"/>
                  </a:lnTo>
                  <a:lnTo>
                    <a:pt x="498" y="969"/>
                  </a:lnTo>
                  <a:lnTo>
                    <a:pt x="472" y="973"/>
                  </a:lnTo>
                  <a:lnTo>
                    <a:pt x="447" y="976"/>
                  </a:lnTo>
                  <a:lnTo>
                    <a:pt x="398" y="979"/>
                  </a:lnTo>
                  <a:lnTo>
                    <a:pt x="354" y="980"/>
                  </a:lnTo>
                  <a:lnTo>
                    <a:pt x="320" y="980"/>
                  </a:lnTo>
                  <a:lnTo>
                    <a:pt x="299" y="980"/>
                  </a:lnTo>
                  <a:lnTo>
                    <a:pt x="232" y="947"/>
                  </a:lnTo>
                  <a:lnTo>
                    <a:pt x="232" y="943"/>
                  </a:lnTo>
                  <a:lnTo>
                    <a:pt x="229" y="931"/>
                  </a:lnTo>
                  <a:lnTo>
                    <a:pt x="227" y="923"/>
                  </a:lnTo>
                  <a:lnTo>
                    <a:pt x="222" y="914"/>
                  </a:lnTo>
                  <a:lnTo>
                    <a:pt x="217" y="902"/>
                  </a:lnTo>
                  <a:lnTo>
                    <a:pt x="209" y="890"/>
                  </a:lnTo>
                  <a:lnTo>
                    <a:pt x="200" y="877"/>
                  </a:lnTo>
                  <a:lnTo>
                    <a:pt x="188" y="863"/>
                  </a:lnTo>
                  <a:lnTo>
                    <a:pt x="173" y="848"/>
                  </a:lnTo>
                  <a:lnTo>
                    <a:pt x="156" y="832"/>
                  </a:lnTo>
                  <a:lnTo>
                    <a:pt x="135" y="816"/>
                  </a:lnTo>
                  <a:lnTo>
                    <a:pt x="110" y="800"/>
                  </a:lnTo>
                  <a:lnTo>
                    <a:pt x="83" y="782"/>
                  </a:lnTo>
                  <a:lnTo>
                    <a:pt x="50" y="766"/>
                  </a:lnTo>
                  <a:lnTo>
                    <a:pt x="35" y="757"/>
                  </a:lnTo>
                  <a:lnTo>
                    <a:pt x="23" y="749"/>
                  </a:lnTo>
                  <a:lnTo>
                    <a:pt x="13" y="740"/>
                  </a:lnTo>
                  <a:lnTo>
                    <a:pt x="7" y="732"/>
                  </a:lnTo>
                  <a:lnTo>
                    <a:pt x="3" y="724"/>
                  </a:lnTo>
                  <a:lnTo>
                    <a:pt x="0" y="715"/>
                  </a:lnTo>
                  <a:lnTo>
                    <a:pt x="0" y="707"/>
                  </a:lnTo>
                  <a:lnTo>
                    <a:pt x="3" y="698"/>
                  </a:lnTo>
                  <a:lnTo>
                    <a:pt x="7" y="691"/>
                  </a:lnTo>
                  <a:lnTo>
                    <a:pt x="12" y="683"/>
                  </a:lnTo>
                  <a:lnTo>
                    <a:pt x="20" y="676"/>
                  </a:lnTo>
                  <a:lnTo>
                    <a:pt x="29" y="668"/>
                  </a:lnTo>
                  <a:lnTo>
                    <a:pt x="39" y="661"/>
                  </a:lnTo>
                  <a:lnTo>
                    <a:pt x="49" y="654"/>
                  </a:lnTo>
                  <a:lnTo>
                    <a:pt x="61" y="647"/>
                  </a:lnTo>
                  <a:lnTo>
                    <a:pt x="73" y="641"/>
                  </a:lnTo>
                  <a:lnTo>
                    <a:pt x="99" y="629"/>
                  </a:lnTo>
                  <a:lnTo>
                    <a:pt x="127" y="618"/>
                  </a:lnTo>
                  <a:lnTo>
                    <a:pt x="154" y="608"/>
                  </a:lnTo>
                  <a:lnTo>
                    <a:pt x="179" y="599"/>
                  </a:lnTo>
                  <a:lnTo>
                    <a:pt x="217" y="589"/>
                  </a:lnTo>
                  <a:lnTo>
                    <a:pt x="232" y="584"/>
                  </a:lnTo>
                  <a:lnTo>
                    <a:pt x="232" y="577"/>
                  </a:lnTo>
                  <a:lnTo>
                    <a:pt x="232" y="555"/>
                  </a:lnTo>
                  <a:lnTo>
                    <a:pt x="232" y="522"/>
                  </a:lnTo>
                  <a:lnTo>
                    <a:pt x="232" y="482"/>
                  </a:lnTo>
                  <a:lnTo>
                    <a:pt x="232" y="438"/>
                  </a:lnTo>
                  <a:lnTo>
                    <a:pt x="232" y="393"/>
                  </a:lnTo>
                  <a:lnTo>
                    <a:pt x="232" y="350"/>
                  </a:lnTo>
                  <a:lnTo>
                    <a:pt x="232" y="312"/>
                  </a:lnTo>
                  <a:lnTo>
                    <a:pt x="232" y="303"/>
                  </a:lnTo>
                  <a:lnTo>
                    <a:pt x="233" y="296"/>
                  </a:lnTo>
                  <a:lnTo>
                    <a:pt x="234" y="289"/>
                  </a:lnTo>
                  <a:lnTo>
                    <a:pt x="237" y="282"/>
                  </a:lnTo>
                  <a:lnTo>
                    <a:pt x="241" y="270"/>
                  </a:lnTo>
                  <a:lnTo>
                    <a:pt x="247" y="258"/>
                  </a:lnTo>
                  <a:lnTo>
                    <a:pt x="256" y="248"/>
                  </a:lnTo>
                  <a:lnTo>
                    <a:pt x="266" y="239"/>
                  </a:lnTo>
                  <a:lnTo>
                    <a:pt x="277" y="229"/>
                  </a:lnTo>
                  <a:lnTo>
                    <a:pt x="289" y="222"/>
                  </a:lnTo>
                  <a:lnTo>
                    <a:pt x="316" y="204"/>
                  </a:lnTo>
                  <a:lnTo>
                    <a:pt x="348" y="185"/>
                  </a:lnTo>
                  <a:lnTo>
                    <a:pt x="363" y="173"/>
                  </a:lnTo>
                  <a:lnTo>
                    <a:pt x="380" y="161"/>
                  </a:lnTo>
                  <a:lnTo>
                    <a:pt x="397" y="147"/>
                  </a:lnTo>
                  <a:lnTo>
                    <a:pt x="414" y="130"/>
                  </a:lnTo>
                  <a:lnTo>
                    <a:pt x="595" y="40"/>
                  </a:lnTo>
                  <a:lnTo>
                    <a:pt x="599" y="36"/>
                  </a:lnTo>
                  <a:lnTo>
                    <a:pt x="611" y="27"/>
                  </a:lnTo>
                  <a:lnTo>
                    <a:pt x="619" y="22"/>
                  </a:lnTo>
                  <a:lnTo>
                    <a:pt x="628" y="16"/>
                  </a:lnTo>
                  <a:lnTo>
                    <a:pt x="639" y="11"/>
                  </a:lnTo>
                  <a:lnTo>
                    <a:pt x="652" y="6"/>
                  </a:lnTo>
                  <a:lnTo>
                    <a:pt x="665" y="2"/>
                  </a:lnTo>
                  <a:lnTo>
                    <a:pt x="680" y="0"/>
                  </a:lnTo>
                  <a:lnTo>
                    <a:pt x="687" y="0"/>
                  </a:lnTo>
                  <a:lnTo>
                    <a:pt x="695" y="0"/>
                  </a:lnTo>
                  <a:lnTo>
                    <a:pt x="702" y="1"/>
                  </a:lnTo>
                  <a:lnTo>
                    <a:pt x="710" y="2"/>
                  </a:lnTo>
                  <a:lnTo>
                    <a:pt x="718" y="4"/>
                  </a:lnTo>
                  <a:lnTo>
                    <a:pt x="726" y="6"/>
                  </a:lnTo>
                  <a:lnTo>
                    <a:pt x="734" y="10"/>
                  </a:lnTo>
                  <a:lnTo>
                    <a:pt x="743" y="14"/>
                  </a:lnTo>
                  <a:lnTo>
                    <a:pt x="751" y="19"/>
                  </a:lnTo>
                  <a:lnTo>
                    <a:pt x="759" y="25"/>
                  </a:lnTo>
                  <a:lnTo>
                    <a:pt x="768" y="32"/>
                  </a:lnTo>
                  <a:lnTo>
                    <a:pt x="776" y="40"/>
                  </a:lnTo>
                  <a:lnTo>
                    <a:pt x="787" y="50"/>
                  </a:lnTo>
                  <a:lnTo>
                    <a:pt x="798" y="59"/>
                  </a:lnTo>
                  <a:lnTo>
                    <a:pt x="810" y="67"/>
                  </a:lnTo>
                  <a:lnTo>
                    <a:pt x="822" y="75"/>
                  </a:lnTo>
                  <a:lnTo>
                    <a:pt x="835" y="83"/>
                  </a:lnTo>
                  <a:lnTo>
                    <a:pt x="848" y="89"/>
                  </a:lnTo>
                  <a:lnTo>
                    <a:pt x="862" y="95"/>
                  </a:lnTo>
                  <a:lnTo>
                    <a:pt x="875" y="100"/>
                  </a:lnTo>
                  <a:lnTo>
                    <a:pt x="903" y="109"/>
                  </a:lnTo>
                  <a:lnTo>
                    <a:pt x="930" y="115"/>
                  </a:lnTo>
                  <a:lnTo>
                    <a:pt x="956" y="121"/>
                  </a:lnTo>
                  <a:lnTo>
                    <a:pt x="980" y="12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254"/>
            <p:cNvSpPr>
              <a:spLocks noChangeAspect="1"/>
            </p:cNvSpPr>
            <p:nvPr/>
          </p:nvSpPr>
          <p:spPr bwMode="auto">
            <a:xfrm>
              <a:off x="5548" y="2176"/>
              <a:ext cx="183" cy="194"/>
            </a:xfrm>
            <a:custGeom>
              <a:avLst/>
              <a:gdLst>
                <a:gd name="T0" fmla="*/ 0 w 1378"/>
                <a:gd name="T1" fmla="*/ 0 h 1371"/>
                <a:gd name="T2" fmla="*/ 0 w 1378"/>
                <a:gd name="T3" fmla="*/ 0 h 1371"/>
                <a:gd name="T4" fmla="*/ 0 w 1378"/>
                <a:gd name="T5" fmla="*/ 0 h 1371"/>
                <a:gd name="T6" fmla="*/ 0 w 1378"/>
                <a:gd name="T7" fmla="*/ 0 h 1371"/>
                <a:gd name="T8" fmla="*/ 0 w 1378"/>
                <a:gd name="T9" fmla="*/ 0 h 1371"/>
                <a:gd name="T10" fmla="*/ 0 w 1378"/>
                <a:gd name="T11" fmla="*/ 0 h 1371"/>
                <a:gd name="T12" fmla="*/ 0 w 1378"/>
                <a:gd name="T13" fmla="*/ 0 h 1371"/>
                <a:gd name="T14" fmla="*/ 0 w 1378"/>
                <a:gd name="T15" fmla="*/ 0 h 1371"/>
                <a:gd name="T16" fmla="*/ 0 w 1378"/>
                <a:gd name="T17" fmla="*/ 0 h 1371"/>
                <a:gd name="T18" fmla="*/ 0 w 1378"/>
                <a:gd name="T19" fmla="*/ 0 h 1371"/>
                <a:gd name="T20" fmla="*/ 0 w 1378"/>
                <a:gd name="T21" fmla="*/ 0 h 1371"/>
                <a:gd name="T22" fmla="*/ 0 w 1378"/>
                <a:gd name="T23" fmla="*/ 0 h 1371"/>
                <a:gd name="T24" fmla="*/ 0 w 1378"/>
                <a:gd name="T25" fmla="*/ 0 h 1371"/>
                <a:gd name="T26" fmla="*/ 0 w 1378"/>
                <a:gd name="T27" fmla="*/ 0 h 1371"/>
                <a:gd name="T28" fmla="*/ 0 w 1378"/>
                <a:gd name="T29" fmla="*/ 0 h 1371"/>
                <a:gd name="T30" fmla="*/ 0 w 1378"/>
                <a:gd name="T31" fmla="*/ 0 h 1371"/>
                <a:gd name="T32" fmla="*/ 0 w 1378"/>
                <a:gd name="T33" fmla="*/ 0 h 1371"/>
                <a:gd name="T34" fmla="*/ 0 w 1378"/>
                <a:gd name="T35" fmla="*/ 0 h 1371"/>
                <a:gd name="T36" fmla="*/ 0 w 1378"/>
                <a:gd name="T37" fmla="*/ 0 h 1371"/>
                <a:gd name="T38" fmla="*/ 0 w 1378"/>
                <a:gd name="T39" fmla="*/ 0 h 1371"/>
                <a:gd name="T40" fmla="*/ 0 w 1378"/>
                <a:gd name="T41" fmla="*/ 0 h 1371"/>
                <a:gd name="T42" fmla="*/ 0 w 1378"/>
                <a:gd name="T43" fmla="*/ 0 h 1371"/>
                <a:gd name="T44" fmla="*/ 0 w 1378"/>
                <a:gd name="T45" fmla="*/ 0 h 1371"/>
                <a:gd name="T46" fmla="*/ 0 w 1378"/>
                <a:gd name="T47" fmla="*/ 0 h 1371"/>
                <a:gd name="T48" fmla="*/ 0 w 1378"/>
                <a:gd name="T49" fmla="*/ 0 h 1371"/>
                <a:gd name="T50" fmla="*/ 0 w 1378"/>
                <a:gd name="T51" fmla="*/ 0 h 1371"/>
                <a:gd name="T52" fmla="*/ 0 w 1378"/>
                <a:gd name="T53" fmla="*/ 0 h 1371"/>
                <a:gd name="T54" fmla="*/ 0 w 1378"/>
                <a:gd name="T55" fmla="*/ 0 h 1371"/>
                <a:gd name="T56" fmla="*/ 0 w 1378"/>
                <a:gd name="T57" fmla="*/ 0 h 1371"/>
                <a:gd name="T58" fmla="*/ 0 w 1378"/>
                <a:gd name="T59" fmla="*/ 0 h 1371"/>
                <a:gd name="T60" fmla="*/ 0 w 1378"/>
                <a:gd name="T61" fmla="*/ 0 h 1371"/>
                <a:gd name="T62" fmla="*/ 0 w 1378"/>
                <a:gd name="T63" fmla="*/ 0 h 1371"/>
                <a:gd name="T64" fmla="*/ 0 w 1378"/>
                <a:gd name="T65" fmla="*/ 0 h 1371"/>
                <a:gd name="T66" fmla="*/ 0 w 1378"/>
                <a:gd name="T67" fmla="*/ 0 h 1371"/>
                <a:gd name="T68" fmla="*/ 0 w 1378"/>
                <a:gd name="T69" fmla="*/ 0 h 1371"/>
                <a:gd name="T70" fmla="*/ 0 w 1378"/>
                <a:gd name="T71" fmla="*/ 0 h 1371"/>
                <a:gd name="T72" fmla="*/ 0 w 1378"/>
                <a:gd name="T73" fmla="*/ 0 h 1371"/>
                <a:gd name="T74" fmla="*/ 0 w 1378"/>
                <a:gd name="T75" fmla="*/ 0 h 1371"/>
                <a:gd name="T76" fmla="*/ 0 w 1378"/>
                <a:gd name="T77" fmla="*/ 0 h 1371"/>
                <a:gd name="T78" fmla="*/ 0 w 1378"/>
                <a:gd name="T79" fmla="*/ 0 h 1371"/>
                <a:gd name="T80" fmla="*/ 0 w 1378"/>
                <a:gd name="T81" fmla="*/ 0 h 1371"/>
                <a:gd name="T82" fmla="*/ 0 w 1378"/>
                <a:gd name="T83" fmla="*/ 0 h 1371"/>
                <a:gd name="T84" fmla="*/ 0 w 1378"/>
                <a:gd name="T85" fmla="*/ 0 h 1371"/>
                <a:gd name="T86" fmla="*/ 0 w 1378"/>
                <a:gd name="T87" fmla="*/ 0 h 1371"/>
                <a:gd name="T88" fmla="*/ 0 w 1378"/>
                <a:gd name="T89" fmla="*/ 0 h 1371"/>
                <a:gd name="T90" fmla="*/ 0 w 1378"/>
                <a:gd name="T91" fmla="*/ 0 h 1371"/>
                <a:gd name="T92" fmla="*/ 0 w 1378"/>
                <a:gd name="T93" fmla="*/ 0 h 1371"/>
                <a:gd name="T94" fmla="*/ 0 w 1378"/>
                <a:gd name="T95" fmla="*/ 0 h 1371"/>
                <a:gd name="T96" fmla="*/ 0 w 1378"/>
                <a:gd name="T97" fmla="*/ 0 h 1371"/>
                <a:gd name="T98" fmla="*/ 0 w 1378"/>
                <a:gd name="T99" fmla="*/ 0 h 1371"/>
                <a:gd name="T100" fmla="*/ 0 w 1378"/>
                <a:gd name="T101" fmla="*/ 0 h 1371"/>
                <a:gd name="T102" fmla="*/ 0 w 1378"/>
                <a:gd name="T103" fmla="*/ 0 h 1371"/>
                <a:gd name="T104" fmla="*/ 0 w 1378"/>
                <a:gd name="T105" fmla="*/ 0 h 1371"/>
                <a:gd name="T106" fmla="*/ 0 w 1378"/>
                <a:gd name="T107" fmla="*/ 0 h 1371"/>
                <a:gd name="T108" fmla="*/ 0 w 1378"/>
                <a:gd name="T109" fmla="*/ 0 h 137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78"/>
                <a:gd name="T166" fmla="*/ 0 h 1371"/>
                <a:gd name="T167" fmla="*/ 1378 w 1378"/>
                <a:gd name="T168" fmla="*/ 1371 h 137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78" h="1371">
                  <a:moveTo>
                    <a:pt x="1325" y="305"/>
                  </a:moveTo>
                  <a:lnTo>
                    <a:pt x="1306" y="305"/>
                  </a:lnTo>
                  <a:lnTo>
                    <a:pt x="1292" y="305"/>
                  </a:lnTo>
                  <a:lnTo>
                    <a:pt x="1282" y="305"/>
                  </a:lnTo>
                  <a:lnTo>
                    <a:pt x="1280" y="305"/>
                  </a:lnTo>
                  <a:lnTo>
                    <a:pt x="1286" y="323"/>
                  </a:lnTo>
                  <a:lnTo>
                    <a:pt x="1302" y="368"/>
                  </a:lnTo>
                  <a:lnTo>
                    <a:pt x="1312" y="401"/>
                  </a:lnTo>
                  <a:lnTo>
                    <a:pt x="1323" y="437"/>
                  </a:lnTo>
                  <a:lnTo>
                    <a:pt x="1333" y="476"/>
                  </a:lnTo>
                  <a:lnTo>
                    <a:pt x="1344" y="519"/>
                  </a:lnTo>
                  <a:lnTo>
                    <a:pt x="1355" y="562"/>
                  </a:lnTo>
                  <a:lnTo>
                    <a:pt x="1364" y="606"/>
                  </a:lnTo>
                  <a:lnTo>
                    <a:pt x="1372" y="649"/>
                  </a:lnTo>
                  <a:lnTo>
                    <a:pt x="1376" y="692"/>
                  </a:lnTo>
                  <a:lnTo>
                    <a:pt x="1378" y="711"/>
                  </a:lnTo>
                  <a:lnTo>
                    <a:pt x="1378" y="731"/>
                  </a:lnTo>
                  <a:lnTo>
                    <a:pt x="1378" y="749"/>
                  </a:lnTo>
                  <a:lnTo>
                    <a:pt x="1377" y="768"/>
                  </a:lnTo>
                  <a:lnTo>
                    <a:pt x="1375" y="784"/>
                  </a:lnTo>
                  <a:lnTo>
                    <a:pt x="1373" y="799"/>
                  </a:lnTo>
                  <a:lnTo>
                    <a:pt x="1368" y="814"/>
                  </a:lnTo>
                  <a:lnTo>
                    <a:pt x="1363" y="826"/>
                  </a:lnTo>
                  <a:lnTo>
                    <a:pt x="1351" y="848"/>
                  </a:lnTo>
                  <a:lnTo>
                    <a:pt x="1338" y="870"/>
                  </a:lnTo>
                  <a:lnTo>
                    <a:pt x="1324" y="890"/>
                  </a:lnTo>
                  <a:lnTo>
                    <a:pt x="1310" y="909"/>
                  </a:lnTo>
                  <a:lnTo>
                    <a:pt x="1281" y="945"/>
                  </a:lnTo>
                  <a:lnTo>
                    <a:pt x="1255" y="979"/>
                  </a:lnTo>
                  <a:lnTo>
                    <a:pt x="1243" y="995"/>
                  </a:lnTo>
                  <a:lnTo>
                    <a:pt x="1233" y="1012"/>
                  </a:lnTo>
                  <a:lnTo>
                    <a:pt x="1225" y="1029"/>
                  </a:lnTo>
                  <a:lnTo>
                    <a:pt x="1218" y="1045"/>
                  </a:lnTo>
                  <a:lnTo>
                    <a:pt x="1216" y="1054"/>
                  </a:lnTo>
                  <a:lnTo>
                    <a:pt x="1214" y="1063"/>
                  </a:lnTo>
                  <a:lnTo>
                    <a:pt x="1213" y="1071"/>
                  </a:lnTo>
                  <a:lnTo>
                    <a:pt x="1212" y="1080"/>
                  </a:lnTo>
                  <a:lnTo>
                    <a:pt x="1212" y="1089"/>
                  </a:lnTo>
                  <a:lnTo>
                    <a:pt x="1213" y="1098"/>
                  </a:lnTo>
                  <a:lnTo>
                    <a:pt x="1215" y="1107"/>
                  </a:lnTo>
                  <a:lnTo>
                    <a:pt x="1217" y="1117"/>
                  </a:lnTo>
                  <a:lnTo>
                    <a:pt x="1229" y="1156"/>
                  </a:lnTo>
                  <a:lnTo>
                    <a:pt x="1241" y="1197"/>
                  </a:lnTo>
                  <a:lnTo>
                    <a:pt x="1251" y="1237"/>
                  </a:lnTo>
                  <a:lnTo>
                    <a:pt x="1258" y="1273"/>
                  </a:lnTo>
                  <a:lnTo>
                    <a:pt x="1262" y="1290"/>
                  </a:lnTo>
                  <a:lnTo>
                    <a:pt x="1263" y="1307"/>
                  </a:lnTo>
                  <a:lnTo>
                    <a:pt x="1263" y="1321"/>
                  </a:lnTo>
                  <a:lnTo>
                    <a:pt x="1261" y="1334"/>
                  </a:lnTo>
                  <a:lnTo>
                    <a:pt x="1259" y="1339"/>
                  </a:lnTo>
                  <a:lnTo>
                    <a:pt x="1258" y="1345"/>
                  </a:lnTo>
                  <a:lnTo>
                    <a:pt x="1256" y="1350"/>
                  </a:lnTo>
                  <a:lnTo>
                    <a:pt x="1253" y="1354"/>
                  </a:lnTo>
                  <a:lnTo>
                    <a:pt x="1251" y="1359"/>
                  </a:lnTo>
                  <a:lnTo>
                    <a:pt x="1246" y="1362"/>
                  </a:lnTo>
                  <a:lnTo>
                    <a:pt x="1242" y="1364"/>
                  </a:lnTo>
                  <a:lnTo>
                    <a:pt x="1238" y="1367"/>
                  </a:lnTo>
                  <a:lnTo>
                    <a:pt x="1232" y="1369"/>
                  </a:lnTo>
                  <a:lnTo>
                    <a:pt x="1226" y="1370"/>
                  </a:lnTo>
                  <a:lnTo>
                    <a:pt x="1219" y="1371"/>
                  </a:lnTo>
                  <a:lnTo>
                    <a:pt x="1211" y="1371"/>
                  </a:lnTo>
                  <a:lnTo>
                    <a:pt x="1192" y="1370"/>
                  </a:lnTo>
                  <a:lnTo>
                    <a:pt x="1171" y="1366"/>
                  </a:lnTo>
                  <a:lnTo>
                    <a:pt x="1148" y="1362"/>
                  </a:lnTo>
                  <a:lnTo>
                    <a:pt x="1123" y="1356"/>
                  </a:lnTo>
                  <a:lnTo>
                    <a:pt x="1097" y="1348"/>
                  </a:lnTo>
                  <a:lnTo>
                    <a:pt x="1071" y="1338"/>
                  </a:lnTo>
                  <a:lnTo>
                    <a:pt x="1045" y="1328"/>
                  </a:lnTo>
                  <a:lnTo>
                    <a:pt x="1019" y="1316"/>
                  </a:lnTo>
                  <a:lnTo>
                    <a:pt x="995" y="1304"/>
                  </a:lnTo>
                  <a:lnTo>
                    <a:pt x="971" y="1291"/>
                  </a:lnTo>
                  <a:lnTo>
                    <a:pt x="950" y="1277"/>
                  </a:lnTo>
                  <a:lnTo>
                    <a:pt x="932" y="1262"/>
                  </a:lnTo>
                  <a:lnTo>
                    <a:pt x="924" y="1254"/>
                  </a:lnTo>
                  <a:lnTo>
                    <a:pt x="917" y="1247"/>
                  </a:lnTo>
                  <a:lnTo>
                    <a:pt x="910" y="1239"/>
                  </a:lnTo>
                  <a:lnTo>
                    <a:pt x="905" y="1231"/>
                  </a:lnTo>
                  <a:lnTo>
                    <a:pt x="895" y="1214"/>
                  </a:lnTo>
                  <a:lnTo>
                    <a:pt x="884" y="1192"/>
                  </a:lnTo>
                  <a:lnTo>
                    <a:pt x="872" y="1167"/>
                  </a:lnTo>
                  <a:lnTo>
                    <a:pt x="860" y="1140"/>
                  </a:lnTo>
                  <a:lnTo>
                    <a:pt x="836" y="1080"/>
                  </a:lnTo>
                  <a:lnTo>
                    <a:pt x="812" y="1018"/>
                  </a:lnTo>
                  <a:lnTo>
                    <a:pt x="792" y="960"/>
                  </a:lnTo>
                  <a:lnTo>
                    <a:pt x="774" y="913"/>
                  </a:lnTo>
                  <a:lnTo>
                    <a:pt x="763" y="880"/>
                  </a:lnTo>
                  <a:lnTo>
                    <a:pt x="759" y="867"/>
                  </a:lnTo>
                  <a:lnTo>
                    <a:pt x="676" y="638"/>
                  </a:lnTo>
                  <a:lnTo>
                    <a:pt x="603" y="597"/>
                  </a:lnTo>
                  <a:lnTo>
                    <a:pt x="595" y="604"/>
                  </a:lnTo>
                  <a:lnTo>
                    <a:pt x="574" y="622"/>
                  </a:lnTo>
                  <a:lnTo>
                    <a:pt x="546" y="649"/>
                  </a:lnTo>
                  <a:lnTo>
                    <a:pt x="513" y="682"/>
                  </a:lnTo>
                  <a:lnTo>
                    <a:pt x="498" y="700"/>
                  </a:lnTo>
                  <a:lnTo>
                    <a:pt x="482" y="719"/>
                  </a:lnTo>
                  <a:lnTo>
                    <a:pt x="469" y="736"/>
                  </a:lnTo>
                  <a:lnTo>
                    <a:pt x="457" y="755"/>
                  </a:lnTo>
                  <a:lnTo>
                    <a:pt x="453" y="763"/>
                  </a:lnTo>
                  <a:lnTo>
                    <a:pt x="450" y="772"/>
                  </a:lnTo>
                  <a:lnTo>
                    <a:pt x="447" y="780"/>
                  </a:lnTo>
                  <a:lnTo>
                    <a:pt x="444" y="787"/>
                  </a:lnTo>
                  <a:lnTo>
                    <a:pt x="443" y="795"/>
                  </a:lnTo>
                  <a:lnTo>
                    <a:pt x="443" y="803"/>
                  </a:lnTo>
                  <a:lnTo>
                    <a:pt x="444" y="809"/>
                  </a:lnTo>
                  <a:lnTo>
                    <a:pt x="447" y="815"/>
                  </a:lnTo>
                  <a:lnTo>
                    <a:pt x="447" y="816"/>
                  </a:lnTo>
                  <a:lnTo>
                    <a:pt x="448" y="816"/>
                  </a:lnTo>
                  <a:lnTo>
                    <a:pt x="403" y="816"/>
                  </a:lnTo>
                  <a:lnTo>
                    <a:pt x="313" y="816"/>
                  </a:lnTo>
                  <a:lnTo>
                    <a:pt x="221" y="1088"/>
                  </a:lnTo>
                  <a:lnTo>
                    <a:pt x="221" y="1085"/>
                  </a:lnTo>
                  <a:lnTo>
                    <a:pt x="220" y="1073"/>
                  </a:lnTo>
                  <a:lnTo>
                    <a:pt x="217" y="1055"/>
                  </a:lnTo>
                  <a:lnTo>
                    <a:pt x="210" y="1031"/>
                  </a:lnTo>
                  <a:lnTo>
                    <a:pt x="206" y="1018"/>
                  </a:lnTo>
                  <a:lnTo>
                    <a:pt x="200" y="1004"/>
                  </a:lnTo>
                  <a:lnTo>
                    <a:pt x="192" y="989"/>
                  </a:lnTo>
                  <a:lnTo>
                    <a:pt x="183" y="974"/>
                  </a:lnTo>
                  <a:lnTo>
                    <a:pt x="173" y="957"/>
                  </a:lnTo>
                  <a:lnTo>
                    <a:pt x="161" y="941"/>
                  </a:lnTo>
                  <a:lnTo>
                    <a:pt x="147" y="923"/>
                  </a:lnTo>
                  <a:lnTo>
                    <a:pt x="131" y="907"/>
                  </a:lnTo>
                  <a:lnTo>
                    <a:pt x="116" y="891"/>
                  </a:lnTo>
                  <a:lnTo>
                    <a:pt x="105" y="877"/>
                  </a:lnTo>
                  <a:lnTo>
                    <a:pt x="97" y="864"/>
                  </a:lnTo>
                  <a:lnTo>
                    <a:pt x="92" y="853"/>
                  </a:lnTo>
                  <a:lnTo>
                    <a:pt x="88" y="843"/>
                  </a:lnTo>
                  <a:lnTo>
                    <a:pt x="86" y="833"/>
                  </a:lnTo>
                  <a:lnTo>
                    <a:pt x="85" y="824"/>
                  </a:lnTo>
                  <a:lnTo>
                    <a:pt x="85" y="816"/>
                  </a:lnTo>
                  <a:lnTo>
                    <a:pt x="85" y="807"/>
                  </a:lnTo>
                  <a:lnTo>
                    <a:pt x="85" y="798"/>
                  </a:lnTo>
                  <a:lnTo>
                    <a:pt x="83" y="790"/>
                  </a:lnTo>
                  <a:lnTo>
                    <a:pt x="80" y="779"/>
                  </a:lnTo>
                  <a:lnTo>
                    <a:pt x="74" y="768"/>
                  </a:lnTo>
                  <a:lnTo>
                    <a:pt x="67" y="756"/>
                  </a:lnTo>
                  <a:lnTo>
                    <a:pt x="55" y="742"/>
                  </a:lnTo>
                  <a:lnTo>
                    <a:pt x="41" y="725"/>
                  </a:lnTo>
                  <a:lnTo>
                    <a:pt x="25" y="709"/>
                  </a:lnTo>
                  <a:lnTo>
                    <a:pt x="14" y="695"/>
                  </a:lnTo>
                  <a:lnTo>
                    <a:pt x="7" y="683"/>
                  </a:lnTo>
                  <a:lnTo>
                    <a:pt x="3" y="672"/>
                  </a:lnTo>
                  <a:lnTo>
                    <a:pt x="0" y="667"/>
                  </a:lnTo>
                  <a:lnTo>
                    <a:pt x="0" y="661"/>
                  </a:lnTo>
                  <a:lnTo>
                    <a:pt x="0" y="657"/>
                  </a:lnTo>
                  <a:lnTo>
                    <a:pt x="0" y="652"/>
                  </a:lnTo>
                  <a:lnTo>
                    <a:pt x="3" y="644"/>
                  </a:lnTo>
                  <a:lnTo>
                    <a:pt x="6" y="635"/>
                  </a:lnTo>
                  <a:lnTo>
                    <a:pt x="17" y="618"/>
                  </a:lnTo>
                  <a:lnTo>
                    <a:pt x="28" y="598"/>
                  </a:lnTo>
                  <a:lnTo>
                    <a:pt x="33" y="587"/>
                  </a:lnTo>
                  <a:lnTo>
                    <a:pt x="36" y="574"/>
                  </a:lnTo>
                  <a:lnTo>
                    <a:pt x="40" y="560"/>
                  </a:lnTo>
                  <a:lnTo>
                    <a:pt x="41" y="544"/>
                  </a:lnTo>
                  <a:lnTo>
                    <a:pt x="41" y="535"/>
                  </a:lnTo>
                  <a:lnTo>
                    <a:pt x="43" y="525"/>
                  </a:lnTo>
                  <a:lnTo>
                    <a:pt x="45" y="514"/>
                  </a:lnTo>
                  <a:lnTo>
                    <a:pt x="48" y="502"/>
                  </a:lnTo>
                  <a:lnTo>
                    <a:pt x="58" y="477"/>
                  </a:lnTo>
                  <a:lnTo>
                    <a:pt x="70" y="449"/>
                  </a:lnTo>
                  <a:lnTo>
                    <a:pt x="85" y="420"/>
                  </a:lnTo>
                  <a:lnTo>
                    <a:pt x="103" y="389"/>
                  </a:lnTo>
                  <a:lnTo>
                    <a:pt x="121" y="359"/>
                  </a:lnTo>
                  <a:lnTo>
                    <a:pt x="142" y="328"/>
                  </a:lnTo>
                  <a:lnTo>
                    <a:pt x="164" y="300"/>
                  </a:lnTo>
                  <a:lnTo>
                    <a:pt x="186" y="272"/>
                  </a:lnTo>
                  <a:lnTo>
                    <a:pt x="209" y="247"/>
                  </a:lnTo>
                  <a:lnTo>
                    <a:pt x="231" y="225"/>
                  </a:lnTo>
                  <a:lnTo>
                    <a:pt x="243" y="215"/>
                  </a:lnTo>
                  <a:lnTo>
                    <a:pt x="254" y="207"/>
                  </a:lnTo>
                  <a:lnTo>
                    <a:pt x="264" y="200"/>
                  </a:lnTo>
                  <a:lnTo>
                    <a:pt x="275" y="193"/>
                  </a:lnTo>
                  <a:lnTo>
                    <a:pt x="284" y="188"/>
                  </a:lnTo>
                  <a:lnTo>
                    <a:pt x="294" y="185"/>
                  </a:lnTo>
                  <a:lnTo>
                    <a:pt x="304" y="182"/>
                  </a:lnTo>
                  <a:lnTo>
                    <a:pt x="313" y="181"/>
                  </a:lnTo>
                  <a:lnTo>
                    <a:pt x="330" y="180"/>
                  </a:lnTo>
                  <a:lnTo>
                    <a:pt x="350" y="177"/>
                  </a:lnTo>
                  <a:lnTo>
                    <a:pt x="371" y="173"/>
                  </a:lnTo>
                  <a:lnTo>
                    <a:pt x="393" y="167"/>
                  </a:lnTo>
                  <a:lnTo>
                    <a:pt x="416" y="161"/>
                  </a:lnTo>
                  <a:lnTo>
                    <a:pt x="438" y="153"/>
                  </a:lnTo>
                  <a:lnTo>
                    <a:pt x="461" y="144"/>
                  </a:lnTo>
                  <a:lnTo>
                    <a:pt x="482" y="136"/>
                  </a:lnTo>
                  <a:lnTo>
                    <a:pt x="523" y="119"/>
                  </a:lnTo>
                  <a:lnTo>
                    <a:pt x="554" y="105"/>
                  </a:lnTo>
                  <a:lnTo>
                    <a:pt x="576" y="94"/>
                  </a:lnTo>
                  <a:lnTo>
                    <a:pt x="585" y="91"/>
                  </a:lnTo>
                  <a:lnTo>
                    <a:pt x="765" y="91"/>
                  </a:lnTo>
                  <a:lnTo>
                    <a:pt x="947" y="0"/>
                  </a:lnTo>
                  <a:lnTo>
                    <a:pt x="991" y="21"/>
                  </a:lnTo>
                  <a:lnTo>
                    <a:pt x="987" y="30"/>
                  </a:lnTo>
                  <a:lnTo>
                    <a:pt x="987" y="39"/>
                  </a:lnTo>
                  <a:lnTo>
                    <a:pt x="987" y="43"/>
                  </a:lnTo>
                  <a:lnTo>
                    <a:pt x="989" y="47"/>
                  </a:lnTo>
                  <a:lnTo>
                    <a:pt x="991" y="51"/>
                  </a:lnTo>
                  <a:lnTo>
                    <a:pt x="993" y="55"/>
                  </a:lnTo>
                  <a:lnTo>
                    <a:pt x="999" y="64"/>
                  </a:lnTo>
                  <a:lnTo>
                    <a:pt x="1009" y="72"/>
                  </a:lnTo>
                  <a:lnTo>
                    <a:pt x="1022" y="82"/>
                  </a:lnTo>
                  <a:lnTo>
                    <a:pt x="1037" y="91"/>
                  </a:lnTo>
                  <a:lnTo>
                    <a:pt x="1070" y="107"/>
                  </a:lnTo>
                  <a:lnTo>
                    <a:pt x="1097" y="125"/>
                  </a:lnTo>
                  <a:lnTo>
                    <a:pt x="1122" y="141"/>
                  </a:lnTo>
                  <a:lnTo>
                    <a:pt x="1143" y="157"/>
                  </a:lnTo>
                  <a:lnTo>
                    <a:pt x="1160" y="173"/>
                  </a:lnTo>
                  <a:lnTo>
                    <a:pt x="1175" y="188"/>
                  </a:lnTo>
                  <a:lnTo>
                    <a:pt x="1187" y="202"/>
                  </a:lnTo>
                  <a:lnTo>
                    <a:pt x="1196" y="215"/>
                  </a:lnTo>
                  <a:lnTo>
                    <a:pt x="1204" y="227"/>
                  </a:lnTo>
                  <a:lnTo>
                    <a:pt x="1209" y="239"/>
                  </a:lnTo>
                  <a:lnTo>
                    <a:pt x="1214" y="248"/>
                  </a:lnTo>
                  <a:lnTo>
                    <a:pt x="1216" y="256"/>
                  </a:lnTo>
                  <a:lnTo>
                    <a:pt x="1219" y="268"/>
                  </a:lnTo>
                  <a:lnTo>
                    <a:pt x="1219" y="272"/>
                  </a:lnTo>
                  <a:lnTo>
                    <a:pt x="1286" y="305"/>
                  </a:lnTo>
                  <a:lnTo>
                    <a:pt x="1292" y="305"/>
                  </a:lnTo>
                  <a:lnTo>
                    <a:pt x="1302" y="305"/>
                  </a:lnTo>
                  <a:lnTo>
                    <a:pt x="1313" y="305"/>
                  </a:lnTo>
                  <a:lnTo>
                    <a:pt x="1325" y="30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255"/>
            <p:cNvSpPr>
              <a:spLocks noChangeAspect="1"/>
            </p:cNvSpPr>
            <p:nvPr/>
          </p:nvSpPr>
          <p:spPr bwMode="auto">
            <a:xfrm>
              <a:off x="5548" y="2176"/>
              <a:ext cx="183" cy="194"/>
            </a:xfrm>
            <a:custGeom>
              <a:avLst/>
              <a:gdLst>
                <a:gd name="T0" fmla="*/ 0 w 1378"/>
                <a:gd name="T1" fmla="*/ 0 h 1371"/>
                <a:gd name="T2" fmla="*/ 0 w 1378"/>
                <a:gd name="T3" fmla="*/ 0 h 1371"/>
                <a:gd name="T4" fmla="*/ 0 w 1378"/>
                <a:gd name="T5" fmla="*/ 0 h 1371"/>
                <a:gd name="T6" fmla="*/ 0 w 1378"/>
                <a:gd name="T7" fmla="*/ 0 h 1371"/>
                <a:gd name="T8" fmla="*/ 0 w 1378"/>
                <a:gd name="T9" fmla="*/ 0 h 1371"/>
                <a:gd name="T10" fmla="*/ 0 w 1378"/>
                <a:gd name="T11" fmla="*/ 0 h 1371"/>
                <a:gd name="T12" fmla="*/ 0 w 1378"/>
                <a:gd name="T13" fmla="*/ 0 h 1371"/>
                <a:gd name="T14" fmla="*/ 0 w 1378"/>
                <a:gd name="T15" fmla="*/ 0 h 1371"/>
                <a:gd name="T16" fmla="*/ 0 w 1378"/>
                <a:gd name="T17" fmla="*/ 0 h 1371"/>
                <a:gd name="T18" fmla="*/ 0 w 1378"/>
                <a:gd name="T19" fmla="*/ 0 h 1371"/>
                <a:gd name="T20" fmla="*/ 0 w 1378"/>
                <a:gd name="T21" fmla="*/ 0 h 1371"/>
                <a:gd name="T22" fmla="*/ 0 w 1378"/>
                <a:gd name="T23" fmla="*/ 0 h 1371"/>
                <a:gd name="T24" fmla="*/ 0 w 1378"/>
                <a:gd name="T25" fmla="*/ 0 h 1371"/>
                <a:gd name="T26" fmla="*/ 0 w 1378"/>
                <a:gd name="T27" fmla="*/ 0 h 1371"/>
                <a:gd name="T28" fmla="*/ 0 w 1378"/>
                <a:gd name="T29" fmla="*/ 0 h 1371"/>
                <a:gd name="T30" fmla="*/ 0 w 1378"/>
                <a:gd name="T31" fmla="*/ 0 h 1371"/>
                <a:gd name="T32" fmla="*/ 0 w 1378"/>
                <a:gd name="T33" fmla="*/ 0 h 1371"/>
                <a:gd name="T34" fmla="*/ 0 w 1378"/>
                <a:gd name="T35" fmla="*/ 0 h 1371"/>
                <a:gd name="T36" fmla="*/ 0 w 1378"/>
                <a:gd name="T37" fmla="*/ 0 h 1371"/>
                <a:gd name="T38" fmla="*/ 0 w 1378"/>
                <a:gd name="T39" fmla="*/ 0 h 1371"/>
                <a:gd name="T40" fmla="*/ 0 w 1378"/>
                <a:gd name="T41" fmla="*/ 0 h 1371"/>
                <a:gd name="T42" fmla="*/ 0 w 1378"/>
                <a:gd name="T43" fmla="*/ 0 h 1371"/>
                <a:gd name="T44" fmla="*/ 0 w 1378"/>
                <a:gd name="T45" fmla="*/ 0 h 1371"/>
                <a:gd name="T46" fmla="*/ 0 w 1378"/>
                <a:gd name="T47" fmla="*/ 0 h 1371"/>
                <a:gd name="T48" fmla="*/ 0 w 1378"/>
                <a:gd name="T49" fmla="*/ 0 h 1371"/>
                <a:gd name="T50" fmla="*/ 0 w 1378"/>
                <a:gd name="T51" fmla="*/ 0 h 1371"/>
                <a:gd name="T52" fmla="*/ 0 w 1378"/>
                <a:gd name="T53" fmla="*/ 0 h 1371"/>
                <a:gd name="T54" fmla="*/ 0 w 1378"/>
                <a:gd name="T55" fmla="*/ 0 h 1371"/>
                <a:gd name="T56" fmla="*/ 0 w 1378"/>
                <a:gd name="T57" fmla="*/ 0 h 1371"/>
                <a:gd name="T58" fmla="*/ 0 w 1378"/>
                <a:gd name="T59" fmla="*/ 0 h 1371"/>
                <a:gd name="T60" fmla="*/ 0 w 1378"/>
                <a:gd name="T61" fmla="*/ 0 h 1371"/>
                <a:gd name="T62" fmla="*/ 0 w 1378"/>
                <a:gd name="T63" fmla="*/ 0 h 1371"/>
                <a:gd name="T64" fmla="*/ 0 w 1378"/>
                <a:gd name="T65" fmla="*/ 0 h 1371"/>
                <a:gd name="T66" fmla="*/ 0 w 1378"/>
                <a:gd name="T67" fmla="*/ 0 h 1371"/>
                <a:gd name="T68" fmla="*/ 0 w 1378"/>
                <a:gd name="T69" fmla="*/ 0 h 1371"/>
                <a:gd name="T70" fmla="*/ 0 w 1378"/>
                <a:gd name="T71" fmla="*/ 0 h 1371"/>
                <a:gd name="T72" fmla="*/ 0 w 1378"/>
                <a:gd name="T73" fmla="*/ 0 h 1371"/>
                <a:gd name="T74" fmla="*/ 0 w 1378"/>
                <a:gd name="T75" fmla="*/ 0 h 1371"/>
                <a:gd name="T76" fmla="*/ 0 w 1378"/>
                <a:gd name="T77" fmla="*/ 0 h 1371"/>
                <a:gd name="T78" fmla="*/ 0 w 1378"/>
                <a:gd name="T79" fmla="*/ 0 h 1371"/>
                <a:gd name="T80" fmla="*/ 0 w 1378"/>
                <a:gd name="T81" fmla="*/ 0 h 1371"/>
                <a:gd name="T82" fmla="*/ 0 w 1378"/>
                <a:gd name="T83" fmla="*/ 0 h 1371"/>
                <a:gd name="T84" fmla="*/ 0 w 1378"/>
                <a:gd name="T85" fmla="*/ 0 h 1371"/>
                <a:gd name="T86" fmla="*/ 0 w 1378"/>
                <a:gd name="T87" fmla="*/ 0 h 1371"/>
                <a:gd name="T88" fmla="*/ 0 w 1378"/>
                <a:gd name="T89" fmla="*/ 0 h 1371"/>
                <a:gd name="T90" fmla="*/ 0 w 1378"/>
                <a:gd name="T91" fmla="*/ 0 h 1371"/>
                <a:gd name="T92" fmla="*/ 0 w 1378"/>
                <a:gd name="T93" fmla="*/ 0 h 1371"/>
                <a:gd name="T94" fmla="*/ 0 w 1378"/>
                <a:gd name="T95" fmla="*/ 0 h 1371"/>
                <a:gd name="T96" fmla="*/ 0 w 1378"/>
                <a:gd name="T97" fmla="*/ 0 h 1371"/>
                <a:gd name="T98" fmla="*/ 0 w 1378"/>
                <a:gd name="T99" fmla="*/ 0 h 1371"/>
                <a:gd name="T100" fmla="*/ 0 w 1378"/>
                <a:gd name="T101" fmla="*/ 0 h 1371"/>
                <a:gd name="T102" fmla="*/ 0 w 1378"/>
                <a:gd name="T103" fmla="*/ 0 h 1371"/>
                <a:gd name="T104" fmla="*/ 0 w 1378"/>
                <a:gd name="T105" fmla="*/ 0 h 1371"/>
                <a:gd name="T106" fmla="*/ 0 w 1378"/>
                <a:gd name="T107" fmla="*/ 0 h 1371"/>
                <a:gd name="T108" fmla="*/ 0 w 1378"/>
                <a:gd name="T109" fmla="*/ 0 h 137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78"/>
                <a:gd name="T166" fmla="*/ 0 h 1371"/>
                <a:gd name="T167" fmla="*/ 1378 w 1378"/>
                <a:gd name="T168" fmla="*/ 1371 h 137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78" h="1371">
                  <a:moveTo>
                    <a:pt x="1325" y="305"/>
                  </a:moveTo>
                  <a:lnTo>
                    <a:pt x="1306" y="305"/>
                  </a:lnTo>
                  <a:lnTo>
                    <a:pt x="1292" y="305"/>
                  </a:lnTo>
                  <a:lnTo>
                    <a:pt x="1282" y="305"/>
                  </a:lnTo>
                  <a:lnTo>
                    <a:pt x="1280" y="305"/>
                  </a:lnTo>
                  <a:lnTo>
                    <a:pt x="1286" y="323"/>
                  </a:lnTo>
                  <a:lnTo>
                    <a:pt x="1302" y="368"/>
                  </a:lnTo>
                  <a:lnTo>
                    <a:pt x="1312" y="401"/>
                  </a:lnTo>
                  <a:lnTo>
                    <a:pt x="1323" y="437"/>
                  </a:lnTo>
                  <a:lnTo>
                    <a:pt x="1333" y="476"/>
                  </a:lnTo>
                  <a:lnTo>
                    <a:pt x="1344" y="519"/>
                  </a:lnTo>
                  <a:lnTo>
                    <a:pt x="1355" y="562"/>
                  </a:lnTo>
                  <a:lnTo>
                    <a:pt x="1364" y="606"/>
                  </a:lnTo>
                  <a:lnTo>
                    <a:pt x="1372" y="649"/>
                  </a:lnTo>
                  <a:lnTo>
                    <a:pt x="1376" y="692"/>
                  </a:lnTo>
                  <a:lnTo>
                    <a:pt x="1378" y="711"/>
                  </a:lnTo>
                  <a:lnTo>
                    <a:pt x="1378" y="731"/>
                  </a:lnTo>
                  <a:lnTo>
                    <a:pt x="1378" y="749"/>
                  </a:lnTo>
                  <a:lnTo>
                    <a:pt x="1377" y="768"/>
                  </a:lnTo>
                  <a:lnTo>
                    <a:pt x="1375" y="784"/>
                  </a:lnTo>
                  <a:lnTo>
                    <a:pt x="1373" y="799"/>
                  </a:lnTo>
                  <a:lnTo>
                    <a:pt x="1368" y="814"/>
                  </a:lnTo>
                  <a:lnTo>
                    <a:pt x="1363" y="826"/>
                  </a:lnTo>
                  <a:lnTo>
                    <a:pt x="1351" y="848"/>
                  </a:lnTo>
                  <a:lnTo>
                    <a:pt x="1338" y="870"/>
                  </a:lnTo>
                  <a:lnTo>
                    <a:pt x="1324" y="890"/>
                  </a:lnTo>
                  <a:lnTo>
                    <a:pt x="1310" y="909"/>
                  </a:lnTo>
                  <a:lnTo>
                    <a:pt x="1281" y="945"/>
                  </a:lnTo>
                  <a:lnTo>
                    <a:pt x="1255" y="979"/>
                  </a:lnTo>
                  <a:lnTo>
                    <a:pt x="1243" y="995"/>
                  </a:lnTo>
                  <a:lnTo>
                    <a:pt x="1233" y="1012"/>
                  </a:lnTo>
                  <a:lnTo>
                    <a:pt x="1225" y="1029"/>
                  </a:lnTo>
                  <a:lnTo>
                    <a:pt x="1218" y="1045"/>
                  </a:lnTo>
                  <a:lnTo>
                    <a:pt x="1216" y="1054"/>
                  </a:lnTo>
                  <a:lnTo>
                    <a:pt x="1214" y="1063"/>
                  </a:lnTo>
                  <a:lnTo>
                    <a:pt x="1213" y="1071"/>
                  </a:lnTo>
                  <a:lnTo>
                    <a:pt x="1212" y="1080"/>
                  </a:lnTo>
                  <a:lnTo>
                    <a:pt x="1212" y="1089"/>
                  </a:lnTo>
                  <a:lnTo>
                    <a:pt x="1213" y="1098"/>
                  </a:lnTo>
                  <a:lnTo>
                    <a:pt x="1215" y="1107"/>
                  </a:lnTo>
                  <a:lnTo>
                    <a:pt x="1217" y="1117"/>
                  </a:lnTo>
                  <a:lnTo>
                    <a:pt x="1229" y="1156"/>
                  </a:lnTo>
                  <a:lnTo>
                    <a:pt x="1241" y="1197"/>
                  </a:lnTo>
                  <a:lnTo>
                    <a:pt x="1251" y="1237"/>
                  </a:lnTo>
                  <a:lnTo>
                    <a:pt x="1258" y="1273"/>
                  </a:lnTo>
                  <a:lnTo>
                    <a:pt x="1262" y="1290"/>
                  </a:lnTo>
                  <a:lnTo>
                    <a:pt x="1263" y="1307"/>
                  </a:lnTo>
                  <a:lnTo>
                    <a:pt x="1263" y="1321"/>
                  </a:lnTo>
                  <a:lnTo>
                    <a:pt x="1261" y="1334"/>
                  </a:lnTo>
                  <a:lnTo>
                    <a:pt x="1259" y="1339"/>
                  </a:lnTo>
                  <a:lnTo>
                    <a:pt x="1258" y="1345"/>
                  </a:lnTo>
                  <a:lnTo>
                    <a:pt x="1256" y="1350"/>
                  </a:lnTo>
                  <a:lnTo>
                    <a:pt x="1253" y="1354"/>
                  </a:lnTo>
                  <a:lnTo>
                    <a:pt x="1251" y="1359"/>
                  </a:lnTo>
                  <a:lnTo>
                    <a:pt x="1246" y="1362"/>
                  </a:lnTo>
                  <a:lnTo>
                    <a:pt x="1242" y="1364"/>
                  </a:lnTo>
                  <a:lnTo>
                    <a:pt x="1238" y="1367"/>
                  </a:lnTo>
                  <a:lnTo>
                    <a:pt x="1232" y="1369"/>
                  </a:lnTo>
                  <a:lnTo>
                    <a:pt x="1226" y="1370"/>
                  </a:lnTo>
                  <a:lnTo>
                    <a:pt x="1219" y="1371"/>
                  </a:lnTo>
                  <a:lnTo>
                    <a:pt x="1211" y="1371"/>
                  </a:lnTo>
                  <a:lnTo>
                    <a:pt x="1192" y="1370"/>
                  </a:lnTo>
                  <a:lnTo>
                    <a:pt x="1171" y="1366"/>
                  </a:lnTo>
                  <a:lnTo>
                    <a:pt x="1148" y="1362"/>
                  </a:lnTo>
                  <a:lnTo>
                    <a:pt x="1123" y="1356"/>
                  </a:lnTo>
                  <a:lnTo>
                    <a:pt x="1097" y="1348"/>
                  </a:lnTo>
                  <a:lnTo>
                    <a:pt x="1071" y="1338"/>
                  </a:lnTo>
                  <a:lnTo>
                    <a:pt x="1045" y="1328"/>
                  </a:lnTo>
                  <a:lnTo>
                    <a:pt x="1019" y="1316"/>
                  </a:lnTo>
                  <a:lnTo>
                    <a:pt x="995" y="1304"/>
                  </a:lnTo>
                  <a:lnTo>
                    <a:pt x="971" y="1291"/>
                  </a:lnTo>
                  <a:lnTo>
                    <a:pt x="950" y="1277"/>
                  </a:lnTo>
                  <a:lnTo>
                    <a:pt x="932" y="1262"/>
                  </a:lnTo>
                  <a:lnTo>
                    <a:pt x="924" y="1254"/>
                  </a:lnTo>
                  <a:lnTo>
                    <a:pt x="917" y="1247"/>
                  </a:lnTo>
                  <a:lnTo>
                    <a:pt x="910" y="1239"/>
                  </a:lnTo>
                  <a:lnTo>
                    <a:pt x="905" y="1231"/>
                  </a:lnTo>
                  <a:lnTo>
                    <a:pt x="895" y="1214"/>
                  </a:lnTo>
                  <a:lnTo>
                    <a:pt x="884" y="1192"/>
                  </a:lnTo>
                  <a:lnTo>
                    <a:pt x="872" y="1167"/>
                  </a:lnTo>
                  <a:lnTo>
                    <a:pt x="860" y="1140"/>
                  </a:lnTo>
                  <a:lnTo>
                    <a:pt x="836" y="1080"/>
                  </a:lnTo>
                  <a:lnTo>
                    <a:pt x="812" y="1018"/>
                  </a:lnTo>
                  <a:lnTo>
                    <a:pt x="792" y="960"/>
                  </a:lnTo>
                  <a:lnTo>
                    <a:pt x="774" y="913"/>
                  </a:lnTo>
                  <a:lnTo>
                    <a:pt x="763" y="880"/>
                  </a:lnTo>
                  <a:lnTo>
                    <a:pt x="759" y="867"/>
                  </a:lnTo>
                  <a:lnTo>
                    <a:pt x="676" y="638"/>
                  </a:lnTo>
                  <a:lnTo>
                    <a:pt x="603" y="597"/>
                  </a:lnTo>
                  <a:lnTo>
                    <a:pt x="595" y="604"/>
                  </a:lnTo>
                  <a:lnTo>
                    <a:pt x="574" y="622"/>
                  </a:lnTo>
                  <a:lnTo>
                    <a:pt x="546" y="649"/>
                  </a:lnTo>
                  <a:lnTo>
                    <a:pt x="513" y="682"/>
                  </a:lnTo>
                  <a:lnTo>
                    <a:pt x="498" y="700"/>
                  </a:lnTo>
                  <a:lnTo>
                    <a:pt x="482" y="719"/>
                  </a:lnTo>
                  <a:lnTo>
                    <a:pt x="469" y="736"/>
                  </a:lnTo>
                  <a:lnTo>
                    <a:pt x="457" y="755"/>
                  </a:lnTo>
                  <a:lnTo>
                    <a:pt x="453" y="763"/>
                  </a:lnTo>
                  <a:lnTo>
                    <a:pt x="450" y="772"/>
                  </a:lnTo>
                  <a:lnTo>
                    <a:pt x="447" y="780"/>
                  </a:lnTo>
                  <a:lnTo>
                    <a:pt x="444" y="787"/>
                  </a:lnTo>
                  <a:lnTo>
                    <a:pt x="443" y="795"/>
                  </a:lnTo>
                  <a:lnTo>
                    <a:pt x="443" y="803"/>
                  </a:lnTo>
                  <a:lnTo>
                    <a:pt x="444" y="809"/>
                  </a:lnTo>
                  <a:lnTo>
                    <a:pt x="447" y="815"/>
                  </a:lnTo>
                  <a:lnTo>
                    <a:pt x="447" y="816"/>
                  </a:lnTo>
                  <a:lnTo>
                    <a:pt x="448" y="816"/>
                  </a:lnTo>
                  <a:lnTo>
                    <a:pt x="403" y="816"/>
                  </a:lnTo>
                  <a:lnTo>
                    <a:pt x="313" y="816"/>
                  </a:lnTo>
                  <a:lnTo>
                    <a:pt x="221" y="1088"/>
                  </a:lnTo>
                  <a:lnTo>
                    <a:pt x="221" y="1085"/>
                  </a:lnTo>
                  <a:lnTo>
                    <a:pt x="220" y="1073"/>
                  </a:lnTo>
                  <a:lnTo>
                    <a:pt x="217" y="1055"/>
                  </a:lnTo>
                  <a:lnTo>
                    <a:pt x="210" y="1031"/>
                  </a:lnTo>
                  <a:lnTo>
                    <a:pt x="206" y="1018"/>
                  </a:lnTo>
                  <a:lnTo>
                    <a:pt x="200" y="1004"/>
                  </a:lnTo>
                  <a:lnTo>
                    <a:pt x="192" y="989"/>
                  </a:lnTo>
                  <a:lnTo>
                    <a:pt x="183" y="974"/>
                  </a:lnTo>
                  <a:lnTo>
                    <a:pt x="173" y="957"/>
                  </a:lnTo>
                  <a:lnTo>
                    <a:pt x="161" y="941"/>
                  </a:lnTo>
                  <a:lnTo>
                    <a:pt x="147" y="923"/>
                  </a:lnTo>
                  <a:lnTo>
                    <a:pt x="131" y="907"/>
                  </a:lnTo>
                  <a:lnTo>
                    <a:pt x="116" y="891"/>
                  </a:lnTo>
                  <a:lnTo>
                    <a:pt x="105" y="877"/>
                  </a:lnTo>
                  <a:lnTo>
                    <a:pt x="97" y="864"/>
                  </a:lnTo>
                  <a:lnTo>
                    <a:pt x="92" y="853"/>
                  </a:lnTo>
                  <a:lnTo>
                    <a:pt x="88" y="843"/>
                  </a:lnTo>
                  <a:lnTo>
                    <a:pt x="86" y="833"/>
                  </a:lnTo>
                  <a:lnTo>
                    <a:pt x="85" y="824"/>
                  </a:lnTo>
                  <a:lnTo>
                    <a:pt x="85" y="816"/>
                  </a:lnTo>
                  <a:lnTo>
                    <a:pt x="85" y="807"/>
                  </a:lnTo>
                  <a:lnTo>
                    <a:pt x="85" y="798"/>
                  </a:lnTo>
                  <a:lnTo>
                    <a:pt x="83" y="790"/>
                  </a:lnTo>
                  <a:lnTo>
                    <a:pt x="80" y="779"/>
                  </a:lnTo>
                  <a:lnTo>
                    <a:pt x="74" y="768"/>
                  </a:lnTo>
                  <a:lnTo>
                    <a:pt x="67" y="756"/>
                  </a:lnTo>
                  <a:lnTo>
                    <a:pt x="55" y="742"/>
                  </a:lnTo>
                  <a:lnTo>
                    <a:pt x="41" y="725"/>
                  </a:lnTo>
                  <a:lnTo>
                    <a:pt x="25" y="709"/>
                  </a:lnTo>
                  <a:lnTo>
                    <a:pt x="14" y="695"/>
                  </a:lnTo>
                  <a:lnTo>
                    <a:pt x="7" y="683"/>
                  </a:lnTo>
                  <a:lnTo>
                    <a:pt x="3" y="672"/>
                  </a:lnTo>
                  <a:lnTo>
                    <a:pt x="0" y="667"/>
                  </a:lnTo>
                  <a:lnTo>
                    <a:pt x="0" y="661"/>
                  </a:lnTo>
                  <a:lnTo>
                    <a:pt x="0" y="657"/>
                  </a:lnTo>
                  <a:lnTo>
                    <a:pt x="0" y="652"/>
                  </a:lnTo>
                  <a:lnTo>
                    <a:pt x="3" y="644"/>
                  </a:lnTo>
                  <a:lnTo>
                    <a:pt x="6" y="635"/>
                  </a:lnTo>
                  <a:lnTo>
                    <a:pt x="17" y="618"/>
                  </a:lnTo>
                  <a:lnTo>
                    <a:pt x="28" y="598"/>
                  </a:lnTo>
                  <a:lnTo>
                    <a:pt x="33" y="587"/>
                  </a:lnTo>
                  <a:lnTo>
                    <a:pt x="36" y="574"/>
                  </a:lnTo>
                  <a:lnTo>
                    <a:pt x="40" y="560"/>
                  </a:lnTo>
                  <a:lnTo>
                    <a:pt x="41" y="544"/>
                  </a:lnTo>
                  <a:lnTo>
                    <a:pt x="41" y="535"/>
                  </a:lnTo>
                  <a:lnTo>
                    <a:pt x="43" y="525"/>
                  </a:lnTo>
                  <a:lnTo>
                    <a:pt x="45" y="514"/>
                  </a:lnTo>
                  <a:lnTo>
                    <a:pt x="48" y="502"/>
                  </a:lnTo>
                  <a:lnTo>
                    <a:pt x="58" y="477"/>
                  </a:lnTo>
                  <a:lnTo>
                    <a:pt x="70" y="449"/>
                  </a:lnTo>
                  <a:lnTo>
                    <a:pt x="85" y="420"/>
                  </a:lnTo>
                  <a:lnTo>
                    <a:pt x="103" y="389"/>
                  </a:lnTo>
                  <a:lnTo>
                    <a:pt x="121" y="359"/>
                  </a:lnTo>
                  <a:lnTo>
                    <a:pt x="142" y="328"/>
                  </a:lnTo>
                  <a:lnTo>
                    <a:pt x="164" y="300"/>
                  </a:lnTo>
                  <a:lnTo>
                    <a:pt x="186" y="272"/>
                  </a:lnTo>
                  <a:lnTo>
                    <a:pt x="209" y="247"/>
                  </a:lnTo>
                  <a:lnTo>
                    <a:pt x="231" y="225"/>
                  </a:lnTo>
                  <a:lnTo>
                    <a:pt x="243" y="215"/>
                  </a:lnTo>
                  <a:lnTo>
                    <a:pt x="254" y="207"/>
                  </a:lnTo>
                  <a:lnTo>
                    <a:pt x="264" y="200"/>
                  </a:lnTo>
                  <a:lnTo>
                    <a:pt x="275" y="193"/>
                  </a:lnTo>
                  <a:lnTo>
                    <a:pt x="284" y="188"/>
                  </a:lnTo>
                  <a:lnTo>
                    <a:pt x="294" y="185"/>
                  </a:lnTo>
                  <a:lnTo>
                    <a:pt x="304" y="182"/>
                  </a:lnTo>
                  <a:lnTo>
                    <a:pt x="313" y="181"/>
                  </a:lnTo>
                  <a:lnTo>
                    <a:pt x="330" y="180"/>
                  </a:lnTo>
                  <a:lnTo>
                    <a:pt x="350" y="177"/>
                  </a:lnTo>
                  <a:lnTo>
                    <a:pt x="371" y="173"/>
                  </a:lnTo>
                  <a:lnTo>
                    <a:pt x="393" y="167"/>
                  </a:lnTo>
                  <a:lnTo>
                    <a:pt x="416" y="161"/>
                  </a:lnTo>
                  <a:lnTo>
                    <a:pt x="438" y="153"/>
                  </a:lnTo>
                  <a:lnTo>
                    <a:pt x="461" y="144"/>
                  </a:lnTo>
                  <a:lnTo>
                    <a:pt x="482" y="136"/>
                  </a:lnTo>
                  <a:lnTo>
                    <a:pt x="523" y="119"/>
                  </a:lnTo>
                  <a:lnTo>
                    <a:pt x="554" y="105"/>
                  </a:lnTo>
                  <a:lnTo>
                    <a:pt x="576" y="94"/>
                  </a:lnTo>
                  <a:lnTo>
                    <a:pt x="585" y="91"/>
                  </a:lnTo>
                  <a:lnTo>
                    <a:pt x="765" y="91"/>
                  </a:lnTo>
                  <a:lnTo>
                    <a:pt x="947" y="0"/>
                  </a:lnTo>
                  <a:lnTo>
                    <a:pt x="991" y="21"/>
                  </a:lnTo>
                  <a:lnTo>
                    <a:pt x="987" y="30"/>
                  </a:lnTo>
                  <a:lnTo>
                    <a:pt x="987" y="39"/>
                  </a:lnTo>
                  <a:lnTo>
                    <a:pt x="987" y="43"/>
                  </a:lnTo>
                  <a:lnTo>
                    <a:pt x="989" y="47"/>
                  </a:lnTo>
                  <a:lnTo>
                    <a:pt x="991" y="51"/>
                  </a:lnTo>
                  <a:lnTo>
                    <a:pt x="993" y="55"/>
                  </a:lnTo>
                  <a:lnTo>
                    <a:pt x="999" y="64"/>
                  </a:lnTo>
                  <a:lnTo>
                    <a:pt x="1009" y="72"/>
                  </a:lnTo>
                  <a:lnTo>
                    <a:pt x="1022" y="82"/>
                  </a:lnTo>
                  <a:lnTo>
                    <a:pt x="1037" y="91"/>
                  </a:lnTo>
                  <a:lnTo>
                    <a:pt x="1070" y="107"/>
                  </a:lnTo>
                  <a:lnTo>
                    <a:pt x="1097" y="125"/>
                  </a:lnTo>
                  <a:lnTo>
                    <a:pt x="1122" y="141"/>
                  </a:lnTo>
                  <a:lnTo>
                    <a:pt x="1143" y="157"/>
                  </a:lnTo>
                  <a:lnTo>
                    <a:pt x="1160" y="173"/>
                  </a:lnTo>
                  <a:lnTo>
                    <a:pt x="1175" y="188"/>
                  </a:lnTo>
                  <a:lnTo>
                    <a:pt x="1187" y="202"/>
                  </a:lnTo>
                  <a:lnTo>
                    <a:pt x="1196" y="215"/>
                  </a:lnTo>
                  <a:lnTo>
                    <a:pt x="1204" y="227"/>
                  </a:lnTo>
                  <a:lnTo>
                    <a:pt x="1209" y="239"/>
                  </a:lnTo>
                  <a:lnTo>
                    <a:pt x="1214" y="248"/>
                  </a:lnTo>
                  <a:lnTo>
                    <a:pt x="1216" y="256"/>
                  </a:lnTo>
                  <a:lnTo>
                    <a:pt x="1219" y="268"/>
                  </a:lnTo>
                  <a:lnTo>
                    <a:pt x="1219" y="272"/>
                  </a:lnTo>
                  <a:lnTo>
                    <a:pt x="1286" y="305"/>
                  </a:lnTo>
                  <a:lnTo>
                    <a:pt x="1292" y="305"/>
                  </a:lnTo>
                  <a:lnTo>
                    <a:pt x="1302" y="305"/>
                  </a:lnTo>
                  <a:lnTo>
                    <a:pt x="1313" y="305"/>
                  </a:lnTo>
                  <a:lnTo>
                    <a:pt x="1325" y="305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256"/>
            <p:cNvSpPr>
              <a:spLocks noChangeAspect="1"/>
            </p:cNvSpPr>
            <p:nvPr/>
          </p:nvSpPr>
          <p:spPr bwMode="auto">
            <a:xfrm>
              <a:off x="5422" y="1856"/>
              <a:ext cx="479" cy="332"/>
            </a:xfrm>
            <a:custGeom>
              <a:avLst/>
              <a:gdLst>
                <a:gd name="T0" fmla="*/ 0 w 3615"/>
                <a:gd name="T1" fmla="*/ 0 h 2358"/>
                <a:gd name="T2" fmla="*/ 0 w 3615"/>
                <a:gd name="T3" fmla="*/ 0 h 2358"/>
                <a:gd name="T4" fmla="*/ 0 w 3615"/>
                <a:gd name="T5" fmla="*/ 0 h 2358"/>
                <a:gd name="T6" fmla="*/ 0 w 3615"/>
                <a:gd name="T7" fmla="*/ 0 h 2358"/>
                <a:gd name="T8" fmla="*/ 0 w 3615"/>
                <a:gd name="T9" fmla="*/ 0 h 2358"/>
                <a:gd name="T10" fmla="*/ 0 w 3615"/>
                <a:gd name="T11" fmla="*/ 0 h 2358"/>
                <a:gd name="T12" fmla="*/ 0 w 3615"/>
                <a:gd name="T13" fmla="*/ 0 h 2358"/>
                <a:gd name="T14" fmla="*/ 0 w 3615"/>
                <a:gd name="T15" fmla="*/ 0 h 2358"/>
                <a:gd name="T16" fmla="*/ 0 w 3615"/>
                <a:gd name="T17" fmla="*/ 0 h 2358"/>
                <a:gd name="T18" fmla="*/ 0 w 3615"/>
                <a:gd name="T19" fmla="*/ 0 h 2358"/>
                <a:gd name="T20" fmla="*/ 0 w 3615"/>
                <a:gd name="T21" fmla="*/ 0 h 2358"/>
                <a:gd name="T22" fmla="*/ 0 w 3615"/>
                <a:gd name="T23" fmla="*/ 0 h 2358"/>
                <a:gd name="T24" fmla="*/ 0 w 3615"/>
                <a:gd name="T25" fmla="*/ 0 h 2358"/>
                <a:gd name="T26" fmla="*/ 0 w 3615"/>
                <a:gd name="T27" fmla="*/ 0 h 2358"/>
                <a:gd name="T28" fmla="*/ 0 w 3615"/>
                <a:gd name="T29" fmla="*/ 0 h 2358"/>
                <a:gd name="T30" fmla="*/ 0 w 3615"/>
                <a:gd name="T31" fmla="*/ 0 h 2358"/>
                <a:gd name="T32" fmla="*/ 0 w 3615"/>
                <a:gd name="T33" fmla="*/ 0 h 2358"/>
                <a:gd name="T34" fmla="*/ 0 w 3615"/>
                <a:gd name="T35" fmla="*/ 0 h 2358"/>
                <a:gd name="T36" fmla="*/ 0 w 3615"/>
                <a:gd name="T37" fmla="*/ 0 h 2358"/>
                <a:gd name="T38" fmla="*/ 0 w 3615"/>
                <a:gd name="T39" fmla="*/ 0 h 2358"/>
                <a:gd name="T40" fmla="*/ 0 w 3615"/>
                <a:gd name="T41" fmla="*/ 0 h 2358"/>
                <a:gd name="T42" fmla="*/ 0 w 3615"/>
                <a:gd name="T43" fmla="*/ 0 h 2358"/>
                <a:gd name="T44" fmla="*/ 0 w 3615"/>
                <a:gd name="T45" fmla="*/ 0 h 2358"/>
                <a:gd name="T46" fmla="*/ 0 w 3615"/>
                <a:gd name="T47" fmla="*/ 0 h 2358"/>
                <a:gd name="T48" fmla="*/ 0 w 3615"/>
                <a:gd name="T49" fmla="*/ 0 h 2358"/>
                <a:gd name="T50" fmla="*/ 0 w 3615"/>
                <a:gd name="T51" fmla="*/ 0 h 2358"/>
                <a:gd name="T52" fmla="*/ 0 w 3615"/>
                <a:gd name="T53" fmla="*/ 0 h 2358"/>
                <a:gd name="T54" fmla="*/ 0 w 3615"/>
                <a:gd name="T55" fmla="*/ 0 h 2358"/>
                <a:gd name="T56" fmla="*/ 0 w 3615"/>
                <a:gd name="T57" fmla="*/ 0 h 2358"/>
                <a:gd name="T58" fmla="*/ 0 w 3615"/>
                <a:gd name="T59" fmla="*/ 0 h 2358"/>
                <a:gd name="T60" fmla="*/ 0 w 3615"/>
                <a:gd name="T61" fmla="*/ 0 h 2358"/>
                <a:gd name="T62" fmla="*/ 0 w 3615"/>
                <a:gd name="T63" fmla="*/ 0 h 2358"/>
                <a:gd name="T64" fmla="*/ 0 w 3615"/>
                <a:gd name="T65" fmla="*/ 0 h 2358"/>
                <a:gd name="T66" fmla="*/ 0 w 3615"/>
                <a:gd name="T67" fmla="*/ 0 h 2358"/>
                <a:gd name="T68" fmla="*/ 0 w 3615"/>
                <a:gd name="T69" fmla="*/ 0 h 2358"/>
                <a:gd name="T70" fmla="*/ 0 w 3615"/>
                <a:gd name="T71" fmla="*/ 0 h 2358"/>
                <a:gd name="T72" fmla="*/ 0 w 3615"/>
                <a:gd name="T73" fmla="*/ 0 h 2358"/>
                <a:gd name="T74" fmla="*/ 0 w 3615"/>
                <a:gd name="T75" fmla="*/ 0 h 2358"/>
                <a:gd name="T76" fmla="*/ 0 w 3615"/>
                <a:gd name="T77" fmla="*/ 0 h 2358"/>
                <a:gd name="T78" fmla="*/ 0 w 3615"/>
                <a:gd name="T79" fmla="*/ 0 h 2358"/>
                <a:gd name="T80" fmla="*/ 0 w 3615"/>
                <a:gd name="T81" fmla="*/ 0 h 2358"/>
                <a:gd name="T82" fmla="*/ 0 w 3615"/>
                <a:gd name="T83" fmla="*/ 0 h 2358"/>
                <a:gd name="T84" fmla="*/ 0 w 3615"/>
                <a:gd name="T85" fmla="*/ 0 h 2358"/>
                <a:gd name="T86" fmla="*/ 0 w 3615"/>
                <a:gd name="T87" fmla="*/ 0 h 2358"/>
                <a:gd name="T88" fmla="*/ 0 w 3615"/>
                <a:gd name="T89" fmla="*/ 0 h 2358"/>
                <a:gd name="T90" fmla="*/ 0 w 3615"/>
                <a:gd name="T91" fmla="*/ 0 h 2358"/>
                <a:gd name="T92" fmla="*/ 0 w 3615"/>
                <a:gd name="T93" fmla="*/ 0 h 2358"/>
                <a:gd name="T94" fmla="*/ 0 w 3615"/>
                <a:gd name="T95" fmla="*/ 0 h 2358"/>
                <a:gd name="T96" fmla="*/ 0 w 3615"/>
                <a:gd name="T97" fmla="*/ 0 h 2358"/>
                <a:gd name="T98" fmla="*/ 0 w 3615"/>
                <a:gd name="T99" fmla="*/ 0 h 2358"/>
                <a:gd name="T100" fmla="*/ 0 w 3615"/>
                <a:gd name="T101" fmla="*/ 0 h 2358"/>
                <a:gd name="T102" fmla="*/ 0 w 3615"/>
                <a:gd name="T103" fmla="*/ 0 h 2358"/>
                <a:gd name="T104" fmla="*/ 0 w 3615"/>
                <a:gd name="T105" fmla="*/ 0 h 2358"/>
                <a:gd name="T106" fmla="*/ 0 w 3615"/>
                <a:gd name="T107" fmla="*/ 0 h 2358"/>
                <a:gd name="T108" fmla="*/ 0 w 3615"/>
                <a:gd name="T109" fmla="*/ 0 h 2358"/>
                <a:gd name="T110" fmla="*/ 0 w 3615"/>
                <a:gd name="T111" fmla="*/ 0 h 2358"/>
                <a:gd name="T112" fmla="*/ 0 w 3615"/>
                <a:gd name="T113" fmla="*/ 0 h 2358"/>
                <a:gd name="T114" fmla="*/ 0 w 3615"/>
                <a:gd name="T115" fmla="*/ 0 h 235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615"/>
                <a:gd name="T175" fmla="*/ 0 h 2358"/>
                <a:gd name="T176" fmla="*/ 3615 w 3615"/>
                <a:gd name="T177" fmla="*/ 2358 h 235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615" h="2358">
                  <a:moveTo>
                    <a:pt x="0" y="759"/>
                  </a:moveTo>
                  <a:lnTo>
                    <a:pt x="7" y="775"/>
                  </a:lnTo>
                  <a:lnTo>
                    <a:pt x="16" y="790"/>
                  </a:lnTo>
                  <a:lnTo>
                    <a:pt x="25" y="804"/>
                  </a:lnTo>
                  <a:lnTo>
                    <a:pt x="33" y="818"/>
                  </a:lnTo>
                  <a:lnTo>
                    <a:pt x="43" y="830"/>
                  </a:lnTo>
                  <a:lnTo>
                    <a:pt x="53" y="841"/>
                  </a:lnTo>
                  <a:lnTo>
                    <a:pt x="57" y="845"/>
                  </a:lnTo>
                  <a:lnTo>
                    <a:pt x="63" y="849"/>
                  </a:lnTo>
                  <a:lnTo>
                    <a:pt x="67" y="852"/>
                  </a:lnTo>
                  <a:lnTo>
                    <a:pt x="73" y="854"/>
                  </a:lnTo>
                  <a:lnTo>
                    <a:pt x="95" y="862"/>
                  </a:lnTo>
                  <a:lnTo>
                    <a:pt x="123" y="869"/>
                  </a:lnTo>
                  <a:lnTo>
                    <a:pt x="153" y="875"/>
                  </a:lnTo>
                  <a:lnTo>
                    <a:pt x="185" y="880"/>
                  </a:lnTo>
                  <a:lnTo>
                    <a:pt x="200" y="881"/>
                  </a:lnTo>
                  <a:lnTo>
                    <a:pt x="215" y="882"/>
                  </a:lnTo>
                  <a:lnTo>
                    <a:pt x="229" y="882"/>
                  </a:lnTo>
                  <a:lnTo>
                    <a:pt x="242" y="881"/>
                  </a:lnTo>
                  <a:lnTo>
                    <a:pt x="253" y="879"/>
                  </a:lnTo>
                  <a:lnTo>
                    <a:pt x="263" y="877"/>
                  </a:lnTo>
                  <a:lnTo>
                    <a:pt x="267" y="875"/>
                  </a:lnTo>
                  <a:lnTo>
                    <a:pt x="272" y="872"/>
                  </a:lnTo>
                  <a:lnTo>
                    <a:pt x="275" y="870"/>
                  </a:lnTo>
                  <a:lnTo>
                    <a:pt x="277" y="867"/>
                  </a:lnTo>
                  <a:lnTo>
                    <a:pt x="289" y="853"/>
                  </a:lnTo>
                  <a:lnTo>
                    <a:pt x="303" y="837"/>
                  </a:lnTo>
                  <a:lnTo>
                    <a:pt x="320" y="819"/>
                  </a:lnTo>
                  <a:lnTo>
                    <a:pt x="338" y="803"/>
                  </a:lnTo>
                  <a:lnTo>
                    <a:pt x="348" y="795"/>
                  </a:lnTo>
                  <a:lnTo>
                    <a:pt x="358" y="789"/>
                  </a:lnTo>
                  <a:lnTo>
                    <a:pt x="369" y="783"/>
                  </a:lnTo>
                  <a:lnTo>
                    <a:pt x="378" y="779"/>
                  </a:lnTo>
                  <a:lnTo>
                    <a:pt x="388" y="776"/>
                  </a:lnTo>
                  <a:lnTo>
                    <a:pt x="399" y="775"/>
                  </a:lnTo>
                  <a:lnTo>
                    <a:pt x="409" y="775"/>
                  </a:lnTo>
                  <a:lnTo>
                    <a:pt x="419" y="778"/>
                  </a:lnTo>
                  <a:lnTo>
                    <a:pt x="436" y="784"/>
                  </a:lnTo>
                  <a:lnTo>
                    <a:pt x="452" y="791"/>
                  </a:lnTo>
                  <a:lnTo>
                    <a:pt x="467" y="798"/>
                  </a:lnTo>
                  <a:lnTo>
                    <a:pt x="476" y="805"/>
                  </a:lnTo>
                  <a:lnTo>
                    <a:pt x="481" y="809"/>
                  </a:lnTo>
                  <a:lnTo>
                    <a:pt x="484" y="814"/>
                  </a:lnTo>
                  <a:lnTo>
                    <a:pt x="486" y="818"/>
                  </a:lnTo>
                  <a:lnTo>
                    <a:pt x="487" y="824"/>
                  </a:lnTo>
                  <a:lnTo>
                    <a:pt x="488" y="829"/>
                  </a:lnTo>
                  <a:lnTo>
                    <a:pt x="487" y="834"/>
                  </a:lnTo>
                  <a:lnTo>
                    <a:pt x="485" y="841"/>
                  </a:lnTo>
                  <a:lnTo>
                    <a:pt x="483" y="847"/>
                  </a:lnTo>
                  <a:lnTo>
                    <a:pt x="478" y="855"/>
                  </a:lnTo>
                  <a:lnTo>
                    <a:pt x="473" y="862"/>
                  </a:lnTo>
                  <a:lnTo>
                    <a:pt x="467" y="867"/>
                  </a:lnTo>
                  <a:lnTo>
                    <a:pt x="459" y="874"/>
                  </a:lnTo>
                  <a:lnTo>
                    <a:pt x="441" y="884"/>
                  </a:lnTo>
                  <a:lnTo>
                    <a:pt x="423" y="893"/>
                  </a:lnTo>
                  <a:lnTo>
                    <a:pt x="385" y="909"/>
                  </a:lnTo>
                  <a:lnTo>
                    <a:pt x="354" y="925"/>
                  </a:lnTo>
                  <a:lnTo>
                    <a:pt x="349" y="929"/>
                  </a:lnTo>
                  <a:lnTo>
                    <a:pt x="344" y="933"/>
                  </a:lnTo>
                  <a:lnTo>
                    <a:pt x="339" y="939"/>
                  </a:lnTo>
                  <a:lnTo>
                    <a:pt x="336" y="945"/>
                  </a:lnTo>
                  <a:lnTo>
                    <a:pt x="329" y="960"/>
                  </a:lnTo>
                  <a:lnTo>
                    <a:pt x="325" y="977"/>
                  </a:lnTo>
                  <a:lnTo>
                    <a:pt x="317" y="1014"/>
                  </a:lnTo>
                  <a:lnTo>
                    <a:pt x="310" y="1053"/>
                  </a:lnTo>
                  <a:lnTo>
                    <a:pt x="303" y="1074"/>
                  </a:lnTo>
                  <a:lnTo>
                    <a:pt x="295" y="1097"/>
                  </a:lnTo>
                  <a:lnTo>
                    <a:pt x="285" y="1121"/>
                  </a:lnTo>
                  <a:lnTo>
                    <a:pt x="274" y="1145"/>
                  </a:lnTo>
                  <a:lnTo>
                    <a:pt x="253" y="1187"/>
                  </a:lnTo>
                  <a:lnTo>
                    <a:pt x="239" y="1213"/>
                  </a:lnTo>
                  <a:lnTo>
                    <a:pt x="238" y="1216"/>
                  </a:lnTo>
                  <a:lnTo>
                    <a:pt x="239" y="1220"/>
                  </a:lnTo>
                  <a:lnTo>
                    <a:pt x="241" y="1223"/>
                  </a:lnTo>
                  <a:lnTo>
                    <a:pt x="246" y="1226"/>
                  </a:lnTo>
                  <a:lnTo>
                    <a:pt x="258" y="1232"/>
                  </a:lnTo>
                  <a:lnTo>
                    <a:pt x="273" y="1237"/>
                  </a:lnTo>
                  <a:lnTo>
                    <a:pt x="288" y="1243"/>
                  </a:lnTo>
                  <a:lnTo>
                    <a:pt x="302" y="1248"/>
                  </a:lnTo>
                  <a:lnTo>
                    <a:pt x="308" y="1250"/>
                  </a:lnTo>
                  <a:lnTo>
                    <a:pt x="312" y="1252"/>
                  </a:lnTo>
                  <a:lnTo>
                    <a:pt x="315" y="1256"/>
                  </a:lnTo>
                  <a:lnTo>
                    <a:pt x="316" y="1258"/>
                  </a:lnTo>
                  <a:lnTo>
                    <a:pt x="314" y="1271"/>
                  </a:lnTo>
                  <a:lnTo>
                    <a:pt x="311" y="1296"/>
                  </a:lnTo>
                  <a:lnTo>
                    <a:pt x="307" y="1331"/>
                  </a:lnTo>
                  <a:lnTo>
                    <a:pt x="303" y="1369"/>
                  </a:lnTo>
                  <a:lnTo>
                    <a:pt x="300" y="1407"/>
                  </a:lnTo>
                  <a:lnTo>
                    <a:pt x="300" y="1441"/>
                  </a:lnTo>
                  <a:lnTo>
                    <a:pt x="300" y="1454"/>
                  </a:lnTo>
                  <a:lnTo>
                    <a:pt x="302" y="1465"/>
                  </a:lnTo>
                  <a:lnTo>
                    <a:pt x="303" y="1469"/>
                  </a:lnTo>
                  <a:lnTo>
                    <a:pt x="305" y="1472"/>
                  </a:lnTo>
                  <a:lnTo>
                    <a:pt x="308" y="1474"/>
                  </a:lnTo>
                  <a:lnTo>
                    <a:pt x="310" y="1475"/>
                  </a:lnTo>
                  <a:lnTo>
                    <a:pt x="337" y="1483"/>
                  </a:lnTo>
                  <a:lnTo>
                    <a:pt x="373" y="1491"/>
                  </a:lnTo>
                  <a:lnTo>
                    <a:pt x="382" y="1492"/>
                  </a:lnTo>
                  <a:lnTo>
                    <a:pt x="391" y="1493"/>
                  </a:lnTo>
                  <a:lnTo>
                    <a:pt x="399" y="1493"/>
                  </a:lnTo>
                  <a:lnTo>
                    <a:pt x="408" y="1493"/>
                  </a:lnTo>
                  <a:lnTo>
                    <a:pt x="415" y="1492"/>
                  </a:lnTo>
                  <a:lnTo>
                    <a:pt x="422" y="1490"/>
                  </a:lnTo>
                  <a:lnTo>
                    <a:pt x="427" y="1486"/>
                  </a:lnTo>
                  <a:lnTo>
                    <a:pt x="431" y="1482"/>
                  </a:lnTo>
                  <a:lnTo>
                    <a:pt x="436" y="1476"/>
                  </a:lnTo>
                  <a:lnTo>
                    <a:pt x="443" y="1472"/>
                  </a:lnTo>
                  <a:lnTo>
                    <a:pt x="451" y="1467"/>
                  </a:lnTo>
                  <a:lnTo>
                    <a:pt x="461" y="1462"/>
                  </a:lnTo>
                  <a:lnTo>
                    <a:pt x="473" y="1458"/>
                  </a:lnTo>
                  <a:lnTo>
                    <a:pt x="485" y="1454"/>
                  </a:lnTo>
                  <a:lnTo>
                    <a:pt x="499" y="1450"/>
                  </a:lnTo>
                  <a:lnTo>
                    <a:pt x="513" y="1447"/>
                  </a:lnTo>
                  <a:lnTo>
                    <a:pt x="529" y="1445"/>
                  </a:lnTo>
                  <a:lnTo>
                    <a:pt x="544" y="1444"/>
                  </a:lnTo>
                  <a:lnTo>
                    <a:pt x="559" y="1443"/>
                  </a:lnTo>
                  <a:lnTo>
                    <a:pt x="574" y="1443"/>
                  </a:lnTo>
                  <a:lnTo>
                    <a:pt x="589" y="1445"/>
                  </a:lnTo>
                  <a:lnTo>
                    <a:pt x="604" y="1447"/>
                  </a:lnTo>
                  <a:lnTo>
                    <a:pt x="617" y="1450"/>
                  </a:lnTo>
                  <a:lnTo>
                    <a:pt x="630" y="1456"/>
                  </a:lnTo>
                  <a:lnTo>
                    <a:pt x="643" y="1462"/>
                  </a:lnTo>
                  <a:lnTo>
                    <a:pt x="659" y="1468"/>
                  </a:lnTo>
                  <a:lnTo>
                    <a:pt x="677" y="1473"/>
                  </a:lnTo>
                  <a:lnTo>
                    <a:pt x="696" y="1478"/>
                  </a:lnTo>
                  <a:lnTo>
                    <a:pt x="740" y="1486"/>
                  </a:lnTo>
                  <a:lnTo>
                    <a:pt x="786" y="1494"/>
                  </a:lnTo>
                  <a:lnTo>
                    <a:pt x="833" y="1499"/>
                  </a:lnTo>
                  <a:lnTo>
                    <a:pt x="877" y="1504"/>
                  </a:lnTo>
                  <a:lnTo>
                    <a:pt x="914" y="1507"/>
                  </a:lnTo>
                  <a:lnTo>
                    <a:pt x="943" y="1507"/>
                  </a:lnTo>
                  <a:lnTo>
                    <a:pt x="957" y="1506"/>
                  </a:lnTo>
                  <a:lnTo>
                    <a:pt x="975" y="1503"/>
                  </a:lnTo>
                  <a:lnTo>
                    <a:pt x="995" y="1497"/>
                  </a:lnTo>
                  <a:lnTo>
                    <a:pt x="1017" y="1491"/>
                  </a:lnTo>
                  <a:lnTo>
                    <a:pt x="1067" y="1473"/>
                  </a:lnTo>
                  <a:lnTo>
                    <a:pt x="1117" y="1453"/>
                  </a:lnTo>
                  <a:lnTo>
                    <a:pt x="1166" y="1433"/>
                  </a:lnTo>
                  <a:lnTo>
                    <a:pt x="1207" y="1416"/>
                  </a:lnTo>
                  <a:lnTo>
                    <a:pt x="1234" y="1404"/>
                  </a:lnTo>
                  <a:lnTo>
                    <a:pt x="1245" y="1398"/>
                  </a:lnTo>
                  <a:lnTo>
                    <a:pt x="1245" y="1397"/>
                  </a:lnTo>
                  <a:lnTo>
                    <a:pt x="1247" y="1393"/>
                  </a:lnTo>
                  <a:lnTo>
                    <a:pt x="1251" y="1387"/>
                  </a:lnTo>
                  <a:lnTo>
                    <a:pt x="1258" y="1383"/>
                  </a:lnTo>
                  <a:lnTo>
                    <a:pt x="1263" y="1381"/>
                  </a:lnTo>
                  <a:lnTo>
                    <a:pt x="1269" y="1379"/>
                  </a:lnTo>
                  <a:lnTo>
                    <a:pt x="1276" y="1377"/>
                  </a:lnTo>
                  <a:lnTo>
                    <a:pt x="1285" y="1376"/>
                  </a:lnTo>
                  <a:lnTo>
                    <a:pt x="1295" y="1377"/>
                  </a:lnTo>
                  <a:lnTo>
                    <a:pt x="1307" y="1379"/>
                  </a:lnTo>
                  <a:lnTo>
                    <a:pt x="1320" y="1382"/>
                  </a:lnTo>
                  <a:lnTo>
                    <a:pt x="1334" y="1386"/>
                  </a:lnTo>
                  <a:lnTo>
                    <a:pt x="1389" y="1402"/>
                  </a:lnTo>
                  <a:lnTo>
                    <a:pt x="1430" y="1414"/>
                  </a:lnTo>
                  <a:lnTo>
                    <a:pt x="1454" y="1422"/>
                  </a:lnTo>
                  <a:lnTo>
                    <a:pt x="1462" y="1424"/>
                  </a:lnTo>
                  <a:lnTo>
                    <a:pt x="1469" y="1429"/>
                  </a:lnTo>
                  <a:lnTo>
                    <a:pt x="1487" y="1439"/>
                  </a:lnTo>
                  <a:lnTo>
                    <a:pt x="1516" y="1457"/>
                  </a:lnTo>
                  <a:lnTo>
                    <a:pt x="1548" y="1476"/>
                  </a:lnTo>
                  <a:lnTo>
                    <a:pt x="1584" y="1499"/>
                  </a:lnTo>
                  <a:lnTo>
                    <a:pt x="1619" y="1521"/>
                  </a:lnTo>
                  <a:lnTo>
                    <a:pt x="1649" y="1542"/>
                  </a:lnTo>
                  <a:lnTo>
                    <a:pt x="1673" y="1558"/>
                  </a:lnTo>
                  <a:lnTo>
                    <a:pt x="1692" y="1572"/>
                  </a:lnTo>
                  <a:lnTo>
                    <a:pt x="1709" y="1586"/>
                  </a:lnTo>
                  <a:lnTo>
                    <a:pt x="1726" y="1602"/>
                  </a:lnTo>
                  <a:lnTo>
                    <a:pt x="1740" y="1616"/>
                  </a:lnTo>
                  <a:lnTo>
                    <a:pt x="1746" y="1624"/>
                  </a:lnTo>
                  <a:lnTo>
                    <a:pt x="1753" y="1632"/>
                  </a:lnTo>
                  <a:lnTo>
                    <a:pt x="1758" y="1641"/>
                  </a:lnTo>
                  <a:lnTo>
                    <a:pt x="1764" y="1651"/>
                  </a:lnTo>
                  <a:lnTo>
                    <a:pt x="1769" y="1660"/>
                  </a:lnTo>
                  <a:lnTo>
                    <a:pt x="1774" y="1670"/>
                  </a:lnTo>
                  <a:lnTo>
                    <a:pt x="1778" y="1681"/>
                  </a:lnTo>
                  <a:lnTo>
                    <a:pt x="1782" y="1693"/>
                  </a:lnTo>
                  <a:lnTo>
                    <a:pt x="1786" y="1706"/>
                  </a:lnTo>
                  <a:lnTo>
                    <a:pt x="1787" y="1721"/>
                  </a:lnTo>
                  <a:lnTo>
                    <a:pt x="1788" y="1739"/>
                  </a:lnTo>
                  <a:lnTo>
                    <a:pt x="1788" y="1757"/>
                  </a:lnTo>
                  <a:lnTo>
                    <a:pt x="1787" y="1778"/>
                  </a:lnTo>
                  <a:lnTo>
                    <a:pt x="1784" y="1799"/>
                  </a:lnTo>
                  <a:lnTo>
                    <a:pt x="1782" y="1819"/>
                  </a:lnTo>
                  <a:lnTo>
                    <a:pt x="1779" y="1840"/>
                  </a:lnTo>
                  <a:lnTo>
                    <a:pt x="1775" y="1861"/>
                  </a:lnTo>
                  <a:lnTo>
                    <a:pt x="1770" y="1881"/>
                  </a:lnTo>
                  <a:lnTo>
                    <a:pt x="1766" y="1901"/>
                  </a:lnTo>
                  <a:lnTo>
                    <a:pt x="1760" y="1918"/>
                  </a:lnTo>
                  <a:lnTo>
                    <a:pt x="1755" y="1935"/>
                  </a:lnTo>
                  <a:lnTo>
                    <a:pt x="1750" y="1948"/>
                  </a:lnTo>
                  <a:lnTo>
                    <a:pt x="1743" y="1960"/>
                  </a:lnTo>
                  <a:lnTo>
                    <a:pt x="1738" y="1968"/>
                  </a:lnTo>
                  <a:lnTo>
                    <a:pt x="1709" y="2004"/>
                  </a:lnTo>
                  <a:lnTo>
                    <a:pt x="1678" y="2046"/>
                  </a:lnTo>
                  <a:lnTo>
                    <a:pt x="1661" y="2065"/>
                  </a:lnTo>
                  <a:lnTo>
                    <a:pt x="1646" y="2082"/>
                  </a:lnTo>
                  <a:lnTo>
                    <a:pt x="1640" y="2089"/>
                  </a:lnTo>
                  <a:lnTo>
                    <a:pt x="1633" y="2095"/>
                  </a:lnTo>
                  <a:lnTo>
                    <a:pt x="1628" y="2100"/>
                  </a:lnTo>
                  <a:lnTo>
                    <a:pt x="1622" y="2103"/>
                  </a:lnTo>
                  <a:lnTo>
                    <a:pt x="1618" y="2107"/>
                  </a:lnTo>
                  <a:lnTo>
                    <a:pt x="1614" y="2112"/>
                  </a:lnTo>
                  <a:lnTo>
                    <a:pt x="1609" y="2119"/>
                  </a:lnTo>
                  <a:lnTo>
                    <a:pt x="1606" y="2127"/>
                  </a:lnTo>
                  <a:lnTo>
                    <a:pt x="1603" y="2136"/>
                  </a:lnTo>
                  <a:lnTo>
                    <a:pt x="1600" y="2147"/>
                  </a:lnTo>
                  <a:lnTo>
                    <a:pt x="1598" y="2158"/>
                  </a:lnTo>
                  <a:lnTo>
                    <a:pt x="1597" y="2170"/>
                  </a:lnTo>
                  <a:lnTo>
                    <a:pt x="1597" y="2181"/>
                  </a:lnTo>
                  <a:lnTo>
                    <a:pt x="1597" y="2193"/>
                  </a:lnTo>
                  <a:lnTo>
                    <a:pt x="1598" y="2205"/>
                  </a:lnTo>
                  <a:lnTo>
                    <a:pt x="1599" y="2215"/>
                  </a:lnTo>
                  <a:lnTo>
                    <a:pt x="1603" y="2225"/>
                  </a:lnTo>
                  <a:lnTo>
                    <a:pt x="1606" y="2235"/>
                  </a:lnTo>
                  <a:lnTo>
                    <a:pt x="1610" y="2244"/>
                  </a:lnTo>
                  <a:lnTo>
                    <a:pt x="1616" y="2250"/>
                  </a:lnTo>
                  <a:lnTo>
                    <a:pt x="1630" y="2267"/>
                  </a:lnTo>
                  <a:lnTo>
                    <a:pt x="1648" y="2293"/>
                  </a:lnTo>
                  <a:lnTo>
                    <a:pt x="1669" y="2324"/>
                  </a:lnTo>
                  <a:lnTo>
                    <a:pt x="1691" y="2358"/>
                  </a:lnTo>
                  <a:lnTo>
                    <a:pt x="1710" y="2358"/>
                  </a:lnTo>
                  <a:lnTo>
                    <a:pt x="1892" y="2267"/>
                  </a:lnTo>
                  <a:lnTo>
                    <a:pt x="1936" y="2288"/>
                  </a:lnTo>
                  <a:lnTo>
                    <a:pt x="1939" y="2283"/>
                  </a:lnTo>
                  <a:lnTo>
                    <a:pt x="1943" y="2277"/>
                  </a:lnTo>
                  <a:lnTo>
                    <a:pt x="1948" y="2271"/>
                  </a:lnTo>
                  <a:lnTo>
                    <a:pt x="1954" y="2265"/>
                  </a:lnTo>
                  <a:lnTo>
                    <a:pt x="1967" y="2255"/>
                  </a:lnTo>
                  <a:lnTo>
                    <a:pt x="1984" y="2245"/>
                  </a:lnTo>
                  <a:lnTo>
                    <a:pt x="2002" y="2235"/>
                  </a:lnTo>
                  <a:lnTo>
                    <a:pt x="2021" y="2225"/>
                  </a:lnTo>
                  <a:lnTo>
                    <a:pt x="2041" y="2216"/>
                  </a:lnTo>
                  <a:lnTo>
                    <a:pt x="2061" y="2209"/>
                  </a:lnTo>
                  <a:lnTo>
                    <a:pt x="2100" y="2195"/>
                  </a:lnTo>
                  <a:lnTo>
                    <a:pt x="2133" y="2185"/>
                  </a:lnTo>
                  <a:lnTo>
                    <a:pt x="2156" y="2178"/>
                  </a:lnTo>
                  <a:lnTo>
                    <a:pt x="2164" y="2176"/>
                  </a:lnTo>
                  <a:lnTo>
                    <a:pt x="2164" y="2169"/>
                  </a:lnTo>
                  <a:lnTo>
                    <a:pt x="2164" y="2147"/>
                  </a:lnTo>
                  <a:lnTo>
                    <a:pt x="2164" y="2114"/>
                  </a:lnTo>
                  <a:lnTo>
                    <a:pt x="2164" y="2074"/>
                  </a:lnTo>
                  <a:lnTo>
                    <a:pt x="2164" y="2030"/>
                  </a:lnTo>
                  <a:lnTo>
                    <a:pt x="2164" y="1985"/>
                  </a:lnTo>
                  <a:lnTo>
                    <a:pt x="2164" y="1942"/>
                  </a:lnTo>
                  <a:lnTo>
                    <a:pt x="2164" y="1904"/>
                  </a:lnTo>
                  <a:lnTo>
                    <a:pt x="2164" y="1895"/>
                  </a:lnTo>
                  <a:lnTo>
                    <a:pt x="2165" y="1888"/>
                  </a:lnTo>
                  <a:lnTo>
                    <a:pt x="2166" y="1881"/>
                  </a:lnTo>
                  <a:lnTo>
                    <a:pt x="2169" y="1874"/>
                  </a:lnTo>
                  <a:lnTo>
                    <a:pt x="2173" y="1862"/>
                  </a:lnTo>
                  <a:lnTo>
                    <a:pt x="2179" y="1850"/>
                  </a:lnTo>
                  <a:lnTo>
                    <a:pt x="2188" y="1840"/>
                  </a:lnTo>
                  <a:lnTo>
                    <a:pt x="2198" y="1831"/>
                  </a:lnTo>
                  <a:lnTo>
                    <a:pt x="2209" y="1821"/>
                  </a:lnTo>
                  <a:lnTo>
                    <a:pt x="2221" y="1814"/>
                  </a:lnTo>
                  <a:lnTo>
                    <a:pt x="2248" y="1796"/>
                  </a:lnTo>
                  <a:lnTo>
                    <a:pt x="2280" y="1777"/>
                  </a:lnTo>
                  <a:lnTo>
                    <a:pt x="2295" y="1765"/>
                  </a:lnTo>
                  <a:lnTo>
                    <a:pt x="2312" y="1753"/>
                  </a:lnTo>
                  <a:lnTo>
                    <a:pt x="2329" y="1739"/>
                  </a:lnTo>
                  <a:lnTo>
                    <a:pt x="2346" y="1722"/>
                  </a:lnTo>
                  <a:lnTo>
                    <a:pt x="2346" y="1718"/>
                  </a:lnTo>
                  <a:lnTo>
                    <a:pt x="2344" y="1707"/>
                  </a:lnTo>
                  <a:lnTo>
                    <a:pt x="2341" y="1689"/>
                  </a:lnTo>
                  <a:lnTo>
                    <a:pt x="2334" y="1666"/>
                  </a:lnTo>
                  <a:lnTo>
                    <a:pt x="2330" y="1653"/>
                  </a:lnTo>
                  <a:lnTo>
                    <a:pt x="2323" y="1639"/>
                  </a:lnTo>
                  <a:lnTo>
                    <a:pt x="2317" y="1623"/>
                  </a:lnTo>
                  <a:lnTo>
                    <a:pt x="2308" y="1608"/>
                  </a:lnTo>
                  <a:lnTo>
                    <a:pt x="2297" y="1592"/>
                  </a:lnTo>
                  <a:lnTo>
                    <a:pt x="2285" y="1576"/>
                  </a:lnTo>
                  <a:lnTo>
                    <a:pt x="2271" y="1558"/>
                  </a:lnTo>
                  <a:lnTo>
                    <a:pt x="2255" y="1542"/>
                  </a:lnTo>
                  <a:lnTo>
                    <a:pt x="2240" y="1525"/>
                  </a:lnTo>
                  <a:lnTo>
                    <a:pt x="2228" y="1511"/>
                  </a:lnTo>
                  <a:lnTo>
                    <a:pt x="2221" y="1499"/>
                  </a:lnTo>
                  <a:lnTo>
                    <a:pt x="2216" y="1488"/>
                  </a:lnTo>
                  <a:lnTo>
                    <a:pt x="2214" y="1480"/>
                  </a:lnTo>
                  <a:lnTo>
                    <a:pt x="2215" y="1473"/>
                  </a:lnTo>
                  <a:lnTo>
                    <a:pt x="2218" y="1467"/>
                  </a:lnTo>
                  <a:lnTo>
                    <a:pt x="2221" y="1462"/>
                  </a:lnTo>
                  <a:lnTo>
                    <a:pt x="2225" y="1458"/>
                  </a:lnTo>
                  <a:lnTo>
                    <a:pt x="2231" y="1456"/>
                  </a:lnTo>
                  <a:lnTo>
                    <a:pt x="2237" y="1454"/>
                  </a:lnTo>
                  <a:lnTo>
                    <a:pt x="2243" y="1453"/>
                  </a:lnTo>
                  <a:lnTo>
                    <a:pt x="2251" y="1450"/>
                  </a:lnTo>
                  <a:lnTo>
                    <a:pt x="2255" y="1450"/>
                  </a:lnTo>
                  <a:lnTo>
                    <a:pt x="2436" y="1450"/>
                  </a:lnTo>
                  <a:lnTo>
                    <a:pt x="2436" y="1360"/>
                  </a:lnTo>
                  <a:lnTo>
                    <a:pt x="2436" y="1270"/>
                  </a:lnTo>
                  <a:lnTo>
                    <a:pt x="2527" y="1270"/>
                  </a:lnTo>
                  <a:lnTo>
                    <a:pt x="2618" y="1178"/>
                  </a:lnTo>
                  <a:lnTo>
                    <a:pt x="2618" y="1171"/>
                  </a:lnTo>
                  <a:lnTo>
                    <a:pt x="2618" y="1149"/>
                  </a:lnTo>
                  <a:lnTo>
                    <a:pt x="2618" y="1116"/>
                  </a:lnTo>
                  <a:lnTo>
                    <a:pt x="2618" y="1076"/>
                  </a:lnTo>
                  <a:lnTo>
                    <a:pt x="2618" y="1032"/>
                  </a:lnTo>
                  <a:lnTo>
                    <a:pt x="2618" y="987"/>
                  </a:lnTo>
                  <a:lnTo>
                    <a:pt x="2618" y="944"/>
                  </a:lnTo>
                  <a:lnTo>
                    <a:pt x="2618" y="906"/>
                  </a:lnTo>
                  <a:lnTo>
                    <a:pt x="2619" y="890"/>
                  </a:lnTo>
                  <a:lnTo>
                    <a:pt x="2621" y="877"/>
                  </a:lnTo>
                  <a:lnTo>
                    <a:pt x="2626" y="865"/>
                  </a:lnTo>
                  <a:lnTo>
                    <a:pt x="2632" y="854"/>
                  </a:lnTo>
                  <a:lnTo>
                    <a:pt x="2639" y="845"/>
                  </a:lnTo>
                  <a:lnTo>
                    <a:pt x="2646" y="838"/>
                  </a:lnTo>
                  <a:lnTo>
                    <a:pt x="2655" y="832"/>
                  </a:lnTo>
                  <a:lnTo>
                    <a:pt x="2663" y="827"/>
                  </a:lnTo>
                  <a:lnTo>
                    <a:pt x="2671" y="824"/>
                  </a:lnTo>
                  <a:lnTo>
                    <a:pt x="2680" y="820"/>
                  </a:lnTo>
                  <a:lnTo>
                    <a:pt x="2688" y="818"/>
                  </a:lnTo>
                  <a:lnTo>
                    <a:pt x="2694" y="817"/>
                  </a:lnTo>
                  <a:lnTo>
                    <a:pt x="2705" y="816"/>
                  </a:lnTo>
                  <a:lnTo>
                    <a:pt x="2708" y="816"/>
                  </a:lnTo>
                  <a:lnTo>
                    <a:pt x="2799" y="997"/>
                  </a:lnTo>
                  <a:lnTo>
                    <a:pt x="2890" y="906"/>
                  </a:lnTo>
                  <a:lnTo>
                    <a:pt x="2890" y="903"/>
                  </a:lnTo>
                  <a:lnTo>
                    <a:pt x="2891" y="892"/>
                  </a:lnTo>
                  <a:lnTo>
                    <a:pt x="2892" y="886"/>
                  </a:lnTo>
                  <a:lnTo>
                    <a:pt x="2894" y="878"/>
                  </a:lnTo>
                  <a:lnTo>
                    <a:pt x="2898" y="869"/>
                  </a:lnTo>
                  <a:lnTo>
                    <a:pt x="2901" y="861"/>
                  </a:lnTo>
                  <a:lnTo>
                    <a:pt x="2906" y="853"/>
                  </a:lnTo>
                  <a:lnTo>
                    <a:pt x="2912" y="844"/>
                  </a:lnTo>
                  <a:lnTo>
                    <a:pt x="2919" y="837"/>
                  </a:lnTo>
                  <a:lnTo>
                    <a:pt x="2928" y="830"/>
                  </a:lnTo>
                  <a:lnTo>
                    <a:pt x="2938" y="825"/>
                  </a:lnTo>
                  <a:lnTo>
                    <a:pt x="2951" y="819"/>
                  </a:lnTo>
                  <a:lnTo>
                    <a:pt x="2964" y="817"/>
                  </a:lnTo>
                  <a:lnTo>
                    <a:pt x="2980" y="816"/>
                  </a:lnTo>
                  <a:lnTo>
                    <a:pt x="3033" y="816"/>
                  </a:lnTo>
                  <a:lnTo>
                    <a:pt x="3060" y="816"/>
                  </a:lnTo>
                  <a:lnTo>
                    <a:pt x="3070" y="816"/>
                  </a:lnTo>
                  <a:lnTo>
                    <a:pt x="3071" y="816"/>
                  </a:lnTo>
                  <a:lnTo>
                    <a:pt x="3162" y="724"/>
                  </a:lnTo>
                  <a:lnTo>
                    <a:pt x="3162" y="634"/>
                  </a:lnTo>
                  <a:lnTo>
                    <a:pt x="3167" y="631"/>
                  </a:lnTo>
                  <a:lnTo>
                    <a:pt x="3177" y="620"/>
                  </a:lnTo>
                  <a:lnTo>
                    <a:pt x="3196" y="606"/>
                  </a:lnTo>
                  <a:lnTo>
                    <a:pt x="3219" y="588"/>
                  </a:lnTo>
                  <a:lnTo>
                    <a:pt x="3232" y="581"/>
                  </a:lnTo>
                  <a:lnTo>
                    <a:pt x="3246" y="572"/>
                  </a:lnTo>
                  <a:lnTo>
                    <a:pt x="3261" y="565"/>
                  </a:lnTo>
                  <a:lnTo>
                    <a:pt x="3276" y="558"/>
                  </a:lnTo>
                  <a:lnTo>
                    <a:pt x="3293" y="551"/>
                  </a:lnTo>
                  <a:lnTo>
                    <a:pt x="3309" y="547"/>
                  </a:lnTo>
                  <a:lnTo>
                    <a:pt x="3327" y="545"/>
                  </a:lnTo>
                  <a:lnTo>
                    <a:pt x="3343" y="544"/>
                  </a:lnTo>
                  <a:lnTo>
                    <a:pt x="3359" y="543"/>
                  </a:lnTo>
                  <a:lnTo>
                    <a:pt x="3373" y="539"/>
                  </a:lnTo>
                  <a:lnTo>
                    <a:pt x="3386" y="535"/>
                  </a:lnTo>
                  <a:lnTo>
                    <a:pt x="3397" y="530"/>
                  </a:lnTo>
                  <a:lnTo>
                    <a:pt x="3407" y="522"/>
                  </a:lnTo>
                  <a:lnTo>
                    <a:pt x="3417" y="514"/>
                  </a:lnTo>
                  <a:lnTo>
                    <a:pt x="3426" y="507"/>
                  </a:lnTo>
                  <a:lnTo>
                    <a:pt x="3434" y="498"/>
                  </a:lnTo>
                  <a:lnTo>
                    <a:pt x="3443" y="489"/>
                  </a:lnTo>
                  <a:lnTo>
                    <a:pt x="3452" y="482"/>
                  </a:lnTo>
                  <a:lnTo>
                    <a:pt x="3460" y="474"/>
                  </a:lnTo>
                  <a:lnTo>
                    <a:pt x="3471" y="467"/>
                  </a:lnTo>
                  <a:lnTo>
                    <a:pt x="3482" y="461"/>
                  </a:lnTo>
                  <a:lnTo>
                    <a:pt x="3494" y="457"/>
                  </a:lnTo>
                  <a:lnTo>
                    <a:pt x="3508" y="454"/>
                  </a:lnTo>
                  <a:lnTo>
                    <a:pt x="3525" y="452"/>
                  </a:lnTo>
                  <a:lnTo>
                    <a:pt x="3532" y="452"/>
                  </a:lnTo>
                  <a:lnTo>
                    <a:pt x="3540" y="450"/>
                  </a:lnTo>
                  <a:lnTo>
                    <a:pt x="3545" y="446"/>
                  </a:lnTo>
                  <a:lnTo>
                    <a:pt x="3551" y="442"/>
                  </a:lnTo>
                  <a:lnTo>
                    <a:pt x="3555" y="435"/>
                  </a:lnTo>
                  <a:lnTo>
                    <a:pt x="3558" y="427"/>
                  </a:lnTo>
                  <a:lnTo>
                    <a:pt x="3562" y="420"/>
                  </a:lnTo>
                  <a:lnTo>
                    <a:pt x="3563" y="410"/>
                  </a:lnTo>
                  <a:lnTo>
                    <a:pt x="3564" y="400"/>
                  </a:lnTo>
                  <a:lnTo>
                    <a:pt x="3565" y="389"/>
                  </a:lnTo>
                  <a:lnTo>
                    <a:pt x="3565" y="378"/>
                  </a:lnTo>
                  <a:lnTo>
                    <a:pt x="3565" y="366"/>
                  </a:lnTo>
                  <a:lnTo>
                    <a:pt x="3563" y="343"/>
                  </a:lnTo>
                  <a:lnTo>
                    <a:pt x="3558" y="316"/>
                  </a:lnTo>
                  <a:lnTo>
                    <a:pt x="3554" y="291"/>
                  </a:lnTo>
                  <a:lnTo>
                    <a:pt x="3549" y="267"/>
                  </a:lnTo>
                  <a:lnTo>
                    <a:pt x="3543" y="243"/>
                  </a:lnTo>
                  <a:lnTo>
                    <a:pt x="3538" y="223"/>
                  </a:lnTo>
                  <a:lnTo>
                    <a:pt x="3529" y="192"/>
                  </a:lnTo>
                  <a:lnTo>
                    <a:pt x="3525" y="180"/>
                  </a:lnTo>
                  <a:lnTo>
                    <a:pt x="3529" y="180"/>
                  </a:lnTo>
                  <a:lnTo>
                    <a:pt x="3539" y="179"/>
                  </a:lnTo>
                  <a:lnTo>
                    <a:pt x="3545" y="178"/>
                  </a:lnTo>
                  <a:lnTo>
                    <a:pt x="3554" y="176"/>
                  </a:lnTo>
                  <a:lnTo>
                    <a:pt x="3562" y="173"/>
                  </a:lnTo>
                  <a:lnTo>
                    <a:pt x="3570" y="169"/>
                  </a:lnTo>
                  <a:lnTo>
                    <a:pt x="3579" y="165"/>
                  </a:lnTo>
                  <a:lnTo>
                    <a:pt x="3587" y="159"/>
                  </a:lnTo>
                  <a:lnTo>
                    <a:pt x="3594" y="151"/>
                  </a:lnTo>
                  <a:lnTo>
                    <a:pt x="3601" y="142"/>
                  </a:lnTo>
                  <a:lnTo>
                    <a:pt x="3607" y="132"/>
                  </a:lnTo>
                  <a:lnTo>
                    <a:pt x="3612" y="121"/>
                  </a:lnTo>
                  <a:lnTo>
                    <a:pt x="3615" y="106"/>
                  </a:lnTo>
                  <a:lnTo>
                    <a:pt x="3615" y="90"/>
                  </a:lnTo>
                  <a:lnTo>
                    <a:pt x="3615" y="61"/>
                  </a:lnTo>
                  <a:lnTo>
                    <a:pt x="3614" y="38"/>
                  </a:lnTo>
                  <a:lnTo>
                    <a:pt x="3613" y="29"/>
                  </a:lnTo>
                  <a:lnTo>
                    <a:pt x="3611" y="21"/>
                  </a:lnTo>
                  <a:lnTo>
                    <a:pt x="3607" y="16"/>
                  </a:lnTo>
                  <a:lnTo>
                    <a:pt x="3604" y="11"/>
                  </a:lnTo>
                  <a:lnTo>
                    <a:pt x="3600" y="7"/>
                  </a:lnTo>
                  <a:lnTo>
                    <a:pt x="3593" y="4"/>
                  </a:lnTo>
                  <a:lnTo>
                    <a:pt x="3586" y="2"/>
                  </a:lnTo>
                  <a:lnTo>
                    <a:pt x="3577" y="1"/>
                  </a:lnTo>
                  <a:lnTo>
                    <a:pt x="3555" y="0"/>
                  </a:lnTo>
                  <a:lnTo>
                    <a:pt x="3525" y="0"/>
                  </a:lnTo>
                  <a:lnTo>
                    <a:pt x="3483" y="0"/>
                  </a:lnTo>
                  <a:lnTo>
                    <a:pt x="3430" y="0"/>
                  </a:lnTo>
                  <a:lnTo>
                    <a:pt x="3370" y="0"/>
                  </a:lnTo>
                  <a:lnTo>
                    <a:pt x="3309" y="0"/>
                  </a:lnTo>
                  <a:lnTo>
                    <a:pt x="3253" y="0"/>
                  </a:lnTo>
                  <a:lnTo>
                    <a:pt x="3206" y="0"/>
                  </a:lnTo>
                  <a:lnTo>
                    <a:pt x="3174" y="0"/>
                  </a:lnTo>
                  <a:lnTo>
                    <a:pt x="3162" y="0"/>
                  </a:lnTo>
                  <a:lnTo>
                    <a:pt x="3158" y="3"/>
                  </a:lnTo>
                  <a:lnTo>
                    <a:pt x="3146" y="14"/>
                  </a:lnTo>
                  <a:lnTo>
                    <a:pt x="3128" y="28"/>
                  </a:lnTo>
                  <a:lnTo>
                    <a:pt x="3106" y="44"/>
                  </a:lnTo>
                  <a:lnTo>
                    <a:pt x="3091" y="53"/>
                  </a:lnTo>
                  <a:lnTo>
                    <a:pt x="3077" y="62"/>
                  </a:lnTo>
                  <a:lnTo>
                    <a:pt x="3063" y="69"/>
                  </a:lnTo>
                  <a:lnTo>
                    <a:pt x="3047" y="76"/>
                  </a:lnTo>
                  <a:lnTo>
                    <a:pt x="3030" y="81"/>
                  </a:lnTo>
                  <a:lnTo>
                    <a:pt x="3014" y="87"/>
                  </a:lnTo>
                  <a:lnTo>
                    <a:pt x="2998" y="89"/>
                  </a:lnTo>
                  <a:lnTo>
                    <a:pt x="2980" y="90"/>
                  </a:lnTo>
                  <a:lnTo>
                    <a:pt x="2947" y="90"/>
                  </a:lnTo>
                  <a:lnTo>
                    <a:pt x="2914" y="90"/>
                  </a:lnTo>
                  <a:lnTo>
                    <a:pt x="2884" y="90"/>
                  </a:lnTo>
                  <a:lnTo>
                    <a:pt x="2856" y="90"/>
                  </a:lnTo>
                  <a:lnTo>
                    <a:pt x="2832" y="90"/>
                  </a:lnTo>
                  <a:lnTo>
                    <a:pt x="2815" y="90"/>
                  </a:lnTo>
                  <a:lnTo>
                    <a:pt x="2803" y="90"/>
                  </a:lnTo>
                  <a:lnTo>
                    <a:pt x="2799" y="90"/>
                  </a:lnTo>
                  <a:lnTo>
                    <a:pt x="2618" y="272"/>
                  </a:lnTo>
                  <a:lnTo>
                    <a:pt x="2527" y="272"/>
                  </a:lnTo>
                  <a:lnTo>
                    <a:pt x="2255" y="544"/>
                  </a:lnTo>
                  <a:lnTo>
                    <a:pt x="2074" y="544"/>
                  </a:lnTo>
                  <a:lnTo>
                    <a:pt x="1982" y="634"/>
                  </a:lnTo>
                  <a:lnTo>
                    <a:pt x="1620" y="634"/>
                  </a:lnTo>
                  <a:lnTo>
                    <a:pt x="1348" y="816"/>
                  </a:lnTo>
                  <a:lnTo>
                    <a:pt x="1344" y="819"/>
                  </a:lnTo>
                  <a:lnTo>
                    <a:pt x="1333" y="829"/>
                  </a:lnTo>
                  <a:lnTo>
                    <a:pt x="1324" y="834"/>
                  </a:lnTo>
                  <a:lnTo>
                    <a:pt x="1314" y="840"/>
                  </a:lnTo>
                  <a:lnTo>
                    <a:pt x="1303" y="845"/>
                  </a:lnTo>
                  <a:lnTo>
                    <a:pt x="1291" y="850"/>
                  </a:lnTo>
                  <a:lnTo>
                    <a:pt x="1278" y="853"/>
                  </a:lnTo>
                  <a:lnTo>
                    <a:pt x="1264" y="855"/>
                  </a:lnTo>
                  <a:lnTo>
                    <a:pt x="1257" y="856"/>
                  </a:lnTo>
                  <a:lnTo>
                    <a:pt x="1249" y="856"/>
                  </a:lnTo>
                  <a:lnTo>
                    <a:pt x="1241" y="855"/>
                  </a:lnTo>
                  <a:lnTo>
                    <a:pt x="1234" y="854"/>
                  </a:lnTo>
                  <a:lnTo>
                    <a:pt x="1225" y="852"/>
                  </a:lnTo>
                  <a:lnTo>
                    <a:pt x="1217" y="850"/>
                  </a:lnTo>
                  <a:lnTo>
                    <a:pt x="1209" y="846"/>
                  </a:lnTo>
                  <a:lnTo>
                    <a:pt x="1200" y="842"/>
                  </a:lnTo>
                  <a:lnTo>
                    <a:pt x="1192" y="837"/>
                  </a:lnTo>
                  <a:lnTo>
                    <a:pt x="1184" y="831"/>
                  </a:lnTo>
                  <a:lnTo>
                    <a:pt x="1175" y="824"/>
                  </a:lnTo>
                  <a:lnTo>
                    <a:pt x="1166" y="816"/>
                  </a:lnTo>
                  <a:lnTo>
                    <a:pt x="1147" y="796"/>
                  </a:lnTo>
                  <a:lnTo>
                    <a:pt x="1130" y="780"/>
                  </a:lnTo>
                  <a:lnTo>
                    <a:pt x="1117" y="766"/>
                  </a:lnTo>
                  <a:lnTo>
                    <a:pt x="1105" y="755"/>
                  </a:lnTo>
                  <a:lnTo>
                    <a:pt x="1106" y="755"/>
                  </a:lnTo>
                  <a:lnTo>
                    <a:pt x="1084" y="759"/>
                  </a:lnTo>
                  <a:lnTo>
                    <a:pt x="1057" y="764"/>
                  </a:lnTo>
                  <a:lnTo>
                    <a:pt x="1043" y="765"/>
                  </a:lnTo>
                  <a:lnTo>
                    <a:pt x="1027" y="765"/>
                  </a:lnTo>
                  <a:lnTo>
                    <a:pt x="1010" y="765"/>
                  </a:lnTo>
                  <a:lnTo>
                    <a:pt x="992" y="765"/>
                  </a:lnTo>
                  <a:lnTo>
                    <a:pt x="973" y="763"/>
                  </a:lnTo>
                  <a:lnTo>
                    <a:pt x="952" y="760"/>
                  </a:lnTo>
                  <a:lnTo>
                    <a:pt x="930" y="757"/>
                  </a:lnTo>
                  <a:lnTo>
                    <a:pt x="907" y="753"/>
                  </a:lnTo>
                  <a:lnTo>
                    <a:pt x="883" y="748"/>
                  </a:lnTo>
                  <a:lnTo>
                    <a:pt x="858" y="742"/>
                  </a:lnTo>
                  <a:lnTo>
                    <a:pt x="832" y="734"/>
                  </a:lnTo>
                  <a:lnTo>
                    <a:pt x="804" y="724"/>
                  </a:lnTo>
                  <a:lnTo>
                    <a:pt x="714" y="695"/>
                  </a:lnTo>
                  <a:lnTo>
                    <a:pt x="645" y="672"/>
                  </a:lnTo>
                  <a:lnTo>
                    <a:pt x="594" y="656"/>
                  </a:lnTo>
                  <a:lnTo>
                    <a:pt x="555" y="646"/>
                  </a:lnTo>
                  <a:lnTo>
                    <a:pt x="538" y="642"/>
                  </a:lnTo>
                  <a:lnTo>
                    <a:pt x="524" y="640"/>
                  </a:lnTo>
                  <a:lnTo>
                    <a:pt x="511" y="637"/>
                  </a:lnTo>
                  <a:lnTo>
                    <a:pt x="498" y="635"/>
                  </a:lnTo>
                  <a:lnTo>
                    <a:pt x="472" y="634"/>
                  </a:lnTo>
                  <a:lnTo>
                    <a:pt x="441" y="634"/>
                  </a:lnTo>
                  <a:lnTo>
                    <a:pt x="407" y="634"/>
                  </a:lnTo>
                  <a:lnTo>
                    <a:pt x="373" y="635"/>
                  </a:lnTo>
                  <a:lnTo>
                    <a:pt x="357" y="637"/>
                  </a:lnTo>
                  <a:lnTo>
                    <a:pt x="339" y="640"/>
                  </a:lnTo>
                  <a:lnTo>
                    <a:pt x="322" y="642"/>
                  </a:lnTo>
                  <a:lnTo>
                    <a:pt x="305" y="646"/>
                  </a:lnTo>
                  <a:lnTo>
                    <a:pt x="288" y="650"/>
                  </a:lnTo>
                  <a:lnTo>
                    <a:pt x="271" y="656"/>
                  </a:lnTo>
                  <a:lnTo>
                    <a:pt x="254" y="664"/>
                  </a:lnTo>
                  <a:lnTo>
                    <a:pt x="237" y="672"/>
                  </a:lnTo>
                  <a:lnTo>
                    <a:pt x="221" y="683"/>
                  </a:lnTo>
                  <a:lnTo>
                    <a:pt x="203" y="695"/>
                  </a:lnTo>
                  <a:lnTo>
                    <a:pt x="186" y="709"/>
                  </a:lnTo>
                  <a:lnTo>
                    <a:pt x="169" y="724"/>
                  </a:lnTo>
                  <a:lnTo>
                    <a:pt x="161" y="733"/>
                  </a:lnTo>
                  <a:lnTo>
                    <a:pt x="151" y="740"/>
                  </a:lnTo>
                  <a:lnTo>
                    <a:pt x="141" y="746"/>
                  </a:lnTo>
                  <a:lnTo>
                    <a:pt x="131" y="751"/>
                  </a:lnTo>
                  <a:lnTo>
                    <a:pt x="122" y="755"/>
                  </a:lnTo>
                  <a:lnTo>
                    <a:pt x="111" y="758"/>
                  </a:lnTo>
                  <a:lnTo>
                    <a:pt x="100" y="761"/>
                  </a:lnTo>
                  <a:lnTo>
                    <a:pt x="89" y="764"/>
                  </a:lnTo>
                  <a:lnTo>
                    <a:pt x="78" y="765"/>
                  </a:lnTo>
                  <a:lnTo>
                    <a:pt x="66" y="765"/>
                  </a:lnTo>
                  <a:lnTo>
                    <a:pt x="55" y="766"/>
                  </a:lnTo>
                  <a:lnTo>
                    <a:pt x="44" y="765"/>
                  </a:lnTo>
                  <a:lnTo>
                    <a:pt x="21" y="763"/>
                  </a:lnTo>
                  <a:lnTo>
                    <a:pt x="0" y="75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257"/>
            <p:cNvSpPr>
              <a:spLocks noChangeAspect="1"/>
            </p:cNvSpPr>
            <p:nvPr/>
          </p:nvSpPr>
          <p:spPr bwMode="auto">
            <a:xfrm>
              <a:off x="5422" y="1856"/>
              <a:ext cx="479" cy="332"/>
            </a:xfrm>
            <a:custGeom>
              <a:avLst/>
              <a:gdLst>
                <a:gd name="T0" fmla="*/ 0 w 3615"/>
                <a:gd name="T1" fmla="*/ 0 h 2358"/>
                <a:gd name="T2" fmla="*/ 0 w 3615"/>
                <a:gd name="T3" fmla="*/ 0 h 2358"/>
                <a:gd name="T4" fmla="*/ 0 w 3615"/>
                <a:gd name="T5" fmla="*/ 0 h 2358"/>
                <a:gd name="T6" fmla="*/ 0 w 3615"/>
                <a:gd name="T7" fmla="*/ 0 h 2358"/>
                <a:gd name="T8" fmla="*/ 0 w 3615"/>
                <a:gd name="T9" fmla="*/ 0 h 2358"/>
                <a:gd name="T10" fmla="*/ 0 w 3615"/>
                <a:gd name="T11" fmla="*/ 0 h 2358"/>
                <a:gd name="T12" fmla="*/ 0 w 3615"/>
                <a:gd name="T13" fmla="*/ 0 h 2358"/>
                <a:gd name="T14" fmla="*/ 0 w 3615"/>
                <a:gd name="T15" fmla="*/ 0 h 2358"/>
                <a:gd name="T16" fmla="*/ 0 w 3615"/>
                <a:gd name="T17" fmla="*/ 0 h 2358"/>
                <a:gd name="T18" fmla="*/ 0 w 3615"/>
                <a:gd name="T19" fmla="*/ 0 h 2358"/>
                <a:gd name="T20" fmla="*/ 0 w 3615"/>
                <a:gd name="T21" fmla="*/ 0 h 2358"/>
                <a:gd name="T22" fmla="*/ 0 w 3615"/>
                <a:gd name="T23" fmla="*/ 0 h 2358"/>
                <a:gd name="T24" fmla="*/ 0 w 3615"/>
                <a:gd name="T25" fmla="*/ 0 h 2358"/>
                <a:gd name="T26" fmla="*/ 0 w 3615"/>
                <a:gd name="T27" fmla="*/ 0 h 2358"/>
                <a:gd name="T28" fmla="*/ 0 w 3615"/>
                <a:gd name="T29" fmla="*/ 0 h 2358"/>
                <a:gd name="T30" fmla="*/ 0 w 3615"/>
                <a:gd name="T31" fmla="*/ 0 h 2358"/>
                <a:gd name="T32" fmla="*/ 0 w 3615"/>
                <a:gd name="T33" fmla="*/ 0 h 2358"/>
                <a:gd name="T34" fmla="*/ 0 w 3615"/>
                <a:gd name="T35" fmla="*/ 0 h 2358"/>
                <a:gd name="T36" fmla="*/ 0 w 3615"/>
                <a:gd name="T37" fmla="*/ 0 h 2358"/>
                <a:gd name="T38" fmla="*/ 0 w 3615"/>
                <a:gd name="T39" fmla="*/ 0 h 2358"/>
                <a:gd name="T40" fmla="*/ 0 w 3615"/>
                <a:gd name="T41" fmla="*/ 0 h 2358"/>
                <a:gd name="T42" fmla="*/ 0 w 3615"/>
                <a:gd name="T43" fmla="*/ 0 h 2358"/>
                <a:gd name="T44" fmla="*/ 0 w 3615"/>
                <a:gd name="T45" fmla="*/ 0 h 2358"/>
                <a:gd name="T46" fmla="*/ 0 w 3615"/>
                <a:gd name="T47" fmla="*/ 0 h 2358"/>
                <a:gd name="T48" fmla="*/ 0 w 3615"/>
                <a:gd name="T49" fmla="*/ 0 h 2358"/>
                <a:gd name="T50" fmla="*/ 0 w 3615"/>
                <a:gd name="T51" fmla="*/ 0 h 2358"/>
                <a:gd name="T52" fmla="*/ 0 w 3615"/>
                <a:gd name="T53" fmla="*/ 0 h 2358"/>
                <a:gd name="T54" fmla="*/ 0 w 3615"/>
                <a:gd name="T55" fmla="*/ 0 h 2358"/>
                <a:gd name="T56" fmla="*/ 0 w 3615"/>
                <a:gd name="T57" fmla="*/ 0 h 2358"/>
                <a:gd name="T58" fmla="*/ 0 w 3615"/>
                <a:gd name="T59" fmla="*/ 0 h 2358"/>
                <a:gd name="T60" fmla="*/ 0 w 3615"/>
                <a:gd name="T61" fmla="*/ 0 h 2358"/>
                <a:gd name="T62" fmla="*/ 0 w 3615"/>
                <a:gd name="T63" fmla="*/ 0 h 2358"/>
                <a:gd name="T64" fmla="*/ 0 w 3615"/>
                <a:gd name="T65" fmla="*/ 0 h 2358"/>
                <a:gd name="T66" fmla="*/ 0 w 3615"/>
                <a:gd name="T67" fmla="*/ 0 h 2358"/>
                <a:gd name="T68" fmla="*/ 0 w 3615"/>
                <a:gd name="T69" fmla="*/ 0 h 2358"/>
                <a:gd name="T70" fmla="*/ 0 w 3615"/>
                <a:gd name="T71" fmla="*/ 0 h 2358"/>
                <a:gd name="T72" fmla="*/ 0 w 3615"/>
                <a:gd name="T73" fmla="*/ 0 h 2358"/>
                <a:gd name="T74" fmla="*/ 0 w 3615"/>
                <a:gd name="T75" fmla="*/ 0 h 2358"/>
                <a:gd name="T76" fmla="*/ 0 w 3615"/>
                <a:gd name="T77" fmla="*/ 0 h 2358"/>
                <a:gd name="T78" fmla="*/ 0 w 3615"/>
                <a:gd name="T79" fmla="*/ 0 h 2358"/>
                <a:gd name="T80" fmla="*/ 0 w 3615"/>
                <a:gd name="T81" fmla="*/ 0 h 2358"/>
                <a:gd name="T82" fmla="*/ 0 w 3615"/>
                <a:gd name="T83" fmla="*/ 0 h 2358"/>
                <a:gd name="T84" fmla="*/ 0 w 3615"/>
                <a:gd name="T85" fmla="*/ 0 h 2358"/>
                <a:gd name="T86" fmla="*/ 0 w 3615"/>
                <a:gd name="T87" fmla="*/ 0 h 2358"/>
                <a:gd name="T88" fmla="*/ 0 w 3615"/>
                <a:gd name="T89" fmla="*/ 0 h 2358"/>
                <a:gd name="T90" fmla="*/ 0 w 3615"/>
                <a:gd name="T91" fmla="*/ 0 h 2358"/>
                <a:gd name="T92" fmla="*/ 0 w 3615"/>
                <a:gd name="T93" fmla="*/ 0 h 2358"/>
                <a:gd name="T94" fmla="*/ 0 w 3615"/>
                <a:gd name="T95" fmla="*/ 0 h 2358"/>
                <a:gd name="T96" fmla="*/ 0 w 3615"/>
                <a:gd name="T97" fmla="*/ 0 h 2358"/>
                <a:gd name="T98" fmla="*/ 0 w 3615"/>
                <a:gd name="T99" fmla="*/ 0 h 2358"/>
                <a:gd name="T100" fmla="*/ 0 w 3615"/>
                <a:gd name="T101" fmla="*/ 0 h 2358"/>
                <a:gd name="T102" fmla="*/ 0 w 3615"/>
                <a:gd name="T103" fmla="*/ 0 h 2358"/>
                <a:gd name="T104" fmla="*/ 0 w 3615"/>
                <a:gd name="T105" fmla="*/ 0 h 2358"/>
                <a:gd name="T106" fmla="*/ 0 w 3615"/>
                <a:gd name="T107" fmla="*/ 0 h 2358"/>
                <a:gd name="T108" fmla="*/ 0 w 3615"/>
                <a:gd name="T109" fmla="*/ 0 h 2358"/>
                <a:gd name="T110" fmla="*/ 0 w 3615"/>
                <a:gd name="T111" fmla="*/ 0 h 2358"/>
                <a:gd name="T112" fmla="*/ 0 w 3615"/>
                <a:gd name="T113" fmla="*/ 0 h 2358"/>
                <a:gd name="T114" fmla="*/ 0 w 3615"/>
                <a:gd name="T115" fmla="*/ 0 h 235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615"/>
                <a:gd name="T175" fmla="*/ 0 h 2358"/>
                <a:gd name="T176" fmla="*/ 3615 w 3615"/>
                <a:gd name="T177" fmla="*/ 2358 h 235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615" h="2358">
                  <a:moveTo>
                    <a:pt x="0" y="759"/>
                  </a:moveTo>
                  <a:lnTo>
                    <a:pt x="7" y="775"/>
                  </a:lnTo>
                  <a:lnTo>
                    <a:pt x="16" y="790"/>
                  </a:lnTo>
                  <a:lnTo>
                    <a:pt x="25" y="804"/>
                  </a:lnTo>
                  <a:lnTo>
                    <a:pt x="33" y="818"/>
                  </a:lnTo>
                  <a:lnTo>
                    <a:pt x="43" y="830"/>
                  </a:lnTo>
                  <a:lnTo>
                    <a:pt x="53" y="841"/>
                  </a:lnTo>
                  <a:lnTo>
                    <a:pt x="57" y="845"/>
                  </a:lnTo>
                  <a:lnTo>
                    <a:pt x="63" y="849"/>
                  </a:lnTo>
                  <a:lnTo>
                    <a:pt x="67" y="852"/>
                  </a:lnTo>
                  <a:lnTo>
                    <a:pt x="73" y="854"/>
                  </a:lnTo>
                  <a:lnTo>
                    <a:pt x="95" y="862"/>
                  </a:lnTo>
                  <a:lnTo>
                    <a:pt x="123" y="869"/>
                  </a:lnTo>
                  <a:lnTo>
                    <a:pt x="153" y="875"/>
                  </a:lnTo>
                  <a:lnTo>
                    <a:pt x="185" y="880"/>
                  </a:lnTo>
                  <a:lnTo>
                    <a:pt x="200" y="881"/>
                  </a:lnTo>
                  <a:lnTo>
                    <a:pt x="215" y="882"/>
                  </a:lnTo>
                  <a:lnTo>
                    <a:pt x="229" y="882"/>
                  </a:lnTo>
                  <a:lnTo>
                    <a:pt x="242" y="881"/>
                  </a:lnTo>
                  <a:lnTo>
                    <a:pt x="253" y="879"/>
                  </a:lnTo>
                  <a:lnTo>
                    <a:pt x="263" y="877"/>
                  </a:lnTo>
                  <a:lnTo>
                    <a:pt x="267" y="875"/>
                  </a:lnTo>
                  <a:lnTo>
                    <a:pt x="272" y="872"/>
                  </a:lnTo>
                  <a:lnTo>
                    <a:pt x="275" y="870"/>
                  </a:lnTo>
                  <a:lnTo>
                    <a:pt x="277" y="867"/>
                  </a:lnTo>
                  <a:lnTo>
                    <a:pt x="289" y="853"/>
                  </a:lnTo>
                  <a:lnTo>
                    <a:pt x="303" y="837"/>
                  </a:lnTo>
                  <a:lnTo>
                    <a:pt x="320" y="819"/>
                  </a:lnTo>
                  <a:lnTo>
                    <a:pt x="338" y="803"/>
                  </a:lnTo>
                  <a:lnTo>
                    <a:pt x="348" y="795"/>
                  </a:lnTo>
                  <a:lnTo>
                    <a:pt x="358" y="789"/>
                  </a:lnTo>
                  <a:lnTo>
                    <a:pt x="369" y="783"/>
                  </a:lnTo>
                  <a:lnTo>
                    <a:pt x="378" y="779"/>
                  </a:lnTo>
                  <a:lnTo>
                    <a:pt x="388" y="776"/>
                  </a:lnTo>
                  <a:lnTo>
                    <a:pt x="399" y="775"/>
                  </a:lnTo>
                  <a:lnTo>
                    <a:pt x="409" y="775"/>
                  </a:lnTo>
                  <a:lnTo>
                    <a:pt x="419" y="778"/>
                  </a:lnTo>
                  <a:lnTo>
                    <a:pt x="436" y="784"/>
                  </a:lnTo>
                  <a:lnTo>
                    <a:pt x="452" y="791"/>
                  </a:lnTo>
                  <a:lnTo>
                    <a:pt x="467" y="798"/>
                  </a:lnTo>
                  <a:lnTo>
                    <a:pt x="476" y="805"/>
                  </a:lnTo>
                  <a:lnTo>
                    <a:pt x="481" y="809"/>
                  </a:lnTo>
                  <a:lnTo>
                    <a:pt x="484" y="814"/>
                  </a:lnTo>
                  <a:lnTo>
                    <a:pt x="486" y="818"/>
                  </a:lnTo>
                  <a:lnTo>
                    <a:pt x="487" y="824"/>
                  </a:lnTo>
                  <a:lnTo>
                    <a:pt x="488" y="829"/>
                  </a:lnTo>
                  <a:lnTo>
                    <a:pt x="487" y="834"/>
                  </a:lnTo>
                  <a:lnTo>
                    <a:pt x="485" y="841"/>
                  </a:lnTo>
                  <a:lnTo>
                    <a:pt x="483" y="847"/>
                  </a:lnTo>
                  <a:lnTo>
                    <a:pt x="478" y="855"/>
                  </a:lnTo>
                  <a:lnTo>
                    <a:pt x="473" y="862"/>
                  </a:lnTo>
                  <a:lnTo>
                    <a:pt x="467" y="867"/>
                  </a:lnTo>
                  <a:lnTo>
                    <a:pt x="459" y="874"/>
                  </a:lnTo>
                  <a:lnTo>
                    <a:pt x="441" y="884"/>
                  </a:lnTo>
                  <a:lnTo>
                    <a:pt x="423" y="893"/>
                  </a:lnTo>
                  <a:lnTo>
                    <a:pt x="385" y="909"/>
                  </a:lnTo>
                  <a:lnTo>
                    <a:pt x="354" y="925"/>
                  </a:lnTo>
                  <a:lnTo>
                    <a:pt x="349" y="929"/>
                  </a:lnTo>
                  <a:lnTo>
                    <a:pt x="344" y="933"/>
                  </a:lnTo>
                  <a:lnTo>
                    <a:pt x="339" y="939"/>
                  </a:lnTo>
                  <a:lnTo>
                    <a:pt x="336" y="945"/>
                  </a:lnTo>
                  <a:lnTo>
                    <a:pt x="329" y="960"/>
                  </a:lnTo>
                  <a:lnTo>
                    <a:pt x="325" y="977"/>
                  </a:lnTo>
                  <a:lnTo>
                    <a:pt x="317" y="1014"/>
                  </a:lnTo>
                  <a:lnTo>
                    <a:pt x="310" y="1053"/>
                  </a:lnTo>
                  <a:lnTo>
                    <a:pt x="303" y="1074"/>
                  </a:lnTo>
                  <a:lnTo>
                    <a:pt x="295" y="1097"/>
                  </a:lnTo>
                  <a:lnTo>
                    <a:pt x="285" y="1121"/>
                  </a:lnTo>
                  <a:lnTo>
                    <a:pt x="274" y="1145"/>
                  </a:lnTo>
                  <a:lnTo>
                    <a:pt x="253" y="1187"/>
                  </a:lnTo>
                  <a:lnTo>
                    <a:pt x="239" y="1213"/>
                  </a:lnTo>
                  <a:lnTo>
                    <a:pt x="238" y="1216"/>
                  </a:lnTo>
                  <a:lnTo>
                    <a:pt x="239" y="1220"/>
                  </a:lnTo>
                  <a:lnTo>
                    <a:pt x="241" y="1223"/>
                  </a:lnTo>
                  <a:lnTo>
                    <a:pt x="246" y="1226"/>
                  </a:lnTo>
                  <a:lnTo>
                    <a:pt x="258" y="1232"/>
                  </a:lnTo>
                  <a:lnTo>
                    <a:pt x="273" y="1237"/>
                  </a:lnTo>
                  <a:lnTo>
                    <a:pt x="288" y="1243"/>
                  </a:lnTo>
                  <a:lnTo>
                    <a:pt x="302" y="1248"/>
                  </a:lnTo>
                  <a:lnTo>
                    <a:pt x="308" y="1250"/>
                  </a:lnTo>
                  <a:lnTo>
                    <a:pt x="312" y="1252"/>
                  </a:lnTo>
                  <a:lnTo>
                    <a:pt x="315" y="1256"/>
                  </a:lnTo>
                  <a:lnTo>
                    <a:pt x="316" y="1258"/>
                  </a:lnTo>
                  <a:lnTo>
                    <a:pt x="314" y="1271"/>
                  </a:lnTo>
                  <a:lnTo>
                    <a:pt x="311" y="1296"/>
                  </a:lnTo>
                  <a:lnTo>
                    <a:pt x="307" y="1331"/>
                  </a:lnTo>
                  <a:lnTo>
                    <a:pt x="303" y="1369"/>
                  </a:lnTo>
                  <a:lnTo>
                    <a:pt x="300" y="1407"/>
                  </a:lnTo>
                  <a:lnTo>
                    <a:pt x="300" y="1441"/>
                  </a:lnTo>
                  <a:lnTo>
                    <a:pt x="300" y="1454"/>
                  </a:lnTo>
                  <a:lnTo>
                    <a:pt x="302" y="1465"/>
                  </a:lnTo>
                  <a:lnTo>
                    <a:pt x="303" y="1469"/>
                  </a:lnTo>
                  <a:lnTo>
                    <a:pt x="305" y="1472"/>
                  </a:lnTo>
                  <a:lnTo>
                    <a:pt x="308" y="1474"/>
                  </a:lnTo>
                  <a:lnTo>
                    <a:pt x="310" y="1475"/>
                  </a:lnTo>
                  <a:lnTo>
                    <a:pt x="337" y="1483"/>
                  </a:lnTo>
                  <a:lnTo>
                    <a:pt x="373" y="1491"/>
                  </a:lnTo>
                  <a:lnTo>
                    <a:pt x="382" y="1492"/>
                  </a:lnTo>
                  <a:lnTo>
                    <a:pt x="391" y="1493"/>
                  </a:lnTo>
                  <a:lnTo>
                    <a:pt x="399" y="1493"/>
                  </a:lnTo>
                  <a:lnTo>
                    <a:pt x="408" y="1493"/>
                  </a:lnTo>
                  <a:lnTo>
                    <a:pt x="415" y="1492"/>
                  </a:lnTo>
                  <a:lnTo>
                    <a:pt x="422" y="1490"/>
                  </a:lnTo>
                  <a:lnTo>
                    <a:pt x="427" y="1486"/>
                  </a:lnTo>
                  <a:lnTo>
                    <a:pt x="431" y="1482"/>
                  </a:lnTo>
                  <a:lnTo>
                    <a:pt x="436" y="1476"/>
                  </a:lnTo>
                  <a:lnTo>
                    <a:pt x="443" y="1472"/>
                  </a:lnTo>
                  <a:lnTo>
                    <a:pt x="451" y="1467"/>
                  </a:lnTo>
                  <a:lnTo>
                    <a:pt x="461" y="1462"/>
                  </a:lnTo>
                  <a:lnTo>
                    <a:pt x="473" y="1458"/>
                  </a:lnTo>
                  <a:lnTo>
                    <a:pt x="485" y="1454"/>
                  </a:lnTo>
                  <a:lnTo>
                    <a:pt x="499" y="1450"/>
                  </a:lnTo>
                  <a:lnTo>
                    <a:pt x="513" y="1447"/>
                  </a:lnTo>
                  <a:lnTo>
                    <a:pt x="529" y="1445"/>
                  </a:lnTo>
                  <a:lnTo>
                    <a:pt x="544" y="1444"/>
                  </a:lnTo>
                  <a:lnTo>
                    <a:pt x="559" y="1443"/>
                  </a:lnTo>
                  <a:lnTo>
                    <a:pt x="574" y="1443"/>
                  </a:lnTo>
                  <a:lnTo>
                    <a:pt x="589" y="1445"/>
                  </a:lnTo>
                  <a:lnTo>
                    <a:pt x="604" y="1447"/>
                  </a:lnTo>
                  <a:lnTo>
                    <a:pt x="617" y="1450"/>
                  </a:lnTo>
                  <a:lnTo>
                    <a:pt x="630" y="1456"/>
                  </a:lnTo>
                  <a:lnTo>
                    <a:pt x="643" y="1462"/>
                  </a:lnTo>
                  <a:lnTo>
                    <a:pt x="659" y="1468"/>
                  </a:lnTo>
                  <a:lnTo>
                    <a:pt x="677" y="1473"/>
                  </a:lnTo>
                  <a:lnTo>
                    <a:pt x="696" y="1478"/>
                  </a:lnTo>
                  <a:lnTo>
                    <a:pt x="740" y="1486"/>
                  </a:lnTo>
                  <a:lnTo>
                    <a:pt x="786" y="1494"/>
                  </a:lnTo>
                  <a:lnTo>
                    <a:pt x="833" y="1499"/>
                  </a:lnTo>
                  <a:lnTo>
                    <a:pt x="877" y="1504"/>
                  </a:lnTo>
                  <a:lnTo>
                    <a:pt x="914" y="1507"/>
                  </a:lnTo>
                  <a:lnTo>
                    <a:pt x="943" y="1507"/>
                  </a:lnTo>
                  <a:lnTo>
                    <a:pt x="957" y="1506"/>
                  </a:lnTo>
                  <a:lnTo>
                    <a:pt x="975" y="1503"/>
                  </a:lnTo>
                  <a:lnTo>
                    <a:pt x="995" y="1497"/>
                  </a:lnTo>
                  <a:lnTo>
                    <a:pt x="1017" y="1491"/>
                  </a:lnTo>
                  <a:lnTo>
                    <a:pt x="1067" y="1473"/>
                  </a:lnTo>
                  <a:lnTo>
                    <a:pt x="1117" y="1453"/>
                  </a:lnTo>
                  <a:lnTo>
                    <a:pt x="1166" y="1433"/>
                  </a:lnTo>
                  <a:lnTo>
                    <a:pt x="1207" y="1416"/>
                  </a:lnTo>
                  <a:lnTo>
                    <a:pt x="1234" y="1404"/>
                  </a:lnTo>
                  <a:lnTo>
                    <a:pt x="1245" y="1398"/>
                  </a:lnTo>
                  <a:lnTo>
                    <a:pt x="1245" y="1397"/>
                  </a:lnTo>
                  <a:lnTo>
                    <a:pt x="1247" y="1393"/>
                  </a:lnTo>
                  <a:lnTo>
                    <a:pt x="1251" y="1387"/>
                  </a:lnTo>
                  <a:lnTo>
                    <a:pt x="1258" y="1383"/>
                  </a:lnTo>
                  <a:lnTo>
                    <a:pt x="1263" y="1381"/>
                  </a:lnTo>
                  <a:lnTo>
                    <a:pt x="1269" y="1379"/>
                  </a:lnTo>
                  <a:lnTo>
                    <a:pt x="1276" y="1377"/>
                  </a:lnTo>
                  <a:lnTo>
                    <a:pt x="1285" y="1376"/>
                  </a:lnTo>
                  <a:lnTo>
                    <a:pt x="1295" y="1377"/>
                  </a:lnTo>
                  <a:lnTo>
                    <a:pt x="1307" y="1379"/>
                  </a:lnTo>
                  <a:lnTo>
                    <a:pt x="1320" y="1382"/>
                  </a:lnTo>
                  <a:lnTo>
                    <a:pt x="1334" y="1386"/>
                  </a:lnTo>
                  <a:lnTo>
                    <a:pt x="1389" y="1402"/>
                  </a:lnTo>
                  <a:lnTo>
                    <a:pt x="1430" y="1414"/>
                  </a:lnTo>
                  <a:lnTo>
                    <a:pt x="1454" y="1422"/>
                  </a:lnTo>
                  <a:lnTo>
                    <a:pt x="1462" y="1424"/>
                  </a:lnTo>
                  <a:lnTo>
                    <a:pt x="1469" y="1429"/>
                  </a:lnTo>
                  <a:lnTo>
                    <a:pt x="1487" y="1439"/>
                  </a:lnTo>
                  <a:lnTo>
                    <a:pt x="1516" y="1457"/>
                  </a:lnTo>
                  <a:lnTo>
                    <a:pt x="1548" y="1476"/>
                  </a:lnTo>
                  <a:lnTo>
                    <a:pt x="1584" y="1499"/>
                  </a:lnTo>
                  <a:lnTo>
                    <a:pt x="1619" y="1521"/>
                  </a:lnTo>
                  <a:lnTo>
                    <a:pt x="1649" y="1542"/>
                  </a:lnTo>
                  <a:lnTo>
                    <a:pt x="1673" y="1558"/>
                  </a:lnTo>
                  <a:lnTo>
                    <a:pt x="1692" y="1572"/>
                  </a:lnTo>
                  <a:lnTo>
                    <a:pt x="1709" y="1586"/>
                  </a:lnTo>
                  <a:lnTo>
                    <a:pt x="1726" y="1602"/>
                  </a:lnTo>
                  <a:lnTo>
                    <a:pt x="1740" y="1616"/>
                  </a:lnTo>
                  <a:lnTo>
                    <a:pt x="1746" y="1624"/>
                  </a:lnTo>
                  <a:lnTo>
                    <a:pt x="1753" y="1632"/>
                  </a:lnTo>
                  <a:lnTo>
                    <a:pt x="1758" y="1641"/>
                  </a:lnTo>
                  <a:lnTo>
                    <a:pt x="1764" y="1651"/>
                  </a:lnTo>
                  <a:lnTo>
                    <a:pt x="1769" y="1660"/>
                  </a:lnTo>
                  <a:lnTo>
                    <a:pt x="1774" y="1670"/>
                  </a:lnTo>
                  <a:lnTo>
                    <a:pt x="1778" y="1681"/>
                  </a:lnTo>
                  <a:lnTo>
                    <a:pt x="1782" y="1693"/>
                  </a:lnTo>
                  <a:lnTo>
                    <a:pt x="1786" y="1706"/>
                  </a:lnTo>
                  <a:lnTo>
                    <a:pt x="1787" y="1721"/>
                  </a:lnTo>
                  <a:lnTo>
                    <a:pt x="1788" y="1739"/>
                  </a:lnTo>
                  <a:lnTo>
                    <a:pt x="1788" y="1757"/>
                  </a:lnTo>
                  <a:lnTo>
                    <a:pt x="1787" y="1778"/>
                  </a:lnTo>
                  <a:lnTo>
                    <a:pt x="1784" y="1799"/>
                  </a:lnTo>
                  <a:lnTo>
                    <a:pt x="1782" y="1819"/>
                  </a:lnTo>
                  <a:lnTo>
                    <a:pt x="1779" y="1840"/>
                  </a:lnTo>
                  <a:lnTo>
                    <a:pt x="1775" y="1861"/>
                  </a:lnTo>
                  <a:lnTo>
                    <a:pt x="1770" y="1881"/>
                  </a:lnTo>
                  <a:lnTo>
                    <a:pt x="1766" y="1901"/>
                  </a:lnTo>
                  <a:lnTo>
                    <a:pt x="1760" y="1918"/>
                  </a:lnTo>
                  <a:lnTo>
                    <a:pt x="1755" y="1935"/>
                  </a:lnTo>
                  <a:lnTo>
                    <a:pt x="1750" y="1948"/>
                  </a:lnTo>
                  <a:lnTo>
                    <a:pt x="1743" y="1960"/>
                  </a:lnTo>
                  <a:lnTo>
                    <a:pt x="1738" y="1968"/>
                  </a:lnTo>
                  <a:lnTo>
                    <a:pt x="1709" y="2004"/>
                  </a:lnTo>
                  <a:lnTo>
                    <a:pt x="1678" y="2046"/>
                  </a:lnTo>
                  <a:lnTo>
                    <a:pt x="1661" y="2065"/>
                  </a:lnTo>
                  <a:lnTo>
                    <a:pt x="1646" y="2082"/>
                  </a:lnTo>
                  <a:lnTo>
                    <a:pt x="1640" y="2089"/>
                  </a:lnTo>
                  <a:lnTo>
                    <a:pt x="1633" y="2095"/>
                  </a:lnTo>
                  <a:lnTo>
                    <a:pt x="1628" y="2100"/>
                  </a:lnTo>
                  <a:lnTo>
                    <a:pt x="1622" y="2103"/>
                  </a:lnTo>
                  <a:lnTo>
                    <a:pt x="1618" y="2107"/>
                  </a:lnTo>
                  <a:lnTo>
                    <a:pt x="1614" y="2112"/>
                  </a:lnTo>
                  <a:lnTo>
                    <a:pt x="1609" y="2119"/>
                  </a:lnTo>
                  <a:lnTo>
                    <a:pt x="1606" y="2127"/>
                  </a:lnTo>
                  <a:lnTo>
                    <a:pt x="1603" y="2136"/>
                  </a:lnTo>
                  <a:lnTo>
                    <a:pt x="1600" y="2147"/>
                  </a:lnTo>
                  <a:lnTo>
                    <a:pt x="1598" y="2158"/>
                  </a:lnTo>
                  <a:lnTo>
                    <a:pt x="1597" y="2170"/>
                  </a:lnTo>
                  <a:lnTo>
                    <a:pt x="1597" y="2181"/>
                  </a:lnTo>
                  <a:lnTo>
                    <a:pt x="1597" y="2193"/>
                  </a:lnTo>
                  <a:lnTo>
                    <a:pt x="1598" y="2205"/>
                  </a:lnTo>
                  <a:lnTo>
                    <a:pt x="1599" y="2215"/>
                  </a:lnTo>
                  <a:lnTo>
                    <a:pt x="1603" y="2225"/>
                  </a:lnTo>
                  <a:lnTo>
                    <a:pt x="1606" y="2235"/>
                  </a:lnTo>
                  <a:lnTo>
                    <a:pt x="1610" y="2244"/>
                  </a:lnTo>
                  <a:lnTo>
                    <a:pt x="1616" y="2250"/>
                  </a:lnTo>
                  <a:lnTo>
                    <a:pt x="1630" y="2267"/>
                  </a:lnTo>
                  <a:lnTo>
                    <a:pt x="1648" y="2293"/>
                  </a:lnTo>
                  <a:lnTo>
                    <a:pt x="1669" y="2324"/>
                  </a:lnTo>
                  <a:lnTo>
                    <a:pt x="1691" y="2358"/>
                  </a:lnTo>
                  <a:lnTo>
                    <a:pt x="1710" y="2358"/>
                  </a:lnTo>
                  <a:lnTo>
                    <a:pt x="1892" y="2267"/>
                  </a:lnTo>
                  <a:lnTo>
                    <a:pt x="1936" y="2288"/>
                  </a:lnTo>
                  <a:lnTo>
                    <a:pt x="1939" y="2283"/>
                  </a:lnTo>
                  <a:lnTo>
                    <a:pt x="1943" y="2277"/>
                  </a:lnTo>
                  <a:lnTo>
                    <a:pt x="1948" y="2271"/>
                  </a:lnTo>
                  <a:lnTo>
                    <a:pt x="1954" y="2265"/>
                  </a:lnTo>
                  <a:lnTo>
                    <a:pt x="1967" y="2255"/>
                  </a:lnTo>
                  <a:lnTo>
                    <a:pt x="1984" y="2245"/>
                  </a:lnTo>
                  <a:lnTo>
                    <a:pt x="2002" y="2235"/>
                  </a:lnTo>
                  <a:lnTo>
                    <a:pt x="2021" y="2225"/>
                  </a:lnTo>
                  <a:lnTo>
                    <a:pt x="2041" y="2216"/>
                  </a:lnTo>
                  <a:lnTo>
                    <a:pt x="2061" y="2209"/>
                  </a:lnTo>
                  <a:lnTo>
                    <a:pt x="2100" y="2195"/>
                  </a:lnTo>
                  <a:lnTo>
                    <a:pt x="2133" y="2185"/>
                  </a:lnTo>
                  <a:lnTo>
                    <a:pt x="2156" y="2178"/>
                  </a:lnTo>
                  <a:lnTo>
                    <a:pt x="2164" y="2176"/>
                  </a:lnTo>
                  <a:lnTo>
                    <a:pt x="2164" y="2169"/>
                  </a:lnTo>
                  <a:lnTo>
                    <a:pt x="2164" y="2147"/>
                  </a:lnTo>
                  <a:lnTo>
                    <a:pt x="2164" y="2114"/>
                  </a:lnTo>
                  <a:lnTo>
                    <a:pt x="2164" y="2074"/>
                  </a:lnTo>
                  <a:lnTo>
                    <a:pt x="2164" y="2030"/>
                  </a:lnTo>
                  <a:lnTo>
                    <a:pt x="2164" y="1985"/>
                  </a:lnTo>
                  <a:lnTo>
                    <a:pt x="2164" y="1942"/>
                  </a:lnTo>
                  <a:lnTo>
                    <a:pt x="2164" y="1904"/>
                  </a:lnTo>
                  <a:lnTo>
                    <a:pt x="2164" y="1895"/>
                  </a:lnTo>
                  <a:lnTo>
                    <a:pt x="2165" y="1888"/>
                  </a:lnTo>
                  <a:lnTo>
                    <a:pt x="2166" y="1881"/>
                  </a:lnTo>
                  <a:lnTo>
                    <a:pt x="2169" y="1874"/>
                  </a:lnTo>
                  <a:lnTo>
                    <a:pt x="2173" y="1862"/>
                  </a:lnTo>
                  <a:lnTo>
                    <a:pt x="2179" y="1850"/>
                  </a:lnTo>
                  <a:lnTo>
                    <a:pt x="2188" y="1840"/>
                  </a:lnTo>
                  <a:lnTo>
                    <a:pt x="2198" y="1831"/>
                  </a:lnTo>
                  <a:lnTo>
                    <a:pt x="2209" y="1821"/>
                  </a:lnTo>
                  <a:lnTo>
                    <a:pt x="2221" y="1814"/>
                  </a:lnTo>
                  <a:lnTo>
                    <a:pt x="2248" y="1796"/>
                  </a:lnTo>
                  <a:lnTo>
                    <a:pt x="2280" y="1777"/>
                  </a:lnTo>
                  <a:lnTo>
                    <a:pt x="2295" y="1765"/>
                  </a:lnTo>
                  <a:lnTo>
                    <a:pt x="2312" y="1753"/>
                  </a:lnTo>
                  <a:lnTo>
                    <a:pt x="2329" y="1739"/>
                  </a:lnTo>
                  <a:lnTo>
                    <a:pt x="2346" y="1722"/>
                  </a:lnTo>
                  <a:lnTo>
                    <a:pt x="2346" y="1718"/>
                  </a:lnTo>
                  <a:lnTo>
                    <a:pt x="2344" y="1707"/>
                  </a:lnTo>
                  <a:lnTo>
                    <a:pt x="2341" y="1689"/>
                  </a:lnTo>
                  <a:lnTo>
                    <a:pt x="2334" y="1666"/>
                  </a:lnTo>
                  <a:lnTo>
                    <a:pt x="2330" y="1653"/>
                  </a:lnTo>
                  <a:lnTo>
                    <a:pt x="2323" y="1639"/>
                  </a:lnTo>
                  <a:lnTo>
                    <a:pt x="2317" y="1623"/>
                  </a:lnTo>
                  <a:lnTo>
                    <a:pt x="2308" y="1608"/>
                  </a:lnTo>
                  <a:lnTo>
                    <a:pt x="2297" y="1592"/>
                  </a:lnTo>
                  <a:lnTo>
                    <a:pt x="2285" y="1576"/>
                  </a:lnTo>
                  <a:lnTo>
                    <a:pt x="2271" y="1558"/>
                  </a:lnTo>
                  <a:lnTo>
                    <a:pt x="2255" y="1542"/>
                  </a:lnTo>
                  <a:lnTo>
                    <a:pt x="2240" y="1525"/>
                  </a:lnTo>
                  <a:lnTo>
                    <a:pt x="2228" y="1511"/>
                  </a:lnTo>
                  <a:lnTo>
                    <a:pt x="2221" y="1499"/>
                  </a:lnTo>
                  <a:lnTo>
                    <a:pt x="2216" y="1488"/>
                  </a:lnTo>
                  <a:lnTo>
                    <a:pt x="2214" y="1480"/>
                  </a:lnTo>
                  <a:lnTo>
                    <a:pt x="2215" y="1473"/>
                  </a:lnTo>
                  <a:lnTo>
                    <a:pt x="2218" y="1467"/>
                  </a:lnTo>
                  <a:lnTo>
                    <a:pt x="2221" y="1462"/>
                  </a:lnTo>
                  <a:lnTo>
                    <a:pt x="2225" y="1458"/>
                  </a:lnTo>
                  <a:lnTo>
                    <a:pt x="2231" y="1456"/>
                  </a:lnTo>
                  <a:lnTo>
                    <a:pt x="2237" y="1454"/>
                  </a:lnTo>
                  <a:lnTo>
                    <a:pt x="2243" y="1453"/>
                  </a:lnTo>
                  <a:lnTo>
                    <a:pt x="2251" y="1450"/>
                  </a:lnTo>
                  <a:lnTo>
                    <a:pt x="2255" y="1450"/>
                  </a:lnTo>
                  <a:lnTo>
                    <a:pt x="2436" y="1450"/>
                  </a:lnTo>
                  <a:lnTo>
                    <a:pt x="2436" y="1360"/>
                  </a:lnTo>
                  <a:lnTo>
                    <a:pt x="2436" y="1270"/>
                  </a:lnTo>
                  <a:lnTo>
                    <a:pt x="2527" y="1270"/>
                  </a:lnTo>
                  <a:lnTo>
                    <a:pt x="2618" y="1178"/>
                  </a:lnTo>
                  <a:lnTo>
                    <a:pt x="2618" y="1171"/>
                  </a:lnTo>
                  <a:lnTo>
                    <a:pt x="2618" y="1149"/>
                  </a:lnTo>
                  <a:lnTo>
                    <a:pt x="2618" y="1116"/>
                  </a:lnTo>
                  <a:lnTo>
                    <a:pt x="2618" y="1076"/>
                  </a:lnTo>
                  <a:lnTo>
                    <a:pt x="2618" y="1032"/>
                  </a:lnTo>
                  <a:lnTo>
                    <a:pt x="2618" y="987"/>
                  </a:lnTo>
                  <a:lnTo>
                    <a:pt x="2618" y="944"/>
                  </a:lnTo>
                  <a:lnTo>
                    <a:pt x="2618" y="906"/>
                  </a:lnTo>
                  <a:lnTo>
                    <a:pt x="2619" y="890"/>
                  </a:lnTo>
                  <a:lnTo>
                    <a:pt x="2621" y="877"/>
                  </a:lnTo>
                  <a:lnTo>
                    <a:pt x="2626" y="865"/>
                  </a:lnTo>
                  <a:lnTo>
                    <a:pt x="2632" y="854"/>
                  </a:lnTo>
                  <a:lnTo>
                    <a:pt x="2639" y="845"/>
                  </a:lnTo>
                  <a:lnTo>
                    <a:pt x="2646" y="838"/>
                  </a:lnTo>
                  <a:lnTo>
                    <a:pt x="2655" y="832"/>
                  </a:lnTo>
                  <a:lnTo>
                    <a:pt x="2663" y="827"/>
                  </a:lnTo>
                  <a:lnTo>
                    <a:pt x="2671" y="824"/>
                  </a:lnTo>
                  <a:lnTo>
                    <a:pt x="2680" y="820"/>
                  </a:lnTo>
                  <a:lnTo>
                    <a:pt x="2688" y="818"/>
                  </a:lnTo>
                  <a:lnTo>
                    <a:pt x="2694" y="817"/>
                  </a:lnTo>
                  <a:lnTo>
                    <a:pt x="2705" y="816"/>
                  </a:lnTo>
                  <a:lnTo>
                    <a:pt x="2708" y="816"/>
                  </a:lnTo>
                  <a:lnTo>
                    <a:pt x="2799" y="997"/>
                  </a:lnTo>
                  <a:lnTo>
                    <a:pt x="2890" y="906"/>
                  </a:lnTo>
                  <a:lnTo>
                    <a:pt x="2890" y="903"/>
                  </a:lnTo>
                  <a:lnTo>
                    <a:pt x="2891" y="892"/>
                  </a:lnTo>
                  <a:lnTo>
                    <a:pt x="2892" y="886"/>
                  </a:lnTo>
                  <a:lnTo>
                    <a:pt x="2894" y="878"/>
                  </a:lnTo>
                  <a:lnTo>
                    <a:pt x="2898" y="869"/>
                  </a:lnTo>
                  <a:lnTo>
                    <a:pt x="2901" y="861"/>
                  </a:lnTo>
                  <a:lnTo>
                    <a:pt x="2906" y="853"/>
                  </a:lnTo>
                  <a:lnTo>
                    <a:pt x="2912" y="844"/>
                  </a:lnTo>
                  <a:lnTo>
                    <a:pt x="2919" y="837"/>
                  </a:lnTo>
                  <a:lnTo>
                    <a:pt x="2928" y="830"/>
                  </a:lnTo>
                  <a:lnTo>
                    <a:pt x="2938" y="825"/>
                  </a:lnTo>
                  <a:lnTo>
                    <a:pt x="2951" y="819"/>
                  </a:lnTo>
                  <a:lnTo>
                    <a:pt x="2964" y="817"/>
                  </a:lnTo>
                  <a:lnTo>
                    <a:pt x="2980" y="816"/>
                  </a:lnTo>
                  <a:lnTo>
                    <a:pt x="3033" y="816"/>
                  </a:lnTo>
                  <a:lnTo>
                    <a:pt x="3060" y="816"/>
                  </a:lnTo>
                  <a:lnTo>
                    <a:pt x="3070" y="816"/>
                  </a:lnTo>
                  <a:lnTo>
                    <a:pt x="3071" y="816"/>
                  </a:lnTo>
                  <a:lnTo>
                    <a:pt x="3162" y="724"/>
                  </a:lnTo>
                  <a:lnTo>
                    <a:pt x="3162" y="634"/>
                  </a:lnTo>
                  <a:lnTo>
                    <a:pt x="3167" y="631"/>
                  </a:lnTo>
                  <a:lnTo>
                    <a:pt x="3177" y="620"/>
                  </a:lnTo>
                  <a:lnTo>
                    <a:pt x="3196" y="606"/>
                  </a:lnTo>
                  <a:lnTo>
                    <a:pt x="3219" y="588"/>
                  </a:lnTo>
                  <a:lnTo>
                    <a:pt x="3232" y="581"/>
                  </a:lnTo>
                  <a:lnTo>
                    <a:pt x="3246" y="572"/>
                  </a:lnTo>
                  <a:lnTo>
                    <a:pt x="3261" y="565"/>
                  </a:lnTo>
                  <a:lnTo>
                    <a:pt x="3276" y="558"/>
                  </a:lnTo>
                  <a:lnTo>
                    <a:pt x="3293" y="551"/>
                  </a:lnTo>
                  <a:lnTo>
                    <a:pt x="3309" y="547"/>
                  </a:lnTo>
                  <a:lnTo>
                    <a:pt x="3327" y="545"/>
                  </a:lnTo>
                  <a:lnTo>
                    <a:pt x="3343" y="544"/>
                  </a:lnTo>
                  <a:lnTo>
                    <a:pt x="3359" y="543"/>
                  </a:lnTo>
                  <a:lnTo>
                    <a:pt x="3373" y="539"/>
                  </a:lnTo>
                  <a:lnTo>
                    <a:pt x="3386" y="535"/>
                  </a:lnTo>
                  <a:lnTo>
                    <a:pt x="3397" y="530"/>
                  </a:lnTo>
                  <a:lnTo>
                    <a:pt x="3407" y="522"/>
                  </a:lnTo>
                  <a:lnTo>
                    <a:pt x="3417" y="514"/>
                  </a:lnTo>
                  <a:lnTo>
                    <a:pt x="3426" y="507"/>
                  </a:lnTo>
                  <a:lnTo>
                    <a:pt x="3434" y="498"/>
                  </a:lnTo>
                  <a:lnTo>
                    <a:pt x="3443" y="489"/>
                  </a:lnTo>
                  <a:lnTo>
                    <a:pt x="3452" y="482"/>
                  </a:lnTo>
                  <a:lnTo>
                    <a:pt x="3460" y="474"/>
                  </a:lnTo>
                  <a:lnTo>
                    <a:pt x="3471" y="467"/>
                  </a:lnTo>
                  <a:lnTo>
                    <a:pt x="3482" y="461"/>
                  </a:lnTo>
                  <a:lnTo>
                    <a:pt x="3494" y="457"/>
                  </a:lnTo>
                  <a:lnTo>
                    <a:pt x="3508" y="454"/>
                  </a:lnTo>
                  <a:lnTo>
                    <a:pt x="3525" y="452"/>
                  </a:lnTo>
                  <a:lnTo>
                    <a:pt x="3532" y="452"/>
                  </a:lnTo>
                  <a:lnTo>
                    <a:pt x="3540" y="450"/>
                  </a:lnTo>
                  <a:lnTo>
                    <a:pt x="3545" y="446"/>
                  </a:lnTo>
                  <a:lnTo>
                    <a:pt x="3551" y="442"/>
                  </a:lnTo>
                  <a:lnTo>
                    <a:pt x="3555" y="435"/>
                  </a:lnTo>
                  <a:lnTo>
                    <a:pt x="3558" y="427"/>
                  </a:lnTo>
                  <a:lnTo>
                    <a:pt x="3562" y="420"/>
                  </a:lnTo>
                  <a:lnTo>
                    <a:pt x="3563" y="410"/>
                  </a:lnTo>
                  <a:lnTo>
                    <a:pt x="3564" y="400"/>
                  </a:lnTo>
                  <a:lnTo>
                    <a:pt x="3565" y="389"/>
                  </a:lnTo>
                  <a:lnTo>
                    <a:pt x="3565" y="378"/>
                  </a:lnTo>
                  <a:lnTo>
                    <a:pt x="3565" y="366"/>
                  </a:lnTo>
                  <a:lnTo>
                    <a:pt x="3563" y="343"/>
                  </a:lnTo>
                  <a:lnTo>
                    <a:pt x="3558" y="316"/>
                  </a:lnTo>
                  <a:lnTo>
                    <a:pt x="3554" y="291"/>
                  </a:lnTo>
                  <a:lnTo>
                    <a:pt x="3549" y="267"/>
                  </a:lnTo>
                  <a:lnTo>
                    <a:pt x="3543" y="243"/>
                  </a:lnTo>
                  <a:lnTo>
                    <a:pt x="3538" y="223"/>
                  </a:lnTo>
                  <a:lnTo>
                    <a:pt x="3529" y="192"/>
                  </a:lnTo>
                  <a:lnTo>
                    <a:pt x="3525" y="180"/>
                  </a:lnTo>
                  <a:lnTo>
                    <a:pt x="3529" y="180"/>
                  </a:lnTo>
                  <a:lnTo>
                    <a:pt x="3539" y="179"/>
                  </a:lnTo>
                  <a:lnTo>
                    <a:pt x="3545" y="178"/>
                  </a:lnTo>
                  <a:lnTo>
                    <a:pt x="3554" y="176"/>
                  </a:lnTo>
                  <a:lnTo>
                    <a:pt x="3562" y="173"/>
                  </a:lnTo>
                  <a:lnTo>
                    <a:pt x="3570" y="169"/>
                  </a:lnTo>
                  <a:lnTo>
                    <a:pt x="3579" y="165"/>
                  </a:lnTo>
                  <a:lnTo>
                    <a:pt x="3587" y="159"/>
                  </a:lnTo>
                  <a:lnTo>
                    <a:pt x="3594" y="151"/>
                  </a:lnTo>
                  <a:lnTo>
                    <a:pt x="3601" y="142"/>
                  </a:lnTo>
                  <a:lnTo>
                    <a:pt x="3607" y="132"/>
                  </a:lnTo>
                  <a:lnTo>
                    <a:pt x="3612" y="121"/>
                  </a:lnTo>
                  <a:lnTo>
                    <a:pt x="3615" y="106"/>
                  </a:lnTo>
                  <a:lnTo>
                    <a:pt x="3615" y="90"/>
                  </a:lnTo>
                  <a:lnTo>
                    <a:pt x="3615" y="61"/>
                  </a:lnTo>
                  <a:lnTo>
                    <a:pt x="3614" y="38"/>
                  </a:lnTo>
                  <a:lnTo>
                    <a:pt x="3613" y="29"/>
                  </a:lnTo>
                  <a:lnTo>
                    <a:pt x="3611" y="21"/>
                  </a:lnTo>
                  <a:lnTo>
                    <a:pt x="3607" y="16"/>
                  </a:lnTo>
                  <a:lnTo>
                    <a:pt x="3604" y="11"/>
                  </a:lnTo>
                  <a:lnTo>
                    <a:pt x="3600" y="7"/>
                  </a:lnTo>
                  <a:lnTo>
                    <a:pt x="3593" y="4"/>
                  </a:lnTo>
                  <a:lnTo>
                    <a:pt x="3586" y="2"/>
                  </a:lnTo>
                  <a:lnTo>
                    <a:pt x="3577" y="1"/>
                  </a:lnTo>
                  <a:lnTo>
                    <a:pt x="3555" y="0"/>
                  </a:lnTo>
                  <a:lnTo>
                    <a:pt x="3525" y="0"/>
                  </a:lnTo>
                  <a:lnTo>
                    <a:pt x="3483" y="0"/>
                  </a:lnTo>
                  <a:lnTo>
                    <a:pt x="3430" y="0"/>
                  </a:lnTo>
                  <a:lnTo>
                    <a:pt x="3370" y="0"/>
                  </a:lnTo>
                  <a:lnTo>
                    <a:pt x="3309" y="0"/>
                  </a:lnTo>
                  <a:lnTo>
                    <a:pt x="3253" y="0"/>
                  </a:lnTo>
                  <a:lnTo>
                    <a:pt x="3206" y="0"/>
                  </a:lnTo>
                  <a:lnTo>
                    <a:pt x="3174" y="0"/>
                  </a:lnTo>
                  <a:lnTo>
                    <a:pt x="3162" y="0"/>
                  </a:lnTo>
                  <a:lnTo>
                    <a:pt x="3158" y="3"/>
                  </a:lnTo>
                  <a:lnTo>
                    <a:pt x="3146" y="14"/>
                  </a:lnTo>
                  <a:lnTo>
                    <a:pt x="3128" y="28"/>
                  </a:lnTo>
                  <a:lnTo>
                    <a:pt x="3106" y="44"/>
                  </a:lnTo>
                  <a:lnTo>
                    <a:pt x="3091" y="53"/>
                  </a:lnTo>
                  <a:lnTo>
                    <a:pt x="3077" y="62"/>
                  </a:lnTo>
                  <a:lnTo>
                    <a:pt x="3063" y="69"/>
                  </a:lnTo>
                  <a:lnTo>
                    <a:pt x="3047" y="76"/>
                  </a:lnTo>
                  <a:lnTo>
                    <a:pt x="3030" y="81"/>
                  </a:lnTo>
                  <a:lnTo>
                    <a:pt x="3014" y="87"/>
                  </a:lnTo>
                  <a:lnTo>
                    <a:pt x="2998" y="89"/>
                  </a:lnTo>
                  <a:lnTo>
                    <a:pt x="2980" y="90"/>
                  </a:lnTo>
                  <a:lnTo>
                    <a:pt x="2947" y="90"/>
                  </a:lnTo>
                  <a:lnTo>
                    <a:pt x="2914" y="90"/>
                  </a:lnTo>
                  <a:lnTo>
                    <a:pt x="2884" y="90"/>
                  </a:lnTo>
                  <a:lnTo>
                    <a:pt x="2856" y="90"/>
                  </a:lnTo>
                  <a:lnTo>
                    <a:pt x="2832" y="90"/>
                  </a:lnTo>
                  <a:lnTo>
                    <a:pt x="2815" y="90"/>
                  </a:lnTo>
                  <a:lnTo>
                    <a:pt x="2803" y="90"/>
                  </a:lnTo>
                  <a:lnTo>
                    <a:pt x="2799" y="90"/>
                  </a:lnTo>
                  <a:lnTo>
                    <a:pt x="2618" y="272"/>
                  </a:lnTo>
                  <a:lnTo>
                    <a:pt x="2527" y="272"/>
                  </a:lnTo>
                  <a:lnTo>
                    <a:pt x="2255" y="544"/>
                  </a:lnTo>
                  <a:lnTo>
                    <a:pt x="2074" y="544"/>
                  </a:lnTo>
                  <a:lnTo>
                    <a:pt x="1982" y="634"/>
                  </a:lnTo>
                  <a:lnTo>
                    <a:pt x="1620" y="634"/>
                  </a:lnTo>
                  <a:lnTo>
                    <a:pt x="1348" y="816"/>
                  </a:lnTo>
                  <a:lnTo>
                    <a:pt x="1344" y="819"/>
                  </a:lnTo>
                  <a:lnTo>
                    <a:pt x="1333" y="829"/>
                  </a:lnTo>
                  <a:lnTo>
                    <a:pt x="1324" y="834"/>
                  </a:lnTo>
                  <a:lnTo>
                    <a:pt x="1314" y="840"/>
                  </a:lnTo>
                  <a:lnTo>
                    <a:pt x="1303" y="845"/>
                  </a:lnTo>
                  <a:lnTo>
                    <a:pt x="1291" y="850"/>
                  </a:lnTo>
                  <a:lnTo>
                    <a:pt x="1278" y="853"/>
                  </a:lnTo>
                  <a:lnTo>
                    <a:pt x="1264" y="855"/>
                  </a:lnTo>
                  <a:lnTo>
                    <a:pt x="1257" y="856"/>
                  </a:lnTo>
                  <a:lnTo>
                    <a:pt x="1249" y="856"/>
                  </a:lnTo>
                  <a:lnTo>
                    <a:pt x="1241" y="855"/>
                  </a:lnTo>
                  <a:lnTo>
                    <a:pt x="1234" y="854"/>
                  </a:lnTo>
                  <a:lnTo>
                    <a:pt x="1225" y="852"/>
                  </a:lnTo>
                  <a:lnTo>
                    <a:pt x="1217" y="850"/>
                  </a:lnTo>
                  <a:lnTo>
                    <a:pt x="1209" y="846"/>
                  </a:lnTo>
                  <a:lnTo>
                    <a:pt x="1200" y="842"/>
                  </a:lnTo>
                  <a:lnTo>
                    <a:pt x="1192" y="837"/>
                  </a:lnTo>
                  <a:lnTo>
                    <a:pt x="1184" y="831"/>
                  </a:lnTo>
                  <a:lnTo>
                    <a:pt x="1175" y="824"/>
                  </a:lnTo>
                  <a:lnTo>
                    <a:pt x="1166" y="816"/>
                  </a:lnTo>
                  <a:lnTo>
                    <a:pt x="1147" y="796"/>
                  </a:lnTo>
                  <a:lnTo>
                    <a:pt x="1130" y="780"/>
                  </a:lnTo>
                  <a:lnTo>
                    <a:pt x="1117" y="766"/>
                  </a:lnTo>
                  <a:lnTo>
                    <a:pt x="1105" y="755"/>
                  </a:lnTo>
                  <a:lnTo>
                    <a:pt x="1106" y="755"/>
                  </a:lnTo>
                  <a:lnTo>
                    <a:pt x="1084" y="759"/>
                  </a:lnTo>
                  <a:lnTo>
                    <a:pt x="1057" y="764"/>
                  </a:lnTo>
                  <a:lnTo>
                    <a:pt x="1043" y="765"/>
                  </a:lnTo>
                  <a:lnTo>
                    <a:pt x="1027" y="765"/>
                  </a:lnTo>
                  <a:lnTo>
                    <a:pt x="1010" y="765"/>
                  </a:lnTo>
                  <a:lnTo>
                    <a:pt x="992" y="765"/>
                  </a:lnTo>
                  <a:lnTo>
                    <a:pt x="973" y="763"/>
                  </a:lnTo>
                  <a:lnTo>
                    <a:pt x="952" y="760"/>
                  </a:lnTo>
                  <a:lnTo>
                    <a:pt x="930" y="757"/>
                  </a:lnTo>
                  <a:lnTo>
                    <a:pt x="907" y="753"/>
                  </a:lnTo>
                  <a:lnTo>
                    <a:pt x="883" y="748"/>
                  </a:lnTo>
                  <a:lnTo>
                    <a:pt x="858" y="742"/>
                  </a:lnTo>
                  <a:lnTo>
                    <a:pt x="832" y="734"/>
                  </a:lnTo>
                  <a:lnTo>
                    <a:pt x="804" y="724"/>
                  </a:lnTo>
                  <a:lnTo>
                    <a:pt x="714" y="695"/>
                  </a:lnTo>
                  <a:lnTo>
                    <a:pt x="645" y="672"/>
                  </a:lnTo>
                  <a:lnTo>
                    <a:pt x="594" y="656"/>
                  </a:lnTo>
                  <a:lnTo>
                    <a:pt x="555" y="646"/>
                  </a:lnTo>
                  <a:lnTo>
                    <a:pt x="538" y="642"/>
                  </a:lnTo>
                  <a:lnTo>
                    <a:pt x="524" y="640"/>
                  </a:lnTo>
                  <a:lnTo>
                    <a:pt x="511" y="637"/>
                  </a:lnTo>
                  <a:lnTo>
                    <a:pt x="498" y="635"/>
                  </a:lnTo>
                  <a:lnTo>
                    <a:pt x="472" y="634"/>
                  </a:lnTo>
                  <a:lnTo>
                    <a:pt x="441" y="634"/>
                  </a:lnTo>
                  <a:lnTo>
                    <a:pt x="407" y="634"/>
                  </a:lnTo>
                  <a:lnTo>
                    <a:pt x="373" y="635"/>
                  </a:lnTo>
                  <a:lnTo>
                    <a:pt x="357" y="637"/>
                  </a:lnTo>
                  <a:lnTo>
                    <a:pt x="339" y="640"/>
                  </a:lnTo>
                  <a:lnTo>
                    <a:pt x="322" y="642"/>
                  </a:lnTo>
                  <a:lnTo>
                    <a:pt x="305" y="646"/>
                  </a:lnTo>
                  <a:lnTo>
                    <a:pt x="288" y="650"/>
                  </a:lnTo>
                  <a:lnTo>
                    <a:pt x="271" y="656"/>
                  </a:lnTo>
                  <a:lnTo>
                    <a:pt x="254" y="664"/>
                  </a:lnTo>
                  <a:lnTo>
                    <a:pt x="237" y="672"/>
                  </a:lnTo>
                  <a:lnTo>
                    <a:pt x="221" y="683"/>
                  </a:lnTo>
                  <a:lnTo>
                    <a:pt x="203" y="695"/>
                  </a:lnTo>
                  <a:lnTo>
                    <a:pt x="186" y="709"/>
                  </a:lnTo>
                  <a:lnTo>
                    <a:pt x="169" y="724"/>
                  </a:lnTo>
                  <a:lnTo>
                    <a:pt x="161" y="733"/>
                  </a:lnTo>
                  <a:lnTo>
                    <a:pt x="151" y="740"/>
                  </a:lnTo>
                  <a:lnTo>
                    <a:pt x="141" y="746"/>
                  </a:lnTo>
                  <a:lnTo>
                    <a:pt x="131" y="751"/>
                  </a:lnTo>
                  <a:lnTo>
                    <a:pt x="122" y="755"/>
                  </a:lnTo>
                  <a:lnTo>
                    <a:pt x="111" y="758"/>
                  </a:lnTo>
                  <a:lnTo>
                    <a:pt x="100" y="761"/>
                  </a:lnTo>
                  <a:lnTo>
                    <a:pt x="89" y="764"/>
                  </a:lnTo>
                  <a:lnTo>
                    <a:pt x="78" y="765"/>
                  </a:lnTo>
                  <a:lnTo>
                    <a:pt x="66" y="765"/>
                  </a:lnTo>
                  <a:lnTo>
                    <a:pt x="55" y="766"/>
                  </a:lnTo>
                  <a:lnTo>
                    <a:pt x="44" y="765"/>
                  </a:lnTo>
                  <a:lnTo>
                    <a:pt x="21" y="763"/>
                  </a:lnTo>
                  <a:lnTo>
                    <a:pt x="0" y="759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258"/>
            <p:cNvSpPr>
              <a:spLocks noChangeAspect="1"/>
            </p:cNvSpPr>
            <p:nvPr/>
          </p:nvSpPr>
          <p:spPr bwMode="auto">
            <a:xfrm>
              <a:off x="5462" y="2049"/>
              <a:ext cx="197" cy="99"/>
            </a:xfrm>
            <a:custGeom>
              <a:avLst/>
              <a:gdLst>
                <a:gd name="T0" fmla="*/ 0 w 1481"/>
                <a:gd name="T1" fmla="*/ 0 h 694"/>
                <a:gd name="T2" fmla="*/ 0 w 1481"/>
                <a:gd name="T3" fmla="*/ 0 h 694"/>
                <a:gd name="T4" fmla="*/ 0 w 1481"/>
                <a:gd name="T5" fmla="*/ 0 h 694"/>
                <a:gd name="T6" fmla="*/ 0 w 1481"/>
                <a:gd name="T7" fmla="*/ 0 h 694"/>
                <a:gd name="T8" fmla="*/ 0 w 1481"/>
                <a:gd name="T9" fmla="*/ 0 h 694"/>
                <a:gd name="T10" fmla="*/ 0 w 1481"/>
                <a:gd name="T11" fmla="*/ 0 h 694"/>
                <a:gd name="T12" fmla="*/ 0 w 1481"/>
                <a:gd name="T13" fmla="*/ 0 h 694"/>
                <a:gd name="T14" fmla="*/ 0 w 1481"/>
                <a:gd name="T15" fmla="*/ 0 h 694"/>
                <a:gd name="T16" fmla="*/ 0 w 1481"/>
                <a:gd name="T17" fmla="*/ 0 h 694"/>
                <a:gd name="T18" fmla="*/ 0 w 1481"/>
                <a:gd name="T19" fmla="*/ 0 h 694"/>
                <a:gd name="T20" fmla="*/ 0 w 1481"/>
                <a:gd name="T21" fmla="*/ 0 h 694"/>
                <a:gd name="T22" fmla="*/ 0 w 1481"/>
                <a:gd name="T23" fmla="*/ 0 h 694"/>
                <a:gd name="T24" fmla="*/ 0 w 1481"/>
                <a:gd name="T25" fmla="*/ 0 h 694"/>
                <a:gd name="T26" fmla="*/ 0 w 1481"/>
                <a:gd name="T27" fmla="*/ 0 h 694"/>
                <a:gd name="T28" fmla="*/ 0 w 1481"/>
                <a:gd name="T29" fmla="*/ 0 h 694"/>
                <a:gd name="T30" fmla="*/ 0 w 1481"/>
                <a:gd name="T31" fmla="*/ 0 h 694"/>
                <a:gd name="T32" fmla="*/ 0 w 1481"/>
                <a:gd name="T33" fmla="*/ 0 h 694"/>
                <a:gd name="T34" fmla="*/ 0 w 1481"/>
                <a:gd name="T35" fmla="*/ 0 h 694"/>
                <a:gd name="T36" fmla="*/ 0 w 1481"/>
                <a:gd name="T37" fmla="*/ 0 h 694"/>
                <a:gd name="T38" fmla="*/ 0 w 1481"/>
                <a:gd name="T39" fmla="*/ 0 h 694"/>
                <a:gd name="T40" fmla="*/ 0 w 1481"/>
                <a:gd name="T41" fmla="*/ 0 h 694"/>
                <a:gd name="T42" fmla="*/ 0 w 1481"/>
                <a:gd name="T43" fmla="*/ 0 h 694"/>
                <a:gd name="T44" fmla="*/ 0 w 1481"/>
                <a:gd name="T45" fmla="*/ 0 h 694"/>
                <a:gd name="T46" fmla="*/ 0 w 1481"/>
                <a:gd name="T47" fmla="*/ 0 h 694"/>
                <a:gd name="T48" fmla="*/ 0 w 1481"/>
                <a:gd name="T49" fmla="*/ 0 h 694"/>
                <a:gd name="T50" fmla="*/ 0 w 1481"/>
                <a:gd name="T51" fmla="*/ 0 h 694"/>
                <a:gd name="T52" fmla="*/ 0 w 1481"/>
                <a:gd name="T53" fmla="*/ 0 h 694"/>
                <a:gd name="T54" fmla="*/ 0 w 1481"/>
                <a:gd name="T55" fmla="*/ 0 h 694"/>
                <a:gd name="T56" fmla="*/ 0 w 1481"/>
                <a:gd name="T57" fmla="*/ 0 h 694"/>
                <a:gd name="T58" fmla="*/ 0 w 1481"/>
                <a:gd name="T59" fmla="*/ 0 h 694"/>
                <a:gd name="T60" fmla="*/ 0 w 1481"/>
                <a:gd name="T61" fmla="*/ 0 h 694"/>
                <a:gd name="T62" fmla="*/ 0 w 1481"/>
                <a:gd name="T63" fmla="*/ 0 h 694"/>
                <a:gd name="T64" fmla="*/ 0 w 1481"/>
                <a:gd name="T65" fmla="*/ 0 h 694"/>
                <a:gd name="T66" fmla="*/ 0 w 1481"/>
                <a:gd name="T67" fmla="*/ 0 h 694"/>
                <a:gd name="T68" fmla="*/ 0 w 1481"/>
                <a:gd name="T69" fmla="*/ 0 h 694"/>
                <a:gd name="T70" fmla="*/ 0 w 1481"/>
                <a:gd name="T71" fmla="*/ 0 h 694"/>
                <a:gd name="T72" fmla="*/ 0 w 1481"/>
                <a:gd name="T73" fmla="*/ 0 h 694"/>
                <a:gd name="T74" fmla="*/ 0 w 1481"/>
                <a:gd name="T75" fmla="*/ 0 h 694"/>
                <a:gd name="T76" fmla="*/ 0 w 1481"/>
                <a:gd name="T77" fmla="*/ 0 h 694"/>
                <a:gd name="T78" fmla="*/ 0 w 1481"/>
                <a:gd name="T79" fmla="*/ 0 h 694"/>
                <a:gd name="T80" fmla="*/ 0 w 1481"/>
                <a:gd name="T81" fmla="*/ 0 h 694"/>
                <a:gd name="T82" fmla="*/ 0 w 1481"/>
                <a:gd name="T83" fmla="*/ 0 h 694"/>
                <a:gd name="T84" fmla="*/ 0 w 1481"/>
                <a:gd name="T85" fmla="*/ 0 h 694"/>
                <a:gd name="T86" fmla="*/ 0 w 1481"/>
                <a:gd name="T87" fmla="*/ 0 h 694"/>
                <a:gd name="T88" fmla="*/ 0 w 1481"/>
                <a:gd name="T89" fmla="*/ 0 h 694"/>
                <a:gd name="T90" fmla="*/ 0 w 1481"/>
                <a:gd name="T91" fmla="*/ 0 h 694"/>
                <a:gd name="T92" fmla="*/ 0 w 1481"/>
                <a:gd name="T93" fmla="*/ 0 h 694"/>
                <a:gd name="T94" fmla="*/ 0 w 1481"/>
                <a:gd name="T95" fmla="*/ 0 h 694"/>
                <a:gd name="T96" fmla="*/ 0 w 1481"/>
                <a:gd name="T97" fmla="*/ 0 h 694"/>
                <a:gd name="T98" fmla="*/ 0 w 1481"/>
                <a:gd name="T99" fmla="*/ 0 h 694"/>
                <a:gd name="T100" fmla="*/ 0 w 1481"/>
                <a:gd name="T101" fmla="*/ 0 h 694"/>
                <a:gd name="T102" fmla="*/ 0 w 1481"/>
                <a:gd name="T103" fmla="*/ 0 h 694"/>
                <a:gd name="T104" fmla="*/ 0 w 1481"/>
                <a:gd name="T105" fmla="*/ 0 h 694"/>
                <a:gd name="T106" fmla="*/ 0 w 1481"/>
                <a:gd name="T107" fmla="*/ 0 h 694"/>
                <a:gd name="T108" fmla="*/ 0 w 1481"/>
                <a:gd name="T109" fmla="*/ 0 h 694"/>
                <a:gd name="T110" fmla="*/ 0 w 1481"/>
                <a:gd name="T111" fmla="*/ 0 h 694"/>
                <a:gd name="T112" fmla="*/ 0 w 1481"/>
                <a:gd name="T113" fmla="*/ 0 h 694"/>
                <a:gd name="T114" fmla="*/ 0 w 1481"/>
                <a:gd name="T115" fmla="*/ 0 h 6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1"/>
                <a:gd name="T175" fmla="*/ 0 h 694"/>
                <a:gd name="T176" fmla="*/ 1481 w 1481"/>
                <a:gd name="T177" fmla="*/ 694 h 6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1" h="694">
                  <a:moveTo>
                    <a:pt x="50" y="111"/>
                  </a:moveTo>
                  <a:lnTo>
                    <a:pt x="41" y="130"/>
                  </a:lnTo>
                  <a:lnTo>
                    <a:pt x="32" y="147"/>
                  </a:lnTo>
                  <a:lnTo>
                    <a:pt x="26" y="163"/>
                  </a:lnTo>
                  <a:lnTo>
                    <a:pt x="21" y="177"/>
                  </a:lnTo>
                  <a:lnTo>
                    <a:pt x="16" y="198"/>
                  </a:lnTo>
                  <a:lnTo>
                    <a:pt x="10" y="226"/>
                  </a:lnTo>
                  <a:lnTo>
                    <a:pt x="6" y="255"/>
                  </a:lnTo>
                  <a:lnTo>
                    <a:pt x="2" y="285"/>
                  </a:lnTo>
                  <a:lnTo>
                    <a:pt x="1" y="299"/>
                  </a:lnTo>
                  <a:lnTo>
                    <a:pt x="0" y="313"/>
                  </a:lnTo>
                  <a:lnTo>
                    <a:pt x="0" y="325"/>
                  </a:lnTo>
                  <a:lnTo>
                    <a:pt x="1" y="334"/>
                  </a:lnTo>
                  <a:lnTo>
                    <a:pt x="3" y="343"/>
                  </a:lnTo>
                  <a:lnTo>
                    <a:pt x="6" y="350"/>
                  </a:lnTo>
                  <a:lnTo>
                    <a:pt x="8" y="352"/>
                  </a:lnTo>
                  <a:lnTo>
                    <a:pt x="10" y="354"/>
                  </a:lnTo>
                  <a:lnTo>
                    <a:pt x="13" y="355"/>
                  </a:lnTo>
                  <a:lnTo>
                    <a:pt x="15" y="355"/>
                  </a:lnTo>
                  <a:lnTo>
                    <a:pt x="41" y="354"/>
                  </a:lnTo>
                  <a:lnTo>
                    <a:pt x="66" y="354"/>
                  </a:lnTo>
                  <a:lnTo>
                    <a:pt x="71" y="355"/>
                  </a:lnTo>
                  <a:lnTo>
                    <a:pt x="76" y="356"/>
                  </a:lnTo>
                  <a:lnTo>
                    <a:pt x="81" y="358"/>
                  </a:lnTo>
                  <a:lnTo>
                    <a:pt x="84" y="361"/>
                  </a:lnTo>
                  <a:lnTo>
                    <a:pt x="88" y="365"/>
                  </a:lnTo>
                  <a:lnTo>
                    <a:pt x="90" y="369"/>
                  </a:lnTo>
                  <a:lnTo>
                    <a:pt x="92" y="375"/>
                  </a:lnTo>
                  <a:lnTo>
                    <a:pt x="92" y="381"/>
                  </a:lnTo>
                  <a:lnTo>
                    <a:pt x="91" y="403"/>
                  </a:lnTo>
                  <a:lnTo>
                    <a:pt x="89" y="438"/>
                  </a:lnTo>
                  <a:lnTo>
                    <a:pt x="88" y="459"/>
                  </a:lnTo>
                  <a:lnTo>
                    <a:pt x="88" y="481"/>
                  </a:lnTo>
                  <a:lnTo>
                    <a:pt x="88" y="504"/>
                  </a:lnTo>
                  <a:lnTo>
                    <a:pt x="89" y="527"/>
                  </a:lnTo>
                  <a:lnTo>
                    <a:pt x="91" y="549"/>
                  </a:lnTo>
                  <a:lnTo>
                    <a:pt x="95" y="571"/>
                  </a:lnTo>
                  <a:lnTo>
                    <a:pt x="97" y="580"/>
                  </a:lnTo>
                  <a:lnTo>
                    <a:pt x="101" y="590"/>
                  </a:lnTo>
                  <a:lnTo>
                    <a:pt x="104" y="600"/>
                  </a:lnTo>
                  <a:lnTo>
                    <a:pt x="108" y="608"/>
                  </a:lnTo>
                  <a:lnTo>
                    <a:pt x="113" y="615"/>
                  </a:lnTo>
                  <a:lnTo>
                    <a:pt x="118" y="623"/>
                  </a:lnTo>
                  <a:lnTo>
                    <a:pt x="124" y="628"/>
                  </a:lnTo>
                  <a:lnTo>
                    <a:pt x="130" y="634"/>
                  </a:lnTo>
                  <a:lnTo>
                    <a:pt x="137" y="638"/>
                  </a:lnTo>
                  <a:lnTo>
                    <a:pt x="145" y="641"/>
                  </a:lnTo>
                  <a:lnTo>
                    <a:pt x="153" y="642"/>
                  </a:lnTo>
                  <a:lnTo>
                    <a:pt x="163" y="644"/>
                  </a:lnTo>
                  <a:lnTo>
                    <a:pt x="201" y="644"/>
                  </a:lnTo>
                  <a:lnTo>
                    <a:pt x="239" y="644"/>
                  </a:lnTo>
                  <a:lnTo>
                    <a:pt x="276" y="645"/>
                  </a:lnTo>
                  <a:lnTo>
                    <a:pt x="311" y="647"/>
                  </a:lnTo>
                  <a:lnTo>
                    <a:pt x="342" y="650"/>
                  </a:lnTo>
                  <a:lnTo>
                    <a:pt x="368" y="654"/>
                  </a:lnTo>
                  <a:lnTo>
                    <a:pt x="380" y="658"/>
                  </a:lnTo>
                  <a:lnTo>
                    <a:pt x="390" y="661"/>
                  </a:lnTo>
                  <a:lnTo>
                    <a:pt x="399" y="664"/>
                  </a:lnTo>
                  <a:lnTo>
                    <a:pt x="405" y="670"/>
                  </a:lnTo>
                  <a:lnTo>
                    <a:pt x="412" y="674"/>
                  </a:lnTo>
                  <a:lnTo>
                    <a:pt x="420" y="678"/>
                  </a:lnTo>
                  <a:lnTo>
                    <a:pt x="427" y="682"/>
                  </a:lnTo>
                  <a:lnTo>
                    <a:pt x="435" y="685"/>
                  </a:lnTo>
                  <a:lnTo>
                    <a:pt x="451" y="689"/>
                  </a:lnTo>
                  <a:lnTo>
                    <a:pt x="469" y="692"/>
                  </a:lnTo>
                  <a:lnTo>
                    <a:pt x="477" y="694"/>
                  </a:lnTo>
                  <a:lnTo>
                    <a:pt x="486" y="694"/>
                  </a:lnTo>
                  <a:lnTo>
                    <a:pt x="495" y="692"/>
                  </a:lnTo>
                  <a:lnTo>
                    <a:pt x="502" y="691"/>
                  </a:lnTo>
                  <a:lnTo>
                    <a:pt x="510" y="690"/>
                  </a:lnTo>
                  <a:lnTo>
                    <a:pt x="516" y="688"/>
                  </a:lnTo>
                  <a:lnTo>
                    <a:pt x="522" y="685"/>
                  </a:lnTo>
                  <a:lnTo>
                    <a:pt x="527" y="682"/>
                  </a:lnTo>
                  <a:lnTo>
                    <a:pt x="537" y="674"/>
                  </a:lnTo>
                  <a:lnTo>
                    <a:pt x="548" y="664"/>
                  </a:lnTo>
                  <a:lnTo>
                    <a:pt x="561" y="654"/>
                  </a:lnTo>
                  <a:lnTo>
                    <a:pt x="575" y="646"/>
                  </a:lnTo>
                  <a:lnTo>
                    <a:pt x="584" y="642"/>
                  </a:lnTo>
                  <a:lnTo>
                    <a:pt x="593" y="639"/>
                  </a:lnTo>
                  <a:lnTo>
                    <a:pt x="601" y="637"/>
                  </a:lnTo>
                  <a:lnTo>
                    <a:pt x="612" y="636"/>
                  </a:lnTo>
                  <a:lnTo>
                    <a:pt x="623" y="636"/>
                  </a:lnTo>
                  <a:lnTo>
                    <a:pt x="635" y="637"/>
                  </a:lnTo>
                  <a:lnTo>
                    <a:pt x="648" y="639"/>
                  </a:lnTo>
                  <a:lnTo>
                    <a:pt x="662" y="644"/>
                  </a:lnTo>
                  <a:lnTo>
                    <a:pt x="691" y="652"/>
                  </a:lnTo>
                  <a:lnTo>
                    <a:pt x="720" y="658"/>
                  </a:lnTo>
                  <a:lnTo>
                    <a:pt x="748" y="662"/>
                  </a:lnTo>
                  <a:lnTo>
                    <a:pt x="774" y="664"/>
                  </a:lnTo>
                  <a:lnTo>
                    <a:pt x="798" y="664"/>
                  </a:lnTo>
                  <a:lnTo>
                    <a:pt x="819" y="663"/>
                  </a:lnTo>
                  <a:lnTo>
                    <a:pt x="828" y="662"/>
                  </a:lnTo>
                  <a:lnTo>
                    <a:pt x="835" y="661"/>
                  </a:lnTo>
                  <a:lnTo>
                    <a:pt x="842" y="659"/>
                  </a:lnTo>
                  <a:lnTo>
                    <a:pt x="847" y="657"/>
                  </a:lnTo>
                  <a:lnTo>
                    <a:pt x="861" y="647"/>
                  </a:lnTo>
                  <a:lnTo>
                    <a:pt x="883" y="629"/>
                  </a:lnTo>
                  <a:lnTo>
                    <a:pt x="910" y="609"/>
                  </a:lnTo>
                  <a:lnTo>
                    <a:pt x="940" y="586"/>
                  </a:lnTo>
                  <a:lnTo>
                    <a:pt x="955" y="576"/>
                  </a:lnTo>
                  <a:lnTo>
                    <a:pt x="970" y="566"/>
                  </a:lnTo>
                  <a:lnTo>
                    <a:pt x="986" y="559"/>
                  </a:lnTo>
                  <a:lnTo>
                    <a:pt x="1000" y="552"/>
                  </a:lnTo>
                  <a:lnTo>
                    <a:pt x="1006" y="550"/>
                  </a:lnTo>
                  <a:lnTo>
                    <a:pt x="1014" y="548"/>
                  </a:lnTo>
                  <a:lnTo>
                    <a:pt x="1019" y="547"/>
                  </a:lnTo>
                  <a:lnTo>
                    <a:pt x="1026" y="547"/>
                  </a:lnTo>
                  <a:lnTo>
                    <a:pt x="1031" y="548"/>
                  </a:lnTo>
                  <a:lnTo>
                    <a:pt x="1037" y="549"/>
                  </a:lnTo>
                  <a:lnTo>
                    <a:pt x="1042" y="551"/>
                  </a:lnTo>
                  <a:lnTo>
                    <a:pt x="1046" y="554"/>
                  </a:lnTo>
                  <a:lnTo>
                    <a:pt x="1055" y="561"/>
                  </a:lnTo>
                  <a:lnTo>
                    <a:pt x="1064" y="567"/>
                  </a:lnTo>
                  <a:lnTo>
                    <a:pt x="1073" y="573"/>
                  </a:lnTo>
                  <a:lnTo>
                    <a:pt x="1081" y="578"/>
                  </a:lnTo>
                  <a:lnTo>
                    <a:pt x="1100" y="586"/>
                  </a:lnTo>
                  <a:lnTo>
                    <a:pt x="1117" y="592"/>
                  </a:lnTo>
                  <a:lnTo>
                    <a:pt x="1126" y="595"/>
                  </a:lnTo>
                  <a:lnTo>
                    <a:pt x="1135" y="596"/>
                  </a:lnTo>
                  <a:lnTo>
                    <a:pt x="1142" y="597"/>
                  </a:lnTo>
                  <a:lnTo>
                    <a:pt x="1150" y="597"/>
                  </a:lnTo>
                  <a:lnTo>
                    <a:pt x="1156" y="597"/>
                  </a:lnTo>
                  <a:lnTo>
                    <a:pt x="1163" y="596"/>
                  </a:lnTo>
                  <a:lnTo>
                    <a:pt x="1169" y="595"/>
                  </a:lnTo>
                  <a:lnTo>
                    <a:pt x="1174" y="592"/>
                  </a:lnTo>
                  <a:lnTo>
                    <a:pt x="1187" y="586"/>
                  </a:lnTo>
                  <a:lnTo>
                    <a:pt x="1205" y="577"/>
                  </a:lnTo>
                  <a:lnTo>
                    <a:pt x="1227" y="567"/>
                  </a:lnTo>
                  <a:lnTo>
                    <a:pt x="1251" y="558"/>
                  </a:lnTo>
                  <a:lnTo>
                    <a:pt x="1264" y="553"/>
                  </a:lnTo>
                  <a:lnTo>
                    <a:pt x="1277" y="550"/>
                  </a:lnTo>
                  <a:lnTo>
                    <a:pt x="1289" y="547"/>
                  </a:lnTo>
                  <a:lnTo>
                    <a:pt x="1302" y="544"/>
                  </a:lnTo>
                  <a:lnTo>
                    <a:pt x="1314" y="543"/>
                  </a:lnTo>
                  <a:lnTo>
                    <a:pt x="1326" y="543"/>
                  </a:lnTo>
                  <a:lnTo>
                    <a:pt x="1337" y="544"/>
                  </a:lnTo>
                  <a:lnTo>
                    <a:pt x="1347" y="548"/>
                  </a:lnTo>
                  <a:lnTo>
                    <a:pt x="1358" y="551"/>
                  </a:lnTo>
                  <a:lnTo>
                    <a:pt x="1369" y="553"/>
                  </a:lnTo>
                  <a:lnTo>
                    <a:pt x="1381" y="555"/>
                  </a:lnTo>
                  <a:lnTo>
                    <a:pt x="1394" y="558"/>
                  </a:lnTo>
                  <a:lnTo>
                    <a:pt x="1421" y="560"/>
                  </a:lnTo>
                  <a:lnTo>
                    <a:pt x="1447" y="561"/>
                  </a:lnTo>
                  <a:lnTo>
                    <a:pt x="1456" y="535"/>
                  </a:lnTo>
                  <a:lnTo>
                    <a:pt x="1464" y="503"/>
                  </a:lnTo>
                  <a:lnTo>
                    <a:pt x="1471" y="469"/>
                  </a:lnTo>
                  <a:lnTo>
                    <a:pt x="1476" y="435"/>
                  </a:lnTo>
                  <a:lnTo>
                    <a:pt x="1480" y="401"/>
                  </a:lnTo>
                  <a:lnTo>
                    <a:pt x="1481" y="368"/>
                  </a:lnTo>
                  <a:lnTo>
                    <a:pt x="1481" y="354"/>
                  </a:lnTo>
                  <a:lnTo>
                    <a:pt x="1480" y="340"/>
                  </a:lnTo>
                  <a:lnTo>
                    <a:pt x="1477" y="328"/>
                  </a:lnTo>
                  <a:lnTo>
                    <a:pt x="1475" y="317"/>
                  </a:lnTo>
                  <a:lnTo>
                    <a:pt x="1471" y="305"/>
                  </a:lnTo>
                  <a:lnTo>
                    <a:pt x="1467" y="294"/>
                  </a:lnTo>
                  <a:lnTo>
                    <a:pt x="1462" y="284"/>
                  </a:lnTo>
                  <a:lnTo>
                    <a:pt x="1457" y="275"/>
                  </a:lnTo>
                  <a:lnTo>
                    <a:pt x="1451" y="265"/>
                  </a:lnTo>
                  <a:lnTo>
                    <a:pt x="1446" y="256"/>
                  </a:lnTo>
                  <a:lnTo>
                    <a:pt x="1439" y="248"/>
                  </a:lnTo>
                  <a:lnTo>
                    <a:pt x="1433" y="240"/>
                  </a:lnTo>
                  <a:lnTo>
                    <a:pt x="1419" y="226"/>
                  </a:lnTo>
                  <a:lnTo>
                    <a:pt x="1402" y="210"/>
                  </a:lnTo>
                  <a:lnTo>
                    <a:pt x="1385" y="196"/>
                  </a:lnTo>
                  <a:lnTo>
                    <a:pt x="1366" y="182"/>
                  </a:lnTo>
                  <a:lnTo>
                    <a:pt x="1342" y="166"/>
                  </a:lnTo>
                  <a:lnTo>
                    <a:pt x="1312" y="145"/>
                  </a:lnTo>
                  <a:lnTo>
                    <a:pt x="1277" y="123"/>
                  </a:lnTo>
                  <a:lnTo>
                    <a:pt x="1241" y="100"/>
                  </a:lnTo>
                  <a:lnTo>
                    <a:pt x="1209" y="81"/>
                  </a:lnTo>
                  <a:lnTo>
                    <a:pt x="1180" y="63"/>
                  </a:lnTo>
                  <a:lnTo>
                    <a:pt x="1162" y="53"/>
                  </a:lnTo>
                  <a:lnTo>
                    <a:pt x="1155" y="48"/>
                  </a:lnTo>
                  <a:lnTo>
                    <a:pt x="1147" y="46"/>
                  </a:lnTo>
                  <a:lnTo>
                    <a:pt x="1123" y="38"/>
                  </a:lnTo>
                  <a:lnTo>
                    <a:pt x="1082" y="26"/>
                  </a:lnTo>
                  <a:lnTo>
                    <a:pt x="1027" y="10"/>
                  </a:lnTo>
                  <a:lnTo>
                    <a:pt x="1013" y="6"/>
                  </a:lnTo>
                  <a:lnTo>
                    <a:pt x="1000" y="3"/>
                  </a:lnTo>
                  <a:lnTo>
                    <a:pt x="988" y="1"/>
                  </a:lnTo>
                  <a:lnTo>
                    <a:pt x="978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6" y="5"/>
                  </a:lnTo>
                  <a:lnTo>
                    <a:pt x="951" y="7"/>
                  </a:lnTo>
                  <a:lnTo>
                    <a:pt x="944" y="11"/>
                  </a:lnTo>
                  <a:lnTo>
                    <a:pt x="940" y="17"/>
                  </a:lnTo>
                  <a:lnTo>
                    <a:pt x="938" y="21"/>
                  </a:lnTo>
                  <a:lnTo>
                    <a:pt x="938" y="22"/>
                  </a:lnTo>
                  <a:lnTo>
                    <a:pt x="927" y="28"/>
                  </a:lnTo>
                  <a:lnTo>
                    <a:pt x="900" y="40"/>
                  </a:lnTo>
                  <a:lnTo>
                    <a:pt x="859" y="57"/>
                  </a:lnTo>
                  <a:lnTo>
                    <a:pt x="810" y="77"/>
                  </a:lnTo>
                  <a:lnTo>
                    <a:pt x="760" y="97"/>
                  </a:lnTo>
                  <a:lnTo>
                    <a:pt x="710" y="115"/>
                  </a:lnTo>
                  <a:lnTo>
                    <a:pt x="688" y="121"/>
                  </a:lnTo>
                  <a:lnTo>
                    <a:pt x="668" y="127"/>
                  </a:lnTo>
                  <a:lnTo>
                    <a:pt x="650" y="130"/>
                  </a:lnTo>
                  <a:lnTo>
                    <a:pt x="636" y="131"/>
                  </a:lnTo>
                  <a:lnTo>
                    <a:pt x="607" y="131"/>
                  </a:lnTo>
                  <a:lnTo>
                    <a:pt x="570" y="128"/>
                  </a:lnTo>
                  <a:lnTo>
                    <a:pt x="526" y="123"/>
                  </a:lnTo>
                  <a:lnTo>
                    <a:pt x="479" y="118"/>
                  </a:lnTo>
                  <a:lnTo>
                    <a:pt x="433" y="110"/>
                  </a:lnTo>
                  <a:lnTo>
                    <a:pt x="389" y="102"/>
                  </a:lnTo>
                  <a:lnTo>
                    <a:pt x="370" y="97"/>
                  </a:lnTo>
                  <a:lnTo>
                    <a:pt x="352" y="92"/>
                  </a:lnTo>
                  <a:lnTo>
                    <a:pt x="336" y="86"/>
                  </a:lnTo>
                  <a:lnTo>
                    <a:pt x="323" y="80"/>
                  </a:lnTo>
                  <a:lnTo>
                    <a:pt x="310" y="74"/>
                  </a:lnTo>
                  <a:lnTo>
                    <a:pt x="297" y="71"/>
                  </a:lnTo>
                  <a:lnTo>
                    <a:pt x="282" y="69"/>
                  </a:lnTo>
                  <a:lnTo>
                    <a:pt x="267" y="67"/>
                  </a:lnTo>
                  <a:lnTo>
                    <a:pt x="252" y="67"/>
                  </a:lnTo>
                  <a:lnTo>
                    <a:pt x="237" y="68"/>
                  </a:lnTo>
                  <a:lnTo>
                    <a:pt x="222" y="69"/>
                  </a:lnTo>
                  <a:lnTo>
                    <a:pt x="206" y="71"/>
                  </a:lnTo>
                  <a:lnTo>
                    <a:pt x="192" y="74"/>
                  </a:lnTo>
                  <a:lnTo>
                    <a:pt x="178" y="78"/>
                  </a:lnTo>
                  <a:lnTo>
                    <a:pt x="166" y="82"/>
                  </a:lnTo>
                  <a:lnTo>
                    <a:pt x="154" y="86"/>
                  </a:lnTo>
                  <a:lnTo>
                    <a:pt x="144" y="91"/>
                  </a:lnTo>
                  <a:lnTo>
                    <a:pt x="136" y="96"/>
                  </a:lnTo>
                  <a:lnTo>
                    <a:pt x="129" y="100"/>
                  </a:lnTo>
                  <a:lnTo>
                    <a:pt x="124" y="106"/>
                  </a:lnTo>
                  <a:lnTo>
                    <a:pt x="121" y="108"/>
                  </a:lnTo>
                  <a:lnTo>
                    <a:pt x="119" y="110"/>
                  </a:lnTo>
                  <a:lnTo>
                    <a:pt x="116" y="112"/>
                  </a:lnTo>
                  <a:lnTo>
                    <a:pt x="112" y="114"/>
                  </a:lnTo>
                  <a:lnTo>
                    <a:pt x="103" y="116"/>
                  </a:lnTo>
                  <a:lnTo>
                    <a:pt x="94" y="117"/>
                  </a:lnTo>
                  <a:lnTo>
                    <a:pt x="83" y="117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0" y="111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259"/>
            <p:cNvSpPr>
              <a:spLocks noChangeAspect="1"/>
            </p:cNvSpPr>
            <p:nvPr/>
          </p:nvSpPr>
          <p:spPr bwMode="auto">
            <a:xfrm>
              <a:off x="5462" y="2049"/>
              <a:ext cx="197" cy="99"/>
            </a:xfrm>
            <a:custGeom>
              <a:avLst/>
              <a:gdLst>
                <a:gd name="T0" fmla="*/ 0 w 1481"/>
                <a:gd name="T1" fmla="*/ 0 h 694"/>
                <a:gd name="T2" fmla="*/ 0 w 1481"/>
                <a:gd name="T3" fmla="*/ 0 h 694"/>
                <a:gd name="T4" fmla="*/ 0 w 1481"/>
                <a:gd name="T5" fmla="*/ 0 h 694"/>
                <a:gd name="T6" fmla="*/ 0 w 1481"/>
                <a:gd name="T7" fmla="*/ 0 h 694"/>
                <a:gd name="T8" fmla="*/ 0 w 1481"/>
                <a:gd name="T9" fmla="*/ 0 h 694"/>
                <a:gd name="T10" fmla="*/ 0 w 1481"/>
                <a:gd name="T11" fmla="*/ 0 h 694"/>
                <a:gd name="T12" fmla="*/ 0 w 1481"/>
                <a:gd name="T13" fmla="*/ 0 h 694"/>
                <a:gd name="T14" fmla="*/ 0 w 1481"/>
                <a:gd name="T15" fmla="*/ 0 h 694"/>
                <a:gd name="T16" fmla="*/ 0 w 1481"/>
                <a:gd name="T17" fmla="*/ 0 h 694"/>
                <a:gd name="T18" fmla="*/ 0 w 1481"/>
                <a:gd name="T19" fmla="*/ 0 h 694"/>
                <a:gd name="T20" fmla="*/ 0 w 1481"/>
                <a:gd name="T21" fmla="*/ 0 h 694"/>
                <a:gd name="T22" fmla="*/ 0 w 1481"/>
                <a:gd name="T23" fmla="*/ 0 h 694"/>
                <a:gd name="T24" fmla="*/ 0 w 1481"/>
                <a:gd name="T25" fmla="*/ 0 h 694"/>
                <a:gd name="T26" fmla="*/ 0 w 1481"/>
                <a:gd name="T27" fmla="*/ 0 h 694"/>
                <a:gd name="T28" fmla="*/ 0 w 1481"/>
                <a:gd name="T29" fmla="*/ 0 h 694"/>
                <a:gd name="T30" fmla="*/ 0 w 1481"/>
                <a:gd name="T31" fmla="*/ 0 h 694"/>
                <a:gd name="T32" fmla="*/ 0 w 1481"/>
                <a:gd name="T33" fmla="*/ 0 h 694"/>
                <a:gd name="T34" fmla="*/ 0 w 1481"/>
                <a:gd name="T35" fmla="*/ 0 h 694"/>
                <a:gd name="T36" fmla="*/ 0 w 1481"/>
                <a:gd name="T37" fmla="*/ 0 h 694"/>
                <a:gd name="T38" fmla="*/ 0 w 1481"/>
                <a:gd name="T39" fmla="*/ 0 h 694"/>
                <a:gd name="T40" fmla="*/ 0 w 1481"/>
                <a:gd name="T41" fmla="*/ 0 h 694"/>
                <a:gd name="T42" fmla="*/ 0 w 1481"/>
                <a:gd name="T43" fmla="*/ 0 h 694"/>
                <a:gd name="T44" fmla="*/ 0 w 1481"/>
                <a:gd name="T45" fmla="*/ 0 h 694"/>
                <a:gd name="T46" fmla="*/ 0 w 1481"/>
                <a:gd name="T47" fmla="*/ 0 h 694"/>
                <a:gd name="T48" fmla="*/ 0 w 1481"/>
                <a:gd name="T49" fmla="*/ 0 h 694"/>
                <a:gd name="T50" fmla="*/ 0 w 1481"/>
                <a:gd name="T51" fmla="*/ 0 h 694"/>
                <a:gd name="T52" fmla="*/ 0 w 1481"/>
                <a:gd name="T53" fmla="*/ 0 h 694"/>
                <a:gd name="T54" fmla="*/ 0 w 1481"/>
                <a:gd name="T55" fmla="*/ 0 h 694"/>
                <a:gd name="T56" fmla="*/ 0 w 1481"/>
                <a:gd name="T57" fmla="*/ 0 h 694"/>
                <a:gd name="T58" fmla="*/ 0 w 1481"/>
                <a:gd name="T59" fmla="*/ 0 h 694"/>
                <a:gd name="T60" fmla="*/ 0 w 1481"/>
                <a:gd name="T61" fmla="*/ 0 h 694"/>
                <a:gd name="T62" fmla="*/ 0 w 1481"/>
                <a:gd name="T63" fmla="*/ 0 h 694"/>
                <a:gd name="T64" fmla="*/ 0 w 1481"/>
                <a:gd name="T65" fmla="*/ 0 h 694"/>
                <a:gd name="T66" fmla="*/ 0 w 1481"/>
                <a:gd name="T67" fmla="*/ 0 h 694"/>
                <a:gd name="T68" fmla="*/ 0 w 1481"/>
                <a:gd name="T69" fmla="*/ 0 h 694"/>
                <a:gd name="T70" fmla="*/ 0 w 1481"/>
                <a:gd name="T71" fmla="*/ 0 h 694"/>
                <a:gd name="T72" fmla="*/ 0 w 1481"/>
                <a:gd name="T73" fmla="*/ 0 h 694"/>
                <a:gd name="T74" fmla="*/ 0 w 1481"/>
                <a:gd name="T75" fmla="*/ 0 h 694"/>
                <a:gd name="T76" fmla="*/ 0 w 1481"/>
                <a:gd name="T77" fmla="*/ 0 h 694"/>
                <a:gd name="T78" fmla="*/ 0 w 1481"/>
                <a:gd name="T79" fmla="*/ 0 h 694"/>
                <a:gd name="T80" fmla="*/ 0 w 1481"/>
                <a:gd name="T81" fmla="*/ 0 h 694"/>
                <a:gd name="T82" fmla="*/ 0 w 1481"/>
                <a:gd name="T83" fmla="*/ 0 h 694"/>
                <a:gd name="T84" fmla="*/ 0 w 1481"/>
                <a:gd name="T85" fmla="*/ 0 h 694"/>
                <a:gd name="T86" fmla="*/ 0 w 1481"/>
                <a:gd name="T87" fmla="*/ 0 h 694"/>
                <a:gd name="T88" fmla="*/ 0 w 1481"/>
                <a:gd name="T89" fmla="*/ 0 h 694"/>
                <a:gd name="T90" fmla="*/ 0 w 1481"/>
                <a:gd name="T91" fmla="*/ 0 h 694"/>
                <a:gd name="T92" fmla="*/ 0 w 1481"/>
                <a:gd name="T93" fmla="*/ 0 h 694"/>
                <a:gd name="T94" fmla="*/ 0 w 1481"/>
                <a:gd name="T95" fmla="*/ 0 h 694"/>
                <a:gd name="T96" fmla="*/ 0 w 1481"/>
                <a:gd name="T97" fmla="*/ 0 h 694"/>
                <a:gd name="T98" fmla="*/ 0 w 1481"/>
                <a:gd name="T99" fmla="*/ 0 h 694"/>
                <a:gd name="T100" fmla="*/ 0 w 1481"/>
                <a:gd name="T101" fmla="*/ 0 h 694"/>
                <a:gd name="T102" fmla="*/ 0 w 1481"/>
                <a:gd name="T103" fmla="*/ 0 h 694"/>
                <a:gd name="T104" fmla="*/ 0 w 1481"/>
                <a:gd name="T105" fmla="*/ 0 h 694"/>
                <a:gd name="T106" fmla="*/ 0 w 1481"/>
                <a:gd name="T107" fmla="*/ 0 h 694"/>
                <a:gd name="T108" fmla="*/ 0 w 1481"/>
                <a:gd name="T109" fmla="*/ 0 h 694"/>
                <a:gd name="T110" fmla="*/ 0 w 1481"/>
                <a:gd name="T111" fmla="*/ 0 h 694"/>
                <a:gd name="T112" fmla="*/ 0 w 1481"/>
                <a:gd name="T113" fmla="*/ 0 h 694"/>
                <a:gd name="T114" fmla="*/ 0 w 1481"/>
                <a:gd name="T115" fmla="*/ 0 h 6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1"/>
                <a:gd name="T175" fmla="*/ 0 h 694"/>
                <a:gd name="T176" fmla="*/ 1481 w 1481"/>
                <a:gd name="T177" fmla="*/ 694 h 6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1" h="694">
                  <a:moveTo>
                    <a:pt x="50" y="111"/>
                  </a:moveTo>
                  <a:lnTo>
                    <a:pt x="41" y="130"/>
                  </a:lnTo>
                  <a:lnTo>
                    <a:pt x="32" y="147"/>
                  </a:lnTo>
                  <a:lnTo>
                    <a:pt x="26" y="163"/>
                  </a:lnTo>
                  <a:lnTo>
                    <a:pt x="21" y="177"/>
                  </a:lnTo>
                  <a:lnTo>
                    <a:pt x="16" y="198"/>
                  </a:lnTo>
                  <a:lnTo>
                    <a:pt x="10" y="226"/>
                  </a:lnTo>
                  <a:lnTo>
                    <a:pt x="6" y="255"/>
                  </a:lnTo>
                  <a:lnTo>
                    <a:pt x="2" y="285"/>
                  </a:lnTo>
                  <a:lnTo>
                    <a:pt x="1" y="299"/>
                  </a:lnTo>
                  <a:lnTo>
                    <a:pt x="0" y="313"/>
                  </a:lnTo>
                  <a:lnTo>
                    <a:pt x="0" y="325"/>
                  </a:lnTo>
                  <a:lnTo>
                    <a:pt x="1" y="334"/>
                  </a:lnTo>
                  <a:lnTo>
                    <a:pt x="3" y="343"/>
                  </a:lnTo>
                  <a:lnTo>
                    <a:pt x="6" y="350"/>
                  </a:lnTo>
                  <a:lnTo>
                    <a:pt x="8" y="352"/>
                  </a:lnTo>
                  <a:lnTo>
                    <a:pt x="10" y="354"/>
                  </a:lnTo>
                  <a:lnTo>
                    <a:pt x="13" y="355"/>
                  </a:lnTo>
                  <a:lnTo>
                    <a:pt x="15" y="355"/>
                  </a:lnTo>
                  <a:lnTo>
                    <a:pt x="41" y="354"/>
                  </a:lnTo>
                  <a:lnTo>
                    <a:pt x="66" y="354"/>
                  </a:lnTo>
                  <a:lnTo>
                    <a:pt x="71" y="355"/>
                  </a:lnTo>
                  <a:lnTo>
                    <a:pt x="76" y="356"/>
                  </a:lnTo>
                  <a:lnTo>
                    <a:pt x="81" y="358"/>
                  </a:lnTo>
                  <a:lnTo>
                    <a:pt x="84" y="361"/>
                  </a:lnTo>
                  <a:lnTo>
                    <a:pt x="88" y="365"/>
                  </a:lnTo>
                  <a:lnTo>
                    <a:pt x="90" y="369"/>
                  </a:lnTo>
                  <a:lnTo>
                    <a:pt x="92" y="375"/>
                  </a:lnTo>
                  <a:lnTo>
                    <a:pt x="92" y="381"/>
                  </a:lnTo>
                  <a:lnTo>
                    <a:pt x="91" y="403"/>
                  </a:lnTo>
                  <a:lnTo>
                    <a:pt x="89" y="438"/>
                  </a:lnTo>
                  <a:lnTo>
                    <a:pt x="88" y="459"/>
                  </a:lnTo>
                  <a:lnTo>
                    <a:pt x="88" y="481"/>
                  </a:lnTo>
                  <a:lnTo>
                    <a:pt x="88" y="504"/>
                  </a:lnTo>
                  <a:lnTo>
                    <a:pt x="89" y="527"/>
                  </a:lnTo>
                  <a:lnTo>
                    <a:pt x="91" y="549"/>
                  </a:lnTo>
                  <a:lnTo>
                    <a:pt x="95" y="571"/>
                  </a:lnTo>
                  <a:lnTo>
                    <a:pt x="97" y="580"/>
                  </a:lnTo>
                  <a:lnTo>
                    <a:pt x="101" y="590"/>
                  </a:lnTo>
                  <a:lnTo>
                    <a:pt x="104" y="600"/>
                  </a:lnTo>
                  <a:lnTo>
                    <a:pt x="108" y="608"/>
                  </a:lnTo>
                  <a:lnTo>
                    <a:pt x="113" y="615"/>
                  </a:lnTo>
                  <a:lnTo>
                    <a:pt x="118" y="623"/>
                  </a:lnTo>
                  <a:lnTo>
                    <a:pt x="124" y="628"/>
                  </a:lnTo>
                  <a:lnTo>
                    <a:pt x="130" y="634"/>
                  </a:lnTo>
                  <a:lnTo>
                    <a:pt x="137" y="638"/>
                  </a:lnTo>
                  <a:lnTo>
                    <a:pt x="145" y="641"/>
                  </a:lnTo>
                  <a:lnTo>
                    <a:pt x="153" y="642"/>
                  </a:lnTo>
                  <a:lnTo>
                    <a:pt x="163" y="644"/>
                  </a:lnTo>
                  <a:lnTo>
                    <a:pt x="201" y="644"/>
                  </a:lnTo>
                  <a:lnTo>
                    <a:pt x="239" y="644"/>
                  </a:lnTo>
                  <a:lnTo>
                    <a:pt x="276" y="645"/>
                  </a:lnTo>
                  <a:lnTo>
                    <a:pt x="311" y="647"/>
                  </a:lnTo>
                  <a:lnTo>
                    <a:pt x="342" y="650"/>
                  </a:lnTo>
                  <a:lnTo>
                    <a:pt x="368" y="654"/>
                  </a:lnTo>
                  <a:lnTo>
                    <a:pt x="380" y="658"/>
                  </a:lnTo>
                  <a:lnTo>
                    <a:pt x="390" y="661"/>
                  </a:lnTo>
                  <a:lnTo>
                    <a:pt x="399" y="664"/>
                  </a:lnTo>
                  <a:lnTo>
                    <a:pt x="405" y="670"/>
                  </a:lnTo>
                  <a:lnTo>
                    <a:pt x="412" y="674"/>
                  </a:lnTo>
                  <a:lnTo>
                    <a:pt x="420" y="678"/>
                  </a:lnTo>
                  <a:lnTo>
                    <a:pt x="427" y="682"/>
                  </a:lnTo>
                  <a:lnTo>
                    <a:pt x="435" y="685"/>
                  </a:lnTo>
                  <a:lnTo>
                    <a:pt x="451" y="689"/>
                  </a:lnTo>
                  <a:lnTo>
                    <a:pt x="469" y="692"/>
                  </a:lnTo>
                  <a:lnTo>
                    <a:pt x="477" y="694"/>
                  </a:lnTo>
                  <a:lnTo>
                    <a:pt x="486" y="694"/>
                  </a:lnTo>
                  <a:lnTo>
                    <a:pt x="495" y="692"/>
                  </a:lnTo>
                  <a:lnTo>
                    <a:pt x="502" y="691"/>
                  </a:lnTo>
                  <a:lnTo>
                    <a:pt x="510" y="690"/>
                  </a:lnTo>
                  <a:lnTo>
                    <a:pt x="516" y="688"/>
                  </a:lnTo>
                  <a:lnTo>
                    <a:pt x="522" y="685"/>
                  </a:lnTo>
                  <a:lnTo>
                    <a:pt x="527" y="682"/>
                  </a:lnTo>
                  <a:lnTo>
                    <a:pt x="537" y="674"/>
                  </a:lnTo>
                  <a:lnTo>
                    <a:pt x="548" y="664"/>
                  </a:lnTo>
                  <a:lnTo>
                    <a:pt x="561" y="654"/>
                  </a:lnTo>
                  <a:lnTo>
                    <a:pt x="575" y="646"/>
                  </a:lnTo>
                  <a:lnTo>
                    <a:pt x="584" y="642"/>
                  </a:lnTo>
                  <a:lnTo>
                    <a:pt x="593" y="639"/>
                  </a:lnTo>
                  <a:lnTo>
                    <a:pt x="601" y="637"/>
                  </a:lnTo>
                  <a:lnTo>
                    <a:pt x="612" y="636"/>
                  </a:lnTo>
                  <a:lnTo>
                    <a:pt x="623" y="636"/>
                  </a:lnTo>
                  <a:lnTo>
                    <a:pt x="635" y="637"/>
                  </a:lnTo>
                  <a:lnTo>
                    <a:pt x="648" y="639"/>
                  </a:lnTo>
                  <a:lnTo>
                    <a:pt x="662" y="644"/>
                  </a:lnTo>
                  <a:lnTo>
                    <a:pt x="691" y="652"/>
                  </a:lnTo>
                  <a:lnTo>
                    <a:pt x="720" y="658"/>
                  </a:lnTo>
                  <a:lnTo>
                    <a:pt x="748" y="662"/>
                  </a:lnTo>
                  <a:lnTo>
                    <a:pt x="774" y="664"/>
                  </a:lnTo>
                  <a:lnTo>
                    <a:pt x="798" y="664"/>
                  </a:lnTo>
                  <a:lnTo>
                    <a:pt x="819" y="663"/>
                  </a:lnTo>
                  <a:lnTo>
                    <a:pt x="828" y="662"/>
                  </a:lnTo>
                  <a:lnTo>
                    <a:pt x="835" y="661"/>
                  </a:lnTo>
                  <a:lnTo>
                    <a:pt x="842" y="659"/>
                  </a:lnTo>
                  <a:lnTo>
                    <a:pt x="847" y="657"/>
                  </a:lnTo>
                  <a:lnTo>
                    <a:pt x="861" y="647"/>
                  </a:lnTo>
                  <a:lnTo>
                    <a:pt x="883" y="629"/>
                  </a:lnTo>
                  <a:lnTo>
                    <a:pt x="910" y="609"/>
                  </a:lnTo>
                  <a:lnTo>
                    <a:pt x="940" y="586"/>
                  </a:lnTo>
                  <a:lnTo>
                    <a:pt x="955" y="576"/>
                  </a:lnTo>
                  <a:lnTo>
                    <a:pt x="970" y="566"/>
                  </a:lnTo>
                  <a:lnTo>
                    <a:pt x="986" y="559"/>
                  </a:lnTo>
                  <a:lnTo>
                    <a:pt x="1000" y="552"/>
                  </a:lnTo>
                  <a:lnTo>
                    <a:pt x="1006" y="550"/>
                  </a:lnTo>
                  <a:lnTo>
                    <a:pt x="1014" y="548"/>
                  </a:lnTo>
                  <a:lnTo>
                    <a:pt x="1019" y="547"/>
                  </a:lnTo>
                  <a:lnTo>
                    <a:pt x="1026" y="547"/>
                  </a:lnTo>
                  <a:lnTo>
                    <a:pt x="1031" y="548"/>
                  </a:lnTo>
                  <a:lnTo>
                    <a:pt x="1037" y="549"/>
                  </a:lnTo>
                  <a:lnTo>
                    <a:pt x="1042" y="551"/>
                  </a:lnTo>
                  <a:lnTo>
                    <a:pt x="1046" y="554"/>
                  </a:lnTo>
                  <a:lnTo>
                    <a:pt x="1055" y="561"/>
                  </a:lnTo>
                  <a:lnTo>
                    <a:pt x="1064" y="567"/>
                  </a:lnTo>
                  <a:lnTo>
                    <a:pt x="1073" y="573"/>
                  </a:lnTo>
                  <a:lnTo>
                    <a:pt x="1081" y="578"/>
                  </a:lnTo>
                  <a:lnTo>
                    <a:pt x="1100" y="586"/>
                  </a:lnTo>
                  <a:lnTo>
                    <a:pt x="1117" y="592"/>
                  </a:lnTo>
                  <a:lnTo>
                    <a:pt x="1126" y="595"/>
                  </a:lnTo>
                  <a:lnTo>
                    <a:pt x="1135" y="596"/>
                  </a:lnTo>
                  <a:lnTo>
                    <a:pt x="1142" y="597"/>
                  </a:lnTo>
                  <a:lnTo>
                    <a:pt x="1150" y="597"/>
                  </a:lnTo>
                  <a:lnTo>
                    <a:pt x="1156" y="597"/>
                  </a:lnTo>
                  <a:lnTo>
                    <a:pt x="1163" y="596"/>
                  </a:lnTo>
                  <a:lnTo>
                    <a:pt x="1169" y="595"/>
                  </a:lnTo>
                  <a:lnTo>
                    <a:pt x="1174" y="592"/>
                  </a:lnTo>
                  <a:lnTo>
                    <a:pt x="1187" y="586"/>
                  </a:lnTo>
                  <a:lnTo>
                    <a:pt x="1205" y="577"/>
                  </a:lnTo>
                  <a:lnTo>
                    <a:pt x="1227" y="567"/>
                  </a:lnTo>
                  <a:lnTo>
                    <a:pt x="1251" y="558"/>
                  </a:lnTo>
                  <a:lnTo>
                    <a:pt x="1264" y="553"/>
                  </a:lnTo>
                  <a:lnTo>
                    <a:pt x="1277" y="550"/>
                  </a:lnTo>
                  <a:lnTo>
                    <a:pt x="1289" y="547"/>
                  </a:lnTo>
                  <a:lnTo>
                    <a:pt x="1302" y="544"/>
                  </a:lnTo>
                  <a:lnTo>
                    <a:pt x="1314" y="543"/>
                  </a:lnTo>
                  <a:lnTo>
                    <a:pt x="1326" y="543"/>
                  </a:lnTo>
                  <a:lnTo>
                    <a:pt x="1337" y="544"/>
                  </a:lnTo>
                  <a:lnTo>
                    <a:pt x="1347" y="548"/>
                  </a:lnTo>
                  <a:lnTo>
                    <a:pt x="1358" y="551"/>
                  </a:lnTo>
                  <a:lnTo>
                    <a:pt x="1369" y="553"/>
                  </a:lnTo>
                  <a:lnTo>
                    <a:pt x="1381" y="555"/>
                  </a:lnTo>
                  <a:lnTo>
                    <a:pt x="1394" y="558"/>
                  </a:lnTo>
                  <a:lnTo>
                    <a:pt x="1421" y="560"/>
                  </a:lnTo>
                  <a:lnTo>
                    <a:pt x="1447" y="561"/>
                  </a:lnTo>
                  <a:lnTo>
                    <a:pt x="1456" y="535"/>
                  </a:lnTo>
                  <a:lnTo>
                    <a:pt x="1464" y="503"/>
                  </a:lnTo>
                  <a:lnTo>
                    <a:pt x="1471" y="469"/>
                  </a:lnTo>
                  <a:lnTo>
                    <a:pt x="1476" y="435"/>
                  </a:lnTo>
                  <a:lnTo>
                    <a:pt x="1480" y="401"/>
                  </a:lnTo>
                  <a:lnTo>
                    <a:pt x="1481" y="368"/>
                  </a:lnTo>
                  <a:lnTo>
                    <a:pt x="1481" y="354"/>
                  </a:lnTo>
                  <a:lnTo>
                    <a:pt x="1480" y="340"/>
                  </a:lnTo>
                  <a:lnTo>
                    <a:pt x="1477" y="328"/>
                  </a:lnTo>
                  <a:lnTo>
                    <a:pt x="1475" y="317"/>
                  </a:lnTo>
                  <a:lnTo>
                    <a:pt x="1471" y="305"/>
                  </a:lnTo>
                  <a:lnTo>
                    <a:pt x="1467" y="294"/>
                  </a:lnTo>
                  <a:lnTo>
                    <a:pt x="1462" y="284"/>
                  </a:lnTo>
                  <a:lnTo>
                    <a:pt x="1457" y="275"/>
                  </a:lnTo>
                  <a:lnTo>
                    <a:pt x="1451" y="265"/>
                  </a:lnTo>
                  <a:lnTo>
                    <a:pt x="1446" y="256"/>
                  </a:lnTo>
                  <a:lnTo>
                    <a:pt x="1439" y="248"/>
                  </a:lnTo>
                  <a:lnTo>
                    <a:pt x="1433" y="240"/>
                  </a:lnTo>
                  <a:lnTo>
                    <a:pt x="1419" y="226"/>
                  </a:lnTo>
                  <a:lnTo>
                    <a:pt x="1402" y="210"/>
                  </a:lnTo>
                  <a:lnTo>
                    <a:pt x="1385" y="196"/>
                  </a:lnTo>
                  <a:lnTo>
                    <a:pt x="1366" y="182"/>
                  </a:lnTo>
                  <a:lnTo>
                    <a:pt x="1342" y="166"/>
                  </a:lnTo>
                  <a:lnTo>
                    <a:pt x="1312" y="145"/>
                  </a:lnTo>
                  <a:lnTo>
                    <a:pt x="1277" y="123"/>
                  </a:lnTo>
                  <a:lnTo>
                    <a:pt x="1241" y="100"/>
                  </a:lnTo>
                  <a:lnTo>
                    <a:pt x="1209" y="81"/>
                  </a:lnTo>
                  <a:lnTo>
                    <a:pt x="1180" y="63"/>
                  </a:lnTo>
                  <a:lnTo>
                    <a:pt x="1162" y="53"/>
                  </a:lnTo>
                  <a:lnTo>
                    <a:pt x="1155" y="48"/>
                  </a:lnTo>
                  <a:lnTo>
                    <a:pt x="1147" y="46"/>
                  </a:lnTo>
                  <a:lnTo>
                    <a:pt x="1123" y="38"/>
                  </a:lnTo>
                  <a:lnTo>
                    <a:pt x="1082" y="26"/>
                  </a:lnTo>
                  <a:lnTo>
                    <a:pt x="1027" y="10"/>
                  </a:lnTo>
                  <a:lnTo>
                    <a:pt x="1013" y="6"/>
                  </a:lnTo>
                  <a:lnTo>
                    <a:pt x="1000" y="3"/>
                  </a:lnTo>
                  <a:lnTo>
                    <a:pt x="988" y="1"/>
                  </a:lnTo>
                  <a:lnTo>
                    <a:pt x="978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6" y="5"/>
                  </a:lnTo>
                  <a:lnTo>
                    <a:pt x="951" y="7"/>
                  </a:lnTo>
                  <a:lnTo>
                    <a:pt x="944" y="11"/>
                  </a:lnTo>
                  <a:lnTo>
                    <a:pt x="940" y="17"/>
                  </a:lnTo>
                  <a:lnTo>
                    <a:pt x="938" y="21"/>
                  </a:lnTo>
                  <a:lnTo>
                    <a:pt x="938" y="22"/>
                  </a:lnTo>
                  <a:lnTo>
                    <a:pt x="927" y="28"/>
                  </a:lnTo>
                  <a:lnTo>
                    <a:pt x="900" y="40"/>
                  </a:lnTo>
                  <a:lnTo>
                    <a:pt x="859" y="57"/>
                  </a:lnTo>
                  <a:lnTo>
                    <a:pt x="810" y="77"/>
                  </a:lnTo>
                  <a:lnTo>
                    <a:pt x="760" y="97"/>
                  </a:lnTo>
                  <a:lnTo>
                    <a:pt x="710" y="115"/>
                  </a:lnTo>
                  <a:lnTo>
                    <a:pt x="688" y="121"/>
                  </a:lnTo>
                  <a:lnTo>
                    <a:pt x="668" y="127"/>
                  </a:lnTo>
                  <a:lnTo>
                    <a:pt x="650" y="130"/>
                  </a:lnTo>
                  <a:lnTo>
                    <a:pt x="636" y="131"/>
                  </a:lnTo>
                  <a:lnTo>
                    <a:pt x="607" y="131"/>
                  </a:lnTo>
                  <a:lnTo>
                    <a:pt x="570" y="128"/>
                  </a:lnTo>
                  <a:lnTo>
                    <a:pt x="526" y="123"/>
                  </a:lnTo>
                  <a:lnTo>
                    <a:pt x="479" y="118"/>
                  </a:lnTo>
                  <a:lnTo>
                    <a:pt x="433" y="110"/>
                  </a:lnTo>
                  <a:lnTo>
                    <a:pt x="389" y="102"/>
                  </a:lnTo>
                  <a:lnTo>
                    <a:pt x="370" y="97"/>
                  </a:lnTo>
                  <a:lnTo>
                    <a:pt x="352" y="92"/>
                  </a:lnTo>
                  <a:lnTo>
                    <a:pt x="336" y="86"/>
                  </a:lnTo>
                  <a:lnTo>
                    <a:pt x="323" y="80"/>
                  </a:lnTo>
                  <a:lnTo>
                    <a:pt x="310" y="74"/>
                  </a:lnTo>
                  <a:lnTo>
                    <a:pt x="297" y="71"/>
                  </a:lnTo>
                  <a:lnTo>
                    <a:pt x="282" y="69"/>
                  </a:lnTo>
                  <a:lnTo>
                    <a:pt x="267" y="67"/>
                  </a:lnTo>
                  <a:lnTo>
                    <a:pt x="252" y="67"/>
                  </a:lnTo>
                  <a:lnTo>
                    <a:pt x="237" y="68"/>
                  </a:lnTo>
                  <a:lnTo>
                    <a:pt x="222" y="69"/>
                  </a:lnTo>
                  <a:lnTo>
                    <a:pt x="206" y="71"/>
                  </a:lnTo>
                  <a:lnTo>
                    <a:pt x="192" y="74"/>
                  </a:lnTo>
                  <a:lnTo>
                    <a:pt x="178" y="78"/>
                  </a:lnTo>
                  <a:lnTo>
                    <a:pt x="166" y="82"/>
                  </a:lnTo>
                  <a:lnTo>
                    <a:pt x="154" y="86"/>
                  </a:lnTo>
                  <a:lnTo>
                    <a:pt x="144" y="91"/>
                  </a:lnTo>
                  <a:lnTo>
                    <a:pt x="136" y="96"/>
                  </a:lnTo>
                  <a:lnTo>
                    <a:pt x="129" y="100"/>
                  </a:lnTo>
                  <a:lnTo>
                    <a:pt x="124" y="106"/>
                  </a:lnTo>
                  <a:lnTo>
                    <a:pt x="121" y="108"/>
                  </a:lnTo>
                  <a:lnTo>
                    <a:pt x="119" y="110"/>
                  </a:lnTo>
                  <a:lnTo>
                    <a:pt x="116" y="112"/>
                  </a:lnTo>
                  <a:lnTo>
                    <a:pt x="112" y="114"/>
                  </a:lnTo>
                  <a:lnTo>
                    <a:pt x="103" y="116"/>
                  </a:lnTo>
                  <a:lnTo>
                    <a:pt x="94" y="117"/>
                  </a:lnTo>
                  <a:lnTo>
                    <a:pt x="83" y="117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0" y="111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260"/>
            <p:cNvSpPr>
              <a:spLocks noChangeAspect="1"/>
            </p:cNvSpPr>
            <p:nvPr/>
          </p:nvSpPr>
          <p:spPr bwMode="auto">
            <a:xfrm>
              <a:off x="5160" y="1918"/>
              <a:ext cx="327" cy="499"/>
            </a:xfrm>
            <a:custGeom>
              <a:avLst/>
              <a:gdLst>
                <a:gd name="T0" fmla="*/ 0 w 2463"/>
                <a:gd name="T1" fmla="*/ 0 h 3549"/>
                <a:gd name="T2" fmla="*/ 0 w 2463"/>
                <a:gd name="T3" fmla="*/ 0 h 3549"/>
                <a:gd name="T4" fmla="*/ 0 w 2463"/>
                <a:gd name="T5" fmla="*/ 0 h 3549"/>
                <a:gd name="T6" fmla="*/ 0 w 2463"/>
                <a:gd name="T7" fmla="*/ 0 h 3549"/>
                <a:gd name="T8" fmla="*/ 0 w 2463"/>
                <a:gd name="T9" fmla="*/ 0 h 3549"/>
                <a:gd name="T10" fmla="*/ 0 w 2463"/>
                <a:gd name="T11" fmla="*/ 0 h 3549"/>
                <a:gd name="T12" fmla="*/ 0 w 2463"/>
                <a:gd name="T13" fmla="*/ 0 h 3549"/>
                <a:gd name="T14" fmla="*/ 0 w 2463"/>
                <a:gd name="T15" fmla="*/ 0 h 3549"/>
                <a:gd name="T16" fmla="*/ 0 w 2463"/>
                <a:gd name="T17" fmla="*/ 0 h 3549"/>
                <a:gd name="T18" fmla="*/ 0 w 2463"/>
                <a:gd name="T19" fmla="*/ 0 h 3549"/>
                <a:gd name="T20" fmla="*/ 0 w 2463"/>
                <a:gd name="T21" fmla="*/ 0 h 3549"/>
                <a:gd name="T22" fmla="*/ 0 w 2463"/>
                <a:gd name="T23" fmla="*/ 0 h 3549"/>
                <a:gd name="T24" fmla="*/ 0 w 2463"/>
                <a:gd name="T25" fmla="*/ 0 h 3549"/>
                <a:gd name="T26" fmla="*/ 0 w 2463"/>
                <a:gd name="T27" fmla="*/ 0 h 3549"/>
                <a:gd name="T28" fmla="*/ 0 w 2463"/>
                <a:gd name="T29" fmla="*/ 0 h 3549"/>
                <a:gd name="T30" fmla="*/ 0 w 2463"/>
                <a:gd name="T31" fmla="*/ 0 h 3549"/>
                <a:gd name="T32" fmla="*/ 0 w 2463"/>
                <a:gd name="T33" fmla="*/ 0 h 3549"/>
                <a:gd name="T34" fmla="*/ 0 w 2463"/>
                <a:gd name="T35" fmla="*/ 0 h 3549"/>
                <a:gd name="T36" fmla="*/ 0 w 2463"/>
                <a:gd name="T37" fmla="*/ 0 h 3549"/>
                <a:gd name="T38" fmla="*/ 0 w 2463"/>
                <a:gd name="T39" fmla="*/ 0 h 3549"/>
                <a:gd name="T40" fmla="*/ 0 w 2463"/>
                <a:gd name="T41" fmla="*/ 0 h 3549"/>
                <a:gd name="T42" fmla="*/ 0 w 2463"/>
                <a:gd name="T43" fmla="*/ 0 h 3549"/>
                <a:gd name="T44" fmla="*/ 0 w 2463"/>
                <a:gd name="T45" fmla="*/ 0 h 3549"/>
                <a:gd name="T46" fmla="*/ 0 w 2463"/>
                <a:gd name="T47" fmla="*/ 0 h 3549"/>
                <a:gd name="T48" fmla="*/ 0 w 2463"/>
                <a:gd name="T49" fmla="*/ 0 h 3549"/>
                <a:gd name="T50" fmla="*/ 0 w 2463"/>
                <a:gd name="T51" fmla="*/ 0 h 3549"/>
                <a:gd name="T52" fmla="*/ 0 w 2463"/>
                <a:gd name="T53" fmla="*/ 0 h 3549"/>
                <a:gd name="T54" fmla="*/ 0 w 2463"/>
                <a:gd name="T55" fmla="*/ 0 h 3549"/>
                <a:gd name="T56" fmla="*/ 0 w 2463"/>
                <a:gd name="T57" fmla="*/ 0 h 3549"/>
                <a:gd name="T58" fmla="*/ 0 w 2463"/>
                <a:gd name="T59" fmla="*/ 0 h 3549"/>
                <a:gd name="T60" fmla="*/ 0 w 2463"/>
                <a:gd name="T61" fmla="*/ 0 h 3549"/>
                <a:gd name="T62" fmla="*/ 0 w 2463"/>
                <a:gd name="T63" fmla="*/ 0 h 3549"/>
                <a:gd name="T64" fmla="*/ 0 w 2463"/>
                <a:gd name="T65" fmla="*/ 0 h 3549"/>
                <a:gd name="T66" fmla="*/ 0 w 2463"/>
                <a:gd name="T67" fmla="*/ 0 h 3549"/>
                <a:gd name="T68" fmla="*/ 0 w 2463"/>
                <a:gd name="T69" fmla="*/ 0 h 3549"/>
                <a:gd name="T70" fmla="*/ 0 w 2463"/>
                <a:gd name="T71" fmla="*/ 0 h 3549"/>
                <a:gd name="T72" fmla="*/ 0 w 2463"/>
                <a:gd name="T73" fmla="*/ 0 h 3549"/>
                <a:gd name="T74" fmla="*/ 0 w 2463"/>
                <a:gd name="T75" fmla="*/ 0 h 3549"/>
                <a:gd name="T76" fmla="*/ 0 w 2463"/>
                <a:gd name="T77" fmla="*/ 0 h 3549"/>
                <a:gd name="T78" fmla="*/ 0 w 2463"/>
                <a:gd name="T79" fmla="*/ 0 h 3549"/>
                <a:gd name="T80" fmla="*/ 0 w 2463"/>
                <a:gd name="T81" fmla="*/ 0 h 3549"/>
                <a:gd name="T82" fmla="*/ 0 w 2463"/>
                <a:gd name="T83" fmla="*/ 0 h 3549"/>
                <a:gd name="T84" fmla="*/ 0 w 2463"/>
                <a:gd name="T85" fmla="*/ 0 h 3549"/>
                <a:gd name="T86" fmla="*/ 0 w 2463"/>
                <a:gd name="T87" fmla="*/ 0 h 3549"/>
                <a:gd name="T88" fmla="*/ 0 w 2463"/>
                <a:gd name="T89" fmla="*/ 0 h 3549"/>
                <a:gd name="T90" fmla="*/ 0 w 2463"/>
                <a:gd name="T91" fmla="*/ 0 h 3549"/>
                <a:gd name="T92" fmla="*/ 0 w 2463"/>
                <a:gd name="T93" fmla="*/ 0 h 3549"/>
                <a:gd name="T94" fmla="*/ 0 w 2463"/>
                <a:gd name="T95" fmla="*/ 0 h 3549"/>
                <a:gd name="T96" fmla="*/ 0 w 2463"/>
                <a:gd name="T97" fmla="*/ 0 h 3549"/>
                <a:gd name="T98" fmla="*/ 0 w 2463"/>
                <a:gd name="T99" fmla="*/ 0 h 3549"/>
                <a:gd name="T100" fmla="*/ 0 w 2463"/>
                <a:gd name="T101" fmla="*/ 0 h 3549"/>
                <a:gd name="T102" fmla="*/ 0 w 2463"/>
                <a:gd name="T103" fmla="*/ 0 h 3549"/>
                <a:gd name="T104" fmla="*/ 0 w 2463"/>
                <a:gd name="T105" fmla="*/ 0 h 3549"/>
                <a:gd name="T106" fmla="*/ 0 w 2463"/>
                <a:gd name="T107" fmla="*/ 0 h 3549"/>
                <a:gd name="T108" fmla="*/ 0 w 2463"/>
                <a:gd name="T109" fmla="*/ 0 h 3549"/>
                <a:gd name="T110" fmla="*/ 0 w 2463"/>
                <a:gd name="T111" fmla="*/ 0 h 3549"/>
                <a:gd name="T112" fmla="*/ 0 w 2463"/>
                <a:gd name="T113" fmla="*/ 0 h 3549"/>
                <a:gd name="T114" fmla="*/ 0 w 2463"/>
                <a:gd name="T115" fmla="*/ 0 h 3549"/>
                <a:gd name="T116" fmla="*/ 0 w 2463"/>
                <a:gd name="T117" fmla="*/ 0 h 35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3"/>
                <a:gd name="T178" fmla="*/ 0 h 3549"/>
                <a:gd name="T179" fmla="*/ 2463 w 2463"/>
                <a:gd name="T180" fmla="*/ 3549 h 35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3" h="3549">
                  <a:moveTo>
                    <a:pt x="1785" y="0"/>
                  </a:moveTo>
                  <a:lnTo>
                    <a:pt x="1789" y="29"/>
                  </a:lnTo>
                  <a:lnTo>
                    <a:pt x="1794" y="57"/>
                  </a:lnTo>
                  <a:lnTo>
                    <a:pt x="1799" y="86"/>
                  </a:lnTo>
                  <a:lnTo>
                    <a:pt x="1806" y="112"/>
                  </a:lnTo>
                  <a:lnTo>
                    <a:pt x="1812" y="138"/>
                  </a:lnTo>
                  <a:lnTo>
                    <a:pt x="1820" y="162"/>
                  </a:lnTo>
                  <a:lnTo>
                    <a:pt x="1828" y="185"/>
                  </a:lnTo>
                  <a:lnTo>
                    <a:pt x="1835" y="206"/>
                  </a:lnTo>
                  <a:lnTo>
                    <a:pt x="1849" y="243"/>
                  </a:lnTo>
                  <a:lnTo>
                    <a:pt x="1860" y="271"/>
                  </a:lnTo>
                  <a:lnTo>
                    <a:pt x="1869" y="289"/>
                  </a:lnTo>
                  <a:lnTo>
                    <a:pt x="1872" y="294"/>
                  </a:lnTo>
                  <a:lnTo>
                    <a:pt x="1880" y="299"/>
                  </a:lnTo>
                  <a:lnTo>
                    <a:pt x="1902" y="308"/>
                  </a:lnTo>
                  <a:lnTo>
                    <a:pt x="1917" y="313"/>
                  </a:lnTo>
                  <a:lnTo>
                    <a:pt x="1934" y="320"/>
                  </a:lnTo>
                  <a:lnTo>
                    <a:pt x="1954" y="325"/>
                  </a:lnTo>
                  <a:lnTo>
                    <a:pt x="1975" y="329"/>
                  </a:lnTo>
                  <a:lnTo>
                    <a:pt x="1982" y="345"/>
                  </a:lnTo>
                  <a:lnTo>
                    <a:pt x="1991" y="360"/>
                  </a:lnTo>
                  <a:lnTo>
                    <a:pt x="2000" y="374"/>
                  </a:lnTo>
                  <a:lnTo>
                    <a:pt x="2008" y="388"/>
                  </a:lnTo>
                  <a:lnTo>
                    <a:pt x="2018" y="400"/>
                  </a:lnTo>
                  <a:lnTo>
                    <a:pt x="2028" y="411"/>
                  </a:lnTo>
                  <a:lnTo>
                    <a:pt x="2032" y="415"/>
                  </a:lnTo>
                  <a:lnTo>
                    <a:pt x="2038" y="419"/>
                  </a:lnTo>
                  <a:lnTo>
                    <a:pt x="2042" y="422"/>
                  </a:lnTo>
                  <a:lnTo>
                    <a:pt x="2048" y="424"/>
                  </a:lnTo>
                  <a:lnTo>
                    <a:pt x="2070" y="432"/>
                  </a:lnTo>
                  <a:lnTo>
                    <a:pt x="2098" y="439"/>
                  </a:lnTo>
                  <a:lnTo>
                    <a:pt x="2128" y="445"/>
                  </a:lnTo>
                  <a:lnTo>
                    <a:pt x="2160" y="450"/>
                  </a:lnTo>
                  <a:lnTo>
                    <a:pt x="2175" y="451"/>
                  </a:lnTo>
                  <a:lnTo>
                    <a:pt x="2190" y="452"/>
                  </a:lnTo>
                  <a:lnTo>
                    <a:pt x="2204" y="452"/>
                  </a:lnTo>
                  <a:lnTo>
                    <a:pt x="2217" y="451"/>
                  </a:lnTo>
                  <a:lnTo>
                    <a:pt x="2228" y="449"/>
                  </a:lnTo>
                  <a:lnTo>
                    <a:pt x="2238" y="447"/>
                  </a:lnTo>
                  <a:lnTo>
                    <a:pt x="2242" y="445"/>
                  </a:lnTo>
                  <a:lnTo>
                    <a:pt x="2247" y="442"/>
                  </a:lnTo>
                  <a:lnTo>
                    <a:pt x="2250" y="440"/>
                  </a:lnTo>
                  <a:lnTo>
                    <a:pt x="2252" y="437"/>
                  </a:lnTo>
                  <a:lnTo>
                    <a:pt x="2264" y="423"/>
                  </a:lnTo>
                  <a:lnTo>
                    <a:pt x="2278" y="407"/>
                  </a:lnTo>
                  <a:lnTo>
                    <a:pt x="2295" y="389"/>
                  </a:lnTo>
                  <a:lnTo>
                    <a:pt x="2313" y="373"/>
                  </a:lnTo>
                  <a:lnTo>
                    <a:pt x="2323" y="365"/>
                  </a:lnTo>
                  <a:lnTo>
                    <a:pt x="2333" y="359"/>
                  </a:lnTo>
                  <a:lnTo>
                    <a:pt x="2344" y="353"/>
                  </a:lnTo>
                  <a:lnTo>
                    <a:pt x="2353" y="349"/>
                  </a:lnTo>
                  <a:lnTo>
                    <a:pt x="2363" y="346"/>
                  </a:lnTo>
                  <a:lnTo>
                    <a:pt x="2374" y="345"/>
                  </a:lnTo>
                  <a:lnTo>
                    <a:pt x="2384" y="345"/>
                  </a:lnTo>
                  <a:lnTo>
                    <a:pt x="2394" y="348"/>
                  </a:lnTo>
                  <a:lnTo>
                    <a:pt x="2411" y="354"/>
                  </a:lnTo>
                  <a:lnTo>
                    <a:pt x="2427" y="361"/>
                  </a:lnTo>
                  <a:lnTo>
                    <a:pt x="2442" y="368"/>
                  </a:lnTo>
                  <a:lnTo>
                    <a:pt x="2451" y="375"/>
                  </a:lnTo>
                  <a:lnTo>
                    <a:pt x="2456" y="379"/>
                  </a:lnTo>
                  <a:lnTo>
                    <a:pt x="2459" y="384"/>
                  </a:lnTo>
                  <a:lnTo>
                    <a:pt x="2461" y="388"/>
                  </a:lnTo>
                  <a:lnTo>
                    <a:pt x="2462" y="394"/>
                  </a:lnTo>
                  <a:lnTo>
                    <a:pt x="2463" y="399"/>
                  </a:lnTo>
                  <a:lnTo>
                    <a:pt x="2462" y="404"/>
                  </a:lnTo>
                  <a:lnTo>
                    <a:pt x="2460" y="411"/>
                  </a:lnTo>
                  <a:lnTo>
                    <a:pt x="2458" y="417"/>
                  </a:lnTo>
                  <a:lnTo>
                    <a:pt x="2453" y="425"/>
                  </a:lnTo>
                  <a:lnTo>
                    <a:pt x="2448" y="432"/>
                  </a:lnTo>
                  <a:lnTo>
                    <a:pt x="2442" y="437"/>
                  </a:lnTo>
                  <a:lnTo>
                    <a:pt x="2434" y="444"/>
                  </a:lnTo>
                  <a:lnTo>
                    <a:pt x="2416" y="454"/>
                  </a:lnTo>
                  <a:lnTo>
                    <a:pt x="2398" y="463"/>
                  </a:lnTo>
                  <a:lnTo>
                    <a:pt x="2360" y="479"/>
                  </a:lnTo>
                  <a:lnTo>
                    <a:pt x="2329" y="495"/>
                  </a:lnTo>
                  <a:lnTo>
                    <a:pt x="2324" y="499"/>
                  </a:lnTo>
                  <a:lnTo>
                    <a:pt x="2319" y="503"/>
                  </a:lnTo>
                  <a:lnTo>
                    <a:pt x="2314" y="509"/>
                  </a:lnTo>
                  <a:lnTo>
                    <a:pt x="2311" y="515"/>
                  </a:lnTo>
                  <a:lnTo>
                    <a:pt x="2304" y="530"/>
                  </a:lnTo>
                  <a:lnTo>
                    <a:pt x="2300" y="547"/>
                  </a:lnTo>
                  <a:lnTo>
                    <a:pt x="2292" y="584"/>
                  </a:lnTo>
                  <a:lnTo>
                    <a:pt x="2285" y="623"/>
                  </a:lnTo>
                  <a:lnTo>
                    <a:pt x="2278" y="644"/>
                  </a:lnTo>
                  <a:lnTo>
                    <a:pt x="2270" y="667"/>
                  </a:lnTo>
                  <a:lnTo>
                    <a:pt x="2260" y="691"/>
                  </a:lnTo>
                  <a:lnTo>
                    <a:pt x="2249" y="715"/>
                  </a:lnTo>
                  <a:lnTo>
                    <a:pt x="2228" y="757"/>
                  </a:lnTo>
                  <a:lnTo>
                    <a:pt x="2214" y="783"/>
                  </a:lnTo>
                  <a:lnTo>
                    <a:pt x="2213" y="785"/>
                  </a:lnTo>
                  <a:lnTo>
                    <a:pt x="2213" y="786"/>
                  </a:lnTo>
                  <a:lnTo>
                    <a:pt x="2213" y="789"/>
                  </a:lnTo>
                  <a:lnTo>
                    <a:pt x="2214" y="791"/>
                  </a:lnTo>
                  <a:lnTo>
                    <a:pt x="2217" y="794"/>
                  </a:lnTo>
                  <a:lnTo>
                    <a:pt x="2223" y="797"/>
                  </a:lnTo>
                  <a:lnTo>
                    <a:pt x="2214" y="804"/>
                  </a:lnTo>
                  <a:lnTo>
                    <a:pt x="2208" y="810"/>
                  </a:lnTo>
                  <a:lnTo>
                    <a:pt x="2201" y="819"/>
                  </a:lnTo>
                  <a:lnTo>
                    <a:pt x="2194" y="828"/>
                  </a:lnTo>
                  <a:lnTo>
                    <a:pt x="2187" y="841"/>
                  </a:lnTo>
                  <a:lnTo>
                    <a:pt x="2178" y="853"/>
                  </a:lnTo>
                  <a:lnTo>
                    <a:pt x="2168" y="864"/>
                  </a:lnTo>
                  <a:lnTo>
                    <a:pt x="2157" y="873"/>
                  </a:lnTo>
                  <a:lnTo>
                    <a:pt x="2147" y="883"/>
                  </a:lnTo>
                  <a:lnTo>
                    <a:pt x="2136" y="892"/>
                  </a:lnTo>
                  <a:lnTo>
                    <a:pt x="2124" y="901"/>
                  </a:lnTo>
                  <a:lnTo>
                    <a:pt x="2112" y="907"/>
                  </a:lnTo>
                  <a:lnTo>
                    <a:pt x="2088" y="921"/>
                  </a:lnTo>
                  <a:lnTo>
                    <a:pt x="2065" y="932"/>
                  </a:lnTo>
                  <a:lnTo>
                    <a:pt x="2045" y="941"/>
                  </a:lnTo>
                  <a:lnTo>
                    <a:pt x="2028" y="950"/>
                  </a:lnTo>
                  <a:lnTo>
                    <a:pt x="2021" y="952"/>
                  </a:lnTo>
                  <a:lnTo>
                    <a:pt x="2014" y="952"/>
                  </a:lnTo>
                  <a:lnTo>
                    <a:pt x="2006" y="951"/>
                  </a:lnTo>
                  <a:lnTo>
                    <a:pt x="1999" y="947"/>
                  </a:lnTo>
                  <a:lnTo>
                    <a:pt x="1991" y="943"/>
                  </a:lnTo>
                  <a:lnTo>
                    <a:pt x="1984" y="938"/>
                  </a:lnTo>
                  <a:lnTo>
                    <a:pt x="1977" y="930"/>
                  </a:lnTo>
                  <a:lnTo>
                    <a:pt x="1970" y="922"/>
                  </a:lnTo>
                  <a:lnTo>
                    <a:pt x="1956" y="904"/>
                  </a:lnTo>
                  <a:lnTo>
                    <a:pt x="1944" y="884"/>
                  </a:lnTo>
                  <a:lnTo>
                    <a:pt x="1934" y="865"/>
                  </a:lnTo>
                  <a:lnTo>
                    <a:pt x="1926" y="847"/>
                  </a:lnTo>
                  <a:lnTo>
                    <a:pt x="1921" y="839"/>
                  </a:lnTo>
                  <a:lnTo>
                    <a:pt x="1916" y="831"/>
                  </a:lnTo>
                  <a:lnTo>
                    <a:pt x="1909" y="824"/>
                  </a:lnTo>
                  <a:lnTo>
                    <a:pt x="1902" y="818"/>
                  </a:lnTo>
                  <a:lnTo>
                    <a:pt x="1894" y="813"/>
                  </a:lnTo>
                  <a:lnTo>
                    <a:pt x="1885" y="807"/>
                  </a:lnTo>
                  <a:lnTo>
                    <a:pt x="1876" y="802"/>
                  </a:lnTo>
                  <a:lnTo>
                    <a:pt x="1867" y="798"/>
                  </a:lnTo>
                  <a:lnTo>
                    <a:pt x="1847" y="791"/>
                  </a:lnTo>
                  <a:lnTo>
                    <a:pt x="1829" y="786"/>
                  </a:lnTo>
                  <a:lnTo>
                    <a:pt x="1811" y="784"/>
                  </a:lnTo>
                  <a:lnTo>
                    <a:pt x="1798" y="783"/>
                  </a:lnTo>
                  <a:lnTo>
                    <a:pt x="1791" y="782"/>
                  </a:lnTo>
                  <a:lnTo>
                    <a:pt x="1783" y="780"/>
                  </a:lnTo>
                  <a:lnTo>
                    <a:pt x="1774" y="777"/>
                  </a:lnTo>
                  <a:lnTo>
                    <a:pt x="1766" y="771"/>
                  </a:lnTo>
                  <a:lnTo>
                    <a:pt x="1744" y="759"/>
                  </a:lnTo>
                  <a:lnTo>
                    <a:pt x="1721" y="744"/>
                  </a:lnTo>
                  <a:lnTo>
                    <a:pt x="1696" y="727"/>
                  </a:lnTo>
                  <a:lnTo>
                    <a:pt x="1672" y="710"/>
                  </a:lnTo>
                  <a:lnTo>
                    <a:pt x="1647" y="694"/>
                  </a:lnTo>
                  <a:lnTo>
                    <a:pt x="1625" y="681"/>
                  </a:lnTo>
                  <a:lnTo>
                    <a:pt x="1614" y="675"/>
                  </a:lnTo>
                  <a:lnTo>
                    <a:pt x="1605" y="671"/>
                  </a:lnTo>
                  <a:lnTo>
                    <a:pt x="1595" y="668"/>
                  </a:lnTo>
                  <a:lnTo>
                    <a:pt x="1585" y="666"/>
                  </a:lnTo>
                  <a:lnTo>
                    <a:pt x="1576" y="666"/>
                  </a:lnTo>
                  <a:lnTo>
                    <a:pt x="1568" y="666"/>
                  </a:lnTo>
                  <a:lnTo>
                    <a:pt x="1559" y="666"/>
                  </a:lnTo>
                  <a:lnTo>
                    <a:pt x="1551" y="668"/>
                  </a:lnTo>
                  <a:lnTo>
                    <a:pt x="1536" y="672"/>
                  </a:lnTo>
                  <a:lnTo>
                    <a:pt x="1522" y="679"/>
                  </a:lnTo>
                  <a:lnTo>
                    <a:pt x="1509" y="686"/>
                  </a:lnTo>
                  <a:lnTo>
                    <a:pt x="1497" y="693"/>
                  </a:lnTo>
                  <a:lnTo>
                    <a:pt x="1491" y="698"/>
                  </a:lnTo>
                  <a:lnTo>
                    <a:pt x="1486" y="706"/>
                  </a:lnTo>
                  <a:lnTo>
                    <a:pt x="1481" y="716"/>
                  </a:lnTo>
                  <a:lnTo>
                    <a:pt x="1476" y="728"/>
                  </a:lnTo>
                  <a:lnTo>
                    <a:pt x="1467" y="757"/>
                  </a:lnTo>
                  <a:lnTo>
                    <a:pt x="1459" y="791"/>
                  </a:lnTo>
                  <a:lnTo>
                    <a:pt x="1451" y="828"/>
                  </a:lnTo>
                  <a:lnTo>
                    <a:pt x="1444" y="866"/>
                  </a:lnTo>
                  <a:lnTo>
                    <a:pt x="1436" y="903"/>
                  </a:lnTo>
                  <a:lnTo>
                    <a:pt x="1426" y="937"/>
                  </a:lnTo>
                  <a:lnTo>
                    <a:pt x="1422" y="952"/>
                  </a:lnTo>
                  <a:lnTo>
                    <a:pt x="1419" y="966"/>
                  </a:lnTo>
                  <a:lnTo>
                    <a:pt x="1416" y="980"/>
                  </a:lnTo>
                  <a:lnTo>
                    <a:pt x="1415" y="992"/>
                  </a:lnTo>
                  <a:lnTo>
                    <a:pt x="1415" y="1004"/>
                  </a:lnTo>
                  <a:lnTo>
                    <a:pt x="1415" y="1016"/>
                  </a:lnTo>
                  <a:lnTo>
                    <a:pt x="1417" y="1026"/>
                  </a:lnTo>
                  <a:lnTo>
                    <a:pt x="1420" y="1035"/>
                  </a:lnTo>
                  <a:lnTo>
                    <a:pt x="1422" y="1043"/>
                  </a:lnTo>
                  <a:lnTo>
                    <a:pt x="1426" y="1051"/>
                  </a:lnTo>
                  <a:lnTo>
                    <a:pt x="1430" y="1056"/>
                  </a:lnTo>
                  <a:lnTo>
                    <a:pt x="1436" y="1062"/>
                  </a:lnTo>
                  <a:lnTo>
                    <a:pt x="1442" y="1066"/>
                  </a:lnTo>
                  <a:lnTo>
                    <a:pt x="1449" y="1068"/>
                  </a:lnTo>
                  <a:lnTo>
                    <a:pt x="1457" y="1070"/>
                  </a:lnTo>
                  <a:lnTo>
                    <a:pt x="1465" y="1070"/>
                  </a:lnTo>
                  <a:lnTo>
                    <a:pt x="1483" y="1072"/>
                  </a:lnTo>
                  <a:lnTo>
                    <a:pt x="1503" y="1075"/>
                  </a:lnTo>
                  <a:lnTo>
                    <a:pt x="1524" y="1078"/>
                  </a:lnTo>
                  <a:lnTo>
                    <a:pt x="1546" y="1083"/>
                  </a:lnTo>
                  <a:lnTo>
                    <a:pt x="1567" y="1090"/>
                  </a:lnTo>
                  <a:lnTo>
                    <a:pt x="1585" y="1098"/>
                  </a:lnTo>
                  <a:lnTo>
                    <a:pt x="1593" y="1102"/>
                  </a:lnTo>
                  <a:lnTo>
                    <a:pt x="1600" y="1106"/>
                  </a:lnTo>
                  <a:lnTo>
                    <a:pt x="1607" y="1111"/>
                  </a:lnTo>
                  <a:lnTo>
                    <a:pt x="1612" y="1116"/>
                  </a:lnTo>
                  <a:lnTo>
                    <a:pt x="1634" y="1137"/>
                  </a:lnTo>
                  <a:lnTo>
                    <a:pt x="1659" y="1159"/>
                  </a:lnTo>
                  <a:lnTo>
                    <a:pt x="1673" y="1169"/>
                  </a:lnTo>
                  <a:lnTo>
                    <a:pt x="1688" y="1179"/>
                  </a:lnTo>
                  <a:lnTo>
                    <a:pt x="1705" y="1187"/>
                  </a:lnTo>
                  <a:lnTo>
                    <a:pt x="1721" y="1192"/>
                  </a:lnTo>
                  <a:lnTo>
                    <a:pt x="1730" y="1197"/>
                  </a:lnTo>
                  <a:lnTo>
                    <a:pt x="1738" y="1203"/>
                  </a:lnTo>
                  <a:lnTo>
                    <a:pt x="1747" y="1211"/>
                  </a:lnTo>
                  <a:lnTo>
                    <a:pt x="1756" y="1222"/>
                  </a:lnTo>
                  <a:lnTo>
                    <a:pt x="1764" y="1234"/>
                  </a:lnTo>
                  <a:lnTo>
                    <a:pt x="1772" y="1247"/>
                  </a:lnTo>
                  <a:lnTo>
                    <a:pt x="1780" y="1262"/>
                  </a:lnTo>
                  <a:lnTo>
                    <a:pt x="1786" y="1276"/>
                  </a:lnTo>
                  <a:lnTo>
                    <a:pt x="1793" y="1292"/>
                  </a:lnTo>
                  <a:lnTo>
                    <a:pt x="1798" y="1308"/>
                  </a:lnTo>
                  <a:lnTo>
                    <a:pt x="1803" y="1323"/>
                  </a:lnTo>
                  <a:lnTo>
                    <a:pt x="1806" y="1337"/>
                  </a:lnTo>
                  <a:lnTo>
                    <a:pt x="1807" y="1351"/>
                  </a:lnTo>
                  <a:lnTo>
                    <a:pt x="1808" y="1364"/>
                  </a:lnTo>
                  <a:lnTo>
                    <a:pt x="1807" y="1375"/>
                  </a:lnTo>
                  <a:lnTo>
                    <a:pt x="1804" y="1385"/>
                  </a:lnTo>
                  <a:lnTo>
                    <a:pt x="1799" y="1393"/>
                  </a:lnTo>
                  <a:lnTo>
                    <a:pt x="1793" y="1399"/>
                  </a:lnTo>
                  <a:lnTo>
                    <a:pt x="1785" y="1406"/>
                  </a:lnTo>
                  <a:lnTo>
                    <a:pt x="1777" y="1410"/>
                  </a:lnTo>
                  <a:lnTo>
                    <a:pt x="1766" y="1414"/>
                  </a:lnTo>
                  <a:lnTo>
                    <a:pt x="1754" y="1419"/>
                  </a:lnTo>
                  <a:lnTo>
                    <a:pt x="1742" y="1421"/>
                  </a:lnTo>
                  <a:lnTo>
                    <a:pt x="1729" y="1423"/>
                  </a:lnTo>
                  <a:lnTo>
                    <a:pt x="1700" y="1425"/>
                  </a:lnTo>
                  <a:lnTo>
                    <a:pt x="1672" y="1426"/>
                  </a:lnTo>
                  <a:lnTo>
                    <a:pt x="1644" y="1425"/>
                  </a:lnTo>
                  <a:lnTo>
                    <a:pt x="1619" y="1423"/>
                  </a:lnTo>
                  <a:lnTo>
                    <a:pt x="1597" y="1422"/>
                  </a:lnTo>
                  <a:lnTo>
                    <a:pt x="1582" y="1422"/>
                  </a:lnTo>
                  <a:lnTo>
                    <a:pt x="1575" y="1423"/>
                  </a:lnTo>
                  <a:lnTo>
                    <a:pt x="1570" y="1425"/>
                  </a:lnTo>
                  <a:lnTo>
                    <a:pt x="1564" y="1427"/>
                  </a:lnTo>
                  <a:lnTo>
                    <a:pt x="1561" y="1431"/>
                  </a:lnTo>
                  <a:lnTo>
                    <a:pt x="1558" y="1435"/>
                  </a:lnTo>
                  <a:lnTo>
                    <a:pt x="1555" y="1439"/>
                  </a:lnTo>
                  <a:lnTo>
                    <a:pt x="1552" y="1446"/>
                  </a:lnTo>
                  <a:lnTo>
                    <a:pt x="1550" y="1452"/>
                  </a:lnTo>
                  <a:lnTo>
                    <a:pt x="1546" y="1468"/>
                  </a:lnTo>
                  <a:lnTo>
                    <a:pt x="1541" y="1487"/>
                  </a:lnTo>
                  <a:lnTo>
                    <a:pt x="1538" y="1498"/>
                  </a:lnTo>
                  <a:lnTo>
                    <a:pt x="1534" y="1510"/>
                  </a:lnTo>
                  <a:lnTo>
                    <a:pt x="1530" y="1523"/>
                  </a:lnTo>
                  <a:lnTo>
                    <a:pt x="1523" y="1536"/>
                  </a:lnTo>
                  <a:lnTo>
                    <a:pt x="1509" y="1563"/>
                  </a:lnTo>
                  <a:lnTo>
                    <a:pt x="1493" y="1592"/>
                  </a:lnTo>
                  <a:lnTo>
                    <a:pt x="1476" y="1618"/>
                  </a:lnTo>
                  <a:lnTo>
                    <a:pt x="1462" y="1644"/>
                  </a:lnTo>
                  <a:lnTo>
                    <a:pt x="1449" y="1667"/>
                  </a:lnTo>
                  <a:lnTo>
                    <a:pt x="1439" y="1685"/>
                  </a:lnTo>
                  <a:lnTo>
                    <a:pt x="1438" y="1690"/>
                  </a:lnTo>
                  <a:lnTo>
                    <a:pt x="1437" y="1695"/>
                  </a:lnTo>
                  <a:lnTo>
                    <a:pt x="1436" y="1701"/>
                  </a:lnTo>
                  <a:lnTo>
                    <a:pt x="1437" y="1707"/>
                  </a:lnTo>
                  <a:lnTo>
                    <a:pt x="1438" y="1720"/>
                  </a:lnTo>
                  <a:lnTo>
                    <a:pt x="1441" y="1735"/>
                  </a:lnTo>
                  <a:lnTo>
                    <a:pt x="1446" y="1752"/>
                  </a:lnTo>
                  <a:lnTo>
                    <a:pt x="1452" y="1768"/>
                  </a:lnTo>
                  <a:lnTo>
                    <a:pt x="1459" y="1785"/>
                  </a:lnTo>
                  <a:lnTo>
                    <a:pt x="1465" y="1803"/>
                  </a:lnTo>
                  <a:lnTo>
                    <a:pt x="1481" y="1838"/>
                  </a:lnTo>
                  <a:lnTo>
                    <a:pt x="1496" y="1870"/>
                  </a:lnTo>
                  <a:lnTo>
                    <a:pt x="1509" y="1897"/>
                  </a:lnTo>
                  <a:lnTo>
                    <a:pt x="1516" y="1916"/>
                  </a:lnTo>
                  <a:lnTo>
                    <a:pt x="1521" y="1930"/>
                  </a:lnTo>
                  <a:lnTo>
                    <a:pt x="1527" y="1944"/>
                  </a:lnTo>
                  <a:lnTo>
                    <a:pt x="1531" y="1952"/>
                  </a:lnTo>
                  <a:lnTo>
                    <a:pt x="1535" y="1958"/>
                  </a:lnTo>
                  <a:lnTo>
                    <a:pt x="1539" y="1965"/>
                  </a:lnTo>
                  <a:lnTo>
                    <a:pt x="1545" y="1970"/>
                  </a:lnTo>
                  <a:lnTo>
                    <a:pt x="1551" y="1977"/>
                  </a:lnTo>
                  <a:lnTo>
                    <a:pt x="1559" y="1982"/>
                  </a:lnTo>
                  <a:lnTo>
                    <a:pt x="1568" y="1987"/>
                  </a:lnTo>
                  <a:lnTo>
                    <a:pt x="1577" y="1992"/>
                  </a:lnTo>
                  <a:lnTo>
                    <a:pt x="1588" y="1997"/>
                  </a:lnTo>
                  <a:lnTo>
                    <a:pt x="1601" y="2000"/>
                  </a:lnTo>
                  <a:lnTo>
                    <a:pt x="1615" y="2003"/>
                  </a:lnTo>
                  <a:lnTo>
                    <a:pt x="1632" y="2005"/>
                  </a:lnTo>
                  <a:lnTo>
                    <a:pt x="1639" y="2007"/>
                  </a:lnTo>
                  <a:lnTo>
                    <a:pt x="1648" y="2010"/>
                  </a:lnTo>
                  <a:lnTo>
                    <a:pt x="1656" y="2013"/>
                  </a:lnTo>
                  <a:lnTo>
                    <a:pt x="1663" y="2016"/>
                  </a:lnTo>
                  <a:lnTo>
                    <a:pt x="1678" y="2025"/>
                  </a:lnTo>
                  <a:lnTo>
                    <a:pt x="1691" y="2036"/>
                  </a:lnTo>
                  <a:lnTo>
                    <a:pt x="1703" y="2049"/>
                  </a:lnTo>
                  <a:lnTo>
                    <a:pt x="1713" y="2062"/>
                  </a:lnTo>
                  <a:lnTo>
                    <a:pt x="1723" y="2076"/>
                  </a:lnTo>
                  <a:lnTo>
                    <a:pt x="1732" y="2090"/>
                  </a:lnTo>
                  <a:lnTo>
                    <a:pt x="1747" y="2118"/>
                  </a:lnTo>
                  <a:lnTo>
                    <a:pt x="1757" y="2142"/>
                  </a:lnTo>
                  <a:lnTo>
                    <a:pt x="1764" y="2160"/>
                  </a:lnTo>
                  <a:lnTo>
                    <a:pt x="1766" y="2166"/>
                  </a:lnTo>
                  <a:lnTo>
                    <a:pt x="1760" y="2175"/>
                  </a:lnTo>
                  <a:lnTo>
                    <a:pt x="1745" y="2199"/>
                  </a:lnTo>
                  <a:lnTo>
                    <a:pt x="1734" y="2213"/>
                  </a:lnTo>
                  <a:lnTo>
                    <a:pt x="1722" y="2228"/>
                  </a:lnTo>
                  <a:lnTo>
                    <a:pt x="1709" y="2242"/>
                  </a:lnTo>
                  <a:lnTo>
                    <a:pt x="1695" y="2256"/>
                  </a:lnTo>
                  <a:lnTo>
                    <a:pt x="1688" y="2261"/>
                  </a:lnTo>
                  <a:lnTo>
                    <a:pt x="1684" y="2267"/>
                  </a:lnTo>
                  <a:lnTo>
                    <a:pt x="1681" y="2273"/>
                  </a:lnTo>
                  <a:lnTo>
                    <a:pt x="1679" y="2279"/>
                  </a:lnTo>
                  <a:lnTo>
                    <a:pt x="1678" y="2285"/>
                  </a:lnTo>
                  <a:lnTo>
                    <a:pt x="1678" y="2291"/>
                  </a:lnTo>
                  <a:lnTo>
                    <a:pt x="1678" y="2298"/>
                  </a:lnTo>
                  <a:lnTo>
                    <a:pt x="1680" y="2306"/>
                  </a:lnTo>
                  <a:lnTo>
                    <a:pt x="1690" y="2338"/>
                  </a:lnTo>
                  <a:lnTo>
                    <a:pt x="1701" y="2384"/>
                  </a:lnTo>
                  <a:lnTo>
                    <a:pt x="1707" y="2409"/>
                  </a:lnTo>
                  <a:lnTo>
                    <a:pt x="1711" y="2434"/>
                  </a:lnTo>
                  <a:lnTo>
                    <a:pt x="1717" y="2458"/>
                  </a:lnTo>
                  <a:lnTo>
                    <a:pt x="1723" y="2482"/>
                  </a:lnTo>
                  <a:lnTo>
                    <a:pt x="1728" y="2494"/>
                  </a:lnTo>
                  <a:lnTo>
                    <a:pt x="1732" y="2506"/>
                  </a:lnTo>
                  <a:lnTo>
                    <a:pt x="1737" y="2517"/>
                  </a:lnTo>
                  <a:lnTo>
                    <a:pt x="1744" y="2529"/>
                  </a:lnTo>
                  <a:lnTo>
                    <a:pt x="1752" y="2541"/>
                  </a:lnTo>
                  <a:lnTo>
                    <a:pt x="1759" y="2552"/>
                  </a:lnTo>
                  <a:lnTo>
                    <a:pt x="1768" y="2563"/>
                  </a:lnTo>
                  <a:lnTo>
                    <a:pt x="1779" y="2575"/>
                  </a:lnTo>
                  <a:lnTo>
                    <a:pt x="1790" y="2589"/>
                  </a:lnTo>
                  <a:lnTo>
                    <a:pt x="1799" y="2604"/>
                  </a:lnTo>
                  <a:lnTo>
                    <a:pt x="1810" y="2621"/>
                  </a:lnTo>
                  <a:lnTo>
                    <a:pt x="1820" y="2640"/>
                  </a:lnTo>
                  <a:lnTo>
                    <a:pt x="1830" y="2658"/>
                  </a:lnTo>
                  <a:lnTo>
                    <a:pt x="1839" y="2679"/>
                  </a:lnTo>
                  <a:lnTo>
                    <a:pt x="1847" y="2700"/>
                  </a:lnTo>
                  <a:lnTo>
                    <a:pt x="1855" y="2720"/>
                  </a:lnTo>
                  <a:lnTo>
                    <a:pt x="1870" y="2759"/>
                  </a:lnTo>
                  <a:lnTo>
                    <a:pt x="1881" y="2795"/>
                  </a:lnTo>
                  <a:lnTo>
                    <a:pt x="1890" y="2825"/>
                  </a:lnTo>
                  <a:lnTo>
                    <a:pt x="1894" y="2844"/>
                  </a:lnTo>
                  <a:lnTo>
                    <a:pt x="1894" y="2853"/>
                  </a:lnTo>
                  <a:lnTo>
                    <a:pt x="1894" y="2865"/>
                  </a:lnTo>
                  <a:lnTo>
                    <a:pt x="1893" y="2879"/>
                  </a:lnTo>
                  <a:lnTo>
                    <a:pt x="1892" y="2895"/>
                  </a:lnTo>
                  <a:lnTo>
                    <a:pt x="1886" y="2931"/>
                  </a:lnTo>
                  <a:lnTo>
                    <a:pt x="1880" y="2971"/>
                  </a:lnTo>
                  <a:lnTo>
                    <a:pt x="1873" y="3010"/>
                  </a:lnTo>
                  <a:lnTo>
                    <a:pt x="1868" y="3045"/>
                  </a:lnTo>
                  <a:lnTo>
                    <a:pt x="1864" y="3072"/>
                  </a:lnTo>
                  <a:lnTo>
                    <a:pt x="1861" y="3088"/>
                  </a:lnTo>
                  <a:lnTo>
                    <a:pt x="1864" y="3100"/>
                  </a:lnTo>
                  <a:lnTo>
                    <a:pt x="1867" y="3116"/>
                  </a:lnTo>
                  <a:lnTo>
                    <a:pt x="1872" y="3136"/>
                  </a:lnTo>
                  <a:lnTo>
                    <a:pt x="1878" y="3156"/>
                  </a:lnTo>
                  <a:lnTo>
                    <a:pt x="1889" y="3189"/>
                  </a:lnTo>
                  <a:lnTo>
                    <a:pt x="1894" y="3203"/>
                  </a:lnTo>
                  <a:lnTo>
                    <a:pt x="1898" y="3277"/>
                  </a:lnTo>
                  <a:lnTo>
                    <a:pt x="1880" y="3285"/>
                  </a:lnTo>
                  <a:lnTo>
                    <a:pt x="1865" y="3294"/>
                  </a:lnTo>
                  <a:lnTo>
                    <a:pt x="1853" y="3302"/>
                  </a:lnTo>
                  <a:lnTo>
                    <a:pt x="1843" y="3311"/>
                  </a:lnTo>
                  <a:lnTo>
                    <a:pt x="1830" y="3324"/>
                  </a:lnTo>
                  <a:lnTo>
                    <a:pt x="1826" y="3329"/>
                  </a:lnTo>
                  <a:lnTo>
                    <a:pt x="1819" y="3329"/>
                  </a:lnTo>
                  <a:lnTo>
                    <a:pt x="1799" y="3329"/>
                  </a:lnTo>
                  <a:lnTo>
                    <a:pt x="1771" y="3329"/>
                  </a:lnTo>
                  <a:lnTo>
                    <a:pt x="1737" y="3331"/>
                  </a:lnTo>
                  <a:lnTo>
                    <a:pt x="1720" y="3332"/>
                  </a:lnTo>
                  <a:lnTo>
                    <a:pt x="1701" y="3335"/>
                  </a:lnTo>
                  <a:lnTo>
                    <a:pt x="1684" y="3338"/>
                  </a:lnTo>
                  <a:lnTo>
                    <a:pt x="1668" y="3342"/>
                  </a:lnTo>
                  <a:lnTo>
                    <a:pt x="1653" y="3347"/>
                  </a:lnTo>
                  <a:lnTo>
                    <a:pt x="1638" y="3354"/>
                  </a:lnTo>
                  <a:lnTo>
                    <a:pt x="1632" y="3358"/>
                  </a:lnTo>
                  <a:lnTo>
                    <a:pt x="1626" y="3361"/>
                  </a:lnTo>
                  <a:lnTo>
                    <a:pt x="1622" y="3366"/>
                  </a:lnTo>
                  <a:lnTo>
                    <a:pt x="1618" y="3371"/>
                  </a:lnTo>
                  <a:lnTo>
                    <a:pt x="1601" y="3392"/>
                  </a:lnTo>
                  <a:lnTo>
                    <a:pt x="1585" y="3417"/>
                  </a:lnTo>
                  <a:lnTo>
                    <a:pt x="1567" y="3441"/>
                  </a:lnTo>
                  <a:lnTo>
                    <a:pt x="1548" y="3463"/>
                  </a:lnTo>
                  <a:lnTo>
                    <a:pt x="1539" y="3472"/>
                  </a:lnTo>
                  <a:lnTo>
                    <a:pt x="1530" y="3481"/>
                  </a:lnTo>
                  <a:lnTo>
                    <a:pt x="1520" y="3487"/>
                  </a:lnTo>
                  <a:lnTo>
                    <a:pt x="1511" y="3492"/>
                  </a:lnTo>
                  <a:lnTo>
                    <a:pt x="1506" y="3494"/>
                  </a:lnTo>
                  <a:lnTo>
                    <a:pt x="1501" y="3494"/>
                  </a:lnTo>
                  <a:lnTo>
                    <a:pt x="1496" y="3495"/>
                  </a:lnTo>
                  <a:lnTo>
                    <a:pt x="1491" y="3494"/>
                  </a:lnTo>
                  <a:lnTo>
                    <a:pt x="1486" y="3493"/>
                  </a:lnTo>
                  <a:lnTo>
                    <a:pt x="1482" y="3492"/>
                  </a:lnTo>
                  <a:lnTo>
                    <a:pt x="1476" y="3489"/>
                  </a:lnTo>
                  <a:lnTo>
                    <a:pt x="1472" y="3485"/>
                  </a:lnTo>
                  <a:lnTo>
                    <a:pt x="1450" y="3467"/>
                  </a:lnTo>
                  <a:lnTo>
                    <a:pt x="1426" y="3445"/>
                  </a:lnTo>
                  <a:lnTo>
                    <a:pt x="1399" y="3421"/>
                  </a:lnTo>
                  <a:lnTo>
                    <a:pt x="1371" y="3398"/>
                  </a:lnTo>
                  <a:lnTo>
                    <a:pt x="1355" y="3387"/>
                  </a:lnTo>
                  <a:lnTo>
                    <a:pt x="1340" y="3378"/>
                  </a:lnTo>
                  <a:lnTo>
                    <a:pt x="1326" y="3368"/>
                  </a:lnTo>
                  <a:lnTo>
                    <a:pt x="1311" y="3361"/>
                  </a:lnTo>
                  <a:lnTo>
                    <a:pt x="1296" y="3355"/>
                  </a:lnTo>
                  <a:lnTo>
                    <a:pt x="1281" y="3351"/>
                  </a:lnTo>
                  <a:lnTo>
                    <a:pt x="1274" y="3349"/>
                  </a:lnTo>
                  <a:lnTo>
                    <a:pt x="1267" y="3349"/>
                  </a:lnTo>
                  <a:lnTo>
                    <a:pt x="1260" y="3349"/>
                  </a:lnTo>
                  <a:lnTo>
                    <a:pt x="1253" y="3349"/>
                  </a:lnTo>
                  <a:lnTo>
                    <a:pt x="1247" y="3351"/>
                  </a:lnTo>
                  <a:lnTo>
                    <a:pt x="1239" y="3354"/>
                  </a:lnTo>
                  <a:lnTo>
                    <a:pt x="1232" y="3358"/>
                  </a:lnTo>
                  <a:lnTo>
                    <a:pt x="1225" y="3362"/>
                  </a:lnTo>
                  <a:lnTo>
                    <a:pt x="1212" y="3373"/>
                  </a:lnTo>
                  <a:lnTo>
                    <a:pt x="1197" y="3388"/>
                  </a:lnTo>
                  <a:lnTo>
                    <a:pt x="1182" y="3405"/>
                  </a:lnTo>
                  <a:lnTo>
                    <a:pt x="1168" y="3422"/>
                  </a:lnTo>
                  <a:lnTo>
                    <a:pt x="1154" y="3442"/>
                  </a:lnTo>
                  <a:lnTo>
                    <a:pt x="1140" y="3460"/>
                  </a:lnTo>
                  <a:lnTo>
                    <a:pt x="1126" y="3479"/>
                  </a:lnTo>
                  <a:lnTo>
                    <a:pt x="1112" y="3497"/>
                  </a:lnTo>
                  <a:lnTo>
                    <a:pt x="1099" y="3514"/>
                  </a:lnTo>
                  <a:lnTo>
                    <a:pt x="1084" y="3527"/>
                  </a:lnTo>
                  <a:lnTo>
                    <a:pt x="1078" y="3533"/>
                  </a:lnTo>
                  <a:lnTo>
                    <a:pt x="1071" y="3537"/>
                  </a:lnTo>
                  <a:lnTo>
                    <a:pt x="1065" y="3542"/>
                  </a:lnTo>
                  <a:lnTo>
                    <a:pt x="1058" y="3545"/>
                  </a:lnTo>
                  <a:lnTo>
                    <a:pt x="1053" y="3547"/>
                  </a:lnTo>
                  <a:lnTo>
                    <a:pt x="1046" y="3549"/>
                  </a:lnTo>
                  <a:lnTo>
                    <a:pt x="1041" y="3548"/>
                  </a:lnTo>
                  <a:lnTo>
                    <a:pt x="1034" y="3547"/>
                  </a:lnTo>
                  <a:lnTo>
                    <a:pt x="1013" y="3540"/>
                  </a:lnTo>
                  <a:lnTo>
                    <a:pt x="995" y="3532"/>
                  </a:lnTo>
                  <a:lnTo>
                    <a:pt x="981" y="3526"/>
                  </a:lnTo>
                  <a:lnTo>
                    <a:pt x="969" y="3519"/>
                  </a:lnTo>
                  <a:lnTo>
                    <a:pt x="955" y="3509"/>
                  </a:lnTo>
                  <a:lnTo>
                    <a:pt x="952" y="3506"/>
                  </a:lnTo>
                  <a:lnTo>
                    <a:pt x="951" y="3515"/>
                  </a:lnTo>
                  <a:lnTo>
                    <a:pt x="946" y="3535"/>
                  </a:lnTo>
                  <a:lnTo>
                    <a:pt x="939" y="3517"/>
                  </a:lnTo>
                  <a:lnTo>
                    <a:pt x="932" y="3500"/>
                  </a:lnTo>
                  <a:lnTo>
                    <a:pt x="926" y="3489"/>
                  </a:lnTo>
                  <a:lnTo>
                    <a:pt x="919" y="3480"/>
                  </a:lnTo>
                  <a:lnTo>
                    <a:pt x="911" y="3467"/>
                  </a:lnTo>
                  <a:lnTo>
                    <a:pt x="903" y="3452"/>
                  </a:lnTo>
                  <a:lnTo>
                    <a:pt x="894" y="3434"/>
                  </a:lnTo>
                  <a:lnTo>
                    <a:pt x="886" y="3416"/>
                  </a:lnTo>
                  <a:lnTo>
                    <a:pt x="878" y="3398"/>
                  </a:lnTo>
                  <a:lnTo>
                    <a:pt x="870" y="3384"/>
                  </a:lnTo>
                  <a:lnTo>
                    <a:pt x="866" y="3379"/>
                  </a:lnTo>
                  <a:lnTo>
                    <a:pt x="861" y="3373"/>
                  </a:lnTo>
                  <a:lnTo>
                    <a:pt x="857" y="3370"/>
                  </a:lnTo>
                  <a:lnTo>
                    <a:pt x="853" y="3369"/>
                  </a:lnTo>
                  <a:lnTo>
                    <a:pt x="840" y="3363"/>
                  </a:lnTo>
                  <a:lnTo>
                    <a:pt x="819" y="3355"/>
                  </a:lnTo>
                  <a:lnTo>
                    <a:pt x="795" y="3343"/>
                  </a:lnTo>
                  <a:lnTo>
                    <a:pt x="768" y="3327"/>
                  </a:lnTo>
                  <a:lnTo>
                    <a:pt x="756" y="3319"/>
                  </a:lnTo>
                  <a:lnTo>
                    <a:pt x="744" y="3310"/>
                  </a:lnTo>
                  <a:lnTo>
                    <a:pt x="733" y="3301"/>
                  </a:lnTo>
                  <a:lnTo>
                    <a:pt x="723" y="3293"/>
                  </a:lnTo>
                  <a:lnTo>
                    <a:pt x="715" y="3284"/>
                  </a:lnTo>
                  <a:lnTo>
                    <a:pt x="711" y="3275"/>
                  </a:lnTo>
                  <a:lnTo>
                    <a:pt x="709" y="3270"/>
                  </a:lnTo>
                  <a:lnTo>
                    <a:pt x="708" y="3265"/>
                  </a:lnTo>
                  <a:lnTo>
                    <a:pt x="708" y="3261"/>
                  </a:lnTo>
                  <a:lnTo>
                    <a:pt x="709" y="3258"/>
                  </a:lnTo>
                  <a:lnTo>
                    <a:pt x="712" y="3241"/>
                  </a:lnTo>
                  <a:lnTo>
                    <a:pt x="714" y="3226"/>
                  </a:lnTo>
                  <a:lnTo>
                    <a:pt x="714" y="3220"/>
                  </a:lnTo>
                  <a:lnTo>
                    <a:pt x="714" y="3212"/>
                  </a:lnTo>
                  <a:lnTo>
                    <a:pt x="714" y="3206"/>
                  </a:lnTo>
                  <a:lnTo>
                    <a:pt x="712" y="3200"/>
                  </a:lnTo>
                  <a:lnTo>
                    <a:pt x="711" y="3194"/>
                  </a:lnTo>
                  <a:lnTo>
                    <a:pt x="708" y="3188"/>
                  </a:lnTo>
                  <a:lnTo>
                    <a:pt x="705" y="3184"/>
                  </a:lnTo>
                  <a:lnTo>
                    <a:pt x="700" y="3178"/>
                  </a:lnTo>
                  <a:lnTo>
                    <a:pt x="696" y="3174"/>
                  </a:lnTo>
                  <a:lnTo>
                    <a:pt x="689" y="3170"/>
                  </a:lnTo>
                  <a:lnTo>
                    <a:pt x="683" y="3166"/>
                  </a:lnTo>
                  <a:lnTo>
                    <a:pt x="675" y="3163"/>
                  </a:lnTo>
                  <a:lnTo>
                    <a:pt x="658" y="3156"/>
                  </a:lnTo>
                  <a:lnTo>
                    <a:pt x="638" y="3147"/>
                  </a:lnTo>
                  <a:lnTo>
                    <a:pt x="619" y="3136"/>
                  </a:lnTo>
                  <a:lnTo>
                    <a:pt x="600" y="3126"/>
                  </a:lnTo>
                  <a:lnTo>
                    <a:pt x="571" y="3109"/>
                  </a:lnTo>
                  <a:lnTo>
                    <a:pt x="559" y="3102"/>
                  </a:lnTo>
                  <a:lnTo>
                    <a:pt x="562" y="3095"/>
                  </a:lnTo>
                  <a:lnTo>
                    <a:pt x="566" y="3077"/>
                  </a:lnTo>
                  <a:lnTo>
                    <a:pt x="567" y="3066"/>
                  </a:lnTo>
                  <a:lnTo>
                    <a:pt x="565" y="3055"/>
                  </a:lnTo>
                  <a:lnTo>
                    <a:pt x="564" y="3050"/>
                  </a:lnTo>
                  <a:lnTo>
                    <a:pt x="561" y="3045"/>
                  </a:lnTo>
                  <a:lnTo>
                    <a:pt x="558" y="3040"/>
                  </a:lnTo>
                  <a:lnTo>
                    <a:pt x="553" y="3036"/>
                  </a:lnTo>
                  <a:lnTo>
                    <a:pt x="541" y="3026"/>
                  </a:lnTo>
                  <a:lnTo>
                    <a:pt x="526" y="3015"/>
                  </a:lnTo>
                  <a:lnTo>
                    <a:pt x="519" y="3010"/>
                  </a:lnTo>
                  <a:lnTo>
                    <a:pt x="511" y="3002"/>
                  </a:lnTo>
                  <a:lnTo>
                    <a:pt x="503" y="2994"/>
                  </a:lnTo>
                  <a:lnTo>
                    <a:pt x="497" y="2986"/>
                  </a:lnTo>
                  <a:lnTo>
                    <a:pt x="490" y="2976"/>
                  </a:lnTo>
                  <a:lnTo>
                    <a:pt x="485" y="2964"/>
                  </a:lnTo>
                  <a:lnTo>
                    <a:pt x="479" y="2952"/>
                  </a:lnTo>
                  <a:lnTo>
                    <a:pt x="477" y="2939"/>
                  </a:lnTo>
                  <a:lnTo>
                    <a:pt x="475" y="2924"/>
                  </a:lnTo>
                  <a:lnTo>
                    <a:pt x="475" y="2907"/>
                  </a:lnTo>
                  <a:lnTo>
                    <a:pt x="477" y="2889"/>
                  </a:lnTo>
                  <a:lnTo>
                    <a:pt x="482" y="2869"/>
                  </a:lnTo>
                  <a:lnTo>
                    <a:pt x="486" y="2849"/>
                  </a:lnTo>
                  <a:lnTo>
                    <a:pt x="489" y="2831"/>
                  </a:lnTo>
                  <a:lnTo>
                    <a:pt x="491" y="2815"/>
                  </a:lnTo>
                  <a:lnTo>
                    <a:pt x="492" y="2801"/>
                  </a:lnTo>
                  <a:lnTo>
                    <a:pt x="493" y="2788"/>
                  </a:lnTo>
                  <a:lnTo>
                    <a:pt x="493" y="2776"/>
                  </a:lnTo>
                  <a:lnTo>
                    <a:pt x="492" y="2766"/>
                  </a:lnTo>
                  <a:lnTo>
                    <a:pt x="491" y="2758"/>
                  </a:lnTo>
                  <a:lnTo>
                    <a:pt x="488" y="2745"/>
                  </a:lnTo>
                  <a:lnTo>
                    <a:pt x="485" y="2737"/>
                  </a:lnTo>
                  <a:lnTo>
                    <a:pt x="483" y="2731"/>
                  </a:lnTo>
                  <a:lnTo>
                    <a:pt x="482" y="2730"/>
                  </a:lnTo>
                  <a:lnTo>
                    <a:pt x="479" y="2726"/>
                  </a:lnTo>
                  <a:lnTo>
                    <a:pt x="475" y="2715"/>
                  </a:lnTo>
                  <a:lnTo>
                    <a:pt x="468" y="2700"/>
                  </a:lnTo>
                  <a:lnTo>
                    <a:pt x="459" y="2682"/>
                  </a:lnTo>
                  <a:lnTo>
                    <a:pt x="453" y="2673"/>
                  </a:lnTo>
                  <a:lnTo>
                    <a:pt x="448" y="2666"/>
                  </a:lnTo>
                  <a:lnTo>
                    <a:pt x="441" y="2659"/>
                  </a:lnTo>
                  <a:lnTo>
                    <a:pt x="434" y="2653"/>
                  </a:lnTo>
                  <a:lnTo>
                    <a:pt x="427" y="2648"/>
                  </a:lnTo>
                  <a:lnTo>
                    <a:pt x="419" y="2645"/>
                  </a:lnTo>
                  <a:lnTo>
                    <a:pt x="415" y="2645"/>
                  </a:lnTo>
                  <a:lnTo>
                    <a:pt x="412" y="2645"/>
                  </a:lnTo>
                  <a:lnTo>
                    <a:pt x="408" y="2645"/>
                  </a:lnTo>
                  <a:lnTo>
                    <a:pt x="403" y="2647"/>
                  </a:lnTo>
                  <a:lnTo>
                    <a:pt x="374" y="2655"/>
                  </a:lnTo>
                  <a:lnTo>
                    <a:pt x="351" y="2659"/>
                  </a:lnTo>
                  <a:lnTo>
                    <a:pt x="345" y="2661"/>
                  </a:lnTo>
                  <a:lnTo>
                    <a:pt x="341" y="2664"/>
                  </a:lnTo>
                  <a:lnTo>
                    <a:pt x="336" y="2667"/>
                  </a:lnTo>
                  <a:lnTo>
                    <a:pt x="331" y="2670"/>
                  </a:lnTo>
                  <a:lnTo>
                    <a:pt x="327" y="2676"/>
                  </a:lnTo>
                  <a:lnTo>
                    <a:pt x="323" y="2681"/>
                  </a:lnTo>
                  <a:lnTo>
                    <a:pt x="318" y="2689"/>
                  </a:lnTo>
                  <a:lnTo>
                    <a:pt x="314" y="2696"/>
                  </a:lnTo>
                  <a:lnTo>
                    <a:pt x="310" y="2705"/>
                  </a:lnTo>
                  <a:lnTo>
                    <a:pt x="303" y="2713"/>
                  </a:lnTo>
                  <a:lnTo>
                    <a:pt x="294" y="2719"/>
                  </a:lnTo>
                  <a:lnTo>
                    <a:pt x="286" y="2723"/>
                  </a:lnTo>
                  <a:lnTo>
                    <a:pt x="275" y="2728"/>
                  </a:lnTo>
                  <a:lnTo>
                    <a:pt x="264" y="2731"/>
                  </a:lnTo>
                  <a:lnTo>
                    <a:pt x="253" y="2733"/>
                  </a:lnTo>
                  <a:lnTo>
                    <a:pt x="242" y="2735"/>
                  </a:lnTo>
                  <a:lnTo>
                    <a:pt x="221" y="2737"/>
                  </a:lnTo>
                  <a:lnTo>
                    <a:pt x="204" y="2737"/>
                  </a:lnTo>
                  <a:lnTo>
                    <a:pt x="191" y="2737"/>
                  </a:lnTo>
                  <a:lnTo>
                    <a:pt x="187" y="2735"/>
                  </a:lnTo>
                  <a:lnTo>
                    <a:pt x="180" y="2725"/>
                  </a:lnTo>
                  <a:lnTo>
                    <a:pt x="167" y="2695"/>
                  </a:lnTo>
                  <a:lnTo>
                    <a:pt x="164" y="2686"/>
                  </a:lnTo>
                  <a:lnTo>
                    <a:pt x="160" y="2677"/>
                  </a:lnTo>
                  <a:lnTo>
                    <a:pt x="158" y="2667"/>
                  </a:lnTo>
                  <a:lnTo>
                    <a:pt x="156" y="2656"/>
                  </a:lnTo>
                  <a:lnTo>
                    <a:pt x="155" y="2645"/>
                  </a:lnTo>
                  <a:lnTo>
                    <a:pt x="155" y="2634"/>
                  </a:lnTo>
                  <a:lnTo>
                    <a:pt x="156" y="2624"/>
                  </a:lnTo>
                  <a:lnTo>
                    <a:pt x="159" y="2614"/>
                  </a:lnTo>
                  <a:lnTo>
                    <a:pt x="162" y="2604"/>
                  </a:lnTo>
                  <a:lnTo>
                    <a:pt x="164" y="2594"/>
                  </a:lnTo>
                  <a:lnTo>
                    <a:pt x="165" y="2586"/>
                  </a:lnTo>
                  <a:lnTo>
                    <a:pt x="165" y="2579"/>
                  </a:lnTo>
                  <a:lnTo>
                    <a:pt x="164" y="2572"/>
                  </a:lnTo>
                  <a:lnTo>
                    <a:pt x="163" y="2567"/>
                  </a:lnTo>
                  <a:lnTo>
                    <a:pt x="160" y="2561"/>
                  </a:lnTo>
                  <a:lnTo>
                    <a:pt x="157" y="2557"/>
                  </a:lnTo>
                  <a:lnTo>
                    <a:pt x="154" y="2554"/>
                  </a:lnTo>
                  <a:lnTo>
                    <a:pt x="151" y="2550"/>
                  </a:lnTo>
                  <a:lnTo>
                    <a:pt x="145" y="2548"/>
                  </a:lnTo>
                  <a:lnTo>
                    <a:pt x="140" y="2547"/>
                  </a:lnTo>
                  <a:lnTo>
                    <a:pt x="134" y="2546"/>
                  </a:lnTo>
                  <a:lnTo>
                    <a:pt x="129" y="2546"/>
                  </a:lnTo>
                  <a:lnTo>
                    <a:pt x="121" y="2546"/>
                  </a:lnTo>
                  <a:lnTo>
                    <a:pt x="115" y="2547"/>
                  </a:lnTo>
                  <a:lnTo>
                    <a:pt x="107" y="2547"/>
                  </a:lnTo>
                  <a:lnTo>
                    <a:pt x="97" y="2545"/>
                  </a:lnTo>
                  <a:lnTo>
                    <a:pt x="88" y="2542"/>
                  </a:lnTo>
                  <a:lnTo>
                    <a:pt x="78" y="2537"/>
                  </a:lnTo>
                  <a:lnTo>
                    <a:pt x="67" y="2531"/>
                  </a:lnTo>
                  <a:lnTo>
                    <a:pt x="57" y="2523"/>
                  </a:lnTo>
                  <a:lnTo>
                    <a:pt x="46" y="2513"/>
                  </a:lnTo>
                  <a:lnTo>
                    <a:pt x="36" y="2504"/>
                  </a:lnTo>
                  <a:lnTo>
                    <a:pt x="27" y="2492"/>
                  </a:lnTo>
                  <a:lnTo>
                    <a:pt x="19" y="2479"/>
                  </a:lnTo>
                  <a:lnTo>
                    <a:pt x="11" y="2464"/>
                  </a:lnTo>
                  <a:lnTo>
                    <a:pt x="6" y="2449"/>
                  </a:lnTo>
                  <a:lnTo>
                    <a:pt x="3" y="2433"/>
                  </a:lnTo>
                  <a:lnTo>
                    <a:pt x="0" y="2417"/>
                  </a:lnTo>
                  <a:lnTo>
                    <a:pt x="0" y="2408"/>
                  </a:lnTo>
                  <a:lnTo>
                    <a:pt x="0" y="2399"/>
                  </a:lnTo>
                  <a:lnTo>
                    <a:pt x="2" y="2389"/>
                  </a:lnTo>
                  <a:lnTo>
                    <a:pt x="4" y="2381"/>
                  </a:lnTo>
                  <a:lnTo>
                    <a:pt x="8" y="2362"/>
                  </a:lnTo>
                  <a:lnTo>
                    <a:pt x="12" y="2346"/>
                  </a:lnTo>
                  <a:lnTo>
                    <a:pt x="17" y="2332"/>
                  </a:lnTo>
                  <a:lnTo>
                    <a:pt x="22" y="2319"/>
                  </a:lnTo>
                  <a:lnTo>
                    <a:pt x="28" y="2308"/>
                  </a:lnTo>
                  <a:lnTo>
                    <a:pt x="33" y="2298"/>
                  </a:lnTo>
                  <a:lnTo>
                    <a:pt x="40" y="2289"/>
                  </a:lnTo>
                  <a:lnTo>
                    <a:pt x="46" y="2283"/>
                  </a:lnTo>
                  <a:lnTo>
                    <a:pt x="53" y="2277"/>
                  </a:lnTo>
                  <a:lnTo>
                    <a:pt x="59" y="2274"/>
                  </a:lnTo>
                  <a:lnTo>
                    <a:pt x="67" y="2271"/>
                  </a:lnTo>
                  <a:lnTo>
                    <a:pt x="74" y="2271"/>
                  </a:lnTo>
                  <a:lnTo>
                    <a:pt x="83" y="2271"/>
                  </a:lnTo>
                  <a:lnTo>
                    <a:pt x="91" y="2273"/>
                  </a:lnTo>
                  <a:lnTo>
                    <a:pt x="100" y="2276"/>
                  </a:lnTo>
                  <a:lnTo>
                    <a:pt x="109" y="2281"/>
                  </a:lnTo>
                  <a:lnTo>
                    <a:pt x="133" y="2294"/>
                  </a:lnTo>
                  <a:lnTo>
                    <a:pt x="166" y="2310"/>
                  </a:lnTo>
                  <a:lnTo>
                    <a:pt x="204" y="2330"/>
                  </a:lnTo>
                  <a:lnTo>
                    <a:pt x="245" y="2349"/>
                  </a:lnTo>
                  <a:lnTo>
                    <a:pt x="287" y="2368"/>
                  </a:lnTo>
                  <a:lnTo>
                    <a:pt x="325" y="2383"/>
                  </a:lnTo>
                  <a:lnTo>
                    <a:pt x="342" y="2388"/>
                  </a:lnTo>
                  <a:lnTo>
                    <a:pt x="357" y="2393"/>
                  </a:lnTo>
                  <a:lnTo>
                    <a:pt x="371" y="2396"/>
                  </a:lnTo>
                  <a:lnTo>
                    <a:pt x="381" y="2397"/>
                  </a:lnTo>
                  <a:lnTo>
                    <a:pt x="397" y="2397"/>
                  </a:lnTo>
                  <a:lnTo>
                    <a:pt x="408" y="2396"/>
                  </a:lnTo>
                  <a:lnTo>
                    <a:pt x="412" y="2395"/>
                  </a:lnTo>
                  <a:lnTo>
                    <a:pt x="415" y="2393"/>
                  </a:lnTo>
                  <a:lnTo>
                    <a:pt x="418" y="2392"/>
                  </a:lnTo>
                  <a:lnTo>
                    <a:pt x="422" y="2388"/>
                  </a:lnTo>
                  <a:lnTo>
                    <a:pt x="433" y="2374"/>
                  </a:lnTo>
                  <a:lnTo>
                    <a:pt x="453" y="2347"/>
                  </a:lnTo>
                  <a:lnTo>
                    <a:pt x="477" y="2315"/>
                  </a:lnTo>
                  <a:lnTo>
                    <a:pt x="498" y="2290"/>
                  </a:lnTo>
                  <a:lnTo>
                    <a:pt x="503" y="2285"/>
                  </a:lnTo>
                  <a:lnTo>
                    <a:pt x="510" y="2282"/>
                  </a:lnTo>
                  <a:lnTo>
                    <a:pt x="517" y="2277"/>
                  </a:lnTo>
                  <a:lnTo>
                    <a:pt x="526" y="2275"/>
                  </a:lnTo>
                  <a:lnTo>
                    <a:pt x="536" y="2274"/>
                  </a:lnTo>
                  <a:lnTo>
                    <a:pt x="548" y="2273"/>
                  </a:lnTo>
                  <a:lnTo>
                    <a:pt x="561" y="2273"/>
                  </a:lnTo>
                  <a:lnTo>
                    <a:pt x="575" y="2275"/>
                  </a:lnTo>
                  <a:lnTo>
                    <a:pt x="591" y="2276"/>
                  </a:lnTo>
                  <a:lnTo>
                    <a:pt x="608" y="2277"/>
                  </a:lnTo>
                  <a:lnTo>
                    <a:pt x="625" y="2278"/>
                  </a:lnTo>
                  <a:lnTo>
                    <a:pt x="644" y="2278"/>
                  </a:lnTo>
                  <a:lnTo>
                    <a:pt x="661" y="2277"/>
                  </a:lnTo>
                  <a:lnTo>
                    <a:pt x="678" y="2276"/>
                  </a:lnTo>
                  <a:lnTo>
                    <a:pt x="696" y="2274"/>
                  </a:lnTo>
                  <a:lnTo>
                    <a:pt x="712" y="2272"/>
                  </a:lnTo>
                  <a:lnTo>
                    <a:pt x="727" y="2270"/>
                  </a:lnTo>
                  <a:lnTo>
                    <a:pt x="742" y="2266"/>
                  </a:lnTo>
                  <a:lnTo>
                    <a:pt x="754" y="2262"/>
                  </a:lnTo>
                  <a:lnTo>
                    <a:pt x="764" y="2258"/>
                  </a:lnTo>
                  <a:lnTo>
                    <a:pt x="774" y="2253"/>
                  </a:lnTo>
                  <a:lnTo>
                    <a:pt x="781" y="2248"/>
                  </a:lnTo>
                  <a:lnTo>
                    <a:pt x="783" y="2245"/>
                  </a:lnTo>
                  <a:lnTo>
                    <a:pt x="785" y="2242"/>
                  </a:lnTo>
                  <a:lnTo>
                    <a:pt x="786" y="2239"/>
                  </a:lnTo>
                  <a:lnTo>
                    <a:pt x="786" y="2236"/>
                  </a:lnTo>
                  <a:lnTo>
                    <a:pt x="786" y="2221"/>
                  </a:lnTo>
                  <a:lnTo>
                    <a:pt x="785" y="2199"/>
                  </a:lnTo>
                  <a:lnTo>
                    <a:pt x="786" y="2173"/>
                  </a:lnTo>
                  <a:lnTo>
                    <a:pt x="789" y="2146"/>
                  </a:lnTo>
                  <a:lnTo>
                    <a:pt x="793" y="2130"/>
                  </a:lnTo>
                  <a:lnTo>
                    <a:pt x="796" y="2116"/>
                  </a:lnTo>
                  <a:lnTo>
                    <a:pt x="801" y="2102"/>
                  </a:lnTo>
                  <a:lnTo>
                    <a:pt x="807" y="2089"/>
                  </a:lnTo>
                  <a:lnTo>
                    <a:pt x="815" y="2076"/>
                  </a:lnTo>
                  <a:lnTo>
                    <a:pt x="824" y="2063"/>
                  </a:lnTo>
                  <a:lnTo>
                    <a:pt x="835" y="2052"/>
                  </a:lnTo>
                  <a:lnTo>
                    <a:pt x="847" y="2042"/>
                  </a:lnTo>
                  <a:lnTo>
                    <a:pt x="878" y="2019"/>
                  </a:lnTo>
                  <a:lnTo>
                    <a:pt x="911" y="1993"/>
                  </a:lnTo>
                  <a:lnTo>
                    <a:pt x="947" y="1964"/>
                  </a:lnTo>
                  <a:lnTo>
                    <a:pt x="982" y="1934"/>
                  </a:lnTo>
                  <a:lnTo>
                    <a:pt x="1015" y="1907"/>
                  </a:lnTo>
                  <a:lnTo>
                    <a:pt x="1040" y="1884"/>
                  </a:lnTo>
                  <a:lnTo>
                    <a:pt x="1057" y="1870"/>
                  </a:lnTo>
                  <a:lnTo>
                    <a:pt x="1064" y="1864"/>
                  </a:lnTo>
                  <a:lnTo>
                    <a:pt x="1066" y="1853"/>
                  </a:lnTo>
                  <a:lnTo>
                    <a:pt x="1070" y="1821"/>
                  </a:lnTo>
                  <a:lnTo>
                    <a:pt x="1078" y="1776"/>
                  </a:lnTo>
                  <a:lnTo>
                    <a:pt x="1086" y="1723"/>
                  </a:lnTo>
                  <a:lnTo>
                    <a:pt x="1094" y="1669"/>
                  </a:lnTo>
                  <a:lnTo>
                    <a:pt x="1101" y="1618"/>
                  </a:lnTo>
                  <a:lnTo>
                    <a:pt x="1106" y="1578"/>
                  </a:lnTo>
                  <a:lnTo>
                    <a:pt x="1108" y="1554"/>
                  </a:lnTo>
                  <a:lnTo>
                    <a:pt x="1108" y="1537"/>
                  </a:lnTo>
                  <a:lnTo>
                    <a:pt x="1107" y="1520"/>
                  </a:lnTo>
                  <a:lnTo>
                    <a:pt x="1105" y="1500"/>
                  </a:lnTo>
                  <a:lnTo>
                    <a:pt x="1102" y="1481"/>
                  </a:lnTo>
                  <a:lnTo>
                    <a:pt x="1097" y="1463"/>
                  </a:lnTo>
                  <a:lnTo>
                    <a:pt x="1092" y="1447"/>
                  </a:lnTo>
                  <a:lnTo>
                    <a:pt x="1089" y="1440"/>
                  </a:lnTo>
                  <a:lnTo>
                    <a:pt x="1084" y="1434"/>
                  </a:lnTo>
                  <a:lnTo>
                    <a:pt x="1080" y="1430"/>
                  </a:lnTo>
                  <a:lnTo>
                    <a:pt x="1075" y="1425"/>
                  </a:lnTo>
                  <a:lnTo>
                    <a:pt x="1069" y="1421"/>
                  </a:lnTo>
                  <a:lnTo>
                    <a:pt x="1064" y="1414"/>
                  </a:lnTo>
                  <a:lnTo>
                    <a:pt x="1058" y="1405"/>
                  </a:lnTo>
                  <a:lnTo>
                    <a:pt x="1054" y="1394"/>
                  </a:lnTo>
                  <a:lnTo>
                    <a:pt x="1050" y="1381"/>
                  </a:lnTo>
                  <a:lnTo>
                    <a:pt x="1045" y="1366"/>
                  </a:lnTo>
                  <a:lnTo>
                    <a:pt x="1043" y="1351"/>
                  </a:lnTo>
                  <a:lnTo>
                    <a:pt x="1041" y="1336"/>
                  </a:lnTo>
                  <a:lnTo>
                    <a:pt x="1041" y="1321"/>
                  </a:lnTo>
                  <a:lnTo>
                    <a:pt x="1043" y="1305"/>
                  </a:lnTo>
                  <a:lnTo>
                    <a:pt x="1044" y="1298"/>
                  </a:lnTo>
                  <a:lnTo>
                    <a:pt x="1046" y="1291"/>
                  </a:lnTo>
                  <a:lnTo>
                    <a:pt x="1049" y="1285"/>
                  </a:lnTo>
                  <a:lnTo>
                    <a:pt x="1052" y="1278"/>
                  </a:lnTo>
                  <a:lnTo>
                    <a:pt x="1055" y="1272"/>
                  </a:lnTo>
                  <a:lnTo>
                    <a:pt x="1059" y="1266"/>
                  </a:lnTo>
                  <a:lnTo>
                    <a:pt x="1064" y="1261"/>
                  </a:lnTo>
                  <a:lnTo>
                    <a:pt x="1069" y="1255"/>
                  </a:lnTo>
                  <a:lnTo>
                    <a:pt x="1076" y="1251"/>
                  </a:lnTo>
                  <a:lnTo>
                    <a:pt x="1082" y="1248"/>
                  </a:lnTo>
                  <a:lnTo>
                    <a:pt x="1090" y="1245"/>
                  </a:lnTo>
                  <a:lnTo>
                    <a:pt x="1097" y="1241"/>
                  </a:lnTo>
                  <a:lnTo>
                    <a:pt x="1131" y="1234"/>
                  </a:lnTo>
                  <a:lnTo>
                    <a:pt x="1163" y="1226"/>
                  </a:lnTo>
                  <a:lnTo>
                    <a:pt x="1190" y="1220"/>
                  </a:lnTo>
                  <a:lnTo>
                    <a:pt x="1215" y="1213"/>
                  </a:lnTo>
                  <a:lnTo>
                    <a:pt x="1225" y="1209"/>
                  </a:lnTo>
                  <a:lnTo>
                    <a:pt x="1235" y="1205"/>
                  </a:lnTo>
                  <a:lnTo>
                    <a:pt x="1243" y="1201"/>
                  </a:lnTo>
                  <a:lnTo>
                    <a:pt x="1250" y="1197"/>
                  </a:lnTo>
                  <a:lnTo>
                    <a:pt x="1256" y="1191"/>
                  </a:lnTo>
                  <a:lnTo>
                    <a:pt x="1261" y="1186"/>
                  </a:lnTo>
                  <a:lnTo>
                    <a:pt x="1264" y="1179"/>
                  </a:lnTo>
                  <a:lnTo>
                    <a:pt x="1265" y="1173"/>
                  </a:lnTo>
                  <a:lnTo>
                    <a:pt x="1267" y="1159"/>
                  </a:lnTo>
                  <a:lnTo>
                    <a:pt x="1269" y="1141"/>
                  </a:lnTo>
                  <a:lnTo>
                    <a:pt x="1271" y="1131"/>
                  </a:lnTo>
                  <a:lnTo>
                    <a:pt x="1271" y="1122"/>
                  </a:lnTo>
                  <a:lnTo>
                    <a:pt x="1271" y="1112"/>
                  </a:lnTo>
                  <a:lnTo>
                    <a:pt x="1269" y="1102"/>
                  </a:lnTo>
                  <a:lnTo>
                    <a:pt x="1267" y="1092"/>
                  </a:lnTo>
                  <a:lnTo>
                    <a:pt x="1264" y="1082"/>
                  </a:lnTo>
                  <a:lnTo>
                    <a:pt x="1260" y="1072"/>
                  </a:lnTo>
                  <a:lnTo>
                    <a:pt x="1253" y="1062"/>
                  </a:lnTo>
                  <a:lnTo>
                    <a:pt x="1247" y="1052"/>
                  </a:lnTo>
                  <a:lnTo>
                    <a:pt x="1237" y="1042"/>
                  </a:lnTo>
                  <a:lnTo>
                    <a:pt x="1227" y="1033"/>
                  </a:lnTo>
                  <a:lnTo>
                    <a:pt x="1214" y="1025"/>
                  </a:lnTo>
                  <a:lnTo>
                    <a:pt x="1188" y="1007"/>
                  </a:lnTo>
                  <a:lnTo>
                    <a:pt x="1164" y="991"/>
                  </a:lnTo>
                  <a:lnTo>
                    <a:pt x="1144" y="977"/>
                  </a:lnTo>
                  <a:lnTo>
                    <a:pt x="1129" y="963"/>
                  </a:lnTo>
                  <a:lnTo>
                    <a:pt x="1123" y="956"/>
                  </a:lnTo>
                  <a:lnTo>
                    <a:pt x="1117" y="950"/>
                  </a:lnTo>
                  <a:lnTo>
                    <a:pt x="1114" y="943"/>
                  </a:lnTo>
                  <a:lnTo>
                    <a:pt x="1112" y="938"/>
                  </a:lnTo>
                  <a:lnTo>
                    <a:pt x="1111" y="932"/>
                  </a:lnTo>
                  <a:lnTo>
                    <a:pt x="1111" y="927"/>
                  </a:lnTo>
                  <a:lnTo>
                    <a:pt x="1113" y="922"/>
                  </a:lnTo>
                  <a:lnTo>
                    <a:pt x="1116" y="918"/>
                  </a:lnTo>
                  <a:lnTo>
                    <a:pt x="1129" y="907"/>
                  </a:lnTo>
                  <a:lnTo>
                    <a:pt x="1150" y="893"/>
                  </a:lnTo>
                  <a:lnTo>
                    <a:pt x="1174" y="876"/>
                  </a:lnTo>
                  <a:lnTo>
                    <a:pt x="1199" y="858"/>
                  </a:lnTo>
                  <a:lnTo>
                    <a:pt x="1224" y="840"/>
                  </a:lnTo>
                  <a:lnTo>
                    <a:pt x="1244" y="823"/>
                  </a:lnTo>
                  <a:lnTo>
                    <a:pt x="1253" y="816"/>
                  </a:lnTo>
                  <a:lnTo>
                    <a:pt x="1260" y="808"/>
                  </a:lnTo>
                  <a:lnTo>
                    <a:pt x="1263" y="803"/>
                  </a:lnTo>
                  <a:lnTo>
                    <a:pt x="1264" y="797"/>
                  </a:lnTo>
                  <a:lnTo>
                    <a:pt x="1263" y="786"/>
                  </a:lnTo>
                  <a:lnTo>
                    <a:pt x="1259" y="771"/>
                  </a:lnTo>
                  <a:lnTo>
                    <a:pt x="1252" y="754"/>
                  </a:lnTo>
                  <a:lnTo>
                    <a:pt x="1244" y="734"/>
                  </a:lnTo>
                  <a:lnTo>
                    <a:pt x="1237" y="716"/>
                  </a:lnTo>
                  <a:lnTo>
                    <a:pt x="1231" y="697"/>
                  </a:lnTo>
                  <a:lnTo>
                    <a:pt x="1229" y="688"/>
                  </a:lnTo>
                  <a:lnTo>
                    <a:pt x="1228" y="681"/>
                  </a:lnTo>
                  <a:lnTo>
                    <a:pt x="1227" y="674"/>
                  </a:lnTo>
                  <a:lnTo>
                    <a:pt x="1227" y="668"/>
                  </a:lnTo>
                  <a:lnTo>
                    <a:pt x="1227" y="663"/>
                  </a:lnTo>
                  <a:lnTo>
                    <a:pt x="1226" y="656"/>
                  </a:lnTo>
                  <a:lnTo>
                    <a:pt x="1224" y="646"/>
                  </a:lnTo>
                  <a:lnTo>
                    <a:pt x="1219" y="635"/>
                  </a:lnTo>
                  <a:lnTo>
                    <a:pt x="1240" y="629"/>
                  </a:lnTo>
                  <a:lnTo>
                    <a:pt x="1262" y="621"/>
                  </a:lnTo>
                  <a:lnTo>
                    <a:pt x="1281" y="612"/>
                  </a:lnTo>
                  <a:lnTo>
                    <a:pt x="1301" y="604"/>
                  </a:lnTo>
                  <a:lnTo>
                    <a:pt x="1318" y="594"/>
                  </a:lnTo>
                  <a:lnTo>
                    <a:pt x="1334" y="583"/>
                  </a:lnTo>
                  <a:lnTo>
                    <a:pt x="1341" y="577"/>
                  </a:lnTo>
                  <a:lnTo>
                    <a:pt x="1347" y="572"/>
                  </a:lnTo>
                  <a:lnTo>
                    <a:pt x="1352" y="565"/>
                  </a:lnTo>
                  <a:lnTo>
                    <a:pt x="1356" y="559"/>
                  </a:lnTo>
                  <a:lnTo>
                    <a:pt x="1361" y="548"/>
                  </a:lnTo>
                  <a:lnTo>
                    <a:pt x="1365" y="539"/>
                  </a:lnTo>
                  <a:lnTo>
                    <a:pt x="1367" y="531"/>
                  </a:lnTo>
                  <a:lnTo>
                    <a:pt x="1370" y="523"/>
                  </a:lnTo>
                  <a:lnTo>
                    <a:pt x="1370" y="515"/>
                  </a:lnTo>
                  <a:lnTo>
                    <a:pt x="1370" y="509"/>
                  </a:lnTo>
                  <a:lnTo>
                    <a:pt x="1368" y="502"/>
                  </a:lnTo>
                  <a:lnTo>
                    <a:pt x="1366" y="496"/>
                  </a:lnTo>
                  <a:lnTo>
                    <a:pt x="1361" y="481"/>
                  </a:lnTo>
                  <a:lnTo>
                    <a:pt x="1355" y="464"/>
                  </a:lnTo>
                  <a:lnTo>
                    <a:pt x="1349" y="444"/>
                  </a:lnTo>
                  <a:lnTo>
                    <a:pt x="1343" y="417"/>
                  </a:lnTo>
                  <a:lnTo>
                    <a:pt x="1337" y="389"/>
                  </a:lnTo>
                  <a:lnTo>
                    <a:pt x="1329" y="361"/>
                  </a:lnTo>
                  <a:lnTo>
                    <a:pt x="1322" y="334"/>
                  </a:lnTo>
                  <a:lnTo>
                    <a:pt x="1313" y="309"/>
                  </a:lnTo>
                  <a:lnTo>
                    <a:pt x="1298" y="272"/>
                  </a:lnTo>
                  <a:lnTo>
                    <a:pt x="1292" y="257"/>
                  </a:lnTo>
                  <a:lnTo>
                    <a:pt x="1297" y="261"/>
                  </a:lnTo>
                  <a:lnTo>
                    <a:pt x="1308" y="266"/>
                  </a:lnTo>
                  <a:lnTo>
                    <a:pt x="1314" y="269"/>
                  </a:lnTo>
                  <a:lnTo>
                    <a:pt x="1322" y="272"/>
                  </a:lnTo>
                  <a:lnTo>
                    <a:pt x="1329" y="272"/>
                  </a:lnTo>
                  <a:lnTo>
                    <a:pt x="1337" y="271"/>
                  </a:lnTo>
                  <a:lnTo>
                    <a:pt x="1356" y="290"/>
                  </a:lnTo>
                  <a:lnTo>
                    <a:pt x="1555" y="290"/>
                  </a:lnTo>
                  <a:lnTo>
                    <a:pt x="1563" y="278"/>
                  </a:lnTo>
                  <a:lnTo>
                    <a:pt x="1583" y="249"/>
                  </a:lnTo>
                  <a:lnTo>
                    <a:pt x="1609" y="212"/>
                  </a:lnTo>
                  <a:lnTo>
                    <a:pt x="1632" y="175"/>
                  </a:lnTo>
                  <a:lnTo>
                    <a:pt x="1641" y="158"/>
                  </a:lnTo>
                  <a:lnTo>
                    <a:pt x="1651" y="145"/>
                  </a:lnTo>
                  <a:lnTo>
                    <a:pt x="1661" y="132"/>
                  </a:lnTo>
                  <a:lnTo>
                    <a:pt x="1673" y="120"/>
                  </a:lnTo>
                  <a:lnTo>
                    <a:pt x="1699" y="98"/>
                  </a:lnTo>
                  <a:lnTo>
                    <a:pt x="1734" y="72"/>
                  </a:lnTo>
                  <a:lnTo>
                    <a:pt x="1742" y="65"/>
                  </a:lnTo>
                  <a:lnTo>
                    <a:pt x="1749" y="57"/>
                  </a:lnTo>
                  <a:lnTo>
                    <a:pt x="1756" y="49"/>
                  </a:lnTo>
                  <a:lnTo>
                    <a:pt x="1760" y="39"/>
                  </a:lnTo>
                  <a:lnTo>
                    <a:pt x="1765" y="30"/>
                  </a:lnTo>
                  <a:lnTo>
                    <a:pt x="1769" y="20"/>
                  </a:lnTo>
                  <a:lnTo>
                    <a:pt x="1772" y="10"/>
                  </a:lnTo>
                  <a:lnTo>
                    <a:pt x="1774" y="1"/>
                  </a:lnTo>
                  <a:lnTo>
                    <a:pt x="1780" y="1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61"/>
            <p:cNvSpPr>
              <a:spLocks noChangeAspect="1"/>
            </p:cNvSpPr>
            <p:nvPr/>
          </p:nvSpPr>
          <p:spPr bwMode="auto">
            <a:xfrm>
              <a:off x="5160" y="1918"/>
              <a:ext cx="327" cy="499"/>
            </a:xfrm>
            <a:custGeom>
              <a:avLst/>
              <a:gdLst>
                <a:gd name="T0" fmla="*/ 0 w 2463"/>
                <a:gd name="T1" fmla="*/ 0 h 3549"/>
                <a:gd name="T2" fmla="*/ 0 w 2463"/>
                <a:gd name="T3" fmla="*/ 0 h 3549"/>
                <a:gd name="T4" fmla="*/ 0 w 2463"/>
                <a:gd name="T5" fmla="*/ 0 h 3549"/>
                <a:gd name="T6" fmla="*/ 0 w 2463"/>
                <a:gd name="T7" fmla="*/ 0 h 3549"/>
                <a:gd name="T8" fmla="*/ 0 w 2463"/>
                <a:gd name="T9" fmla="*/ 0 h 3549"/>
                <a:gd name="T10" fmla="*/ 0 w 2463"/>
                <a:gd name="T11" fmla="*/ 0 h 3549"/>
                <a:gd name="T12" fmla="*/ 0 w 2463"/>
                <a:gd name="T13" fmla="*/ 0 h 3549"/>
                <a:gd name="T14" fmla="*/ 0 w 2463"/>
                <a:gd name="T15" fmla="*/ 0 h 3549"/>
                <a:gd name="T16" fmla="*/ 0 w 2463"/>
                <a:gd name="T17" fmla="*/ 0 h 3549"/>
                <a:gd name="T18" fmla="*/ 0 w 2463"/>
                <a:gd name="T19" fmla="*/ 0 h 3549"/>
                <a:gd name="T20" fmla="*/ 0 w 2463"/>
                <a:gd name="T21" fmla="*/ 0 h 3549"/>
                <a:gd name="T22" fmla="*/ 0 w 2463"/>
                <a:gd name="T23" fmla="*/ 0 h 3549"/>
                <a:gd name="T24" fmla="*/ 0 w 2463"/>
                <a:gd name="T25" fmla="*/ 0 h 3549"/>
                <a:gd name="T26" fmla="*/ 0 w 2463"/>
                <a:gd name="T27" fmla="*/ 0 h 3549"/>
                <a:gd name="T28" fmla="*/ 0 w 2463"/>
                <a:gd name="T29" fmla="*/ 0 h 3549"/>
                <a:gd name="T30" fmla="*/ 0 w 2463"/>
                <a:gd name="T31" fmla="*/ 0 h 3549"/>
                <a:gd name="T32" fmla="*/ 0 w 2463"/>
                <a:gd name="T33" fmla="*/ 0 h 3549"/>
                <a:gd name="T34" fmla="*/ 0 w 2463"/>
                <a:gd name="T35" fmla="*/ 0 h 3549"/>
                <a:gd name="T36" fmla="*/ 0 w 2463"/>
                <a:gd name="T37" fmla="*/ 0 h 3549"/>
                <a:gd name="T38" fmla="*/ 0 w 2463"/>
                <a:gd name="T39" fmla="*/ 0 h 3549"/>
                <a:gd name="T40" fmla="*/ 0 w 2463"/>
                <a:gd name="T41" fmla="*/ 0 h 3549"/>
                <a:gd name="T42" fmla="*/ 0 w 2463"/>
                <a:gd name="T43" fmla="*/ 0 h 3549"/>
                <a:gd name="T44" fmla="*/ 0 w 2463"/>
                <a:gd name="T45" fmla="*/ 0 h 3549"/>
                <a:gd name="T46" fmla="*/ 0 w 2463"/>
                <a:gd name="T47" fmla="*/ 0 h 3549"/>
                <a:gd name="T48" fmla="*/ 0 w 2463"/>
                <a:gd name="T49" fmla="*/ 0 h 3549"/>
                <a:gd name="T50" fmla="*/ 0 w 2463"/>
                <a:gd name="T51" fmla="*/ 0 h 3549"/>
                <a:gd name="T52" fmla="*/ 0 w 2463"/>
                <a:gd name="T53" fmla="*/ 0 h 3549"/>
                <a:gd name="T54" fmla="*/ 0 w 2463"/>
                <a:gd name="T55" fmla="*/ 0 h 3549"/>
                <a:gd name="T56" fmla="*/ 0 w 2463"/>
                <a:gd name="T57" fmla="*/ 0 h 3549"/>
                <a:gd name="T58" fmla="*/ 0 w 2463"/>
                <a:gd name="T59" fmla="*/ 0 h 3549"/>
                <a:gd name="T60" fmla="*/ 0 w 2463"/>
                <a:gd name="T61" fmla="*/ 0 h 3549"/>
                <a:gd name="T62" fmla="*/ 0 w 2463"/>
                <a:gd name="T63" fmla="*/ 0 h 3549"/>
                <a:gd name="T64" fmla="*/ 0 w 2463"/>
                <a:gd name="T65" fmla="*/ 0 h 3549"/>
                <a:gd name="T66" fmla="*/ 0 w 2463"/>
                <a:gd name="T67" fmla="*/ 0 h 3549"/>
                <a:gd name="T68" fmla="*/ 0 w 2463"/>
                <a:gd name="T69" fmla="*/ 0 h 3549"/>
                <a:gd name="T70" fmla="*/ 0 w 2463"/>
                <a:gd name="T71" fmla="*/ 0 h 3549"/>
                <a:gd name="T72" fmla="*/ 0 w 2463"/>
                <a:gd name="T73" fmla="*/ 0 h 3549"/>
                <a:gd name="T74" fmla="*/ 0 w 2463"/>
                <a:gd name="T75" fmla="*/ 0 h 3549"/>
                <a:gd name="T76" fmla="*/ 0 w 2463"/>
                <a:gd name="T77" fmla="*/ 0 h 3549"/>
                <a:gd name="T78" fmla="*/ 0 w 2463"/>
                <a:gd name="T79" fmla="*/ 0 h 3549"/>
                <a:gd name="T80" fmla="*/ 0 w 2463"/>
                <a:gd name="T81" fmla="*/ 0 h 3549"/>
                <a:gd name="T82" fmla="*/ 0 w 2463"/>
                <a:gd name="T83" fmla="*/ 0 h 3549"/>
                <a:gd name="T84" fmla="*/ 0 w 2463"/>
                <a:gd name="T85" fmla="*/ 0 h 3549"/>
                <a:gd name="T86" fmla="*/ 0 w 2463"/>
                <a:gd name="T87" fmla="*/ 0 h 3549"/>
                <a:gd name="T88" fmla="*/ 0 w 2463"/>
                <a:gd name="T89" fmla="*/ 0 h 3549"/>
                <a:gd name="T90" fmla="*/ 0 w 2463"/>
                <a:gd name="T91" fmla="*/ 0 h 3549"/>
                <a:gd name="T92" fmla="*/ 0 w 2463"/>
                <a:gd name="T93" fmla="*/ 0 h 3549"/>
                <a:gd name="T94" fmla="*/ 0 w 2463"/>
                <a:gd name="T95" fmla="*/ 0 h 3549"/>
                <a:gd name="T96" fmla="*/ 0 w 2463"/>
                <a:gd name="T97" fmla="*/ 0 h 3549"/>
                <a:gd name="T98" fmla="*/ 0 w 2463"/>
                <a:gd name="T99" fmla="*/ 0 h 3549"/>
                <a:gd name="T100" fmla="*/ 0 w 2463"/>
                <a:gd name="T101" fmla="*/ 0 h 3549"/>
                <a:gd name="T102" fmla="*/ 0 w 2463"/>
                <a:gd name="T103" fmla="*/ 0 h 3549"/>
                <a:gd name="T104" fmla="*/ 0 w 2463"/>
                <a:gd name="T105" fmla="*/ 0 h 3549"/>
                <a:gd name="T106" fmla="*/ 0 w 2463"/>
                <a:gd name="T107" fmla="*/ 0 h 3549"/>
                <a:gd name="T108" fmla="*/ 0 w 2463"/>
                <a:gd name="T109" fmla="*/ 0 h 3549"/>
                <a:gd name="T110" fmla="*/ 0 w 2463"/>
                <a:gd name="T111" fmla="*/ 0 h 3549"/>
                <a:gd name="T112" fmla="*/ 0 w 2463"/>
                <a:gd name="T113" fmla="*/ 0 h 3549"/>
                <a:gd name="T114" fmla="*/ 0 w 2463"/>
                <a:gd name="T115" fmla="*/ 0 h 3549"/>
                <a:gd name="T116" fmla="*/ 0 w 2463"/>
                <a:gd name="T117" fmla="*/ 0 h 35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3"/>
                <a:gd name="T178" fmla="*/ 0 h 3549"/>
                <a:gd name="T179" fmla="*/ 2463 w 2463"/>
                <a:gd name="T180" fmla="*/ 3549 h 35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3" h="3549">
                  <a:moveTo>
                    <a:pt x="1785" y="0"/>
                  </a:moveTo>
                  <a:lnTo>
                    <a:pt x="1789" y="29"/>
                  </a:lnTo>
                  <a:lnTo>
                    <a:pt x="1794" y="57"/>
                  </a:lnTo>
                  <a:lnTo>
                    <a:pt x="1799" y="86"/>
                  </a:lnTo>
                  <a:lnTo>
                    <a:pt x="1806" y="112"/>
                  </a:lnTo>
                  <a:lnTo>
                    <a:pt x="1812" y="138"/>
                  </a:lnTo>
                  <a:lnTo>
                    <a:pt x="1820" y="162"/>
                  </a:lnTo>
                  <a:lnTo>
                    <a:pt x="1828" y="185"/>
                  </a:lnTo>
                  <a:lnTo>
                    <a:pt x="1835" y="206"/>
                  </a:lnTo>
                  <a:lnTo>
                    <a:pt x="1849" y="243"/>
                  </a:lnTo>
                  <a:lnTo>
                    <a:pt x="1860" y="271"/>
                  </a:lnTo>
                  <a:lnTo>
                    <a:pt x="1869" y="289"/>
                  </a:lnTo>
                  <a:lnTo>
                    <a:pt x="1872" y="294"/>
                  </a:lnTo>
                  <a:lnTo>
                    <a:pt x="1880" y="299"/>
                  </a:lnTo>
                  <a:lnTo>
                    <a:pt x="1902" y="308"/>
                  </a:lnTo>
                  <a:lnTo>
                    <a:pt x="1917" y="313"/>
                  </a:lnTo>
                  <a:lnTo>
                    <a:pt x="1934" y="320"/>
                  </a:lnTo>
                  <a:lnTo>
                    <a:pt x="1954" y="325"/>
                  </a:lnTo>
                  <a:lnTo>
                    <a:pt x="1975" y="329"/>
                  </a:lnTo>
                  <a:lnTo>
                    <a:pt x="1982" y="345"/>
                  </a:lnTo>
                  <a:lnTo>
                    <a:pt x="1991" y="360"/>
                  </a:lnTo>
                  <a:lnTo>
                    <a:pt x="2000" y="374"/>
                  </a:lnTo>
                  <a:lnTo>
                    <a:pt x="2008" y="388"/>
                  </a:lnTo>
                  <a:lnTo>
                    <a:pt x="2018" y="400"/>
                  </a:lnTo>
                  <a:lnTo>
                    <a:pt x="2028" y="411"/>
                  </a:lnTo>
                  <a:lnTo>
                    <a:pt x="2032" y="415"/>
                  </a:lnTo>
                  <a:lnTo>
                    <a:pt x="2038" y="419"/>
                  </a:lnTo>
                  <a:lnTo>
                    <a:pt x="2042" y="422"/>
                  </a:lnTo>
                  <a:lnTo>
                    <a:pt x="2048" y="424"/>
                  </a:lnTo>
                  <a:lnTo>
                    <a:pt x="2070" y="432"/>
                  </a:lnTo>
                  <a:lnTo>
                    <a:pt x="2098" y="439"/>
                  </a:lnTo>
                  <a:lnTo>
                    <a:pt x="2128" y="445"/>
                  </a:lnTo>
                  <a:lnTo>
                    <a:pt x="2160" y="450"/>
                  </a:lnTo>
                  <a:lnTo>
                    <a:pt x="2175" y="451"/>
                  </a:lnTo>
                  <a:lnTo>
                    <a:pt x="2190" y="452"/>
                  </a:lnTo>
                  <a:lnTo>
                    <a:pt x="2204" y="452"/>
                  </a:lnTo>
                  <a:lnTo>
                    <a:pt x="2217" y="451"/>
                  </a:lnTo>
                  <a:lnTo>
                    <a:pt x="2228" y="449"/>
                  </a:lnTo>
                  <a:lnTo>
                    <a:pt x="2238" y="447"/>
                  </a:lnTo>
                  <a:lnTo>
                    <a:pt x="2242" y="445"/>
                  </a:lnTo>
                  <a:lnTo>
                    <a:pt x="2247" y="442"/>
                  </a:lnTo>
                  <a:lnTo>
                    <a:pt x="2250" y="440"/>
                  </a:lnTo>
                  <a:lnTo>
                    <a:pt x="2252" y="437"/>
                  </a:lnTo>
                  <a:lnTo>
                    <a:pt x="2264" y="423"/>
                  </a:lnTo>
                  <a:lnTo>
                    <a:pt x="2278" y="407"/>
                  </a:lnTo>
                  <a:lnTo>
                    <a:pt x="2295" y="389"/>
                  </a:lnTo>
                  <a:lnTo>
                    <a:pt x="2313" y="373"/>
                  </a:lnTo>
                  <a:lnTo>
                    <a:pt x="2323" y="365"/>
                  </a:lnTo>
                  <a:lnTo>
                    <a:pt x="2333" y="359"/>
                  </a:lnTo>
                  <a:lnTo>
                    <a:pt x="2344" y="353"/>
                  </a:lnTo>
                  <a:lnTo>
                    <a:pt x="2353" y="349"/>
                  </a:lnTo>
                  <a:lnTo>
                    <a:pt x="2363" y="346"/>
                  </a:lnTo>
                  <a:lnTo>
                    <a:pt x="2374" y="345"/>
                  </a:lnTo>
                  <a:lnTo>
                    <a:pt x="2384" y="345"/>
                  </a:lnTo>
                  <a:lnTo>
                    <a:pt x="2394" y="348"/>
                  </a:lnTo>
                  <a:lnTo>
                    <a:pt x="2411" y="354"/>
                  </a:lnTo>
                  <a:lnTo>
                    <a:pt x="2427" y="361"/>
                  </a:lnTo>
                  <a:lnTo>
                    <a:pt x="2442" y="368"/>
                  </a:lnTo>
                  <a:lnTo>
                    <a:pt x="2451" y="375"/>
                  </a:lnTo>
                  <a:lnTo>
                    <a:pt x="2456" y="379"/>
                  </a:lnTo>
                  <a:lnTo>
                    <a:pt x="2459" y="384"/>
                  </a:lnTo>
                  <a:lnTo>
                    <a:pt x="2461" y="388"/>
                  </a:lnTo>
                  <a:lnTo>
                    <a:pt x="2462" y="394"/>
                  </a:lnTo>
                  <a:lnTo>
                    <a:pt x="2463" y="399"/>
                  </a:lnTo>
                  <a:lnTo>
                    <a:pt x="2462" y="404"/>
                  </a:lnTo>
                  <a:lnTo>
                    <a:pt x="2460" y="411"/>
                  </a:lnTo>
                  <a:lnTo>
                    <a:pt x="2458" y="417"/>
                  </a:lnTo>
                  <a:lnTo>
                    <a:pt x="2453" y="425"/>
                  </a:lnTo>
                  <a:lnTo>
                    <a:pt x="2448" y="432"/>
                  </a:lnTo>
                  <a:lnTo>
                    <a:pt x="2442" y="437"/>
                  </a:lnTo>
                  <a:lnTo>
                    <a:pt x="2434" y="444"/>
                  </a:lnTo>
                  <a:lnTo>
                    <a:pt x="2416" y="454"/>
                  </a:lnTo>
                  <a:lnTo>
                    <a:pt x="2398" y="463"/>
                  </a:lnTo>
                  <a:lnTo>
                    <a:pt x="2360" y="479"/>
                  </a:lnTo>
                  <a:lnTo>
                    <a:pt x="2329" y="495"/>
                  </a:lnTo>
                  <a:lnTo>
                    <a:pt x="2324" y="499"/>
                  </a:lnTo>
                  <a:lnTo>
                    <a:pt x="2319" y="503"/>
                  </a:lnTo>
                  <a:lnTo>
                    <a:pt x="2314" y="509"/>
                  </a:lnTo>
                  <a:lnTo>
                    <a:pt x="2311" y="515"/>
                  </a:lnTo>
                  <a:lnTo>
                    <a:pt x="2304" y="530"/>
                  </a:lnTo>
                  <a:lnTo>
                    <a:pt x="2300" y="547"/>
                  </a:lnTo>
                  <a:lnTo>
                    <a:pt x="2292" y="584"/>
                  </a:lnTo>
                  <a:lnTo>
                    <a:pt x="2285" y="623"/>
                  </a:lnTo>
                  <a:lnTo>
                    <a:pt x="2278" y="644"/>
                  </a:lnTo>
                  <a:lnTo>
                    <a:pt x="2270" y="667"/>
                  </a:lnTo>
                  <a:lnTo>
                    <a:pt x="2260" y="691"/>
                  </a:lnTo>
                  <a:lnTo>
                    <a:pt x="2249" y="715"/>
                  </a:lnTo>
                  <a:lnTo>
                    <a:pt x="2228" y="757"/>
                  </a:lnTo>
                  <a:lnTo>
                    <a:pt x="2214" y="783"/>
                  </a:lnTo>
                  <a:lnTo>
                    <a:pt x="2213" y="785"/>
                  </a:lnTo>
                  <a:lnTo>
                    <a:pt x="2213" y="786"/>
                  </a:lnTo>
                  <a:lnTo>
                    <a:pt x="2213" y="789"/>
                  </a:lnTo>
                  <a:lnTo>
                    <a:pt x="2214" y="791"/>
                  </a:lnTo>
                  <a:lnTo>
                    <a:pt x="2217" y="794"/>
                  </a:lnTo>
                  <a:lnTo>
                    <a:pt x="2223" y="797"/>
                  </a:lnTo>
                  <a:lnTo>
                    <a:pt x="2214" y="804"/>
                  </a:lnTo>
                  <a:lnTo>
                    <a:pt x="2208" y="810"/>
                  </a:lnTo>
                  <a:lnTo>
                    <a:pt x="2201" y="819"/>
                  </a:lnTo>
                  <a:lnTo>
                    <a:pt x="2194" y="828"/>
                  </a:lnTo>
                  <a:lnTo>
                    <a:pt x="2187" y="841"/>
                  </a:lnTo>
                  <a:lnTo>
                    <a:pt x="2178" y="853"/>
                  </a:lnTo>
                  <a:lnTo>
                    <a:pt x="2168" y="864"/>
                  </a:lnTo>
                  <a:lnTo>
                    <a:pt x="2157" y="873"/>
                  </a:lnTo>
                  <a:lnTo>
                    <a:pt x="2147" y="883"/>
                  </a:lnTo>
                  <a:lnTo>
                    <a:pt x="2136" y="892"/>
                  </a:lnTo>
                  <a:lnTo>
                    <a:pt x="2124" y="901"/>
                  </a:lnTo>
                  <a:lnTo>
                    <a:pt x="2112" y="907"/>
                  </a:lnTo>
                  <a:lnTo>
                    <a:pt x="2088" y="921"/>
                  </a:lnTo>
                  <a:lnTo>
                    <a:pt x="2065" y="932"/>
                  </a:lnTo>
                  <a:lnTo>
                    <a:pt x="2045" y="941"/>
                  </a:lnTo>
                  <a:lnTo>
                    <a:pt x="2028" y="950"/>
                  </a:lnTo>
                  <a:lnTo>
                    <a:pt x="2021" y="952"/>
                  </a:lnTo>
                  <a:lnTo>
                    <a:pt x="2014" y="952"/>
                  </a:lnTo>
                  <a:lnTo>
                    <a:pt x="2006" y="951"/>
                  </a:lnTo>
                  <a:lnTo>
                    <a:pt x="1999" y="947"/>
                  </a:lnTo>
                  <a:lnTo>
                    <a:pt x="1991" y="943"/>
                  </a:lnTo>
                  <a:lnTo>
                    <a:pt x="1984" y="938"/>
                  </a:lnTo>
                  <a:lnTo>
                    <a:pt x="1977" y="930"/>
                  </a:lnTo>
                  <a:lnTo>
                    <a:pt x="1970" y="922"/>
                  </a:lnTo>
                  <a:lnTo>
                    <a:pt x="1956" y="904"/>
                  </a:lnTo>
                  <a:lnTo>
                    <a:pt x="1944" y="884"/>
                  </a:lnTo>
                  <a:lnTo>
                    <a:pt x="1934" y="865"/>
                  </a:lnTo>
                  <a:lnTo>
                    <a:pt x="1926" y="847"/>
                  </a:lnTo>
                  <a:lnTo>
                    <a:pt x="1921" y="839"/>
                  </a:lnTo>
                  <a:lnTo>
                    <a:pt x="1916" y="831"/>
                  </a:lnTo>
                  <a:lnTo>
                    <a:pt x="1909" y="824"/>
                  </a:lnTo>
                  <a:lnTo>
                    <a:pt x="1902" y="818"/>
                  </a:lnTo>
                  <a:lnTo>
                    <a:pt x="1894" y="813"/>
                  </a:lnTo>
                  <a:lnTo>
                    <a:pt x="1885" y="807"/>
                  </a:lnTo>
                  <a:lnTo>
                    <a:pt x="1876" y="802"/>
                  </a:lnTo>
                  <a:lnTo>
                    <a:pt x="1867" y="798"/>
                  </a:lnTo>
                  <a:lnTo>
                    <a:pt x="1847" y="791"/>
                  </a:lnTo>
                  <a:lnTo>
                    <a:pt x="1829" y="786"/>
                  </a:lnTo>
                  <a:lnTo>
                    <a:pt x="1811" y="784"/>
                  </a:lnTo>
                  <a:lnTo>
                    <a:pt x="1798" y="783"/>
                  </a:lnTo>
                  <a:lnTo>
                    <a:pt x="1791" y="782"/>
                  </a:lnTo>
                  <a:lnTo>
                    <a:pt x="1783" y="780"/>
                  </a:lnTo>
                  <a:lnTo>
                    <a:pt x="1774" y="777"/>
                  </a:lnTo>
                  <a:lnTo>
                    <a:pt x="1766" y="771"/>
                  </a:lnTo>
                  <a:lnTo>
                    <a:pt x="1744" y="759"/>
                  </a:lnTo>
                  <a:lnTo>
                    <a:pt x="1721" y="744"/>
                  </a:lnTo>
                  <a:lnTo>
                    <a:pt x="1696" y="727"/>
                  </a:lnTo>
                  <a:lnTo>
                    <a:pt x="1672" y="710"/>
                  </a:lnTo>
                  <a:lnTo>
                    <a:pt x="1647" y="694"/>
                  </a:lnTo>
                  <a:lnTo>
                    <a:pt x="1625" y="681"/>
                  </a:lnTo>
                  <a:lnTo>
                    <a:pt x="1614" y="675"/>
                  </a:lnTo>
                  <a:lnTo>
                    <a:pt x="1605" y="671"/>
                  </a:lnTo>
                  <a:lnTo>
                    <a:pt x="1595" y="668"/>
                  </a:lnTo>
                  <a:lnTo>
                    <a:pt x="1585" y="666"/>
                  </a:lnTo>
                  <a:lnTo>
                    <a:pt x="1576" y="666"/>
                  </a:lnTo>
                  <a:lnTo>
                    <a:pt x="1568" y="666"/>
                  </a:lnTo>
                  <a:lnTo>
                    <a:pt x="1559" y="666"/>
                  </a:lnTo>
                  <a:lnTo>
                    <a:pt x="1551" y="668"/>
                  </a:lnTo>
                  <a:lnTo>
                    <a:pt x="1536" y="672"/>
                  </a:lnTo>
                  <a:lnTo>
                    <a:pt x="1522" y="679"/>
                  </a:lnTo>
                  <a:lnTo>
                    <a:pt x="1509" y="686"/>
                  </a:lnTo>
                  <a:lnTo>
                    <a:pt x="1497" y="693"/>
                  </a:lnTo>
                  <a:lnTo>
                    <a:pt x="1491" y="698"/>
                  </a:lnTo>
                  <a:lnTo>
                    <a:pt x="1486" y="706"/>
                  </a:lnTo>
                  <a:lnTo>
                    <a:pt x="1481" y="716"/>
                  </a:lnTo>
                  <a:lnTo>
                    <a:pt x="1476" y="728"/>
                  </a:lnTo>
                  <a:lnTo>
                    <a:pt x="1467" y="757"/>
                  </a:lnTo>
                  <a:lnTo>
                    <a:pt x="1459" y="791"/>
                  </a:lnTo>
                  <a:lnTo>
                    <a:pt x="1451" y="828"/>
                  </a:lnTo>
                  <a:lnTo>
                    <a:pt x="1444" y="866"/>
                  </a:lnTo>
                  <a:lnTo>
                    <a:pt x="1436" y="903"/>
                  </a:lnTo>
                  <a:lnTo>
                    <a:pt x="1426" y="937"/>
                  </a:lnTo>
                  <a:lnTo>
                    <a:pt x="1422" y="952"/>
                  </a:lnTo>
                  <a:lnTo>
                    <a:pt x="1419" y="966"/>
                  </a:lnTo>
                  <a:lnTo>
                    <a:pt x="1416" y="980"/>
                  </a:lnTo>
                  <a:lnTo>
                    <a:pt x="1415" y="992"/>
                  </a:lnTo>
                  <a:lnTo>
                    <a:pt x="1415" y="1004"/>
                  </a:lnTo>
                  <a:lnTo>
                    <a:pt x="1415" y="1016"/>
                  </a:lnTo>
                  <a:lnTo>
                    <a:pt x="1417" y="1026"/>
                  </a:lnTo>
                  <a:lnTo>
                    <a:pt x="1420" y="1035"/>
                  </a:lnTo>
                  <a:lnTo>
                    <a:pt x="1422" y="1043"/>
                  </a:lnTo>
                  <a:lnTo>
                    <a:pt x="1426" y="1051"/>
                  </a:lnTo>
                  <a:lnTo>
                    <a:pt x="1430" y="1056"/>
                  </a:lnTo>
                  <a:lnTo>
                    <a:pt x="1436" y="1062"/>
                  </a:lnTo>
                  <a:lnTo>
                    <a:pt x="1442" y="1066"/>
                  </a:lnTo>
                  <a:lnTo>
                    <a:pt x="1449" y="1068"/>
                  </a:lnTo>
                  <a:lnTo>
                    <a:pt x="1457" y="1070"/>
                  </a:lnTo>
                  <a:lnTo>
                    <a:pt x="1465" y="1070"/>
                  </a:lnTo>
                  <a:lnTo>
                    <a:pt x="1483" y="1072"/>
                  </a:lnTo>
                  <a:lnTo>
                    <a:pt x="1503" y="1075"/>
                  </a:lnTo>
                  <a:lnTo>
                    <a:pt x="1524" y="1078"/>
                  </a:lnTo>
                  <a:lnTo>
                    <a:pt x="1546" y="1083"/>
                  </a:lnTo>
                  <a:lnTo>
                    <a:pt x="1567" y="1090"/>
                  </a:lnTo>
                  <a:lnTo>
                    <a:pt x="1585" y="1098"/>
                  </a:lnTo>
                  <a:lnTo>
                    <a:pt x="1593" y="1102"/>
                  </a:lnTo>
                  <a:lnTo>
                    <a:pt x="1600" y="1106"/>
                  </a:lnTo>
                  <a:lnTo>
                    <a:pt x="1607" y="1111"/>
                  </a:lnTo>
                  <a:lnTo>
                    <a:pt x="1612" y="1116"/>
                  </a:lnTo>
                  <a:lnTo>
                    <a:pt x="1634" y="1137"/>
                  </a:lnTo>
                  <a:lnTo>
                    <a:pt x="1659" y="1159"/>
                  </a:lnTo>
                  <a:lnTo>
                    <a:pt x="1673" y="1169"/>
                  </a:lnTo>
                  <a:lnTo>
                    <a:pt x="1688" y="1179"/>
                  </a:lnTo>
                  <a:lnTo>
                    <a:pt x="1705" y="1187"/>
                  </a:lnTo>
                  <a:lnTo>
                    <a:pt x="1721" y="1192"/>
                  </a:lnTo>
                  <a:lnTo>
                    <a:pt x="1730" y="1197"/>
                  </a:lnTo>
                  <a:lnTo>
                    <a:pt x="1738" y="1203"/>
                  </a:lnTo>
                  <a:lnTo>
                    <a:pt x="1747" y="1211"/>
                  </a:lnTo>
                  <a:lnTo>
                    <a:pt x="1756" y="1222"/>
                  </a:lnTo>
                  <a:lnTo>
                    <a:pt x="1764" y="1234"/>
                  </a:lnTo>
                  <a:lnTo>
                    <a:pt x="1772" y="1247"/>
                  </a:lnTo>
                  <a:lnTo>
                    <a:pt x="1780" y="1262"/>
                  </a:lnTo>
                  <a:lnTo>
                    <a:pt x="1786" y="1276"/>
                  </a:lnTo>
                  <a:lnTo>
                    <a:pt x="1793" y="1292"/>
                  </a:lnTo>
                  <a:lnTo>
                    <a:pt x="1798" y="1308"/>
                  </a:lnTo>
                  <a:lnTo>
                    <a:pt x="1803" y="1323"/>
                  </a:lnTo>
                  <a:lnTo>
                    <a:pt x="1806" y="1337"/>
                  </a:lnTo>
                  <a:lnTo>
                    <a:pt x="1807" y="1351"/>
                  </a:lnTo>
                  <a:lnTo>
                    <a:pt x="1808" y="1364"/>
                  </a:lnTo>
                  <a:lnTo>
                    <a:pt x="1807" y="1375"/>
                  </a:lnTo>
                  <a:lnTo>
                    <a:pt x="1804" y="1385"/>
                  </a:lnTo>
                  <a:lnTo>
                    <a:pt x="1799" y="1393"/>
                  </a:lnTo>
                  <a:lnTo>
                    <a:pt x="1793" y="1399"/>
                  </a:lnTo>
                  <a:lnTo>
                    <a:pt x="1785" y="1406"/>
                  </a:lnTo>
                  <a:lnTo>
                    <a:pt x="1777" y="1410"/>
                  </a:lnTo>
                  <a:lnTo>
                    <a:pt x="1766" y="1414"/>
                  </a:lnTo>
                  <a:lnTo>
                    <a:pt x="1754" y="1419"/>
                  </a:lnTo>
                  <a:lnTo>
                    <a:pt x="1742" y="1421"/>
                  </a:lnTo>
                  <a:lnTo>
                    <a:pt x="1729" y="1423"/>
                  </a:lnTo>
                  <a:lnTo>
                    <a:pt x="1700" y="1425"/>
                  </a:lnTo>
                  <a:lnTo>
                    <a:pt x="1672" y="1426"/>
                  </a:lnTo>
                  <a:lnTo>
                    <a:pt x="1644" y="1425"/>
                  </a:lnTo>
                  <a:lnTo>
                    <a:pt x="1619" y="1423"/>
                  </a:lnTo>
                  <a:lnTo>
                    <a:pt x="1597" y="1422"/>
                  </a:lnTo>
                  <a:lnTo>
                    <a:pt x="1582" y="1422"/>
                  </a:lnTo>
                  <a:lnTo>
                    <a:pt x="1575" y="1423"/>
                  </a:lnTo>
                  <a:lnTo>
                    <a:pt x="1570" y="1425"/>
                  </a:lnTo>
                  <a:lnTo>
                    <a:pt x="1564" y="1427"/>
                  </a:lnTo>
                  <a:lnTo>
                    <a:pt x="1561" y="1431"/>
                  </a:lnTo>
                  <a:lnTo>
                    <a:pt x="1558" y="1435"/>
                  </a:lnTo>
                  <a:lnTo>
                    <a:pt x="1555" y="1439"/>
                  </a:lnTo>
                  <a:lnTo>
                    <a:pt x="1552" y="1446"/>
                  </a:lnTo>
                  <a:lnTo>
                    <a:pt x="1550" y="1452"/>
                  </a:lnTo>
                  <a:lnTo>
                    <a:pt x="1546" y="1468"/>
                  </a:lnTo>
                  <a:lnTo>
                    <a:pt x="1541" y="1487"/>
                  </a:lnTo>
                  <a:lnTo>
                    <a:pt x="1538" y="1498"/>
                  </a:lnTo>
                  <a:lnTo>
                    <a:pt x="1534" y="1510"/>
                  </a:lnTo>
                  <a:lnTo>
                    <a:pt x="1530" y="1523"/>
                  </a:lnTo>
                  <a:lnTo>
                    <a:pt x="1523" y="1536"/>
                  </a:lnTo>
                  <a:lnTo>
                    <a:pt x="1509" y="1563"/>
                  </a:lnTo>
                  <a:lnTo>
                    <a:pt x="1493" y="1592"/>
                  </a:lnTo>
                  <a:lnTo>
                    <a:pt x="1476" y="1618"/>
                  </a:lnTo>
                  <a:lnTo>
                    <a:pt x="1462" y="1644"/>
                  </a:lnTo>
                  <a:lnTo>
                    <a:pt x="1449" y="1667"/>
                  </a:lnTo>
                  <a:lnTo>
                    <a:pt x="1439" y="1685"/>
                  </a:lnTo>
                  <a:lnTo>
                    <a:pt x="1438" y="1690"/>
                  </a:lnTo>
                  <a:lnTo>
                    <a:pt x="1437" y="1695"/>
                  </a:lnTo>
                  <a:lnTo>
                    <a:pt x="1436" y="1701"/>
                  </a:lnTo>
                  <a:lnTo>
                    <a:pt x="1437" y="1707"/>
                  </a:lnTo>
                  <a:lnTo>
                    <a:pt x="1438" y="1720"/>
                  </a:lnTo>
                  <a:lnTo>
                    <a:pt x="1441" y="1735"/>
                  </a:lnTo>
                  <a:lnTo>
                    <a:pt x="1446" y="1752"/>
                  </a:lnTo>
                  <a:lnTo>
                    <a:pt x="1452" y="1768"/>
                  </a:lnTo>
                  <a:lnTo>
                    <a:pt x="1459" y="1785"/>
                  </a:lnTo>
                  <a:lnTo>
                    <a:pt x="1465" y="1803"/>
                  </a:lnTo>
                  <a:lnTo>
                    <a:pt x="1481" y="1838"/>
                  </a:lnTo>
                  <a:lnTo>
                    <a:pt x="1496" y="1870"/>
                  </a:lnTo>
                  <a:lnTo>
                    <a:pt x="1509" y="1897"/>
                  </a:lnTo>
                  <a:lnTo>
                    <a:pt x="1516" y="1916"/>
                  </a:lnTo>
                  <a:lnTo>
                    <a:pt x="1521" y="1930"/>
                  </a:lnTo>
                  <a:lnTo>
                    <a:pt x="1527" y="1944"/>
                  </a:lnTo>
                  <a:lnTo>
                    <a:pt x="1531" y="1952"/>
                  </a:lnTo>
                  <a:lnTo>
                    <a:pt x="1535" y="1958"/>
                  </a:lnTo>
                  <a:lnTo>
                    <a:pt x="1539" y="1965"/>
                  </a:lnTo>
                  <a:lnTo>
                    <a:pt x="1545" y="1970"/>
                  </a:lnTo>
                  <a:lnTo>
                    <a:pt x="1551" y="1977"/>
                  </a:lnTo>
                  <a:lnTo>
                    <a:pt x="1559" y="1982"/>
                  </a:lnTo>
                  <a:lnTo>
                    <a:pt x="1568" y="1987"/>
                  </a:lnTo>
                  <a:lnTo>
                    <a:pt x="1577" y="1992"/>
                  </a:lnTo>
                  <a:lnTo>
                    <a:pt x="1588" y="1997"/>
                  </a:lnTo>
                  <a:lnTo>
                    <a:pt x="1601" y="2000"/>
                  </a:lnTo>
                  <a:lnTo>
                    <a:pt x="1615" y="2003"/>
                  </a:lnTo>
                  <a:lnTo>
                    <a:pt x="1632" y="2005"/>
                  </a:lnTo>
                  <a:lnTo>
                    <a:pt x="1639" y="2007"/>
                  </a:lnTo>
                  <a:lnTo>
                    <a:pt x="1648" y="2010"/>
                  </a:lnTo>
                  <a:lnTo>
                    <a:pt x="1656" y="2013"/>
                  </a:lnTo>
                  <a:lnTo>
                    <a:pt x="1663" y="2016"/>
                  </a:lnTo>
                  <a:lnTo>
                    <a:pt x="1678" y="2025"/>
                  </a:lnTo>
                  <a:lnTo>
                    <a:pt x="1691" y="2036"/>
                  </a:lnTo>
                  <a:lnTo>
                    <a:pt x="1703" y="2049"/>
                  </a:lnTo>
                  <a:lnTo>
                    <a:pt x="1713" y="2062"/>
                  </a:lnTo>
                  <a:lnTo>
                    <a:pt x="1723" y="2076"/>
                  </a:lnTo>
                  <a:lnTo>
                    <a:pt x="1732" y="2090"/>
                  </a:lnTo>
                  <a:lnTo>
                    <a:pt x="1747" y="2118"/>
                  </a:lnTo>
                  <a:lnTo>
                    <a:pt x="1757" y="2142"/>
                  </a:lnTo>
                  <a:lnTo>
                    <a:pt x="1764" y="2160"/>
                  </a:lnTo>
                  <a:lnTo>
                    <a:pt x="1766" y="2166"/>
                  </a:lnTo>
                  <a:lnTo>
                    <a:pt x="1760" y="2175"/>
                  </a:lnTo>
                  <a:lnTo>
                    <a:pt x="1745" y="2199"/>
                  </a:lnTo>
                  <a:lnTo>
                    <a:pt x="1734" y="2213"/>
                  </a:lnTo>
                  <a:lnTo>
                    <a:pt x="1722" y="2228"/>
                  </a:lnTo>
                  <a:lnTo>
                    <a:pt x="1709" y="2242"/>
                  </a:lnTo>
                  <a:lnTo>
                    <a:pt x="1695" y="2256"/>
                  </a:lnTo>
                  <a:lnTo>
                    <a:pt x="1688" y="2261"/>
                  </a:lnTo>
                  <a:lnTo>
                    <a:pt x="1684" y="2267"/>
                  </a:lnTo>
                  <a:lnTo>
                    <a:pt x="1681" y="2273"/>
                  </a:lnTo>
                  <a:lnTo>
                    <a:pt x="1679" y="2279"/>
                  </a:lnTo>
                  <a:lnTo>
                    <a:pt x="1678" y="2285"/>
                  </a:lnTo>
                  <a:lnTo>
                    <a:pt x="1678" y="2291"/>
                  </a:lnTo>
                  <a:lnTo>
                    <a:pt x="1678" y="2298"/>
                  </a:lnTo>
                  <a:lnTo>
                    <a:pt x="1680" y="2306"/>
                  </a:lnTo>
                  <a:lnTo>
                    <a:pt x="1690" y="2338"/>
                  </a:lnTo>
                  <a:lnTo>
                    <a:pt x="1701" y="2384"/>
                  </a:lnTo>
                  <a:lnTo>
                    <a:pt x="1707" y="2409"/>
                  </a:lnTo>
                  <a:lnTo>
                    <a:pt x="1711" y="2434"/>
                  </a:lnTo>
                  <a:lnTo>
                    <a:pt x="1717" y="2458"/>
                  </a:lnTo>
                  <a:lnTo>
                    <a:pt x="1723" y="2482"/>
                  </a:lnTo>
                  <a:lnTo>
                    <a:pt x="1728" y="2494"/>
                  </a:lnTo>
                  <a:lnTo>
                    <a:pt x="1732" y="2506"/>
                  </a:lnTo>
                  <a:lnTo>
                    <a:pt x="1737" y="2517"/>
                  </a:lnTo>
                  <a:lnTo>
                    <a:pt x="1744" y="2529"/>
                  </a:lnTo>
                  <a:lnTo>
                    <a:pt x="1752" y="2541"/>
                  </a:lnTo>
                  <a:lnTo>
                    <a:pt x="1759" y="2552"/>
                  </a:lnTo>
                  <a:lnTo>
                    <a:pt x="1768" y="2563"/>
                  </a:lnTo>
                  <a:lnTo>
                    <a:pt x="1779" y="2575"/>
                  </a:lnTo>
                  <a:lnTo>
                    <a:pt x="1790" y="2589"/>
                  </a:lnTo>
                  <a:lnTo>
                    <a:pt x="1799" y="2604"/>
                  </a:lnTo>
                  <a:lnTo>
                    <a:pt x="1810" y="2621"/>
                  </a:lnTo>
                  <a:lnTo>
                    <a:pt x="1820" y="2640"/>
                  </a:lnTo>
                  <a:lnTo>
                    <a:pt x="1830" y="2658"/>
                  </a:lnTo>
                  <a:lnTo>
                    <a:pt x="1839" y="2679"/>
                  </a:lnTo>
                  <a:lnTo>
                    <a:pt x="1847" y="2700"/>
                  </a:lnTo>
                  <a:lnTo>
                    <a:pt x="1855" y="2720"/>
                  </a:lnTo>
                  <a:lnTo>
                    <a:pt x="1870" y="2759"/>
                  </a:lnTo>
                  <a:lnTo>
                    <a:pt x="1881" y="2795"/>
                  </a:lnTo>
                  <a:lnTo>
                    <a:pt x="1890" y="2825"/>
                  </a:lnTo>
                  <a:lnTo>
                    <a:pt x="1894" y="2844"/>
                  </a:lnTo>
                  <a:lnTo>
                    <a:pt x="1894" y="2853"/>
                  </a:lnTo>
                  <a:lnTo>
                    <a:pt x="1894" y="2865"/>
                  </a:lnTo>
                  <a:lnTo>
                    <a:pt x="1893" y="2879"/>
                  </a:lnTo>
                  <a:lnTo>
                    <a:pt x="1892" y="2895"/>
                  </a:lnTo>
                  <a:lnTo>
                    <a:pt x="1886" y="2931"/>
                  </a:lnTo>
                  <a:lnTo>
                    <a:pt x="1880" y="2971"/>
                  </a:lnTo>
                  <a:lnTo>
                    <a:pt x="1873" y="3010"/>
                  </a:lnTo>
                  <a:lnTo>
                    <a:pt x="1868" y="3045"/>
                  </a:lnTo>
                  <a:lnTo>
                    <a:pt x="1864" y="3072"/>
                  </a:lnTo>
                  <a:lnTo>
                    <a:pt x="1861" y="3088"/>
                  </a:lnTo>
                  <a:lnTo>
                    <a:pt x="1864" y="3100"/>
                  </a:lnTo>
                  <a:lnTo>
                    <a:pt x="1867" y="3116"/>
                  </a:lnTo>
                  <a:lnTo>
                    <a:pt x="1872" y="3136"/>
                  </a:lnTo>
                  <a:lnTo>
                    <a:pt x="1878" y="3156"/>
                  </a:lnTo>
                  <a:lnTo>
                    <a:pt x="1889" y="3189"/>
                  </a:lnTo>
                  <a:lnTo>
                    <a:pt x="1894" y="3203"/>
                  </a:lnTo>
                  <a:lnTo>
                    <a:pt x="1898" y="3277"/>
                  </a:lnTo>
                  <a:lnTo>
                    <a:pt x="1880" y="3285"/>
                  </a:lnTo>
                  <a:lnTo>
                    <a:pt x="1865" y="3294"/>
                  </a:lnTo>
                  <a:lnTo>
                    <a:pt x="1853" y="3302"/>
                  </a:lnTo>
                  <a:lnTo>
                    <a:pt x="1843" y="3311"/>
                  </a:lnTo>
                  <a:lnTo>
                    <a:pt x="1830" y="3324"/>
                  </a:lnTo>
                  <a:lnTo>
                    <a:pt x="1826" y="3329"/>
                  </a:lnTo>
                  <a:lnTo>
                    <a:pt x="1819" y="3329"/>
                  </a:lnTo>
                  <a:lnTo>
                    <a:pt x="1799" y="3329"/>
                  </a:lnTo>
                  <a:lnTo>
                    <a:pt x="1771" y="3329"/>
                  </a:lnTo>
                  <a:lnTo>
                    <a:pt x="1737" y="3331"/>
                  </a:lnTo>
                  <a:lnTo>
                    <a:pt x="1720" y="3332"/>
                  </a:lnTo>
                  <a:lnTo>
                    <a:pt x="1701" y="3335"/>
                  </a:lnTo>
                  <a:lnTo>
                    <a:pt x="1684" y="3338"/>
                  </a:lnTo>
                  <a:lnTo>
                    <a:pt x="1668" y="3342"/>
                  </a:lnTo>
                  <a:lnTo>
                    <a:pt x="1653" y="3347"/>
                  </a:lnTo>
                  <a:lnTo>
                    <a:pt x="1638" y="3354"/>
                  </a:lnTo>
                  <a:lnTo>
                    <a:pt x="1632" y="3358"/>
                  </a:lnTo>
                  <a:lnTo>
                    <a:pt x="1626" y="3361"/>
                  </a:lnTo>
                  <a:lnTo>
                    <a:pt x="1622" y="3366"/>
                  </a:lnTo>
                  <a:lnTo>
                    <a:pt x="1618" y="3371"/>
                  </a:lnTo>
                  <a:lnTo>
                    <a:pt x="1601" y="3392"/>
                  </a:lnTo>
                  <a:lnTo>
                    <a:pt x="1585" y="3417"/>
                  </a:lnTo>
                  <a:lnTo>
                    <a:pt x="1567" y="3441"/>
                  </a:lnTo>
                  <a:lnTo>
                    <a:pt x="1548" y="3463"/>
                  </a:lnTo>
                  <a:lnTo>
                    <a:pt x="1539" y="3472"/>
                  </a:lnTo>
                  <a:lnTo>
                    <a:pt x="1530" y="3481"/>
                  </a:lnTo>
                  <a:lnTo>
                    <a:pt x="1520" y="3487"/>
                  </a:lnTo>
                  <a:lnTo>
                    <a:pt x="1511" y="3492"/>
                  </a:lnTo>
                  <a:lnTo>
                    <a:pt x="1506" y="3494"/>
                  </a:lnTo>
                  <a:lnTo>
                    <a:pt x="1501" y="3494"/>
                  </a:lnTo>
                  <a:lnTo>
                    <a:pt x="1496" y="3495"/>
                  </a:lnTo>
                  <a:lnTo>
                    <a:pt x="1491" y="3494"/>
                  </a:lnTo>
                  <a:lnTo>
                    <a:pt x="1486" y="3493"/>
                  </a:lnTo>
                  <a:lnTo>
                    <a:pt x="1482" y="3492"/>
                  </a:lnTo>
                  <a:lnTo>
                    <a:pt x="1476" y="3489"/>
                  </a:lnTo>
                  <a:lnTo>
                    <a:pt x="1472" y="3485"/>
                  </a:lnTo>
                  <a:lnTo>
                    <a:pt x="1450" y="3467"/>
                  </a:lnTo>
                  <a:lnTo>
                    <a:pt x="1426" y="3445"/>
                  </a:lnTo>
                  <a:lnTo>
                    <a:pt x="1399" y="3421"/>
                  </a:lnTo>
                  <a:lnTo>
                    <a:pt x="1371" y="3398"/>
                  </a:lnTo>
                  <a:lnTo>
                    <a:pt x="1355" y="3387"/>
                  </a:lnTo>
                  <a:lnTo>
                    <a:pt x="1340" y="3378"/>
                  </a:lnTo>
                  <a:lnTo>
                    <a:pt x="1326" y="3368"/>
                  </a:lnTo>
                  <a:lnTo>
                    <a:pt x="1311" y="3361"/>
                  </a:lnTo>
                  <a:lnTo>
                    <a:pt x="1296" y="3355"/>
                  </a:lnTo>
                  <a:lnTo>
                    <a:pt x="1281" y="3351"/>
                  </a:lnTo>
                  <a:lnTo>
                    <a:pt x="1274" y="3349"/>
                  </a:lnTo>
                  <a:lnTo>
                    <a:pt x="1267" y="3349"/>
                  </a:lnTo>
                  <a:lnTo>
                    <a:pt x="1260" y="3349"/>
                  </a:lnTo>
                  <a:lnTo>
                    <a:pt x="1253" y="3349"/>
                  </a:lnTo>
                  <a:lnTo>
                    <a:pt x="1247" y="3351"/>
                  </a:lnTo>
                  <a:lnTo>
                    <a:pt x="1239" y="3354"/>
                  </a:lnTo>
                  <a:lnTo>
                    <a:pt x="1232" y="3358"/>
                  </a:lnTo>
                  <a:lnTo>
                    <a:pt x="1225" y="3362"/>
                  </a:lnTo>
                  <a:lnTo>
                    <a:pt x="1212" y="3373"/>
                  </a:lnTo>
                  <a:lnTo>
                    <a:pt x="1197" y="3388"/>
                  </a:lnTo>
                  <a:lnTo>
                    <a:pt x="1182" y="3405"/>
                  </a:lnTo>
                  <a:lnTo>
                    <a:pt x="1168" y="3422"/>
                  </a:lnTo>
                  <a:lnTo>
                    <a:pt x="1154" y="3442"/>
                  </a:lnTo>
                  <a:lnTo>
                    <a:pt x="1140" y="3460"/>
                  </a:lnTo>
                  <a:lnTo>
                    <a:pt x="1126" y="3479"/>
                  </a:lnTo>
                  <a:lnTo>
                    <a:pt x="1112" y="3497"/>
                  </a:lnTo>
                  <a:lnTo>
                    <a:pt x="1099" y="3514"/>
                  </a:lnTo>
                  <a:lnTo>
                    <a:pt x="1084" y="3527"/>
                  </a:lnTo>
                  <a:lnTo>
                    <a:pt x="1078" y="3533"/>
                  </a:lnTo>
                  <a:lnTo>
                    <a:pt x="1071" y="3537"/>
                  </a:lnTo>
                  <a:lnTo>
                    <a:pt x="1065" y="3542"/>
                  </a:lnTo>
                  <a:lnTo>
                    <a:pt x="1058" y="3545"/>
                  </a:lnTo>
                  <a:lnTo>
                    <a:pt x="1053" y="3547"/>
                  </a:lnTo>
                  <a:lnTo>
                    <a:pt x="1046" y="3549"/>
                  </a:lnTo>
                  <a:lnTo>
                    <a:pt x="1041" y="3548"/>
                  </a:lnTo>
                  <a:lnTo>
                    <a:pt x="1034" y="3547"/>
                  </a:lnTo>
                  <a:lnTo>
                    <a:pt x="1013" y="3540"/>
                  </a:lnTo>
                  <a:lnTo>
                    <a:pt x="995" y="3532"/>
                  </a:lnTo>
                  <a:lnTo>
                    <a:pt x="981" y="3526"/>
                  </a:lnTo>
                  <a:lnTo>
                    <a:pt x="969" y="3519"/>
                  </a:lnTo>
                  <a:lnTo>
                    <a:pt x="955" y="3509"/>
                  </a:lnTo>
                  <a:lnTo>
                    <a:pt x="952" y="3506"/>
                  </a:lnTo>
                  <a:lnTo>
                    <a:pt x="951" y="3515"/>
                  </a:lnTo>
                  <a:lnTo>
                    <a:pt x="946" y="3535"/>
                  </a:lnTo>
                  <a:lnTo>
                    <a:pt x="939" y="3517"/>
                  </a:lnTo>
                  <a:lnTo>
                    <a:pt x="932" y="3500"/>
                  </a:lnTo>
                  <a:lnTo>
                    <a:pt x="926" y="3489"/>
                  </a:lnTo>
                  <a:lnTo>
                    <a:pt x="919" y="3480"/>
                  </a:lnTo>
                  <a:lnTo>
                    <a:pt x="911" y="3467"/>
                  </a:lnTo>
                  <a:lnTo>
                    <a:pt x="903" y="3452"/>
                  </a:lnTo>
                  <a:lnTo>
                    <a:pt x="894" y="3434"/>
                  </a:lnTo>
                  <a:lnTo>
                    <a:pt x="886" y="3416"/>
                  </a:lnTo>
                  <a:lnTo>
                    <a:pt x="878" y="3398"/>
                  </a:lnTo>
                  <a:lnTo>
                    <a:pt x="870" y="3384"/>
                  </a:lnTo>
                  <a:lnTo>
                    <a:pt x="866" y="3379"/>
                  </a:lnTo>
                  <a:lnTo>
                    <a:pt x="861" y="3373"/>
                  </a:lnTo>
                  <a:lnTo>
                    <a:pt x="857" y="3370"/>
                  </a:lnTo>
                  <a:lnTo>
                    <a:pt x="853" y="3369"/>
                  </a:lnTo>
                  <a:lnTo>
                    <a:pt x="840" y="3363"/>
                  </a:lnTo>
                  <a:lnTo>
                    <a:pt x="819" y="3355"/>
                  </a:lnTo>
                  <a:lnTo>
                    <a:pt x="795" y="3343"/>
                  </a:lnTo>
                  <a:lnTo>
                    <a:pt x="768" y="3327"/>
                  </a:lnTo>
                  <a:lnTo>
                    <a:pt x="756" y="3319"/>
                  </a:lnTo>
                  <a:lnTo>
                    <a:pt x="744" y="3310"/>
                  </a:lnTo>
                  <a:lnTo>
                    <a:pt x="733" y="3301"/>
                  </a:lnTo>
                  <a:lnTo>
                    <a:pt x="723" y="3293"/>
                  </a:lnTo>
                  <a:lnTo>
                    <a:pt x="715" y="3284"/>
                  </a:lnTo>
                  <a:lnTo>
                    <a:pt x="711" y="3275"/>
                  </a:lnTo>
                  <a:lnTo>
                    <a:pt x="709" y="3270"/>
                  </a:lnTo>
                  <a:lnTo>
                    <a:pt x="708" y="3265"/>
                  </a:lnTo>
                  <a:lnTo>
                    <a:pt x="708" y="3261"/>
                  </a:lnTo>
                  <a:lnTo>
                    <a:pt x="709" y="3258"/>
                  </a:lnTo>
                  <a:lnTo>
                    <a:pt x="712" y="3241"/>
                  </a:lnTo>
                  <a:lnTo>
                    <a:pt x="714" y="3226"/>
                  </a:lnTo>
                  <a:lnTo>
                    <a:pt x="714" y="3220"/>
                  </a:lnTo>
                  <a:lnTo>
                    <a:pt x="714" y="3212"/>
                  </a:lnTo>
                  <a:lnTo>
                    <a:pt x="714" y="3206"/>
                  </a:lnTo>
                  <a:lnTo>
                    <a:pt x="712" y="3200"/>
                  </a:lnTo>
                  <a:lnTo>
                    <a:pt x="711" y="3194"/>
                  </a:lnTo>
                  <a:lnTo>
                    <a:pt x="708" y="3188"/>
                  </a:lnTo>
                  <a:lnTo>
                    <a:pt x="705" y="3184"/>
                  </a:lnTo>
                  <a:lnTo>
                    <a:pt x="700" y="3178"/>
                  </a:lnTo>
                  <a:lnTo>
                    <a:pt x="696" y="3174"/>
                  </a:lnTo>
                  <a:lnTo>
                    <a:pt x="689" y="3170"/>
                  </a:lnTo>
                  <a:lnTo>
                    <a:pt x="683" y="3166"/>
                  </a:lnTo>
                  <a:lnTo>
                    <a:pt x="675" y="3163"/>
                  </a:lnTo>
                  <a:lnTo>
                    <a:pt x="658" y="3156"/>
                  </a:lnTo>
                  <a:lnTo>
                    <a:pt x="638" y="3147"/>
                  </a:lnTo>
                  <a:lnTo>
                    <a:pt x="619" y="3136"/>
                  </a:lnTo>
                  <a:lnTo>
                    <a:pt x="600" y="3126"/>
                  </a:lnTo>
                  <a:lnTo>
                    <a:pt x="571" y="3109"/>
                  </a:lnTo>
                  <a:lnTo>
                    <a:pt x="559" y="3102"/>
                  </a:lnTo>
                  <a:lnTo>
                    <a:pt x="562" y="3095"/>
                  </a:lnTo>
                  <a:lnTo>
                    <a:pt x="566" y="3077"/>
                  </a:lnTo>
                  <a:lnTo>
                    <a:pt x="567" y="3066"/>
                  </a:lnTo>
                  <a:lnTo>
                    <a:pt x="565" y="3055"/>
                  </a:lnTo>
                  <a:lnTo>
                    <a:pt x="564" y="3050"/>
                  </a:lnTo>
                  <a:lnTo>
                    <a:pt x="561" y="3045"/>
                  </a:lnTo>
                  <a:lnTo>
                    <a:pt x="558" y="3040"/>
                  </a:lnTo>
                  <a:lnTo>
                    <a:pt x="553" y="3036"/>
                  </a:lnTo>
                  <a:lnTo>
                    <a:pt x="541" y="3026"/>
                  </a:lnTo>
                  <a:lnTo>
                    <a:pt x="526" y="3015"/>
                  </a:lnTo>
                  <a:lnTo>
                    <a:pt x="519" y="3010"/>
                  </a:lnTo>
                  <a:lnTo>
                    <a:pt x="511" y="3002"/>
                  </a:lnTo>
                  <a:lnTo>
                    <a:pt x="503" y="2994"/>
                  </a:lnTo>
                  <a:lnTo>
                    <a:pt x="497" y="2986"/>
                  </a:lnTo>
                  <a:lnTo>
                    <a:pt x="490" y="2976"/>
                  </a:lnTo>
                  <a:lnTo>
                    <a:pt x="485" y="2964"/>
                  </a:lnTo>
                  <a:lnTo>
                    <a:pt x="479" y="2952"/>
                  </a:lnTo>
                  <a:lnTo>
                    <a:pt x="477" y="2939"/>
                  </a:lnTo>
                  <a:lnTo>
                    <a:pt x="475" y="2924"/>
                  </a:lnTo>
                  <a:lnTo>
                    <a:pt x="475" y="2907"/>
                  </a:lnTo>
                  <a:lnTo>
                    <a:pt x="477" y="2889"/>
                  </a:lnTo>
                  <a:lnTo>
                    <a:pt x="482" y="2869"/>
                  </a:lnTo>
                  <a:lnTo>
                    <a:pt x="486" y="2849"/>
                  </a:lnTo>
                  <a:lnTo>
                    <a:pt x="489" y="2831"/>
                  </a:lnTo>
                  <a:lnTo>
                    <a:pt x="491" y="2815"/>
                  </a:lnTo>
                  <a:lnTo>
                    <a:pt x="492" y="2801"/>
                  </a:lnTo>
                  <a:lnTo>
                    <a:pt x="493" y="2788"/>
                  </a:lnTo>
                  <a:lnTo>
                    <a:pt x="493" y="2776"/>
                  </a:lnTo>
                  <a:lnTo>
                    <a:pt x="492" y="2766"/>
                  </a:lnTo>
                  <a:lnTo>
                    <a:pt x="491" y="2758"/>
                  </a:lnTo>
                  <a:lnTo>
                    <a:pt x="488" y="2745"/>
                  </a:lnTo>
                  <a:lnTo>
                    <a:pt x="485" y="2737"/>
                  </a:lnTo>
                  <a:lnTo>
                    <a:pt x="483" y="2731"/>
                  </a:lnTo>
                  <a:lnTo>
                    <a:pt x="482" y="2730"/>
                  </a:lnTo>
                  <a:lnTo>
                    <a:pt x="479" y="2726"/>
                  </a:lnTo>
                  <a:lnTo>
                    <a:pt x="475" y="2715"/>
                  </a:lnTo>
                  <a:lnTo>
                    <a:pt x="468" y="2700"/>
                  </a:lnTo>
                  <a:lnTo>
                    <a:pt x="459" y="2682"/>
                  </a:lnTo>
                  <a:lnTo>
                    <a:pt x="453" y="2673"/>
                  </a:lnTo>
                  <a:lnTo>
                    <a:pt x="448" y="2666"/>
                  </a:lnTo>
                  <a:lnTo>
                    <a:pt x="441" y="2659"/>
                  </a:lnTo>
                  <a:lnTo>
                    <a:pt x="434" y="2653"/>
                  </a:lnTo>
                  <a:lnTo>
                    <a:pt x="427" y="2648"/>
                  </a:lnTo>
                  <a:lnTo>
                    <a:pt x="419" y="2645"/>
                  </a:lnTo>
                  <a:lnTo>
                    <a:pt x="415" y="2645"/>
                  </a:lnTo>
                  <a:lnTo>
                    <a:pt x="412" y="2645"/>
                  </a:lnTo>
                  <a:lnTo>
                    <a:pt x="408" y="2645"/>
                  </a:lnTo>
                  <a:lnTo>
                    <a:pt x="403" y="2647"/>
                  </a:lnTo>
                  <a:lnTo>
                    <a:pt x="374" y="2655"/>
                  </a:lnTo>
                  <a:lnTo>
                    <a:pt x="351" y="2659"/>
                  </a:lnTo>
                  <a:lnTo>
                    <a:pt x="345" y="2661"/>
                  </a:lnTo>
                  <a:lnTo>
                    <a:pt x="341" y="2664"/>
                  </a:lnTo>
                  <a:lnTo>
                    <a:pt x="336" y="2667"/>
                  </a:lnTo>
                  <a:lnTo>
                    <a:pt x="331" y="2670"/>
                  </a:lnTo>
                  <a:lnTo>
                    <a:pt x="327" y="2676"/>
                  </a:lnTo>
                  <a:lnTo>
                    <a:pt x="323" y="2681"/>
                  </a:lnTo>
                  <a:lnTo>
                    <a:pt x="318" y="2689"/>
                  </a:lnTo>
                  <a:lnTo>
                    <a:pt x="314" y="2696"/>
                  </a:lnTo>
                  <a:lnTo>
                    <a:pt x="310" y="2705"/>
                  </a:lnTo>
                  <a:lnTo>
                    <a:pt x="303" y="2713"/>
                  </a:lnTo>
                  <a:lnTo>
                    <a:pt x="294" y="2719"/>
                  </a:lnTo>
                  <a:lnTo>
                    <a:pt x="286" y="2723"/>
                  </a:lnTo>
                  <a:lnTo>
                    <a:pt x="275" y="2728"/>
                  </a:lnTo>
                  <a:lnTo>
                    <a:pt x="264" y="2731"/>
                  </a:lnTo>
                  <a:lnTo>
                    <a:pt x="253" y="2733"/>
                  </a:lnTo>
                  <a:lnTo>
                    <a:pt x="242" y="2735"/>
                  </a:lnTo>
                  <a:lnTo>
                    <a:pt x="221" y="2737"/>
                  </a:lnTo>
                  <a:lnTo>
                    <a:pt x="204" y="2737"/>
                  </a:lnTo>
                  <a:lnTo>
                    <a:pt x="191" y="2737"/>
                  </a:lnTo>
                  <a:lnTo>
                    <a:pt x="187" y="2735"/>
                  </a:lnTo>
                  <a:lnTo>
                    <a:pt x="180" y="2725"/>
                  </a:lnTo>
                  <a:lnTo>
                    <a:pt x="167" y="2695"/>
                  </a:lnTo>
                  <a:lnTo>
                    <a:pt x="164" y="2686"/>
                  </a:lnTo>
                  <a:lnTo>
                    <a:pt x="160" y="2677"/>
                  </a:lnTo>
                  <a:lnTo>
                    <a:pt x="158" y="2667"/>
                  </a:lnTo>
                  <a:lnTo>
                    <a:pt x="156" y="2656"/>
                  </a:lnTo>
                  <a:lnTo>
                    <a:pt x="155" y="2645"/>
                  </a:lnTo>
                  <a:lnTo>
                    <a:pt x="155" y="2634"/>
                  </a:lnTo>
                  <a:lnTo>
                    <a:pt x="156" y="2624"/>
                  </a:lnTo>
                  <a:lnTo>
                    <a:pt x="159" y="2614"/>
                  </a:lnTo>
                  <a:lnTo>
                    <a:pt x="162" y="2604"/>
                  </a:lnTo>
                  <a:lnTo>
                    <a:pt x="164" y="2594"/>
                  </a:lnTo>
                  <a:lnTo>
                    <a:pt x="165" y="2586"/>
                  </a:lnTo>
                  <a:lnTo>
                    <a:pt x="165" y="2579"/>
                  </a:lnTo>
                  <a:lnTo>
                    <a:pt x="164" y="2572"/>
                  </a:lnTo>
                  <a:lnTo>
                    <a:pt x="163" y="2567"/>
                  </a:lnTo>
                  <a:lnTo>
                    <a:pt x="160" y="2561"/>
                  </a:lnTo>
                  <a:lnTo>
                    <a:pt x="157" y="2557"/>
                  </a:lnTo>
                  <a:lnTo>
                    <a:pt x="154" y="2554"/>
                  </a:lnTo>
                  <a:lnTo>
                    <a:pt x="151" y="2550"/>
                  </a:lnTo>
                  <a:lnTo>
                    <a:pt x="145" y="2548"/>
                  </a:lnTo>
                  <a:lnTo>
                    <a:pt x="140" y="2547"/>
                  </a:lnTo>
                  <a:lnTo>
                    <a:pt x="134" y="2546"/>
                  </a:lnTo>
                  <a:lnTo>
                    <a:pt x="129" y="2546"/>
                  </a:lnTo>
                  <a:lnTo>
                    <a:pt x="121" y="2546"/>
                  </a:lnTo>
                  <a:lnTo>
                    <a:pt x="115" y="2547"/>
                  </a:lnTo>
                  <a:lnTo>
                    <a:pt x="107" y="2547"/>
                  </a:lnTo>
                  <a:lnTo>
                    <a:pt x="97" y="2545"/>
                  </a:lnTo>
                  <a:lnTo>
                    <a:pt x="88" y="2542"/>
                  </a:lnTo>
                  <a:lnTo>
                    <a:pt x="78" y="2537"/>
                  </a:lnTo>
                  <a:lnTo>
                    <a:pt x="67" y="2531"/>
                  </a:lnTo>
                  <a:lnTo>
                    <a:pt x="57" y="2523"/>
                  </a:lnTo>
                  <a:lnTo>
                    <a:pt x="46" y="2513"/>
                  </a:lnTo>
                  <a:lnTo>
                    <a:pt x="36" y="2504"/>
                  </a:lnTo>
                  <a:lnTo>
                    <a:pt x="27" y="2492"/>
                  </a:lnTo>
                  <a:lnTo>
                    <a:pt x="19" y="2479"/>
                  </a:lnTo>
                  <a:lnTo>
                    <a:pt x="11" y="2464"/>
                  </a:lnTo>
                  <a:lnTo>
                    <a:pt x="6" y="2449"/>
                  </a:lnTo>
                  <a:lnTo>
                    <a:pt x="3" y="2433"/>
                  </a:lnTo>
                  <a:lnTo>
                    <a:pt x="0" y="2417"/>
                  </a:lnTo>
                  <a:lnTo>
                    <a:pt x="0" y="2408"/>
                  </a:lnTo>
                  <a:lnTo>
                    <a:pt x="0" y="2399"/>
                  </a:lnTo>
                  <a:lnTo>
                    <a:pt x="2" y="2389"/>
                  </a:lnTo>
                  <a:lnTo>
                    <a:pt x="4" y="2381"/>
                  </a:lnTo>
                  <a:lnTo>
                    <a:pt x="8" y="2362"/>
                  </a:lnTo>
                  <a:lnTo>
                    <a:pt x="12" y="2346"/>
                  </a:lnTo>
                  <a:lnTo>
                    <a:pt x="17" y="2332"/>
                  </a:lnTo>
                  <a:lnTo>
                    <a:pt x="22" y="2319"/>
                  </a:lnTo>
                  <a:lnTo>
                    <a:pt x="28" y="2308"/>
                  </a:lnTo>
                  <a:lnTo>
                    <a:pt x="33" y="2298"/>
                  </a:lnTo>
                  <a:lnTo>
                    <a:pt x="40" y="2289"/>
                  </a:lnTo>
                  <a:lnTo>
                    <a:pt x="46" y="2283"/>
                  </a:lnTo>
                  <a:lnTo>
                    <a:pt x="53" y="2277"/>
                  </a:lnTo>
                  <a:lnTo>
                    <a:pt x="59" y="2274"/>
                  </a:lnTo>
                  <a:lnTo>
                    <a:pt x="67" y="2271"/>
                  </a:lnTo>
                  <a:lnTo>
                    <a:pt x="74" y="2271"/>
                  </a:lnTo>
                  <a:lnTo>
                    <a:pt x="83" y="2271"/>
                  </a:lnTo>
                  <a:lnTo>
                    <a:pt x="91" y="2273"/>
                  </a:lnTo>
                  <a:lnTo>
                    <a:pt x="100" y="2276"/>
                  </a:lnTo>
                  <a:lnTo>
                    <a:pt x="109" y="2281"/>
                  </a:lnTo>
                  <a:lnTo>
                    <a:pt x="133" y="2294"/>
                  </a:lnTo>
                  <a:lnTo>
                    <a:pt x="166" y="2310"/>
                  </a:lnTo>
                  <a:lnTo>
                    <a:pt x="204" y="2330"/>
                  </a:lnTo>
                  <a:lnTo>
                    <a:pt x="245" y="2349"/>
                  </a:lnTo>
                  <a:lnTo>
                    <a:pt x="287" y="2368"/>
                  </a:lnTo>
                  <a:lnTo>
                    <a:pt x="325" y="2383"/>
                  </a:lnTo>
                  <a:lnTo>
                    <a:pt x="342" y="2388"/>
                  </a:lnTo>
                  <a:lnTo>
                    <a:pt x="357" y="2393"/>
                  </a:lnTo>
                  <a:lnTo>
                    <a:pt x="371" y="2396"/>
                  </a:lnTo>
                  <a:lnTo>
                    <a:pt x="381" y="2397"/>
                  </a:lnTo>
                  <a:lnTo>
                    <a:pt x="397" y="2397"/>
                  </a:lnTo>
                  <a:lnTo>
                    <a:pt x="408" y="2396"/>
                  </a:lnTo>
                  <a:lnTo>
                    <a:pt x="412" y="2395"/>
                  </a:lnTo>
                  <a:lnTo>
                    <a:pt x="415" y="2393"/>
                  </a:lnTo>
                  <a:lnTo>
                    <a:pt x="418" y="2392"/>
                  </a:lnTo>
                  <a:lnTo>
                    <a:pt x="422" y="2388"/>
                  </a:lnTo>
                  <a:lnTo>
                    <a:pt x="433" y="2374"/>
                  </a:lnTo>
                  <a:lnTo>
                    <a:pt x="453" y="2347"/>
                  </a:lnTo>
                  <a:lnTo>
                    <a:pt x="477" y="2315"/>
                  </a:lnTo>
                  <a:lnTo>
                    <a:pt x="498" y="2290"/>
                  </a:lnTo>
                  <a:lnTo>
                    <a:pt x="503" y="2285"/>
                  </a:lnTo>
                  <a:lnTo>
                    <a:pt x="510" y="2282"/>
                  </a:lnTo>
                  <a:lnTo>
                    <a:pt x="517" y="2277"/>
                  </a:lnTo>
                  <a:lnTo>
                    <a:pt x="526" y="2275"/>
                  </a:lnTo>
                  <a:lnTo>
                    <a:pt x="536" y="2274"/>
                  </a:lnTo>
                  <a:lnTo>
                    <a:pt x="548" y="2273"/>
                  </a:lnTo>
                  <a:lnTo>
                    <a:pt x="561" y="2273"/>
                  </a:lnTo>
                  <a:lnTo>
                    <a:pt x="575" y="2275"/>
                  </a:lnTo>
                  <a:lnTo>
                    <a:pt x="591" y="2276"/>
                  </a:lnTo>
                  <a:lnTo>
                    <a:pt x="608" y="2277"/>
                  </a:lnTo>
                  <a:lnTo>
                    <a:pt x="625" y="2278"/>
                  </a:lnTo>
                  <a:lnTo>
                    <a:pt x="644" y="2278"/>
                  </a:lnTo>
                  <a:lnTo>
                    <a:pt x="661" y="2277"/>
                  </a:lnTo>
                  <a:lnTo>
                    <a:pt x="678" y="2276"/>
                  </a:lnTo>
                  <a:lnTo>
                    <a:pt x="696" y="2274"/>
                  </a:lnTo>
                  <a:lnTo>
                    <a:pt x="712" y="2272"/>
                  </a:lnTo>
                  <a:lnTo>
                    <a:pt x="727" y="2270"/>
                  </a:lnTo>
                  <a:lnTo>
                    <a:pt x="742" y="2266"/>
                  </a:lnTo>
                  <a:lnTo>
                    <a:pt x="754" y="2262"/>
                  </a:lnTo>
                  <a:lnTo>
                    <a:pt x="764" y="2258"/>
                  </a:lnTo>
                  <a:lnTo>
                    <a:pt x="774" y="2253"/>
                  </a:lnTo>
                  <a:lnTo>
                    <a:pt x="781" y="2248"/>
                  </a:lnTo>
                  <a:lnTo>
                    <a:pt x="783" y="2245"/>
                  </a:lnTo>
                  <a:lnTo>
                    <a:pt x="785" y="2242"/>
                  </a:lnTo>
                  <a:lnTo>
                    <a:pt x="786" y="2239"/>
                  </a:lnTo>
                  <a:lnTo>
                    <a:pt x="786" y="2236"/>
                  </a:lnTo>
                  <a:lnTo>
                    <a:pt x="786" y="2221"/>
                  </a:lnTo>
                  <a:lnTo>
                    <a:pt x="785" y="2199"/>
                  </a:lnTo>
                  <a:lnTo>
                    <a:pt x="786" y="2173"/>
                  </a:lnTo>
                  <a:lnTo>
                    <a:pt x="789" y="2146"/>
                  </a:lnTo>
                  <a:lnTo>
                    <a:pt x="793" y="2130"/>
                  </a:lnTo>
                  <a:lnTo>
                    <a:pt x="796" y="2116"/>
                  </a:lnTo>
                  <a:lnTo>
                    <a:pt x="801" y="2102"/>
                  </a:lnTo>
                  <a:lnTo>
                    <a:pt x="807" y="2089"/>
                  </a:lnTo>
                  <a:lnTo>
                    <a:pt x="815" y="2076"/>
                  </a:lnTo>
                  <a:lnTo>
                    <a:pt x="824" y="2063"/>
                  </a:lnTo>
                  <a:lnTo>
                    <a:pt x="835" y="2052"/>
                  </a:lnTo>
                  <a:lnTo>
                    <a:pt x="847" y="2042"/>
                  </a:lnTo>
                  <a:lnTo>
                    <a:pt x="878" y="2019"/>
                  </a:lnTo>
                  <a:lnTo>
                    <a:pt x="911" y="1993"/>
                  </a:lnTo>
                  <a:lnTo>
                    <a:pt x="947" y="1964"/>
                  </a:lnTo>
                  <a:lnTo>
                    <a:pt x="982" y="1934"/>
                  </a:lnTo>
                  <a:lnTo>
                    <a:pt x="1015" y="1907"/>
                  </a:lnTo>
                  <a:lnTo>
                    <a:pt x="1040" y="1884"/>
                  </a:lnTo>
                  <a:lnTo>
                    <a:pt x="1057" y="1870"/>
                  </a:lnTo>
                  <a:lnTo>
                    <a:pt x="1064" y="1864"/>
                  </a:lnTo>
                  <a:lnTo>
                    <a:pt x="1066" y="1853"/>
                  </a:lnTo>
                  <a:lnTo>
                    <a:pt x="1070" y="1821"/>
                  </a:lnTo>
                  <a:lnTo>
                    <a:pt x="1078" y="1776"/>
                  </a:lnTo>
                  <a:lnTo>
                    <a:pt x="1086" y="1723"/>
                  </a:lnTo>
                  <a:lnTo>
                    <a:pt x="1094" y="1669"/>
                  </a:lnTo>
                  <a:lnTo>
                    <a:pt x="1101" y="1618"/>
                  </a:lnTo>
                  <a:lnTo>
                    <a:pt x="1106" y="1578"/>
                  </a:lnTo>
                  <a:lnTo>
                    <a:pt x="1108" y="1554"/>
                  </a:lnTo>
                  <a:lnTo>
                    <a:pt x="1108" y="1537"/>
                  </a:lnTo>
                  <a:lnTo>
                    <a:pt x="1107" y="1520"/>
                  </a:lnTo>
                  <a:lnTo>
                    <a:pt x="1105" y="1500"/>
                  </a:lnTo>
                  <a:lnTo>
                    <a:pt x="1102" y="1481"/>
                  </a:lnTo>
                  <a:lnTo>
                    <a:pt x="1097" y="1463"/>
                  </a:lnTo>
                  <a:lnTo>
                    <a:pt x="1092" y="1447"/>
                  </a:lnTo>
                  <a:lnTo>
                    <a:pt x="1089" y="1440"/>
                  </a:lnTo>
                  <a:lnTo>
                    <a:pt x="1084" y="1434"/>
                  </a:lnTo>
                  <a:lnTo>
                    <a:pt x="1080" y="1430"/>
                  </a:lnTo>
                  <a:lnTo>
                    <a:pt x="1075" y="1425"/>
                  </a:lnTo>
                  <a:lnTo>
                    <a:pt x="1069" y="1421"/>
                  </a:lnTo>
                  <a:lnTo>
                    <a:pt x="1064" y="1414"/>
                  </a:lnTo>
                  <a:lnTo>
                    <a:pt x="1058" y="1405"/>
                  </a:lnTo>
                  <a:lnTo>
                    <a:pt x="1054" y="1394"/>
                  </a:lnTo>
                  <a:lnTo>
                    <a:pt x="1050" y="1381"/>
                  </a:lnTo>
                  <a:lnTo>
                    <a:pt x="1045" y="1366"/>
                  </a:lnTo>
                  <a:lnTo>
                    <a:pt x="1043" y="1351"/>
                  </a:lnTo>
                  <a:lnTo>
                    <a:pt x="1041" y="1336"/>
                  </a:lnTo>
                  <a:lnTo>
                    <a:pt x="1041" y="1321"/>
                  </a:lnTo>
                  <a:lnTo>
                    <a:pt x="1043" y="1305"/>
                  </a:lnTo>
                  <a:lnTo>
                    <a:pt x="1044" y="1298"/>
                  </a:lnTo>
                  <a:lnTo>
                    <a:pt x="1046" y="1291"/>
                  </a:lnTo>
                  <a:lnTo>
                    <a:pt x="1049" y="1285"/>
                  </a:lnTo>
                  <a:lnTo>
                    <a:pt x="1052" y="1278"/>
                  </a:lnTo>
                  <a:lnTo>
                    <a:pt x="1055" y="1272"/>
                  </a:lnTo>
                  <a:lnTo>
                    <a:pt x="1059" y="1266"/>
                  </a:lnTo>
                  <a:lnTo>
                    <a:pt x="1064" y="1261"/>
                  </a:lnTo>
                  <a:lnTo>
                    <a:pt x="1069" y="1255"/>
                  </a:lnTo>
                  <a:lnTo>
                    <a:pt x="1076" y="1251"/>
                  </a:lnTo>
                  <a:lnTo>
                    <a:pt x="1082" y="1248"/>
                  </a:lnTo>
                  <a:lnTo>
                    <a:pt x="1090" y="1245"/>
                  </a:lnTo>
                  <a:lnTo>
                    <a:pt x="1097" y="1241"/>
                  </a:lnTo>
                  <a:lnTo>
                    <a:pt x="1131" y="1234"/>
                  </a:lnTo>
                  <a:lnTo>
                    <a:pt x="1163" y="1226"/>
                  </a:lnTo>
                  <a:lnTo>
                    <a:pt x="1190" y="1220"/>
                  </a:lnTo>
                  <a:lnTo>
                    <a:pt x="1215" y="1213"/>
                  </a:lnTo>
                  <a:lnTo>
                    <a:pt x="1225" y="1209"/>
                  </a:lnTo>
                  <a:lnTo>
                    <a:pt x="1235" y="1205"/>
                  </a:lnTo>
                  <a:lnTo>
                    <a:pt x="1243" y="1201"/>
                  </a:lnTo>
                  <a:lnTo>
                    <a:pt x="1250" y="1197"/>
                  </a:lnTo>
                  <a:lnTo>
                    <a:pt x="1256" y="1191"/>
                  </a:lnTo>
                  <a:lnTo>
                    <a:pt x="1261" y="1186"/>
                  </a:lnTo>
                  <a:lnTo>
                    <a:pt x="1264" y="1179"/>
                  </a:lnTo>
                  <a:lnTo>
                    <a:pt x="1265" y="1173"/>
                  </a:lnTo>
                  <a:lnTo>
                    <a:pt x="1267" y="1159"/>
                  </a:lnTo>
                  <a:lnTo>
                    <a:pt x="1269" y="1141"/>
                  </a:lnTo>
                  <a:lnTo>
                    <a:pt x="1271" y="1131"/>
                  </a:lnTo>
                  <a:lnTo>
                    <a:pt x="1271" y="1122"/>
                  </a:lnTo>
                  <a:lnTo>
                    <a:pt x="1271" y="1112"/>
                  </a:lnTo>
                  <a:lnTo>
                    <a:pt x="1269" y="1102"/>
                  </a:lnTo>
                  <a:lnTo>
                    <a:pt x="1267" y="1092"/>
                  </a:lnTo>
                  <a:lnTo>
                    <a:pt x="1264" y="1082"/>
                  </a:lnTo>
                  <a:lnTo>
                    <a:pt x="1260" y="1072"/>
                  </a:lnTo>
                  <a:lnTo>
                    <a:pt x="1253" y="1062"/>
                  </a:lnTo>
                  <a:lnTo>
                    <a:pt x="1247" y="1052"/>
                  </a:lnTo>
                  <a:lnTo>
                    <a:pt x="1237" y="1042"/>
                  </a:lnTo>
                  <a:lnTo>
                    <a:pt x="1227" y="1033"/>
                  </a:lnTo>
                  <a:lnTo>
                    <a:pt x="1214" y="1025"/>
                  </a:lnTo>
                  <a:lnTo>
                    <a:pt x="1188" y="1007"/>
                  </a:lnTo>
                  <a:lnTo>
                    <a:pt x="1164" y="991"/>
                  </a:lnTo>
                  <a:lnTo>
                    <a:pt x="1144" y="977"/>
                  </a:lnTo>
                  <a:lnTo>
                    <a:pt x="1129" y="963"/>
                  </a:lnTo>
                  <a:lnTo>
                    <a:pt x="1123" y="956"/>
                  </a:lnTo>
                  <a:lnTo>
                    <a:pt x="1117" y="950"/>
                  </a:lnTo>
                  <a:lnTo>
                    <a:pt x="1114" y="943"/>
                  </a:lnTo>
                  <a:lnTo>
                    <a:pt x="1112" y="938"/>
                  </a:lnTo>
                  <a:lnTo>
                    <a:pt x="1111" y="932"/>
                  </a:lnTo>
                  <a:lnTo>
                    <a:pt x="1111" y="927"/>
                  </a:lnTo>
                  <a:lnTo>
                    <a:pt x="1113" y="922"/>
                  </a:lnTo>
                  <a:lnTo>
                    <a:pt x="1116" y="918"/>
                  </a:lnTo>
                  <a:lnTo>
                    <a:pt x="1129" y="907"/>
                  </a:lnTo>
                  <a:lnTo>
                    <a:pt x="1150" y="893"/>
                  </a:lnTo>
                  <a:lnTo>
                    <a:pt x="1174" y="876"/>
                  </a:lnTo>
                  <a:lnTo>
                    <a:pt x="1199" y="858"/>
                  </a:lnTo>
                  <a:lnTo>
                    <a:pt x="1224" y="840"/>
                  </a:lnTo>
                  <a:lnTo>
                    <a:pt x="1244" y="823"/>
                  </a:lnTo>
                  <a:lnTo>
                    <a:pt x="1253" y="816"/>
                  </a:lnTo>
                  <a:lnTo>
                    <a:pt x="1260" y="808"/>
                  </a:lnTo>
                  <a:lnTo>
                    <a:pt x="1263" y="803"/>
                  </a:lnTo>
                  <a:lnTo>
                    <a:pt x="1264" y="797"/>
                  </a:lnTo>
                  <a:lnTo>
                    <a:pt x="1263" y="786"/>
                  </a:lnTo>
                  <a:lnTo>
                    <a:pt x="1259" y="771"/>
                  </a:lnTo>
                  <a:lnTo>
                    <a:pt x="1252" y="754"/>
                  </a:lnTo>
                  <a:lnTo>
                    <a:pt x="1244" y="734"/>
                  </a:lnTo>
                  <a:lnTo>
                    <a:pt x="1237" y="716"/>
                  </a:lnTo>
                  <a:lnTo>
                    <a:pt x="1231" y="697"/>
                  </a:lnTo>
                  <a:lnTo>
                    <a:pt x="1229" y="688"/>
                  </a:lnTo>
                  <a:lnTo>
                    <a:pt x="1228" y="681"/>
                  </a:lnTo>
                  <a:lnTo>
                    <a:pt x="1227" y="674"/>
                  </a:lnTo>
                  <a:lnTo>
                    <a:pt x="1227" y="668"/>
                  </a:lnTo>
                  <a:lnTo>
                    <a:pt x="1227" y="663"/>
                  </a:lnTo>
                  <a:lnTo>
                    <a:pt x="1226" y="656"/>
                  </a:lnTo>
                  <a:lnTo>
                    <a:pt x="1224" y="646"/>
                  </a:lnTo>
                  <a:lnTo>
                    <a:pt x="1219" y="635"/>
                  </a:lnTo>
                  <a:lnTo>
                    <a:pt x="1240" y="629"/>
                  </a:lnTo>
                  <a:lnTo>
                    <a:pt x="1262" y="621"/>
                  </a:lnTo>
                  <a:lnTo>
                    <a:pt x="1281" y="612"/>
                  </a:lnTo>
                  <a:lnTo>
                    <a:pt x="1301" y="604"/>
                  </a:lnTo>
                  <a:lnTo>
                    <a:pt x="1318" y="594"/>
                  </a:lnTo>
                  <a:lnTo>
                    <a:pt x="1334" y="583"/>
                  </a:lnTo>
                  <a:lnTo>
                    <a:pt x="1341" y="577"/>
                  </a:lnTo>
                  <a:lnTo>
                    <a:pt x="1347" y="572"/>
                  </a:lnTo>
                  <a:lnTo>
                    <a:pt x="1352" y="565"/>
                  </a:lnTo>
                  <a:lnTo>
                    <a:pt x="1356" y="559"/>
                  </a:lnTo>
                  <a:lnTo>
                    <a:pt x="1361" y="548"/>
                  </a:lnTo>
                  <a:lnTo>
                    <a:pt x="1365" y="539"/>
                  </a:lnTo>
                  <a:lnTo>
                    <a:pt x="1367" y="531"/>
                  </a:lnTo>
                  <a:lnTo>
                    <a:pt x="1370" y="523"/>
                  </a:lnTo>
                  <a:lnTo>
                    <a:pt x="1370" y="515"/>
                  </a:lnTo>
                  <a:lnTo>
                    <a:pt x="1370" y="509"/>
                  </a:lnTo>
                  <a:lnTo>
                    <a:pt x="1368" y="502"/>
                  </a:lnTo>
                  <a:lnTo>
                    <a:pt x="1366" y="496"/>
                  </a:lnTo>
                  <a:lnTo>
                    <a:pt x="1361" y="481"/>
                  </a:lnTo>
                  <a:lnTo>
                    <a:pt x="1355" y="464"/>
                  </a:lnTo>
                  <a:lnTo>
                    <a:pt x="1349" y="444"/>
                  </a:lnTo>
                  <a:lnTo>
                    <a:pt x="1343" y="417"/>
                  </a:lnTo>
                  <a:lnTo>
                    <a:pt x="1337" y="389"/>
                  </a:lnTo>
                  <a:lnTo>
                    <a:pt x="1329" y="361"/>
                  </a:lnTo>
                  <a:lnTo>
                    <a:pt x="1322" y="334"/>
                  </a:lnTo>
                  <a:lnTo>
                    <a:pt x="1313" y="309"/>
                  </a:lnTo>
                  <a:lnTo>
                    <a:pt x="1298" y="272"/>
                  </a:lnTo>
                  <a:lnTo>
                    <a:pt x="1292" y="257"/>
                  </a:lnTo>
                  <a:lnTo>
                    <a:pt x="1297" y="261"/>
                  </a:lnTo>
                  <a:lnTo>
                    <a:pt x="1308" y="266"/>
                  </a:lnTo>
                  <a:lnTo>
                    <a:pt x="1314" y="269"/>
                  </a:lnTo>
                  <a:lnTo>
                    <a:pt x="1322" y="272"/>
                  </a:lnTo>
                  <a:lnTo>
                    <a:pt x="1329" y="272"/>
                  </a:lnTo>
                  <a:lnTo>
                    <a:pt x="1337" y="271"/>
                  </a:lnTo>
                  <a:lnTo>
                    <a:pt x="1356" y="290"/>
                  </a:lnTo>
                  <a:lnTo>
                    <a:pt x="1555" y="290"/>
                  </a:lnTo>
                  <a:lnTo>
                    <a:pt x="1563" y="278"/>
                  </a:lnTo>
                  <a:lnTo>
                    <a:pt x="1583" y="249"/>
                  </a:lnTo>
                  <a:lnTo>
                    <a:pt x="1609" y="212"/>
                  </a:lnTo>
                  <a:lnTo>
                    <a:pt x="1632" y="175"/>
                  </a:lnTo>
                  <a:lnTo>
                    <a:pt x="1641" y="158"/>
                  </a:lnTo>
                  <a:lnTo>
                    <a:pt x="1651" y="145"/>
                  </a:lnTo>
                  <a:lnTo>
                    <a:pt x="1661" y="132"/>
                  </a:lnTo>
                  <a:lnTo>
                    <a:pt x="1673" y="120"/>
                  </a:lnTo>
                  <a:lnTo>
                    <a:pt x="1699" y="98"/>
                  </a:lnTo>
                  <a:lnTo>
                    <a:pt x="1734" y="72"/>
                  </a:lnTo>
                  <a:lnTo>
                    <a:pt x="1742" y="65"/>
                  </a:lnTo>
                  <a:lnTo>
                    <a:pt x="1749" y="57"/>
                  </a:lnTo>
                  <a:lnTo>
                    <a:pt x="1756" y="49"/>
                  </a:lnTo>
                  <a:lnTo>
                    <a:pt x="1760" y="39"/>
                  </a:lnTo>
                  <a:lnTo>
                    <a:pt x="1765" y="30"/>
                  </a:lnTo>
                  <a:lnTo>
                    <a:pt x="1769" y="20"/>
                  </a:lnTo>
                  <a:lnTo>
                    <a:pt x="1772" y="10"/>
                  </a:lnTo>
                  <a:lnTo>
                    <a:pt x="1774" y="1"/>
                  </a:lnTo>
                  <a:lnTo>
                    <a:pt x="1780" y="1"/>
                  </a:lnTo>
                  <a:lnTo>
                    <a:pt x="1785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62"/>
            <p:cNvSpPr>
              <a:spLocks noChangeAspect="1" noEditPoints="1"/>
            </p:cNvSpPr>
            <p:nvPr/>
          </p:nvSpPr>
          <p:spPr bwMode="auto">
            <a:xfrm>
              <a:off x="5002" y="1922"/>
              <a:ext cx="327" cy="266"/>
            </a:xfrm>
            <a:custGeom>
              <a:avLst/>
              <a:gdLst>
                <a:gd name="T0" fmla="*/ 0 w 2467"/>
                <a:gd name="T1" fmla="*/ 0 h 1896"/>
                <a:gd name="T2" fmla="*/ 0 w 2467"/>
                <a:gd name="T3" fmla="*/ 0 h 1896"/>
                <a:gd name="T4" fmla="*/ 0 w 2467"/>
                <a:gd name="T5" fmla="*/ 0 h 1896"/>
                <a:gd name="T6" fmla="*/ 0 w 2467"/>
                <a:gd name="T7" fmla="*/ 0 h 1896"/>
                <a:gd name="T8" fmla="*/ 0 w 2467"/>
                <a:gd name="T9" fmla="*/ 0 h 1896"/>
                <a:gd name="T10" fmla="*/ 0 w 2467"/>
                <a:gd name="T11" fmla="*/ 0 h 1896"/>
                <a:gd name="T12" fmla="*/ 0 w 2467"/>
                <a:gd name="T13" fmla="*/ 0 h 1896"/>
                <a:gd name="T14" fmla="*/ 0 w 2467"/>
                <a:gd name="T15" fmla="*/ 0 h 1896"/>
                <a:gd name="T16" fmla="*/ 0 w 2467"/>
                <a:gd name="T17" fmla="*/ 0 h 1896"/>
                <a:gd name="T18" fmla="*/ 0 w 2467"/>
                <a:gd name="T19" fmla="*/ 0 h 1896"/>
                <a:gd name="T20" fmla="*/ 0 w 2467"/>
                <a:gd name="T21" fmla="*/ 0 h 1896"/>
                <a:gd name="T22" fmla="*/ 0 w 2467"/>
                <a:gd name="T23" fmla="*/ 0 h 1896"/>
                <a:gd name="T24" fmla="*/ 0 w 2467"/>
                <a:gd name="T25" fmla="*/ 0 h 1896"/>
                <a:gd name="T26" fmla="*/ 0 w 2467"/>
                <a:gd name="T27" fmla="*/ 0 h 1896"/>
                <a:gd name="T28" fmla="*/ 0 w 2467"/>
                <a:gd name="T29" fmla="*/ 0 h 1896"/>
                <a:gd name="T30" fmla="*/ 0 w 2467"/>
                <a:gd name="T31" fmla="*/ 0 h 1896"/>
                <a:gd name="T32" fmla="*/ 0 w 2467"/>
                <a:gd name="T33" fmla="*/ 0 h 1896"/>
                <a:gd name="T34" fmla="*/ 0 w 2467"/>
                <a:gd name="T35" fmla="*/ 0 h 1896"/>
                <a:gd name="T36" fmla="*/ 0 w 2467"/>
                <a:gd name="T37" fmla="*/ 0 h 1896"/>
                <a:gd name="T38" fmla="*/ 0 w 2467"/>
                <a:gd name="T39" fmla="*/ 0 h 1896"/>
                <a:gd name="T40" fmla="*/ 0 w 2467"/>
                <a:gd name="T41" fmla="*/ 0 h 1896"/>
                <a:gd name="T42" fmla="*/ 0 w 2467"/>
                <a:gd name="T43" fmla="*/ 0 h 1896"/>
                <a:gd name="T44" fmla="*/ 0 w 2467"/>
                <a:gd name="T45" fmla="*/ 0 h 1896"/>
                <a:gd name="T46" fmla="*/ 0 w 2467"/>
                <a:gd name="T47" fmla="*/ 0 h 1896"/>
                <a:gd name="T48" fmla="*/ 0 w 2467"/>
                <a:gd name="T49" fmla="*/ 0 h 1896"/>
                <a:gd name="T50" fmla="*/ 0 w 2467"/>
                <a:gd name="T51" fmla="*/ 0 h 1896"/>
                <a:gd name="T52" fmla="*/ 0 w 2467"/>
                <a:gd name="T53" fmla="*/ 0 h 1896"/>
                <a:gd name="T54" fmla="*/ 0 w 2467"/>
                <a:gd name="T55" fmla="*/ 0 h 1896"/>
                <a:gd name="T56" fmla="*/ 0 w 2467"/>
                <a:gd name="T57" fmla="*/ 0 h 1896"/>
                <a:gd name="T58" fmla="*/ 0 w 2467"/>
                <a:gd name="T59" fmla="*/ 0 h 1896"/>
                <a:gd name="T60" fmla="*/ 0 w 2467"/>
                <a:gd name="T61" fmla="*/ 0 h 1896"/>
                <a:gd name="T62" fmla="*/ 0 w 2467"/>
                <a:gd name="T63" fmla="*/ 0 h 1896"/>
                <a:gd name="T64" fmla="*/ 0 w 2467"/>
                <a:gd name="T65" fmla="*/ 0 h 1896"/>
                <a:gd name="T66" fmla="*/ 0 w 2467"/>
                <a:gd name="T67" fmla="*/ 0 h 1896"/>
                <a:gd name="T68" fmla="*/ 0 w 2467"/>
                <a:gd name="T69" fmla="*/ 0 h 1896"/>
                <a:gd name="T70" fmla="*/ 0 w 2467"/>
                <a:gd name="T71" fmla="*/ 0 h 1896"/>
                <a:gd name="T72" fmla="*/ 0 w 2467"/>
                <a:gd name="T73" fmla="*/ 0 h 1896"/>
                <a:gd name="T74" fmla="*/ 0 w 2467"/>
                <a:gd name="T75" fmla="*/ 0 h 1896"/>
                <a:gd name="T76" fmla="*/ 0 w 2467"/>
                <a:gd name="T77" fmla="*/ 0 h 1896"/>
                <a:gd name="T78" fmla="*/ 0 w 2467"/>
                <a:gd name="T79" fmla="*/ 0 h 1896"/>
                <a:gd name="T80" fmla="*/ 0 w 2467"/>
                <a:gd name="T81" fmla="*/ 0 h 1896"/>
                <a:gd name="T82" fmla="*/ 0 w 2467"/>
                <a:gd name="T83" fmla="*/ 0 h 1896"/>
                <a:gd name="T84" fmla="*/ 0 w 2467"/>
                <a:gd name="T85" fmla="*/ 0 h 1896"/>
                <a:gd name="T86" fmla="*/ 0 w 2467"/>
                <a:gd name="T87" fmla="*/ 0 h 1896"/>
                <a:gd name="T88" fmla="*/ 0 w 2467"/>
                <a:gd name="T89" fmla="*/ 0 h 1896"/>
                <a:gd name="T90" fmla="*/ 0 w 2467"/>
                <a:gd name="T91" fmla="*/ 0 h 1896"/>
                <a:gd name="T92" fmla="*/ 0 w 2467"/>
                <a:gd name="T93" fmla="*/ 0 h 1896"/>
                <a:gd name="T94" fmla="*/ 0 w 2467"/>
                <a:gd name="T95" fmla="*/ 0 h 1896"/>
                <a:gd name="T96" fmla="*/ 0 w 2467"/>
                <a:gd name="T97" fmla="*/ 0 h 1896"/>
                <a:gd name="T98" fmla="*/ 0 w 2467"/>
                <a:gd name="T99" fmla="*/ 0 h 1896"/>
                <a:gd name="T100" fmla="*/ 0 w 2467"/>
                <a:gd name="T101" fmla="*/ 0 h 1896"/>
                <a:gd name="T102" fmla="*/ 0 w 2467"/>
                <a:gd name="T103" fmla="*/ 0 h 1896"/>
                <a:gd name="T104" fmla="*/ 0 w 2467"/>
                <a:gd name="T105" fmla="*/ 0 h 1896"/>
                <a:gd name="T106" fmla="*/ 0 w 2467"/>
                <a:gd name="T107" fmla="*/ 0 h 1896"/>
                <a:gd name="T108" fmla="*/ 0 w 2467"/>
                <a:gd name="T109" fmla="*/ 0 h 1896"/>
                <a:gd name="T110" fmla="*/ 0 w 2467"/>
                <a:gd name="T111" fmla="*/ 0 h 1896"/>
                <a:gd name="T112" fmla="*/ 0 w 2467"/>
                <a:gd name="T113" fmla="*/ 0 h 1896"/>
                <a:gd name="T114" fmla="*/ 0 w 2467"/>
                <a:gd name="T115" fmla="*/ 0 h 18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467"/>
                <a:gd name="T175" fmla="*/ 0 h 1896"/>
                <a:gd name="T176" fmla="*/ 2467 w 2467"/>
                <a:gd name="T177" fmla="*/ 1896 h 18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467" h="1896">
                  <a:moveTo>
                    <a:pt x="2238" y="1286"/>
                  </a:moveTo>
                  <a:lnTo>
                    <a:pt x="2216" y="1288"/>
                  </a:lnTo>
                  <a:lnTo>
                    <a:pt x="2199" y="1290"/>
                  </a:lnTo>
                  <a:lnTo>
                    <a:pt x="2182" y="1295"/>
                  </a:lnTo>
                  <a:lnTo>
                    <a:pt x="2171" y="1299"/>
                  </a:lnTo>
                  <a:lnTo>
                    <a:pt x="2142" y="1312"/>
                  </a:lnTo>
                  <a:lnTo>
                    <a:pt x="2110" y="1329"/>
                  </a:lnTo>
                  <a:lnTo>
                    <a:pt x="2074" y="1347"/>
                  </a:lnTo>
                  <a:lnTo>
                    <a:pt x="2038" y="1364"/>
                  </a:lnTo>
                  <a:lnTo>
                    <a:pt x="2005" y="1383"/>
                  </a:lnTo>
                  <a:lnTo>
                    <a:pt x="1979" y="1399"/>
                  </a:lnTo>
                  <a:lnTo>
                    <a:pt x="1969" y="1407"/>
                  </a:lnTo>
                  <a:lnTo>
                    <a:pt x="1962" y="1415"/>
                  </a:lnTo>
                  <a:lnTo>
                    <a:pt x="1958" y="1418"/>
                  </a:lnTo>
                  <a:lnTo>
                    <a:pt x="1956" y="1421"/>
                  </a:lnTo>
                  <a:lnTo>
                    <a:pt x="1955" y="1423"/>
                  </a:lnTo>
                  <a:lnTo>
                    <a:pt x="1955" y="1426"/>
                  </a:lnTo>
                  <a:lnTo>
                    <a:pt x="1953" y="1442"/>
                  </a:lnTo>
                  <a:lnTo>
                    <a:pt x="1950" y="1465"/>
                  </a:lnTo>
                  <a:lnTo>
                    <a:pt x="1945" y="1493"/>
                  </a:lnTo>
                  <a:lnTo>
                    <a:pt x="1939" y="1523"/>
                  </a:lnTo>
                  <a:lnTo>
                    <a:pt x="1933" y="1555"/>
                  </a:lnTo>
                  <a:lnTo>
                    <a:pt x="1927" y="1582"/>
                  </a:lnTo>
                  <a:lnTo>
                    <a:pt x="1920" y="1606"/>
                  </a:lnTo>
                  <a:lnTo>
                    <a:pt x="1916" y="1620"/>
                  </a:lnTo>
                  <a:lnTo>
                    <a:pt x="1914" y="1627"/>
                  </a:lnTo>
                  <a:lnTo>
                    <a:pt x="1913" y="1633"/>
                  </a:lnTo>
                  <a:lnTo>
                    <a:pt x="1913" y="1640"/>
                  </a:lnTo>
                  <a:lnTo>
                    <a:pt x="1911" y="1648"/>
                  </a:lnTo>
                  <a:lnTo>
                    <a:pt x="1911" y="1665"/>
                  </a:lnTo>
                  <a:lnTo>
                    <a:pt x="1911" y="1681"/>
                  </a:lnTo>
                  <a:lnTo>
                    <a:pt x="1910" y="1689"/>
                  </a:lnTo>
                  <a:lnTo>
                    <a:pt x="1909" y="1696"/>
                  </a:lnTo>
                  <a:lnTo>
                    <a:pt x="1907" y="1703"/>
                  </a:lnTo>
                  <a:lnTo>
                    <a:pt x="1905" y="1709"/>
                  </a:lnTo>
                  <a:lnTo>
                    <a:pt x="1901" y="1714"/>
                  </a:lnTo>
                  <a:lnTo>
                    <a:pt x="1896" y="1717"/>
                  </a:lnTo>
                  <a:lnTo>
                    <a:pt x="1890" y="1720"/>
                  </a:lnTo>
                  <a:lnTo>
                    <a:pt x="1882" y="1720"/>
                  </a:lnTo>
                  <a:lnTo>
                    <a:pt x="1863" y="1720"/>
                  </a:lnTo>
                  <a:lnTo>
                    <a:pt x="1836" y="1719"/>
                  </a:lnTo>
                  <a:lnTo>
                    <a:pt x="1807" y="1720"/>
                  </a:lnTo>
                  <a:lnTo>
                    <a:pt x="1777" y="1721"/>
                  </a:lnTo>
                  <a:lnTo>
                    <a:pt x="1761" y="1722"/>
                  </a:lnTo>
                  <a:lnTo>
                    <a:pt x="1746" y="1726"/>
                  </a:lnTo>
                  <a:lnTo>
                    <a:pt x="1732" y="1728"/>
                  </a:lnTo>
                  <a:lnTo>
                    <a:pt x="1719" y="1732"/>
                  </a:lnTo>
                  <a:lnTo>
                    <a:pt x="1708" y="1738"/>
                  </a:lnTo>
                  <a:lnTo>
                    <a:pt x="1697" y="1743"/>
                  </a:lnTo>
                  <a:lnTo>
                    <a:pt x="1693" y="1748"/>
                  </a:lnTo>
                  <a:lnTo>
                    <a:pt x="1688" y="1751"/>
                  </a:lnTo>
                  <a:lnTo>
                    <a:pt x="1685" y="1755"/>
                  </a:lnTo>
                  <a:lnTo>
                    <a:pt x="1683" y="1759"/>
                  </a:lnTo>
                  <a:lnTo>
                    <a:pt x="1678" y="1768"/>
                  </a:lnTo>
                  <a:lnTo>
                    <a:pt x="1672" y="1776"/>
                  </a:lnTo>
                  <a:lnTo>
                    <a:pt x="1666" y="1783"/>
                  </a:lnTo>
                  <a:lnTo>
                    <a:pt x="1660" y="1789"/>
                  </a:lnTo>
                  <a:lnTo>
                    <a:pt x="1654" y="1794"/>
                  </a:lnTo>
                  <a:lnTo>
                    <a:pt x="1648" y="1799"/>
                  </a:lnTo>
                  <a:lnTo>
                    <a:pt x="1642" y="1802"/>
                  </a:lnTo>
                  <a:lnTo>
                    <a:pt x="1636" y="1804"/>
                  </a:lnTo>
                  <a:lnTo>
                    <a:pt x="1630" y="1806"/>
                  </a:lnTo>
                  <a:lnTo>
                    <a:pt x="1624" y="1807"/>
                  </a:lnTo>
                  <a:lnTo>
                    <a:pt x="1619" y="1808"/>
                  </a:lnTo>
                  <a:lnTo>
                    <a:pt x="1613" y="1808"/>
                  </a:lnTo>
                  <a:lnTo>
                    <a:pt x="1602" y="1807"/>
                  </a:lnTo>
                  <a:lnTo>
                    <a:pt x="1594" y="1804"/>
                  </a:lnTo>
                  <a:lnTo>
                    <a:pt x="1580" y="1795"/>
                  </a:lnTo>
                  <a:lnTo>
                    <a:pt x="1553" y="1782"/>
                  </a:lnTo>
                  <a:lnTo>
                    <a:pt x="1521" y="1764"/>
                  </a:lnTo>
                  <a:lnTo>
                    <a:pt x="1484" y="1744"/>
                  </a:lnTo>
                  <a:lnTo>
                    <a:pt x="1444" y="1725"/>
                  </a:lnTo>
                  <a:lnTo>
                    <a:pt x="1405" y="1708"/>
                  </a:lnTo>
                  <a:lnTo>
                    <a:pt x="1388" y="1702"/>
                  </a:lnTo>
                  <a:lnTo>
                    <a:pt x="1372" y="1697"/>
                  </a:lnTo>
                  <a:lnTo>
                    <a:pt x="1356" y="1694"/>
                  </a:lnTo>
                  <a:lnTo>
                    <a:pt x="1343" y="1693"/>
                  </a:lnTo>
                  <a:lnTo>
                    <a:pt x="1322" y="1692"/>
                  </a:lnTo>
                  <a:lnTo>
                    <a:pt x="1301" y="1689"/>
                  </a:lnTo>
                  <a:lnTo>
                    <a:pt x="1282" y="1687"/>
                  </a:lnTo>
                  <a:lnTo>
                    <a:pt x="1265" y="1684"/>
                  </a:lnTo>
                  <a:lnTo>
                    <a:pt x="1256" y="1683"/>
                  </a:lnTo>
                  <a:lnTo>
                    <a:pt x="1249" y="1683"/>
                  </a:lnTo>
                  <a:lnTo>
                    <a:pt x="1241" y="1684"/>
                  </a:lnTo>
                  <a:lnTo>
                    <a:pt x="1235" y="1685"/>
                  </a:lnTo>
                  <a:lnTo>
                    <a:pt x="1228" y="1689"/>
                  </a:lnTo>
                  <a:lnTo>
                    <a:pt x="1222" y="1692"/>
                  </a:lnTo>
                  <a:lnTo>
                    <a:pt x="1216" y="1697"/>
                  </a:lnTo>
                  <a:lnTo>
                    <a:pt x="1211" y="1704"/>
                  </a:lnTo>
                  <a:lnTo>
                    <a:pt x="1205" y="1712"/>
                  </a:lnTo>
                  <a:lnTo>
                    <a:pt x="1198" y="1719"/>
                  </a:lnTo>
                  <a:lnTo>
                    <a:pt x="1190" y="1726"/>
                  </a:lnTo>
                  <a:lnTo>
                    <a:pt x="1181" y="1733"/>
                  </a:lnTo>
                  <a:lnTo>
                    <a:pt x="1162" y="1748"/>
                  </a:lnTo>
                  <a:lnTo>
                    <a:pt x="1141" y="1759"/>
                  </a:lnTo>
                  <a:lnTo>
                    <a:pt x="1120" y="1769"/>
                  </a:lnTo>
                  <a:lnTo>
                    <a:pt x="1102" y="1777"/>
                  </a:lnTo>
                  <a:lnTo>
                    <a:pt x="1093" y="1780"/>
                  </a:lnTo>
                  <a:lnTo>
                    <a:pt x="1084" y="1781"/>
                  </a:lnTo>
                  <a:lnTo>
                    <a:pt x="1078" y="1782"/>
                  </a:lnTo>
                  <a:lnTo>
                    <a:pt x="1072" y="1781"/>
                  </a:lnTo>
                  <a:lnTo>
                    <a:pt x="1058" y="1779"/>
                  </a:lnTo>
                  <a:lnTo>
                    <a:pt x="1040" y="1777"/>
                  </a:lnTo>
                  <a:lnTo>
                    <a:pt x="1017" y="1775"/>
                  </a:lnTo>
                  <a:lnTo>
                    <a:pt x="994" y="1774"/>
                  </a:lnTo>
                  <a:lnTo>
                    <a:pt x="982" y="1774"/>
                  </a:lnTo>
                  <a:lnTo>
                    <a:pt x="971" y="1775"/>
                  </a:lnTo>
                  <a:lnTo>
                    <a:pt x="960" y="1776"/>
                  </a:lnTo>
                  <a:lnTo>
                    <a:pt x="951" y="1779"/>
                  </a:lnTo>
                  <a:lnTo>
                    <a:pt x="943" y="1782"/>
                  </a:lnTo>
                  <a:lnTo>
                    <a:pt x="936" y="1787"/>
                  </a:lnTo>
                  <a:lnTo>
                    <a:pt x="933" y="1789"/>
                  </a:lnTo>
                  <a:lnTo>
                    <a:pt x="931" y="1792"/>
                  </a:lnTo>
                  <a:lnTo>
                    <a:pt x="929" y="1795"/>
                  </a:lnTo>
                  <a:lnTo>
                    <a:pt x="928" y="1799"/>
                  </a:lnTo>
                  <a:lnTo>
                    <a:pt x="922" y="1814"/>
                  </a:lnTo>
                  <a:lnTo>
                    <a:pt x="914" y="1831"/>
                  </a:lnTo>
                  <a:lnTo>
                    <a:pt x="904" y="1850"/>
                  </a:lnTo>
                  <a:lnTo>
                    <a:pt x="892" y="1866"/>
                  </a:lnTo>
                  <a:lnTo>
                    <a:pt x="885" y="1874"/>
                  </a:lnTo>
                  <a:lnTo>
                    <a:pt x="879" y="1880"/>
                  </a:lnTo>
                  <a:lnTo>
                    <a:pt x="872" y="1886"/>
                  </a:lnTo>
                  <a:lnTo>
                    <a:pt x="866" y="1890"/>
                  </a:lnTo>
                  <a:lnTo>
                    <a:pt x="858" y="1893"/>
                  </a:lnTo>
                  <a:lnTo>
                    <a:pt x="852" y="1896"/>
                  </a:lnTo>
                  <a:lnTo>
                    <a:pt x="845" y="1894"/>
                  </a:lnTo>
                  <a:lnTo>
                    <a:pt x="838" y="1892"/>
                  </a:lnTo>
                  <a:lnTo>
                    <a:pt x="807" y="1877"/>
                  </a:lnTo>
                  <a:lnTo>
                    <a:pt x="764" y="1859"/>
                  </a:lnTo>
                  <a:lnTo>
                    <a:pt x="742" y="1851"/>
                  </a:lnTo>
                  <a:lnTo>
                    <a:pt x="720" y="1843"/>
                  </a:lnTo>
                  <a:lnTo>
                    <a:pt x="709" y="1841"/>
                  </a:lnTo>
                  <a:lnTo>
                    <a:pt x="698" y="1839"/>
                  </a:lnTo>
                  <a:lnTo>
                    <a:pt x="687" y="1838"/>
                  </a:lnTo>
                  <a:lnTo>
                    <a:pt x="677" y="1837"/>
                  </a:lnTo>
                  <a:lnTo>
                    <a:pt x="660" y="1838"/>
                  </a:lnTo>
                  <a:lnTo>
                    <a:pt x="643" y="1839"/>
                  </a:lnTo>
                  <a:lnTo>
                    <a:pt x="626" y="1841"/>
                  </a:lnTo>
                  <a:lnTo>
                    <a:pt x="611" y="1844"/>
                  </a:lnTo>
                  <a:lnTo>
                    <a:pt x="597" y="1849"/>
                  </a:lnTo>
                  <a:lnTo>
                    <a:pt x="584" y="1853"/>
                  </a:lnTo>
                  <a:lnTo>
                    <a:pt x="572" y="1859"/>
                  </a:lnTo>
                  <a:lnTo>
                    <a:pt x="561" y="1865"/>
                  </a:lnTo>
                  <a:lnTo>
                    <a:pt x="550" y="1870"/>
                  </a:lnTo>
                  <a:lnTo>
                    <a:pt x="536" y="1876"/>
                  </a:lnTo>
                  <a:lnTo>
                    <a:pt x="522" y="1880"/>
                  </a:lnTo>
                  <a:lnTo>
                    <a:pt x="507" y="1882"/>
                  </a:lnTo>
                  <a:lnTo>
                    <a:pt x="491" y="1885"/>
                  </a:lnTo>
                  <a:lnTo>
                    <a:pt x="478" y="1884"/>
                  </a:lnTo>
                  <a:lnTo>
                    <a:pt x="472" y="1882"/>
                  </a:lnTo>
                  <a:lnTo>
                    <a:pt x="465" y="1881"/>
                  </a:lnTo>
                  <a:lnTo>
                    <a:pt x="461" y="1879"/>
                  </a:lnTo>
                  <a:lnTo>
                    <a:pt x="455" y="1876"/>
                  </a:lnTo>
                  <a:lnTo>
                    <a:pt x="443" y="1869"/>
                  </a:lnTo>
                  <a:lnTo>
                    <a:pt x="425" y="1862"/>
                  </a:lnTo>
                  <a:lnTo>
                    <a:pt x="402" y="1854"/>
                  </a:lnTo>
                  <a:lnTo>
                    <a:pt x="375" y="1848"/>
                  </a:lnTo>
                  <a:lnTo>
                    <a:pt x="348" y="1841"/>
                  </a:lnTo>
                  <a:lnTo>
                    <a:pt x="322" y="1837"/>
                  </a:lnTo>
                  <a:lnTo>
                    <a:pt x="298" y="1832"/>
                  </a:lnTo>
                  <a:lnTo>
                    <a:pt x="278" y="1831"/>
                  </a:lnTo>
                  <a:lnTo>
                    <a:pt x="254" y="1831"/>
                  </a:lnTo>
                  <a:lnTo>
                    <a:pt x="218" y="1829"/>
                  </a:lnTo>
                  <a:lnTo>
                    <a:pt x="175" y="1826"/>
                  </a:lnTo>
                  <a:lnTo>
                    <a:pt x="129" y="1824"/>
                  </a:lnTo>
                  <a:lnTo>
                    <a:pt x="84" y="1820"/>
                  </a:lnTo>
                  <a:lnTo>
                    <a:pt x="47" y="1817"/>
                  </a:lnTo>
                  <a:lnTo>
                    <a:pt x="21" y="1816"/>
                  </a:lnTo>
                  <a:lnTo>
                    <a:pt x="11" y="1815"/>
                  </a:lnTo>
                  <a:lnTo>
                    <a:pt x="0" y="1393"/>
                  </a:lnTo>
                  <a:lnTo>
                    <a:pt x="7" y="1389"/>
                  </a:lnTo>
                  <a:lnTo>
                    <a:pt x="23" y="1382"/>
                  </a:lnTo>
                  <a:lnTo>
                    <a:pt x="46" y="1369"/>
                  </a:lnTo>
                  <a:lnTo>
                    <a:pt x="73" y="1354"/>
                  </a:lnTo>
                  <a:lnTo>
                    <a:pt x="103" y="1337"/>
                  </a:lnTo>
                  <a:lnTo>
                    <a:pt x="130" y="1321"/>
                  </a:lnTo>
                  <a:lnTo>
                    <a:pt x="152" y="1306"/>
                  </a:lnTo>
                  <a:lnTo>
                    <a:pt x="167" y="1294"/>
                  </a:lnTo>
                  <a:lnTo>
                    <a:pt x="172" y="1287"/>
                  </a:lnTo>
                  <a:lnTo>
                    <a:pt x="177" y="1278"/>
                  </a:lnTo>
                  <a:lnTo>
                    <a:pt x="180" y="1269"/>
                  </a:lnTo>
                  <a:lnTo>
                    <a:pt x="183" y="1258"/>
                  </a:lnTo>
                  <a:lnTo>
                    <a:pt x="190" y="1233"/>
                  </a:lnTo>
                  <a:lnTo>
                    <a:pt x="197" y="1208"/>
                  </a:lnTo>
                  <a:lnTo>
                    <a:pt x="202" y="1196"/>
                  </a:lnTo>
                  <a:lnTo>
                    <a:pt x="207" y="1185"/>
                  </a:lnTo>
                  <a:lnTo>
                    <a:pt x="214" y="1175"/>
                  </a:lnTo>
                  <a:lnTo>
                    <a:pt x="220" y="1167"/>
                  </a:lnTo>
                  <a:lnTo>
                    <a:pt x="225" y="1164"/>
                  </a:lnTo>
                  <a:lnTo>
                    <a:pt x="228" y="1162"/>
                  </a:lnTo>
                  <a:lnTo>
                    <a:pt x="233" y="1160"/>
                  </a:lnTo>
                  <a:lnTo>
                    <a:pt x="238" y="1159"/>
                  </a:lnTo>
                  <a:lnTo>
                    <a:pt x="243" y="1158"/>
                  </a:lnTo>
                  <a:lnTo>
                    <a:pt x="249" y="1158"/>
                  </a:lnTo>
                  <a:lnTo>
                    <a:pt x="255" y="1159"/>
                  </a:lnTo>
                  <a:lnTo>
                    <a:pt x="262" y="1160"/>
                  </a:lnTo>
                  <a:lnTo>
                    <a:pt x="289" y="1170"/>
                  </a:lnTo>
                  <a:lnTo>
                    <a:pt x="317" y="1183"/>
                  </a:lnTo>
                  <a:lnTo>
                    <a:pt x="345" y="1196"/>
                  </a:lnTo>
                  <a:lnTo>
                    <a:pt x="372" y="1209"/>
                  </a:lnTo>
                  <a:lnTo>
                    <a:pt x="396" y="1220"/>
                  </a:lnTo>
                  <a:lnTo>
                    <a:pt x="417" y="1228"/>
                  </a:lnTo>
                  <a:lnTo>
                    <a:pt x="426" y="1232"/>
                  </a:lnTo>
                  <a:lnTo>
                    <a:pt x="434" y="1233"/>
                  </a:lnTo>
                  <a:lnTo>
                    <a:pt x="440" y="1234"/>
                  </a:lnTo>
                  <a:lnTo>
                    <a:pt x="444" y="1232"/>
                  </a:lnTo>
                  <a:lnTo>
                    <a:pt x="456" y="1225"/>
                  </a:lnTo>
                  <a:lnTo>
                    <a:pt x="473" y="1213"/>
                  </a:lnTo>
                  <a:lnTo>
                    <a:pt x="493" y="1199"/>
                  </a:lnTo>
                  <a:lnTo>
                    <a:pt x="514" y="1184"/>
                  </a:lnTo>
                  <a:lnTo>
                    <a:pt x="551" y="1156"/>
                  </a:lnTo>
                  <a:lnTo>
                    <a:pt x="566" y="1144"/>
                  </a:lnTo>
                  <a:lnTo>
                    <a:pt x="567" y="1140"/>
                  </a:lnTo>
                  <a:lnTo>
                    <a:pt x="566" y="1130"/>
                  </a:lnTo>
                  <a:lnTo>
                    <a:pt x="564" y="1116"/>
                  </a:lnTo>
                  <a:lnTo>
                    <a:pt x="560" y="1098"/>
                  </a:lnTo>
                  <a:lnTo>
                    <a:pt x="557" y="1087"/>
                  </a:lnTo>
                  <a:lnTo>
                    <a:pt x="551" y="1077"/>
                  </a:lnTo>
                  <a:lnTo>
                    <a:pt x="546" y="1065"/>
                  </a:lnTo>
                  <a:lnTo>
                    <a:pt x="539" y="1054"/>
                  </a:lnTo>
                  <a:lnTo>
                    <a:pt x="530" y="1043"/>
                  </a:lnTo>
                  <a:lnTo>
                    <a:pt x="520" y="1031"/>
                  </a:lnTo>
                  <a:lnTo>
                    <a:pt x="509" y="1021"/>
                  </a:lnTo>
                  <a:lnTo>
                    <a:pt x="495" y="1010"/>
                  </a:lnTo>
                  <a:lnTo>
                    <a:pt x="479" y="999"/>
                  </a:lnTo>
                  <a:lnTo>
                    <a:pt x="464" y="986"/>
                  </a:lnTo>
                  <a:lnTo>
                    <a:pt x="449" y="972"/>
                  </a:lnTo>
                  <a:lnTo>
                    <a:pt x="434" y="956"/>
                  </a:lnTo>
                  <a:lnTo>
                    <a:pt x="418" y="939"/>
                  </a:lnTo>
                  <a:lnTo>
                    <a:pt x="403" y="922"/>
                  </a:lnTo>
                  <a:lnTo>
                    <a:pt x="388" y="903"/>
                  </a:lnTo>
                  <a:lnTo>
                    <a:pt x="375" y="885"/>
                  </a:lnTo>
                  <a:lnTo>
                    <a:pt x="362" y="865"/>
                  </a:lnTo>
                  <a:lnTo>
                    <a:pt x="350" y="846"/>
                  </a:lnTo>
                  <a:lnTo>
                    <a:pt x="340" y="827"/>
                  </a:lnTo>
                  <a:lnTo>
                    <a:pt x="331" y="808"/>
                  </a:lnTo>
                  <a:lnTo>
                    <a:pt x="325" y="790"/>
                  </a:lnTo>
                  <a:lnTo>
                    <a:pt x="320" y="771"/>
                  </a:lnTo>
                  <a:lnTo>
                    <a:pt x="318" y="763"/>
                  </a:lnTo>
                  <a:lnTo>
                    <a:pt x="317" y="754"/>
                  </a:lnTo>
                  <a:lnTo>
                    <a:pt x="317" y="746"/>
                  </a:lnTo>
                  <a:lnTo>
                    <a:pt x="317" y="739"/>
                  </a:lnTo>
                  <a:lnTo>
                    <a:pt x="318" y="730"/>
                  </a:lnTo>
                  <a:lnTo>
                    <a:pt x="319" y="722"/>
                  </a:lnTo>
                  <a:lnTo>
                    <a:pt x="323" y="714"/>
                  </a:lnTo>
                  <a:lnTo>
                    <a:pt x="325" y="706"/>
                  </a:lnTo>
                  <a:lnTo>
                    <a:pt x="333" y="689"/>
                  </a:lnTo>
                  <a:lnTo>
                    <a:pt x="343" y="671"/>
                  </a:lnTo>
                  <a:lnTo>
                    <a:pt x="355" y="654"/>
                  </a:lnTo>
                  <a:lnTo>
                    <a:pt x="368" y="636"/>
                  </a:lnTo>
                  <a:lnTo>
                    <a:pt x="384" y="620"/>
                  </a:lnTo>
                  <a:lnTo>
                    <a:pt x="399" y="604"/>
                  </a:lnTo>
                  <a:lnTo>
                    <a:pt x="429" y="573"/>
                  </a:lnTo>
                  <a:lnTo>
                    <a:pt x="459" y="546"/>
                  </a:lnTo>
                  <a:lnTo>
                    <a:pt x="483" y="525"/>
                  </a:lnTo>
                  <a:lnTo>
                    <a:pt x="500" y="510"/>
                  </a:lnTo>
                  <a:lnTo>
                    <a:pt x="520" y="496"/>
                  </a:lnTo>
                  <a:lnTo>
                    <a:pt x="529" y="489"/>
                  </a:lnTo>
                  <a:lnTo>
                    <a:pt x="532" y="485"/>
                  </a:lnTo>
                  <a:lnTo>
                    <a:pt x="533" y="479"/>
                  </a:lnTo>
                  <a:lnTo>
                    <a:pt x="534" y="469"/>
                  </a:lnTo>
                  <a:lnTo>
                    <a:pt x="534" y="455"/>
                  </a:lnTo>
                  <a:lnTo>
                    <a:pt x="533" y="450"/>
                  </a:lnTo>
                  <a:lnTo>
                    <a:pt x="532" y="446"/>
                  </a:lnTo>
                  <a:lnTo>
                    <a:pt x="529" y="442"/>
                  </a:lnTo>
                  <a:lnTo>
                    <a:pt x="526" y="436"/>
                  </a:lnTo>
                  <a:lnTo>
                    <a:pt x="518" y="425"/>
                  </a:lnTo>
                  <a:lnTo>
                    <a:pt x="507" y="413"/>
                  </a:lnTo>
                  <a:lnTo>
                    <a:pt x="493" y="401"/>
                  </a:lnTo>
                  <a:lnTo>
                    <a:pt x="479" y="388"/>
                  </a:lnTo>
                  <a:lnTo>
                    <a:pt x="463" y="376"/>
                  </a:lnTo>
                  <a:lnTo>
                    <a:pt x="447" y="363"/>
                  </a:lnTo>
                  <a:lnTo>
                    <a:pt x="412" y="339"/>
                  </a:lnTo>
                  <a:lnTo>
                    <a:pt x="379" y="318"/>
                  </a:lnTo>
                  <a:lnTo>
                    <a:pt x="352" y="300"/>
                  </a:lnTo>
                  <a:lnTo>
                    <a:pt x="333" y="288"/>
                  </a:lnTo>
                  <a:lnTo>
                    <a:pt x="320" y="279"/>
                  </a:lnTo>
                  <a:lnTo>
                    <a:pt x="306" y="267"/>
                  </a:lnTo>
                  <a:lnTo>
                    <a:pt x="299" y="260"/>
                  </a:lnTo>
                  <a:lnTo>
                    <a:pt x="290" y="252"/>
                  </a:lnTo>
                  <a:lnTo>
                    <a:pt x="283" y="242"/>
                  </a:lnTo>
                  <a:lnTo>
                    <a:pt x="276" y="233"/>
                  </a:lnTo>
                  <a:lnTo>
                    <a:pt x="270" y="222"/>
                  </a:lnTo>
                  <a:lnTo>
                    <a:pt x="265" y="210"/>
                  </a:lnTo>
                  <a:lnTo>
                    <a:pt x="261" y="197"/>
                  </a:lnTo>
                  <a:lnTo>
                    <a:pt x="257" y="183"/>
                  </a:lnTo>
                  <a:lnTo>
                    <a:pt x="256" y="167"/>
                  </a:lnTo>
                  <a:lnTo>
                    <a:pt x="257" y="150"/>
                  </a:lnTo>
                  <a:lnTo>
                    <a:pt x="259" y="133"/>
                  </a:lnTo>
                  <a:lnTo>
                    <a:pt x="264" y="114"/>
                  </a:lnTo>
                  <a:lnTo>
                    <a:pt x="276" y="109"/>
                  </a:lnTo>
                  <a:lnTo>
                    <a:pt x="286" y="103"/>
                  </a:lnTo>
                  <a:lnTo>
                    <a:pt x="301" y="89"/>
                  </a:lnTo>
                  <a:lnTo>
                    <a:pt x="317" y="74"/>
                  </a:lnTo>
                  <a:lnTo>
                    <a:pt x="337" y="57"/>
                  </a:lnTo>
                  <a:lnTo>
                    <a:pt x="359" y="42"/>
                  </a:lnTo>
                  <a:lnTo>
                    <a:pt x="370" y="35"/>
                  </a:lnTo>
                  <a:lnTo>
                    <a:pt x="384" y="27"/>
                  </a:lnTo>
                  <a:lnTo>
                    <a:pt x="398" y="20"/>
                  </a:lnTo>
                  <a:lnTo>
                    <a:pt x="412" y="14"/>
                  </a:lnTo>
                  <a:lnTo>
                    <a:pt x="428" y="10"/>
                  </a:lnTo>
                  <a:lnTo>
                    <a:pt x="446" y="5"/>
                  </a:lnTo>
                  <a:lnTo>
                    <a:pt x="464" y="2"/>
                  </a:lnTo>
                  <a:lnTo>
                    <a:pt x="484" y="0"/>
                  </a:lnTo>
                  <a:lnTo>
                    <a:pt x="493" y="0"/>
                  </a:lnTo>
                  <a:lnTo>
                    <a:pt x="503" y="0"/>
                  </a:lnTo>
                  <a:lnTo>
                    <a:pt x="512" y="1"/>
                  </a:lnTo>
                  <a:lnTo>
                    <a:pt x="521" y="3"/>
                  </a:lnTo>
                  <a:lnTo>
                    <a:pt x="528" y="5"/>
                  </a:lnTo>
                  <a:lnTo>
                    <a:pt x="536" y="7"/>
                  </a:lnTo>
                  <a:lnTo>
                    <a:pt x="542" y="11"/>
                  </a:lnTo>
                  <a:lnTo>
                    <a:pt x="550" y="15"/>
                  </a:lnTo>
                  <a:lnTo>
                    <a:pt x="562" y="23"/>
                  </a:lnTo>
                  <a:lnTo>
                    <a:pt x="573" y="34"/>
                  </a:lnTo>
                  <a:lnTo>
                    <a:pt x="584" y="44"/>
                  </a:lnTo>
                  <a:lnTo>
                    <a:pt x="592" y="57"/>
                  </a:lnTo>
                  <a:lnTo>
                    <a:pt x="610" y="85"/>
                  </a:lnTo>
                  <a:lnTo>
                    <a:pt x="626" y="113"/>
                  </a:lnTo>
                  <a:lnTo>
                    <a:pt x="635" y="127"/>
                  </a:lnTo>
                  <a:lnTo>
                    <a:pt x="644" y="141"/>
                  </a:lnTo>
                  <a:lnTo>
                    <a:pt x="652" y="154"/>
                  </a:lnTo>
                  <a:lnTo>
                    <a:pt x="663" y="166"/>
                  </a:lnTo>
                  <a:lnTo>
                    <a:pt x="674" y="178"/>
                  </a:lnTo>
                  <a:lnTo>
                    <a:pt x="686" y="189"/>
                  </a:lnTo>
                  <a:lnTo>
                    <a:pt x="699" y="199"/>
                  </a:lnTo>
                  <a:lnTo>
                    <a:pt x="711" y="209"/>
                  </a:lnTo>
                  <a:lnTo>
                    <a:pt x="737" y="225"/>
                  </a:lnTo>
                  <a:lnTo>
                    <a:pt x="761" y="239"/>
                  </a:lnTo>
                  <a:lnTo>
                    <a:pt x="800" y="257"/>
                  </a:lnTo>
                  <a:lnTo>
                    <a:pt x="817" y="263"/>
                  </a:lnTo>
                  <a:lnTo>
                    <a:pt x="821" y="270"/>
                  </a:lnTo>
                  <a:lnTo>
                    <a:pt x="834" y="290"/>
                  </a:lnTo>
                  <a:lnTo>
                    <a:pt x="842" y="308"/>
                  </a:lnTo>
                  <a:lnTo>
                    <a:pt x="852" y="331"/>
                  </a:lnTo>
                  <a:lnTo>
                    <a:pt x="862" y="358"/>
                  </a:lnTo>
                  <a:lnTo>
                    <a:pt x="874" y="390"/>
                  </a:lnTo>
                  <a:lnTo>
                    <a:pt x="881" y="408"/>
                  </a:lnTo>
                  <a:lnTo>
                    <a:pt x="889" y="422"/>
                  </a:lnTo>
                  <a:lnTo>
                    <a:pt x="896" y="435"/>
                  </a:lnTo>
                  <a:lnTo>
                    <a:pt x="905" y="446"/>
                  </a:lnTo>
                  <a:lnTo>
                    <a:pt x="915" y="455"/>
                  </a:lnTo>
                  <a:lnTo>
                    <a:pt x="924" y="461"/>
                  </a:lnTo>
                  <a:lnTo>
                    <a:pt x="934" y="467"/>
                  </a:lnTo>
                  <a:lnTo>
                    <a:pt x="944" y="471"/>
                  </a:lnTo>
                  <a:lnTo>
                    <a:pt x="954" y="473"/>
                  </a:lnTo>
                  <a:lnTo>
                    <a:pt x="964" y="474"/>
                  </a:lnTo>
                  <a:lnTo>
                    <a:pt x="972" y="473"/>
                  </a:lnTo>
                  <a:lnTo>
                    <a:pt x="981" y="472"/>
                  </a:lnTo>
                  <a:lnTo>
                    <a:pt x="990" y="469"/>
                  </a:lnTo>
                  <a:lnTo>
                    <a:pt x="997" y="466"/>
                  </a:lnTo>
                  <a:lnTo>
                    <a:pt x="1004" y="460"/>
                  </a:lnTo>
                  <a:lnTo>
                    <a:pt x="1009" y="455"/>
                  </a:lnTo>
                  <a:lnTo>
                    <a:pt x="1014" y="449"/>
                  </a:lnTo>
                  <a:lnTo>
                    <a:pt x="1020" y="443"/>
                  </a:lnTo>
                  <a:lnTo>
                    <a:pt x="1028" y="437"/>
                  </a:lnTo>
                  <a:lnTo>
                    <a:pt x="1035" y="432"/>
                  </a:lnTo>
                  <a:lnTo>
                    <a:pt x="1044" y="426"/>
                  </a:lnTo>
                  <a:lnTo>
                    <a:pt x="1054" y="421"/>
                  </a:lnTo>
                  <a:lnTo>
                    <a:pt x="1065" y="417"/>
                  </a:lnTo>
                  <a:lnTo>
                    <a:pt x="1076" y="412"/>
                  </a:lnTo>
                  <a:lnTo>
                    <a:pt x="1087" y="409"/>
                  </a:lnTo>
                  <a:lnTo>
                    <a:pt x="1099" y="406"/>
                  </a:lnTo>
                  <a:lnTo>
                    <a:pt x="1111" y="404"/>
                  </a:lnTo>
                  <a:lnTo>
                    <a:pt x="1124" y="401"/>
                  </a:lnTo>
                  <a:lnTo>
                    <a:pt x="1136" y="401"/>
                  </a:lnTo>
                  <a:lnTo>
                    <a:pt x="1149" y="401"/>
                  </a:lnTo>
                  <a:lnTo>
                    <a:pt x="1162" y="401"/>
                  </a:lnTo>
                  <a:lnTo>
                    <a:pt x="1176" y="404"/>
                  </a:lnTo>
                  <a:lnTo>
                    <a:pt x="1188" y="406"/>
                  </a:lnTo>
                  <a:lnTo>
                    <a:pt x="1198" y="409"/>
                  </a:lnTo>
                  <a:lnTo>
                    <a:pt x="1205" y="413"/>
                  </a:lnTo>
                  <a:lnTo>
                    <a:pt x="1213" y="417"/>
                  </a:lnTo>
                  <a:lnTo>
                    <a:pt x="1217" y="421"/>
                  </a:lnTo>
                  <a:lnTo>
                    <a:pt x="1222" y="425"/>
                  </a:lnTo>
                  <a:lnTo>
                    <a:pt x="1225" y="431"/>
                  </a:lnTo>
                  <a:lnTo>
                    <a:pt x="1227" y="436"/>
                  </a:lnTo>
                  <a:lnTo>
                    <a:pt x="1229" y="448"/>
                  </a:lnTo>
                  <a:lnTo>
                    <a:pt x="1231" y="462"/>
                  </a:lnTo>
                  <a:lnTo>
                    <a:pt x="1233" y="478"/>
                  </a:lnTo>
                  <a:lnTo>
                    <a:pt x="1239" y="493"/>
                  </a:lnTo>
                  <a:lnTo>
                    <a:pt x="1244" y="501"/>
                  </a:lnTo>
                  <a:lnTo>
                    <a:pt x="1251" y="511"/>
                  </a:lnTo>
                  <a:lnTo>
                    <a:pt x="1261" y="521"/>
                  </a:lnTo>
                  <a:lnTo>
                    <a:pt x="1272" y="530"/>
                  </a:lnTo>
                  <a:lnTo>
                    <a:pt x="1284" y="540"/>
                  </a:lnTo>
                  <a:lnTo>
                    <a:pt x="1298" y="549"/>
                  </a:lnTo>
                  <a:lnTo>
                    <a:pt x="1314" y="559"/>
                  </a:lnTo>
                  <a:lnTo>
                    <a:pt x="1330" y="569"/>
                  </a:lnTo>
                  <a:lnTo>
                    <a:pt x="1349" y="578"/>
                  </a:lnTo>
                  <a:lnTo>
                    <a:pt x="1367" y="585"/>
                  </a:lnTo>
                  <a:lnTo>
                    <a:pt x="1387" y="593"/>
                  </a:lnTo>
                  <a:lnTo>
                    <a:pt x="1407" y="599"/>
                  </a:lnTo>
                  <a:lnTo>
                    <a:pt x="1427" y="605"/>
                  </a:lnTo>
                  <a:lnTo>
                    <a:pt x="1448" y="609"/>
                  </a:lnTo>
                  <a:lnTo>
                    <a:pt x="1469" y="612"/>
                  </a:lnTo>
                  <a:lnTo>
                    <a:pt x="1489" y="615"/>
                  </a:lnTo>
                  <a:lnTo>
                    <a:pt x="1526" y="617"/>
                  </a:lnTo>
                  <a:lnTo>
                    <a:pt x="1557" y="620"/>
                  </a:lnTo>
                  <a:lnTo>
                    <a:pt x="1582" y="622"/>
                  </a:lnTo>
                  <a:lnTo>
                    <a:pt x="1602" y="627"/>
                  </a:lnTo>
                  <a:lnTo>
                    <a:pt x="1619" y="630"/>
                  </a:lnTo>
                  <a:lnTo>
                    <a:pt x="1634" y="634"/>
                  </a:lnTo>
                  <a:lnTo>
                    <a:pt x="1648" y="641"/>
                  </a:lnTo>
                  <a:lnTo>
                    <a:pt x="1662" y="647"/>
                  </a:lnTo>
                  <a:lnTo>
                    <a:pt x="1666" y="648"/>
                  </a:lnTo>
                  <a:lnTo>
                    <a:pt x="1670" y="649"/>
                  </a:lnTo>
                  <a:lnTo>
                    <a:pt x="1675" y="649"/>
                  </a:lnTo>
                  <a:lnTo>
                    <a:pt x="1681" y="649"/>
                  </a:lnTo>
                  <a:lnTo>
                    <a:pt x="1694" y="648"/>
                  </a:lnTo>
                  <a:lnTo>
                    <a:pt x="1708" y="646"/>
                  </a:lnTo>
                  <a:lnTo>
                    <a:pt x="1740" y="636"/>
                  </a:lnTo>
                  <a:lnTo>
                    <a:pt x="1774" y="624"/>
                  </a:lnTo>
                  <a:lnTo>
                    <a:pt x="1810" y="611"/>
                  </a:lnTo>
                  <a:lnTo>
                    <a:pt x="1843" y="598"/>
                  </a:lnTo>
                  <a:lnTo>
                    <a:pt x="1858" y="593"/>
                  </a:lnTo>
                  <a:lnTo>
                    <a:pt x="1871" y="589"/>
                  </a:lnTo>
                  <a:lnTo>
                    <a:pt x="1883" y="585"/>
                  </a:lnTo>
                  <a:lnTo>
                    <a:pt x="1893" y="583"/>
                  </a:lnTo>
                  <a:lnTo>
                    <a:pt x="1902" y="583"/>
                  </a:lnTo>
                  <a:lnTo>
                    <a:pt x="1913" y="585"/>
                  </a:lnTo>
                  <a:lnTo>
                    <a:pt x="1925" y="590"/>
                  </a:lnTo>
                  <a:lnTo>
                    <a:pt x="1938" y="596"/>
                  </a:lnTo>
                  <a:lnTo>
                    <a:pt x="1967" y="614"/>
                  </a:lnTo>
                  <a:lnTo>
                    <a:pt x="1997" y="633"/>
                  </a:lnTo>
                  <a:lnTo>
                    <a:pt x="2028" y="655"/>
                  </a:lnTo>
                  <a:lnTo>
                    <a:pt x="2055" y="673"/>
                  </a:lnTo>
                  <a:lnTo>
                    <a:pt x="2068" y="682"/>
                  </a:lnTo>
                  <a:lnTo>
                    <a:pt x="2079" y="690"/>
                  </a:lnTo>
                  <a:lnTo>
                    <a:pt x="2089" y="695"/>
                  </a:lnTo>
                  <a:lnTo>
                    <a:pt x="2098" y="698"/>
                  </a:lnTo>
                  <a:lnTo>
                    <a:pt x="2106" y="700"/>
                  </a:lnTo>
                  <a:lnTo>
                    <a:pt x="2117" y="700"/>
                  </a:lnTo>
                  <a:lnTo>
                    <a:pt x="2129" y="698"/>
                  </a:lnTo>
                  <a:lnTo>
                    <a:pt x="2144" y="696"/>
                  </a:lnTo>
                  <a:lnTo>
                    <a:pt x="2177" y="689"/>
                  </a:lnTo>
                  <a:lnTo>
                    <a:pt x="2213" y="678"/>
                  </a:lnTo>
                  <a:lnTo>
                    <a:pt x="2250" y="666"/>
                  </a:lnTo>
                  <a:lnTo>
                    <a:pt x="2284" y="654"/>
                  </a:lnTo>
                  <a:lnTo>
                    <a:pt x="2313" y="643"/>
                  </a:lnTo>
                  <a:lnTo>
                    <a:pt x="2335" y="634"/>
                  </a:lnTo>
                  <a:lnTo>
                    <a:pt x="2350" y="629"/>
                  </a:lnTo>
                  <a:lnTo>
                    <a:pt x="2370" y="622"/>
                  </a:lnTo>
                  <a:lnTo>
                    <a:pt x="2394" y="615"/>
                  </a:lnTo>
                  <a:lnTo>
                    <a:pt x="2419" y="607"/>
                  </a:lnTo>
                  <a:lnTo>
                    <a:pt x="2418" y="608"/>
                  </a:lnTo>
                  <a:lnTo>
                    <a:pt x="2415" y="608"/>
                  </a:lnTo>
                  <a:lnTo>
                    <a:pt x="2420" y="619"/>
                  </a:lnTo>
                  <a:lnTo>
                    <a:pt x="2422" y="629"/>
                  </a:lnTo>
                  <a:lnTo>
                    <a:pt x="2423" y="636"/>
                  </a:lnTo>
                  <a:lnTo>
                    <a:pt x="2423" y="641"/>
                  </a:lnTo>
                  <a:lnTo>
                    <a:pt x="2423" y="647"/>
                  </a:lnTo>
                  <a:lnTo>
                    <a:pt x="2424" y="654"/>
                  </a:lnTo>
                  <a:lnTo>
                    <a:pt x="2425" y="661"/>
                  </a:lnTo>
                  <a:lnTo>
                    <a:pt x="2427" y="670"/>
                  </a:lnTo>
                  <a:lnTo>
                    <a:pt x="2433" y="689"/>
                  </a:lnTo>
                  <a:lnTo>
                    <a:pt x="2440" y="707"/>
                  </a:lnTo>
                  <a:lnTo>
                    <a:pt x="2448" y="727"/>
                  </a:lnTo>
                  <a:lnTo>
                    <a:pt x="2455" y="744"/>
                  </a:lnTo>
                  <a:lnTo>
                    <a:pt x="2459" y="759"/>
                  </a:lnTo>
                  <a:lnTo>
                    <a:pt x="2460" y="770"/>
                  </a:lnTo>
                  <a:lnTo>
                    <a:pt x="2459" y="776"/>
                  </a:lnTo>
                  <a:lnTo>
                    <a:pt x="2456" y="781"/>
                  </a:lnTo>
                  <a:lnTo>
                    <a:pt x="2449" y="789"/>
                  </a:lnTo>
                  <a:lnTo>
                    <a:pt x="2440" y="796"/>
                  </a:lnTo>
                  <a:lnTo>
                    <a:pt x="2420" y="813"/>
                  </a:lnTo>
                  <a:lnTo>
                    <a:pt x="2395" y="831"/>
                  </a:lnTo>
                  <a:lnTo>
                    <a:pt x="2370" y="849"/>
                  </a:lnTo>
                  <a:lnTo>
                    <a:pt x="2346" y="866"/>
                  </a:lnTo>
                  <a:lnTo>
                    <a:pt x="2325" y="880"/>
                  </a:lnTo>
                  <a:lnTo>
                    <a:pt x="2312" y="891"/>
                  </a:lnTo>
                  <a:lnTo>
                    <a:pt x="2309" y="895"/>
                  </a:lnTo>
                  <a:lnTo>
                    <a:pt x="2307" y="900"/>
                  </a:lnTo>
                  <a:lnTo>
                    <a:pt x="2307" y="905"/>
                  </a:lnTo>
                  <a:lnTo>
                    <a:pt x="2308" y="911"/>
                  </a:lnTo>
                  <a:lnTo>
                    <a:pt x="2310" y="916"/>
                  </a:lnTo>
                  <a:lnTo>
                    <a:pt x="2313" y="923"/>
                  </a:lnTo>
                  <a:lnTo>
                    <a:pt x="2319" y="929"/>
                  </a:lnTo>
                  <a:lnTo>
                    <a:pt x="2325" y="936"/>
                  </a:lnTo>
                  <a:lnTo>
                    <a:pt x="2340" y="950"/>
                  </a:lnTo>
                  <a:lnTo>
                    <a:pt x="2360" y="964"/>
                  </a:lnTo>
                  <a:lnTo>
                    <a:pt x="2384" y="980"/>
                  </a:lnTo>
                  <a:lnTo>
                    <a:pt x="2410" y="998"/>
                  </a:lnTo>
                  <a:lnTo>
                    <a:pt x="2423" y="1006"/>
                  </a:lnTo>
                  <a:lnTo>
                    <a:pt x="2433" y="1015"/>
                  </a:lnTo>
                  <a:lnTo>
                    <a:pt x="2443" y="1025"/>
                  </a:lnTo>
                  <a:lnTo>
                    <a:pt x="2449" y="1035"/>
                  </a:lnTo>
                  <a:lnTo>
                    <a:pt x="2456" y="1045"/>
                  </a:lnTo>
                  <a:lnTo>
                    <a:pt x="2460" y="1055"/>
                  </a:lnTo>
                  <a:lnTo>
                    <a:pt x="2463" y="1065"/>
                  </a:lnTo>
                  <a:lnTo>
                    <a:pt x="2465" y="1075"/>
                  </a:lnTo>
                  <a:lnTo>
                    <a:pt x="2467" y="1085"/>
                  </a:lnTo>
                  <a:lnTo>
                    <a:pt x="2467" y="1095"/>
                  </a:lnTo>
                  <a:lnTo>
                    <a:pt x="2467" y="1104"/>
                  </a:lnTo>
                  <a:lnTo>
                    <a:pt x="2465" y="1114"/>
                  </a:lnTo>
                  <a:lnTo>
                    <a:pt x="2463" y="1132"/>
                  </a:lnTo>
                  <a:lnTo>
                    <a:pt x="2461" y="1146"/>
                  </a:lnTo>
                  <a:lnTo>
                    <a:pt x="2460" y="1152"/>
                  </a:lnTo>
                  <a:lnTo>
                    <a:pt x="2457" y="1159"/>
                  </a:lnTo>
                  <a:lnTo>
                    <a:pt x="2452" y="1164"/>
                  </a:lnTo>
                  <a:lnTo>
                    <a:pt x="2446" y="1170"/>
                  </a:lnTo>
                  <a:lnTo>
                    <a:pt x="2439" y="1174"/>
                  </a:lnTo>
                  <a:lnTo>
                    <a:pt x="2431" y="1178"/>
                  </a:lnTo>
                  <a:lnTo>
                    <a:pt x="2421" y="1182"/>
                  </a:lnTo>
                  <a:lnTo>
                    <a:pt x="2411" y="1186"/>
                  </a:lnTo>
                  <a:lnTo>
                    <a:pt x="2386" y="1193"/>
                  </a:lnTo>
                  <a:lnTo>
                    <a:pt x="2359" y="1199"/>
                  </a:lnTo>
                  <a:lnTo>
                    <a:pt x="2327" y="1207"/>
                  </a:lnTo>
                  <a:lnTo>
                    <a:pt x="2293" y="1214"/>
                  </a:lnTo>
                  <a:lnTo>
                    <a:pt x="2287" y="1216"/>
                  </a:lnTo>
                  <a:lnTo>
                    <a:pt x="2280" y="1219"/>
                  </a:lnTo>
                  <a:lnTo>
                    <a:pt x="2275" y="1222"/>
                  </a:lnTo>
                  <a:lnTo>
                    <a:pt x="2270" y="1225"/>
                  </a:lnTo>
                  <a:lnTo>
                    <a:pt x="2261" y="1233"/>
                  </a:lnTo>
                  <a:lnTo>
                    <a:pt x="2253" y="1241"/>
                  </a:lnTo>
                  <a:lnTo>
                    <a:pt x="2247" y="1251"/>
                  </a:lnTo>
                  <a:lnTo>
                    <a:pt x="2242" y="1262"/>
                  </a:lnTo>
                  <a:lnTo>
                    <a:pt x="2239" y="1274"/>
                  </a:lnTo>
                  <a:lnTo>
                    <a:pt x="2238" y="1286"/>
                  </a:lnTo>
                  <a:close/>
                  <a:moveTo>
                    <a:pt x="2419" y="607"/>
                  </a:moveTo>
                  <a:lnTo>
                    <a:pt x="2421" y="607"/>
                  </a:lnTo>
                  <a:lnTo>
                    <a:pt x="2422" y="606"/>
                  </a:lnTo>
                  <a:lnTo>
                    <a:pt x="2421" y="607"/>
                  </a:lnTo>
                  <a:lnTo>
                    <a:pt x="2419" y="607"/>
                  </a:lnTo>
                  <a:close/>
                  <a:moveTo>
                    <a:pt x="2436" y="602"/>
                  </a:moveTo>
                  <a:lnTo>
                    <a:pt x="2437" y="601"/>
                  </a:lnTo>
                  <a:lnTo>
                    <a:pt x="2439" y="601"/>
                  </a:lnTo>
                  <a:lnTo>
                    <a:pt x="2436" y="60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63"/>
            <p:cNvSpPr>
              <a:spLocks noChangeAspect="1"/>
            </p:cNvSpPr>
            <p:nvPr/>
          </p:nvSpPr>
          <p:spPr bwMode="auto">
            <a:xfrm>
              <a:off x="5002" y="1922"/>
              <a:ext cx="327" cy="266"/>
            </a:xfrm>
            <a:custGeom>
              <a:avLst/>
              <a:gdLst>
                <a:gd name="T0" fmla="*/ 0 w 2467"/>
                <a:gd name="T1" fmla="*/ 0 h 1896"/>
                <a:gd name="T2" fmla="*/ 0 w 2467"/>
                <a:gd name="T3" fmla="*/ 0 h 1896"/>
                <a:gd name="T4" fmla="*/ 0 w 2467"/>
                <a:gd name="T5" fmla="*/ 0 h 1896"/>
                <a:gd name="T6" fmla="*/ 0 w 2467"/>
                <a:gd name="T7" fmla="*/ 0 h 1896"/>
                <a:gd name="T8" fmla="*/ 0 w 2467"/>
                <a:gd name="T9" fmla="*/ 0 h 1896"/>
                <a:gd name="T10" fmla="*/ 0 w 2467"/>
                <a:gd name="T11" fmla="*/ 0 h 1896"/>
                <a:gd name="T12" fmla="*/ 0 w 2467"/>
                <a:gd name="T13" fmla="*/ 0 h 1896"/>
                <a:gd name="T14" fmla="*/ 0 w 2467"/>
                <a:gd name="T15" fmla="*/ 0 h 1896"/>
                <a:gd name="T16" fmla="*/ 0 w 2467"/>
                <a:gd name="T17" fmla="*/ 0 h 1896"/>
                <a:gd name="T18" fmla="*/ 0 w 2467"/>
                <a:gd name="T19" fmla="*/ 0 h 1896"/>
                <a:gd name="T20" fmla="*/ 0 w 2467"/>
                <a:gd name="T21" fmla="*/ 0 h 1896"/>
                <a:gd name="T22" fmla="*/ 0 w 2467"/>
                <a:gd name="T23" fmla="*/ 0 h 1896"/>
                <a:gd name="T24" fmla="*/ 0 w 2467"/>
                <a:gd name="T25" fmla="*/ 0 h 1896"/>
                <a:gd name="T26" fmla="*/ 0 w 2467"/>
                <a:gd name="T27" fmla="*/ 0 h 1896"/>
                <a:gd name="T28" fmla="*/ 0 w 2467"/>
                <a:gd name="T29" fmla="*/ 0 h 1896"/>
                <a:gd name="T30" fmla="*/ 0 w 2467"/>
                <a:gd name="T31" fmla="*/ 0 h 1896"/>
                <a:gd name="T32" fmla="*/ 0 w 2467"/>
                <a:gd name="T33" fmla="*/ 0 h 1896"/>
                <a:gd name="T34" fmla="*/ 0 w 2467"/>
                <a:gd name="T35" fmla="*/ 0 h 1896"/>
                <a:gd name="T36" fmla="*/ 0 w 2467"/>
                <a:gd name="T37" fmla="*/ 0 h 1896"/>
                <a:gd name="T38" fmla="*/ 0 w 2467"/>
                <a:gd name="T39" fmla="*/ 0 h 1896"/>
                <a:gd name="T40" fmla="*/ 0 w 2467"/>
                <a:gd name="T41" fmla="*/ 0 h 1896"/>
                <a:gd name="T42" fmla="*/ 0 w 2467"/>
                <a:gd name="T43" fmla="*/ 0 h 1896"/>
                <a:gd name="T44" fmla="*/ 0 w 2467"/>
                <a:gd name="T45" fmla="*/ 0 h 1896"/>
                <a:gd name="T46" fmla="*/ 0 w 2467"/>
                <a:gd name="T47" fmla="*/ 0 h 1896"/>
                <a:gd name="T48" fmla="*/ 0 w 2467"/>
                <a:gd name="T49" fmla="*/ 0 h 1896"/>
                <a:gd name="T50" fmla="*/ 0 w 2467"/>
                <a:gd name="T51" fmla="*/ 0 h 1896"/>
                <a:gd name="T52" fmla="*/ 0 w 2467"/>
                <a:gd name="T53" fmla="*/ 0 h 1896"/>
                <a:gd name="T54" fmla="*/ 0 w 2467"/>
                <a:gd name="T55" fmla="*/ 0 h 1896"/>
                <a:gd name="T56" fmla="*/ 0 w 2467"/>
                <a:gd name="T57" fmla="*/ 0 h 1896"/>
                <a:gd name="T58" fmla="*/ 0 w 2467"/>
                <a:gd name="T59" fmla="*/ 0 h 1896"/>
                <a:gd name="T60" fmla="*/ 0 w 2467"/>
                <a:gd name="T61" fmla="*/ 0 h 1896"/>
                <a:gd name="T62" fmla="*/ 0 w 2467"/>
                <a:gd name="T63" fmla="*/ 0 h 1896"/>
                <a:gd name="T64" fmla="*/ 0 w 2467"/>
                <a:gd name="T65" fmla="*/ 0 h 1896"/>
                <a:gd name="T66" fmla="*/ 0 w 2467"/>
                <a:gd name="T67" fmla="*/ 0 h 1896"/>
                <a:gd name="T68" fmla="*/ 0 w 2467"/>
                <a:gd name="T69" fmla="*/ 0 h 1896"/>
                <a:gd name="T70" fmla="*/ 0 w 2467"/>
                <a:gd name="T71" fmla="*/ 0 h 1896"/>
                <a:gd name="T72" fmla="*/ 0 w 2467"/>
                <a:gd name="T73" fmla="*/ 0 h 1896"/>
                <a:gd name="T74" fmla="*/ 0 w 2467"/>
                <a:gd name="T75" fmla="*/ 0 h 1896"/>
                <a:gd name="T76" fmla="*/ 0 w 2467"/>
                <a:gd name="T77" fmla="*/ 0 h 1896"/>
                <a:gd name="T78" fmla="*/ 0 w 2467"/>
                <a:gd name="T79" fmla="*/ 0 h 1896"/>
                <a:gd name="T80" fmla="*/ 0 w 2467"/>
                <a:gd name="T81" fmla="*/ 0 h 1896"/>
                <a:gd name="T82" fmla="*/ 0 w 2467"/>
                <a:gd name="T83" fmla="*/ 0 h 1896"/>
                <a:gd name="T84" fmla="*/ 0 w 2467"/>
                <a:gd name="T85" fmla="*/ 0 h 1896"/>
                <a:gd name="T86" fmla="*/ 0 w 2467"/>
                <a:gd name="T87" fmla="*/ 0 h 1896"/>
                <a:gd name="T88" fmla="*/ 0 w 2467"/>
                <a:gd name="T89" fmla="*/ 0 h 1896"/>
                <a:gd name="T90" fmla="*/ 0 w 2467"/>
                <a:gd name="T91" fmla="*/ 0 h 1896"/>
                <a:gd name="T92" fmla="*/ 0 w 2467"/>
                <a:gd name="T93" fmla="*/ 0 h 1896"/>
                <a:gd name="T94" fmla="*/ 0 w 2467"/>
                <a:gd name="T95" fmla="*/ 0 h 1896"/>
                <a:gd name="T96" fmla="*/ 0 w 2467"/>
                <a:gd name="T97" fmla="*/ 0 h 1896"/>
                <a:gd name="T98" fmla="*/ 0 w 2467"/>
                <a:gd name="T99" fmla="*/ 0 h 1896"/>
                <a:gd name="T100" fmla="*/ 0 w 2467"/>
                <a:gd name="T101" fmla="*/ 0 h 1896"/>
                <a:gd name="T102" fmla="*/ 0 w 2467"/>
                <a:gd name="T103" fmla="*/ 0 h 1896"/>
                <a:gd name="T104" fmla="*/ 0 w 2467"/>
                <a:gd name="T105" fmla="*/ 0 h 1896"/>
                <a:gd name="T106" fmla="*/ 0 w 2467"/>
                <a:gd name="T107" fmla="*/ 0 h 1896"/>
                <a:gd name="T108" fmla="*/ 0 w 2467"/>
                <a:gd name="T109" fmla="*/ 0 h 1896"/>
                <a:gd name="T110" fmla="*/ 0 w 2467"/>
                <a:gd name="T111" fmla="*/ 0 h 1896"/>
                <a:gd name="T112" fmla="*/ 0 w 2467"/>
                <a:gd name="T113" fmla="*/ 0 h 18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67"/>
                <a:gd name="T172" fmla="*/ 0 h 1896"/>
                <a:gd name="T173" fmla="*/ 2467 w 2467"/>
                <a:gd name="T174" fmla="*/ 1896 h 18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67" h="1896">
                  <a:moveTo>
                    <a:pt x="2238" y="1286"/>
                  </a:moveTo>
                  <a:lnTo>
                    <a:pt x="2216" y="1288"/>
                  </a:lnTo>
                  <a:lnTo>
                    <a:pt x="2199" y="1290"/>
                  </a:lnTo>
                  <a:lnTo>
                    <a:pt x="2182" y="1295"/>
                  </a:lnTo>
                  <a:lnTo>
                    <a:pt x="2171" y="1299"/>
                  </a:lnTo>
                  <a:lnTo>
                    <a:pt x="2142" y="1312"/>
                  </a:lnTo>
                  <a:lnTo>
                    <a:pt x="2110" y="1329"/>
                  </a:lnTo>
                  <a:lnTo>
                    <a:pt x="2074" y="1347"/>
                  </a:lnTo>
                  <a:lnTo>
                    <a:pt x="2038" y="1364"/>
                  </a:lnTo>
                  <a:lnTo>
                    <a:pt x="2005" y="1383"/>
                  </a:lnTo>
                  <a:lnTo>
                    <a:pt x="1979" y="1399"/>
                  </a:lnTo>
                  <a:lnTo>
                    <a:pt x="1969" y="1407"/>
                  </a:lnTo>
                  <a:lnTo>
                    <a:pt x="1962" y="1415"/>
                  </a:lnTo>
                  <a:lnTo>
                    <a:pt x="1958" y="1418"/>
                  </a:lnTo>
                  <a:lnTo>
                    <a:pt x="1956" y="1421"/>
                  </a:lnTo>
                  <a:lnTo>
                    <a:pt x="1955" y="1423"/>
                  </a:lnTo>
                  <a:lnTo>
                    <a:pt x="1955" y="1426"/>
                  </a:lnTo>
                  <a:lnTo>
                    <a:pt x="1953" y="1442"/>
                  </a:lnTo>
                  <a:lnTo>
                    <a:pt x="1950" y="1465"/>
                  </a:lnTo>
                  <a:lnTo>
                    <a:pt x="1945" y="1493"/>
                  </a:lnTo>
                  <a:lnTo>
                    <a:pt x="1939" y="1523"/>
                  </a:lnTo>
                  <a:lnTo>
                    <a:pt x="1933" y="1555"/>
                  </a:lnTo>
                  <a:lnTo>
                    <a:pt x="1927" y="1582"/>
                  </a:lnTo>
                  <a:lnTo>
                    <a:pt x="1920" y="1606"/>
                  </a:lnTo>
                  <a:lnTo>
                    <a:pt x="1916" y="1620"/>
                  </a:lnTo>
                  <a:lnTo>
                    <a:pt x="1914" y="1627"/>
                  </a:lnTo>
                  <a:lnTo>
                    <a:pt x="1913" y="1633"/>
                  </a:lnTo>
                  <a:lnTo>
                    <a:pt x="1913" y="1640"/>
                  </a:lnTo>
                  <a:lnTo>
                    <a:pt x="1911" y="1648"/>
                  </a:lnTo>
                  <a:lnTo>
                    <a:pt x="1911" y="1665"/>
                  </a:lnTo>
                  <a:lnTo>
                    <a:pt x="1911" y="1681"/>
                  </a:lnTo>
                  <a:lnTo>
                    <a:pt x="1910" y="1689"/>
                  </a:lnTo>
                  <a:lnTo>
                    <a:pt x="1909" y="1696"/>
                  </a:lnTo>
                  <a:lnTo>
                    <a:pt x="1907" y="1703"/>
                  </a:lnTo>
                  <a:lnTo>
                    <a:pt x="1905" y="1709"/>
                  </a:lnTo>
                  <a:lnTo>
                    <a:pt x="1901" y="1714"/>
                  </a:lnTo>
                  <a:lnTo>
                    <a:pt x="1896" y="1717"/>
                  </a:lnTo>
                  <a:lnTo>
                    <a:pt x="1890" y="1720"/>
                  </a:lnTo>
                  <a:lnTo>
                    <a:pt x="1882" y="1720"/>
                  </a:lnTo>
                  <a:lnTo>
                    <a:pt x="1863" y="1720"/>
                  </a:lnTo>
                  <a:lnTo>
                    <a:pt x="1836" y="1719"/>
                  </a:lnTo>
                  <a:lnTo>
                    <a:pt x="1807" y="1720"/>
                  </a:lnTo>
                  <a:lnTo>
                    <a:pt x="1777" y="1721"/>
                  </a:lnTo>
                  <a:lnTo>
                    <a:pt x="1761" y="1722"/>
                  </a:lnTo>
                  <a:lnTo>
                    <a:pt x="1746" y="1726"/>
                  </a:lnTo>
                  <a:lnTo>
                    <a:pt x="1732" y="1728"/>
                  </a:lnTo>
                  <a:lnTo>
                    <a:pt x="1719" y="1732"/>
                  </a:lnTo>
                  <a:lnTo>
                    <a:pt x="1708" y="1738"/>
                  </a:lnTo>
                  <a:lnTo>
                    <a:pt x="1697" y="1743"/>
                  </a:lnTo>
                  <a:lnTo>
                    <a:pt x="1693" y="1748"/>
                  </a:lnTo>
                  <a:lnTo>
                    <a:pt x="1688" y="1751"/>
                  </a:lnTo>
                  <a:lnTo>
                    <a:pt x="1685" y="1755"/>
                  </a:lnTo>
                  <a:lnTo>
                    <a:pt x="1683" y="1759"/>
                  </a:lnTo>
                  <a:lnTo>
                    <a:pt x="1678" y="1768"/>
                  </a:lnTo>
                  <a:lnTo>
                    <a:pt x="1672" y="1776"/>
                  </a:lnTo>
                  <a:lnTo>
                    <a:pt x="1666" y="1783"/>
                  </a:lnTo>
                  <a:lnTo>
                    <a:pt x="1660" y="1789"/>
                  </a:lnTo>
                  <a:lnTo>
                    <a:pt x="1654" y="1794"/>
                  </a:lnTo>
                  <a:lnTo>
                    <a:pt x="1648" y="1799"/>
                  </a:lnTo>
                  <a:lnTo>
                    <a:pt x="1642" y="1802"/>
                  </a:lnTo>
                  <a:lnTo>
                    <a:pt x="1636" y="1804"/>
                  </a:lnTo>
                  <a:lnTo>
                    <a:pt x="1630" y="1806"/>
                  </a:lnTo>
                  <a:lnTo>
                    <a:pt x="1624" y="1807"/>
                  </a:lnTo>
                  <a:lnTo>
                    <a:pt x="1619" y="1808"/>
                  </a:lnTo>
                  <a:lnTo>
                    <a:pt x="1613" y="1808"/>
                  </a:lnTo>
                  <a:lnTo>
                    <a:pt x="1602" y="1807"/>
                  </a:lnTo>
                  <a:lnTo>
                    <a:pt x="1594" y="1804"/>
                  </a:lnTo>
                  <a:lnTo>
                    <a:pt x="1580" y="1795"/>
                  </a:lnTo>
                  <a:lnTo>
                    <a:pt x="1553" y="1782"/>
                  </a:lnTo>
                  <a:lnTo>
                    <a:pt x="1521" y="1764"/>
                  </a:lnTo>
                  <a:lnTo>
                    <a:pt x="1484" y="1744"/>
                  </a:lnTo>
                  <a:lnTo>
                    <a:pt x="1444" y="1725"/>
                  </a:lnTo>
                  <a:lnTo>
                    <a:pt x="1405" y="1708"/>
                  </a:lnTo>
                  <a:lnTo>
                    <a:pt x="1388" y="1702"/>
                  </a:lnTo>
                  <a:lnTo>
                    <a:pt x="1372" y="1697"/>
                  </a:lnTo>
                  <a:lnTo>
                    <a:pt x="1356" y="1694"/>
                  </a:lnTo>
                  <a:lnTo>
                    <a:pt x="1343" y="1693"/>
                  </a:lnTo>
                  <a:lnTo>
                    <a:pt x="1322" y="1692"/>
                  </a:lnTo>
                  <a:lnTo>
                    <a:pt x="1301" y="1689"/>
                  </a:lnTo>
                  <a:lnTo>
                    <a:pt x="1282" y="1687"/>
                  </a:lnTo>
                  <a:lnTo>
                    <a:pt x="1265" y="1684"/>
                  </a:lnTo>
                  <a:lnTo>
                    <a:pt x="1256" y="1683"/>
                  </a:lnTo>
                  <a:lnTo>
                    <a:pt x="1249" y="1683"/>
                  </a:lnTo>
                  <a:lnTo>
                    <a:pt x="1241" y="1684"/>
                  </a:lnTo>
                  <a:lnTo>
                    <a:pt x="1235" y="1685"/>
                  </a:lnTo>
                  <a:lnTo>
                    <a:pt x="1228" y="1689"/>
                  </a:lnTo>
                  <a:lnTo>
                    <a:pt x="1222" y="1692"/>
                  </a:lnTo>
                  <a:lnTo>
                    <a:pt x="1216" y="1697"/>
                  </a:lnTo>
                  <a:lnTo>
                    <a:pt x="1211" y="1704"/>
                  </a:lnTo>
                  <a:lnTo>
                    <a:pt x="1205" y="1712"/>
                  </a:lnTo>
                  <a:lnTo>
                    <a:pt x="1198" y="1719"/>
                  </a:lnTo>
                  <a:lnTo>
                    <a:pt x="1190" y="1726"/>
                  </a:lnTo>
                  <a:lnTo>
                    <a:pt x="1181" y="1733"/>
                  </a:lnTo>
                  <a:lnTo>
                    <a:pt x="1162" y="1748"/>
                  </a:lnTo>
                  <a:lnTo>
                    <a:pt x="1141" y="1759"/>
                  </a:lnTo>
                  <a:lnTo>
                    <a:pt x="1120" y="1769"/>
                  </a:lnTo>
                  <a:lnTo>
                    <a:pt x="1102" y="1777"/>
                  </a:lnTo>
                  <a:lnTo>
                    <a:pt x="1093" y="1780"/>
                  </a:lnTo>
                  <a:lnTo>
                    <a:pt x="1084" y="1781"/>
                  </a:lnTo>
                  <a:lnTo>
                    <a:pt x="1078" y="1782"/>
                  </a:lnTo>
                  <a:lnTo>
                    <a:pt x="1072" y="1781"/>
                  </a:lnTo>
                  <a:lnTo>
                    <a:pt x="1058" y="1779"/>
                  </a:lnTo>
                  <a:lnTo>
                    <a:pt x="1040" y="1777"/>
                  </a:lnTo>
                  <a:lnTo>
                    <a:pt x="1017" y="1775"/>
                  </a:lnTo>
                  <a:lnTo>
                    <a:pt x="994" y="1774"/>
                  </a:lnTo>
                  <a:lnTo>
                    <a:pt x="982" y="1774"/>
                  </a:lnTo>
                  <a:lnTo>
                    <a:pt x="971" y="1775"/>
                  </a:lnTo>
                  <a:lnTo>
                    <a:pt x="960" y="1776"/>
                  </a:lnTo>
                  <a:lnTo>
                    <a:pt x="951" y="1779"/>
                  </a:lnTo>
                  <a:lnTo>
                    <a:pt x="943" y="1782"/>
                  </a:lnTo>
                  <a:lnTo>
                    <a:pt x="936" y="1787"/>
                  </a:lnTo>
                  <a:lnTo>
                    <a:pt x="933" y="1789"/>
                  </a:lnTo>
                  <a:lnTo>
                    <a:pt x="931" y="1792"/>
                  </a:lnTo>
                  <a:lnTo>
                    <a:pt x="929" y="1795"/>
                  </a:lnTo>
                  <a:lnTo>
                    <a:pt x="928" y="1799"/>
                  </a:lnTo>
                  <a:lnTo>
                    <a:pt x="922" y="1814"/>
                  </a:lnTo>
                  <a:lnTo>
                    <a:pt x="914" y="1831"/>
                  </a:lnTo>
                  <a:lnTo>
                    <a:pt x="904" y="1850"/>
                  </a:lnTo>
                  <a:lnTo>
                    <a:pt x="892" y="1866"/>
                  </a:lnTo>
                  <a:lnTo>
                    <a:pt x="885" y="1874"/>
                  </a:lnTo>
                  <a:lnTo>
                    <a:pt x="879" y="1880"/>
                  </a:lnTo>
                  <a:lnTo>
                    <a:pt x="872" y="1886"/>
                  </a:lnTo>
                  <a:lnTo>
                    <a:pt x="866" y="1890"/>
                  </a:lnTo>
                  <a:lnTo>
                    <a:pt x="858" y="1893"/>
                  </a:lnTo>
                  <a:lnTo>
                    <a:pt x="852" y="1896"/>
                  </a:lnTo>
                  <a:lnTo>
                    <a:pt x="845" y="1894"/>
                  </a:lnTo>
                  <a:lnTo>
                    <a:pt x="838" y="1892"/>
                  </a:lnTo>
                  <a:lnTo>
                    <a:pt x="807" y="1877"/>
                  </a:lnTo>
                  <a:lnTo>
                    <a:pt x="764" y="1859"/>
                  </a:lnTo>
                  <a:lnTo>
                    <a:pt x="742" y="1851"/>
                  </a:lnTo>
                  <a:lnTo>
                    <a:pt x="720" y="1843"/>
                  </a:lnTo>
                  <a:lnTo>
                    <a:pt x="709" y="1841"/>
                  </a:lnTo>
                  <a:lnTo>
                    <a:pt x="698" y="1839"/>
                  </a:lnTo>
                  <a:lnTo>
                    <a:pt x="687" y="1838"/>
                  </a:lnTo>
                  <a:lnTo>
                    <a:pt x="677" y="1837"/>
                  </a:lnTo>
                  <a:lnTo>
                    <a:pt x="660" y="1838"/>
                  </a:lnTo>
                  <a:lnTo>
                    <a:pt x="643" y="1839"/>
                  </a:lnTo>
                  <a:lnTo>
                    <a:pt x="626" y="1841"/>
                  </a:lnTo>
                  <a:lnTo>
                    <a:pt x="611" y="1844"/>
                  </a:lnTo>
                  <a:lnTo>
                    <a:pt x="597" y="1849"/>
                  </a:lnTo>
                  <a:lnTo>
                    <a:pt x="584" y="1853"/>
                  </a:lnTo>
                  <a:lnTo>
                    <a:pt x="572" y="1859"/>
                  </a:lnTo>
                  <a:lnTo>
                    <a:pt x="561" y="1865"/>
                  </a:lnTo>
                  <a:lnTo>
                    <a:pt x="550" y="1870"/>
                  </a:lnTo>
                  <a:lnTo>
                    <a:pt x="536" y="1876"/>
                  </a:lnTo>
                  <a:lnTo>
                    <a:pt x="522" y="1880"/>
                  </a:lnTo>
                  <a:lnTo>
                    <a:pt x="507" y="1882"/>
                  </a:lnTo>
                  <a:lnTo>
                    <a:pt x="491" y="1885"/>
                  </a:lnTo>
                  <a:lnTo>
                    <a:pt x="478" y="1884"/>
                  </a:lnTo>
                  <a:lnTo>
                    <a:pt x="472" y="1882"/>
                  </a:lnTo>
                  <a:lnTo>
                    <a:pt x="465" y="1881"/>
                  </a:lnTo>
                  <a:lnTo>
                    <a:pt x="461" y="1879"/>
                  </a:lnTo>
                  <a:lnTo>
                    <a:pt x="455" y="1876"/>
                  </a:lnTo>
                  <a:lnTo>
                    <a:pt x="443" y="1869"/>
                  </a:lnTo>
                  <a:lnTo>
                    <a:pt x="425" y="1862"/>
                  </a:lnTo>
                  <a:lnTo>
                    <a:pt x="402" y="1854"/>
                  </a:lnTo>
                  <a:lnTo>
                    <a:pt x="375" y="1848"/>
                  </a:lnTo>
                  <a:lnTo>
                    <a:pt x="348" y="1841"/>
                  </a:lnTo>
                  <a:lnTo>
                    <a:pt x="322" y="1837"/>
                  </a:lnTo>
                  <a:lnTo>
                    <a:pt x="298" y="1832"/>
                  </a:lnTo>
                  <a:lnTo>
                    <a:pt x="278" y="1831"/>
                  </a:lnTo>
                  <a:lnTo>
                    <a:pt x="254" y="1831"/>
                  </a:lnTo>
                  <a:lnTo>
                    <a:pt x="218" y="1829"/>
                  </a:lnTo>
                  <a:lnTo>
                    <a:pt x="175" y="1826"/>
                  </a:lnTo>
                  <a:lnTo>
                    <a:pt x="129" y="1824"/>
                  </a:lnTo>
                  <a:lnTo>
                    <a:pt x="84" y="1820"/>
                  </a:lnTo>
                  <a:lnTo>
                    <a:pt x="47" y="1817"/>
                  </a:lnTo>
                  <a:lnTo>
                    <a:pt x="21" y="1816"/>
                  </a:lnTo>
                  <a:lnTo>
                    <a:pt x="11" y="1815"/>
                  </a:lnTo>
                  <a:lnTo>
                    <a:pt x="0" y="1393"/>
                  </a:lnTo>
                  <a:lnTo>
                    <a:pt x="7" y="1389"/>
                  </a:lnTo>
                  <a:lnTo>
                    <a:pt x="23" y="1382"/>
                  </a:lnTo>
                  <a:lnTo>
                    <a:pt x="46" y="1369"/>
                  </a:lnTo>
                  <a:lnTo>
                    <a:pt x="73" y="1354"/>
                  </a:lnTo>
                  <a:lnTo>
                    <a:pt x="103" y="1337"/>
                  </a:lnTo>
                  <a:lnTo>
                    <a:pt x="130" y="1321"/>
                  </a:lnTo>
                  <a:lnTo>
                    <a:pt x="152" y="1306"/>
                  </a:lnTo>
                  <a:lnTo>
                    <a:pt x="167" y="1294"/>
                  </a:lnTo>
                  <a:lnTo>
                    <a:pt x="172" y="1287"/>
                  </a:lnTo>
                  <a:lnTo>
                    <a:pt x="177" y="1278"/>
                  </a:lnTo>
                  <a:lnTo>
                    <a:pt x="180" y="1269"/>
                  </a:lnTo>
                  <a:lnTo>
                    <a:pt x="183" y="1258"/>
                  </a:lnTo>
                  <a:lnTo>
                    <a:pt x="190" y="1233"/>
                  </a:lnTo>
                  <a:lnTo>
                    <a:pt x="197" y="1208"/>
                  </a:lnTo>
                  <a:lnTo>
                    <a:pt x="202" y="1196"/>
                  </a:lnTo>
                  <a:lnTo>
                    <a:pt x="207" y="1185"/>
                  </a:lnTo>
                  <a:lnTo>
                    <a:pt x="214" y="1175"/>
                  </a:lnTo>
                  <a:lnTo>
                    <a:pt x="220" y="1167"/>
                  </a:lnTo>
                  <a:lnTo>
                    <a:pt x="225" y="1164"/>
                  </a:lnTo>
                  <a:lnTo>
                    <a:pt x="228" y="1162"/>
                  </a:lnTo>
                  <a:lnTo>
                    <a:pt x="233" y="1160"/>
                  </a:lnTo>
                  <a:lnTo>
                    <a:pt x="238" y="1159"/>
                  </a:lnTo>
                  <a:lnTo>
                    <a:pt x="243" y="1158"/>
                  </a:lnTo>
                  <a:lnTo>
                    <a:pt x="249" y="1158"/>
                  </a:lnTo>
                  <a:lnTo>
                    <a:pt x="255" y="1159"/>
                  </a:lnTo>
                  <a:lnTo>
                    <a:pt x="262" y="1160"/>
                  </a:lnTo>
                  <a:lnTo>
                    <a:pt x="289" y="1170"/>
                  </a:lnTo>
                  <a:lnTo>
                    <a:pt x="317" y="1183"/>
                  </a:lnTo>
                  <a:lnTo>
                    <a:pt x="345" y="1196"/>
                  </a:lnTo>
                  <a:lnTo>
                    <a:pt x="372" y="1209"/>
                  </a:lnTo>
                  <a:lnTo>
                    <a:pt x="396" y="1220"/>
                  </a:lnTo>
                  <a:lnTo>
                    <a:pt x="417" y="1228"/>
                  </a:lnTo>
                  <a:lnTo>
                    <a:pt x="426" y="1232"/>
                  </a:lnTo>
                  <a:lnTo>
                    <a:pt x="434" y="1233"/>
                  </a:lnTo>
                  <a:lnTo>
                    <a:pt x="440" y="1234"/>
                  </a:lnTo>
                  <a:lnTo>
                    <a:pt x="444" y="1232"/>
                  </a:lnTo>
                  <a:lnTo>
                    <a:pt x="456" y="1225"/>
                  </a:lnTo>
                  <a:lnTo>
                    <a:pt x="473" y="1213"/>
                  </a:lnTo>
                  <a:lnTo>
                    <a:pt x="493" y="1199"/>
                  </a:lnTo>
                  <a:lnTo>
                    <a:pt x="514" y="1184"/>
                  </a:lnTo>
                  <a:lnTo>
                    <a:pt x="551" y="1156"/>
                  </a:lnTo>
                  <a:lnTo>
                    <a:pt x="566" y="1144"/>
                  </a:lnTo>
                  <a:lnTo>
                    <a:pt x="567" y="1140"/>
                  </a:lnTo>
                  <a:lnTo>
                    <a:pt x="566" y="1130"/>
                  </a:lnTo>
                  <a:lnTo>
                    <a:pt x="564" y="1116"/>
                  </a:lnTo>
                  <a:lnTo>
                    <a:pt x="560" y="1098"/>
                  </a:lnTo>
                  <a:lnTo>
                    <a:pt x="557" y="1087"/>
                  </a:lnTo>
                  <a:lnTo>
                    <a:pt x="551" y="1077"/>
                  </a:lnTo>
                  <a:lnTo>
                    <a:pt x="546" y="1065"/>
                  </a:lnTo>
                  <a:lnTo>
                    <a:pt x="539" y="1054"/>
                  </a:lnTo>
                  <a:lnTo>
                    <a:pt x="530" y="1043"/>
                  </a:lnTo>
                  <a:lnTo>
                    <a:pt x="520" y="1031"/>
                  </a:lnTo>
                  <a:lnTo>
                    <a:pt x="509" y="1021"/>
                  </a:lnTo>
                  <a:lnTo>
                    <a:pt x="495" y="1010"/>
                  </a:lnTo>
                  <a:lnTo>
                    <a:pt x="479" y="999"/>
                  </a:lnTo>
                  <a:lnTo>
                    <a:pt x="464" y="986"/>
                  </a:lnTo>
                  <a:lnTo>
                    <a:pt x="449" y="972"/>
                  </a:lnTo>
                  <a:lnTo>
                    <a:pt x="434" y="956"/>
                  </a:lnTo>
                  <a:lnTo>
                    <a:pt x="418" y="939"/>
                  </a:lnTo>
                  <a:lnTo>
                    <a:pt x="403" y="922"/>
                  </a:lnTo>
                  <a:lnTo>
                    <a:pt x="388" y="903"/>
                  </a:lnTo>
                  <a:lnTo>
                    <a:pt x="375" y="885"/>
                  </a:lnTo>
                  <a:lnTo>
                    <a:pt x="362" y="865"/>
                  </a:lnTo>
                  <a:lnTo>
                    <a:pt x="350" y="846"/>
                  </a:lnTo>
                  <a:lnTo>
                    <a:pt x="340" y="827"/>
                  </a:lnTo>
                  <a:lnTo>
                    <a:pt x="331" y="808"/>
                  </a:lnTo>
                  <a:lnTo>
                    <a:pt x="325" y="790"/>
                  </a:lnTo>
                  <a:lnTo>
                    <a:pt x="320" y="771"/>
                  </a:lnTo>
                  <a:lnTo>
                    <a:pt x="318" y="763"/>
                  </a:lnTo>
                  <a:lnTo>
                    <a:pt x="317" y="754"/>
                  </a:lnTo>
                  <a:lnTo>
                    <a:pt x="317" y="746"/>
                  </a:lnTo>
                  <a:lnTo>
                    <a:pt x="317" y="739"/>
                  </a:lnTo>
                  <a:lnTo>
                    <a:pt x="318" y="730"/>
                  </a:lnTo>
                  <a:lnTo>
                    <a:pt x="319" y="722"/>
                  </a:lnTo>
                  <a:lnTo>
                    <a:pt x="323" y="714"/>
                  </a:lnTo>
                  <a:lnTo>
                    <a:pt x="325" y="706"/>
                  </a:lnTo>
                  <a:lnTo>
                    <a:pt x="333" y="689"/>
                  </a:lnTo>
                  <a:lnTo>
                    <a:pt x="343" y="671"/>
                  </a:lnTo>
                  <a:lnTo>
                    <a:pt x="355" y="654"/>
                  </a:lnTo>
                  <a:lnTo>
                    <a:pt x="368" y="636"/>
                  </a:lnTo>
                  <a:lnTo>
                    <a:pt x="384" y="620"/>
                  </a:lnTo>
                  <a:lnTo>
                    <a:pt x="399" y="604"/>
                  </a:lnTo>
                  <a:lnTo>
                    <a:pt x="429" y="573"/>
                  </a:lnTo>
                  <a:lnTo>
                    <a:pt x="459" y="546"/>
                  </a:lnTo>
                  <a:lnTo>
                    <a:pt x="483" y="525"/>
                  </a:lnTo>
                  <a:lnTo>
                    <a:pt x="500" y="510"/>
                  </a:lnTo>
                  <a:lnTo>
                    <a:pt x="520" y="496"/>
                  </a:lnTo>
                  <a:lnTo>
                    <a:pt x="529" y="489"/>
                  </a:lnTo>
                  <a:lnTo>
                    <a:pt x="532" y="485"/>
                  </a:lnTo>
                  <a:lnTo>
                    <a:pt x="533" y="479"/>
                  </a:lnTo>
                  <a:lnTo>
                    <a:pt x="534" y="469"/>
                  </a:lnTo>
                  <a:lnTo>
                    <a:pt x="534" y="455"/>
                  </a:lnTo>
                  <a:lnTo>
                    <a:pt x="533" y="450"/>
                  </a:lnTo>
                  <a:lnTo>
                    <a:pt x="532" y="446"/>
                  </a:lnTo>
                  <a:lnTo>
                    <a:pt x="529" y="442"/>
                  </a:lnTo>
                  <a:lnTo>
                    <a:pt x="526" y="436"/>
                  </a:lnTo>
                  <a:lnTo>
                    <a:pt x="518" y="425"/>
                  </a:lnTo>
                  <a:lnTo>
                    <a:pt x="507" y="413"/>
                  </a:lnTo>
                  <a:lnTo>
                    <a:pt x="493" y="401"/>
                  </a:lnTo>
                  <a:lnTo>
                    <a:pt x="479" y="388"/>
                  </a:lnTo>
                  <a:lnTo>
                    <a:pt x="463" y="376"/>
                  </a:lnTo>
                  <a:lnTo>
                    <a:pt x="447" y="363"/>
                  </a:lnTo>
                  <a:lnTo>
                    <a:pt x="412" y="339"/>
                  </a:lnTo>
                  <a:lnTo>
                    <a:pt x="379" y="318"/>
                  </a:lnTo>
                  <a:lnTo>
                    <a:pt x="352" y="300"/>
                  </a:lnTo>
                  <a:lnTo>
                    <a:pt x="333" y="288"/>
                  </a:lnTo>
                  <a:lnTo>
                    <a:pt x="320" y="279"/>
                  </a:lnTo>
                  <a:lnTo>
                    <a:pt x="306" y="267"/>
                  </a:lnTo>
                  <a:lnTo>
                    <a:pt x="299" y="260"/>
                  </a:lnTo>
                  <a:lnTo>
                    <a:pt x="290" y="252"/>
                  </a:lnTo>
                  <a:lnTo>
                    <a:pt x="283" y="242"/>
                  </a:lnTo>
                  <a:lnTo>
                    <a:pt x="276" y="233"/>
                  </a:lnTo>
                  <a:lnTo>
                    <a:pt x="270" y="222"/>
                  </a:lnTo>
                  <a:lnTo>
                    <a:pt x="265" y="210"/>
                  </a:lnTo>
                  <a:lnTo>
                    <a:pt x="261" y="197"/>
                  </a:lnTo>
                  <a:lnTo>
                    <a:pt x="257" y="183"/>
                  </a:lnTo>
                  <a:lnTo>
                    <a:pt x="256" y="167"/>
                  </a:lnTo>
                  <a:lnTo>
                    <a:pt x="257" y="150"/>
                  </a:lnTo>
                  <a:lnTo>
                    <a:pt x="259" y="133"/>
                  </a:lnTo>
                  <a:lnTo>
                    <a:pt x="264" y="114"/>
                  </a:lnTo>
                  <a:lnTo>
                    <a:pt x="276" y="109"/>
                  </a:lnTo>
                  <a:lnTo>
                    <a:pt x="286" y="103"/>
                  </a:lnTo>
                  <a:lnTo>
                    <a:pt x="301" y="89"/>
                  </a:lnTo>
                  <a:lnTo>
                    <a:pt x="317" y="74"/>
                  </a:lnTo>
                  <a:lnTo>
                    <a:pt x="337" y="57"/>
                  </a:lnTo>
                  <a:lnTo>
                    <a:pt x="359" y="42"/>
                  </a:lnTo>
                  <a:lnTo>
                    <a:pt x="370" y="35"/>
                  </a:lnTo>
                  <a:lnTo>
                    <a:pt x="384" y="27"/>
                  </a:lnTo>
                  <a:lnTo>
                    <a:pt x="398" y="20"/>
                  </a:lnTo>
                  <a:lnTo>
                    <a:pt x="412" y="14"/>
                  </a:lnTo>
                  <a:lnTo>
                    <a:pt x="428" y="10"/>
                  </a:lnTo>
                  <a:lnTo>
                    <a:pt x="446" y="5"/>
                  </a:lnTo>
                  <a:lnTo>
                    <a:pt x="464" y="2"/>
                  </a:lnTo>
                  <a:lnTo>
                    <a:pt x="484" y="0"/>
                  </a:lnTo>
                  <a:lnTo>
                    <a:pt x="493" y="0"/>
                  </a:lnTo>
                  <a:lnTo>
                    <a:pt x="503" y="0"/>
                  </a:lnTo>
                  <a:lnTo>
                    <a:pt x="512" y="1"/>
                  </a:lnTo>
                  <a:lnTo>
                    <a:pt x="521" y="3"/>
                  </a:lnTo>
                  <a:lnTo>
                    <a:pt x="528" y="5"/>
                  </a:lnTo>
                  <a:lnTo>
                    <a:pt x="536" y="7"/>
                  </a:lnTo>
                  <a:lnTo>
                    <a:pt x="542" y="11"/>
                  </a:lnTo>
                  <a:lnTo>
                    <a:pt x="550" y="15"/>
                  </a:lnTo>
                  <a:lnTo>
                    <a:pt x="562" y="23"/>
                  </a:lnTo>
                  <a:lnTo>
                    <a:pt x="573" y="34"/>
                  </a:lnTo>
                  <a:lnTo>
                    <a:pt x="584" y="44"/>
                  </a:lnTo>
                  <a:lnTo>
                    <a:pt x="592" y="57"/>
                  </a:lnTo>
                  <a:lnTo>
                    <a:pt x="610" y="85"/>
                  </a:lnTo>
                  <a:lnTo>
                    <a:pt x="626" y="113"/>
                  </a:lnTo>
                  <a:lnTo>
                    <a:pt x="635" y="127"/>
                  </a:lnTo>
                  <a:lnTo>
                    <a:pt x="644" y="141"/>
                  </a:lnTo>
                  <a:lnTo>
                    <a:pt x="652" y="154"/>
                  </a:lnTo>
                  <a:lnTo>
                    <a:pt x="663" y="166"/>
                  </a:lnTo>
                  <a:lnTo>
                    <a:pt x="674" y="178"/>
                  </a:lnTo>
                  <a:lnTo>
                    <a:pt x="686" y="189"/>
                  </a:lnTo>
                  <a:lnTo>
                    <a:pt x="699" y="199"/>
                  </a:lnTo>
                  <a:lnTo>
                    <a:pt x="711" y="209"/>
                  </a:lnTo>
                  <a:lnTo>
                    <a:pt x="737" y="225"/>
                  </a:lnTo>
                  <a:lnTo>
                    <a:pt x="761" y="239"/>
                  </a:lnTo>
                  <a:lnTo>
                    <a:pt x="800" y="257"/>
                  </a:lnTo>
                  <a:lnTo>
                    <a:pt x="817" y="263"/>
                  </a:lnTo>
                  <a:lnTo>
                    <a:pt x="821" y="270"/>
                  </a:lnTo>
                  <a:lnTo>
                    <a:pt x="834" y="290"/>
                  </a:lnTo>
                  <a:lnTo>
                    <a:pt x="842" y="308"/>
                  </a:lnTo>
                  <a:lnTo>
                    <a:pt x="852" y="331"/>
                  </a:lnTo>
                  <a:lnTo>
                    <a:pt x="862" y="358"/>
                  </a:lnTo>
                  <a:lnTo>
                    <a:pt x="874" y="390"/>
                  </a:lnTo>
                  <a:lnTo>
                    <a:pt x="881" y="408"/>
                  </a:lnTo>
                  <a:lnTo>
                    <a:pt x="889" y="422"/>
                  </a:lnTo>
                  <a:lnTo>
                    <a:pt x="896" y="435"/>
                  </a:lnTo>
                  <a:lnTo>
                    <a:pt x="905" y="446"/>
                  </a:lnTo>
                  <a:lnTo>
                    <a:pt x="915" y="455"/>
                  </a:lnTo>
                  <a:lnTo>
                    <a:pt x="924" y="461"/>
                  </a:lnTo>
                  <a:lnTo>
                    <a:pt x="934" y="467"/>
                  </a:lnTo>
                  <a:lnTo>
                    <a:pt x="944" y="471"/>
                  </a:lnTo>
                  <a:lnTo>
                    <a:pt x="954" y="473"/>
                  </a:lnTo>
                  <a:lnTo>
                    <a:pt x="964" y="474"/>
                  </a:lnTo>
                  <a:lnTo>
                    <a:pt x="972" y="473"/>
                  </a:lnTo>
                  <a:lnTo>
                    <a:pt x="981" y="472"/>
                  </a:lnTo>
                  <a:lnTo>
                    <a:pt x="990" y="469"/>
                  </a:lnTo>
                  <a:lnTo>
                    <a:pt x="997" y="466"/>
                  </a:lnTo>
                  <a:lnTo>
                    <a:pt x="1004" y="460"/>
                  </a:lnTo>
                  <a:lnTo>
                    <a:pt x="1009" y="455"/>
                  </a:lnTo>
                  <a:lnTo>
                    <a:pt x="1014" y="449"/>
                  </a:lnTo>
                  <a:lnTo>
                    <a:pt x="1020" y="443"/>
                  </a:lnTo>
                  <a:lnTo>
                    <a:pt x="1028" y="437"/>
                  </a:lnTo>
                  <a:lnTo>
                    <a:pt x="1035" y="432"/>
                  </a:lnTo>
                  <a:lnTo>
                    <a:pt x="1044" y="426"/>
                  </a:lnTo>
                  <a:lnTo>
                    <a:pt x="1054" y="421"/>
                  </a:lnTo>
                  <a:lnTo>
                    <a:pt x="1065" y="417"/>
                  </a:lnTo>
                  <a:lnTo>
                    <a:pt x="1076" y="412"/>
                  </a:lnTo>
                  <a:lnTo>
                    <a:pt x="1087" y="409"/>
                  </a:lnTo>
                  <a:lnTo>
                    <a:pt x="1099" y="406"/>
                  </a:lnTo>
                  <a:lnTo>
                    <a:pt x="1111" y="404"/>
                  </a:lnTo>
                  <a:lnTo>
                    <a:pt x="1124" y="401"/>
                  </a:lnTo>
                  <a:lnTo>
                    <a:pt x="1136" y="401"/>
                  </a:lnTo>
                  <a:lnTo>
                    <a:pt x="1149" y="401"/>
                  </a:lnTo>
                  <a:lnTo>
                    <a:pt x="1162" y="401"/>
                  </a:lnTo>
                  <a:lnTo>
                    <a:pt x="1176" y="404"/>
                  </a:lnTo>
                  <a:lnTo>
                    <a:pt x="1188" y="406"/>
                  </a:lnTo>
                  <a:lnTo>
                    <a:pt x="1198" y="409"/>
                  </a:lnTo>
                  <a:lnTo>
                    <a:pt x="1205" y="413"/>
                  </a:lnTo>
                  <a:lnTo>
                    <a:pt x="1213" y="417"/>
                  </a:lnTo>
                  <a:lnTo>
                    <a:pt x="1217" y="421"/>
                  </a:lnTo>
                  <a:lnTo>
                    <a:pt x="1222" y="425"/>
                  </a:lnTo>
                  <a:lnTo>
                    <a:pt x="1225" y="431"/>
                  </a:lnTo>
                  <a:lnTo>
                    <a:pt x="1227" y="436"/>
                  </a:lnTo>
                  <a:lnTo>
                    <a:pt x="1229" y="448"/>
                  </a:lnTo>
                  <a:lnTo>
                    <a:pt x="1231" y="462"/>
                  </a:lnTo>
                  <a:lnTo>
                    <a:pt x="1233" y="478"/>
                  </a:lnTo>
                  <a:lnTo>
                    <a:pt x="1239" y="493"/>
                  </a:lnTo>
                  <a:lnTo>
                    <a:pt x="1244" y="501"/>
                  </a:lnTo>
                  <a:lnTo>
                    <a:pt x="1251" y="511"/>
                  </a:lnTo>
                  <a:lnTo>
                    <a:pt x="1261" y="521"/>
                  </a:lnTo>
                  <a:lnTo>
                    <a:pt x="1272" y="530"/>
                  </a:lnTo>
                  <a:lnTo>
                    <a:pt x="1284" y="540"/>
                  </a:lnTo>
                  <a:lnTo>
                    <a:pt x="1298" y="549"/>
                  </a:lnTo>
                  <a:lnTo>
                    <a:pt x="1314" y="559"/>
                  </a:lnTo>
                  <a:lnTo>
                    <a:pt x="1330" y="569"/>
                  </a:lnTo>
                  <a:lnTo>
                    <a:pt x="1349" y="578"/>
                  </a:lnTo>
                  <a:lnTo>
                    <a:pt x="1367" y="585"/>
                  </a:lnTo>
                  <a:lnTo>
                    <a:pt x="1387" y="593"/>
                  </a:lnTo>
                  <a:lnTo>
                    <a:pt x="1407" y="599"/>
                  </a:lnTo>
                  <a:lnTo>
                    <a:pt x="1427" y="605"/>
                  </a:lnTo>
                  <a:lnTo>
                    <a:pt x="1448" y="609"/>
                  </a:lnTo>
                  <a:lnTo>
                    <a:pt x="1469" y="612"/>
                  </a:lnTo>
                  <a:lnTo>
                    <a:pt x="1489" y="615"/>
                  </a:lnTo>
                  <a:lnTo>
                    <a:pt x="1526" y="617"/>
                  </a:lnTo>
                  <a:lnTo>
                    <a:pt x="1557" y="620"/>
                  </a:lnTo>
                  <a:lnTo>
                    <a:pt x="1582" y="622"/>
                  </a:lnTo>
                  <a:lnTo>
                    <a:pt x="1602" y="627"/>
                  </a:lnTo>
                  <a:lnTo>
                    <a:pt x="1619" y="630"/>
                  </a:lnTo>
                  <a:lnTo>
                    <a:pt x="1634" y="634"/>
                  </a:lnTo>
                  <a:lnTo>
                    <a:pt x="1648" y="641"/>
                  </a:lnTo>
                  <a:lnTo>
                    <a:pt x="1662" y="647"/>
                  </a:lnTo>
                  <a:lnTo>
                    <a:pt x="1666" y="648"/>
                  </a:lnTo>
                  <a:lnTo>
                    <a:pt x="1670" y="649"/>
                  </a:lnTo>
                  <a:lnTo>
                    <a:pt x="1675" y="649"/>
                  </a:lnTo>
                  <a:lnTo>
                    <a:pt x="1681" y="649"/>
                  </a:lnTo>
                  <a:lnTo>
                    <a:pt x="1694" y="648"/>
                  </a:lnTo>
                  <a:lnTo>
                    <a:pt x="1708" y="646"/>
                  </a:lnTo>
                  <a:lnTo>
                    <a:pt x="1740" y="636"/>
                  </a:lnTo>
                  <a:lnTo>
                    <a:pt x="1774" y="624"/>
                  </a:lnTo>
                  <a:lnTo>
                    <a:pt x="1810" y="611"/>
                  </a:lnTo>
                  <a:lnTo>
                    <a:pt x="1843" y="598"/>
                  </a:lnTo>
                  <a:lnTo>
                    <a:pt x="1858" y="593"/>
                  </a:lnTo>
                  <a:lnTo>
                    <a:pt x="1871" y="589"/>
                  </a:lnTo>
                  <a:lnTo>
                    <a:pt x="1883" y="585"/>
                  </a:lnTo>
                  <a:lnTo>
                    <a:pt x="1893" y="583"/>
                  </a:lnTo>
                  <a:lnTo>
                    <a:pt x="1902" y="583"/>
                  </a:lnTo>
                  <a:lnTo>
                    <a:pt x="1913" y="585"/>
                  </a:lnTo>
                  <a:lnTo>
                    <a:pt x="1925" y="590"/>
                  </a:lnTo>
                  <a:lnTo>
                    <a:pt x="1938" y="596"/>
                  </a:lnTo>
                  <a:lnTo>
                    <a:pt x="1967" y="614"/>
                  </a:lnTo>
                  <a:lnTo>
                    <a:pt x="1997" y="633"/>
                  </a:lnTo>
                  <a:lnTo>
                    <a:pt x="2028" y="655"/>
                  </a:lnTo>
                  <a:lnTo>
                    <a:pt x="2055" y="673"/>
                  </a:lnTo>
                  <a:lnTo>
                    <a:pt x="2068" y="682"/>
                  </a:lnTo>
                  <a:lnTo>
                    <a:pt x="2079" y="690"/>
                  </a:lnTo>
                  <a:lnTo>
                    <a:pt x="2089" y="695"/>
                  </a:lnTo>
                  <a:lnTo>
                    <a:pt x="2098" y="698"/>
                  </a:lnTo>
                  <a:lnTo>
                    <a:pt x="2106" y="700"/>
                  </a:lnTo>
                  <a:lnTo>
                    <a:pt x="2117" y="700"/>
                  </a:lnTo>
                  <a:lnTo>
                    <a:pt x="2129" y="698"/>
                  </a:lnTo>
                  <a:lnTo>
                    <a:pt x="2144" y="696"/>
                  </a:lnTo>
                  <a:lnTo>
                    <a:pt x="2177" y="689"/>
                  </a:lnTo>
                  <a:lnTo>
                    <a:pt x="2213" y="678"/>
                  </a:lnTo>
                  <a:lnTo>
                    <a:pt x="2250" y="666"/>
                  </a:lnTo>
                  <a:lnTo>
                    <a:pt x="2284" y="654"/>
                  </a:lnTo>
                  <a:lnTo>
                    <a:pt x="2313" y="643"/>
                  </a:lnTo>
                  <a:lnTo>
                    <a:pt x="2335" y="634"/>
                  </a:lnTo>
                  <a:lnTo>
                    <a:pt x="2350" y="629"/>
                  </a:lnTo>
                  <a:lnTo>
                    <a:pt x="2370" y="622"/>
                  </a:lnTo>
                  <a:lnTo>
                    <a:pt x="2394" y="615"/>
                  </a:lnTo>
                  <a:lnTo>
                    <a:pt x="2419" y="607"/>
                  </a:lnTo>
                  <a:lnTo>
                    <a:pt x="2418" y="608"/>
                  </a:lnTo>
                  <a:lnTo>
                    <a:pt x="2415" y="608"/>
                  </a:lnTo>
                  <a:lnTo>
                    <a:pt x="2420" y="619"/>
                  </a:lnTo>
                  <a:lnTo>
                    <a:pt x="2422" y="629"/>
                  </a:lnTo>
                  <a:lnTo>
                    <a:pt x="2423" y="636"/>
                  </a:lnTo>
                  <a:lnTo>
                    <a:pt x="2423" y="641"/>
                  </a:lnTo>
                  <a:lnTo>
                    <a:pt x="2423" y="647"/>
                  </a:lnTo>
                  <a:lnTo>
                    <a:pt x="2424" y="654"/>
                  </a:lnTo>
                  <a:lnTo>
                    <a:pt x="2425" y="661"/>
                  </a:lnTo>
                  <a:lnTo>
                    <a:pt x="2427" y="670"/>
                  </a:lnTo>
                  <a:lnTo>
                    <a:pt x="2433" y="689"/>
                  </a:lnTo>
                  <a:lnTo>
                    <a:pt x="2440" y="707"/>
                  </a:lnTo>
                  <a:lnTo>
                    <a:pt x="2448" y="727"/>
                  </a:lnTo>
                  <a:lnTo>
                    <a:pt x="2455" y="744"/>
                  </a:lnTo>
                  <a:lnTo>
                    <a:pt x="2459" y="759"/>
                  </a:lnTo>
                  <a:lnTo>
                    <a:pt x="2460" y="770"/>
                  </a:lnTo>
                  <a:lnTo>
                    <a:pt x="2459" y="776"/>
                  </a:lnTo>
                  <a:lnTo>
                    <a:pt x="2456" y="781"/>
                  </a:lnTo>
                  <a:lnTo>
                    <a:pt x="2449" y="789"/>
                  </a:lnTo>
                  <a:lnTo>
                    <a:pt x="2440" y="796"/>
                  </a:lnTo>
                  <a:lnTo>
                    <a:pt x="2420" y="813"/>
                  </a:lnTo>
                  <a:lnTo>
                    <a:pt x="2395" y="831"/>
                  </a:lnTo>
                  <a:lnTo>
                    <a:pt x="2370" y="849"/>
                  </a:lnTo>
                  <a:lnTo>
                    <a:pt x="2346" y="866"/>
                  </a:lnTo>
                  <a:lnTo>
                    <a:pt x="2325" y="880"/>
                  </a:lnTo>
                  <a:lnTo>
                    <a:pt x="2312" y="891"/>
                  </a:lnTo>
                  <a:lnTo>
                    <a:pt x="2309" y="895"/>
                  </a:lnTo>
                  <a:lnTo>
                    <a:pt x="2307" y="900"/>
                  </a:lnTo>
                  <a:lnTo>
                    <a:pt x="2307" y="905"/>
                  </a:lnTo>
                  <a:lnTo>
                    <a:pt x="2308" y="911"/>
                  </a:lnTo>
                  <a:lnTo>
                    <a:pt x="2310" y="916"/>
                  </a:lnTo>
                  <a:lnTo>
                    <a:pt x="2313" y="923"/>
                  </a:lnTo>
                  <a:lnTo>
                    <a:pt x="2319" y="929"/>
                  </a:lnTo>
                  <a:lnTo>
                    <a:pt x="2325" y="936"/>
                  </a:lnTo>
                  <a:lnTo>
                    <a:pt x="2340" y="950"/>
                  </a:lnTo>
                  <a:lnTo>
                    <a:pt x="2360" y="964"/>
                  </a:lnTo>
                  <a:lnTo>
                    <a:pt x="2384" y="980"/>
                  </a:lnTo>
                  <a:lnTo>
                    <a:pt x="2410" y="998"/>
                  </a:lnTo>
                  <a:lnTo>
                    <a:pt x="2423" y="1006"/>
                  </a:lnTo>
                  <a:lnTo>
                    <a:pt x="2433" y="1015"/>
                  </a:lnTo>
                  <a:lnTo>
                    <a:pt x="2443" y="1025"/>
                  </a:lnTo>
                  <a:lnTo>
                    <a:pt x="2449" y="1035"/>
                  </a:lnTo>
                  <a:lnTo>
                    <a:pt x="2456" y="1045"/>
                  </a:lnTo>
                  <a:lnTo>
                    <a:pt x="2460" y="1055"/>
                  </a:lnTo>
                  <a:lnTo>
                    <a:pt x="2463" y="1065"/>
                  </a:lnTo>
                  <a:lnTo>
                    <a:pt x="2465" y="1075"/>
                  </a:lnTo>
                  <a:lnTo>
                    <a:pt x="2467" y="1085"/>
                  </a:lnTo>
                  <a:lnTo>
                    <a:pt x="2467" y="1095"/>
                  </a:lnTo>
                  <a:lnTo>
                    <a:pt x="2467" y="1104"/>
                  </a:lnTo>
                  <a:lnTo>
                    <a:pt x="2465" y="1114"/>
                  </a:lnTo>
                  <a:lnTo>
                    <a:pt x="2463" y="1132"/>
                  </a:lnTo>
                  <a:lnTo>
                    <a:pt x="2461" y="1146"/>
                  </a:lnTo>
                  <a:lnTo>
                    <a:pt x="2460" y="1152"/>
                  </a:lnTo>
                  <a:lnTo>
                    <a:pt x="2457" y="1159"/>
                  </a:lnTo>
                  <a:lnTo>
                    <a:pt x="2452" y="1164"/>
                  </a:lnTo>
                  <a:lnTo>
                    <a:pt x="2446" y="1170"/>
                  </a:lnTo>
                  <a:lnTo>
                    <a:pt x="2439" y="1174"/>
                  </a:lnTo>
                  <a:lnTo>
                    <a:pt x="2431" y="1178"/>
                  </a:lnTo>
                  <a:lnTo>
                    <a:pt x="2421" y="1182"/>
                  </a:lnTo>
                  <a:lnTo>
                    <a:pt x="2411" y="1186"/>
                  </a:lnTo>
                  <a:lnTo>
                    <a:pt x="2386" y="1193"/>
                  </a:lnTo>
                  <a:lnTo>
                    <a:pt x="2359" y="1199"/>
                  </a:lnTo>
                  <a:lnTo>
                    <a:pt x="2327" y="1207"/>
                  </a:lnTo>
                  <a:lnTo>
                    <a:pt x="2293" y="1214"/>
                  </a:lnTo>
                  <a:lnTo>
                    <a:pt x="2287" y="1216"/>
                  </a:lnTo>
                  <a:lnTo>
                    <a:pt x="2280" y="1219"/>
                  </a:lnTo>
                  <a:lnTo>
                    <a:pt x="2275" y="1222"/>
                  </a:lnTo>
                  <a:lnTo>
                    <a:pt x="2270" y="1225"/>
                  </a:lnTo>
                  <a:lnTo>
                    <a:pt x="2261" y="1233"/>
                  </a:lnTo>
                  <a:lnTo>
                    <a:pt x="2253" y="1241"/>
                  </a:lnTo>
                  <a:lnTo>
                    <a:pt x="2247" y="1251"/>
                  </a:lnTo>
                  <a:lnTo>
                    <a:pt x="2242" y="1262"/>
                  </a:lnTo>
                  <a:lnTo>
                    <a:pt x="2239" y="1274"/>
                  </a:lnTo>
                  <a:lnTo>
                    <a:pt x="2238" y="1286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64"/>
            <p:cNvSpPr>
              <a:spLocks noChangeAspect="1" noEditPoints="1"/>
            </p:cNvSpPr>
            <p:nvPr/>
          </p:nvSpPr>
          <p:spPr bwMode="auto">
            <a:xfrm>
              <a:off x="5000" y="2095"/>
              <a:ext cx="307" cy="287"/>
            </a:xfrm>
            <a:custGeom>
              <a:avLst/>
              <a:gdLst>
                <a:gd name="T0" fmla="*/ 0 w 2321"/>
                <a:gd name="T1" fmla="*/ 0 h 2026"/>
                <a:gd name="T2" fmla="*/ 0 w 2321"/>
                <a:gd name="T3" fmla="*/ 0 h 2026"/>
                <a:gd name="T4" fmla="*/ 0 w 2321"/>
                <a:gd name="T5" fmla="*/ 0 h 2026"/>
                <a:gd name="T6" fmla="*/ 0 w 2321"/>
                <a:gd name="T7" fmla="*/ 0 h 2026"/>
                <a:gd name="T8" fmla="*/ 0 w 2321"/>
                <a:gd name="T9" fmla="*/ 0 h 2026"/>
                <a:gd name="T10" fmla="*/ 0 w 2321"/>
                <a:gd name="T11" fmla="*/ 0 h 2026"/>
                <a:gd name="T12" fmla="*/ 0 w 2321"/>
                <a:gd name="T13" fmla="*/ 0 h 2026"/>
                <a:gd name="T14" fmla="*/ 0 w 2321"/>
                <a:gd name="T15" fmla="*/ 0 h 2026"/>
                <a:gd name="T16" fmla="*/ 0 w 2321"/>
                <a:gd name="T17" fmla="*/ 0 h 2026"/>
                <a:gd name="T18" fmla="*/ 0 w 2321"/>
                <a:gd name="T19" fmla="*/ 0 h 2026"/>
                <a:gd name="T20" fmla="*/ 0 w 2321"/>
                <a:gd name="T21" fmla="*/ 0 h 2026"/>
                <a:gd name="T22" fmla="*/ 0 w 2321"/>
                <a:gd name="T23" fmla="*/ 0 h 2026"/>
                <a:gd name="T24" fmla="*/ 0 w 2321"/>
                <a:gd name="T25" fmla="*/ 0 h 2026"/>
                <a:gd name="T26" fmla="*/ 0 w 2321"/>
                <a:gd name="T27" fmla="*/ 0 h 2026"/>
                <a:gd name="T28" fmla="*/ 0 w 2321"/>
                <a:gd name="T29" fmla="*/ 0 h 2026"/>
                <a:gd name="T30" fmla="*/ 0 w 2321"/>
                <a:gd name="T31" fmla="*/ 0 h 2026"/>
                <a:gd name="T32" fmla="*/ 0 w 2321"/>
                <a:gd name="T33" fmla="*/ 0 h 2026"/>
                <a:gd name="T34" fmla="*/ 0 w 2321"/>
                <a:gd name="T35" fmla="*/ 0 h 2026"/>
                <a:gd name="T36" fmla="*/ 0 w 2321"/>
                <a:gd name="T37" fmla="*/ 0 h 2026"/>
                <a:gd name="T38" fmla="*/ 0 w 2321"/>
                <a:gd name="T39" fmla="*/ 0 h 2026"/>
                <a:gd name="T40" fmla="*/ 0 w 2321"/>
                <a:gd name="T41" fmla="*/ 0 h 2026"/>
                <a:gd name="T42" fmla="*/ 0 w 2321"/>
                <a:gd name="T43" fmla="*/ 0 h 2026"/>
                <a:gd name="T44" fmla="*/ 0 w 2321"/>
                <a:gd name="T45" fmla="*/ 0 h 2026"/>
                <a:gd name="T46" fmla="*/ 0 w 2321"/>
                <a:gd name="T47" fmla="*/ 0 h 2026"/>
                <a:gd name="T48" fmla="*/ 0 w 2321"/>
                <a:gd name="T49" fmla="*/ 0 h 2026"/>
                <a:gd name="T50" fmla="*/ 0 w 2321"/>
                <a:gd name="T51" fmla="*/ 0 h 2026"/>
                <a:gd name="T52" fmla="*/ 0 w 2321"/>
                <a:gd name="T53" fmla="*/ 0 h 2026"/>
                <a:gd name="T54" fmla="*/ 0 w 2321"/>
                <a:gd name="T55" fmla="*/ 0 h 2026"/>
                <a:gd name="T56" fmla="*/ 0 w 2321"/>
                <a:gd name="T57" fmla="*/ 0 h 2026"/>
                <a:gd name="T58" fmla="*/ 0 w 2321"/>
                <a:gd name="T59" fmla="*/ 0 h 2026"/>
                <a:gd name="T60" fmla="*/ 0 w 2321"/>
                <a:gd name="T61" fmla="*/ 0 h 2026"/>
                <a:gd name="T62" fmla="*/ 0 w 2321"/>
                <a:gd name="T63" fmla="*/ 0 h 2026"/>
                <a:gd name="T64" fmla="*/ 0 w 2321"/>
                <a:gd name="T65" fmla="*/ 0 h 2026"/>
                <a:gd name="T66" fmla="*/ 0 w 2321"/>
                <a:gd name="T67" fmla="*/ 0 h 2026"/>
                <a:gd name="T68" fmla="*/ 0 w 2321"/>
                <a:gd name="T69" fmla="*/ 0 h 2026"/>
                <a:gd name="T70" fmla="*/ 0 w 2321"/>
                <a:gd name="T71" fmla="*/ 0 h 2026"/>
                <a:gd name="T72" fmla="*/ 0 w 2321"/>
                <a:gd name="T73" fmla="*/ 0 h 2026"/>
                <a:gd name="T74" fmla="*/ 0 w 2321"/>
                <a:gd name="T75" fmla="*/ 0 h 2026"/>
                <a:gd name="T76" fmla="*/ 0 w 2321"/>
                <a:gd name="T77" fmla="*/ 0 h 2026"/>
                <a:gd name="T78" fmla="*/ 0 w 2321"/>
                <a:gd name="T79" fmla="*/ 0 h 2026"/>
                <a:gd name="T80" fmla="*/ 0 w 2321"/>
                <a:gd name="T81" fmla="*/ 0 h 2026"/>
                <a:gd name="T82" fmla="*/ 0 w 2321"/>
                <a:gd name="T83" fmla="*/ 0 h 2026"/>
                <a:gd name="T84" fmla="*/ 0 w 2321"/>
                <a:gd name="T85" fmla="*/ 0 h 2026"/>
                <a:gd name="T86" fmla="*/ 0 w 2321"/>
                <a:gd name="T87" fmla="*/ 0 h 2026"/>
                <a:gd name="T88" fmla="*/ 0 w 2321"/>
                <a:gd name="T89" fmla="*/ 0 h 2026"/>
                <a:gd name="T90" fmla="*/ 0 w 2321"/>
                <a:gd name="T91" fmla="*/ 0 h 2026"/>
                <a:gd name="T92" fmla="*/ 0 w 2321"/>
                <a:gd name="T93" fmla="*/ 0 h 2026"/>
                <a:gd name="T94" fmla="*/ 0 w 2321"/>
                <a:gd name="T95" fmla="*/ 0 h 2026"/>
                <a:gd name="T96" fmla="*/ 0 w 2321"/>
                <a:gd name="T97" fmla="*/ 0 h 2026"/>
                <a:gd name="T98" fmla="*/ 0 w 2321"/>
                <a:gd name="T99" fmla="*/ 0 h 2026"/>
                <a:gd name="T100" fmla="*/ 0 w 2321"/>
                <a:gd name="T101" fmla="*/ 0 h 2026"/>
                <a:gd name="T102" fmla="*/ 0 w 2321"/>
                <a:gd name="T103" fmla="*/ 0 h 2026"/>
                <a:gd name="T104" fmla="*/ 0 w 2321"/>
                <a:gd name="T105" fmla="*/ 0 h 2026"/>
                <a:gd name="T106" fmla="*/ 0 w 2321"/>
                <a:gd name="T107" fmla="*/ 0 h 2026"/>
                <a:gd name="T108" fmla="*/ 0 w 2321"/>
                <a:gd name="T109" fmla="*/ 0 h 2026"/>
                <a:gd name="T110" fmla="*/ 0 w 2321"/>
                <a:gd name="T111" fmla="*/ 0 h 2026"/>
                <a:gd name="T112" fmla="*/ 0 w 2321"/>
                <a:gd name="T113" fmla="*/ 0 h 2026"/>
                <a:gd name="T114" fmla="*/ 0 w 2321"/>
                <a:gd name="T115" fmla="*/ 0 h 2026"/>
                <a:gd name="T116" fmla="*/ 0 w 2321"/>
                <a:gd name="T117" fmla="*/ 0 h 20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21"/>
                <a:gd name="T178" fmla="*/ 0 h 2026"/>
                <a:gd name="T179" fmla="*/ 2321 w 2321"/>
                <a:gd name="T180" fmla="*/ 2026 h 20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21" h="2026">
                  <a:moveTo>
                    <a:pt x="2269" y="0"/>
                  </a:moveTo>
                  <a:lnTo>
                    <a:pt x="2269" y="0"/>
                  </a:lnTo>
                  <a:close/>
                  <a:moveTo>
                    <a:pt x="1785" y="1840"/>
                  </a:moveTo>
                  <a:lnTo>
                    <a:pt x="1772" y="1853"/>
                  </a:lnTo>
                  <a:lnTo>
                    <a:pt x="1759" y="1862"/>
                  </a:lnTo>
                  <a:lnTo>
                    <a:pt x="1753" y="1865"/>
                  </a:lnTo>
                  <a:lnTo>
                    <a:pt x="1748" y="1868"/>
                  </a:lnTo>
                  <a:lnTo>
                    <a:pt x="1743" y="1870"/>
                  </a:lnTo>
                  <a:lnTo>
                    <a:pt x="1738" y="1871"/>
                  </a:lnTo>
                  <a:lnTo>
                    <a:pt x="1726" y="1872"/>
                  </a:lnTo>
                  <a:lnTo>
                    <a:pt x="1715" y="1872"/>
                  </a:lnTo>
                  <a:lnTo>
                    <a:pt x="1703" y="1872"/>
                  </a:lnTo>
                  <a:lnTo>
                    <a:pt x="1692" y="1871"/>
                  </a:lnTo>
                  <a:lnTo>
                    <a:pt x="1672" y="1869"/>
                  </a:lnTo>
                  <a:lnTo>
                    <a:pt x="1652" y="1864"/>
                  </a:lnTo>
                  <a:lnTo>
                    <a:pt x="1632" y="1857"/>
                  </a:lnTo>
                  <a:lnTo>
                    <a:pt x="1615" y="1850"/>
                  </a:lnTo>
                  <a:lnTo>
                    <a:pt x="1600" y="1842"/>
                  </a:lnTo>
                  <a:lnTo>
                    <a:pt x="1585" y="1832"/>
                  </a:lnTo>
                  <a:lnTo>
                    <a:pt x="1572" y="1823"/>
                  </a:lnTo>
                  <a:lnTo>
                    <a:pt x="1561" y="1815"/>
                  </a:lnTo>
                  <a:lnTo>
                    <a:pt x="1551" y="1806"/>
                  </a:lnTo>
                  <a:lnTo>
                    <a:pt x="1542" y="1798"/>
                  </a:lnTo>
                  <a:lnTo>
                    <a:pt x="1531" y="1786"/>
                  </a:lnTo>
                  <a:lnTo>
                    <a:pt x="1527" y="1782"/>
                  </a:lnTo>
                  <a:lnTo>
                    <a:pt x="1518" y="1764"/>
                  </a:lnTo>
                  <a:lnTo>
                    <a:pt x="1495" y="1723"/>
                  </a:lnTo>
                  <a:lnTo>
                    <a:pt x="1488" y="1712"/>
                  </a:lnTo>
                  <a:lnTo>
                    <a:pt x="1480" y="1703"/>
                  </a:lnTo>
                  <a:lnTo>
                    <a:pt x="1473" y="1694"/>
                  </a:lnTo>
                  <a:lnTo>
                    <a:pt x="1464" y="1686"/>
                  </a:lnTo>
                  <a:lnTo>
                    <a:pt x="1456" y="1680"/>
                  </a:lnTo>
                  <a:lnTo>
                    <a:pt x="1449" y="1677"/>
                  </a:lnTo>
                  <a:lnTo>
                    <a:pt x="1444" y="1675"/>
                  </a:lnTo>
                  <a:lnTo>
                    <a:pt x="1441" y="1675"/>
                  </a:lnTo>
                  <a:lnTo>
                    <a:pt x="1437" y="1675"/>
                  </a:lnTo>
                  <a:lnTo>
                    <a:pt x="1433" y="1677"/>
                  </a:lnTo>
                  <a:lnTo>
                    <a:pt x="1417" y="1684"/>
                  </a:lnTo>
                  <a:lnTo>
                    <a:pt x="1401" y="1695"/>
                  </a:lnTo>
                  <a:lnTo>
                    <a:pt x="1392" y="1702"/>
                  </a:lnTo>
                  <a:lnTo>
                    <a:pt x="1383" y="1708"/>
                  </a:lnTo>
                  <a:lnTo>
                    <a:pt x="1376" y="1716"/>
                  </a:lnTo>
                  <a:lnTo>
                    <a:pt x="1368" y="1723"/>
                  </a:lnTo>
                  <a:lnTo>
                    <a:pt x="1360" y="1731"/>
                  </a:lnTo>
                  <a:lnTo>
                    <a:pt x="1355" y="1740"/>
                  </a:lnTo>
                  <a:lnTo>
                    <a:pt x="1350" y="1749"/>
                  </a:lnTo>
                  <a:lnTo>
                    <a:pt x="1345" y="1758"/>
                  </a:lnTo>
                  <a:lnTo>
                    <a:pt x="1343" y="1768"/>
                  </a:lnTo>
                  <a:lnTo>
                    <a:pt x="1342" y="1778"/>
                  </a:lnTo>
                  <a:lnTo>
                    <a:pt x="1342" y="1789"/>
                  </a:lnTo>
                  <a:lnTo>
                    <a:pt x="1344" y="1798"/>
                  </a:lnTo>
                  <a:lnTo>
                    <a:pt x="1351" y="1820"/>
                  </a:lnTo>
                  <a:lnTo>
                    <a:pt x="1356" y="1842"/>
                  </a:lnTo>
                  <a:lnTo>
                    <a:pt x="1360" y="1865"/>
                  </a:lnTo>
                  <a:lnTo>
                    <a:pt x="1363" y="1887"/>
                  </a:lnTo>
                  <a:lnTo>
                    <a:pt x="1363" y="1896"/>
                  </a:lnTo>
                  <a:lnTo>
                    <a:pt x="1361" y="1906"/>
                  </a:lnTo>
                  <a:lnTo>
                    <a:pt x="1360" y="1915"/>
                  </a:lnTo>
                  <a:lnTo>
                    <a:pt x="1358" y="1924"/>
                  </a:lnTo>
                  <a:lnTo>
                    <a:pt x="1355" y="1931"/>
                  </a:lnTo>
                  <a:lnTo>
                    <a:pt x="1351" y="1938"/>
                  </a:lnTo>
                  <a:lnTo>
                    <a:pt x="1345" y="1944"/>
                  </a:lnTo>
                  <a:lnTo>
                    <a:pt x="1339" y="1949"/>
                  </a:lnTo>
                  <a:lnTo>
                    <a:pt x="1324" y="1957"/>
                  </a:lnTo>
                  <a:lnTo>
                    <a:pt x="1313" y="1966"/>
                  </a:lnTo>
                  <a:lnTo>
                    <a:pt x="1299" y="1974"/>
                  </a:lnTo>
                  <a:lnTo>
                    <a:pt x="1287" y="1979"/>
                  </a:lnTo>
                  <a:lnTo>
                    <a:pt x="1281" y="1981"/>
                  </a:lnTo>
                  <a:lnTo>
                    <a:pt x="1274" y="1981"/>
                  </a:lnTo>
                  <a:lnTo>
                    <a:pt x="1268" y="1981"/>
                  </a:lnTo>
                  <a:lnTo>
                    <a:pt x="1260" y="1980"/>
                  </a:lnTo>
                  <a:lnTo>
                    <a:pt x="1253" y="1977"/>
                  </a:lnTo>
                  <a:lnTo>
                    <a:pt x="1245" y="1973"/>
                  </a:lnTo>
                  <a:lnTo>
                    <a:pt x="1236" y="1967"/>
                  </a:lnTo>
                  <a:lnTo>
                    <a:pt x="1228" y="1960"/>
                  </a:lnTo>
                  <a:lnTo>
                    <a:pt x="1208" y="1941"/>
                  </a:lnTo>
                  <a:lnTo>
                    <a:pt x="1188" y="1919"/>
                  </a:lnTo>
                  <a:lnTo>
                    <a:pt x="1169" y="1895"/>
                  </a:lnTo>
                  <a:lnTo>
                    <a:pt x="1148" y="1874"/>
                  </a:lnTo>
                  <a:lnTo>
                    <a:pt x="1138" y="1864"/>
                  </a:lnTo>
                  <a:lnTo>
                    <a:pt x="1130" y="1855"/>
                  </a:lnTo>
                  <a:lnTo>
                    <a:pt x="1120" y="1847"/>
                  </a:lnTo>
                  <a:lnTo>
                    <a:pt x="1110" y="1841"/>
                  </a:lnTo>
                  <a:lnTo>
                    <a:pt x="1101" y="1837"/>
                  </a:lnTo>
                  <a:lnTo>
                    <a:pt x="1094" y="1834"/>
                  </a:lnTo>
                  <a:lnTo>
                    <a:pt x="1089" y="1834"/>
                  </a:lnTo>
                  <a:lnTo>
                    <a:pt x="1085" y="1834"/>
                  </a:lnTo>
                  <a:lnTo>
                    <a:pt x="1082" y="1835"/>
                  </a:lnTo>
                  <a:lnTo>
                    <a:pt x="1077" y="1838"/>
                  </a:lnTo>
                  <a:lnTo>
                    <a:pt x="1071" y="1842"/>
                  </a:lnTo>
                  <a:lnTo>
                    <a:pt x="1063" y="1847"/>
                  </a:lnTo>
                  <a:lnTo>
                    <a:pt x="1057" y="1854"/>
                  </a:lnTo>
                  <a:lnTo>
                    <a:pt x="1051" y="1860"/>
                  </a:lnTo>
                  <a:lnTo>
                    <a:pt x="1039" y="1876"/>
                  </a:lnTo>
                  <a:lnTo>
                    <a:pt x="1027" y="1892"/>
                  </a:lnTo>
                  <a:lnTo>
                    <a:pt x="1018" y="1909"/>
                  </a:lnTo>
                  <a:lnTo>
                    <a:pt x="1009" y="1927"/>
                  </a:lnTo>
                  <a:lnTo>
                    <a:pt x="1001" y="1944"/>
                  </a:lnTo>
                  <a:lnTo>
                    <a:pt x="995" y="1960"/>
                  </a:lnTo>
                  <a:lnTo>
                    <a:pt x="990" y="1967"/>
                  </a:lnTo>
                  <a:lnTo>
                    <a:pt x="985" y="1975"/>
                  </a:lnTo>
                  <a:lnTo>
                    <a:pt x="978" y="1983"/>
                  </a:lnTo>
                  <a:lnTo>
                    <a:pt x="971" y="1991"/>
                  </a:lnTo>
                  <a:lnTo>
                    <a:pt x="962" y="1999"/>
                  </a:lnTo>
                  <a:lnTo>
                    <a:pt x="952" y="2005"/>
                  </a:lnTo>
                  <a:lnTo>
                    <a:pt x="943" y="2012"/>
                  </a:lnTo>
                  <a:lnTo>
                    <a:pt x="932" y="2017"/>
                  </a:lnTo>
                  <a:lnTo>
                    <a:pt x="922" y="2022"/>
                  </a:lnTo>
                  <a:lnTo>
                    <a:pt x="911" y="2025"/>
                  </a:lnTo>
                  <a:lnTo>
                    <a:pt x="901" y="2026"/>
                  </a:lnTo>
                  <a:lnTo>
                    <a:pt x="891" y="2026"/>
                  </a:lnTo>
                  <a:lnTo>
                    <a:pt x="887" y="2025"/>
                  </a:lnTo>
                  <a:lnTo>
                    <a:pt x="883" y="2024"/>
                  </a:lnTo>
                  <a:lnTo>
                    <a:pt x="878" y="2022"/>
                  </a:lnTo>
                  <a:lnTo>
                    <a:pt x="874" y="2019"/>
                  </a:lnTo>
                  <a:lnTo>
                    <a:pt x="871" y="2017"/>
                  </a:lnTo>
                  <a:lnTo>
                    <a:pt x="867" y="2013"/>
                  </a:lnTo>
                  <a:lnTo>
                    <a:pt x="864" y="2008"/>
                  </a:lnTo>
                  <a:lnTo>
                    <a:pt x="861" y="2004"/>
                  </a:lnTo>
                  <a:lnTo>
                    <a:pt x="857" y="1993"/>
                  </a:lnTo>
                  <a:lnTo>
                    <a:pt x="852" y="1981"/>
                  </a:lnTo>
                  <a:lnTo>
                    <a:pt x="848" y="1969"/>
                  </a:lnTo>
                  <a:lnTo>
                    <a:pt x="843" y="1956"/>
                  </a:lnTo>
                  <a:lnTo>
                    <a:pt x="837" y="1930"/>
                  </a:lnTo>
                  <a:lnTo>
                    <a:pt x="833" y="1903"/>
                  </a:lnTo>
                  <a:lnTo>
                    <a:pt x="829" y="1878"/>
                  </a:lnTo>
                  <a:lnTo>
                    <a:pt x="827" y="1854"/>
                  </a:lnTo>
                  <a:lnTo>
                    <a:pt x="827" y="1832"/>
                  </a:lnTo>
                  <a:lnTo>
                    <a:pt x="828" y="1816"/>
                  </a:lnTo>
                  <a:lnTo>
                    <a:pt x="828" y="1808"/>
                  </a:lnTo>
                  <a:lnTo>
                    <a:pt x="827" y="1801"/>
                  </a:lnTo>
                  <a:lnTo>
                    <a:pt x="824" y="1794"/>
                  </a:lnTo>
                  <a:lnTo>
                    <a:pt x="820" y="1786"/>
                  </a:lnTo>
                  <a:lnTo>
                    <a:pt x="814" y="1780"/>
                  </a:lnTo>
                  <a:lnTo>
                    <a:pt x="808" y="1773"/>
                  </a:lnTo>
                  <a:lnTo>
                    <a:pt x="800" y="1768"/>
                  </a:lnTo>
                  <a:lnTo>
                    <a:pt x="792" y="1761"/>
                  </a:lnTo>
                  <a:lnTo>
                    <a:pt x="784" y="1757"/>
                  </a:lnTo>
                  <a:lnTo>
                    <a:pt x="775" y="1752"/>
                  </a:lnTo>
                  <a:lnTo>
                    <a:pt x="765" y="1747"/>
                  </a:lnTo>
                  <a:lnTo>
                    <a:pt x="756" y="1744"/>
                  </a:lnTo>
                  <a:lnTo>
                    <a:pt x="748" y="1742"/>
                  </a:lnTo>
                  <a:lnTo>
                    <a:pt x="739" y="1740"/>
                  </a:lnTo>
                  <a:lnTo>
                    <a:pt x="730" y="1739"/>
                  </a:lnTo>
                  <a:lnTo>
                    <a:pt x="723" y="1738"/>
                  </a:lnTo>
                  <a:lnTo>
                    <a:pt x="715" y="1738"/>
                  </a:lnTo>
                  <a:lnTo>
                    <a:pt x="705" y="1735"/>
                  </a:lnTo>
                  <a:lnTo>
                    <a:pt x="694" y="1733"/>
                  </a:lnTo>
                  <a:lnTo>
                    <a:pt x="682" y="1731"/>
                  </a:lnTo>
                  <a:lnTo>
                    <a:pt x="656" y="1723"/>
                  </a:lnTo>
                  <a:lnTo>
                    <a:pt x="628" y="1716"/>
                  </a:lnTo>
                  <a:lnTo>
                    <a:pt x="601" y="1707"/>
                  </a:lnTo>
                  <a:lnTo>
                    <a:pt x="575" y="1701"/>
                  </a:lnTo>
                  <a:lnTo>
                    <a:pt x="563" y="1697"/>
                  </a:lnTo>
                  <a:lnTo>
                    <a:pt x="552" y="1695"/>
                  </a:lnTo>
                  <a:lnTo>
                    <a:pt x="542" y="1694"/>
                  </a:lnTo>
                  <a:lnTo>
                    <a:pt x="534" y="1693"/>
                  </a:lnTo>
                  <a:lnTo>
                    <a:pt x="496" y="1692"/>
                  </a:lnTo>
                  <a:lnTo>
                    <a:pt x="450" y="1687"/>
                  </a:lnTo>
                  <a:lnTo>
                    <a:pt x="411" y="1684"/>
                  </a:lnTo>
                  <a:lnTo>
                    <a:pt x="395" y="1682"/>
                  </a:lnTo>
                  <a:lnTo>
                    <a:pt x="386" y="1667"/>
                  </a:lnTo>
                  <a:lnTo>
                    <a:pt x="369" y="1629"/>
                  </a:lnTo>
                  <a:lnTo>
                    <a:pt x="365" y="1617"/>
                  </a:lnTo>
                  <a:lnTo>
                    <a:pt x="361" y="1604"/>
                  </a:lnTo>
                  <a:lnTo>
                    <a:pt x="358" y="1591"/>
                  </a:lnTo>
                  <a:lnTo>
                    <a:pt x="355" y="1576"/>
                  </a:lnTo>
                  <a:lnTo>
                    <a:pt x="354" y="1562"/>
                  </a:lnTo>
                  <a:lnTo>
                    <a:pt x="353" y="1549"/>
                  </a:lnTo>
                  <a:lnTo>
                    <a:pt x="354" y="1535"/>
                  </a:lnTo>
                  <a:lnTo>
                    <a:pt x="356" y="1521"/>
                  </a:lnTo>
                  <a:lnTo>
                    <a:pt x="362" y="1492"/>
                  </a:lnTo>
                  <a:lnTo>
                    <a:pt x="369" y="1460"/>
                  </a:lnTo>
                  <a:lnTo>
                    <a:pt x="376" y="1426"/>
                  </a:lnTo>
                  <a:lnTo>
                    <a:pt x="380" y="1394"/>
                  </a:lnTo>
                  <a:lnTo>
                    <a:pt x="383" y="1362"/>
                  </a:lnTo>
                  <a:lnTo>
                    <a:pt x="384" y="1335"/>
                  </a:lnTo>
                  <a:lnTo>
                    <a:pt x="384" y="1324"/>
                  </a:lnTo>
                  <a:lnTo>
                    <a:pt x="383" y="1314"/>
                  </a:lnTo>
                  <a:lnTo>
                    <a:pt x="381" y="1305"/>
                  </a:lnTo>
                  <a:lnTo>
                    <a:pt x="379" y="1299"/>
                  </a:lnTo>
                  <a:lnTo>
                    <a:pt x="376" y="1292"/>
                  </a:lnTo>
                  <a:lnTo>
                    <a:pt x="372" y="1284"/>
                  </a:lnTo>
                  <a:lnTo>
                    <a:pt x="369" y="1273"/>
                  </a:lnTo>
                  <a:lnTo>
                    <a:pt x="366" y="1260"/>
                  </a:lnTo>
                  <a:lnTo>
                    <a:pt x="358" y="1230"/>
                  </a:lnTo>
                  <a:lnTo>
                    <a:pt x="349" y="1199"/>
                  </a:lnTo>
                  <a:lnTo>
                    <a:pt x="344" y="1182"/>
                  </a:lnTo>
                  <a:lnTo>
                    <a:pt x="340" y="1166"/>
                  </a:lnTo>
                  <a:lnTo>
                    <a:pt x="333" y="1151"/>
                  </a:lnTo>
                  <a:lnTo>
                    <a:pt x="327" y="1136"/>
                  </a:lnTo>
                  <a:lnTo>
                    <a:pt x="320" y="1123"/>
                  </a:lnTo>
                  <a:lnTo>
                    <a:pt x="312" y="1111"/>
                  </a:lnTo>
                  <a:lnTo>
                    <a:pt x="304" y="1101"/>
                  </a:lnTo>
                  <a:lnTo>
                    <a:pt x="295" y="1093"/>
                  </a:lnTo>
                  <a:lnTo>
                    <a:pt x="273" y="1079"/>
                  </a:lnTo>
                  <a:lnTo>
                    <a:pt x="246" y="1062"/>
                  </a:lnTo>
                  <a:lnTo>
                    <a:pt x="216" y="1042"/>
                  </a:lnTo>
                  <a:lnTo>
                    <a:pt x="185" y="1023"/>
                  </a:lnTo>
                  <a:lnTo>
                    <a:pt x="157" y="1005"/>
                  </a:lnTo>
                  <a:lnTo>
                    <a:pt x="134" y="991"/>
                  </a:lnTo>
                  <a:lnTo>
                    <a:pt x="118" y="981"/>
                  </a:lnTo>
                  <a:lnTo>
                    <a:pt x="112" y="977"/>
                  </a:lnTo>
                  <a:lnTo>
                    <a:pt x="109" y="977"/>
                  </a:lnTo>
                  <a:lnTo>
                    <a:pt x="99" y="976"/>
                  </a:lnTo>
                  <a:lnTo>
                    <a:pt x="85" y="972"/>
                  </a:lnTo>
                  <a:lnTo>
                    <a:pt x="69" y="967"/>
                  </a:lnTo>
                  <a:lnTo>
                    <a:pt x="60" y="963"/>
                  </a:lnTo>
                  <a:lnTo>
                    <a:pt x="51" y="958"/>
                  </a:lnTo>
                  <a:lnTo>
                    <a:pt x="42" y="953"/>
                  </a:lnTo>
                  <a:lnTo>
                    <a:pt x="35" y="946"/>
                  </a:lnTo>
                  <a:lnTo>
                    <a:pt x="27" y="940"/>
                  </a:lnTo>
                  <a:lnTo>
                    <a:pt x="21" y="931"/>
                  </a:lnTo>
                  <a:lnTo>
                    <a:pt x="16" y="921"/>
                  </a:lnTo>
                  <a:lnTo>
                    <a:pt x="12" y="910"/>
                  </a:lnTo>
                  <a:lnTo>
                    <a:pt x="9" y="897"/>
                  </a:lnTo>
                  <a:lnTo>
                    <a:pt x="7" y="880"/>
                  </a:lnTo>
                  <a:lnTo>
                    <a:pt x="4" y="859"/>
                  </a:lnTo>
                  <a:lnTo>
                    <a:pt x="3" y="838"/>
                  </a:lnTo>
                  <a:lnTo>
                    <a:pt x="1" y="787"/>
                  </a:lnTo>
                  <a:lnTo>
                    <a:pt x="0" y="735"/>
                  </a:lnTo>
                  <a:lnTo>
                    <a:pt x="0" y="686"/>
                  </a:lnTo>
                  <a:lnTo>
                    <a:pt x="0" y="645"/>
                  </a:lnTo>
                  <a:lnTo>
                    <a:pt x="1" y="616"/>
                  </a:lnTo>
                  <a:lnTo>
                    <a:pt x="1" y="606"/>
                  </a:lnTo>
                  <a:lnTo>
                    <a:pt x="2" y="602"/>
                  </a:lnTo>
                  <a:lnTo>
                    <a:pt x="8" y="593"/>
                  </a:lnTo>
                  <a:lnTo>
                    <a:pt x="16" y="580"/>
                  </a:lnTo>
                  <a:lnTo>
                    <a:pt x="28" y="564"/>
                  </a:lnTo>
                  <a:lnTo>
                    <a:pt x="28" y="572"/>
                  </a:lnTo>
                  <a:lnTo>
                    <a:pt x="38" y="573"/>
                  </a:lnTo>
                  <a:lnTo>
                    <a:pt x="64" y="574"/>
                  </a:lnTo>
                  <a:lnTo>
                    <a:pt x="101" y="577"/>
                  </a:lnTo>
                  <a:lnTo>
                    <a:pt x="146" y="581"/>
                  </a:lnTo>
                  <a:lnTo>
                    <a:pt x="192" y="583"/>
                  </a:lnTo>
                  <a:lnTo>
                    <a:pt x="235" y="586"/>
                  </a:lnTo>
                  <a:lnTo>
                    <a:pt x="271" y="588"/>
                  </a:lnTo>
                  <a:lnTo>
                    <a:pt x="295" y="588"/>
                  </a:lnTo>
                  <a:lnTo>
                    <a:pt x="315" y="589"/>
                  </a:lnTo>
                  <a:lnTo>
                    <a:pt x="339" y="594"/>
                  </a:lnTo>
                  <a:lnTo>
                    <a:pt x="365" y="598"/>
                  </a:lnTo>
                  <a:lnTo>
                    <a:pt x="392" y="605"/>
                  </a:lnTo>
                  <a:lnTo>
                    <a:pt x="419" y="611"/>
                  </a:lnTo>
                  <a:lnTo>
                    <a:pt x="442" y="619"/>
                  </a:lnTo>
                  <a:lnTo>
                    <a:pt x="460" y="626"/>
                  </a:lnTo>
                  <a:lnTo>
                    <a:pt x="472" y="633"/>
                  </a:lnTo>
                  <a:lnTo>
                    <a:pt x="478" y="636"/>
                  </a:lnTo>
                  <a:lnTo>
                    <a:pt x="482" y="638"/>
                  </a:lnTo>
                  <a:lnTo>
                    <a:pt x="489" y="639"/>
                  </a:lnTo>
                  <a:lnTo>
                    <a:pt x="495" y="641"/>
                  </a:lnTo>
                  <a:lnTo>
                    <a:pt x="508" y="642"/>
                  </a:lnTo>
                  <a:lnTo>
                    <a:pt x="524" y="639"/>
                  </a:lnTo>
                  <a:lnTo>
                    <a:pt x="539" y="637"/>
                  </a:lnTo>
                  <a:lnTo>
                    <a:pt x="553" y="633"/>
                  </a:lnTo>
                  <a:lnTo>
                    <a:pt x="567" y="627"/>
                  </a:lnTo>
                  <a:lnTo>
                    <a:pt x="578" y="622"/>
                  </a:lnTo>
                  <a:lnTo>
                    <a:pt x="589" y="616"/>
                  </a:lnTo>
                  <a:lnTo>
                    <a:pt x="601" y="610"/>
                  </a:lnTo>
                  <a:lnTo>
                    <a:pt x="614" y="606"/>
                  </a:lnTo>
                  <a:lnTo>
                    <a:pt x="628" y="601"/>
                  </a:lnTo>
                  <a:lnTo>
                    <a:pt x="643" y="598"/>
                  </a:lnTo>
                  <a:lnTo>
                    <a:pt x="660" y="596"/>
                  </a:lnTo>
                  <a:lnTo>
                    <a:pt x="677" y="595"/>
                  </a:lnTo>
                  <a:lnTo>
                    <a:pt x="694" y="594"/>
                  </a:lnTo>
                  <a:lnTo>
                    <a:pt x="704" y="595"/>
                  </a:lnTo>
                  <a:lnTo>
                    <a:pt x="715" y="596"/>
                  </a:lnTo>
                  <a:lnTo>
                    <a:pt x="726" y="598"/>
                  </a:lnTo>
                  <a:lnTo>
                    <a:pt x="737" y="600"/>
                  </a:lnTo>
                  <a:lnTo>
                    <a:pt x="759" y="608"/>
                  </a:lnTo>
                  <a:lnTo>
                    <a:pt x="781" y="616"/>
                  </a:lnTo>
                  <a:lnTo>
                    <a:pt x="824" y="634"/>
                  </a:lnTo>
                  <a:lnTo>
                    <a:pt x="855" y="649"/>
                  </a:lnTo>
                  <a:lnTo>
                    <a:pt x="862" y="651"/>
                  </a:lnTo>
                  <a:lnTo>
                    <a:pt x="869" y="653"/>
                  </a:lnTo>
                  <a:lnTo>
                    <a:pt x="875" y="650"/>
                  </a:lnTo>
                  <a:lnTo>
                    <a:pt x="883" y="647"/>
                  </a:lnTo>
                  <a:lnTo>
                    <a:pt x="889" y="643"/>
                  </a:lnTo>
                  <a:lnTo>
                    <a:pt x="896" y="637"/>
                  </a:lnTo>
                  <a:lnTo>
                    <a:pt x="902" y="631"/>
                  </a:lnTo>
                  <a:lnTo>
                    <a:pt x="909" y="623"/>
                  </a:lnTo>
                  <a:lnTo>
                    <a:pt x="921" y="607"/>
                  </a:lnTo>
                  <a:lnTo>
                    <a:pt x="931" y="588"/>
                  </a:lnTo>
                  <a:lnTo>
                    <a:pt x="939" y="571"/>
                  </a:lnTo>
                  <a:lnTo>
                    <a:pt x="945" y="556"/>
                  </a:lnTo>
                  <a:lnTo>
                    <a:pt x="946" y="552"/>
                  </a:lnTo>
                  <a:lnTo>
                    <a:pt x="948" y="549"/>
                  </a:lnTo>
                  <a:lnTo>
                    <a:pt x="950" y="546"/>
                  </a:lnTo>
                  <a:lnTo>
                    <a:pt x="953" y="544"/>
                  </a:lnTo>
                  <a:lnTo>
                    <a:pt x="960" y="539"/>
                  </a:lnTo>
                  <a:lnTo>
                    <a:pt x="968" y="536"/>
                  </a:lnTo>
                  <a:lnTo>
                    <a:pt x="977" y="533"/>
                  </a:lnTo>
                  <a:lnTo>
                    <a:pt x="988" y="532"/>
                  </a:lnTo>
                  <a:lnTo>
                    <a:pt x="999" y="531"/>
                  </a:lnTo>
                  <a:lnTo>
                    <a:pt x="1011" y="531"/>
                  </a:lnTo>
                  <a:lnTo>
                    <a:pt x="1034" y="532"/>
                  </a:lnTo>
                  <a:lnTo>
                    <a:pt x="1057" y="534"/>
                  </a:lnTo>
                  <a:lnTo>
                    <a:pt x="1075" y="536"/>
                  </a:lnTo>
                  <a:lnTo>
                    <a:pt x="1089" y="538"/>
                  </a:lnTo>
                  <a:lnTo>
                    <a:pt x="1095" y="539"/>
                  </a:lnTo>
                  <a:lnTo>
                    <a:pt x="1101" y="538"/>
                  </a:lnTo>
                  <a:lnTo>
                    <a:pt x="1110" y="537"/>
                  </a:lnTo>
                  <a:lnTo>
                    <a:pt x="1119" y="534"/>
                  </a:lnTo>
                  <a:lnTo>
                    <a:pt x="1137" y="526"/>
                  </a:lnTo>
                  <a:lnTo>
                    <a:pt x="1158" y="516"/>
                  </a:lnTo>
                  <a:lnTo>
                    <a:pt x="1179" y="505"/>
                  </a:lnTo>
                  <a:lnTo>
                    <a:pt x="1198" y="490"/>
                  </a:lnTo>
                  <a:lnTo>
                    <a:pt x="1207" y="483"/>
                  </a:lnTo>
                  <a:lnTo>
                    <a:pt x="1215" y="476"/>
                  </a:lnTo>
                  <a:lnTo>
                    <a:pt x="1222" y="469"/>
                  </a:lnTo>
                  <a:lnTo>
                    <a:pt x="1228" y="461"/>
                  </a:lnTo>
                  <a:lnTo>
                    <a:pt x="1233" y="454"/>
                  </a:lnTo>
                  <a:lnTo>
                    <a:pt x="1239" y="449"/>
                  </a:lnTo>
                  <a:lnTo>
                    <a:pt x="1245" y="446"/>
                  </a:lnTo>
                  <a:lnTo>
                    <a:pt x="1252" y="442"/>
                  </a:lnTo>
                  <a:lnTo>
                    <a:pt x="1258" y="441"/>
                  </a:lnTo>
                  <a:lnTo>
                    <a:pt x="1266" y="440"/>
                  </a:lnTo>
                  <a:lnTo>
                    <a:pt x="1273" y="440"/>
                  </a:lnTo>
                  <a:lnTo>
                    <a:pt x="1282" y="441"/>
                  </a:lnTo>
                  <a:lnTo>
                    <a:pt x="1299" y="444"/>
                  </a:lnTo>
                  <a:lnTo>
                    <a:pt x="1318" y="446"/>
                  </a:lnTo>
                  <a:lnTo>
                    <a:pt x="1339" y="449"/>
                  </a:lnTo>
                  <a:lnTo>
                    <a:pt x="1360" y="450"/>
                  </a:lnTo>
                  <a:lnTo>
                    <a:pt x="1373" y="451"/>
                  </a:lnTo>
                  <a:lnTo>
                    <a:pt x="1389" y="454"/>
                  </a:lnTo>
                  <a:lnTo>
                    <a:pt x="1405" y="459"/>
                  </a:lnTo>
                  <a:lnTo>
                    <a:pt x="1422" y="465"/>
                  </a:lnTo>
                  <a:lnTo>
                    <a:pt x="1461" y="482"/>
                  </a:lnTo>
                  <a:lnTo>
                    <a:pt x="1501" y="501"/>
                  </a:lnTo>
                  <a:lnTo>
                    <a:pt x="1538" y="521"/>
                  </a:lnTo>
                  <a:lnTo>
                    <a:pt x="1570" y="539"/>
                  </a:lnTo>
                  <a:lnTo>
                    <a:pt x="1597" y="552"/>
                  </a:lnTo>
                  <a:lnTo>
                    <a:pt x="1611" y="561"/>
                  </a:lnTo>
                  <a:lnTo>
                    <a:pt x="1619" y="564"/>
                  </a:lnTo>
                  <a:lnTo>
                    <a:pt x="1630" y="565"/>
                  </a:lnTo>
                  <a:lnTo>
                    <a:pt x="1636" y="565"/>
                  </a:lnTo>
                  <a:lnTo>
                    <a:pt x="1641" y="564"/>
                  </a:lnTo>
                  <a:lnTo>
                    <a:pt x="1647" y="563"/>
                  </a:lnTo>
                  <a:lnTo>
                    <a:pt x="1653" y="561"/>
                  </a:lnTo>
                  <a:lnTo>
                    <a:pt x="1659" y="559"/>
                  </a:lnTo>
                  <a:lnTo>
                    <a:pt x="1665" y="556"/>
                  </a:lnTo>
                  <a:lnTo>
                    <a:pt x="1671" y="551"/>
                  </a:lnTo>
                  <a:lnTo>
                    <a:pt x="1677" y="546"/>
                  </a:lnTo>
                  <a:lnTo>
                    <a:pt x="1683" y="540"/>
                  </a:lnTo>
                  <a:lnTo>
                    <a:pt x="1689" y="533"/>
                  </a:lnTo>
                  <a:lnTo>
                    <a:pt x="1695" y="525"/>
                  </a:lnTo>
                  <a:lnTo>
                    <a:pt x="1700" y="516"/>
                  </a:lnTo>
                  <a:lnTo>
                    <a:pt x="1702" y="512"/>
                  </a:lnTo>
                  <a:lnTo>
                    <a:pt x="1705" y="508"/>
                  </a:lnTo>
                  <a:lnTo>
                    <a:pt x="1710" y="505"/>
                  </a:lnTo>
                  <a:lnTo>
                    <a:pt x="1714" y="500"/>
                  </a:lnTo>
                  <a:lnTo>
                    <a:pt x="1725" y="495"/>
                  </a:lnTo>
                  <a:lnTo>
                    <a:pt x="1736" y="489"/>
                  </a:lnTo>
                  <a:lnTo>
                    <a:pt x="1749" y="485"/>
                  </a:lnTo>
                  <a:lnTo>
                    <a:pt x="1763" y="483"/>
                  </a:lnTo>
                  <a:lnTo>
                    <a:pt x="1778" y="479"/>
                  </a:lnTo>
                  <a:lnTo>
                    <a:pt x="1794" y="478"/>
                  </a:lnTo>
                  <a:lnTo>
                    <a:pt x="1824" y="477"/>
                  </a:lnTo>
                  <a:lnTo>
                    <a:pt x="1853" y="476"/>
                  </a:lnTo>
                  <a:lnTo>
                    <a:pt x="1880" y="477"/>
                  </a:lnTo>
                  <a:lnTo>
                    <a:pt x="1899" y="477"/>
                  </a:lnTo>
                  <a:lnTo>
                    <a:pt x="1907" y="477"/>
                  </a:lnTo>
                  <a:lnTo>
                    <a:pt x="1913" y="474"/>
                  </a:lnTo>
                  <a:lnTo>
                    <a:pt x="1918" y="471"/>
                  </a:lnTo>
                  <a:lnTo>
                    <a:pt x="1922" y="466"/>
                  </a:lnTo>
                  <a:lnTo>
                    <a:pt x="1924" y="460"/>
                  </a:lnTo>
                  <a:lnTo>
                    <a:pt x="1926" y="453"/>
                  </a:lnTo>
                  <a:lnTo>
                    <a:pt x="1927" y="446"/>
                  </a:lnTo>
                  <a:lnTo>
                    <a:pt x="1928" y="438"/>
                  </a:lnTo>
                  <a:lnTo>
                    <a:pt x="1928" y="422"/>
                  </a:lnTo>
                  <a:lnTo>
                    <a:pt x="1928" y="405"/>
                  </a:lnTo>
                  <a:lnTo>
                    <a:pt x="1930" y="397"/>
                  </a:lnTo>
                  <a:lnTo>
                    <a:pt x="1930" y="390"/>
                  </a:lnTo>
                  <a:lnTo>
                    <a:pt x="1931" y="384"/>
                  </a:lnTo>
                  <a:lnTo>
                    <a:pt x="1933" y="377"/>
                  </a:lnTo>
                  <a:lnTo>
                    <a:pt x="1937" y="363"/>
                  </a:lnTo>
                  <a:lnTo>
                    <a:pt x="1944" y="339"/>
                  </a:lnTo>
                  <a:lnTo>
                    <a:pt x="1950" y="312"/>
                  </a:lnTo>
                  <a:lnTo>
                    <a:pt x="1956" y="280"/>
                  </a:lnTo>
                  <a:lnTo>
                    <a:pt x="1962" y="250"/>
                  </a:lnTo>
                  <a:lnTo>
                    <a:pt x="1967" y="222"/>
                  </a:lnTo>
                  <a:lnTo>
                    <a:pt x="1970" y="199"/>
                  </a:lnTo>
                  <a:lnTo>
                    <a:pt x="1972" y="183"/>
                  </a:lnTo>
                  <a:lnTo>
                    <a:pt x="1972" y="180"/>
                  </a:lnTo>
                  <a:lnTo>
                    <a:pt x="1973" y="178"/>
                  </a:lnTo>
                  <a:lnTo>
                    <a:pt x="1975" y="175"/>
                  </a:lnTo>
                  <a:lnTo>
                    <a:pt x="1979" y="172"/>
                  </a:lnTo>
                  <a:lnTo>
                    <a:pt x="1986" y="164"/>
                  </a:lnTo>
                  <a:lnTo>
                    <a:pt x="1996" y="156"/>
                  </a:lnTo>
                  <a:lnTo>
                    <a:pt x="2022" y="140"/>
                  </a:lnTo>
                  <a:lnTo>
                    <a:pt x="2055" y="121"/>
                  </a:lnTo>
                  <a:lnTo>
                    <a:pt x="2091" y="104"/>
                  </a:lnTo>
                  <a:lnTo>
                    <a:pt x="2127" y="86"/>
                  </a:lnTo>
                  <a:lnTo>
                    <a:pt x="2159" y="69"/>
                  </a:lnTo>
                  <a:lnTo>
                    <a:pt x="2188" y="56"/>
                  </a:lnTo>
                  <a:lnTo>
                    <a:pt x="2199" y="52"/>
                  </a:lnTo>
                  <a:lnTo>
                    <a:pt x="2216" y="47"/>
                  </a:lnTo>
                  <a:lnTo>
                    <a:pt x="2233" y="45"/>
                  </a:lnTo>
                  <a:lnTo>
                    <a:pt x="2255" y="43"/>
                  </a:lnTo>
                  <a:lnTo>
                    <a:pt x="2254" y="62"/>
                  </a:lnTo>
                  <a:lnTo>
                    <a:pt x="2256" y="79"/>
                  </a:lnTo>
                  <a:lnTo>
                    <a:pt x="2259" y="98"/>
                  </a:lnTo>
                  <a:lnTo>
                    <a:pt x="2264" y="114"/>
                  </a:lnTo>
                  <a:lnTo>
                    <a:pt x="2269" y="128"/>
                  </a:lnTo>
                  <a:lnTo>
                    <a:pt x="2275" y="141"/>
                  </a:lnTo>
                  <a:lnTo>
                    <a:pt x="2278" y="145"/>
                  </a:lnTo>
                  <a:lnTo>
                    <a:pt x="2281" y="150"/>
                  </a:lnTo>
                  <a:lnTo>
                    <a:pt x="2284" y="153"/>
                  </a:lnTo>
                  <a:lnTo>
                    <a:pt x="2288" y="155"/>
                  </a:lnTo>
                  <a:lnTo>
                    <a:pt x="2293" y="160"/>
                  </a:lnTo>
                  <a:lnTo>
                    <a:pt x="2297" y="164"/>
                  </a:lnTo>
                  <a:lnTo>
                    <a:pt x="2302" y="170"/>
                  </a:lnTo>
                  <a:lnTo>
                    <a:pt x="2305" y="177"/>
                  </a:lnTo>
                  <a:lnTo>
                    <a:pt x="2310" y="193"/>
                  </a:lnTo>
                  <a:lnTo>
                    <a:pt x="2315" y="211"/>
                  </a:lnTo>
                  <a:lnTo>
                    <a:pt x="2318" y="230"/>
                  </a:lnTo>
                  <a:lnTo>
                    <a:pt x="2320" y="250"/>
                  </a:lnTo>
                  <a:lnTo>
                    <a:pt x="2321" y="267"/>
                  </a:lnTo>
                  <a:lnTo>
                    <a:pt x="2321" y="284"/>
                  </a:lnTo>
                  <a:lnTo>
                    <a:pt x="2319" y="308"/>
                  </a:lnTo>
                  <a:lnTo>
                    <a:pt x="2314" y="348"/>
                  </a:lnTo>
                  <a:lnTo>
                    <a:pt x="2307" y="399"/>
                  </a:lnTo>
                  <a:lnTo>
                    <a:pt x="2299" y="453"/>
                  </a:lnTo>
                  <a:lnTo>
                    <a:pt x="2291" y="506"/>
                  </a:lnTo>
                  <a:lnTo>
                    <a:pt x="2283" y="551"/>
                  </a:lnTo>
                  <a:lnTo>
                    <a:pt x="2279" y="583"/>
                  </a:lnTo>
                  <a:lnTo>
                    <a:pt x="2277" y="594"/>
                  </a:lnTo>
                  <a:lnTo>
                    <a:pt x="2270" y="600"/>
                  </a:lnTo>
                  <a:lnTo>
                    <a:pt x="2253" y="614"/>
                  </a:lnTo>
                  <a:lnTo>
                    <a:pt x="2228" y="637"/>
                  </a:lnTo>
                  <a:lnTo>
                    <a:pt x="2195" y="664"/>
                  </a:lnTo>
                  <a:lnTo>
                    <a:pt x="2160" y="694"/>
                  </a:lnTo>
                  <a:lnTo>
                    <a:pt x="2124" y="723"/>
                  </a:lnTo>
                  <a:lnTo>
                    <a:pt x="2091" y="749"/>
                  </a:lnTo>
                  <a:lnTo>
                    <a:pt x="2060" y="772"/>
                  </a:lnTo>
                  <a:lnTo>
                    <a:pt x="2048" y="782"/>
                  </a:lnTo>
                  <a:lnTo>
                    <a:pt x="2037" y="793"/>
                  </a:lnTo>
                  <a:lnTo>
                    <a:pt x="2028" y="806"/>
                  </a:lnTo>
                  <a:lnTo>
                    <a:pt x="2020" y="819"/>
                  </a:lnTo>
                  <a:lnTo>
                    <a:pt x="2014" y="832"/>
                  </a:lnTo>
                  <a:lnTo>
                    <a:pt x="2009" y="846"/>
                  </a:lnTo>
                  <a:lnTo>
                    <a:pt x="2006" y="860"/>
                  </a:lnTo>
                  <a:lnTo>
                    <a:pt x="2002" y="876"/>
                  </a:lnTo>
                  <a:lnTo>
                    <a:pt x="1999" y="903"/>
                  </a:lnTo>
                  <a:lnTo>
                    <a:pt x="1998" y="929"/>
                  </a:lnTo>
                  <a:lnTo>
                    <a:pt x="1999" y="951"/>
                  </a:lnTo>
                  <a:lnTo>
                    <a:pt x="1999" y="966"/>
                  </a:lnTo>
                  <a:lnTo>
                    <a:pt x="1999" y="969"/>
                  </a:lnTo>
                  <a:lnTo>
                    <a:pt x="1998" y="972"/>
                  </a:lnTo>
                  <a:lnTo>
                    <a:pt x="1996" y="975"/>
                  </a:lnTo>
                  <a:lnTo>
                    <a:pt x="1994" y="978"/>
                  </a:lnTo>
                  <a:lnTo>
                    <a:pt x="1987" y="983"/>
                  </a:lnTo>
                  <a:lnTo>
                    <a:pt x="1977" y="988"/>
                  </a:lnTo>
                  <a:lnTo>
                    <a:pt x="1967" y="992"/>
                  </a:lnTo>
                  <a:lnTo>
                    <a:pt x="1955" y="996"/>
                  </a:lnTo>
                  <a:lnTo>
                    <a:pt x="1940" y="1000"/>
                  </a:lnTo>
                  <a:lnTo>
                    <a:pt x="1925" y="1002"/>
                  </a:lnTo>
                  <a:lnTo>
                    <a:pt x="1909" y="1004"/>
                  </a:lnTo>
                  <a:lnTo>
                    <a:pt x="1891" y="1006"/>
                  </a:lnTo>
                  <a:lnTo>
                    <a:pt x="1874" y="1007"/>
                  </a:lnTo>
                  <a:lnTo>
                    <a:pt x="1857" y="1008"/>
                  </a:lnTo>
                  <a:lnTo>
                    <a:pt x="1838" y="1008"/>
                  </a:lnTo>
                  <a:lnTo>
                    <a:pt x="1821" y="1007"/>
                  </a:lnTo>
                  <a:lnTo>
                    <a:pt x="1804" y="1006"/>
                  </a:lnTo>
                  <a:lnTo>
                    <a:pt x="1788" y="1005"/>
                  </a:lnTo>
                  <a:lnTo>
                    <a:pt x="1774" y="1003"/>
                  </a:lnTo>
                  <a:lnTo>
                    <a:pt x="1761" y="1003"/>
                  </a:lnTo>
                  <a:lnTo>
                    <a:pt x="1749" y="1004"/>
                  </a:lnTo>
                  <a:lnTo>
                    <a:pt x="1739" y="1005"/>
                  </a:lnTo>
                  <a:lnTo>
                    <a:pt x="1730" y="1007"/>
                  </a:lnTo>
                  <a:lnTo>
                    <a:pt x="1723" y="1012"/>
                  </a:lnTo>
                  <a:lnTo>
                    <a:pt x="1716" y="1015"/>
                  </a:lnTo>
                  <a:lnTo>
                    <a:pt x="1711" y="1020"/>
                  </a:lnTo>
                  <a:lnTo>
                    <a:pt x="1690" y="1045"/>
                  </a:lnTo>
                  <a:lnTo>
                    <a:pt x="1666" y="1077"/>
                  </a:lnTo>
                  <a:lnTo>
                    <a:pt x="1646" y="1104"/>
                  </a:lnTo>
                  <a:lnTo>
                    <a:pt x="1635" y="1118"/>
                  </a:lnTo>
                  <a:lnTo>
                    <a:pt x="1631" y="1122"/>
                  </a:lnTo>
                  <a:lnTo>
                    <a:pt x="1628" y="1123"/>
                  </a:lnTo>
                  <a:lnTo>
                    <a:pt x="1625" y="1125"/>
                  </a:lnTo>
                  <a:lnTo>
                    <a:pt x="1621" y="1126"/>
                  </a:lnTo>
                  <a:lnTo>
                    <a:pt x="1610" y="1127"/>
                  </a:lnTo>
                  <a:lnTo>
                    <a:pt x="1594" y="1127"/>
                  </a:lnTo>
                  <a:lnTo>
                    <a:pt x="1584" y="1126"/>
                  </a:lnTo>
                  <a:lnTo>
                    <a:pt x="1570" y="1123"/>
                  </a:lnTo>
                  <a:lnTo>
                    <a:pt x="1555" y="1118"/>
                  </a:lnTo>
                  <a:lnTo>
                    <a:pt x="1538" y="1113"/>
                  </a:lnTo>
                  <a:lnTo>
                    <a:pt x="1500" y="1098"/>
                  </a:lnTo>
                  <a:lnTo>
                    <a:pt x="1458" y="1079"/>
                  </a:lnTo>
                  <a:lnTo>
                    <a:pt x="1417" y="1060"/>
                  </a:lnTo>
                  <a:lnTo>
                    <a:pt x="1379" y="1040"/>
                  </a:lnTo>
                  <a:lnTo>
                    <a:pt x="1346" y="1024"/>
                  </a:lnTo>
                  <a:lnTo>
                    <a:pt x="1322" y="1011"/>
                  </a:lnTo>
                  <a:lnTo>
                    <a:pt x="1313" y="1006"/>
                  </a:lnTo>
                  <a:lnTo>
                    <a:pt x="1304" y="1003"/>
                  </a:lnTo>
                  <a:lnTo>
                    <a:pt x="1296" y="1001"/>
                  </a:lnTo>
                  <a:lnTo>
                    <a:pt x="1287" y="1001"/>
                  </a:lnTo>
                  <a:lnTo>
                    <a:pt x="1280" y="1001"/>
                  </a:lnTo>
                  <a:lnTo>
                    <a:pt x="1272" y="1004"/>
                  </a:lnTo>
                  <a:lnTo>
                    <a:pt x="1266" y="1007"/>
                  </a:lnTo>
                  <a:lnTo>
                    <a:pt x="1259" y="1013"/>
                  </a:lnTo>
                  <a:lnTo>
                    <a:pt x="1253" y="1019"/>
                  </a:lnTo>
                  <a:lnTo>
                    <a:pt x="1246" y="1028"/>
                  </a:lnTo>
                  <a:lnTo>
                    <a:pt x="1241" y="1038"/>
                  </a:lnTo>
                  <a:lnTo>
                    <a:pt x="1235" y="1049"/>
                  </a:lnTo>
                  <a:lnTo>
                    <a:pt x="1230" y="1062"/>
                  </a:lnTo>
                  <a:lnTo>
                    <a:pt x="1225" y="1076"/>
                  </a:lnTo>
                  <a:lnTo>
                    <a:pt x="1221" y="1092"/>
                  </a:lnTo>
                  <a:lnTo>
                    <a:pt x="1217" y="1111"/>
                  </a:lnTo>
                  <a:lnTo>
                    <a:pt x="1215" y="1119"/>
                  </a:lnTo>
                  <a:lnTo>
                    <a:pt x="1213" y="1129"/>
                  </a:lnTo>
                  <a:lnTo>
                    <a:pt x="1213" y="1138"/>
                  </a:lnTo>
                  <a:lnTo>
                    <a:pt x="1213" y="1147"/>
                  </a:lnTo>
                  <a:lnTo>
                    <a:pt x="1216" y="1163"/>
                  </a:lnTo>
                  <a:lnTo>
                    <a:pt x="1219" y="1179"/>
                  </a:lnTo>
                  <a:lnTo>
                    <a:pt x="1224" y="1194"/>
                  </a:lnTo>
                  <a:lnTo>
                    <a:pt x="1232" y="1209"/>
                  </a:lnTo>
                  <a:lnTo>
                    <a:pt x="1240" y="1222"/>
                  </a:lnTo>
                  <a:lnTo>
                    <a:pt x="1249" y="1234"/>
                  </a:lnTo>
                  <a:lnTo>
                    <a:pt x="1259" y="1243"/>
                  </a:lnTo>
                  <a:lnTo>
                    <a:pt x="1270" y="1253"/>
                  </a:lnTo>
                  <a:lnTo>
                    <a:pt x="1280" y="1261"/>
                  </a:lnTo>
                  <a:lnTo>
                    <a:pt x="1291" y="1267"/>
                  </a:lnTo>
                  <a:lnTo>
                    <a:pt x="1301" y="1272"/>
                  </a:lnTo>
                  <a:lnTo>
                    <a:pt x="1310" y="1275"/>
                  </a:lnTo>
                  <a:lnTo>
                    <a:pt x="1320" y="1277"/>
                  </a:lnTo>
                  <a:lnTo>
                    <a:pt x="1328" y="1277"/>
                  </a:lnTo>
                  <a:lnTo>
                    <a:pt x="1334" y="1276"/>
                  </a:lnTo>
                  <a:lnTo>
                    <a:pt x="1342" y="1276"/>
                  </a:lnTo>
                  <a:lnTo>
                    <a:pt x="1347" y="1276"/>
                  </a:lnTo>
                  <a:lnTo>
                    <a:pt x="1353" y="1277"/>
                  </a:lnTo>
                  <a:lnTo>
                    <a:pt x="1358" y="1278"/>
                  </a:lnTo>
                  <a:lnTo>
                    <a:pt x="1364" y="1280"/>
                  </a:lnTo>
                  <a:lnTo>
                    <a:pt x="1367" y="1284"/>
                  </a:lnTo>
                  <a:lnTo>
                    <a:pt x="1370" y="1287"/>
                  </a:lnTo>
                  <a:lnTo>
                    <a:pt x="1373" y="1291"/>
                  </a:lnTo>
                  <a:lnTo>
                    <a:pt x="1376" y="1297"/>
                  </a:lnTo>
                  <a:lnTo>
                    <a:pt x="1377" y="1302"/>
                  </a:lnTo>
                  <a:lnTo>
                    <a:pt x="1378" y="1309"/>
                  </a:lnTo>
                  <a:lnTo>
                    <a:pt x="1378" y="1316"/>
                  </a:lnTo>
                  <a:lnTo>
                    <a:pt x="1377" y="1324"/>
                  </a:lnTo>
                  <a:lnTo>
                    <a:pt x="1375" y="1334"/>
                  </a:lnTo>
                  <a:lnTo>
                    <a:pt x="1372" y="1344"/>
                  </a:lnTo>
                  <a:lnTo>
                    <a:pt x="1369" y="1354"/>
                  </a:lnTo>
                  <a:lnTo>
                    <a:pt x="1368" y="1364"/>
                  </a:lnTo>
                  <a:lnTo>
                    <a:pt x="1368" y="1375"/>
                  </a:lnTo>
                  <a:lnTo>
                    <a:pt x="1369" y="1386"/>
                  </a:lnTo>
                  <a:lnTo>
                    <a:pt x="1371" y="1397"/>
                  </a:lnTo>
                  <a:lnTo>
                    <a:pt x="1373" y="1407"/>
                  </a:lnTo>
                  <a:lnTo>
                    <a:pt x="1377" y="1416"/>
                  </a:lnTo>
                  <a:lnTo>
                    <a:pt x="1380" y="1425"/>
                  </a:lnTo>
                  <a:lnTo>
                    <a:pt x="1393" y="1455"/>
                  </a:lnTo>
                  <a:lnTo>
                    <a:pt x="1400" y="1465"/>
                  </a:lnTo>
                  <a:lnTo>
                    <a:pt x="1404" y="1467"/>
                  </a:lnTo>
                  <a:lnTo>
                    <a:pt x="1417" y="1467"/>
                  </a:lnTo>
                  <a:lnTo>
                    <a:pt x="1434" y="1467"/>
                  </a:lnTo>
                  <a:lnTo>
                    <a:pt x="1455" y="1465"/>
                  </a:lnTo>
                  <a:lnTo>
                    <a:pt x="1466" y="1463"/>
                  </a:lnTo>
                  <a:lnTo>
                    <a:pt x="1477" y="1461"/>
                  </a:lnTo>
                  <a:lnTo>
                    <a:pt x="1488" y="1458"/>
                  </a:lnTo>
                  <a:lnTo>
                    <a:pt x="1499" y="1453"/>
                  </a:lnTo>
                  <a:lnTo>
                    <a:pt x="1507" y="1449"/>
                  </a:lnTo>
                  <a:lnTo>
                    <a:pt x="1516" y="1443"/>
                  </a:lnTo>
                  <a:lnTo>
                    <a:pt x="1523" y="1435"/>
                  </a:lnTo>
                  <a:lnTo>
                    <a:pt x="1527" y="1426"/>
                  </a:lnTo>
                  <a:lnTo>
                    <a:pt x="1531" y="1419"/>
                  </a:lnTo>
                  <a:lnTo>
                    <a:pt x="1536" y="1411"/>
                  </a:lnTo>
                  <a:lnTo>
                    <a:pt x="1540" y="1406"/>
                  </a:lnTo>
                  <a:lnTo>
                    <a:pt x="1544" y="1400"/>
                  </a:lnTo>
                  <a:lnTo>
                    <a:pt x="1549" y="1397"/>
                  </a:lnTo>
                  <a:lnTo>
                    <a:pt x="1554" y="1394"/>
                  </a:lnTo>
                  <a:lnTo>
                    <a:pt x="1558" y="1391"/>
                  </a:lnTo>
                  <a:lnTo>
                    <a:pt x="1564" y="1389"/>
                  </a:lnTo>
                  <a:lnTo>
                    <a:pt x="1587" y="1385"/>
                  </a:lnTo>
                  <a:lnTo>
                    <a:pt x="1616" y="1377"/>
                  </a:lnTo>
                  <a:lnTo>
                    <a:pt x="1621" y="1375"/>
                  </a:lnTo>
                  <a:lnTo>
                    <a:pt x="1625" y="1375"/>
                  </a:lnTo>
                  <a:lnTo>
                    <a:pt x="1628" y="1375"/>
                  </a:lnTo>
                  <a:lnTo>
                    <a:pt x="1632" y="1375"/>
                  </a:lnTo>
                  <a:lnTo>
                    <a:pt x="1640" y="1378"/>
                  </a:lnTo>
                  <a:lnTo>
                    <a:pt x="1647" y="1383"/>
                  </a:lnTo>
                  <a:lnTo>
                    <a:pt x="1654" y="1389"/>
                  </a:lnTo>
                  <a:lnTo>
                    <a:pt x="1661" y="1396"/>
                  </a:lnTo>
                  <a:lnTo>
                    <a:pt x="1666" y="1403"/>
                  </a:lnTo>
                  <a:lnTo>
                    <a:pt x="1672" y="1412"/>
                  </a:lnTo>
                  <a:lnTo>
                    <a:pt x="1681" y="1430"/>
                  </a:lnTo>
                  <a:lnTo>
                    <a:pt x="1688" y="1445"/>
                  </a:lnTo>
                  <a:lnTo>
                    <a:pt x="1692" y="1456"/>
                  </a:lnTo>
                  <a:lnTo>
                    <a:pt x="1695" y="1460"/>
                  </a:lnTo>
                  <a:lnTo>
                    <a:pt x="1696" y="1461"/>
                  </a:lnTo>
                  <a:lnTo>
                    <a:pt x="1698" y="1467"/>
                  </a:lnTo>
                  <a:lnTo>
                    <a:pt x="1701" y="1475"/>
                  </a:lnTo>
                  <a:lnTo>
                    <a:pt x="1704" y="1488"/>
                  </a:lnTo>
                  <a:lnTo>
                    <a:pt x="1705" y="1496"/>
                  </a:lnTo>
                  <a:lnTo>
                    <a:pt x="1706" y="1506"/>
                  </a:lnTo>
                  <a:lnTo>
                    <a:pt x="1706" y="1518"/>
                  </a:lnTo>
                  <a:lnTo>
                    <a:pt x="1705" y="1531"/>
                  </a:lnTo>
                  <a:lnTo>
                    <a:pt x="1704" y="1545"/>
                  </a:lnTo>
                  <a:lnTo>
                    <a:pt x="1702" y="1561"/>
                  </a:lnTo>
                  <a:lnTo>
                    <a:pt x="1699" y="1579"/>
                  </a:lnTo>
                  <a:lnTo>
                    <a:pt x="1695" y="1599"/>
                  </a:lnTo>
                  <a:lnTo>
                    <a:pt x="1690" y="1619"/>
                  </a:lnTo>
                  <a:lnTo>
                    <a:pt x="1688" y="1637"/>
                  </a:lnTo>
                  <a:lnTo>
                    <a:pt x="1688" y="1654"/>
                  </a:lnTo>
                  <a:lnTo>
                    <a:pt x="1690" y="1669"/>
                  </a:lnTo>
                  <a:lnTo>
                    <a:pt x="1692" y="1682"/>
                  </a:lnTo>
                  <a:lnTo>
                    <a:pt x="1698" y="1694"/>
                  </a:lnTo>
                  <a:lnTo>
                    <a:pt x="1703" y="1706"/>
                  </a:lnTo>
                  <a:lnTo>
                    <a:pt x="1710" y="1716"/>
                  </a:lnTo>
                  <a:lnTo>
                    <a:pt x="1716" y="1724"/>
                  </a:lnTo>
                  <a:lnTo>
                    <a:pt x="1724" y="1732"/>
                  </a:lnTo>
                  <a:lnTo>
                    <a:pt x="1732" y="1740"/>
                  </a:lnTo>
                  <a:lnTo>
                    <a:pt x="1739" y="1745"/>
                  </a:lnTo>
                  <a:lnTo>
                    <a:pt x="1754" y="1756"/>
                  </a:lnTo>
                  <a:lnTo>
                    <a:pt x="1766" y="1766"/>
                  </a:lnTo>
                  <a:lnTo>
                    <a:pt x="1771" y="1770"/>
                  </a:lnTo>
                  <a:lnTo>
                    <a:pt x="1774" y="1775"/>
                  </a:lnTo>
                  <a:lnTo>
                    <a:pt x="1777" y="1780"/>
                  </a:lnTo>
                  <a:lnTo>
                    <a:pt x="1778" y="1785"/>
                  </a:lnTo>
                  <a:lnTo>
                    <a:pt x="1780" y="1796"/>
                  </a:lnTo>
                  <a:lnTo>
                    <a:pt x="1779" y="1807"/>
                  </a:lnTo>
                  <a:lnTo>
                    <a:pt x="1775" y="1825"/>
                  </a:lnTo>
                  <a:lnTo>
                    <a:pt x="1772" y="1832"/>
                  </a:lnTo>
                  <a:lnTo>
                    <a:pt x="1775" y="1834"/>
                  </a:lnTo>
                  <a:lnTo>
                    <a:pt x="1785" y="1840"/>
                  </a:lnTo>
                  <a:close/>
                  <a:moveTo>
                    <a:pt x="2257" y="27"/>
                  </a:moveTo>
                  <a:lnTo>
                    <a:pt x="2258" y="26"/>
                  </a:lnTo>
                  <a:lnTo>
                    <a:pt x="2258" y="25"/>
                  </a:lnTo>
                  <a:lnTo>
                    <a:pt x="2258" y="26"/>
                  </a:lnTo>
                  <a:lnTo>
                    <a:pt x="2257" y="27"/>
                  </a:lnTo>
                  <a:close/>
                  <a:moveTo>
                    <a:pt x="2258" y="25"/>
                  </a:moveTo>
                  <a:lnTo>
                    <a:pt x="2258" y="24"/>
                  </a:lnTo>
                  <a:lnTo>
                    <a:pt x="2258" y="22"/>
                  </a:lnTo>
                  <a:lnTo>
                    <a:pt x="2258" y="24"/>
                  </a:lnTo>
                  <a:lnTo>
                    <a:pt x="2258" y="25"/>
                  </a:lnTo>
                  <a:close/>
                  <a:moveTo>
                    <a:pt x="2259" y="21"/>
                  </a:moveTo>
                  <a:lnTo>
                    <a:pt x="2260" y="18"/>
                  </a:lnTo>
                  <a:lnTo>
                    <a:pt x="2262" y="15"/>
                  </a:lnTo>
                  <a:lnTo>
                    <a:pt x="2260" y="18"/>
                  </a:lnTo>
                  <a:lnTo>
                    <a:pt x="2259" y="21"/>
                  </a:lnTo>
                  <a:close/>
                  <a:moveTo>
                    <a:pt x="2262" y="14"/>
                  </a:moveTo>
                  <a:lnTo>
                    <a:pt x="2263" y="13"/>
                  </a:lnTo>
                  <a:lnTo>
                    <a:pt x="2263" y="10"/>
                  </a:lnTo>
                  <a:lnTo>
                    <a:pt x="2262" y="14"/>
                  </a:lnTo>
                  <a:close/>
                  <a:moveTo>
                    <a:pt x="2263" y="10"/>
                  </a:moveTo>
                  <a:lnTo>
                    <a:pt x="2264" y="9"/>
                  </a:lnTo>
                  <a:lnTo>
                    <a:pt x="2265" y="8"/>
                  </a:lnTo>
                  <a:lnTo>
                    <a:pt x="2264" y="9"/>
                  </a:lnTo>
                  <a:lnTo>
                    <a:pt x="2263" y="10"/>
                  </a:lnTo>
                  <a:close/>
                  <a:moveTo>
                    <a:pt x="2265" y="8"/>
                  </a:moveTo>
                  <a:lnTo>
                    <a:pt x="2266" y="5"/>
                  </a:lnTo>
                  <a:lnTo>
                    <a:pt x="2268" y="2"/>
                  </a:lnTo>
                  <a:lnTo>
                    <a:pt x="2266" y="5"/>
                  </a:lnTo>
                  <a:lnTo>
                    <a:pt x="2265" y="8"/>
                  </a:lnTo>
                  <a:close/>
                  <a:moveTo>
                    <a:pt x="2268" y="2"/>
                  </a:moveTo>
                  <a:lnTo>
                    <a:pt x="2268" y="1"/>
                  </a:lnTo>
                  <a:lnTo>
                    <a:pt x="2269" y="0"/>
                  </a:lnTo>
                  <a:lnTo>
                    <a:pt x="2268" y="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65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66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1267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68"/>
            <p:cNvSpPr>
              <a:spLocks noChangeAspect="1"/>
            </p:cNvSpPr>
            <p:nvPr/>
          </p:nvSpPr>
          <p:spPr bwMode="auto">
            <a:xfrm>
              <a:off x="4811" y="2330"/>
              <a:ext cx="475" cy="391"/>
            </a:xfrm>
            <a:custGeom>
              <a:avLst/>
              <a:gdLst>
                <a:gd name="T0" fmla="*/ 0 w 3586"/>
                <a:gd name="T1" fmla="*/ 0 h 2780"/>
                <a:gd name="T2" fmla="*/ 0 w 3586"/>
                <a:gd name="T3" fmla="*/ 0 h 2780"/>
                <a:gd name="T4" fmla="*/ 0 w 3586"/>
                <a:gd name="T5" fmla="*/ 0 h 2780"/>
                <a:gd name="T6" fmla="*/ 0 w 3586"/>
                <a:gd name="T7" fmla="*/ 0 h 2780"/>
                <a:gd name="T8" fmla="*/ 0 w 3586"/>
                <a:gd name="T9" fmla="*/ 0 h 2780"/>
                <a:gd name="T10" fmla="*/ 0 w 3586"/>
                <a:gd name="T11" fmla="*/ 0 h 2780"/>
                <a:gd name="T12" fmla="*/ 0 w 3586"/>
                <a:gd name="T13" fmla="*/ 0 h 2780"/>
                <a:gd name="T14" fmla="*/ 0 w 3586"/>
                <a:gd name="T15" fmla="*/ 0 h 2780"/>
                <a:gd name="T16" fmla="*/ 0 w 3586"/>
                <a:gd name="T17" fmla="*/ 0 h 2780"/>
                <a:gd name="T18" fmla="*/ 0 w 3586"/>
                <a:gd name="T19" fmla="*/ 0 h 2780"/>
                <a:gd name="T20" fmla="*/ 0 w 3586"/>
                <a:gd name="T21" fmla="*/ 0 h 2780"/>
                <a:gd name="T22" fmla="*/ 0 w 3586"/>
                <a:gd name="T23" fmla="*/ 0 h 2780"/>
                <a:gd name="T24" fmla="*/ 0 w 3586"/>
                <a:gd name="T25" fmla="*/ 0 h 2780"/>
                <a:gd name="T26" fmla="*/ 0 w 3586"/>
                <a:gd name="T27" fmla="*/ 0 h 2780"/>
                <a:gd name="T28" fmla="*/ 0 w 3586"/>
                <a:gd name="T29" fmla="*/ 0 h 2780"/>
                <a:gd name="T30" fmla="*/ 0 w 3586"/>
                <a:gd name="T31" fmla="*/ 0 h 2780"/>
                <a:gd name="T32" fmla="*/ 0 w 3586"/>
                <a:gd name="T33" fmla="*/ 0 h 2780"/>
                <a:gd name="T34" fmla="*/ 0 w 3586"/>
                <a:gd name="T35" fmla="*/ 0 h 2780"/>
                <a:gd name="T36" fmla="*/ 0 w 3586"/>
                <a:gd name="T37" fmla="*/ 0 h 2780"/>
                <a:gd name="T38" fmla="*/ 0 w 3586"/>
                <a:gd name="T39" fmla="*/ 0 h 2780"/>
                <a:gd name="T40" fmla="*/ 0 w 3586"/>
                <a:gd name="T41" fmla="*/ 0 h 2780"/>
                <a:gd name="T42" fmla="*/ 0 w 3586"/>
                <a:gd name="T43" fmla="*/ 0 h 2780"/>
                <a:gd name="T44" fmla="*/ 0 w 3586"/>
                <a:gd name="T45" fmla="*/ 0 h 2780"/>
                <a:gd name="T46" fmla="*/ 0 w 3586"/>
                <a:gd name="T47" fmla="*/ 0 h 2780"/>
                <a:gd name="T48" fmla="*/ 0 w 3586"/>
                <a:gd name="T49" fmla="*/ 0 h 2780"/>
                <a:gd name="T50" fmla="*/ 0 w 3586"/>
                <a:gd name="T51" fmla="*/ 0 h 2780"/>
                <a:gd name="T52" fmla="*/ 0 w 3586"/>
                <a:gd name="T53" fmla="*/ 0 h 2780"/>
                <a:gd name="T54" fmla="*/ 0 w 3586"/>
                <a:gd name="T55" fmla="*/ 0 h 2780"/>
                <a:gd name="T56" fmla="*/ 0 w 3586"/>
                <a:gd name="T57" fmla="*/ 0 h 2780"/>
                <a:gd name="T58" fmla="*/ 0 w 3586"/>
                <a:gd name="T59" fmla="*/ 0 h 2780"/>
                <a:gd name="T60" fmla="*/ 0 w 3586"/>
                <a:gd name="T61" fmla="*/ 0 h 2780"/>
                <a:gd name="T62" fmla="*/ 0 w 3586"/>
                <a:gd name="T63" fmla="*/ 0 h 2780"/>
                <a:gd name="T64" fmla="*/ 0 w 3586"/>
                <a:gd name="T65" fmla="*/ 0 h 2780"/>
                <a:gd name="T66" fmla="*/ 0 w 3586"/>
                <a:gd name="T67" fmla="*/ 0 h 2780"/>
                <a:gd name="T68" fmla="*/ 0 w 3586"/>
                <a:gd name="T69" fmla="*/ 0 h 2780"/>
                <a:gd name="T70" fmla="*/ 0 w 3586"/>
                <a:gd name="T71" fmla="*/ 0 h 2780"/>
                <a:gd name="T72" fmla="*/ 0 w 3586"/>
                <a:gd name="T73" fmla="*/ 0 h 2780"/>
                <a:gd name="T74" fmla="*/ 0 w 3586"/>
                <a:gd name="T75" fmla="*/ 0 h 2780"/>
                <a:gd name="T76" fmla="*/ 0 w 3586"/>
                <a:gd name="T77" fmla="*/ 0 h 2780"/>
                <a:gd name="T78" fmla="*/ 0 w 3586"/>
                <a:gd name="T79" fmla="*/ 0 h 2780"/>
                <a:gd name="T80" fmla="*/ 0 w 3586"/>
                <a:gd name="T81" fmla="*/ 0 h 2780"/>
                <a:gd name="T82" fmla="*/ 0 w 3586"/>
                <a:gd name="T83" fmla="*/ 0 h 2780"/>
                <a:gd name="T84" fmla="*/ 0 w 3586"/>
                <a:gd name="T85" fmla="*/ 0 h 2780"/>
                <a:gd name="T86" fmla="*/ 0 w 3586"/>
                <a:gd name="T87" fmla="*/ 0 h 2780"/>
                <a:gd name="T88" fmla="*/ 0 w 3586"/>
                <a:gd name="T89" fmla="*/ 0 h 2780"/>
                <a:gd name="T90" fmla="*/ 0 w 3586"/>
                <a:gd name="T91" fmla="*/ 0 h 2780"/>
                <a:gd name="T92" fmla="*/ 0 w 3586"/>
                <a:gd name="T93" fmla="*/ 0 h 2780"/>
                <a:gd name="T94" fmla="*/ 0 w 3586"/>
                <a:gd name="T95" fmla="*/ 0 h 2780"/>
                <a:gd name="T96" fmla="*/ 0 w 3586"/>
                <a:gd name="T97" fmla="*/ 0 h 2780"/>
                <a:gd name="T98" fmla="*/ 0 w 3586"/>
                <a:gd name="T99" fmla="*/ 0 h 2780"/>
                <a:gd name="T100" fmla="*/ 0 w 3586"/>
                <a:gd name="T101" fmla="*/ 0 h 2780"/>
                <a:gd name="T102" fmla="*/ 0 w 3586"/>
                <a:gd name="T103" fmla="*/ 0 h 2780"/>
                <a:gd name="T104" fmla="*/ 0 w 3586"/>
                <a:gd name="T105" fmla="*/ 0 h 2780"/>
                <a:gd name="T106" fmla="*/ 0 w 3586"/>
                <a:gd name="T107" fmla="*/ 0 h 2780"/>
                <a:gd name="T108" fmla="*/ 0 w 3586"/>
                <a:gd name="T109" fmla="*/ 0 h 2780"/>
                <a:gd name="T110" fmla="*/ 0 w 3586"/>
                <a:gd name="T111" fmla="*/ 0 h 2780"/>
                <a:gd name="T112" fmla="*/ 0 w 3586"/>
                <a:gd name="T113" fmla="*/ 0 h 2780"/>
                <a:gd name="T114" fmla="*/ 0 w 3586"/>
                <a:gd name="T115" fmla="*/ 0 h 2780"/>
                <a:gd name="T116" fmla="*/ 0 w 3586"/>
                <a:gd name="T117" fmla="*/ 0 h 27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86"/>
                <a:gd name="T178" fmla="*/ 0 h 2780"/>
                <a:gd name="T179" fmla="*/ 3586 w 3586"/>
                <a:gd name="T180" fmla="*/ 2780 h 27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86" h="2780">
                  <a:moveTo>
                    <a:pt x="1808" y="0"/>
                  </a:moveTo>
                  <a:lnTo>
                    <a:pt x="1792" y="15"/>
                  </a:lnTo>
                  <a:lnTo>
                    <a:pt x="1775" y="30"/>
                  </a:lnTo>
                  <a:lnTo>
                    <a:pt x="1758" y="45"/>
                  </a:lnTo>
                  <a:lnTo>
                    <a:pt x="1739" y="58"/>
                  </a:lnTo>
                  <a:lnTo>
                    <a:pt x="1722" y="68"/>
                  </a:lnTo>
                  <a:lnTo>
                    <a:pt x="1703" y="78"/>
                  </a:lnTo>
                  <a:lnTo>
                    <a:pt x="1694" y="83"/>
                  </a:lnTo>
                  <a:lnTo>
                    <a:pt x="1684" y="86"/>
                  </a:lnTo>
                  <a:lnTo>
                    <a:pt x="1675" y="89"/>
                  </a:lnTo>
                  <a:lnTo>
                    <a:pt x="1665" y="91"/>
                  </a:lnTo>
                  <a:lnTo>
                    <a:pt x="1641" y="97"/>
                  </a:lnTo>
                  <a:lnTo>
                    <a:pt x="1618" y="104"/>
                  </a:lnTo>
                  <a:lnTo>
                    <a:pt x="1594" y="113"/>
                  </a:lnTo>
                  <a:lnTo>
                    <a:pt x="1569" y="122"/>
                  </a:lnTo>
                  <a:lnTo>
                    <a:pt x="1521" y="144"/>
                  </a:lnTo>
                  <a:lnTo>
                    <a:pt x="1476" y="165"/>
                  </a:lnTo>
                  <a:lnTo>
                    <a:pt x="1436" y="186"/>
                  </a:lnTo>
                  <a:lnTo>
                    <a:pt x="1405" y="203"/>
                  </a:lnTo>
                  <a:lnTo>
                    <a:pt x="1385" y="215"/>
                  </a:lnTo>
                  <a:lnTo>
                    <a:pt x="1377" y="220"/>
                  </a:lnTo>
                  <a:lnTo>
                    <a:pt x="1374" y="222"/>
                  </a:lnTo>
                  <a:lnTo>
                    <a:pt x="1366" y="230"/>
                  </a:lnTo>
                  <a:lnTo>
                    <a:pt x="1355" y="243"/>
                  </a:lnTo>
                  <a:lnTo>
                    <a:pt x="1343" y="259"/>
                  </a:lnTo>
                  <a:lnTo>
                    <a:pt x="1337" y="269"/>
                  </a:lnTo>
                  <a:lnTo>
                    <a:pt x="1330" y="280"/>
                  </a:lnTo>
                  <a:lnTo>
                    <a:pt x="1325" y="290"/>
                  </a:lnTo>
                  <a:lnTo>
                    <a:pt x="1320" y="304"/>
                  </a:lnTo>
                  <a:lnTo>
                    <a:pt x="1317" y="317"/>
                  </a:lnTo>
                  <a:lnTo>
                    <a:pt x="1314" y="331"/>
                  </a:lnTo>
                  <a:lnTo>
                    <a:pt x="1313" y="345"/>
                  </a:lnTo>
                  <a:lnTo>
                    <a:pt x="1313" y="360"/>
                  </a:lnTo>
                  <a:lnTo>
                    <a:pt x="1317" y="392"/>
                  </a:lnTo>
                  <a:lnTo>
                    <a:pt x="1324" y="424"/>
                  </a:lnTo>
                  <a:lnTo>
                    <a:pt x="1329" y="456"/>
                  </a:lnTo>
                  <a:lnTo>
                    <a:pt x="1333" y="486"/>
                  </a:lnTo>
                  <a:lnTo>
                    <a:pt x="1333" y="500"/>
                  </a:lnTo>
                  <a:lnTo>
                    <a:pt x="1332" y="515"/>
                  </a:lnTo>
                  <a:lnTo>
                    <a:pt x="1329" y="528"/>
                  </a:lnTo>
                  <a:lnTo>
                    <a:pt x="1325" y="540"/>
                  </a:lnTo>
                  <a:lnTo>
                    <a:pt x="1321" y="545"/>
                  </a:lnTo>
                  <a:lnTo>
                    <a:pt x="1318" y="551"/>
                  </a:lnTo>
                  <a:lnTo>
                    <a:pt x="1314" y="556"/>
                  </a:lnTo>
                  <a:lnTo>
                    <a:pt x="1308" y="561"/>
                  </a:lnTo>
                  <a:lnTo>
                    <a:pt x="1303" y="566"/>
                  </a:lnTo>
                  <a:lnTo>
                    <a:pt x="1296" y="570"/>
                  </a:lnTo>
                  <a:lnTo>
                    <a:pt x="1289" y="574"/>
                  </a:lnTo>
                  <a:lnTo>
                    <a:pt x="1281" y="578"/>
                  </a:lnTo>
                  <a:lnTo>
                    <a:pt x="1264" y="586"/>
                  </a:lnTo>
                  <a:lnTo>
                    <a:pt x="1244" y="595"/>
                  </a:lnTo>
                  <a:lnTo>
                    <a:pt x="1225" y="606"/>
                  </a:lnTo>
                  <a:lnTo>
                    <a:pt x="1204" y="617"/>
                  </a:lnTo>
                  <a:lnTo>
                    <a:pt x="1163" y="642"/>
                  </a:lnTo>
                  <a:lnTo>
                    <a:pt x="1122" y="666"/>
                  </a:lnTo>
                  <a:lnTo>
                    <a:pt x="1086" y="689"/>
                  </a:lnTo>
                  <a:lnTo>
                    <a:pt x="1058" y="707"/>
                  </a:lnTo>
                  <a:lnTo>
                    <a:pt x="1039" y="720"/>
                  </a:lnTo>
                  <a:lnTo>
                    <a:pt x="1031" y="726"/>
                  </a:lnTo>
                  <a:lnTo>
                    <a:pt x="1018" y="737"/>
                  </a:lnTo>
                  <a:lnTo>
                    <a:pt x="988" y="765"/>
                  </a:lnTo>
                  <a:lnTo>
                    <a:pt x="980" y="775"/>
                  </a:lnTo>
                  <a:lnTo>
                    <a:pt x="971" y="785"/>
                  </a:lnTo>
                  <a:lnTo>
                    <a:pt x="963" y="795"/>
                  </a:lnTo>
                  <a:lnTo>
                    <a:pt x="956" y="806"/>
                  </a:lnTo>
                  <a:lnTo>
                    <a:pt x="949" y="818"/>
                  </a:lnTo>
                  <a:lnTo>
                    <a:pt x="943" y="829"/>
                  </a:lnTo>
                  <a:lnTo>
                    <a:pt x="938" y="841"/>
                  </a:lnTo>
                  <a:lnTo>
                    <a:pt x="935" y="853"/>
                  </a:lnTo>
                  <a:lnTo>
                    <a:pt x="932" y="865"/>
                  </a:lnTo>
                  <a:lnTo>
                    <a:pt x="929" y="876"/>
                  </a:lnTo>
                  <a:lnTo>
                    <a:pt x="923" y="887"/>
                  </a:lnTo>
                  <a:lnTo>
                    <a:pt x="918" y="897"/>
                  </a:lnTo>
                  <a:lnTo>
                    <a:pt x="910" y="905"/>
                  </a:lnTo>
                  <a:lnTo>
                    <a:pt x="903" y="913"/>
                  </a:lnTo>
                  <a:lnTo>
                    <a:pt x="895" y="921"/>
                  </a:lnTo>
                  <a:lnTo>
                    <a:pt x="886" y="927"/>
                  </a:lnTo>
                  <a:lnTo>
                    <a:pt x="877" y="933"/>
                  </a:lnTo>
                  <a:lnTo>
                    <a:pt x="869" y="937"/>
                  </a:lnTo>
                  <a:lnTo>
                    <a:pt x="859" y="941"/>
                  </a:lnTo>
                  <a:lnTo>
                    <a:pt x="850" y="943"/>
                  </a:lnTo>
                  <a:lnTo>
                    <a:pt x="840" y="946"/>
                  </a:lnTo>
                  <a:lnTo>
                    <a:pt x="832" y="946"/>
                  </a:lnTo>
                  <a:lnTo>
                    <a:pt x="822" y="944"/>
                  </a:lnTo>
                  <a:lnTo>
                    <a:pt x="813" y="943"/>
                  </a:lnTo>
                  <a:lnTo>
                    <a:pt x="796" y="939"/>
                  </a:lnTo>
                  <a:lnTo>
                    <a:pt x="777" y="936"/>
                  </a:lnTo>
                  <a:lnTo>
                    <a:pt x="768" y="935"/>
                  </a:lnTo>
                  <a:lnTo>
                    <a:pt x="758" y="935"/>
                  </a:lnTo>
                  <a:lnTo>
                    <a:pt x="749" y="935"/>
                  </a:lnTo>
                  <a:lnTo>
                    <a:pt x="739" y="936"/>
                  </a:lnTo>
                  <a:lnTo>
                    <a:pt x="731" y="938"/>
                  </a:lnTo>
                  <a:lnTo>
                    <a:pt x="721" y="940"/>
                  </a:lnTo>
                  <a:lnTo>
                    <a:pt x="713" y="944"/>
                  </a:lnTo>
                  <a:lnTo>
                    <a:pt x="704" y="950"/>
                  </a:lnTo>
                  <a:lnTo>
                    <a:pt x="697" y="955"/>
                  </a:lnTo>
                  <a:lnTo>
                    <a:pt x="690" y="963"/>
                  </a:lnTo>
                  <a:lnTo>
                    <a:pt x="685" y="972"/>
                  </a:lnTo>
                  <a:lnTo>
                    <a:pt x="679" y="981"/>
                  </a:lnTo>
                  <a:lnTo>
                    <a:pt x="671" y="1001"/>
                  </a:lnTo>
                  <a:lnTo>
                    <a:pt x="663" y="1021"/>
                  </a:lnTo>
                  <a:lnTo>
                    <a:pt x="660" y="1030"/>
                  </a:lnTo>
                  <a:lnTo>
                    <a:pt x="658" y="1040"/>
                  </a:lnTo>
                  <a:lnTo>
                    <a:pt x="657" y="1052"/>
                  </a:lnTo>
                  <a:lnTo>
                    <a:pt x="655" y="1065"/>
                  </a:lnTo>
                  <a:lnTo>
                    <a:pt x="657" y="1081"/>
                  </a:lnTo>
                  <a:lnTo>
                    <a:pt x="658" y="1098"/>
                  </a:lnTo>
                  <a:lnTo>
                    <a:pt x="659" y="1118"/>
                  </a:lnTo>
                  <a:lnTo>
                    <a:pt x="662" y="1140"/>
                  </a:lnTo>
                  <a:lnTo>
                    <a:pt x="672" y="1197"/>
                  </a:lnTo>
                  <a:lnTo>
                    <a:pt x="686" y="1270"/>
                  </a:lnTo>
                  <a:lnTo>
                    <a:pt x="694" y="1310"/>
                  </a:lnTo>
                  <a:lnTo>
                    <a:pt x="699" y="1348"/>
                  </a:lnTo>
                  <a:lnTo>
                    <a:pt x="703" y="1385"/>
                  </a:lnTo>
                  <a:lnTo>
                    <a:pt x="707" y="1420"/>
                  </a:lnTo>
                  <a:lnTo>
                    <a:pt x="709" y="1454"/>
                  </a:lnTo>
                  <a:lnTo>
                    <a:pt x="710" y="1485"/>
                  </a:lnTo>
                  <a:lnTo>
                    <a:pt x="710" y="1514"/>
                  </a:lnTo>
                  <a:lnTo>
                    <a:pt x="709" y="1540"/>
                  </a:lnTo>
                  <a:lnTo>
                    <a:pt x="707" y="1585"/>
                  </a:lnTo>
                  <a:lnTo>
                    <a:pt x="702" y="1619"/>
                  </a:lnTo>
                  <a:lnTo>
                    <a:pt x="700" y="1640"/>
                  </a:lnTo>
                  <a:lnTo>
                    <a:pt x="698" y="1647"/>
                  </a:lnTo>
                  <a:lnTo>
                    <a:pt x="695" y="1649"/>
                  </a:lnTo>
                  <a:lnTo>
                    <a:pt x="685" y="1653"/>
                  </a:lnTo>
                  <a:lnTo>
                    <a:pt x="671" y="1657"/>
                  </a:lnTo>
                  <a:lnTo>
                    <a:pt x="654" y="1661"/>
                  </a:lnTo>
                  <a:lnTo>
                    <a:pt x="646" y="1663"/>
                  </a:lnTo>
                  <a:lnTo>
                    <a:pt x="637" y="1663"/>
                  </a:lnTo>
                  <a:lnTo>
                    <a:pt x="628" y="1663"/>
                  </a:lnTo>
                  <a:lnTo>
                    <a:pt x="620" y="1661"/>
                  </a:lnTo>
                  <a:lnTo>
                    <a:pt x="613" y="1658"/>
                  </a:lnTo>
                  <a:lnTo>
                    <a:pt x="605" y="1654"/>
                  </a:lnTo>
                  <a:lnTo>
                    <a:pt x="600" y="1649"/>
                  </a:lnTo>
                  <a:lnTo>
                    <a:pt x="596" y="1641"/>
                  </a:lnTo>
                  <a:lnTo>
                    <a:pt x="587" y="1619"/>
                  </a:lnTo>
                  <a:lnTo>
                    <a:pt x="574" y="1588"/>
                  </a:lnTo>
                  <a:lnTo>
                    <a:pt x="560" y="1552"/>
                  </a:lnTo>
                  <a:lnTo>
                    <a:pt x="543" y="1514"/>
                  </a:lnTo>
                  <a:lnTo>
                    <a:pt x="526" y="1478"/>
                  </a:lnTo>
                  <a:lnTo>
                    <a:pt x="510" y="1446"/>
                  </a:lnTo>
                  <a:lnTo>
                    <a:pt x="502" y="1433"/>
                  </a:lnTo>
                  <a:lnTo>
                    <a:pt x="494" y="1422"/>
                  </a:lnTo>
                  <a:lnTo>
                    <a:pt x="487" y="1415"/>
                  </a:lnTo>
                  <a:lnTo>
                    <a:pt x="480" y="1410"/>
                  </a:lnTo>
                  <a:lnTo>
                    <a:pt x="475" y="1407"/>
                  </a:lnTo>
                  <a:lnTo>
                    <a:pt x="468" y="1403"/>
                  </a:lnTo>
                  <a:lnTo>
                    <a:pt x="462" y="1396"/>
                  </a:lnTo>
                  <a:lnTo>
                    <a:pt x="455" y="1388"/>
                  </a:lnTo>
                  <a:lnTo>
                    <a:pt x="442" y="1371"/>
                  </a:lnTo>
                  <a:lnTo>
                    <a:pt x="427" y="1354"/>
                  </a:lnTo>
                  <a:lnTo>
                    <a:pt x="419" y="1345"/>
                  </a:lnTo>
                  <a:lnTo>
                    <a:pt x="412" y="1337"/>
                  </a:lnTo>
                  <a:lnTo>
                    <a:pt x="403" y="1331"/>
                  </a:lnTo>
                  <a:lnTo>
                    <a:pt x="395" y="1325"/>
                  </a:lnTo>
                  <a:lnTo>
                    <a:pt x="387" y="1321"/>
                  </a:lnTo>
                  <a:lnTo>
                    <a:pt x="378" y="1319"/>
                  </a:lnTo>
                  <a:lnTo>
                    <a:pt x="374" y="1319"/>
                  </a:lnTo>
                  <a:lnTo>
                    <a:pt x="368" y="1319"/>
                  </a:lnTo>
                  <a:lnTo>
                    <a:pt x="364" y="1320"/>
                  </a:lnTo>
                  <a:lnTo>
                    <a:pt x="359" y="1321"/>
                  </a:lnTo>
                  <a:lnTo>
                    <a:pt x="339" y="1329"/>
                  </a:lnTo>
                  <a:lnTo>
                    <a:pt x="319" y="1336"/>
                  </a:lnTo>
                  <a:lnTo>
                    <a:pt x="299" y="1344"/>
                  </a:lnTo>
                  <a:lnTo>
                    <a:pt x="281" y="1354"/>
                  </a:lnTo>
                  <a:lnTo>
                    <a:pt x="273" y="1359"/>
                  </a:lnTo>
                  <a:lnTo>
                    <a:pt x="267" y="1365"/>
                  </a:lnTo>
                  <a:lnTo>
                    <a:pt x="262" y="1371"/>
                  </a:lnTo>
                  <a:lnTo>
                    <a:pt x="257" y="1378"/>
                  </a:lnTo>
                  <a:lnTo>
                    <a:pt x="255" y="1385"/>
                  </a:lnTo>
                  <a:lnTo>
                    <a:pt x="254" y="1393"/>
                  </a:lnTo>
                  <a:lnTo>
                    <a:pt x="254" y="1402"/>
                  </a:lnTo>
                  <a:lnTo>
                    <a:pt x="256" y="1410"/>
                  </a:lnTo>
                  <a:lnTo>
                    <a:pt x="268" y="1441"/>
                  </a:lnTo>
                  <a:lnTo>
                    <a:pt x="277" y="1461"/>
                  </a:lnTo>
                  <a:lnTo>
                    <a:pt x="283" y="1472"/>
                  </a:lnTo>
                  <a:lnTo>
                    <a:pt x="292" y="1485"/>
                  </a:lnTo>
                  <a:lnTo>
                    <a:pt x="304" y="1503"/>
                  </a:lnTo>
                  <a:lnTo>
                    <a:pt x="320" y="1526"/>
                  </a:lnTo>
                  <a:lnTo>
                    <a:pt x="339" y="1551"/>
                  </a:lnTo>
                  <a:lnTo>
                    <a:pt x="354" y="1575"/>
                  </a:lnTo>
                  <a:lnTo>
                    <a:pt x="367" y="1596"/>
                  </a:lnTo>
                  <a:lnTo>
                    <a:pt x="378" y="1616"/>
                  </a:lnTo>
                  <a:lnTo>
                    <a:pt x="381" y="1626"/>
                  </a:lnTo>
                  <a:lnTo>
                    <a:pt x="386" y="1636"/>
                  </a:lnTo>
                  <a:lnTo>
                    <a:pt x="388" y="1645"/>
                  </a:lnTo>
                  <a:lnTo>
                    <a:pt x="390" y="1654"/>
                  </a:lnTo>
                  <a:lnTo>
                    <a:pt x="391" y="1664"/>
                  </a:lnTo>
                  <a:lnTo>
                    <a:pt x="392" y="1674"/>
                  </a:lnTo>
                  <a:lnTo>
                    <a:pt x="392" y="1682"/>
                  </a:lnTo>
                  <a:lnTo>
                    <a:pt x="391" y="1692"/>
                  </a:lnTo>
                  <a:lnTo>
                    <a:pt x="389" y="1715"/>
                  </a:lnTo>
                  <a:lnTo>
                    <a:pt x="388" y="1744"/>
                  </a:lnTo>
                  <a:lnTo>
                    <a:pt x="387" y="1778"/>
                  </a:lnTo>
                  <a:lnTo>
                    <a:pt x="386" y="1811"/>
                  </a:lnTo>
                  <a:lnTo>
                    <a:pt x="384" y="1841"/>
                  </a:lnTo>
                  <a:lnTo>
                    <a:pt x="384" y="1867"/>
                  </a:lnTo>
                  <a:lnTo>
                    <a:pt x="384" y="1885"/>
                  </a:lnTo>
                  <a:lnTo>
                    <a:pt x="384" y="1891"/>
                  </a:lnTo>
                  <a:lnTo>
                    <a:pt x="394" y="1893"/>
                  </a:lnTo>
                  <a:lnTo>
                    <a:pt x="416" y="1904"/>
                  </a:lnTo>
                  <a:lnTo>
                    <a:pt x="423" y="1909"/>
                  </a:lnTo>
                  <a:lnTo>
                    <a:pt x="429" y="1914"/>
                  </a:lnTo>
                  <a:lnTo>
                    <a:pt x="436" y="1920"/>
                  </a:lnTo>
                  <a:lnTo>
                    <a:pt x="441" y="1926"/>
                  </a:lnTo>
                  <a:lnTo>
                    <a:pt x="448" y="1934"/>
                  </a:lnTo>
                  <a:lnTo>
                    <a:pt x="453" y="1941"/>
                  </a:lnTo>
                  <a:lnTo>
                    <a:pt x="457" y="1951"/>
                  </a:lnTo>
                  <a:lnTo>
                    <a:pt x="462" y="1961"/>
                  </a:lnTo>
                  <a:lnTo>
                    <a:pt x="468" y="1982"/>
                  </a:lnTo>
                  <a:lnTo>
                    <a:pt x="474" y="2001"/>
                  </a:lnTo>
                  <a:lnTo>
                    <a:pt x="477" y="2020"/>
                  </a:lnTo>
                  <a:lnTo>
                    <a:pt x="479" y="2036"/>
                  </a:lnTo>
                  <a:lnTo>
                    <a:pt x="479" y="2053"/>
                  </a:lnTo>
                  <a:lnTo>
                    <a:pt x="478" y="2070"/>
                  </a:lnTo>
                  <a:lnTo>
                    <a:pt x="474" y="2085"/>
                  </a:lnTo>
                  <a:lnTo>
                    <a:pt x="468" y="2102"/>
                  </a:lnTo>
                  <a:lnTo>
                    <a:pt x="463" y="2111"/>
                  </a:lnTo>
                  <a:lnTo>
                    <a:pt x="456" y="2122"/>
                  </a:lnTo>
                  <a:lnTo>
                    <a:pt x="448" y="2133"/>
                  </a:lnTo>
                  <a:lnTo>
                    <a:pt x="438" y="2146"/>
                  </a:lnTo>
                  <a:lnTo>
                    <a:pt x="413" y="2173"/>
                  </a:lnTo>
                  <a:lnTo>
                    <a:pt x="383" y="2201"/>
                  </a:lnTo>
                  <a:lnTo>
                    <a:pt x="351" y="2230"/>
                  </a:lnTo>
                  <a:lnTo>
                    <a:pt x="317" y="2257"/>
                  </a:lnTo>
                  <a:lnTo>
                    <a:pt x="300" y="2270"/>
                  </a:lnTo>
                  <a:lnTo>
                    <a:pt x="282" y="2281"/>
                  </a:lnTo>
                  <a:lnTo>
                    <a:pt x="266" y="2292"/>
                  </a:lnTo>
                  <a:lnTo>
                    <a:pt x="251" y="2300"/>
                  </a:lnTo>
                  <a:lnTo>
                    <a:pt x="202" y="2324"/>
                  </a:lnTo>
                  <a:lnTo>
                    <a:pt x="173" y="2339"/>
                  </a:lnTo>
                  <a:lnTo>
                    <a:pt x="168" y="2343"/>
                  </a:lnTo>
                  <a:lnTo>
                    <a:pt x="164" y="2347"/>
                  </a:lnTo>
                  <a:lnTo>
                    <a:pt x="159" y="2354"/>
                  </a:lnTo>
                  <a:lnTo>
                    <a:pt x="155" y="2361"/>
                  </a:lnTo>
                  <a:lnTo>
                    <a:pt x="146" y="2381"/>
                  </a:lnTo>
                  <a:lnTo>
                    <a:pt x="135" y="2409"/>
                  </a:lnTo>
                  <a:lnTo>
                    <a:pt x="122" y="2442"/>
                  </a:lnTo>
                  <a:lnTo>
                    <a:pt x="109" y="2472"/>
                  </a:lnTo>
                  <a:lnTo>
                    <a:pt x="96" y="2500"/>
                  </a:lnTo>
                  <a:lnTo>
                    <a:pt x="84" y="2524"/>
                  </a:lnTo>
                  <a:lnTo>
                    <a:pt x="66" y="2557"/>
                  </a:lnTo>
                  <a:lnTo>
                    <a:pt x="58" y="2569"/>
                  </a:lnTo>
                  <a:lnTo>
                    <a:pt x="0" y="2647"/>
                  </a:lnTo>
                  <a:lnTo>
                    <a:pt x="0" y="2780"/>
                  </a:lnTo>
                  <a:lnTo>
                    <a:pt x="167" y="2749"/>
                  </a:lnTo>
                  <a:lnTo>
                    <a:pt x="176" y="2747"/>
                  </a:lnTo>
                  <a:lnTo>
                    <a:pt x="198" y="2741"/>
                  </a:lnTo>
                  <a:lnTo>
                    <a:pt x="231" y="2734"/>
                  </a:lnTo>
                  <a:lnTo>
                    <a:pt x="270" y="2723"/>
                  </a:lnTo>
                  <a:lnTo>
                    <a:pt x="313" y="2712"/>
                  </a:lnTo>
                  <a:lnTo>
                    <a:pt x="353" y="2700"/>
                  </a:lnTo>
                  <a:lnTo>
                    <a:pt x="390" y="2689"/>
                  </a:lnTo>
                  <a:lnTo>
                    <a:pt x="417" y="2678"/>
                  </a:lnTo>
                  <a:lnTo>
                    <a:pt x="427" y="2674"/>
                  </a:lnTo>
                  <a:lnTo>
                    <a:pt x="437" y="2668"/>
                  </a:lnTo>
                  <a:lnTo>
                    <a:pt x="445" y="2664"/>
                  </a:lnTo>
                  <a:lnTo>
                    <a:pt x="454" y="2657"/>
                  </a:lnTo>
                  <a:lnTo>
                    <a:pt x="462" y="2652"/>
                  </a:lnTo>
                  <a:lnTo>
                    <a:pt x="468" y="2645"/>
                  </a:lnTo>
                  <a:lnTo>
                    <a:pt x="474" y="2638"/>
                  </a:lnTo>
                  <a:lnTo>
                    <a:pt x="479" y="2630"/>
                  </a:lnTo>
                  <a:lnTo>
                    <a:pt x="484" y="2621"/>
                  </a:lnTo>
                  <a:lnTo>
                    <a:pt x="487" y="2612"/>
                  </a:lnTo>
                  <a:lnTo>
                    <a:pt x="490" y="2601"/>
                  </a:lnTo>
                  <a:lnTo>
                    <a:pt x="492" y="2589"/>
                  </a:lnTo>
                  <a:lnTo>
                    <a:pt x="493" y="2575"/>
                  </a:lnTo>
                  <a:lnTo>
                    <a:pt x="494" y="2559"/>
                  </a:lnTo>
                  <a:lnTo>
                    <a:pt x="494" y="2543"/>
                  </a:lnTo>
                  <a:lnTo>
                    <a:pt x="493" y="2525"/>
                  </a:lnTo>
                  <a:lnTo>
                    <a:pt x="492" y="2490"/>
                  </a:lnTo>
                  <a:lnTo>
                    <a:pt x="491" y="2463"/>
                  </a:lnTo>
                  <a:lnTo>
                    <a:pt x="492" y="2452"/>
                  </a:lnTo>
                  <a:lnTo>
                    <a:pt x="493" y="2442"/>
                  </a:lnTo>
                  <a:lnTo>
                    <a:pt x="495" y="2434"/>
                  </a:lnTo>
                  <a:lnTo>
                    <a:pt x="498" y="2428"/>
                  </a:lnTo>
                  <a:lnTo>
                    <a:pt x="501" y="2422"/>
                  </a:lnTo>
                  <a:lnTo>
                    <a:pt x="504" y="2419"/>
                  </a:lnTo>
                  <a:lnTo>
                    <a:pt x="509" y="2417"/>
                  </a:lnTo>
                  <a:lnTo>
                    <a:pt x="514" y="2416"/>
                  </a:lnTo>
                  <a:lnTo>
                    <a:pt x="521" y="2416"/>
                  </a:lnTo>
                  <a:lnTo>
                    <a:pt x="527" y="2417"/>
                  </a:lnTo>
                  <a:lnTo>
                    <a:pt x="536" y="2419"/>
                  </a:lnTo>
                  <a:lnTo>
                    <a:pt x="544" y="2422"/>
                  </a:lnTo>
                  <a:lnTo>
                    <a:pt x="566" y="2431"/>
                  </a:lnTo>
                  <a:lnTo>
                    <a:pt x="591" y="2441"/>
                  </a:lnTo>
                  <a:lnTo>
                    <a:pt x="621" y="2453"/>
                  </a:lnTo>
                  <a:lnTo>
                    <a:pt x="651" y="2466"/>
                  </a:lnTo>
                  <a:lnTo>
                    <a:pt x="684" y="2479"/>
                  </a:lnTo>
                  <a:lnTo>
                    <a:pt x="716" y="2492"/>
                  </a:lnTo>
                  <a:lnTo>
                    <a:pt x="750" y="2506"/>
                  </a:lnTo>
                  <a:lnTo>
                    <a:pt x="782" y="2518"/>
                  </a:lnTo>
                  <a:lnTo>
                    <a:pt x="789" y="2521"/>
                  </a:lnTo>
                  <a:lnTo>
                    <a:pt x="797" y="2522"/>
                  </a:lnTo>
                  <a:lnTo>
                    <a:pt x="805" y="2524"/>
                  </a:lnTo>
                  <a:lnTo>
                    <a:pt x="811" y="2524"/>
                  </a:lnTo>
                  <a:lnTo>
                    <a:pt x="818" y="2524"/>
                  </a:lnTo>
                  <a:lnTo>
                    <a:pt x="824" y="2521"/>
                  </a:lnTo>
                  <a:lnTo>
                    <a:pt x="831" y="2520"/>
                  </a:lnTo>
                  <a:lnTo>
                    <a:pt x="837" y="2517"/>
                  </a:lnTo>
                  <a:lnTo>
                    <a:pt x="843" y="2514"/>
                  </a:lnTo>
                  <a:lnTo>
                    <a:pt x="849" y="2510"/>
                  </a:lnTo>
                  <a:lnTo>
                    <a:pt x="855" y="2506"/>
                  </a:lnTo>
                  <a:lnTo>
                    <a:pt x="860" y="2501"/>
                  </a:lnTo>
                  <a:lnTo>
                    <a:pt x="870" y="2490"/>
                  </a:lnTo>
                  <a:lnTo>
                    <a:pt x="880" y="2477"/>
                  </a:lnTo>
                  <a:lnTo>
                    <a:pt x="888" y="2463"/>
                  </a:lnTo>
                  <a:lnTo>
                    <a:pt x="896" y="2446"/>
                  </a:lnTo>
                  <a:lnTo>
                    <a:pt x="903" y="2430"/>
                  </a:lnTo>
                  <a:lnTo>
                    <a:pt x="909" y="2413"/>
                  </a:lnTo>
                  <a:lnTo>
                    <a:pt x="916" y="2394"/>
                  </a:lnTo>
                  <a:lnTo>
                    <a:pt x="921" y="2376"/>
                  </a:lnTo>
                  <a:lnTo>
                    <a:pt x="925" y="2357"/>
                  </a:lnTo>
                  <a:lnTo>
                    <a:pt x="929" y="2339"/>
                  </a:lnTo>
                  <a:lnTo>
                    <a:pt x="935" y="2307"/>
                  </a:lnTo>
                  <a:lnTo>
                    <a:pt x="941" y="2282"/>
                  </a:lnTo>
                  <a:lnTo>
                    <a:pt x="944" y="2272"/>
                  </a:lnTo>
                  <a:lnTo>
                    <a:pt x="948" y="2262"/>
                  </a:lnTo>
                  <a:lnTo>
                    <a:pt x="953" y="2255"/>
                  </a:lnTo>
                  <a:lnTo>
                    <a:pt x="958" y="2248"/>
                  </a:lnTo>
                  <a:lnTo>
                    <a:pt x="965" y="2242"/>
                  </a:lnTo>
                  <a:lnTo>
                    <a:pt x="972" y="2236"/>
                  </a:lnTo>
                  <a:lnTo>
                    <a:pt x="982" y="2231"/>
                  </a:lnTo>
                  <a:lnTo>
                    <a:pt x="994" y="2225"/>
                  </a:lnTo>
                  <a:lnTo>
                    <a:pt x="1023" y="2216"/>
                  </a:lnTo>
                  <a:lnTo>
                    <a:pt x="1064" y="2205"/>
                  </a:lnTo>
                  <a:lnTo>
                    <a:pt x="1105" y="2193"/>
                  </a:lnTo>
                  <a:lnTo>
                    <a:pt x="1141" y="2181"/>
                  </a:lnTo>
                  <a:lnTo>
                    <a:pt x="1171" y="2170"/>
                  </a:lnTo>
                  <a:lnTo>
                    <a:pt x="1199" y="2160"/>
                  </a:lnTo>
                  <a:lnTo>
                    <a:pt x="1212" y="2157"/>
                  </a:lnTo>
                  <a:lnTo>
                    <a:pt x="1224" y="2155"/>
                  </a:lnTo>
                  <a:lnTo>
                    <a:pt x="1236" y="2152"/>
                  </a:lnTo>
                  <a:lnTo>
                    <a:pt x="1247" y="2151"/>
                  </a:lnTo>
                  <a:lnTo>
                    <a:pt x="1261" y="2151"/>
                  </a:lnTo>
                  <a:lnTo>
                    <a:pt x="1273" y="2152"/>
                  </a:lnTo>
                  <a:lnTo>
                    <a:pt x="1287" y="2156"/>
                  </a:lnTo>
                  <a:lnTo>
                    <a:pt x="1301" y="2160"/>
                  </a:lnTo>
                  <a:lnTo>
                    <a:pt x="1330" y="2170"/>
                  </a:lnTo>
                  <a:lnTo>
                    <a:pt x="1360" y="2181"/>
                  </a:lnTo>
                  <a:lnTo>
                    <a:pt x="1391" y="2192"/>
                  </a:lnTo>
                  <a:lnTo>
                    <a:pt x="1424" y="2204"/>
                  </a:lnTo>
                  <a:lnTo>
                    <a:pt x="1456" y="2217"/>
                  </a:lnTo>
                  <a:lnTo>
                    <a:pt x="1489" y="2231"/>
                  </a:lnTo>
                  <a:lnTo>
                    <a:pt x="1523" y="2246"/>
                  </a:lnTo>
                  <a:lnTo>
                    <a:pt x="1557" y="2262"/>
                  </a:lnTo>
                  <a:lnTo>
                    <a:pt x="1573" y="2270"/>
                  </a:lnTo>
                  <a:lnTo>
                    <a:pt x="1587" y="2275"/>
                  </a:lnTo>
                  <a:lnTo>
                    <a:pt x="1600" y="2280"/>
                  </a:lnTo>
                  <a:lnTo>
                    <a:pt x="1612" y="2283"/>
                  </a:lnTo>
                  <a:lnTo>
                    <a:pt x="1622" y="2284"/>
                  </a:lnTo>
                  <a:lnTo>
                    <a:pt x="1632" y="2284"/>
                  </a:lnTo>
                  <a:lnTo>
                    <a:pt x="1640" y="2283"/>
                  </a:lnTo>
                  <a:lnTo>
                    <a:pt x="1648" y="2281"/>
                  </a:lnTo>
                  <a:lnTo>
                    <a:pt x="1655" y="2279"/>
                  </a:lnTo>
                  <a:lnTo>
                    <a:pt x="1661" y="2275"/>
                  </a:lnTo>
                  <a:lnTo>
                    <a:pt x="1666" y="2271"/>
                  </a:lnTo>
                  <a:lnTo>
                    <a:pt x="1672" y="2266"/>
                  </a:lnTo>
                  <a:lnTo>
                    <a:pt x="1682" y="2255"/>
                  </a:lnTo>
                  <a:lnTo>
                    <a:pt x="1690" y="2243"/>
                  </a:lnTo>
                  <a:lnTo>
                    <a:pt x="1706" y="2214"/>
                  </a:lnTo>
                  <a:lnTo>
                    <a:pt x="1721" y="2182"/>
                  </a:lnTo>
                  <a:lnTo>
                    <a:pt x="1726" y="2174"/>
                  </a:lnTo>
                  <a:lnTo>
                    <a:pt x="1733" y="2168"/>
                  </a:lnTo>
                  <a:lnTo>
                    <a:pt x="1742" y="2161"/>
                  </a:lnTo>
                  <a:lnTo>
                    <a:pt x="1751" y="2155"/>
                  </a:lnTo>
                  <a:lnTo>
                    <a:pt x="1763" y="2149"/>
                  </a:lnTo>
                  <a:lnTo>
                    <a:pt x="1777" y="2146"/>
                  </a:lnTo>
                  <a:lnTo>
                    <a:pt x="1794" y="2143"/>
                  </a:lnTo>
                  <a:lnTo>
                    <a:pt x="1812" y="2140"/>
                  </a:lnTo>
                  <a:lnTo>
                    <a:pt x="1832" y="2139"/>
                  </a:lnTo>
                  <a:lnTo>
                    <a:pt x="1853" y="2137"/>
                  </a:lnTo>
                  <a:lnTo>
                    <a:pt x="1874" y="2134"/>
                  </a:lnTo>
                  <a:lnTo>
                    <a:pt x="1897" y="2131"/>
                  </a:lnTo>
                  <a:lnTo>
                    <a:pt x="1920" y="2127"/>
                  </a:lnTo>
                  <a:lnTo>
                    <a:pt x="1943" y="2124"/>
                  </a:lnTo>
                  <a:lnTo>
                    <a:pt x="1966" y="2120"/>
                  </a:lnTo>
                  <a:lnTo>
                    <a:pt x="1988" y="2115"/>
                  </a:lnTo>
                  <a:lnTo>
                    <a:pt x="1995" y="2097"/>
                  </a:lnTo>
                  <a:lnTo>
                    <a:pt x="1998" y="2089"/>
                  </a:lnTo>
                  <a:lnTo>
                    <a:pt x="2011" y="2085"/>
                  </a:lnTo>
                  <a:lnTo>
                    <a:pt x="2045" y="2072"/>
                  </a:lnTo>
                  <a:lnTo>
                    <a:pt x="2055" y="2066"/>
                  </a:lnTo>
                  <a:lnTo>
                    <a:pt x="2065" y="2060"/>
                  </a:lnTo>
                  <a:lnTo>
                    <a:pt x="2076" y="2053"/>
                  </a:lnTo>
                  <a:lnTo>
                    <a:pt x="2087" y="2046"/>
                  </a:lnTo>
                  <a:lnTo>
                    <a:pt x="2096" y="2037"/>
                  </a:lnTo>
                  <a:lnTo>
                    <a:pt x="2106" y="2028"/>
                  </a:lnTo>
                  <a:lnTo>
                    <a:pt x="2115" y="2018"/>
                  </a:lnTo>
                  <a:lnTo>
                    <a:pt x="2124" y="2007"/>
                  </a:lnTo>
                  <a:lnTo>
                    <a:pt x="2140" y="1983"/>
                  </a:lnTo>
                  <a:lnTo>
                    <a:pt x="2157" y="1959"/>
                  </a:lnTo>
                  <a:lnTo>
                    <a:pt x="2175" y="1936"/>
                  </a:lnTo>
                  <a:lnTo>
                    <a:pt x="2191" y="1915"/>
                  </a:lnTo>
                  <a:lnTo>
                    <a:pt x="2217" y="1884"/>
                  </a:lnTo>
                  <a:lnTo>
                    <a:pt x="2227" y="1871"/>
                  </a:lnTo>
                  <a:lnTo>
                    <a:pt x="2238" y="1869"/>
                  </a:lnTo>
                  <a:lnTo>
                    <a:pt x="2266" y="1864"/>
                  </a:lnTo>
                  <a:lnTo>
                    <a:pt x="2306" y="1855"/>
                  </a:lnTo>
                  <a:lnTo>
                    <a:pt x="2354" y="1843"/>
                  </a:lnTo>
                  <a:lnTo>
                    <a:pt x="2380" y="1837"/>
                  </a:lnTo>
                  <a:lnTo>
                    <a:pt x="2407" y="1830"/>
                  </a:lnTo>
                  <a:lnTo>
                    <a:pt x="2432" y="1822"/>
                  </a:lnTo>
                  <a:lnTo>
                    <a:pt x="2455" y="1814"/>
                  </a:lnTo>
                  <a:lnTo>
                    <a:pt x="2478" y="1805"/>
                  </a:lnTo>
                  <a:lnTo>
                    <a:pt x="2498" y="1797"/>
                  </a:lnTo>
                  <a:lnTo>
                    <a:pt x="2515" y="1787"/>
                  </a:lnTo>
                  <a:lnTo>
                    <a:pt x="2529" y="1777"/>
                  </a:lnTo>
                  <a:lnTo>
                    <a:pt x="2556" y="1757"/>
                  </a:lnTo>
                  <a:lnTo>
                    <a:pt x="2587" y="1735"/>
                  </a:lnTo>
                  <a:lnTo>
                    <a:pt x="2622" y="1712"/>
                  </a:lnTo>
                  <a:lnTo>
                    <a:pt x="2658" y="1689"/>
                  </a:lnTo>
                  <a:lnTo>
                    <a:pt x="2694" y="1665"/>
                  </a:lnTo>
                  <a:lnTo>
                    <a:pt x="2726" y="1642"/>
                  </a:lnTo>
                  <a:lnTo>
                    <a:pt x="2742" y="1631"/>
                  </a:lnTo>
                  <a:lnTo>
                    <a:pt x="2756" y="1620"/>
                  </a:lnTo>
                  <a:lnTo>
                    <a:pt x="2768" y="1610"/>
                  </a:lnTo>
                  <a:lnTo>
                    <a:pt x="2779" y="1601"/>
                  </a:lnTo>
                  <a:lnTo>
                    <a:pt x="2790" y="1592"/>
                  </a:lnTo>
                  <a:lnTo>
                    <a:pt x="2800" y="1584"/>
                  </a:lnTo>
                  <a:lnTo>
                    <a:pt x="2812" y="1579"/>
                  </a:lnTo>
                  <a:lnTo>
                    <a:pt x="2824" y="1576"/>
                  </a:lnTo>
                  <a:lnTo>
                    <a:pt x="2849" y="1570"/>
                  </a:lnTo>
                  <a:lnTo>
                    <a:pt x="2874" y="1565"/>
                  </a:lnTo>
                  <a:lnTo>
                    <a:pt x="2886" y="1563"/>
                  </a:lnTo>
                  <a:lnTo>
                    <a:pt x="2897" y="1559"/>
                  </a:lnTo>
                  <a:lnTo>
                    <a:pt x="2908" y="1555"/>
                  </a:lnTo>
                  <a:lnTo>
                    <a:pt x="2918" y="1550"/>
                  </a:lnTo>
                  <a:lnTo>
                    <a:pt x="2922" y="1545"/>
                  </a:lnTo>
                  <a:lnTo>
                    <a:pt x="2927" y="1542"/>
                  </a:lnTo>
                  <a:lnTo>
                    <a:pt x="2931" y="1538"/>
                  </a:lnTo>
                  <a:lnTo>
                    <a:pt x="2934" y="1532"/>
                  </a:lnTo>
                  <a:lnTo>
                    <a:pt x="2938" y="1527"/>
                  </a:lnTo>
                  <a:lnTo>
                    <a:pt x="2941" y="1521"/>
                  </a:lnTo>
                  <a:lnTo>
                    <a:pt x="2943" y="1514"/>
                  </a:lnTo>
                  <a:lnTo>
                    <a:pt x="2945" y="1507"/>
                  </a:lnTo>
                  <a:lnTo>
                    <a:pt x="2951" y="1492"/>
                  </a:lnTo>
                  <a:lnTo>
                    <a:pt x="2956" y="1478"/>
                  </a:lnTo>
                  <a:lnTo>
                    <a:pt x="2962" y="1465"/>
                  </a:lnTo>
                  <a:lnTo>
                    <a:pt x="2969" y="1454"/>
                  </a:lnTo>
                  <a:lnTo>
                    <a:pt x="2977" y="1443"/>
                  </a:lnTo>
                  <a:lnTo>
                    <a:pt x="2984" y="1434"/>
                  </a:lnTo>
                  <a:lnTo>
                    <a:pt x="2992" y="1425"/>
                  </a:lnTo>
                  <a:lnTo>
                    <a:pt x="3001" y="1418"/>
                  </a:lnTo>
                  <a:lnTo>
                    <a:pt x="3015" y="1406"/>
                  </a:lnTo>
                  <a:lnTo>
                    <a:pt x="3028" y="1398"/>
                  </a:lnTo>
                  <a:lnTo>
                    <a:pt x="3037" y="1394"/>
                  </a:lnTo>
                  <a:lnTo>
                    <a:pt x="3040" y="1392"/>
                  </a:lnTo>
                  <a:lnTo>
                    <a:pt x="3048" y="1385"/>
                  </a:lnTo>
                  <a:lnTo>
                    <a:pt x="3069" y="1368"/>
                  </a:lnTo>
                  <a:lnTo>
                    <a:pt x="3085" y="1355"/>
                  </a:lnTo>
                  <a:lnTo>
                    <a:pt x="3100" y="1340"/>
                  </a:lnTo>
                  <a:lnTo>
                    <a:pt x="3117" y="1322"/>
                  </a:lnTo>
                  <a:lnTo>
                    <a:pt x="3135" y="1304"/>
                  </a:lnTo>
                  <a:lnTo>
                    <a:pt x="3151" y="1283"/>
                  </a:lnTo>
                  <a:lnTo>
                    <a:pt x="3167" y="1262"/>
                  </a:lnTo>
                  <a:lnTo>
                    <a:pt x="3174" y="1250"/>
                  </a:lnTo>
                  <a:lnTo>
                    <a:pt x="3181" y="1239"/>
                  </a:lnTo>
                  <a:lnTo>
                    <a:pt x="3188" y="1229"/>
                  </a:lnTo>
                  <a:lnTo>
                    <a:pt x="3193" y="1217"/>
                  </a:lnTo>
                  <a:lnTo>
                    <a:pt x="3198" y="1205"/>
                  </a:lnTo>
                  <a:lnTo>
                    <a:pt x="3202" y="1193"/>
                  </a:lnTo>
                  <a:lnTo>
                    <a:pt x="3205" y="1181"/>
                  </a:lnTo>
                  <a:lnTo>
                    <a:pt x="3207" y="1169"/>
                  </a:lnTo>
                  <a:lnTo>
                    <a:pt x="3209" y="1157"/>
                  </a:lnTo>
                  <a:lnTo>
                    <a:pt x="3210" y="1145"/>
                  </a:lnTo>
                  <a:lnTo>
                    <a:pt x="3209" y="1133"/>
                  </a:lnTo>
                  <a:lnTo>
                    <a:pt x="3206" y="1122"/>
                  </a:lnTo>
                  <a:lnTo>
                    <a:pt x="3201" y="1098"/>
                  </a:lnTo>
                  <a:lnTo>
                    <a:pt x="3199" y="1075"/>
                  </a:lnTo>
                  <a:lnTo>
                    <a:pt x="3198" y="1052"/>
                  </a:lnTo>
                  <a:lnTo>
                    <a:pt x="3198" y="1030"/>
                  </a:lnTo>
                  <a:lnTo>
                    <a:pt x="3200" y="1008"/>
                  </a:lnTo>
                  <a:lnTo>
                    <a:pt x="3203" y="986"/>
                  </a:lnTo>
                  <a:lnTo>
                    <a:pt x="3207" y="965"/>
                  </a:lnTo>
                  <a:lnTo>
                    <a:pt x="3213" y="944"/>
                  </a:lnTo>
                  <a:lnTo>
                    <a:pt x="3224" y="904"/>
                  </a:lnTo>
                  <a:lnTo>
                    <a:pt x="3237" y="866"/>
                  </a:lnTo>
                  <a:lnTo>
                    <a:pt x="3249" y="831"/>
                  </a:lnTo>
                  <a:lnTo>
                    <a:pt x="3258" y="799"/>
                  </a:lnTo>
                  <a:lnTo>
                    <a:pt x="3261" y="791"/>
                  </a:lnTo>
                  <a:lnTo>
                    <a:pt x="3264" y="783"/>
                  </a:lnTo>
                  <a:lnTo>
                    <a:pt x="3267" y="777"/>
                  </a:lnTo>
                  <a:lnTo>
                    <a:pt x="3272" y="769"/>
                  </a:lnTo>
                  <a:lnTo>
                    <a:pt x="3277" y="763"/>
                  </a:lnTo>
                  <a:lnTo>
                    <a:pt x="3284" y="757"/>
                  </a:lnTo>
                  <a:lnTo>
                    <a:pt x="3290" y="751"/>
                  </a:lnTo>
                  <a:lnTo>
                    <a:pt x="3297" y="745"/>
                  </a:lnTo>
                  <a:lnTo>
                    <a:pt x="3313" y="734"/>
                  </a:lnTo>
                  <a:lnTo>
                    <a:pt x="3330" y="725"/>
                  </a:lnTo>
                  <a:lnTo>
                    <a:pt x="3349" y="717"/>
                  </a:lnTo>
                  <a:lnTo>
                    <a:pt x="3369" y="708"/>
                  </a:lnTo>
                  <a:lnTo>
                    <a:pt x="3389" y="702"/>
                  </a:lnTo>
                  <a:lnTo>
                    <a:pt x="3410" y="695"/>
                  </a:lnTo>
                  <a:lnTo>
                    <a:pt x="3429" y="691"/>
                  </a:lnTo>
                  <a:lnTo>
                    <a:pt x="3450" y="685"/>
                  </a:lnTo>
                  <a:lnTo>
                    <a:pt x="3487" y="679"/>
                  </a:lnTo>
                  <a:lnTo>
                    <a:pt x="3519" y="674"/>
                  </a:lnTo>
                  <a:lnTo>
                    <a:pt x="3526" y="672"/>
                  </a:lnTo>
                  <a:lnTo>
                    <a:pt x="3534" y="670"/>
                  </a:lnTo>
                  <a:lnTo>
                    <a:pt x="3540" y="667"/>
                  </a:lnTo>
                  <a:lnTo>
                    <a:pt x="3547" y="665"/>
                  </a:lnTo>
                  <a:lnTo>
                    <a:pt x="3552" y="660"/>
                  </a:lnTo>
                  <a:lnTo>
                    <a:pt x="3558" y="657"/>
                  </a:lnTo>
                  <a:lnTo>
                    <a:pt x="3562" y="653"/>
                  </a:lnTo>
                  <a:lnTo>
                    <a:pt x="3567" y="648"/>
                  </a:lnTo>
                  <a:lnTo>
                    <a:pt x="3573" y="639"/>
                  </a:lnTo>
                  <a:lnTo>
                    <a:pt x="3580" y="629"/>
                  </a:lnTo>
                  <a:lnTo>
                    <a:pt x="3584" y="619"/>
                  </a:lnTo>
                  <a:lnTo>
                    <a:pt x="3586" y="609"/>
                  </a:lnTo>
                  <a:lnTo>
                    <a:pt x="3579" y="591"/>
                  </a:lnTo>
                  <a:lnTo>
                    <a:pt x="3572" y="574"/>
                  </a:lnTo>
                  <a:lnTo>
                    <a:pt x="3566" y="563"/>
                  </a:lnTo>
                  <a:lnTo>
                    <a:pt x="3559" y="554"/>
                  </a:lnTo>
                  <a:lnTo>
                    <a:pt x="3551" y="541"/>
                  </a:lnTo>
                  <a:lnTo>
                    <a:pt x="3543" y="526"/>
                  </a:lnTo>
                  <a:lnTo>
                    <a:pt x="3534" y="508"/>
                  </a:lnTo>
                  <a:lnTo>
                    <a:pt x="3526" y="490"/>
                  </a:lnTo>
                  <a:lnTo>
                    <a:pt x="3518" y="472"/>
                  </a:lnTo>
                  <a:lnTo>
                    <a:pt x="3510" y="458"/>
                  </a:lnTo>
                  <a:lnTo>
                    <a:pt x="3506" y="453"/>
                  </a:lnTo>
                  <a:lnTo>
                    <a:pt x="3501" y="447"/>
                  </a:lnTo>
                  <a:lnTo>
                    <a:pt x="3497" y="444"/>
                  </a:lnTo>
                  <a:lnTo>
                    <a:pt x="3493" y="443"/>
                  </a:lnTo>
                  <a:lnTo>
                    <a:pt x="3480" y="437"/>
                  </a:lnTo>
                  <a:lnTo>
                    <a:pt x="3459" y="429"/>
                  </a:lnTo>
                  <a:lnTo>
                    <a:pt x="3435" y="417"/>
                  </a:lnTo>
                  <a:lnTo>
                    <a:pt x="3408" y="401"/>
                  </a:lnTo>
                  <a:lnTo>
                    <a:pt x="3396" y="393"/>
                  </a:lnTo>
                  <a:lnTo>
                    <a:pt x="3384" y="384"/>
                  </a:lnTo>
                  <a:lnTo>
                    <a:pt x="3373" y="375"/>
                  </a:lnTo>
                  <a:lnTo>
                    <a:pt x="3363" y="367"/>
                  </a:lnTo>
                  <a:lnTo>
                    <a:pt x="3355" y="358"/>
                  </a:lnTo>
                  <a:lnTo>
                    <a:pt x="3351" y="349"/>
                  </a:lnTo>
                  <a:lnTo>
                    <a:pt x="3349" y="344"/>
                  </a:lnTo>
                  <a:lnTo>
                    <a:pt x="3348" y="339"/>
                  </a:lnTo>
                  <a:lnTo>
                    <a:pt x="3348" y="335"/>
                  </a:lnTo>
                  <a:lnTo>
                    <a:pt x="3349" y="332"/>
                  </a:lnTo>
                  <a:lnTo>
                    <a:pt x="3352" y="315"/>
                  </a:lnTo>
                  <a:lnTo>
                    <a:pt x="3354" y="300"/>
                  </a:lnTo>
                  <a:lnTo>
                    <a:pt x="3354" y="294"/>
                  </a:lnTo>
                  <a:lnTo>
                    <a:pt x="3354" y="286"/>
                  </a:lnTo>
                  <a:lnTo>
                    <a:pt x="3354" y="280"/>
                  </a:lnTo>
                  <a:lnTo>
                    <a:pt x="3352" y="274"/>
                  </a:lnTo>
                  <a:lnTo>
                    <a:pt x="3351" y="268"/>
                  </a:lnTo>
                  <a:lnTo>
                    <a:pt x="3348" y="262"/>
                  </a:lnTo>
                  <a:lnTo>
                    <a:pt x="3345" y="258"/>
                  </a:lnTo>
                  <a:lnTo>
                    <a:pt x="3340" y="252"/>
                  </a:lnTo>
                  <a:lnTo>
                    <a:pt x="3336" y="248"/>
                  </a:lnTo>
                  <a:lnTo>
                    <a:pt x="3329" y="244"/>
                  </a:lnTo>
                  <a:lnTo>
                    <a:pt x="3323" y="240"/>
                  </a:lnTo>
                  <a:lnTo>
                    <a:pt x="3315" y="237"/>
                  </a:lnTo>
                  <a:lnTo>
                    <a:pt x="3289" y="225"/>
                  </a:lnTo>
                  <a:lnTo>
                    <a:pt x="3260" y="211"/>
                  </a:lnTo>
                  <a:lnTo>
                    <a:pt x="3234" y="197"/>
                  </a:lnTo>
                  <a:lnTo>
                    <a:pt x="3212" y="184"/>
                  </a:lnTo>
                  <a:lnTo>
                    <a:pt x="3199" y="197"/>
                  </a:lnTo>
                  <a:lnTo>
                    <a:pt x="3186" y="206"/>
                  </a:lnTo>
                  <a:lnTo>
                    <a:pt x="3180" y="209"/>
                  </a:lnTo>
                  <a:lnTo>
                    <a:pt x="3175" y="212"/>
                  </a:lnTo>
                  <a:lnTo>
                    <a:pt x="3170" y="214"/>
                  </a:lnTo>
                  <a:lnTo>
                    <a:pt x="3165" y="215"/>
                  </a:lnTo>
                  <a:lnTo>
                    <a:pt x="3153" y="216"/>
                  </a:lnTo>
                  <a:lnTo>
                    <a:pt x="3142" y="216"/>
                  </a:lnTo>
                  <a:lnTo>
                    <a:pt x="3130" y="216"/>
                  </a:lnTo>
                  <a:lnTo>
                    <a:pt x="3119" y="215"/>
                  </a:lnTo>
                  <a:lnTo>
                    <a:pt x="3099" y="213"/>
                  </a:lnTo>
                  <a:lnTo>
                    <a:pt x="3079" y="208"/>
                  </a:lnTo>
                  <a:lnTo>
                    <a:pt x="3059" y="201"/>
                  </a:lnTo>
                  <a:lnTo>
                    <a:pt x="3042" y="194"/>
                  </a:lnTo>
                  <a:lnTo>
                    <a:pt x="3027" y="186"/>
                  </a:lnTo>
                  <a:lnTo>
                    <a:pt x="3012" y="176"/>
                  </a:lnTo>
                  <a:lnTo>
                    <a:pt x="2999" y="167"/>
                  </a:lnTo>
                  <a:lnTo>
                    <a:pt x="2988" y="159"/>
                  </a:lnTo>
                  <a:lnTo>
                    <a:pt x="2978" y="150"/>
                  </a:lnTo>
                  <a:lnTo>
                    <a:pt x="2969" y="142"/>
                  </a:lnTo>
                  <a:lnTo>
                    <a:pt x="2958" y="130"/>
                  </a:lnTo>
                  <a:lnTo>
                    <a:pt x="2954" y="126"/>
                  </a:lnTo>
                  <a:lnTo>
                    <a:pt x="2945" y="108"/>
                  </a:lnTo>
                  <a:lnTo>
                    <a:pt x="2922" y="67"/>
                  </a:lnTo>
                  <a:lnTo>
                    <a:pt x="2915" y="56"/>
                  </a:lnTo>
                  <a:lnTo>
                    <a:pt x="2907" y="47"/>
                  </a:lnTo>
                  <a:lnTo>
                    <a:pt x="2900" y="38"/>
                  </a:lnTo>
                  <a:lnTo>
                    <a:pt x="2891" y="30"/>
                  </a:lnTo>
                  <a:lnTo>
                    <a:pt x="2883" y="24"/>
                  </a:lnTo>
                  <a:lnTo>
                    <a:pt x="2876" y="21"/>
                  </a:lnTo>
                  <a:lnTo>
                    <a:pt x="2871" y="19"/>
                  </a:lnTo>
                  <a:lnTo>
                    <a:pt x="2868" y="19"/>
                  </a:lnTo>
                  <a:lnTo>
                    <a:pt x="2864" y="19"/>
                  </a:lnTo>
                  <a:lnTo>
                    <a:pt x="2860" y="21"/>
                  </a:lnTo>
                  <a:lnTo>
                    <a:pt x="2844" y="28"/>
                  </a:lnTo>
                  <a:lnTo>
                    <a:pt x="2828" y="39"/>
                  </a:lnTo>
                  <a:lnTo>
                    <a:pt x="2819" y="46"/>
                  </a:lnTo>
                  <a:lnTo>
                    <a:pt x="2810" y="52"/>
                  </a:lnTo>
                  <a:lnTo>
                    <a:pt x="2803" y="60"/>
                  </a:lnTo>
                  <a:lnTo>
                    <a:pt x="2795" y="67"/>
                  </a:lnTo>
                  <a:lnTo>
                    <a:pt x="2787" y="75"/>
                  </a:lnTo>
                  <a:lnTo>
                    <a:pt x="2782" y="84"/>
                  </a:lnTo>
                  <a:lnTo>
                    <a:pt x="2777" y="93"/>
                  </a:lnTo>
                  <a:lnTo>
                    <a:pt x="2772" y="102"/>
                  </a:lnTo>
                  <a:lnTo>
                    <a:pt x="2770" y="112"/>
                  </a:lnTo>
                  <a:lnTo>
                    <a:pt x="2769" y="122"/>
                  </a:lnTo>
                  <a:lnTo>
                    <a:pt x="2769" y="133"/>
                  </a:lnTo>
                  <a:lnTo>
                    <a:pt x="2771" y="142"/>
                  </a:lnTo>
                  <a:lnTo>
                    <a:pt x="2778" y="164"/>
                  </a:lnTo>
                  <a:lnTo>
                    <a:pt x="2783" y="186"/>
                  </a:lnTo>
                  <a:lnTo>
                    <a:pt x="2787" y="209"/>
                  </a:lnTo>
                  <a:lnTo>
                    <a:pt x="2790" y="231"/>
                  </a:lnTo>
                  <a:lnTo>
                    <a:pt x="2790" y="240"/>
                  </a:lnTo>
                  <a:lnTo>
                    <a:pt x="2788" y="250"/>
                  </a:lnTo>
                  <a:lnTo>
                    <a:pt x="2787" y="259"/>
                  </a:lnTo>
                  <a:lnTo>
                    <a:pt x="2785" y="268"/>
                  </a:lnTo>
                  <a:lnTo>
                    <a:pt x="2782" y="275"/>
                  </a:lnTo>
                  <a:lnTo>
                    <a:pt x="2778" y="282"/>
                  </a:lnTo>
                  <a:lnTo>
                    <a:pt x="2772" y="288"/>
                  </a:lnTo>
                  <a:lnTo>
                    <a:pt x="2766" y="293"/>
                  </a:lnTo>
                  <a:lnTo>
                    <a:pt x="2751" y="301"/>
                  </a:lnTo>
                  <a:lnTo>
                    <a:pt x="2740" y="310"/>
                  </a:lnTo>
                  <a:lnTo>
                    <a:pt x="2726" y="318"/>
                  </a:lnTo>
                  <a:lnTo>
                    <a:pt x="2714" y="323"/>
                  </a:lnTo>
                  <a:lnTo>
                    <a:pt x="2708" y="325"/>
                  </a:lnTo>
                  <a:lnTo>
                    <a:pt x="2701" y="325"/>
                  </a:lnTo>
                  <a:lnTo>
                    <a:pt x="2695" y="325"/>
                  </a:lnTo>
                  <a:lnTo>
                    <a:pt x="2687" y="324"/>
                  </a:lnTo>
                  <a:lnTo>
                    <a:pt x="2680" y="321"/>
                  </a:lnTo>
                  <a:lnTo>
                    <a:pt x="2672" y="317"/>
                  </a:lnTo>
                  <a:lnTo>
                    <a:pt x="2663" y="311"/>
                  </a:lnTo>
                  <a:lnTo>
                    <a:pt x="2655" y="304"/>
                  </a:lnTo>
                  <a:lnTo>
                    <a:pt x="2635" y="285"/>
                  </a:lnTo>
                  <a:lnTo>
                    <a:pt x="2615" y="263"/>
                  </a:lnTo>
                  <a:lnTo>
                    <a:pt x="2596" y="239"/>
                  </a:lnTo>
                  <a:lnTo>
                    <a:pt x="2575" y="218"/>
                  </a:lnTo>
                  <a:lnTo>
                    <a:pt x="2565" y="208"/>
                  </a:lnTo>
                  <a:lnTo>
                    <a:pt x="2557" y="199"/>
                  </a:lnTo>
                  <a:lnTo>
                    <a:pt x="2547" y="191"/>
                  </a:lnTo>
                  <a:lnTo>
                    <a:pt x="2537" y="185"/>
                  </a:lnTo>
                  <a:lnTo>
                    <a:pt x="2528" y="181"/>
                  </a:lnTo>
                  <a:lnTo>
                    <a:pt x="2521" y="178"/>
                  </a:lnTo>
                  <a:lnTo>
                    <a:pt x="2516" y="178"/>
                  </a:lnTo>
                  <a:lnTo>
                    <a:pt x="2512" y="178"/>
                  </a:lnTo>
                  <a:lnTo>
                    <a:pt x="2509" y="179"/>
                  </a:lnTo>
                  <a:lnTo>
                    <a:pt x="2504" y="182"/>
                  </a:lnTo>
                  <a:lnTo>
                    <a:pt x="2498" y="186"/>
                  </a:lnTo>
                  <a:lnTo>
                    <a:pt x="2490" y="191"/>
                  </a:lnTo>
                  <a:lnTo>
                    <a:pt x="2484" y="198"/>
                  </a:lnTo>
                  <a:lnTo>
                    <a:pt x="2478" y="204"/>
                  </a:lnTo>
                  <a:lnTo>
                    <a:pt x="2466" y="220"/>
                  </a:lnTo>
                  <a:lnTo>
                    <a:pt x="2454" y="236"/>
                  </a:lnTo>
                  <a:lnTo>
                    <a:pt x="2445" y="253"/>
                  </a:lnTo>
                  <a:lnTo>
                    <a:pt x="2436" y="271"/>
                  </a:lnTo>
                  <a:lnTo>
                    <a:pt x="2428" y="288"/>
                  </a:lnTo>
                  <a:lnTo>
                    <a:pt x="2422" y="304"/>
                  </a:lnTo>
                  <a:lnTo>
                    <a:pt x="2417" y="311"/>
                  </a:lnTo>
                  <a:lnTo>
                    <a:pt x="2412" y="319"/>
                  </a:lnTo>
                  <a:lnTo>
                    <a:pt x="2405" y="327"/>
                  </a:lnTo>
                  <a:lnTo>
                    <a:pt x="2398" y="335"/>
                  </a:lnTo>
                  <a:lnTo>
                    <a:pt x="2389" y="343"/>
                  </a:lnTo>
                  <a:lnTo>
                    <a:pt x="2379" y="349"/>
                  </a:lnTo>
                  <a:lnTo>
                    <a:pt x="2370" y="356"/>
                  </a:lnTo>
                  <a:lnTo>
                    <a:pt x="2359" y="361"/>
                  </a:lnTo>
                  <a:lnTo>
                    <a:pt x="2349" y="366"/>
                  </a:lnTo>
                  <a:lnTo>
                    <a:pt x="2338" y="369"/>
                  </a:lnTo>
                  <a:lnTo>
                    <a:pt x="2328" y="370"/>
                  </a:lnTo>
                  <a:lnTo>
                    <a:pt x="2318" y="370"/>
                  </a:lnTo>
                  <a:lnTo>
                    <a:pt x="2314" y="369"/>
                  </a:lnTo>
                  <a:lnTo>
                    <a:pt x="2310" y="368"/>
                  </a:lnTo>
                  <a:lnTo>
                    <a:pt x="2305" y="366"/>
                  </a:lnTo>
                  <a:lnTo>
                    <a:pt x="2301" y="363"/>
                  </a:lnTo>
                  <a:lnTo>
                    <a:pt x="2298" y="361"/>
                  </a:lnTo>
                  <a:lnTo>
                    <a:pt x="2294" y="357"/>
                  </a:lnTo>
                  <a:lnTo>
                    <a:pt x="2291" y="352"/>
                  </a:lnTo>
                  <a:lnTo>
                    <a:pt x="2288" y="348"/>
                  </a:lnTo>
                  <a:lnTo>
                    <a:pt x="2284" y="337"/>
                  </a:lnTo>
                  <a:lnTo>
                    <a:pt x="2279" y="325"/>
                  </a:lnTo>
                  <a:lnTo>
                    <a:pt x="2275" y="313"/>
                  </a:lnTo>
                  <a:lnTo>
                    <a:pt x="2270" y="300"/>
                  </a:lnTo>
                  <a:lnTo>
                    <a:pt x="2264" y="274"/>
                  </a:lnTo>
                  <a:lnTo>
                    <a:pt x="2260" y="247"/>
                  </a:lnTo>
                  <a:lnTo>
                    <a:pt x="2256" y="222"/>
                  </a:lnTo>
                  <a:lnTo>
                    <a:pt x="2254" y="198"/>
                  </a:lnTo>
                  <a:lnTo>
                    <a:pt x="2254" y="176"/>
                  </a:lnTo>
                  <a:lnTo>
                    <a:pt x="2255" y="160"/>
                  </a:lnTo>
                  <a:lnTo>
                    <a:pt x="2255" y="152"/>
                  </a:lnTo>
                  <a:lnTo>
                    <a:pt x="2254" y="145"/>
                  </a:lnTo>
                  <a:lnTo>
                    <a:pt x="2251" y="138"/>
                  </a:lnTo>
                  <a:lnTo>
                    <a:pt x="2247" y="130"/>
                  </a:lnTo>
                  <a:lnTo>
                    <a:pt x="2241" y="124"/>
                  </a:lnTo>
                  <a:lnTo>
                    <a:pt x="2235" y="117"/>
                  </a:lnTo>
                  <a:lnTo>
                    <a:pt x="2227" y="112"/>
                  </a:lnTo>
                  <a:lnTo>
                    <a:pt x="2219" y="105"/>
                  </a:lnTo>
                  <a:lnTo>
                    <a:pt x="2211" y="101"/>
                  </a:lnTo>
                  <a:lnTo>
                    <a:pt x="2202" y="96"/>
                  </a:lnTo>
                  <a:lnTo>
                    <a:pt x="2192" y="91"/>
                  </a:lnTo>
                  <a:lnTo>
                    <a:pt x="2183" y="88"/>
                  </a:lnTo>
                  <a:lnTo>
                    <a:pt x="2175" y="86"/>
                  </a:lnTo>
                  <a:lnTo>
                    <a:pt x="2166" y="84"/>
                  </a:lnTo>
                  <a:lnTo>
                    <a:pt x="2157" y="83"/>
                  </a:lnTo>
                  <a:lnTo>
                    <a:pt x="2150" y="82"/>
                  </a:lnTo>
                  <a:lnTo>
                    <a:pt x="2142" y="82"/>
                  </a:lnTo>
                  <a:lnTo>
                    <a:pt x="2132" y="79"/>
                  </a:lnTo>
                  <a:lnTo>
                    <a:pt x="2121" y="77"/>
                  </a:lnTo>
                  <a:lnTo>
                    <a:pt x="2109" y="75"/>
                  </a:lnTo>
                  <a:lnTo>
                    <a:pt x="2083" y="67"/>
                  </a:lnTo>
                  <a:lnTo>
                    <a:pt x="2055" y="60"/>
                  </a:lnTo>
                  <a:lnTo>
                    <a:pt x="2028" y="51"/>
                  </a:lnTo>
                  <a:lnTo>
                    <a:pt x="2002" y="45"/>
                  </a:lnTo>
                  <a:lnTo>
                    <a:pt x="1990" y="41"/>
                  </a:lnTo>
                  <a:lnTo>
                    <a:pt x="1979" y="39"/>
                  </a:lnTo>
                  <a:lnTo>
                    <a:pt x="1969" y="38"/>
                  </a:lnTo>
                  <a:lnTo>
                    <a:pt x="1961" y="37"/>
                  </a:lnTo>
                  <a:lnTo>
                    <a:pt x="1923" y="36"/>
                  </a:lnTo>
                  <a:lnTo>
                    <a:pt x="1877" y="31"/>
                  </a:lnTo>
                  <a:lnTo>
                    <a:pt x="1838" y="28"/>
                  </a:lnTo>
                  <a:lnTo>
                    <a:pt x="1822" y="26"/>
                  </a:lnTo>
                  <a:lnTo>
                    <a:pt x="1818" y="18"/>
                  </a:lnTo>
                  <a:lnTo>
                    <a:pt x="180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69"/>
            <p:cNvSpPr>
              <a:spLocks noChangeAspect="1"/>
            </p:cNvSpPr>
            <p:nvPr/>
          </p:nvSpPr>
          <p:spPr bwMode="auto">
            <a:xfrm>
              <a:off x="4811" y="2330"/>
              <a:ext cx="475" cy="391"/>
            </a:xfrm>
            <a:custGeom>
              <a:avLst/>
              <a:gdLst>
                <a:gd name="T0" fmla="*/ 0 w 3586"/>
                <a:gd name="T1" fmla="*/ 0 h 2780"/>
                <a:gd name="T2" fmla="*/ 0 w 3586"/>
                <a:gd name="T3" fmla="*/ 0 h 2780"/>
                <a:gd name="T4" fmla="*/ 0 w 3586"/>
                <a:gd name="T5" fmla="*/ 0 h 2780"/>
                <a:gd name="T6" fmla="*/ 0 w 3586"/>
                <a:gd name="T7" fmla="*/ 0 h 2780"/>
                <a:gd name="T8" fmla="*/ 0 w 3586"/>
                <a:gd name="T9" fmla="*/ 0 h 2780"/>
                <a:gd name="T10" fmla="*/ 0 w 3586"/>
                <a:gd name="T11" fmla="*/ 0 h 2780"/>
                <a:gd name="T12" fmla="*/ 0 w 3586"/>
                <a:gd name="T13" fmla="*/ 0 h 2780"/>
                <a:gd name="T14" fmla="*/ 0 w 3586"/>
                <a:gd name="T15" fmla="*/ 0 h 2780"/>
                <a:gd name="T16" fmla="*/ 0 w 3586"/>
                <a:gd name="T17" fmla="*/ 0 h 2780"/>
                <a:gd name="T18" fmla="*/ 0 w 3586"/>
                <a:gd name="T19" fmla="*/ 0 h 2780"/>
                <a:gd name="T20" fmla="*/ 0 w 3586"/>
                <a:gd name="T21" fmla="*/ 0 h 2780"/>
                <a:gd name="T22" fmla="*/ 0 w 3586"/>
                <a:gd name="T23" fmla="*/ 0 h 2780"/>
                <a:gd name="T24" fmla="*/ 0 w 3586"/>
                <a:gd name="T25" fmla="*/ 0 h 2780"/>
                <a:gd name="T26" fmla="*/ 0 w 3586"/>
                <a:gd name="T27" fmla="*/ 0 h 2780"/>
                <a:gd name="T28" fmla="*/ 0 w 3586"/>
                <a:gd name="T29" fmla="*/ 0 h 2780"/>
                <a:gd name="T30" fmla="*/ 0 w 3586"/>
                <a:gd name="T31" fmla="*/ 0 h 2780"/>
                <a:gd name="T32" fmla="*/ 0 w 3586"/>
                <a:gd name="T33" fmla="*/ 0 h 2780"/>
                <a:gd name="T34" fmla="*/ 0 w 3586"/>
                <a:gd name="T35" fmla="*/ 0 h 2780"/>
                <a:gd name="T36" fmla="*/ 0 w 3586"/>
                <a:gd name="T37" fmla="*/ 0 h 2780"/>
                <a:gd name="T38" fmla="*/ 0 w 3586"/>
                <a:gd name="T39" fmla="*/ 0 h 2780"/>
                <a:gd name="T40" fmla="*/ 0 w 3586"/>
                <a:gd name="T41" fmla="*/ 0 h 2780"/>
                <a:gd name="T42" fmla="*/ 0 w 3586"/>
                <a:gd name="T43" fmla="*/ 0 h 2780"/>
                <a:gd name="T44" fmla="*/ 0 w 3586"/>
                <a:gd name="T45" fmla="*/ 0 h 2780"/>
                <a:gd name="T46" fmla="*/ 0 w 3586"/>
                <a:gd name="T47" fmla="*/ 0 h 2780"/>
                <a:gd name="T48" fmla="*/ 0 w 3586"/>
                <a:gd name="T49" fmla="*/ 0 h 2780"/>
                <a:gd name="T50" fmla="*/ 0 w 3586"/>
                <a:gd name="T51" fmla="*/ 0 h 2780"/>
                <a:gd name="T52" fmla="*/ 0 w 3586"/>
                <a:gd name="T53" fmla="*/ 0 h 2780"/>
                <a:gd name="T54" fmla="*/ 0 w 3586"/>
                <a:gd name="T55" fmla="*/ 0 h 2780"/>
                <a:gd name="T56" fmla="*/ 0 w 3586"/>
                <a:gd name="T57" fmla="*/ 0 h 2780"/>
                <a:gd name="T58" fmla="*/ 0 w 3586"/>
                <a:gd name="T59" fmla="*/ 0 h 2780"/>
                <a:gd name="T60" fmla="*/ 0 w 3586"/>
                <a:gd name="T61" fmla="*/ 0 h 2780"/>
                <a:gd name="T62" fmla="*/ 0 w 3586"/>
                <a:gd name="T63" fmla="*/ 0 h 2780"/>
                <a:gd name="T64" fmla="*/ 0 w 3586"/>
                <a:gd name="T65" fmla="*/ 0 h 2780"/>
                <a:gd name="T66" fmla="*/ 0 w 3586"/>
                <a:gd name="T67" fmla="*/ 0 h 2780"/>
                <a:gd name="T68" fmla="*/ 0 w 3586"/>
                <a:gd name="T69" fmla="*/ 0 h 2780"/>
                <a:gd name="T70" fmla="*/ 0 w 3586"/>
                <a:gd name="T71" fmla="*/ 0 h 2780"/>
                <a:gd name="T72" fmla="*/ 0 w 3586"/>
                <a:gd name="T73" fmla="*/ 0 h 2780"/>
                <a:gd name="T74" fmla="*/ 0 w 3586"/>
                <a:gd name="T75" fmla="*/ 0 h 2780"/>
                <a:gd name="T76" fmla="*/ 0 w 3586"/>
                <a:gd name="T77" fmla="*/ 0 h 2780"/>
                <a:gd name="T78" fmla="*/ 0 w 3586"/>
                <a:gd name="T79" fmla="*/ 0 h 2780"/>
                <a:gd name="T80" fmla="*/ 0 w 3586"/>
                <a:gd name="T81" fmla="*/ 0 h 2780"/>
                <a:gd name="T82" fmla="*/ 0 w 3586"/>
                <a:gd name="T83" fmla="*/ 0 h 2780"/>
                <a:gd name="T84" fmla="*/ 0 w 3586"/>
                <a:gd name="T85" fmla="*/ 0 h 2780"/>
                <a:gd name="T86" fmla="*/ 0 w 3586"/>
                <a:gd name="T87" fmla="*/ 0 h 2780"/>
                <a:gd name="T88" fmla="*/ 0 w 3586"/>
                <a:gd name="T89" fmla="*/ 0 h 2780"/>
                <a:gd name="T90" fmla="*/ 0 w 3586"/>
                <a:gd name="T91" fmla="*/ 0 h 2780"/>
                <a:gd name="T92" fmla="*/ 0 w 3586"/>
                <a:gd name="T93" fmla="*/ 0 h 2780"/>
                <a:gd name="T94" fmla="*/ 0 w 3586"/>
                <a:gd name="T95" fmla="*/ 0 h 2780"/>
                <a:gd name="T96" fmla="*/ 0 w 3586"/>
                <a:gd name="T97" fmla="*/ 0 h 2780"/>
                <a:gd name="T98" fmla="*/ 0 w 3586"/>
                <a:gd name="T99" fmla="*/ 0 h 2780"/>
                <a:gd name="T100" fmla="*/ 0 w 3586"/>
                <a:gd name="T101" fmla="*/ 0 h 2780"/>
                <a:gd name="T102" fmla="*/ 0 w 3586"/>
                <a:gd name="T103" fmla="*/ 0 h 2780"/>
                <a:gd name="T104" fmla="*/ 0 w 3586"/>
                <a:gd name="T105" fmla="*/ 0 h 2780"/>
                <a:gd name="T106" fmla="*/ 0 w 3586"/>
                <a:gd name="T107" fmla="*/ 0 h 2780"/>
                <a:gd name="T108" fmla="*/ 0 w 3586"/>
                <a:gd name="T109" fmla="*/ 0 h 2780"/>
                <a:gd name="T110" fmla="*/ 0 w 3586"/>
                <a:gd name="T111" fmla="*/ 0 h 2780"/>
                <a:gd name="T112" fmla="*/ 0 w 3586"/>
                <a:gd name="T113" fmla="*/ 0 h 2780"/>
                <a:gd name="T114" fmla="*/ 0 w 3586"/>
                <a:gd name="T115" fmla="*/ 0 h 2780"/>
                <a:gd name="T116" fmla="*/ 0 w 3586"/>
                <a:gd name="T117" fmla="*/ 0 h 27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86"/>
                <a:gd name="T178" fmla="*/ 0 h 2780"/>
                <a:gd name="T179" fmla="*/ 3586 w 3586"/>
                <a:gd name="T180" fmla="*/ 2780 h 27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86" h="2780">
                  <a:moveTo>
                    <a:pt x="1808" y="0"/>
                  </a:moveTo>
                  <a:lnTo>
                    <a:pt x="1792" y="15"/>
                  </a:lnTo>
                  <a:lnTo>
                    <a:pt x="1775" y="30"/>
                  </a:lnTo>
                  <a:lnTo>
                    <a:pt x="1758" y="45"/>
                  </a:lnTo>
                  <a:lnTo>
                    <a:pt x="1739" y="58"/>
                  </a:lnTo>
                  <a:lnTo>
                    <a:pt x="1722" y="68"/>
                  </a:lnTo>
                  <a:lnTo>
                    <a:pt x="1703" y="78"/>
                  </a:lnTo>
                  <a:lnTo>
                    <a:pt x="1694" y="83"/>
                  </a:lnTo>
                  <a:lnTo>
                    <a:pt x="1684" y="86"/>
                  </a:lnTo>
                  <a:lnTo>
                    <a:pt x="1675" y="89"/>
                  </a:lnTo>
                  <a:lnTo>
                    <a:pt x="1665" y="91"/>
                  </a:lnTo>
                  <a:lnTo>
                    <a:pt x="1641" y="97"/>
                  </a:lnTo>
                  <a:lnTo>
                    <a:pt x="1618" y="104"/>
                  </a:lnTo>
                  <a:lnTo>
                    <a:pt x="1594" y="113"/>
                  </a:lnTo>
                  <a:lnTo>
                    <a:pt x="1569" y="122"/>
                  </a:lnTo>
                  <a:lnTo>
                    <a:pt x="1521" y="144"/>
                  </a:lnTo>
                  <a:lnTo>
                    <a:pt x="1476" y="165"/>
                  </a:lnTo>
                  <a:lnTo>
                    <a:pt x="1436" y="186"/>
                  </a:lnTo>
                  <a:lnTo>
                    <a:pt x="1405" y="203"/>
                  </a:lnTo>
                  <a:lnTo>
                    <a:pt x="1385" y="215"/>
                  </a:lnTo>
                  <a:lnTo>
                    <a:pt x="1377" y="220"/>
                  </a:lnTo>
                  <a:lnTo>
                    <a:pt x="1374" y="222"/>
                  </a:lnTo>
                  <a:lnTo>
                    <a:pt x="1366" y="230"/>
                  </a:lnTo>
                  <a:lnTo>
                    <a:pt x="1355" y="243"/>
                  </a:lnTo>
                  <a:lnTo>
                    <a:pt x="1343" y="259"/>
                  </a:lnTo>
                  <a:lnTo>
                    <a:pt x="1337" y="269"/>
                  </a:lnTo>
                  <a:lnTo>
                    <a:pt x="1330" y="280"/>
                  </a:lnTo>
                  <a:lnTo>
                    <a:pt x="1325" y="290"/>
                  </a:lnTo>
                  <a:lnTo>
                    <a:pt x="1320" y="304"/>
                  </a:lnTo>
                  <a:lnTo>
                    <a:pt x="1317" y="317"/>
                  </a:lnTo>
                  <a:lnTo>
                    <a:pt x="1314" y="331"/>
                  </a:lnTo>
                  <a:lnTo>
                    <a:pt x="1313" y="345"/>
                  </a:lnTo>
                  <a:lnTo>
                    <a:pt x="1313" y="360"/>
                  </a:lnTo>
                  <a:lnTo>
                    <a:pt x="1317" y="392"/>
                  </a:lnTo>
                  <a:lnTo>
                    <a:pt x="1324" y="424"/>
                  </a:lnTo>
                  <a:lnTo>
                    <a:pt x="1329" y="456"/>
                  </a:lnTo>
                  <a:lnTo>
                    <a:pt x="1333" y="486"/>
                  </a:lnTo>
                  <a:lnTo>
                    <a:pt x="1333" y="500"/>
                  </a:lnTo>
                  <a:lnTo>
                    <a:pt x="1332" y="515"/>
                  </a:lnTo>
                  <a:lnTo>
                    <a:pt x="1329" y="528"/>
                  </a:lnTo>
                  <a:lnTo>
                    <a:pt x="1325" y="540"/>
                  </a:lnTo>
                  <a:lnTo>
                    <a:pt x="1321" y="545"/>
                  </a:lnTo>
                  <a:lnTo>
                    <a:pt x="1318" y="551"/>
                  </a:lnTo>
                  <a:lnTo>
                    <a:pt x="1314" y="556"/>
                  </a:lnTo>
                  <a:lnTo>
                    <a:pt x="1308" y="561"/>
                  </a:lnTo>
                  <a:lnTo>
                    <a:pt x="1303" y="566"/>
                  </a:lnTo>
                  <a:lnTo>
                    <a:pt x="1296" y="570"/>
                  </a:lnTo>
                  <a:lnTo>
                    <a:pt x="1289" y="574"/>
                  </a:lnTo>
                  <a:lnTo>
                    <a:pt x="1281" y="578"/>
                  </a:lnTo>
                  <a:lnTo>
                    <a:pt x="1264" y="586"/>
                  </a:lnTo>
                  <a:lnTo>
                    <a:pt x="1244" y="595"/>
                  </a:lnTo>
                  <a:lnTo>
                    <a:pt x="1225" y="606"/>
                  </a:lnTo>
                  <a:lnTo>
                    <a:pt x="1204" y="617"/>
                  </a:lnTo>
                  <a:lnTo>
                    <a:pt x="1163" y="642"/>
                  </a:lnTo>
                  <a:lnTo>
                    <a:pt x="1122" y="666"/>
                  </a:lnTo>
                  <a:lnTo>
                    <a:pt x="1086" y="689"/>
                  </a:lnTo>
                  <a:lnTo>
                    <a:pt x="1058" y="707"/>
                  </a:lnTo>
                  <a:lnTo>
                    <a:pt x="1039" y="720"/>
                  </a:lnTo>
                  <a:lnTo>
                    <a:pt x="1031" y="726"/>
                  </a:lnTo>
                  <a:lnTo>
                    <a:pt x="1018" y="737"/>
                  </a:lnTo>
                  <a:lnTo>
                    <a:pt x="988" y="765"/>
                  </a:lnTo>
                  <a:lnTo>
                    <a:pt x="980" y="775"/>
                  </a:lnTo>
                  <a:lnTo>
                    <a:pt x="971" y="785"/>
                  </a:lnTo>
                  <a:lnTo>
                    <a:pt x="963" y="795"/>
                  </a:lnTo>
                  <a:lnTo>
                    <a:pt x="956" y="806"/>
                  </a:lnTo>
                  <a:lnTo>
                    <a:pt x="949" y="818"/>
                  </a:lnTo>
                  <a:lnTo>
                    <a:pt x="943" y="829"/>
                  </a:lnTo>
                  <a:lnTo>
                    <a:pt x="938" y="841"/>
                  </a:lnTo>
                  <a:lnTo>
                    <a:pt x="935" y="853"/>
                  </a:lnTo>
                  <a:lnTo>
                    <a:pt x="932" y="865"/>
                  </a:lnTo>
                  <a:lnTo>
                    <a:pt x="929" y="876"/>
                  </a:lnTo>
                  <a:lnTo>
                    <a:pt x="923" y="887"/>
                  </a:lnTo>
                  <a:lnTo>
                    <a:pt x="918" y="897"/>
                  </a:lnTo>
                  <a:lnTo>
                    <a:pt x="910" y="905"/>
                  </a:lnTo>
                  <a:lnTo>
                    <a:pt x="903" y="913"/>
                  </a:lnTo>
                  <a:lnTo>
                    <a:pt x="895" y="921"/>
                  </a:lnTo>
                  <a:lnTo>
                    <a:pt x="886" y="927"/>
                  </a:lnTo>
                  <a:lnTo>
                    <a:pt x="877" y="933"/>
                  </a:lnTo>
                  <a:lnTo>
                    <a:pt x="869" y="937"/>
                  </a:lnTo>
                  <a:lnTo>
                    <a:pt x="859" y="941"/>
                  </a:lnTo>
                  <a:lnTo>
                    <a:pt x="850" y="943"/>
                  </a:lnTo>
                  <a:lnTo>
                    <a:pt x="840" y="946"/>
                  </a:lnTo>
                  <a:lnTo>
                    <a:pt x="832" y="946"/>
                  </a:lnTo>
                  <a:lnTo>
                    <a:pt x="822" y="944"/>
                  </a:lnTo>
                  <a:lnTo>
                    <a:pt x="813" y="943"/>
                  </a:lnTo>
                  <a:lnTo>
                    <a:pt x="796" y="939"/>
                  </a:lnTo>
                  <a:lnTo>
                    <a:pt x="777" y="936"/>
                  </a:lnTo>
                  <a:lnTo>
                    <a:pt x="768" y="935"/>
                  </a:lnTo>
                  <a:lnTo>
                    <a:pt x="758" y="935"/>
                  </a:lnTo>
                  <a:lnTo>
                    <a:pt x="749" y="935"/>
                  </a:lnTo>
                  <a:lnTo>
                    <a:pt x="739" y="936"/>
                  </a:lnTo>
                  <a:lnTo>
                    <a:pt x="731" y="938"/>
                  </a:lnTo>
                  <a:lnTo>
                    <a:pt x="721" y="940"/>
                  </a:lnTo>
                  <a:lnTo>
                    <a:pt x="713" y="944"/>
                  </a:lnTo>
                  <a:lnTo>
                    <a:pt x="704" y="950"/>
                  </a:lnTo>
                  <a:lnTo>
                    <a:pt x="697" y="955"/>
                  </a:lnTo>
                  <a:lnTo>
                    <a:pt x="690" y="963"/>
                  </a:lnTo>
                  <a:lnTo>
                    <a:pt x="685" y="972"/>
                  </a:lnTo>
                  <a:lnTo>
                    <a:pt x="679" y="981"/>
                  </a:lnTo>
                  <a:lnTo>
                    <a:pt x="671" y="1001"/>
                  </a:lnTo>
                  <a:lnTo>
                    <a:pt x="663" y="1021"/>
                  </a:lnTo>
                  <a:lnTo>
                    <a:pt x="660" y="1030"/>
                  </a:lnTo>
                  <a:lnTo>
                    <a:pt x="658" y="1040"/>
                  </a:lnTo>
                  <a:lnTo>
                    <a:pt x="657" y="1052"/>
                  </a:lnTo>
                  <a:lnTo>
                    <a:pt x="655" y="1065"/>
                  </a:lnTo>
                  <a:lnTo>
                    <a:pt x="657" y="1081"/>
                  </a:lnTo>
                  <a:lnTo>
                    <a:pt x="658" y="1098"/>
                  </a:lnTo>
                  <a:lnTo>
                    <a:pt x="659" y="1118"/>
                  </a:lnTo>
                  <a:lnTo>
                    <a:pt x="662" y="1140"/>
                  </a:lnTo>
                  <a:lnTo>
                    <a:pt x="672" y="1197"/>
                  </a:lnTo>
                  <a:lnTo>
                    <a:pt x="686" y="1270"/>
                  </a:lnTo>
                  <a:lnTo>
                    <a:pt x="694" y="1310"/>
                  </a:lnTo>
                  <a:lnTo>
                    <a:pt x="699" y="1348"/>
                  </a:lnTo>
                  <a:lnTo>
                    <a:pt x="703" y="1385"/>
                  </a:lnTo>
                  <a:lnTo>
                    <a:pt x="707" y="1420"/>
                  </a:lnTo>
                  <a:lnTo>
                    <a:pt x="709" y="1454"/>
                  </a:lnTo>
                  <a:lnTo>
                    <a:pt x="710" y="1485"/>
                  </a:lnTo>
                  <a:lnTo>
                    <a:pt x="710" y="1514"/>
                  </a:lnTo>
                  <a:lnTo>
                    <a:pt x="709" y="1540"/>
                  </a:lnTo>
                  <a:lnTo>
                    <a:pt x="707" y="1585"/>
                  </a:lnTo>
                  <a:lnTo>
                    <a:pt x="702" y="1619"/>
                  </a:lnTo>
                  <a:lnTo>
                    <a:pt x="700" y="1640"/>
                  </a:lnTo>
                  <a:lnTo>
                    <a:pt x="698" y="1647"/>
                  </a:lnTo>
                  <a:lnTo>
                    <a:pt x="695" y="1649"/>
                  </a:lnTo>
                  <a:lnTo>
                    <a:pt x="685" y="1653"/>
                  </a:lnTo>
                  <a:lnTo>
                    <a:pt x="671" y="1657"/>
                  </a:lnTo>
                  <a:lnTo>
                    <a:pt x="654" y="1661"/>
                  </a:lnTo>
                  <a:lnTo>
                    <a:pt x="646" y="1663"/>
                  </a:lnTo>
                  <a:lnTo>
                    <a:pt x="637" y="1663"/>
                  </a:lnTo>
                  <a:lnTo>
                    <a:pt x="628" y="1663"/>
                  </a:lnTo>
                  <a:lnTo>
                    <a:pt x="620" y="1661"/>
                  </a:lnTo>
                  <a:lnTo>
                    <a:pt x="613" y="1658"/>
                  </a:lnTo>
                  <a:lnTo>
                    <a:pt x="605" y="1654"/>
                  </a:lnTo>
                  <a:lnTo>
                    <a:pt x="600" y="1649"/>
                  </a:lnTo>
                  <a:lnTo>
                    <a:pt x="596" y="1641"/>
                  </a:lnTo>
                  <a:lnTo>
                    <a:pt x="587" y="1619"/>
                  </a:lnTo>
                  <a:lnTo>
                    <a:pt x="574" y="1588"/>
                  </a:lnTo>
                  <a:lnTo>
                    <a:pt x="560" y="1552"/>
                  </a:lnTo>
                  <a:lnTo>
                    <a:pt x="543" y="1514"/>
                  </a:lnTo>
                  <a:lnTo>
                    <a:pt x="526" y="1478"/>
                  </a:lnTo>
                  <a:lnTo>
                    <a:pt x="510" y="1446"/>
                  </a:lnTo>
                  <a:lnTo>
                    <a:pt x="502" y="1433"/>
                  </a:lnTo>
                  <a:lnTo>
                    <a:pt x="494" y="1422"/>
                  </a:lnTo>
                  <a:lnTo>
                    <a:pt x="487" y="1415"/>
                  </a:lnTo>
                  <a:lnTo>
                    <a:pt x="480" y="1410"/>
                  </a:lnTo>
                  <a:lnTo>
                    <a:pt x="475" y="1407"/>
                  </a:lnTo>
                  <a:lnTo>
                    <a:pt x="468" y="1403"/>
                  </a:lnTo>
                  <a:lnTo>
                    <a:pt x="462" y="1396"/>
                  </a:lnTo>
                  <a:lnTo>
                    <a:pt x="455" y="1388"/>
                  </a:lnTo>
                  <a:lnTo>
                    <a:pt x="442" y="1371"/>
                  </a:lnTo>
                  <a:lnTo>
                    <a:pt x="427" y="1354"/>
                  </a:lnTo>
                  <a:lnTo>
                    <a:pt x="419" y="1345"/>
                  </a:lnTo>
                  <a:lnTo>
                    <a:pt x="412" y="1337"/>
                  </a:lnTo>
                  <a:lnTo>
                    <a:pt x="403" y="1331"/>
                  </a:lnTo>
                  <a:lnTo>
                    <a:pt x="395" y="1325"/>
                  </a:lnTo>
                  <a:lnTo>
                    <a:pt x="387" y="1321"/>
                  </a:lnTo>
                  <a:lnTo>
                    <a:pt x="378" y="1319"/>
                  </a:lnTo>
                  <a:lnTo>
                    <a:pt x="374" y="1319"/>
                  </a:lnTo>
                  <a:lnTo>
                    <a:pt x="368" y="1319"/>
                  </a:lnTo>
                  <a:lnTo>
                    <a:pt x="364" y="1320"/>
                  </a:lnTo>
                  <a:lnTo>
                    <a:pt x="359" y="1321"/>
                  </a:lnTo>
                  <a:lnTo>
                    <a:pt x="339" y="1329"/>
                  </a:lnTo>
                  <a:lnTo>
                    <a:pt x="319" y="1336"/>
                  </a:lnTo>
                  <a:lnTo>
                    <a:pt x="299" y="1344"/>
                  </a:lnTo>
                  <a:lnTo>
                    <a:pt x="281" y="1354"/>
                  </a:lnTo>
                  <a:lnTo>
                    <a:pt x="273" y="1359"/>
                  </a:lnTo>
                  <a:lnTo>
                    <a:pt x="267" y="1365"/>
                  </a:lnTo>
                  <a:lnTo>
                    <a:pt x="262" y="1371"/>
                  </a:lnTo>
                  <a:lnTo>
                    <a:pt x="257" y="1378"/>
                  </a:lnTo>
                  <a:lnTo>
                    <a:pt x="255" y="1385"/>
                  </a:lnTo>
                  <a:lnTo>
                    <a:pt x="254" y="1393"/>
                  </a:lnTo>
                  <a:lnTo>
                    <a:pt x="254" y="1402"/>
                  </a:lnTo>
                  <a:lnTo>
                    <a:pt x="256" y="1410"/>
                  </a:lnTo>
                  <a:lnTo>
                    <a:pt x="268" y="1441"/>
                  </a:lnTo>
                  <a:lnTo>
                    <a:pt x="277" y="1461"/>
                  </a:lnTo>
                  <a:lnTo>
                    <a:pt x="283" y="1472"/>
                  </a:lnTo>
                  <a:lnTo>
                    <a:pt x="292" y="1485"/>
                  </a:lnTo>
                  <a:lnTo>
                    <a:pt x="304" y="1503"/>
                  </a:lnTo>
                  <a:lnTo>
                    <a:pt x="320" y="1526"/>
                  </a:lnTo>
                  <a:lnTo>
                    <a:pt x="339" y="1551"/>
                  </a:lnTo>
                  <a:lnTo>
                    <a:pt x="354" y="1575"/>
                  </a:lnTo>
                  <a:lnTo>
                    <a:pt x="367" y="1596"/>
                  </a:lnTo>
                  <a:lnTo>
                    <a:pt x="378" y="1616"/>
                  </a:lnTo>
                  <a:lnTo>
                    <a:pt x="381" y="1626"/>
                  </a:lnTo>
                  <a:lnTo>
                    <a:pt x="386" y="1636"/>
                  </a:lnTo>
                  <a:lnTo>
                    <a:pt x="388" y="1645"/>
                  </a:lnTo>
                  <a:lnTo>
                    <a:pt x="390" y="1654"/>
                  </a:lnTo>
                  <a:lnTo>
                    <a:pt x="391" y="1664"/>
                  </a:lnTo>
                  <a:lnTo>
                    <a:pt x="392" y="1674"/>
                  </a:lnTo>
                  <a:lnTo>
                    <a:pt x="392" y="1682"/>
                  </a:lnTo>
                  <a:lnTo>
                    <a:pt x="391" y="1692"/>
                  </a:lnTo>
                  <a:lnTo>
                    <a:pt x="389" y="1715"/>
                  </a:lnTo>
                  <a:lnTo>
                    <a:pt x="388" y="1744"/>
                  </a:lnTo>
                  <a:lnTo>
                    <a:pt x="387" y="1778"/>
                  </a:lnTo>
                  <a:lnTo>
                    <a:pt x="386" y="1811"/>
                  </a:lnTo>
                  <a:lnTo>
                    <a:pt x="384" y="1841"/>
                  </a:lnTo>
                  <a:lnTo>
                    <a:pt x="384" y="1867"/>
                  </a:lnTo>
                  <a:lnTo>
                    <a:pt x="384" y="1885"/>
                  </a:lnTo>
                  <a:lnTo>
                    <a:pt x="384" y="1891"/>
                  </a:lnTo>
                  <a:lnTo>
                    <a:pt x="394" y="1893"/>
                  </a:lnTo>
                  <a:lnTo>
                    <a:pt x="416" y="1904"/>
                  </a:lnTo>
                  <a:lnTo>
                    <a:pt x="423" y="1909"/>
                  </a:lnTo>
                  <a:lnTo>
                    <a:pt x="429" y="1914"/>
                  </a:lnTo>
                  <a:lnTo>
                    <a:pt x="436" y="1920"/>
                  </a:lnTo>
                  <a:lnTo>
                    <a:pt x="441" y="1926"/>
                  </a:lnTo>
                  <a:lnTo>
                    <a:pt x="448" y="1934"/>
                  </a:lnTo>
                  <a:lnTo>
                    <a:pt x="453" y="1941"/>
                  </a:lnTo>
                  <a:lnTo>
                    <a:pt x="457" y="1951"/>
                  </a:lnTo>
                  <a:lnTo>
                    <a:pt x="462" y="1961"/>
                  </a:lnTo>
                  <a:lnTo>
                    <a:pt x="468" y="1982"/>
                  </a:lnTo>
                  <a:lnTo>
                    <a:pt x="474" y="2001"/>
                  </a:lnTo>
                  <a:lnTo>
                    <a:pt x="477" y="2020"/>
                  </a:lnTo>
                  <a:lnTo>
                    <a:pt x="479" y="2036"/>
                  </a:lnTo>
                  <a:lnTo>
                    <a:pt x="479" y="2053"/>
                  </a:lnTo>
                  <a:lnTo>
                    <a:pt x="478" y="2070"/>
                  </a:lnTo>
                  <a:lnTo>
                    <a:pt x="474" y="2085"/>
                  </a:lnTo>
                  <a:lnTo>
                    <a:pt x="468" y="2102"/>
                  </a:lnTo>
                  <a:lnTo>
                    <a:pt x="463" y="2111"/>
                  </a:lnTo>
                  <a:lnTo>
                    <a:pt x="456" y="2122"/>
                  </a:lnTo>
                  <a:lnTo>
                    <a:pt x="448" y="2133"/>
                  </a:lnTo>
                  <a:lnTo>
                    <a:pt x="438" y="2146"/>
                  </a:lnTo>
                  <a:lnTo>
                    <a:pt x="413" y="2173"/>
                  </a:lnTo>
                  <a:lnTo>
                    <a:pt x="383" y="2201"/>
                  </a:lnTo>
                  <a:lnTo>
                    <a:pt x="351" y="2230"/>
                  </a:lnTo>
                  <a:lnTo>
                    <a:pt x="317" y="2257"/>
                  </a:lnTo>
                  <a:lnTo>
                    <a:pt x="300" y="2270"/>
                  </a:lnTo>
                  <a:lnTo>
                    <a:pt x="282" y="2281"/>
                  </a:lnTo>
                  <a:lnTo>
                    <a:pt x="266" y="2292"/>
                  </a:lnTo>
                  <a:lnTo>
                    <a:pt x="251" y="2300"/>
                  </a:lnTo>
                  <a:lnTo>
                    <a:pt x="202" y="2324"/>
                  </a:lnTo>
                  <a:lnTo>
                    <a:pt x="173" y="2339"/>
                  </a:lnTo>
                  <a:lnTo>
                    <a:pt x="168" y="2343"/>
                  </a:lnTo>
                  <a:lnTo>
                    <a:pt x="164" y="2347"/>
                  </a:lnTo>
                  <a:lnTo>
                    <a:pt x="159" y="2354"/>
                  </a:lnTo>
                  <a:lnTo>
                    <a:pt x="155" y="2361"/>
                  </a:lnTo>
                  <a:lnTo>
                    <a:pt x="146" y="2381"/>
                  </a:lnTo>
                  <a:lnTo>
                    <a:pt x="135" y="2409"/>
                  </a:lnTo>
                  <a:lnTo>
                    <a:pt x="122" y="2442"/>
                  </a:lnTo>
                  <a:lnTo>
                    <a:pt x="109" y="2472"/>
                  </a:lnTo>
                  <a:lnTo>
                    <a:pt x="96" y="2500"/>
                  </a:lnTo>
                  <a:lnTo>
                    <a:pt x="84" y="2524"/>
                  </a:lnTo>
                  <a:lnTo>
                    <a:pt x="66" y="2557"/>
                  </a:lnTo>
                  <a:lnTo>
                    <a:pt x="58" y="2569"/>
                  </a:lnTo>
                  <a:lnTo>
                    <a:pt x="0" y="2647"/>
                  </a:lnTo>
                  <a:lnTo>
                    <a:pt x="0" y="2780"/>
                  </a:lnTo>
                  <a:lnTo>
                    <a:pt x="167" y="2749"/>
                  </a:lnTo>
                  <a:lnTo>
                    <a:pt x="176" y="2747"/>
                  </a:lnTo>
                  <a:lnTo>
                    <a:pt x="198" y="2741"/>
                  </a:lnTo>
                  <a:lnTo>
                    <a:pt x="231" y="2734"/>
                  </a:lnTo>
                  <a:lnTo>
                    <a:pt x="270" y="2723"/>
                  </a:lnTo>
                  <a:lnTo>
                    <a:pt x="313" y="2712"/>
                  </a:lnTo>
                  <a:lnTo>
                    <a:pt x="353" y="2700"/>
                  </a:lnTo>
                  <a:lnTo>
                    <a:pt x="390" y="2689"/>
                  </a:lnTo>
                  <a:lnTo>
                    <a:pt x="417" y="2678"/>
                  </a:lnTo>
                  <a:lnTo>
                    <a:pt x="427" y="2674"/>
                  </a:lnTo>
                  <a:lnTo>
                    <a:pt x="437" y="2668"/>
                  </a:lnTo>
                  <a:lnTo>
                    <a:pt x="445" y="2664"/>
                  </a:lnTo>
                  <a:lnTo>
                    <a:pt x="454" y="2657"/>
                  </a:lnTo>
                  <a:lnTo>
                    <a:pt x="462" y="2652"/>
                  </a:lnTo>
                  <a:lnTo>
                    <a:pt x="468" y="2645"/>
                  </a:lnTo>
                  <a:lnTo>
                    <a:pt x="474" y="2638"/>
                  </a:lnTo>
                  <a:lnTo>
                    <a:pt x="479" y="2630"/>
                  </a:lnTo>
                  <a:lnTo>
                    <a:pt x="484" y="2621"/>
                  </a:lnTo>
                  <a:lnTo>
                    <a:pt x="487" y="2612"/>
                  </a:lnTo>
                  <a:lnTo>
                    <a:pt x="490" y="2601"/>
                  </a:lnTo>
                  <a:lnTo>
                    <a:pt x="492" y="2589"/>
                  </a:lnTo>
                  <a:lnTo>
                    <a:pt x="493" y="2575"/>
                  </a:lnTo>
                  <a:lnTo>
                    <a:pt x="494" y="2559"/>
                  </a:lnTo>
                  <a:lnTo>
                    <a:pt x="494" y="2543"/>
                  </a:lnTo>
                  <a:lnTo>
                    <a:pt x="493" y="2525"/>
                  </a:lnTo>
                  <a:lnTo>
                    <a:pt x="492" y="2490"/>
                  </a:lnTo>
                  <a:lnTo>
                    <a:pt x="491" y="2463"/>
                  </a:lnTo>
                  <a:lnTo>
                    <a:pt x="492" y="2452"/>
                  </a:lnTo>
                  <a:lnTo>
                    <a:pt x="493" y="2442"/>
                  </a:lnTo>
                  <a:lnTo>
                    <a:pt x="495" y="2434"/>
                  </a:lnTo>
                  <a:lnTo>
                    <a:pt x="498" y="2428"/>
                  </a:lnTo>
                  <a:lnTo>
                    <a:pt x="501" y="2422"/>
                  </a:lnTo>
                  <a:lnTo>
                    <a:pt x="504" y="2419"/>
                  </a:lnTo>
                  <a:lnTo>
                    <a:pt x="509" y="2417"/>
                  </a:lnTo>
                  <a:lnTo>
                    <a:pt x="514" y="2416"/>
                  </a:lnTo>
                  <a:lnTo>
                    <a:pt x="521" y="2416"/>
                  </a:lnTo>
                  <a:lnTo>
                    <a:pt x="527" y="2417"/>
                  </a:lnTo>
                  <a:lnTo>
                    <a:pt x="536" y="2419"/>
                  </a:lnTo>
                  <a:lnTo>
                    <a:pt x="544" y="2422"/>
                  </a:lnTo>
                  <a:lnTo>
                    <a:pt x="566" y="2431"/>
                  </a:lnTo>
                  <a:lnTo>
                    <a:pt x="591" y="2441"/>
                  </a:lnTo>
                  <a:lnTo>
                    <a:pt x="621" y="2453"/>
                  </a:lnTo>
                  <a:lnTo>
                    <a:pt x="651" y="2466"/>
                  </a:lnTo>
                  <a:lnTo>
                    <a:pt x="684" y="2479"/>
                  </a:lnTo>
                  <a:lnTo>
                    <a:pt x="716" y="2492"/>
                  </a:lnTo>
                  <a:lnTo>
                    <a:pt x="750" y="2506"/>
                  </a:lnTo>
                  <a:lnTo>
                    <a:pt x="782" y="2518"/>
                  </a:lnTo>
                  <a:lnTo>
                    <a:pt x="789" y="2521"/>
                  </a:lnTo>
                  <a:lnTo>
                    <a:pt x="797" y="2522"/>
                  </a:lnTo>
                  <a:lnTo>
                    <a:pt x="805" y="2524"/>
                  </a:lnTo>
                  <a:lnTo>
                    <a:pt x="811" y="2524"/>
                  </a:lnTo>
                  <a:lnTo>
                    <a:pt x="818" y="2524"/>
                  </a:lnTo>
                  <a:lnTo>
                    <a:pt x="824" y="2521"/>
                  </a:lnTo>
                  <a:lnTo>
                    <a:pt x="831" y="2520"/>
                  </a:lnTo>
                  <a:lnTo>
                    <a:pt x="837" y="2517"/>
                  </a:lnTo>
                  <a:lnTo>
                    <a:pt x="843" y="2514"/>
                  </a:lnTo>
                  <a:lnTo>
                    <a:pt x="849" y="2510"/>
                  </a:lnTo>
                  <a:lnTo>
                    <a:pt x="855" y="2506"/>
                  </a:lnTo>
                  <a:lnTo>
                    <a:pt x="860" y="2501"/>
                  </a:lnTo>
                  <a:lnTo>
                    <a:pt x="870" y="2490"/>
                  </a:lnTo>
                  <a:lnTo>
                    <a:pt x="880" y="2477"/>
                  </a:lnTo>
                  <a:lnTo>
                    <a:pt x="888" y="2463"/>
                  </a:lnTo>
                  <a:lnTo>
                    <a:pt x="896" y="2446"/>
                  </a:lnTo>
                  <a:lnTo>
                    <a:pt x="903" y="2430"/>
                  </a:lnTo>
                  <a:lnTo>
                    <a:pt x="909" y="2413"/>
                  </a:lnTo>
                  <a:lnTo>
                    <a:pt x="916" y="2394"/>
                  </a:lnTo>
                  <a:lnTo>
                    <a:pt x="921" y="2376"/>
                  </a:lnTo>
                  <a:lnTo>
                    <a:pt x="925" y="2357"/>
                  </a:lnTo>
                  <a:lnTo>
                    <a:pt x="929" y="2339"/>
                  </a:lnTo>
                  <a:lnTo>
                    <a:pt x="935" y="2307"/>
                  </a:lnTo>
                  <a:lnTo>
                    <a:pt x="941" y="2282"/>
                  </a:lnTo>
                  <a:lnTo>
                    <a:pt x="944" y="2272"/>
                  </a:lnTo>
                  <a:lnTo>
                    <a:pt x="948" y="2262"/>
                  </a:lnTo>
                  <a:lnTo>
                    <a:pt x="953" y="2255"/>
                  </a:lnTo>
                  <a:lnTo>
                    <a:pt x="958" y="2248"/>
                  </a:lnTo>
                  <a:lnTo>
                    <a:pt x="965" y="2242"/>
                  </a:lnTo>
                  <a:lnTo>
                    <a:pt x="972" y="2236"/>
                  </a:lnTo>
                  <a:lnTo>
                    <a:pt x="982" y="2231"/>
                  </a:lnTo>
                  <a:lnTo>
                    <a:pt x="994" y="2225"/>
                  </a:lnTo>
                  <a:lnTo>
                    <a:pt x="1023" y="2216"/>
                  </a:lnTo>
                  <a:lnTo>
                    <a:pt x="1064" y="2205"/>
                  </a:lnTo>
                  <a:lnTo>
                    <a:pt x="1105" y="2193"/>
                  </a:lnTo>
                  <a:lnTo>
                    <a:pt x="1141" y="2181"/>
                  </a:lnTo>
                  <a:lnTo>
                    <a:pt x="1171" y="2170"/>
                  </a:lnTo>
                  <a:lnTo>
                    <a:pt x="1199" y="2160"/>
                  </a:lnTo>
                  <a:lnTo>
                    <a:pt x="1212" y="2157"/>
                  </a:lnTo>
                  <a:lnTo>
                    <a:pt x="1224" y="2155"/>
                  </a:lnTo>
                  <a:lnTo>
                    <a:pt x="1236" y="2152"/>
                  </a:lnTo>
                  <a:lnTo>
                    <a:pt x="1247" y="2151"/>
                  </a:lnTo>
                  <a:lnTo>
                    <a:pt x="1261" y="2151"/>
                  </a:lnTo>
                  <a:lnTo>
                    <a:pt x="1273" y="2152"/>
                  </a:lnTo>
                  <a:lnTo>
                    <a:pt x="1287" y="2156"/>
                  </a:lnTo>
                  <a:lnTo>
                    <a:pt x="1301" y="2160"/>
                  </a:lnTo>
                  <a:lnTo>
                    <a:pt x="1330" y="2170"/>
                  </a:lnTo>
                  <a:lnTo>
                    <a:pt x="1360" y="2181"/>
                  </a:lnTo>
                  <a:lnTo>
                    <a:pt x="1391" y="2192"/>
                  </a:lnTo>
                  <a:lnTo>
                    <a:pt x="1424" y="2204"/>
                  </a:lnTo>
                  <a:lnTo>
                    <a:pt x="1456" y="2217"/>
                  </a:lnTo>
                  <a:lnTo>
                    <a:pt x="1489" y="2231"/>
                  </a:lnTo>
                  <a:lnTo>
                    <a:pt x="1523" y="2246"/>
                  </a:lnTo>
                  <a:lnTo>
                    <a:pt x="1557" y="2262"/>
                  </a:lnTo>
                  <a:lnTo>
                    <a:pt x="1573" y="2270"/>
                  </a:lnTo>
                  <a:lnTo>
                    <a:pt x="1587" y="2275"/>
                  </a:lnTo>
                  <a:lnTo>
                    <a:pt x="1600" y="2280"/>
                  </a:lnTo>
                  <a:lnTo>
                    <a:pt x="1612" y="2283"/>
                  </a:lnTo>
                  <a:lnTo>
                    <a:pt x="1622" y="2284"/>
                  </a:lnTo>
                  <a:lnTo>
                    <a:pt x="1632" y="2284"/>
                  </a:lnTo>
                  <a:lnTo>
                    <a:pt x="1640" y="2283"/>
                  </a:lnTo>
                  <a:lnTo>
                    <a:pt x="1648" y="2281"/>
                  </a:lnTo>
                  <a:lnTo>
                    <a:pt x="1655" y="2279"/>
                  </a:lnTo>
                  <a:lnTo>
                    <a:pt x="1661" y="2275"/>
                  </a:lnTo>
                  <a:lnTo>
                    <a:pt x="1666" y="2271"/>
                  </a:lnTo>
                  <a:lnTo>
                    <a:pt x="1672" y="2266"/>
                  </a:lnTo>
                  <a:lnTo>
                    <a:pt x="1682" y="2255"/>
                  </a:lnTo>
                  <a:lnTo>
                    <a:pt x="1690" y="2243"/>
                  </a:lnTo>
                  <a:lnTo>
                    <a:pt x="1706" y="2214"/>
                  </a:lnTo>
                  <a:lnTo>
                    <a:pt x="1721" y="2182"/>
                  </a:lnTo>
                  <a:lnTo>
                    <a:pt x="1726" y="2174"/>
                  </a:lnTo>
                  <a:lnTo>
                    <a:pt x="1733" y="2168"/>
                  </a:lnTo>
                  <a:lnTo>
                    <a:pt x="1742" y="2161"/>
                  </a:lnTo>
                  <a:lnTo>
                    <a:pt x="1751" y="2155"/>
                  </a:lnTo>
                  <a:lnTo>
                    <a:pt x="1763" y="2149"/>
                  </a:lnTo>
                  <a:lnTo>
                    <a:pt x="1777" y="2146"/>
                  </a:lnTo>
                  <a:lnTo>
                    <a:pt x="1794" y="2143"/>
                  </a:lnTo>
                  <a:lnTo>
                    <a:pt x="1812" y="2140"/>
                  </a:lnTo>
                  <a:lnTo>
                    <a:pt x="1832" y="2139"/>
                  </a:lnTo>
                  <a:lnTo>
                    <a:pt x="1853" y="2137"/>
                  </a:lnTo>
                  <a:lnTo>
                    <a:pt x="1874" y="2134"/>
                  </a:lnTo>
                  <a:lnTo>
                    <a:pt x="1897" y="2131"/>
                  </a:lnTo>
                  <a:lnTo>
                    <a:pt x="1920" y="2127"/>
                  </a:lnTo>
                  <a:lnTo>
                    <a:pt x="1943" y="2124"/>
                  </a:lnTo>
                  <a:lnTo>
                    <a:pt x="1966" y="2120"/>
                  </a:lnTo>
                  <a:lnTo>
                    <a:pt x="1988" y="2115"/>
                  </a:lnTo>
                  <a:lnTo>
                    <a:pt x="1995" y="2097"/>
                  </a:lnTo>
                  <a:lnTo>
                    <a:pt x="1998" y="2089"/>
                  </a:lnTo>
                  <a:lnTo>
                    <a:pt x="2011" y="2085"/>
                  </a:lnTo>
                  <a:lnTo>
                    <a:pt x="2045" y="2072"/>
                  </a:lnTo>
                  <a:lnTo>
                    <a:pt x="2055" y="2066"/>
                  </a:lnTo>
                  <a:lnTo>
                    <a:pt x="2065" y="2060"/>
                  </a:lnTo>
                  <a:lnTo>
                    <a:pt x="2076" y="2053"/>
                  </a:lnTo>
                  <a:lnTo>
                    <a:pt x="2087" y="2046"/>
                  </a:lnTo>
                  <a:lnTo>
                    <a:pt x="2096" y="2037"/>
                  </a:lnTo>
                  <a:lnTo>
                    <a:pt x="2106" y="2028"/>
                  </a:lnTo>
                  <a:lnTo>
                    <a:pt x="2115" y="2018"/>
                  </a:lnTo>
                  <a:lnTo>
                    <a:pt x="2124" y="2007"/>
                  </a:lnTo>
                  <a:lnTo>
                    <a:pt x="2140" y="1983"/>
                  </a:lnTo>
                  <a:lnTo>
                    <a:pt x="2157" y="1959"/>
                  </a:lnTo>
                  <a:lnTo>
                    <a:pt x="2175" y="1936"/>
                  </a:lnTo>
                  <a:lnTo>
                    <a:pt x="2191" y="1915"/>
                  </a:lnTo>
                  <a:lnTo>
                    <a:pt x="2217" y="1884"/>
                  </a:lnTo>
                  <a:lnTo>
                    <a:pt x="2227" y="1871"/>
                  </a:lnTo>
                  <a:lnTo>
                    <a:pt x="2238" y="1869"/>
                  </a:lnTo>
                  <a:lnTo>
                    <a:pt x="2266" y="1864"/>
                  </a:lnTo>
                  <a:lnTo>
                    <a:pt x="2306" y="1855"/>
                  </a:lnTo>
                  <a:lnTo>
                    <a:pt x="2354" y="1843"/>
                  </a:lnTo>
                  <a:lnTo>
                    <a:pt x="2380" y="1837"/>
                  </a:lnTo>
                  <a:lnTo>
                    <a:pt x="2407" y="1830"/>
                  </a:lnTo>
                  <a:lnTo>
                    <a:pt x="2432" y="1822"/>
                  </a:lnTo>
                  <a:lnTo>
                    <a:pt x="2455" y="1814"/>
                  </a:lnTo>
                  <a:lnTo>
                    <a:pt x="2478" y="1805"/>
                  </a:lnTo>
                  <a:lnTo>
                    <a:pt x="2498" y="1797"/>
                  </a:lnTo>
                  <a:lnTo>
                    <a:pt x="2515" y="1787"/>
                  </a:lnTo>
                  <a:lnTo>
                    <a:pt x="2529" y="1777"/>
                  </a:lnTo>
                  <a:lnTo>
                    <a:pt x="2556" y="1757"/>
                  </a:lnTo>
                  <a:lnTo>
                    <a:pt x="2587" y="1735"/>
                  </a:lnTo>
                  <a:lnTo>
                    <a:pt x="2622" y="1712"/>
                  </a:lnTo>
                  <a:lnTo>
                    <a:pt x="2658" y="1689"/>
                  </a:lnTo>
                  <a:lnTo>
                    <a:pt x="2694" y="1665"/>
                  </a:lnTo>
                  <a:lnTo>
                    <a:pt x="2726" y="1642"/>
                  </a:lnTo>
                  <a:lnTo>
                    <a:pt x="2742" y="1631"/>
                  </a:lnTo>
                  <a:lnTo>
                    <a:pt x="2756" y="1620"/>
                  </a:lnTo>
                  <a:lnTo>
                    <a:pt x="2768" y="1610"/>
                  </a:lnTo>
                  <a:lnTo>
                    <a:pt x="2779" y="1601"/>
                  </a:lnTo>
                  <a:lnTo>
                    <a:pt x="2790" y="1592"/>
                  </a:lnTo>
                  <a:lnTo>
                    <a:pt x="2800" y="1584"/>
                  </a:lnTo>
                  <a:lnTo>
                    <a:pt x="2812" y="1579"/>
                  </a:lnTo>
                  <a:lnTo>
                    <a:pt x="2824" y="1576"/>
                  </a:lnTo>
                  <a:lnTo>
                    <a:pt x="2849" y="1570"/>
                  </a:lnTo>
                  <a:lnTo>
                    <a:pt x="2874" y="1565"/>
                  </a:lnTo>
                  <a:lnTo>
                    <a:pt x="2886" y="1563"/>
                  </a:lnTo>
                  <a:lnTo>
                    <a:pt x="2897" y="1559"/>
                  </a:lnTo>
                  <a:lnTo>
                    <a:pt x="2908" y="1555"/>
                  </a:lnTo>
                  <a:lnTo>
                    <a:pt x="2918" y="1550"/>
                  </a:lnTo>
                  <a:lnTo>
                    <a:pt x="2922" y="1545"/>
                  </a:lnTo>
                  <a:lnTo>
                    <a:pt x="2927" y="1542"/>
                  </a:lnTo>
                  <a:lnTo>
                    <a:pt x="2931" y="1538"/>
                  </a:lnTo>
                  <a:lnTo>
                    <a:pt x="2934" y="1532"/>
                  </a:lnTo>
                  <a:lnTo>
                    <a:pt x="2938" y="1527"/>
                  </a:lnTo>
                  <a:lnTo>
                    <a:pt x="2941" y="1521"/>
                  </a:lnTo>
                  <a:lnTo>
                    <a:pt x="2943" y="1514"/>
                  </a:lnTo>
                  <a:lnTo>
                    <a:pt x="2945" y="1507"/>
                  </a:lnTo>
                  <a:lnTo>
                    <a:pt x="2951" y="1492"/>
                  </a:lnTo>
                  <a:lnTo>
                    <a:pt x="2956" y="1478"/>
                  </a:lnTo>
                  <a:lnTo>
                    <a:pt x="2962" y="1465"/>
                  </a:lnTo>
                  <a:lnTo>
                    <a:pt x="2969" y="1454"/>
                  </a:lnTo>
                  <a:lnTo>
                    <a:pt x="2977" y="1443"/>
                  </a:lnTo>
                  <a:lnTo>
                    <a:pt x="2984" y="1434"/>
                  </a:lnTo>
                  <a:lnTo>
                    <a:pt x="2992" y="1425"/>
                  </a:lnTo>
                  <a:lnTo>
                    <a:pt x="3001" y="1418"/>
                  </a:lnTo>
                  <a:lnTo>
                    <a:pt x="3015" y="1406"/>
                  </a:lnTo>
                  <a:lnTo>
                    <a:pt x="3028" y="1398"/>
                  </a:lnTo>
                  <a:lnTo>
                    <a:pt x="3037" y="1394"/>
                  </a:lnTo>
                  <a:lnTo>
                    <a:pt x="3040" y="1392"/>
                  </a:lnTo>
                  <a:lnTo>
                    <a:pt x="3048" y="1385"/>
                  </a:lnTo>
                  <a:lnTo>
                    <a:pt x="3069" y="1368"/>
                  </a:lnTo>
                  <a:lnTo>
                    <a:pt x="3085" y="1355"/>
                  </a:lnTo>
                  <a:lnTo>
                    <a:pt x="3100" y="1340"/>
                  </a:lnTo>
                  <a:lnTo>
                    <a:pt x="3117" y="1322"/>
                  </a:lnTo>
                  <a:lnTo>
                    <a:pt x="3135" y="1304"/>
                  </a:lnTo>
                  <a:lnTo>
                    <a:pt x="3151" y="1283"/>
                  </a:lnTo>
                  <a:lnTo>
                    <a:pt x="3167" y="1262"/>
                  </a:lnTo>
                  <a:lnTo>
                    <a:pt x="3174" y="1250"/>
                  </a:lnTo>
                  <a:lnTo>
                    <a:pt x="3181" y="1239"/>
                  </a:lnTo>
                  <a:lnTo>
                    <a:pt x="3188" y="1229"/>
                  </a:lnTo>
                  <a:lnTo>
                    <a:pt x="3193" y="1217"/>
                  </a:lnTo>
                  <a:lnTo>
                    <a:pt x="3198" y="1205"/>
                  </a:lnTo>
                  <a:lnTo>
                    <a:pt x="3202" y="1193"/>
                  </a:lnTo>
                  <a:lnTo>
                    <a:pt x="3205" y="1181"/>
                  </a:lnTo>
                  <a:lnTo>
                    <a:pt x="3207" y="1169"/>
                  </a:lnTo>
                  <a:lnTo>
                    <a:pt x="3209" y="1157"/>
                  </a:lnTo>
                  <a:lnTo>
                    <a:pt x="3210" y="1145"/>
                  </a:lnTo>
                  <a:lnTo>
                    <a:pt x="3209" y="1133"/>
                  </a:lnTo>
                  <a:lnTo>
                    <a:pt x="3206" y="1122"/>
                  </a:lnTo>
                  <a:lnTo>
                    <a:pt x="3201" y="1098"/>
                  </a:lnTo>
                  <a:lnTo>
                    <a:pt x="3199" y="1075"/>
                  </a:lnTo>
                  <a:lnTo>
                    <a:pt x="3198" y="1052"/>
                  </a:lnTo>
                  <a:lnTo>
                    <a:pt x="3198" y="1030"/>
                  </a:lnTo>
                  <a:lnTo>
                    <a:pt x="3200" y="1008"/>
                  </a:lnTo>
                  <a:lnTo>
                    <a:pt x="3203" y="986"/>
                  </a:lnTo>
                  <a:lnTo>
                    <a:pt x="3207" y="965"/>
                  </a:lnTo>
                  <a:lnTo>
                    <a:pt x="3213" y="944"/>
                  </a:lnTo>
                  <a:lnTo>
                    <a:pt x="3224" y="904"/>
                  </a:lnTo>
                  <a:lnTo>
                    <a:pt x="3237" y="866"/>
                  </a:lnTo>
                  <a:lnTo>
                    <a:pt x="3249" y="831"/>
                  </a:lnTo>
                  <a:lnTo>
                    <a:pt x="3258" y="799"/>
                  </a:lnTo>
                  <a:lnTo>
                    <a:pt x="3261" y="791"/>
                  </a:lnTo>
                  <a:lnTo>
                    <a:pt x="3264" y="783"/>
                  </a:lnTo>
                  <a:lnTo>
                    <a:pt x="3267" y="777"/>
                  </a:lnTo>
                  <a:lnTo>
                    <a:pt x="3272" y="769"/>
                  </a:lnTo>
                  <a:lnTo>
                    <a:pt x="3277" y="763"/>
                  </a:lnTo>
                  <a:lnTo>
                    <a:pt x="3284" y="757"/>
                  </a:lnTo>
                  <a:lnTo>
                    <a:pt x="3290" y="751"/>
                  </a:lnTo>
                  <a:lnTo>
                    <a:pt x="3297" y="745"/>
                  </a:lnTo>
                  <a:lnTo>
                    <a:pt x="3313" y="734"/>
                  </a:lnTo>
                  <a:lnTo>
                    <a:pt x="3330" y="725"/>
                  </a:lnTo>
                  <a:lnTo>
                    <a:pt x="3349" y="717"/>
                  </a:lnTo>
                  <a:lnTo>
                    <a:pt x="3369" y="708"/>
                  </a:lnTo>
                  <a:lnTo>
                    <a:pt x="3389" y="702"/>
                  </a:lnTo>
                  <a:lnTo>
                    <a:pt x="3410" y="695"/>
                  </a:lnTo>
                  <a:lnTo>
                    <a:pt x="3429" y="691"/>
                  </a:lnTo>
                  <a:lnTo>
                    <a:pt x="3450" y="685"/>
                  </a:lnTo>
                  <a:lnTo>
                    <a:pt x="3487" y="679"/>
                  </a:lnTo>
                  <a:lnTo>
                    <a:pt x="3519" y="674"/>
                  </a:lnTo>
                  <a:lnTo>
                    <a:pt x="3526" y="672"/>
                  </a:lnTo>
                  <a:lnTo>
                    <a:pt x="3534" y="670"/>
                  </a:lnTo>
                  <a:lnTo>
                    <a:pt x="3540" y="667"/>
                  </a:lnTo>
                  <a:lnTo>
                    <a:pt x="3547" y="665"/>
                  </a:lnTo>
                  <a:lnTo>
                    <a:pt x="3552" y="660"/>
                  </a:lnTo>
                  <a:lnTo>
                    <a:pt x="3558" y="657"/>
                  </a:lnTo>
                  <a:lnTo>
                    <a:pt x="3562" y="653"/>
                  </a:lnTo>
                  <a:lnTo>
                    <a:pt x="3567" y="648"/>
                  </a:lnTo>
                  <a:lnTo>
                    <a:pt x="3573" y="639"/>
                  </a:lnTo>
                  <a:lnTo>
                    <a:pt x="3580" y="629"/>
                  </a:lnTo>
                  <a:lnTo>
                    <a:pt x="3584" y="619"/>
                  </a:lnTo>
                  <a:lnTo>
                    <a:pt x="3586" y="609"/>
                  </a:lnTo>
                  <a:lnTo>
                    <a:pt x="3579" y="591"/>
                  </a:lnTo>
                  <a:lnTo>
                    <a:pt x="3572" y="574"/>
                  </a:lnTo>
                  <a:lnTo>
                    <a:pt x="3566" y="563"/>
                  </a:lnTo>
                  <a:lnTo>
                    <a:pt x="3559" y="554"/>
                  </a:lnTo>
                  <a:lnTo>
                    <a:pt x="3551" y="541"/>
                  </a:lnTo>
                  <a:lnTo>
                    <a:pt x="3543" y="526"/>
                  </a:lnTo>
                  <a:lnTo>
                    <a:pt x="3534" y="508"/>
                  </a:lnTo>
                  <a:lnTo>
                    <a:pt x="3526" y="490"/>
                  </a:lnTo>
                  <a:lnTo>
                    <a:pt x="3518" y="472"/>
                  </a:lnTo>
                  <a:lnTo>
                    <a:pt x="3510" y="458"/>
                  </a:lnTo>
                  <a:lnTo>
                    <a:pt x="3506" y="453"/>
                  </a:lnTo>
                  <a:lnTo>
                    <a:pt x="3501" y="447"/>
                  </a:lnTo>
                  <a:lnTo>
                    <a:pt x="3497" y="444"/>
                  </a:lnTo>
                  <a:lnTo>
                    <a:pt x="3493" y="443"/>
                  </a:lnTo>
                  <a:lnTo>
                    <a:pt x="3480" y="437"/>
                  </a:lnTo>
                  <a:lnTo>
                    <a:pt x="3459" y="429"/>
                  </a:lnTo>
                  <a:lnTo>
                    <a:pt x="3435" y="417"/>
                  </a:lnTo>
                  <a:lnTo>
                    <a:pt x="3408" y="401"/>
                  </a:lnTo>
                  <a:lnTo>
                    <a:pt x="3396" y="393"/>
                  </a:lnTo>
                  <a:lnTo>
                    <a:pt x="3384" y="384"/>
                  </a:lnTo>
                  <a:lnTo>
                    <a:pt x="3373" y="375"/>
                  </a:lnTo>
                  <a:lnTo>
                    <a:pt x="3363" y="367"/>
                  </a:lnTo>
                  <a:lnTo>
                    <a:pt x="3355" y="358"/>
                  </a:lnTo>
                  <a:lnTo>
                    <a:pt x="3351" y="349"/>
                  </a:lnTo>
                  <a:lnTo>
                    <a:pt x="3349" y="344"/>
                  </a:lnTo>
                  <a:lnTo>
                    <a:pt x="3348" y="339"/>
                  </a:lnTo>
                  <a:lnTo>
                    <a:pt x="3348" y="335"/>
                  </a:lnTo>
                  <a:lnTo>
                    <a:pt x="3349" y="332"/>
                  </a:lnTo>
                  <a:lnTo>
                    <a:pt x="3352" y="315"/>
                  </a:lnTo>
                  <a:lnTo>
                    <a:pt x="3354" y="300"/>
                  </a:lnTo>
                  <a:lnTo>
                    <a:pt x="3354" y="294"/>
                  </a:lnTo>
                  <a:lnTo>
                    <a:pt x="3354" y="286"/>
                  </a:lnTo>
                  <a:lnTo>
                    <a:pt x="3354" y="280"/>
                  </a:lnTo>
                  <a:lnTo>
                    <a:pt x="3352" y="274"/>
                  </a:lnTo>
                  <a:lnTo>
                    <a:pt x="3351" y="268"/>
                  </a:lnTo>
                  <a:lnTo>
                    <a:pt x="3348" y="262"/>
                  </a:lnTo>
                  <a:lnTo>
                    <a:pt x="3345" y="258"/>
                  </a:lnTo>
                  <a:lnTo>
                    <a:pt x="3340" y="252"/>
                  </a:lnTo>
                  <a:lnTo>
                    <a:pt x="3336" y="248"/>
                  </a:lnTo>
                  <a:lnTo>
                    <a:pt x="3329" y="244"/>
                  </a:lnTo>
                  <a:lnTo>
                    <a:pt x="3323" y="240"/>
                  </a:lnTo>
                  <a:lnTo>
                    <a:pt x="3315" y="237"/>
                  </a:lnTo>
                  <a:lnTo>
                    <a:pt x="3289" y="225"/>
                  </a:lnTo>
                  <a:lnTo>
                    <a:pt x="3260" y="211"/>
                  </a:lnTo>
                  <a:lnTo>
                    <a:pt x="3234" y="197"/>
                  </a:lnTo>
                  <a:lnTo>
                    <a:pt x="3212" y="184"/>
                  </a:lnTo>
                  <a:lnTo>
                    <a:pt x="3199" y="197"/>
                  </a:lnTo>
                  <a:lnTo>
                    <a:pt x="3186" y="206"/>
                  </a:lnTo>
                  <a:lnTo>
                    <a:pt x="3180" y="209"/>
                  </a:lnTo>
                  <a:lnTo>
                    <a:pt x="3175" y="212"/>
                  </a:lnTo>
                  <a:lnTo>
                    <a:pt x="3170" y="214"/>
                  </a:lnTo>
                  <a:lnTo>
                    <a:pt x="3165" y="215"/>
                  </a:lnTo>
                  <a:lnTo>
                    <a:pt x="3153" y="216"/>
                  </a:lnTo>
                  <a:lnTo>
                    <a:pt x="3142" y="216"/>
                  </a:lnTo>
                  <a:lnTo>
                    <a:pt x="3130" y="216"/>
                  </a:lnTo>
                  <a:lnTo>
                    <a:pt x="3119" y="215"/>
                  </a:lnTo>
                  <a:lnTo>
                    <a:pt x="3099" y="213"/>
                  </a:lnTo>
                  <a:lnTo>
                    <a:pt x="3079" y="208"/>
                  </a:lnTo>
                  <a:lnTo>
                    <a:pt x="3059" y="201"/>
                  </a:lnTo>
                  <a:lnTo>
                    <a:pt x="3042" y="194"/>
                  </a:lnTo>
                  <a:lnTo>
                    <a:pt x="3027" y="186"/>
                  </a:lnTo>
                  <a:lnTo>
                    <a:pt x="3012" y="176"/>
                  </a:lnTo>
                  <a:lnTo>
                    <a:pt x="2999" y="167"/>
                  </a:lnTo>
                  <a:lnTo>
                    <a:pt x="2988" y="159"/>
                  </a:lnTo>
                  <a:lnTo>
                    <a:pt x="2978" y="150"/>
                  </a:lnTo>
                  <a:lnTo>
                    <a:pt x="2969" y="142"/>
                  </a:lnTo>
                  <a:lnTo>
                    <a:pt x="2958" y="130"/>
                  </a:lnTo>
                  <a:lnTo>
                    <a:pt x="2954" y="126"/>
                  </a:lnTo>
                  <a:lnTo>
                    <a:pt x="2945" y="108"/>
                  </a:lnTo>
                  <a:lnTo>
                    <a:pt x="2922" y="67"/>
                  </a:lnTo>
                  <a:lnTo>
                    <a:pt x="2915" y="56"/>
                  </a:lnTo>
                  <a:lnTo>
                    <a:pt x="2907" y="47"/>
                  </a:lnTo>
                  <a:lnTo>
                    <a:pt x="2900" y="38"/>
                  </a:lnTo>
                  <a:lnTo>
                    <a:pt x="2891" y="30"/>
                  </a:lnTo>
                  <a:lnTo>
                    <a:pt x="2883" y="24"/>
                  </a:lnTo>
                  <a:lnTo>
                    <a:pt x="2876" y="21"/>
                  </a:lnTo>
                  <a:lnTo>
                    <a:pt x="2871" y="19"/>
                  </a:lnTo>
                  <a:lnTo>
                    <a:pt x="2868" y="19"/>
                  </a:lnTo>
                  <a:lnTo>
                    <a:pt x="2864" y="19"/>
                  </a:lnTo>
                  <a:lnTo>
                    <a:pt x="2860" y="21"/>
                  </a:lnTo>
                  <a:lnTo>
                    <a:pt x="2844" y="28"/>
                  </a:lnTo>
                  <a:lnTo>
                    <a:pt x="2828" y="39"/>
                  </a:lnTo>
                  <a:lnTo>
                    <a:pt x="2819" y="46"/>
                  </a:lnTo>
                  <a:lnTo>
                    <a:pt x="2810" y="52"/>
                  </a:lnTo>
                  <a:lnTo>
                    <a:pt x="2803" y="60"/>
                  </a:lnTo>
                  <a:lnTo>
                    <a:pt x="2795" y="67"/>
                  </a:lnTo>
                  <a:lnTo>
                    <a:pt x="2787" y="75"/>
                  </a:lnTo>
                  <a:lnTo>
                    <a:pt x="2782" y="84"/>
                  </a:lnTo>
                  <a:lnTo>
                    <a:pt x="2777" y="93"/>
                  </a:lnTo>
                  <a:lnTo>
                    <a:pt x="2772" y="102"/>
                  </a:lnTo>
                  <a:lnTo>
                    <a:pt x="2770" y="112"/>
                  </a:lnTo>
                  <a:lnTo>
                    <a:pt x="2769" y="122"/>
                  </a:lnTo>
                  <a:lnTo>
                    <a:pt x="2769" y="133"/>
                  </a:lnTo>
                  <a:lnTo>
                    <a:pt x="2771" y="142"/>
                  </a:lnTo>
                  <a:lnTo>
                    <a:pt x="2778" y="164"/>
                  </a:lnTo>
                  <a:lnTo>
                    <a:pt x="2783" y="186"/>
                  </a:lnTo>
                  <a:lnTo>
                    <a:pt x="2787" y="209"/>
                  </a:lnTo>
                  <a:lnTo>
                    <a:pt x="2790" y="231"/>
                  </a:lnTo>
                  <a:lnTo>
                    <a:pt x="2790" y="240"/>
                  </a:lnTo>
                  <a:lnTo>
                    <a:pt x="2788" y="250"/>
                  </a:lnTo>
                  <a:lnTo>
                    <a:pt x="2787" y="259"/>
                  </a:lnTo>
                  <a:lnTo>
                    <a:pt x="2785" y="268"/>
                  </a:lnTo>
                  <a:lnTo>
                    <a:pt x="2782" y="275"/>
                  </a:lnTo>
                  <a:lnTo>
                    <a:pt x="2778" y="282"/>
                  </a:lnTo>
                  <a:lnTo>
                    <a:pt x="2772" y="288"/>
                  </a:lnTo>
                  <a:lnTo>
                    <a:pt x="2766" y="293"/>
                  </a:lnTo>
                  <a:lnTo>
                    <a:pt x="2751" y="301"/>
                  </a:lnTo>
                  <a:lnTo>
                    <a:pt x="2740" y="310"/>
                  </a:lnTo>
                  <a:lnTo>
                    <a:pt x="2726" y="318"/>
                  </a:lnTo>
                  <a:lnTo>
                    <a:pt x="2714" y="323"/>
                  </a:lnTo>
                  <a:lnTo>
                    <a:pt x="2708" y="325"/>
                  </a:lnTo>
                  <a:lnTo>
                    <a:pt x="2701" y="325"/>
                  </a:lnTo>
                  <a:lnTo>
                    <a:pt x="2695" y="325"/>
                  </a:lnTo>
                  <a:lnTo>
                    <a:pt x="2687" y="324"/>
                  </a:lnTo>
                  <a:lnTo>
                    <a:pt x="2680" y="321"/>
                  </a:lnTo>
                  <a:lnTo>
                    <a:pt x="2672" y="317"/>
                  </a:lnTo>
                  <a:lnTo>
                    <a:pt x="2663" y="311"/>
                  </a:lnTo>
                  <a:lnTo>
                    <a:pt x="2655" y="304"/>
                  </a:lnTo>
                  <a:lnTo>
                    <a:pt x="2635" y="285"/>
                  </a:lnTo>
                  <a:lnTo>
                    <a:pt x="2615" y="263"/>
                  </a:lnTo>
                  <a:lnTo>
                    <a:pt x="2596" y="239"/>
                  </a:lnTo>
                  <a:lnTo>
                    <a:pt x="2575" y="218"/>
                  </a:lnTo>
                  <a:lnTo>
                    <a:pt x="2565" y="208"/>
                  </a:lnTo>
                  <a:lnTo>
                    <a:pt x="2557" y="199"/>
                  </a:lnTo>
                  <a:lnTo>
                    <a:pt x="2547" y="191"/>
                  </a:lnTo>
                  <a:lnTo>
                    <a:pt x="2537" y="185"/>
                  </a:lnTo>
                  <a:lnTo>
                    <a:pt x="2528" y="181"/>
                  </a:lnTo>
                  <a:lnTo>
                    <a:pt x="2521" y="178"/>
                  </a:lnTo>
                  <a:lnTo>
                    <a:pt x="2516" y="178"/>
                  </a:lnTo>
                  <a:lnTo>
                    <a:pt x="2512" y="178"/>
                  </a:lnTo>
                  <a:lnTo>
                    <a:pt x="2509" y="179"/>
                  </a:lnTo>
                  <a:lnTo>
                    <a:pt x="2504" y="182"/>
                  </a:lnTo>
                  <a:lnTo>
                    <a:pt x="2498" y="186"/>
                  </a:lnTo>
                  <a:lnTo>
                    <a:pt x="2490" y="191"/>
                  </a:lnTo>
                  <a:lnTo>
                    <a:pt x="2484" y="198"/>
                  </a:lnTo>
                  <a:lnTo>
                    <a:pt x="2478" y="204"/>
                  </a:lnTo>
                  <a:lnTo>
                    <a:pt x="2466" y="220"/>
                  </a:lnTo>
                  <a:lnTo>
                    <a:pt x="2454" y="236"/>
                  </a:lnTo>
                  <a:lnTo>
                    <a:pt x="2445" y="253"/>
                  </a:lnTo>
                  <a:lnTo>
                    <a:pt x="2436" y="271"/>
                  </a:lnTo>
                  <a:lnTo>
                    <a:pt x="2428" y="288"/>
                  </a:lnTo>
                  <a:lnTo>
                    <a:pt x="2422" y="304"/>
                  </a:lnTo>
                  <a:lnTo>
                    <a:pt x="2417" y="311"/>
                  </a:lnTo>
                  <a:lnTo>
                    <a:pt x="2412" y="319"/>
                  </a:lnTo>
                  <a:lnTo>
                    <a:pt x="2405" y="327"/>
                  </a:lnTo>
                  <a:lnTo>
                    <a:pt x="2398" y="335"/>
                  </a:lnTo>
                  <a:lnTo>
                    <a:pt x="2389" y="343"/>
                  </a:lnTo>
                  <a:lnTo>
                    <a:pt x="2379" y="349"/>
                  </a:lnTo>
                  <a:lnTo>
                    <a:pt x="2370" y="356"/>
                  </a:lnTo>
                  <a:lnTo>
                    <a:pt x="2359" y="361"/>
                  </a:lnTo>
                  <a:lnTo>
                    <a:pt x="2349" y="366"/>
                  </a:lnTo>
                  <a:lnTo>
                    <a:pt x="2338" y="369"/>
                  </a:lnTo>
                  <a:lnTo>
                    <a:pt x="2328" y="370"/>
                  </a:lnTo>
                  <a:lnTo>
                    <a:pt x="2318" y="370"/>
                  </a:lnTo>
                  <a:lnTo>
                    <a:pt x="2314" y="369"/>
                  </a:lnTo>
                  <a:lnTo>
                    <a:pt x="2310" y="368"/>
                  </a:lnTo>
                  <a:lnTo>
                    <a:pt x="2305" y="366"/>
                  </a:lnTo>
                  <a:lnTo>
                    <a:pt x="2301" y="363"/>
                  </a:lnTo>
                  <a:lnTo>
                    <a:pt x="2298" y="361"/>
                  </a:lnTo>
                  <a:lnTo>
                    <a:pt x="2294" y="357"/>
                  </a:lnTo>
                  <a:lnTo>
                    <a:pt x="2291" y="352"/>
                  </a:lnTo>
                  <a:lnTo>
                    <a:pt x="2288" y="348"/>
                  </a:lnTo>
                  <a:lnTo>
                    <a:pt x="2284" y="337"/>
                  </a:lnTo>
                  <a:lnTo>
                    <a:pt x="2279" y="325"/>
                  </a:lnTo>
                  <a:lnTo>
                    <a:pt x="2275" y="313"/>
                  </a:lnTo>
                  <a:lnTo>
                    <a:pt x="2270" y="300"/>
                  </a:lnTo>
                  <a:lnTo>
                    <a:pt x="2264" y="274"/>
                  </a:lnTo>
                  <a:lnTo>
                    <a:pt x="2260" y="247"/>
                  </a:lnTo>
                  <a:lnTo>
                    <a:pt x="2256" y="222"/>
                  </a:lnTo>
                  <a:lnTo>
                    <a:pt x="2254" y="198"/>
                  </a:lnTo>
                  <a:lnTo>
                    <a:pt x="2254" y="176"/>
                  </a:lnTo>
                  <a:lnTo>
                    <a:pt x="2255" y="160"/>
                  </a:lnTo>
                  <a:lnTo>
                    <a:pt x="2255" y="152"/>
                  </a:lnTo>
                  <a:lnTo>
                    <a:pt x="2254" y="145"/>
                  </a:lnTo>
                  <a:lnTo>
                    <a:pt x="2251" y="138"/>
                  </a:lnTo>
                  <a:lnTo>
                    <a:pt x="2247" y="130"/>
                  </a:lnTo>
                  <a:lnTo>
                    <a:pt x="2241" y="124"/>
                  </a:lnTo>
                  <a:lnTo>
                    <a:pt x="2235" y="117"/>
                  </a:lnTo>
                  <a:lnTo>
                    <a:pt x="2227" y="112"/>
                  </a:lnTo>
                  <a:lnTo>
                    <a:pt x="2219" y="105"/>
                  </a:lnTo>
                  <a:lnTo>
                    <a:pt x="2211" y="101"/>
                  </a:lnTo>
                  <a:lnTo>
                    <a:pt x="2202" y="96"/>
                  </a:lnTo>
                  <a:lnTo>
                    <a:pt x="2192" y="91"/>
                  </a:lnTo>
                  <a:lnTo>
                    <a:pt x="2183" y="88"/>
                  </a:lnTo>
                  <a:lnTo>
                    <a:pt x="2175" y="86"/>
                  </a:lnTo>
                  <a:lnTo>
                    <a:pt x="2166" y="84"/>
                  </a:lnTo>
                  <a:lnTo>
                    <a:pt x="2157" y="83"/>
                  </a:lnTo>
                  <a:lnTo>
                    <a:pt x="2150" y="82"/>
                  </a:lnTo>
                  <a:lnTo>
                    <a:pt x="2142" y="82"/>
                  </a:lnTo>
                  <a:lnTo>
                    <a:pt x="2132" y="79"/>
                  </a:lnTo>
                  <a:lnTo>
                    <a:pt x="2121" y="77"/>
                  </a:lnTo>
                  <a:lnTo>
                    <a:pt x="2109" y="75"/>
                  </a:lnTo>
                  <a:lnTo>
                    <a:pt x="2083" y="67"/>
                  </a:lnTo>
                  <a:lnTo>
                    <a:pt x="2055" y="60"/>
                  </a:lnTo>
                  <a:lnTo>
                    <a:pt x="2028" y="51"/>
                  </a:lnTo>
                  <a:lnTo>
                    <a:pt x="2002" y="45"/>
                  </a:lnTo>
                  <a:lnTo>
                    <a:pt x="1990" y="41"/>
                  </a:lnTo>
                  <a:lnTo>
                    <a:pt x="1979" y="39"/>
                  </a:lnTo>
                  <a:lnTo>
                    <a:pt x="1969" y="38"/>
                  </a:lnTo>
                  <a:lnTo>
                    <a:pt x="1961" y="37"/>
                  </a:lnTo>
                  <a:lnTo>
                    <a:pt x="1923" y="36"/>
                  </a:lnTo>
                  <a:lnTo>
                    <a:pt x="1877" y="31"/>
                  </a:lnTo>
                  <a:lnTo>
                    <a:pt x="1838" y="28"/>
                  </a:lnTo>
                  <a:lnTo>
                    <a:pt x="1822" y="26"/>
                  </a:lnTo>
                  <a:lnTo>
                    <a:pt x="1818" y="18"/>
                  </a:lnTo>
                  <a:lnTo>
                    <a:pt x="180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70"/>
            <p:cNvSpPr>
              <a:spLocks noChangeAspect="1"/>
            </p:cNvSpPr>
            <p:nvPr/>
          </p:nvSpPr>
          <p:spPr bwMode="auto">
            <a:xfrm>
              <a:off x="4723" y="2182"/>
              <a:ext cx="327" cy="553"/>
            </a:xfrm>
            <a:custGeom>
              <a:avLst/>
              <a:gdLst>
                <a:gd name="T0" fmla="*/ 0 w 2484"/>
                <a:gd name="T1" fmla="*/ 0 h 3925"/>
                <a:gd name="T2" fmla="*/ 0 w 2484"/>
                <a:gd name="T3" fmla="*/ 0 h 3925"/>
                <a:gd name="T4" fmla="*/ 0 w 2484"/>
                <a:gd name="T5" fmla="*/ 0 h 3925"/>
                <a:gd name="T6" fmla="*/ 0 w 2484"/>
                <a:gd name="T7" fmla="*/ 0 h 3925"/>
                <a:gd name="T8" fmla="*/ 0 w 2484"/>
                <a:gd name="T9" fmla="*/ 0 h 3925"/>
                <a:gd name="T10" fmla="*/ 0 w 2484"/>
                <a:gd name="T11" fmla="*/ 0 h 3925"/>
                <a:gd name="T12" fmla="*/ 0 w 2484"/>
                <a:gd name="T13" fmla="*/ 0 h 3925"/>
                <a:gd name="T14" fmla="*/ 0 w 2484"/>
                <a:gd name="T15" fmla="*/ 0 h 3925"/>
                <a:gd name="T16" fmla="*/ 0 w 2484"/>
                <a:gd name="T17" fmla="*/ 0 h 3925"/>
                <a:gd name="T18" fmla="*/ 0 w 2484"/>
                <a:gd name="T19" fmla="*/ 0 h 3925"/>
                <a:gd name="T20" fmla="*/ 0 w 2484"/>
                <a:gd name="T21" fmla="*/ 0 h 3925"/>
                <a:gd name="T22" fmla="*/ 0 w 2484"/>
                <a:gd name="T23" fmla="*/ 0 h 3925"/>
                <a:gd name="T24" fmla="*/ 0 w 2484"/>
                <a:gd name="T25" fmla="*/ 0 h 3925"/>
                <a:gd name="T26" fmla="*/ 0 w 2484"/>
                <a:gd name="T27" fmla="*/ 0 h 3925"/>
                <a:gd name="T28" fmla="*/ 0 w 2484"/>
                <a:gd name="T29" fmla="*/ 0 h 3925"/>
                <a:gd name="T30" fmla="*/ 0 w 2484"/>
                <a:gd name="T31" fmla="*/ 0 h 3925"/>
                <a:gd name="T32" fmla="*/ 0 w 2484"/>
                <a:gd name="T33" fmla="*/ 0 h 3925"/>
                <a:gd name="T34" fmla="*/ 0 w 2484"/>
                <a:gd name="T35" fmla="*/ 0 h 3925"/>
                <a:gd name="T36" fmla="*/ 0 w 2484"/>
                <a:gd name="T37" fmla="*/ 0 h 3925"/>
                <a:gd name="T38" fmla="*/ 0 w 2484"/>
                <a:gd name="T39" fmla="*/ 0 h 3925"/>
                <a:gd name="T40" fmla="*/ 0 w 2484"/>
                <a:gd name="T41" fmla="*/ 0 h 3925"/>
                <a:gd name="T42" fmla="*/ 0 w 2484"/>
                <a:gd name="T43" fmla="*/ 0 h 3925"/>
                <a:gd name="T44" fmla="*/ 0 w 2484"/>
                <a:gd name="T45" fmla="*/ 0 h 3925"/>
                <a:gd name="T46" fmla="*/ 0 w 2484"/>
                <a:gd name="T47" fmla="*/ 0 h 3925"/>
                <a:gd name="T48" fmla="*/ 0 w 2484"/>
                <a:gd name="T49" fmla="*/ 0 h 3925"/>
                <a:gd name="T50" fmla="*/ 0 w 2484"/>
                <a:gd name="T51" fmla="*/ 0 h 3925"/>
                <a:gd name="T52" fmla="*/ 0 w 2484"/>
                <a:gd name="T53" fmla="*/ 0 h 3925"/>
                <a:gd name="T54" fmla="*/ 0 w 2484"/>
                <a:gd name="T55" fmla="*/ 0 h 3925"/>
                <a:gd name="T56" fmla="*/ 0 w 2484"/>
                <a:gd name="T57" fmla="*/ 0 h 3925"/>
                <a:gd name="T58" fmla="*/ 0 w 2484"/>
                <a:gd name="T59" fmla="*/ 0 h 3925"/>
                <a:gd name="T60" fmla="*/ 0 w 2484"/>
                <a:gd name="T61" fmla="*/ 0 h 3925"/>
                <a:gd name="T62" fmla="*/ 0 w 2484"/>
                <a:gd name="T63" fmla="*/ 0 h 3925"/>
                <a:gd name="T64" fmla="*/ 0 w 2484"/>
                <a:gd name="T65" fmla="*/ 0 h 3925"/>
                <a:gd name="T66" fmla="*/ 0 w 2484"/>
                <a:gd name="T67" fmla="*/ 0 h 3925"/>
                <a:gd name="T68" fmla="*/ 0 w 2484"/>
                <a:gd name="T69" fmla="*/ 0 h 3925"/>
                <a:gd name="T70" fmla="*/ 0 w 2484"/>
                <a:gd name="T71" fmla="*/ 0 h 3925"/>
                <a:gd name="T72" fmla="*/ 0 w 2484"/>
                <a:gd name="T73" fmla="*/ 0 h 3925"/>
                <a:gd name="T74" fmla="*/ 0 w 2484"/>
                <a:gd name="T75" fmla="*/ 0 h 3925"/>
                <a:gd name="T76" fmla="*/ 0 w 2484"/>
                <a:gd name="T77" fmla="*/ 0 h 3925"/>
                <a:gd name="T78" fmla="*/ 0 w 2484"/>
                <a:gd name="T79" fmla="*/ 0 h 3925"/>
                <a:gd name="T80" fmla="*/ 0 w 2484"/>
                <a:gd name="T81" fmla="*/ 0 h 3925"/>
                <a:gd name="T82" fmla="*/ 0 w 2484"/>
                <a:gd name="T83" fmla="*/ 0 h 3925"/>
                <a:gd name="T84" fmla="*/ 0 w 2484"/>
                <a:gd name="T85" fmla="*/ 0 h 3925"/>
                <a:gd name="T86" fmla="*/ 0 w 2484"/>
                <a:gd name="T87" fmla="*/ 0 h 3925"/>
                <a:gd name="T88" fmla="*/ 0 w 2484"/>
                <a:gd name="T89" fmla="*/ 0 h 3925"/>
                <a:gd name="T90" fmla="*/ 0 w 2484"/>
                <a:gd name="T91" fmla="*/ 0 h 3925"/>
                <a:gd name="T92" fmla="*/ 0 w 2484"/>
                <a:gd name="T93" fmla="*/ 0 h 3925"/>
                <a:gd name="T94" fmla="*/ 0 w 2484"/>
                <a:gd name="T95" fmla="*/ 0 h 3925"/>
                <a:gd name="T96" fmla="*/ 0 w 2484"/>
                <a:gd name="T97" fmla="*/ 0 h 3925"/>
                <a:gd name="T98" fmla="*/ 0 w 2484"/>
                <a:gd name="T99" fmla="*/ 0 h 3925"/>
                <a:gd name="T100" fmla="*/ 0 w 2484"/>
                <a:gd name="T101" fmla="*/ 0 h 3925"/>
                <a:gd name="T102" fmla="*/ 0 w 2484"/>
                <a:gd name="T103" fmla="*/ 0 h 3925"/>
                <a:gd name="T104" fmla="*/ 0 w 2484"/>
                <a:gd name="T105" fmla="*/ 0 h 3925"/>
                <a:gd name="T106" fmla="*/ 0 w 2484"/>
                <a:gd name="T107" fmla="*/ 0 h 3925"/>
                <a:gd name="T108" fmla="*/ 0 w 2484"/>
                <a:gd name="T109" fmla="*/ 0 h 3925"/>
                <a:gd name="T110" fmla="*/ 0 w 2484"/>
                <a:gd name="T111" fmla="*/ 0 h 3925"/>
                <a:gd name="T112" fmla="*/ 0 w 2484"/>
                <a:gd name="T113" fmla="*/ 0 h 3925"/>
                <a:gd name="T114" fmla="*/ 0 w 2484"/>
                <a:gd name="T115" fmla="*/ 0 h 3925"/>
                <a:gd name="T116" fmla="*/ 0 w 2484"/>
                <a:gd name="T117" fmla="*/ 0 h 3925"/>
                <a:gd name="T118" fmla="*/ 0 w 2484"/>
                <a:gd name="T119" fmla="*/ 0 h 3925"/>
                <a:gd name="T120" fmla="*/ 0 w 2484"/>
                <a:gd name="T121" fmla="*/ 0 h 3925"/>
                <a:gd name="T122" fmla="*/ 0 w 2484"/>
                <a:gd name="T123" fmla="*/ 0 h 3925"/>
                <a:gd name="T124" fmla="*/ 0 w 2484"/>
                <a:gd name="T125" fmla="*/ 0 h 39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84"/>
                <a:gd name="T190" fmla="*/ 0 h 3925"/>
                <a:gd name="T191" fmla="*/ 2484 w 2484"/>
                <a:gd name="T192" fmla="*/ 3925 h 392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84" h="3925">
                  <a:moveTo>
                    <a:pt x="1853" y="232"/>
                  </a:moveTo>
                  <a:lnTo>
                    <a:pt x="1841" y="256"/>
                  </a:lnTo>
                  <a:lnTo>
                    <a:pt x="1829" y="277"/>
                  </a:lnTo>
                  <a:lnTo>
                    <a:pt x="1824" y="285"/>
                  </a:lnTo>
                  <a:lnTo>
                    <a:pt x="1818" y="293"/>
                  </a:lnTo>
                  <a:lnTo>
                    <a:pt x="1813" y="299"/>
                  </a:lnTo>
                  <a:lnTo>
                    <a:pt x="1807" y="303"/>
                  </a:lnTo>
                  <a:lnTo>
                    <a:pt x="1784" y="317"/>
                  </a:lnTo>
                  <a:lnTo>
                    <a:pt x="1752" y="340"/>
                  </a:lnTo>
                  <a:lnTo>
                    <a:pt x="1712" y="366"/>
                  </a:lnTo>
                  <a:lnTo>
                    <a:pt x="1666" y="394"/>
                  </a:lnTo>
                  <a:lnTo>
                    <a:pt x="1643" y="408"/>
                  </a:lnTo>
                  <a:lnTo>
                    <a:pt x="1620" y="421"/>
                  </a:lnTo>
                  <a:lnTo>
                    <a:pt x="1597" y="433"/>
                  </a:lnTo>
                  <a:lnTo>
                    <a:pt x="1577" y="443"/>
                  </a:lnTo>
                  <a:lnTo>
                    <a:pt x="1556" y="452"/>
                  </a:lnTo>
                  <a:lnTo>
                    <a:pt x="1537" y="457"/>
                  </a:lnTo>
                  <a:lnTo>
                    <a:pt x="1529" y="460"/>
                  </a:lnTo>
                  <a:lnTo>
                    <a:pt x="1521" y="461"/>
                  </a:lnTo>
                  <a:lnTo>
                    <a:pt x="1513" y="462"/>
                  </a:lnTo>
                  <a:lnTo>
                    <a:pt x="1507" y="462"/>
                  </a:lnTo>
                  <a:lnTo>
                    <a:pt x="1495" y="461"/>
                  </a:lnTo>
                  <a:lnTo>
                    <a:pt x="1482" y="460"/>
                  </a:lnTo>
                  <a:lnTo>
                    <a:pt x="1469" y="461"/>
                  </a:lnTo>
                  <a:lnTo>
                    <a:pt x="1456" y="463"/>
                  </a:lnTo>
                  <a:lnTo>
                    <a:pt x="1443" y="465"/>
                  </a:lnTo>
                  <a:lnTo>
                    <a:pt x="1431" y="468"/>
                  </a:lnTo>
                  <a:lnTo>
                    <a:pt x="1418" y="472"/>
                  </a:lnTo>
                  <a:lnTo>
                    <a:pt x="1405" y="476"/>
                  </a:lnTo>
                  <a:lnTo>
                    <a:pt x="1393" y="481"/>
                  </a:lnTo>
                  <a:lnTo>
                    <a:pt x="1381" y="487"/>
                  </a:lnTo>
                  <a:lnTo>
                    <a:pt x="1369" y="492"/>
                  </a:lnTo>
                  <a:lnTo>
                    <a:pt x="1357" y="499"/>
                  </a:lnTo>
                  <a:lnTo>
                    <a:pt x="1335" y="513"/>
                  </a:lnTo>
                  <a:lnTo>
                    <a:pt x="1315" y="528"/>
                  </a:lnTo>
                  <a:lnTo>
                    <a:pt x="1307" y="536"/>
                  </a:lnTo>
                  <a:lnTo>
                    <a:pt x="1298" y="546"/>
                  </a:lnTo>
                  <a:lnTo>
                    <a:pt x="1290" y="555"/>
                  </a:lnTo>
                  <a:lnTo>
                    <a:pt x="1284" y="565"/>
                  </a:lnTo>
                  <a:lnTo>
                    <a:pt x="1271" y="585"/>
                  </a:lnTo>
                  <a:lnTo>
                    <a:pt x="1259" y="604"/>
                  </a:lnTo>
                  <a:lnTo>
                    <a:pt x="1252" y="613"/>
                  </a:lnTo>
                  <a:lnTo>
                    <a:pt x="1247" y="621"/>
                  </a:lnTo>
                  <a:lnTo>
                    <a:pt x="1241" y="627"/>
                  </a:lnTo>
                  <a:lnTo>
                    <a:pt x="1235" y="633"/>
                  </a:lnTo>
                  <a:lnTo>
                    <a:pt x="1228" y="636"/>
                  </a:lnTo>
                  <a:lnTo>
                    <a:pt x="1222" y="638"/>
                  </a:lnTo>
                  <a:lnTo>
                    <a:pt x="1215" y="638"/>
                  </a:lnTo>
                  <a:lnTo>
                    <a:pt x="1208" y="636"/>
                  </a:lnTo>
                  <a:lnTo>
                    <a:pt x="1192" y="629"/>
                  </a:lnTo>
                  <a:lnTo>
                    <a:pt x="1176" y="622"/>
                  </a:lnTo>
                  <a:lnTo>
                    <a:pt x="1160" y="613"/>
                  </a:lnTo>
                  <a:lnTo>
                    <a:pt x="1142" y="605"/>
                  </a:lnTo>
                  <a:lnTo>
                    <a:pt x="1131" y="601"/>
                  </a:lnTo>
                  <a:lnTo>
                    <a:pt x="1121" y="598"/>
                  </a:lnTo>
                  <a:lnTo>
                    <a:pt x="1109" y="595"/>
                  </a:lnTo>
                  <a:lnTo>
                    <a:pt x="1097" y="591"/>
                  </a:lnTo>
                  <a:lnTo>
                    <a:pt x="1083" y="589"/>
                  </a:lnTo>
                  <a:lnTo>
                    <a:pt x="1067" y="588"/>
                  </a:lnTo>
                  <a:lnTo>
                    <a:pt x="1051" y="587"/>
                  </a:lnTo>
                  <a:lnTo>
                    <a:pt x="1032" y="586"/>
                  </a:lnTo>
                  <a:lnTo>
                    <a:pt x="994" y="587"/>
                  </a:lnTo>
                  <a:lnTo>
                    <a:pt x="955" y="588"/>
                  </a:lnTo>
                  <a:lnTo>
                    <a:pt x="917" y="589"/>
                  </a:lnTo>
                  <a:lnTo>
                    <a:pt x="882" y="590"/>
                  </a:lnTo>
                  <a:lnTo>
                    <a:pt x="853" y="592"/>
                  </a:lnTo>
                  <a:lnTo>
                    <a:pt x="829" y="593"/>
                  </a:lnTo>
                  <a:lnTo>
                    <a:pt x="814" y="595"/>
                  </a:lnTo>
                  <a:lnTo>
                    <a:pt x="808" y="595"/>
                  </a:lnTo>
                  <a:lnTo>
                    <a:pt x="812" y="603"/>
                  </a:lnTo>
                  <a:lnTo>
                    <a:pt x="821" y="623"/>
                  </a:lnTo>
                  <a:lnTo>
                    <a:pt x="829" y="635"/>
                  </a:lnTo>
                  <a:lnTo>
                    <a:pt x="840" y="647"/>
                  </a:lnTo>
                  <a:lnTo>
                    <a:pt x="845" y="653"/>
                  </a:lnTo>
                  <a:lnTo>
                    <a:pt x="852" y="659"/>
                  </a:lnTo>
                  <a:lnTo>
                    <a:pt x="858" y="664"/>
                  </a:lnTo>
                  <a:lnTo>
                    <a:pt x="866" y="670"/>
                  </a:lnTo>
                  <a:lnTo>
                    <a:pt x="886" y="683"/>
                  </a:lnTo>
                  <a:lnTo>
                    <a:pt x="911" y="703"/>
                  </a:lnTo>
                  <a:lnTo>
                    <a:pt x="940" y="728"/>
                  </a:lnTo>
                  <a:lnTo>
                    <a:pt x="969" y="753"/>
                  </a:lnTo>
                  <a:lnTo>
                    <a:pt x="997" y="778"/>
                  </a:lnTo>
                  <a:lnTo>
                    <a:pt x="1019" y="799"/>
                  </a:lnTo>
                  <a:lnTo>
                    <a:pt x="1035" y="814"/>
                  </a:lnTo>
                  <a:lnTo>
                    <a:pt x="1041" y="820"/>
                  </a:lnTo>
                  <a:lnTo>
                    <a:pt x="1041" y="826"/>
                  </a:lnTo>
                  <a:lnTo>
                    <a:pt x="1040" y="845"/>
                  </a:lnTo>
                  <a:lnTo>
                    <a:pt x="1037" y="858"/>
                  </a:lnTo>
                  <a:lnTo>
                    <a:pt x="1030" y="872"/>
                  </a:lnTo>
                  <a:lnTo>
                    <a:pt x="1026" y="880"/>
                  </a:lnTo>
                  <a:lnTo>
                    <a:pt x="1020" y="887"/>
                  </a:lnTo>
                  <a:lnTo>
                    <a:pt x="1015" y="895"/>
                  </a:lnTo>
                  <a:lnTo>
                    <a:pt x="1007" y="903"/>
                  </a:lnTo>
                  <a:lnTo>
                    <a:pt x="969" y="941"/>
                  </a:lnTo>
                  <a:lnTo>
                    <a:pt x="926" y="985"/>
                  </a:lnTo>
                  <a:lnTo>
                    <a:pt x="889" y="1021"/>
                  </a:lnTo>
                  <a:lnTo>
                    <a:pt x="875" y="1035"/>
                  </a:lnTo>
                  <a:lnTo>
                    <a:pt x="857" y="1059"/>
                  </a:lnTo>
                  <a:lnTo>
                    <a:pt x="815" y="1111"/>
                  </a:lnTo>
                  <a:lnTo>
                    <a:pt x="790" y="1141"/>
                  </a:lnTo>
                  <a:lnTo>
                    <a:pt x="766" y="1166"/>
                  </a:lnTo>
                  <a:lnTo>
                    <a:pt x="754" y="1177"/>
                  </a:lnTo>
                  <a:lnTo>
                    <a:pt x="743" y="1184"/>
                  </a:lnTo>
                  <a:lnTo>
                    <a:pt x="733" y="1191"/>
                  </a:lnTo>
                  <a:lnTo>
                    <a:pt x="724" y="1194"/>
                  </a:lnTo>
                  <a:lnTo>
                    <a:pt x="717" y="1195"/>
                  </a:lnTo>
                  <a:lnTo>
                    <a:pt x="708" y="1194"/>
                  </a:lnTo>
                  <a:lnTo>
                    <a:pt x="698" y="1193"/>
                  </a:lnTo>
                  <a:lnTo>
                    <a:pt x="690" y="1192"/>
                  </a:lnTo>
                  <a:lnTo>
                    <a:pt x="670" y="1187"/>
                  </a:lnTo>
                  <a:lnTo>
                    <a:pt x="649" y="1181"/>
                  </a:lnTo>
                  <a:lnTo>
                    <a:pt x="640" y="1179"/>
                  </a:lnTo>
                  <a:lnTo>
                    <a:pt x="630" y="1178"/>
                  </a:lnTo>
                  <a:lnTo>
                    <a:pt x="619" y="1177"/>
                  </a:lnTo>
                  <a:lnTo>
                    <a:pt x="610" y="1178"/>
                  </a:lnTo>
                  <a:lnTo>
                    <a:pt x="600" y="1179"/>
                  </a:lnTo>
                  <a:lnTo>
                    <a:pt x="592" y="1182"/>
                  </a:lnTo>
                  <a:lnTo>
                    <a:pt x="583" y="1188"/>
                  </a:lnTo>
                  <a:lnTo>
                    <a:pt x="574" y="1194"/>
                  </a:lnTo>
                  <a:lnTo>
                    <a:pt x="564" y="1206"/>
                  </a:lnTo>
                  <a:lnTo>
                    <a:pt x="549" y="1226"/>
                  </a:lnTo>
                  <a:lnTo>
                    <a:pt x="530" y="1253"/>
                  </a:lnTo>
                  <a:lnTo>
                    <a:pt x="508" y="1284"/>
                  </a:lnTo>
                  <a:lnTo>
                    <a:pt x="457" y="1360"/>
                  </a:lnTo>
                  <a:lnTo>
                    <a:pt x="401" y="1442"/>
                  </a:lnTo>
                  <a:lnTo>
                    <a:pt x="348" y="1524"/>
                  </a:lnTo>
                  <a:lnTo>
                    <a:pt x="302" y="1594"/>
                  </a:lnTo>
                  <a:lnTo>
                    <a:pt x="271" y="1641"/>
                  </a:lnTo>
                  <a:lnTo>
                    <a:pt x="259" y="1660"/>
                  </a:lnTo>
                  <a:lnTo>
                    <a:pt x="275" y="1659"/>
                  </a:lnTo>
                  <a:lnTo>
                    <a:pt x="312" y="1659"/>
                  </a:lnTo>
                  <a:lnTo>
                    <a:pt x="333" y="1661"/>
                  </a:lnTo>
                  <a:lnTo>
                    <a:pt x="350" y="1664"/>
                  </a:lnTo>
                  <a:lnTo>
                    <a:pt x="357" y="1666"/>
                  </a:lnTo>
                  <a:lnTo>
                    <a:pt x="362" y="1669"/>
                  </a:lnTo>
                  <a:lnTo>
                    <a:pt x="364" y="1671"/>
                  </a:lnTo>
                  <a:lnTo>
                    <a:pt x="365" y="1673"/>
                  </a:lnTo>
                  <a:lnTo>
                    <a:pt x="366" y="1675"/>
                  </a:lnTo>
                  <a:lnTo>
                    <a:pt x="366" y="1677"/>
                  </a:lnTo>
                  <a:lnTo>
                    <a:pt x="366" y="1690"/>
                  </a:lnTo>
                  <a:lnTo>
                    <a:pt x="368" y="1711"/>
                  </a:lnTo>
                  <a:lnTo>
                    <a:pt x="366" y="1736"/>
                  </a:lnTo>
                  <a:lnTo>
                    <a:pt x="365" y="1765"/>
                  </a:lnTo>
                  <a:lnTo>
                    <a:pt x="364" y="1781"/>
                  </a:lnTo>
                  <a:lnTo>
                    <a:pt x="362" y="1797"/>
                  </a:lnTo>
                  <a:lnTo>
                    <a:pt x="360" y="1812"/>
                  </a:lnTo>
                  <a:lnTo>
                    <a:pt x="356" y="1828"/>
                  </a:lnTo>
                  <a:lnTo>
                    <a:pt x="351" y="1843"/>
                  </a:lnTo>
                  <a:lnTo>
                    <a:pt x="347" y="1858"/>
                  </a:lnTo>
                  <a:lnTo>
                    <a:pt x="340" y="1872"/>
                  </a:lnTo>
                  <a:lnTo>
                    <a:pt x="333" y="1885"/>
                  </a:lnTo>
                  <a:lnTo>
                    <a:pt x="329" y="1892"/>
                  </a:lnTo>
                  <a:lnTo>
                    <a:pt x="326" y="1899"/>
                  </a:lnTo>
                  <a:lnTo>
                    <a:pt x="324" y="1907"/>
                  </a:lnTo>
                  <a:lnTo>
                    <a:pt x="321" y="1917"/>
                  </a:lnTo>
                  <a:lnTo>
                    <a:pt x="317" y="1936"/>
                  </a:lnTo>
                  <a:lnTo>
                    <a:pt x="315" y="1957"/>
                  </a:lnTo>
                  <a:lnTo>
                    <a:pt x="315" y="1980"/>
                  </a:lnTo>
                  <a:lnTo>
                    <a:pt x="315" y="2004"/>
                  </a:lnTo>
                  <a:lnTo>
                    <a:pt x="316" y="2028"/>
                  </a:lnTo>
                  <a:lnTo>
                    <a:pt x="317" y="2052"/>
                  </a:lnTo>
                  <a:lnTo>
                    <a:pt x="322" y="2096"/>
                  </a:lnTo>
                  <a:lnTo>
                    <a:pt x="327" y="2133"/>
                  </a:lnTo>
                  <a:lnTo>
                    <a:pt x="332" y="2158"/>
                  </a:lnTo>
                  <a:lnTo>
                    <a:pt x="333" y="2168"/>
                  </a:lnTo>
                  <a:lnTo>
                    <a:pt x="329" y="2183"/>
                  </a:lnTo>
                  <a:lnTo>
                    <a:pt x="320" y="2220"/>
                  </a:lnTo>
                  <a:lnTo>
                    <a:pt x="312" y="2243"/>
                  </a:lnTo>
                  <a:lnTo>
                    <a:pt x="301" y="2266"/>
                  </a:lnTo>
                  <a:lnTo>
                    <a:pt x="296" y="2278"/>
                  </a:lnTo>
                  <a:lnTo>
                    <a:pt x="289" y="2289"/>
                  </a:lnTo>
                  <a:lnTo>
                    <a:pt x="283" y="2300"/>
                  </a:lnTo>
                  <a:lnTo>
                    <a:pt x="275" y="2310"/>
                  </a:lnTo>
                  <a:lnTo>
                    <a:pt x="267" y="2319"/>
                  </a:lnTo>
                  <a:lnTo>
                    <a:pt x="262" y="2329"/>
                  </a:lnTo>
                  <a:lnTo>
                    <a:pt x="257" y="2339"/>
                  </a:lnTo>
                  <a:lnTo>
                    <a:pt x="252" y="2350"/>
                  </a:lnTo>
                  <a:lnTo>
                    <a:pt x="245" y="2372"/>
                  </a:lnTo>
                  <a:lnTo>
                    <a:pt x="238" y="2393"/>
                  </a:lnTo>
                  <a:lnTo>
                    <a:pt x="233" y="2415"/>
                  </a:lnTo>
                  <a:lnTo>
                    <a:pt x="227" y="2436"/>
                  </a:lnTo>
                  <a:lnTo>
                    <a:pt x="223" y="2447"/>
                  </a:lnTo>
                  <a:lnTo>
                    <a:pt x="220" y="2457"/>
                  </a:lnTo>
                  <a:lnTo>
                    <a:pt x="214" y="2466"/>
                  </a:lnTo>
                  <a:lnTo>
                    <a:pt x="209" y="2476"/>
                  </a:lnTo>
                  <a:lnTo>
                    <a:pt x="203" y="2485"/>
                  </a:lnTo>
                  <a:lnTo>
                    <a:pt x="199" y="2494"/>
                  </a:lnTo>
                  <a:lnTo>
                    <a:pt x="197" y="2502"/>
                  </a:lnTo>
                  <a:lnTo>
                    <a:pt x="194" y="2510"/>
                  </a:lnTo>
                  <a:lnTo>
                    <a:pt x="194" y="2516"/>
                  </a:lnTo>
                  <a:lnTo>
                    <a:pt x="196" y="2524"/>
                  </a:lnTo>
                  <a:lnTo>
                    <a:pt x="198" y="2531"/>
                  </a:lnTo>
                  <a:lnTo>
                    <a:pt x="201" y="2537"/>
                  </a:lnTo>
                  <a:lnTo>
                    <a:pt x="205" y="2542"/>
                  </a:lnTo>
                  <a:lnTo>
                    <a:pt x="210" y="2549"/>
                  </a:lnTo>
                  <a:lnTo>
                    <a:pt x="215" y="2554"/>
                  </a:lnTo>
                  <a:lnTo>
                    <a:pt x="222" y="2561"/>
                  </a:lnTo>
                  <a:lnTo>
                    <a:pt x="235" y="2572"/>
                  </a:lnTo>
                  <a:lnTo>
                    <a:pt x="250" y="2585"/>
                  </a:lnTo>
                  <a:lnTo>
                    <a:pt x="268" y="2600"/>
                  </a:lnTo>
                  <a:lnTo>
                    <a:pt x="291" y="2623"/>
                  </a:lnTo>
                  <a:lnTo>
                    <a:pt x="317" y="2649"/>
                  </a:lnTo>
                  <a:lnTo>
                    <a:pt x="344" y="2680"/>
                  </a:lnTo>
                  <a:lnTo>
                    <a:pt x="370" y="2710"/>
                  </a:lnTo>
                  <a:lnTo>
                    <a:pt x="393" y="2741"/>
                  </a:lnTo>
                  <a:lnTo>
                    <a:pt x="403" y="2755"/>
                  </a:lnTo>
                  <a:lnTo>
                    <a:pt x="412" y="2768"/>
                  </a:lnTo>
                  <a:lnTo>
                    <a:pt x="419" y="2781"/>
                  </a:lnTo>
                  <a:lnTo>
                    <a:pt x="425" y="2793"/>
                  </a:lnTo>
                  <a:lnTo>
                    <a:pt x="447" y="2835"/>
                  </a:lnTo>
                  <a:lnTo>
                    <a:pt x="468" y="2873"/>
                  </a:lnTo>
                  <a:lnTo>
                    <a:pt x="471" y="2882"/>
                  </a:lnTo>
                  <a:lnTo>
                    <a:pt x="472" y="2890"/>
                  </a:lnTo>
                  <a:lnTo>
                    <a:pt x="472" y="2896"/>
                  </a:lnTo>
                  <a:lnTo>
                    <a:pt x="471" y="2903"/>
                  </a:lnTo>
                  <a:lnTo>
                    <a:pt x="469" y="2905"/>
                  </a:lnTo>
                  <a:lnTo>
                    <a:pt x="467" y="2908"/>
                  </a:lnTo>
                  <a:lnTo>
                    <a:pt x="464" y="2910"/>
                  </a:lnTo>
                  <a:lnTo>
                    <a:pt x="461" y="2912"/>
                  </a:lnTo>
                  <a:lnTo>
                    <a:pt x="452" y="2916"/>
                  </a:lnTo>
                  <a:lnTo>
                    <a:pt x="442" y="2918"/>
                  </a:lnTo>
                  <a:lnTo>
                    <a:pt x="413" y="2921"/>
                  </a:lnTo>
                  <a:lnTo>
                    <a:pt x="381" y="2926"/>
                  </a:lnTo>
                  <a:lnTo>
                    <a:pt x="363" y="2929"/>
                  </a:lnTo>
                  <a:lnTo>
                    <a:pt x="346" y="2932"/>
                  </a:lnTo>
                  <a:lnTo>
                    <a:pt x="328" y="2936"/>
                  </a:lnTo>
                  <a:lnTo>
                    <a:pt x="311" y="2942"/>
                  </a:lnTo>
                  <a:lnTo>
                    <a:pt x="295" y="2947"/>
                  </a:lnTo>
                  <a:lnTo>
                    <a:pt x="279" y="2953"/>
                  </a:lnTo>
                  <a:lnTo>
                    <a:pt x="265" y="2960"/>
                  </a:lnTo>
                  <a:lnTo>
                    <a:pt x="253" y="2968"/>
                  </a:lnTo>
                  <a:lnTo>
                    <a:pt x="248" y="2972"/>
                  </a:lnTo>
                  <a:lnTo>
                    <a:pt x="242" y="2977"/>
                  </a:lnTo>
                  <a:lnTo>
                    <a:pt x="238" y="2981"/>
                  </a:lnTo>
                  <a:lnTo>
                    <a:pt x="234" y="2986"/>
                  </a:lnTo>
                  <a:lnTo>
                    <a:pt x="230" y="2992"/>
                  </a:lnTo>
                  <a:lnTo>
                    <a:pt x="228" y="2997"/>
                  </a:lnTo>
                  <a:lnTo>
                    <a:pt x="226" y="3003"/>
                  </a:lnTo>
                  <a:lnTo>
                    <a:pt x="225" y="3009"/>
                  </a:lnTo>
                  <a:lnTo>
                    <a:pt x="223" y="3020"/>
                  </a:lnTo>
                  <a:lnTo>
                    <a:pt x="221" y="3031"/>
                  </a:lnTo>
                  <a:lnTo>
                    <a:pt x="216" y="3040"/>
                  </a:lnTo>
                  <a:lnTo>
                    <a:pt x="213" y="3047"/>
                  </a:lnTo>
                  <a:lnTo>
                    <a:pt x="204" y="3062"/>
                  </a:lnTo>
                  <a:lnTo>
                    <a:pt x="194" y="3074"/>
                  </a:lnTo>
                  <a:lnTo>
                    <a:pt x="190" y="3080"/>
                  </a:lnTo>
                  <a:lnTo>
                    <a:pt x="187" y="3087"/>
                  </a:lnTo>
                  <a:lnTo>
                    <a:pt x="184" y="3094"/>
                  </a:lnTo>
                  <a:lnTo>
                    <a:pt x="181" y="3103"/>
                  </a:lnTo>
                  <a:lnTo>
                    <a:pt x="180" y="3113"/>
                  </a:lnTo>
                  <a:lnTo>
                    <a:pt x="180" y="3124"/>
                  </a:lnTo>
                  <a:lnTo>
                    <a:pt x="181" y="3136"/>
                  </a:lnTo>
                  <a:lnTo>
                    <a:pt x="184" y="3151"/>
                  </a:lnTo>
                  <a:lnTo>
                    <a:pt x="186" y="3166"/>
                  </a:lnTo>
                  <a:lnTo>
                    <a:pt x="187" y="3181"/>
                  </a:lnTo>
                  <a:lnTo>
                    <a:pt x="186" y="3197"/>
                  </a:lnTo>
                  <a:lnTo>
                    <a:pt x="185" y="3212"/>
                  </a:lnTo>
                  <a:lnTo>
                    <a:pt x="181" y="3226"/>
                  </a:lnTo>
                  <a:lnTo>
                    <a:pt x="178" y="3240"/>
                  </a:lnTo>
                  <a:lnTo>
                    <a:pt x="173" y="3253"/>
                  </a:lnTo>
                  <a:lnTo>
                    <a:pt x="167" y="3265"/>
                  </a:lnTo>
                  <a:lnTo>
                    <a:pt x="162" y="3276"/>
                  </a:lnTo>
                  <a:lnTo>
                    <a:pt x="155" y="3287"/>
                  </a:lnTo>
                  <a:lnTo>
                    <a:pt x="148" y="3296"/>
                  </a:lnTo>
                  <a:lnTo>
                    <a:pt x="140" y="3303"/>
                  </a:lnTo>
                  <a:lnTo>
                    <a:pt x="132" y="3309"/>
                  </a:lnTo>
                  <a:lnTo>
                    <a:pt x="124" y="3313"/>
                  </a:lnTo>
                  <a:lnTo>
                    <a:pt x="116" y="3316"/>
                  </a:lnTo>
                  <a:lnTo>
                    <a:pt x="109" y="3317"/>
                  </a:lnTo>
                  <a:lnTo>
                    <a:pt x="91" y="3317"/>
                  </a:lnTo>
                  <a:lnTo>
                    <a:pt x="73" y="3318"/>
                  </a:lnTo>
                  <a:lnTo>
                    <a:pt x="54" y="3320"/>
                  </a:lnTo>
                  <a:lnTo>
                    <a:pt x="36" y="3324"/>
                  </a:lnTo>
                  <a:lnTo>
                    <a:pt x="27" y="3326"/>
                  </a:lnTo>
                  <a:lnTo>
                    <a:pt x="19" y="3329"/>
                  </a:lnTo>
                  <a:lnTo>
                    <a:pt x="13" y="3334"/>
                  </a:lnTo>
                  <a:lnTo>
                    <a:pt x="7" y="3338"/>
                  </a:lnTo>
                  <a:lnTo>
                    <a:pt x="3" y="3343"/>
                  </a:lnTo>
                  <a:lnTo>
                    <a:pt x="1" y="3351"/>
                  </a:lnTo>
                  <a:lnTo>
                    <a:pt x="0" y="3359"/>
                  </a:lnTo>
                  <a:lnTo>
                    <a:pt x="0" y="3367"/>
                  </a:lnTo>
                  <a:lnTo>
                    <a:pt x="3" y="3376"/>
                  </a:lnTo>
                  <a:lnTo>
                    <a:pt x="6" y="3386"/>
                  </a:lnTo>
                  <a:lnTo>
                    <a:pt x="12" y="3395"/>
                  </a:lnTo>
                  <a:lnTo>
                    <a:pt x="17" y="3402"/>
                  </a:lnTo>
                  <a:lnTo>
                    <a:pt x="25" y="3411"/>
                  </a:lnTo>
                  <a:lnTo>
                    <a:pt x="33" y="3419"/>
                  </a:lnTo>
                  <a:lnTo>
                    <a:pt x="42" y="3426"/>
                  </a:lnTo>
                  <a:lnTo>
                    <a:pt x="52" y="3434"/>
                  </a:lnTo>
                  <a:lnTo>
                    <a:pt x="63" y="3440"/>
                  </a:lnTo>
                  <a:lnTo>
                    <a:pt x="74" y="3447"/>
                  </a:lnTo>
                  <a:lnTo>
                    <a:pt x="85" y="3453"/>
                  </a:lnTo>
                  <a:lnTo>
                    <a:pt x="97" y="3459"/>
                  </a:lnTo>
                  <a:lnTo>
                    <a:pt x="119" y="3468"/>
                  </a:lnTo>
                  <a:lnTo>
                    <a:pt x="142" y="3475"/>
                  </a:lnTo>
                  <a:lnTo>
                    <a:pt x="166" y="3482"/>
                  </a:lnTo>
                  <a:lnTo>
                    <a:pt x="193" y="3487"/>
                  </a:lnTo>
                  <a:lnTo>
                    <a:pt x="222" y="3494"/>
                  </a:lnTo>
                  <a:lnTo>
                    <a:pt x="250" y="3500"/>
                  </a:lnTo>
                  <a:lnTo>
                    <a:pt x="263" y="3505"/>
                  </a:lnTo>
                  <a:lnTo>
                    <a:pt x="275" y="3509"/>
                  </a:lnTo>
                  <a:lnTo>
                    <a:pt x="285" y="3514"/>
                  </a:lnTo>
                  <a:lnTo>
                    <a:pt x="294" y="3520"/>
                  </a:lnTo>
                  <a:lnTo>
                    <a:pt x="301" y="3526"/>
                  </a:lnTo>
                  <a:lnTo>
                    <a:pt x="305" y="3534"/>
                  </a:lnTo>
                  <a:lnTo>
                    <a:pt x="308" y="3537"/>
                  </a:lnTo>
                  <a:lnTo>
                    <a:pt x="309" y="3542"/>
                  </a:lnTo>
                  <a:lnTo>
                    <a:pt x="309" y="3546"/>
                  </a:lnTo>
                  <a:lnTo>
                    <a:pt x="309" y="3550"/>
                  </a:lnTo>
                  <a:lnTo>
                    <a:pt x="305" y="3572"/>
                  </a:lnTo>
                  <a:lnTo>
                    <a:pt x="305" y="3599"/>
                  </a:lnTo>
                  <a:lnTo>
                    <a:pt x="307" y="3613"/>
                  </a:lnTo>
                  <a:lnTo>
                    <a:pt x="308" y="3627"/>
                  </a:lnTo>
                  <a:lnTo>
                    <a:pt x="309" y="3643"/>
                  </a:lnTo>
                  <a:lnTo>
                    <a:pt x="311" y="3658"/>
                  </a:lnTo>
                  <a:lnTo>
                    <a:pt x="314" y="3672"/>
                  </a:lnTo>
                  <a:lnTo>
                    <a:pt x="319" y="3685"/>
                  </a:lnTo>
                  <a:lnTo>
                    <a:pt x="323" y="3697"/>
                  </a:lnTo>
                  <a:lnTo>
                    <a:pt x="328" y="3708"/>
                  </a:lnTo>
                  <a:lnTo>
                    <a:pt x="334" y="3718"/>
                  </a:lnTo>
                  <a:lnTo>
                    <a:pt x="341" y="3725"/>
                  </a:lnTo>
                  <a:lnTo>
                    <a:pt x="345" y="3729"/>
                  </a:lnTo>
                  <a:lnTo>
                    <a:pt x="349" y="3731"/>
                  </a:lnTo>
                  <a:lnTo>
                    <a:pt x="353" y="3732"/>
                  </a:lnTo>
                  <a:lnTo>
                    <a:pt x="358" y="3733"/>
                  </a:lnTo>
                  <a:lnTo>
                    <a:pt x="388" y="3740"/>
                  </a:lnTo>
                  <a:lnTo>
                    <a:pt x="406" y="3745"/>
                  </a:lnTo>
                  <a:lnTo>
                    <a:pt x="414" y="3748"/>
                  </a:lnTo>
                  <a:lnTo>
                    <a:pt x="416" y="3750"/>
                  </a:lnTo>
                  <a:lnTo>
                    <a:pt x="420" y="3758"/>
                  </a:lnTo>
                  <a:lnTo>
                    <a:pt x="428" y="3778"/>
                  </a:lnTo>
                  <a:lnTo>
                    <a:pt x="443" y="3806"/>
                  </a:lnTo>
                  <a:lnTo>
                    <a:pt x="460" y="3838"/>
                  </a:lnTo>
                  <a:lnTo>
                    <a:pt x="470" y="3853"/>
                  </a:lnTo>
                  <a:lnTo>
                    <a:pt x="480" y="3867"/>
                  </a:lnTo>
                  <a:lnTo>
                    <a:pt x="490" y="3880"/>
                  </a:lnTo>
                  <a:lnTo>
                    <a:pt x="500" y="3891"/>
                  </a:lnTo>
                  <a:lnTo>
                    <a:pt x="506" y="3895"/>
                  </a:lnTo>
                  <a:lnTo>
                    <a:pt x="511" y="3898"/>
                  </a:lnTo>
                  <a:lnTo>
                    <a:pt x="517" y="3902"/>
                  </a:lnTo>
                  <a:lnTo>
                    <a:pt x="522" y="3903"/>
                  </a:lnTo>
                  <a:lnTo>
                    <a:pt x="526" y="3904"/>
                  </a:lnTo>
                  <a:lnTo>
                    <a:pt x="532" y="3904"/>
                  </a:lnTo>
                  <a:lnTo>
                    <a:pt x="536" y="3903"/>
                  </a:lnTo>
                  <a:lnTo>
                    <a:pt x="542" y="3900"/>
                  </a:lnTo>
                  <a:lnTo>
                    <a:pt x="550" y="3895"/>
                  </a:lnTo>
                  <a:lnTo>
                    <a:pt x="560" y="3892"/>
                  </a:lnTo>
                  <a:lnTo>
                    <a:pt x="569" y="3892"/>
                  </a:lnTo>
                  <a:lnTo>
                    <a:pt x="576" y="3893"/>
                  </a:lnTo>
                  <a:lnTo>
                    <a:pt x="585" y="3895"/>
                  </a:lnTo>
                  <a:lnTo>
                    <a:pt x="593" y="3900"/>
                  </a:lnTo>
                  <a:lnTo>
                    <a:pt x="600" y="3904"/>
                  </a:lnTo>
                  <a:lnTo>
                    <a:pt x="608" y="3908"/>
                  </a:lnTo>
                  <a:lnTo>
                    <a:pt x="621" y="3917"/>
                  </a:lnTo>
                  <a:lnTo>
                    <a:pt x="633" y="3923"/>
                  </a:lnTo>
                  <a:lnTo>
                    <a:pt x="637" y="3925"/>
                  </a:lnTo>
                  <a:lnTo>
                    <a:pt x="642" y="3925"/>
                  </a:lnTo>
                  <a:lnTo>
                    <a:pt x="646" y="3921"/>
                  </a:lnTo>
                  <a:lnTo>
                    <a:pt x="649" y="3917"/>
                  </a:lnTo>
                  <a:lnTo>
                    <a:pt x="658" y="3898"/>
                  </a:lnTo>
                  <a:lnTo>
                    <a:pt x="671" y="3875"/>
                  </a:lnTo>
                  <a:lnTo>
                    <a:pt x="684" y="3846"/>
                  </a:lnTo>
                  <a:lnTo>
                    <a:pt x="698" y="3819"/>
                  </a:lnTo>
                  <a:lnTo>
                    <a:pt x="673" y="3823"/>
                  </a:lnTo>
                  <a:lnTo>
                    <a:pt x="673" y="3690"/>
                  </a:lnTo>
                  <a:lnTo>
                    <a:pt x="731" y="3612"/>
                  </a:lnTo>
                  <a:lnTo>
                    <a:pt x="739" y="3600"/>
                  </a:lnTo>
                  <a:lnTo>
                    <a:pt x="757" y="3567"/>
                  </a:lnTo>
                  <a:lnTo>
                    <a:pt x="769" y="3543"/>
                  </a:lnTo>
                  <a:lnTo>
                    <a:pt x="782" y="3515"/>
                  </a:lnTo>
                  <a:lnTo>
                    <a:pt x="795" y="3485"/>
                  </a:lnTo>
                  <a:lnTo>
                    <a:pt x="808" y="3452"/>
                  </a:lnTo>
                  <a:lnTo>
                    <a:pt x="819" y="3424"/>
                  </a:lnTo>
                  <a:lnTo>
                    <a:pt x="828" y="3404"/>
                  </a:lnTo>
                  <a:lnTo>
                    <a:pt x="832" y="3397"/>
                  </a:lnTo>
                  <a:lnTo>
                    <a:pt x="837" y="3390"/>
                  </a:lnTo>
                  <a:lnTo>
                    <a:pt x="841" y="3386"/>
                  </a:lnTo>
                  <a:lnTo>
                    <a:pt x="846" y="3382"/>
                  </a:lnTo>
                  <a:lnTo>
                    <a:pt x="875" y="3367"/>
                  </a:lnTo>
                  <a:lnTo>
                    <a:pt x="924" y="3343"/>
                  </a:lnTo>
                  <a:lnTo>
                    <a:pt x="939" y="3335"/>
                  </a:lnTo>
                  <a:lnTo>
                    <a:pt x="955" y="3324"/>
                  </a:lnTo>
                  <a:lnTo>
                    <a:pt x="973" y="3313"/>
                  </a:lnTo>
                  <a:lnTo>
                    <a:pt x="990" y="3300"/>
                  </a:lnTo>
                  <a:lnTo>
                    <a:pt x="1024" y="3273"/>
                  </a:lnTo>
                  <a:lnTo>
                    <a:pt x="1056" y="3244"/>
                  </a:lnTo>
                  <a:lnTo>
                    <a:pt x="1086" y="3216"/>
                  </a:lnTo>
                  <a:lnTo>
                    <a:pt x="1111" y="3189"/>
                  </a:lnTo>
                  <a:lnTo>
                    <a:pt x="1121" y="3176"/>
                  </a:lnTo>
                  <a:lnTo>
                    <a:pt x="1129" y="3165"/>
                  </a:lnTo>
                  <a:lnTo>
                    <a:pt x="1136" y="3154"/>
                  </a:lnTo>
                  <a:lnTo>
                    <a:pt x="1141" y="3145"/>
                  </a:lnTo>
                  <a:lnTo>
                    <a:pt x="1147" y="3128"/>
                  </a:lnTo>
                  <a:lnTo>
                    <a:pt x="1151" y="3113"/>
                  </a:lnTo>
                  <a:lnTo>
                    <a:pt x="1152" y="3096"/>
                  </a:lnTo>
                  <a:lnTo>
                    <a:pt x="1152" y="3079"/>
                  </a:lnTo>
                  <a:lnTo>
                    <a:pt x="1150" y="3063"/>
                  </a:lnTo>
                  <a:lnTo>
                    <a:pt x="1147" y="3044"/>
                  </a:lnTo>
                  <a:lnTo>
                    <a:pt x="1141" y="3025"/>
                  </a:lnTo>
                  <a:lnTo>
                    <a:pt x="1135" y="3004"/>
                  </a:lnTo>
                  <a:lnTo>
                    <a:pt x="1130" y="2994"/>
                  </a:lnTo>
                  <a:lnTo>
                    <a:pt x="1126" y="2984"/>
                  </a:lnTo>
                  <a:lnTo>
                    <a:pt x="1121" y="2977"/>
                  </a:lnTo>
                  <a:lnTo>
                    <a:pt x="1114" y="2969"/>
                  </a:lnTo>
                  <a:lnTo>
                    <a:pt x="1109" y="2963"/>
                  </a:lnTo>
                  <a:lnTo>
                    <a:pt x="1102" y="2957"/>
                  </a:lnTo>
                  <a:lnTo>
                    <a:pt x="1096" y="2952"/>
                  </a:lnTo>
                  <a:lnTo>
                    <a:pt x="1089" y="2947"/>
                  </a:lnTo>
                  <a:lnTo>
                    <a:pt x="1067" y="2936"/>
                  </a:lnTo>
                  <a:lnTo>
                    <a:pt x="1057" y="2934"/>
                  </a:lnTo>
                  <a:lnTo>
                    <a:pt x="1057" y="2928"/>
                  </a:lnTo>
                  <a:lnTo>
                    <a:pt x="1057" y="2910"/>
                  </a:lnTo>
                  <a:lnTo>
                    <a:pt x="1057" y="2884"/>
                  </a:lnTo>
                  <a:lnTo>
                    <a:pt x="1059" y="2854"/>
                  </a:lnTo>
                  <a:lnTo>
                    <a:pt x="1060" y="2821"/>
                  </a:lnTo>
                  <a:lnTo>
                    <a:pt x="1061" y="2787"/>
                  </a:lnTo>
                  <a:lnTo>
                    <a:pt x="1062" y="2758"/>
                  </a:lnTo>
                  <a:lnTo>
                    <a:pt x="1064" y="2735"/>
                  </a:lnTo>
                  <a:lnTo>
                    <a:pt x="1065" y="2725"/>
                  </a:lnTo>
                  <a:lnTo>
                    <a:pt x="1065" y="2717"/>
                  </a:lnTo>
                  <a:lnTo>
                    <a:pt x="1064" y="2707"/>
                  </a:lnTo>
                  <a:lnTo>
                    <a:pt x="1063" y="2697"/>
                  </a:lnTo>
                  <a:lnTo>
                    <a:pt x="1061" y="2688"/>
                  </a:lnTo>
                  <a:lnTo>
                    <a:pt x="1059" y="2679"/>
                  </a:lnTo>
                  <a:lnTo>
                    <a:pt x="1054" y="2669"/>
                  </a:lnTo>
                  <a:lnTo>
                    <a:pt x="1051" y="2659"/>
                  </a:lnTo>
                  <a:lnTo>
                    <a:pt x="1040" y="2639"/>
                  </a:lnTo>
                  <a:lnTo>
                    <a:pt x="1027" y="2618"/>
                  </a:lnTo>
                  <a:lnTo>
                    <a:pt x="1012" y="2594"/>
                  </a:lnTo>
                  <a:lnTo>
                    <a:pt x="993" y="2569"/>
                  </a:lnTo>
                  <a:lnTo>
                    <a:pt x="977" y="2546"/>
                  </a:lnTo>
                  <a:lnTo>
                    <a:pt x="965" y="2528"/>
                  </a:lnTo>
                  <a:lnTo>
                    <a:pt x="956" y="2515"/>
                  </a:lnTo>
                  <a:lnTo>
                    <a:pt x="950" y="2504"/>
                  </a:lnTo>
                  <a:lnTo>
                    <a:pt x="941" y="2484"/>
                  </a:lnTo>
                  <a:lnTo>
                    <a:pt x="929" y="2453"/>
                  </a:lnTo>
                  <a:lnTo>
                    <a:pt x="927" y="2445"/>
                  </a:lnTo>
                  <a:lnTo>
                    <a:pt x="927" y="2436"/>
                  </a:lnTo>
                  <a:lnTo>
                    <a:pt x="928" y="2428"/>
                  </a:lnTo>
                  <a:lnTo>
                    <a:pt x="930" y="2421"/>
                  </a:lnTo>
                  <a:lnTo>
                    <a:pt x="935" y="2414"/>
                  </a:lnTo>
                  <a:lnTo>
                    <a:pt x="940" y="2408"/>
                  </a:lnTo>
                  <a:lnTo>
                    <a:pt x="946" y="2402"/>
                  </a:lnTo>
                  <a:lnTo>
                    <a:pt x="954" y="2397"/>
                  </a:lnTo>
                  <a:lnTo>
                    <a:pt x="972" y="2387"/>
                  </a:lnTo>
                  <a:lnTo>
                    <a:pt x="992" y="2379"/>
                  </a:lnTo>
                  <a:lnTo>
                    <a:pt x="1012" y="2372"/>
                  </a:lnTo>
                  <a:lnTo>
                    <a:pt x="1032" y="2364"/>
                  </a:lnTo>
                  <a:lnTo>
                    <a:pt x="1037" y="2363"/>
                  </a:lnTo>
                  <a:lnTo>
                    <a:pt x="1041" y="2362"/>
                  </a:lnTo>
                  <a:lnTo>
                    <a:pt x="1047" y="2362"/>
                  </a:lnTo>
                  <a:lnTo>
                    <a:pt x="1051" y="2362"/>
                  </a:lnTo>
                  <a:lnTo>
                    <a:pt x="1060" y="2364"/>
                  </a:lnTo>
                  <a:lnTo>
                    <a:pt x="1068" y="2368"/>
                  </a:lnTo>
                  <a:lnTo>
                    <a:pt x="1076" y="2374"/>
                  </a:lnTo>
                  <a:lnTo>
                    <a:pt x="1085" y="2380"/>
                  </a:lnTo>
                  <a:lnTo>
                    <a:pt x="1092" y="2388"/>
                  </a:lnTo>
                  <a:lnTo>
                    <a:pt x="1100" y="2397"/>
                  </a:lnTo>
                  <a:lnTo>
                    <a:pt x="1115" y="2414"/>
                  </a:lnTo>
                  <a:lnTo>
                    <a:pt x="1128" y="2431"/>
                  </a:lnTo>
                  <a:lnTo>
                    <a:pt x="1135" y="2439"/>
                  </a:lnTo>
                  <a:lnTo>
                    <a:pt x="1141" y="2446"/>
                  </a:lnTo>
                  <a:lnTo>
                    <a:pt x="1148" y="2450"/>
                  </a:lnTo>
                  <a:lnTo>
                    <a:pt x="1153" y="2453"/>
                  </a:lnTo>
                  <a:lnTo>
                    <a:pt x="1160" y="2458"/>
                  </a:lnTo>
                  <a:lnTo>
                    <a:pt x="1167" y="2465"/>
                  </a:lnTo>
                  <a:lnTo>
                    <a:pt x="1175" y="2476"/>
                  </a:lnTo>
                  <a:lnTo>
                    <a:pt x="1183" y="2489"/>
                  </a:lnTo>
                  <a:lnTo>
                    <a:pt x="1199" y="2521"/>
                  </a:lnTo>
                  <a:lnTo>
                    <a:pt x="1216" y="2557"/>
                  </a:lnTo>
                  <a:lnTo>
                    <a:pt x="1233" y="2595"/>
                  </a:lnTo>
                  <a:lnTo>
                    <a:pt x="1247" y="2631"/>
                  </a:lnTo>
                  <a:lnTo>
                    <a:pt x="1260" y="2662"/>
                  </a:lnTo>
                  <a:lnTo>
                    <a:pt x="1269" y="2684"/>
                  </a:lnTo>
                  <a:lnTo>
                    <a:pt x="1273" y="2692"/>
                  </a:lnTo>
                  <a:lnTo>
                    <a:pt x="1278" y="2697"/>
                  </a:lnTo>
                  <a:lnTo>
                    <a:pt x="1286" y="2701"/>
                  </a:lnTo>
                  <a:lnTo>
                    <a:pt x="1293" y="2704"/>
                  </a:lnTo>
                  <a:lnTo>
                    <a:pt x="1301" y="2706"/>
                  </a:lnTo>
                  <a:lnTo>
                    <a:pt x="1310" y="2706"/>
                  </a:lnTo>
                  <a:lnTo>
                    <a:pt x="1319" y="2706"/>
                  </a:lnTo>
                  <a:lnTo>
                    <a:pt x="1327" y="2704"/>
                  </a:lnTo>
                  <a:lnTo>
                    <a:pt x="1344" y="2700"/>
                  </a:lnTo>
                  <a:lnTo>
                    <a:pt x="1358" y="2696"/>
                  </a:lnTo>
                  <a:lnTo>
                    <a:pt x="1368" y="2692"/>
                  </a:lnTo>
                  <a:lnTo>
                    <a:pt x="1371" y="2690"/>
                  </a:lnTo>
                  <a:lnTo>
                    <a:pt x="1373" y="2683"/>
                  </a:lnTo>
                  <a:lnTo>
                    <a:pt x="1375" y="2662"/>
                  </a:lnTo>
                  <a:lnTo>
                    <a:pt x="1380" y="2628"/>
                  </a:lnTo>
                  <a:lnTo>
                    <a:pt x="1382" y="2583"/>
                  </a:lnTo>
                  <a:lnTo>
                    <a:pt x="1383" y="2557"/>
                  </a:lnTo>
                  <a:lnTo>
                    <a:pt x="1383" y="2528"/>
                  </a:lnTo>
                  <a:lnTo>
                    <a:pt x="1382" y="2497"/>
                  </a:lnTo>
                  <a:lnTo>
                    <a:pt x="1380" y="2463"/>
                  </a:lnTo>
                  <a:lnTo>
                    <a:pt x="1376" y="2428"/>
                  </a:lnTo>
                  <a:lnTo>
                    <a:pt x="1372" y="2391"/>
                  </a:lnTo>
                  <a:lnTo>
                    <a:pt x="1367" y="2353"/>
                  </a:lnTo>
                  <a:lnTo>
                    <a:pt x="1359" y="2313"/>
                  </a:lnTo>
                  <a:lnTo>
                    <a:pt x="1345" y="2240"/>
                  </a:lnTo>
                  <a:lnTo>
                    <a:pt x="1335" y="2183"/>
                  </a:lnTo>
                  <a:lnTo>
                    <a:pt x="1332" y="2161"/>
                  </a:lnTo>
                  <a:lnTo>
                    <a:pt x="1331" y="2141"/>
                  </a:lnTo>
                  <a:lnTo>
                    <a:pt x="1330" y="2124"/>
                  </a:lnTo>
                  <a:lnTo>
                    <a:pt x="1328" y="2108"/>
                  </a:lnTo>
                  <a:lnTo>
                    <a:pt x="1330" y="2095"/>
                  </a:lnTo>
                  <a:lnTo>
                    <a:pt x="1331" y="2083"/>
                  </a:lnTo>
                  <a:lnTo>
                    <a:pt x="1333" y="2073"/>
                  </a:lnTo>
                  <a:lnTo>
                    <a:pt x="1336" y="2064"/>
                  </a:lnTo>
                  <a:lnTo>
                    <a:pt x="1344" y="2044"/>
                  </a:lnTo>
                  <a:lnTo>
                    <a:pt x="1352" y="2024"/>
                  </a:lnTo>
                  <a:lnTo>
                    <a:pt x="1358" y="2015"/>
                  </a:lnTo>
                  <a:lnTo>
                    <a:pt x="1363" y="2006"/>
                  </a:lnTo>
                  <a:lnTo>
                    <a:pt x="1370" y="1998"/>
                  </a:lnTo>
                  <a:lnTo>
                    <a:pt x="1377" y="1993"/>
                  </a:lnTo>
                  <a:lnTo>
                    <a:pt x="1386" y="1987"/>
                  </a:lnTo>
                  <a:lnTo>
                    <a:pt x="1394" y="1983"/>
                  </a:lnTo>
                  <a:lnTo>
                    <a:pt x="1404" y="1981"/>
                  </a:lnTo>
                  <a:lnTo>
                    <a:pt x="1412" y="1979"/>
                  </a:lnTo>
                  <a:lnTo>
                    <a:pt x="1422" y="1978"/>
                  </a:lnTo>
                  <a:lnTo>
                    <a:pt x="1431" y="1978"/>
                  </a:lnTo>
                  <a:lnTo>
                    <a:pt x="1441" y="1978"/>
                  </a:lnTo>
                  <a:lnTo>
                    <a:pt x="1450" y="1979"/>
                  </a:lnTo>
                  <a:lnTo>
                    <a:pt x="1469" y="1982"/>
                  </a:lnTo>
                  <a:lnTo>
                    <a:pt x="1486" y="1986"/>
                  </a:lnTo>
                  <a:lnTo>
                    <a:pt x="1495" y="1987"/>
                  </a:lnTo>
                  <a:lnTo>
                    <a:pt x="1505" y="1989"/>
                  </a:lnTo>
                  <a:lnTo>
                    <a:pt x="1513" y="1989"/>
                  </a:lnTo>
                  <a:lnTo>
                    <a:pt x="1523" y="1986"/>
                  </a:lnTo>
                  <a:lnTo>
                    <a:pt x="1532" y="1984"/>
                  </a:lnTo>
                  <a:lnTo>
                    <a:pt x="1542" y="1980"/>
                  </a:lnTo>
                  <a:lnTo>
                    <a:pt x="1550" y="1976"/>
                  </a:lnTo>
                  <a:lnTo>
                    <a:pt x="1559" y="1970"/>
                  </a:lnTo>
                  <a:lnTo>
                    <a:pt x="1568" y="1964"/>
                  </a:lnTo>
                  <a:lnTo>
                    <a:pt x="1576" y="1956"/>
                  </a:lnTo>
                  <a:lnTo>
                    <a:pt x="1583" y="1948"/>
                  </a:lnTo>
                  <a:lnTo>
                    <a:pt x="1591" y="1940"/>
                  </a:lnTo>
                  <a:lnTo>
                    <a:pt x="1596" y="1930"/>
                  </a:lnTo>
                  <a:lnTo>
                    <a:pt x="1602" y="1919"/>
                  </a:lnTo>
                  <a:lnTo>
                    <a:pt x="1605" y="1908"/>
                  </a:lnTo>
                  <a:lnTo>
                    <a:pt x="1608" y="1896"/>
                  </a:lnTo>
                  <a:lnTo>
                    <a:pt x="1611" y="1884"/>
                  </a:lnTo>
                  <a:lnTo>
                    <a:pt x="1616" y="1872"/>
                  </a:lnTo>
                  <a:lnTo>
                    <a:pt x="1622" y="1861"/>
                  </a:lnTo>
                  <a:lnTo>
                    <a:pt x="1629" y="1849"/>
                  </a:lnTo>
                  <a:lnTo>
                    <a:pt x="1636" y="1838"/>
                  </a:lnTo>
                  <a:lnTo>
                    <a:pt x="1644" y="1828"/>
                  </a:lnTo>
                  <a:lnTo>
                    <a:pt x="1653" y="1818"/>
                  </a:lnTo>
                  <a:lnTo>
                    <a:pt x="1661" y="1808"/>
                  </a:lnTo>
                  <a:lnTo>
                    <a:pt x="1691" y="1780"/>
                  </a:lnTo>
                  <a:lnTo>
                    <a:pt x="1704" y="1769"/>
                  </a:lnTo>
                  <a:lnTo>
                    <a:pt x="1712" y="1763"/>
                  </a:lnTo>
                  <a:lnTo>
                    <a:pt x="1731" y="1750"/>
                  </a:lnTo>
                  <a:lnTo>
                    <a:pt x="1759" y="1732"/>
                  </a:lnTo>
                  <a:lnTo>
                    <a:pt x="1795" y="1709"/>
                  </a:lnTo>
                  <a:lnTo>
                    <a:pt x="1836" y="1685"/>
                  </a:lnTo>
                  <a:lnTo>
                    <a:pt x="1877" y="1660"/>
                  </a:lnTo>
                  <a:lnTo>
                    <a:pt x="1898" y="1649"/>
                  </a:lnTo>
                  <a:lnTo>
                    <a:pt x="1917" y="1638"/>
                  </a:lnTo>
                  <a:lnTo>
                    <a:pt x="1937" y="1629"/>
                  </a:lnTo>
                  <a:lnTo>
                    <a:pt x="1954" y="1621"/>
                  </a:lnTo>
                  <a:lnTo>
                    <a:pt x="1962" y="1617"/>
                  </a:lnTo>
                  <a:lnTo>
                    <a:pt x="1969" y="1613"/>
                  </a:lnTo>
                  <a:lnTo>
                    <a:pt x="1976" y="1609"/>
                  </a:lnTo>
                  <a:lnTo>
                    <a:pt x="1981" y="1604"/>
                  </a:lnTo>
                  <a:lnTo>
                    <a:pt x="1987" y="1599"/>
                  </a:lnTo>
                  <a:lnTo>
                    <a:pt x="1991" y="1594"/>
                  </a:lnTo>
                  <a:lnTo>
                    <a:pt x="1994" y="1588"/>
                  </a:lnTo>
                  <a:lnTo>
                    <a:pt x="1998" y="1583"/>
                  </a:lnTo>
                  <a:lnTo>
                    <a:pt x="2002" y="1571"/>
                  </a:lnTo>
                  <a:lnTo>
                    <a:pt x="2005" y="1558"/>
                  </a:lnTo>
                  <a:lnTo>
                    <a:pt x="2006" y="1543"/>
                  </a:lnTo>
                  <a:lnTo>
                    <a:pt x="2006" y="1529"/>
                  </a:lnTo>
                  <a:lnTo>
                    <a:pt x="2002" y="1499"/>
                  </a:lnTo>
                  <a:lnTo>
                    <a:pt x="1997" y="1467"/>
                  </a:lnTo>
                  <a:lnTo>
                    <a:pt x="1990" y="1435"/>
                  </a:lnTo>
                  <a:lnTo>
                    <a:pt x="1986" y="1403"/>
                  </a:lnTo>
                  <a:lnTo>
                    <a:pt x="1986" y="1388"/>
                  </a:lnTo>
                  <a:lnTo>
                    <a:pt x="1987" y="1374"/>
                  </a:lnTo>
                  <a:lnTo>
                    <a:pt x="1990" y="1360"/>
                  </a:lnTo>
                  <a:lnTo>
                    <a:pt x="1993" y="1347"/>
                  </a:lnTo>
                  <a:lnTo>
                    <a:pt x="1998" y="1333"/>
                  </a:lnTo>
                  <a:lnTo>
                    <a:pt x="2003" y="1323"/>
                  </a:lnTo>
                  <a:lnTo>
                    <a:pt x="2010" y="1312"/>
                  </a:lnTo>
                  <a:lnTo>
                    <a:pt x="2016" y="1302"/>
                  </a:lnTo>
                  <a:lnTo>
                    <a:pt x="2028" y="1286"/>
                  </a:lnTo>
                  <a:lnTo>
                    <a:pt x="2039" y="1273"/>
                  </a:lnTo>
                  <a:lnTo>
                    <a:pt x="2047" y="1265"/>
                  </a:lnTo>
                  <a:lnTo>
                    <a:pt x="2050" y="1263"/>
                  </a:lnTo>
                  <a:lnTo>
                    <a:pt x="2058" y="1258"/>
                  </a:lnTo>
                  <a:lnTo>
                    <a:pt x="2078" y="1246"/>
                  </a:lnTo>
                  <a:lnTo>
                    <a:pt x="2109" y="1229"/>
                  </a:lnTo>
                  <a:lnTo>
                    <a:pt x="2149" y="1208"/>
                  </a:lnTo>
                  <a:lnTo>
                    <a:pt x="2194" y="1187"/>
                  </a:lnTo>
                  <a:lnTo>
                    <a:pt x="2242" y="1165"/>
                  </a:lnTo>
                  <a:lnTo>
                    <a:pt x="2267" y="1156"/>
                  </a:lnTo>
                  <a:lnTo>
                    <a:pt x="2291" y="1147"/>
                  </a:lnTo>
                  <a:lnTo>
                    <a:pt x="2314" y="1140"/>
                  </a:lnTo>
                  <a:lnTo>
                    <a:pt x="2338" y="1134"/>
                  </a:lnTo>
                  <a:lnTo>
                    <a:pt x="2348" y="1132"/>
                  </a:lnTo>
                  <a:lnTo>
                    <a:pt x="2357" y="1129"/>
                  </a:lnTo>
                  <a:lnTo>
                    <a:pt x="2367" y="1126"/>
                  </a:lnTo>
                  <a:lnTo>
                    <a:pt x="2376" y="1121"/>
                  </a:lnTo>
                  <a:lnTo>
                    <a:pt x="2395" y="1111"/>
                  </a:lnTo>
                  <a:lnTo>
                    <a:pt x="2412" y="1101"/>
                  </a:lnTo>
                  <a:lnTo>
                    <a:pt x="2431" y="1088"/>
                  </a:lnTo>
                  <a:lnTo>
                    <a:pt x="2448" y="1073"/>
                  </a:lnTo>
                  <a:lnTo>
                    <a:pt x="2465" y="1058"/>
                  </a:lnTo>
                  <a:lnTo>
                    <a:pt x="2481" y="1043"/>
                  </a:lnTo>
                  <a:lnTo>
                    <a:pt x="2476" y="1030"/>
                  </a:lnTo>
                  <a:lnTo>
                    <a:pt x="2469" y="1015"/>
                  </a:lnTo>
                  <a:lnTo>
                    <a:pt x="2464" y="998"/>
                  </a:lnTo>
                  <a:lnTo>
                    <a:pt x="2459" y="981"/>
                  </a:lnTo>
                  <a:lnTo>
                    <a:pt x="2455" y="963"/>
                  </a:lnTo>
                  <a:lnTo>
                    <a:pt x="2454" y="945"/>
                  </a:lnTo>
                  <a:lnTo>
                    <a:pt x="2453" y="935"/>
                  </a:lnTo>
                  <a:lnTo>
                    <a:pt x="2454" y="926"/>
                  </a:lnTo>
                  <a:lnTo>
                    <a:pt x="2455" y="917"/>
                  </a:lnTo>
                  <a:lnTo>
                    <a:pt x="2456" y="908"/>
                  </a:lnTo>
                  <a:lnTo>
                    <a:pt x="2462" y="879"/>
                  </a:lnTo>
                  <a:lnTo>
                    <a:pt x="2469" y="847"/>
                  </a:lnTo>
                  <a:lnTo>
                    <a:pt x="2476" y="813"/>
                  </a:lnTo>
                  <a:lnTo>
                    <a:pt x="2480" y="781"/>
                  </a:lnTo>
                  <a:lnTo>
                    <a:pt x="2483" y="749"/>
                  </a:lnTo>
                  <a:lnTo>
                    <a:pt x="2484" y="722"/>
                  </a:lnTo>
                  <a:lnTo>
                    <a:pt x="2484" y="711"/>
                  </a:lnTo>
                  <a:lnTo>
                    <a:pt x="2483" y="701"/>
                  </a:lnTo>
                  <a:lnTo>
                    <a:pt x="2481" y="692"/>
                  </a:lnTo>
                  <a:lnTo>
                    <a:pt x="2479" y="686"/>
                  </a:lnTo>
                  <a:lnTo>
                    <a:pt x="2476" y="679"/>
                  </a:lnTo>
                  <a:lnTo>
                    <a:pt x="2472" y="671"/>
                  </a:lnTo>
                  <a:lnTo>
                    <a:pt x="2469" y="660"/>
                  </a:lnTo>
                  <a:lnTo>
                    <a:pt x="2466" y="647"/>
                  </a:lnTo>
                  <a:lnTo>
                    <a:pt x="2458" y="617"/>
                  </a:lnTo>
                  <a:lnTo>
                    <a:pt x="2449" y="586"/>
                  </a:lnTo>
                  <a:lnTo>
                    <a:pt x="2444" y="569"/>
                  </a:lnTo>
                  <a:lnTo>
                    <a:pt x="2440" y="553"/>
                  </a:lnTo>
                  <a:lnTo>
                    <a:pt x="2433" y="538"/>
                  </a:lnTo>
                  <a:lnTo>
                    <a:pt x="2427" y="523"/>
                  </a:lnTo>
                  <a:lnTo>
                    <a:pt x="2420" y="510"/>
                  </a:lnTo>
                  <a:lnTo>
                    <a:pt x="2412" y="498"/>
                  </a:lnTo>
                  <a:lnTo>
                    <a:pt x="2404" y="488"/>
                  </a:lnTo>
                  <a:lnTo>
                    <a:pt x="2395" y="480"/>
                  </a:lnTo>
                  <a:lnTo>
                    <a:pt x="2373" y="466"/>
                  </a:lnTo>
                  <a:lnTo>
                    <a:pt x="2346" y="449"/>
                  </a:lnTo>
                  <a:lnTo>
                    <a:pt x="2316" y="429"/>
                  </a:lnTo>
                  <a:lnTo>
                    <a:pt x="2285" y="410"/>
                  </a:lnTo>
                  <a:lnTo>
                    <a:pt x="2257" y="392"/>
                  </a:lnTo>
                  <a:lnTo>
                    <a:pt x="2234" y="378"/>
                  </a:lnTo>
                  <a:lnTo>
                    <a:pt x="2218" y="368"/>
                  </a:lnTo>
                  <a:lnTo>
                    <a:pt x="2212" y="364"/>
                  </a:lnTo>
                  <a:lnTo>
                    <a:pt x="2209" y="364"/>
                  </a:lnTo>
                  <a:lnTo>
                    <a:pt x="2199" y="363"/>
                  </a:lnTo>
                  <a:lnTo>
                    <a:pt x="2185" y="359"/>
                  </a:lnTo>
                  <a:lnTo>
                    <a:pt x="2169" y="354"/>
                  </a:lnTo>
                  <a:lnTo>
                    <a:pt x="2160" y="350"/>
                  </a:lnTo>
                  <a:lnTo>
                    <a:pt x="2151" y="345"/>
                  </a:lnTo>
                  <a:lnTo>
                    <a:pt x="2142" y="340"/>
                  </a:lnTo>
                  <a:lnTo>
                    <a:pt x="2135" y="333"/>
                  </a:lnTo>
                  <a:lnTo>
                    <a:pt x="2127" y="327"/>
                  </a:lnTo>
                  <a:lnTo>
                    <a:pt x="2121" y="318"/>
                  </a:lnTo>
                  <a:lnTo>
                    <a:pt x="2116" y="308"/>
                  </a:lnTo>
                  <a:lnTo>
                    <a:pt x="2112" y="297"/>
                  </a:lnTo>
                  <a:lnTo>
                    <a:pt x="2110" y="285"/>
                  </a:lnTo>
                  <a:lnTo>
                    <a:pt x="2108" y="271"/>
                  </a:lnTo>
                  <a:lnTo>
                    <a:pt x="2105" y="254"/>
                  </a:lnTo>
                  <a:lnTo>
                    <a:pt x="2104" y="234"/>
                  </a:lnTo>
                  <a:lnTo>
                    <a:pt x="2102" y="191"/>
                  </a:lnTo>
                  <a:lnTo>
                    <a:pt x="2101" y="145"/>
                  </a:lnTo>
                  <a:lnTo>
                    <a:pt x="2100" y="99"/>
                  </a:lnTo>
                  <a:lnTo>
                    <a:pt x="2100" y="58"/>
                  </a:lnTo>
                  <a:lnTo>
                    <a:pt x="2100" y="23"/>
                  </a:lnTo>
                  <a:lnTo>
                    <a:pt x="2101" y="0"/>
                  </a:lnTo>
                  <a:lnTo>
                    <a:pt x="2068" y="36"/>
                  </a:lnTo>
                  <a:lnTo>
                    <a:pt x="2036" y="69"/>
                  </a:lnTo>
                  <a:lnTo>
                    <a:pt x="2022" y="83"/>
                  </a:lnTo>
                  <a:lnTo>
                    <a:pt x="2009" y="95"/>
                  </a:lnTo>
                  <a:lnTo>
                    <a:pt x="1998" y="104"/>
                  </a:lnTo>
                  <a:lnTo>
                    <a:pt x="1990" y="109"/>
                  </a:lnTo>
                  <a:lnTo>
                    <a:pt x="1977" y="116"/>
                  </a:lnTo>
                  <a:lnTo>
                    <a:pt x="1962" y="124"/>
                  </a:lnTo>
                  <a:lnTo>
                    <a:pt x="1948" y="134"/>
                  </a:lnTo>
                  <a:lnTo>
                    <a:pt x="1934" y="144"/>
                  </a:lnTo>
                  <a:lnTo>
                    <a:pt x="1928" y="149"/>
                  </a:lnTo>
                  <a:lnTo>
                    <a:pt x="1922" y="156"/>
                  </a:lnTo>
                  <a:lnTo>
                    <a:pt x="1917" y="161"/>
                  </a:lnTo>
                  <a:lnTo>
                    <a:pt x="1913" y="168"/>
                  </a:lnTo>
                  <a:lnTo>
                    <a:pt x="1910" y="173"/>
                  </a:lnTo>
                  <a:lnTo>
                    <a:pt x="1907" y="180"/>
                  </a:lnTo>
                  <a:lnTo>
                    <a:pt x="1906" y="185"/>
                  </a:lnTo>
                  <a:lnTo>
                    <a:pt x="1906" y="192"/>
                  </a:lnTo>
                  <a:lnTo>
                    <a:pt x="1907" y="197"/>
                  </a:lnTo>
                  <a:lnTo>
                    <a:pt x="1907" y="202"/>
                  </a:lnTo>
                  <a:lnTo>
                    <a:pt x="1906" y="206"/>
                  </a:lnTo>
                  <a:lnTo>
                    <a:pt x="1905" y="209"/>
                  </a:lnTo>
                  <a:lnTo>
                    <a:pt x="1904" y="214"/>
                  </a:lnTo>
                  <a:lnTo>
                    <a:pt x="1902" y="217"/>
                  </a:lnTo>
                  <a:lnTo>
                    <a:pt x="1899" y="219"/>
                  </a:lnTo>
                  <a:lnTo>
                    <a:pt x="1895" y="222"/>
                  </a:lnTo>
                  <a:lnTo>
                    <a:pt x="1888" y="227"/>
                  </a:lnTo>
                  <a:lnTo>
                    <a:pt x="1878" y="230"/>
                  </a:lnTo>
                  <a:lnTo>
                    <a:pt x="1866" y="231"/>
                  </a:lnTo>
                  <a:lnTo>
                    <a:pt x="1853" y="23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271"/>
            <p:cNvSpPr>
              <a:spLocks noChangeAspect="1"/>
            </p:cNvSpPr>
            <p:nvPr/>
          </p:nvSpPr>
          <p:spPr bwMode="auto">
            <a:xfrm>
              <a:off x="4723" y="2182"/>
              <a:ext cx="327" cy="553"/>
            </a:xfrm>
            <a:custGeom>
              <a:avLst/>
              <a:gdLst>
                <a:gd name="T0" fmla="*/ 0 w 2484"/>
                <a:gd name="T1" fmla="*/ 0 h 3925"/>
                <a:gd name="T2" fmla="*/ 0 w 2484"/>
                <a:gd name="T3" fmla="*/ 0 h 3925"/>
                <a:gd name="T4" fmla="*/ 0 w 2484"/>
                <a:gd name="T5" fmla="*/ 0 h 3925"/>
                <a:gd name="T6" fmla="*/ 0 w 2484"/>
                <a:gd name="T7" fmla="*/ 0 h 3925"/>
                <a:gd name="T8" fmla="*/ 0 w 2484"/>
                <a:gd name="T9" fmla="*/ 0 h 3925"/>
                <a:gd name="T10" fmla="*/ 0 w 2484"/>
                <a:gd name="T11" fmla="*/ 0 h 3925"/>
                <a:gd name="T12" fmla="*/ 0 w 2484"/>
                <a:gd name="T13" fmla="*/ 0 h 3925"/>
                <a:gd name="T14" fmla="*/ 0 w 2484"/>
                <a:gd name="T15" fmla="*/ 0 h 3925"/>
                <a:gd name="T16" fmla="*/ 0 w 2484"/>
                <a:gd name="T17" fmla="*/ 0 h 3925"/>
                <a:gd name="T18" fmla="*/ 0 w 2484"/>
                <a:gd name="T19" fmla="*/ 0 h 3925"/>
                <a:gd name="T20" fmla="*/ 0 w 2484"/>
                <a:gd name="T21" fmla="*/ 0 h 3925"/>
                <a:gd name="T22" fmla="*/ 0 w 2484"/>
                <a:gd name="T23" fmla="*/ 0 h 3925"/>
                <a:gd name="T24" fmla="*/ 0 w 2484"/>
                <a:gd name="T25" fmla="*/ 0 h 3925"/>
                <a:gd name="T26" fmla="*/ 0 w 2484"/>
                <a:gd name="T27" fmla="*/ 0 h 3925"/>
                <a:gd name="T28" fmla="*/ 0 w 2484"/>
                <a:gd name="T29" fmla="*/ 0 h 3925"/>
                <a:gd name="T30" fmla="*/ 0 w 2484"/>
                <a:gd name="T31" fmla="*/ 0 h 3925"/>
                <a:gd name="T32" fmla="*/ 0 w 2484"/>
                <a:gd name="T33" fmla="*/ 0 h 3925"/>
                <a:gd name="T34" fmla="*/ 0 w 2484"/>
                <a:gd name="T35" fmla="*/ 0 h 3925"/>
                <a:gd name="T36" fmla="*/ 0 w 2484"/>
                <a:gd name="T37" fmla="*/ 0 h 3925"/>
                <a:gd name="T38" fmla="*/ 0 w 2484"/>
                <a:gd name="T39" fmla="*/ 0 h 3925"/>
                <a:gd name="T40" fmla="*/ 0 w 2484"/>
                <a:gd name="T41" fmla="*/ 0 h 3925"/>
                <a:gd name="T42" fmla="*/ 0 w 2484"/>
                <a:gd name="T43" fmla="*/ 0 h 3925"/>
                <a:gd name="T44" fmla="*/ 0 w 2484"/>
                <a:gd name="T45" fmla="*/ 0 h 3925"/>
                <a:gd name="T46" fmla="*/ 0 w 2484"/>
                <a:gd name="T47" fmla="*/ 0 h 3925"/>
                <a:gd name="T48" fmla="*/ 0 w 2484"/>
                <a:gd name="T49" fmla="*/ 0 h 3925"/>
                <a:gd name="T50" fmla="*/ 0 w 2484"/>
                <a:gd name="T51" fmla="*/ 0 h 3925"/>
                <a:gd name="T52" fmla="*/ 0 w 2484"/>
                <a:gd name="T53" fmla="*/ 0 h 3925"/>
                <a:gd name="T54" fmla="*/ 0 w 2484"/>
                <a:gd name="T55" fmla="*/ 0 h 3925"/>
                <a:gd name="T56" fmla="*/ 0 w 2484"/>
                <a:gd name="T57" fmla="*/ 0 h 3925"/>
                <a:gd name="T58" fmla="*/ 0 w 2484"/>
                <a:gd name="T59" fmla="*/ 0 h 3925"/>
                <a:gd name="T60" fmla="*/ 0 w 2484"/>
                <a:gd name="T61" fmla="*/ 0 h 3925"/>
                <a:gd name="T62" fmla="*/ 0 w 2484"/>
                <a:gd name="T63" fmla="*/ 0 h 3925"/>
                <a:gd name="T64" fmla="*/ 0 w 2484"/>
                <a:gd name="T65" fmla="*/ 0 h 3925"/>
                <a:gd name="T66" fmla="*/ 0 w 2484"/>
                <a:gd name="T67" fmla="*/ 0 h 3925"/>
                <a:gd name="T68" fmla="*/ 0 w 2484"/>
                <a:gd name="T69" fmla="*/ 0 h 3925"/>
                <a:gd name="T70" fmla="*/ 0 w 2484"/>
                <a:gd name="T71" fmla="*/ 0 h 3925"/>
                <a:gd name="T72" fmla="*/ 0 w 2484"/>
                <a:gd name="T73" fmla="*/ 0 h 3925"/>
                <a:gd name="T74" fmla="*/ 0 w 2484"/>
                <a:gd name="T75" fmla="*/ 0 h 3925"/>
                <a:gd name="T76" fmla="*/ 0 w 2484"/>
                <a:gd name="T77" fmla="*/ 0 h 3925"/>
                <a:gd name="T78" fmla="*/ 0 w 2484"/>
                <a:gd name="T79" fmla="*/ 0 h 3925"/>
                <a:gd name="T80" fmla="*/ 0 w 2484"/>
                <a:gd name="T81" fmla="*/ 0 h 3925"/>
                <a:gd name="T82" fmla="*/ 0 w 2484"/>
                <a:gd name="T83" fmla="*/ 0 h 3925"/>
                <a:gd name="T84" fmla="*/ 0 w 2484"/>
                <a:gd name="T85" fmla="*/ 0 h 3925"/>
                <a:gd name="T86" fmla="*/ 0 w 2484"/>
                <a:gd name="T87" fmla="*/ 0 h 3925"/>
                <a:gd name="T88" fmla="*/ 0 w 2484"/>
                <a:gd name="T89" fmla="*/ 0 h 3925"/>
                <a:gd name="T90" fmla="*/ 0 w 2484"/>
                <a:gd name="T91" fmla="*/ 0 h 3925"/>
                <a:gd name="T92" fmla="*/ 0 w 2484"/>
                <a:gd name="T93" fmla="*/ 0 h 3925"/>
                <a:gd name="T94" fmla="*/ 0 w 2484"/>
                <a:gd name="T95" fmla="*/ 0 h 3925"/>
                <a:gd name="T96" fmla="*/ 0 w 2484"/>
                <a:gd name="T97" fmla="*/ 0 h 3925"/>
                <a:gd name="T98" fmla="*/ 0 w 2484"/>
                <a:gd name="T99" fmla="*/ 0 h 3925"/>
                <a:gd name="T100" fmla="*/ 0 w 2484"/>
                <a:gd name="T101" fmla="*/ 0 h 3925"/>
                <a:gd name="T102" fmla="*/ 0 w 2484"/>
                <a:gd name="T103" fmla="*/ 0 h 3925"/>
                <a:gd name="T104" fmla="*/ 0 w 2484"/>
                <a:gd name="T105" fmla="*/ 0 h 3925"/>
                <a:gd name="T106" fmla="*/ 0 w 2484"/>
                <a:gd name="T107" fmla="*/ 0 h 3925"/>
                <a:gd name="T108" fmla="*/ 0 w 2484"/>
                <a:gd name="T109" fmla="*/ 0 h 3925"/>
                <a:gd name="T110" fmla="*/ 0 w 2484"/>
                <a:gd name="T111" fmla="*/ 0 h 3925"/>
                <a:gd name="T112" fmla="*/ 0 w 2484"/>
                <a:gd name="T113" fmla="*/ 0 h 3925"/>
                <a:gd name="T114" fmla="*/ 0 w 2484"/>
                <a:gd name="T115" fmla="*/ 0 h 3925"/>
                <a:gd name="T116" fmla="*/ 0 w 2484"/>
                <a:gd name="T117" fmla="*/ 0 h 3925"/>
                <a:gd name="T118" fmla="*/ 0 w 2484"/>
                <a:gd name="T119" fmla="*/ 0 h 3925"/>
                <a:gd name="T120" fmla="*/ 0 w 2484"/>
                <a:gd name="T121" fmla="*/ 0 h 3925"/>
                <a:gd name="T122" fmla="*/ 0 w 2484"/>
                <a:gd name="T123" fmla="*/ 0 h 3925"/>
                <a:gd name="T124" fmla="*/ 0 w 2484"/>
                <a:gd name="T125" fmla="*/ 0 h 39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84"/>
                <a:gd name="T190" fmla="*/ 0 h 3925"/>
                <a:gd name="T191" fmla="*/ 2484 w 2484"/>
                <a:gd name="T192" fmla="*/ 3925 h 392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84" h="3925">
                  <a:moveTo>
                    <a:pt x="1853" y="232"/>
                  </a:moveTo>
                  <a:lnTo>
                    <a:pt x="1841" y="256"/>
                  </a:lnTo>
                  <a:lnTo>
                    <a:pt x="1829" y="277"/>
                  </a:lnTo>
                  <a:lnTo>
                    <a:pt x="1824" y="285"/>
                  </a:lnTo>
                  <a:lnTo>
                    <a:pt x="1818" y="293"/>
                  </a:lnTo>
                  <a:lnTo>
                    <a:pt x="1813" y="299"/>
                  </a:lnTo>
                  <a:lnTo>
                    <a:pt x="1807" y="303"/>
                  </a:lnTo>
                  <a:lnTo>
                    <a:pt x="1784" y="317"/>
                  </a:lnTo>
                  <a:lnTo>
                    <a:pt x="1752" y="340"/>
                  </a:lnTo>
                  <a:lnTo>
                    <a:pt x="1712" y="366"/>
                  </a:lnTo>
                  <a:lnTo>
                    <a:pt x="1666" y="394"/>
                  </a:lnTo>
                  <a:lnTo>
                    <a:pt x="1643" y="408"/>
                  </a:lnTo>
                  <a:lnTo>
                    <a:pt x="1620" y="421"/>
                  </a:lnTo>
                  <a:lnTo>
                    <a:pt x="1597" y="433"/>
                  </a:lnTo>
                  <a:lnTo>
                    <a:pt x="1577" y="443"/>
                  </a:lnTo>
                  <a:lnTo>
                    <a:pt x="1556" y="452"/>
                  </a:lnTo>
                  <a:lnTo>
                    <a:pt x="1537" y="457"/>
                  </a:lnTo>
                  <a:lnTo>
                    <a:pt x="1529" y="460"/>
                  </a:lnTo>
                  <a:lnTo>
                    <a:pt x="1521" y="461"/>
                  </a:lnTo>
                  <a:lnTo>
                    <a:pt x="1513" y="462"/>
                  </a:lnTo>
                  <a:lnTo>
                    <a:pt x="1507" y="462"/>
                  </a:lnTo>
                  <a:lnTo>
                    <a:pt x="1495" y="461"/>
                  </a:lnTo>
                  <a:lnTo>
                    <a:pt x="1482" y="460"/>
                  </a:lnTo>
                  <a:lnTo>
                    <a:pt x="1469" y="461"/>
                  </a:lnTo>
                  <a:lnTo>
                    <a:pt x="1456" y="463"/>
                  </a:lnTo>
                  <a:lnTo>
                    <a:pt x="1443" y="465"/>
                  </a:lnTo>
                  <a:lnTo>
                    <a:pt x="1431" y="468"/>
                  </a:lnTo>
                  <a:lnTo>
                    <a:pt x="1418" y="472"/>
                  </a:lnTo>
                  <a:lnTo>
                    <a:pt x="1405" y="476"/>
                  </a:lnTo>
                  <a:lnTo>
                    <a:pt x="1393" y="481"/>
                  </a:lnTo>
                  <a:lnTo>
                    <a:pt x="1381" y="487"/>
                  </a:lnTo>
                  <a:lnTo>
                    <a:pt x="1369" y="492"/>
                  </a:lnTo>
                  <a:lnTo>
                    <a:pt x="1357" y="499"/>
                  </a:lnTo>
                  <a:lnTo>
                    <a:pt x="1335" y="513"/>
                  </a:lnTo>
                  <a:lnTo>
                    <a:pt x="1315" y="528"/>
                  </a:lnTo>
                  <a:lnTo>
                    <a:pt x="1307" y="536"/>
                  </a:lnTo>
                  <a:lnTo>
                    <a:pt x="1298" y="546"/>
                  </a:lnTo>
                  <a:lnTo>
                    <a:pt x="1290" y="555"/>
                  </a:lnTo>
                  <a:lnTo>
                    <a:pt x="1284" y="565"/>
                  </a:lnTo>
                  <a:lnTo>
                    <a:pt x="1271" y="585"/>
                  </a:lnTo>
                  <a:lnTo>
                    <a:pt x="1259" y="604"/>
                  </a:lnTo>
                  <a:lnTo>
                    <a:pt x="1252" y="613"/>
                  </a:lnTo>
                  <a:lnTo>
                    <a:pt x="1247" y="621"/>
                  </a:lnTo>
                  <a:lnTo>
                    <a:pt x="1241" y="627"/>
                  </a:lnTo>
                  <a:lnTo>
                    <a:pt x="1235" y="633"/>
                  </a:lnTo>
                  <a:lnTo>
                    <a:pt x="1228" y="636"/>
                  </a:lnTo>
                  <a:lnTo>
                    <a:pt x="1222" y="638"/>
                  </a:lnTo>
                  <a:lnTo>
                    <a:pt x="1215" y="638"/>
                  </a:lnTo>
                  <a:lnTo>
                    <a:pt x="1208" y="636"/>
                  </a:lnTo>
                  <a:lnTo>
                    <a:pt x="1192" y="629"/>
                  </a:lnTo>
                  <a:lnTo>
                    <a:pt x="1176" y="622"/>
                  </a:lnTo>
                  <a:lnTo>
                    <a:pt x="1160" y="613"/>
                  </a:lnTo>
                  <a:lnTo>
                    <a:pt x="1142" y="605"/>
                  </a:lnTo>
                  <a:lnTo>
                    <a:pt x="1131" y="601"/>
                  </a:lnTo>
                  <a:lnTo>
                    <a:pt x="1121" y="598"/>
                  </a:lnTo>
                  <a:lnTo>
                    <a:pt x="1109" y="595"/>
                  </a:lnTo>
                  <a:lnTo>
                    <a:pt x="1097" y="591"/>
                  </a:lnTo>
                  <a:lnTo>
                    <a:pt x="1083" y="589"/>
                  </a:lnTo>
                  <a:lnTo>
                    <a:pt x="1067" y="588"/>
                  </a:lnTo>
                  <a:lnTo>
                    <a:pt x="1051" y="587"/>
                  </a:lnTo>
                  <a:lnTo>
                    <a:pt x="1032" y="586"/>
                  </a:lnTo>
                  <a:lnTo>
                    <a:pt x="994" y="587"/>
                  </a:lnTo>
                  <a:lnTo>
                    <a:pt x="955" y="588"/>
                  </a:lnTo>
                  <a:lnTo>
                    <a:pt x="917" y="589"/>
                  </a:lnTo>
                  <a:lnTo>
                    <a:pt x="882" y="590"/>
                  </a:lnTo>
                  <a:lnTo>
                    <a:pt x="853" y="592"/>
                  </a:lnTo>
                  <a:lnTo>
                    <a:pt x="829" y="593"/>
                  </a:lnTo>
                  <a:lnTo>
                    <a:pt x="814" y="595"/>
                  </a:lnTo>
                  <a:lnTo>
                    <a:pt x="808" y="595"/>
                  </a:lnTo>
                  <a:lnTo>
                    <a:pt x="812" y="603"/>
                  </a:lnTo>
                  <a:lnTo>
                    <a:pt x="821" y="623"/>
                  </a:lnTo>
                  <a:lnTo>
                    <a:pt x="829" y="635"/>
                  </a:lnTo>
                  <a:lnTo>
                    <a:pt x="840" y="647"/>
                  </a:lnTo>
                  <a:lnTo>
                    <a:pt x="845" y="653"/>
                  </a:lnTo>
                  <a:lnTo>
                    <a:pt x="852" y="659"/>
                  </a:lnTo>
                  <a:lnTo>
                    <a:pt x="858" y="664"/>
                  </a:lnTo>
                  <a:lnTo>
                    <a:pt x="866" y="670"/>
                  </a:lnTo>
                  <a:lnTo>
                    <a:pt x="886" y="683"/>
                  </a:lnTo>
                  <a:lnTo>
                    <a:pt x="911" y="703"/>
                  </a:lnTo>
                  <a:lnTo>
                    <a:pt x="940" y="728"/>
                  </a:lnTo>
                  <a:lnTo>
                    <a:pt x="969" y="753"/>
                  </a:lnTo>
                  <a:lnTo>
                    <a:pt x="997" y="778"/>
                  </a:lnTo>
                  <a:lnTo>
                    <a:pt x="1019" y="799"/>
                  </a:lnTo>
                  <a:lnTo>
                    <a:pt x="1035" y="814"/>
                  </a:lnTo>
                  <a:lnTo>
                    <a:pt x="1041" y="820"/>
                  </a:lnTo>
                  <a:lnTo>
                    <a:pt x="1041" y="826"/>
                  </a:lnTo>
                  <a:lnTo>
                    <a:pt x="1040" y="845"/>
                  </a:lnTo>
                  <a:lnTo>
                    <a:pt x="1037" y="858"/>
                  </a:lnTo>
                  <a:lnTo>
                    <a:pt x="1030" y="872"/>
                  </a:lnTo>
                  <a:lnTo>
                    <a:pt x="1026" y="880"/>
                  </a:lnTo>
                  <a:lnTo>
                    <a:pt x="1020" y="887"/>
                  </a:lnTo>
                  <a:lnTo>
                    <a:pt x="1015" y="895"/>
                  </a:lnTo>
                  <a:lnTo>
                    <a:pt x="1007" y="903"/>
                  </a:lnTo>
                  <a:lnTo>
                    <a:pt x="969" y="941"/>
                  </a:lnTo>
                  <a:lnTo>
                    <a:pt x="926" y="985"/>
                  </a:lnTo>
                  <a:lnTo>
                    <a:pt x="889" y="1021"/>
                  </a:lnTo>
                  <a:lnTo>
                    <a:pt x="875" y="1035"/>
                  </a:lnTo>
                  <a:lnTo>
                    <a:pt x="857" y="1059"/>
                  </a:lnTo>
                  <a:lnTo>
                    <a:pt x="815" y="1111"/>
                  </a:lnTo>
                  <a:lnTo>
                    <a:pt x="790" y="1141"/>
                  </a:lnTo>
                  <a:lnTo>
                    <a:pt x="766" y="1166"/>
                  </a:lnTo>
                  <a:lnTo>
                    <a:pt x="754" y="1177"/>
                  </a:lnTo>
                  <a:lnTo>
                    <a:pt x="743" y="1184"/>
                  </a:lnTo>
                  <a:lnTo>
                    <a:pt x="733" y="1191"/>
                  </a:lnTo>
                  <a:lnTo>
                    <a:pt x="724" y="1194"/>
                  </a:lnTo>
                  <a:lnTo>
                    <a:pt x="717" y="1195"/>
                  </a:lnTo>
                  <a:lnTo>
                    <a:pt x="708" y="1194"/>
                  </a:lnTo>
                  <a:lnTo>
                    <a:pt x="698" y="1193"/>
                  </a:lnTo>
                  <a:lnTo>
                    <a:pt x="690" y="1192"/>
                  </a:lnTo>
                  <a:lnTo>
                    <a:pt x="670" y="1187"/>
                  </a:lnTo>
                  <a:lnTo>
                    <a:pt x="649" y="1181"/>
                  </a:lnTo>
                  <a:lnTo>
                    <a:pt x="640" y="1179"/>
                  </a:lnTo>
                  <a:lnTo>
                    <a:pt x="630" y="1178"/>
                  </a:lnTo>
                  <a:lnTo>
                    <a:pt x="619" y="1177"/>
                  </a:lnTo>
                  <a:lnTo>
                    <a:pt x="610" y="1178"/>
                  </a:lnTo>
                  <a:lnTo>
                    <a:pt x="600" y="1179"/>
                  </a:lnTo>
                  <a:lnTo>
                    <a:pt x="592" y="1182"/>
                  </a:lnTo>
                  <a:lnTo>
                    <a:pt x="583" y="1188"/>
                  </a:lnTo>
                  <a:lnTo>
                    <a:pt x="574" y="1194"/>
                  </a:lnTo>
                  <a:lnTo>
                    <a:pt x="564" y="1206"/>
                  </a:lnTo>
                  <a:lnTo>
                    <a:pt x="549" y="1226"/>
                  </a:lnTo>
                  <a:lnTo>
                    <a:pt x="530" y="1253"/>
                  </a:lnTo>
                  <a:lnTo>
                    <a:pt x="508" y="1284"/>
                  </a:lnTo>
                  <a:lnTo>
                    <a:pt x="457" y="1360"/>
                  </a:lnTo>
                  <a:lnTo>
                    <a:pt x="401" y="1442"/>
                  </a:lnTo>
                  <a:lnTo>
                    <a:pt x="348" y="1524"/>
                  </a:lnTo>
                  <a:lnTo>
                    <a:pt x="302" y="1594"/>
                  </a:lnTo>
                  <a:lnTo>
                    <a:pt x="271" y="1641"/>
                  </a:lnTo>
                  <a:lnTo>
                    <a:pt x="259" y="1660"/>
                  </a:lnTo>
                  <a:lnTo>
                    <a:pt x="275" y="1659"/>
                  </a:lnTo>
                  <a:lnTo>
                    <a:pt x="312" y="1659"/>
                  </a:lnTo>
                  <a:lnTo>
                    <a:pt x="333" y="1661"/>
                  </a:lnTo>
                  <a:lnTo>
                    <a:pt x="350" y="1664"/>
                  </a:lnTo>
                  <a:lnTo>
                    <a:pt x="357" y="1666"/>
                  </a:lnTo>
                  <a:lnTo>
                    <a:pt x="362" y="1669"/>
                  </a:lnTo>
                  <a:lnTo>
                    <a:pt x="364" y="1671"/>
                  </a:lnTo>
                  <a:lnTo>
                    <a:pt x="365" y="1673"/>
                  </a:lnTo>
                  <a:lnTo>
                    <a:pt x="366" y="1675"/>
                  </a:lnTo>
                  <a:lnTo>
                    <a:pt x="366" y="1677"/>
                  </a:lnTo>
                  <a:lnTo>
                    <a:pt x="366" y="1690"/>
                  </a:lnTo>
                  <a:lnTo>
                    <a:pt x="368" y="1711"/>
                  </a:lnTo>
                  <a:lnTo>
                    <a:pt x="366" y="1736"/>
                  </a:lnTo>
                  <a:lnTo>
                    <a:pt x="365" y="1765"/>
                  </a:lnTo>
                  <a:lnTo>
                    <a:pt x="364" y="1781"/>
                  </a:lnTo>
                  <a:lnTo>
                    <a:pt x="362" y="1797"/>
                  </a:lnTo>
                  <a:lnTo>
                    <a:pt x="360" y="1812"/>
                  </a:lnTo>
                  <a:lnTo>
                    <a:pt x="356" y="1828"/>
                  </a:lnTo>
                  <a:lnTo>
                    <a:pt x="351" y="1843"/>
                  </a:lnTo>
                  <a:lnTo>
                    <a:pt x="347" y="1858"/>
                  </a:lnTo>
                  <a:lnTo>
                    <a:pt x="340" y="1872"/>
                  </a:lnTo>
                  <a:lnTo>
                    <a:pt x="333" y="1885"/>
                  </a:lnTo>
                  <a:lnTo>
                    <a:pt x="329" y="1892"/>
                  </a:lnTo>
                  <a:lnTo>
                    <a:pt x="326" y="1899"/>
                  </a:lnTo>
                  <a:lnTo>
                    <a:pt x="324" y="1907"/>
                  </a:lnTo>
                  <a:lnTo>
                    <a:pt x="321" y="1917"/>
                  </a:lnTo>
                  <a:lnTo>
                    <a:pt x="317" y="1936"/>
                  </a:lnTo>
                  <a:lnTo>
                    <a:pt x="315" y="1957"/>
                  </a:lnTo>
                  <a:lnTo>
                    <a:pt x="315" y="1980"/>
                  </a:lnTo>
                  <a:lnTo>
                    <a:pt x="315" y="2004"/>
                  </a:lnTo>
                  <a:lnTo>
                    <a:pt x="316" y="2028"/>
                  </a:lnTo>
                  <a:lnTo>
                    <a:pt x="317" y="2052"/>
                  </a:lnTo>
                  <a:lnTo>
                    <a:pt x="322" y="2096"/>
                  </a:lnTo>
                  <a:lnTo>
                    <a:pt x="327" y="2133"/>
                  </a:lnTo>
                  <a:lnTo>
                    <a:pt x="332" y="2158"/>
                  </a:lnTo>
                  <a:lnTo>
                    <a:pt x="333" y="2168"/>
                  </a:lnTo>
                  <a:lnTo>
                    <a:pt x="329" y="2183"/>
                  </a:lnTo>
                  <a:lnTo>
                    <a:pt x="320" y="2220"/>
                  </a:lnTo>
                  <a:lnTo>
                    <a:pt x="312" y="2243"/>
                  </a:lnTo>
                  <a:lnTo>
                    <a:pt x="301" y="2266"/>
                  </a:lnTo>
                  <a:lnTo>
                    <a:pt x="296" y="2278"/>
                  </a:lnTo>
                  <a:lnTo>
                    <a:pt x="289" y="2289"/>
                  </a:lnTo>
                  <a:lnTo>
                    <a:pt x="283" y="2300"/>
                  </a:lnTo>
                  <a:lnTo>
                    <a:pt x="275" y="2310"/>
                  </a:lnTo>
                  <a:lnTo>
                    <a:pt x="267" y="2319"/>
                  </a:lnTo>
                  <a:lnTo>
                    <a:pt x="262" y="2329"/>
                  </a:lnTo>
                  <a:lnTo>
                    <a:pt x="257" y="2339"/>
                  </a:lnTo>
                  <a:lnTo>
                    <a:pt x="252" y="2350"/>
                  </a:lnTo>
                  <a:lnTo>
                    <a:pt x="245" y="2372"/>
                  </a:lnTo>
                  <a:lnTo>
                    <a:pt x="238" y="2393"/>
                  </a:lnTo>
                  <a:lnTo>
                    <a:pt x="233" y="2415"/>
                  </a:lnTo>
                  <a:lnTo>
                    <a:pt x="227" y="2436"/>
                  </a:lnTo>
                  <a:lnTo>
                    <a:pt x="223" y="2447"/>
                  </a:lnTo>
                  <a:lnTo>
                    <a:pt x="220" y="2457"/>
                  </a:lnTo>
                  <a:lnTo>
                    <a:pt x="214" y="2466"/>
                  </a:lnTo>
                  <a:lnTo>
                    <a:pt x="209" y="2476"/>
                  </a:lnTo>
                  <a:lnTo>
                    <a:pt x="203" y="2485"/>
                  </a:lnTo>
                  <a:lnTo>
                    <a:pt x="199" y="2494"/>
                  </a:lnTo>
                  <a:lnTo>
                    <a:pt x="197" y="2502"/>
                  </a:lnTo>
                  <a:lnTo>
                    <a:pt x="194" y="2510"/>
                  </a:lnTo>
                  <a:lnTo>
                    <a:pt x="194" y="2516"/>
                  </a:lnTo>
                  <a:lnTo>
                    <a:pt x="196" y="2524"/>
                  </a:lnTo>
                  <a:lnTo>
                    <a:pt x="198" y="2531"/>
                  </a:lnTo>
                  <a:lnTo>
                    <a:pt x="201" y="2537"/>
                  </a:lnTo>
                  <a:lnTo>
                    <a:pt x="205" y="2542"/>
                  </a:lnTo>
                  <a:lnTo>
                    <a:pt x="210" y="2549"/>
                  </a:lnTo>
                  <a:lnTo>
                    <a:pt x="215" y="2554"/>
                  </a:lnTo>
                  <a:lnTo>
                    <a:pt x="222" y="2561"/>
                  </a:lnTo>
                  <a:lnTo>
                    <a:pt x="235" y="2572"/>
                  </a:lnTo>
                  <a:lnTo>
                    <a:pt x="250" y="2585"/>
                  </a:lnTo>
                  <a:lnTo>
                    <a:pt x="268" y="2600"/>
                  </a:lnTo>
                  <a:lnTo>
                    <a:pt x="291" y="2623"/>
                  </a:lnTo>
                  <a:lnTo>
                    <a:pt x="317" y="2649"/>
                  </a:lnTo>
                  <a:lnTo>
                    <a:pt x="344" y="2680"/>
                  </a:lnTo>
                  <a:lnTo>
                    <a:pt x="370" y="2710"/>
                  </a:lnTo>
                  <a:lnTo>
                    <a:pt x="393" y="2741"/>
                  </a:lnTo>
                  <a:lnTo>
                    <a:pt x="403" y="2755"/>
                  </a:lnTo>
                  <a:lnTo>
                    <a:pt x="412" y="2768"/>
                  </a:lnTo>
                  <a:lnTo>
                    <a:pt x="419" y="2781"/>
                  </a:lnTo>
                  <a:lnTo>
                    <a:pt x="425" y="2793"/>
                  </a:lnTo>
                  <a:lnTo>
                    <a:pt x="447" y="2835"/>
                  </a:lnTo>
                  <a:lnTo>
                    <a:pt x="468" y="2873"/>
                  </a:lnTo>
                  <a:lnTo>
                    <a:pt x="471" y="2882"/>
                  </a:lnTo>
                  <a:lnTo>
                    <a:pt x="472" y="2890"/>
                  </a:lnTo>
                  <a:lnTo>
                    <a:pt x="472" y="2896"/>
                  </a:lnTo>
                  <a:lnTo>
                    <a:pt x="471" y="2903"/>
                  </a:lnTo>
                  <a:lnTo>
                    <a:pt x="469" y="2905"/>
                  </a:lnTo>
                  <a:lnTo>
                    <a:pt x="467" y="2908"/>
                  </a:lnTo>
                  <a:lnTo>
                    <a:pt x="464" y="2910"/>
                  </a:lnTo>
                  <a:lnTo>
                    <a:pt x="461" y="2912"/>
                  </a:lnTo>
                  <a:lnTo>
                    <a:pt x="452" y="2916"/>
                  </a:lnTo>
                  <a:lnTo>
                    <a:pt x="442" y="2918"/>
                  </a:lnTo>
                  <a:lnTo>
                    <a:pt x="413" y="2921"/>
                  </a:lnTo>
                  <a:lnTo>
                    <a:pt x="381" y="2926"/>
                  </a:lnTo>
                  <a:lnTo>
                    <a:pt x="363" y="2929"/>
                  </a:lnTo>
                  <a:lnTo>
                    <a:pt x="346" y="2932"/>
                  </a:lnTo>
                  <a:lnTo>
                    <a:pt x="328" y="2936"/>
                  </a:lnTo>
                  <a:lnTo>
                    <a:pt x="311" y="2942"/>
                  </a:lnTo>
                  <a:lnTo>
                    <a:pt x="295" y="2947"/>
                  </a:lnTo>
                  <a:lnTo>
                    <a:pt x="279" y="2953"/>
                  </a:lnTo>
                  <a:lnTo>
                    <a:pt x="265" y="2960"/>
                  </a:lnTo>
                  <a:lnTo>
                    <a:pt x="253" y="2968"/>
                  </a:lnTo>
                  <a:lnTo>
                    <a:pt x="248" y="2972"/>
                  </a:lnTo>
                  <a:lnTo>
                    <a:pt x="242" y="2977"/>
                  </a:lnTo>
                  <a:lnTo>
                    <a:pt x="238" y="2981"/>
                  </a:lnTo>
                  <a:lnTo>
                    <a:pt x="234" y="2986"/>
                  </a:lnTo>
                  <a:lnTo>
                    <a:pt x="230" y="2992"/>
                  </a:lnTo>
                  <a:lnTo>
                    <a:pt x="228" y="2997"/>
                  </a:lnTo>
                  <a:lnTo>
                    <a:pt x="226" y="3003"/>
                  </a:lnTo>
                  <a:lnTo>
                    <a:pt x="225" y="3009"/>
                  </a:lnTo>
                  <a:lnTo>
                    <a:pt x="223" y="3020"/>
                  </a:lnTo>
                  <a:lnTo>
                    <a:pt x="221" y="3031"/>
                  </a:lnTo>
                  <a:lnTo>
                    <a:pt x="216" y="3040"/>
                  </a:lnTo>
                  <a:lnTo>
                    <a:pt x="213" y="3047"/>
                  </a:lnTo>
                  <a:lnTo>
                    <a:pt x="204" y="3062"/>
                  </a:lnTo>
                  <a:lnTo>
                    <a:pt x="194" y="3074"/>
                  </a:lnTo>
                  <a:lnTo>
                    <a:pt x="190" y="3080"/>
                  </a:lnTo>
                  <a:lnTo>
                    <a:pt x="187" y="3087"/>
                  </a:lnTo>
                  <a:lnTo>
                    <a:pt x="184" y="3094"/>
                  </a:lnTo>
                  <a:lnTo>
                    <a:pt x="181" y="3103"/>
                  </a:lnTo>
                  <a:lnTo>
                    <a:pt x="180" y="3113"/>
                  </a:lnTo>
                  <a:lnTo>
                    <a:pt x="180" y="3124"/>
                  </a:lnTo>
                  <a:lnTo>
                    <a:pt x="181" y="3136"/>
                  </a:lnTo>
                  <a:lnTo>
                    <a:pt x="184" y="3151"/>
                  </a:lnTo>
                  <a:lnTo>
                    <a:pt x="186" y="3166"/>
                  </a:lnTo>
                  <a:lnTo>
                    <a:pt x="187" y="3181"/>
                  </a:lnTo>
                  <a:lnTo>
                    <a:pt x="186" y="3197"/>
                  </a:lnTo>
                  <a:lnTo>
                    <a:pt x="185" y="3212"/>
                  </a:lnTo>
                  <a:lnTo>
                    <a:pt x="181" y="3226"/>
                  </a:lnTo>
                  <a:lnTo>
                    <a:pt x="178" y="3240"/>
                  </a:lnTo>
                  <a:lnTo>
                    <a:pt x="173" y="3253"/>
                  </a:lnTo>
                  <a:lnTo>
                    <a:pt x="167" y="3265"/>
                  </a:lnTo>
                  <a:lnTo>
                    <a:pt x="162" y="3276"/>
                  </a:lnTo>
                  <a:lnTo>
                    <a:pt x="155" y="3287"/>
                  </a:lnTo>
                  <a:lnTo>
                    <a:pt x="148" y="3296"/>
                  </a:lnTo>
                  <a:lnTo>
                    <a:pt x="140" y="3303"/>
                  </a:lnTo>
                  <a:lnTo>
                    <a:pt x="132" y="3309"/>
                  </a:lnTo>
                  <a:lnTo>
                    <a:pt x="124" y="3313"/>
                  </a:lnTo>
                  <a:lnTo>
                    <a:pt x="116" y="3316"/>
                  </a:lnTo>
                  <a:lnTo>
                    <a:pt x="109" y="3317"/>
                  </a:lnTo>
                  <a:lnTo>
                    <a:pt x="91" y="3317"/>
                  </a:lnTo>
                  <a:lnTo>
                    <a:pt x="73" y="3318"/>
                  </a:lnTo>
                  <a:lnTo>
                    <a:pt x="54" y="3320"/>
                  </a:lnTo>
                  <a:lnTo>
                    <a:pt x="36" y="3324"/>
                  </a:lnTo>
                  <a:lnTo>
                    <a:pt x="27" y="3326"/>
                  </a:lnTo>
                  <a:lnTo>
                    <a:pt x="19" y="3329"/>
                  </a:lnTo>
                  <a:lnTo>
                    <a:pt x="13" y="3334"/>
                  </a:lnTo>
                  <a:lnTo>
                    <a:pt x="7" y="3338"/>
                  </a:lnTo>
                  <a:lnTo>
                    <a:pt x="3" y="3343"/>
                  </a:lnTo>
                  <a:lnTo>
                    <a:pt x="1" y="3351"/>
                  </a:lnTo>
                  <a:lnTo>
                    <a:pt x="0" y="3359"/>
                  </a:lnTo>
                  <a:lnTo>
                    <a:pt x="0" y="3367"/>
                  </a:lnTo>
                  <a:lnTo>
                    <a:pt x="3" y="3376"/>
                  </a:lnTo>
                  <a:lnTo>
                    <a:pt x="6" y="3386"/>
                  </a:lnTo>
                  <a:lnTo>
                    <a:pt x="12" y="3395"/>
                  </a:lnTo>
                  <a:lnTo>
                    <a:pt x="17" y="3402"/>
                  </a:lnTo>
                  <a:lnTo>
                    <a:pt x="25" y="3411"/>
                  </a:lnTo>
                  <a:lnTo>
                    <a:pt x="33" y="3419"/>
                  </a:lnTo>
                  <a:lnTo>
                    <a:pt x="42" y="3426"/>
                  </a:lnTo>
                  <a:lnTo>
                    <a:pt x="52" y="3434"/>
                  </a:lnTo>
                  <a:lnTo>
                    <a:pt x="63" y="3440"/>
                  </a:lnTo>
                  <a:lnTo>
                    <a:pt x="74" y="3447"/>
                  </a:lnTo>
                  <a:lnTo>
                    <a:pt x="85" y="3453"/>
                  </a:lnTo>
                  <a:lnTo>
                    <a:pt x="97" y="3459"/>
                  </a:lnTo>
                  <a:lnTo>
                    <a:pt x="119" y="3468"/>
                  </a:lnTo>
                  <a:lnTo>
                    <a:pt x="142" y="3475"/>
                  </a:lnTo>
                  <a:lnTo>
                    <a:pt x="166" y="3482"/>
                  </a:lnTo>
                  <a:lnTo>
                    <a:pt x="193" y="3487"/>
                  </a:lnTo>
                  <a:lnTo>
                    <a:pt x="222" y="3494"/>
                  </a:lnTo>
                  <a:lnTo>
                    <a:pt x="250" y="3500"/>
                  </a:lnTo>
                  <a:lnTo>
                    <a:pt x="263" y="3505"/>
                  </a:lnTo>
                  <a:lnTo>
                    <a:pt x="275" y="3509"/>
                  </a:lnTo>
                  <a:lnTo>
                    <a:pt x="285" y="3514"/>
                  </a:lnTo>
                  <a:lnTo>
                    <a:pt x="294" y="3520"/>
                  </a:lnTo>
                  <a:lnTo>
                    <a:pt x="301" y="3526"/>
                  </a:lnTo>
                  <a:lnTo>
                    <a:pt x="305" y="3534"/>
                  </a:lnTo>
                  <a:lnTo>
                    <a:pt x="308" y="3537"/>
                  </a:lnTo>
                  <a:lnTo>
                    <a:pt x="309" y="3542"/>
                  </a:lnTo>
                  <a:lnTo>
                    <a:pt x="309" y="3546"/>
                  </a:lnTo>
                  <a:lnTo>
                    <a:pt x="309" y="3550"/>
                  </a:lnTo>
                  <a:lnTo>
                    <a:pt x="305" y="3572"/>
                  </a:lnTo>
                  <a:lnTo>
                    <a:pt x="305" y="3599"/>
                  </a:lnTo>
                  <a:lnTo>
                    <a:pt x="307" y="3613"/>
                  </a:lnTo>
                  <a:lnTo>
                    <a:pt x="308" y="3627"/>
                  </a:lnTo>
                  <a:lnTo>
                    <a:pt x="309" y="3643"/>
                  </a:lnTo>
                  <a:lnTo>
                    <a:pt x="311" y="3658"/>
                  </a:lnTo>
                  <a:lnTo>
                    <a:pt x="314" y="3672"/>
                  </a:lnTo>
                  <a:lnTo>
                    <a:pt x="319" y="3685"/>
                  </a:lnTo>
                  <a:lnTo>
                    <a:pt x="323" y="3697"/>
                  </a:lnTo>
                  <a:lnTo>
                    <a:pt x="328" y="3708"/>
                  </a:lnTo>
                  <a:lnTo>
                    <a:pt x="334" y="3718"/>
                  </a:lnTo>
                  <a:lnTo>
                    <a:pt x="341" y="3725"/>
                  </a:lnTo>
                  <a:lnTo>
                    <a:pt x="345" y="3729"/>
                  </a:lnTo>
                  <a:lnTo>
                    <a:pt x="349" y="3731"/>
                  </a:lnTo>
                  <a:lnTo>
                    <a:pt x="353" y="3732"/>
                  </a:lnTo>
                  <a:lnTo>
                    <a:pt x="358" y="3733"/>
                  </a:lnTo>
                  <a:lnTo>
                    <a:pt x="388" y="3740"/>
                  </a:lnTo>
                  <a:lnTo>
                    <a:pt x="406" y="3745"/>
                  </a:lnTo>
                  <a:lnTo>
                    <a:pt x="414" y="3748"/>
                  </a:lnTo>
                  <a:lnTo>
                    <a:pt x="416" y="3750"/>
                  </a:lnTo>
                  <a:lnTo>
                    <a:pt x="420" y="3758"/>
                  </a:lnTo>
                  <a:lnTo>
                    <a:pt x="428" y="3778"/>
                  </a:lnTo>
                  <a:lnTo>
                    <a:pt x="443" y="3806"/>
                  </a:lnTo>
                  <a:lnTo>
                    <a:pt x="460" y="3838"/>
                  </a:lnTo>
                  <a:lnTo>
                    <a:pt x="470" y="3853"/>
                  </a:lnTo>
                  <a:lnTo>
                    <a:pt x="480" y="3867"/>
                  </a:lnTo>
                  <a:lnTo>
                    <a:pt x="490" y="3880"/>
                  </a:lnTo>
                  <a:lnTo>
                    <a:pt x="500" y="3891"/>
                  </a:lnTo>
                  <a:lnTo>
                    <a:pt x="506" y="3895"/>
                  </a:lnTo>
                  <a:lnTo>
                    <a:pt x="511" y="3898"/>
                  </a:lnTo>
                  <a:lnTo>
                    <a:pt x="517" y="3902"/>
                  </a:lnTo>
                  <a:lnTo>
                    <a:pt x="522" y="3903"/>
                  </a:lnTo>
                  <a:lnTo>
                    <a:pt x="526" y="3904"/>
                  </a:lnTo>
                  <a:lnTo>
                    <a:pt x="532" y="3904"/>
                  </a:lnTo>
                  <a:lnTo>
                    <a:pt x="536" y="3903"/>
                  </a:lnTo>
                  <a:lnTo>
                    <a:pt x="542" y="3900"/>
                  </a:lnTo>
                  <a:lnTo>
                    <a:pt x="550" y="3895"/>
                  </a:lnTo>
                  <a:lnTo>
                    <a:pt x="560" y="3892"/>
                  </a:lnTo>
                  <a:lnTo>
                    <a:pt x="569" y="3892"/>
                  </a:lnTo>
                  <a:lnTo>
                    <a:pt x="576" y="3893"/>
                  </a:lnTo>
                  <a:lnTo>
                    <a:pt x="585" y="3895"/>
                  </a:lnTo>
                  <a:lnTo>
                    <a:pt x="593" y="3900"/>
                  </a:lnTo>
                  <a:lnTo>
                    <a:pt x="600" y="3904"/>
                  </a:lnTo>
                  <a:lnTo>
                    <a:pt x="608" y="3908"/>
                  </a:lnTo>
                  <a:lnTo>
                    <a:pt x="621" y="3917"/>
                  </a:lnTo>
                  <a:lnTo>
                    <a:pt x="633" y="3923"/>
                  </a:lnTo>
                  <a:lnTo>
                    <a:pt x="637" y="3925"/>
                  </a:lnTo>
                  <a:lnTo>
                    <a:pt x="642" y="3925"/>
                  </a:lnTo>
                  <a:lnTo>
                    <a:pt x="646" y="3921"/>
                  </a:lnTo>
                  <a:lnTo>
                    <a:pt x="649" y="3917"/>
                  </a:lnTo>
                  <a:lnTo>
                    <a:pt x="658" y="3898"/>
                  </a:lnTo>
                  <a:lnTo>
                    <a:pt x="671" y="3875"/>
                  </a:lnTo>
                  <a:lnTo>
                    <a:pt x="684" y="3846"/>
                  </a:lnTo>
                  <a:lnTo>
                    <a:pt x="698" y="3819"/>
                  </a:lnTo>
                  <a:lnTo>
                    <a:pt x="673" y="3823"/>
                  </a:lnTo>
                  <a:lnTo>
                    <a:pt x="673" y="3690"/>
                  </a:lnTo>
                  <a:lnTo>
                    <a:pt x="731" y="3612"/>
                  </a:lnTo>
                  <a:lnTo>
                    <a:pt x="739" y="3600"/>
                  </a:lnTo>
                  <a:lnTo>
                    <a:pt x="757" y="3567"/>
                  </a:lnTo>
                  <a:lnTo>
                    <a:pt x="769" y="3543"/>
                  </a:lnTo>
                  <a:lnTo>
                    <a:pt x="782" y="3515"/>
                  </a:lnTo>
                  <a:lnTo>
                    <a:pt x="795" y="3485"/>
                  </a:lnTo>
                  <a:lnTo>
                    <a:pt x="808" y="3452"/>
                  </a:lnTo>
                  <a:lnTo>
                    <a:pt x="819" y="3424"/>
                  </a:lnTo>
                  <a:lnTo>
                    <a:pt x="828" y="3404"/>
                  </a:lnTo>
                  <a:lnTo>
                    <a:pt x="832" y="3397"/>
                  </a:lnTo>
                  <a:lnTo>
                    <a:pt x="837" y="3390"/>
                  </a:lnTo>
                  <a:lnTo>
                    <a:pt x="841" y="3386"/>
                  </a:lnTo>
                  <a:lnTo>
                    <a:pt x="846" y="3382"/>
                  </a:lnTo>
                  <a:lnTo>
                    <a:pt x="875" y="3367"/>
                  </a:lnTo>
                  <a:lnTo>
                    <a:pt x="924" y="3343"/>
                  </a:lnTo>
                  <a:lnTo>
                    <a:pt x="939" y="3335"/>
                  </a:lnTo>
                  <a:lnTo>
                    <a:pt x="955" y="3324"/>
                  </a:lnTo>
                  <a:lnTo>
                    <a:pt x="973" y="3313"/>
                  </a:lnTo>
                  <a:lnTo>
                    <a:pt x="990" y="3300"/>
                  </a:lnTo>
                  <a:lnTo>
                    <a:pt x="1024" y="3273"/>
                  </a:lnTo>
                  <a:lnTo>
                    <a:pt x="1056" y="3244"/>
                  </a:lnTo>
                  <a:lnTo>
                    <a:pt x="1086" y="3216"/>
                  </a:lnTo>
                  <a:lnTo>
                    <a:pt x="1111" y="3189"/>
                  </a:lnTo>
                  <a:lnTo>
                    <a:pt x="1121" y="3176"/>
                  </a:lnTo>
                  <a:lnTo>
                    <a:pt x="1129" y="3165"/>
                  </a:lnTo>
                  <a:lnTo>
                    <a:pt x="1136" y="3154"/>
                  </a:lnTo>
                  <a:lnTo>
                    <a:pt x="1141" y="3145"/>
                  </a:lnTo>
                  <a:lnTo>
                    <a:pt x="1147" y="3128"/>
                  </a:lnTo>
                  <a:lnTo>
                    <a:pt x="1151" y="3113"/>
                  </a:lnTo>
                  <a:lnTo>
                    <a:pt x="1152" y="3096"/>
                  </a:lnTo>
                  <a:lnTo>
                    <a:pt x="1152" y="3079"/>
                  </a:lnTo>
                  <a:lnTo>
                    <a:pt x="1150" y="3063"/>
                  </a:lnTo>
                  <a:lnTo>
                    <a:pt x="1147" y="3044"/>
                  </a:lnTo>
                  <a:lnTo>
                    <a:pt x="1141" y="3025"/>
                  </a:lnTo>
                  <a:lnTo>
                    <a:pt x="1135" y="3004"/>
                  </a:lnTo>
                  <a:lnTo>
                    <a:pt x="1130" y="2994"/>
                  </a:lnTo>
                  <a:lnTo>
                    <a:pt x="1126" y="2984"/>
                  </a:lnTo>
                  <a:lnTo>
                    <a:pt x="1121" y="2977"/>
                  </a:lnTo>
                  <a:lnTo>
                    <a:pt x="1114" y="2969"/>
                  </a:lnTo>
                  <a:lnTo>
                    <a:pt x="1109" y="2963"/>
                  </a:lnTo>
                  <a:lnTo>
                    <a:pt x="1102" y="2957"/>
                  </a:lnTo>
                  <a:lnTo>
                    <a:pt x="1096" y="2952"/>
                  </a:lnTo>
                  <a:lnTo>
                    <a:pt x="1089" y="2947"/>
                  </a:lnTo>
                  <a:lnTo>
                    <a:pt x="1067" y="2936"/>
                  </a:lnTo>
                  <a:lnTo>
                    <a:pt x="1057" y="2934"/>
                  </a:lnTo>
                  <a:lnTo>
                    <a:pt x="1057" y="2928"/>
                  </a:lnTo>
                  <a:lnTo>
                    <a:pt x="1057" y="2910"/>
                  </a:lnTo>
                  <a:lnTo>
                    <a:pt x="1057" y="2884"/>
                  </a:lnTo>
                  <a:lnTo>
                    <a:pt x="1059" y="2854"/>
                  </a:lnTo>
                  <a:lnTo>
                    <a:pt x="1060" y="2821"/>
                  </a:lnTo>
                  <a:lnTo>
                    <a:pt x="1061" y="2787"/>
                  </a:lnTo>
                  <a:lnTo>
                    <a:pt x="1062" y="2758"/>
                  </a:lnTo>
                  <a:lnTo>
                    <a:pt x="1064" y="2735"/>
                  </a:lnTo>
                  <a:lnTo>
                    <a:pt x="1065" y="2725"/>
                  </a:lnTo>
                  <a:lnTo>
                    <a:pt x="1065" y="2717"/>
                  </a:lnTo>
                  <a:lnTo>
                    <a:pt x="1064" y="2707"/>
                  </a:lnTo>
                  <a:lnTo>
                    <a:pt x="1063" y="2697"/>
                  </a:lnTo>
                  <a:lnTo>
                    <a:pt x="1061" y="2688"/>
                  </a:lnTo>
                  <a:lnTo>
                    <a:pt x="1059" y="2679"/>
                  </a:lnTo>
                  <a:lnTo>
                    <a:pt x="1054" y="2669"/>
                  </a:lnTo>
                  <a:lnTo>
                    <a:pt x="1051" y="2659"/>
                  </a:lnTo>
                  <a:lnTo>
                    <a:pt x="1040" y="2639"/>
                  </a:lnTo>
                  <a:lnTo>
                    <a:pt x="1027" y="2618"/>
                  </a:lnTo>
                  <a:lnTo>
                    <a:pt x="1012" y="2594"/>
                  </a:lnTo>
                  <a:lnTo>
                    <a:pt x="993" y="2569"/>
                  </a:lnTo>
                  <a:lnTo>
                    <a:pt x="977" y="2546"/>
                  </a:lnTo>
                  <a:lnTo>
                    <a:pt x="965" y="2528"/>
                  </a:lnTo>
                  <a:lnTo>
                    <a:pt x="956" y="2515"/>
                  </a:lnTo>
                  <a:lnTo>
                    <a:pt x="950" y="2504"/>
                  </a:lnTo>
                  <a:lnTo>
                    <a:pt x="941" y="2484"/>
                  </a:lnTo>
                  <a:lnTo>
                    <a:pt x="929" y="2453"/>
                  </a:lnTo>
                  <a:lnTo>
                    <a:pt x="927" y="2445"/>
                  </a:lnTo>
                  <a:lnTo>
                    <a:pt x="927" y="2436"/>
                  </a:lnTo>
                  <a:lnTo>
                    <a:pt x="928" y="2428"/>
                  </a:lnTo>
                  <a:lnTo>
                    <a:pt x="930" y="2421"/>
                  </a:lnTo>
                  <a:lnTo>
                    <a:pt x="935" y="2414"/>
                  </a:lnTo>
                  <a:lnTo>
                    <a:pt x="940" y="2408"/>
                  </a:lnTo>
                  <a:lnTo>
                    <a:pt x="946" y="2402"/>
                  </a:lnTo>
                  <a:lnTo>
                    <a:pt x="954" y="2397"/>
                  </a:lnTo>
                  <a:lnTo>
                    <a:pt x="972" y="2387"/>
                  </a:lnTo>
                  <a:lnTo>
                    <a:pt x="992" y="2379"/>
                  </a:lnTo>
                  <a:lnTo>
                    <a:pt x="1012" y="2372"/>
                  </a:lnTo>
                  <a:lnTo>
                    <a:pt x="1032" y="2364"/>
                  </a:lnTo>
                  <a:lnTo>
                    <a:pt x="1037" y="2363"/>
                  </a:lnTo>
                  <a:lnTo>
                    <a:pt x="1041" y="2362"/>
                  </a:lnTo>
                  <a:lnTo>
                    <a:pt x="1047" y="2362"/>
                  </a:lnTo>
                  <a:lnTo>
                    <a:pt x="1051" y="2362"/>
                  </a:lnTo>
                  <a:lnTo>
                    <a:pt x="1060" y="2364"/>
                  </a:lnTo>
                  <a:lnTo>
                    <a:pt x="1068" y="2368"/>
                  </a:lnTo>
                  <a:lnTo>
                    <a:pt x="1076" y="2374"/>
                  </a:lnTo>
                  <a:lnTo>
                    <a:pt x="1085" y="2380"/>
                  </a:lnTo>
                  <a:lnTo>
                    <a:pt x="1092" y="2388"/>
                  </a:lnTo>
                  <a:lnTo>
                    <a:pt x="1100" y="2397"/>
                  </a:lnTo>
                  <a:lnTo>
                    <a:pt x="1115" y="2414"/>
                  </a:lnTo>
                  <a:lnTo>
                    <a:pt x="1128" y="2431"/>
                  </a:lnTo>
                  <a:lnTo>
                    <a:pt x="1135" y="2439"/>
                  </a:lnTo>
                  <a:lnTo>
                    <a:pt x="1141" y="2446"/>
                  </a:lnTo>
                  <a:lnTo>
                    <a:pt x="1148" y="2450"/>
                  </a:lnTo>
                  <a:lnTo>
                    <a:pt x="1153" y="2453"/>
                  </a:lnTo>
                  <a:lnTo>
                    <a:pt x="1160" y="2458"/>
                  </a:lnTo>
                  <a:lnTo>
                    <a:pt x="1167" y="2465"/>
                  </a:lnTo>
                  <a:lnTo>
                    <a:pt x="1175" y="2476"/>
                  </a:lnTo>
                  <a:lnTo>
                    <a:pt x="1183" y="2489"/>
                  </a:lnTo>
                  <a:lnTo>
                    <a:pt x="1199" y="2521"/>
                  </a:lnTo>
                  <a:lnTo>
                    <a:pt x="1216" y="2557"/>
                  </a:lnTo>
                  <a:lnTo>
                    <a:pt x="1233" y="2595"/>
                  </a:lnTo>
                  <a:lnTo>
                    <a:pt x="1247" y="2631"/>
                  </a:lnTo>
                  <a:lnTo>
                    <a:pt x="1260" y="2662"/>
                  </a:lnTo>
                  <a:lnTo>
                    <a:pt x="1269" y="2684"/>
                  </a:lnTo>
                  <a:lnTo>
                    <a:pt x="1273" y="2692"/>
                  </a:lnTo>
                  <a:lnTo>
                    <a:pt x="1278" y="2697"/>
                  </a:lnTo>
                  <a:lnTo>
                    <a:pt x="1286" y="2701"/>
                  </a:lnTo>
                  <a:lnTo>
                    <a:pt x="1293" y="2704"/>
                  </a:lnTo>
                  <a:lnTo>
                    <a:pt x="1301" y="2706"/>
                  </a:lnTo>
                  <a:lnTo>
                    <a:pt x="1310" y="2706"/>
                  </a:lnTo>
                  <a:lnTo>
                    <a:pt x="1319" y="2706"/>
                  </a:lnTo>
                  <a:lnTo>
                    <a:pt x="1327" y="2704"/>
                  </a:lnTo>
                  <a:lnTo>
                    <a:pt x="1344" y="2700"/>
                  </a:lnTo>
                  <a:lnTo>
                    <a:pt x="1358" y="2696"/>
                  </a:lnTo>
                  <a:lnTo>
                    <a:pt x="1368" y="2692"/>
                  </a:lnTo>
                  <a:lnTo>
                    <a:pt x="1371" y="2690"/>
                  </a:lnTo>
                  <a:lnTo>
                    <a:pt x="1373" y="2683"/>
                  </a:lnTo>
                  <a:lnTo>
                    <a:pt x="1375" y="2662"/>
                  </a:lnTo>
                  <a:lnTo>
                    <a:pt x="1380" y="2628"/>
                  </a:lnTo>
                  <a:lnTo>
                    <a:pt x="1382" y="2583"/>
                  </a:lnTo>
                  <a:lnTo>
                    <a:pt x="1383" y="2557"/>
                  </a:lnTo>
                  <a:lnTo>
                    <a:pt x="1383" y="2528"/>
                  </a:lnTo>
                  <a:lnTo>
                    <a:pt x="1382" y="2497"/>
                  </a:lnTo>
                  <a:lnTo>
                    <a:pt x="1380" y="2463"/>
                  </a:lnTo>
                  <a:lnTo>
                    <a:pt x="1376" y="2428"/>
                  </a:lnTo>
                  <a:lnTo>
                    <a:pt x="1372" y="2391"/>
                  </a:lnTo>
                  <a:lnTo>
                    <a:pt x="1367" y="2353"/>
                  </a:lnTo>
                  <a:lnTo>
                    <a:pt x="1359" y="2313"/>
                  </a:lnTo>
                  <a:lnTo>
                    <a:pt x="1345" y="2240"/>
                  </a:lnTo>
                  <a:lnTo>
                    <a:pt x="1335" y="2183"/>
                  </a:lnTo>
                  <a:lnTo>
                    <a:pt x="1332" y="2161"/>
                  </a:lnTo>
                  <a:lnTo>
                    <a:pt x="1331" y="2141"/>
                  </a:lnTo>
                  <a:lnTo>
                    <a:pt x="1330" y="2124"/>
                  </a:lnTo>
                  <a:lnTo>
                    <a:pt x="1328" y="2108"/>
                  </a:lnTo>
                  <a:lnTo>
                    <a:pt x="1330" y="2095"/>
                  </a:lnTo>
                  <a:lnTo>
                    <a:pt x="1331" y="2083"/>
                  </a:lnTo>
                  <a:lnTo>
                    <a:pt x="1333" y="2073"/>
                  </a:lnTo>
                  <a:lnTo>
                    <a:pt x="1336" y="2064"/>
                  </a:lnTo>
                  <a:lnTo>
                    <a:pt x="1344" y="2044"/>
                  </a:lnTo>
                  <a:lnTo>
                    <a:pt x="1352" y="2024"/>
                  </a:lnTo>
                  <a:lnTo>
                    <a:pt x="1358" y="2015"/>
                  </a:lnTo>
                  <a:lnTo>
                    <a:pt x="1363" y="2006"/>
                  </a:lnTo>
                  <a:lnTo>
                    <a:pt x="1370" y="1998"/>
                  </a:lnTo>
                  <a:lnTo>
                    <a:pt x="1377" y="1993"/>
                  </a:lnTo>
                  <a:lnTo>
                    <a:pt x="1386" y="1987"/>
                  </a:lnTo>
                  <a:lnTo>
                    <a:pt x="1394" y="1983"/>
                  </a:lnTo>
                  <a:lnTo>
                    <a:pt x="1404" y="1981"/>
                  </a:lnTo>
                  <a:lnTo>
                    <a:pt x="1412" y="1979"/>
                  </a:lnTo>
                  <a:lnTo>
                    <a:pt x="1422" y="1978"/>
                  </a:lnTo>
                  <a:lnTo>
                    <a:pt x="1431" y="1978"/>
                  </a:lnTo>
                  <a:lnTo>
                    <a:pt x="1441" y="1978"/>
                  </a:lnTo>
                  <a:lnTo>
                    <a:pt x="1450" y="1979"/>
                  </a:lnTo>
                  <a:lnTo>
                    <a:pt x="1469" y="1982"/>
                  </a:lnTo>
                  <a:lnTo>
                    <a:pt x="1486" y="1986"/>
                  </a:lnTo>
                  <a:lnTo>
                    <a:pt x="1495" y="1987"/>
                  </a:lnTo>
                  <a:lnTo>
                    <a:pt x="1505" y="1989"/>
                  </a:lnTo>
                  <a:lnTo>
                    <a:pt x="1513" y="1989"/>
                  </a:lnTo>
                  <a:lnTo>
                    <a:pt x="1523" y="1986"/>
                  </a:lnTo>
                  <a:lnTo>
                    <a:pt x="1532" y="1984"/>
                  </a:lnTo>
                  <a:lnTo>
                    <a:pt x="1542" y="1980"/>
                  </a:lnTo>
                  <a:lnTo>
                    <a:pt x="1550" y="1976"/>
                  </a:lnTo>
                  <a:lnTo>
                    <a:pt x="1559" y="1970"/>
                  </a:lnTo>
                  <a:lnTo>
                    <a:pt x="1568" y="1964"/>
                  </a:lnTo>
                  <a:lnTo>
                    <a:pt x="1576" y="1956"/>
                  </a:lnTo>
                  <a:lnTo>
                    <a:pt x="1583" y="1948"/>
                  </a:lnTo>
                  <a:lnTo>
                    <a:pt x="1591" y="1940"/>
                  </a:lnTo>
                  <a:lnTo>
                    <a:pt x="1596" y="1930"/>
                  </a:lnTo>
                  <a:lnTo>
                    <a:pt x="1602" y="1919"/>
                  </a:lnTo>
                  <a:lnTo>
                    <a:pt x="1605" y="1908"/>
                  </a:lnTo>
                  <a:lnTo>
                    <a:pt x="1608" y="1896"/>
                  </a:lnTo>
                  <a:lnTo>
                    <a:pt x="1611" y="1884"/>
                  </a:lnTo>
                  <a:lnTo>
                    <a:pt x="1616" y="1872"/>
                  </a:lnTo>
                  <a:lnTo>
                    <a:pt x="1622" y="1861"/>
                  </a:lnTo>
                  <a:lnTo>
                    <a:pt x="1629" y="1849"/>
                  </a:lnTo>
                  <a:lnTo>
                    <a:pt x="1636" y="1838"/>
                  </a:lnTo>
                  <a:lnTo>
                    <a:pt x="1644" y="1828"/>
                  </a:lnTo>
                  <a:lnTo>
                    <a:pt x="1653" y="1818"/>
                  </a:lnTo>
                  <a:lnTo>
                    <a:pt x="1661" y="1808"/>
                  </a:lnTo>
                  <a:lnTo>
                    <a:pt x="1691" y="1780"/>
                  </a:lnTo>
                  <a:lnTo>
                    <a:pt x="1704" y="1769"/>
                  </a:lnTo>
                  <a:lnTo>
                    <a:pt x="1712" y="1763"/>
                  </a:lnTo>
                  <a:lnTo>
                    <a:pt x="1731" y="1750"/>
                  </a:lnTo>
                  <a:lnTo>
                    <a:pt x="1759" y="1732"/>
                  </a:lnTo>
                  <a:lnTo>
                    <a:pt x="1795" y="1709"/>
                  </a:lnTo>
                  <a:lnTo>
                    <a:pt x="1836" y="1685"/>
                  </a:lnTo>
                  <a:lnTo>
                    <a:pt x="1877" y="1660"/>
                  </a:lnTo>
                  <a:lnTo>
                    <a:pt x="1898" y="1649"/>
                  </a:lnTo>
                  <a:lnTo>
                    <a:pt x="1917" y="1638"/>
                  </a:lnTo>
                  <a:lnTo>
                    <a:pt x="1937" y="1629"/>
                  </a:lnTo>
                  <a:lnTo>
                    <a:pt x="1954" y="1621"/>
                  </a:lnTo>
                  <a:lnTo>
                    <a:pt x="1962" y="1617"/>
                  </a:lnTo>
                  <a:lnTo>
                    <a:pt x="1969" y="1613"/>
                  </a:lnTo>
                  <a:lnTo>
                    <a:pt x="1976" y="1609"/>
                  </a:lnTo>
                  <a:lnTo>
                    <a:pt x="1981" y="1604"/>
                  </a:lnTo>
                  <a:lnTo>
                    <a:pt x="1987" y="1599"/>
                  </a:lnTo>
                  <a:lnTo>
                    <a:pt x="1991" y="1594"/>
                  </a:lnTo>
                  <a:lnTo>
                    <a:pt x="1994" y="1588"/>
                  </a:lnTo>
                  <a:lnTo>
                    <a:pt x="1998" y="1583"/>
                  </a:lnTo>
                  <a:lnTo>
                    <a:pt x="2002" y="1571"/>
                  </a:lnTo>
                  <a:lnTo>
                    <a:pt x="2005" y="1558"/>
                  </a:lnTo>
                  <a:lnTo>
                    <a:pt x="2006" y="1543"/>
                  </a:lnTo>
                  <a:lnTo>
                    <a:pt x="2006" y="1529"/>
                  </a:lnTo>
                  <a:lnTo>
                    <a:pt x="2002" y="1499"/>
                  </a:lnTo>
                  <a:lnTo>
                    <a:pt x="1997" y="1467"/>
                  </a:lnTo>
                  <a:lnTo>
                    <a:pt x="1990" y="1435"/>
                  </a:lnTo>
                  <a:lnTo>
                    <a:pt x="1986" y="1403"/>
                  </a:lnTo>
                  <a:lnTo>
                    <a:pt x="1986" y="1388"/>
                  </a:lnTo>
                  <a:lnTo>
                    <a:pt x="1987" y="1374"/>
                  </a:lnTo>
                  <a:lnTo>
                    <a:pt x="1990" y="1360"/>
                  </a:lnTo>
                  <a:lnTo>
                    <a:pt x="1993" y="1347"/>
                  </a:lnTo>
                  <a:lnTo>
                    <a:pt x="1998" y="1333"/>
                  </a:lnTo>
                  <a:lnTo>
                    <a:pt x="2003" y="1323"/>
                  </a:lnTo>
                  <a:lnTo>
                    <a:pt x="2010" y="1312"/>
                  </a:lnTo>
                  <a:lnTo>
                    <a:pt x="2016" y="1302"/>
                  </a:lnTo>
                  <a:lnTo>
                    <a:pt x="2028" y="1286"/>
                  </a:lnTo>
                  <a:lnTo>
                    <a:pt x="2039" y="1273"/>
                  </a:lnTo>
                  <a:lnTo>
                    <a:pt x="2047" y="1265"/>
                  </a:lnTo>
                  <a:lnTo>
                    <a:pt x="2050" y="1263"/>
                  </a:lnTo>
                  <a:lnTo>
                    <a:pt x="2058" y="1258"/>
                  </a:lnTo>
                  <a:lnTo>
                    <a:pt x="2078" y="1246"/>
                  </a:lnTo>
                  <a:lnTo>
                    <a:pt x="2109" y="1229"/>
                  </a:lnTo>
                  <a:lnTo>
                    <a:pt x="2149" y="1208"/>
                  </a:lnTo>
                  <a:lnTo>
                    <a:pt x="2194" y="1187"/>
                  </a:lnTo>
                  <a:lnTo>
                    <a:pt x="2242" y="1165"/>
                  </a:lnTo>
                  <a:lnTo>
                    <a:pt x="2267" y="1156"/>
                  </a:lnTo>
                  <a:lnTo>
                    <a:pt x="2291" y="1147"/>
                  </a:lnTo>
                  <a:lnTo>
                    <a:pt x="2314" y="1140"/>
                  </a:lnTo>
                  <a:lnTo>
                    <a:pt x="2338" y="1134"/>
                  </a:lnTo>
                  <a:lnTo>
                    <a:pt x="2348" y="1132"/>
                  </a:lnTo>
                  <a:lnTo>
                    <a:pt x="2357" y="1129"/>
                  </a:lnTo>
                  <a:lnTo>
                    <a:pt x="2367" y="1126"/>
                  </a:lnTo>
                  <a:lnTo>
                    <a:pt x="2376" y="1121"/>
                  </a:lnTo>
                  <a:lnTo>
                    <a:pt x="2395" y="1111"/>
                  </a:lnTo>
                  <a:lnTo>
                    <a:pt x="2412" y="1101"/>
                  </a:lnTo>
                  <a:lnTo>
                    <a:pt x="2431" y="1088"/>
                  </a:lnTo>
                  <a:lnTo>
                    <a:pt x="2448" y="1073"/>
                  </a:lnTo>
                  <a:lnTo>
                    <a:pt x="2465" y="1058"/>
                  </a:lnTo>
                  <a:lnTo>
                    <a:pt x="2481" y="1043"/>
                  </a:lnTo>
                  <a:lnTo>
                    <a:pt x="2476" y="1030"/>
                  </a:lnTo>
                  <a:lnTo>
                    <a:pt x="2469" y="1015"/>
                  </a:lnTo>
                  <a:lnTo>
                    <a:pt x="2464" y="998"/>
                  </a:lnTo>
                  <a:lnTo>
                    <a:pt x="2459" y="981"/>
                  </a:lnTo>
                  <a:lnTo>
                    <a:pt x="2455" y="963"/>
                  </a:lnTo>
                  <a:lnTo>
                    <a:pt x="2454" y="945"/>
                  </a:lnTo>
                  <a:lnTo>
                    <a:pt x="2453" y="935"/>
                  </a:lnTo>
                  <a:lnTo>
                    <a:pt x="2454" y="926"/>
                  </a:lnTo>
                  <a:lnTo>
                    <a:pt x="2455" y="917"/>
                  </a:lnTo>
                  <a:lnTo>
                    <a:pt x="2456" y="908"/>
                  </a:lnTo>
                  <a:lnTo>
                    <a:pt x="2462" y="879"/>
                  </a:lnTo>
                  <a:lnTo>
                    <a:pt x="2469" y="847"/>
                  </a:lnTo>
                  <a:lnTo>
                    <a:pt x="2476" y="813"/>
                  </a:lnTo>
                  <a:lnTo>
                    <a:pt x="2480" y="781"/>
                  </a:lnTo>
                  <a:lnTo>
                    <a:pt x="2483" y="749"/>
                  </a:lnTo>
                  <a:lnTo>
                    <a:pt x="2484" y="722"/>
                  </a:lnTo>
                  <a:lnTo>
                    <a:pt x="2484" y="711"/>
                  </a:lnTo>
                  <a:lnTo>
                    <a:pt x="2483" y="701"/>
                  </a:lnTo>
                  <a:lnTo>
                    <a:pt x="2481" y="692"/>
                  </a:lnTo>
                  <a:lnTo>
                    <a:pt x="2479" y="686"/>
                  </a:lnTo>
                  <a:lnTo>
                    <a:pt x="2476" y="679"/>
                  </a:lnTo>
                  <a:lnTo>
                    <a:pt x="2472" y="671"/>
                  </a:lnTo>
                  <a:lnTo>
                    <a:pt x="2469" y="660"/>
                  </a:lnTo>
                  <a:lnTo>
                    <a:pt x="2466" y="647"/>
                  </a:lnTo>
                  <a:lnTo>
                    <a:pt x="2458" y="617"/>
                  </a:lnTo>
                  <a:lnTo>
                    <a:pt x="2449" y="586"/>
                  </a:lnTo>
                  <a:lnTo>
                    <a:pt x="2444" y="569"/>
                  </a:lnTo>
                  <a:lnTo>
                    <a:pt x="2440" y="553"/>
                  </a:lnTo>
                  <a:lnTo>
                    <a:pt x="2433" y="538"/>
                  </a:lnTo>
                  <a:lnTo>
                    <a:pt x="2427" y="523"/>
                  </a:lnTo>
                  <a:lnTo>
                    <a:pt x="2420" y="510"/>
                  </a:lnTo>
                  <a:lnTo>
                    <a:pt x="2412" y="498"/>
                  </a:lnTo>
                  <a:lnTo>
                    <a:pt x="2404" y="488"/>
                  </a:lnTo>
                  <a:lnTo>
                    <a:pt x="2395" y="480"/>
                  </a:lnTo>
                  <a:lnTo>
                    <a:pt x="2373" y="466"/>
                  </a:lnTo>
                  <a:lnTo>
                    <a:pt x="2346" y="449"/>
                  </a:lnTo>
                  <a:lnTo>
                    <a:pt x="2316" y="429"/>
                  </a:lnTo>
                  <a:lnTo>
                    <a:pt x="2285" y="410"/>
                  </a:lnTo>
                  <a:lnTo>
                    <a:pt x="2257" y="392"/>
                  </a:lnTo>
                  <a:lnTo>
                    <a:pt x="2234" y="378"/>
                  </a:lnTo>
                  <a:lnTo>
                    <a:pt x="2218" y="368"/>
                  </a:lnTo>
                  <a:lnTo>
                    <a:pt x="2212" y="364"/>
                  </a:lnTo>
                  <a:lnTo>
                    <a:pt x="2209" y="364"/>
                  </a:lnTo>
                  <a:lnTo>
                    <a:pt x="2199" y="363"/>
                  </a:lnTo>
                  <a:lnTo>
                    <a:pt x="2185" y="359"/>
                  </a:lnTo>
                  <a:lnTo>
                    <a:pt x="2169" y="354"/>
                  </a:lnTo>
                  <a:lnTo>
                    <a:pt x="2160" y="350"/>
                  </a:lnTo>
                  <a:lnTo>
                    <a:pt x="2151" y="345"/>
                  </a:lnTo>
                  <a:lnTo>
                    <a:pt x="2142" y="340"/>
                  </a:lnTo>
                  <a:lnTo>
                    <a:pt x="2135" y="333"/>
                  </a:lnTo>
                  <a:lnTo>
                    <a:pt x="2127" y="327"/>
                  </a:lnTo>
                  <a:lnTo>
                    <a:pt x="2121" y="318"/>
                  </a:lnTo>
                  <a:lnTo>
                    <a:pt x="2116" y="308"/>
                  </a:lnTo>
                  <a:lnTo>
                    <a:pt x="2112" y="297"/>
                  </a:lnTo>
                  <a:lnTo>
                    <a:pt x="2110" y="285"/>
                  </a:lnTo>
                  <a:lnTo>
                    <a:pt x="2108" y="271"/>
                  </a:lnTo>
                  <a:lnTo>
                    <a:pt x="2105" y="254"/>
                  </a:lnTo>
                  <a:lnTo>
                    <a:pt x="2104" y="234"/>
                  </a:lnTo>
                  <a:lnTo>
                    <a:pt x="2102" y="191"/>
                  </a:lnTo>
                  <a:lnTo>
                    <a:pt x="2101" y="145"/>
                  </a:lnTo>
                  <a:lnTo>
                    <a:pt x="2100" y="99"/>
                  </a:lnTo>
                  <a:lnTo>
                    <a:pt x="2100" y="58"/>
                  </a:lnTo>
                  <a:lnTo>
                    <a:pt x="2100" y="23"/>
                  </a:lnTo>
                  <a:lnTo>
                    <a:pt x="2101" y="0"/>
                  </a:lnTo>
                  <a:lnTo>
                    <a:pt x="2068" y="36"/>
                  </a:lnTo>
                  <a:lnTo>
                    <a:pt x="2036" y="69"/>
                  </a:lnTo>
                  <a:lnTo>
                    <a:pt x="2022" y="83"/>
                  </a:lnTo>
                  <a:lnTo>
                    <a:pt x="2009" y="95"/>
                  </a:lnTo>
                  <a:lnTo>
                    <a:pt x="1998" y="104"/>
                  </a:lnTo>
                  <a:lnTo>
                    <a:pt x="1990" y="109"/>
                  </a:lnTo>
                  <a:lnTo>
                    <a:pt x="1977" y="116"/>
                  </a:lnTo>
                  <a:lnTo>
                    <a:pt x="1962" y="124"/>
                  </a:lnTo>
                  <a:lnTo>
                    <a:pt x="1948" y="134"/>
                  </a:lnTo>
                  <a:lnTo>
                    <a:pt x="1934" y="144"/>
                  </a:lnTo>
                  <a:lnTo>
                    <a:pt x="1928" y="149"/>
                  </a:lnTo>
                  <a:lnTo>
                    <a:pt x="1922" y="156"/>
                  </a:lnTo>
                  <a:lnTo>
                    <a:pt x="1917" y="161"/>
                  </a:lnTo>
                  <a:lnTo>
                    <a:pt x="1913" y="168"/>
                  </a:lnTo>
                  <a:lnTo>
                    <a:pt x="1910" y="173"/>
                  </a:lnTo>
                  <a:lnTo>
                    <a:pt x="1907" y="180"/>
                  </a:lnTo>
                  <a:lnTo>
                    <a:pt x="1906" y="185"/>
                  </a:lnTo>
                  <a:lnTo>
                    <a:pt x="1906" y="192"/>
                  </a:lnTo>
                  <a:lnTo>
                    <a:pt x="1907" y="197"/>
                  </a:lnTo>
                  <a:lnTo>
                    <a:pt x="1907" y="202"/>
                  </a:lnTo>
                  <a:lnTo>
                    <a:pt x="1906" y="206"/>
                  </a:lnTo>
                  <a:lnTo>
                    <a:pt x="1905" y="209"/>
                  </a:lnTo>
                  <a:lnTo>
                    <a:pt x="1904" y="214"/>
                  </a:lnTo>
                  <a:lnTo>
                    <a:pt x="1902" y="217"/>
                  </a:lnTo>
                  <a:lnTo>
                    <a:pt x="1899" y="219"/>
                  </a:lnTo>
                  <a:lnTo>
                    <a:pt x="1895" y="222"/>
                  </a:lnTo>
                  <a:lnTo>
                    <a:pt x="1888" y="227"/>
                  </a:lnTo>
                  <a:lnTo>
                    <a:pt x="1878" y="230"/>
                  </a:lnTo>
                  <a:lnTo>
                    <a:pt x="1866" y="231"/>
                  </a:lnTo>
                  <a:lnTo>
                    <a:pt x="1853" y="23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272"/>
            <p:cNvSpPr>
              <a:spLocks noChangeAspect="1"/>
            </p:cNvSpPr>
            <p:nvPr/>
          </p:nvSpPr>
          <p:spPr bwMode="auto">
            <a:xfrm>
              <a:off x="4383" y="1615"/>
              <a:ext cx="230" cy="251"/>
            </a:xfrm>
            <a:custGeom>
              <a:avLst/>
              <a:gdLst>
                <a:gd name="T0" fmla="*/ 0 w 1726"/>
                <a:gd name="T1" fmla="*/ 0 h 1793"/>
                <a:gd name="T2" fmla="*/ 0 w 1726"/>
                <a:gd name="T3" fmla="*/ 0 h 1793"/>
                <a:gd name="T4" fmla="*/ 0 w 1726"/>
                <a:gd name="T5" fmla="*/ 0 h 1793"/>
                <a:gd name="T6" fmla="*/ 0 w 1726"/>
                <a:gd name="T7" fmla="*/ 0 h 1793"/>
                <a:gd name="T8" fmla="*/ 0 w 1726"/>
                <a:gd name="T9" fmla="*/ 0 h 1793"/>
                <a:gd name="T10" fmla="*/ 0 w 1726"/>
                <a:gd name="T11" fmla="*/ 0 h 1793"/>
                <a:gd name="T12" fmla="*/ 0 w 1726"/>
                <a:gd name="T13" fmla="*/ 0 h 1793"/>
                <a:gd name="T14" fmla="*/ 0 w 1726"/>
                <a:gd name="T15" fmla="*/ 0 h 1793"/>
                <a:gd name="T16" fmla="*/ 0 w 1726"/>
                <a:gd name="T17" fmla="*/ 0 h 1793"/>
                <a:gd name="T18" fmla="*/ 0 w 1726"/>
                <a:gd name="T19" fmla="*/ 0 h 1793"/>
                <a:gd name="T20" fmla="*/ 0 w 1726"/>
                <a:gd name="T21" fmla="*/ 0 h 1793"/>
                <a:gd name="T22" fmla="*/ 0 w 1726"/>
                <a:gd name="T23" fmla="*/ 0 h 1793"/>
                <a:gd name="T24" fmla="*/ 0 w 1726"/>
                <a:gd name="T25" fmla="*/ 0 h 1793"/>
                <a:gd name="T26" fmla="*/ 0 w 1726"/>
                <a:gd name="T27" fmla="*/ 0 h 1793"/>
                <a:gd name="T28" fmla="*/ 0 w 1726"/>
                <a:gd name="T29" fmla="*/ 0 h 1793"/>
                <a:gd name="T30" fmla="*/ 0 w 1726"/>
                <a:gd name="T31" fmla="*/ 0 h 1793"/>
                <a:gd name="T32" fmla="*/ 0 w 1726"/>
                <a:gd name="T33" fmla="*/ 0 h 1793"/>
                <a:gd name="T34" fmla="*/ 0 w 1726"/>
                <a:gd name="T35" fmla="*/ 0 h 1793"/>
                <a:gd name="T36" fmla="*/ 0 w 1726"/>
                <a:gd name="T37" fmla="*/ 0 h 1793"/>
                <a:gd name="T38" fmla="*/ 0 w 1726"/>
                <a:gd name="T39" fmla="*/ 0 h 1793"/>
                <a:gd name="T40" fmla="*/ 0 w 1726"/>
                <a:gd name="T41" fmla="*/ 0 h 1793"/>
                <a:gd name="T42" fmla="*/ 0 w 1726"/>
                <a:gd name="T43" fmla="*/ 0 h 1793"/>
                <a:gd name="T44" fmla="*/ 0 w 1726"/>
                <a:gd name="T45" fmla="*/ 0 h 1793"/>
                <a:gd name="T46" fmla="*/ 0 w 1726"/>
                <a:gd name="T47" fmla="*/ 0 h 1793"/>
                <a:gd name="T48" fmla="*/ 0 w 1726"/>
                <a:gd name="T49" fmla="*/ 0 h 1793"/>
                <a:gd name="T50" fmla="*/ 0 w 1726"/>
                <a:gd name="T51" fmla="*/ 0 h 1793"/>
                <a:gd name="T52" fmla="*/ 0 w 1726"/>
                <a:gd name="T53" fmla="*/ 0 h 1793"/>
                <a:gd name="T54" fmla="*/ 0 w 1726"/>
                <a:gd name="T55" fmla="*/ 0 h 1793"/>
                <a:gd name="T56" fmla="*/ 0 w 1726"/>
                <a:gd name="T57" fmla="*/ 0 h 1793"/>
                <a:gd name="T58" fmla="*/ 0 w 1726"/>
                <a:gd name="T59" fmla="*/ 0 h 1793"/>
                <a:gd name="T60" fmla="*/ 0 w 1726"/>
                <a:gd name="T61" fmla="*/ 0 h 1793"/>
                <a:gd name="T62" fmla="*/ 0 w 1726"/>
                <a:gd name="T63" fmla="*/ 0 h 1793"/>
                <a:gd name="T64" fmla="*/ 0 w 1726"/>
                <a:gd name="T65" fmla="*/ 0 h 1793"/>
                <a:gd name="T66" fmla="*/ 0 w 1726"/>
                <a:gd name="T67" fmla="*/ 0 h 1793"/>
                <a:gd name="T68" fmla="*/ 0 w 1726"/>
                <a:gd name="T69" fmla="*/ 0 h 1793"/>
                <a:gd name="T70" fmla="*/ 0 w 1726"/>
                <a:gd name="T71" fmla="*/ 0 h 1793"/>
                <a:gd name="T72" fmla="*/ 0 w 1726"/>
                <a:gd name="T73" fmla="*/ 0 h 1793"/>
                <a:gd name="T74" fmla="*/ 0 w 1726"/>
                <a:gd name="T75" fmla="*/ 0 h 1793"/>
                <a:gd name="T76" fmla="*/ 0 w 1726"/>
                <a:gd name="T77" fmla="*/ 0 h 1793"/>
                <a:gd name="T78" fmla="*/ 0 w 1726"/>
                <a:gd name="T79" fmla="*/ 0 h 1793"/>
                <a:gd name="T80" fmla="*/ 0 w 1726"/>
                <a:gd name="T81" fmla="*/ 0 h 1793"/>
                <a:gd name="T82" fmla="*/ 0 w 1726"/>
                <a:gd name="T83" fmla="*/ 0 h 1793"/>
                <a:gd name="T84" fmla="*/ 0 w 1726"/>
                <a:gd name="T85" fmla="*/ 0 h 1793"/>
                <a:gd name="T86" fmla="*/ 0 w 1726"/>
                <a:gd name="T87" fmla="*/ 0 h 1793"/>
                <a:gd name="T88" fmla="*/ 0 w 1726"/>
                <a:gd name="T89" fmla="*/ 0 h 1793"/>
                <a:gd name="T90" fmla="*/ 0 w 1726"/>
                <a:gd name="T91" fmla="*/ 0 h 1793"/>
                <a:gd name="T92" fmla="*/ 0 w 1726"/>
                <a:gd name="T93" fmla="*/ 0 h 1793"/>
                <a:gd name="T94" fmla="*/ 0 w 1726"/>
                <a:gd name="T95" fmla="*/ 0 h 1793"/>
                <a:gd name="T96" fmla="*/ 0 w 1726"/>
                <a:gd name="T97" fmla="*/ 0 h 1793"/>
                <a:gd name="T98" fmla="*/ 0 w 1726"/>
                <a:gd name="T99" fmla="*/ 0 h 1793"/>
                <a:gd name="T100" fmla="*/ 0 w 1726"/>
                <a:gd name="T101" fmla="*/ 0 h 1793"/>
                <a:gd name="T102" fmla="*/ 0 w 1726"/>
                <a:gd name="T103" fmla="*/ 0 h 1793"/>
                <a:gd name="T104" fmla="*/ 0 w 1726"/>
                <a:gd name="T105" fmla="*/ 0 h 1793"/>
                <a:gd name="T106" fmla="*/ 0 w 1726"/>
                <a:gd name="T107" fmla="*/ 0 h 1793"/>
                <a:gd name="T108" fmla="*/ 0 w 1726"/>
                <a:gd name="T109" fmla="*/ 0 h 1793"/>
                <a:gd name="T110" fmla="*/ 0 w 1726"/>
                <a:gd name="T111" fmla="*/ 0 h 1793"/>
                <a:gd name="T112" fmla="*/ 0 w 1726"/>
                <a:gd name="T113" fmla="*/ 0 h 1793"/>
                <a:gd name="T114" fmla="*/ 0 w 1726"/>
                <a:gd name="T115" fmla="*/ 0 h 1793"/>
                <a:gd name="T116" fmla="*/ 0 w 1726"/>
                <a:gd name="T117" fmla="*/ 0 h 17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6"/>
                <a:gd name="T178" fmla="*/ 0 h 1793"/>
                <a:gd name="T179" fmla="*/ 1726 w 1726"/>
                <a:gd name="T180" fmla="*/ 1793 h 17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6" h="1793">
                  <a:moveTo>
                    <a:pt x="1420" y="0"/>
                  </a:moveTo>
                  <a:lnTo>
                    <a:pt x="1436" y="6"/>
                  </a:lnTo>
                  <a:lnTo>
                    <a:pt x="1449" y="14"/>
                  </a:lnTo>
                  <a:lnTo>
                    <a:pt x="1456" y="18"/>
                  </a:lnTo>
                  <a:lnTo>
                    <a:pt x="1464" y="24"/>
                  </a:lnTo>
                  <a:lnTo>
                    <a:pt x="1470" y="29"/>
                  </a:lnTo>
                  <a:lnTo>
                    <a:pt x="1477" y="34"/>
                  </a:lnTo>
                  <a:lnTo>
                    <a:pt x="1482" y="41"/>
                  </a:lnTo>
                  <a:lnTo>
                    <a:pt x="1488" y="47"/>
                  </a:lnTo>
                  <a:lnTo>
                    <a:pt x="1492" y="54"/>
                  </a:lnTo>
                  <a:lnTo>
                    <a:pt x="1497" y="62"/>
                  </a:lnTo>
                  <a:lnTo>
                    <a:pt x="1505" y="79"/>
                  </a:lnTo>
                  <a:lnTo>
                    <a:pt x="1513" y="99"/>
                  </a:lnTo>
                  <a:lnTo>
                    <a:pt x="1522" y="124"/>
                  </a:lnTo>
                  <a:lnTo>
                    <a:pt x="1531" y="152"/>
                  </a:lnTo>
                  <a:lnTo>
                    <a:pt x="1535" y="160"/>
                  </a:lnTo>
                  <a:lnTo>
                    <a:pt x="1537" y="166"/>
                  </a:lnTo>
                  <a:lnTo>
                    <a:pt x="1540" y="172"/>
                  </a:lnTo>
                  <a:lnTo>
                    <a:pt x="1543" y="177"/>
                  </a:lnTo>
                  <a:lnTo>
                    <a:pt x="1548" y="180"/>
                  </a:lnTo>
                  <a:lnTo>
                    <a:pt x="1551" y="185"/>
                  </a:lnTo>
                  <a:lnTo>
                    <a:pt x="1555" y="187"/>
                  </a:lnTo>
                  <a:lnTo>
                    <a:pt x="1560" y="190"/>
                  </a:lnTo>
                  <a:lnTo>
                    <a:pt x="1568" y="193"/>
                  </a:lnTo>
                  <a:lnTo>
                    <a:pt x="1577" y="194"/>
                  </a:lnTo>
                  <a:lnTo>
                    <a:pt x="1586" y="195"/>
                  </a:lnTo>
                  <a:lnTo>
                    <a:pt x="1596" y="194"/>
                  </a:lnTo>
                  <a:lnTo>
                    <a:pt x="1613" y="194"/>
                  </a:lnTo>
                  <a:lnTo>
                    <a:pt x="1629" y="195"/>
                  </a:lnTo>
                  <a:lnTo>
                    <a:pt x="1636" y="198"/>
                  </a:lnTo>
                  <a:lnTo>
                    <a:pt x="1642" y="202"/>
                  </a:lnTo>
                  <a:lnTo>
                    <a:pt x="1646" y="204"/>
                  </a:lnTo>
                  <a:lnTo>
                    <a:pt x="1648" y="207"/>
                  </a:lnTo>
                  <a:lnTo>
                    <a:pt x="1650" y="212"/>
                  </a:lnTo>
                  <a:lnTo>
                    <a:pt x="1652" y="217"/>
                  </a:lnTo>
                  <a:lnTo>
                    <a:pt x="1660" y="238"/>
                  </a:lnTo>
                  <a:lnTo>
                    <a:pt x="1670" y="257"/>
                  </a:lnTo>
                  <a:lnTo>
                    <a:pt x="1681" y="276"/>
                  </a:lnTo>
                  <a:lnTo>
                    <a:pt x="1691" y="293"/>
                  </a:lnTo>
                  <a:lnTo>
                    <a:pt x="1709" y="318"/>
                  </a:lnTo>
                  <a:lnTo>
                    <a:pt x="1716" y="328"/>
                  </a:lnTo>
                  <a:lnTo>
                    <a:pt x="1719" y="327"/>
                  </a:lnTo>
                  <a:lnTo>
                    <a:pt x="1724" y="324"/>
                  </a:lnTo>
                  <a:lnTo>
                    <a:pt x="1723" y="325"/>
                  </a:lnTo>
                  <a:lnTo>
                    <a:pt x="1726" y="348"/>
                  </a:lnTo>
                  <a:lnTo>
                    <a:pt x="1723" y="325"/>
                  </a:lnTo>
                  <a:lnTo>
                    <a:pt x="1721" y="326"/>
                  </a:lnTo>
                  <a:lnTo>
                    <a:pt x="1719" y="327"/>
                  </a:lnTo>
                  <a:lnTo>
                    <a:pt x="1707" y="343"/>
                  </a:lnTo>
                  <a:lnTo>
                    <a:pt x="1694" y="360"/>
                  </a:lnTo>
                  <a:lnTo>
                    <a:pt x="1677" y="375"/>
                  </a:lnTo>
                  <a:lnTo>
                    <a:pt x="1661" y="391"/>
                  </a:lnTo>
                  <a:lnTo>
                    <a:pt x="1624" y="426"/>
                  </a:lnTo>
                  <a:lnTo>
                    <a:pt x="1584" y="464"/>
                  </a:lnTo>
                  <a:lnTo>
                    <a:pt x="1572" y="477"/>
                  </a:lnTo>
                  <a:lnTo>
                    <a:pt x="1563" y="491"/>
                  </a:lnTo>
                  <a:lnTo>
                    <a:pt x="1555" y="505"/>
                  </a:lnTo>
                  <a:lnTo>
                    <a:pt x="1551" y="518"/>
                  </a:lnTo>
                  <a:lnTo>
                    <a:pt x="1548" y="531"/>
                  </a:lnTo>
                  <a:lnTo>
                    <a:pt x="1546" y="544"/>
                  </a:lnTo>
                  <a:lnTo>
                    <a:pt x="1546" y="557"/>
                  </a:lnTo>
                  <a:lnTo>
                    <a:pt x="1546" y="571"/>
                  </a:lnTo>
                  <a:lnTo>
                    <a:pt x="1548" y="597"/>
                  </a:lnTo>
                  <a:lnTo>
                    <a:pt x="1551" y="624"/>
                  </a:lnTo>
                  <a:lnTo>
                    <a:pt x="1551" y="638"/>
                  </a:lnTo>
                  <a:lnTo>
                    <a:pt x="1550" y="653"/>
                  </a:lnTo>
                  <a:lnTo>
                    <a:pt x="1549" y="667"/>
                  </a:lnTo>
                  <a:lnTo>
                    <a:pt x="1546" y="681"/>
                  </a:lnTo>
                  <a:lnTo>
                    <a:pt x="1537" y="709"/>
                  </a:lnTo>
                  <a:lnTo>
                    <a:pt x="1529" y="735"/>
                  </a:lnTo>
                  <a:lnTo>
                    <a:pt x="1521" y="759"/>
                  </a:lnTo>
                  <a:lnTo>
                    <a:pt x="1514" y="781"/>
                  </a:lnTo>
                  <a:lnTo>
                    <a:pt x="1507" y="801"/>
                  </a:lnTo>
                  <a:lnTo>
                    <a:pt x="1502" y="818"/>
                  </a:lnTo>
                  <a:lnTo>
                    <a:pt x="1498" y="834"/>
                  </a:lnTo>
                  <a:lnTo>
                    <a:pt x="1496" y="847"/>
                  </a:lnTo>
                  <a:lnTo>
                    <a:pt x="1496" y="854"/>
                  </a:lnTo>
                  <a:lnTo>
                    <a:pt x="1498" y="860"/>
                  </a:lnTo>
                  <a:lnTo>
                    <a:pt x="1501" y="868"/>
                  </a:lnTo>
                  <a:lnTo>
                    <a:pt x="1506" y="876"/>
                  </a:lnTo>
                  <a:lnTo>
                    <a:pt x="1521" y="892"/>
                  </a:lnTo>
                  <a:lnTo>
                    <a:pt x="1538" y="909"/>
                  </a:lnTo>
                  <a:lnTo>
                    <a:pt x="1556" y="927"/>
                  </a:lnTo>
                  <a:lnTo>
                    <a:pt x="1574" y="943"/>
                  </a:lnTo>
                  <a:lnTo>
                    <a:pt x="1583" y="952"/>
                  </a:lnTo>
                  <a:lnTo>
                    <a:pt x="1589" y="959"/>
                  </a:lnTo>
                  <a:lnTo>
                    <a:pt x="1596" y="967"/>
                  </a:lnTo>
                  <a:lnTo>
                    <a:pt x="1601" y="975"/>
                  </a:lnTo>
                  <a:lnTo>
                    <a:pt x="1604" y="982"/>
                  </a:lnTo>
                  <a:lnTo>
                    <a:pt x="1608" y="989"/>
                  </a:lnTo>
                  <a:lnTo>
                    <a:pt x="1609" y="995"/>
                  </a:lnTo>
                  <a:lnTo>
                    <a:pt x="1609" y="1002"/>
                  </a:lnTo>
                  <a:lnTo>
                    <a:pt x="1609" y="1008"/>
                  </a:lnTo>
                  <a:lnTo>
                    <a:pt x="1607" y="1016"/>
                  </a:lnTo>
                  <a:lnTo>
                    <a:pt x="1602" y="1024"/>
                  </a:lnTo>
                  <a:lnTo>
                    <a:pt x="1597" y="1032"/>
                  </a:lnTo>
                  <a:lnTo>
                    <a:pt x="1590" y="1041"/>
                  </a:lnTo>
                  <a:lnTo>
                    <a:pt x="1581" y="1052"/>
                  </a:lnTo>
                  <a:lnTo>
                    <a:pt x="1572" y="1063"/>
                  </a:lnTo>
                  <a:lnTo>
                    <a:pt x="1560" y="1076"/>
                  </a:lnTo>
                  <a:lnTo>
                    <a:pt x="1529" y="1107"/>
                  </a:lnTo>
                  <a:lnTo>
                    <a:pt x="1490" y="1147"/>
                  </a:lnTo>
                  <a:lnTo>
                    <a:pt x="1479" y="1157"/>
                  </a:lnTo>
                  <a:lnTo>
                    <a:pt x="1472" y="1168"/>
                  </a:lnTo>
                  <a:lnTo>
                    <a:pt x="1464" y="1180"/>
                  </a:lnTo>
                  <a:lnTo>
                    <a:pt x="1459" y="1191"/>
                  </a:lnTo>
                  <a:lnTo>
                    <a:pt x="1455" y="1202"/>
                  </a:lnTo>
                  <a:lnTo>
                    <a:pt x="1452" y="1213"/>
                  </a:lnTo>
                  <a:lnTo>
                    <a:pt x="1451" y="1224"/>
                  </a:lnTo>
                  <a:lnTo>
                    <a:pt x="1450" y="1234"/>
                  </a:lnTo>
                  <a:lnTo>
                    <a:pt x="1451" y="1245"/>
                  </a:lnTo>
                  <a:lnTo>
                    <a:pt x="1452" y="1255"/>
                  </a:lnTo>
                  <a:lnTo>
                    <a:pt x="1455" y="1266"/>
                  </a:lnTo>
                  <a:lnTo>
                    <a:pt x="1459" y="1276"/>
                  </a:lnTo>
                  <a:lnTo>
                    <a:pt x="1463" y="1286"/>
                  </a:lnTo>
                  <a:lnTo>
                    <a:pt x="1467" y="1296"/>
                  </a:lnTo>
                  <a:lnTo>
                    <a:pt x="1473" y="1305"/>
                  </a:lnTo>
                  <a:lnTo>
                    <a:pt x="1478" y="1315"/>
                  </a:lnTo>
                  <a:lnTo>
                    <a:pt x="1490" y="1334"/>
                  </a:lnTo>
                  <a:lnTo>
                    <a:pt x="1503" y="1351"/>
                  </a:lnTo>
                  <a:lnTo>
                    <a:pt x="1516" y="1369"/>
                  </a:lnTo>
                  <a:lnTo>
                    <a:pt x="1529" y="1384"/>
                  </a:lnTo>
                  <a:lnTo>
                    <a:pt x="1541" y="1398"/>
                  </a:lnTo>
                  <a:lnTo>
                    <a:pt x="1551" y="1410"/>
                  </a:lnTo>
                  <a:lnTo>
                    <a:pt x="1558" y="1421"/>
                  </a:lnTo>
                  <a:lnTo>
                    <a:pt x="1562" y="1430"/>
                  </a:lnTo>
                  <a:lnTo>
                    <a:pt x="1564" y="1439"/>
                  </a:lnTo>
                  <a:lnTo>
                    <a:pt x="1565" y="1449"/>
                  </a:lnTo>
                  <a:lnTo>
                    <a:pt x="1565" y="1460"/>
                  </a:lnTo>
                  <a:lnTo>
                    <a:pt x="1564" y="1471"/>
                  </a:lnTo>
                  <a:lnTo>
                    <a:pt x="1563" y="1484"/>
                  </a:lnTo>
                  <a:lnTo>
                    <a:pt x="1561" y="1498"/>
                  </a:lnTo>
                  <a:lnTo>
                    <a:pt x="1558" y="1512"/>
                  </a:lnTo>
                  <a:lnTo>
                    <a:pt x="1553" y="1527"/>
                  </a:lnTo>
                  <a:lnTo>
                    <a:pt x="1548" y="1543"/>
                  </a:lnTo>
                  <a:lnTo>
                    <a:pt x="1542" y="1560"/>
                  </a:lnTo>
                  <a:lnTo>
                    <a:pt x="1535" y="1578"/>
                  </a:lnTo>
                  <a:lnTo>
                    <a:pt x="1526" y="1596"/>
                  </a:lnTo>
                  <a:lnTo>
                    <a:pt x="1516" y="1615"/>
                  </a:lnTo>
                  <a:lnTo>
                    <a:pt x="1505" y="1634"/>
                  </a:lnTo>
                  <a:lnTo>
                    <a:pt x="1492" y="1654"/>
                  </a:lnTo>
                  <a:lnTo>
                    <a:pt x="1478" y="1674"/>
                  </a:lnTo>
                  <a:lnTo>
                    <a:pt x="1472" y="1684"/>
                  </a:lnTo>
                  <a:lnTo>
                    <a:pt x="1464" y="1694"/>
                  </a:lnTo>
                  <a:lnTo>
                    <a:pt x="1455" y="1703"/>
                  </a:lnTo>
                  <a:lnTo>
                    <a:pt x="1448" y="1711"/>
                  </a:lnTo>
                  <a:lnTo>
                    <a:pt x="1430" y="1726"/>
                  </a:lnTo>
                  <a:lnTo>
                    <a:pt x="1414" y="1739"/>
                  </a:lnTo>
                  <a:lnTo>
                    <a:pt x="1396" y="1749"/>
                  </a:lnTo>
                  <a:lnTo>
                    <a:pt x="1379" y="1758"/>
                  </a:lnTo>
                  <a:lnTo>
                    <a:pt x="1363" y="1766"/>
                  </a:lnTo>
                  <a:lnTo>
                    <a:pt x="1346" y="1771"/>
                  </a:lnTo>
                  <a:lnTo>
                    <a:pt x="1331" y="1776"/>
                  </a:lnTo>
                  <a:lnTo>
                    <a:pt x="1318" y="1780"/>
                  </a:lnTo>
                  <a:lnTo>
                    <a:pt x="1305" y="1782"/>
                  </a:lnTo>
                  <a:lnTo>
                    <a:pt x="1294" y="1783"/>
                  </a:lnTo>
                  <a:lnTo>
                    <a:pt x="1279" y="1785"/>
                  </a:lnTo>
                  <a:lnTo>
                    <a:pt x="1274" y="1785"/>
                  </a:lnTo>
                  <a:lnTo>
                    <a:pt x="1274" y="1786"/>
                  </a:lnTo>
                  <a:lnTo>
                    <a:pt x="1276" y="1789"/>
                  </a:lnTo>
                  <a:lnTo>
                    <a:pt x="1266" y="1784"/>
                  </a:lnTo>
                  <a:lnTo>
                    <a:pt x="1255" y="1781"/>
                  </a:lnTo>
                  <a:lnTo>
                    <a:pt x="1245" y="1779"/>
                  </a:lnTo>
                  <a:lnTo>
                    <a:pt x="1234" y="1780"/>
                  </a:lnTo>
                  <a:lnTo>
                    <a:pt x="1213" y="1783"/>
                  </a:lnTo>
                  <a:lnTo>
                    <a:pt x="1184" y="1788"/>
                  </a:lnTo>
                  <a:lnTo>
                    <a:pt x="1154" y="1791"/>
                  </a:lnTo>
                  <a:lnTo>
                    <a:pt x="1122" y="1793"/>
                  </a:lnTo>
                  <a:lnTo>
                    <a:pt x="1107" y="1793"/>
                  </a:lnTo>
                  <a:lnTo>
                    <a:pt x="1092" y="1793"/>
                  </a:lnTo>
                  <a:lnTo>
                    <a:pt x="1079" y="1791"/>
                  </a:lnTo>
                  <a:lnTo>
                    <a:pt x="1066" y="1788"/>
                  </a:lnTo>
                  <a:lnTo>
                    <a:pt x="1055" y="1784"/>
                  </a:lnTo>
                  <a:lnTo>
                    <a:pt x="1046" y="1779"/>
                  </a:lnTo>
                  <a:lnTo>
                    <a:pt x="1042" y="1776"/>
                  </a:lnTo>
                  <a:lnTo>
                    <a:pt x="1038" y="1771"/>
                  </a:lnTo>
                  <a:lnTo>
                    <a:pt x="1036" y="1768"/>
                  </a:lnTo>
                  <a:lnTo>
                    <a:pt x="1034" y="1764"/>
                  </a:lnTo>
                  <a:lnTo>
                    <a:pt x="1024" y="1727"/>
                  </a:lnTo>
                  <a:lnTo>
                    <a:pt x="1016" y="1694"/>
                  </a:lnTo>
                  <a:lnTo>
                    <a:pt x="1013" y="1687"/>
                  </a:lnTo>
                  <a:lnTo>
                    <a:pt x="1010" y="1682"/>
                  </a:lnTo>
                  <a:lnTo>
                    <a:pt x="1008" y="1677"/>
                  </a:lnTo>
                  <a:lnTo>
                    <a:pt x="1004" y="1672"/>
                  </a:lnTo>
                  <a:lnTo>
                    <a:pt x="1000" y="1668"/>
                  </a:lnTo>
                  <a:lnTo>
                    <a:pt x="996" y="1666"/>
                  </a:lnTo>
                  <a:lnTo>
                    <a:pt x="991" y="1664"/>
                  </a:lnTo>
                  <a:lnTo>
                    <a:pt x="985" y="1664"/>
                  </a:lnTo>
                  <a:lnTo>
                    <a:pt x="979" y="1665"/>
                  </a:lnTo>
                  <a:lnTo>
                    <a:pt x="972" y="1668"/>
                  </a:lnTo>
                  <a:lnTo>
                    <a:pt x="966" y="1672"/>
                  </a:lnTo>
                  <a:lnTo>
                    <a:pt x="959" y="1679"/>
                  </a:lnTo>
                  <a:lnTo>
                    <a:pt x="945" y="1695"/>
                  </a:lnTo>
                  <a:lnTo>
                    <a:pt x="929" y="1715"/>
                  </a:lnTo>
                  <a:lnTo>
                    <a:pt x="920" y="1724"/>
                  </a:lnTo>
                  <a:lnTo>
                    <a:pt x="910" y="1733"/>
                  </a:lnTo>
                  <a:lnTo>
                    <a:pt x="899" y="1743"/>
                  </a:lnTo>
                  <a:lnTo>
                    <a:pt x="888" y="1751"/>
                  </a:lnTo>
                  <a:lnTo>
                    <a:pt x="876" y="1758"/>
                  </a:lnTo>
                  <a:lnTo>
                    <a:pt x="863" y="1765"/>
                  </a:lnTo>
                  <a:lnTo>
                    <a:pt x="850" y="1769"/>
                  </a:lnTo>
                  <a:lnTo>
                    <a:pt x="835" y="1771"/>
                  </a:lnTo>
                  <a:lnTo>
                    <a:pt x="801" y="1776"/>
                  </a:lnTo>
                  <a:lnTo>
                    <a:pt x="764" y="1779"/>
                  </a:lnTo>
                  <a:lnTo>
                    <a:pt x="745" y="1781"/>
                  </a:lnTo>
                  <a:lnTo>
                    <a:pt x="724" y="1781"/>
                  </a:lnTo>
                  <a:lnTo>
                    <a:pt x="704" y="1781"/>
                  </a:lnTo>
                  <a:lnTo>
                    <a:pt x="685" y="1779"/>
                  </a:lnTo>
                  <a:lnTo>
                    <a:pt x="665" y="1776"/>
                  </a:lnTo>
                  <a:lnTo>
                    <a:pt x="647" y="1769"/>
                  </a:lnTo>
                  <a:lnTo>
                    <a:pt x="638" y="1766"/>
                  </a:lnTo>
                  <a:lnTo>
                    <a:pt x="629" y="1761"/>
                  </a:lnTo>
                  <a:lnTo>
                    <a:pt x="621" y="1757"/>
                  </a:lnTo>
                  <a:lnTo>
                    <a:pt x="612" y="1752"/>
                  </a:lnTo>
                  <a:lnTo>
                    <a:pt x="604" y="1745"/>
                  </a:lnTo>
                  <a:lnTo>
                    <a:pt x="597" y="1739"/>
                  </a:lnTo>
                  <a:lnTo>
                    <a:pt x="589" y="1731"/>
                  </a:lnTo>
                  <a:lnTo>
                    <a:pt x="582" y="1722"/>
                  </a:lnTo>
                  <a:lnTo>
                    <a:pt x="576" y="1714"/>
                  </a:lnTo>
                  <a:lnTo>
                    <a:pt x="570" y="1703"/>
                  </a:lnTo>
                  <a:lnTo>
                    <a:pt x="565" y="1692"/>
                  </a:lnTo>
                  <a:lnTo>
                    <a:pt x="560" y="1680"/>
                  </a:lnTo>
                  <a:lnTo>
                    <a:pt x="552" y="1655"/>
                  </a:lnTo>
                  <a:lnTo>
                    <a:pt x="545" y="1631"/>
                  </a:lnTo>
                  <a:lnTo>
                    <a:pt x="542" y="1606"/>
                  </a:lnTo>
                  <a:lnTo>
                    <a:pt x="540" y="1583"/>
                  </a:lnTo>
                  <a:lnTo>
                    <a:pt x="539" y="1560"/>
                  </a:lnTo>
                  <a:lnTo>
                    <a:pt x="540" y="1537"/>
                  </a:lnTo>
                  <a:lnTo>
                    <a:pt x="541" y="1517"/>
                  </a:lnTo>
                  <a:lnTo>
                    <a:pt x="543" y="1496"/>
                  </a:lnTo>
                  <a:lnTo>
                    <a:pt x="549" y="1458"/>
                  </a:lnTo>
                  <a:lnTo>
                    <a:pt x="553" y="1426"/>
                  </a:lnTo>
                  <a:lnTo>
                    <a:pt x="554" y="1412"/>
                  </a:lnTo>
                  <a:lnTo>
                    <a:pt x="555" y="1399"/>
                  </a:lnTo>
                  <a:lnTo>
                    <a:pt x="554" y="1389"/>
                  </a:lnTo>
                  <a:lnTo>
                    <a:pt x="552" y="1381"/>
                  </a:lnTo>
                  <a:lnTo>
                    <a:pt x="536" y="1351"/>
                  </a:lnTo>
                  <a:lnTo>
                    <a:pt x="517" y="1320"/>
                  </a:lnTo>
                  <a:lnTo>
                    <a:pt x="513" y="1311"/>
                  </a:lnTo>
                  <a:lnTo>
                    <a:pt x="510" y="1301"/>
                  </a:lnTo>
                  <a:lnTo>
                    <a:pt x="506" y="1291"/>
                  </a:lnTo>
                  <a:lnTo>
                    <a:pt x="504" y="1279"/>
                  </a:lnTo>
                  <a:lnTo>
                    <a:pt x="502" y="1267"/>
                  </a:lnTo>
                  <a:lnTo>
                    <a:pt x="501" y="1253"/>
                  </a:lnTo>
                  <a:lnTo>
                    <a:pt x="501" y="1238"/>
                  </a:lnTo>
                  <a:lnTo>
                    <a:pt x="502" y="1222"/>
                  </a:lnTo>
                  <a:lnTo>
                    <a:pt x="506" y="1189"/>
                  </a:lnTo>
                  <a:lnTo>
                    <a:pt x="512" y="1161"/>
                  </a:lnTo>
                  <a:lnTo>
                    <a:pt x="515" y="1148"/>
                  </a:lnTo>
                  <a:lnTo>
                    <a:pt x="517" y="1135"/>
                  </a:lnTo>
                  <a:lnTo>
                    <a:pt x="518" y="1123"/>
                  </a:lnTo>
                  <a:lnTo>
                    <a:pt x="517" y="1112"/>
                  </a:lnTo>
                  <a:lnTo>
                    <a:pt x="515" y="1101"/>
                  </a:lnTo>
                  <a:lnTo>
                    <a:pt x="512" y="1091"/>
                  </a:lnTo>
                  <a:lnTo>
                    <a:pt x="508" y="1086"/>
                  </a:lnTo>
                  <a:lnTo>
                    <a:pt x="505" y="1081"/>
                  </a:lnTo>
                  <a:lnTo>
                    <a:pt x="501" y="1077"/>
                  </a:lnTo>
                  <a:lnTo>
                    <a:pt x="495" y="1073"/>
                  </a:lnTo>
                  <a:lnTo>
                    <a:pt x="483" y="1063"/>
                  </a:lnTo>
                  <a:lnTo>
                    <a:pt x="468" y="1055"/>
                  </a:lnTo>
                  <a:lnTo>
                    <a:pt x="450" y="1046"/>
                  </a:lnTo>
                  <a:lnTo>
                    <a:pt x="427" y="1039"/>
                  </a:lnTo>
                  <a:lnTo>
                    <a:pt x="403" y="1030"/>
                  </a:lnTo>
                  <a:lnTo>
                    <a:pt x="382" y="1021"/>
                  </a:lnTo>
                  <a:lnTo>
                    <a:pt x="365" y="1011"/>
                  </a:lnTo>
                  <a:lnTo>
                    <a:pt x="348" y="999"/>
                  </a:lnTo>
                  <a:lnTo>
                    <a:pt x="333" y="987"/>
                  </a:lnTo>
                  <a:lnTo>
                    <a:pt x="321" y="974"/>
                  </a:lnTo>
                  <a:lnTo>
                    <a:pt x="309" y="961"/>
                  </a:lnTo>
                  <a:lnTo>
                    <a:pt x="297" y="946"/>
                  </a:lnTo>
                  <a:lnTo>
                    <a:pt x="277" y="916"/>
                  </a:lnTo>
                  <a:lnTo>
                    <a:pt x="254" y="885"/>
                  </a:lnTo>
                  <a:lnTo>
                    <a:pt x="241" y="869"/>
                  </a:lnTo>
                  <a:lnTo>
                    <a:pt x="227" y="854"/>
                  </a:lnTo>
                  <a:lnTo>
                    <a:pt x="211" y="838"/>
                  </a:lnTo>
                  <a:lnTo>
                    <a:pt x="194" y="822"/>
                  </a:lnTo>
                  <a:lnTo>
                    <a:pt x="159" y="793"/>
                  </a:lnTo>
                  <a:lnTo>
                    <a:pt x="131" y="766"/>
                  </a:lnTo>
                  <a:lnTo>
                    <a:pt x="108" y="742"/>
                  </a:lnTo>
                  <a:lnTo>
                    <a:pt x="88" y="721"/>
                  </a:lnTo>
                  <a:lnTo>
                    <a:pt x="72" y="704"/>
                  </a:lnTo>
                  <a:lnTo>
                    <a:pt x="57" y="687"/>
                  </a:lnTo>
                  <a:lnTo>
                    <a:pt x="49" y="681"/>
                  </a:lnTo>
                  <a:lnTo>
                    <a:pt x="43" y="674"/>
                  </a:lnTo>
                  <a:lnTo>
                    <a:pt x="35" y="669"/>
                  </a:lnTo>
                  <a:lnTo>
                    <a:pt x="27" y="665"/>
                  </a:lnTo>
                  <a:lnTo>
                    <a:pt x="20" y="659"/>
                  </a:lnTo>
                  <a:lnTo>
                    <a:pt x="14" y="655"/>
                  </a:lnTo>
                  <a:lnTo>
                    <a:pt x="9" y="649"/>
                  </a:lnTo>
                  <a:lnTo>
                    <a:pt x="6" y="644"/>
                  </a:lnTo>
                  <a:lnTo>
                    <a:pt x="2" y="638"/>
                  </a:lnTo>
                  <a:lnTo>
                    <a:pt x="1" y="633"/>
                  </a:lnTo>
                  <a:lnTo>
                    <a:pt x="0" y="628"/>
                  </a:lnTo>
                  <a:lnTo>
                    <a:pt x="1" y="622"/>
                  </a:lnTo>
                  <a:lnTo>
                    <a:pt x="2" y="617"/>
                  </a:lnTo>
                  <a:lnTo>
                    <a:pt x="6" y="611"/>
                  </a:lnTo>
                  <a:lnTo>
                    <a:pt x="9" y="606"/>
                  </a:lnTo>
                  <a:lnTo>
                    <a:pt x="14" y="601"/>
                  </a:lnTo>
                  <a:lnTo>
                    <a:pt x="20" y="596"/>
                  </a:lnTo>
                  <a:lnTo>
                    <a:pt x="27" y="591"/>
                  </a:lnTo>
                  <a:lnTo>
                    <a:pt x="35" y="586"/>
                  </a:lnTo>
                  <a:lnTo>
                    <a:pt x="44" y="581"/>
                  </a:lnTo>
                  <a:lnTo>
                    <a:pt x="49" y="577"/>
                  </a:lnTo>
                  <a:lnTo>
                    <a:pt x="54" y="573"/>
                  </a:lnTo>
                  <a:lnTo>
                    <a:pt x="58" y="569"/>
                  </a:lnTo>
                  <a:lnTo>
                    <a:pt x="61" y="563"/>
                  </a:lnTo>
                  <a:lnTo>
                    <a:pt x="67" y="550"/>
                  </a:lnTo>
                  <a:lnTo>
                    <a:pt x="70" y="536"/>
                  </a:lnTo>
                  <a:lnTo>
                    <a:pt x="76" y="502"/>
                  </a:lnTo>
                  <a:lnTo>
                    <a:pt x="84" y="469"/>
                  </a:lnTo>
                  <a:lnTo>
                    <a:pt x="94" y="468"/>
                  </a:lnTo>
                  <a:lnTo>
                    <a:pt x="104" y="465"/>
                  </a:lnTo>
                  <a:lnTo>
                    <a:pt x="112" y="463"/>
                  </a:lnTo>
                  <a:lnTo>
                    <a:pt x="121" y="460"/>
                  </a:lnTo>
                  <a:lnTo>
                    <a:pt x="136" y="453"/>
                  </a:lnTo>
                  <a:lnTo>
                    <a:pt x="151" y="445"/>
                  </a:lnTo>
                  <a:lnTo>
                    <a:pt x="167" y="437"/>
                  </a:lnTo>
                  <a:lnTo>
                    <a:pt x="183" y="431"/>
                  </a:lnTo>
                  <a:lnTo>
                    <a:pt x="192" y="428"/>
                  </a:lnTo>
                  <a:lnTo>
                    <a:pt x="200" y="426"/>
                  </a:lnTo>
                  <a:lnTo>
                    <a:pt x="211" y="425"/>
                  </a:lnTo>
                  <a:lnTo>
                    <a:pt x="222" y="424"/>
                  </a:lnTo>
                  <a:lnTo>
                    <a:pt x="243" y="425"/>
                  </a:lnTo>
                  <a:lnTo>
                    <a:pt x="259" y="426"/>
                  </a:lnTo>
                  <a:lnTo>
                    <a:pt x="271" y="428"/>
                  </a:lnTo>
                  <a:lnTo>
                    <a:pt x="282" y="433"/>
                  </a:lnTo>
                  <a:lnTo>
                    <a:pt x="304" y="446"/>
                  </a:lnTo>
                  <a:lnTo>
                    <a:pt x="338" y="470"/>
                  </a:lnTo>
                  <a:lnTo>
                    <a:pt x="348" y="477"/>
                  </a:lnTo>
                  <a:lnTo>
                    <a:pt x="360" y="488"/>
                  </a:lnTo>
                  <a:lnTo>
                    <a:pt x="373" y="500"/>
                  </a:lnTo>
                  <a:lnTo>
                    <a:pt x="387" y="514"/>
                  </a:lnTo>
                  <a:lnTo>
                    <a:pt x="414" y="545"/>
                  </a:lnTo>
                  <a:lnTo>
                    <a:pt x="441" y="576"/>
                  </a:lnTo>
                  <a:lnTo>
                    <a:pt x="467" y="606"/>
                  </a:lnTo>
                  <a:lnTo>
                    <a:pt x="491" y="631"/>
                  </a:lnTo>
                  <a:lnTo>
                    <a:pt x="502" y="641"/>
                  </a:lnTo>
                  <a:lnTo>
                    <a:pt x="513" y="648"/>
                  </a:lnTo>
                  <a:lnTo>
                    <a:pt x="517" y="651"/>
                  </a:lnTo>
                  <a:lnTo>
                    <a:pt x="521" y="654"/>
                  </a:lnTo>
                  <a:lnTo>
                    <a:pt x="526" y="655"/>
                  </a:lnTo>
                  <a:lnTo>
                    <a:pt x="529" y="655"/>
                  </a:lnTo>
                  <a:lnTo>
                    <a:pt x="537" y="655"/>
                  </a:lnTo>
                  <a:lnTo>
                    <a:pt x="544" y="653"/>
                  </a:lnTo>
                  <a:lnTo>
                    <a:pt x="553" y="650"/>
                  </a:lnTo>
                  <a:lnTo>
                    <a:pt x="562" y="647"/>
                  </a:lnTo>
                  <a:lnTo>
                    <a:pt x="570" y="643"/>
                  </a:lnTo>
                  <a:lnTo>
                    <a:pt x="580" y="638"/>
                  </a:lnTo>
                  <a:lnTo>
                    <a:pt x="589" y="633"/>
                  </a:lnTo>
                  <a:lnTo>
                    <a:pt x="598" y="626"/>
                  </a:lnTo>
                  <a:lnTo>
                    <a:pt x="616" y="613"/>
                  </a:lnTo>
                  <a:lnTo>
                    <a:pt x="633" y="598"/>
                  </a:lnTo>
                  <a:lnTo>
                    <a:pt x="639" y="591"/>
                  </a:lnTo>
                  <a:lnTo>
                    <a:pt x="647" y="582"/>
                  </a:lnTo>
                  <a:lnTo>
                    <a:pt x="652" y="573"/>
                  </a:lnTo>
                  <a:lnTo>
                    <a:pt x="658" y="565"/>
                  </a:lnTo>
                  <a:lnTo>
                    <a:pt x="661" y="561"/>
                  </a:lnTo>
                  <a:lnTo>
                    <a:pt x="664" y="558"/>
                  </a:lnTo>
                  <a:lnTo>
                    <a:pt x="670" y="555"/>
                  </a:lnTo>
                  <a:lnTo>
                    <a:pt x="676" y="552"/>
                  </a:lnTo>
                  <a:lnTo>
                    <a:pt x="690" y="548"/>
                  </a:lnTo>
                  <a:lnTo>
                    <a:pt x="709" y="545"/>
                  </a:lnTo>
                  <a:lnTo>
                    <a:pt x="728" y="544"/>
                  </a:lnTo>
                  <a:lnTo>
                    <a:pt x="750" y="544"/>
                  </a:lnTo>
                  <a:lnTo>
                    <a:pt x="772" y="544"/>
                  </a:lnTo>
                  <a:lnTo>
                    <a:pt x="795" y="545"/>
                  </a:lnTo>
                  <a:lnTo>
                    <a:pt x="839" y="549"/>
                  </a:lnTo>
                  <a:lnTo>
                    <a:pt x="877" y="553"/>
                  </a:lnTo>
                  <a:lnTo>
                    <a:pt x="903" y="557"/>
                  </a:lnTo>
                  <a:lnTo>
                    <a:pt x="913" y="559"/>
                  </a:lnTo>
                  <a:lnTo>
                    <a:pt x="922" y="551"/>
                  </a:lnTo>
                  <a:lnTo>
                    <a:pt x="944" y="530"/>
                  </a:lnTo>
                  <a:lnTo>
                    <a:pt x="958" y="514"/>
                  </a:lnTo>
                  <a:lnTo>
                    <a:pt x="973" y="497"/>
                  </a:lnTo>
                  <a:lnTo>
                    <a:pt x="988" y="477"/>
                  </a:lnTo>
                  <a:lnTo>
                    <a:pt x="1004" y="457"/>
                  </a:lnTo>
                  <a:lnTo>
                    <a:pt x="1020" y="433"/>
                  </a:lnTo>
                  <a:lnTo>
                    <a:pt x="1040" y="408"/>
                  </a:lnTo>
                  <a:lnTo>
                    <a:pt x="1060" y="383"/>
                  </a:lnTo>
                  <a:lnTo>
                    <a:pt x="1082" y="358"/>
                  </a:lnTo>
                  <a:lnTo>
                    <a:pt x="1117" y="318"/>
                  </a:lnTo>
                  <a:lnTo>
                    <a:pt x="1131" y="303"/>
                  </a:lnTo>
                  <a:lnTo>
                    <a:pt x="1233" y="284"/>
                  </a:lnTo>
                  <a:lnTo>
                    <a:pt x="1240" y="277"/>
                  </a:lnTo>
                  <a:lnTo>
                    <a:pt x="1256" y="261"/>
                  </a:lnTo>
                  <a:lnTo>
                    <a:pt x="1277" y="240"/>
                  </a:lnTo>
                  <a:lnTo>
                    <a:pt x="1297" y="219"/>
                  </a:lnTo>
                  <a:lnTo>
                    <a:pt x="1303" y="215"/>
                  </a:lnTo>
                  <a:lnTo>
                    <a:pt x="1311" y="212"/>
                  </a:lnTo>
                  <a:lnTo>
                    <a:pt x="1318" y="209"/>
                  </a:lnTo>
                  <a:lnTo>
                    <a:pt x="1327" y="206"/>
                  </a:lnTo>
                  <a:lnTo>
                    <a:pt x="1345" y="204"/>
                  </a:lnTo>
                  <a:lnTo>
                    <a:pt x="1365" y="203"/>
                  </a:lnTo>
                  <a:lnTo>
                    <a:pt x="1399" y="205"/>
                  </a:lnTo>
                  <a:lnTo>
                    <a:pt x="1413" y="206"/>
                  </a:lnTo>
                  <a:lnTo>
                    <a:pt x="1413" y="205"/>
                  </a:lnTo>
                  <a:lnTo>
                    <a:pt x="1411" y="199"/>
                  </a:lnTo>
                  <a:lnTo>
                    <a:pt x="1405" y="179"/>
                  </a:lnTo>
                  <a:lnTo>
                    <a:pt x="1394" y="142"/>
                  </a:lnTo>
                  <a:lnTo>
                    <a:pt x="1391" y="131"/>
                  </a:lnTo>
                  <a:lnTo>
                    <a:pt x="1390" y="120"/>
                  </a:lnTo>
                  <a:lnTo>
                    <a:pt x="1390" y="109"/>
                  </a:lnTo>
                  <a:lnTo>
                    <a:pt x="1391" y="100"/>
                  </a:lnTo>
                  <a:lnTo>
                    <a:pt x="1393" y="91"/>
                  </a:lnTo>
                  <a:lnTo>
                    <a:pt x="1395" y="82"/>
                  </a:lnTo>
                  <a:lnTo>
                    <a:pt x="1399" y="75"/>
                  </a:lnTo>
                  <a:lnTo>
                    <a:pt x="1403" y="67"/>
                  </a:lnTo>
                  <a:lnTo>
                    <a:pt x="1411" y="56"/>
                  </a:lnTo>
                  <a:lnTo>
                    <a:pt x="1418" y="47"/>
                  </a:lnTo>
                  <a:lnTo>
                    <a:pt x="1424" y="42"/>
                  </a:lnTo>
                  <a:lnTo>
                    <a:pt x="1426" y="40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273"/>
            <p:cNvSpPr>
              <a:spLocks noChangeAspect="1"/>
            </p:cNvSpPr>
            <p:nvPr/>
          </p:nvSpPr>
          <p:spPr bwMode="auto">
            <a:xfrm>
              <a:off x="4383" y="1615"/>
              <a:ext cx="230" cy="251"/>
            </a:xfrm>
            <a:custGeom>
              <a:avLst/>
              <a:gdLst>
                <a:gd name="T0" fmla="*/ 0 w 1726"/>
                <a:gd name="T1" fmla="*/ 0 h 1793"/>
                <a:gd name="T2" fmla="*/ 0 w 1726"/>
                <a:gd name="T3" fmla="*/ 0 h 1793"/>
                <a:gd name="T4" fmla="*/ 0 w 1726"/>
                <a:gd name="T5" fmla="*/ 0 h 1793"/>
                <a:gd name="T6" fmla="*/ 0 w 1726"/>
                <a:gd name="T7" fmla="*/ 0 h 1793"/>
                <a:gd name="T8" fmla="*/ 0 w 1726"/>
                <a:gd name="T9" fmla="*/ 0 h 1793"/>
                <a:gd name="T10" fmla="*/ 0 w 1726"/>
                <a:gd name="T11" fmla="*/ 0 h 1793"/>
                <a:gd name="T12" fmla="*/ 0 w 1726"/>
                <a:gd name="T13" fmla="*/ 0 h 1793"/>
                <a:gd name="T14" fmla="*/ 0 w 1726"/>
                <a:gd name="T15" fmla="*/ 0 h 1793"/>
                <a:gd name="T16" fmla="*/ 0 w 1726"/>
                <a:gd name="T17" fmla="*/ 0 h 1793"/>
                <a:gd name="T18" fmla="*/ 0 w 1726"/>
                <a:gd name="T19" fmla="*/ 0 h 1793"/>
                <a:gd name="T20" fmla="*/ 0 w 1726"/>
                <a:gd name="T21" fmla="*/ 0 h 1793"/>
                <a:gd name="T22" fmla="*/ 0 w 1726"/>
                <a:gd name="T23" fmla="*/ 0 h 1793"/>
                <a:gd name="T24" fmla="*/ 0 w 1726"/>
                <a:gd name="T25" fmla="*/ 0 h 1793"/>
                <a:gd name="T26" fmla="*/ 0 w 1726"/>
                <a:gd name="T27" fmla="*/ 0 h 1793"/>
                <a:gd name="T28" fmla="*/ 0 w 1726"/>
                <a:gd name="T29" fmla="*/ 0 h 1793"/>
                <a:gd name="T30" fmla="*/ 0 w 1726"/>
                <a:gd name="T31" fmla="*/ 0 h 1793"/>
                <a:gd name="T32" fmla="*/ 0 w 1726"/>
                <a:gd name="T33" fmla="*/ 0 h 1793"/>
                <a:gd name="T34" fmla="*/ 0 w 1726"/>
                <a:gd name="T35" fmla="*/ 0 h 1793"/>
                <a:gd name="T36" fmla="*/ 0 w 1726"/>
                <a:gd name="T37" fmla="*/ 0 h 1793"/>
                <a:gd name="T38" fmla="*/ 0 w 1726"/>
                <a:gd name="T39" fmla="*/ 0 h 1793"/>
                <a:gd name="T40" fmla="*/ 0 w 1726"/>
                <a:gd name="T41" fmla="*/ 0 h 1793"/>
                <a:gd name="T42" fmla="*/ 0 w 1726"/>
                <a:gd name="T43" fmla="*/ 0 h 1793"/>
                <a:gd name="T44" fmla="*/ 0 w 1726"/>
                <a:gd name="T45" fmla="*/ 0 h 1793"/>
                <a:gd name="T46" fmla="*/ 0 w 1726"/>
                <a:gd name="T47" fmla="*/ 0 h 1793"/>
                <a:gd name="T48" fmla="*/ 0 w 1726"/>
                <a:gd name="T49" fmla="*/ 0 h 1793"/>
                <a:gd name="T50" fmla="*/ 0 w 1726"/>
                <a:gd name="T51" fmla="*/ 0 h 1793"/>
                <a:gd name="T52" fmla="*/ 0 w 1726"/>
                <a:gd name="T53" fmla="*/ 0 h 1793"/>
                <a:gd name="T54" fmla="*/ 0 w 1726"/>
                <a:gd name="T55" fmla="*/ 0 h 1793"/>
                <a:gd name="T56" fmla="*/ 0 w 1726"/>
                <a:gd name="T57" fmla="*/ 0 h 1793"/>
                <a:gd name="T58" fmla="*/ 0 w 1726"/>
                <a:gd name="T59" fmla="*/ 0 h 1793"/>
                <a:gd name="T60" fmla="*/ 0 w 1726"/>
                <a:gd name="T61" fmla="*/ 0 h 1793"/>
                <a:gd name="T62" fmla="*/ 0 w 1726"/>
                <a:gd name="T63" fmla="*/ 0 h 1793"/>
                <a:gd name="T64" fmla="*/ 0 w 1726"/>
                <a:gd name="T65" fmla="*/ 0 h 1793"/>
                <a:gd name="T66" fmla="*/ 0 w 1726"/>
                <a:gd name="T67" fmla="*/ 0 h 1793"/>
                <a:gd name="T68" fmla="*/ 0 w 1726"/>
                <a:gd name="T69" fmla="*/ 0 h 1793"/>
                <a:gd name="T70" fmla="*/ 0 w 1726"/>
                <a:gd name="T71" fmla="*/ 0 h 1793"/>
                <a:gd name="T72" fmla="*/ 0 w 1726"/>
                <a:gd name="T73" fmla="*/ 0 h 1793"/>
                <a:gd name="T74" fmla="*/ 0 w 1726"/>
                <a:gd name="T75" fmla="*/ 0 h 1793"/>
                <a:gd name="T76" fmla="*/ 0 w 1726"/>
                <a:gd name="T77" fmla="*/ 0 h 1793"/>
                <a:gd name="T78" fmla="*/ 0 w 1726"/>
                <a:gd name="T79" fmla="*/ 0 h 1793"/>
                <a:gd name="T80" fmla="*/ 0 w 1726"/>
                <a:gd name="T81" fmla="*/ 0 h 1793"/>
                <a:gd name="T82" fmla="*/ 0 w 1726"/>
                <a:gd name="T83" fmla="*/ 0 h 1793"/>
                <a:gd name="T84" fmla="*/ 0 w 1726"/>
                <a:gd name="T85" fmla="*/ 0 h 1793"/>
                <a:gd name="T86" fmla="*/ 0 w 1726"/>
                <a:gd name="T87" fmla="*/ 0 h 1793"/>
                <a:gd name="T88" fmla="*/ 0 w 1726"/>
                <a:gd name="T89" fmla="*/ 0 h 1793"/>
                <a:gd name="T90" fmla="*/ 0 w 1726"/>
                <a:gd name="T91" fmla="*/ 0 h 1793"/>
                <a:gd name="T92" fmla="*/ 0 w 1726"/>
                <a:gd name="T93" fmla="*/ 0 h 1793"/>
                <a:gd name="T94" fmla="*/ 0 w 1726"/>
                <a:gd name="T95" fmla="*/ 0 h 1793"/>
                <a:gd name="T96" fmla="*/ 0 w 1726"/>
                <a:gd name="T97" fmla="*/ 0 h 1793"/>
                <a:gd name="T98" fmla="*/ 0 w 1726"/>
                <a:gd name="T99" fmla="*/ 0 h 1793"/>
                <a:gd name="T100" fmla="*/ 0 w 1726"/>
                <a:gd name="T101" fmla="*/ 0 h 1793"/>
                <a:gd name="T102" fmla="*/ 0 w 1726"/>
                <a:gd name="T103" fmla="*/ 0 h 1793"/>
                <a:gd name="T104" fmla="*/ 0 w 1726"/>
                <a:gd name="T105" fmla="*/ 0 h 1793"/>
                <a:gd name="T106" fmla="*/ 0 w 1726"/>
                <a:gd name="T107" fmla="*/ 0 h 1793"/>
                <a:gd name="T108" fmla="*/ 0 w 1726"/>
                <a:gd name="T109" fmla="*/ 0 h 1793"/>
                <a:gd name="T110" fmla="*/ 0 w 1726"/>
                <a:gd name="T111" fmla="*/ 0 h 1793"/>
                <a:gd name="T112" fmla="*/ 0 w 1726"/>
                <a:gd name="T113" fmla="*/ 0 h 1793"/>
                <a:gd name="T114" fmla="*/ 0 w 1726"/>
                <a:gd name="T115" fmla="*/ 0 h 1793"/>
                <a:gd name="T116" fmla="*/ 0 w 1726"/>
                <a:gd name="T117" fmla="*/ 0 h 17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6"/>
                <a:gd name="T178" fmla="*/ 0 h 1793"/>
                <a:gd name="T179" fmla="*/ 1726 w 1726"/>
                <a:gd name="T180" fmla="*/ 1793 h 17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6" h="1793">
                  <a:moveTo>
                    <a:pt x="1420" y="0"/>
                  </a:moveTo>
                  <a:lnTo>
                    <a:pt x="1436" y="6"/>
                  </a:lnTo>
                  <a:lnTo>
                    <a:pt x="1449" y="14"/>
                  </a:lnTo>
                  <a:lnTo>
                    <a:pt x="1456" y="18"/>
                  </a:lnTo>
                  <a:lnTo>
                    <a:pt x="1464" y="24"/>
                  </a:lnTo>
                  <a:lnTo>
                    <a:pt x="1470" y="29"/>
                  </a:lnTo>
                  <a:lnTo>
                    <a:pt x="1477" y="34"/>
                  </a:lnTo>
                  <a:lnTo>
                    <a:pt x="1482" y="41"/>
                  </a:lnTo>
                  <a:lnTo>
                    <a:pt x="1488" y="47"/>
                  </a:lnTo>
                  <a:lnTo>
                    <a:pt x="1492" y="54"/>
                  </a:lnTo>
                  <a:lnTo>
                    <a:pt x="1497" y="62"/>
                  </a:lnTo>
                  <a:lnTo>
                    <a:pt x="1505" y="79"/>
                  </a:lnTo>
                  <a:lnTo>
                    <a:pt x="1513" y="99"/>
                  </a:lnTo>
                  <a:lnTo>
                    <a:pt x="1522" y="124"/>
                  </a:lnTo>
                  <a:lnTo>
                    <a:pt x="1531" y="152"/>
                  </a:lnTo>
                  <a:lnTo>
                    <a:pt x="1535" y="160"/>
                  </a:lnTo>
                  <a:lnTo>
                    <a:pt x="1537" y="166"/>
                  </a:lnTo>
                  <a:lnTo>
                    <a:pt x="1540" y="172"/>
                  </a:lnTo>
                  <a:lnTo>
                    <a:pt x="1543" y="177"/>
                  </a:lnTo>
                  <a:lnTo>
                    <a:pt x="1548" y="180"/>
                  </a:lnTo>
                  <a:lnTo>
                    <a:pt x="1551" y="185"/>
                  </a:lnTo>
                  <a:lnTo>
                    <a:pt x="1555" y="187"/>
                  </a:lnTo>
                  <a:lnTo>
                    <a:pt x="1560" y="190"/>
                  </a:lnTo>
                  <a:lnTo>
                    <a:pt x="1568" y="193"/>
                  </a:lnTo>
                  <a:lnTo>
                    <a:pt x="1577" y="194"/>
                  </a:lnTo>
                  <a:lnTo>
                    <a:pt x="1586" y="195"/>
                  </a:lnTo>
                  <a:lnTo>
                    <a:pt x="1596" y="194"/>
                  </a:lnTo>
                  <a:lnTo>
                    <a:pt x="1613" y="194"/>
                  </a:lnTo>
                  <a:lnTo>
                    <a:pt x="1629" y="195"/>
                  </a:lnTo>
                  <a:lnTo>
                    <a:pt x="1636" y="198"/>
                  </a:lnTo>
                  <a:lnTo>
                    <a:pt x="1642" y="202"/>
                  </a:lnTo>
                  <a:lnTo>
                    <a:pt x="1646" y="204"/>
                  </a:lnTo>
                  <a:lnTo>
                    <a:pt x="1648" y="207"/>
                  </a:lnTo>
                  <a:lnTo>
                    <a:pt x="1650" y="212"/>
                  </a:lnTo>
                  <a:lnTo>
                    <a:pt x="1652" y="217"/>
                  </a:lnTo>
                  <a:lnTo>
                    <a:pt x="1660" y="238"/>
                  </a:lnTo>
                  <a:lnTo>
                    <a:pt x="1670" y="257"/>
                  </a:lnTo>
                  <a:lnTo>
                    <a:pt x="1681" y="276"/>
                  </a:lnTo>
                  <a:lnTo>
                    <a:pt x="1691" y="293"/>
                  </a:lnTo>
                  <a:lnTo>
                    <a:pt x="1709" y="318"/>
                  </a:lnTo>
                  <a:lnTo>
                    <a:pt x="1716" y="328"/>
                  </a:lnTo>
                  <a:lnTo>
                    <a:pt x="1719" y="327"/>
                  </a:lnTo>
                  <a:lnTo>
                    <a:pt x="1724" y="324"/>
                  </a:lnTo>
                  <a:lnTo>
                    <a:pt x="1723" y="325"/>
                  </a:lnTo>
                  <a:lnTo>
                    <a:pt x="1726" y="348"/>
                  </a:lnTo>
                  <a:lnTo>
                    <a:pt x="1723" y="325"/>
                  </a:lnTo>
                  <a:lnTo>
                    <a:pt x="1721" y="326"/>
                  </a:lnTo>
                  <a:lnTo>
                    <a:pt x="1719" y="327"/>
                  </a:lnTo>
                  <a:lnTo>
                    <a:pt x="1707" y="343"/>
                  </a:lnTo>
                  <a:lnTo>
                    <a:pt x="1694" y="360"/>
                  </a:lnTo>
                  <a:lnTo>
                    <a:pt x="1677" y="375"/>
                  </a:lnTo>
                  <a:lnTo>
                    <a:pt x="1661" y="391"/>
                  </a:lnTo>
                  <a:lnTo>
                    <a:pt x="1624" y="426"/>
                  </a:lnTo>
                  <a:lnTo>
                    <a:pt x="1584" y="464"/>
                  </a:lnTo>
                  <a:lnTo>
                    <a:pt x="1572" y="477"/>
                  </a:lnTo>
                  <a:lnTo>
                    <a:pt x="1563" y="491"/>
                  </a:lnTo>
                  <a:lnTo>
                    <a:pt x="1555" y="505"/>
                  </a:lnTo>
                  <a:lnTo>
                    <a:pt x="1551" y="518"/>
                  </a:lnTo>
                  <a:lnTo>
                    <a:pt x="1548" y="531"/>
                  </a:lnTo>
                  <a:lnTo>
                    <a:pt x="1546" y="544"/>
                  </a:lnTo>
                  <a:lnTo>
                    <a:pt x="1546" y="557"/>
                  </a:lnTo>
                  <a:lnTo>
                    <a:pt x="1546" y="571"/>
                  </a:lnTo>
                  <a:lnTo>
                    <a:pt x="1548" y="597"/>
                  </a:lnTo>
                  <a:lnTo>
                    <a:pt x="1551" y="624"/>
                  </a:lnTo>
                  <a:lnTo>
                    <a:pt x="1551" y="638"/>
                  </a:lnTo>
                  <a:lnTo>
                    <a:pt x="1550" y="653"/>
                  </a:lnTo>
                  <a:lnTo>
                    <a:pt x="1549" y="667"/>
                  </a:lnTo>
                  <a:lnTo>
                    <a:pt x="1546" y="681"/>
                  </a:lnTo>
                  <a:lnTo>
                    <a:pt x="1537" y="709"/>
                  </a:lnTo>
                  <a:lnTo>
                    <a:pt x="1529" y="735"/>
                  </a:lnTo>
                  <a:lnTo>
                    <a:pt x="1521" y="759"/>
                  </a:lnTo>
                  <a:lnTo>
                    <a:pt x="1514" y="781"/>
                  </a:lnTo>
                  <a:lnTo>
                    <a:pt x="1507" y="801"/>
                  </a:lnTo>
                  <a:lnTo>
                    <a:pt x="1502" y="818"/>
                  </a:lnTo>
                  <a:lnTo>
                    <a:pt x="1498" y="834"/>
                  </a:lnTo>
                  <a:lnTo>
                    <a:pt x="1496" y="847"/>
                  </a:lnTo>
                  <a:lnTo>
                    <a:pt x="1496" y="854"/>
                  </a:lnTo>
                  <a:lnTo>
                    <a:pt x="1498" y="860"/>
                  </a:lnTo>
                  <a:lnTo>
                    <a:pt x="1501" y="868"/>
                  </a:lnTo>
                  <a:lnTo>
                    <a:pt x="1506" y="876"/>
                  </a:lnTo>
                  <a:lnTo>
                    <a:pt x="1521" y="892"/>
                  </a:lnTo>
                  <a:lnTo>
                    <a:pt x="1538" y="909"/>
                  </a:lnTo>
                  <a:lnTo>
                    <a:pt x="1556" y="927"/>
                  </a:lnTo>
                  <a:lnTo>
                    <a:pt x="1574" y="943"/>
                  </a:lnTo>
                  <a:lnTo>
                    <a:pt x="1583" y="952"/>
                  </a:lnTo>
                  <a:lnTo>
                    <a:pt x="1589" y="959"/>
                  </a:lnTo>
                  <a:lnTo>
                    <a:pt x="1596" y="967"/>
                  </a:lnTo>
                  <a:lnTo>
                    <a:pt x="1601" y="975"/>
                  </a:lnTo>
                  <a:lnTo>
                    <a:pt x="1604" y="982"/>
                  </a:lnTo>
                  <a:lnTo>
                    <a:pt x="1608" y="989"/>
                  </a:lnTo>
                  <a:lnTo>
                    <a:pt x="1609" y="995"/>
                  </a:lnTo>
                  <a:lnTo>
                    <a:pt x="1609" y="1002"/>
                  </a:lnTo>
                  <a:lnTo>
                    <a:pt x="1609" y="1008"/>
                  </a:lnTo>
                  <a:lnTo>
                    <a:pt x="1607" y="1016"/>
                  </a:lnTo>
                  <a:lnTo>
                    <a:pt x="1602" y="1024"/>
                  </a:lnTo>
                  <a:lnTo>
                    <a:pt x="1597" y="1032"/>
                  </a:lnTo>
                  <a:lnTo>
                    <a:pt x="1590" y="1041"/>
                  </a:lnTo>
                  <a:lnTo>
                    <a:pt x="1581" y="1052"/>
                  </a:lnTo>
                  <a:lnTo>
                    <a:pt x="1572" y="1063"/>
                  </a:lnTo>
                  <a:lnTo>
                    <a:pt x="1560" y="1076"/>
                  </a:lnTo>
                  <a:lnTo>
                    <a:pt x="1529" y="1107"/>
                  </a:lnTo>
                  <a:lnTo>
                    <a:pt x="1490" y="1147"/>
                  </a:lnTo>
                  <a:lnTo>
                    <a:pt x="1479" y="1157"/>
                  </a:lnTo>
                  <a:lnTo>
                    <a:pt x="1472" y="1168"/>
                  </a:lnTo>
                  <a:lnTo>
                    <a:pt x="1464" y="1180"/>
                  </a:lnTo>
                  <a:lnTo>
                    <a:pt x="1459" y="1191"/>
                  </a:lnTo>
                  <a:lnTo>
                    <a:pt x="1455" y="1202"/>
                  </a:lnTo>
                  <a:lnTo>
                    <a:pt x="1452" y="1213"/>
                  </a:lnTo>
                  <a:lnTo>
                    <a:pt x="1451" y="1224"/>
                  </a:lnTo>
                  <a:lnTo>
                    <a:pt x="1450" y="1234"/>
                  </a:lnTo>
                  <a:lnTo>
                    <a:pt x="1451" y="1245"/>
                  </a:lnTo>
                  <a:lnTo>
                    <a:pt x="1452" y="1255"/>
                  </a:lnTo>
                  <a:lnTo>
                    <a:pt x="1455" y="1266"/>
                  </a:lnTo>
                  <a:lnTo>
                    <a:pt x="1459" y="1276"/>
                  </a:lnTo>
                  <a:lnTo>
                    <a:pt x="1463" y="1286"/>
                  </a:lnTo>
                  <a:lnTo>
                    <a:pt x="1467" y="1296"/>
                  </a:lnTo>
                  <a:lnTo>
                    <a:pt x="1473" y="1305"/>
                  </a:lnTo>
                  <a:lnTo>
                    <a:pt x="1478" y="1315"/>
                  </a:lnTo>
                  <a:lnTo>
                    <a:pt x="1490" y="1334"/>
                  </a:lnTo>
                  <a:lnTo>
                    <a:pt x="1503" y="1351"/>
                  </a:lnTo>
                  <a:lnTo>
                    <a:pt x="1516" y="1369"/>
                  </a:lnTo>
                  <a:lnTo>
                    <a:pt x="1529" y="1384"/>
                  </a:lnTo>
                  <a:lnTo>
                    <a:pt x="1541" y="1398"/>
                  </a:lnTo>
                  <a:lnTo>
                    <a:pt x="1551" y="1410"/>
                  </a:lnTo>
                  <a:lnTo>
                    <a:pt x="1558" y="1421"/>
                  </a:lnTo>
                  <a:lnTo>
                    <a:pt x="1562" y="1430"/>
                  </a:lnTo>
                  <a:lnTo>
                    <a:pt x="1564" y="1439"/>
                  </a:lnTo>
                  <a:lnTo>
                    <a:pt x="1565" y="1449"/>
                  </a:lnTo>
                  <a:lnTo>
                    <a:pt x="1565" y="1460"/>
                  </a:lnTo>
                  <a:lnTo>
                    <a:pt x="1564" y="1471"/>
                  </a:lnTo>
                  <a:lnTo>
                    <a:pt x="1563" y="1484"/>
                  </a:lnTo>
                  <a:lnTo>
                    <a:pt x="1561" y="1498"/>
                  </a:lnTo>
                  <a:lnTo>
                    <a:pt x="1558" y="1512"/>
                  </a:lnTo>
                  <a:lnTo>
                    <a:pt x="1553" y="1527"/>
                  </a:lnTo>
                  <a:lnTo>
                    <a:pt x="1548" y="1543"/>
                  </a:lnTo>
                  <a:lnTo>
                    <a:pt x="1542" y="1560"/>
                  </a:lnTo>
                  <a:lnTo>
                    <a:pt x="1535" y="1578"/>
                  </a:lnTo>
                  <a:lnTo>
                    <a:pt x="1526" y="1596"/>
                  </a:lnTo>
                  <a:lnTo>
                    <a:pt x="1516" y="1615"/>
                  </a:lnTo>
                  <a:lnTo>
                    <a:pt x="1505" y="1634"/>
                  </a:lnTo>
                  <a:lnTo>
                    <a:pt x="1492" y="1654"/>
                  </a:lnTo>
                  <a:lnTo>
                    <a:pt x="1478" y="1674"/>
                  </a:lnTo>
                  <a:lnTo>
                    <a:pt x="1472" y="1684"/>
                  </a:lnTo>
                  <a:lnTo>
                    <a:pt x="1464" y="1694"/>
                  </a:lnTo>
                  <a:lnTo>
                    <a:pt x="1455" y="1703"/>
                  </a:lnTo>
                  <a:lnTo>
                    <a:pt x="1448" y="1711"/>
                  </a:lnTo>
                  <a:lnTo>
                    <a:pt x="1430" y="1726"/>
                  </a:lnTo>
                  <a:lnTo>
                    <a:pt x="1414" y="1739"/>
                  </a:lnTo>
                  <a:lnTo>
                    <a:pt x="1396" y="1749"/>
                  </a:lnTo>
                  <a:lnTo>
                    <a:pt x="1379" y="1758"/>
                  </a:lnTo>
                  <a:lnTo>
                    <a:pt x="1363" y="1766"/>
                  </a:lnTo>
                  <a:lnTo>
                    <a:pt x="1346" y="1771"/>
                  </a:lnTo>
                  <a:lnTo>
                    <a:pt x="1331" y="1776"/>
                  </a:lnTo>
                  <a:lnTo>
                    <a:pt x="1318" y="1780"/>
                  </a:lnTo>
                  <a:lnTo>
                    <a:pt x="1305" y="1782"/>
                  </a:lnTo>
                  <a:lnTo>
                    <a:pt x="1294" y="1783"/>
                  </a:lnTo>
                  <a:lnTo>
                    <a:pt x="1279" y="1785"/>
                  </a:lnTo>
                  <a:lnTo>
                    <a:pt x="1274" y="1785"/>
                  </a:lnTo>
                  <a:lnTo>
                    <a:pt x="1274" y="1786"/>
                  </a:lnTo>
                  <a:lnTo>
                    <a:pt x="1276" y="1789"/>
                  </a:lnTo>
                  <a:lnTo>
                    <a:pt x="1266" y="1784"/>
                  </a:lnTo>
                  <a:lnTo>
                    <a:pt x="1255" y="1781"/>
                  </a:lnTo>
                  <a:lnTo>
                    <a:pt x="1245" y="1779"/>
                  </a:lnTo>
                  <a:lnTo>
                    <a:pt x="1234" y="1780"/>
                  </a:lnTo>
                  <a:lnTo>
                    <a:pt x="1213" y="1783"/>
                  </a:lnTo>
                  <a:lnTo>
                    <a:pt x="1184" y="1788"/>
                  </a:lnTo>
                  <a:lnTo>
                    <a:pt x="1154" y="1791"/>
                  </a:lnTo>
                  <a:lnTo>
                    <a:pt x="1122" y="1793"/>
                  </a:lnTo>
                  <a:lnTo>
                    <a:pt x="1107" y="1793"/>
                  </a:lnTo>
                  <a:lnTo>
                    <a:pt x="1092" y="1793"/>
                  </a:lnTo>
                  <a:lnTo>
                    <a:pt x="1079" y="1791"/>
                  </a:lnTo>
                  <a:lnTo>
                    <a:pt x="1066" y="1788"/>
                  </a:lnTo>
                  <a:lnTo>
                    <a:pt x="1055" y="1784"/>
                  </a:lnTo>
                  <a:lnTo>
                    <a:pt x="1046" y="1779"/>
                  </a:lnTo>
                  <a:lnTo>
                    <a:pt x="1042" y="1776"/>
                  </a:lnTo>
                  <a:lnTo>
                    <a:pt x="1038" y="1771"/>
                  </a:lnTo>
                  <a:lnTo>
                    <a:pt x="1036" y="1768"/>
                  </a:lnTo>
                  <a:lnTo>
                    <a:pt x="1034" y="1764"/>
                  </a:lnTo>
                  <a:lnTo>
                    <a:pt x="1024" y="1727"/>
                  </a:lnTo>
                  <a:lnTo>
                    <a:pt x="1016" y="1694"/>
                  </a:lnTo>
                  <a:lnTo>
                    <a:pt x="1013" y="1687"/>
                  </a:lnTo>
                  <a:lnTo>
                    <a:pt x="1010" y="1682"/>
                  </a:lnTo>
                  <a:lnTo>
                    <a:pt x="1008" y="1677"/>
                  </a:lnTo>
                  <a:lnTo>
                    <a:pt x="1004" y="1672"/>
                  </a:lnTo>
                  <a:lnTo>
                    <a:pt x="1000" y="1668"/>
                  </a:lnTo>
                  <a:lnTo>
                    <a:pt x="996" y="1666"/>
                  </a:lnTo>
                  <a:lnTo>
                    <a:pt x="991" y="1664"/>
                  </a:lnTo>
                  <a:lnTo>
                    <a:pt x="985" y="1664"/>
                  </a:lnTo>
                  <a:lnTo>
                    <a:pt x="979" y="1665"/>
                  </a:lnTo>
                  <a:lnTo>
                    <a:pt x="972" y="1668"/>
                  </a:lnTo>
                  <a:lnTo>
                    <a:pt x="966" y="1672"/>
                  </a:lnTo>
                  <a:lnTo>
                    <a:pt x="959" y="1679"/>
                  </a:lnTo>
                  <a:lnTo>
                    <a:pt x="945" y="1695"/>
                  </a:lnTo>
                  <a:lnTo>
                    <a:pt x="929" y="1715"/>
                  </a:lnTo>
                  <a:lnTo>
                    <a:pt x="920" y="1724"/>
                  </a:lnTo>
                  <a:lnTo>
                    <a:pt x="910" y="1733"/>
                  </a:lnTo>
                  <a:lnTo>
                    <a:pt x="899" y="1743"/>
                  </a:lnTo>
                  <a:lnTo>
                    <a:pt x="888" y="1751"/>
                  </a:lnTo>
                  <a:lnTo>
                    <a:pt x="876" y="1758"/>
                  </a:lnTo>
                  <a:lnTo>
                    <a:pt x="863" y="1765"/>
                  </a:lnTo>
                  <a:lnTo>
                    <a:pt x="850" y="1769"/>
                  </a:lnTo>
                  <a:lnTo>
                    <a:pt x="835" y="1771"/>
                  </a:lnTo>
                  <a:lnTo>
                    <a:pt x="801" y="1776"/>
                  </a:lnTo>
                  <a:lnTo>
                    <a:pt x="764" y="1779"/>
                  </a:lnTo>
                  <a:lnTo>
                    <a:pt x="745" y="1781"/>
                  </a:lnTo>
                  <a:lnTo>
                    <a:pt x="724" y="1781"/>
                  </a:lnTo>
                  <a:lnTo>
                    <a:pt x="704" y="1781"/>
                  </a:lnTo>
                  <a:lnTo>
                    <a:pt x="685" y="1779"/>
                  </a:lnTo>
                  <a:lnTo>
                    <a:pt x="665" y="1776"/>
                  </a:lnTo>
                  <a:lnTo>
                    <a:pt x="647" y="1769"/>
                  </a:lnTo>
                  <a:lnTo>
                    <a:pt x="638" y="1766"/>
                  </a:lnTo>
                  <a:lnTo>
                    <a:pt x="629" y="1761"/>
                  </a:lnTo>
                  <a:lnTo>
                    <a:pt x="621" y="1757"/>
                  </a:lnTo>
                  <a:lnTo>
                    <a:pt x="612" y="1752"/>
                  </a:lnTo>
                  <a:lnTo>
                    <a:pt x="604" y="1745"/>
                  </a:lnTo>
                  <a:lnTo>
                    <a:pt x="597" y="1739"/>
                  </a:lnTo>
                  <a:lnTo>
                    <a:pt x="589" y="1731"/>
                  </a:lnTo>
                  <a:lnTo>
                    <a:pt x="582" y="1722"/>
                  </a:lnTo>
                  <a:lnTo>
                    <a:pt x="576" y="1714"/>
                  </a:lnTo>
                  <a:lnTo>
                    <a:pt x="570" y="1703"/>
                  </a:lnTo>
                  <a:lnTo>
                    <a:pt x="565" y="1692"/>
                  </a:lnTo>
                  <a:lnTo>
                    <a:pt x="560" y="1680"/>
                  </a:lnTo>
                  <a:lnTo>
                    <a:pt x="552" y="1655"/>
                  </a:lnTo>
                  <a:lnTo>
                    <a:pt x="545" y="1631"/>
                  </a:lnTo>
                  <a:lnTo>
                    <a:pt x="542" y="1606"/>
                  </a:lnTo>
                  <a:lnTo>
                    <a:pt x="540" y="1583"/>
                  </a:lnTo>
                  <a:lnTo>
                    <a:pt x="539" y="1560"/>
                  </a:lnTo>
                  <a:lnTo>
                    <a:pt x="540" y="1537"/>
                  </a:lnTo>
                  <a:lnTo>
                    <a:pt x="541" y="1517"/>
                  </a:lnTo>
                  <a:lnTo>
                    <a:pt x="543" y="1496"/>
                  </a:lnTo>
                  <a:lnTo>
                    <a:pt x="549" y="1458"/>
                  </a:lnTo>
                  <a:lnTo>
                    <a:pt x="553" y="1426"/>
                  </a:lnTo>
                  <a:lnTo>
                    <a:pt x="554" y="1412"/>
                  </a:lnTo>
                  <a:lnTo>
                    <a:pt x="555" y="1399"/>
                  </a:lnTo>
                  <a:lnTo>
                    <a:pt x="554" y="1389"/>
                  </a:lnTo>
                  <a:lnTo>
                    <a:pt x="552" y="1381"/>
                  </a:lnTo>
                  <a:lnTo>
                    <a:pt x="536" y="1351"/>
                  </a:lnTo>
                  <a:lnTo>
                    <a:pt x="517" y="1320"/>
                  </a:lnTo>
                  <a:lnTo>
                    <a:pt x="513" y="1311"/>
                  </a:lnTo>
                  <a:lnTo>
                    <a:pt x="510" y="1301"/>
                  </a:lnTo>
                  <a:lnTo>
                    <a:pt x="506" y="1291"/>
                  </a:lnTo>
                  <a:lnTo>
                    <a:pt x="504" y="1279"/>
                  </a:lnTo>
                  <a:lnTo>
                    <a:pt x="502" y="1267"/>
                  </a:lnTo>
                  <a:lnTo>
                    <a:pt x="501" y="1253"/>
                  </a:lnTo>
                  <a:lnTo>
                    <a:pt x="501" y="1238"/>
                  </a:lnTo>
                  <a:lnTo>
                    <a:pt x="502" y="1222"/>
                  </a:lnTo>
                  <a:lnTo>
                    <a:pt x="506" y="1189"/>
                  </a:lnTo>
                  <a:lnTo>
                    <a:pt x="512" y="1161"/>
                  </a:lnTo>
                  <a:lnTo>
                    <a:pt x="515" y="1148"/>
                  </a:lnTo>
                  <a:lnTo>
                    <a:pt x="517" y="1135"/>
                  </a:lnTo>
                  <a:lnTo>
                    <a:pt x="518" y="1123"/>
                  </a:lnTo>
                  <a:lnTo>
                    <a:pt x="517" y="1112"/>
                  </a:lnTo>
                  <a:lnTo>
                    <a:pt x="515" y="1101"/>
                  </a:lnTo>
                  <a:lnTo>
                    <a:pt x="512" y="1091"/>
                  </a:lnTo>
                  <a:lnTo>
                    <a:pt x="508" y="1086"/>
                  </a:lnTo>
                  <a:lnTo>
                    <a:pt x="505" y="1081"/>
                  </a:lnTo>
                  <a:lnTo>
                    <a:pt x="501" y="1077"/>
                  </a:lnTo>
                  <a:lnTo>
                    <a:pt x="495" y="1073"/>
                  </a:lnTo>
                  <a:lnTo>
                    <a:pt x="483" y="1063"/>
                  </a:lnTo>
                  <a:lnTo>
                    <a:pt x="468" y="1055"/>
                  </a:lnTo>
                  <a:lnTo>
                    <a:pt x="450" y="1046"/>
                  </a:lnTo>
                  <a:lnTo>
                    <a:pt x="427" y="1039"/>
                  </a:lnTo>
                  <a:lnTo>
                    <a:pt x="403" y="1030"/>
                  </a:lnTo>
                  <a:lnTo>
                    <a:pt x="382" y="1021"/>
                  </a:lnTo>
                  <a:lnTo>
                    <a:pt x="365" y="1011"/>
                  </a:lnTo>
                  <a:lnTo>
                    <a:pt x="348" y="999"/>
                  </a:lnTo>
                  <a:lnTo>
                    <a:pt x="333" y="987"/>
                  </a:lnTo>
                  <a:lnTo>
                    <a:pt x="321" y="974"/>
                  </a:lnTo>
                  <a:lnTo>
                    <a:pt x="309" y="961"/>
                  </a:lnTo>
                  <a:lnTo>
                    <a:pt x="297" y="946"/>
                  </a:lnTo>
                  <a:lnTo>
                    <a:pt x="277" y="916"/>
                  </a:lnTo>
                  <a:lnTo>
                    <a:pt x="254" y="885"/>
                  </a:lnTo>
                  <a:lnTo>
                    <a:pt x="241" y="869"/>
                  </a:lnTo>
                  <a:lnTo>
                    <a:pt x="227" y="854"/>
                  </a:lnTo>
                  <a:lnTo>
                    <a:pt x="211" y="838"/>
                  </a:lnTo>
                  <a:lnTo>
                    <a:pt x="194" y="822"/>
                  </a:lnTo>
                  <a:lnTo>
                    <a:pt x="159" y="793"/>
                  </a:lnTo>
                  <a:lnTo>
                    <a:pt x="131" y="766"/>
                  </a:lnTo>
                  <a:lnTo>
                    <a:pt x="108" y="742"/>
                  </a:lnTo>
                  <a:lnTo>
                    <a:pt x="88" y="721"/>
                  </a:lnTo>
                  <a:lnTo>
                    <a:pt x="72" y="704"/>
                  </a:lnTo>
                  <a:lnTo>
                    <a:pt x="57" y="687"/>
                  </a:lnTo>
                  <a:lnTo>
                    <a:pt x="49" y="681"/>
                  </a:lnTo>
                  <a:lnTo>
                    <a:pt x="43" y="674"/>
                  </a:lnTo>
                  <a:lnTo>
                    <a:pt x="35" y="669"/>
                  </a:lnTo>
                  <a:lnTo>
                    <a:pt x="27" y="665"/>
                  </a:lnTo>
                  <a:lnTo>
                    <a:pt x="20" y="659"/>
                  </a:lnTo>
                  <a:lnTo>
                    <a:pt x="14" y="655"/>
                  </a:lnTo>
                  <a:lnTo>
                    <a:pt x="9" y="649"/>
                  </a:lnTo>
                  <a:lnTo>
                    <a:pt x="6" y="644"/>
                  </a:lnTo>
                  <a:lnTo>
                    <a:pt x="2" y="638"/>
                  </a:lnTo>
                  <a:lnTo>
                    <a:pt x="1" y="633"/>
                  </a:lnTo>
                  <a:lnTo>
                    <a:pt x="0" y="628"/>
                  </a:lnTo>
                  <a:lnTo>
                    <a:pt x="1" y="622"/>
                  </a:lnTo>
                  <a:lnTo>
                    <a:pt x="2" y="617"/>
                  </a:lnTo>
                  <a:lnTo>
                    <a:pt x="6" y="611"/>
                  </a:lnTo>
                  <a:lnTo>
                    <a:pt x="9" y="606"/>
                  </a:lnTo>
                  <a:lnTo>
                    <a:pt x="14" y="601"/>
                  </a:lnTo>
                  <a:lnTo>
                    <a:pt x="20" y="596"/>
                  </a:lnTo>
                  <a:lnTo>
                    <a:pt x="27" y="591"/>
                  </a:lnTo>
                  <a:lnTo>
                    <a:pt x="35" y="586"/>
                  </a:lnTo>
                  <a:lnTo>
                    <a:pt x="44" y="581"/>
                  </a:lnTo>
                  <a:lnTo>
                    <a:pt x="49" y="577"/>
                  </a:lnTo>
                  <a:lnTo>
                    <a:pt x="54" y="573"/>
                  </a:lnTo>
                  <a:lnTo>
                    <a:pt x="58" y="569"/>
                  </a:lnTo>
                  <a:lnTo>
                    <a:pt x="61" y="563"/>
                  </a:lnTo>
                  <a:lnTo>
                    <a:pt x="67" y="550"/>
                  </a:lnTo>
                  <a:lnTo>
                    <a:pt x="70" y="536"/>
                  </a:lnTo>
                  <a:lnTo>
                    <a:pt x="76" y="502"/>
                  </a:lnTo>
                  <a:lnTo>
                    <a:pt x="84" y="469"/>
                  </a:lnTo>
                  <a:lnTo>
                    <a:pt x="94" y="468"/>
                  </a:lnTo>
                  <a:lnTo>
                    <a:pt x="104" y="465"/>
                  </a:lnTo>
                  <a:lnTo>
                    <a:pt x="112" y="463"/>
                  </a:lnTo>
                  <a:lnTo>
                    <a:pt x="121" y="460"/>
                  </a:lnTo>
                  <a:lnTo>
                    <a:pt x="136" y="453"/>
                  </a:lnTo>
                  <a:lnTo>
                    <a:pt x="151" y="445"/>
                  </a:lnTo>
                  <a:lnTo>
                    <a:pt x="167" y="437"/>
                  </a:lnTo>
                  <a:lnTo>
                    <a:pt x="183" y="431"/>
                  </a:lnTo>
                  <a:lnTo>
                    <a:pt x="192" y="428"/>
                  </a:lnTo>
                  <a:lnTo>
                    <a:pt x="200" y="426"/>
                  </a:lnTo>
                  <a:lnTo>
                    <a:pt x="211" y="425"/>
                  </a:lnTo>
                  <a:lnTo>
                    <a:pt x="222" y="424"/>
                  </a:lnTo>
                  <a:lnTo>
                    <a:pt x="243" y="425"/>
                  </a:lnTo>
                  <a:lnTo>
                    <a:pt x="259" y="426"/>
                  </a:lnTo>
                  <a:lnTo>
                    <a:pt x="271" y="428"/>
                  </a:lnTo>
                  <a:lnTo>
                    <a:pt x="282" y="433"/>
                  </a:lnTo>
                  <a:lnTo>
                    <a:pt x="304" y="446"/>
                  </a:lnTo>
                  <a:lnTo>
                    <a:pt x="338" y="470"/>
                  </a:lnTo>
                  <a:lnTo>
                    <a:pt x="348" y="477"/>
                  </a:lnTo>
                  <a:lnTo>
                    <a:pt x="360" y="488"/>
                  </a:lnTo>
                  <a:lnTo>
                    <a:pt x="373" y="500"/>
                  </a:lnTo>
                  <a:lnTo>
                    <a:pt x="387" y="514"/>
                  </a:lnTo>
                  <a:lnTo>
                    <a:pt x="414" y="545"/>
                  </a:lnTo>
                  <a:lnTo>
                    <a:pt x="441" y="576"/>
                  </a:lnTo>
                  <a:lnTo>
                    <a:pt x="467" y="606"/>
                  </a:lnTo>
                  <a:lnTo>
                    <a:pt x="491" y="631"/>
                  </a:lnTo>
                  <a:lnTo>
                    <a:pt x="502" y="641"/>
                  </a:lnTo>
                  <a:lnTo>
                    <a:pt x="513" y="648"/>
                  </a:lnTo>
                  <a:lnTo>
                    <a:pt x="517" y="651"/>
                  </a:lnTo>
                  <a:lnTo>
                    <a:pt x="521" y="654"/>
                  </a:lnTo>
                  <a:lnTo>
                    <a:pt x="526" y="655"/>
                  </a:lnTo>
                  <a:lnTo>
                    <a:pt x="529" y="655"/>
                  </a:lnTo>
                  <a:lnTo>
                    <a:pt x="537" y="655"/>
                  </a:lnTo>
                  <a:lnTo>
                    <a:pt x="544" y="653"/>
                  </a:lnTo>
                  <a:lnTo>
                    <a:pt x="553" y="650"/>
                  </a:lnTo>
                  <a:lnTo>
                    <a:pt x="562" y="647"/>
                  </a:lnTo>
                  <a:lnTo>
                    <a:pt x="570" y="643"/>
                  </a:lnTo>
                  <a:lnTo>
                    <a:pt x="580" y="638"/>
                  </a:lnTo>
                  <a:lnTo>
                    <a:pt x="589" y="633"/>
                  </a:lnTo>
                  <a:lnTo>
                    <a:pt x="598" y="626"/>
                  </a:lnTo>
                  <a:lnTo>
                    <a:pt x="616" y="613"/>
                  </a:lnTo>
                  <a:lnTo>
                    <a:pt x="633" y="598"/>
                  </a:lnTo>
                  <a:lnTo>
                    <a:pt x="639" y="591"/>
                  </a:lnTo>
                  <a:lnTo>
                    <a:pt x="647" y="582"/>
                  </a:lnTo>
                  <a:lnTo>
                    <a:pt x="652" y="573"/>
                  </a:lnTo>
                  <a:lnTo>
                    <a:pt x="658" y="565"/>
                  </a:lnTo>
                  <a:lnTo>
                    <a:pt x="661" y="561"/>
                  </a:lnTo>
                  <a:lnTo>
                    <a:pt x="664" y="558"/>
                  </a:lnTo>
                  <a:lnTo>
                    <a:pt x="670" y="555"/>
                  </a:lnTo>
                  <a:lnTo>
                    <a:pt x="676" y="552"/>
                  </a:lnTo>
                  <a:lnTo>
                    <a:pt x="690" y="548"/>
                  </a:lnTo>
                  <a:lnTo>
                    <a:pt x="709" y="545"/>
                  </a:lnTo>
                  <a:lnTo>
                    <a:pt x="728" y="544"/>
                  </a:lnTo>
                  <a:lnTo>
                    <a:pt x="750" y="544"/>
                  </a:lnTo>
                  <a:lnTo>
                    <a:pt x="772" y="544"/>
                  </a:lnTo>
                  <a:lnTo>
                    <a:pt x="795" y="545"/>
                  </a:lnTo>
                  <a:lnTo>
                    <a:pt x="839" y="549"/>
                  </a:lnTo>
                  <a:lnTo>
                    <a:pt x="877" y="553"/>
                  </a:lnTo>
                  <a:lnTo>
                    <a:pt x="903" y="557"/>
                  </a:lnTo>
                  <a:lnTo>
                    <a:pt x="913" y="559"/>
                  </a:lnTo>
                  <a:lnTo>
                    <a:pt x="922" y="551"/>
                  </a:lnTo>
                  <a:lnTo>
                    <a:pt x="944" y="530"/>
                  </a:lnTo>
                  <a:lnTo>
                    <a:pt x="958" y="514"/>
                  </a:lnTo>
                  <a:lnTo>
                    <a:pt x="973" y="497"/>
                  </a:lnTo>
                  <a:lnTo>
                    <a:pt x="988" y="477"/>
                  </a:lnTo>
                  <a:lnTo>
                    <a:pt x="1004" y="457"/>
                  </a:lnTo>
                  <a:lnTo>
                    <a:pt x="1020" y="433"/>
                  </a:lnTo>
                  <a:lnTo>
                    <a:pt x="1040" y="408"/>
                  </a:lnTo>
                  <a:lnTo>
                    <a:pt x="1060" y="383"/>
                  </a:lnTo>
                  <a:lnTo>
                    <a:pt x="1082" y="358"/>
                  </a:lnTo>
                  <a:lnTo>
                    <a:pt x="1117" y="318"/>
                  </a:lnTo>
                  <a:lnTo>
                    <a:pt x="1131" y="303"/>
                  </a:lnTo>
                  <a:lnTo>
                    <a:pt x="1233" y="284"/>
                  </a:lnTo>
                  <a:lnTo>
                    <a:pt x="1240" y="277"/>
                  </a:lnTo>
                  <a:lnTo>
                    <a:pt x="1256" y="261"/>
                  </a:lnTo>
                  <a:lnTo>
                    <a:pt x="1277" y="240"/>
                  </a:lnTo>
                  <a:lnTo>
                    <a:pt x="1297" y="219"/>
                  </a:lnTo>
                  <a:lnTo>
                    <a:pt x="1303" y="215"/>
                  </a:lnTo>
                  <a:lnTo>
                    <a:pt x="1311" y="212"/>
                  </a:lnTo>
                  <a:lnTo>
                    <a:pt x="1318" y="209"/>
                  </a:lnTo>
                  <a:lnTo>
                    <a:pt x="1327" y="206"/>
                  </a:lnTo>
                  <a:lnTo>
                    <a:pt x="1345" y="204"/>
                  </a:lnTo>
                  <a:lnTo>
                    <a:pt x="1365" y="203"/>
                  </a:lnTo>
                  <a:lnTo>
                    <a:pt x="1399" y="205"/>
                  </a:lnTo>
                  <a:lnTo>
                    <a:pt x="1413" y="206"/>
                  </a:lnTo>
                  <a:lnTo>
                    <a:pt x="1413" y="205"/>
                  </a:lnTo>
                  <a:lnTo>
                    <a:pt x="1411" y="199"/>
                  </a:lnTo>
                  <a:lnTo>
                    <a:pt x="1405" y="179"/>
                  </a:lnTo>
                  <a:lnTo>
                    <a:pt x="1394" y="142"/>
                  </a:lnTo>
                  <a:lnTo>
                    <a:pt x="1391" y="131"/>
                  </a:lnTo>
                  <a:lnTo>
                    <a:pt x="1390" y="120"/>
                  </a:lnTo>
                  <a:lnTo>
                    <a:pt x="1390" y="109"/>
                  </a:lnTo>
                  <a:lnTo>
                    <a:pt x="1391" y="100"/>
                  </a:lnTo>
                  <a:lnTo>
                    <a:pt x="1393" y="91"/>
                  </a:lnTo>
                  <a:lnTo>
                    <a:pt x="1395" y="82"/>
                  </a:lnTo>
                  <a:lnTo>
                    <a:pt x="1399" y="75"/>
                  </a:lnTo>
                  <a:lnTo>
                    <a:pt x="1403" y="67"/>
                  </a:lnTo>
                  <a:lnTo>
                    <a:pt x="1411" y="56"/>
                  </a:lnTo>
                  <a:lnTo>
                    <a:pt x="1418" y="47"/>
                  </a:lnTo>
                  <a:lnTo>
                    <a:pt x="1424" y="42"/>
                  </a:lnTo>
                  <a:lnTo>
                    <a:pt x="1426" y="40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1274"/>
            <p:cNvSpPr>
              <a:spLocks noChangeAspect="1"/>
            </p:cNvSpPr>
            <p:nvPr/>
          </p:nvSpPr>
          <p:spPr bwMode="auto">
            <a:xfrm>
              <a:off x="4288" y="1956"/>
              <a:ext cx="680" cy="471"/>
            </a:xfrm>
            <a:custGeom>
              <a:avLst/>
              <a:gdLst>
                <a:gd name="T0" fmla="*/ 0 w 5128"/>
                <a:gd name="T1" fmla="*/ 0 h 3350"/>
                <a:gd name="T2" fmla="*/ 0 w 5128"/>
                <a:gd name="T3" fmla="*/ 0 h 3350"/>
                <a:gd name="T4" fmla="*/ 0 w 5128"/>
                <a:gd name="T5" fmla="*/ 0 h 3350"/>
                <a:gd name="T6" fmla="*/ 0 w 5128"/>
                <a:gd name="T7" fmla="*/ 0 h 3350"/>
                <a:gd name="T8" fmla="*/ 0 w 5128"/>
                <a:gd name="T9" fmla="*/ 0 h 3350"/>
                <a:gd name="T10" fmla="*/ 0 w 5128"/>
                <a:gd name="T11" fmla="*/ 0 h 3350"/>
                <a:gd name="T12" fmla="*/ 0 w 5128"/>
                <a:gd name="T13" fmla="*/ 0 h 3350"/>
                <a:gd name="T14" fmla="*/ 0 w 5128"/>
                <a:gd name="T15" fmla="*/ 0 h 3350"/>
                <a:gd name="T16" fmla="*/ 0 w 5128"/>
                <a:gd name="T17" fmla="*/ 0 h 3350"/>
                <a:gd name="T18" fmla="*/ 0 w 5128"/>
                <a:gd name="T19" fmla="*/ 0 h 3350"/>
                <a:gd name="T20" fmla="*/ 0 w 5128"/>
                <a:gd name="T21" fmla="*/ 0 h 3350"/>
                <a:gd name="T22" fmla="*/ 0 w 5128"/>
                <a:gd name="T23" fmla="*/ 0 h 3350"/>
                <a:gd name="T24" fmla="*/ 0 w 5128"/>
                <a:gd name="T25" fmla="*/ 0 h 3350"/>
                <a:gd name="T26" fmla="*/ 0 w 5128"/>
                <a:gd name="T27" fmla="*/ 0 h 3350"/>
                <a:gd name="T28" fmla="*/ 0 w 5128"/>
                <a:gd name="T29" fmla="*/ 0 h 3350"/>
                <a:gd name="T30" fmla="*/ 0 w 5128"/>
                <a:gd name="T31" fmla="*/ 0 h 3350"/>
                <a:gd name="T32" fmla="*/ 0 w 5128"/>
                <a:gd name="T33" fmla="*/ 0 h 3350"/>
                <a:gd name="T34" fmla="*/ 0 w 5128"/>
                <a:gd name="T35" fmla="*/ 0 h 3350"/>
                <a:gd name="T36" fmla="*/ 0 w 5128"/>
                <a:gd name="T37" fmla="*/ 0 h 3350"/>
                <a:gd name="T38" fmla="*/ 0 w 5128"/>
                <a:gd name="T39" fmla="*/ 0 h 3350"/>
                <a:gd name="T40" fmla="*/ 0 w 5128"/>
                <a:gd name="T41" fmla="*/ 0 h 3350"/>
                <a:gd name="T42" fmla="*/ 0 w 5128"/>
                <a:gd name="T43" fmla="*/ 0 h 3350"/>
                <a:gd name="T44" fmla="*/ 0 w 5128"/>
                <a:gd name="T45" fmla="*/ 0 h 3350"/>
                <a:gd name="T46" fmla="*/ 0 w 5128"/>
                <a:gd name="T47" fmla="*/ 0 h 3350"/>
                <a:gd name="T48" fmla="*/ 0 w 5128"/>
                <a:gd name="T49" fmla="*/ 0 h 3350"/>
                <a:gd name="T50" fmla="*/ 0 w 5128"/>
                <a:gd name="T51" fmla="*/ 0 h 3350"/>
                <a:gd name="T52" fmla="*/ 0 w 5128"/>
                <a:gd name="T53" fmla="*/ 0 h 3350"/>
                <a:gd name="T54" fmla="*/ 0 w 5128"/>
                <a:gd name="T55" fmla="*/ 0 h 3350"/>
                <a:gd name="T56" fmla="*/ 0 w 5128"/>
                <a:gd name="T57" fmla="*/ 0 h 3350"/>
                <a:gd name="T58" fmla="*/ 0 w 5128"/>
                <a:gd name="T59" fmla="*/ 0 h 3350"/>
                <a:gd name="T60" fmla="*/ 0 w 5128"/>
                <a:gd name="T61" fmla="*/ 0 h 3350"/>
                <a:gd name="T62" fmla="*/ 0 w 5128"/>
                <a:gd name="T63" fmla="*/ 0 h 3350"/>
                <a:gd name="T64" fmla="*/ 0 w 5128"/>
                <a:gd name="T65" fmla="*/ 0 h 3350"/>
                <a:gd name="T66" fmla="*/ 0 w 5128"/>
                <a:gd name="T67" fmla="*/ 0 h 3350"/>
                <a:gd name="T68" fmla="*/ 0 w 5128"/>
                <a:gd name="T69" fmla="*/ 0 h 3350"/>
                <a:gd name="T70" fmla="*/ 0 w 5128"/>
                <a:gd name="T71" fmla="*/ 0 h 3350"/>
                <a:gd name="T72" fmla="*/ 0 w 5128"/>
                <a:gd name="T73" fmla="*/ 0 h 3350"/>
                <a:gd name="T74" fmla="*/ 0 w 5128"/>
                <a:gd name="T75" fmla="*/ 0 h 3350"/>
                <a:gd name="T76" fmla="*/ 0 w 5128"/>
                <a:gd name="T77" fmla="*/ 0 h 3350"/>
                <a:gd name="T78" fmla="*/ 0 w 5128"/>
                <a:gd name="T79" fmla="*/ 0 h 3350"/>
                <a:gd name="T80" fmla="*/ 0 w 5128"/>
                <a:gd name="T81" fmla="*/ 0 h 3350"/>
                <a:gd name="T82" fmla="*/ 0 w 5128"/>
                <a:gd name="T83" fmla="*/ 0 h 3350"/>
                <a:gd name="T84" fmla="*/ 0 w 5128"/>
                <a:gd name="T85" fmla="*/ 0 h 3350"/>
                <a:gd name="T86" fmla="*/ 0 w 5128"/>
                <a:gd name="T87" fmla="*/ 0 h 3350"/>
                <a:gd name="T88" fmla="*/ 0 w 5128"/>
                <a:gd name="T89" fmla="*/ 0 h 3350"/>
                <a:gd name="T90" fmla="*/ 0 w 5128"/>
                <a:gd name="T91" fmla="*/ 0 h 3350"/>
                <a:gd name="T92" fmla="*/ 0 w 5128"/>
                <a:gd name="T93" fmla="*/ 0 h 3350"/>
                <a:gd name="T94" fmla="*/ 0 w 5128"/>
                <a:gd name="T95" fmla="*/ 0 h 3350"/>
                <a:gd name="T96" fmla="*/ 0 w 5128"/>
                <a:gd name="T97" fmla="*/ 0 h 3350"/>
                <a:gd name="T98" fmla="*/ 0 w 5128"/>
                <a:gd name="T99" fmla="*/ 0 h 3350"/>
                <a:gd name="T100" fmla="*/ 0 w 5128"/>
                <a:gd name="T101" fmla="*/ 0 h 3350"/>
                <a:gd name="T102" fmla="*/ 0 w 5128"/>
                <a:gd name="T103" fmla="*/ 0 h 3350"/>
                <a:gd name="T104" fmla="*/ 0 w 5128"/>
                <a:gd name="T105" fmla="*/ 0 h 3350"/>
                <a:gd name="T106" fmla="*/ 0 w 5128"/>
                <a:gd name="T107" fmla="*/ 0 h 3350"/>
                <a:gd name="T108" fmla="*/ 0 w 5128"/>
                <a:gd name="T109" fmla="*/ 0 h 3350"/>
                <a:gd name="T110" fmla="*/ 0 w 5128"/>
                <a:gd name="T111" fmla="*/ 0 h 3350"/>
                <a:gd name="T112" fmla="*/ 0 w 5128"/>
                <a:gd name="T113" fmla="*/ 0 h 3350"/>
                <a:gd name="T114" fmla="*/ 0 w 5128"/>
                <a:gd name="T115" fmla="*/ 0 h 3350"/>
                <a:gd name="T116" fmla="*/ 0 w 5128"/>
                <a:gd name="T117" fmla="*/ 0 h 3350"/>
                <a:gd name="T118" fmla="*/ 0 w 5128"/>
                <a:gd name="T119" fmla="*/ 0 h 3350"/>
                <a:gd name="T120" fmla="*/ 0 w 5128"/>
                <a:gd name="T121" fmla="*/ 0 h 3350"/>
                <a:gd name="T122" fmla="*/ 0 w 5128"/>
                <a:gd name="T123" fmla="*/ 0 h 3350"/>
                <a:gd name="T124" fmla="*/ 0 w 5128"/>
                <a:gd name="T125" fmla="*/ 0 h 33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28"/>
                <a:gd name="T190" fmla="*/ 0 h 3350"/>
                <a:gd name="T191" fmla="*/ 5128 w 5128"/>
                <a:gd name="T192" fmla="*/ 3350 h 33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28" h="3350">
                  <a:moveTo>
                    <a:pt x="3562" y="3270"/>
                  </a:moveTo>
                  <a:lnTo>
                    <a:pt x="3540" y="3279"/>
                  </a:lnTo>
                  <a:lnTo>
                    <a:pt x="3529" y="3282"/>
                  </a:lnTo>
                  <a:lnTo>
                    <a:pt x="3523" y="3281"/>
                  </a:lnTo>
                  <a:lnTo>
                    <a:pt x="3515" y="3279"/>
                  </a:lnTo>
                  <a:lnTo>
                    <a:pt x="3509" y="3275"/>
                  </a:lnTo>
                  <a:lnTo>
                    <a:pt x="3501" y="3271"/>
                  </a:lnTo>
                  <a:lnTo>
                    <a:pt x="3487" y="3260"/>
                  </a:lnTo>
                  <a:lnTo>
                    <a:pt x="3469" y="3248"/>
                  </a:lnTo>
                  <a:lnTo>
                    <a:pt x="3461" y="3243"/>
                  </a:lnTo>
                  <a:lnTo>
                    <a:pt x="3451" y="3236"/>
                  </a:lnTo>
                  <a:lnTo>
                    <a:pt x="3440" y="3232"/>
                  </a:lnTo>
                  <a:lnTo>
                    <a:pt x="3428" y="3227"/>
                  </a:lnTo>
                  <a:lnTo>
                    <a:pt x="3416" y="3223"/>
                  </a:lnTo>
                  <a:lnTo>
                    <a:pt x="3402" y="3221"/>
                  </a:lnTo>
                  <a:lnTo>
                    <a:pt x="3387" y="3220"/>
                  </a:lnTo>
                  <a:lnTo>
                    <a:pt x="3370" y="3221"/>
                  </a:lnTo>
                  <a:lnTo>
                    <a:pt x="3335" y="3223"/>
                  </a:lnTo>
                  <a:lnTo>
                    <a:pt x="3294" y="3223"/>
                  </a:lnTo>
                  <a:lnTo>
                    <a:pt x="3254" y="3222"/>
                  </a:lnTo>
                  <a:lnTo>
                    <a:pt x="3215" y="3220"/>
                  </a:lnTo>
                  <a:lnTo>
                    <a:pt x="3181" y="3218"/>
                  </a:lnTo>
                  <a:lnTo>
                    <a:pt x="3153" y="3215"/>
                  </a:lnTo>
                  <a:lnTo>
                    <a:pt x="3135" y="3213"/>
                  </a:lnTo>
                  <a:lnTo>
                    <a:pt x="3128" y="3213"/>
                  </a:lnTo>
                  <a:lnTo>
                    <a:pt x="3117" y="3203"/>
                  </a:lnTo>
                  <a:lnTo>
                    <a:pt x="3091" y="3180"/>
                  </a:lnTo>
                  <a:lnTo>
                    <a:pt x="3058" y="3149"/>
                  </a:lnTo>
                  <a:lnTo>
                    <a:pt x="3030" y="3122"/>
                  </a:lnTo>
                  <a:lnTo>
                    <a:pt x="3020" y="3112"/>
                  </a:lnTo>
                  <a:lnTo>
                    <a:pt x="3011" y="3102"/>
                  </a:lnTo>
                  <a:lnTo>
                    <a:pt x="3003" y="3096"/>
                  </a:lnTo>
                  <a:lnTo>
                    <a:pt x="2994" y="3090"/>
                  </a:lnTo>
                  <a:lnTo>
                    <a:pt x="2988" y="3088"/>
                  </a:lnTo>
                  <a:lnTo>
                    <a:pt x="2983" y="3087"/>
                  </a:lnTo>
                  <a:lnTo>
                    <a:pt x="2975" y="3086"/>
                  </a:lnTo>
                  <a:lnTo>
                    <a:pt x="2968" y="3086"/>
                  </a:lnTo>
                  <a:lnTo>
                    <a:pt x="2948" y="3088"/>
                  </a:lnTo>
                  <a:lnTo>
                    <a:pt x="2923" y="3092"/>
                  </a:lnTo>
                  <a:lnTo>
                    <a:pt x="2896" y="3097"/>
                  </a:lnTo>
                  <a:lnTo>
                    <a:pt x="2871" y="3100"/>
                  </a:lnTo>
                  <a:lnTo>
                    <a:pt x="2859" y="3102"/>
                  </a:lnTo>
                  <a:lnTo>
                    <a:pt x="2847" y="3103"/>
                  </a:lnTo>
                  <a:lnTo>
                    <a:pt x="2836" y="3107"/>
                  </a:lnTo>
                  <a:lnTo>
                    <a:pt x="2825" y="3110"/>
                  </a:lnTo>
                  <a:lnTo>
                    <a:pt x="2814" y="3114"/>
                  </a:lnTo>
                  <a:lnTo>
                    <a:pt x="2805" y="3120"/>
                  </a:lnTo>
                  <a:lnTo>
                    <a:pt x="2795" y="3127"/>
                  </a:lnTo>
                  <a:lnTo>
                    <a:pt x="2785" y="3136"/>
                  </a:lnTo>
                  <a:lnTo>
                    <a:pt x="2776" y="3146"/>
                  </a:lnTo>
                  <a:lnTo>
                    <a:pt x="2766" y="3159"/>
                  </a:lnTo>
                  <a:lnTo>
                    <a:pt x="2758" y="3173"/>
                  </a:lnTo>
                  <a:lnTo>
                    <a:pt x="2749" y="3190"/>
                  </a:lnTo>
                  <a:lnTo>
                    <a:pt x="2741" y="3208"/>
                  </a:lnTo>
                  <a:lnTo>
                    <a:pt x="2733" y="3225"/>
                  </a:lnTo>
                  <a:lnTo>
                    <a:pt x="2724" y="3240"/>
                  </a:lnTo>
                  <a:lnTo>
                    <a:pt x="2715" y="3255"/>
                  </a:lnTo>
                  <a:lnTo>
                    <a:pt x="2707" y="3267"/>
                  </a:lnTo>
                  <a:lnTo>
                    <a:pt x="2699" y="3279"/>
                  </a:lnTo>
                  <a:lnTo>
                    <a:pt x="2690" y="3288"/>
                  </a:lnTo>
                  <a:lnTo>
                    <a:pt x="2683" y="3297"/>
                  </a:lnTo>
                  <a:lnTo>
                    <a:pt x="2674" y="3305"/>
                  </a:lnTo>
                  <a:lnTo>
                    <a:pt x="2666" y="3311"/>
                  </a:lnTo>
                  <a:lnTo>
                    <a:pt x="2659" y="3316"/>
                  </a:lnTo>
                  <a:lnTo>
                    <a:pt x="2650" y="3319"/>
                  </a:lnTo>
                  <a:lnTo>
                    <a:pt x="2642" y="3321"/>
                  </a:lnTo>
                  <a:lnTo>
                    <a:pt x="2635" y="3322"/>
                  </a:lnTo>
                  <a:lnTo>
                    <a:pt x="2628" y="3321"/>
                  </a:lnTo>
                  <a:lnTo>
                    <a:pt x="2621" y="3319"/>
                  </a:lnTo>
                  <a:lnTo>
                    <a:pt x="2613" y="3316"/>
                  </a:lnTo>
                  <a:lnTo>
                    <a:pt x="2605" y="3309"/>
                  </a:lnTo>
                  <a:lnTo>
                    <a:pt x="2598" y="3300"/>
                  </a:lnTo>
                  <a:lnTo>
                    <a:pt x="2589" y="3291"/>
                  </a:lnTo>
                  <a:lnTo>
                    <a:pt x="2572" y="3267"/>
                  </a:lnTo>
                  <a:lnTo>
                    <a:pt x="2553" y="3240"/>
                  </a:lnTo>
                  <a:lnTo>
                    <a:pt x="2536" y="3215"/>
                  </a:lnTo>
                  <a:lnTo>
                    <a:pt x="2519" y="3193"/>
                  </a:lnTo>
                  <a:lnTo>
                    <a:pt x="2512" y="3183"/>
                  </a:lnTo>
                  <a:lnTo>
                    <a:pt x="2504" y="3176"/>
                  </a:lnTo>
                  <a:lnTo>
                    <a:pt x="2498" y="3171"/>
                  </a:lnTo>
                  <a:lnTo>
                    <a:pt x="2492" y="3168"/>
                  </a:lnTo>
                  <a:lnTo>
                    <a:pt x="2479" y="3164"/>
                  </a:lnTo>
                  <a:lnTo>
                    <a:pt x="2464" y="3159"/>
                  </a:lnTo>
                  <a:lnTo>
                    <a:pt x="2446" y="3154"/>
                  </a:lnTo>
                  <a:lnTo>
                    <a:pt x="2428" y="3151"/>
                  </a:lnTo>
                  <a:lnTo>
                    <a:pt x="2417" y="3151"/>
                  </a:lnTo>
                  <a:lnTo>
                    <a:pt x="2407" y="3151"/>
                  </a:lnTo>
                  <a:lnTo>
                    <a:pt x="2396" y="3152"/>
                  </a:lnTo>
                  <a:lnTo>
                    <a:pt x="2386" y="3153"/>
                  </a:lnTo>
                  <a:lnTo>
                    <a:pt x="2375" y="3157"/>
                  </a:lnTo>
                  <a:lnTo>
                    <a:pt x="2363" y="3162"/>
                  </a:lnTo>
                  <a:lnTo>
                    <a:pt x="2352" y="3168"/>
                  </a:lnTo>
                  <a:lnTo>
                    <a:pt x="2341" y="3175"/>
                  </a:lnTo>
                  <a:lnTo>
                    <a:pt x="2329" y="3184"/>
                  </a:lnTo>
                  <a:lnTo>
                    <a:pt x="2316" y="3191"/>
                  </a:lnTo>
                  <a:lnTo>
                    <a:pt x="2302" y="3200"/>
                  </a:lnTo>
                  <a:lnTo>
                    <a:pt x="2288" y="3208"/>
                  </a:lnTo>
                  <a:lnTo>
                    <a:pt x="2272" y="3215"/>
                  </a:lnTo>
                  <a:lnTo>
                    <a:pt x="2256" y="3222"/>
                  </a:lnTo>
                  <a:lnTo>
                    <a:pt x="2240" y="3228"/>
                  </a:lnTo>
                  <a:lnTo>
                    <a:pt x="2223" y="3235"/>
                  </a:lnTo>
                  <a:lnTo>
                    <a:pt x="2189" y="3246"/>
                  </a:lnTo>
                  <a:lnTo>
                    <a:pt x="2153" y="3256"/>
                  </a:lnTo>
                  <a:lnTo>
                    <a:pt x="2135" y="3259"/>
                  </a:lnTo>
                  <a:lnTo>
                    <a:pt x="2118" y="3262"/>
                  </a:lnTo>
                  <a:lnTo>
                    <a:pt x="2100" y="3264"/>
                  </a:lnTo>
                  <a:lnTo>
                    <a:pt x="2083" y="3267"/>
                  </a:lnTo>
                  <a:lnTo>
                    <a:pt x="2047" y="3269"/>
                  </a:lnTo>
                  <a:lnTo>
                    <a:pt x="2009" y="3272"/>
                  </a:lnTo>
                  <a:lnTo>
                    <a:pt x="1991" y="3272"/>
                  </a:lnTo>
                  <a:lnTo>
                    <a:pt x="1971" y="3272"/>
                  </a:lnTo>
                  <a:lnTo>
                    <a:pt x="1952" y="3271"/>
                  </a:lnTo>
                  <a:lnTo>
                    <a:pt x="1935" y="3269"/>
                  </a:lnTo>
                  <a:lnTo>
                    <a:pt x="1919" y="3265"/>
                  </a:lnTo>
                  <a:lnTo>
                    <a:pt x="1903" y="3261"/>
                  </a:lnTo>
                  <a:lnTo>
                    <a:pt x="1897" y="3259"/>
                  </a:lnTo>
                  <a:lnTo>
                    <a:pt x="1890" y="3256"/>
                  </a:lnTo>
                  <a:lnTo>
                    <a:pt x="1884" y="3252"/>
                  </a:lnTo>
                  <a:lnTo>
                    <a:pt x="1878" y="3248"/>
                  </a:lnTo>
                  <a:lnTo>
                    <a:pt x="1874" y="3244"/>
                  </a:lnTo>
                  <a:lnTo>
                    <a:pt x="1869" y="3238"/>
                  </a:lnTo>
                  <a:lnTo>
                    <a:pt x="1865" y="3233"/>
                  </a:lnTo>
                  <a:lnTo>
                    <a:pt x="1862" y="3227"/>
                  </a:lnTo>
                  <a:lnTo>
                    <a:pt x="1859" y="3221"/>
                  </a:lnTo>
                  <a:lnTo>
                    <a:pt x="1858" y="3214"/>
                  </a:lnTo>
                  <a:lnTo>
                    <a:pt x="1857" y="3207"/>
                  </a:lnTo>
                  <a:lnTo>
                    <a:pt x="1856" y="3198"/>
                  </a:lnTo>
                  <a:lnTo>
                    <a:pt x="1856" y="3161"/>
                  </a:lnTo>
                  <a:lnTo>
                    <a:pt x="1853" y="3121"/>
                  </a:lnTo>
                  <a:lnTo>
                    <a:pt x="1852" y="3100"/>
                  </a:lnTo>
                  <a:lnTo>
                    <a:pt x="1850" y="3079"/>
                  </a:lnTo>
                  <a:lnTo>
                    <a:pt x="1848" y="3059"/>
                  </a:lnTo>
                  <a:lnTo>
                    <a:pt x="1845" y="3039"/>
                  </a:lnTo>
                  <a:lnTo>
                    <a:pt x="1840" y="3021"/>
                  </a:lnTo>
                  <a:lnTo>
                    <a:pt x="1836" y="3003"/>
                  </a:lnTo>
                  <a:lnTo>
                    <a:pt x="1831" y="2988"/>
                  </a:lnTo>
                  <a:lnTo>
                    <a:pt x="1824" y="2974"/>
                  </a:lnTo>
                  <a:lnTo>
                    <a:pt x="1821" y="2968"/>
                  </a:lnTo>
                  <a:lnTo>
                    <a:pt x="1816" y="2963"/>
                  </a:lnTo>
                  <a:lnTo>
                    <a:pt x="1812" y="2959"/>
                  </a:lnTo>
                  <a:lnTo>
                    <a:pt x="1808" y="2955"/>
                  </a:lnTo>
                  <a:lnTo>
                    <a:pt x="1803" y="2952"/>
                  </a:lnTo>
                  <a:lnTo>
                    <a:pt x="1799" y="2950"/>
                  </a:lnTo>
                  <a:lnTo>
                    <a:pt x="1794" y="2949"/>
                  </a:lnTo>
                  <a:lnTo>
                    <a:pt x="1788" y="2948"/>
                  </a:lnTo>
                  <a:lnTo>
                    <a:pt x="1765" y="2949"/>
                  </a:lnTo>
                  <a:lnTo>
                    <a:pt x="1742" y="2950"/>
                  </a:lnTo>
                  <a:lnTo>
                    <a:pt x="1720" y="2952"/>
                  </a:lnTo>
                  <a:lnTo>
                    <a:pt x="1697" y="2956"/>
                  </a:lnTo>
                  <a:lnTo>
                    <a:pt x="1674" y="2963"/>
                  </a:lnTo>
                  <a:lnTo>
                    <a:pt x="1651" y="2971"/>
                  </a:lnTo>
                  <a:lnTo>
                    <a:pt x="1640" y="2975"/>
                  </a:lnTo>
                  <a:lnTo>
                    <a:pt x="1629" y="2980"/>
                  </a:lnTo>
                  <a:lnTo>
                    <a:pt x="1617" y="2987"/>
                  </a:lnTo>
                  <a:lnTo>
                    <a:pt x="1606" y="2993"/>
                  </a:lnTo>
                  <a:lnTo>
                    <a:pt x="1579" y="3009"/>
                  </a:lnTo>
                  <a:lnTo>
                    <a:pt x="1544" y="3024"/>
                  </a:lnTo>
                  <a:lnTo>
                    <a:pt x="1506" y="3041"/>
                  </a:lnTo>
                  <a:lnTo>
                    <a:pt x="1467" y="3061"/>
                  </a:lnTo>
                  <a:lnTo>
                    <a:pt x="1447" y="3072"/>
                  </a:lnTo>
                  <a:lnTo>
                    <a:pt x="1429" y="3083"/>
                  </a:lnTo>
                  <a:lnTo>
                    <a:pt x="1412" y="3095"/>
                  </a:lnTo>
                  <a:lnTo>
                    <a:pt x="1396" y="3108"/>
                  </a:lnTo>
                  <a:lnTo>
                    <a:pt x="1389" y="3114"/>
                  </a:lnTo>
                  <a:lnTo>
                    <a:pt x="1382" y="3121"/>
                  </a:lnTo>
                  <a:lnTo>
                    <a:pt x="1377" y="3128"/>
                  </a:lnTo>
                  <a:lnTo>
                    <a:pt x="1371" y="3136"/>
                  </a:lnTo>
                  <a:lnTo>
                    <a:pt x="1366" y="3144"/>
                  </a:lnTo>
                  <a:lnTo>
                    <a:pt x="1361" y="3151"/>
                  </a:lnTo>
                  <a:lnTo>
                    <a:pt x="1358" y="3159"/>
                  </a:lnTo>
                  <a:lnTo>
                    <a:pt x="1356" y="3168"/>
                  </a:lnTo>
                  <a:lnTo>
                    <a:pt x="1347" y="3202"/>
                  </a:lnTo>
                  <a:lnTo>
                    <a:pt x="1339" y="3235"/>
                  </a:lnTo>
                  <a:lnTo>
                    <a:pt x="1333" y="3251"/>
                  </a:lnTo>
                  <a:lnTo>
                    <a:pt x="1328" y="3268"/>
                  </a:lnTo>
                  <a:lnTo>
                    <a:pt x="1322" y="3282"/>
                  </a:lnTo>
                  <a:lnTo>
                    <a:pt x="1316" y="3296"/>
                  </a:lnTo>
                  <a:lnTo>
                    <a:pt x="1308" y="3308"/>
                  </a:lnTo>
                  <a:lnTo>
                    <a:pt x="1301" y="3319"/>
                  </a:lnTo>
                  <a:lnTo>
                    <a:pt x="1292" y="3329"/>
                  </a:lnTo>
                  <a:lnTo>
                    <a:pt x="1283" y="3337"/>
                  </a:lnTo>
                  <a:lnTo>
                    <a:pt x="1278" y="3341"/>
                  </a:lnTo>
                  <a:lnTo>
                    <a:pt x="1272" y="3344"/>
                  </a:lnTo>
                  <a:lnTo>
                    <a:pt x="1267" y="3346"/>
                  </a:lnTo>
                  <a:lnTo>
                    <a:pt x="1261" y="3347"/>
                  </a:lnTo>
                  <a:lnTo>
                    <a:pt x="1255" y="3349"/>
                  </a:lnTo>
                  <a:lnTo>
                    <a:pt x="1248" y="3349"/>
                  </a:lnTo>
                  <a:lnTo>
                    <a:pt x="1242" y="3350"/>
                  </a:lnTo>
                  <a:lnTo>
                    <a:pt x="1235" y="3349"/>
                  </a:lnTo>
                  <a:lnTo>
                    <a:pt x="1221" y="3348"/>
                  </a:lnTo>
                  <a:lnTo>
                    <a:pt x="1206" y="3346"/>
                  </a:lnTo>
                  <a:lnTo>
                    <a:pt x="1192" y="3343"/>
                  </a:lnTo>
                  <a:lnTo>
                    <a:pt x="1178" y="3339"/>
                  </a:lnTo>
                  <a:lnTo>
                    <a:pt x="1163" y="3335"/>
                  </a:lnTo>
                  <a:lnTo>
                    <a:pt x="1150" y="3330"/>
                  </a:lnTo>
                  <a:lnTo>
                    <a:pt x="1137" y="3324"/>
                  </a:lnTo>
                  <a:lnTo>
                    <a:pt x="1124" y="3318"/>
                  </a:lnTo>
                  <a:lnTo>
                    <a:pt x="1112" y="3310"/>
                  </a:lnTo>
                  <a:lnTo>
                    <a:pt x="1100" y="3301"/>
                  </a:lnTo>
                  <a:lnTo>
                    <a:pt x="1090" y="3292"/>
                  </a:lnTo>
                  <a:lnTo>
                    <a:pt x="1081" y="3282"/>
                  </a:lnTo>
                  <a:lnTo>
                    <a:pt x="1072" y="3270"/>
                  </a:lnTo>
                  <a:lnTo>
                    <a:pt x="1064" y="3257"/>
                  </a:lnTo>
                  <a:lnTo>
                    <a:pt x="1058" y="3244"/>
                  </a:lnTo>
                  <a:lnTo>
                    <a:pt x="1053" y="3228"/>
                  </a:lnTo>
                  <a:lnTo>
                    <a:pt x="1049" y="3213"/>
                  </a:lnTo>
                  <a:lnTo>
                    <a:pt x="1044" y="3200"/>
                  </a:lnTo>
                  <a:lnTo>
                    <a:pt x="1039" y="3187"/>
                  </a:lnTo>
                  <a:lnTo>
                    <a:pt x="1034" y="3176"/>
                  </a:lnTo>
                  <a:lnTo>
                    <a:pt x="1027" y="3168"/>
                  </a:lnTo>
                  <a:lnTo>
                    <a:pt x="1022" y="3159"/>
                  </a:lnTo>
                  <a:lnTo>
                    <a:pt x="1015" y="3151"/>
                  </a:lnTo>
                  <a:lnTo>
                    <a:pt x="1010" y="3145"/>
                  </a:lnTo>
                  <a:lnTo>
                    <a:pt x="1003" y="3140"/>
                  </a:lnTo>
                  <a:lnTo>
                    <a:pt x="997" y="3136"/>
                  </a:lnTo>
                  <a:lnTo>
                    <a:pt x="989" y="3133"/>
                  </a:lnTo>
                  <a:lnTo>
                    <a:pt x="983" y="3131"/>
                  </a:lnTo>
                  <a:lnTo>
                    <a:pt x="976" y="3129"/>
                  </a:lnTo>
                  <a:lnTo>
                    <a:pt x="969" y="3128"/>
                  </a:lnTo>
                  <a:lnTo>
                    <a:pt x="962" y="3128"/>
                  </a:lnTo>
                  <a:lnTo>
                    <a:pt x="954" y="3129"/>
                  </a:lnTo>
                  <a:lnTo>
                    <a:pt x="947" y="3133"/>
                  </a:lnTo>
                  <a:lnTo>
                    <a:pt x="936" y="3136"/>
                  </a:lnTo>
                  <a:lnTo>
                    <a:pt x="924" y="3141"/>
                  </a:lnTo>
                  <a:lnTo>
                    <a:pt x="910" y="3148"/>
                  </a:lnTo>
                  <a:lnTo>
                    <a:pt x="877" y="3164"/>
                  </a:lnTo>
                  <a:lnTo>
                    <a:pt x="843" y="3182"/>
                  </a:lnTo>
                  <a:lnTo>
                    <a:pt x="808" y="3199"/>
                  </a:lnTo>
                  <a:lnTo>
                    <a:pt x="774" y="3214"/>
                  </a:lnTo>
                  <a:lnTo>
                    <a:pt x="757" y="3220"/>
                  </a:lnTo>
                  <a:lnTo>
                    <a:pt x="743" y="3224"/>
                  </a:lnTo>
                  <a:lnTo>
                    <a:pt x="731" y="3227"/>
                  </a:lnTo>
                  <a:lnTo>
                    <a:pt x="719" y="3228"/>
                  </a:lnTo>
                  <a:lnTo>
                    <a:pt x="711" y="3227"/>
                  </a:lnTo>
                  <a:lnTo>
                    <a:pt x="702" y="3226"/>
                  </a:lnTo>
                  <a:lnTo>
                    <a:pt x="694" y="3224"/>
                  </a:lnTo>
                  <a:lnTo>
                    <a:pt x="688" y="3221"/>
                  </a:lnTo>
                  <a:lnTo>
                    <a:pt x="682" y="3217"/>
                  </a:lnTo>
                  <a:lnTo>
                    <a:pt x="677" y="3212"/>
                  </a:lnTo>
                  <a:lnTo>
                    <a:pt x="674" y="3208"/>
                  </a:lnTo>
                  <a:lnTo>
                    <a:pt x="669" y="3201"/>
                  </a:lnTo>
                  <a:lnTo>
                    <a:pt x="667" y="3196"/>
                  </a:lnTo>
                  <a:lnTo>
                    <a:pt x="665" y="3190"/>
                  </a:lnTo>
                  <a:lnTo>
                    <a:pt x="663" y="3184"/>
                  </a:lnTo>
                  <a:lnTo>
                    <a:pt x="662" y="3177"/>
                  </a:lnTo>
                  <a:lnTo>
                    <a:pt x="660" y="3164"/>
                  </a:lnTo>
                  <a:lnTo>
                    <a:pt x="660" y="3152"/>
                  </a:lnTo>
                  <a:lnTo>
                    <a:pt x="658" y="3147"/>
                  </a:lnTo>
                  <a:lnTo>
                    <a:pt x="658" y="3140"/>
                  </a:lnTo>
                  <a:lnTo>
                    <a:pt x="656" y="3134"/>
                  </a:lnTo>
                  <a:lnTo>
                    <a:pt x="653" y="3127"/>
                  </a:lnTo>
                  <a:lnTo>
                    <a:pt x="650" y="3121"/>
                  </a:lnTo>
                  <a:lnTo>
                    <a:pt x="646" y="3114"/>
                  </a:lnTo>
                  <a:lnTo>
                    <a:pt x="641" y="3108"/>
                  </a:lnTo>
                  <a:lnTo>
                    <a:pt x="636" y="3101"/>
                  </a:lnTo>
                  <a:lnTo>
                    <a:pt x="629" y="3095"/>
                  </a:lnTo>
                  <a:lnTo>
                    <a:pt x="623" y="3089"/>
                  </a:lnTo>
                  <a:lnTo>
                    <a:pt x="614" y="3084"/>
                  </a:lnTo>
                  <a:lnTo>
                    <a:pt x="605" y="3078"/>
                  </a:lnTo>
                  <a:lnTo>
                    <a:pt x="595" y="3073"/>
                  </a:lnTo>
                  <a:lnTo>
                    <a:pt x="584" y="3069"/>
                  </a:lnTo>
                  <a:lnTo>
                    <a:pt x="574" y="3065"/>
                  </a:lnTo>
                  <a:lnTo>
                    <a:pt x="560" y="3062"/>
                  </a:lnTo>
                  <a:lnTo>
                    <a:pt x="512" y="3049"/>
                  </a:lnTo>
                  <a:lnTo>
                    <a:pt x="471" y="3037"/>
                  </a:lnTo>
                  <a:lnTo>
                    <a:pt x="443" y="3027"/>
                  </a:lnTo>
                  <a:lnTo>
                    <a:pt x="432" y="3024"/>
                  </a:lnTo>
                  <a:lnTo>
                    <a:pt x="424" y="2819"/>
                  </a:lnTo>
                  <a:lnTo>
                    <a:pt x="424" y="2817"/>
                  </a:lnTo>
                  <a:lnTo>
                    <a:pt x="422" y="2810"/>
                  </a:lnTo>
                  <a:lnTo>
                    <a:pt x="418" y="2800"/>
                  </a:lnTo>
                  <a:lnTo>
                    <a:pt x="410" y="2788"/>
                  </a:lnTo>
                  <a:lnTo>
                    <a:pt x="405" y="2782"/>
                  </a:lnTo>
                  <a:lnTo>
                    <a:pt x="399" y="2776"/>
                  </a:lnTo>
                  <a:lnTo>
                    <a:pt x="392" y="2770"/>
                  </a:lnTo>
                  <a:lnTo>
                    <a:pt x="383" y="2765"/>
                  </a:lnTo>
                  <a:lnTo>
                    <a:pt x="373" y="2761"/>
                  </a:lnTo>
                  <a:lnTo>
                    <a:pt x="361" y="2756"/>
                  </a:lnTo>
                  <a:lnTo>
                    <a:pt x="348" y="2753"/>
                  </a:lnTo>
                  <a:lnTo>
                    <a:pt x="334" y="2751"/>
                  </a:lnTo>
                  <a:lnTo>
                    <a:pt x="318" y="2750"/>
                  </a:lnTo>
                  <a:lnTo>
                    <a:pt x="300" y="2746"/>
                  </a:lnTo>
                  <a:lnTo>
                    <a:pt x="282" y="2742"/>
                  </a:lnTo>
                  <a:lnTo>
                    <a:pt x="263" y="2738"/>
                  </a:lnTo>
                  <a:lnTo>
                    <a:pt x="225" y="2727"/>
                  </a:lnTo>
                  <a:lnTo>
                    <a:pt x="189" y="2714"/>
                  </a:lnTo>
                  <a:lnTo>
                    <a:pt x="157" y="2703"/>
                  </a:lnTo>
                  <a:lnTo>
                    <a:pt x="131" y="2693"/>
                  </a:lnTo>
                  <a:lnTo>
                    <a:pt x="113" y="2685"/>
                  </a:lnTo>
                  <a:lnTo>
                    <a:pt x="107" y="2683"/>
                  </a:lnTo>
                  <a:lnTo>
                    <a:pt x="106" y="2676"/>
                  </a:lnTo>
                  <a:lnTo>
                    <a:pt x="101" y="2654"/>
                  </a:lnTo>
                  <a:lnTo>
                    <a:pt x="96" y="2623"/>
                  </a:lnTo>
                  <a:lnTo>
                    <a:pt x="87" y="2588"/>
                  </a:lnTo>
                  <a:lnTo>
                    <a:pt x="78" y="2549"/>
                  </a:lnTo>
                  <a:lnTo>
                    <a:pt x="69" y="2514"/>
                  </a:lnTo>
                  <a:lnTo>
                    <a:pt x="63" y="2498"/>
                  </a:lnTo>
                  <a:lnTo>
                    <a:pt x="58" y="2484"/>
                  </a:lnTo>
                  <a:lnTo>
                    <a:pt x="51" y="2472"/>
                  </a:lnTo>
                  <a:lnTo>
                    <a:pt x="46" y="2463"/>
                  </a:lnTo>
                  <a:lnTo>
                    <a:pt x="35" y="2448"/>
                  </a:lnTo>
                  <a:lnTo>
                    <a:pt x="23" y="2432"/>
                  </a:lnTo>
                  <a:lnTo>
                    <a:pt x="13" y="2414"/>
                  </a:lnTo>
                  <a:lnTo>
                    <a:pt x="5" y="2397"/>
                  </a:lnTo>
                  <a:lnTo>
                    <a:pt x="2" y="2388"/>
                  </a:lnTo>
                  <a:lnTo>
                    <a:pt x="0" y="2381"/>
                  </a:lnTo>
                  <a:lnTo>
                    <a:pt x="0" y="2373"/>
                  </a:lnTo>
                  <a:lnTo>
                    <a:pt x="0" y="2365"/>
                  </a:lnTo>
                  <a:lnTo>
                    <a:pt x="2" y="2359"/>
                  </a:lnTo>
                  <a:lnTo>
                    <a:pt x="4" y="2352"/>
                  </a:lnTo>
                  <a:lnTo>
                    <a:pt x="10" y="2347"/>
                  </a:lnTo>
                  <a:lnTo>
                    <a:pt x="15" y="2343"/>
                  </a:lnTo>
                  <a:lnTo>
                    <a:pt x="32" y="2334"/>
                  </a:lnTo>
                  <a:lnTo>
                    <a:pt x="51" y="2325"/>
                  </a:lnTo>
                  <a:lnTo>
                    <a:pt x="73" y="2317"/>
                  </a:lnTo>
                  <a:lnTo>
                    <a:pt x="95" y="2308"/>
                  </a:lnTo>
                  <a:lnTo>
                    <a:pt x="118" y="2299"/>
                  </a:lnTo>
                  <a:lnTo>
                    <a:pt x="139" y="2291"/>
                  </a:lnTo>
                  <a:lnTo>
                    <a:pt x="159" y="2283"/>
                  </a:lnTo>
                  <a:lnTo>
                    <a:pt x="174" y="2274"/>
                  </a:lnTo>
                  <a:lnTo>
                    <a:pt x="189" y="2264"/>
                  </a:lnTo>
                  <a:lnTo>
                    <a:pt x="206" y="2253"/>
                  </a:lnTo>
                  <a:lnTo>
                    <a:pt x="223" y="2239"/>
                  </a:lnTo>
                  <a:lnTo>
                    <a:pt x="239" y="2224"/>
                  </a:lnTo>
                  <a:lnTo>
                    <a:pt x="247" y="2215"/>
                  </a:lnTo>
                  <a:lnTo>
                    <a:pt x="254" y="2207"/>
                  </a:lnTo>
                  <a:lnTo>
                    <a:pt x="260" y="2198"/>
                  </a:lnTo>
                  <a:lnTo>
                    <a:pt x="267" y="2188"/>
                  </a:lnTo>
                  <a:lnTo>
                    <a:pt x="271" y="2178"/>
                  </a:lnTo>
                  <a:lnTo>
                    <a:pt x="275" y="2167"/>
                  </a:lnTo>
                  <a:lnTo>
                    <a:pt x="279" y="2157"/>
                  </a:lnTo>
                  <a:lnTo>
                    <a:pt x="281" y="2146"/>
                  </a:lnTo>
                  <a:lnTo>
                    <a:pt x="282" y="2140"/>
                  </a:lnTo>
                  <a:lnTo>
                    <a:pt x="283" y="2135"/>
                  </a:lnTo>
                  <a:lnTo>
                    <a:pt x="285" y="2130"/>
                  </a:lnTo>
                  <a:lnTo>
                    <a:pt x="287" y="2127"/>
                  </a:lnTo>
                  <a:lnTo>
                    <a:pt x="294" y="2120"/>
                  </a:lnTo>
                  <a:lnTo>
                    <a:pt x="301" y="2115"/>
                  </a:lnTo>
                  <a:lnTo>
                    <a:pt x="310" y="2112"/>
                  </a:lnTo>
                  <a:lnTo>
                    <a:pt x="320" y="2109"/>
                  </a:lnTo>
                  <a:lnTo>
                    <a:pt x="330" y="2108"/>
                  </a:lnTo>
                  <a:lnTo>
                    <a:pt x="341" y="2108"/>
                  </a:lnTo>
                  <a:lnTo>
                    <a:pt x="360" y="2109"/>
                  </a:lnTo>
                  <a:lnTo>
                    <a:pt x="378" y="2111"/>
                  </a:lnTo>
                  <a:lnTo>
                    <a:pt x="390" y="2114"/>
                  </a:lnTo>
                  <a:lnTo>
                    <a:pt x="394" y="2115"/>
                  </a:lnTo>
                  <a:lnTo>
                    <a:pt x="404" y="2102"/>
                  </a:lnTo>
                  <a:lnTo>
                    <a:pt x="426" y="2068"/>
                  </a:lnTo>
                  <a:lnTo>
                    <a:pt x="438" y="2047"/>
                  </a:lnTo>
                  <a:lnTo>
                    <a:pt x="448" y="2023"/>
                  </a:lnTo>
                  <a:lnTo>
                    <a:pt x="454" y="2010"/>
                  </a:lnTo>
                  <a:lnTo>
                    <a:pt x="457" y="1997"/>
                  </a:lnTo>
                  <a:lnTo>
                    <a:pt x="460" y="1984"/>
                  </a:lnTo>
                  <a:lnTo>
                    <a:pt x="463" y="1972"/>
                  </a:lnTo>
                  <a:lnTo>
                    <a:pt x="465" y="1958"/>
                  </a:lnTo>
                  <a:lnTo>
                    <a:pt x="469" y="1948"/>
                  </a:lnTo>
                  <a:lnTo>
                    <a:pt x="476" y="1937"/>
                  </a:lnTo>
                  <a:lnTo>
                    <a:pt x="483" y="1926"/>
                  </a:lnTo>
                  <a:lnTo>
                    <a:pt x="501" y="1906"/>
                  </a:lnTo>
                  <a:lnTo>
                    <a:pt x="520" y="1888"/>
                  </a:lnTo>
                  <a:lnTo>
                    <a:pt x="530" y="1879"/>
                  </a:lnTo>
                  <a:lnTo>
                    <a:pt x="539" y="1869"/>
                  </a:lnTo>
                  <a:lnTo>
                    <a:pt x="546" y="1859"/>
                  </a:lnTo>
                  <a:lnTo>
                    <a:pt x="553" y="1850"/>
                  </a:lnTo>
                  <a:lnTo>
                    <a:pt x="558" y="1840"/>
                  </a:lnTo>
                  <a:lnTo>
                    <a:pt x="562" y="1829"/>
                  </a:lnTo>
                  <a:lnTo>
                    <a:pt x="562" y="1822"/>
                  </a:lnTo>
                  <a:lnTo>
                    <a:pt x="563" y="1817"/>
                  </a:lnTo>
                  <a:lnTo>
                    <a:pt x="562" y="1810"/>
                  </a:lnTo>
                  <a:lnTo>
                    <a:pt x="560" y="1805"/>
                  </a:lnTo>
                  <a:lnTo>
                    <a:pt x="558" y="1792"/>
                  </a:lnTo>
                  <a:lnTo>
                    <a:pt x="556" y="1780"/>
                  </a:lnTo>
                  <a:lnTo>
                    <a:pt x="556" y="1768"/>
                  </a:lnTo>
                  <a:lnTo>
                    <a:pt x="555" y="1757"/>
                  </a:lnTo>
                  <a:lnTo>
                    <a:pt x="556" y="1746"/>
                  </a:lnTo>
                  <a:lnTo>
                    <a:pt x="557" y="1735"/>
                  </a:lnTo>
                  <a:lnTo>
                    <a:pt x="559" y="1725"/>
                  </a:lnTo>
                  <a:lnTo>
                    <a:pt x="563" y="1715"/>
                  </a:lnTo>
                  <a:lnTo>
                    <a:pt x="567" y="1704"/>
                  </a:lnTo>
                  <a:lnTo>
                    <a:pt x="571" y="1694"/>
                  </a:lnTo>
                  <a:lnTo>
                    <a:pt x="578" y="1684"/>
                  </a:lnTo>
                  <a:lnTo>
                    <a:pt x="584" y="1673"/>
                  </a:lnTo>
                  <a:lnTo>
                    <a:pt x="592" y="1664"/>
                  </a:lnTo>
                  <a:lnTo>
                    <a:pt x="601" y="1653"/>
                  </a:lnTo>
                  <a:lnTo>
                    <a:pt x="611" y="1642"/>
                  </a:lnTo>
                  <a:lnTo>
                    <a:pt x="621" y="1630"/>
                  </a:lnTo>
                  <a:lnTo>
                    <a:pt x="632" y="1619"/>
                  </a:lnTo>
                  <a:lnTo>
                    <a:pt x="640" y="1607"/>
                  </a:lnTo>
                  <a:lnTo>
                    <a:pt x="646" y="1595"/>
                  </a:lnTo>
                  <a:lnTo>
                    <a:pt x="652" y="1583"/>
                  </a:lnTo>
                  <a:lnTo>
                    <a:pt x="655" y="1572"/>
                  </a:lnTo>
                  <a:lnTo>
                    <a:pt x="657" y="1560"/>
                  </a:lnTo>
                  <a:lnTo>
                    <a:pt x="658" y="1549"/>
                  </a:lnTo>
                  <a:lnTo>
                    <a:pt x="660" y="1540"/>
                  </a:lnTo>
                  <a:lnTo>
                    <a:pt x="658" y="1521"/>
                  </a:lnTo>
                  <a:lnTo>
                    <a:pt x="655" y="1507"/>
                  </a:lnTo>
                  <a:lnTo>
                    <a:pt x="653" y="1497"/>
                  </a:lnTo>
                  <a:lnTo>
                    <a:pt x="652" y="1494"/>
                  </a:lnTo>
                  <a:lnTo>
                    <a:pt x="652" y="1483"/>
                  </a:lnTo>
                  <a:lnTo>
                    <a:pt x="651" y="1452"/>
                  </a:lnTo>
                  <a:lnTo>
                    <a:pt x="651" y="1411"/>
                  </a:lnTo>
                  <a:lnTo>
                    <a:pt x="653" y="1362"/>
                  </a:lnTo>
                  <a:lnTo>
                    <a:pt x="654" y="1338"/>
                  </a:lnTo>
                  <a:lnTo>
                    <a:pt x="656" y="1314"/>
                  </a:lnTo>
                  <a:lnTo>
                    <a:pt x="658" y="1292"/>
                  </a:lnTo>
                  <a:lnTo>
                    <a:pt x="662" y="1274"/>
                  </a:lnTo>
                  <a:lnTo>
                    <a:pt x="665" y="1258"/>
                  </a:lnTo>
                  <a:lnTo>
                    <a:pt x="670" y="1246"/>
                  </a:lnTo>
                  <a:lnTo>
                    <a:pt x="673" y="1241"/>
                  </a:lnTo>
                  <a:lnTo>
                    <a:pt x="676" y="1238"/>
                  </a:lnTo>
                  <a:lnTo>
                    <a:pt x="679" y="1237"/>
                  </a:lnTo>
                  <a:lnTo>
                    <a:pt x="682" y="1237"/>
                  </a:lnTo>
                  <a:lnTo>
                    <a:pt x="689" y="1237"/>
                  </a:lnTo>
                  <a:lnTo>
                    <a:pt x="697" y="1237"/>
                  </a:lnTo>
                  <a:lnTo>
                    <a:pt x="704" y="1235"/>
                  </a:lnTo>
                  <a:lnTo>
                    <a:pt x="712" y="1233"/>
                  </a:lnTo>
                  <a:lnTo>
                    <a:pt x="727" y="1225"/>
                  </a:lnTo>
                  <a:lnTo>
                    <a:pt x="741" y="1216"/>
                  </a:lnTo>
                  <a:lnTo>
                    <a:pt x="764" y="1199"/>
                  </a:lnTo>
                  <a:lnTo>
                    <a:pt x="773" y="1191"/>
                  </a:lnTo>
                  <a:lnTo>
                    <a:pt x="772" y="1186"/>
                  </a:lnTo>
                  <a:lnTo>
                    <a:pt x="771" y="1173"/>
                  </a:lnTo>
                  <a:lnTo>
                    <a:pt x="768" y="1154"/>
                  </a:lnTo>
                  <a:lnTo>
                    <a:pt x="768" y="1134"/>
                  </a:lnTo>
                  <a:lnTo>
                    <a:pt x="768" y="1124"/>
                  </a:lnTo>
                  <a:lnTo>
                    <a:pt x="771" y="1114"/>
                  </a:lnTo>
                  <a:lnTo>
                    <a:pt x="773" y="1105"/>
                  </a:lnTo>
                  <a:lnTo>
                    <a:pt x="776" y="1099"/>
                  </a:lnTo>
                  <a:lnTo>
                    <a:pt x="778" y="1096"/>
                  </a:lnTo>
                  <a:lnTo>
                    <a:pt x="780" y="1093"/>
                  </a:lnTo>
                  <a:lnTo>
                    <a:pt x="784" y="1091"/>
                  </a:lnTo>
                  <a:lnTo>
                    <a:pt x="787" y="1090"/>
                  </a:lnTo>
                  <a:lnTo>
                    <a:pt x="790" y="1090"/>
                  </a:lnTo>
                  <a:lnTo>
                    <a:pt x="794" y="1090"/>
                  </a:lnTo>
                  <a:lnTo>
                    <a:pt x="799" y="1091"/>
                  </a:lnTo>
                  <a:lnTo>
                    <a:pt x="803" y="1092"/>
                  </a:lnTo>
                  <a:lnTo>
                    <a:pt x="823" y="1102"/>
                  </a:lnTo>
                  <a:lnTo>
                    <a:pt x="842" y="1114"/>
                  </a:lnTo>
                  <a:lnTo>
                    <a:pt x="860" y="1127"/>
                  </a:lnTo>
                  <a:lnTo>
                    <a:pt x="876" y="1139"/>
                  </a:lnTo>
                  <a:lnTo>
                    <a:pt x="900" y="1160"/>
                  </a:lnTo>
                  <a:lnTo>
                    <a:pt x="909" y="1168"/>
                  </a:lnTo>
                  <a:lnTo>
                    <a:pt x="954" y="1199"/>
                  </a:lnTo>
                  <a:lnTo>
                    <a:pt x="1090" y="1214"/>
                  </a:lnTo>
                  <a:lnTo>
                    <a:pt x="1159" y="1252"/>
                  </a:lnTo>
                  <a:lnTo>
                    <a:pt x="1164" y="1253"/>
                  </a:lnTo>
                  <a:lnTo>
                    <a:pt x="1178" y="1260"/>
                  </a:lnTo>
                  <a:lnTo>
                    <a:pt x="1180" y="1263"/>
                  </a:lnTo>
                  <a:lnTo>
                    <a:pt x="1183" y="1266"/>
                  </a:lnTo>
                  <a:lnTo>
                    <a:pt x="1186" y="1270"/>
                  </a:lnTo>
                  <a:lnTo>
                    <a:pt x="1188" y="1274"/>
                  </a:lnTo>
                  <a:lnTo>
                    <a:pt x="1190" y="1279"/>
                  </a:lnTo>
                  <a:lnTo>
                    <a:pt x="1191" y="1285"/>
                  </a:lnTo>
                  <a:lnTo>
                    <a:pt x="1191" y="1290"/>
                  </a:lnTo>
                  <a:lnTo>
                    <a:pt x="1190" y="1297"/>
                  </a:lnTo>
                  <a:lnTo>
                    <a:pt x="1188" y="1300"/>
                  </a:lnTo>
                  <a:lnTo>
                    <a:pt x="1186" y="1303"/>
                  </a:lnTo>
                  <a:lnTo>
                    <a:pt x="1184" y="1307"/>
                  </a:lnTo>
                  <a:lnTo>
                    <a:pt x="1182" y="1309"/>
                  </a:lnTo>
                  <a:lnTo>
                    <a:pt x="1174" y="1312"/>
                  </a:lnTo>
                  <a:lnTo>
                    <a:pt x="1167" y="1314"/>
                  </a:lnTo>
                  <a:lnTo>
                    <a:pt x="1156" y="1315"/>
                  </a:lnTo>
                  <a:lnTo>
                    <a:pt x="1145" y="1316"/>
                  </a:lnTo>
                  <a:lnTo>
                    <a:pt x="1134" y="1316"/>
                  </a:lnTo>
                  <a:lnTo>
                    <a:pt x="1122" y="1315"/>
                  </a:lnTo>
                  <a:lnTo>
                    <a:pt x="1080" y="1309"/>
                  </a:lnTo>
                  <a:lnTo>
                    <a:pt x="1061" y="1304"/>
                  </a:lnTo>
                  <a:lnTo>
                    <a:pt x="1064" y="1306"/>
                  </a:lnTo>
                  <a:lnTo>
                    <a:pt x="1074" y="1307"/>
                  </a:lnTo>
                  <a:lnTo>
                    <a:pt x="1087" y="1310"/>
                  </a:lnTo>
                  <a:lnTo>
                    <a:pt x="1102" y="1316"/>
                  </a:lnTo>
                  <a:lnTo>
                    <a:pt x="1110" y="1320"/>
                  </a:lnTo>
                  <a:lnTo>
                    <a:pt x="1118" y="1325"/>
                  </a:lnTo>
                  <a:lnTo>
                    <a:pt x="1124" y="1331"/>
                  </a:lnTo>
                  <a:lnTo>
                    <a:pt x="1131" y="1337"/>
                  </a:lnTo>
                  <a:lnTo>
                    <a:pt x="1136" y="1344"/>
                  </a:lnTo>
                  <a:lnTo>
                    <a:pt x="1141" y="1352"/>
                  </a:lnTo>
                  <a:lnTo>
                    <a:pt x="1143" y="1362"/>
                  </a:lnTo>
                  <a:lnTo>
                    <a:pt x="1144" y="1373"/>
                  </a:lnTo>
                  <a:lnTo>
                    <a:pt x="1144" y="1384"/>
                  </a:lnTo>
                  <a:lnTo>
                    <a:pt x="1143" y="1393"/>
                  </a:lnTo>
                  <a:lnTo>
                    <a:pt x="1141" y="1399"/>
                  </a:lnTo>
                  <a:lnTo>
                    <a:pt x="1138" y="1406"/>
                  </a:lnTo>
                  <a:lnTo>
                    <a:pt x="1136" y="1410"/>
                  </a:lnTo>
                  <a:lnTo>
                    <a:pt x="1133" y="1413"/>
                  </a:lnTo>
                  <a:lnTo>
                    <a:pt x="1129" y="1415"/>
                  </a:lnTo>
                  <a:lnTo>
                    <a:pt x="1124" y="1418"/>
                  </a:lnTo>
                  <a:lnTo>
                    <a:pt x="1119" y="1418"/>
                  </a:lnTo>
                  <a:lnTo>
                    <a:pt x="1114" y="1418"/>
                  </a:lnTo>
                  <a:lnTo>
                    <a:pt x="1108" y="1418"/>
                  </a:lnTo>
                  <a:lnTo>
                    <a:pt x="1102" y="1417"/>
                  </a:lnTo>
                  <a:lnTo>
                    <a:pt x="1089" y="1413"/>
                  </a:lnTo>
                  <a:lnTo>
                    <a:pt x="1076" y="1411"/>
                  </a:lnTo>
                  <a:lnTo>
                    <a:pt x="1061" y="1408"/>
                  </a:lnTo>
                  <a:lnTo>
                    <a:pt x="1047" y="1403"/>
                  </a:lnTo>
                  <a:lnTo>
                    <a:pt x="1034" y="1401"/>
                  </a:lnTo>
                  <a:lnTo>
                    <a:pt x="1023" y="1400"/>
                  </a:lnTo>
                  <a:lnTo>
                    <a:pt x="1019" y="1401"/>
                  </a:lnTo>
                  <a:lnTo>
                    <a:pt x="1014" y="1402"/>
                  </a:lnTo>
                  <a:lnTo>
                    <a:pt x="1012" y="1406"/>
                  </a:lnTo>
                  <a:lnTo>
                    <a:pt x="1010" y="1410"/>
                  </a:lnTo>
                  <a:lnTo>
                    <a:pt x="1009" y="1415"/>
                  </a:lnTo>
                  <a:lnTo>
                    <a:pt x="1010" y="1422"/>
                  </a:lnTo>
                  <a:lnTo>
                    <a:pt x="1012" y="1431"/>
                  </a:lnTo>
                  <a:lnTo>
                    <a:pt x="1015" y="1442"/>
                  </a:lnTo>
                  <a:lnTo>
                    <a:pt x="1025" y="1464"/>
                  </a:lnTo>
                  <a:lnTo>
                    <a:pt x="1036" y="1488"/>
                  </a:lnTo>
                  <a:lnTo>
                    <a:pt x="1048" y="1512"/>
                  </a:lnTo>
                  <a:lnTo>
                    <a:pt x="1062" y="1536"/>
                  </a:lnTo>
                  <a:lnTo>
                    <a:pt x="1075" y="1559"/>
                  </a:lnTo>
                  <a:lnTo>
                    <a:pt x="1088" y="1581"/>
                  </a:lnTo>
                  <a:lnTo>
                    <a:pt x="1101" y="1599"/>
                  </a:lnTo>
                  <a:lnTo>
                    <a:pt x="1113" y="1616"/>
                  </a:lnTo>
                  <a:lnTo>
                    <a:pt x="1120" y="1622"/>
                  </a:lnTo>
                  <a:lnTo>
                    <a:pt x="1126" y="1629"/>
                  </a:lnTo>
                  <a:lnTo>
                    <a:pt x="1134" y="1634"/>
                  </a:lnTo>
                  <a:lnTo>
                    <a:pt x="1142" y="1640"/>
                  </a:lnTo>
                  <a:lnTo>
                    <a:pt x="1149" y="1645"/>
                  </a:lnTo>
                  <a:lnTo>
                    <a:pt x="1158" y="1649"/>
                  </a:lnTo>
                  <a:lnTo>
                    <a:pt x="1167" y="1653"/>
                  </a:lnTo>
                  <a:lnTo>
                    <a:pt x="1176" y="1655"/>
                  </a:lnTo>
                  <a:lnTo>
                    <a:pt x="1185" y="1657"/>
                  </a:lnTo>
                  <a:lnTo>
                    <a:pt x="1195" y="1657"/>
                  </a:lnTo>
                  <a:lnTo>
                    <a:pt x="1205" y="1657"/>
                  </a:lnTo>
                  <a:lnTo>
                    <a:pt x="1213" y="1656"/>
                  </a:lnTo>
                  <a:lnTo>
                    <a:pt x="1223" y="1653"/>
                  </a:lnTo>
                  <a:lnTo>
                    <a:pt x="1232" y="1649"/>
                  </a:lnTo>
                  <a:lnTo>
                    <a:pt x="1242" y="1644"/>
                  </a:lnTo>
                  <a:lnTo>
                    <a:pt x="1250" y="1637"/>
                  </a:lnTo>
                  <a:lnTo>
                    <a:pt x="1258" y="1631"/>
                  </a:lnTo>
                  <a:lnTo>
                    <a:pt x="1265" y="1622"/>
                  </a:lnTo>
                  <a:lnTo>
                    <a:pt x="1270" y="1615"/>
                  </a:lnTo>
                  <a:lnTo>
                    <a:pt x="1274" y="1606"/>
                  </a:lnTo>
                  <a:lnTo>
                    <a:pt x="1278" y="1596"/>
                  </a:lnTo>
                  <a:lnTo>
                    <a:pt x="1280" y="1587"/>
                  </a:lnTo>
                  <a:lnTo>
                    <a:pt x="1281" y="1579"/>
                  </a:lnTo>
                  <a:lnTo>
                    <a:pt x="1282" y="1571"/>
                  </a:lnTo>
                  <a:lnTo>
                    <a:pt x="1283" y="1556"/>
                  </a:lnTo>
                  <a:lnTo>
                    <a:pt x="1282" y="1543"/>
                  </a:lnTo>
                  <a:lnTo>
                    <a:pt x="1281" y="1535"/>
                  </a:lnTo>
                  <a:lnTo>
                    <a:pt x="1280" y="1532"/>
                  </a:lnTo>
                  <a:lnTo>
                    <a:pt x="1280" y="1531"/>
                  </a:lnTo>
                  <a:lnTo>
                    <a:pt x="1281" y="1526"/>
                  </a:lnTo>
                  <a:lnTo>
                    <a:pt x="1282" y="1523"/>
                  </a:lnTo>
                  <a:lnTo>
                    <a:pt x="1283" y="1520"/>
                  </a:lnTo>
                  <a:lnTo>
                    <a:pt x="1285" y="1517"/>
                  </a:lnTo>
                  <a:lnTo>
                    <a:pt x="1289" y="1513"/>
                  </a:lnTo>
                  <a:lnTo>
                    <a:pt x="1293" y="1509"/>
                  </a:lnTo>
                  <a:lnTo>
                    <a:pt x="1299" y="1506"/>
                  </a:lnTo>
                  <a:lnTo>
                    <a:pt x="1306" y="1503"/>
                  </a:lnTo>
                  <a:lnTo>
                    <a:pt x="1316" y="1500"/>
                  </a:lnTo>
                  <a:lnTo>
                    <a:pt x="1327" y="1497"/>
                  </a:lnTo>
                  <a:lnTo>
                    <a:pt x="1339" y="1496"/>
                  </a:lnTo>
                  <a:lnTo>
                    <a:pt x="1354" y="1495"/>
                  </a:lnTo>
                  <a:lnTo>
                    <a:pt x="1371" y="1494"/>
                  </a:lnTo>
                  <a:lnTo>
                    <a:pt x="1406" y="1495"/>
                  </a:lnTo>
                  <a:lnTo>
                    <a:pt x="1437" y="1497"/>
                  </a:lnTo>
                  <a:lnTo>
                    <a:pt x="1450" y="1499"/>
                  </a:lnTo>
                  <a:lnTo>
                    <a:pt x="1463" y="1501"/>
                  </a:lnTo>
                  <a:lnTo>
                    <a:pt x="1474" y="1504"/>
                  </a:lnTo>
                  <a:lnTo>
                    <a:pt x="1483" y="1507"/>
                  </a:lnTo>
                  <a:lnTo>
                    <a:pt x="1493" y="1511"/>
                  </a:lnTo>
                  <a:lnTo>
                    <a:pt x="1501" y="1516"/>
                  </a:lnTo>
                  <a:lnTo>
                    <a:pt x="1507" y="1520"/>
                  </a:lnTo>
                  <a:lnTo>
                    <a:pt x="1513" y="1526"/>
                  </a:lnTo>
                  <a:lnTo>
                    <a:pt x="1517" y="1532"/>
                  </a:lnTo>
                  <a:lnTo>
                    <a:pt x="1520" y="1540"/>
                  </a:lnTo>
                  <a:lnTo>
                    <a:pt x="1523" y="1546"/>
                  </a:lnTo>
                  <a:lnTo>
                    <a:pt x="1523" y="1555"/>
                  </a:lnTo>
                  <a:lnTo>
                    <a:pt x="1524" y="1563"/>
                  </a:lnTo>
                  <a:lnTo>
                    <a:pt x="1526" y="1571"/>
                  </a:lnTo>
                  <a:lnTo>
                    <a:pt x="1529" y="1579"/>
                  </a:lnTo>
                  <a:lnTo>
                    <a:pt x="1535" y="1586"/>
                  </a:lnTo>
                  <a:lnTo>
                    <a:pt x="1540" y="1594"/>
                  </a:lnTo>
                  <a:lnTo>
                    <a:pt x="1546" y="1599"/>
                  </a:lnTo>
                  <a:lnTo>
                    <a:pt x="1554" y="1606"/>
                  </a:lnTo>
                  <a:lnTo>
                    <a:pt x="1563" y="1610"/>
                  </a:lnTo>
                  <a:lnTo>
                    <a:pt x="1572" y="1615"/>
                  </a:lnTo>
                  <a:lnTo>
                    <a:pt x="1580" y="1618"/>
                  </a:lnTo>
                  <a:lnTo>
                    <a:pt x="1590" y="1620"/>
                  </a:lnTo>
                  <a:lnTo>
                    <a:pt x="1600" y="1622"/>
                  </a:lnTo>
                  <a:lnTo>
                    <a:pt x="1609" y="1622"/>
                  </a:lnTo>
                  <a:lnTo>
                    <a:pt x="1618" y="1621"/>
                  </a:lnTo>
                  <a:lnTo>
                    <a:pt x="1627" y="1619"/>
                  </a:lnTo>
                  <a:lnTo>
                    <a:pt x="1637" y="1616"/>
                  </a:lnTo>
                  <a:lnTo>
                    <a:pt x="1653" y="1607"/>
                  </a:lnTo>
                  <a:lnTo>
                    <a:pt x="1669" y="1599"/>
                  </a:lnTo>
                  <a:lnTo>
                    <a:pt x="1685" y="1591"/>
                  </a:lnTo>
                  <a:lnTo>
                    <a:pt x="1698" y="1582"/>
                  </a:lnTo>
                  <a:lnTo>
                    <a:pt x="1703" y="1578"/>
                  </a:lnTo>
                  <a:lnTo>
                    <a:pt x="1709" y="1572"/>
                  </a:lnTo>
                  <a:lnTo>
                    <a:pt x="1713" y="1567"/>
                  </a:lnTo>
                  <a:lnTo>
                    <a:pt x="1716" y="1561"/>
                  </a:lnTo>
                  <a:lnTo>
                    <a:pt x="1718" y="1555"/>
                  </a:lnTo>
                  <a:lnTo>
                    <a:pt x="1720" y="1547"/>
                  </a:lnTo>
                  <a:lnTo>
                    <a:pt x="1721" y="1541"/>
                  </a:lnTo>
                  <a:lnTo>
                    <a:pt x="1720" y="1532"/>
                  </a:lnTo>
                  <a:lnTo>
                    <a:pt x="1717" y="1512"/>
                  </a:lnTo>
                  <a:lnTo>
                    <a:pt x="1715" y="1491"/>
                  </a:lnTo>
                  <a:lnTo>
                    <a:pt x="1714" y="1467"/>
                  </a:lnTo>
                  <a:lnTo>
                    <a:pt x="1713" y="1443"/>
                  </a:lnTo>
                  <a:lnTo>
                    <a:pt x="1712" y="1405"/>
                  </a:lnTo>
                  <a:lnTo>
                    <a:pt x="1712" y="1388"/>
                  </a:lnTo>
                  <a:lnTo>
                    <a:pt x="1681" y="1304"/>
                  </a:lnTo>
                  <a:lnTo>
                    <a:pt x="1720" y="1222"/>
                  </a:lnTo>
                  <a:lnTo>
                    <a:pt x="1727" y="1218"/>
                  </a:lnTo>
                  <a:lnTo>
                    <a:pt x="1750" y="1210"/>
                  </a:lnTo>
                  <a:lnTo>
                    <a:pt x="1784" y="1196"/>
                  </a:lnTo>
                  <a:lnTo>
                    <a:pt x="1825" y="1176"/>
                  </a:lnTo>
                  <a:lnTo>
                    <a:pt x="1866" y="1156"/>
                  </a:lnTo>
                  <a:lnTo>
                    <a:pt x="1899" y="1142"/>
                  </a:lnTo>
                  <a:lnTo>
                    <a:pt x="1912" y="1135"/>
                  </a:lnTo>
                  <a:lnTo>
                    <a:pt x="1923" y="1127"/>
                  </a:lnTo>
                  <a:lnTo>
                    <a:pt x="1928" y="1123"/>
                  </a:lnTo>
                  <a:lnTo>
                    <a:pt x="1933" y="1118"/>
                  </a:lnTo>
                  <a:lnTo>
                    <a:pt x="1936" y="1113"/>
                  </a:lnTo>
                  <a:lnTo>
                    <a:pt x="1939" y="1107"/>
                  </a:lnTo>
                  <a:lnTo>
                    <a:pt x="1944" y="1097"/>
                  </a:lnTo>
                  <a:lnTo>
                    <a:pt x="1946" y="1085"/>
                  </a:lnTo>
                  <a:lnTo>
                    <a:pt x="1947" y="1073"/>
                  </a:lnTo>
                  <a:lnTo>
                    <a:pt x="1945" y="1063"/>
                  </a:lnTo>
                  <a:lnTo>
                    <a:pt x="1944" y="1057"/>
                  </a:lnTo>
                  <a:lnTo>
                    <a:pt x="1940" y="1053"/>
                  </a:lnTo>
                  <a:lnTo>
                    <a:pt x="1938" y="1050"/>
                  </a:lnTo>
                  <a:lnTo>
                    <a:pt x="1935" y="1047"/>
                  </a:lnTo>
                  <a:lnTo>
                    <a:pt x="1931" y="1043"/>
                  </a:lnTo>
                  <a:lnTo>
                    <a:pt x="1926" y="1041"/>
                  </a:lnTo>
                  <a:lnTo>
                    <a:pt x="1922" y="1040"/>
                  </a:lnTo>
                  <a:lnTo>
                    <a:pt x="1916" y="1040"/>
                  </a:lnTo>
                  <a:lnTo>
                    <a:pt x="1911" y="1039"/>
                  </a:lnTo>
                  <a:lnTo>
                    <a:pt x="1908" y="1038"/>
                  </a:lnTo>
                  <a:lnTo>
                    <a:pt x="1906" y="1035"/>
                  </a:lnTo>
                  <a:lnTo>
                    <a:pt x="1905" y="1031"/>
                  </a:lnTo>
                  <a:lnTo>
                    <a:pt x="1905" y="1027"/>
                  </a:lnTo>
                  <a:lnTo>
                    <a:pt x="1906" y="1023"/>
                  </a:lnTo>
                  <a:lnTo>
                    <a:pt x="1907" y="1018"/>
                  </a:lnTo>
                  <a:lnTo>
                    <a:pt x="1909" y="1013"/>
                  </a:lnTo>
                  <a:lnTo>
                    <a:pt x="1919" y="995"/>
                  </a:lnTo>
                  <a:lnTo>
                    <a:pt x="1924" y="987"/>
                  </a:lnTo>
                  <a:lnTo>
                    <a:pt x="1863" y="956"/>
                  </a:lnTo>
                  <a:lnTo>
                    <a:pt x="1860" y="943"/>
                  </a:lnTo>
                  <a:lnTo>
                    <a:pt x="1849" y="912"/>
                  </a:lnTo>
                  <a:lnTo>
                    <a:pt x="1845" y="903"/>
                  </a:lnTo>
                  <a:lnTo>
                    <a:pt x="1840" y="894"/>
                  </a:lnTo>
                  <a:lnTo>
                    <a:pt x="1835" y="885"/>
                  </a:lnTo>
                  <a:lnTo>
                    <a:pt x="1828" y="877"/>
                  </a:lnTo>
                  <a:lnTo>
                    <a:pt x="1821" y="868"/>
                  </a:lnTo>
                  <a:lnTo>
                    <a:pt x="1813" y="862"/>
                  </a:lnTo>
                  <a:lnTo>
                    <a:pt x="1804" y="855"/>
                  </a:lnTo>
                  <a:lnTo>
                    <a:pt x="1796" y="851"/>
                  </a:lnTo>
                  <a:lnTo>
                    <a:pt x="1770" y="839"/>
                  </a:lnTo>
                  <a:lnTo>
                    <a:pt x="1735" y="822"/>
                  </a:lnTo>
                  <a:lnTo>
                    <a:pt x="1696" y="803"/>
                  </a:lnTo>
                  <a:lnTo>
                    <a:pt x="1655" y="780"/>
                  </a:lnTo>
                  <a:lnTo>
                    <a:pt x="1636" y="769"/>
                  </a:lnTo>
                  <a:lnTo>
                    <a:pt x="1617" y="757"/>
                  </a:lnTo>
                  <a:lnTo>
                    <a:pt x="1601" y="746"/>
                  </a:lnTo>
                  <a:lnTo>
                    <a:pt x="1587" y="735"/>
                  </a:lnTo>
                  <a:lnTo>
                    <a:pt x="1575" y="726"/>
                  </a:lnTo>
                  <a:lnTo>
                    <a:pt x="1566" y="716"/>
                  </a:lnTo>
                  <a:lnTo>
                    <a:pt x="1563" y="711"/>
                  </a:lnTo>
                  <a:lnTo>
                    <a:pt x="1562" y="707"/>
                  </a:lnTo>
                  <a:lnTo>
                    <a:pt x="1561" y="703"/>
                  </a:lnTo>
                  <a:lnTo>
                    <a:pt x="1561" y="699"/>
                  </a:lnTo>
                  <a:lnTo>
                    <a:pt x="1563" y="692"/>
                  </a:lnTo>
                  <a:lnTo>
                    <a:pt x="1566" y="685"/>
                  </a:lnTo>
                  <a:lnTo>
                    <a:pt x="1570" y="678"/>
                  </a:lnTo>
                  <a:lnTo>
                    <a:pt x="1576" y="671"/>
                  </a:lnTo>
                  <a:lnTo>
                    <a:pt x="1590" y="657"/>
                  </a:lnTo>
                  <a:lnTo>
                    <a:pt x="1607" y="641"/>
                  </a:lnTo>
                  <a:lnTo>
                    <a:pt x="1654" y="604"/>
                  </a:lnTo>
                  <a:lnTo>
                    <a:pt x="1712" y="555"/>
                  </a:lnTo>
                  <a:lnTo>
                    <a:pt x="1740" y="529"/>
                  </a:lnTo>
                  <a:lnTo>
                    <a:pt x="1762" y="505"/>
                  </a:lnTo>
                  <a:lnTo>
                    <a:pt x="1773" y="494"/>
                  </a:lnTo>
                  <a:lnTo>
                    <a:pt x="1783" y="484"/>
                  </a:lnTo>
                  <a:lnTo>
                    <a:pt x="1791" y="474"/>
                  </a:lnTo>
                  <a:lnTo>
                    <a:pt x="1802" y="467"/>
                  </a:lnTo>
                  <a:lnTo>
                    <a:pt x="1813" y="459"/>
                  </a:lnTo>
                  <a:lnTo>
                    <a:pt x="1824" y="452"/>
                  </a:lnTo>
                  <a:lnTo>
                    <a:pt x="1837" y="447"/>
                  </a:lnTo>
                  <a:lnTo>
                    <a:pt x="1851" y="443"/>
                  </a:lnTo>
                  <a:lnTo>
                    <a:pt x="1868" y="438"/>
                  </a:lnTo>
                  <a:lnTo>
                    <a:pt x="1886" y="436"/>
                  </a:lnTo>
                  <a:lnTo>
                    <a:pt x="1908" y="434"/>
                  </a:lnTo>
                  <a:lnTo>
                    <a:pt x="1932" y="434"/>
                  </a:lnTo>
                  <a:lnTo>
                    <a:pt x="1956" y="433"/>
                  </a:lnTo>
                  <a:lnTo>
                    <a:pt x="1977" y="431"/>
                  </a:lnTo>
                  <a:lnTo>
                    <a:pt x="1998" y="427"/>
                  </a:lnTo>
                  <a:lnTo>
                    <a:pt x="2016" y="423"/>
                  </a:lnTo>
                  <a:lnTo>
                    <a:pt x="2031" y="418"/>
                  </a:lnTo>
                  <a:lnTo>
                    <a:pt x="2044" y="412"/>
                  </a:lnTo>
                  <a:lnTo>
                    <a:pt x="2056" y="407"/>
                  </a:lnTo>
                  <a:lnTo>
                    <a:pt x="2066" y="400"/>
                  </a:lnTo>
                  <a:lnTo>
                    <a:pt x="2074" y="394"/>
                  </a:lnTo>
                  <a:lnTo>
                    <a:pt x="2082" y="387"/>
                  </a:lnTo>
                  <a:lnTo>
                    <a:pt x="2087" y="382"/>
                  </a:lnTo>
                  <a:lnTo>
                    <a:pt x="2092" y="376"/>
                  </a:lnTo>
                  <a:lnTo>
                    <a:pt x="2097" y="369"/>
                  </a:lnTo>
                  <a:lnTo>
                    <a:pt x="2098" y="365"/>
                  </a:lnTo>
                  <a:lnTo>
                    <a:pt x="2098" y="364"/>
                  </a:lnTo>
                  <a:lnTo>
                    <a:pt x="2098" y="361"/>
                  </a:lnTo>
                  <a:lnTo>
                    <a:pt x="2100" y="354"/>
                  </a:lnTo>
                  <a:lnTo>
                    <a:pt x="2105" y="347"/>
                  </a:lnTo>
                  <a:lnTo>
                    <a:pt x="2108" y="342"/>
                  </a:lnTo>
                  <a:lnTo>
                    <a:pt x="2113" y="338"/>
                  </a:lnTo>
                  <a:lnTo>
                    <a:pt x="2119" y="333"/>
                  </a:lnTo>
                  <a:lnTo>
                    <a:pt x="2127" y="327"/>
                  </a:lnTo>
                  <a:lnTo>
                    <a:pt x="2136" y="322"/>
                  </a:lnTo>
                  <a:lnTo>
                    <a:pt x="2147" y="316"/>
                  </a:lnTo>
                  <a:lnTo>
                    <a:pt x="2159" y="311"/>
                  </a:lnTo>
                  <a:lnTo>
                    <a:pt x="2174" y="305"/>
                  </a:lnTo>
                  <a:lnTo>
                    <a:pt x="2204" y="295"/>
                  </a:lnTo>
                  <a:lnTo>
                    <a:pt x="2236" y="281"/>
                  </a:lnTo>
                  <a:lnTo>
                    <a:pt x="2271" y="267"/>
                  </a:lnTo>
                  <a:lnTo>
                    <a:pt x="2306" y="250"/>
                  </a:lnTo>
                  <a:lnTo>
                    <a:pt x="2322" y="240"/>
                  </a:lnTo>
                  <a:lnTo>
                    <a:pt x="2339" y="230"/>
                  </a:lnTo>
                  <a:lnTo>
                    <a:pt x="2355" y="219"/>
                  </a:lnTo>
                  <a:lnTo>
                    <a:pt x="2369" y="207"/>
                  </a:lnTo>
                  <a:lnTo>
                    <a:pt x="2382" y="194"/>
                  </a:lnTo>
                  <a:lnTo>
                    <a:pt x="2394" y="181"/>
                  </a:lnTo>
                  <a:lnTo>
                    <a:pt x="2404" y="167"/>
                  </a:lnTo>
                  <a:lnTo>
                    <a:pt x="2413" y="152"/>
                  </a:lnTo>
                  <a:lnTo>
                    <a:pt x="2420" y="155"/>
                  </a:lnTo>
                  <a:lnTo>
                    <a:pt x="2427" y="157"/>
                  </a:lnTo>
                  <a:lnTo>
                    <a:pt x="2433" y="160"/>
                  </a:lnTo>
                  <a:lnTo>
                    <a:pt x="2440" y="160"/>
                  </a:lnTo>
                  <a:lnTo>
                    <a:pt x="2443" y="160"/>
                  </a:lnTo>
                  <a:lnTo>
                    <a:pt x="2445" y="159"/>
                  </a:lnTo>
                  <a:lnTo>
                    <a:pt x="2449" y="155"/>
                  </a:lnTo>
                  <a:lnTo>
                    <a:pt x="2451" y="152"/>
                  </a:lnTo>
                  <a:lnTo>
                    <a:pt x="2455" y="143"/>
                  </a:lnTo>
                  <a:lnTo>
                    <a:pt x="2460" y="132"/>
                  </a:lnTo>
                  <a:lnTo>
                    <a:pt x="2463" y="118"/>
                  </a:lnTo>
                  <a:lnTo>
                    <a:pt x="2465" y="103"/>
                  </a:lnTo>
                  <a:lnTo>
                    <a:pt x="2467" y="88"/>
                  </a:lnTo>
                  <a:lnTo>
                    <a:pt x="2469" y="71"/>
                  </a:lnTo>
                  <a:lnTo>
                    <a:pt x="2472" y="40"/>
                  </a:lnTo>
                  <a:lnTo>
                    <a:pt x="2473" y="15"/>
                  </a:lnTo>
                  <a:lnTo>
                    <a:pt x="2473" y="0"/>
                  </a:lnTo>
                  <a:lnTo>
                    <a:pt x="2475" y="4"/>
                  </a:lnTo>
                  <a:lnTo>
                    <a:pt x="2478" y="12"/>
                  </a:lnTo>
                  <a:lnTo>
                    <a:pt x="2483" y="20"/>
                  </a:lnTo>
                  <a:lnTo>
                    <a:pt x="2492" y="30"/>
                  </a:lnTo>
                  <a:lnTo>
                    <a:pt x="2501" y="41"/>
                  </a:lnTo>
                  <a:lnTo>
                    <a:pt x="2513" y="53"/>
                  </a:lnTo>
                  <a:lnTo>
                    <a:pt x="2525" y="65"/>
                  </a:lnTo>
                  <a:lnTo>
                    <a:pt x="2539" y="77"/>
                  </a:lnTo>
                  <a:lnTo>
                    <a:pt x="2554" y="89"/>
                  </a:lnTo>
                  <a:lnTo>
                    <a:pt x="2569" y="100"/>
                  </a:lnTo>
                  <a:lnTo>
                    <a:pt x="2586" y="111"/>
                  </a:lnTo>
                  <a:lnTo>
                    <a:pt x="2602" y="119"/>
                  </a:lnTo>
                  <a:lnTo>
                    <a:pt x="2618" y="127"/>
                  </a:lnTo>
                  <a:lnTo>
                    <a:pt x="2635" y="132"/>
                  </a:lnTo>
                  <a:lnTo>
                    <a:pt x="2643" y="135"/>
                  </a:lnTo>
                  <a:lnTo>
                    <a:pt x="2651" y="137"/>
                  </a:lnTo>
                  <a:lnTo>
                    <a:pt x="2660" y="138"/>
                  </a:lnTo>
                  <a:lnTo>
                    <a:pt x="2667" y="138"/>
                  </a:lnTo>
                  <a:lnTo>
                    <a:pt x="2683" y="138"/>
                  </a:lnTo>
                  <a:lnTo>
                    <a:pt x="2698" y="139"/>
                  </a:lnTo>
                  <a:lnTo>
                    <a:pt x="2713" y="141"/>
                  </a:lnTo>
                  <a:lnTo>
                    <a:pt x="2728" y="143"/>
                  </a:lnTo>
                  <a:lnTo>
                    <a:pt x="2744" y="145"/>
                  </a:lnTo>
                  <a:lnTo>
                    <a:pt x="2758" y="150"/>
                  </a:lnTo>
                  <a:lnTo>
                    <a:pt x="2772" y="153"/>
                  </a:lnTo>
                  <a:lnTo>
                    <a:pt x="2785" y="159"/>
                  </a:lnTo>
                  <a:lnTo>
                    <a:pt x="2799" y="163"/>
                  </a:lnTo>
                  <a:lnTo>
                    <a:pt x="2811" y="169"/>
                  </a:lnTo>
                  <a:lnTo>
                    <a:pt x="2824" y="176"/>
                  </a:lnTo>
                  <a:lnTo>
                    <a:pt x="2836" y="182"/>
                  </a:lnTo>
                  <a:lnTo>
                    <a:pt x="2847" y="190"/>
                  </a:lnTo>
                  <a:lnTo>
                    <a:pt x="2858" y="198"/>
                  </a:lnTo>
                  <a:lnTo>
                    <a:pt x="2869" y="206"/>
                  </a:lnTo>
                  <a:lnTo>
                    <a:pt x="2879" y="215"/>
                  </a:lnTo>
                  <a:lnTo>
                    <a:pt x="2888" y="225"/>
                  </a:lnTo>
                  <a:lnTo>
                    <a:pt x="2899" y="233"/>
                  </a:lnTo>
                  <a:lnTo>
                    <a:pt x="2912" y="239"/>
                  </a:lnTo>
                  <a:lnTo>
                    <a:pt x="2925" y="244"/>
                  </a:lnTo>
                  <a:lnTo>
                    <a:pt x="2938" y="250"/>
                  </a:lnTo>
                  <a:lnTo>
                    <a:pt x="2953" y="254"/>
                  </a:lnTo>
                  <a:lnTo>
                    <a:pt x="2968" y="258"/>
                  </a:lnTo>
                  <a:lnTo>
                    <a:pt x="2982" y="261"/>
                  </a:lnTo>
                  <a:lnTo>
                    <a:pt x="3009" y="265"/>
                  </a:lnTo>
                  <a:lnTo>
                    <a:pt x="3035" y="270"/>
                  </a:lnTo>
                  <a:lnTo>
                    <a:pt x="3057" y="273"/>
                  </a:lnTo>
                  <a:lnTo>
                    <a:pt x="3072" y="277"/>
                  </a:lnTo>
                  <a:lnTo>
                    <a:pt x="3076" y="278"/>
                  </a:lnTo>
                  <a:lnTo>
                    <a:pt x="3078" y="279"/>
                  </a:lnTo>
                  <a:lnTo>
                    <a:pt x="3080" y="283"/>
                  </a:lnTo>
                  <a:lnTo>
                    <a:pt x="3082" y="285"/>
                  </a:lnTo>
                  <a:lnTo>
                    <a:pt x="3085" y="291"/>
                  </a:lnTo>
                  <a:lnTo>
                    <a:pt x="3087" y="299"/>
                  </a:lnTo>
                  <a:lnTo>
                    <a:pt x="3089" y="309"/>
                  </a:lnTo>
                  <a:lnTo>
                    <a:pt x="3089" y="319"/>
                  </a:lnTo>
                  <a:lnTo>
                    <a:pt x="3089" y="329"/>
                  </a:lnTo>
                  <a:lnTo>
                    <a:pt x="3087" y="340"/>
                  </a:lnTo>
                  <a:lnTo>
                    <a:pt x="3082" y="386"/>
                  </a:lnTo>
                  <a:lnTo>
                    <a:pt x="3078" y="421"/>
                  </a:lnTo>
                  <a:lnTo>
                    <a:pt x="3077" y="427"/>
                  </a:lnTo>
                  <a:lnTo>
                    <a:pt x="3074" y="435"/>
                  </a:lnTo>
                  <a:lnTo>
                    <a:pt x="3070" y="444"/>
                  </a:lnTo>
                  <a:lnTo>
                    <a:pt x="3064" y="452"/>
                  </a:lnTo>
                  <a:lnTo>
                    <a:pt x="3048" y="471"/>
                  </a:lnTo>
                  <a:lnTo>
                    <a:pt x="3030" y="490"/>
                  </a:lnTo>
                  <a:lnTo>
                    <a:pt x="2990" y="529"/>
                  </a:lnTo>
                  <a:lnTo>
                    <a:pt x="2956" y="560"/>
                  </a:lnTo>
                  <a:lnTo>
                    <a:pt x="2943" y="572"/>
                  </a:lnTo>
                  <a:lnTo>
                    <a:pt x="2928" y="584"/>
                  </a:lnTo>
                  <a:lnTo>
                    <a:pt x="2912" y="596"/>
                  </a:lnTo>
                  <a:lnTo>
                    <a:pt x="2896" y="607"/>
                  </a:lnTo>
                  <a:lnTo>
                    <a:pt x="2880" y="617"/>
                  </a:lnTo>
                  <a:lnTo>
                    <a:pt x="2864" y="625"/>
                  </a:lnTo>
                  <a:lnTo>
                    <a:pt x="2851" y="632"/>
                  </a:lnTo>
                  <a:lnTo>
                    <a:pt x="2839" y="637"/>
                  </a:lnTo>
                  <a:lnTo>
                    <a:pt x="2833" y="641"/>
                  </a:lnTo>
                  <a:lnTo>
                    <a:pt x="2825" y="647"/>
                  </a:lnTo>
                  <a:lnTo>
                    <a:pt x="2817" y="657"/>
                  </a:lnTo>
                  <a:lnTo>
                    <a:pt x="2806" y="668"/>
                  </a:lnTo>
                  <a:lnTo>
                    <a:pt x="2781" y="695"/>
                  </a:lnTo>
                  <a:lnTo>
                    <a:pt x="2753" y="728"/>
                  </a:lnTo>
                  <a:lnTo>
                    <a:pt x="2725" y="763"/>
                  </a:lnTo>
                  <a:lnTo>
                    <a:pt x="2698" y="798"/>
                  </a:lnTo>
                  <a:lnTo>
                    <a:pt x="2672" y="831"/>
                  </a:lnTo>
                  <a:lnTo>
                    <a:pt x="2651" y="859"/>
                  </a:lnTo>
                  <a:lnTo>
                    <a:pt x="2642" y="872"/>
                  </a:lnTo>
                  <a:lnTo>
                    <a:pt x="2635" y="885"/>
                  </a:lnTo>
                  <a:lnTo>
                    <a:pt x="2629" y="900"/>
                  </a:lnTo>
                  <a:lnTo>
                    <a:pt x="2625" y="914"/>
                  </a:lnTo>
                  <a:lnTo>
                    <a:pt x="2622" y="929"/>
                  </a:lnTo>
                  <a:lnTo>
                    <a:pt x="2620" y="943"/>
                  </a:lnTo>
                  <a:lnTo>
                    <a:pt x="2618" y="957"/>
                  </a:lnTo>
                  <a:lnTo>
                    <a:pt x="2618" y="971"/>
                  </a:lnTo>
                  <a:lnTo>
                    <a:pt x="2618" y="999"/>
                  </a:lnTo>
                  <a:lnTo>
                    <a:pt x="2621" y="1024"/>
                  </a:lnTo>
                  <a:lnTo>
                    <a:pt x="2622" y="1044"/>
                  </a:lnTo>
                  <a:lnTo>
                    <a:pt x="2623" y="1060"/>
                  </a:lnTo>
                  <a:lnTo>
                    <a:pt x="2623" y="1072"/>
                  </a:lnTo>
                  <a:lnTo>
                    <a:pt x="2621" y="1082"/>
                  </a:lnTo>
                  <a:lnTo>
                    <a:pt x="2618" y="1089"/>
                  </a:lnTo>
                  <a:lnTo>
                    <a:pt x="2616" y="1096"/>
                  </a:lnTo>
                  <a:lnTo>
                    <a:pt x="2612" y="1103"/>
                  </a:lnTo>
                  <a:lnTo>
                    <a:pt x="2608" y="1111"/>
                  </a:lnTo>
                  <a:lnTo>
                    <a:pt x="2594" y="1129"/>
                  </a:lnTo>
                  <a:lnTo>
                    <a:pt x="2576" y="1153"/>
                  </a:lnTo>
                  <a:lnTo>
                    <a:pt x="2551" y="1183"/>
                  </a:lnTo>
                  <a:lnTo>
                    <a:pt x="2517" y="1221"/>
                  </a:lnTo>
                  <a:lnTo>
                    <a:pt x="2509" y="1230"/>
                  </a:lnTo>
                  <a:lnTo>
                    <a:pt x="2501" y="1240"/>
                  </a:lnTo>
                  <a:lnTo>
                    <a:pt x="2494" y="1251"/>
                  </a:lnTo>
                  <a:lnTo>
                    <a:pt x="2488" y="1260"/>
                  </a:lnTo>
                  <a:lnTo>
                    <a:pt x="2483" y="1270"/>
                  </a:lnTo>
                  <a:lnTo>
                    <a:pt x="2479" y="1279"/>
                  </a:lnTo>
                  <a:lnTo>
                    <a:pt x="2476" y="1288"/>
                  </a:lnTo>
                  <a:lnTo>
                    <a:pt x="2473" y="1297"/>
                  </a:lnTo>
                  <a:lnTo>
                    <a:pt x="2469" y="1313"/>
                  </a:lnTo>
                  <a:lnTo>
                    <a:pt x="2468" y="1328"/>
                  </a:lnTo>
                  <a:lnTo>
                    <a:pt x="2469" y="1344"/>
                  </a:lnTo>
                  <a:lnTo>
                    <a:pt x="2472" y="1357"/>
                  </a:lnTo>
                  <a:lnTo>
                    <a:pt x="2476" y="1369"/>
                  </a:lnTo>
                  <a:lnTo>
                    <a:pt x="2480" y="1378"/>
                  </a:lnTo>
                  <a:lnTo>
                    <a:pt x="2485" y="1387"/>
                  </a:lnTo>
                  <a:lnTo>
                    <a:pt x="2489" y="1395"/>
                  </a:lnTo>
                  <a:lnTo>
                    <a:pt x="2498" y="1406"/>
                  </a:lnTo>
                  <a:lnTo>
                    <a:pt x="2501" y="1409"/>
                  </a:lnTo>
                  <a:lnTo>
                    <a:pt x="2505" y="1410"/>
                  </a:lnTo>
                  <a:lnTo>
                    <a:pt x="2516" y="1412"/>
                  </a:lnTo>
                  <a:lnTo>
                    <a:pt x="2534" y="1417"/>
                  </a:lnTo>
                  <a:lnTo>
                    <a:pt x="2555" y="1423"/>
                  </a:lnTo>
                  <a:lnTo>
                    <a:pt x="2580" y="1433"/>
                  </a:lnTo>
                  <a:lnTo>
                    <a:pt x="2609" y="1444"/>
                  </a:lnTo>
                  <a:lnTo>
                    <a:pt x="2623" y="1451"/>
                  </a:lnTo>
                  <a:lnTo>
                    <a:pt x="2638" y="1458"/>
                  </a:lnTo>
                  <a:lnTo>
                    <a:pt x="2652" y="1467"/>
                  </a:lnTo>
                  <a:lnTo>
                    <a:pt x="2667" y="1475"/>
                  </a:lnTo>
                  <a:lnTo>
                    <a:pt x="2682" y="1485"/>
                  </a:lnTo>
                  <a:lnTo>
                    <a:pt x="2694" y="1495"/>
                  </a:lnTo>
                  <a:lnTo>
                    <a:pt x="2703" y="1506"/>
                  </a:lnTo>
                  <a:lnTo>
                    <a:pt x="2712" y="1517"/>
                  </a:lnTo>
                  <a:lnTo>
                    <a:pt x="2720" y="1528"/>
                  </a:lnTo>
                  <a:lnTo>
                    <a:pt x="2726" y="1538"/>
                  </a:lnTo>
                  <a:lnTo>
                    <a:pt x="2733" y="1549"/>
                  </a:lnTo>
                  <a:lnTo>
                    <a:pt x="2737" y="1559"/>
                  </a:lnTo>
                  <a:lnTo>
                    <a:pt x="2749" y="1599"/>
                  </a:lnTo>
                  <a:lnTo>
                    <a:pt x="2757" y="1631"/>
                  </a:lnTo>
                  <a:lnTo>
                    <a:pt x="2759" y="1636"/>
                  </a:lnTo>
                  <a:lnTo>
                    <a:pt x="2763" y="1640"/>
                  </a:lnTo>
                  <a:lnTo>
                    <a:pt x="2768" y="1642"/>
                  </a:lnTo>
                  <a:lnTo>
                    <a:pt x="2773" y="1642"/>
                  </a:lnTo>
                  <a:lnTo>
                    <a:pt x="2780" y="1641"/>
                  </a:lnTo>
                  <a:lnTo>
                    <a:pt x="2786" y="1639"/>
                  </a:lnTo>
                  <a:lnTo>
                    <a:pt x="2793" y="1636"/>
                  </a:lnTo>
                  <a:lnTo>
                    <a:pt x="2799" y="1632"/>
                  </a:lnTo>
                  <a:lnTo>
                    <a:pt x="2823" y="1617"/>
                  </a:lnTo>
                  <a:lnTo>
                    <a:pt x="2834" y="1609"/>
                  </a:lnTo>
                  <a:lnTo>
                    <a:pt x="2835" y="1606"/>
                  </a:lnTo>
                  <a:lnTo>
                    <a:pt x="2839" y="1592"/>
                  </a:lnTo>
                  <a:lnTo>
                    <a:pt x="2848" y="1560"/>
                  </a:lnTo>
                  <a:lnTo>
                    <a:pt x="2861" y="1504"/>
                  </a:lnTo>
                  <a:lnTo>
                    <a:pt x="2863" y="1495"/>
                  </a:lnTo>
                  <a:lnTo>
                    <a:pt x="2864" y="1487"/>
                  </a:lnTo>
                  <a:lnTo>
                    <a:pt x="2864" y="1480"/>
                  </a:lnTo>
                  <a:lnTo>
                    <a:pt x="2863" y="1472"/>
                  </a:lnTo>
                  <a:lnTo>
                    <a:pt x="2861" y="1466"/>
                  </a:lnTo>
                  <a:lnTo>
                    <a:pt x="2859" y="1460"/>
                  </a:lnTo>
                  <a:lnTo>
                    <a:pt x="2857" y="1454"/>
                  </a:lnTo>
                  <a:lnTo>
                    <a:pt x="2852" y="1449"/>
                  </a:lnTo>
                  <a:lnTo>
                    <a:pt x="2845" y="1439"/>
                  </a:lnTo>
                  <a:lnTo>
                    <a:pt x="2835" y="1432"/>
                  </a:lnTo>
                  <a:lnTo>
                    <a:pt x="2823" y="1426"/>
                  </a:lnTo>
                  <a:lnTo>
                    <a:pt x="2812" y="1421"/>
                  </a:lnTo>
                  <a:lnTo>
                    <a:pt x="2800" y="1417"/>
                  </a:lnTo>
                  <a:lnTo>
                    <a:pt x="2788" y="1414"/>
                  </a:lnTo>
                  <a:lnTo>
                    <a:pt x="2776" y="1412"/>
                  </a:lnTo>
                  <a:lnTo>
                    <a:pt x="2766" y="1410"/>
                  </a:lnTo>
                  <a:lnTo>
                    <a:pt x="2751" y="1409"/>
                  </a:lnTo>
                  <a:lnTo>
                    <a:pt x="2745" y="1409"/>
                  </a:lnTo>
                  <a:lnTo>
                    <a:pt x="2745" y="1400"/>
                  </a:lnTo>
                  <a:lnTo>
                    <a:pt x="2745" y="1376"/>
                  </a:lnTo>
                  <a:lnTo>
                    <a:pt x="2746" y="1343"/>
                  </a:lnTo>
                  <a:lnTo>
                    <a:pt x="2746" y="1303"/>
                  </a:lnTo>
                  <a:lnTo>
                    <a:pt x="2747" y="1262"/>
                  </a:lnTo>
                  <a:lnTo>
                    <a:pt x="2748" y="1224"/>
                  </a:lnTo>
                  <a:lnTo>
                    <a:pt x="2749" y="1193"/>
                  </a:lnTo>
                  <a:lnTo>
                    <a:pt x="2750" y="1176"/>
                  </a:lnTo>
                  <a:lnTo>
                    <a:pt x="2751" y="1171"/>
                  </a:lnTo>
                  <a:lnTo>
                    <a:pt x="2751" y="1166"/>
                  </a:lnTo>
                  <a:lnTo>
                    <a:pt x="2750" y="1162"/>
                  </a:lnTo>
                  <a:lnTo>
                    <a:pt x="2748" y="1156"/>
                  </a:lnTo>
                  <a:lnTo>
                    <a:pt x="2744" y="1147"/>
                  </a:lnTo>
                  <a:lnTo>
                    <a:pt x="2736" y="1136"/>
                  </a:lnTo>
                  <a:lnTo>
                    <a:pt x="2727" y="1122"/>
                  </a:lnTo>
                  <a:lnTo>
                    <a:pt x="2719" y="1104"/>
                  </a:lnTo>
                  <a:lnTo>
                    <a:pt x="2714" y="1093"/>
                  </a:lnTo>
                  <a:lnTo>
                    <a:pt x="2710" y="1081"/>
                  </a:lnTo>
                  <a:lnTo>
                    <a:pt x="2706" y="1068"/>
                  </a:lnTo>
                  <a:lnTo>
                    <a:pt x="2701" y="1054"/>
                  </a:lnTo>
                  <a:lnTo>
                    <a:pt x="2699" y="1047"/>
                  </a:lnTo>
                  <a:lnTo>
                    <a:pt x="2698" y="1039"/>
                  </a:lnTo>
                  <a:lnTo>
                    <a:pt x="2698" y="1031"/>
                  </a:lnTo>
                  <a:lnTo>
                    <a:pt x="2698" y="1024"/>
                  </a:lnTo>
                  <a:lnTo>
                    <a:pt x="2699" y="1010"/>
                  </a:lnTo>
                  <a:lnTo>
                    <a:pt x="2703" y="995"/>
                  </a:lnTo>
                  <a:lnTo>
                    <a:pt x="2709" y="982"/>
                  </a:lnTo>
                  <a:lnTo>
                    <a:pt x="2715" y="969"/>
                  </a:lnTo>
                  <a:lnTo>
                    <a:pt x="2723" y="957"/>
                  </a:lnTo>
                  <a:lnTo>
                    <a:pt x="2732" y="946"/>
                  </a:lnTo>
                  <a:lnTo>
                    <a:pt x="2749" y="925"/>
                  </a:lnTo>
                  <a:lnTo>
                    <a:pt x="2768" y="906"/>
                  </a:lnTo>
                  <a:lnTo>
                    <a:pt x="2784" y="890"/>
                  </a:lnTo>
                  <a:lnTo>
                    <a:pt x="2795" y="876"/>
                  </a:lnTo>
                  <a:lnTo>
                    <a:pt x="2799" y="870"/>
                  </a:lnTo>
                  <a:lnTo>
                    <a:pt x="2805" y="866"/>
                  </a:lnTo>
                  <a:lnTo>
                    <a:pt x="2810" y="862"/>
                  </a:lnTo>
                  <a:lnTo>
                    <a:pt x="2815" y="858"/>
                  </a:lnTo>
                  <a:lnTo>
                    <a:pt x="2822" y="856"/>
                  </a:lnTo>
                  <a:lnTo>
                    <a:pt x="2827" y="855"/>
                  </a:lnTo>
                  <a:lnTo>
                    <a:pt x="2835" y="854"/>
                  </a:lnTo>
                  <a:lnTo>
                    <a:pt x="2842" y="853"/>
                  </a:lnTo>
                  <a:lnTo>
                    <a:pt x="2856" y="854"/>
                  </a:lnTo>
                  <a:lnTo>
                    <a:pt x="2871" y="855"/>
                  </a:lnTo>
                  <a:lnTo>
                    <a:pt x="2886" y="857"/>
                  </a:lnTo>
                  <a:lnTo>
                    <a:pt x="2900" y="859"/>
                  </a:lnTo>
                  <a:lnTo>
                    <a:pt x="2905" y="860"/>
                  </a:lnTo>
                  <a:lnTo>
                    <a:pt x="2908" y="863"/>
                  </a:lnTo>
                  <a:lnTo>
                    <a:pt x="2911" y="865"/>
                  </a:lnTo>
                  <a:lnTo>
                    <a:pt x="2916" y="868"/>
                  </a:lnTo>
                  <a:lnTo>
                    <a:pt x="2923" y="877"/>
                  </a:lnTo>
                  <a:lnTo>
                    <a:pt x="2931" y="888"/>
                  </a:lnTo>
                  <a:lnTo>
                    <a:pt x="2947" y="914"/>
                  </a:lnTo>
                  <a:lnTo>
                    <a:pt x="2963" y="943"/>
                  </a:lnTo>
                  <a:lnTo>
                    <a:pt x="2980" y="974"/>
                  </a:lnTo>
                  <a:lnTo>
                    <a:pt x="2995" y="1001"/>
                  </a:lnTo>
                  <a:lnTo>
                    <a:pt x="3003" y="1012"/>
                  </a:lnTo>
                  <a:lnTo>
                    <a:pt x="3009" y="1022"/>
                  </a:lnTo>
                  <a:lnTo>
                    <a:pt x="3016" y="1028"/>
                  </a:lnTo>
                  <a:lnTo>
                    <a:pt x="3022" y="1031"/>
                  </a:lnTo>
                  <a:lnTo>
                    <a:pt x="3029" y="1033"/>
                  </a:lnTo>
                  <a:lnTo>
                    <a:pt x="3035" y="1033"/>
                  </a:lnTo>
                  <a:lnTo>
                    <a:pt x="3043" y="1035"/>
                  </a:lnTo>
                  <a:lnTo>
                    <a:pt x="3049" y="1033"/>
                  </a:lnTo>
                  <a:lnTo>
                    <a:pt x="3065" y="1030"/>
                  </a:lnTo>
                  <a:lnTo>
                    <a:pt x="3080" y="1025"/>
                  </a:lnTo>
                  <a:lnTo>
                    <a:pt x="3111" y="1010"/>
                  </a:lnTo>
                  <a:lnTo>
                    <a:pt x="3145" y="993"/>
                  </a:lnTo>
                  <a:lnTo>
                    <a:pt x="3153" y="989"/>
                  </a:lnTo>
                  <a:lnTo>
                    <a:pt x="3160" y="987"/>
                  </a:lnTo>
                  <a:lnTo>
                    <a:pt x="3167" y="985"/>
                  </a:lnTo>
                  <a:lnTo>
                    <a:pt x="3173" y="982"/>
                  </a:lnTo>
                  <a:lnTo>
                    <a:pt x="3179" y="982"/>
                  </a:lnTo>
                  <a:lnTo>
                    <a:pt x="3185" y="982"/>
                  </a:lnTo>
                  <a:lnTo>
                    <a:pt x="3190" y="982"/>
                  </a:lnTo>
                  <a:lnTo>
                    <a:pt x="3195" y="983"/>
                  </a:lnTo>
                  <a:lnTo>
                    <a:pt x="3205" y="987"/>
                  </a:lnTo>
                  <a:lnTo>
                    <a:pt x="3214" y="992"/>
                  </a:lnTo>
                  <a:lnTo>
                    <a:pt x="3224" y="998"/>
                  </a:lnTo>
                  <a:lnTo>
                    <a:pt x="3233" y="1004"/>
                  </a:lnTo>
                  <a:lnTo>
                    <a:pt x="3241" y="1006"/>
                  </a:lnTo>
                  <a:lnTo>
                    <a:pt x="3253" y="1010"/>
                  </a:lnTo>
                  <a:lnTo>
                    <a:pt x="3268" y="1012"/>
                  </a:lnTo>
                  <a:lnTo>
                    <a:pt x="3287" y="1014"/>
                  </a:lnTo>
                  <a:lnTo>
                    <a:pt x="3330" y="1016"/>
                  </a:lnTo>
                  <a:lnTo>
                    <a:pt x="3380" y="1018"/>
                  </a:lnTo>
                  <a:lnTo>
                    <a:pt x="3430" y="1019"/>
                  </a:lnTo>
                  <a:lnTo>
                    <a:pt x="3476" y="1020"/>
                  </a:lnTo>
                  <a:lnTo>
                    <a:pt x="3514" y="1020"/>
                  </a:lnTo>
                  <a:lnTo>
                    <a:pt x="3539" y="1020"/>
                  </a:lnTo>
                  <a:lnTo>
                    <a:pt x="3555" y="1019"/>
                  </a:lnTo>
                  <a:lnTo>
                    <a:pt x="3571" y="1016"/>
                  </a:lnTo>
                  <a:lnTo>
                    <a:pt x="3585" y="1012"/>
                  </a:lnTo>
                  <a:lnTo>
                    <a:pt x="3599" y="1006"/>
                  </a:lnTo>
                  <a:lnTo>
                    <a:pt x="3613" y="1002"/>
                  </a:lnTo>
                  <a:lnTo>
                    <a:pt x="3627" y="998"/>
                  </a:lnTo>
                  <a:lnTo>
                    <a:pt x="3641" y="994"/>
                  </a:lnTo>
                  <a:lnTo>
                    <a:pt x="3656" y="993"/>
                  </a:lnTo>
                  <a:lnTo>
                    <a:pt x="3664" y="994"/>
                  </a:lnTo>
                  <a:lnTo>
                    <a:pt x="3674" y="998"/>
                  </a:lnTo>
                  <a:lnTo>
                    <a:pt x="3686" y="1003"/>
                  </a:lnTo>
                  <a:lnTo>
                    <a:pt x="3699" y="1011"/>
                  </a:lnTo>
                  <a:lnTo>
                    <a:pt x="3728" y="1029"/>
                  </a:lnTo>
                  <a:lnTo>
                    <a:pt x="3759" y="1051"/>
                  </a:lnTo>
                  <a:lnTo>
                    <a:pt x="3787" y="1073"/>
                  </a:lnTo>
                  <a:lnTo>
                    <a:pt x="3811" y="1091"/>
                  </a:lnTo>
                  <a:lnTo>
                    <a:pt x="3826" y="1104"/>
                  </a:lnTo>
                  <a:lnTo>
                    <a:pt x="3833" y="1110"/>
                  </a:lnTo>
                  <a:lnTo>
                    <a:pt x="3845" y="1110"/>
                  </a:lnTo>
                  <a:lnTo>
                    <a:pt x="3874" y="1112"/>
                  </a:lnTo>
                  <a:lnTo>
                    <a:pt x="3892" y="1113"/>
                  </a:lnTo>
                  <a:lnTo>
                    <a:pt x="3910" y="1116"/>
                  </a:lnTo>
                  <a:lnTo>
                    <a:pt x="3928" y="1121"/>
                  </a:lnTo>
                  <a:lnTo>
                    <a:pt x="3944" y="1126"/>
                  </a:lnTo>
                  <a:lnTo>
                    <a:pt x="3952" y="1130"/>
                  </a:lnTo>
                  <a:lnTo>
                    <a:pt x="3959" y="1136"/>
                  </a:lnTo>
                  <a:lnTo>
                    <a:pt x="3967" y="1143"/>
                  </a:lnTo>
                  <a:lnTo>
                    <a:pt x="3974" y="1152"/>
                  </a:lnTo>
                  <a:lnTo>
                    <a:pt x="3990" y="1172"/>
                  </a:lnTo>
                  <a:lnTo>
                    <a:pt x="4006" y="1193"/>
                  </a:lnTo>
                  <a:lnTo>
                    <a:pt x="4022" y="1215"/>
                  </a:lnTo>
                  <a:lnTo>
                    <a:pt x="4039" y="1234"/>
                  </a:lnTo>
                  <a:lnTo>
                    <a:pt x="4046" y="1241"/>
                  </a:lnTo>
                  <a:lnTo>
                    <a:pt x="4055" y="1247"/>
                  </a:lnTo>
                  <a:lnTo>
                    <a:pt x="4064" y="1251"/>
                  </a:lnTo>
                  <a:lnTo>
                    <a:pt x="4071" y="1253"/>
                  </a:lnTo>
                  <a:lnTo>
                    <a:pt x="4076" y="1253"/>
                  </a:lnTo>
                  <a:lnTo>
                    <a:pt x="4080" y="1253"/>
                  </a:lnTo>
                  <a:lnTo>
                    <a:pt x="4085" y="1251"/>
                  </a:lnTo>
                  <a:lnTo>
                    <a:pt x="4090" y="1249"/>
                  </a:lnTo>
                  <a:lnTo>
                    <a:pt x="4101" y="1242"/>
                  </a:lnTo>
                  <a:lnTo>
                    <a:pt x="4112" y="1234"/>
                  </a:lnTo>
                  <a:lnTo>
                    <a:pt x="4136" y="1212"/>
                  </a:lnTo>
                  <a:lnTo>
                    <a:pt x="4162" y="1185"/>
                  </a:lnTo>
                  <a:lnTo>
                    <a:pt x="4187" y="1158"/>
                  </a:lnTo>
                  <a:lnTo>
                    <a:pt x="4212" y="1133"/>
                  </a:lnTo>
                  <a:lnTo>
                    <a:pt x="4224" y="1123"/>
                  </a:lnTo>
                  <a:lnTo>
                    <a:pt x="4235" y="1114"/>
                  </a:lnTo>
                  <a:lnTo>
                    <a:pt x="4245" y="1107"/>
                  </a:lnTo>
                  <a:lnTo>
                    <a:pt x="4255" y="1104"/>
                  </a:lnTo>
                  <a:lnTo>
                    <a:pt x="4260" y="1103"/>
                  </a:lnTo>
                  <a:lnTo>
                    <a:pt x="4265" y="1103"/>
                  </a:lnTo>
                  <a:lnTo>
                    <a:pt x="4269" y="1104"/>
                  </a:lnTo>
                  <a:lnTo>
                    <a:pt x="4275" y="1105"/>
                  </a:lnTo>
                  <a:lnTo>
                    <a:pt x="4286" y="1110"/>
                  </a:lnTo>
                  <a:lnTo>
                    <a:pt x="4297" y="1115"/>
                  </a:lnTo>
                  <a:lnTo>
                    <a:pt x="4307" y="1124"/>
                  </a:lnTo>
                  <a:lnTo>
                    <a:pt x="4319" y="1133"/>
                  </a:lnTo>
                  <a:lnTo>
                    <a:pt x="4329" y="1142"/>
                  </a:lnTo>
                  <a:lnTo>
                    <a:pt x="4340" y="1152"/>
                  </a:lnTo>
                  <a:lnTo>
                    <a:pt x="4374" y="1191"/>
                  </a:lnTo>
                  <a:lnTo>
                    <a:pt x="4388" y="1209"/>
                  </a:lnTo>
                  <a:lnTo>
                    <a:pt x="4391" y="1210"/>
                  </a:lnTo>
                  <a:lnTo>
                    <a:pt x="4400" y="1212"/>
                  </a:lnTo>
                  <a:lnTo>
                    <a:pt x="4414" y="1215"/>
                  </a:lnTo>
                  <a:lnTo>
                    <a:pt x="4434" y="1220"/>
                  </a:lnTo>
                  <a:lnTo>
                    <a:pt x="4458" y="1225"/>
                  </a:lnTo>
                  <a:lnTo>
                    <a:pt x="4486" y="1230"/>
                  </a:lnTo>
                  <a:lnTo>
                    <a:pt x="4519" y="1236"/>
                  </a:lnTo>
                  <a:lnTo>
                    <a:pt x="4554" y="1242"/>
                  </a:lnTo>
                  <a:lnTo>
                    <a:pt x="4563" y="1245"/>
                  </a:lnTo>
                  <a:lnTo>
                    <a:pt x="4572" y="1247"/>
                  </a:lnTo>
                  <a:lnTo>
                    <a:pt x="4580" y="1250"/>
                  </a:lnTo>
                  <a:lnTo>
                    <a:pt x="4587" y="1254"/>
                  </a:lnTo>
                  <a:lnTo>
                    <a:pt x="4594" y="1259"/>
                  </a:lnTo>
                  <a:lnTo>
                    <a:pt x="4600" y="1263"/>
                  </a:lnTo>
                  <a:lnTo>
                    <a:pt x="4606" y="1269"/>
                  </a:lnTo>
                  <a:lnTo>
                    <a:pt x="4611" y="1275"/>
                  </a:lnTo>
                  <a:lnTo>
                    <a:pt x="4621" y="1287"/>
                  </a:lnTo>
                  <a:lnTo>
                    <a:pt x="4628" y="1301"/>
                  </a:lnTo>
                  <a:lnTo>
                    <a:pt x="4634" y="1315"/>
                  </a:lnTo>
                  <a:lnTo>
                    <a:pt x="4639" y="1329"/>
                  </a:lnTo>
                  <a:lnTo>
                    <a:pt x="4643" y="1344"/>
                  </a:lnTo>
                  <a:lnTo>
                    <a:pt x="4646" y="1357"/>
                  </a:lnTo>
                  <a:lnTo>
                    <a:pt x="4647" y="1370"/>
                  </a:lnTo>
                  <a:lnTo>
                    <a:pt x="4648" y="1381"/>
                  </a:lnTo>
                  <a:lnTo>
                    <a:pt x="4649" y="1397"/>
                  </a:lnTo>
                  <a:lnTo>
                    <a:pt x="4649" y="1403"/>
                  </a:lnTo>
                  <a:lnTo>
                    <a:pt x="4661" y="1403"/>
                  </a:lnTo>
                  <a:lnTo>
                    <a:pt x="4694" y="1402"/>
                  </a:lnTo>
                  <a:lnTo>
                    <a:pt x="4745" y="1401"/>
                  </a:lnTo>
                  <a:lnTo>
                    <a:pt x="4810" y="1398"/>
                  </a:lnTo>
                  <a:lnTo>
                    <a:pt x="4840" y="1397"/>
                  </a:lnTo>
                  <a:lnTo>
                    <a:pt x="4860" y="1398"/>
                  </a:lnTo>
                  <a:lnTo>
                    <a:pt x="4868" y="1399"/>
                  </a:lnTo>
                  <a:lnTo>
                    <a:pt x="4874" y="1401"/>
                  </a:lnTo>
                  <a:lnTo>
                    <a:pt x="4880" y="1403"/>
                  </a:lnTo>
                  <a:lnTo>
                    <a:pt x="4885" y="1407"/>
                  </a:lnTo>
                  <a:lnTo>
                    <a:pt x="4895" y="1413"/>
                  </a:lnTo>
                  <a:lnTo>
                    <a:pt x="4907" y="1423"/>
                  </a:lnTo>
                  <a:lnTo>
                    <a:pt x="4925" y="1434"/>
                  </a:lnTo>
                  <a:lnTo>
                    <a:pt x="4948" y="1448"/>
                  </a:lnTo>
                  <a:lnTo>
                    <a:pt x="4956" y="1452"/>
                  </a:lnTo>
                  <a:lnTo>
                    <a:pt x="4963" y="1458"/>
                  </a:lnTo>
                  <a:lnTo>
                    <a:pt x="4969" y="1463"/>
                  </a:lnTo>
                  <a:lnTo>
                    <a:pt x="4975" y="1471"/>
                  </a:lnTo>
                  <a:lnTo>
                    <a:pt x="4980" y="1479"/>
                  </a:lnTo>
                  <a:lnTo>
                    <a:pt x="4985" y="1487"/>
                  </a:lnTo>
                  <a:lnTo>
                    <a:pt x="4990" y="1497"/>
                  </a:lnTo>
                  <a:lnTo>
                    <a:pt x="4994" y="1508"/>
                  </a:lnTo>
                  <a:lnTo>
                    <a:pt x="5002" y="1530"/>
                  </a:lnTo>
                  <a:lnTo>
                    <a:pt x="5008" y="1555"/>
                  </a:lnTo>
                  <a:lnTo>
                    <a:pt x="5015" y="1580"/>
                  </a:lnTo>
                  <a:lnTo>
                    <a:pt x="5019" y="1606"/>
                  </a:lnTo>
                  <a:lnTo>
                    <a:pt x="5022" y="1633"/>
                  </a:lnTo>
                  <a:lnTo>
                    <a:pt x="5025" y="1659"/>
                  </a:lnTo>
                  <a:lnTo>
                    <a:pt x="5027" y="1684"/>
                  </a:lnTo>
                  <a:lnTo>
                    <a:pt x="5028" y="1708"/>
                  </a:lnTo>
                  <a:lnTo>
                    <a:pt x="5028" y="1751"/>
                  </a:lnTo>
                  <a:lnTo>
                    <a:pt x="5027" y="1781"/>
                  </a:lnTo>
                  <a:lnTo>
                    <a:pt x="5026" y="1792"/>
                  </a:lnTo>
                  <a:lnTo>
                    <a:pt x="5026" y="1801"/>
                  </a:lnTo>
                  <a:lnTo>
                    <a:pt x="5026" y="1808"/>
                  </a:lnTo>
                  <a:lnTo>
                    <a:pt x="5028" y="1816"/>
                  </a:lnTo>
                  <a:lnTo>
                    <a:pt x="5029" y="1821"/>
                  </a:lnTo>
                  <a:lnTo>
                    <a:pt x="5032" y="1826"/>
                  </a:lnTo>
                  <a:lnTo>
                    <a:pt x="5036" y="1829"/>
                  </a:lnTo>
                  <a:lnTo>
                    <a:pt x="5040" y="1832"/>
                  </a:lnTo>
                  <a:lnTo>
                    <a:pt x="5044" y="1834"/>
                  </a:lnTo>
                  <a:lnTo>
                    <a:pt x="5050" y="1837"/>
                  </a:lnTo>
                  <a:lnTo>
                    <a:pt x="5056" y="1838"/>
                  </a:lnTo>
                  <a:lnTo>
                    <a:pt x="5063" y="1839"/>
                  </a:lnTo>
                  <a:lnTo>
                    <a:pt x="5079" y="1840"/>
                  </a:lnTo>
                  <a:lnTo>
                    <a:pt x="5099" y="1842"/>
                  </a:lnTo>
                  <a:lnTo>
                    <a:pt x="5114" y="1843"/>
                  </a:lnTo>
                  <a:lnTo>
                    <a:pt x="5128" y="1843"/>
                  </a:lnTo>
                  <a:lnTo>
                    <a:pt x="5116" y="1867"/>
                  </a:lnTo>
                  <a:lnTo>
                    <a:pt x="5104" y="1888"/>
                  </a:lnTo>
                  <a:lnTo>
                    <a:pt x="5099" y="1896"/>
                  </a:lnTo>
                  <a:lnTo>
                    <a:pt x="5093" y="1904"/>
                  </a:lnTo>
                  <a:lnTo>
                    <a:pt x="5088" y="1910"/>
                  </a:lnTo>
                  <a:lnTo>
                    <a:pt x="5082" y="1914"/>
                  </a:lnTo>
                  <a:lnTo>
                    <a:pt x="5059" y="1928"/>
                  </a:lnTo>
                  <a:lnTo>
                    <a:pt x="5027" y="1951"/>
                  </a:lnTo>
                  <a:lnTo>
                    <a:pt x="4987" y="1977"/>
                  </a:lnTo>
                  <a:lnTo>
                    <a:pt x="4941" y="2005"/>
                  </a:lnTo>
                  <a:lnTo>
                    <a:pt x="4918" y="2019"/>
                  </a:lnTo>
                  <a:lnTo>
                    <a:pt x="4895" y="2032"/>
                  </a:lnTo>
                  <a:lnTo>
                    <a:pt x="4872" y="2044"/>
                  </a:lnTo>
                  <a:lnTo>
                    <a:pt x="4852" y="2054"/>
                  </a:lnTo>
                  <a:lnTo>
                    <a:pt x="4831" y="2063"/>
                  </a:lnTo>
                  <a:lnTo>
                    <a:pt x="4812" y="2068"/>
                  </a:lnTo>
                  <a:lnTo>
                    <a:pt x="4804" y="2071"/>
                  </a:lnTo>
                  <a:lnTo>
                    <a:pt x="4796" y="2072"/>
                  </a:lnTo>
                  <a:lnTo>
                    <a:pt x="4788" y="2073"/>
                  </a:lnTo>
                  <a:lnTo>
                    <a:pt x="4782" y="2073"/>
                  </a:lnTo>
                  <a:lnTo>
                    <a:pt x="4770" y="2072"/>
                  </a:lnTo>
                  <a:lnTo>
                    <a:pt x="4757" y="2071"/>
                  </a:lnTo>
                  <a:lnTo>
                    <a:pt x="4744" y="2072"/>
                  </a:lnTo>
                  <a:lnTo>
                    <a:pt x="4731" y="2074"/>
                  </a:lnTo>
                  <a:lnTo>
                    <a:pt x="4718" y="2076"/>
                  </a:lnTo>
                  <a:lnTo>
                    <a:pt x="4706" y="2079"/>
                  </a:lnTo>
                  <a:lnTo>
                    <a:pt x="4693" y="2083"/>
                  </a:lnTo>
                  <a:lnTo>
                    <a:pt x="4680" y="2087"/>
                  </a:lnTo>
                  <a:lnTo>
                    <a:pt x="4668" y="2092"/>
                  </a:lnTo>
                  <a:lnTo>
                    <a:pt x="4656" y="2098"/>
                  </a:lnTo>
                  <a:lnTo>
                    <a:pt x="4644" y="2103"/>
                  </a:lnTo>
                  <a:lnTo>
                    <a:pt x="4632" y="2110"/>
                  </a:lnTo>
                  <a:lnTo>
                    <a:pt x="4610" y="2124"/>
                  </a:lnTo>
                  <a:lnTo>
                    <a:pt x="4590" y="2139"/>
                  </a:lnTo>
                  <a:lnTo>
                    <a:pt x="4582" y="2147"/>
                  </a:lnTo>
                  <a:lnTo>
                    <a:pt x="4573" y="2157"/>
                  </a:lnTo>
                  <a:lnTo>
                    <a:pt x="4565" y="2166"/>
                  </a:lnTo>
                  <a:lnTo>
                    <a:pt x="4559" y="2176"/>
                  </a:lnTo>
                  <a:lnTo>
                    <a:pt x="4546" y="2196"/>
                  </a:lnTo>
                  <a:lnTo>
                    <a:pt x="4534" y="2215"/>
                  </a:lnTo>
                  <a:lnTo>
                    <a:pt x="4527" y="2224"/>
                  </a:lnTo>
                  <a:lnTo>
                    <a:pt x="4522" y="2232"/>
                  </a:lnTo>
                  <a:lnTo>
                    <a:pt x="4516" y="2238"/>
                  </a:lnTo>
                  <a:lnTo>
                    <a:pt x="4510" y="2244"/>
                  </a:lnTo>
                  <a:lnTo>
                    <a:pt x="4503" y="2247"/>
                  </a:lnTo>
                  <a:lnTo>
                    <a:pt x="4497" y="2249"/>
                  </a:lnTo>
                  <a:lnTo>
                    <a:pt x="4490" y="2249"/>
                  </a:lnTo>
                  <a:lnTo>
                    <a:pt x="4483" y="2247"/>
                  </a:lnTo>
                  <a:lnTo>
                    <a:pt x="4467" y="2240"/>
                  </a:lnTo>
                  <a:lnTo>
                    <a:pt x="4451" y="2233"/>
                  </a:lnTo>
                  <a:lnTo>
                    <a:pt x="4435" y="2224"/>
                  </a:lnTo>
                  <a:lnTo>
                    <a:pt x="4417" y="2216"/>
                  </a:lnTo>
                  <a:lnTo>
                    <a:pt x="4406" y="2212"/>
                  </a:lnTo>
                  <a:lnTo>
                    <a:pt x="4396" y="2209"/>
                  </a:lnTo>
                  <a:lnTo>
                    <a:pt x="4384" y="2206"/>
                  </a:lnTo>
                  <a:lnTo>
                    <a:pt x="4372" y="2202"/>
                  </a:lnTo>
                  <a:lnTo>
                    <a:pt x="4358" y="2200"/>
                  </a:lnTo>
                  <a:lnTo>
                    <a:pt x="4342" y="2199"/>
                  </a:lnTo>
                  <a:lnTo>
                    <a:pt x="4326" y="2198"/>
                  </a:lnTo>
                  <a:lnTo>
                    <a:pt x="4307" y="2197"/>
                  </a:lnTo>
                  <a:lnTo>
                    <a:pt x="4269" y="2198"/>
                  </a:lnTo>
                  <a:lnTo>
                    <a:pt x="4230" y="2199"/>
                  </a:lnTo>
                  <a:lnTo>
                    <a:pt x="4192" y="2200"/>
                  </a:lnTo>
                  <a:lnTo>
                    <a:pt x="4157" y="2201"/>
                  </a:lnTo>
                  <a:lnTo>
                    <a:pt x="4128" y="2203"/>
                  </a:lnTo>
                  <a:lnTo>
                    <a:pt x="4104" y="2204"/>
                  </a:lnTo>
                  <a:lnTo>
                    <a:pt x="4089" y="2206"/>
                  </a:lnTo>
                  <a:lnTo>
                    <a:pt x="4083" y="2206"/>
                  </a:lnTo>
                  <a:lnTo>
                    <a:pt x="4087" y="2214"/>
                  </a:lnTo>
                  <a:lnTo>
                    <a:pt x="4096" y="2234"/>
                  </a:lnTo>
                  <a:lnTo>
                    <a:pt x="4104" y="2246"/>
                  </a:lnTo>
                  <a:lnTo>
                    <a:pt x="4115" y="2258"/>
                  </a:lnTo>
                  <a:lnTo>
                    <a:pt x="4120" y="2264"/>
                  </a:lnTo>
                  <a:lnTo>
                    <a:pt x="4127" y="2270"/>
                  </a:lnTo>
                  <a:lnTo>
                    <a:pt x="4133" y="2275"/>
                  </a:lnTo>
                  <a:lnTo>
                    <a:pt x="4141" y="2281"/>
                  </a:lnTo>
                  <a:lnTo>
                    <a:pt x="4161" y="2294"/>
                  </a:lnTo>
                  <a:lnTo>
                    <a:pt x="4186" y="2314"/>
                  </a:lnTo>
                  <a:lnTo>
                    <a:pt x="4215" y="2339"/>
                  </a:lnTo>
                  <a:lnTo>
                    <a:pt x="4244" y="2364"/>
                  </a:lnTo>
                  <a:lnTo>
                    <a:pt x="4272" y="2389"/>
                  </a:lnTo>
                  <a:lnTo>
                    <a:pt x="4294" y="2410"/>
                  </a:lnTo>
                  <a:lnTo>
                    <a:pt x="4310" y="2425"/>
                  </a:lnTo>
                  <a:lnTo>
                    <a:pt x="4316" y="2431"/>
                  </a:lnTo>
                  <a:lnTo>
                    <a:pt x="4316" y="2437"/>
                  </a:lnTo>
                  <a:lnTo>
                    <a:pt x="4315" y="2456"/>
                  </a:lnTo>
                  <a:lnTo>
                    <a:pt x="4312" y="2469"/>
                  </a:lnTo>
                  <a:lnTo>
                    <a:pt x="4305" y="2483"/>
                  </a:lnTo>
                  <a:lnTo>
                    <a:pt x="4301" y="2491"/>
                  </a:lnTo>
                  <a:lnTo>
                    <a:pt x="4295" y="2498"/>
                  </a:lnTo>
                  <a:lnTo>
                    <a:pt x="4290" y="2506"/>
                  </a:lnTo>
                  <a:lnTo>
                    <a:pt x="4282" y="2514"/>
                  </a:lnTo>
                  <a:lnTo>
                    <a:pt x="4244" y="2552"/>
                  </a:lnTo>
                  <a:lnTo>
                    <a:pt x="4201" y="2596"/>
                  </a:lnTo>
                  <a:lnTo>
                    <a:pt x="4164" y="2632"/>
                  </a:lnTo>
                  <a:lnTo>
                    <a:pt x="4150" y="2646"/>
                  </a:lnTo>
                  <a:lnTo>
                    <a:pt x="4132" y="2670"/>
                  </a:lnTo>
                  <a:lnTo>
                    <a:pt x="4090" y="2722"/>
                  </a:lnTo>
                  <a:lnTo>
                    <a:pt x="4065" y="2752"/>
                  </a:lnTo>
                  <a:lnTo>
                    <a:pt x="4041" y="2777"/>
                  </a:lnTo>
                  <a:lnTo>
                    <a:pt x="4029" y="2788"/>
                  </a:lnTo>
                  <a:lnTo>
                    <a:pt x="4018" y="2795"/>
                  </a:lnTo>
                  <a:lnTo>
                    <a:pt x="4008" y="2802"/>
                  </a:lnTo>
                  <a:lnTo>
                    <a:pt x="3999" y="2805"/>
                  </a:lnTo>
                  <a:lnTo>
                    <a:pt x="3992" y="2806"/>
                  </a:lnTo>
                  <a:lnTo>
                    <a:pt x="3983" y="2805"/>
                  </a:lnTo>
                  <a:lnTo>
                    <a:pt x="3973" y="2804"/>
                  </a:lnTo>
                  <a:lnTo>
                    <a:pt x="3965" y="2803"/>
                  </a:lnTo>
                  <a:lnTo>
                    <a:pt x="3945" y="2798"/>
                  </a:lnTo>
                  <a:lnTo>
                    <a:pt x="3924" y="2792"/>
                  </a:lnTo>
                  <a:lnTo>
                    <a:pt x="3915" y="2790"/>
                  </a:lnTo>
                  <a:lnTo>
                    <a:pt x="3905" y="2789"/>
                  </a:lnTo>
                  <a:lnTo>
                    <a:pt x="3894" y="2788"/>
                  </a:lnTo>
                  <a:lnTo>
                    <a:pt x="3885" y="2789"/>
                  </a:lnTo>
                  <a:lnTo>
                    <a:pt x="3875" y="2790"/>
                  </a:lnTo>
                  <a:lnTo>
                    <a:pt x="3867" y="2793"/>
                  </a:lnTo>
                  <a:lnTo>
                    <a:pt x="3858" y="2799"/>
                  </a:lnTo>
                  <a:lnTo>
                    <a:pt x="3849" y="2805"/>
                  </a:lnTo>
                  <a:lnTo>
                    <a:pt x="3839" y="2817"/>
                  </a:lnTo>
                  <a:lnTo>
                    <a:pt x="3824" y="2837"/>
                  </a:lnTo>
                  <a:lnTo>
                    <a:pt x="3805" y="2864"/>
                  </a:lnTo>
                  <a:lnTo>
                    <a:pt x="3783" y="2895"/>
                  </a:lnTo>
                  <a:lnTo>
                    <a:pt x="3732" y="2971"/>
                  </a:lnTo>
                  <a:lnTo>
                    <a:pt x="3676" y="3053"/>
                  </a:lnTo>
                  <a:lnTo>
                    <a:pt x="3623" y="3135"/>
                  </a:lnTo>
                  <a:lnTo>
                    <a:pt x="3577" y="3205"/>
                  </a:lnTo>
                  <a:lnTo>
                    <a:pt x="3546" y="3252"/>
                  </a:lnTo>
                  <a:lnTo>
                    <a:pt x="3534" y="3271"/>
                  </a:lnTo>
                  <a:lnTo>
                    <a:pt x="3541" y="3271"/>
                  </a:lnTo>
                  <a:lnTo>
                    <a:pt x="3562" y="327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1275"/>
            <p:cNvSpPr>
              <a:spLocks noChangeAspect="1"/>
            </p:cNvSpPr>
            <p:nvPr/>
          </p:nvSpPr>
          <p:spPr bwMode="auto">
            <a:xfrm>
              <a:off x="4288" y="1956"/>
              <a:ext cx="680" cy="471"/>
            </a:xfrm>
            <a:custGeom>
              <a:avLst/>
              <a:gdLst>
                <a:gd name="T0" fmla="*/ 0 w 5128"/>
                <a:gd name="T1" fmla="*/ 0 h 3350"/>
                <a:gd name="T2" fmla="*/ 0 w 5128"/>
                <a:gd name="T3" fmla="*/ 0 h 3350"/>
                <a:gd name="T4" fmla="*/ 0 w 5128"/>
                <a:gd name="T5" fmla="*/ 0 h 3350"/>
                <a:gd name="T6" fmla="*/ 0 w 5128"/>
                <a:gd name="T7" fmla="*/ 0 h 3350"/>
                <a:gd name="T8" fmla="*/ 0 w 5128"/>
                <a:gd name="T9" fmla="*/ 0 h 3350"/>
                <a:gd name="T10" fmla="*/ 0 w 5128"/>
                <a:gd name="T11" fmla="*/ 0 h 3350"/>
                <a:gd name="T12" fmla="*/ 0 w 5128"/>
                <a:gd name="T13" fmla="*/ 0 h 3350"/>
                <a:gd name="T14" fmla="*/ 0 w 5128"/>
                <a:gd name="T15" fmla="*/ 0 h 3350"/>
                <a:gd name="T16" fmla="*/ 0 w 5128"/>
                <a:gd name="T17" fmla="*/ 0 h 3350"/>
                <a:gd name="T18" fmla="*/ 0 w 5128"/>
                <a:gd name="T19" fmla="*/ 0 h 3350"/>
                <a:gd name="T20" fmla="*/ 0 w 5128"/>
                <a:gd name="T21" fmla="*/ 0 h 3350"/>
                <a:gd name="T22" fmla="*/ 0 w 5128"/>
                <a:gd name="T23" fmla="*/ 0 h 3350"/>
                <a:gd name="T24" fmla="*/ 0 w 5128"/>
                <a:gd name="T25" fmla="*/ 0 h 3350"/>
                <a:gd name="T26" fmla="*/ 0 w 5128"/>
                <a:gd name="T27" fmla="*/ 0 h 3350"/>
                <a:gd name="T28" fmla="*/ 0 w 5128"/>
                <a:gd name="T29" fmla="*/ 0 h 3350"/>
                <a:gd name="T30" fmla="*/ 0 w 5128"/>
                <a:gd name="T31" fmla="*/ 0 h 3350"/>
                <a:gd name="T32" fmla="*/ 0 w 5128"/>
                <a:gd name="T33" fmla="*/ 0 h 3350"/>
                <a:gd name="T34" fmla="*/ 0 w 5128"/>
                <a:gd name="T35" fmla="*/ 0 h 3350"/>
                <a:gd name="T36" fmla="*/ 0 w 5128"/>
                <a:gd name="T37" fmla="*/ 0 h 3350"/>
                <a:gd name="T38" fmla="*/ 0 w 5128"/>
                <a:gd name="T39" fmla="*/ 0 h 3350"/>
                <a:gd name="T40" fmla="*/ 0 w 5128"/>
                <a:gd name="T41" fmla="*/ 0 h 3350"/>
                <a:gd name="T42" fmla="*/ 0 w 5128"/>
                <a:gd name="T43" fmla="*/ 0 h 3350"/>
                <a:gd name="T44" fmla="*/ 0 w 5128"/>
                <a:gd name="T45" fmla="*/ 0 h 3350"/>
                <a:gd name="T46" fmla="*/ 0 w 5128"/>
                <a:gd name="T47" fmla="*/ 0 h 3350"/>
                <a:gd name="T48" fmla="*/ 0 w 5128"/>
                <a:gd name="T49" fmla="*/ 0 h 3350"/>
                <a:gd name="T50" fmla="*/ 0 w 5128"/>
                <a:gd name="T51" fmla="*/ 0 h 3350"/>
                <a:gd name="T52" fmla="*/ 0 w 5128"/>
                <a:gd name="T53" fmla="*/ 0 h 3350"/>
                <a:gd name="T54" fmla="*/ 0 w 5128"/>
                <a:gd name="T55" fmla="*/ 0 h 3350"/>
                <a:gd name="T56" fmla="*/ 0 w 5128"/>
                <a:gd name="T57" fmla="*/ 0 h 3350"/>
                <a:gd name="T58" fmla="*/ 0 w 5128"/>
                <a:gd name="T59" fmla="*/ 0 h 3350"/>
                <a:gd name="T60" fmla="*/ 0 w 5128"/>
                <a:gd name="T61" fmla="*/ 0 h 3350"/>
                <a:gd name="T62" fmla="*/ 0 w 5128"/>
                <a:gd name="T63" fmla="*/ 0 h 3350"/>
                <a:gd name="T64" fmla="*/ 0 w 5128"/>
                <a:gd name="T65" fmla="*/ 0 h 3350"/>
                <a:gd name="T66" fmla="*/ 0 w 5128"/>
                <a:gd name="T67" fmla="*/ 0 h 3350"/>
                <a:gd name="T68" fmla="*/ 0 w 5128"/>
                <a:gd name="T69" fmla="*/ 0 h 3350"/>
                <a:gd name="T70" fmla="*/ 0 w 5128"/>
                <a:gd name="T71" fmla="*/ 0 h 3350"/>
                <a:gd name="T72" fmla="*/ 0 w 5128"/>
                <a:gd name="T73" fmla="*/ 0 h 3350"/>
                <a:gd name="T74" fmla="*/ 0 w 5128"/>
                <a:gd name="T75" fmla="*/ 0 h 3350"/>
                <a:gd name="T76" fmla="*/ 0 w 5128"/>
                <a:gd name="T77" fmla="*/ 0 h 3350"/>
                <a:gd name="T78" fmla="*/ 0 w 5128"/>
                <a:gd name="T79" fmla="*/ 0 h 3350"/>
                <a:gd name="T80" fmla="*/ 0 w 5128"/>
                <a:gd name="T81" fmla="*/ 0 h 3350"/>
                <a:gd name="T82" fmla="*/ 0 w 5128"/>
                <a:gd name="T83" fmla="*/ 0 h 3350"/>
                <a:gd name="T84" fmla="*/ 0 w 5128"/>
                <a:gd name="T85" fmla="*/ 0 h 3350"/>
                <a:gd name="T86" fmla="*/ 0 w 5128"/>
                <a:gd name="T87" fmla="*/ 0 h 3350"/>
                <a:gd name="T88" fmla="*/ 0 w 5128"/>
                <a:gd name="T89" fmla="*/ 0 h 3350"/>
                <a:gd name="T90" fmla="*/ 0 w 5128"/>
                <a:gd name="T91" fmla="*/ 0 h 3350"/>
                <a:gd name="T92" fmla="*/ 0 w 5128"/>
                <a:gd name="T93" fmla="*/ 0 h 3350"/>
                <a:gd name="T94" fmla="*/ 0 w 5128"/>
                <a:gd name="T95" fmla="*/ 0 h 3350"/>
                <a:gd name="T96" fmla="*/ 0 w 5128"/>
                <a:gd name="T97" fmla="*/ 0 h 3350"/>
                <a:gd name="T98" fmla="*/ 0 w 5128"/>
                <a:gd name="T99" fmla="*/ 0 h 3350"/>
                <a:gd name="T100" fmla="*/ 0 w 5128"/>
                <a:gd name="T101" fmla="*/ 0 h 3350"/>
                <a:gd name="T102" fmla="*/ 0 w 5128"/>
                <a:gd name="T103" fmla="*/ 0 h 3350"/>
                <a:gd name="T104" fmla="*/ 0 w 5128"/>
                <a:gd name="T105" fmla="*/ 0 h 3350"/>
                <a:gd name="T106" fmla="*/ 0 w 5128"/>
                <a:gd name="T107" fmla="*/ 0 h 3350"/>
                <a:gd name="T108" fmla="*/ 0 w 5128"/>
                <a:gd name="T109" fmla="*/ 0 h 3350"/>
                <a:gd name="T110" fmla="*/ 0 w 5128"/>
                <a:gd name="T111" fmla="*/ 0 h 3350"/>
                <a:gd name="T112" fmla="*/ 0 w 5128"/>
                <a:gd name="T113" fmla="*/ 0 h 3350"/>
                <a:gd name="T114" fmla="*/ 0 w 5128"/>
                <a:gd name="T115" fmla="*/ 0 h 3350"/>
                <a:gd name="T116" fmla="*/ 0 w 5128"/>
                <a:gd name="T117" fmla="*/ 0 h 3350"/>
                <a:gd name="T118" fmla="*/ 0 w 5128"/>
                <a:gd name="T119" fmla="*/ 0 h 3350"/>
                <a:gd name="T120" fmla="*/ 0 w 5128"/>
                <a:gd name="T121" fmla="*/ 0 h 3350"/>
                <a:gd name="T122" fmla="*/ 0 w 5128"/>
                <a:gd name="T123" fmla="*/ 0 h 3350"/>
                <a:gd name="T124" fmla="*/ 0 w 5128"/>
                <a:gd name="T125" fmla="*/ 0 h 33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28"/>
                <a:gd name="T190" fmla="*/ 0 h 3350"/>
                <a:gd name="T191" fmla="*/ 5128 w 5128"/>
                <a:gd name="T192" fmla="*/ 3350 h 33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28" h="3350">
                  <a:moveTo>
                    <a:pt x="3562" y="3270"/>
                  </a:moveTo>
                  <a:lnTo>
                    <a:pt x="3540" y="3279"/>
                  </a:lnTo>
                  <a:lnTo>
                    <a:pt x="3529" y="3282"/>
                  </a:lnTo>
                  <a:lnTo>
                    <a:pt x="3523" y="3281"/>
                  </a:lnTo>
                  <a:lnTo>
                    <a:pt x="3515" y="3279"/>
                  </a:lnTo>
                  <a:lnTo>
                    <a:pt x="3509" y="3275"/>
                  </a:lnTo>
                  <a:lnTo>
                    <a:pt x="3501" y="3271"/>
                  </a:lnTo>
                  <a:lnTo>
                    <a:pt x="3487" y="3260"/>
                  </a:lnTo>
                  <a:lnTo>
                    <a:pt x="3469" y="3248"/>
                  </a:lnTo>
                  <a:lnTo>
                    <a:pt x="3461" y="3243"/>
                  </a:lnTo>
                  <a:lnTo>
                    <a:pt x="3451" y="3236"/>
                  </a:lnTo>
                  <a:lnTo>
                    <a:pt x="3440" y="3232"/>
                  </a:lnTo>
                  <a:lnTo>
                    <a:pt x="3428" y="3227"/>
                  </a:lnTo>
                  <a:lnTo>
                    <a:pt x="3416" y="3223"/>
                  </a:lnTo>
                  <a:lnTo>
                    <a:pt x="3402" y="3221"/>
                  </a:lnTo>
                  <a:lnTo>
                    <a:pt x="3387" y="3220"/>
                  </a:lnTo>
                  <a:lnTo>
                    <a:pt x="3370" y="3221"/>
                  </a:lnTo>
                  <a:lnTo>
                    <a:pt x="3335" y="3223"/>
                  </a:lnTo>
                  <a:lnTo>
                    <a:pt x="3294" y="3223"/>
                  </a:lnTo>
                  <a:lnTo>
                    <a:pt x="3254" y="3222"/>
                  </a:lnTo>
                  <a:lnTo>
                    <a:pt x="3215" y="3220"/>
                  </a:lnTo>
                  <a:lnTo>
                    <a:pt x="3181" y="3218"/>
                  </a:lnTo>
                  <a:lnTo>
                    <a:pt x="3153" y="3215"/>
                  </a:lnTo>
                  <a:lnTo>
                    <a:pt x="3135" y="3213"/>
                  </a:lnTo>
                  <a:lnTo>
                    <a:pt x="3128" y="3213"/>
                  </a:lnTo>
                  <a:lnTo>
                    <a:pt x="3117" y="3203"/>
                  </a:lnTo>
                  <a:lnTo>
                    <a:pt x="3091" y="3180"/>
                  </a:lnTo>
                  <a:lnTo>
                    <a:pt x="3058" y="3149"/>
                  </a:lnTo>
                  <a:lnTo>
                    <a:pt x="3030" y="3122"/>
                  </a:lnTo>
                  <a:lnTo>
                    <a:pt x="3020" y="3112"/>
                  </a:lnTo>
                  <a:lnTo>
                    <a:pt x="3011" y="3102"/>
                  </a:lnTo>
                  <a:lnTo>
                    <a:pt x="3003" y="3096"/>
                  </a:lnTo>
                  <a:lnTo>
                    <a:pt x="2994" y="3090"/>
                  </a:lnTo>
                  <a:lnTo>
                    <a:pt x="2988" y="3088"/>
                  </a:lnTo>
                  <a:lnTo>
                    <a:pt x="2983" y="3087"/>
                  </a:lnTo>
                  <a:lnTo>
                    <a:pt x="2975" y="3086"/>
                  </a:lnTo>
                  <a:lnTo>
                    <a:pt x="2968" y="3086"/>
                  </a:lnTo>
                  <a:lnTo>
                    <a:pt x="2948" y="3088"/>
                  </a:lnTo>
                  <a:lnTo>
                    <a:pt x="2923" y="3092"/>
                  </a:lnTo>
                  <a:lnTo>
                    <a:pt x="2896" y="3097"/>
                  </a:lnTo>
                  <a:lnTo>
                    <a:pt x="2871" y="3100"/>
                  </a:lnTo>
                  <a:lnTo>
                    <a:pt x="2859" y="3102"/>
                  </a:lnTo>
                  <a:lnTo>
                    <a:pt x="2847" y="3103"/>
                  </a:lnTo>
                  <a:lnTo>
                    <a:pt x="2836" y="3107"/>
                  </a:lnTo>
                  <a:lnTo>
                    <a:pt x="2825" y="3110"/>
                  </a:lnTo>
                  <a:lnTo>
                    <a:pt x="2814" y="3114"/>
                  </a:lnTo>
                  <a:lnTo>
                    <a:pt x="2805" y="3120"/>
                  </a:lnTo>
                  <a:lnTo>
                    <a:pt x="2795" y="3127"/>
                  </a:lnTo>
                  <a:lnTo>
                    <a:pt x="2785" y="3136"/>
                  </a:lnTo>
                  <a:lnTo>
                    <a:pt x="2776" y="3146"/>
                  </a:lnTo>
                  <a:lnTo>
                    <a:pt x="2766" y="3159"/>
                  </a:lnTo>
                  <a:lnTo>
                    <a:pt x="2758" y="3173"/>
                  </a:lnTo>
                  <a:lnTo>
                    <a:pt x="2749" y="3190"/>
                  </a:lnTo>
                  <a:lnTo>
                    <a:pt x="2741" y="3208"/>
                  </a:lnTo>
                  <a:lnTo>
                    <a:pt x="2733" y="3225"/>
                  </a:lnTo>
                  <a:lnTo>
                    <a:pt x="2724" y="3240"/>
                  </a:lnTo>
                  <a:lnTo>
                    <a:pt x="2715" y="3255"/>
                  </a:lnTo>
                  <a:lnTo>
                    <a:pt x="2707" y="3267"/>
                  </a:lnTo>
                  <a:lnTo>
                    <a:pt x="2699" y="3279"/>
                  </a:lnTo>
                  <a:lnTo>
                    <a:pt x="2690" y="3288"/>
                  </a:lnTo>
                  <a:lnTo>
                    <a:pt x="2683" y="3297"/>
                  </a:lnTo>
                  <a:lnTo>
                    <a:pt x="2674" y="3305"/>
                  </a:lnTo>
                  <a:lnTo>
                    <a:pt x="2666" y="3311"/>
                  </a:lnTo>
                  <a:lnTo>
                    <a:pt x="2659" y="3316"/>
                  </a:lnTo>
                  <a:lnTo>
                    <a:pt x="2650" y="3319"/>
                  </a:lnTo>
                  <a:lnTo>
                    <a:pt x="2642" y="3321"/>
                  </a:lnTo>
                  <a:lnTo>
                    <a:pt x="2635" y="3322"/>
                  </a:lnTo>
                  <a:lnTo>
                    <a:pt x="2628" y="3321"/>
                  </a:lnTo>
                  <a:lnTo>
                    <a:pt x="2621" y="3319"/>
                  </a:lnTo>
                  <a:lnTo>
                    <a:pt x="2613" y="3316"/>
                  </a:lnTo>
                  <a:lnTo>
                    <a:pt x="2605" y="3309"/>
                  </a:lnTo>
                  <a:lnTo>
                    <a:pt x="2598" y="3300"/>
                  </a:lnTo>
                  <a:lnTo>
                    <a:pt x="2589" y="3291"/>
                  </a:lnTo>
                  <a:lnTo>
                    <a:pt x="2572" y="3267"/>
                  </a:lnTo>
                  <a:lnTo>
                    <a:pt x="2553" y="3240"/>
                  </a:lnTo>
                  <a:lnTo>
                    <a:pt x="2536" y="3215"/>
                  </a:lnTo>
                  <a:lnTo>
                    <a:pt x="2519" y="3193"/>
                  </a:lnTo>
                  <a:lnTo>
                    <a:pt x="2512" y="3183"/>
                  </a:lnTo>
                  <a:lnTo>
                    <a:pt x="2504" y="3176"/>
                  </a:lnTo>
                  <a:lnTo>
                    <a:pt x="2498" y="3171"/>
                  </a:lnTo>
                  <a:lnTo>
                    <a:pt x="2492" y="3168"/>
                  </a:lnTo>
                  <a:lnTo>
                    <a:pt x="2479" y="3164"/>
                  </a:lnTo>
                  <a:lnTo>
                    <a:pt x="2464" y="3159"/>
                  </a:lnTo>
                  <a:lnTo>
                    <a:pt x="2446" y="3154"/>
                  </a:lnTo>
                  <a:lnTo>
                    <a:pt x="2428" y="3151"/>
                  </a:lnTo>
                  <a:lnTo>
                    <a:pt x="2417" y="3151"/>
                  </a:lnTo>
                  <a:lnTo>
                    <a:pt x="2407" y="3151"/>
                  </a:lnTo>
                  <a:lnTo>
                    <a:pt x="2396" y="3152"/>
                  </a:lnTo>
                  <a:lnTo>
                    <a:pt x="2386" y="3153"/>
                  </a:lnTo>
                  <a:lnTo>
                    <a:pt x="2375" y="3157"/>
                  </a:lnTo>
                  <a:lnTo>
                    <a:pt x="2363" y="3162"/>
                  </a:lnTo>
                  <a:lnTo>
                    <a:pt x="2352" y="3168"/>
                  </a:lnTo>
                  <a:lnTo>
                    <a:pt x="2341" y="3175"/>
                  </a:lnTo>
                  <a:lnTo>
                    <a:pt x="2329" y="3184"/>
                  </a:lnTo>
                  <a:lnTo>
                    <a:pt x="2316" y="3191"/>
                  </a:lnTo>
                  <a:lnTo>
                    <a:pt x="2302" y="3200"/>
                  </a:lnTo>
                  <a:lnTo>
                    <a:pt x="2288" y="3208"/>
                  </a:lnTo>
                  <a:lnTo>
                    <a:pt x="2272" y="3215"/>
                  </a:lnTo>
                  <a:lnTo>
                    <a:pt x="2256" y="3222"/>
                  </a:lnTo>
                  <a:lnTo>
                    <a:pt x="2240" y="3228"/>
                  </a:lnTo>
                  <a:lnTo>
                    <a:pt x="2223" y="3235"/>
                  </a:lnTo>
                  <a:lnTo>
                    <a:pt x="2189" y="3246"/>
                  </a:lnTo>
                  <a:lnTo>
                    <a:pt x="2153" y="3256"/>
                  </a:lnTo>
                  <a:lnTo>
                    <a:pt x="2135" y="3259"/>
                  </a:lnTo>
                  <a:lnTo>
                    <a:pt x="2118" y="3262"/>
                  </a:lnTo>
                  <a:lnTo>
                    <a:pt x="2100" y="3264"/>
                  </a:lnTo>
                  <a:lnTo>
                    <a:pt x="2083" y="3267"/>
                  </a:lnTo>
                  <a:lnTo>
                    <a:pt x="2047" y="3269"/>
                  </a:lnTo>
                  <a:lnTo>
                    <a:pt x="2009" y="3272"/>
                  </a:lnTo>
                  <a:lnTo>
                    <a:pt x="1991" y="3272"/>
                  </a:lnTo>
                  <a:lnTo>
                    <a:pt x="1971" y="3272"/>
                  </a:lnTo>
                  <a:lnTo>
                    <a:pt x="1952" y="3271"/>
                  </a:lnTo>
                  <a:lnTo>
                    <a:pt x="1935" y="3269"/>
                  </a:lnTo>
                  <a:lnTo>
                    <a:pt x="1919" y="3265"/>
                  </a:lnTo>
                  <a:lnTo>
                    <a:pt x="1903" y="3261"/>
                  </a:lnTo>
                  <a:lnTo>
                    <a:pt x="1897" y="3259"/>
                  </a:lnTo>
                  <a:lnTo>
                    <a:pt x="1890" y="3256"/>
                  </a:lnTo>
                  <a:lnTo>
                    <a:pt x="1884" y="3252"/>
                  </a:lnTo>
                  <a:lnTo>
                    <a:pt x="1878" y="3248"/>
                  </a:lnTo>
                  <a:lnTo>
                    <a:pt x="1874" y="3244"/>
                  </a:lnTo>
                  <a:lnTo>
                    <a:pt x="1869" y="3238"/>
                  </a:lnTo>
                  <a:lnTo>
                    <a:pt x="1865" y="3233"/>
                  </a:lnTo>
                  <a:lnTo>
                    <a:pt x="1862" y="3227"/>
                  </a:lnTo>
                  <a:lnTo>
                    <a:pt x="1859" y="3221"/>
                  </a:lnTo>
                  <a:lnTo>
                    <a:pt x="1858" y="3214"/>
                  </a:lnTo>
                  <a:lnTo>
                    <a:pt x="1857" y="3207"/>
                  </a:lnTo>
                  <a:lnTo>
                    <a:pt x="1856" y="3198"/>
                  </a:lnTo>
                  <a:lnTo>
                    <a:pt x="1856" y="3161"/>
                  </a:lnTo>
                  <a:lnTo>
                    <a:pt x="1853" y="3121"/>
                  </a:lnTo>
                  <a:lnTo>
                    <a:pt x="1852" y="3100"/>
                  </a:lnTo>
                  <a:lnTo>
                    <a:pt x="1850" y="3079"/>
                  </a:lnTo>
                  <a:lnTo>
                    <a:pt x="1848" y="3059"/>
                  </a:lnTo>
                  <a:lnTo>
                    <a:pt x="1845" y="3039"/>
                  </a:lnTo>
                  <a:lnTo>
                    <a:pt x="1840" y="3021"/>
                  </a:lnTo>
                  <a:lnTo>
                    <a:pt x="1836" y="3003"/>
                  </a:lnTo>
                  <a:lnTo>
                    <a:pt x="1831" y="2988"/>
                  </a:lnTo>
                  <a:lnTo>
                    <a:pt x="1824" y="2974"/>
                  </a:lnTo>
                  <a:lnTo>
                    <a:pt x="1821" y="2968"/>
                  </a:lnTo>
                  <a:lnTo>
                    <a:pt x="1816" y="2963"/>
                  </a:lnTo>
                  <a:lnTo>
                    <a:pt x="1812" y="2959"/>
                  </a:lnTo>
                  <a:lnTo>
                    <a:pt x="1808" y="2955"/>
                  </a:lnTo>
                  <a:lnTo>
                    <a:pt x="1803" y="2952"/>
                  </a:lnTo>
                  <a:lnTo>
                    <a:pt x="1799" y="2950"/>
                  </a:lnTo>
                  <a:lnTo>
                    <a:pt x="1794" y="2949"/>
                  </a:lnTo>
                  <a:lnTo>
                    <a:pt x="1788" y="2948"/>
                  </a:lnTo>
                  <a:lnTo>
                    <a:pt x="1765" y="2949"/>
                  </a:lnTo>
                  <a:lnTo>
                    <a:pt x="1742" y="2950"/>
                  </a:lnTo>
                  <a:lnTo>
                    <a:pt x="1720" y="2952"/>
                  </a:lnTo>
                  <a:lnTo>
                    <a:pt x="1697" y="2956"/>
                  </a:lnTo>
                  <a:lnTo>
                    <a:pt x="1674" y="2963"/>
                  </a:lnTo>
                  <a:lnTo>
                    <a:pt x="1651" y="2971"/>
                  </a:lnTo>
                  <a:lnTo>
                    <a:pt x="1640" y="2975"/>
                  </a:lnTo>
                  <a:lnTo>
                    <a:pt x="1629" y="2980"/>
                  </a:lnTo>
                  <a:lnTo>
                    <a:pt x="1617" y="2987"/>
                  </a:lnTo>
                  <a:lnTo>
                    <a:pt x="1606" y="2993"/>
                  </a:lnTo>
                  <a:lnTo>
                    <a:pt x="1579" y="3009"/>
                  </a:lnTo>
                  <a:lnTo>
                    <a:pt x="1544" y="3024"/>
                  </a:lnTo>
                  <a:lnTo>
                    <a:pt x="1506" y="3041"/>
                  </a:lnTo>
                  <a:lnTo>
                    <a:pt x="1467" y="3061"/>
                  </a:lnTo>
                  <a:lnTo>
                    <a:pt x="1447" y="3072"/>
                  </a:lnTo>
                  <a:lnTo>
                    <a:pt x="1429" y="3083"/>
                  </a:lnTo>
                  <a:lnTo>
                    <a:pt x="1412" y="3095"/>
                  </a:lnTo>
                  <a:lnTo>
                    <a:pt x="1396" y="3108"/>
                  </a:lnTo>
                  <a:lnTo>
                    <a:pt x="1389" y="3114"/>
                  </a:lnTo>
                  <a:lnTo>
                    <a:pt x="1382" y="3121"/>
                  </a:lnTo>
                  <a:lnTo>
                    <a:pt x="1377" y="3128"/>
                  </a:lnTo>
                  <a:lnTo>
                    <a:pt x="1371" y="3136"/>
                  </a:lnTo>
                  <a:lnTo>
                    <a:pt x="1366" y="3144"/>
                  </a:lnTo>
                  <a:lnTo>
                    <a:pt x="1361" y="3151"/>
                  </a:lnTo>
                  <a:lnTo>
                    <a:pt x="1358" y="3159"/>
                  </a:lnTo>
                  <a:lnTo>
                    <a:pt x="1356" y="3168"/>
                  </a:lnTo>
                  <a:lnTo>
                    <a:pt x="1347" y="3202"/>
                  </a:lnTo>
                  <a:lnTo>
                    <a:pt x="1339" y="3235"/>
                  </a:lnTo>
                  <a:lnTo>
                    <a:pt x="1333" y="3251"/>
                  </a:lnTo>
                  <a:lnTo>
                    <a:pt x="1328" y="3268"/>
                  </a:lnTo>
                  <a:lnTo>
                    <a:pt x="1322" y="3282"/>
                  </a:lnTo>
                  <a:lnTo>
                    <a:pt x="1316" y="3296"/>
                  </a:lnTo>
                  <a:lnTo>
                    <a:pt x="1308" y="3308"/>
                  </a:lnTo>
                  <a:lnTo>
                    <a:pt x="1301" y="3319"/>
                  </a:lnTo>
                  <a:lnTo>
                    <a:pt x="1292" y="3329"/>
                  </a:lnTo>
                  <a:lnTo>
                    <a:pt x="1283" y="3337"/>
                  </a:lnTo>
                  <a:lnTo>
                    <a:pt x="1278" y="3341"/>
                  </a:lnTo>
                  <a:lnTo>
                    <a:pt x="1272" y="3344"/>
                  </a:lnTo>
                  <a:lnTo>
                    <a:pt x="1267" y="3346"/>
                  </a:lnTo>
                  <a:lnTo>
                    <a:pt x="1261" y="3347"/>
                  </a:lnTo>
                  <a:lnTo>
                    <a:pt x="1255" y="3349"/>
                  </a:lnTo>
                  <a:lnTo>
                    <a:pt x="1248" y="3349"/>
                  </a:lnTo>
                  <a:lnTo>
                    <a:pt x="1242" y="3350"/>
                  </a:lnTo>
                  <a:lnTo>
                    <a:pt x="1235" y="3349"/>
                  </a:lnTo>
                  <a:lnTo>
                    <a:pt x="1221" y="3348"/>
                  </a:lnTo>
                  <a:lnTo>
                    <a:pt x="1206" y="3346"/>
                  </a:lnTo>
                  <a:lnTo>
                    <a:pt x="1192" y="3343"/>
                  </a:lnTo>
                  <a:lnTo>
                    <a:pt x="1178" y="3339"/>
                  </a:lnTo>
                  <a:lnTo>
                    <a:pt x="1163" y="3335"/>
                  </a:lnTo>
                  <a:lnTo>
                    <a:pt x="1150" y="3330"/>
                  </a:lnTo>
                  <a:lnTo>
                    <a:pt x="1137" y="3324"/>
                  </a:lnTo>
                  <a:lnTo>
                    <a:pt x="1124" y="3318"/>
                  </a:lnTo>
                  <a:lnTo>
                    <a:pt x="1112" y="3310"/>
                  </a:lnTo>
                  <a:lnTo>
                    <a:pt x="1100" y="3301"/>
                  </a:lnTo>
                  <a:lnTo>
                    <a:pt x="1090" y="3292"/>
                  </a:lnTo>
                  <a:lnTo>
                    <a:pt x="1081" y="3282"/>
                  </a:lnTo>
                  <a:lnTo>
                    <a:pt x="1072" y="3270"/>
                  </a:lnTo>
                  <a:lnTo>
                    <a:pt x="1064" y="3257"/>
                  </a:lnTo>
                  <a:lnTo>
                    <a:pt x="1058" y="3244"/>
                  </a:lnTo>
                  <a:lnTo>
                    <a:pt x="1053" y="3228"/>
                  </a:lnTo>
                  <a:lnTo>
                    <a:pt x="1049" y="3213"/>
                  </a:lnTo>
                  <a:lnTo>
                    <a:pt x="1044" y="3200"/>
                  </a:lnTo>
                  <a:lnTo>
                    <a:pt x="1039" y="3187"/>
                  </a:lnTo>
                  <a:lnTo>
                    <a:pt x="1034" y="3176"/>
                  </a:lnTo>
                  <a:lnTo>
                    <a:pt x="1027" y="3168"/>
                  </a:lnTo>
                  <a:lnTo>
                    <a:pt x="1022" y="3159"/>
                  </a:lnTo>
                  <a:lnTo>
                    <a:pt x="1015" y="3151"/>
                  </a:lnTo>
                  <a:lnTo>
                    <a:pt x="1010" y="3145"/>
                  </a:lnTo>
                  <a:lnTo>
                    <a:pt x="1003" y="3140"/>
                  </a:lnTo>
                  <a:lnTo>
                    <a:pt x="997" y="3136"/>
                  </a:lnTo>
                  <a:lnTo>
                    <a:pt x="989" y="3133"/>
                  </a:lnTo>
                  <a:lnTo>
                    <a:pt x="983" y="3131"/>
                  </a:lnTo>
                  <a:lnTo>
                    <a:pt x="976" y="3129"/>
                  </a:lnTo>
                  <a:lnTo>
                    <a:pt x="969" y="3128"/>
                  </a:lnTo>
                  <a:lnTo>
                    <a:pt x="962" y="3128"/>
                  </a:lnTo>
                  <a:lnTo>
                    <a:pt x="954" y="3129"/>
                  </a:lnTo>
                  <a:lnTo>
                    <a:pt x="947" y="3133"/>
                  </a:lnTo>
                  <a:lnTo>
                    <a:pt x="936" y="3136"/>
                  </a:lnTo>
                  <a:lnTo>
                    <a:pt x="924" y="3141"/>
                  </a:lnTo>
                  <a:lnTo>
                    <a:pt x="910" y="3148"/>
                  </a:lnTo>
                  <a:lnTo>
                    <a:pt x="877" y="3164"/>
                  </a:lnTo>
                  <a:lnTo>
                    <a:pt x="843" y="3182"/>
                  </a:lnTo>
                  <a:lnTo>
                    <a:pt x="808" y="3199"/>
                  </a:lnTo>
                  <a:lnTo>
                    <a:pt x="774" y="3214"/>
                  </a:lnTo>
                  <a:lnTo>
                    <a:pt x="757" y="3220"/>
                  </a:lnTo>
                  <a:lnTo>
                    <a:pt x="743" y="3224"/>
                  </a:lnTo>
                  <a:lnTo>
                    <a:pt x="731" y="3227"/>
                  </a:lnTo>
                  <a:lnTo>
                    <a:pt x="719" y="3228"/>
                  </a:lnTo>
                  <a:lnTo>
                    <a:pt x="711" y="3227"/>
                  </a:lnTo>
                  <a:lnTo>
                    <a:pt x="702" y="3226"/>
                  </a:lnTo>
                  <a:lnTo>
                    <a:pt x="694" y="3224"/>
                  </a:lnTo>
                  <a:lnTo>
                    <a:pt x="688" y="3221"/>
                  </a:lnTo>
                  <a:lnTo>
                    <a:pt x="682" y="3217"/>
                  </a:lnTo>
                  <a:lnTo>
                    <a:pt x="677" y="3212"/>
                  </a:lnTo>
                  <a:lnTo>
                    <a:pt x="674" y="3208"/>
                  </a:lnTo>
                  <a:lnTo>
                    <a:pt x="669" y="3201"/>
                  </a:lnTo>
                  <a:lnTo>
                    <a:pt x="667" y="3196"/>
                  </a:lnTo>
                  <a:lnTo>
                    <a:pt x="665" y="3190"/>
                  </a:lnTo>
                  <a:lnTo>
                    <a:pt x="663" y="3184"/>
                  </a:lnTo>
                  <a:lnTo>
                    <a:pt x="662" y="3177"/>
                  </a:lnTo>
                  <a:lnTo>
                    <a:pt x="660" y="3164"/>
                  </a:lnTo>
                  <a:lnTo>
                    <a:pt x="660" y="3152"/>
                  </a:lnTo>
                  <a:lnTo>
                    <a:pt x="658" y="3147"/>
                  </a:lnTo>
                  <a:lnTo>
                    <a:pt x="658" y="3140"/>
                  </a:lnTo>
                  <a:lnTo>
                    <a:pt x="656" y="3134"/>
                  </a:lnTo>
                  <a:lnTo>
                    <a:pt x="653" y="3127"/>
                  </a:lnTo>
                  <a:lnTo>
                    <a:pt x="650" y="3121"/>
                  </a:lnTo>
                  <a:lnTo>
                    <a:pt x="646" y="3114"/>
                  </a:lnTo>
                  <a:lnTo>
                    <a:pt x="641" y="3108"/>
                  </a:lnTo>
                  <a:lnTo>
                    <a:pt x="636" y="3101"/>
                  </a:lnTo>
                  <a:lnTo>
                    <a:pt x="629" y="3095"/>
                  </a:lnTo>
                  <a:lnTo>
                    <a:pt x="623" y="3089"/>
                  </a:lnTo>
                  <a:lnTo>
                    <a:pt x="614" y="3084"/>
                  </a:lnTo>
                  <a:lnTo>
                    <a:pt x="605" y="3078"/>
                  </a:lnTo>
                  <a:lnTo>
                    <a:pt x="595" y="3073"/>
                  </a:lnTo>
                  <a:lnTo>
                    <a:pt x="584" y="3069"/>
                  </a:lnTo>
                  <a:lnTo>
                    <a:pt x="574" y="3065"/>
                  </a:lnTo>
                  <a:lnTo>
                    <a:pt x="560" y="3062"/>
                  </a:lnTo>
                  <a:lnTo>
                    <a:pt x="512" y="3049"/>
                  </a:lnTo>
                  <a:lnTo>
                    <a:pt x="471" y="3037"/>
                  </a:lnTo>
                  <a:lnTo>
                    <a:pt x="443" y="3027"/>
                  </a:lnTo>
                  <a:lnTo>
                    <a:pt x="432" y="3024"/>
                  </a:lnTo>
                  <a:lnTo>
                    <a:pt x="424" y="2819"/>
                  </a:lnTo>
                  <a:lnTo>
                    <a:pt x="424" y="2817"/>
                  </a:lnTo>
                  <a:lnTo>
                    <a:pt x="422" y="2810"/>
                  </a:lnTo>
                  <a:lnTo>
                    <a:pt x="418" y="2800"/>
                  </a:lnTo>
                  <a:lnTo>
                    <a:pt x="410" y="2788"/>
                  </a:lnTo>
                  <a:lnTo>
                    <a:pt x="405" y="2782"/>
                  </a:lnTo>
                  <a:lnTo>
                    <a:pt x="399" y="2776"/>
                  </a:lnTo>
                  <a:lnTo>
                    <a:pt x="392" y="2770"/>
                  </a:lnTo>
                  <a:lnTo>
                    <a:pt x="383" y="2765"/>
                  </a:lnTo>
                  <a:lnTo>
                    <a:pt x="373" y="2761"/>
                  </a:lnTo>
                  <a:lnTo>
                    <a:pt x="361" y="2756"/>
                  </a:lnTo>
                  <a:lnTo>
                    <a:pt x="348" y="2753"/>
                  </a:lnTo>
                  <a:lnTo>
                    <a:pt x="334" y="2751"/>
                  </a:lnTo>
                  <a:lnTo>
                    <a:pt x="318" y="2750"/>
                  </a:lnTo>
                  <a:lnTo>
                    <a:pt x="300" y="2746"/>
                  </a:lnTo>
                  <a:lnTo>
                    <a:pt x="282" y="2742"/>
                  </a:lnTo>
                  <a:lnTo>
                    <a:pt x="263" y="2738"/>
                  </a:lnTo>
                  <a:lnTo>
                    <a:pt x="225" y="2727"/>
                  </a:lnTo>
                  <a:lnTo>
                    <a:pt x="189" y="2714"/>
                  </a:lnTo>
                  <a:lnTo>
                    <a:pt x="157" y="2703"/>
                  </a:lnTo>
                  <a:lnTo>
                    <a:pt x="131" y="2693"/>
                  </a:lnTo>
                  <a:lnTo>
                    <a:pt x="113" y="2685"/>
                  </a:lnTo>
                  <a:lnTo>
                    <a:pt x="107" y="2683"/>
                  </a:lnTo>
                  <a:lnTo>
                    <a:pt x="106" y="2676"/>
                  </a:lnTo>
                  <a:lnTo>
                    <a:pt x="101" y="2654"/>
                  </a:lnTo>
                  <a:lnTo>
                    <a:pt x="96" y="2623"/>
                  </a:lnTo>
                  <a:lnTo>
                    <a:pt x="87" y="2588"/>
                  </a:lnTo>
                  <a:lnTo>
                    <a:pt x="78" y="2549"/>
                  </a:lnTo>
                  <a:lnTo>
                    <a:pt x="69" y="2514"/>
                  </a:lnTo>
                  <a:lnTo>
                    <a:pt x="63" y="2498"/>
                  </a:lnTo>
                  <a:lnTo>
                    <a:pt x="58" y="2484"/>
                  </a:lnTo>
                  <a:lnTo>
                    <a:pt x="51" y="2472"/>
                  </a:lnTo>
                  <a:lnTo>
                    <a:pt x="46" y="2463"/>
                  </a:lnTo>
                  <a:lnTo>
                    <a:pt x="35" y="2448"/>
                  </a:lnTo>
                  <a:lnTo>
                    <a:pt x="23" y="2432"/>
                  </a:lnTo>
                  <a:lnTo>
                    <a:pt x="13" y="2414"/>
                  </a:lnTo>
                  <a:lnTo>
                    <a:pt x="5" y="2397"/>
                  </a:lnTo>
                  <a:lnTo>
                    <a:pt x="2" y="2388"/>
                  </a:lnTo>
                  <a:lnTo>
                    <a:pt x="0" y="2381"/>
                  </a:lnTo>
                  <a:lnTo>
                    <a:pt x="0" y="2373"/>
                  </a:lnTo>
                  <a:lnTo>
                    <a:pt x="0" y="2365"/>
                  </a:lnTo>
                  <a:lnTo>
                    <a:pt x="2" y="2359"/>
                  </a:lnTo>
                  <a:lnTo>
                    <a:pt x="4" y="2352"/>
                  </a:lnTo>
                  <a:lnTo>
                    <a:pt x="10" y="2347"/>
                  </a:lnTo>
                  <a:lnTo>
                    <a:pt x="15" y="2343"/>
                  </a:lnTo>
                  <a:lnTo>
                    <a:pt x="32" y="2334"/>
                  </a:lnTo>
                  <a:lnTo>
                    <a:pt x="51" y="2325"/>
                  </a:lnTo>
                  <a:lnTo>
                    <a:pt x="73" y="2317"/>
                  </a:lnTo>
                  <a:lnTo>
                    <a:pt x="95" y="2308"/>
                  </a:lnTo>
                  <a:lnTo>
                    <a:pt x="118" y="2299"/>
                  </a:lnTo>
                  <a:lnTo>
                    <a:pt x="139" y="2291"/>
                  </a:lnTo>
                  <a:lnTo>
                    <a:pt x="159" y="2283"/>
                  </a:lnTo>
                  <a:lnTo>
                    <a:pt x="174" y="2274"/>
                  </a:lnTo>
                  <a:lnTo>
                    <a:pt x="189" y="2264"/>
                  </a:lnTo>
                  <a:lnTo>
                    <a:pt x="206" y="2253"/>
                  </a:lnTo>
                  <a:lnTo>
                    <a:pt x="223" y="2239"/>
                  </a:lnTo>
                  <a:lnTo>
                    <a:pt x="239" y="2224"/>
                  </a:lnTo>
                  <a:lnTo>
                    <a:pt x="247" y="2215"/>
                  </a:lnTo>
                  <a:lnTo>
                    <a:pt x="254" y="2207"/>
                  </a:lnTo>
                  <a:lnTo>
                    <a:pt x="260" y="2198"/>
                  </a:lnTo>
                  <a:lnTo>
                    <a:pt x="267" y="2188"/>
                  </a:lnTo>
                  <a:lnTo>
                    <a:pt x="271" y="2178"/>
                  </a:lnTo>
                  <a:lnTo>
                    <a:pt x="275" y="2167"/>
                  </a:lnTo>
                  <a:lnTo>
                    <a:pt x="279" y="2157"/>
                  </a:lnTo>
                  <a:lnTo>
                    <a:pt x="281" y="2146"/>
                  </a:lnTo>
                  <a:lnTo>
                    <a:pt x="282" y="2140"/>
                  </a:lnTo>
                  <a:lnTo>
                    <a:pt x="283" y="2135"/>
                  </a:lnTo>
                  <a:lnTo>
                    <a:pt x="285" y="2130"/>
                  </a:lnTo>
                  <a:lnTo>
                    <a:pt x="287" y="2127"/>
                  </a:lnTo>
                  <a:lnTo>
                    <a:pt x="294" y="2120"/>
                  </a:lnTo>
                  <a:lnTo>
                    <a:pt x="301" y="2115"/>
                  </a:lnTo>
                  <a:lnTo>
                    <a:pt x="310" y="2112"/>
                  </a:lnTo>
                  <a:lnTo>
                    <a:pt x="320" y="2109"/>
                  </a:lnTo>
                  <a:lnTo>
                    <a:pt x="330" y="2108"/>
                  </a:lnTo>
                  <a:lnTo>
                    <a:pt x="341" y="2108"/>
                  </a:lnTo>
                  <a:lnTo>
                    <a:pt x="360" y="2109"/>
                  </a:lnTo>
                  <a:lnTo>
                    <a:pt x="378" y="2111"/>
                  </a:lnTo>
                  <a:lnTo>
                    <a:pt x="390" y="2114"/>
                  </a:lnTo>
                  <a:lnTo>
                    <a:pt x="394" y="2115"/>
                  </a:lnTo>
                  <a:lnTo>
                    <a:pt x="404" y="2102"/>
                  </a:lnTo>
                  <a:lnTo>
                    <a:pt x="426" y="2068"/>
                  </a:lnTo>
                  <a:lnTo>
                    <a:pt x="438" y="2047"/>
                  </a:lnTo>
                  <a:lnTo>
                    <a:pt x="448" y="2023"/>
                  </a:lnTo>
                  <a:lnTo>
                    <a:pt x="454" y="2010"/>
                  </a:lnTo>
                  <a:lnTo>
                    <a:pt x="457" y="1997"/>
                  </a:lnTo>
                  <a:lnTo>
                    <a:pt x="460" y="1984"/>
                  </a:lnTo>
                  <a:lnTo>
                    <a:pt x="463" y="1972"/>
                  </a:lnTo>
                  <a:lnTo>
                    <a:pt x="465" y="1958"/>
                  </a:lnTo>
                  <a:lnTo>
                    <a:pt x="469" y="1948"/>
                  </a:lnTo>
                  <a:lnTo>
                    <a:pt x="476" y="1937"/>
                  </a:lnTo>
                  <a:lnTo>
                    <a:pt x="483" y="1926"/>
                  </a:lnTo>
                  <a:lnTo>
                    <a:pt x="501" y="1906"/>
                  </a:lnTo>
                  <a:lnTo>
                    <a:pt x="520" y="1888"/>
                  </a:lnTo>
                  <a:lnTo>
                    <a:pt x="530" y="1879"/>
                  </a:lnTo>
                  <a:lnTo>
                    <a:pt x="539" y="1869"/>
                  </a:lnTo>
                  <a:lnTo>
                    <a:pt x="546" y="1859"/>
                  </a:lnTo>
                  <a:lnTo>
                    <a:pt x="553" y="1850"/>
                  </a:lnTo>
                  <a:lnTo>
                    <a:pt x="558" y="1840"/>
                  </a:lnTo>
                  <a:lnTo>
                    <a:pt x="562" y="1829"/>
                  </a:lnTo>
                  <a:lnTo>
                    <a:pt x="562" y="1822"/>
                  </a:lnTo>
                  <a:lnTo>
                    <a:pt x="563" y="1817"/>
                  </a:lnTo>
                  <a:lnTo>
                    <a:pt x="562" y="1810"/>
                  </a:lnTo>
                  <a:lnTo>
                    <a:pt x="560" y="1805"/>
                  </a:lnTo>
                  <a:lnTo>
                    <a:pt x="558" y="1792"/>
                  </a:lnTo>
                  <a:lnTo>
                    <a:pt x="556" y="1780"/>
                  </a:lnTo>
                  <a:lnTo>
                    <a:pt x="556" y="1768"/>
                  </a:lnTo>
                  <a:lnTo>
                    <a:pt x="555" y="1757"/>
                  </a:lnTo>
                  <a:lnTo>
                    <a:pt x="556" y="1746"/>
                  </a:lnTo>
                  <a:lnTo>
                    <a:pt x="557" y="1735"/>
                  </a:lnTo>
                  <a:lnTo>
                    <a:pt x="559" y="1725"/>
                  </a:lnTo>
                  <a:lnTo>
                    <a:pt x="563" y="1715"/>
                  </a:lnTo>
                  <a:lnTo>
                    <a:pt x="567" y="1704"/>
                  </a:lnTo>
                  <a:lnTo>
                    <a:pt x="571" y="1694"/>
                  </a:lnTo>
                  <a:lnTo>
                    <a:pt x="578" y="1684"/>
                  </a:lnTo>
                  <a:lnTo>
                    <a:pt x="584" y="1673"/>
                  </a:lnTo>
                  <a:lnTo>
                    <a:pt x="592" y="1664"/>
                  </a:lnTo>
                  <a:lnTo>
                    <a:pt x="601" y="1653"/>
                  </a:lnTo>
                  <a:lnTo>
                    <a:pt x="611" y="1642"/>
                  </a:lnTo>
                  <a:lnTo>
                    <a:pt x="621" y="1630"/>
                  </a:lnTo>
                  <a:lnTo>
                    <a:pt x="632" y="1619"/>
                  </a:lnTo>
                  <a:lnTo>
                    <a:pt x="640" y="1607"/>
                  </a:lnTo>
                  <a:lnTo>
                    <a:pt x="646" y="1595"/>
                  </a:lnTo>
                  <a:lnTo>
                    <a:pt x="652" y="1583"/>
                  </a:lnTo>
                  <a:lnTo>
                    <a:pt x="655" y="1572"/>
                  </a:lnTo>
                  <a:lnTo>
                    <a:pt x="657" y="1560"/>
                  </a:lnTo>
                  <a:lnTo>
                    <a:pt x="658" y="1549"/>
                  </a:lnTo>
                  <a:lnTo>
                    <a:pt x="660" y="1540"/>
                  </a:lnTo>
                  <a:lnTo>
                    <a:pt x="658" y="1521"/>
                  </a:lnTo>
                  <a:lnTo>
                    <a:pt x="655" y="1507"/>
                  </a:lnTo>
                  <a:lnTo>
                    <a:pt x="653" y="1497"/>
                  </a:lnTo>
                  <a:lnTo>
                    <a:pt x="652" y="1494"/>
                  </a:lnTo>
                  <a:lnTo>
                    <a:pt x="652" y="1483"/>
                  </a:lnTo>
                  <a:lnTo>
                    <a:pt x="651" y="1452"/>
                  </a:lnTo>
                  <a:lnTo>
                    <a:pt x="651" y="1411"/>
                  </a:lnTo>
                  <a:lnTo>
                    <a:pt x="653" y="1362"/>
                  </a:lnTo>
                  <a:lnTo>
                    <a:pt x="654" y="1338"/>
                  </a:lnTo>
                  <a:lnTo>
                    <a:pt x="656" y="1314"/>
                  </a:lnTo>
                  <a:lnTo>
                    <a:pt x="658" y="1292"/>
                  </a:lnTo>
                  <a:lnTo>
                    <a:pt x="662" y="1274"/>
                  </a:lnTo>
                  <a:lnTo>
                    <a:pt x="665" y="1258"/>
                  </a:lnTo>
                  <a:lnTo>
                    <a:pt x="670" y="1246"/>
                  </a:lnTo>
                  <a:lnTo>
                    <a:pt x="673" y="1241"/>
                  </a:lnTo>
                  <a:lnTo>
                    <a:pt x="676" y="1238"/>
                  </a:lnTo>
                  <a:lnTo>
                    <a:pt x="679" y="1237"/>
                  </a:lnTo>
                  <a:lnTo>
                    <a:pt x="682" y="1237"/>
                  </a:lnTo>
                  <a:lnTo>
                    <a:pt x="689" y="1237"/>
                  </a:lnTo>
                  <a:lnTo>
                    <a:pt x="697" y="1237"/>
                  </a:lnTo>
                  <a:lnTo>
                    <a:pt x="704" y="1235"/>
                  </a:lnTo>
                  <a:lnTo>
                    <a:pt x="712" y="1233"/>
                  </a:lnTo>
                  <a:lnTo>
                    <a:pt x="727" y="1225"/>
                  </a:lnTo>
                  <a:lnTo>
                    <a:pt x="741" y="1216"/>
                  </a:lnTo>
                  <a:lnTo>
                    <a:pt x="764" y="1199"/>
                  </a:lnTo>
                  <a:lnTo>
                    <a:pt x="773" y="1191"/>
                  </a:lnTo>
                  <a:lnTo>
                    <a:pt x="772" y="1186"/>
                  </a:lnTo>
                  <a:lnTo>
                    <a:pt x="771" y="1173"/>
                  </a:lnTo>
                  <a:lnTo>
                    <a:pt x="768" y="1154"/>
                  </a:lnTo>
                  <a:lnTo>
                    <a:pt x="768" y="1134"/>
                  </a:lnTo>
                  <a:lnTo>
                    <a:pt x="768" y="1124"/>
                  </a:lnTo>
                  <a:lnTo>
                    <a:pt x="771" y="1114"/>
                  </a:lnTo>
                  <a:lnTo>
                    <a:pt x="773" y="1105"/>
                  </a:lnTo>
                  <a:lnTo>
                    <a:pt x="776" y="1099"/>
                  </a:lnTo>
                  <a:lnTo>
                    <a:pt x="778" y="1096"/>
                  </a:lnTo>
                  <a:lnTo>
                    <a:pt x="780" y="1093"/>
                  </a:lnTo>
                  <a:lnTo>
                    <a:pt x="784" y="1091"/>
                  </a:lnTo>
                  <a:lnTo>
                    <a:pt x="787" y="1090"/>
                  </a:lnTo>
                  <a:lnTo>
                    <a:pt x="790" y="1090"/>
                  </a:lnTo>
                  <a:lnTo>
                    <a:pt x="794" y="1090"/>
                  </a:lnTo>
                  <a:lnTo>
                    <a:pt x="799" y="1091"/>
                  </a:lnTo>
                  <a:lnTo>
                    <a:pt x="803" y="1092"/>
                  </a:lnTo>
                  <a:lnTo>
                    <a:pt x="823" y="1102"/>
                  </a:lnTo>
                  <a:lnTo>
                    <a:pt x="842" y="1114"/>
                  </a:lnTo>
                  <a:lnTo>
                    <a:pt x="860" y="1127"/>
                  </a:lnTo>
                  <a:lnTo>
                    <a:pt x="876" y="1139"/>
                  </a:lnTo>
                  <a:lnTo>
                    <a:pt x="900" y="1160"/>
                  </a:lnTo>
                  <a:lnTo>
                    <a:pt x="909" y="1168"/>
                  </a:lnTo>
                  <a:lnTo>
                    <a:pt x="954" y="1199"/>
                  </a:lnTo>
                  <a:lnTo>
                    <a:pt x="1090" y="1214"/>
                  </a:lnTo>
                  <a:lnTo>
                    <a:pt x="1159" y="1252"/>
                  </a:lnTo>
                  <a:lnTo>
                    <a:pt x="1164" y="1253"/>
                  </a:lnTo>
                  <a:lnTo>
                    <a:pt x="1178" y="1260"/>
                  </a:lnTo>
                  <a:lnTo>
                    <a:pt x="1180" y="1263"/>
                  </a:lnTo>
                  <a:lnTo>
                    <a:pt x="1183" y="1266"/>
                  </a:lnTo>
                  <a:lnTo>
                    <a:pt x="1186" y="1270"/>
                  </a:lnTo>
                  <a:lnTo>
                    <a:pt x="1188" y="1274"/>
                  </a:lnTo>
                  <a:lnTo>
                    <a:pt x="1190" y="1279"/>
                  </a:lnTo>
                  <a:lnTo>
                    <a:pt x="1191" y="1285"/>
                  </a:lnTo>
                  <a:lnTo>
                    <a:pt x="1191" y="1290"/>
                  </a:lnTo>
                  <a:lnTo>
                    <a:pt x="1190" y="1297"/>
                  </a:lnTo>
                  <a:lnTo>
                    <a:pt x="1188" y="1300"/>
                  </a:lnTo>
                  <a:lnTo>
                    <a:pt x="1186" y="1303"/>
                  </a:lnTo>
                  <a:lnTo>
                    <a:pt x="1184" y="1307"/>
                  </a:lnTo>
                  <a:lnTo>
                    <a:pt x="1182" y="1309"/>
                  </a:lnTo>
                  <a:lnTo>
                    <a:pt x="1174" y="1312"/>
                  </a:lnTo>
                  <a:lnTo>
                    <a:pt x="1167" y="1314"/>
                  </a:lnTo>
                  <a:lnTo>
                    <a:pt x="1156" y="1315"/>
                  </a:lnTo>
                  <a:lnTo>
                    <a:pt x="1145" y="1316"/>
                  </a:lnTo>
                  <a:lnTo>
                    <a:pt x="1134" y="1316"/>
                  </a:lnTo>
                  <a:lnTo>
                    <a:pt x="1122" y="1315"/>
                  </a:lnTo>
                  <a:lnTo>
                    <a:pt x="1080" y="1309"/>
                  </a:lnTo>
                  <a:lnTo>
                    <a:pt x="1061" y="1304"/>
                  </a:lnTo>
                  <a:lnTo>
                    <a:pt x="1064" y="1306"/>
                  </a:lnTo>
                  <a:lnTo>
                    <a:pt x="1074" y="1307"/>
                  </a:lnTo>
                  <a:lnTo>
                    <a:pt x="1087" y="1310"/>
                  </a:lnTo>
                  <a:lnTo>
                    <a:pt x="1102" y="1316"/>
                  </a:lnTo>
                  <a:lnTo>
                    <a:pt x="1110" y="1320"/>
                  </a:lnTo>
                  <a:lnTo>
                    <a:pt x="1118" y="1325"/>
                  </a:lnTo>
                  <a:lnTo>
                    <a:pt x="1124" y="1331"/>
                  </a:lnTo>
                  <a:lnTo>
                    <a:pt x="1131" y="1337"/>
                  </a:lnTo>
                  <a:lnTo>
                    <a:pt x="1136" y="1344"/>
                  </a:lnTo>
                  <a:lnTo>
                    <a:pt x="1141" y="1352"/>
                  </a:lnTo>
                  <a:lnTo>
                    <a:pt x="1143" y="1362"/>
                  </a:lnTo>
                  <a:lnTo>
                    <a:pt x="1144" y="1373"/>
                  </a:lnTo>
                  <a:lnTo>
                    <a:pt x="1144" y="1384"/>
                  </a:lnTo>
                  <a:lnTo>
                    <a:pt x="1143" y="1393"/>
                  </a:lnTo>
                  <a:lnTo>
                    <a:pt x="1141" y="1399"/>
                  </a:lnTo>
                  <a:lnTo>
                    <a:pt x="1138" y="1406"/>
                  </a:lnTo>
                  <a:lnTo>
                    <a:pt x="1136" y="1410"/>
                  </a:lnTo>
                  <a:lnTo>
                    <a:pt x="1133" y="1413"/>
                  </a:lnTo>
                  <a:lnTo>
                    <a:pt x="1129" y="1415"/>
                  </a:lnTo>
                  <a:lnTo>
                    <a:pt x="1124" y="1418"/>
                  </a:lnTo>
                  <a:lnTo>
                    <a:pt x="1119" y="1418"/>
                  </a:lnTo>
                  <a:lnTo>
                    <a:pt x="1114" y="1418"/>
                  </a:lnTo>
                  <a:lnTo>
                    <a:pt x="1108" y="1418"/>
                  </a:lnTo>
                  <a:lnTo>
                    <a:pt x="1102" y="1417"/>
                  </a:lnTo>
                  <a:lnTo>
                    <a:pt x="1089" y="1413"/>
                  </a:lnTo>
                  <a:lnTo>
                    <a:pt x="1076" y="1411"/>
                  </a:lnTo>
                  <a:lnTo>
                    <a:pt x="1061" y="1408"/>
                  </a:lnTo>
                  <a:lnTo>
                    <a:pt x="1047" y="1403"/>
                  </a:lnTo>
                  <a:lnTo>
                    <a:pt x="1034" y="1401"/>
                  </a:lnTo>
                  <a:lnTo>
                    <a:pt x="1023" y="1400"/>
                  </a:lnTo>
                  <a:lnTo>
                    <a:pt x="1019" y="1401"/>
                  </a:lnTo>
                  <a:lnTo>
                    <a:pt x="1014" y="1402"/>
                  </a:lnTo>
                  <a:lnTo>
                    <a:pt x="1012" y="1406"/>
                  </a:lnTo>
                  <a:lnTo>
                    <a:pt x="1010" y="1410"/>
                  </a:lnTo>
                  <a:lnTo>
                    <a:pt x="1009" y="1415"/>
                  </a:lnTo>
                  <a:lnTo>
                    <a:pt x="1010" y="1422"/>
                  </a:lnTo>
                  <a:lnTo>
                    <a:pt x="1012" y="1431"/>
                  </a:lnTo>
                  <a:lnTo>
                    <a:pt x="1015" y="1442"/>
                  </a:lnTo>
                  <a:lnTo>
                    <a:pt x="1025" y="1464"/>
                  </a:lnTo>
                  <a:lnTo>
                    <a:pt x="1036" y="1488"/>
                  </a:lnTo>
                  <a:lnTo>
                    <a:pt x="1048" y="1512"/>
                  </a:lnTo>
                  <a:lnTo>
                    <a:pt x="1062" y="1536"/>
                  </a:lnTo>
                  <a:lnTo>
                    <a:pt x="1075" y="1559"/>
                  </a:lnTo>
                  <a:lnTo>
                    <a:pt x="1088" y="1581"/>
                  </a:lnTo>
                  <a:lnTo>
                    <a:pt x="1101" y="1599"/>
                  </a:lnTo>
                  <a:lnTo>
                    <a:pt x="1113" y="1616"/>
                  </a:lnTo>
                  <a:lnTo>
                    <a:pt x="1120" y="1622"/>
                  </a:lnTo>
                  <a:lnTo>
                    <a:pt x="1126" y="1629"/>
                  </a:lnTo>
                  <a:lnTo>
                    <a:pt x="1134" y="1634"/>
                  </a:lnTo>
                  <a:lnTo>
                    <a:pt x="1142" y="1640"/>
                  </a:lnTo>
                  <a:lnTo>
                    <a:pt x="1149" y="1645"/>
                  </a:lnTo>
                  <a:lnTo>
                    <a:pt x="1158" y="1649"/>
                  </a:lnTo>
                  <a:lnTo>
                    <a:pt x="1167" y="1653"/>
                  </a:lnTo>
                  <a:lnTo>
                    <a:pt x="1176" y="1655"/>
                  </a:lnTo>
                  <a:lnTo>
                    <a:pt x="1185" y="1657"/>
                  </a:lnTo>
                  <a:lnTo>
                    <a:pt x="1195" y="1657"/>
                  </a:lnTo>
                  <a:lnTo>
                    <a:pt x="1205" y="1657"/>
                  </a:lnTo>
                  <a:lnTo>
                    <a:pt x="1213" y="1656"/>
                  </a:lnTo>
                  <a:lnTo>
                    <a:pt x="1223" y="1653"/>
                  </a:lnTo>
                  <a:lnTo>
                    <a:pt x="1232" y="1649"/>
                  </a:lnTo>
                  <a:lnTo>
                    <a:pt x="1242" y="1644"/>
                  </a:lnTo>
                  <a:lnTo>
                    <a:pt x="1250" y="1637"/>
                  </a:lnTo>
                  <a:lnTo>
                    <a:pt x="1258" y="1631"/>
                  </a:lnTo>
                  <a:lnTo>
                    <a:pt x="1265" y="1622"/>
                  </a:lnTo>
                  <a:lnTo>
                    <a:pt x="1270" y="1615"/>
                  </a:lnTo>
                  <a:lnTo>
                    <a:pt x="1274" y="1606"/>
                  </a:lnTo>
                  <a:lnTo>
                    <a:pt x="1278" y="1596"/>
                  </a:lnTo>
                  <a:lnTo>
                    <a:pt x="1280" y="1587"/>
                  </a:lnTo>
                  <a:lnTo>
                    <a:pt x="1281" y="1579"/>
                  </a:lnTo>
                  <a:lnTo>
                    <a:pt x="1282" y="1571"/>
                  </a:lnTo>
                  <a:lnTo>
                    <a:pt x="1283" y="1556"/>
                  </a:lnTo>
                  <a:lnTo>
                    <a:pt x="1282" y="1543"/>
                  </a:lnTo>
                  <a:lnTo>
                    <a:pt x="1281" y="1535"/>
                  </a:lnTo>
                  <a:lnTo>
                    <a:pt x="1280" y="1532"/>
                  </a:lnTo>
                  <a:lnTo>
                    <a:pt x="1280" y="1531"/>
                  </a:lnTo>
                  <a:lnTo>
                    <a:pt x="1281" y="1526"/>
                  </a:lnTo>
                  <a:lnTo>
                    <a:pt x="1282" y="1523"/>
                  </a:lnTo>
                  <a:lnTo>
                    <a:pt x="1283" y="1520"/>
                  </a:lnTo>
                  <a:lnTo>
                    <a:pt x="1285" y="1517"/>
                  </a:lnTo>
                  <a:lnTo>
                    <a:pt x="1289" y="1513"/>
                  </a:lnTo>
                  <a:lnTo>
                    <a:pt x="1293" y="1509"/>
                  </a:lnTo>
                  <a:lnTo>
                    <a:pt x="1299" y="1506"/>
                  </a:lnTo>
                  <a:lnTo>
                    <a:pt x="1306" y="1503"/>
                  </a:lnTo>
                  <a:lnTo>
                    <a:pt x="1316" y="1500"/>
                  </a:lnTo>
                  <a:lnTo>
                    <a:pt x="1327" y="1497"/>
                  </a:lnTo>
                  <a:lnTo>
                    <a:pt x="1339" y="1496"/>
                  </a:lnTo>
                  <a:lnTo>
                    <a:pt x="1354" y="1495"/>
                  </a:lnTo>
                  <a:lnTo>
                    <a:pt x="1371" y="1494"/>
                  </a:lnTo>
                  <a:lnTo>
                    <a:pt x="1406" y="1495"/>
                  </a:lnTo>
                  <a:lnTo>
                    <a:pt x="1437" y="1497"/>
                  </a:lnTo>
                  <a:lnTo>
                    <a:pt x="1450" y="1499"/>
                  </a:lnTo>
                  <a:lnTo>
                    <a:pt x="1463" y="1501"/>
                  </a:lnTo>
                  <a:lnTo>
                    <a:pt x="1474" y="1504"/>
                  </a:lnTo>
                  <a:lnTo>
                    <a:pt x="1483" y="1507"/>
                  </a:lnTo>
                  <a:lnTo>
                    <a:pt x="1493" y="1511"/>
                  </a:lnTo>
                  <a:lnTo>
                    <a:pt x="1501" y="1516"/>
                  </a:lnTo>
                  <a:lnTo>
                    <a:pt x="1507" y="1520"/>
                  </a:lnTo>
                  <a:lnTo>
                    <a:pt x="1513" y="1526"/>
                  </a:lnTo>
                  <a:lnTo>
                    <a:pt x="1517" y="1532"/>
                  </a:lnTo>
                  <a:lnTo>
                    <a:pt x="1520" y="1540"/>
                  </a:lnTo>
                  <a:lnTo>
                    <a:pt x="1523" y="1546"/>
                  </a:lnTo>
                  <a:lnTo>
                    <a:pt x="1523" y="1555"/>
                  </a:lnTo>
                  <a:lnTo>
                    <a:pt x="1524" y="1563"/>
                  </a:lnTo>
                  <a:lnTo>
                    <a:pt x="1526" y="1571"/>
                  </a:lnTo>
                  <a:lnTo>
                    <a:pt x="1529" y="1579"/>
                  </a:lnTo>
                  <a:lnTo>
                    <a:pt x="1535" y="1586"/>
                  </a:lnTo>
                  <a:lnTo>
                    <a:pt x="1540" y="1594"/>
                  </a:lnTo>
                  <a:lnTo>
                    <a:pt x="1546" y="1599"/>
                  </a:lnTo>
                  <a:lnTo>
                    <a:pt x="1554" y="1606"/>
                  </a:lnTo>
                  <a:lnTo>
                    <a:pt x="1563" y="1610"/>
                  </a:lnTo>
                  <a:lnTo>
                    <a:pt x="1572" y="1615"/>
                  </a:lnTo>
                  <a:lnTo>
                    <a:pt x="1580" y="1618"/>
                  </a:lnTo>
                  <a:lnTo>
                    <a:pt x="1590" y="1620"/>
                  </a:lnTo>
                  <a:lnTo>
                    <a:pt x="1600" y="1622"/>
                  </a:lnTo>
                  <a:lnTo>
                    <a:pt x="1609" y="1622"/>
                  </a:lnTo>
                  <a:lnTo>
                    <a:pt x="1618" y="1621"/>
                  </a:lnTo>
                  <a:lnTo>
                    <a:pt x="1627" y="1619"/>
                  </a:lnTo>
                  <a:lnTo>
                    <a:pt x="1637" y="1616"/>
                  </a:lnTo>
                  <a:lnTo>
                    <a:pt x="1653" y="1607"/>
                  </a:lnTo>
                  <a:lnTo>
                    <a:pt x="1669" y="1599"/>
                  </a:lnTo>
                  <a:lnTo>
                    <a:pt x="1685" y="1591"/>
                  </a:lnTo>
                  <a:lnTo>
                    <a:pt x="1698" y="1582"/>
                  </a:lnTo>
                  <a:lnTo>
                    <a:pt x="1703" y="1578"/>
                  </a:lnTo>
                  <a:lnTo>
                    <a:pt x="1709" y="1572"/>
                  </a:lnTo>
                  <a:lnTo>
                    <a:pt x="1713" y="1567"/>
                  </a:lnTo>
                  <a:lnTo>
                    <a:pt x="1716" y="1561"/>
                  </a:lnTo>
                  <a:lnTo>
                    <a:pt x="1718" y="1555"/>
                  </a:lnTo>
                  <a:lnTo>
                    <a:pt x="1720" y="1547"/>
                  </a:lnTo>
                  <a:lnTo>
                    <a:pt x="1721" y="1541"/>
                  </a:lnTo>
                  <a:lnTo>
                    <a:pt x="1720" y="1532"/>
                  </a:lnTo>
                  <a:lnTo>
                    <a:pt x="1717" y="1512"/>
                  </a:lnTo>
                  <a:lnTo>
                    <a:pt x="1715" y="1491"/>
                  </a:lnTo>
                  <a:lnTo>
                    <a:pt x="1714" y="1467"/>
                  </a:lnTo>
                  <a:lnTo>
                    <a:pt x="1713" y="1443"/>
                  </a:lnTo>
                  <a:lnTo>
                    <a:pt x="1712" y="1405"/>
                  </a:lnTo>
                  <a:lnTo>
                    <a:pt x="1712" y="1388"/>
                  </a:lnTo>
                  <a:lnTo>
                    <a:pt x="1681" y="1304"/>
                  </a:lnTo>
                  <a:lnTo>
                    <a:pt x="1720" y="1222"/>
                  </a:lnTo>
                  <a:lnTo>
                    <a:pt x="1727" y="1218"/>
                  </a:lnTo>
                  <a:lnTo>
                    <a:pt x="1750" y="1210"/>
                  </a:lnTo>
                  <a:lnTo>
                    <a:pt x="1784" y="1196"/>
                  </a:lnTo>
                  <a:lnTo>
                    <a:pt x="1825" y="1176"/>
                  </a:lnTo>
                  <a:lnTo>
                    <a:pt x="1866" y="1156"/>
                  </a:lnTo>
                  <a:lnTo>
                    <a:pt x="1899" y="1142"/>
                  </a:lnTo>
                  <a:lnTo>
                    <a:pt x="1912" y="1135"/>
                  </a:lnTo>
                  <a:lnTo>
                    <a:pt x="1923" y="1127"/>
                  </a:lnTo>
                  <a:lnTo>
                    <a:pt x="1928" y="1123"/>
                  </a:lnTo>
                  <a:lnTo>
                    <a:pt x="1933" y="1118"/>
                  </a:lnTo>
                  <a:lnTo>
                    <a:pt x="1936" y="1113"/>
                  </a:lnTo>
                  <a:lnTo>
                    <a:pt x="1939" y="1107"/>
                  </a:lnTo>
                  <a:lnTo>
                    <a:pt x="1944" y="1097"/>
                  </a:lnTo>
                  <a:lnTo>
                    <a:pt x="1946" y="1085"/>
                  </a:lnTo>
                  <a:lnTo>
                    <a:pt x="1947" y="1073"/>
                  </a:lnTo>
                  <a:lnTo>
                    <a:pt x="1945" y="1063"/>
                  </a:lnTo>
                  <a:lnTo>
                    <a:pt x="1944" y="1057"/>
                  </a:lnTo>
                  <a:lnTo>
                    <a:pt x="1940" y="1053"/>
                  </a:lnTo>
                  <a:lnTo>
                    <a:pt x="1938" y="1050"/>
                  </a:lnTo>
                  <a:lnTo>
                    <a:pt x="1935" y="1047"/>
                  </a:lnTo>
                  <a:lnTo>
                    <a:pt x="1931" y="1043"/>
                  </a:lnTo>
                  <a:lnTo>
                    <a:pt x="1926" y="1041"/>
                  </a:lnTo>
                  <a:lnTo>
                    <a:pt x="1922" y="1040"/>
                  </a:lnTo>
                  <a:lnTo>
                    <a:pt x="1916" y="1040"/>
                  </a:lnTo>
                  <a:lnTo>
                    <a:pt x="1911" y="1039"/>
                  </a:lnTo>
                  <a:lnTo>
                    <a:pt x="1908" y="1038"/>
                  </a:lnTo>
                  <a:lnTo>
                    <a:pt x="1906" y="1035"/>
                  </a:lnTo>
                  <a:lnTo>
                    <a:pt x="1905" y="1031"/>
                  </a:lnTo>
                  <a:lnTo>
                    <a:pt x="1905" y="1027"/>
                  </a:lnTo>
                  <a:lnTo>
                    <a:pt x="1906" y="1023"/>
                  </a:lnTo>
                  <a:lnTo>
                    <a:pt x="1907" y="1018"/>
                  </a:lnTo>
                  <a:lnTo>
                    <a:pt x="1909" y="1013"/>
                  </a:lnTo>
                  <a:lnTo>
                    <a:pt x="1919" y="995"/>
                  </a:lnTo>
                  <a:lnTo>
                    <a:pt x="1924" y="987"/>
                  </a:lnTo>
                  <a:lnTo>
                    <a:pt x="1863" y="956"/>
                  </a:lnTo>
                  <a:lnTo>
                    <a:pt x="1860" y="943"/>
                  </a:lnTo>
                  <a:lnTo>
                    <a:pt x="1849" y="912"/>
                  </a:lnTo>
                  <a:lnTo>
                    <a:pt x="1845" y="903"/>
                  </a:lnTo>
                  <a:lnTo>
                    <a:pt x="1840" y="894"/>
                  </a:lnTo>
                  <a:lnTo>
                    <a:pt x="1835" y="885"/>
                  </a:lnTo>
                  <a:lnTo>
                    <a:pt x="1828" y="877"/>
                  </a:lnTo>
                  <a:lnTo>
                    <a:pt x="1821" y="868"/>
                  </a:lnTo>
                  <a:lnTo>
                    <a:pt x="1813" y="862"/>
                  </a:lnTo>
                  <a:lnTo>
                    <a:pt x="1804" y="855"/>
                  </a:lnTo>
                  <a:lnTo>
                    <a:pt x="1796" y="851"/>
                  </a:lnTo>
                  <a:lnTo>
                    <a:pt x="1770" y="839"/>
                  </a:lnTo>
                  <a:lnTo>
                    <a:pt x="1735" y="822"/>
                  </a:lnTo>
                  <a:lnTo>
                    <a:pt x="1696" y="803"/>
                  </a:lnTo>
                  <a:lnTo>
                    <a:pt x="1655" y="780"/>
                  </a:lnTo>
                  <a:lnTo>
                    <a:pt x="1636" y="769"/>
                  </a:lnTo>
                  <a:lnTo>
                    <a:pt x="1617" y="757"/>
                  </a:lnTo>
                  <a:lnTo>
                    <a:pt x="1601" y="746"/>
                  </a:lnTo>
                  <a:lnTo>
                    <a:pt x="1587" y="735"/>
                  </a:lnTo>
                  <a:lnTo>
                    <a:pt x="1575" y="726"/>
                  </a:lnTo>
                  <a:lnTo>
                    <a:pt x="1566" y="716"/>
                  </a:lnTo>
                  <a:lnTo>
                    <a:pt x="1563" y="711"/>
                  </a:lnTo>
                  <a:lnTo>
                    <a:pt x="1562" y="707"/>
                  </a:lnTo>
                  <a:lnTo>
                    <a:pt x="1561" y="703"/>
                  </a:lnTo>
                  <a:lnTo>
                    <a:pt x="1561" y="699"/>
                  </a:lnTo>
                  <a:lnTo>
                    <a:pt x="1563" y="692"/>
                  </a:lnTo>
                  <a:lnTo>
                    <a:pt x="1566" y="685"/>
                  </a:lnTo>
                  <a:lnTo>
                    <a:pt x="1570" y="678"/>
                  </a:lnTo>
                  <a:lnTo>
                    <a:pt x="1576" y="671"/>
                  </a:lnTo>
                  <a:lnTo>
                    <a:pt x="1590" y="657"/>
                  </a:lnTo>
                  <a:lnTo>
                    <a:pt x="1607" y="641"/>
                  </a:lnTo>
                  <a:lnTo>
                    <a:pt x="1654" y="604"/>
                  </a:lnTo>
                  <a:lnTo>
                    <a:pt x="1712" y="555"/>
                  </a:lnTo>
                  <a:lnTo>
                    <a:pt x="1740" y="529"/>
                  </a:lnTo>
                  <a:lnTo>
                    <a:pt x="1762" y="505"/>
                  </a:lnTo>
                  <a:lnTo>
                    <a:pt x="1773" y="494"/>
                  </a:lnTo>
                  <a:lnTo>
                    <a:pt x="1783" y="484"/>
                  </a:lnTo>
                  <a:lnTo>
                    <a:pt x="1791" y="474"/>
                  </a:lnTo>
                  <a:lnTo>
                    <a:pt x="1802" y="467"/>
                  </a:lnTo>
                  <a:lnTo>
                    <a:pt x="1813" y="459"/>
                  </a:lnTo>
                  <a:lnTo>
                    <a:pt x="1824" y="452"/>
                  </a:lnTo>
                  <a:lnTo>
                    <a:pt x="1837" y="447"/>
                  </a:lnTo>
                  <a:lnTo>
                    <a:pt x="1851" y="443"/>
                  </a:lnTo>
                  <a:lnTo>
                    <a:pt x="1868" y="438"/>
                  </a:lnTo>
                  <a:lnTo>
                    <a:pt x="1886" y="436"/>
                  </a:lnTo>
                  <a:lnTo>
                    <a:pt x="1908" y="434"/>
                  </a:lnTo>
                  <a:lnTo>
                    <a:pt x="1932" y="434"/>
                  </a:lnTo>
                  <a:lnTo>
                    <a:pt x="1956" y="433"/>
                  </a:lnTo>
                  <a:lnTo>
                    <a:pt x="1977" y="431"/>
                  </a:lnTo>
                  <a:lnTo>
                    <a:pt x="1998" y="427"/>
                  </a:lnTo>
                  <a:lnTo>
                    <a:pt x="2016" y="423"/>
                  </a:lnTo>
                  <a:lnTo>
                    <a:pt x="2031" y="418"/>
                  </a:lnTo>
                  <a:lnTo>
                    <a:pt x="2044" y="412"/>
                  </a:lnTo>
                  <a:lnTo>
                    <a:pt x="2056" y="407"/>
                  </a:lnTo>
                  <a:lnTo>
                    <a:pt x="2066" y="400"/>
                  </a:lnTo>
                  <a:lnTo>
                    <a:pt x="2074" y="394"/>
                  </a:lnTo>
                  <a:lnTo>
                    <a:pt x="2082" y="387"/>
                  </a:lnTo>
                  <a:lnTo>
                    <a:pt x="2087" y="382"/>
                  </a:lnTo>
                  <a:lnTo>
                    <a:pt x="2092" y="376"/>
                  </a:lnTo>
                  <a:lnTo>
                    <a:pt x="2097" y="369"/>
                  </a:lnTo>
                  <a:lnTo>
                    <a:pt x="2098" y="365"/>
                  </a:lnTo>
                  <a:lnTo>
                    <a:pt x="2098" y="364"/>
                  </a:lnTo>
                  <a:lnTo>
                    <a:pt x="2098" y="361"/>
                  </a:lnTo>
                  <a:lnTo>
                    <a:pt x="2100" y="354"/>
                  </a:lnTo>
                  <a:lnTo>
                    <a:pt x="2105" y="347"/>
                  </a:lnTo>
                  <a:lnTo>
                    <a:pt x="2108" y="342"/>
                  </a:lnTo>
                  <a:lnTo>
                    <a:pt x="2113" y="338"/>
                  </a:lnTo>
                  <a:lnTo>
                    <a:pt x="2119" y="333"/>
                  </a:lnTo>
                  <a:lnTo>
                    <a:pt x="2127" y="327"/>
                  </a:lnTo>
                  <a:lnTo>
                    <a:pt x="2136" y="322"/>
                  </a:lnTo>
                  <a:lnTo>
                    <a:pt x="2147" y="316"/>
                  </a:lnTo>
                  <a:lnTo>
                    <a:pt x="2159" y="311"/>
                  </a:lnTo>
                  <a:lnTo>
                    <a:pt x="2174" y="305"/>
                  </a:lnTo>
                  <a:lnTo>
                    <a:pt x="2204" y="295"/>
                  </a:lnTo>
                  <a:lnTo>
                    <a:pt x="2236" y="281"/>
                  </a:lnTo>
                  <a:lnTo>
                    <a:pt x="2271" y="267"/>
                  </a:lnTo>
                  <a:lnTo>
                    <a:pt x="2306" y="250"/>
                  </a:lnTo>
                  <a:lnTo>
                    <a:pt x="2322" y="240"/>
                  </a:lnTo>
                  <a:lnTo>
                    <a:pt x="2339" y="230"/>
                  </a:lnTo>
                  <a:lnTo>
                    <a:pt x="2355" y="219"/>
                  </a:lnTo>
                  <a:lnTo>
                    <a:pt x="2369" y="207"/>
                  </a:lnTo>
                  <a:lnTo>
                    <a:pt x="2382" y="194"/>
                  </a:lnTo>
                  <a:lnTo>
                    <a:pt x="2394" y="181"/>
                  </a:lnTo>
                  <a:lnTo>
                    <a:pt x="2404" y="167"/>
                  </a:lnTo>
                  <a:lnTo>
                    <a:pt x="2413" y="152"/>
                  </a:lnTo>
                  <a:lnTo>
                    <a:pt x="2420" y="155"/>
                  </a:lnTo>
                  <a:lnTo>
                    <a:pt x="2427" y="157"/>
                  </a:lnTo>
                  <a:lnTo>
                    <a:pt x="2433" y="160"/>
                  </a:lnTo>
                  <a:lnTo>
                    <a:pt x="2440" y="160"/>
                  </a:lnTo>
                  <a:lnTo>
                    <a:pt x="2443" y="160"/>
                  </a:lnTo>
                  <a:lnTo>
                    <a:pt x="2445" y="159"/>
                  </a:lnTo>
                  <a:lnTo>
                    <a:pt x="2449" y="155"/>
                  </a:lnTo>
                  <a:lnTo>
                    <a:pt x="2451" y="152"/>
                  </a:lnTo>
                  <a:lnTo>
                    <a:pt x="2455" y="143"/>
                  </a:lnTo>
                  <a:lnTo>
                    <a:pt x="2460" y="132"/>
                  </a:lnTo>
                  <a:lnTo>
                    <a:pt x="2463" y="118"/>
                  </a:lnTo>
                  <a:lnTo>
                    <a:pt x="2465" y="103"/>
                  </a:lnTo>
                  <a:lnTo>
                    <a:pt x="2467" y="88"/>
                  </a:lnTo>
                  <a:lnTo>
                    <a:pt x="2469" y="71"/>
                  </a:lnTo>
                  <a:lnTo>
                    <a:pt x="2472" y="40"/>
                  </a:lnTo>
                  <a:lnTo>
                    <a:pt x="2473" y="15"/>
                  </a:lnTo>
                  <a:lnTo>
                    <a:pt x="2473" y="0"/>
                  </a:lnTo>
                  <a:lnTo>
                    <a:pt x="2475" y="4"/>
                  </a:lnTo>
                  <a:lnTo>
                    <a:pt x="2478" y="12"/>
                  </a:lnTo>
                  <a:lnTo>
                    <a:pt x="2483" y="20"/>
                  </a:lnTo>
                  <a:lnTo>
                    <a:pt x="2492" y="30"/>
                  </a:lnTo>
                  <a:lnTo>
                    <a:pt x="2501" y="41"/>
                  </a:lnTo>
                  <a:lnTo>
                    <a:pt x="2513" y="53"/>
                  </a:lnTo>
                  <a:lnTo>
                    <a:pt x="2525" y="65"/>
                  </a:lnTo>
                  <a:lnTo>
                    <a:pt x="2539" y="77"/>
                  </a:lnTo>
                  <a:lnTo>
                    <a:pt x="2554" y="89"/>
                  </a:lnTo>
                  <a:lnTo>
                    <a:pt x="2569" y="100"/>
                  </a:lnTo>
                  <a:lnTo>
                    <a:pt x="2586" y="111"/>
                  </a:lnTo>
                  <a:lnTo>
                    <a:pt x="2602" y="119"/>
                  </a:lnTo>
                  <a:lnTo>
                    <a:pt x="2618" y="127"/>
                  </a:lnTo>
                  <a:lnTo>
                    <a:pt x="2635" y="132"/>
                  </a:lnTo>
                  <a:lnTo>
                    <a:pt x="2643" y="135"/>
                  </a:lnTo>
                  <a:lnTo>
                    <a:pt x="2651" y="137"/>
                  </a:lnTo>
                  <a:lnTo>
                    <a:pt x="2660" y="138"/>
                  </a:lnTo>
                  <a:lnTo>
                    <a:pt x="2667" y="138"/>
                  </a:lnTo>
                  <a:lnTo>
                    <a:pt x="2683" y="138"/>
                  </a:lnTo>
                  <a:lnTo>
                    <a:pt x="2698" y="139"/>
                  </a:lnTo>
                  <a:lnTo>
                    <a:pt x="2713" y="141"/>
                  </a:lnTo>
                  <a:lnTo>
                    <a:pt x="2728" y="143"/>
                  </a:lnTo>
                  <a:lnTo>
                    <a:pt x="2744" y="145"/>
                  </a:lnTo>
                  <a:lnTo>
                    <a:pt x="2758" y="150"/>
                  </a:lnTo>
                  <a:lnTo>
                    <a:pt x="2772" y="153"/>
                  </a:lnTo>
                  <a:lnTo>
                    <a:pt x="2785" y="159"/>
                  </a:lnTo>
                  <a:lnTo>
                    <a:pt x="2799" y="163"/>
                  </a:lnTo>
                  <a:lnTo>
                    <a:pt x="2811" y="169"/>
                  </a:lnTo>
                  <a:lnTo>
                    <a:pt x="2824" y="176"/>
                  </a:lnTo>
                  <a:lnTo>
                    <a:pt x="2836" y="182"/>
                  </a:lnTo>
                  <a:lnTo>
                    <a:pt x="2847" y="190"/>
                  </a:lnTo>
                  <a:lnTo>
                    <a:pt x="2858" y="198"/>
                  </a:lnTo>
                  <a:lnTo>
                    <a:pt x="2869" y="206"/>
                  </a:lnTo>
                  <a:lnTo>
                    <a:pt x="2879" y="215"/>
                  </a:lnTo>
                  <a:lnTo>
                    <a:pt x="2888" y="225"/>
                  </a:lnTo>
                  <a:lnTo>
                    <a:pt x="2899" y="233"/>
                  </a:lnTo>
                  <a:lnTo>
                    <a:pt x="2912" y="239"/>
                  </a:lnTo>
                  <a:lnTo>
                    <a:pt x="2925" y="244"/>
                  </a:lnTo>
                  <a:lnTo>
                    <a:pt x="2938" y="250"/>
                  </a:lnTo>
                  <a:lnTo>
                    <a:pt x="2953" y="254"/>
                  </a:lnTo>
                  <a:lnTo>
                    <a:pt x="2968" y="258"/>
                  </a:lnTo>
                  <a:lnTo>
                    <a:pt x="2982" y="261"/>
                  </a:lnTo>
                  <a:lnTo>
                    <a:pt x="3009" y="265"/>
                  </a:lnTo>
                  <a:lnTo>
                    <a:pt x="3035" y="270"/>
                  </a:lnTo>
                  <a:lnTo>
                    <a:pt x="3057" y="273"/>
                  </a:lnTo>
                  <a:lnTo>
                    <a:pt x="3072" y="277"/>
                  </a:lnTo>
                  <a:lnTo>
                    <a:pt x="3076" y="278"/>
                  </a:lnTo>
                  <a:lnTo>
                    <a:pt x="3078" y="279"/>
                  </a:lnTo>
                  <a:lnTo>
                    <a:pt x="3080" y="283"/>
                  </a:lnTo>
                  <a:lnTo>
                    <a:pt x="3082" y="285"/>
                  </a:lnTo>
                  <a:lnTo>
                    <a:pt x="3085" y="291"/>
                  </a:lnTo>
                  <a:lnTo>
                    <a:pt x="3087" y="299"/>
                  </a:lnTo>
                  <a:lnTo>
                    <a:pt x="3089" y="309"/>
                  </a:lnTo>
                  <a:lnTo>
                    <a:pt x="3089" y="319"/>
                  </a:lnTo>
                  <a:lnTo>
                    <a:pt x="3089" y="329"/>
                  </a:lnTo>
                  <a:lnTo>
                    <a:pt x="3087" y="340"/>
                  </a:lnTo>
                  <a:lnTo>
                    <a:pt x="3082" y="386"/>
                  </a:lnTo>
                  <a:lnTo>
                    <a:pt x="3078" y="421"/>
                  </a:lnTo>
                  <a:lnTo>
                    <a:pt x="3077" y="427"/>
                  </a:lnTo>
                  <a:lnTo>
                    <a:pt x="3074" y="435"/>
                  </a:lnTo>
                  <a:lnTo>
                    <a:pt x="3070" y="444"/>
                  </a:lnTo>
                  <a:lnTo>
                    <a:pt x="3064" y="452"/>
                  </a:lnTo>
                  <a:lnTo>
                    <a:pt x="3048" y="471"/>
                  </a:lnTo>
                  <a:lnTo>
                    <a:pt x="3030" y="490"/>
                  </a:lnTo>
                  <a:lnTo>
                    <a:pt x="2990" y="529"/>
                  </a:lnTo>
                  <a:lnTo>
                    <a:pt x="2956" y="560"/>
                  </a:lnTo>
                  <a:lnTo>
                    <a:pt x="2943" y="572"/>
                  </a:lnTo>
                  <a:lnTo>
                    <a:pt x="2928" y="584"/>
                  </a:lnTo>
                  <a:lnTo>
                    <a:pt x="2912" y="596"/>
                  </a:lnTo>
                  <a:lnTo>
                    <a:pt x="2896" y="607"/>
                  </a:lnTo>
                  <a:lnTo>
                    <a:pt x="2880" y="617"/>
                  </a:lnTo>
                  <a:lnTo>
                    <a:pt x="2864" y="625"/>
                  </a:lnTo>
                  <a:lnTo>
                    <a:pt x="2851" y="632"/>
                  </a:lnTo>
                  <a:lnTo>
                    <a:pt x="2839" y="637"/>
                  </a:lnTo>
                  <a:lnTo>
                    <a:pt x="2833" y="641"/>
                  </a:lnTo>
                  <a:lnTo>
                    <a:pt x="2825" y="647"/>
                  </a:lnTo>
                  <a:lnTo>
                    <a:pt x="2817" y="657"/>
                  </a:lnTo>
                  <a:lnTo>
                    <a:pt x="2806" y="668"/>
                  </a:lnTo>
                  <a:lnTo>
                    <a:pt x="2781" y="695"/>
                  </a:lnTo>
                  <a:lnTo>
                    <a:pt x="2753" y="728"/>
                  </a:lnTo>
                  <a:lnTo>
                    <a:pt x="2725" y="763"/>
                  </a:lnTo>
                  <a:lnTo>
                    <a:pt x="2698" y="798"/>
                  </a:lnTo>
                  <a:lnTo>
                    <a:pt x="2672" y="831"/>
                  </a:lnTo>
                  <a:lnTo>
                    <a:pt x="2651" y="859"/>
                  </a:lnTo>
                  <a:lnTo>
                    <a:pt x="2642" y="872"/>
                  </a:lnTo>
                  <a:lnTo>
                    <a:pt x="2635" y="885"/>
                  </a:lnTo>
                  <a:lnTo>
                    <a:pt x="2629" y="900"/>
                  </a:lnTo>
                  <a:lnTo>
                    <a:pt x="2625" y="914"/>
                  </a:lnTo>
                  <a:lnTo>
                    <a:pt x="2622" y="929"/>
                  </a:lnTo>
                  <a:lnTo>
                    <a:pt x="2620" y="943"/>
                  </a:lnTo>
                  <a:lnTo>
                    <a:pt x="2618" y="957"/>
                  </a:lnTo>
                  <a:lnTo>
                    <a:pt x="2618" y="971"/>
                  </a:lnTo>
                  <a:lnTo>
                    <a:pt x="2618" y="999"/>
                  </a:lnTo>
                  <a:lnTo>
                    <a:pt x="2621" y="1024"/>
                  </a:lnTo>
                  <a:lnTo>
                    <a:pt x="2622" y="1044"/>
                  </a:lnTo>
                  <a:lnTo>
                    <a:pt x="2623" y="1060"/>
                  </a:lnTo>
                  <a:lnTo>
                    <a:pt x="2623" y="1072"/>
                  </a:lnTo>
                  <a:lnTo>
                    <a:pt x="2621" y="1082"/>
                  </a:lnTo>
                  <a:lnTo>
                    <a:pt x="2618" y="1089"/>
                  </a:lnTo>
                  <a:lnTo>
                    <a:pt x="2616" y="1096"/>
                  </a:lnTo>
                  <a:lnTo>
                    <a:pt x="2612" y="1103"/>
                  </a:lnTo>
                  <a:lnTo>
                    <a:pt x="2608" y="1111"/>
                  </a:lnTo>
                  <a:lnTo>
                    <a:pt x="2594" y="1129"/>
                  </a:lnTo>
                  <a:lnTo>
                    <a:pt x="2576" y="1153"/>
                  </a:lnTo>
                  <a:lnTo>
                    <a:pt x="2551" y="1183"/>
                  </a:lnTo>
                  <a:lnTo>
                    <a:pt x="2517" y="1221"/>
                  </a:lnTo>
                  <a:lnTo>
                    <a:pt x="2509" y="1230"/>
                  </a:lnTo>
                  <a:lnTo>
                    <a:pt x="2501" y="1240"/>
                  </a:lnTo>
                  <a:lnTo>
                    <a:pt x="2494" y="1251"/>
                  </a:lnTo>
                  <a:lnTo>
                    <a:pt x="2488" y="1260"/>
                  </a:lnTo>
                  <a:lnTo>
                    <a:pt x="2483" y="1270"/>
                  </a:lnTo>
                  <a:lnTo>
                    <a:pt x="2479" y="1279"/>
                  </a:lnTo>
                  <a:lnTo>
                    <a:pt x="2476" y="1288"/>
                  </a:lnTo>
                  <a:lnTo>
                    <a:pt x="2473" y="1297"/>
                  </a:lnTo>
                  <a:lnTo>
                    <a:pt x="2469" y="1313"/>
                  </a:lnTo>
                  <a:lnTo>
                    <a:pt x="2468" y="1328"/>
                  </a:lnTo>
                  <a:lnTo>
                    <a:pt x="2469" y="1344"/>
                  </a:lnTo>
                  <a:lnTo>
                    <a:pt x="2472" y="1357"/>
                  </a:lnTo>
                  <a:lnTo>
                    <a:pt x="2476" y="1369"/>
                  </a:lnTo>
                  <a:lnTo>
                    <a:pt x="2480" y="1378"/>
                  </a:lnTo>
                  <a:lnTo>
                    <a:pt x="2485" y="1387"/>
                  </a:lnTo>
                  <a:lnTo>
                    <a:pt x="2489" y="1395"/>
                  </a:lnTo>
                  <a:lnTo>
                    <a:pt x="2498" y="1406"/>
                  </a:lnTo>
                  <a:lnTo>
                    <a:pt x="2501" y="1409"/>
                  </a:lnTo>
                  <a:lnTo>
                    <a:pt x="2505" y="1410"/>
                  </a:lnTo>
                  <a:lnTo>
                    <a:pt x="2516" y="1412"/>
                  </a:lnTo>
                  <a:lnTo>
                    <a:pt x="2534" y="1417"/>
                  </a:lnTo>
                  <a:lnTo>
                    <a:pt x="2555" y="1423"/>
                  </a:lnTo>
                  <a:lnTo>
                    <a:pt x="2580" y="1433"/>
                  </a:lnTo>
                  <a:lnTo>
                    <a:pt x="2609" y="1444"/>
                  </a:lnTo>
                  <a:lnTo>
                    <a:pt x="2623" y="1451"/>
                  </a:lnTo>
                  <a:lnTo>
                    <a:pt x="2638" y="1458"/>
                  </a:lnTo>
                  <a:lnTo>
                    <a:pt x="2652" y="1467"/>
                  </a:lnTo>
                  <a:lnTo>
                    <a:pt x="2667" y="1475"/>
                  </a:lnTo>
                  <a:lnTo>
                    <a:pt x="2682" y="1485"/>
                  </a:lnTo>
                  <a:lnTo>
                    <a:pt x="2694" y="1495"/>
                  </a:lnTo>
                  <a:lnTo>
                    <a:pt x="2703" y="1506"/>
                  </a:lnTo>
                  <a:lnTo>
                    <a:pt x="2712" y="1517"/>
                  </a:lnTo>
                  <a:lnTo>
                    <a:pt x="2720" y="1528"/>
                  </a:lnTo>
                  <a:lnTo>
                    <a:pt x="2726" y="1538"/>
                  </a:lnTo>
                  <a:lnTo>
                    <a:pt x="2733" y="1549"/>
                  </a:lnTo>
                  <a:lnTo>
                    <a:pt x="2737" y="1559"/>
                  </a:lnTo>
                  <a:lnTo>
                    <a:pt x="2749" y="1599"/>
                  </a:lnTo>
                  <a:lnTo>
                    <a:pt x="2757" y="1631"/>
                  </a:lnTo>
                  <a:lnTo>
                    <a:pt x="2759" y="1636"/>
                  </a:lnTo>
                  <a:lnTo>
                    <a:pt x="2763" y="1640"/>
                  </a:lnTo>
                  <a:lnTo>
                    <a:pt x="2768" y="1642"/>
                  </a:lnTo>
                  <a:lnTo>
                    <a:pt x="2773" y="1642"/>
                  </a:lnTo>
                  <a:lnTo>
                    <a:pt x="2780" y="1641"/>
                  </a:lnTo>
                  <a:lnTo>
                    <a:pt x="2786" y="1639"/>
                  </a:lnTo>
                  <a:lnTo>
                    <a:pt x="2793" y="1636"/>
                  </a:lnTo>
                  <a:lnTo>
                    <a:pt x="2799" y="1632"/>
                  </a:lnTo>
                  <a:lnTo>
                    <a:pt x="2823" y="1617"/>
                  </a:lnTo>
                  <a:lnTo>
                    <a:pt x="2834" y="1609"/>
                  </a:lnTo>
                  <a:lnTo>
                    <a:pt x="2835" y="1606"/>
                  </a:lnTo>
                  <a:lnTo>
                    <a:pt x="2839" y="1592"/>
                  </a:lnTo>
                  <a:lnTo>
                    <a:pt x="2848" y="1560"/>
                  </a:lnTo>
                  <a:lnTo>
                    <a:pt x="2861" y="1504"/>
                  </a:lnTo>
                  <a:lnTo>
                    <a:pt x="2863" y="1495"/>
                  </a:lnTo>
                  <a:lnTo>
                    <a:pt x="2864" y="1487"/>
                  </a:lnTo>
                  <a:lnTo>
                    <a:pt x="2864" y="1480"/>
                  </a:lnTo>
                  <a:lnTo>
                    <a:pt x="2863" y="1472"/>
                  </a:lnTo>
                  <a:lnTo>
                    <a:pt x="2861" y="1466"/>
                  </a:lnTo>
                  <a:lnTo>
                    <a:pt x="2859" y="1460"/>
                  </a:lnTo>
                  <a:lnTo>
                    <a:pt x="2857" y="1454"/>
                  </a:lnTo>
                  <a:lnTo>
                    <a:pt x="2852" y="1449"/>
                  </a:lnTo>
                  <a:lnTo>
                    <a:pt x="2845" y="1439"/>
                  </a:lnTo>
                  <a:lnTo>
                    <a:pt x="2835" y="1432"/>
                  </a:lnTo>
                  <a:lnTo>
                    <a:pt x="2823" y="1426"/>
                  </a:lnTo>
                  <a:lnTo>
                    <a:pt x="2812" y="1421"/>
                  </a:lnTo>
                  <a:lnTo>
                    <a:pt x="2800" y="1417"/>
                  </a:lnTo>
                  <a:lnTo>
                    <a:pt x="2788" y="1414"/>
                  </a:lnTo>
                  <a:lnTo>
                    <a:pt x="2776" y="1412"/>
                  </a:lnTo>
                  <a:lnTo>
                    <a:pt x="2766" y="1410"/>
                  </a:lnTo>
                  <a:lnTo>
                    <a:pt x="2751" y="1409"/>
                  </a:lnTo>
                  <a:lnTo>
                    <a:pt x="2745" y="1409"/>
                  </a:lnTo>
                  <a:lnTo>
                    <a:pt x="2745" y="1400"/>
                  </a:lnTo>
                  <a:lnTo>
                    <a:pt x="2745" y="1376"/>
                  </a:lnTo>
                  <a:lnTo>
                    <a:pt x="2746" y="1343"/>
                  </a:lnTo>
                  <a:lnTo>
                    <a:pt x="2746" y="1303"/>
                  </a:lnTo>
                  <a:lnTo>
                    <a:pt x="2747" y="1262"/>
                  </a:lnTo>
                  <a:lnTo>
                    <a:pt x="2748" y="1224"/>
                  </a:lnTo>
                  <a:lnTo>
                    <a:pt x="2749" y="1193"/>
                  </a:lnTo>
                  <a:lnTo>
                    <a:pt x="2750" y="1176"/>
                  </a:lnTo>
                  <a:lnTo>
                    <a:pt x="2751" y="1171"/>
                  </a:lnTo>
                  <a:lnTo>
                    <a:pt x="2751" y="1166"/>
                  </a:lnTo>
                  <a:lnTo>
                    <a:pt x="2750" y="1162"/>
                  </a:lnTo>
                  <a:lnTo>
                    <a:pt x="2748" y="1156"/>
                  </a:lnTo>
                  <a:lnTo>
                    <a:pt x="2744" y="1147"/>
                  </a:lnTo>
                  <a:lnTo>
                    <a:pt x="2736" y="1136"/>
                  </a:lnTo>
                  <a:lnTo>
                    <a:pt x="2727" y="1122"/>
                  </a:lnTo>
                  <a:lnTo>
                    <a:pt x="2719" y="1104"/>
                  </a:lnTo>
                  <a:lnTo>
                    <a:pt x="2714" y="1093"/>
                  </a:lnTo>
                  <a:lnTo>
                    <a:pt x="2710" y="1081"/>
                  </a:lnTo>
                  <a:lnTo>
                    <a:pt x="2706" y="1068"/>
                  </a:lnTo>
                  <a:lnTo>
                    <a:pt x="2701" y="1054"/>
                  </a:lnTo>
                  <a:lnTo>
                    <a:pt x="2699" y="1047"/>
                  </a:lnTo>
                  <a:lnTo>
                    <a:pt x="2698" y="1039"/>
                  </a:lnTo>
                  <a:lnTo>
                    <a:pt x="2698" y="1031"/>
                  </a:lnTo>
                  <a:lnTo>
                    <a:pt x="2698" y="1024"/>
                  </a:lnTo>
                  <a:lnTo>
                    <a:pt x="2699" y="1010"/>
                  </a:lnTo>
                  <a:lnTo>
                    <a:pt x="2703" y="995"/>
                  </a:lnTo>
                  <a:lnTo>
                    <a:pt x="2709" y="982"/>
                  </a:lnTo>
                  <a:lnTo>
                    <a:pt x="2715" y="969"/>
                  </a:lnTo>
                  <a:lnTo>
                    <a:pt x="2723" y="957"/>
                  </a:lnTo>
                  <a:lnTo>
                    <a:pt x="2732" y="946"/>
                  </a:lnTo>
                  <a:lnTo>
                    <a:pt x="2749" y="925"/>
                  </a:lnTo>
                  <a:lnTo>
                    <a:pt x="2768" y="906"/>
                  </a:lnTo>
                  <a:lnTo>
                    <a:pt x="2784" y="890"/>
                  </a:lnTo>
                  <a:lnTo>
                    <a:pt x="2795" y="876"/>
                  </a:lnTo>
                  <a:lnTo>
                    <a:pt x="2799" y="870"/>
                  </a:lnTo>
                  <a:lnTo>
                    <a:pt x="2805" y="866"/>
                  </a:lnTo>
                  <a:lnTo>
                    <a:pt x="2810" y="862"/>
                  </a:lnTo>
                  <a:lnTo>
                    <a:pt x="2815" y="858"/>
                  </a:lnTo>
                  <a:lnTo>
                    <a:pt x="2822" y="856"/>
                  </a:lnTo>
                  <a:lnTo>
                    <a:pt x="2827" y="855"/>
                  </a:lnTo>
                  <a:lnTo>
                    <a:pt x="2835" y="854"/>
                  </a:lnTo>
                  <a:lnTo>
                    <a:pt x="2842" y="853"/>
                  </a:lnTo>
                  <a:lnTo>
                    <a:pt x="2856" y="854"/>
                  </a:lnTo>
                  <a:lnTo>
                    <a:pt x="2871" y="855"/>
                  </a:lnTo>
                  <a:lnTo>
                    <a:pt x="2886" y="857"/>
                  </a:lnTo>
                  <a:lnTo>
                    <a:pt x="2900" y="859"/>
                  </a:lnTo>
                  <a:lnTo>
                    <a:pt x="2905" y="860"/>
                  </a:lnTo>
                  <a:lnTo>
                    <a:pt x="2908" y="863"/>
                  </a:lnTo>
                  <a:lnTo>
                    <a:pt x="2911" y="865"/>
                  </a:lnTo>
                  <a:lnTo>
                    <a:pt x="2916" y="868"/>
                  </a:lnTo>
                  <a:lnTo>
                    <a:pt x="2923" y="877"/>
                  </a:lnTo>
                  <a:lnTo>
                    <a:pt x="2931" y="888"/>
                  </a:lnTo>
                  <a:lnTo>
                    <a:pt x="2947" y="914"/>
                  </a:lnTo>
                  <a:lnTo>
                    <a:pt x="2963" y="943"/>
                  </a:lnTo>
                  <a:lnTo>
                    <a:pt x="2980" y="974"/>
                  </a:lnTo>
                  <a:lnTo>
                    <a:pt x="2995" y="1001"/>
                  </a:lnTo>
                  <a:lnTo>
                    <a:pt x="3003" y="1012"/>
                  </a:lnTo>
                  <a:lnTo>
                    <a:pt x="3009" y="1022"/>
                  </a:lnTo>
                  <a:lnTo>
                    <a:pt x="3016" y="1028"/>
                  </a:lnTo>
                  <a:lnTo>
                    <a:pt x="3022" y="1031"/>
                  </a:lnTo>
                  <a:lnTo>
                    <a:pt x="3029" y="1033"/>
                  </a:lnTo>
                  <a:lnTo>
                    <a:pt x="3035" y="1033"/>
                  </a:lnTo>
                  <a:lnTo>
                    <a:pt x="3043" y="1035"/>
                  </a:lnTo>
                  <a:lnTo>
                    <a:pt x="3049" y="1033"/>
                  </a:lnTo>
                  <a:lnTo>
                    <a:pt x="3065" y="1030"/>
                  </a:lnTo>
                  <a:lnTo>
                    <a:pt x="3080" y="1025"/>
                  </a:lnTo>
                  <a:lnTo>
                    <a:pt x="3111" y="1010"/>
                  </a:lnTo>
                  <a:lnTo>
                    <a:pt x="3145" y="993"/>
                  </a:lnTo>
                  <a:lnTo>
                    <a:pt x="3153" y="989"/>
                  </a:lnTo>
                  <a:lnTo>
                    <a:pt x="3160" y="987"/>
                  </a:lnTo>
                  <a:lnTo>
                    <a:pt x="3167" y="985"/>
                  </a:lnTo>
                  <a:lnTo>
                    <a:pt x="3173" y="982"/>
                  </a:lnTo>
                  <a:lnTo>
                    <a:pt x="3179" y="982"/>
                  </a:lnTo>
                  <a:lnTo>
                    <a:pt x="3185" y="982"/>
                  </a:lnTo>
                  <a:lnTo>
                    <a:pt x="3190" y="982"/>
                  </a:lnTo>
                  <a:lnTo>
                    <a:pt x="3195" y="983"/>
                  </a:lnTo>
                  <a:lnTo>
                    <a:pt x="3205" y="987"/>
                  </a:lnTo>
                  <a:lnTo>
                    <a:pt x="3214" y="992"/>
                  </a:lnTo>
                  <a:lnTo>
                    <a:pt x="3224" y="998"/>
                  </a:lnTo>
                  <a:lnTo>
                    <a:pt x="3233" y="1004"/>
                  </a:lnTo>
                  <a:lnTo>
                    <a:pt x="3241" y="1006"/>
                  </a:lnTo>
                  <a:lnTo>
                    <a:pt x="3253" y="1010"/>
                  </a:lnTo>
                  <a:lnTo>
                    <a:pt x="3268" y="1012"/>
                  </a:lnTo>
                  <a:lnTo>
                    <a:pt x="3287" y="1014"/>
                  </a:lnTo>
                  <a:lnTo>
                    <a:pt x="3330" y="1016"/>
                  </a:lnTo>
                  <a:lnTo>
                    <a:pt x="3380" y="1018"/>
                  </a:lnTo>
                  <a:lnTo>
                    <a:pt x="3430" y="1019"/>
                  </a:lnTo>
                  <a:lnTo>
                    <a:pt x="3476" y="1020"/>
                  </a:lnTo>
                  <a:lnTo>
                    <a:pt x="3514" y="1020"/>
                  </a:lnTo>
                  <a:lnTo>
                    <a:pt x="3539" y="1020"/>
                  </a:lnTo>
                  <a:lnTo>
                    <a:pt x="3555" y="1019"/>
                  </a:lnTo>
                  <a:lnTo>
                    <a:pt x="3571" y="1016"/>
                  </a:lnTo>
                  <a:lnTo>
                    <a:pt x="3585" y="1012"/>
                  </a:lnTo>
                  <a:lnTo>
                    <a:pt x="3599" y="1006"/>
                  </a:lnTo>
                  <a:lnTo>
                    <a:pt x="3613" y="1002"/>
                  </a:lnTo>
                  <a:lnTo>
                    <a:pt x="3627" y="998"/>
                  </a:lnTo>
                  <a:lnTo>
                    <a:pt x="3641" y="994"/>
                  </a:lnTo>
                  <a:lnTo>
                    <a:pt x="3656" y="993"/>
                  </a:lnTo>
                  <a:lnTo>
                    <a:pt x="3664" y="994"/>
                  </a:lnTo>
                  <a:lnTo>
                    <a:pt x="3674" y="998"/>
                  </a:lnTo>
                  <a:lnTo>
                    <a:pt x="3686" y="1003"/>
                  </a:lnTo>
                  <a:lnTo>
                    <a:pt x="3699" y="1011"/>
                  </a:lnTo>
                  <a:lnTo>
                    <a:pt x="3728" y="1029"/>
                  </a:lnTo>
                  <a:lnTo>
                    <a:pt x="3759" y="1051"/>
                  </a:lnTo>
                  <a:lnTo>
                    <a:pt x="3787" y="1073"/>
                  </a:lnTo>
                  <a:lnTo>
                    <a:pt x="3811" y="1091"/>
                  </a:lnTo>
                  <a:lnTo>
                    <a:pt x="3826" y="1104"/>
                  </a:lnTo>
                  <a:lnTo>
                    <a:pt x="3833" y="1110"/>
                  </a:lnTo>
                  <a:lnTo>
                    <a:pt x="3845" y="1110"/>
                  </a:lnTo>
                  <a:lnTo>
                    <a:pt x="3874" y="1112"/>
                  </a:lnTo>
                  <a:lnTo>
                    <a:pt x="3892" y="1113"/>
                  </a:lnTo>
                  <a:lnTo>
                    <a:pt x="3910" y="1116"/>
                  </a:lnTo>
                  <a:lnTo>
                    <a:pt x="3928" y="1121"/>
                  </a:lnTo>
                  <a:lnTo>
                    <a:pt x="3944" y="1126"/>
                  </a:lnTo>
                  <a:lnTo>
                    <a:pt x="3952" y="1130"/>
                  </a:lnTo>
                  <a:lnTo>
                    <a:pt x="3959" y="1136"/>
                  </a:lnTo>
                  <a:lnTo>
                    <a:pt x="3967" y="1143"/>
                  </a:lnTo>
                  <a:lnTo>
                    <a:pt x="3974" y="1152"/>
                  </a:lnTo>
                  <a:lnTo>
                    <a:pt x="3990" y="1172"/>
                  </a:lnTo>
                  <a:lnTo>
                    <a:pt x="4006" y="1193"/>
                  </a:lnTo>
                  <a:lnTo>
                    <a:pt x="4022" y="1215"/>
                  </a:lnTo>
                  <a:lnTo>
                    <a:pt x="4039" y="1234"/>
                  </a:lnTo>
                  <a:lnTo>
                    <a:pt x="4046" y="1241"/>
                  </a:lnTo>
                  <a:lnTo>
                    <a:pt x="4055" y="1247"/>
                  </a:lnTo>
                  <a:lnTo>
                    <a:pt x="4064" y="1251"/>
                  </a:lnTo>
                  <a:lnTo>
                    <a:pt x="4071" y="1253"/>
                  </a:lnTo>
                  <a:lnTo>
                    <a:pt x="4076" y="1253"/>
                  </a:lnTo>
                  <a:lnTo>
                    <a:pt x="4080" y="1253"/>
                  </a:lnTo>
                  <a:lnTo>
                    <a:pt x="4085" y="1251"/>
                  </a:lnTo>
                  <a:lnTo>
                    <a:pt x="4090" y="1249"/>
                  </a:lnTo>
                  <a:lnTo>
                    <a:pt x="4101" y="1242"/>
                  </a:lnTo>
                  <a:lnTo>
                    <a:pt x="4112" y="1234"/>
                  </a:lnTo>
                  <a:lnTo>
                    <a:pt x="4136" y="1212"/>
                  </a:lnTo>
                  <a:lnTo>
                    <a:pt x="4162" y="1185"/>
                  </a:lnTo>
                  <a:lnTo>
                    <a:pt x="4187" y="1158"/>
                  </a:lnTo>
                  <a:lnTo>
                    <a:pt x="4212" y="1133"/>
                  </a:lnTo>
                  <a:lnTo>
                    <a:pt x="4224" y="1123"/>
                  </a:lnTo>
                  <a:lnTo>
                    <a:pt x="4235" y="1114"/>
                  </a:lnTo>
                  <a:lnTo>
                    <a:pt x="4245" y="1107"/>
                  </a:lnTo>
                  <a:lnTo>
                    <a:pt x="4255" y="1104"/>
                  </a:lnTo>
                  <a:lnTo>
                    <a:pt x="4260" y="1103"/>
                  </a:lnTo>
                  <a:lnTo>
                    <a:pt x="4265" y="1103"/>
                  </a:lnTo>
                  <a:lnTo>
                    <a:pt x="4269" y="1104"/>
                  </a:lnTo>
                  <a:lnTo>
                    <a:pt x="4275" y="1105"/>
                  </a:lnTo>
                  <a:lnTo>
                    <a:pt x="4286" y="1110"/>
                  </a:lnTo>
                  <a:lnTo>
                    <a:pt x="4297" y="1115"/>
                  </a:lnTo>
                  <a:lnTo>
                    <a:pt x="4307" y="1124"/>
                  </a:lnTo>
                  <a:lnTo>
                    <a:pt x="4319" y="1133"/>
                  </a:lnTo>
                  <a:lnTo>
                    <a:pt x="4329" y="1142"/>
                  </a:lnTo>
                  <a:lnTo>
                    <a:pt x="4340" y="1152"/>
                  </a:lnTo>
                  <a:lnTo>
                    <a:pt x="4374" y="1191"/>
                  </a:lnTo>
                  <a:lnTo>
                    <a:pt x="4388" y="1209"/>
                  </a:lnTo>
                  <a:lnTo>
                    <a:pt x="4391" y="1210"/>
                  </a:lnTo>
                  <a:lnTo>
                    <a:pt x="4400" y="1212"/>
                  </a:lnTo>
                  <a:lnTo>
                    <a:pt x="4414" y="1215"/>
                  </a:lnTo>
                  <a:lnTo>
                    <a:pt x="4434" y="1220"/>
                  </a:lnTo>
                  <a:lnTo>
                    <a:pt x="4458" y="1225"/>
                  </a:lnTo>
                  <a:lnTo>
                    <a:pt x="4486" y="1230"/>
                  </a:lnTo>
                  <a:lnTo>
                    <a:pt x="4519" y="1236"/>
                  </a:lnTo>
                  <a:lnTo>
                    <a:pt x="4554" y="1242"/>
                  </a:lnTo>
                  <a:lnTo>
                    <a:pt x="4563" y="1245"/>
                  </a:lnTo>
                  <a:lnTo>
                    <a:pt x="4572" y="1247"/>
                  </a:lnTo>
                  <a:lnTo>
                    <a:pt x="4580" y="1250"/>
                  </a:lnTo>
                  <a:lnTo>
                    <a:pt x="4587" y="1254"/>
                  </a:lnTo>
                  <a:lnTo>
                    <a:pt x="4594" y="1259"/>
                  </a:lnTo>
                  <a:lnTo>
                    <a:pt x="4600" y="1263"/>
                  </a:lnTo>
                  <a:lnTo>
                    <a:pt x="4606" y="1269"/>
                  </a:lnTo>
                  <a:lnTo>
                    <a:pt x="4611" y="1275"/>
                  </a:lnTo>
                  <a:lnTo>
                    <a:pt x="4621" y="1287"/>
                  </a:lnTo>
                  <a:lnTo>
                    <a:pt x="4628" y="1301"/>
                  </a:lnTo>
                  <a:lnTo>
                    <a:pt x="4634" y="1315"/>
                  </a:lnTo>
                  <a:lnTo>
                    <a:pt x="4639" y="1329"/>
                  </a:lnTo>
                  <a:lnTo>
                    <a:pt x="4643" y="1344"/>
                  </a:lnTo>
                  <a:lnTo>
                    <a:pt x="4646" y="1357"/>
                  </a:lnTo>
                  <a:lnTo>
                    <a:pt x="4647" y="1370"/>
                  </a:lnTo>
                  <a:lnTo>
                    <a:pt x="4648" y="1381"/>
                  </a:lnTo>
                  <a:lnTo>
                    <a:pt x="4649" y="1397"/>
                  </a:lnTo>
                  <a:lnTo>
                    <a:pt x="4649" y="1403"/>
                  </a:lnTo>
                  <a:lnTo>
                    <a:pt x="4661" y="1403"/>
                  </a:lnTo>
                  <a:lnTo>
                    <a:pt x="4694" y="1402"/>
                  </a:lnTo>
                  <a:lnTo>
                    <a:pt x="4745" y="1401"/>
                  </a:lnTo>
                  <a:lnTo>
                    <a:pt x="4810" y="1398"/>
                  </a:lnTo>
                  <a:lnTo>
                    <a:pt x="4840" y="1397"/>
                  </a:lnTo>
                  <a:lnTo>
                    <a:pt x="4860" y="1398"/>
                  </a:lnTo>
                  <a:lnTo>
                    <a:pt x="4868" y="1399"/>
                  </a:lnTo>
                  <a:lnTo>
                    <a:pt x="4874" y="1401"/>
                  </a:lnTo>
                  <a:lnTo>
                    <a:pt x="4880" y="1403"/>
                  </a:lnTo>
                  <a:lnTo>
                    <a:pt x="4885" y="1407"/>
                  </a:lnTo>
                  <a:lnTo>
                    <a:pt x="4895" y="1413"/>
                  </a:lnTo>
                  <a:lnTo>
                    <a:pt x="4907" y="1423"/>
                  </a:lnTo>
                  <a:lnTo>
                    <a:pt x="4925" y="1434"/>
                  </a:lnTo>
                  <a:lnTo>
                    <a:pt x="4948" y="1448"/>
                  </a:lnTo>
                  <a:lnTo>
                    <a:pt x="4956" y="1452"/>
                  </a:lnTo>
                  <a:lnTo>
                    <a:pt x="4963" y="1458"/>
                  </a:lnTo>
                  <a:lnTo>
                    <a:pt x="4969" y="1463"/>
                  </a:lnTo>
                  <a:lnTo>
                    <a:pt x="4975" y="1471"/>
                  </a:lnTo>
                  <a:lnTo>
                    <a:pt x="4980" y="1479"/>
                  </a:lnTo>
                  <a:lnTo>
                    <a:pt x="4985" y="1487"/>
                  </a:lnTo>
                  <a:lnTo>
                    <a:pt x="4990" y="1497"/>
                  </a:lnTo>
                  <a:lnTo>
                    <a:pt x="4994" y="1508"/>
                  </a:lnTo>
                  <a:lnTo>
                    <a:pt x="5002" y="1530"/>
                  </a:lnTo>
                  <a:lnTo>
                    <a:pt x="5008" y="1555"/>
                  </a:lnTo>
                  <a:lnTo>
                    <a:pt x="5015" y="1580"/>
                  </a:lnTo>
                  <a:lnTo>
                    <a:pt x="5019" y="1606"/>
                  </a:lnTo>
                  <a:lnTo>
                    <a:pt x="5022" y="1633"/>
                  </a:lnTo>
                  <a:lnTo>
                    <a:pt x="5025" y="1659"/>
                  </a:lnTo>
                  <a:lnTo>
                    <a:pt x="5027" y="1684"/>
                  </a:lnTo>
                  <a:lnTo>
                    <a:pt x="5028" y="1708"/>
                  </a:lnTo>
                  <a:lnTo>
                    <a:pt x="5028" y="1751"/>
                  </a:lnTo>
                  <a:lnTo>
                    <a:pt x="5027" y="1781"/>
                  </a:lnTo>
                  <a:lnTo>
                    <a:pt x="5026" y="1792"/>
                  </a:lnTo>
                  <a:lnTo>
                    <a:pt x="5026" y="1801"/>
                  </a:lnTo>
                  <a:lnTo>
                    <a:pt x="5026" y="1808"/>
                  </a:lnTo>
                  <a:lnTo>
                    <a:pt x="5028" y="1816"/>
                  </a:lnTo>
                  <a:lnTo>
                    <a:pt x="5029" y="1821"/>
                  </a:lnTo>
                  <a:lnTo>
                    <a:pt x="5032" y="1826"/>
                  </a:lnTo>
                  <a:lnTo>
                    <a:pt x="5036" y="1829"/>
                  </a:lnTo>
                  <a:lnTo>
                    <a:pt x="5040" y="1832"/>
                  </a:lnTo>
                  <a:lnTo>
                    <a:pt x="5044" y="1834"/>
                  </a:lnTo>
                  <a:lnTo>
                    <a:pt x="5050" y="1837"/>
                  </a:lnTo>
                  <a:lnTo>
                    <a:pt x="5056" y="1838"/>
                  </a:lnTo>
                  <a:lnTo>
                    <a:pt x="5063" y="1839"/>
                  </a:lnTo>
                  <a:lnTo>
                    <a:pt x="5079" y="1840"/>
                  </a:lnTo>
                  <a:lnTo>
                    <a:pt x="5099" y="1842"/>
                  </a:lnTo>
                  <a:lnTo>
                    <a:pt x="5114" y="1843"/>
                  </a:lnTo>
                  <a:lnTo>
                    <a:pt x="5128" y="1843"/>
                  </a:lnTo>
                  <a:lnTo>
                    <a:pt x="5116" y="1867"/>
                  </a:lnTo>
                  <a:lnTo>
                    <a:pt x="5104" y="1888"/>
                  </a:lnTo>
                  <a:lnTo>
                    <a:pt x="5099" y="1896"/>
                  </a:lnTo>
                  <a:lnTo>
                    <a:pt x="5093" y="1904"/>
                  </a:lnTo>
                  <a:lnTo>
                    <a:pt x="5088" y="1910"/>
                  </a:lnTo>
                  <a:lnTo>
                    <a:pt x="5082" y="1914"/>
                  </a:lnTo>
                  <a:lnTo>
                    <a:pt x="5059" y="1928"/>
                  </a:lnTo>
                  <a:lnTo>
                    <a:pt x="5027" y="1951"/>
                  </a:lnTo>
                  <a:lnTo>
                    <a:pt x="4987" y="1977"/>
                  </a:lnTo>
                  <a:lnTo>
                    <a:pt x="4941" y="2005"/>
                  </a:lnTo>
                  <a:lnTo>
                    <a:pt x="4918" y="2019"/>
                  </a:lnTo>
                  <a:lnTo>
                    <a:pt x="4895" y="2032"/>
                  </a:lnTo>
                  <a:lnTo>
                    <a:pt x="4872" y="2044"/>
                  </a:lnTo>
                  <a:lnTo>
                    <a:pt x="4852" y="2054"/>
                  </a:lnTo>
                  <a:lnTo>
                    <a:pt x="4831" y="2063"/>
                  </a:lnTo>
                  <a:lnTo>
                    <a:pt x="4812" y="2068"/>
                  </a:lnTo>
                  <a:lnTo>
                    <a:pt x="4804" y="2071"/>
                  </a:lnTo>
                  <a:lnTo>
                    <a:pt x="4796" y="2072"/>
                  </a:lnTo>
                  <a:lnTo>
                    <a:pt x="4788" y="2073"/>
                  </a:lnTo>
                  <a:lnTo>
                    <a:pt x="4782" y="2073"/>
                  </a:lnTo>
                  <a:lnTo>
                    <a:pt x="4770" y="2072"/>
                  </a:lnTo>
                  <a:lnTo>
                    <a:pt x="4757" y="2071"/>
                  </a:lnTo>
                  <a:lnTo>
                    <a:pt x="4744" y="2072"/>
                  </a:lnTo>
                  <a:lnTo>
                    <a:pt x="4731" y="2074"/>
                  </a:lnTo>
                  <a:lnTo>
                    <a:pt x="4718" y="2076"/>
                  </a:lnTo>
                  <a:lnTo>
                    <a:pt x="4706" y="2079"/>
                  </a:lnTo>
                  <a:lnTo>
                    <a:pt x="4693" y="2083"/>
                  </a:lnTo>
                  <a:lnTo>
                    <a:pt x="4680" y="2087"/>
                  </a:lnTo>
                  <a:lnTo>
                    <a:pt x="4668" y="2092"/>
                  </a:lnTo>
                  <a:lnTo>
                    <a:pt x="4656" y="2098"/>
                  </a:lnTo>
                  <a:lnTo>
                    <a:pt x="4644" y="2103"/>
                  </a:lnTo>
                  <a:lnTo>
                    <a:pt x="4632" y="2110"/>
                  </a:lnTo>
                  <a:lnTo>
                    <a:pt x="4610" y="2124"/>
                  </a:lnTo>
                  <a:lnTo>
                    <a:pt x="4590" y="2139"/>
                  </a:lnTo>
                  <a:lnTo>
                    <a:pt x="4582" y="2147"/>
                  </a:lnTo>
                  <a:lnTo>
                    <a:pt x="4573" y="2157"/>
                  </a:lnTo>
                  <a:lnTo>
                    <a:pt x="4565" y="2166"/>
                  </a:lnTo>
                  <a:lnTo>
                    <a:pt x="4559" y="2176"/>
                  </a:lnTo>
                  <a:lnTo>
                    <a:pt x="4546" y="2196"/>
                  </a:lnTo>
                  <a:lnTo>
                    <a:pt x="4534" y="2215"/>
                  </a:lnTo>
                  <a:lnTo>
                    <a:pt x="4527" y="2224"/>
                  </a:lnTo>
                  <a:lnTo>
                    <a:pt x="4522" y="2232"/>
                  </a:lnTo>
                  <a:lnTo>
                    <a:pt x="4516" y="2238"/>
                  </a:lnTo>
                  <a:lnTo>
                    <a:pt x="4510" y="2244"/>
                  </a:lnTo>
                  <a:lnTo>
                    <a:pt x="4503" y="2247"/>
                  </a:lnTo>
                  <a:lnTo>
                    <a:pt x="4497" y="2249"/>
                  </a:lnTo>
                  <a:lnTo>
                    <a:pt x="4490" y="2249"/>
                  </a:lnTo>
                  <a:lnTo>
                    <a:pt x="4483" y="2247"/>
                  </a:lnTo>
                  <a:lnTo>
                    <a:pt x="4467" y="2240"/>
                  </a:lnTo>
                  <a:lnTo>
                    <a:pt x="4451" y="2233"/>
                  </a:lnTo>
                  <a:lnTo>
                    <a:pt x="4435" y="2224"/>
                  </a:lnTo>
                  <a:lnTo>
                    <a:pt x="4417" y="2216"/>
                  </a:lnTo>
                  <a:lnTo>
                    <a:pt x="4406" y="2212"/>
                  </a:lnTo>
                  <a:lnTo>
                    <a:pt x="4396" y="2209"/>
                  </a:lnTo>
                  <a:lnTo>
                    <a:pt x="4384" y="2206"/>
                  </a:lnTo>
                  <a:lnTo>
                    <a:pt x="4372" y="2202"/>
                  </a:lnTo>
                  <a:lnTo>
                    <a:pt x="4358" y="2200"/>
                  </a:lnTo>
                  <a:lnTo>
                    <a:pt x="4342" y="2199"/>
                  </a:lnTo>
                  <a:lnTo>
                    <a:pt x="4326" y="2198"/>
                  </a:lnTo>
                  <a:lnTo>
                    <a:pt x="4307" y="2197"/>
                  </a:lnTo>
                  <a:lnTo>
                    <a:pt x="4269" y="2198"/>
                  </a:lnTo>
                  <a:lnTo>
                    <a:pt x="4230" y="2199"/>
                  </a:lnTo>
                  <a:lnTo>
                    <a:pt x="4192" y="2200"/>
                  </a:lnTo>
                  <a:lnTo>
                    <a:pt x="4157" y="2201"/>
                  </a:lnTo>
                  <a:lnTo>
                    <a:pt x="4128" y="2203"/>
                  </a:lnTo>
                  <a:lnTo>
                    <a:pt x="4104" y="2204"/>
                  </a:lnTo>
                  <a:lnTo>
                    <a:pt x="4089" y="2206"/>
                  </a:lnTo>
                  <a:lnTo>
                    <a:pt x="4083" y="2206"/>
                  </a:lnTo>
                  <a:lnTo>
                    <a:pt x="4087" y="2214"/>
                  </a:lnTo>
                  <a:lnTo>
                    <a:pt x="4096" y="2234"/>
                  </a:lnTo>
                  <a:lnTo>
                    <a:pt x="4104" y="2246"/>
                  </a:lnTo>
                  <a:lnTo>
                    <a:pt x="4115" y="2258"/>
                  </a:lnTo>
                  <a:lnTo>
                    <a:pt x="4120" y="2264"/>
                  </a:lnTo>
                  <a:lnTo>
                    <a:pt x="4127" y="2270"/>
                  </a:lnTo>
                  <a:lnTo>
                    <a:pt x="4133" y="2275"/>
                  </a:lnTo>
                  <a:lnTo>
                    <a:pt x="4141" y="2281"/>
                  </a:lnTo>
                  <a:lnTo>
                    <a:pt x="4161" y="2294"/>
                  </a:lnTo>
                  <a:lnTo>
                    <a:pt x="4186" y="2314"/>
                  </a:lnTo>
                  <a:lnTo>
                    <a:pt x="4215" y="2339"/>
                  </a:lnTo>
                  <a:lnTo>
                    <a:pt x="4244" y="2364"/>
                  </a:lnTo>
                  <a:lnTo>
                    <a:pt x="4272" y="2389"/>
                  </a:lnTo>
                  <a:lnTo>
                    <a:pt x="4294" y="2410"/>
                  </a:lnTo>
                  <a:lnTo>
                    <a:pt x="4310" y="2425"/>
                  </a:lnTo>
                  <a:lnTo>
                    <a:pt x="4316" y="2431"/>
                  </a:lnTo>
                  <a:lnTo>
                    <a:pt x="4316" y="2437"/>
                  </a:lnTo>
                  <a:lnTo>
                    <a:pt x="4315" y="2456"/>
                  </a:lnTo>
                  <a:lnTo>
                    <a:pt x="4312" y="2469"/>
                  </a:lnTo>
                  <a:lnTo>
                    <a:pt x="4305" y="2483"/>
                  </a:lnTo>
                  <a:lnTo>
                    <a:pt x="4301" y="2491"/>
                  </a:lnTo>
                  <a:lnTo>
                    <a:pt x="4295" y="2498"/>
                  </a:lnTo>
                  <a:lnTo>
                    <a:pt x="4290" y="2506"/>
                  </a:lnTo>
                  <a:lnTo>
                    <a:pt x="4282" y="2514"/>
                  </a:lnTo>
                  <a:lnTo>
                    <a:pt x="4244" y="2552"/>
                  </a:lnTo>
                  <a:lnTo>
                    <a:pt x="4201" y="2596"/>
                  </a:lnTo>
                  <a:lnTo>
                    <a:pt x="4164" y="2632"/>
                  </a:lnTo>
                  <a:lnTo>
                    <a:pt x="4150" y="2646"/>
                  </a:lnTo>
                  <a:lnTo>
                    <a:pt x="4132" y="2670"/>
                  </a:lnTo>
                  <a:lnTo>
                    <a:pt x="4090" y="2722"/>
                  </a:lnTo>
                  <a:lnTo>
                    <a:pt x="4065" y="2752"/>
                  </a:lnTo>
                  <a:lnTo>
                    <a:pt x="4041" y="2777"/>
                  </a:lnTo>
                  <a:lnTo>
                    <a:pt x="4029" y="2788"/>
                  </a:lnTo>
                  <a:lnTo>
                    <a:pt x="4018" y="2795"/>
                  </a:lnTo>
                  <a:lnTo>
                    <a:pt x="4008" y="2802"/>
                  </a:lnTo>
                  <a:lnTo>
                    <a:pt x="3999" y="2805"/>
                  </a:lnTo>
                  <a:lnTo>
                    <a:pt x="3992" y="2806"/>
                  </a:lnTo>
                  <a:lnTo>
                    <a:pt x="3983" y="2805"/>
                  </a:lnTo>
                  <a:lnTo>
                    <a:pt x="3973" y="2804"/>
                  </a:lnTo>
                  <a:lnTo>
                    <a:pt x="3965" y="2803"/>
                  </a:lnTo>
                  <a:lnTo>
                    <a:pt x="3945" y="2798"/>
                  </a:lnTo>
                  <a:lnTo>
                    <a:pt x="3924" y="2792"/>
                  </a:lnTo>
                  <a:lnTo>
                    <a:pt x="3915" y="2790"/>
                  </a:lnTo>
                  <a:lnTo>
                    <a:pt x="3905" y="2789"/>
                  </a:lnTo>
                  <a:lnTo>
                    <a:pt x="3894" y="2788"/>
                  </a:lnTo>
                  <a:lnTo>
                    <a:pt x="3885" y="2789"/>
                  </a:lnTo>
                  <a:lnTo>
                    <a:pt x="3875" y="2790"/>
                  </a:lnTo>
                  <a:lnTo>
                    <a:pt x="3867" y="2793"/>
                  </a:lnTo>
                  <a:lnTo>
                    <a:pt x="3858" y="2799"/>
                  </a:lnTo>
                  <a:lnTo>
                    <a:pt x="3849" y="2805"/>
                  </a:lnTo>
                  <a:lnTo>
                    <a:pt x="3839" y="2817"/>
                  </a:lnTo>
                  <a:lnTo>
                    <a:pt x="3824" y="2837"/>
                  </a:lnTo>
                  <a:lnTo>
                    <a:pt x="3805" y="2864"/>
                  </a:lnTo>
                  <a:lnTo>
                    <a:pt x="3783" y="2895"/>
                  </a:lnTo>
                  <a:lnTo>
                    <a:pt x="3732" y="2971"/>
                  </a:lnTo>
                  <a:lnTo>
                    <a:pt x="3676" y="3053"/>
                  </a:lnTo>
                  <a:lnTo>
                    <a:pt x="3623" y="3135"/>
                  </a:lnTo>
                  <a:lnTo>
                    <a:pt x="3577" y="3205"/>
                  </a:lnTo>
                  <a:lnTo>
                    <a:pt x="3546" y="3252"/>
                  </a:lnTo>
                  <a:lnTo>
                    <a:pt x="3534" y="3271"/>
                  </a:lnTo>
                  <a:lnTo>
                    <a:pt x="3541" y="3271"/>
                  </a:lnTo>
                  <a:lnTo>
                    <a:pt x="3562" y="327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1276"/>
            <p:cNvSpPr>
              <a:spLocks noChangeAspect="1"/>
            </p:cNvSpPr>
            <p:nvPr/>
          </p:nvSpPr>
          <p:spPr bwMode="auto">
            <a:xfrm>
              <a:off x="4350" y="1500"/>
              <a:ext cx="222" cy="206"/>
            </a:xfrm>
            <a:custGeom>
              <a:avLst/>
              <a:gdLst>
                <a:gd name="T0" fmla="*/ 0 w 1678"/>
                <a:gd name="T1" fmla="*/ 0 h 1465"/>
                <a:gd name="T2" fmla="*/ 0 w 1678"/>
                <a:gd name="T3" fmla="*/ 0 h 1465"/>
                <a:gd name="T4" fmla="*/ 0 w 1678"/>
                <a:gd name="T5" fmla="*/ 0 h 1465"/>
                <a:gd name="T6" fmla="*/ 0 w 1678"/>
                <a:gd name="T7" fmla="*/ 0 h 1465"/>
                <a:gd name="T8" fmla="*/ 0 w 1678"/>
                <a:gd name="T9" fmla="*/ 0 h 1465"/>
                <a:gd name="T10" fmla="*/ 0 w 1678"/>
                <a:gd name="T11" fmla="*/ 0 h 1465"/>
                <a:gd name="T12" fmla="*/ 0 w 1678"/>
                <a:gd name="T13" fmla="*/ 0 h 1465"/>
                <a:gd name="T14" fmla="*/ 0 w 1678"/>
                <a:gd name="T15" fmla="*/ 0 h 1465"/>
                <a:gd name="T16" fmla="*/ 0 w 1678"/>
                <a:gd name="T17" fmla="*/ 0 h 1465"/>
                <a:gd name="T18" fmla="*/ 0 w 1678"/>
                <a:gd name="T19" fmla="*/ 0 h 1465"/>
                <a:gd name="T20" fmla="*/ 0 w 1678"/>
                <a:gd name="T21" fmla="*/ 0 h 1465"/>
                <a:gd name="T22" fmla="*/ 0 w 1678"/>
                <a:gd name="T23" fmla="*/ 0 h 1465"/>
                <a:gd name="T24" fmla="*/ 0 w 1678"/>
                <a:gd name="T25" fmla="*/ 0 h 1465"/>
                <a:gd name="T26" fmla="*/ 0 w 1678"/>
                <a:gd name="T27" fmla="*/ 0 h 1465"/>
                <a:gd name="T28" fmla="*/ 0 w 1678"/>
                <a:gd name="T29" fmla="*/ 0 h 1465"/>
                <a:gd name="T30" fmla="*/ 0 w 1678"/>
                <a:gd name="T31" fmla="*/ 0 h 1465"/>
                <a:gd name="T32" fmla="*/ 0 w 1678"/>
                <a:gd name="T33" fmla="*/ 0 h 1465"/>
                <a:gd name="T34" fmla="*/ 0 w 1678"/>
                <a:gd name="T35" fmla="*/ 0 h 1465"/>
                <a:gd name="T36" fmla="*/ 0 w 1678"/>
                <a:gd name="T37" fmla="*/ 0 h 1465"/>
                <a:gd name="T38" fmla="*/ 0 w 1678"/>
                <a:gd name="T39" fmla="*/ 0 h 1465"/>
                <a:gd name="T40" fmla="*/ 0 w 1678"/>
                <a:gd name="T41" fmla="*/ 0 h 1465"/>
                <a:gd name="T42" fmla="*/ 0 w 1678"/>
                <a:gd name="T43" fmla="*/ 0 h 1465"/>
                <a:gd name="T44" fmla="*/ 0 w 1678"/>
                <a:gd name="T45" fmla="*/ 0 h 1465"/>
                <a:gd name="T46" fmla="*/ 0 w 1678"/>
                <a:gd name="T47" fmla="*/ 0 h 1465"/>
                <a:gd name="T48" fmla="*/ 0 w 1678"/>
                <a:gd name="T49" fmla="*/ 0 h 1465"/>
                <a:gd name="T50" fmla="*/ 0 w 1678"/>
                <a:gd name="T51" fmla="*/ 0 h 1465"/>
                <a:gd name="T52" fmla="*/ 0 w 1678"/>
                <a:gd name="T53" fmla="*/ 0 h 1465"/>
                <a:gd name="T54" fmla="*/ 0 w 1678"/>
                <a:gd name="T55" fmla="*/ 0 h 1465"/>
                <a:gd name="T56" fmla="*/ 0 w 1678"/>
                <a:gd name="T57" fmla="*/ 0 h 1465"/>
                <a:gd name="T58" fmla="*/ 0 w 1678"/>
                <a:gd name="T59" fmla="*/ 0 h 1465"/>
                <a:gd name="T60" fmla="*/ 0 w 1678"/>
                <a:gd name="T61" fmla="*/ 0 h 1465"/>
                <a:gd name="T62" fmla="*/ 0 w 1678"/>
                <a:gd name="T63" fmla="*/ 0 h 1465"/>
                <a:gd name="T64" fmla="*/ 0 w 1678"/>
                <a:gd name="T65" fmla="*/ 0 h 1465"/>
                <a:gd name="T66" fmla="*/ 0 w 1678"/>
                <a:gd name="T67" fmla="*/ 0 h 1465"/>
                <a:gd name="T68" fmla="*/ 0 w 1678"/>
                <a:gd name="T69" fmla="*/ 0 h 1465"/>
                <a:gd name="T70" fmla="*/ 0 w 1678"/>
                <a:gd name="T71" fmla="*/ 0 h 1465"/>
                <a:gd name="T72" fmla="*/ 0 w 1678"/>
                <a:gd name="T73" fmla="*/ 0 h 1465"/>
                <a:gd name="T74" fmla="*/ 0 w 1678"/>
                <a:gd name="T75" fmla="*/ 0 h 1465"/>
                <a:gd name="T76" fmla="*/ 0 w 1678"/>
                <a:gd name="T77" fmla="*/ 0 h 1465"/>
                <a:gd name="T78" fmla="*/ 0 w 1678"/>
                <a:gd name="T79" fmla="*/ 0 h 1465"/>
                <a:gd name="T80" fmla="*/ 0 w 1678"/>
                <a:gd name="T81" fmla="*/ 0 h 1465"/>
                <a:gd name="T82" fmla="*/ 0 w 1678"/>
                <a:gd name="T83" fmla="*/ 0 h 1465"/>
                <a:gd name="T84" fmla="*/ 0 w 1678"/>
                <a:gd name="T85" fmla="*/ 0 h 1465"/>
                <a:gd name="T86" fmla="*/ 0 w 1678"/>
                <a:gd name="T87" fmla="*/ 0 h 1465"/>
                <a:gd name="T88" fmla="*/ 0 w 1678"/>
                <a:gd name="T89" fmla="*/ 0 h 1465"/>
                <a:gd name="T90" fmla="*/ 0 w 1678"/>
                <a:gd name="T91" fmla="*/ 0 h 1465"/>
                <a:gd name="T92" fmla="*/ 0 w 1678"/>
                <a:gd name="T93" fmla="*/ 0 h 1465"/>
                <a:gd name="T94" fmla="*/ 0 w 1678"/>
                <a:gd name="T95" fmla="*/ 0 h 1465"/>
                <a:gd name="T96" fmla="*/ 0 w 1678"/>
                <a:gd name="T97" fmla="*/ 0 h 1465"/>
                <a:gd name="T98" fmla="*/ 0 w 1678"/>
                <a:gd name="T99" fmla="*/ 0 h 1465"/>
                <a:gd name="T100" fmla="*/ 0 w 1678"/>
                <a:gd name="T101" fmla="*/ 0 h 1465"/>
                <a:gd name="T102" fmla="*/ 0 w 1678"/>
                <a:gd name="T103" fmla="*/ 0 h 1465"/>
                <a:gd name="T104" fmla="*/ 0 w 1678"/>
                <a:gd name="T105" fmla="*/ 0 h 1465"/>
                <a:gd name="T106" fmla="*/ 0 w 1678"/>
                <a:gd name="T107" fmla="*/ 0 h 146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78"/>
                <a:gd name="T163" fmla="*/ 0 h 1465"/>
                <a:gd name="T164" fmla="*/ 1678 w 1678"/>
                <a:gd name="T165" fmla="*/ 1465 h 146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78" h="1465">
                  <a:moveTo>
                    <a:pt x="13" y="1222"/>
                  </a:moveTo>
                  <a:lnTo>
                    <a:pt x="17" y="1211"/>
                  </a:lnTo>
                  <a:lnTo>
                    <a:pt x="20" y="1200"/>
                  </a:lnTo>
                  <a:lnTo>
                    <a:pt x="23" y="1190"/>
                  </a:lnTo>
                  <a:lnTo>
                    <a:pt x="23" y="1181"/>
                  </a:lnTo>
                  <a:lnTo>
                    <a:pt x="23" y="1171"/>
                  </a:lnTo>
                  <a:lnTo>
                    <a:pt x="23" y="1162"/>
                  </a:lnTo>
                  <a:lnTo>
                    <a:pt x="20" y="1153"/>
                  </a:lnTo>
                  <a:lnTo>
                    <a:pt x="19" y="1146"/>
                  </a:lnTo>
                  <a:lnTo>
                    <a:pt x="14" y="1132"/>
                  </a:lnTo>
                  <a:lnTo>
                    <a:pt x="10" y="1121"/>
                  </a:lnTo>
                  <a:lnTo>
                    <a:pt x="6" y="1114"/>
                  </a:lnTo>
                  <a:lnTo>
                    <a:pt x="4" y="1112"/>
                  </a:lnTo>
                  <a:lnTo>
                    <a:pt x="3" y="1112"/>
                  </a:lnTo>
                  <a:lnTo>
                    <a:pt x="1" y="1111"/>
                  </a:lnTo>
                  <a:lnTo>
                    <a:pt x="0" y="1110"/>
                  </a:lnTo>
                  <a:lnTo>
                    <a:pt x="0" y="1108"/>
                  </a:lnTo>
                  <a:lnTo>
                    <a:pt x="0" y="1104"/>
                  </a:lnTo>
                  <a:lnTo>
                    <a:pt x="1" y="1100"/>
                  </a:lnTo>
                  <a:lnTo>
                    <a:pt x="3" y="1094"/>
                  </a:lnTo>
                  <a:lnTo>
                    <a:pt x="6" y="1086"/>
                  </a:lnTo>
                  <a:lnTo>
                    <a:pt x="11" y="1076"/>
                  </a:lnTo>
                  <a:lnTo>
                    <a:pt x="18" y="1063"/>
                  </a:lnTo>
                  <a:lnTo>
                    <a:pt x="38" y="1032"/>
                  </a:lnTo>
                  <a:lnTo>
                    <a:pt x="67" y="987"/>
                  </a:lnTo>
                  <a:lnTo>
                    <a:pt x="84" y="962"/>
                  </a:lnTo>
                  <a:lnTo>
                    <a:pt x="98" y="939"/>
                  </a:lnTo>
                  <a:lnTo>
                    <a:pt x="111" y="917"/>
                  </a:lnTo>
                  <a:lnTo>
                    <a:pt x="123" y="897"/>
                  </a:lnTo>
                  <a:lnTo>
                    <a:pt x="144" y="861"/>
                  </a:lnTo>
                  <a:lnTo>
                    <a:pt x="165" y="829"/>
                  </a:lnTo>
                  <a:lnTo>
                    <a:pt x="175" y="816"/>
                  </a:lnTo>
                  <a:lnTo>
                    <a:pt x="186" y="804"/>
                  </a:lnTo>
                  <a:lnTo>
                    <a:pt x="199" y="793"/>
                  </a:lnTo>
                  <a:lnTo>
                    <a:pt x="212" y="783"/>
                  </a:lnTo>
                  <a:lnTo>
                    <a:pt x="227" y="775"/>
                  </a:lnTo>
                  <a:lnTo>
                    <a:pt x="245" y="768"/>
                  </a:lnTo>
                  <a:lnTo>
                    <a:pt x="263" y="763"/>
                  </a:lnTo>
                  <a:lnTo>
                    <a:pt x="286" y="757"/>
                  </a:lnTo>
                  <a:lnTo>
                    <a:pt x="309" y="753"/>
                  </a:lnTo>
                  <a:lnTo>
                    <a:pt x="332" y="748"/>
                  </a:lnTo>
                  <a:lnTo>
                    <a:pt x="355" y="741"/>
                  </a:lnTo>
                  <a:lnTo>
                    <a:pt x="376" y="732"/>
                  </a:lnTo>
                  <a:lnTo>
                    <a:pt x="397" y="725"/>
                  </a:lnTo>
                  <a:lnTo>
                    <a:pt x="417" y="716"/>
                  </a:lnTo>
                  <a:lnTo>
                    <a:pt x="435" y="707"/>
                  </a:lnTo>
                  <a:lnTo>
                    <a:pt x="452" y="697"/>
                  </a:lnTo>
                  <a:lnTo>
                    <a:pt x="482" y="681"/>
                  </a:lnTo>
                  <a:lnTo>
                    <a:pt x="506" y="667"/>
                  </a:lnTo>
                  <a:lnTo>
                    <a:pt x="520" y="657"/>
                  </a:lnTo>
                  <a:lnTo>
                    <a:pt x="525" y="654"/>
                  </a:lnTo>
                  <a:lnTo>
                    <a:pt x="452" y="477"/>
                  </a:lnTo>
                  <a:lnTo>
                    <a:pt x="448" y="470"/>
                  </a:lnTo>
                  <a:lnTo>
                    <a:pt x="438" y="452"/>
                  </a:lnTo>
                  <a:lnTo>
                    <a:pt x="426" y="425"/>
                  </a:lnTo>
                  <a:lnTo>
                    <a:pt x="413" y="394"/>
                  </a:lnTo>
                  <a:lnTo>
                    <a:pt x="408" y="376"/>
                  </a:lnTo>
                  <a:lnTo>
                    <a:pt x="403" y="360"/>
                  </a:lnTo>
                  <a:lnTo>
                    <a:pt x="400" y="343"/>
                  </a:lnTo>
                  <a:lnTo>
                    <a:pt x="399" y="327"/>
                  </a:lnTo>
                  <a:lnTo>
                    <a:pt x="400" y="320"/>
                  </a:lnTo>
                  <a:lnTo>
                    <a:pt x="400" y="312"/>
                  </a:lnTo>
                  <a:lnTo>
                    <a:pt x="402" y="306"/>
                  </a:lnTo>
                  <a:lnTo>
                    <a:pt x="405" y="299"/>
                  </a:lnTo>
                  <a:lnTo>
                    <a:pt x="408" y="294"/>
                  </a:lnTo>
                  <a:lnTo>
                    <a:pt x="411" y="288"/>
                  </a:lnTo>
                  <a:lnTo>
                    <a:pt x="415" y="283"/>
                  </a:lnTo>
                  <a:lnTo>
                    <a:pt x="421" y="279"/>
                  </a:lnTo>
                  <a:lnTo>
                    <a:pt x="444" y="263"/>
                  </a:lnTo>
                  <a:lnTo>
                    <a:pt x="464" y="246"/>
                  </a:lnTo>
                  <a:lnTo>
                    <a:pt x="485" y="230"/>
                  </a:lnTo>
                  <a:lnTo>
                    <a:pt x="507" y="212"/>
                  </a:lnTo>
                  <a:lnTo>
                    <a:pt x="519" y="205"/>
                  </a:lnTo>
                  <a:lnTo>
                    <a:pt x="532" y="196"/>
                  </a:lnTo>
                  <a:lnTo>
                    <a:pt x="546" y="188"/>
                  </a:lnTo>
                  <a:lnTo>
                    <a:pt x="561" y="181"/>
                  </a:lnTo>
                  <a:lnTo>
                    <a:pt x="579" y="173"/>
                  </a:lnTo>
                  <a:lnTo>
                    <a:pt x="597" y="166"/>
                  </a:lnTo>
                  <a:lnTo>
                    <a:pt x="617" y="160"/>
                  </a:lnTo>
                  <a:lnTo>
                    <a:pt x="640" y="154"/>
                  </a:lnTo>
                  <a:lnTo>
                    <a:pt x="662" y="148"/>
                  </a:lnTo>
                  <a:lnTo>
                    <a:pt x="684" y="140"/>
                  </a:lnTo>
                  <a:lnTo>
                    <a:pt x="704" y="132"/>
                  </a:lnTo>
                  <a:lnTo>
                    <a:pt x="723" y="123"/>
                  </a:lnTo>
                  <a:lnTo>
                    <a:pt x="741" y="113"/>
                  </a:lnTo>
                  <a:lnTo>
                    <a:pt x="757" y="104"/>
                  </a:lnTo>
                  <a:lnTo>
                    <a:pt x="772" y="95"/>
                  </a:lnTo>
                  <a:lnTo>
                    <a:pt x="785" y="85"/>
                  </a:lnTo>
                  <a:lnTo>
                    <a:pt x="808" y="67"/>
                  </a:lnTo>
                  <a:lnTo>
                    <a:pt x="825" y="53"/>
                  </a:lnTo>
                  <a:lnTo>
                    <a:pt x="834" y="43"/>
                  </a:lnTo>
                  <a:lnTo>
                    <a:pt x="838" y="39"/>
                  </a:lnTo>
                  <a:lnTo>
                    <a:pt x="839" y="34"/>
                  </a:lnTo>
                  <a:lnTo>
                    <a:pt x="842" y="17"/>
                  </a:lnTo>
                  <a:lnTo>
                    <a:pt x="960" y="17"/>
                  </a:lnTo>
                  <a:lnTo>
                    <a:pt x="968" y="17"/>
                  </a:lnTo>
                  <a:lnTo>
                    <a:pt x="992" y="14"/>
                  </a:lnTo>
                  <a:lnTo>
                    <a:pt x="1009" y="12"/>
                  </a:lnTo>
                  <a:lnTo>
                    <a:pt x="1025" y="9"/>
                  </a:lnTo>
                  <a:lnTo>
                    <a:pt x="1043" y="5"/>
                  </a:lnTo>
                  <a:lnTo>
                    <a:pt x="1062" y="0"/>
                  </a:lnTo>
                  <a:lnTo>
                    <a:pt x="1063" y="20"/>
                  </a:lnTo>
                  <a:lnTo>
                    <a:pt x="1065" y="39"/>
                  </a:lnTo>
                  <a:lnTo>
                    <a:pt x="1067" y="59"/>
                  </a:lnTo>
                  <a:lnTo>
                    <a:pt x="1072" y="78"/>
                  </a:lnTo>
                  <a:lnTo>
                    <a:pt x="1076" y="97"/>
                  </a:lnTo>
                  <a:lnTo>
                    <a:pt x="1083" y="113"/>
                  </a:lnTo>
                  <a:lnTo>
                    <a:pt x="1086" y="120"/>
                  </a:lnTo>
                  <a:lnTo>
                    <a:pt x="1089" y="127"/>
                  </a:lnTo>
                  <a:lnTo>
                    <a:pt x="1093" y="133"/>
                  </a:lnTo>
                  <a:lnTo>
                    <a:pt x="1098" y="138"/>
                  </a:lnTo>
                  <a:lnTo>
                    <a:pt x="1118" y="160"/>
                  </a:lnTo>
                  <a:lnTo>
                    <a:pt x="1142" y="188"/>
                  </a:lnTo>
                  <a:lnTo>
                    <a:pt x="1167" y="222"/>
                  </a:lnTo>
                  <a:lnTo>
                    <a:pt x="1192" y="258"/>
                  </a:lnTo>
                  <a:lnTo>
                    <a:pt x="1203" y="276"/>
                  </a:lnTo>
                  <a:lnTo>
                    <a:pt x="1213" y="295"/>
                  </a:lnTo>
                  <a:lnTo>
                    <a:pt x="1223" y="311"/>
                  </a:lnTo>
                  <a:lnTo>
                    <a:pt x="1229" y="329"/>
                  </a:lnTo>
                  <a:lnTo>
                    <a:pt x="1235" y="344"/>
                  </a:lnTo>
                  <a:lnTo>
                    <a:pt x="1238" y="357"/>
                  </a:lnTo>
                  <a:lnTo>
                    <a:pt x="1239" y="363"/>
                  </a:lnTo>
                  <a:lnTo>
                    <a:pt x="1239" y="369"/>
                  </a:lnTo>
                  <a:lnTo>
                    <a:pt x="1238" y="374"/>
                  </a:lnTo>
                  <a:lnTo>
                    <a:pt x="1237" y="379"/>
                  </a:lnTo>
                  <a:lnTo>
                    <a:pt x="1235" y="387"/>
                  </a:lnTo>
                  <a:lnTo>
                    <a:pt x="1233" y="397"/>
                  </a:lnTo>
                  <a:lnTo>
                    <a:pt x="1233" y="407"/>
                  </a:lnTo>
                  <a:lnTo>
                    <a:pt x="1234" y="418"/>
                  </a:lnTo>
                  <a:lnTo>
                    <a:pt x="1236" y="429"/>
                  </a:lnTo>
                  <a:lnTo>
                    <a:pt x="1239" y="440"/>
                  </a:lnTo>
                  <a:lnTo>
                    <a:pt x="1244" y="450"/>
                  </a:lnTo>
                  <a:lnTo>
                    <a:pt x="1249" y="462"/>
                  </a:lnTo>
                  <a:lnTo>
                    <a:pt x="1256" y="473"/>
                  </a:lnTo>
                  <a:lnTo>
                    <a:pt x="1263" y="484"/>
                  </a:lnTo>
                  <a:lnTo>
                    <a:pt x="1272" y="495"/>
                  </a:lnTo>
                  <a:lnTo>
                    <a:pt x="1282" y="506"/>
                  </a:lnTo>
                  <a:lnTo>
                    <a:pt x="1293" y="517"/>
                  </a:lnTo>
                  <a:lnTo>
                    <a:pt x="1303" y="527"/>
                  </a:lnTo>
                  <a:lnTo>
                    <a:pt x="1317" y="536"/>
                  </a:lnTo>
                  <a:lnTo>
                    <a:pt x="1330" y="545"/>
                  </a:lnTo>
                  <a:lnTo>
                    <a:pt x="1359" y="565"/>
                  </a:lnTo>
                  <a:lnTo>
                    <a:pt x="1388" y="588"/>
                  </a:lnTo>
                  <a:lnTo>
                    <a:pt x="1419" y="613"/>
                  </a:lnTo>
                  <a:lnTo>
                    <a:pt x="1448" y="638"/>
                  </a:lnTo>
                  <a:lnTo>
                    <a:pt x="1474" y="664"/>
                  </a:lnTo>
                  <a:lnTo>
                    <a:pt x="1496" y="689"/>
                  </a:lnTo>
                  <a:lnTo>
                    <a:pt x="1506" y="701"/>
                  </a:lnTo>
                  <a:lnTo>
                    <a:pt x="1514" y="712"/>
                  </a:lnTo>
                  <a:lnTo>
                    <a:pt x="1520" y="721"/>
                  </a:lnTo>
                  <a:lnTo>
                    <a:pt x="1524" y="730"/>
                  </a:lnTo>
                  <a:lnTo>
                    <a:pt x="1528" y="738"/>
                  </a:lnTo>
                  <a:lnTo>
                    <a:pt x="1533" y="744"/>
                  </a:lnTo>
                  <a:lnTo>
                    <a:pt x="1540" y="751"/>
                  </a:lnTo>
                  <a:lnTo>
                    <a:pt x="1546" y="756"/>
                  </a:lnTo>
                  <a:lnTo>
                    <a:pt x="1555" y="762"/>
                  </a:lnTo>
                  <a:lnTo>
                    <a:pt x="1564" y="767"/>
                  </a:lnTo>
                  <a:lnTo>
                    <a:pt x="1573" y="771"/>
                  </a:lnTo>
                  <a:lnTo>
                    <a:pt x="1584" y="777"/>
                  </a:lnTo>
                  <a:lnTo>
                    <a:pt x="1629" y="794"/>
                  </a:lnTo>
                  <a:lnTo>
                    <a:pt x="1672" y="810"/>
                  </a:lnTo>
                  <a:lnTo>
                    <a:pt x="1678" y="850"/>
                  </a:lnTo>
                  <a:lnTo>
                    <a:pt x="1676" y="852"/>
                  </a:lnTo>
                  <a:lnTo>
                    <a:pt x="1670" y="857"/>
                  </a:lnTo>
                  <a:lnTo>
                    <a:pt x="1663" y="866"/>
                  </a:lnTo>
                  <a:lnTo>
                    <a:pt x="1655" y="877"/>
                  </a:lnTo>
                  <a:lnTo>
                    <a:pt x="1651" y="885"/>
                  </a:lnTo>
                  <a:lnTo>
                    <a:pt x="1647" y="892"/>
                  </a:lnTo>
                  <a:lnTo>
                    <a:pt x="1645" y="901"/>
                  </a:lnTo>
                  <a:lnTo>
                    <a:pt x="1643" y="910"/>
                  </a:lnTo>
                  <a:lnTo>
                    <a:pt x="1642" y="919"/>
                  </a:lnTo>
                  <a:lnTo>
                    <a:pt x="1642" y="930"/>
                  </a:lnTo>
                  <a:lnTo>
                    <a:pt x="1643" y="941"/>
                  </a:lnTo>
                  <a:lnTo>
                    <a:pt x="1646" y="952"/>
                  </a:lnTo>
                  <a:lnTo>
                    <a:pt x="1657" y="989"/>
                  </a:lnTo>
                  <a:lnTo>
                    <a:pt x="1663" y="1009"/>
                  </a:lnTo>
                  <a:lnTo>
                    <a:pt x="1665" y="1015"/>
                  </a:lnTo>
                  <a:lnTo>
                    <a:pt x="1665" y="1016"/>
                  </a:lnTo>
                  <a:lnTo>
                    <a:pt x="1651" y="1015"/>
                  </a:lnTo>
                  <a:lnTo>
                    <a:pt x="1617" y="1013"/>
                  </a:lnTo>
                  <a:lnTo>
                    <a:pt x="1597" y="1014"/>
                  </a:lnTo>
                  <a:lnTo>
                    <a:pt x="1579" y="1016"/>
                  </a:lnTo>
                  <a:lnTo>
                    <a:pt x="1570" y="1019"/>
                  </a:lnTo>
                  <a:lnTo>
                    <a:pt x="1563" y="1022"/>
                  </a:lnTo>
                  <a:lnTo>
                    <a:pt x="1555" y="1025"/>
                  </a:lnTo>
                  <a:lnTo>
                    <a:pt x="1549" y="1029"/>
                  </a:lnTo>
                  <a:lnTo>
                    <a:pt x="1529" y="1050"/>
                  </a:lnTo>
                  <a:lnTo>
                    <a:pt x="1508" y="1071"/>
                  </a:lnTo>
                  <a:lnTo>
                    <a:pt x="1492" y="1087"/>
                  </a:lnTo>
                  <a:lnTo>
                    <a:pt x="1485" y="1094"/>
                  </a:lnTo>
                  <a:lnTo>
                    <a:pt x="1383" y="1113"/>
                  </a:lnTo>
                  <a:lnTo>
                    <a:pt x="1369" y="1128"/>
                  </a:lnTo>
                  <a:lnTo>
                    <a:pt x="1334" y="1168"/>
                  </a:lnTo>
                  <a:lnTo>
                    <a:pt x="1312" y="1193"/>
                  </a:lnTo>
                  <a:lnTo>
                    <a:pt x="1292" y="1218"/>
                  </a:lnTo>
                  <a:lnTo>
                    <a:pt x="1272" y="1243"/>
                  </a:lnTo>
                  <a:lnTo>
                    <a:pt x="1256" y="1267"/>
                  </a:lnTo>
                  <a:lnTo>
                    <a:pt x="1240" y="1287"/>
                  </a:lnTo>
                  <a:lnTo>
                    <a:pt x="1225" y="1307"/>
                  </a:lnTo>
                  <a:lnTo>
                    <a:pt x="1210" y="1324"/>
                  </a:lnTo>
                  <a:lnTo>
                    <a:pt x="1196" y="1340"/>
                  </a:lnTo>
                  <a:lnTo>
                    <a:pt x="1174" y="1361"/>
                  </a:lnTo>
                  <a:lnTo>
                    <a:pt x="1165" y="1369"/>
                  </a:lnTo>
                  <a:lnTo>
                    <a:pt x="1155" y="1367"/>
                  </a:lnTo>
                  <a:lnTo>
                    <a:pt x="1129" y="1363"/>
                  </a:lnTo>
                  <a:lnTo>
                    <a:pt x="1091" y="1359"/>
                  </a:lnTo>
                  <a:lnTo>
                    <a:pt x="1047" y="1355"/>
                  </a:lnTo>
                  <a:lnTo>
                    <a:pt x="1024" y="1354"/>
                  </a:lnTo>
                  <a:lnTo>
                    <a:pt x="1002" y="1354"/>
                  </a:lnTo>
                  <a:lnTo>
                    <a:pt x="980" y="1354"/>
                  </a:lnTo>
                  <a:lnTo>
                    <a:pt x="961" y="1355"/>
                  </a:lnTo>
                  <a:lnTo>
                    <a:pt x="942" y="1358"/>
                  </a:lnTo>
                  <a:lnTo>
                    <a:pt x="928" y="1362"/>
                  </a:lnTo>
                  <a:lnTo>
                    <a:pt x="922" y="1365"/>
                  </a:lnTo>
                  <a:lnTo>
                    <a:pt x="916" y="1368"/>
                  </a:lnTo>
                  <a:lnTo>
                    <a:pt x="913" y="1371"/>
                  </a:lnTo>
                  <a:lnTo>
                    <a:pt x="910" y="1375"/>
                  </a:lnTo>
                  <a:lnTo>
                    <a:pt x="904" y="1383"/>
                  </a:lnTo>
                  <a:lnTo>
                    <a:pt x="899" y="1392"/>
                  </a:lnTo>
                  <a:lnTo>
                    <a:pt x="891" y="1401"/>
                  </a:lnTo>
                  <a:lnTo>
                    <a:pt x="885" y="1408"/>
                  </a:lnTo>
                  <a:lnTo>
                    <a:pt x="868" y="1423"/>
                  </a:lnTo>
                  <a:lnTo>
                    <a:pt x="850" y="1436"/>
                  </a:lnTo>
                  <a:lnTo>
                    <a:pt x="841" y="1443"/>
                  </a:lnTo>
                  <a:lnTo>
                    <a:pt x="832" y="1448"/>
                  </a:lnTo>
                  <a:lnTo>
                    <a:pt x="822" y="1453"/>
                  </a:lnTo>
                  <a:lnTo>
                    <a:pt x="814" y="1457"/>
                  </a:lnTo>
                  <a:lnTo>
                    <a:pt x="805" y="1460"/>
                  </a:lnTo>
                  <a:lnTo>
                    <a:pt x="796" y="1463"/>
                  </a:lnTo>
                  <a:lnTo>
                    <a:pt x="789" y="1465"/>
                  </a:lnTo>
                  <a:lnTo>
                    <a:pt x="781" y="1465"/>
                  </a:lnTo>
                  <a:lnTo>
                    <a:pt x="778" y="1465"/>
                  </a:lnTo>
                  <a:lnTo>
                    <a:pt x="773" y="1464"/>
                  </a:lnTo>
                  <a:lnTo>
                    <a:pt x="769" y="1461"/>
                  </a:lnTo>
                  <a:lnTo>
                    <a:pt x="765" y="1458"/>
                  </a:lnTo>
                  <a:lnTo>
                    <a:pt x="754" y="1451"/>
                  </a:lnTo>
                  <a:lnTo>
                    <a:pt x="743" y="1441"/>
                  </a:lnTo>
                  <a:lnTo>
                    <a:pt x="719" y="1416"/>
                  </a:lnTo>
                  <a:lnTo>
                    <a:pt x="693" y="1386"/>
                  </a:lnTo>
                  <a:lnTo>
                    <a:pt x="666" y="1355"/>
                  </a:lnTo>
                  <a:lnTo>
                    <a:pt x="639" y="1324"/>
                  </a:lnTo>
                  <a:lnTo>
                    <a:pt x="625" y="1310"/>
                  </a:lnTo>
                  <a:lnTo>
                    <a:pt x="612" y="1298"/>
                  </a:lnTo>
                  <a:lnTo>
                    <a:pt x="600" y="1287"/>
                  </a:lnTo>
                  <a:lnTo>
                    <a:pt x="590" y="1280"/>
                  </a:lnTo>
                  <a:lnTo>
                    <a:pt x="556" y="1256"/>
                  </a:lnTo>
                  <a:lnTo>
                    <a:pt x="534" y="1243"/>
                  </a:lnTo>
                  <a:lnTo>
                    <a:pt x="523" y="1238"/>
                  </a:lnTo>
                  <a:lnTo>
                    <a:pt x="511" y="1236"/>
                  </a:lnTo>
                  <a:lnTo>
                    <a:pt x="495" y="1235"/>
                  </a:lnTo>
                  <a:lnTo>
                    <a:pt x="474" y="1234"/>
                  </a:lnTo>
                  <a:lnTo>
                    <a:pt x="462" y="1235"/>
                  </a:lnTo>
                  <a:lnTo>
                    <a:pt x="452" y="1236"/>
                  </a:lnTo>
                  <a:lnTo>
                    <a:pt x="443" y="1238"/>
                  </a:lnTo>
                  <a:lnTo>
                    <a:pt x="433" y="1242"/>
                  </a:lnTo>
                  <a:lnTo>
                    <a:pt x="417" y="1248"/>
                  </a:lnTo>
                  <a:lnTo>
                    <a:pt x="400" y="1257"/>
                  </a:lnTo>
                  <a:lnTo>
                    <a:pt x="385" y="1264"/>
                  </a:lnTo>
                  <a:lnTo>
                    <a:pt x="368" y="1272"/>
                  </a:lnTo>
                  <a:lnTo>
                    <a:pt x="359" y="1275"/>
                  </a:lnTo>
                  <a:lnTo>
                    <a:pt x="349" y="1278"/>
                  </a:lnTo>
                  <a:lnTo>
                    <a:pt x="338" y="1279"/>
                  </a:lnTo>
                  <a:lnTo>
                    <a:pt x="326" y="1280"/>
                  </a:lnTo>
                  <a:lnTo>
                    <a:pt x="298" y="1280"/>
                  </a:lnTo>
                  <a:lnTo>
                    <a:pt x="263" y="1280"/>
                  </a:lnTo>
                  <a:lnTo>
                    <a:pt x="224" y="1280"/>
                  </a:lnTo>
                  <a:lnTo>
                    <a:pt x="185" y="1280"/>
                  </a:lnTo>
                  <a:lnTo>
                    <a:pt x="148" y="1280"/>
                  </a:lnTo>
                  <a:lnTo>
                    <a:pt x="118" y="1280"/>
                  </a:lnTo>
                  <a:lnTo>
                    <a:pt x="98" y="1280"/>
                  </a:lnTo>
                  <a:lnTo>
                    <a:pt x="90" y="1280"/>
                  </a:lnTo>
                  <a:lnTo>
                    <a:pt x="13" y="122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1277"/>
            <p:cNvSpPr>
              <a:spLocks noChangeAspect="1"/>
            </p:cNvSpPr>
            <p:nvPr/>
          </p:nvSpPr>
          <p:spPr bwMode="auto">
            <a:xfrm>
              <a:off x="4350" y="1500"/>
              <a:ext cx="222" cy="206"/>
            </a:xfrm>
            <a:custGeom>
              <a:avLst/>
              <a:gdLst>
                <a:gd name="T0" fmla="*/ 0 w 1678"/>
                <a:gd name="T1" fmla="*/ 0 h 1465"/>
                <a:gd name="T2" fmla="*/ 0 w 1678"/>
                <a:gd name="T3" fmla="*/ 0 h 1465"/>
                <a:gd name="T4" fmla="*/ 0 w 1678"/>
                <a:gd name="T5" fmla="*/ 0 h 1465"/>
                <a:gd name="T6" fmla="*/ 0 w 1678"/>
                <a:gd name="T7" fmla="*/ 0 h 1465"/>
                <a:gd name="T8" fmla="*/ 0 w 1678"/>
                <a:gd name="T9" fmla="*/ 0 h 1465"/>
                <a:gd name="T10" fmla="*/ 0 w 1678"/>
                <a:gd name="T11" fmla="*/ 0 h 1465"/>
                <a:gd name="T12" fmla="*/ 0 w 1678"/>
                <a:gd name="T13" fmla="*/ 0 h 1465"/>
                <a:gd name="T14" fmla="*/ 0 w 1678"/>
                <a:gd name="T15" fmla="*/ 0 h 1465"/>
                <a:gd name="T16" fmla="*/ 0 w 1678"/>
                <a:gd name="T17" fmla="*/ 0 h 1465"/>
                <a:gd name="T18" fmla="*/ 0 w 1678"/>
                <a:gd name="T19" fmla="*/ 0 h 1465"/>
                <a:gd name="T20" fmla="*/ 0 w 1678"/>
                <a:gd name="T21" fmla="*/ 0 h 1465"/>
                <a:gd name="T22" fmla="*/ 0 w 1678"/>
                <a:gd name="T23" fmla="*/ 0 h 1465"/>
                <a:gd name="T24" fmla="*/ 0 w 1678"/>
                <a:gd name="T25" fmla="*/ 0 h 1465"/>
                <a:gd name="T26" fmla="*/ 0 w 1678"/>
                <a:gd name="T27" fmla="*/ 0 h 1465"/>
                <a:gd name="T28" fmla="*/ 0 w 1678"/>
                <a:gd name="T29" fmla="*/ 0 h 1465"/>
                <a:gd name="T30" fmla="*/ 0 w 1678"/>
                <a:gd name="T31" fmla="*/ 0 h 1465"/>
                <a:gd name="T32" fmla="*/ 0 w 1678"/>
                <a:gd name="T33" fmla="*/ 0 h 1465"/>
                <a:gd name="T34" fmla="*/ 0 w 1678"/>
                <a:gd name="T35" fmla="*/ 0 h 1465"/>
                <a:gd name="T36" fmla="*/ 0 w 1678"/>
                <a:gd name="T37" fmla="*/ 0 h 1465"/>
                <a:gd name="T38" fmla="*/ 0 w 1678"/>
                <a:gd name="T39" fmla="*/ 0 h 1465"/>
                <a:gd name="T40" fmla="*/ 0 w 1678"/>
                <a:gd name="T41" fmla="*/ 0 h 1465"/>
                <a:gd name="T42" fmla="*/ 0 w 1678"/>
                <a:gd name="T43" fmla="*/ 0 h 1465"/>
                <a:gd name="T44" fmla="*/ 0 w 1678"/>
                <a:gd name="T45" fmla="*/ 0 h 1465"/>
                <a:gd name="T46" fmla="*/ 0 w 1678"/>
                <a:gd name="T47" fmla="*/ 0 h 1465"/>
                <a:gd name="T48" fmla="*/ 0 w 1678"/>
                <a:gd name="T49" fmla="*/ 0 h 1465"/>
                <a:gd name="T50" fmla="*/ 0 w 1678"/>
                <a:gd name="T51" fmla="*/ 0 h 1465"/>
                <a:gd name="T52" fmla="*/ 0 w 1678"/>
                <a:gd name="T53" fmla="*/ 0 h 1465"/>
                <a:gd name="T54" fmla="*/ 0 w 1678"/>
                <a:gd name="T55" fmla="*/ 0 h 1465"/>
                <a:gd name="T56" fmla="*/ 0 w 1678"/>
                <a:gd name="T57" fmla="*/ 0 h 1465"/>
                <a:gd name="T58" fmla="*/ 0 w 1678"/>
                <a:gd name="T59" fmla="*/ 0 h 1465"/>
                <a:gd name="T60" fmla="*/ 0 w 1678"/>
                <a:gd name="T61" fmla="*/ 0 h 1465"/>
                <a:gd name="T62" fmla="*/ 0 w 1678"/>
                <a:gd name="T63" fmla="*/ 0 h 1465"/>
                <a:gd name="T64" fmla="*/ 0 w 1678"/>
                <a:gd name="T65" fmla="*/ 0 h 1465"/>
                <a:gd name="T66" fmla="*/ 0 w 1678"/>
                <a:gd name="T67" fmla="*/ 0 h 1465"/>
                <a:gd name="T68" fmla="*/ 0 w 1678"/>
                <a:gd name="T69" fmla="*/ 0 h 1465"/>
                <a:gd name="T70" fmla="*/ 0 w 1678"/>
                <a:gd name="T71" fmla="*/ 0 h 1465"/>
                <a:gd name="T72" fmla="*/ 0 w 1678"/>
                <a:gd name="T73" fmla="*/ 0 h 1465"/>
                <a:gd name="T74" fmla="*/ 0 w 1678"/>
                <a:gd name="T75" fmla="*/ 0 h 1465"/>
                <a:gd name="T76" fmla="*/ 0 w 1678"/>
                <a:gd name="T77" fmla="*/ 0 h 1465"/>
                <a:gd name="T78" fmla="*/ 0 w 1678"/>
                <a:gd name="T79" fmla="*/ 0 h 1465"/>
                <a:gd name="T80" fmla="*/ 0 w 1678"/>
                <a:gd name="T81" fmla="*/ 0 h 1465"/>
                <a:gd name="T82" fmla="*/ 0 w 1678"/>
                <a:gd name="T83" fmla="*/ 0 h 1465"/>
                <a:gd name="T84" fmla="*/ 0 w 1678"/>
                <a:gd name="T85" fmla="*/ 0 h 1465"/>
                <a:gd name="T86" fmla="*/ 0 w 1678"/>
                <a:gd name="T87" fmla="*/ 0 h 1465"/>
                <a:gd name="T88" fmla="*/ 0 w 1678"/>
                <a:gd name="T89" fmla="*/ 0 h 1465"/>
                <a:gd name="T90" fmla="*/ 0 w 1678"/>
                <a:gd name="T91" fmla="*/ 0 h 1465"/>
                <a:gd name="T92" fmla="*/ 0 w 1678"/>
                <a:gd name="T93" fmla="*/ 0 h 1465"/>
                <a:gd name="T94" fmla="*/ 0 w 1678"/>
                <a:gd name="T95" fmla="*/ 0 h 1465"/>
                <a:gd name="T96" fmla="*/ 0 w 1678"/>
                <a:gd name="T97" fmla="*/ 0 h 1465"/>
                <a:gd name="T98" fmla="*/ 0 w 1678"/>
                <a:gd name="T99" fmla="*/ 0 h 1465"/>
                <a:gd name="T100" fmla="*/ 0 w 1678"/>
                <a:gd name="T101" fmla="*/ 0 h 1465"/>
                <a:gd name="T102" fmla="*/ 0 w 1678"/>
                <a:gd name="T103" fmla="*/ 0 h 1465"/>
                <a:gd name="T104" fmla="*/ 0 w 1678"/>
                <a:gd name="T105" fmla="*/ 0 h 1465"/>
                <a:gd name="T106" fmla="*/ 0 w 1678"/>
                <a:gd name="T107" fmla="*/ 0 h 146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78"/>
                <a:gd name="T163" fmla="*/ 0 h 1465"/>
                <a:gd name="T164" fmla="*/ 1678 w 1678"/>
                <a:gd name="T165" fmla="*/ 1465 h 146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78" h="1465">
                  <a:moveTo>
                    <a:pt x="13" y="1222"/>
                  </a:moveTo>
                  <a:lnTo>
                    <a:pt x="17" y="1211"/>
                  </a:lnTo>
                  <a:lnTo>
                    <a:pt x="20" y="1200"/>
                  </a:lnTo>
                  <a:lnTo>
                    <a:pt x="23" y="1190"/>
                  </a:lnTo>
                  <a:lnTo>
                    <a:pt x="23" y="1181"/>
                  </a:lnTo>
                  <a:lnTo>
                    <a:pt x="23" y="1171"/>
                  </a:lnTo>
                  <a:lnTo>
                    <a:pt x="23" y="1162"/>
                  </a:lnTo>
                  <a:lnTo>
                    <a:pt x="20" y="1153"/>
                  </a:lnTo>
                  <a:lnTo>
                    <a:pt x="19" y="1146"/>
                  </a:lnTo>
                  <a:lnTo>
                    <a:pt x="14" y="1132"/>
                  </a:lnTo>
                  <a:lnTo>
                    <a:pt x="10" y="1121"/>
                  </a:lnTo>
                  <a:lnTo>
                    <a:pt x="6" y="1114"/>
                  </a:lnTo>
                  <a:lnTo>
                    <a:pt x="4" y="1112"/>
                  </a:lnTo>
                  <a:lnTo>
                    <a:pt x="3" y="1112"/>
                  </a:lnTo>
                  <a:lnTo>
                    <a:pt x="1" y="1111"/>
                  </a:lnTo>
                  <a:lnTo>
                    <a:pt x="0" y="1110"/>
                  </a:lnTo>
                  <a:lnTo>
                    <a:pt x="0" y="1108"/>
                  </a:lnTo>
                  <a:lnTo>
                    <a:pt x="0" y="1104"/>
                  </a:lnTo>
                  <a:lnTo>
                    <a:pt x="1" y="1100"/>
                  </a:lnTo>
                  <a:lnTo>
                    <a:pt x="3" y="1094"/>
                  </a:lnTo>
                  <a:lnTo>
                    <a:pt x="6" y="1086"/>
                  </a:lnTo>
                  <a:lnTo>
                    <a:pt x="11" y="1076"/>
                  </a:lnTo>
                  <a:lnTo>
                    <a:pt x="18" y="1063"/>
                  </a:lnTo>
                  <a:lnTo>
                    <a:pt x="38" y="1032"/>
                  </a:lnTo>
                  <a:lnTo>
                    <a:pt x="67" y="987"/>
                  </a:lnTo>
                  <a:lnTo>
                    <a:pt x="84" y="962"/>
                  </a:lnTo>
                  <a:lnTo>
                    <a:pt x="98" y="939"/>
                  </a:lnTo>
                  <a:lnTo>
                    <a:pt x="111" y="917"/>
                  </a:lnTo>
                  <a:lnTo>
                    <a:pt x="123" y="897"/>
                  </a:lnTo>
                  <a:lnTo>
                    <a:pt x="144" y="861"/>
                  </a:lnTo>
                  <a:lnTo>
                    <a:pt x="165" y="829"/>
                  </a:lnTo>
                  <a:lnTo>
                    <a:pt x="175" y="816"/>
                  </a:lnTo>
                  <a:lnTo>
                    <a:pt x="186" y="804"/>
                  </a:lnTo>
                  <a:lnTo>
                    <a:pt x="199" y="793"/>
                  </a:lnTo>
                  <a:lnTo>
                    <a:pt x="212" y="783"/>
                  </a:lnTo>
                  <a:lnTo>
                    <a:pt x="227" y="775"/>
                  </a:lnTo>
                  <a:lnTo>
                    <a:pt x="245" y="768"/>
                  </a:lnTo>
                  <a:lnTo>
                    <a:pt x="263" y="763"/>
                  </a:lnTo>
                  <a:lnTo>
                    <a:pt x="286" y="757"/>
                  </a:lnTo>
                  <a:lnTo>
                    <a:pt x="309" y="753"/>
                  </a:lnTo>
                  <a:lnTo>
                    <a:pt x="332" y="748"/>
                  </a:lnTo>
                  <a:lnTo>
                    <a:pt x="355" y="741"/>
                  </a:lnTo>
                  <a:lnTo>
                    <a:pt x="376" y="732"/>
                  </a:lnTo>
                  <a:lnTo>
                    <a:pt x="397" y="725"/>
                  </a:lnTo>
                  <a:lnTo>
                    <a:pt x="417" y="716"/>
                  </a:lnTo>
                  <a:lnTo>
                    <a:pt x="435" y="707"/>
                  </a:lnTo>
                  <a:lnTo>
                    <a:pt x="452" y="697"/>
                  </a:lnTo>
                  <a:lnTo>
                    <a:pt x="482" y="681"/>
                  </a:lnTo>
                  <a:lnTo>
                    <a:pt x="506" y="667"/>
                  </a:lnTo>
                  <a:lnTo>
                    <a:pt x="520" y="657"/>
                  </a:lnTo>
                  <a:lnTo>
                    <a:pt x="525" y="654"/>
                  </a:lnTo>
                  <a:lnTo>
                    <a:pt x="452" y="477"/>
                  </a:lnTo>
                  <a:lnTo>
                    <a:pt x="448" y="470"/>
                  </a:lnTo>
                  <a:lnTo>
                    <a:pt x="438" y="452"/>
                  </a:lnTo>
                  <a:lnTo>
                    <a:pt x="426" y="425"/>
                  </a:lnTo>
                  <a:lnTo>
                    <a:pt x="413" y="394"/>
                  </a:lnTo>
                  <a:lnTo>
                    <a:pt x="408" y="376"/>
                  </a:lnTo>
                  <a:lnTo>
                    <a:pt x="403" y="360"/>
                  </a:lnTo>
                  <a:lnTo>
                    <a:pt x="400" y="343"/>
                  </a:lnTo>
                  <a:lnTo>
                    <a:pt x="399" y="327"/>
                  </a:lnTo>
                  <a:lnTo>
                    <a:pt x="400" y="320"/>
                  </a:lnTo>
                  <a:lnTo>
                    <a:pt x="400" y="312"/>
                  </a:lnTo>
                  <a:lnTo>
                    <a:pt x="402" y="306"/>
                  </a:lnTo>
                  <a:lnTo>
                    <a:pt x="405" y="299"/>
                  </a:lnTo>
                  <a:lnTo>
                    <a:pt x="408" y="294"/>
                  </a:lnTo>
                  <a:lnTo>
                    <a:pt x="411" y="288"/>
                  </a:lnTo>
                  <a:lnTo>
                    <a:pt x="415" y="283"/>
                  </a:lnTo>
                  <a:lnTo>
                    <a:pt x="421" y="279"/>
                  </a:lnTo>
                  <a:lnTo>
                    <a:pt x="444" y="263"/>
                  </a:lnTo>
                  <a:lnTo>
                    <a:pt x="464" y="246"/>
                  </a:lnTo>
                  <a:lnTo>
                    <a:pt x="485" y="230"/>
                  </a:lnTo>
                  <a:lnTo>
                    <a:pt x="507" y="212"/>
                  </a:lnTo>
                  <a:lnTo>
                    <a:pt x="519" y="205"/>
                  </a:lnTo>
                  <a:lnTo>
                    <a:pt x="532" y="196"/>
                  </a:lnTo>
                  <a:lnTo>
                    <a:pt x="546" y="188"/>
                  </a:lnTo>
                  <a:lnTo>
                    <a:pt x="561" y="181"/>
                  </a:lnTo>
                  <a:lnTo>
                    <a:pt x="579" y="173"/>
                  </a:lnTo>
                  <a:lnTo>
                    <a:pt x="597" y="166"/>
                  </a:lnTo>
                  <a:lnTo>
                    <a:pt x="617" y="160"/>
                  </a:lnTo>
                  <a:lnTo>
                    <a:pt x="640" y="154"/>
                  </a:lnTo>
                  <a:lnTo>
                    <a:pt x="662" y="148"/>
                  </a:lnTo>
                  <a:lnTo>
                    <a:pt x="684" y="140"/>
                  </a:lnTo>
                  <a:lnTo>
                    <a:pt x="704" y="132"/>
                  </a:lnTo>
                  <a:lnTo>
                    <a:pt x="723" y="123"/>
                  </a:lnTo>
                  <a:lnTo>
                    <a:pt x="741" y="113"/>
                  </a:lnTo>
                  <a:lnTo>
                    <a:pt x="757" y="104"/>
                  </a:lnTo>
                  <a:lnTo>
                    <a:pt x="772" y="95"/>
                  </a:lnTo>
                  <a:lnTo>
                    <a:pt x="785" y="85"/>
                  </a:lnTo>
                  <a:lnTo>
                    <a:pt x="808" y="67"/>
                  </a:lnTo>
                  <a:lnTo>
                    <a:pt x="825" y="53"/>
                  </a:lnTo>
                  <a:lnTo>
                    <a:pt x="834" y="43"/>
                  </a:lnTo>
                  <a:lnTo>
                    <a:pt x="838" y="39"/>
                  </a:lnTo>
                  <a:lnTo>
                    <a:pt x="839" y="34"/>
                  </a:lnTo>
                  <a:lnTo>
                    <a:pt x="842" y="17"/>
                  </a:lnTo>
                  <a:lnTo>
                    <a:pt x="960" y="17"/>
                  </a:lnTo>
                  <a:lnTo>
                    <a:pt x="968" y="17"/>
                  </a:lnTo>
                  <a:lnTo>
                    <a:pt x="992" y="14"/>
                  </a:lnTo>
                  <a:lnTo>
                    <a:pt x="1009" y="12"/>
                  </a:lnTo>
                  <a:lnTo>
                    <a:pt x="1025" y="9"/>
                  </a:lnTo>
                  <a:lnTo>
                    <a:pt x="1043" y="5"/>
                  </a:lnTo>
                  <a:lnTo>
                    <a:pt x="1062" y="0"/>
                  </a:lnTo>
                  <a:lnTo>
                    <a:pt x="1063" y="20"/>
                  </a:lnTo>
                  <a:lnTo>
                    <a:pt x="1065" y="39"/>
                  </a:lnTo>
                  <a:lnTo>
                    <a:pt x="1067" y="59"/>
                  </a:lnTo>
                  <a:lnTo>
                    <a:pt x="1072" y="78"/>
                  </a:lnTo>
                  <a:lnTo>
                    <a:pt x="1076" y="97"/>
                  </a:lnTo>
                  <a:lnTo>
                    <a:pt x="1083" y="113"/>
                  </a:lnTo>
                  <a:lnTo>
                    <a:pt x="1086" y="120"/>
                  </a:lnTo>
                  <a:lnTo>
                    <a:pt x="1089" y="127"/>
                  </a:lnTo>
                  <a:lnTo>
                    <a:pt x="1093" y="133"/>
                  </a:lnTo>
                  <a:lnTo>
                    <a:pt x="1098" y="138"/>
                  </a:lnTo>
                  <a:lnTo>
                    <a:pt x="1118" y="160"/>
                  </a:lnTo>
                  <a:lnTo>
                    <a:pt x="1142" y="188"/>
                  </a:lnTo>
                  <a:lnTo>
                    <a:pt x="1167" y="222"/>
                  </a:lnTo>
                  <a:lnTo>
                    <a:pt x="1192" y="258"/>
                  </a:lnTo>
                  <a:lnTo>
                    <a:pt x="1203" y="276"/>
                  </a:lnTo>
                  <a:lnTo>
                    <a:pt x="1213" y="295"/>
                  </a:lnTo>
                  <a:lnTo>
                    <a:pt x="1223" y="311"/>
                  </a:lnTo>
                  <a:lnTo>
                    <a:pt x="1229" y="329"/>
                  </a:lnTo>
                  <a:lnTo>
                    <a:pt x="1235" y="344"/>
                  </a:lnTo>
                  <a:lnTo>
                    <a:pt x="1238" y="357"/>
                  </a:lnTo>
                  <a:lnTo>
                    <a:pt x="1239" y="363"/>
                  </a:lnTo>
                  <a:lnTo>
                    <a:pt x="1239" y="369"/>
                  </a:lnTo>
                  <a:lnTo>
                    <a:pt x="1238" y="374"/>
                  </a:lnTo>
                  <a:lnTo>
                    <a:pt x="1237" y="379"/>
                  </a:lnTo>
                  <a:lnTo>
                    <a:pt x="1235" y="387"/>
                  </a:lnTo>
                  <a:lnTo>
                    <a:pt x="1233" y="397"/>
                  </a:lnTo>
                  <a:lnTo>
                    <a:pt x="1233" y="407"/>
                  </a:lnTo>
                  <a:lnTo>
                    <a:pt x="1234" y="418"/>
                  </a:lnTo>
                  <a:lnTo>
                    <a:pt x="1236" y="429"/>
                  </a:lnTo>
                  <a:lnTo>
                    <a:pt x="1239" y="440"/>
                  </a:lnTo>
                  <a:lnTo>
                    <a:pt x="1244" y="450"/>
                  </a:lnTo>
                  <a:lnTo>
                    <a:pt x="1249" y="462"/>
                  </a:lnTo>
                  <a:lnTo>
                    <a:pt x="1256" y="473"/>
                  </a:lnTo>
                  <a:lnTo>
                    <a:pt x="1263" y="484"/>
                  </a:lnTo>
                  <a:lnTo>
                    <a:pt x="1272" y="495"/>
                  </a:lnTo>
                  <a:lnTo>
                    <a:pt x="1282" y="506"/>
                  </a:lnTo>
                  <a:lnTo>
                    <a:pt x="1293" y="517"/>
                  </a:lnTo>
                  <a:lnTo>
                    <a:pt x="1303" y="527"/>
                  </a:lnTo>
                  <a:lnTo>
                    <a:pt x="1317" y="536"/>
                  </a:lnTo>
                  <a:lnTo>
                    <a:pt x="1330" y="545"/>
                  </a:lnTo>
                  <a:lnTo>
                    <a:pt x="1359" y="565"/>
                  </a:lnTo>
                  <a:lnTo>
                    <a:pt x="1388" y="588"/>
                  </a:lnTo>
                  <a:lnTo>
                    <a:pt x="1419" y="613"/>
                  </a:lnTo>
                  <a:lnTo>
                    <a:pt x="1448" y="638"/>
                  </a:lnTo>
                  <a:lnTo>
                    <a:pt x="1474" y="664"/>
                  </a:lnTo>
                  <a:lnTo>
                    <a:pt x="1496" y="689"/>
                  </a:lnTo>
                  <a:lnTo>
                    <a:pt x="1506" y="701"/>
                  </a:lnTo>
                  <a:lnTo>
                    <a:pt x="1514" y="712"/>
                  </a:lnTo>
                  <a:lnTo>
                    <a:pt x="1520" y="721"/>
                  </a:lnTo>
                  <a:lnTo>
                    <a:pt x="1524" y="730"/>
                  </a:lnTo>
                  <a:lnTo>
                    <a:pt x="1528" y="738"/>
                  </a:lnTo>
                  <a:lnTo>
                    <a:pt x="1533" y="744"/>
                  </a:lnTo>
                  <a:lnTo>
                    <a:pt x="1540" y="751"/>
                  </a:lnTo>
                  <a:lnTo>
                    <a:pt x="1546" y="756"/>
                  </a:lnTo>
                  <a:lnTo>
                    <a:pt x="1555" y="762"/>
                  </a:lnTo>
                  <a:lnTo>
                    <a:pt x="1564" y="767"/>
                  </a:lnTo>
                  <a:lnTo>
                    <a:pt x="1573" y="771"/>
                  </a:lnTo>
                  <a:lnTo>
                    <a:pt x="1584" y="777"/>
                  </a:lnTo>
                  <a:lnTo>
                    <a:pt x="1629" y="794"/>
                  </a:lnTo>
                  <a:lnTo>
                    <a:pt x="1672" y="810"/>
                  </a:lnTo>
                  <a:lnTo>
                    <a:pt x="1678" y="850"/>
                  </a:lnTo>
                  <a:lnTo>
                    <a:pt x="1676" y="852"/>
                  </a:lnTo>
                  <a:lnTo>
                    <a:pt x="1670" y="857"/>
                  </a:lnTo>
                  <a:lnTo>
                    <a:pt x="1663" y="866"/>
                  </a:lnTo>
                  <a:lnTo>
                    <a:pt x="1655" y="877"/>
                  </a:lnTo>
                  <a:lnTo>
                    <a:pt x="1651" y="885"/>
                  </a:lnTo>
                  <a:lnTo>
                    <a:pt x="1647" y="892"/>
                  </a:lnTo>
                  <a:lnTo>
                    <a:pt x="1645" y="901"/>
                  </a:lnTo>
                  <a:lnTo>
                    <a:pt x="1643" y="910"/>
                  </a:lnTo>
                  <a:lnTo>
                    <a:pt x="1642" y="919"/>
                  </a:lnTo>
                  <a:lnTo>
                    <a:pt x="1642" y="930"/>
                  </a:lnTo>
                  <a:lnTo>
                    <a:pt x="1643" y="941"/>
                  </a:lnTo>
                  <a:lnTo>
                    <a:pt x="1646" y="952"/>
                  </a:lnTo>
                  <a:lnTo>
                    <a:pt x="1657" y="989"/>
                  </a:lnTo>
                  <a:lnTo>
                    <a:pt x="1663" y="1009"/>
                  </a:lnTo>
                  <a:lnTo>
                    <a:pt x="1665" y="1015"/>
                  </a:lnTo>
                  <a:lnTo>
                    <a:pt x="1665" y="1016"/>
                  </a:lnTo>
                  <a:lnTo>
                    <a:pt x="1651" y="1015"/>
                  </a:lnTo>
                  <a:lnTo>
                    <a:pt x="1617" y="1013"/>
                  </a:lnTo>
                  <a:lnTo>
                    <a:pt x="1597" y="1014"/>
                  </a:lnTo>
                  <a:lnTo>
                    <a:pt x="1579" y="1016"/>
                  </a:lnTo>
                  <a:lnTo>
                    <a:pt x="1570" y="1019"/>
                  </a:lnTo>
                  <a:lnTo>
                    <a:pt x="1563" y="1022"/>
                  </a:lnTo>
                  <a:lnTo>
                    <a:pt x="1555" y="1025"/>
                  </a:lnTo>
                  <a:lnTo>
                    <a:pt x="1549" y="1029"/>
                  </a:lnTo>
                  <a:lnTo>
                    <a:pt x="1529" y="1050"/>
                  </a:lnTo>
                  <a:lnTo>
                    <a:pt x="1508" y="1071"/>
                  </a:lnTo>
                  <a:lnTo>
                    <a:pt x="1492" y="1087"/>
                  </a:lnTo>
                  <a:lnTo>
                    <a:pt x="1485" y="1094"/>
                  </a:lnTo>
                  <a:lnTo>
                    <a:pt x="1383" y="1113"/>
                  </a:lnTo>
                  <a:lnTo>
                    <a:pt x="1369" y="1128"/>
                  </a:lnTo>
                  <a:lnTo>
                    <a:pt x="1334" y="1168"/>
                  </a:lnTo>
                  <a:lnTo>
                    <a:pt x="1312" y="1193"/>
                  </a:lnTo>
                  <a:lnTo>
                    <a:pt x="1292" y="1218"/>
                  </a:lnTo>
                  <a:lnTo>
                    <a:pt x="1272" y="1243"/>
                  </a:lnTo>
                  <a:lnTo>
                    <a:pt x="1256" y="1267"/>
                  </a:lnTo>
                  <a:lnTo>
                    <a:pt x="1240" y="1287"/>
                  </a:lnTo>
                  <a:lnTo>
                    <a:pt x="1225" y="1307"/>
                  </a:lnTo>
                  <a:lnTo>
                    <a:pt x="1210" y="1324"/>
                  </a:lnTo>
                  <a:lnTo>
                    <a:pt x="1196" y="1340"/>
                  </a:lnTo>
                  <a:lnTo>
                    <a:pt x="1174" y="1361"/>
                  </a:lnTo>
                  <a:lnTo>
                    <a:pt x="1165" y="1369"/>
                  </a:lnTo>
                  <a:lnTo>
                    <a:pt x="1155" y="1367"/>
                  </a:lnTo>
                  <a:lnTo>
                    <a:pt x="1129" y="1363"/>
                  </a:lnTo>
                  <a:lnTo>
                    <a:pt x="1091" y="1359"/>
                  </a:lnTo>
                  <a:lnTo>
                    <a:pt x="1047" y="1355"/>
                  </a:lnTo>
                  <a:lnTo>
                    <a:pt x="1024" y="1354"/>
                  </a:lnTo>
                  <a:lnTo>
                    <a:pt x="1002" y="1354"/>
                  </a:lnTo>
                  <a:lnTo>
                    <a:pt x="980" y="1354"/>
                  </a:lnTo>
                  <a:lnTo>
                    <a:pt x="961" y="1355"/>
                  </a:lnTo>
                  <a:lnTo>
                    <a:pt x="942" y="1358"/>
                  </a:lnTo>
                  <a:lnTo>
                    <a:pt x="928" y="1362"/>
                  </a:lnTo>
                  <a:lnTo>
                    <a:pt x="922" y="1365"/>
                  </a:lnTo>
                  <a:lnTo>
                    <a:pt x="916" y="1368"/>
                  </a:lnTo>
                  <a:lnTo>
                    <a:pt x="913" y="1371"/>
                  </a:lnTo>
                  <a:lnTo>
                    <a:pt x="910" y="1375"/>
                  </a:lnTo>
                  <a:lnTo>
                    <a:pt x="904" y="1383"/>
                  </a:lnTo>
                  <a:lnTo>
                    <a:pt x="899" y="1392"/>
                  </a:lnTo>
                  <a:lnTo>
                    <a:pt x="891" y="1401"/>
                  </a:lnTo>
                  <a:lnTo>
                    <a:pt x="885" y="1408"/>
                  </a:lnTo>
                  <a:lnTo>
                    <a:pt x="868" y="1423"/>
                  </a:lnTo>
                  <a:lnTo>
                    <a:pt x="850" y="1436"/>
                  </a:lnTo>
                  <a:lnTo>
                    <a:pt x="841" y="1443"/>
                  </a:lnTo>
                  <a:lnTo>
                    <a:pt x="832" y="1448"/>
                  </a:lnTo>
                  <a:lnTo>
                    <a:pt x="822" y="1453"/>
                  </a:lnTo>
                  <a:lnTo>
                    <a:pt x="814" y="1457"/>
                  </a:lnTo>
                  <a:lnTo>
                    <a:pt x="805" y="1460"/>
                  </a:lnTo>
                  <a:lnTo>
                    <a:pt x="796" y="1463"/>
                  </a:lnTo>
                  <a:lnTo>
                    <a:pt x="789" y="1465"/>
                  </a:lnTo>
                  <a:lnTo>
                    <a:pt x="781" y="1465"/>
                  </a:lnTo>
                  <a:lnTo>
                    <a:pt x="778" y="1465"/>
                  </a:lnTo>
                  <a:lnTo>
                    <a:pt x="773" y="1464"/>
                  </a:lnTo>
                  <a:lnTo>
                    <a:pt x="769" y="1461"/>
                  </a:lnTo>
                  <a:lnTo>
                    <a:pt x="765" y="1458"/>
                  </a:lnTo>
                  <a:lnTo>
                    <a:pt x="754" y="1451"/>
                  </a:lnTo>
                  <a:lnTo>
                    <a:pt x="743" y="1441"/>
                  </a:lnTo>
                  <a:lnTo>
                    <a:pt x="719" y="1416"/>
                  </a:lnTo>
                  <a:lnTo>
                    <a:pt x="693" y="1386"/>
                  </a:lnTo>
                  <a:lnTo>
                    <a:pt x="666" y="1355"/>
                  </a:lnTo>
                  <a:lnTo>
                    <a:pt x="639" y="1324"/>
                  </a:lnTo>
                  <a:lnTo>
                    <a:pt x="625" y="1310"/>
                  </a:lnTo>
                  <a:lnTo>
                    <a:pt x="612" y="1298"/>
                  </a:lnTo>
                  <a:lnTo>
                    <a:pt x="600" y="1287"/>
                  </a:lnTo>
                  <a:lnTo>
                    <a:pt x="590" y="1280"/>
                  </a:lnTo>
                  <a:lnTo>
                    <a:pt x="556" y="1256"/>
                  </a:lnTo>
                  <a:lnTo>
                    <a:pt x="534" y="1243"/>
                  </a:lnTo>
                  <a:lnTo>
                    <a:pt x="523" y="1238"/>
                  </a:lnTo>
                  <a:lnTo>
                    <a:pt x="511" y="1236"/>
                  </a:lnTo>
                  <a:lnTo>
                    <a:pt x="495" y="1235"/>
                  </a:lnTo>
                  <a:lnTo>
                    <a:pt x="474" y="1234"/>
                  </a:lnTo>
                  <a:lnTo>
                    <a:pt x="462" y="1235"/>
                  </a:lnTo>
                  <a:lnTo>
                    <a:pt x="452" y="1236"/>
                  </a:lnTo>
                  <a:lnTo>
                    <a:pt x="443" y="1238"/>
                  </a:lnTo>
                  <a:lnTo>
                    <a:pt x="433" y="1242"/>
                  </a:lnTo>
                  <a:lnTo>
                    <a:pt x="417" y="1248"/>
                  </a:lnTo>
                  <a:lnTo>
                    <a:pt x="400" y="1257"/>
                  </a:lnTo>
                  <a:lnTo>
                    <a:pt x="385" y="1264"/>
                  </a:lnTo>
                  <a:lnTo>
                    <a:pt x="368" y="1272"/>
                  </a:lnTo>
                  <a:lnTo>
                    <a:pt x="359" y="1275"/>
                  </a:lnTo>
                  <a:lnTo>
                    <a:pt x="349" y="1278"/>
                  </a:lnTo>
                  <a:lnTo>
                    <a:pt x="338" y="1279"/>
                  </a:lnTo>
                  <a:lnTo>
                    <a:pt x="326" y="1280"/>
                  </a:lnTo>
                  <a:lnTo>
                    <a:pt x="298" y="1280"/>
                  </a:lnTo>
                  <a:lnTo>
                    <a:pt x="263" y="1280"/>
                  </a:lnTo>
                  <a:lnTo>
                    <a:pt x="224" y="1280"/>
                  </a:lnTo>
                  <a:lnTo>
                    <a:pt x="185" y="1280"/>
                  </a:lnTo>
                  <a:lnTo>
                    <a:pt x="148" y="1280"/>
                  </a:lnTo>
                  <a:lnTo>
                    <a:pt x="118" y="1280"/>
                  </a:lnTo>
                  <a:lnTo>
                    <a:pt x="98" y="1280"/>
                  </a:lnTo>
                  <a:lnTo>
                    <a:pt x="90" y="1280"/>
                  </a:lnTo>
                  <a:lnTo>
                    <a:pt x="13" y="122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1278"/>
            <p:cNvSpPr>
              <a:spLocks noChangeAspect="1"/>
            </p:cNvSpPr>
            <p:nvPr/>
          </p:nvSpPr>
          <p:spPr bwMode="auto">
            <a:xfrm>
              <a:off x="4020" y="1672"/>
              <a:ext cx="588" cy="586"/>
            </a:xfrm>
            <a:custGeom>
              <a:avLst/>
              <a:gdLst>
                <a:gd name="T0" fmla="*/ 0 w 4436"/>
                <a:gd name="T1" fmla="*/ 0 h 4160"/>
                <a:gd name="T2" fmla="*/ 0 w 4436"/>
                <a:gd name="T3" fmla="*/ 0 h 4160"/>
                <a:gd name="T4" fmla="*/ 0 w 4436"/>
                <a:gd name="T5" fmla="*/ 0 h 4160"/>
                <a:gd name="T6" fmla="*/ 0 w 4436"/>
                <a:gd name="T7" fmla="*/ 0 h 4160"/>
                <a:gd name="T8" fmla="*/ 0 w 4436"/>
                <a:gd name="T9" fmla="*/ 0 h 4160"/>
                <a:gd name="T10" fmla="*/ 0 w 4436"/>
                <a:gd name="T11" fmla="*/ 0 h 4160"/>
                <a:gd name="T12" fmla="*/ 0 w 4436"/>
                <a:gd name="T13" fmla="*/ 0 h 4160"/>
                <a:gd name="T14" fmla="*/ 0 w 4436"/>
                <a:gd name="T15" fmla="*/ 0 h 4160"/>
                <a:gd name="T16" fmla="*/ 0 w 4436"/>
                <a:gd name="T17" fmla="*/ 0 h 4160"/>
                <a:gd name="T18" fmla="*/ 0 w 4436"/>
                <a:gd name="T19" fmla="*/ 0 h 4160"/>
                <a:gd name="T20" fmla="*/ 0 w 4436"/>
                <a:gd name="T21" fmla="*/ 0 h 4160"/>
                <a:gd name="T22" fmla="*/ 0 w 4436"/>
                <a:gd name="T23" fmla="*/ 0 h 4160"/>
                <a:gd name="T24" fmla="*/ 0 w 4436"/>
                <a:gd name="T25" fmla="*/ 0 h 4160"/>
                <a:gd name="T26" fmla="*/ 0 w 4436"/>
                <a:gd name="T27" fmla="*/ 0 h 4160"/>
                <a:gd name="T28" fmla="*/ 0 w 4436"/>
                <a:gd name="T29" fmla="*/ 0 h 4160"/>
                <a:gd name="T30" fmla="*/ 0 w 4436"/>
                <a:gd name="T31" fmla="*/ 0 h 4160"/>
                <a:gd name="T32" fmla="*/ 0 w 4436"/>
                <a:gd name="T33" fmla="*/ 0 h 4160"/>
                <a:gd name="T34" fmla="*/ 0 w 4436"/>
                <a:gd name="T35" fmla="*/ 0 h 4160"/>
                <a:gd name="T36" fmla="*/ 0 w 4436"/>
                <a:gd name="T37" fmla="*/ 0 h 4160"/>
                <a:gd name="T38" fmla="*/ 0 w 4436"/>
                <a:gd name="T39" fmla="*/ 0 h 4160"/>
                <a:gd name="T40" fmla="*/ 0 w 4436"/>
                <a:gd name="T41" fmla="*/ 0 h 4160"/>
                <a:gd name="T42" fmla="*/ 0 w 4436"/>
                <a:gd name="T43" fmla="*/ 0 h 4160"/>
                <a:gd name="T44" fmla="*/ 0 w 4436"/>
                <a:gd name="T45" fmla="*/ 0 h 4160"/>
                <a:gd name="T46" fmla="*/ 0 w 4436"/>
                <a:gd name="T47" fmla="*/ 0 h 4160"/>
                <a:gd name="T48" fmla="*/ 0 w 4436"/>
                <a:gd name="T49" fmla="*/ 0 h 4160"/>
                <a:gd name="T50" fmla="*/ 0 w 4436"/>
                <a:gd name="T51" fmla="*/ 0 h 4160"/>
                <a:gd name="T52" fmla="*/ 0 w 4436"/>
                <a:gd name="T53" fmla="*/ 0 h 4160"/>
                <a:gd name="T54" fmla="*/ 0 w 4436"/>
                <a:gd name="T55" fmla="*/ 0 h 4160"/>
                <a:gd name="T56" fmla="*/ 0 w 4436"/>
                <a:gd name="T57" fmla="*/ 0 h 4160"/>
                <a:gd name="T58" fmla="*/ 0 w 4436"/>
                <a:gd name="T59" fmla="*/ 0 h 4160"/>
                <a:gd name="T60" fmla="*/ 0 w 4436"/>
                <a:gd name="T61" fmla="*/ 0 h 4160"/>
                <a:gd name="T62" fmla="*/ 0 w 4436"/>
                <a:gd name="T63" fmla="*/ 0 h 4160"/>
                <a:gd name="T64" fmla="*/ 0 w 4436"/>
                <a:gd name="T65" fmla="*/ 0 h 4160"/>
                <a:gd name="T66" fmla="*/ 0 w 4436"/>
                <a:gd name="T67" fmla="*/ 0 h 4160"/>
                <a:gd name="T68" fmla="*/ 0 w 4436"/>
                <a:gd name="T69" fmla="*/ 0 h 4160"/>
                <a:gd name="T70" fmla="*/ 0 w 4436"/>
                <a:gd name="T71" fmla="*/ 0 h 4160"/>
                <a:gd name="T72" fmla="*/ 0 w 4436"/>
                <a:gd name="T73" fmla="*/ 0 h 4160"/>
                <a:gd name="T74" fmla="*/ 0 w 4436"/>
                <a:gd name="T75" fmla="*/ 0 h 4160"/>
                <a:gd name="T76" fmla="*/ 0 w 4436"/>
                <a:gd name="T77" fmla="*/ 0 h 4160"/>
                <a:gd name="T78" fmla="*/ 0 w 4436"/>
                <a:gd name="T79" fmla="*/ 0 h 4160"/>
                <a:gd name="T80" fmla="*/ 0 w 4436"/>
                <a:gd name="T81" fmla="*/ 0 h 4160"/>
                <a:gd name="T82" fmla="*/ 0 w 4436"/>
                <a:gd name="T83" fmla="*/ 0 h 4160"/>
                <a:gd name="T84" fmla="*/ 0 w 4436"/>
                <a:gd name="T85" fmla="*/ 0 h 4160"/>
                <a:gd name="T86" fmla="*/ 0 w 4436"/>
                <a:gd name="T87" fmla="*/ 0 h 4160"/>
                <a:gd name="T88" fmla="*/ 0 w 4436"/>
                <a:gd name="T89" fmla="*/ 0 h 4160"/>
                <a:gd name="T90" fmla="*/ 0 w 4436"/>
                <a:gd name="T91" fmla="*/ 0 h 4160"/>
                <a:gd name="T92" fmla="*/ 0 w 4436"/>
                <a:gd name="T93" fmla="*/ 0 h 4160"/>
                <a:gd name="T94" fmla="*/ 0 w 4436"/>
                <a:gd name="T95" fmla="*/ 0 h 4160"/>
                <a:gd name="T96" fmla="*/ 0 w 4436"/>
                <a:gd name="T97" fmla="*/ 0 h 4160"/>
                <a:gd name="T98" fmla="*/ 0 w 4436"/>
                <a:gd name="T99" fmla="*/ 0 h 4160"/>
                <a:gd name="T100" fmla="*/ 0 w 4436"/>
                <a:gd name="T101" fmla="*/ 0 h 4160"/>
                <a:gd name="T102" fmla="*/ 0 w 4436"/>
                <a:gd name="T103" fmla="*/ 0 h 4160"/>
                <a:gd name="T104" fmla="*/ 0 w 4436"/>
                <a:gd name="T105" fmla="*/ 0 h 4160"/>
                <a:gd name="T106" fmla="*/ 0 w 4436"/>
                <a:gd name="T107" fmla="*/ 0 h 4160"/>
                <a:gd name="T108" fmla="*/ 0 w 4436"/>
                <a:gd name="T109" fmla="*/ 0 h 4160"/>
                <a:gd name="T110" fmla="*/ 0 w 4436"/>
                <a:gd name="T111" fmla="*/ 0 h 4160"/>
                <a:gd name="T112" fmla="*/ 0 w 4436"/>
                <a:gd name="T113" fmla="*/ 0 h 4160"/>
                <a:gd name="T114" fmla="*/ 0 w 4436"/>
                <a:gd name="T115" fmla="*/ 0 h 4160"/>
                <a:gd name="T116" fmla="*/ 0 w 4436"/>
                <a:gd name="T117" fmla="*/ 0 h 4160"/>
                <a:gd name="T118" fmla="*/ 0 w 4436"/>
                <a:gd name="T119" fmla="*/ 0 h 4160"/>
                <a:gd name="T120" fmla="*/ 0 w 4436"/>
                <a:gd name="T121" fmla="*/ 0 h 41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36"/>
                <a:gd name="T184" fmla="*/ 0 h 4160"/>
                <a:gd name="T185" fmla="*/ 4436 w 4436"/>
                <a:gd name="T186" fmla="*/ 4160 h 41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36" h="4160">
                  <a:moveTo>
                    <a:pt x="2501" y="0"/>
                  </a:moveTo>
                  <a:lnTo>
                    <a:pt x="2501" y="0"/>
                  </a:lnTo>
                  <a:lnTo>
                    <a:pt x="2501" y="1"/>
                  </a:lnTo>
                  <a:lnTo>
                    <a:pt x="2578" y="59"/>
                  </a:lnTo>
                  <a:lnTo>
                    <a:pt x="2586" y="59"/>
                  </a:lnTo>
                  <a:lnTo>
                    <a:pt x="2606" y="59"/>
                  </a:lnTo>
                  <a:lnTo>
                    <a:pt x="2636" y="59"/>
                  </a:lnTo>
                  <a:lnTo>
                    <a:pt x="2673" y="59"/>
                  </a:lnTo>
                  <a:lnTo>
                    <a:pt x="2712" y="59"/>
                  </a:lnTo>
                  <a:lnTo>
                    <a:pt x="2751" y="59"/>
                  </a:lnTo>
                  <a:lnTo>
                    <a:pt x="2786" y="59"/>
                  </a:lnTo>
                  <a:lnTo>
                    <a:pt x="2814" y="59"/>
                  </a:lnTo>
                  <a:lnTo>
                    <a:pt x="2820" y="58"/>
                  </a:lnTo>
                  <a:lnTo>
                    <a:pt x="2824" y="58"/>
                  </a:lnTo>
                  <a:lnTo>
                    <a:pt x="2816" y="91"/>
                  </a:lnTo>
                  <a:lnTo>
                    <a:pt x="2810" y="125"/>
                  </a:lnTo>
                  <a:lnTo>
                    <a:pt x="2807" y="139"/>
                  </a:lnTo>
                  <a:lnTo>
                    <a:pt x="2801" y="152"/>
                  </a:lnTo>
                  <a:lnTo>
                    <a:pt x="2798" y="158"/>
                  </a:lnTo>
                  <a:lnTo>
                    <a:pt x="2794" y="162"/>
                  </a:lnTo>
                  <a:lnTo>
                    <a:pt x="2789" y="166"/>
                  </a:lnTo>
                  <a:lnTo>
                    <a:pt x="2784" y="170"/>
                  </a:lnTo>
                  <a:lnTo>
                    <a:pt x="2775" y="175"/>
                  </a:lnTo>
                  <a:lnTo>
                    <a:pt x="2767" y="180"/>
                  </a:lnTo>
                  <a:lnTo>
                    <a:pt x="2760" y="185"/>
                  </a:lnTo>
                  <a:lnTo>
                    <a:pt x="2754" y="190"/>
                  </a:lnTo>
                  <a:lnTo>
                    <a:pt x="2749" y="195"/>
                  </a:lnTo>
                  <a:lnTo>
                    <a:pt x="2746" y="200"/>
                  </a:lnTo>
                  <a:lnTo>
                    <a:pt x="2742" y="206"/>
                  </a:lnTo>
                  <a:lnTo>
                    <a:pt x="2741" y="211"/>
                  </a:lnTo>
                  <a:lnTo>
                    <a:pt x="2740" y="217"/>
                  </a:lnTo>
                  <a:lnTo>
                    <a:pt x="2741" y="222"/>
                  </a:lnTo>
                  <a:lnTo>
                    <a:pt x="2742" y="227"/>
                  </a:lnTo>
                  <a:lnTo>
                    <a:pt x="2746" y="233"/>
                  </a:lnTo>
                  <a:lnTo>
                    <a:pt x="2749" y="238"/>
                  </a:lnTo>
                  <a:lnTo>
                    <a:pt x="2754" y="244"/>
                  </a:lnTo>
                  <a:lnTo>
                    <a:pt x="2760" y="248"/>
                  </a:lnTo>
                  <a:lnTo>
                    <a:pt x="2767" y="254"/>
                  </a:lnTo>
                  <a:lnTo>
                    <a:pt x="2775" y="258"/>
                  </a:lnTo>
                  <a:lnTo>
                    <a:pt x="2783" y="263"/>
                  </a:lnTo>
                  <a:lnTo>
                    <a:pt x="2789" y="270"/>
                  </a:lnTo>
                  <a:lnTo>
                    <a:pt x="2797" y="276"/>
                  </a:lnTo>
                  <a:lnTo>
                    <a:pt x="2812" y="293"/>
                  </a:lnTo>
                  <a:lnTo>
                    <a:pt x="2828" y="310"/>
                  </a:lnTo>
                  <a:lnTo>
                    <a:pt x="2848" y="331"/>
                  </a:lnTo>
                  <a:lnTo>
                    <a:pt x="2871" y="355"/>
                  </a:lnTo>
                  <a:lnTo>
                    <a:pt x="2899" y="382"/>
                  </a:lnTo>
                  <a:lnTo>
                    <a:pt x="2934" y="411"/>
                  </a:lnTo>
                  <a:lnTo>
                    <a:pt x="2951" y="427"/>
                  </a:lnTo>
                  <a:lnTo>
                    <a:pt x="2967" y="443"/>
                  </a:lnTo>
                  <a:lnTo>
                    <a:pt x="2981" y="458"/>
                  </a:lnTo>
                  <a:lnTo>
                    <a:pt x="2994" y="474"/>
                  </a:lnTo>
                  <a:lnTo>
                    <a:pt x="3017" y="505"/>
                  </a:lnTo>
                  <a:lnTo>
                    <a:pt x="3037" y="535"/>
                  </a:lnTo>
                  <a:lnTo>
                    <a:pt x="3049" y="550"/>
                  </a:lnTo>
                  <a:lnTo>
                    <a:pt x="3061" y="563"/>
                  </a:lnTo>
                  <a:lnTo>
                    <a:pt x="3073" y="576"/>
                  </a:lnTo>
                  <a:lnTo>
                    <a:pt x="3088" y="588"/>
                  </a:lnTo>
                  <a:lnTo>
                    <a:pt x="3105" y="600"/>
                  </a:lnTo>
                  <a:lnTo>
                    <a:pt x="3122" y="610"/>
                  </a:lnTo>
                  <a:lnTo>
                    <a:pt x="3143" y="619"/>
                  </a:lnTo>
                  <a:lnTo>
                    <a:pt x="3167" y="628"/>
                  </a:lnTo>
                  <a:lnTo>
                    <a:pt x="3190" y="635"/>
                  </a:lnTo>
                  <a:lnTo>
                    <a:pt x="3208" y="644"/>
                  </a:lnTo>
                  <a:lnTo>
                    <a:pt x="3223" y="652"/>
                  </a:lnTo>
                  <a:lnTo>
                    <a:pt x="3235" y="662"/>
                  </a:lnTo>
                  <a:lnTo>
                    <a:pt x="3241" y="666"/>
                  </a:lnTo>
                  <a:lnTo>
                    <a:pt x="3245" y="670"/>
                  </a:lnTo>
                  <a:lnTo>
                    <a:pt x="3248" y="675"/>
                  </a:lnTo>
                  <a:lnTo>
                    <a:pt x="3252" y="680"/>
                  </a:lnTo>
                  <a:lnTo>
                    <a:pt x="3255" y="690"/>
                  </a:lnTo>
                  <a:lnTo>
                    <a:pt x="3257" y="701"/>
                  </a:lnTo>
                  <a:lnTo>
                    <a:pt x="3258" y="712"/>
                  </a:lnTo>
                  <a:lnTo>
                    <a:pt x="3257" y="724"/>
                  </a:lnTo>
                  <a:lnTo>
                    <a:pt x="3255" y="737"/>
                  </a:lnTo>
                  <a:lnTo>
                    <a:pt x="3252" y="750"/>
                  </a:lnTo>
                  <a:lnTo>
                    <a:pt x="3246" y="778"/>
                  </a:lnTo>
                  <a:lnTo>
                    <a:pt x="3242" y="811"/>
                  </a:lnTo>
                  <a:lnTo>
                    <a:pt x="3241" y="827"/>
                  </a:lnTo>
                  <a:lnTo>
                    <a:pt x="3241" y="842"/>
                  </a:lnTo>
                  <a:lnTo>
                    <a:pt x="3242" y="856"/>
                  </a:lnTo>
                  <a:lnTo>
                    <a:pt x="3244" y="868"/>
                  </a:lnTo>
                  <a:lnTo>
                    <a:pt x="3246" y="880"/>
                  </a:lnTo>
                  <a:lnTo>
                    <a:pt x="3250" y="890"/>
                  </a:lnTo>
                  <a:lnTo>
                    <a:pt x="3253" y="900"/>
                  </a:lnTo>
                  <a:lnTo>
                    <a:pt x="3257" y="909"/>
                  </a:lnTo>
                  <a:lnTo>
                    <a:pt x="3276" y="940"/>
                  </a:lnTo>
                  <a:lnTo>
                    <a:pt x="3292" y="970"/>
                  </a:lnTo>
                  <a:lnTo>
                    <a:pt x="3294" y="978"/>
                  </a:lnTo>
                  <a:lnTo>
                    <a:pt x="3295" y="988"/>
                  </a:lnTo>
                  <a:lnTo>
                    <a:pt x="3294" y="1001"/>
                  </a:lnTo>
                  <a:lnTo>
                    <a:pt x="3293" y="1015"/>
                  </a:lnTo>
                  <a:lnTo>
                    <a:pt x="3289" y="1047"/>
                  </a:lnTo>
                  <a:lnTo>
                    <a:pt x="3283" y="1085"/>
                  </a:lnTo>
                  <a:lnTo>
                    <a:pt x="3281" y="1106"/>
                  </a:lnTo>
                  <a:lnTo>
                    <a:pt x="3280" y="1126"/>
                  </a:lnTo>
                  <a:lnTo>
                    <a:pt x="3279" y="1149"/>
                  </a:lnTo>
                  <a:lnTo>
                    <a:pt x="3280" y="1172"/>
                  </a:lnTo>
                  <a:lnTo>
                    <a:pt x="3282" y="1195"/>
                  </a:lnTo>
                  <a:lnTo>
                    <a:pt x="3285" y="1220"/>
                  </a:lnTo>
                  <a:lnTo>
                    <a:pt x="3292" y="1244"/>
                  </a:lnTo>
                  <a:lnTo>
                    <a:pt x="3300" y="1269"/>
                  </a:lnTo>
                  <a:lnTo>
                    <a:pt x="3305" y="1281"/>
                  </a:lnTo>
                  <a:lnTo>
                    <a:pt x="3310" y="1292"/>
                  </a:lnTo>
                  <a:lnTo>
                    <a:pt x="3316" y="1303"/>
                  </a:lnTo>
                  <a:lnTo>
                    <a:pt x="3322" y="1311"/>
                  </a:lnTo>
                  <a:lnTo>
                    <a:pt x="3329" y="1320"/>
                  </a:lnTo>
                  <a:lnTo>
                    <a:pt x="3337" y="1328"/>
                  </a:lnTo>
                  <a:lnTo>
                    <a:pt x="3344" y="1334"/>
                  </a:lnTo>
                  <a:lnTo>
                    <a:pt x="3352" y="1341"/>
                  </a:lnTo>
                  <a:lnTo>
                    <a:pt x="3361" y="1346"/>
                  </a:lnTo>
                  <a:lnTo>
                    <a:pt x="3369" y="1350"/>
                  </a:lnTo>
                  <a:lnTo>
                    <a:pt x="3378" y="1355"/>
                  </a:lnTo>
                  <a:lnTo>
                    <a:pt x="3387" y="1358"/>
                  </a:lnTo>
                  <a:lnTo>
                    <a:pt x="3405" y="1365"/>
                  </a:lnTo>
                  <a:lnTo>
                    <a:pt x="3425" y="1368"/>
                  </a:lnTo>
                  <a:lnTo>
                    <a:pt x="3444" y="1370"/>
                  </a:lnTo>
                  <a:lnTo>
                    <a:pt x="3464" y="1370"/>
                  </a:lnTo>
                  <a:lnTo>
                    <a:pt x="3485" y="1370"/>
                  </a:lnTo>
                  <a:lnTo>
                    <a:pt x="3504" y="1368"/>
                  </a:lnTo>
                  <a:lnTo>
                    <a:pt x="3541" y="1365"/>
                  </a:lnTo>
                  <a:lnTo>
                    <a:pt x="3575" y="1360"/>
                  </a:lnTo>
                  <a:lnTo>
                    <a:pt x="3590" y="1358"/>
                  </a:lnTo>
                  <a:lnTo>
                    <a:pt x="3603" y="1354"/>
                  </a:lnTo>
                  <a:lnTo>
                    <a:pt x="3616" y="1347"/>
                  </a:lnTo>
                  <a:lnTo>
                    <a:pt x="3628" y="1340"/>
                  </a:lnTo>
                  <a:lnTo>
                    <a:pt x="3639" y="1332"/>
                  </a:lnTo>
                  <a:lnTo>
                    <a:pt x="3650" y="1322"/>
                  </a:lnTo>
                  <a:lnTo>
                    <a:pt x="3660" y="1313"/>
                  </a:lnTo>
                  <a:lnTo>
                    <a:pt x="3669" y="1304"/>
                  </a:lnTo>
                  <a:lnTo>
                    <a:pt x="3685" y="1284"/>
                  </a:lnTo>
                  <a:lnTo>
                    <a:pt x="3699" y="1268"/>
                  </a:lnTo>
                  <a:lnTo>
                    <a:pt x="3706" y="1261"/>
                  </a:lnTo>
                  <a:lnTo>
                    <a:pt x="3712" y="1257"/>
                  </a:lnTo>
                  <a:lnTo>
                    <a:pt x="3719" y="1254"/>
                  </a:lnTo>
                  <a:lnTo>
                    <a:pt x="3725" y="1253"/>
                  </a:lnTo>
                  <a:lnTo>
                    <a:pt x="3731" y="1253"/>
                  </a:lnTo>
                  <a:lnTo>
                    <a:pt x="3736" y="1255"/>
                  </a:lnTo>
                  <a:lnTo>
                    <a:pt x="3740" y="1257"/>
                  </a:lnTo>
                  <a:lnTo>
                    <a:pt x="3744" y="1261"/>
                  </a:lnTo>
                  <a:lnTo>
                    <a:pt x="3748" y="1266"/>
                  </a:lnTo>
                  <a:lnTo>
                    <a:pt x="3750" y="1271"/>
                  </a:lnTo>
                  <a:lnTo>
                    <a:pt x="3753" y="1276"/>
                  </a:lnTo>
                  <a:lnTo>
                    <a:pt x="3756" y="1283"/>
                  </a:lnTo>
                  <a:lnTo>
                    <a:pt x="3764" y="1316"/>
                  </a:lnTo>
                  <a:lnTo>
                    <a:pt x="3774" y="1353"/>
                  </a:lnTo>
                  <a:lnTo>
                    <a:pt x="3776" y="1357"/>
                  </a:lnTo>
                  <a:lnTo>
                    <a:pt x="3778" y="1360"/>
                  </a:lnTo>
                  <a:lnTo>
                    <a:pt x="3782" y="1365"/>
                  </a:lnTo>
                  <a:lnTo>
                    <a:pt x="3786" y="1368"/>
                  </a:lnTo>
                  <a:lnTo>
                    <a:pt x="3795" y="1373"/>
                  </a:lnTo>
                  <a:lnTo>
                    <a:pt x="3806" y="1377"/>
                  </a:lnTo>
                  <a:lnTo>
                    <a:pt x="3819" y="1380"/>
                  </a:lnTo>
                  <a:lnTo>
                    <a:pt x="3832" y="1382"/>
                  </a:lnTo>
                  <a:lnTo>
                    <a:pt x="3847" y="1382"/>
                  </a:lnTo>
                  <a:lnTo>
                    <a:pt x="3862" y="1382"/>
                  </a:lnTo>
                  <a:lnTo>
                    <a:pt x="3894" y="1380"/>
                  </a:lnTo>
                  <a:lnTo>
                    <a:pt x="3924" y="1377"/>
                  </a:lnTo>
                  <a:lnTo>
                    <a:pt x="3953" y="1372"/>
                  </a:lnTo>
                  <a:lnTo>
                    <a:pt x="3974" y="1369"/>
                  </a:lnTo>
                  <a:lnTo>
                    <a:pt x="3985" y="1368"/>
                  </a:lnTo>
                  <a:lnTo>
                    <a:pt x="3995" y="1370"/>
                  </a:lnTo>
                  <a:lnTo>
                    <a:pt x="4006" y="1373"/>
                  </a:lnTo>
                  <a:lnTo>
                    <a:pt x="4016" y="1378"/>
                  </a:lnTo>
                  <a:lnTo>
                    <a:pt x="4018" y="1386"/>
                  </a:lnTo>
                  <a:lnTo>
                    <a:pt x="4020" y="1403"/>
                  </a:lnTo>
                  <a:lnTo>
                    <a:pt x="4020" y="1430"/>
                  </a:lnTo>
                  <a:lnTo>
                    <a:pt x="4019" y="1469"/>
                  </a:lnTo>
                  <a:lnTo>
                    <a:pt x="4019" y="1477"/>
                  </a:lnTo>
                  <a:lnTo>
                    <a:pt x="4020" y="1486"/>
                  </a:lnTo>
                  <a:lnTo>
                    <a:pt x="4022" y="1495"/>
                  </a:lnTo>
                  <a:lnTo>
                    <a:pt x="4024" y="1506"/>
                  </a:lnTo>
                  <a:lnTo>
                    <a:pt x="4029" y="1516"/>
                  </a:lnTo>
                  <a:lnTo>
                    <a:pt x="4033" y="1527"/>
                  </a:lnTo>
                  <a:lnTo>
                    <a:pt x="4039" y="1537"/>
                  </a:lnTo>
                  <a:lnTo>
                    <a:pt x="4045" y="1549"/>
                  </a:lnTo>
                  <a:lnTo>
                    <a:pt x="4059" y="1571"/>
                  </a:lnTo>
                  <a:lnTo>
                    <a:pt x="4076" y="1594"/>
                  </a:lnTo>
                  <a:lnTo>
                    <a:pt x="4093" y="1618"/>
                  </a:lnTo>
                  <a:lnTo>
                    <a:pt x="4114" y="1642"/>
                  </a:lnTo>
                  <a:lnTo>
                    <a:pt x="4134" y="1666"/>
                  </a:lnTo>
                  <a:lnTo>
                    <a:pt x="4155" y="1689"/>
                  </a:lnTo>
                  <a:lnTo>
                    <a:pt x="4177" y="1712"/>
                  </a:lnTo>
                  <a:lnTo>
                    <a:pt x="4199" y="1734"/>
                  </a:lnTo>
                  <a:lnTo>
                    <a:pt x="4239" y="1774"/>
                  </a:lnTo>
                  <a:lnTo>
                    <a:pt x="4274" y="1808"/>
                  </a:lnTo>
                  <a:lnTo>
                    <a:pt x="4289" y="1823"/>
                  </a:lnTo>
                  <a:lnTo>
                    <a:pt x="4302" y="1838"/>
                  </a:lnTo>
                  <a:lnTo>
                    <a:pt x="4314" y="1854"/>
                  </a:lnTo>
                  <a:lnTo>
                    <a:pt x="4324" y="1872"/>
                  </a:lnTo>
                  <a:lnTo>
                    <a:pt x="4332" y="1889"/>
                  </a:lnTo>
                  <a:lnTo>
                    <a:pt x="4340" y="1907"/>
                  </a:lnTo>
                  <a:lnTo>
                    <a:pt x="4347" y="1924"/>
                  </a:lnTo>
                  <a:lnTo>
                    <a:pt x="4352" y="1941"/>
                  </a:lnTo>
                  <a:lnTo>
                    <a:pt x="4357" y="1959"/>
                  </a:lnTo>
                  <a:lnTo>
                    <a:pt x="4361" y="1975"/>
                  </a:lnTo>
                  <a:lnTo>
                    <a:pt x="4363" y="1991"/>
                  </a:lnTo>
                  <a:lnTo>
                    <a:pt x="4365" y="2008"/>
                  </a:lnTo>
                  <a:lnTo>
                    <a:pt x="4368" y="2037"/>
                  </a:lnTo>
                  <a:lnTo>
                    <a:pt x="4368" y="2062"/>
                  </a:lnTo>
                  <a:lnTo>
                    <a:pt x="4369" y="2071"/>
                  </a:lnTo>
                  <a:lnTo>
                    <a:pt x="4370" y="2080"/>
                  </a:lnTo>
                  <a:lnTo>
                    <a:pt x="4372" y="2088"/>
                  </a:lnTo>
                  <a:lnTo>
                    <a:pt x="4375" y="2097"/>
                  </a:lnTo>
                  <a:lnTo>
                    <a:pt x="4378" y="2105"/>
                  </a:lnTo>
                  <a:lnTo>
                    <a:pt x="4381" y="2112"/>
                  </a:lnTo>
                  <a:lnTo>
                    <a:pt x="4386" y="2120"/>
                  </a:lnTo>
                  <a:lnTo>
                    <a:pt x="4390" y="2127"/>
                  </a:lnTo>
                  <a:lnTo>
                    <a:pt x="4401" y="2141"/>
                  </a:lnTo>
                  <a:lnTo>
                    <a:pt x="4412" y="2152"/>
                  </a:lnTo>
                  <a:lnTo>
                    <a:pt x="4424" y="2162"/>
                  </a:lnTo>
                  <a:lnTo>
                    <a:pt x="4436" y="2171"/>
                  </a:lnTo>
                  <a:lnTo>
                    <a:pt x="4427" y="2186"/>
                  </a:lnTo>
                  <a:lnTo>
                    <a:pt x="4417" y="2200"/>
                  </a:lnTo>
                  <a:lnTo>
                    <a:pt x="4405" y="2213"/>
                  </a:lnTo>
                  <a:lnTo>
                    <a:pt x="4392" y="2226"/>
                  </a:lnTo>
                  <a:lnTo>
                    <a:pt x="4378" y="2238"/>
                  </a:lnTo>
                  <a:lnTo>
                    <a:pt x="4362" y="2249"/>
                  </a:lnTo>
                  <a:lnTo>
                    <a:pt x="4345" y="2259"/>
                  </a:lnTo>
                  <a:lnTo>
                    <a:pt x="4329" y="2269"/>
                  </a:lnTo>
                  <a:lnTo>
                    <a:pt x="4294" y="2286"/>
                  </a:lnTo>
                  <a:lnTo>
                    <a:pt x="4259" y="2300"/>
                  </a:lnTo>
                  <a:lnTo>
                    <a:pt x="4227" y="2314"/>
                  </a:lnTo>
                  <a:lnTo>
                    <a:pt x="4197" y="2324"/>
                  </a:lnTo>
                  <a:lnTo>
                    <a:pt x="4182" y="2330"/>
                  </a:lnTo>
                  <a:lnTo>
                    <a:pt x="4170" y="2335"/>
                  </a:lnTo>
                  <a:lnTo>
                    <a:pt x="4159" y="2341"/>
                  </a:lnTo>
                  <a:lnTo>
                    <a:pt x="4150" y="2346"/>
                  </a:lnTo>
                  <a:lnTo>
                    <a:pt x="4142" y="2352"/>
                  </a:lnTo>
                  <a:lnTo>
                    <a:pt x="4136" y="2357"/>
                  </a:lnTo>
                  <a:lnTo>
                    <a:pt x="4131" y="2361"/>
                  </a:lnTo>
                  <a:lnTo>
                    <a:pt x="4128" y="2366"/>
                  </a:lnTo>
                  <a:lnTo>
                    <a:pt x="4123" y="2373"/>
                  </a:lnTo>
                  <a:lnTo>
                    <a:pt x="4121" y="2380"/>
                  </a:lnTo>
                  <a:lnTo>
                    <a:pt x="4121" y="2383"/>
                  </a:lnTo>
                  <a:lnTo>
                    <a:pt x="4121" y="2384"/>
                  </a:lnTo>
                  <a:lnTo>
                    <a:pt x="4120" y="2388"/>
                  </a:lnTo>
                  <a:lnTo>
                    <a:pt x="4115" y="2395"/>
                  </a:lnTo>
                  <a:lnTo>
                    <a:pt x="4110" y="2401"/>
                  </a:lnTo>
                  <a:lnTo>
                    <a:pt x="4105" y="2406"/>
                  </a:lnTo>
                  <a:lnTo>
                    <a:pt x="4097" y="2413"/>
                  </a:lnTo>
                  <a:lnTo>
                    <a:pt x="4089" y="2419"/>
                  </a:lnTo>
                  <a:lnTo>
                    <a:pt x="4079" y="2426"/>
                  </a:lnTo>
                  <a:lnTo>
                    <a:pt x="4067" y="2431"/>
                  </a:lnTo>
                  <a:lnTo>
                    <a:pt x="4054" y="2437"/>
                  </a:lnTo>
                  <a:lnTo>
                    <a:pt x="4039" y="2442"/>
                  </a:lnTo>
                  <a:lnTo>
                    <a:pt x="4021" y="2446"/>
                  </a:lnTo>
                  <a:lnTo>
                    <a:pt x="4000" y="2450"/>
                  </a:lnTo>
                  <a:lnTo>
                    <a:pt x="3979" y="2452"/>
                  </a:lnTo>
                  <a:lnTo>
                    <a:pt x="3955" y="2453"/>
                  </a:lnTo>
                  <a:lnTo>
                    <a:pt x="3931" y="2453"/>
                  </a:lnTo>
                  <a:lnTo>
                    <a:pt x="3909" y="2455"/>
                  </a:lnTo>
                  <a:lnTo>
                    <a:pt x="3891" y="2457"/>
                  </a:lnTo>
                  <a:lnTo>
                    <a:pt x="3874" y="2462"/>
                  </a:lnTo>
                  <a:lnTo>
                    <a:pt x="3860" y="2466"/>
                  </a:lnTo>
                  <a:lnTo>
                    <a:pt x="3847" y="2471"/>
                  </a:lnTo>
                  <a:lnTo>
                    <a:pt x="3836" y="2478"/>
                  </a:lnTo>
                  <a:lnTo>
                    <a:pt x="3825" y="2486"/>
                  </a:lnTo>
                  <a:lnTo>
                    <a:pt x="3814" y="2493"/>
                  </a:lnTo>
                  <a:lnTo>
                    <a:pt x="3806" y="2503"/>
                  </a:lnTo>
                  <a:lnTo>
                    <a:pt x="3796" y="2513"/>
                  </a:lnTo>
                  <a:lnTo>
                    <a:pt x="3785" y="2524"/>
                  </a:lnTo>
                  <a:lnTo>
                    <a:pt x="3763" y="2548"/>
                  </a:lnTo>
                  <a:lnTo>
                    <a:pt x="3735" y="2574"/>
                  </a:lnTo>
                  <a:lnTo>
                    <a:pt x="3677" y="2623"/>
                  </a:lnTo>
                  <a:lnTo>
                    <a:pt x="3630" y="2660"/>
                  </a:lnTo>
                  <a:lnTo>
                    <a:pt x="3613" y="2676"/>
                  </a:lnTo>
                  <a:lnTo>
                    <a:pt x="3599" y="2690"/>
                  </a:lnTo>
                  <a:lnTo>
                    <a:pt x="3593" y="2697"/>
                  </a:lnTo>
                  <a:lnTo>
                    <a:pt x="3589" y="2704"/>
                  </a:lnTo>
                  <a:lnTo>
                    <a:pt x="3586" y="2711"/>
                  </a:lnTo>
                  <a:lnTo>
                    <a:pt x="3584" y="2718"/>
                  </a:lnTo>
                  <a:lnTo>
                    <a:pt x="3584" y="2722"/>
                  </a:lnTo>
                  <a:lnTo>
                    <a:pt x="3585" y="2726"/>
                  </a:lnTo>
                  <a:lnTo>
                    <a:pt x="3586" y="2730"/>
                  </a:lnTo>
                  <a:lnTo>
                    <a:pt x="3589" y="2735"/>
                  </a:lnTo>
                  <a:lnTo>
                    <a:pt x="3598" y="2745"/>
                  </a:lnTo>
                  <a:lnTo>
                    <a:pt x="3610" y="2754"/>
                  </a:lnTo>
                  <a:lnTo>
                    <a:pt x="3624" y="2765"/>
                  </a:lnTo>
                  <a:lnTo>
                    <a:pt x="3640" y="2776"/>
                  </a:lnTo>
                  <a:lnTo>
                    <a:pt x="3659" y="2788"/>
                  </a:lnTo>
                  <a:lnTo>
                    <a:pt x="3678" y="2799"/>
                  </a:lnTo>
                  <a:lnTo>
                    <a:pt x="3719" y="2822"/>
                  </a:lnTo>
                  <a:lnTo>
                    <a:pt x="3758" y="2841"/>
                  </a:lnTo>
                  <a:lnTo>
                    <a:pt x="3793" y="2858"/>
                  </a:lnTo>
                  <a:lnTo>
                    <a:pt x="3819" y="2870"/>
                  </a:lnTo>
                  <a:lnTo>
                    <a:pt x="3827" y="2874"/>
                  </a:lnTo>
                  <a:lnTo>
                    <a:pt x="3836" y="2881"/>
                  </a:lnTo>
                  <a:lnTo>
                    <a:pt x="3844" y="2887"/>
                  </a:lnTo>
                  <a:lnTo>
                    <a:pt x="3851" y="2896"/>
                  </a:lnTo>
                  <a:lnTo>
                    <a:pt x="3858" y="2904"/>
                  </a:lnTo>
                  <a:lnTo>
                    <a:pt x="3863" y="2913"/>
                  </a:lnTo>
                  <a:lnTo>
                    <a:pt x="3868" y="2922"/>
                  </a:lnTo>
                  <a:lnTo>
                    <a:pt x="3872" y="2931"/>
                  </a:lnTo>
                  <a:lnTo>
                    <a:pt x="3883" y="2962"/>
                  </a:lnTo>
                  <a:lnTo>
                    <a:pt x="3886" y="2975"/>
                  </a:lnTo>
                  <a:lnTo>
                    <a:pt x="3947" y="3006"/>
                  </a:lnTo>
                  <a:lnTo>
                    <a:pt x="3942" y="3014"/>
                  </a:lnTo>
                  <a:lnTo>
                    <a:pt x="3932" y="3032"/>
                  </a:lnTo>
                  <a:lnTo>
                    <a:pt x="3930" y="3037"/>
                  </a:lnTo>
                  <a:lnTo>
                    <a:pt x="3929" y="3042"/>
                  </a:lnTo>
                  <a:lnTo>
                    <a:pt x="3928" y="3046"/>
                  </a:lnTo>
                  <a:lnTo>
                    <a:pt x="3928" y="3050"/>
                  </a:lnTo>
                  <a:lnTo>
                    <a:pt x="3929" y="3054"/>
                  </a:lnTo>
                  <a:lnTo>
                    <a:pt x="3931" y="3057"/>
                  </a:lnTo>
                  <a:lnTo>
                    <a:pt x="3934" y="3058"/>
                  </a:lnTo>
                  <a:lnTo>
                    <a:pt x="3939" y="3059"/>
                  </a:lnTo>
                  <a:lnTo>
                    <a:pt x="3945" y="3059"/>
                  </a:lnTo>
                  <a:lnTo>
                    <a:pt x="3949" y="3060"/>
                  </a:lnTo>
                  <a:lnTo>
                    <a:pt x="3954" y="3062"/>
                  </a:lnTo>
                  <a:lnTo>
                    <a:pt x="3958" y="3066"/>
                  </a:lnTo>
                  <a:lnTo>
                    <a:pt x="3961" y="3069"/>
                  </a:lnTo>
                  <a:lnTo>
                    <a:pt x="3963" y="3072"/>
                  </a:lnTo>
                  <a:lnTo>
                    <a:pt x="3967" y="3076"/>
                  </a:lnTo>
                  <a:lnTo>
                    <a:pt x="3968" y="3082"/>
                  </a:lnTo>
                  <a:lnTo>
                    <a:pt x="3970" y="3092"/>
                  </a:lnTo>
                  <a:lnTo>
                    <a:pt x="3969" y="3104"/>
                  </a:lnTo>
                  <a:lnTo>
                    <a:pt x="3967" y="3116"/>
                  </a:lnTo>
                  <a:lnTo>
                    <a:pt x="3962" y="3126"/>
                  </a:lnTo>
                  <a:lnTo>
                    <a:pt x="3959" y="3132"/>
                  </a:lnTo>
                  <a:lnTo>
                    <a:pt x="3956" y="3137"/>
                  </a:lnTo>
                  <a:lnTo>
                    <a:pt x="3951" y="3142"/>
                  </a:lnTo>
                  <a:lnTo>
                    <a:pt x="3946" y="3146"/>
                  </a:lnTo>
                  <a:lnTo>
                    <a:pt x="3935" y="3154"/>
                  </a:lnTo>
                  <a:lnTo>
                    <a:pt x="3922" y="3161"/>
                  </a:lnTo>
                  <a:lnTo>
                    <a:pt x="3889" y="3175"/>
                  </a:lnTo>
                  <a:lnTo>
                    <a:pt x="3848" y="3195"/>
                  </a:lnTo>
                  <a:lnTo>
                    <a:pt x="3807" y="3215"/>
                  </a:lnTo>
                  <a:lnTo>
                    <a:pt x="3773" y="3229"/>
                  </a:lnTo>
                  <a:lnTo>
                    <a:pt x="3750" y="3237"/>
                  </a:lnTo>
                  <a:lnTo>
                    <a:pt x="3743" y="3241"/>
                  </a:lnTo>
                  <a:lnTo>
                    <a:pt x="3704" y="3323"/>
                  </a:lnTo>
                  <a:lnTo>
                    <a:pt x="3735" y="3407"/>
                  </a:lnTo>
                  <a:lnTo>
                    <a:pt x="3735" y="3424"/>
                  </a:lnTo>
                  <a:lnTo>
                    <a:pt x="3736" y="3462"/>
                  </a:lnTo>
                  <a:lnTo>
                    <a:pt x="3737" y="3486"/>
                  </a:lnTo>
                  <a:lnTo>
                    <a:pt x="3738" y="3510"/>
                  </a:lnTo>
                  <a:lnTo>
                    <a:pt x="3740" y="3531"/>
                  </a:lnTo>
                  <a:lnTo>
                    <a:pt x="3743" y="3551"/>
                  </a:lnTo>
                  <a:lnTo>
                    <a:pt x="3744" y="3560"/>
                  </a:lnTo>
                  <a:lnTo>
                    <a:pt x="3743" y="3566"/>
                  </a:lnTo>
                  <a:lnTo>
                    <a:pt x="3741" y="3574"/>
                  </a:lnTo>
                  <a:lnTo>
                    <a:pt x="3739" y="3580"/>
                  </a:lnTo>
                  <a:lnTo>
                    <a:pt x="3736" y="3586"/>
                  </a:lnTo>
                  <a:lnTo>
                    <a:pt x="3732" y="3591"/>
                  </a:lnTo>
                  <a:lnTo>
                    <a:pt x="3726" y="3597"/>
                  </a:lnTo>
                  <a:lnTo>
                    <a:pt x="3721" y="3601"/>
                  </a:lnTo>
                  <a:lnTo>
                    <a:pt x="3708" y="3610"/>
                  </a:lnTo>
                  <a:lnTo>
                    <a:pt x="3692" y="3618"/>
                  </a:lnTo>
                  <a:lnTo>
                    <a:pt x="3676" y="3626"/>
                  </a:lnTo>
                  <a:lnTo>
                    <a:pt x="3660" y="3635"/>
                  </a:lnTo>
                  <a:lnTo>
                    <a:pt x="3650" y="3638"/>
                  </a:lnTo>
                  <a:lnTo>
                    <a:pt x="3641" y="3640"/>
                  </a:lnTo>
                  <a:lnTo>
                    <a:pt x="3632" y="3641"/>
                  </a:lnTo>
                  <a:lnTo>
                    <a:pt x="3623" y="3641"/>
                  </a:lnTo>
                  <a:lnTo>
                    <a:pt x="3613" y="3639"/>
                  </a:lnTo>
                  <a:lnTo>
                    <a:pt x="3603" y="3637"/>
                  </a:lnTo>
                  <a:lnTo>
                    <a:pt x="3595" y="3634"/>
                  </a:lnTo>
                  <a:lnTo>
                    <a:pt x="3586" y="3629"/>
                  </a:lnTo>
                  <a:lnTo>
                    <a:pt x="3577" y="3625"/>
                  </a:lnTo>
                  <a:lnTo>
                    <a:pt x="3569" y="3618"/>
                  </a:lnTo>
                  <a:lnTo>
                    <a:pt x="3563" y="3613"/>
                  </a:lnTo>
                  <a:lnTo>
                    <a:pt x="3558" y="3605"/>
                  </a:lnTo>
                  <a:lnTo>
                    <a:pt x="3552" y="3598"/>
                  </a:lnTo>
                  <a:lnTo>
                    <a:pt x="3549" y="3590"/>
                  </a:lnTo>
                  <a:lnTo>
                    <a:pt x="3547" y="3582"/>
                  </a:lnTo>
                  <a:lnTo>
                    <a:pt x="3546" y="3574"/>
                  </a:lnTo>
                  <a:lnTo>
                    <a:pt x="3546" y="3565"/>
                  </a:lnTo>
                  <a:lnTo>
                    <a:pt x="3543" y="3559"/>
                  </a:lnTo>
                  <a:lnTo>
                    <a:pt x="3540" y="3551"/>
                  </a:lnTo>
                  <a:lnTo>
                    <a:pt x="3536" y="3545"/>
                  </a:lnTo>
                  <a:lnTo>
                    <a:pt x="3530" y="3539"/>
                  </a:lnTo>
                  <a:lnTo>
                    <a:pt x="3524" y="3535"/>
                  </a:lnTo>
                  <a:lnTo>
                    <a:pt x="3516" y="3530"/>
                  </a:lnTo>
                  <a:lnTo>
                    <a:pt x="3506" y="3526"/>
                  </a:lnTo>
                  <a:lnTo>
                    <a:pt x="3497" y="3523"/>
                  </a:lnTo>
                  <a:lnTo>
                    <a:pt x="3486" y="3520"/>
                  </a:lnTo>
                  <a:lnTo>
                    <a:pt x="3473" y="3518"/>
                  </a:lnTo>
                  <a:lnTo>
                    <a:pt x="3460" y="3516"/>
                  </a:lnTo>
                  <a:lnTo>
                    <a:pt x="3429" y="3514"/>
                  </a:lnTo>
                  <a:lnTo>
                    <a:pt x="3394" y="3513"/>
                  </a:lnTo>
                  <a:lnTo>
                    <a:pt x="3377" y="3514"/>
                  </a:lnTo>
                  <a:lnTo>
                    <a:pt x="3362" y="3515"/>
                  </a:lnTo>
                  <a:lnTo>
                    <a:pt x="3350" y="3516"/>
                  </a:lnTo>
                  <a:lnTo>
                    <a:pt x="3339" y="3519"/>
                  </a:lnTo>
                  <a:lnTo>
                    <a:pt x="3329" y="3522"/>
                  </a:lnTo>
                  <a:lnTo>
                    <a:pt x="3322" y="3525"/>
                  </a:lnTo>
                  <a:lnTo>
                    <a:pt x="3316" y="3528"/>
                  </a:lnTo>
                  <a:lnTo>
                    <a:pt x="3312" y="3532"/>
                  </a:lnTo>
                  <a:lnTo>
                    <a:pt x="3308" y="3536"/>
                  </a:lnTo>
                  <a:lnTo>
                    <a:pt x="3306" y="3539"/>
                  </a:lnTo>
                  <a:lnTo>
                    <a:pt x="3305" y="3542"/>
                  </a:lnTo>
                  <a:lnTo>
                    <a:pt x="3304" y="3545"/>
                  </a:lnTo>
                  <a:lnTo>
                    <a:pt x="3303" y="3550"/>
                  </a:lnTo>
                  <a:lnTo>
                    <a:pt x="3303" y="3551"/>
                  </a:lnTo>
                  <a:lnTo>
                    <a:pt x="3304" y="3554"/>
                  </a:lnTo>
                  <a:lnTo>
                    <a:pt x="3305" y="3562"/>
                  </a:lnTo>
                  <a:lnTo>
                    <a:pt x="3306" y="3575"/>
                  </a:lnTo>
                  <a:lnTo>
                    <a:pt x="3305" y="3590"/>
                  </a:lnTo>
                  <a:lnTo>
                    <a:pt x="3304" y="3598"/>
                  </a:lnTo>
                  <a:lnTo>
                    <a:pt x="3303" y="3606"/>
                  </a:lnTo>
                  <a:lnTo>
                    <a:pt x="3301" y="3615"/>
                  </a:lnTo>
                  <a:lnTo>
                    <a:pt x="3297" y="3625"/>
                  </a:lnTo>
                  <a:lnTo>
                    <a:pt x="3293" y="3634"/>
                  </a:lnTo>
                  <a:lnTo>
                    <a:pt x="3288" y="3641"/>
                  </a:lnTo>
                  <a:lnTo>
                    <a:pt x="3281" y="3650"/>
                  </a:lnTo>
                  <a:lnTo>
                    <a:pt x="3273" y="3656"/>
                  </a:lnTo>
                  <a:lnTo>
                    <a:pt x="3265" y="3663"/>
                  </a:lnTo>
                  <a:lnTo>
                    <a:pt x="3255" y="3668"/>
                  </a:lnTo>
                  <a:lnTo>
                    <a:pt x="3246" y="3672"/>
                  </a:lnTo>
                  <a:lnTo>
                    <a:pt x="3236" y="3675"/>
                  </a:lnTo>
                  <a:lnTo>
                    <a:pt x="3228" y="3676"/>
                  </a:lnTo>
                  <a:lnTo>
                    <a:pt x="3218" y="3676"/>
                  </a:lnTo>
                  <a:lnTo>
                    <a:pt x="3208" y="3676"/>
                  </a:lnTo>
                  <a:lnTo>
                    <a:pt x="3199" y="3674"/>
                  </a:lnTo>
                  <a:lnTo>
                    <a:pt x="3190" y="3672"/>
                  </a:lnTo>
                  <a:lnTo>
                    <a:pt x="3181" y="3668"/>
                  </a:lnTo>
                  <a:lnTo>
                    <a:pt x="3172" y="3664"/>
                  </a:lnTo>
                  <a:lnTo>
                    <a:pt x="3165" y="3659"/>
                  </a:lnTo>
                  <a:lnTo>
                    <a:pt x="3157" y="3653"/>
                  </a:lnTo>
                  <a:lnTo>
                    <a:pt x="3149" y="3648"/>
                  </a:lnTo>
                  <a:lnTo>
                    <a:pt x="3143" y="3641"/>
                  </a:lnTo>
                  <a:lnTo>
                    <a:pt x="3136" y="3635"/>
                  </a:lnTo>
                  <a:lnTo>
                    <a:pt x="3124" y="3618"/>
                  </a:lnTo>
                  <a:lnTo>
                    <a:pt x="3111" y="3600"/>
                  </a:lnTo>
                  <a:lnTo>
                    <a:pt x="3098" y="3578"/>
                  </a:lnTo>
                  <a:lnTo>
                    <a:pt x="3085" y="3555"/>
                  </a:lnTo>
                  <a:lnTo>
                    <a:pt x="3071" y="3531"/>
                  </a:lnTo>
                  <a:lnTo>
                    <a:pt x="3059" y="3507"/>
                  </a:lnTo>
                  <a:lnTo>
                    <a:pt x="3048" y="3483"/>
                  </a:lnTo>
                  <a:lnTo>
                    <a:pt x="3038" y="3461"/>
                  </a:lnTo>
                  <a:lnTo>
                    <a:pt x="3035" y="3450"/>
                  </a:lnTo>
                  <a:lnTo>
                    <a:pt x="3033" y="3441"/>
                  </a:lnTo>
                  <a:lnTo>
                    <a:pt x="3032" y="3434"/>
                  </a:lnTo>
                  <a:lnTo>
                    <a:pt x="3033" y="3429"/>
                  </a:lnTo>
                  <a:lnTo>
                    <a:pt x="3035" y="3425"/>
                  </a:lnTo>
                  <a:lnTo>
                    <a:pt x="3037" y="3421"/>
                  </a:lnTo>
                  <a:lnTo>
                    <a:pt x="3042" y="3420"/>
                  </a:lnTo>
                  <a:lnTo>
                    <a:pt x="3046" y="3419"/>
                  </a:lnTo>
                  <a:lnTo>
                    <a:pt x="3057" y="3420"/>
                  </a:lnTo>
                  <a:lnTo>
                    <a:pt x="3070" y="3422"/>
                  </a:lnTo>
                  <a:lnTo>
                    <a:pt x="3084" y="3427"/>
                  </a:lnTo>
                  <a:lnTo>
                    <a:pt x="3099" y="3430"/>
                  </a:lnTo>
                  <a:lnTo>
                    <a:pt x="3112" y="3432"/>
                  </a:lnTo>
                  <a:lnTo>
                    <a:pt x="3125" y="3436"/>
                  </a:lnTo>
                  <a:lnTo>
                    <a:pt x="3131" y="3437"/>
                  </a:lnTo>
                  <a:lnTo>
                    <a:pt x="3137" y="3437"/>
                  </a:lnTo>
                  <a:lnTo>
                    <a:pt x="3142" y="3437"/>
                  </a:lnTo>
                  <a:lnTo>
                    <a:pt x="3147" y="3437"/>
                  </a:lnTo>
                  <a:lnTo>
                    <a:pt x="3152" y="3434"/>
                  </a:lnTo>
                  <a:lnTo>
                    <a:pt x="3156" y="3432"/>
                  </a:lnTo>
                  <a:lnTo>
                    <a:pt x="3159" y="3429"/>
                  </a:lnTo>
                  <a:lnTo>
                    <a:pt x="3161" y="3425"/>
                  </a:lnTo>
                  <a:lnTo>
                    <a:pt x="3164" y="3418"/>
                  </a:lnTo>
                  <a:lnTo>
                    <a:pt x="3166" y="3412"/>
                  </a:lnTo>
                  <a:lnTo>
                    <a:pt x="3167" y="3403"/>
                  </a:lnTo>
                  <a:lnTo>
                    <a:pt x="3167" y="3392"/>
                  </a:lnTo>
                  <a:lnTo>
                    <a:pt x="3166" y="3381"/>
                  </a:lnTo>
                  <a:lnTo>
                    <a:pt x="3164" y="3371"/>
                  </a:lnTo>
                  <a:lnTo>
                    <a:pt x="3159" y="3363"/>
                  </a:lnTo>
                  <a:lnTo>
                    <a:pt x="3154" y="3356"/>
                  </a:lnTo>
                  <a:lnTo>
                    <a:pt x="3147" y="3350"/>
                  </a:lnTo>
                  <a:lnTo>
                    <a:pt x="3141" y="3344"/>
                  </a:lnTo>
                  <a:lnTo>
                    <a:pt x="3133" y="3339"/>
                  </a:lnTo>
                  <a:lnTo>
                    <a:pt x="3125" y="3335"/>
                  </a:lnTo>
                  <a:lnTo>
                    <a:pt x="3110" y="3329"/>
                  </a:lnTo>
                  <a:lnTo>
                    <a:pt x="3097" y="3326"/>
                  </a:lnTo>
                  <a:lnTo>
                    <a:pt x="3087" y="3325"/>
                  </a:lnTo>
                  <a:lnTo>
                    <a:pt x="3084" y="3323"/>
                  </a:lnTo>
                  <a:lnTo>
                    <a:pt x="3103" y="3328"/>
                  </a:lnTo>
                  <a:lnTo>
                    <a:pt x="3145" y="3334"/>
                  </a:lnTo>
                  <a:lnTo>
                    <a:pt x="3157" y="3335"/>
                  </a:lnTo>
                  <a:lnTo>
                    <a:pt x="3168" y="3335"/>
                  </a:lnTo>
                  <a:lnTo>
                    <a:pt x="3179" y="3334"/>
                  </a:lnTo>
                  <a:lnTo>
                    <a:pt x="3190" y="3333"/>
                  </a:lnTo>
                  <a:lnTo>
                    <a:pt x="3197" y="3331"/>
                  </a:lnTo>
                  <a:lnTo>
                    <a:pt x="3205" y="3328"/>
                  </a:lnTo>
                  <a:lnTo>
                    <a:pt x="3207" y="3326"/>
                  </a:lnTo>
                  <a:lnTo>
                    <a:pt x="3209" y="3322"/>
                  </a:lnTo>
                  <a:lnTo>
                    <a:pt x="3211" y="3319"/>
                  </a:lnTo>
                  <a:lnTo>
                    <a:pt x="3213" y="3316"/>
                  </a:lnTo>
                  <a:lnTo>
                    <a:pt x="3214" y="3309"/>
                  </a:lnTo>
                  <a:lnTo>
                    <a:pt x="3214" y="3304"/>
                  </a:lnTo>
                  <a:lnTo>
                    <a:pt x="3213" y="3298"/>
                  </a:lnTo>
                  <a:lnTo>
                    <a:pt x="3211" y="3293"/>
                  </a:lnTo>
                  <a:lnTo>
                    <a:pt x="3209" y="3289"/>
                  </a:lnTo>
                  <a:lnTo>
                    <a:pt x="3206" y="3285"/>
                  </a:lnTo>
                  <a:lnTo>
                    <a:pt x="3203" y="3282"/>
                  </a:lnTo>
                  <a:lnTo>
                    <a:pt x="3201" y="3279"/>
                  </a:lnTo>
                  <a:lnTo>
                    <a:pt x="3187" y="3272"/>
                  </a:lnTo>
                  <a:lnTo>
                    <a:pt x="3182" y="3271"/>
                  </a:lnTo>
                  <a:lnTo>
                    <a:pt x="3113" y="3233"/>
                  </a:lnTo>
                  <a:lnTo>
                    <a:pt x="2977" y="3218"/>
                  </a:lnTo>
                  <a:lnTo>
                    <a:pt x="2932" y="3187"/>
                  </a:lnTo>
                  <a:lnTo>
                    <a:pt x="2923" y="3179"/>
                  </a:lnTo>
                  <a:lnTo>
                    <a:pt x="2899" y="3158"/>
                  </a:lnTo>
                  <a:lnTo>
                    <a:pt x="2883" y="3146"/>
                  </a:lnTo>
                  <a:lnTo>
                    <a:pt x="2865" y="3133"/>
                  </a:lnTo>
                  <a:lnTo>
                    <a:pt x="2846" y="3121"/>
                  </a:lnTo>
                  <a:lnTo>
                    <a:pt x="2826" y="3111"/>
                  </a:lnTo>
                  <a:lnTo>
                    <a:pt x="2822" y="3110"/>
                  </a:lnTo>
                  <a:lnTo>
                    <a:pt x="2817" y="3109"/>
                  </a:lnTo>
                  <a:lnTo>
                    <a:pt x="2813" y="3109"/>
                  </a:lnTo>
                  <a:lnTo>
                    <a:pt x="2810" y="3109"/>
                  </a:lnTo>
                  <a:lnTo>
                    <a:pt x="2807" y="3110"/>
                  </a:lnTo>
                  <a:lnTo>
                    <a:pt x="2803" y="3112"/>
                  </a:lnTo>
                  <a:lnTo>
                    <a:pt x="2801" y="3115"/>
                  </a:lnTo>
                  <a:lnTo>
                    <a:pt x="2799" y="3118"/>
                  </a:lnTo>
                  <a:lnTo>
                    <a:pt x="2796" y="3124"/>
                  </a:lnTo>
                  <a:lnTo>
                    <a:pt x="2794" y="3133"/>
                  </a:lnTo>
                  <a:lnTo>
                    <a:pt x="2791" y="3143"/>
                  </a:lnTo>
                  <a:lnTo>
                    <a:pt x="2791" y="3153"/>
                  </a:lnTo>
                  <a:lnTo>
                    <a:pt x="2791" y="3173"/>
                  </a:lnTo>
                  <a:lnTo>
                    <a:pt x="2794" y="3192"/>
                  </a:lnTo>
                  <a:lnTo>
                    <a:pt x="2795" y="3205"/>
                  </a:lnTo>
                  <a:lnTo>
                    <a:pt x="2796" y="3210"/>
                  </a:lnTo>
                  <a:lnTo>
                    <a:pt x="2787" y="3218"/>
                  </a:lnTo>
                  <a:lnTo>
                    <a:pt x="2764" y="3235"/>
                  </a:lnTo>
                  <a:lnTo>
                    <a:pt x="2750" y="3244"/>
                  </a:lnTo>
                  <a:lnTo>
                    <a:pt x="2735" y="3252"/>
                  </a:lnTo>
                  <a:lnTo>
                    <a:pt x="2727" y="3254"/>
                  </a:lnTo>
                  <a:lnTo>
                    <a:pt x="2720" y="3256"/>
                  </a:lnTo>
                  <a:lnTo>
                    <a:pt x="2712" y="3256"/>
                  </a:lnTo>
                  <a:lnTo>
                    <a:pt x="2705" y="3256"/>
                  </a:lnTo>
                  <a:lnTo>
                    <a:pt x="2702" y="3256"/>
                  </a:lnTo>
                  <a:lnTo>
                    <a:pt x="2699" y="3257"/>
                  </a:lnTo>
                  <a:lnTo>
                    <a:pt x="2696" y="3260"/>
                  </a:lnTo>
                  <a:lnTo>
                    <a:pt x="2693" y="3265"/>
                  </a:lnTo>
                  <a:lnTo>
                    <a:pt x="2688" y="3277"/>
                  </a:lnTo>
                  <a:lnTo>
                    <a:pt x="2685" y="3293"/>
                  </a:lnTo>
                  <a:lnTo>
                    <a:pt x="2681" y="3311"/>
                  </a:lnTo>
                  <a:lnTo>
                    <a:pt x="2679" y="3333"/>
                  </a:lnTo>
                  <a:lnTo>
                    <a:pt x="2677" y="3357"/>
                  </a:lnTo>
                  <a:lnTo>
                    <a:pt x="2676" y="3381"/>
                  </a:lnTo>
                  <a:lnTo>
                    <a:pt x="2674" y="3430"/>
                  </a:lnTo>
                  <a:lnTo>
                    <a:pt x="2674" y="3471"/>
                  </a:lnTo>
                  <a:lnTo>
                    <a:pt x="2675" y="3502"/>
                  </a:lnTo>
                  <a:lnTo>
                    <a:pt x="2675" y="3513"/>
                  </a:lnTo>
                  <a:lnTo>
                    <a:pt x="2676" y="3516"/>
                  </a:lnTo>
                  <a:lnTo>
                    <a:pt x="2678" y="3526"/>
                  </a:lnTo>
                  <a:lnTo>
                    <a:pt x="2681" y="3540"/>
                  </a:lnTo>
                  <a:lnTo>
                    <a:pt x="2683" y="3559"/>
                  </a:lnTo>
                  <a:lnTo>
                    <a:pt x="2681" y="3568"/>
                  </a:lnTo>
                  <a:lnTo>
                    <a:pt x="2680" y="3579"/>
                  </a:lnTo>
                  <a:lnTo>
                    <a:pt x="2678" y="3591"/>
                  </a:lnTo>
                  <a:lnTo>
                    <a:pt x="2675" y="3602"/>
                  </a:lnTo>
                  <a:lnTo>
                    <a:pt x="2669" y="3614"/>
                  </a:lnTo>
                  <a:lnTo>
                    <a:pt x="2663" y="3626"/>
                  </a:lnTo>
                  <a:lnTo>
                    <a:pt x="2655" y="3638"/>
                  </a:lnTo>
                  <a:lnTo>
                    <a:pt x="2644" y="3649"/>
                  </a:lnTo>
                  <a:lnTo>
                    <a:pt x="2634" y="3661"/>
                  </a:lnTo>
                  <a:lnTo>
                    <a:pt x="2624" y="3672"/>
                  </a:lnTo>
                  <a:lnTo>
                    <a:pt x="2615" y="3683"/>
                  </a:lnTo>
                  <a:lnTo>
                    <a:pt x="2607" y="3692"/>
                  </a:lnTo>
                  <a:lnTo>
                    <a:pt x="2601" y="3703"/>
                  </a:lnTo>
                  <a:lnTo>
                    <a:pt x="2594" y="3713"/>
                  </a:lnTo>
                  <a:lnTo>
                    <a:pt x="2590" y="3723"/>
                  </a:lnTo>
                  <a:lnTo>
                    <a:pt x="2586" y="3734"/>
                  </a:lnTo>
                  <a:lnTo>
                    <a:pt x="2582" y="3744"/>
                  </a:lnTo>
                  <a:lnTo>
                    <a:pt x="2580" y="3754"/>
                  </a:lnTo>
                  <a:lnTo>
                    <a:pt x="2579" y="3765"/>
                  </a:lnTo>
                  <a:lnTo>
                    <a:pt x="2578" y="3776"/>
                  </a:lnTo>
                  <a:lnTo>
                    <a:pt x="2579" y="3787"/>
                  </a:lnTo>
                  <a:lnTo>
                    <a:pt x="2579" y="3799"/>
                  </a:lnTo>
                  <a:lnTo>
                    <a:pt x="2581" y="3811"/>
                  </a:lnTo>
                  <a:lnTo>
                    <a:pt x="2583" y="3824"/>
                  </a:lnTo>
                  <a:lnTo>
                    <a:pt x="2585" y="3829"/>
                  </a:lnTo>
                  <a:lnTo>
                    <a:pt x="2586" y="3836"/>
                  </a:lnTo>
                  <a:lnTo>
                    <a:pt x="2585" y="3841"/>
                  </a:lnTo>
                  <a:lnTo>
                    <a:pt x="2585" y="3848"/>
                  </a:lnTo>
                  <a:lnTo>
                    <a:pt x="2581" y="3859"/>
                  </a:lnTo>
                  <a:lnTo>
                    <a:pt x="2576" y="3869"/>
                  </a:lnTo>
                  <a:lnTo>
                    <a:pt x="2569" y="3878"/>
                  </a:lnTo>
                  <a:lnTo>
                    <a:pt x="2562" y="3888"/>
                  </a:lnTo>
                  <a:lnTo>
                    <a:pt x="2553" y="3898"/>
                  </a:lnTo>
                  <a:lnTo>
                    <a:pt x="2543" y="3907"/>
                  </a:lnTo>
                  <a:lnTo>
                    <a:pt x="2524" y="3925"/>
                  </a:lnTo>
                  <a:lnTo>
                    <a:pt x="2506" y="3945"/>
                  </a:lnTo>
                  <a:lnTo>
                    <a:pt x="2499" y="3956"/>
                  </a:lnTo>
                  <a:lnTo>
                    <a:pt x="2492" y="3967"/>
                  </a:lnTo>
                  <a:lnTo>
                    <a:pt x="2488" y="3977"/>
                  </a:lnTo>
                  <a:lnTo>
                    <a:pt x="2486" y="3991"/>
                  </a:lnTo>
                  <a:lnTo>
                    <a:pt x="2483" y="4003"/>
                  </a:lnTo>
                  <a:lnTo>
                    <a:pt x="2480" y="4016"/>
                  </a:lnTo>
                  <a:lnTo>
                    <a:pt x="2477" y="4029"/>
                  </a:lnTo>
                  <a:lnTo>
                    <a:pt x="2471" y="4042"/>
                  </a:lnTo>
                  <a:lnTo>
                    <a:pt x="2461" y="4066"/>
                  </a:lnTo>
                  <a:lnTo>
                    <a:pt x="2449" y="4087"/>
                  </a:lnTo>
                  <a:lnTo>
                    <a:pt x="2427" y="4121"/>
                  </a:lnTo>
                  <a:lnTo>
                    <a:pt x="2417" y="4134"/>
                  </a:lnTo>
                  <a:lnTo>
                    <a:pt x="2413" y="4133"/>
                  </a:lnTo>
                  <a:lnTo>
                    <a:pt x="2402" y="4131"/>
                  </a:lnTo>
                  <a:lnTo>
                    <a:pt x="2384" y="4128"/>
                  </a:lnTo>
                  <a:lnTo>
                    <a:pt x="2366" y="4127"/>
                  </a:lnTo>
                  <a:lnTo>
                    <a:pt x="2355" y="4127"/>
                  </a:lnTo>
                  <a:lnTo>
                    <a:pt x="2345" y="4128"/>
                  </a:lnTo>
                  <a:lnTo>
                    <a:pt x="2336" y="4130"/>
                  </a:lnTo>
                  <a:lnTo>
                    <a:pt x="2328" y="4133"/>
                  </a:lnTo>
                  <a:lnTo>
                    <a:pt x="2319" y="4137"/>
                  </a:lnTo>
                  <a:lnTo>
                    <a:pt x="2313" y="4143"/>
                  </a:lnTo>
                  <a:lnTo>
                    <a:pt x="2310" y="4146"/>
                  </a:lnTo>
                  <a:lnTo>
                    <a:pt x="2308" y="4151"/>
                  </a:lnTo>
                  <a:lnTo>
                    <a:pt x="2306" y="4155"/>
                  </a:lnTo>
                  <a:lnTo>
                    <a:pt x="2305" y="4160"/>
                  </a:lnTo>
                  <a:lnTo>
                    <a:pt x="2283" y="4153"/>
                  </a:lnTo>
                  <a:lnTo>
                    <a:pt x="2264" y="4146"/>
                  </a:lnTo>
                  <a:lnTo>
                    <a:pt x="2247" y="4143"/>
                  </a:lnTo>
                  <a:lnTo>
                    <a:pt x="2234" y="4141"/>
                  </a:lnTo>
                  <a:lnTo>
                    <a:pt x="2224" y="4141"/>
                  </a:lnTo>
                  <a:lnTo>
                    <a:pt x="2213" y="4137"/>
                  </a:lnTo>
                  <a:lnTo>
                    <a:pt x="2200" y="4133"/>
                  </a:lnTo>
                  <a:lnTo>
                    <a:pt x="2187" y="4127"/>
                  </a:lnTo>
                  <a:lnTo>
                    <a:pt x="2160" y="4111"/>
                  </a:lnTo>
                  <a:lnTo>
                    <a:pt x="2130" y="4093"/>
                  </a:lnTo>
                  <a:lnTo>
                    <a:pt x="2100" y="4072"/>
                  </a:lnTo>
                  <a:lnTo>
                    <a:pt x="2073" y="4054"/>
                  </a:lnTo>
                  <a:lnTo>
                    <a:pt x="2047" y="4037"/>
                  </a:lnTo>
                  <a:lnTo>
                    <a:pt x="2026" y="4024"/>
                  </a:lnTo>
                  <a:lnTo>
                    <a:pt x="2017" y="4019"/>
                  </a:lnTo>
                  <a:lnTo>
                    <a:pt x="2006" y="4010"/>
                  </a:lnTo>
                  <a:lnTo>
                    <a:pt x="1994" y="3999"/>
                  </a:lnTo>
                  <a:lnTo>
                    <a:pt x="1982" y="3986"/>
                  </a:lnTo>
                  <a:lnTo>
                    <a:pt x="1970" y="3972"/>
                  </a:lnTo>
                  <a:lnTo>
                    <a:pt x="1958" y="3956"/>
                  </a:lnTo>
                  <a:lnTo>
                    <a:pt x="1946" y="3939"/>
                  </a:lnTo>
                  <a:lnTo>
                    <a:pt x="1935" y="3922"/>
                  </a:lnTo>
                  <a:lnTo>
                    <a:pt x="1924" y="3903"/>
                  </a:lnTo>
                  <a:lnTo>
                    <a:pt x="1914" y="3886"/>
                  </a:lnTo>
                  <a:lnTo>
                    <a:pt x="1907" y="3869"/>
                  </a:lnTo>
                  <a:lnTo>
                    <a:pt x="1900" y="3852"/>
                  </a:lnTo>
                  <a:lnTo>
                    <a:pt x="1895" y="3837"/>
                  </a:lnTo>
                  <a:lnTo>
                    <a:pt x="1891" y="3823"/>
                  </a:lnTo>
                  <a:lnTo>
                    <a:pt x="1891" y="3816"/>
                  </a:lnTo>
                  <a:lnTo>
                    <a:pt x="1891" y="3810"/>
                  </a:lnTo>
                  <a:lnTo>
                    <a:pt x="1891" y="3804"/>
                  </a:lnTo>
                  <a:lnTo>
                    <a:pt x="1892" y="3800"/>
                  </a:lnTo>
                  <a:lnTo>
                    <a:pt x="1899" y="3779"/>
                  </a:lnTo>
                  <a:lnTo>
                    <a:pt x="1904" y="3758"/>
                  </a:lnTo>
                  <a:lnTo>
                    <a:pt x="1909" y="3735"/>
                  </a:lnTo>
                  <a:lnTo>
                    <a:pt x="1911" y="3712"/>
                  </a:lnTo>
                  <a:lnTo>
                    <a:pt x="1911" y="3700"/>
                  </a:lnTo>
                  <a:lnTo>
                    <a:pt x="1910" y="3689"/>
                  </a:lnTo>
                  <a:lnTo>
                    <a:pt x="1909" y="3679"/>
                  </a:lnTo>
                  <a:lnTo>
                    <a:pt x="1905" y="3670"/>
                  </a:lnTo>
                  <a:lnTo>
                    <a:pt x="1902" y="3661"/>
                  </a:lnTo>
                  <a:lnTo>
                    <a:pt x="1898" y="3653"/>
                  </a:lnTo>
                  <a:lnTo>
                    <a:pt x="1891" y="3647"/>
                  </a:lnTo>
                  <a:lnTo>
                    <a:pt x="1885" y="3641"/>
                  </a:lnTo>
                  <a:lnTo>
                    <a:pt x="1876" y="3637"/>
                  </a:lnTo>
                  <a:lnTo>
                    <a:pt x="1865" y="3633"/>
                  </a:lnTo>
                  <a:lnTo>
                    <a:pt x="1853" y="3628"/>
                  </a:lnTo>
                  <a:lnTo>
                    <a:pt x="1840" y="3624"/>
                  </a:lnTo>
                  <a:lnTo>
                    <a:pt x="1812" y="3615"/>
                  </a:lnTo>
                  <a:lnTo>
                    <a:pt x="1783" y="3606"/>
                  </a:lnTo>
                  <a:lnTo>
                    <a:pt x="1768" y="3602"/>
                  </a:lnTo>
                  <a:lnTo>
                    <a:pt x="1756" y="3597"/>
                  </a:lnTo>
                  <a:lnTo>
                    <a:pt x="1744" y="3591"/>
                  </a:lnTo>
                  <a:lnTo>
                    <a:pt x="1735" y="3586"/>
                  </a:lnTo>
                  <a:lnTo>
                    <a:pt x="1727" y="3579"/>
                  </a:lnTo>
                  <a:lnTo>
                    <a:pt x="1722" y="3573"/>
                  </a:lnTo>
                  <a:lnTo>
                    <a:pt x="1719" y="3569"/>
                  </a:lnTo>
                  <a:lnTo>
                    <a:pt x="1718" y="3566"/>
                  </a:lnTo>
                  <a:lnTo>
                    <a:pt x="1717" y="3562"/>
                  </a:lnTo>
                  <a:lnTo>
                    <a:pt x="1718" y="3559"/>
                  </a:lnTo>
                  <a:lnTo>
                    <a:pt x="1718" y="3554"/>
                  </a:lnTo>
                  <a:lnTo>
                    <a:pt x="1717" y="3549"/>
                  </a:lnTo>
                  <a:lnTo>
                    <a:pt x="1716" y="3543"/>
                  </a:lnTo>
                  <a:lnTo>
                    <a:pt x="1714" y="3537"/>
                  </a:lnTo>
                  <a:lnTo>
                    <a:pt x="1706" y="3522"/>
                  </a:lnTo>
                  <a:lnTo>
                    <a:pt x="1697" y="3504"/>
                  </a:lnTo>
                  <a:lnTo>
                    <a:pt x="1685" y="3486"/>
                  </a:lnTo>
                  <a:lnTo>
                    <a:pt x="1672" y="3466"/>
                  </a:lnTo>
                  <a:lnTo>
                    <a:pt x="1657" y="3446"/>
                  </a:lnTo>
                  <a:lnTo>
                    <a:pt x="1642" y="3426"/>
                  </a:lnTo>
                  <a:lnTo>
                    <a:pt x="1612" y="3388"/>
                  </a:lnTo>
                  <a:lnTo>
                    <a:pt x="1586" y="3356"/>
                  </a:lnTo>
                  <a:lnTo>
                    <a:pt x="1567" y="3333"/>
                  </a:lnTo>
                  <a:lnTo>
                    <a:pt x="1559" y="3326"/>
                  </a:lnTo>
                  <a:lnTo>
                    <a:pt x="1545" y="3318"/>
                  </a:lnTo>
                  <a:lnTo>
                    <a:pt x="1508" y="3300"/>
                  </a:lnTo>
                  <a:lnTo>
                    <a:pt x="1485" y="3286"/>
                  </a:lnTo>
                  <a:lnTo>
                    <a:pt x="1461" y="3272"/>
                  </a:lnTo>
                  <a:lnTo>
                    <a:pt x="1439" y="3257"/>
                  </a:lnTo>
                  <a:lnTo>
                    <a:pt x="1418" y="3242"/>
                  </a:lnTo>
                  <a:lnTo>
                    <a:pt x="1373" y="3208"/>
                  </a:lnTo>
                  <a:lnTo>
                    <a:pt x="1324" y="3172"/>
                  </a:lnTo>
                  <a:lnTo>
                    <a:pt x="1285" y="3145"/>
                  </a:lnTo>
                  <a:lnTo>
                    <a:pt x="1269" y="3134"/>
                  </a:lnTo>
                  <a:lnTo>
                    <a:pt x="1262" y="3129"/>
                  </a:lnTo>
                  <a:lnTo>
                    <a:pt x="1244" y="3116"/>
                  </a:lnTo>
                  <a:lnTo>
                    <a:pt x="1218" y="3097"/>
                  </a:lnTo>
                  <a:lnTo>
                    <a:pt x="1186" y="3075"/>
                  </a:lnTo>
                  <a:lnTo>
                    <a:pt x="1169" y="3064"/>
                  </a:lnTo>
                  <a:lnTo>
                    <a:pt x="1151" y="3055"/>
                  </a:lnTo>
                  <a:lnTo>
                    <a:pt x="1134" y="3045"/>
                  </a:lnTo>
                  <a:lnTo>
                    <a:pt x="1118" y="3035"/>
                  </a:lnTo>
                  <a:lnTo>
                    <a:pt x="1101" y="3029"/>
                  </a:lnTo>
                  <a:lnTo>
                    <a:pt x="1086" y="3022"/>
                  </a:lnTo>
                  <a:lnTo>
                    <a:pt x="1072" y="3019"/>
                  </a:lnTo>
                  <a:lnTo>
                    <a:pt x="1060" y="3018"/>
                  </a:lnTo>
                  <a:lnTo>
                    <a:pt x="1048" y="3017"/>
                  </a:lnTo>
                  <a:lnTo>
                    <a:pt x="1033" y="3015"/>
                  </a:lnTo>
                  <a:lnTo>
                    <a:pt x="1016" y="3012"/>
                  </a:lnTo>
                  <a:lnTo>
                    <a:pt x="997" y="3009"/>
                  </a:lnTo>
                  <a:lnTo>
                    <a:pt x="954" y="3001"/>
                  </a:lnTo>
                  <a:lnTo>
                    <a:pt x="910" y="2993"/>
                  </a:lnTo>
                  <a:lnTo>
                    <a:pt x="864" y="2983"/>
                  </a:lnTo>
                  <a:lnTo>
                    <a:pt x="820" y="2975"/>
                  </a:lnTo>
                  <a:lnTo>
                    <a:pt x="801" y="2972"/>
                  </a:lnTo>
                  <a:lnTo>
                    <a:pt x="782" y="2970"/>
                  </a:lnTo>
                  <a:lnTo>
                    <a:pt x="766" y="2968"/>
                  </a:lnTo>
                  <a:lnTo>
                    <a:pt x="752" y="2968"/>
                  </a:lnTo>
                  <a:lnTo>
                    <a:pt x="729" y="2969"/>
                  </a:lnTo>
                  <a:lnTo>
                    <a:pt x="696" y="2971"/>
                  </a:lnTo>
                  <a:lnTo>
                    <a:pt x="658" y="2975"/>
                  </a:lnTo>
                  <a:lnTo>
                    <a:pt x="615" y="2980"/>
                  </a:lnTo>
                  <a:lnTo>
                    <a:pt x="606" y="2968"/>
                  </a:lnTo>
                  <a:lnTo>
                    <a:pt x="597" y="2956"/>
                  </a:lnTo>
                  <a:lnTo>
                    <a:pt x="591" y="2943"/>
                  </a:lnTo>
                  <a:lnTo>
                    <a:pt x="584" y="2927"/>
                  </a:lnTo>
                  <a:lnTo>
                    <a:pt x="579" y="2913"/>
                  </a:lnTo>
                  <a:lnTo>
                    <a:pt x="575" y="2897"/>
                  </a:lnTo>
                  <a:lnTo>
                    <a:pt x="570" y="2882"/>
                  </a:lnTo>
                  <a:lnTo>
                    <a:pt x="567" y="2865"/>
                  </a:lnTo>
                  <a:lnTo>
                    <a:pt x="561" y="2833"/>
                  </a:lnTo>
                  <a:lnTo>
                    <a:pt x="558" y="2801"/>
                  </a:lnTo>
                  <a:lnTo>
                    <a:pt x="556" y="2771"/>
                  </a:lnTo>
                  <a:lnTo>
                    <a:pt x="556" y="2743"/>
                  </a:lnTo>
                  <a:lnTo>
                    <a:pt x="556" y="2737"/>
                  </a:lnTo>
                  <a:lnTo>
                    <a:pt x="555" y="2729"/>
                  </a:lnTo>
                  <a:lnTo>
                    <a:pt x="553" y="2722"/>
                  </a:lnTo>
                  <a:lnTo>
                    <a:pt x="551" y="2714"/>
                  </a:lnTo>
                  <a:lnTo>
                    <a:pt x="543" y="2699"/>
                  </a:lnTo>
                  <a:lnTo>
                    <a:pt x="534" y="2682"/>
                  </a:lnTo>
                  <a:lnTo>
                    <a:pt x="524" y="2665"/>
                  </a:lnTo>
                  <a:lnTo>
                    <a:pt x="514" y="2649"/>
                  </a:lnTo>
                  <a:lnTo>
                    <a:pt x="501" y="2632"/>
                  </a:lnTo>
                  <a:lnTo>
                    <a:pt x="489" y="2617"/>
                  </a:lnTo>
                  <a:lnTo>
                    <a:pt x="464" y="2589"/>
                  </a:lnTo>
                  <a:lnTo>
                    <a:pt x="442" y="2566"/>
                  </a:lnTo>
                  <a:lnTo>
                    <a:pt x="427" y="2552"/>
                  </a:lnTo>
                  <a:lnTo>
                    <a:pt x="421" y="2545"/>
                  </a:lnTo>
                  <a:lnTo>
                    <a:pt x="369" y="2390"/>
                  </a:lnTo>
                  <a:lnTo>
                    <a:pt x="362" y="2389"/>
                  </a:lnTo>
                  <a:lnTo>
                    <a:pt x="345" y="2386"/>
                  </a:lnTo>
                  <a:lnTo>
                    <a:pt x="333" y="2383"/>
                  </a:lnTo>
                  <a:lnTo>
                    <a:pt x="320" y="2379"/>
                  </a:lnTo>
                  <a:lnTo>
                    <a:pt x="307" y="2375"/>
                  </a:lnTo>
                  <a:lnTo>
                    <a:pt x="293" y="2368"/>
                  </a:lnTo>
                  <a:lnTo>
                    <a:pt x="280" y="2359"/>
                  </a:lnTo>
                  <a:lnTo>
                    <a:pt x="267" y="2349"/>
                  </a:lnTo>
                  <a:lnTo>
                    <a:pt x="261" y="2344"/>
                  </a:lnTo>
                  <a:lnTo>
                    <a:pt x="256" y="2338"/>
                  </a:lnTo>
                  <a:lnTo>
                    <a:pt x="250" y="2331"/>
                  </a:lnTo>
                  <a:lnTo>
                    <a:pt x="246" y="2323"/>
                  </a:lnTo>
                  <a:lnTo>
                    <a:pt x="242" y="2316"/>
                  </a:lnTo>
                  <a:lnTo>
                    <a:pt x="238" y="2308"/>
                  </a:lnTo>
                  <a:lnTo>
                    <a:pt x="235" y="2298"/>
                  </a:lnTo>
                  <a:lnTo>
                    <a:pt x="233" y="2289"/>
                  </a:lnTo>
                  <a:lnTo>
                    <a:pt x="232" y="2279"/>
                  </a:lnTo>
                  <a:lnTo>
                    <a:pt x="232" y="2268"/>
                  </a:lnTo>
                  <a:lnTo>
                    <a:pt x="232" y="2256"/>
                  </a:lnTo>
                  <a:lnTo>
                    <a:pt x="233" y="2244"/>
                  </a:lnTo>
                  <a:lnTo>
                    <a:pt x="238" y="2219"/>
                  </a:lnTo>
                  <a:lnTo>
                    <a:pt x="244" y="2194"/>
                  </a:lnTo>
                  <a:lnTo>
                    <a:pt x="251" y="2170"/>
                  </a:lnTo>
                  <a:lnTo>
                    <a:pt x="259" y="2147"/>
                  </a:lnTo>
                  <a:lnTo>
                    <a:pt x="275" y="2104"/>
                  </a:lnTo>
                  <a:lnTo>
                    <a:pt x="290" y="2063"/>
                  </a:lnTo>
                  <a:lnTo>
                    <a:pt x="297" y="2045"/>
                  </a:lnTo>
                  <a:lnTo>
                    <a:pt x="301" y="2027"/>
                  </a:lnTo>
                  <a:lnTo>
                    <a:pt x="305" y="2011"/>
                  </a:lnTo>
                  <a:lnTo>
                    <a:pt x="307" y="1997"/>
                  </a:lnTo>
                  <a:lnTo>
                    <a:pt x="306" y="1989"/>
                  </a:lnTo>
                  <a:lnTo>
                    <a:pt x="306" y="1983"/>
                  </a:lnTo>
                  <a:lnTo>
                    <a:pt x="304" y="1977"/>
                  </a:lnTo>
                  <a:lnTo>
                    <a:pt x="301" y="1972"/>
                  </a:lnTo>
                  <a:lnTo>
                    <a:pt x="299" y="1966"/>
                  </a:lnTo>
                  <a:lnTo>
                    <a:pt x="295" y="1961"/>
                  </a:lnTo>
                  <a:lnTo>
                    <a:pt x="290" y="1957"/>
                  </a:lnTo>
                  <a:lnTo>
                    <a:pt x="285" y="1952"/>
                  </a:lnTo>
                  <a:lnTo>
                    <a:pt x="272" y="1945"/>
                  </a:lnTo>
                  <a:lnTo>
                    <a:pt x="256" y="1936"/>
                  </a:lnTo>
                  <a:lnTo>
                    <a:pt x="237" y="1927"/>
                  </a:lnTo>
                  <a:lnTo>
                    <a:pt x="216" y="1917"/>
                  </a:lnTo>
                  <a:lnTo>
                    <a:pt x="172" y="1899"/>
                  </a:lnTo>
                  <a:lnTo>
                    <a:pt x="126" y="1878"/>
                  </a:lnTo>
                  <a:lnTo>
                    <a:pt x="104" y="1867"/>
                  </a:lnTo>
                  <a:lnTo>
                    <a:pt x="84" y="1858"/>
                  </a:lnTo>
                  <a:lnTo>
                    <a:pt x="65" y="1847"/>
                  </a:lnTo>
                  <a:lnTo>
                    <a:pt x="48" y="1837"/>
                  </a:lnTo>
                  <a:lnTo>
                    <a:pt x="34" y="1826"/>
                  </a:lnTo>
                  <a:lnTo>
                    <a:pt x="24" y="1816"/>
                  </a:lnTo>
                  <a:lnTo>
                    <a:pt x="20" y="1811"/>
                  </a:lnTo>
                  <a:lnTo>
                    <a:pt x="17" y="1806"/>
                  </a:lnTo>
                  <a:lnTo>
                    <a:pt x="15" y="1801"/>
                  </a:lnTo>
                  <a:lnTo>
                    <a:pt x="14" y="1797"/>
                  </a:lnTo>
                  <a:lnTo>
                    <a:pt x="13" y="1771"/>
                  </a:lnTo>
                  <a:lnTo>
                    <a:pt x="8" y="1736"/>
                  </a:lnTo>
                  <a:lnTo>
                    <a:pt x="5" y="1716"/>
                  </a:lnTo>
                  <a:lnTo>
                    <a:pt x="3" y="1695"/>
                  </a:lnTo>
                  <a:lnTo>
                    <a:pt x="1" y="1674"/>
                  </a:lnTo>
                  <a:lnTo>
                    <a:pt x="0" y="1652"/>
                  </a:lnTo>
                  <a:lnTo>
                    <a:pt x="0" y="1630"/>
                  </a:lnTo>
                  <a:lnTo>
                    <a:pt x="2" y="1608"/>
                  </a:lnTo>
                  <a:lnTo>
                    <a:pt x="3" y="1599"/>
                  </a:lnTo>
                  <a:lnTo>
                    <a:pt x="5" y="1589"/>
                  </a:lnTo>
                  <a:lnTo>
                    <a:pt x="8" y="1579"/>
                  </a:lnTo>
                  <a:lnTo>
                    <a:pt x="10" y="1569"/>
                  </a:lnTo>
                  <a:lnTo>
                    <a:pt x="13" y="1560"/>
                  </a:lnTo>
                  <a:lnTo>
                    <a:pt x="17" y="1552"/>
                  </a:lnTo>
                  <a:lnTo>
                    <a:pt x="22" y="1544"/>
                  </a:lnTo>
                  <a:lnTo>
                    <a:pt x="27" y="1537"/>
                  </a:lnTo>
                  <a:lnTo>
                    <a:pt x="34" y="1530"/>
                  </a:lnTo>
                  <a:lnTo>
                    <a:pt x="40" y="1525"/>
                  </a:lnTo>
                  <a:lnTo>
                    <a:pt x="48" y="1519"/>
                  </a:lnTo>
                  <a:lnTo>
                    <a:pt x="57" y="1515"/>
                  </a:lnTo>
                  <a:lnTo>
                    <a:pt x="74" y="1506"/>
                  </a:lnTo>
                  <a:lnTo>
                    <a:pt x="92" y="1495"/>
                  </a:lnTo>
                  <a:lnTo>
                    <a:pt x="110" y="1483"/>
                  </a:lnTo>
                  <a:lnTo>
                    <a:pt x="128" y="1470"/>
                  </a:lnTo>
                  <a:lnTo>
                    <a:pt x="146" y="1456"/>
                  </a:lnTo>
                  <a:lnTo>
                    <a:pt x="163" y="1441"/>
                  </a:lnTo>
                  <a:lnTo>
                    <a:pt x="179" y="1426"/>
                  </a:lnTo>
                  <a:lnTo>
                    <a:pt x="196" y="1411"/>
                  </a:lnTo>
                  <a:lnTo>
                    <a:pt x="223" y="1383"/>
                  </a:lnTo>
                  <a:lnTo>
                    <a:pt x="245" y="1360"/>
                  </a:lnTo>
                  <a:lnTo>
                    <a:pt x="259" y="1344"/>
                  </a:lnTo>
                  <a:lnTo>
                    <a:pt x="264" y="1338"/>
                  </a:lnTo>
                  <a:lnTo>
                    <a:pt x="264" y="1334"/>
                  </a:lnTo>
                  <a:lnTo>
                    <a:pt x="264" y="1322"/>
                  </a:lnTo>
                  <a:lnTo>
                    <a:pt x="265" y="1306"/>
                  </a:lnTo>
                  <a:lnTo>
                    <a:pt x="270" y="1285"/>
                  </a:lnTo>
                  <a:lnTo>
                    <a:pt x="273" y="1273"/>
                  </a:lnTo>
                  <a:lnTo>
                    <a:pt x="277" y="1261"/>
                  </a:lnTo>
                  <a:lnTo>
                    <a:pt x="284" y="1249"/>
                  </a:lnTo>
                  <a:lnTo>
                    <a:pt x="290" y="1237"/>
                  </a:lnTo>
                  <a:lnTo>
                    <a:pt x="299" y="1225"/>
                  </a:lnTo>
                  <a:lnTo>
                    <a:pt x="310" y="1213"/>
                  </a:lnTo>
                  <a:lnTo>
                    <a:pt x="323" y="1202"/>
                  </a:lnTo>
                  <a:lnTo>
                    <a:pt x="337" y="1193"/>
                  </a:lnTo>
                  <a:lnTo>
                    <a:pt x="353" y="1182"/>
                  </a:lnTo>
                  <a:lnTo>
                    <a:pt x="366" y="1170"/>
                  </a:lnTo>
                  <a:lnTo>
                    <a:pt x="379" y="1156"/>
                  </a:lnTo>
                  <a:lnTo>
                    <a:pt x="390" y="1142"/>
                  </a:lnTo>
                  <a:lnTo>
                    <a:pt x="410" y="1111"/>
                  </a:lnTo>
                  <a:lnTo>
                    <a:pt x="430" y="1081"/>
                  </a:lnTo>
                  <a:lnTo>
                    <a:pt x="438" y="1066"/>
                  </a:lnTo>
                  <a:lnTo>
                    <a:pt x="448" y="1053"/>
                  </a:lnTo>
                  <a:lnTo>
                    <a:pt x="458" y="1041"/>
                  </a:lnTo>
                  <a:lnTo>
                    <a:pt x="468" y="1032"/>
                  </a:lnTo>
                  <a:lnTo>
                    <a:pt x="472" y="1027"/>
                  </a:lnTo>
                  <a:lnTo>
                    <a:pt x="478" y="1023"/>
                  </a:lnTo>
                  <a:lnTo>
                    <a:pt x="483" y="1021"/>
                  </a:lnTo>
                  <a:lnTo>
                    <a:pt x="490" y="1017"/>
                  </a:lnTo>
                  <a:lnTo>
                    <a:pt x="495" y="1016"/>
                  </a:lnTo>
                  <a:lnTo>
                    <a:pt x="502" y="1015"/>
                  </a:lnTo>
                  <a:lnTo>
                    <a:pt x="507" y="1015"/>
                  </a:lnTo>
                  <a:lnTo>
                    <a:pt x="515" y="1015"/>
                  </a:lnTo>
                  <a:lnTo>
                    <a:pt x="529" y="1016"/>
                  </a:lnTo>
                  <a:lnTo>
                    <a:pt x="544" y="1017"/>
                  </a:lnTo>
                  <a:lnTo>
                    <a:pt x="560" y="1016"/>
                  </a:lnTo>
                  <a:lnTo>
                    <a:pt x="578" y="1016"/>
                  </a:lnTo>
                  <a:lnTo>
                    <a:pt x="614" y="1014"/>
                  </a:lnTo>
                  <a:lnTo>
                    <a:pt x="649" y="1014"/>
                  </a:lnTo>
                  <a:lnTo>
                    <a:pt x="665" y="1015"/>
                  </a:lnTo>
                  <a:lnTo>
                    <a:pt x="681" y="1017"/>
                  </a:lnTo>
                  <a:lnTo>
                    <a:pt x="695" y="1021"/>
                  </a:lnTo>
                  <a:lnTo>
                    <a:pt x="709" y="1025"/>
                  </a:lnTo>
                  <a:lnTo>
                    <a:pt x="715" y="1028"/>
                  </a:lnTo>
                  <a:lnTo>
                    <a:pt x="720" y="1033"/>
                  </a:lnTo>
                  <a:lnTo>
                    <a:pt x="726" y="1037"/>
                  </a:lnTo>
                  <a:lnTo>
                    <a:pt x="730" y="1041"/>
                  </a:lnTo>
                  <a:lnTo>
                    <a:pt x="735" y="1047"/>
                  </a:lnTo>
                  <a:lnTo>
                    <a:pt x="738" y="1053"/>
                  </a:lnTo>
                  <a:lnTo>
                    <a:pt x="741" y="1060"/>
                  </a:lnTo>
                  <a:lnTo>
                    <a:pt x="743" y="1068"/>
                  </a:lnTo>
                  <a:lnTo>
                    <a:pt x="746" y="1082"/>
                  </a:lnTo>
                  <a:lnTo>
                    <a:pt x="749" y="1096"/>
                  </a:lnTo>
                  <a:lnTo>
                    <a:pt x="749" y="1107"/>
                  </a:lnTo>
                  <a:lnTo>
                    <a:pt x="750" y="1118"/>
                  </a:lnTo>
                  <a:lnTo>
                    <a:pt x="750" y="1127"/>
                  </a:lnTo>
                  <a:lnTo>
                    <a:pt x="751" y="1135"/>
                  </a:lnTo>
                  <a:lnTo>
                    <a:pt x="752" y="1143"/>
                  </a:lnTo>
                  <a:lnTo>
                    <a:pt x="754" y="1149"/>
                  </a:lnTo>
                  <a:lnTo>
                    <a:pt x="757" y="1156"/>
                  </a:lnTo>
                  <a:lnTo>
                    <a:pt x="763" y="1161"/>
                  </a:lnTo>
                  <a:lnTo>
                    <a:pt x="770" y="1167"/>
                  </a:lnTo>
                  <a:lnTo>
                    <a:pt x="781" y="1171"/>
                  </a:lnTo>
                  <a:lnTo>
                    <a:pt x="795" y="1176"/>
                  </a:lnTo>
                  <a:lnTo>
                    <a:pt x="812" y="1182"/>
                  </a:lnTo>
                  <a:lnTo>
                    <a:pt x="832" y="1187"/>
                  </a:lnTo>
                  <a:lnTo>
                    <a:pt x="857" y="1193"/>
                  </a:lnTo>
                  <a:lnTo>
                    <a:pt x="872" y="1195"/>
                  </a:lnTo>
                  <a:lnTo>
                    <a:pt x="887" y="1197"/>
                  </a:lnTo>
                  <a:lnTo>
                    <a:pt x="902" y="1198"/>
                  </a:lnTo>
                  <a:lnTo>
                    <a:pt x="918" y="1198"/>
                  </a:lnTo>
                  <a:lnTo>
                    <a:pt x="936" y="1198"/>
                  </a:lnTo>
                  <a:lnTo>
                    <a:pt x="953" y="1197"/>
                  </a:lnTo>
                  <a:lnTo>
                    <a:pt x="971" y="1195"/>
                  </a:lnTo>
                  <a:lnTo>
                    <a:pt x="989" y="1193"/>
                  </a:lnTo>
                  <a:lnTo>
                    <a:pt x="1026" y="1186"/>
                  </a:lnTo>
                  <a:lnTo>
                    <a:pt x="1064" y="1179"/>
                  </a:lnTo>
                  <a:lnTo>
                    <a:pt x="1103" y="1168"/>
                  </a:lnTo>
                  <a:lnTo>
                    <a:pt x="1142" y="1156"/>
                  </a:lnTo>
                  <a:lnTo>
                    <a:pt x="1180" y="1143"/>
                  </a:lnTo>
                  <a:lnTo>
                    <a:pt x="1216" y="1127"/>
                  </a:lnTo>
                  <a:lnTo>
                    <a:pt x="1250" y="1112"/>
                  </a:lnTo>
                  <a:lnTo>
                    <a:pt x="1283" y="1096"/>
                  </a:lnTo>
                  <a:lnTo>
                    <a:pt x="1312" y="1078"/>
                  </a:lnTo>
                  <a:lnTo>
                    <a:pt x="1339" y="1061"/>
                  </a:lnTo>
                  <a:lnTo>
                    <a:pt x="1349" y="1052"/>
                  </a:lnTo>
                  <a:lnTo>
                    <a:pt x="1360" y="1044"/>
                  </a:lnTo>
                  <a:lnTo>
                    <a:pt x="1370" y="1035"/>
                  </a:lnTo>
                  <a:lnTo>
                    <a:pt x="1379" y="1026"/>
                  </a:lnTo>
                  <a:lnTo>
                    <a:pt x="1394" y="1008"/>
                  </a:lnTo>
                  <a:lnTo>
                    <a:pt x="1408" y="989"/>
                  </a:lnTo>
                  <a:lnTo>
                    <a:pt x="1422" y="971"/>
                  </a:lnTo>
                  <a:lnTo>
                    <a:pt x="1436" y="951"/>
                  </a:lnTo>
                  <a:lnTo>
                    <a:pt x="1465" y="912"/>
                  </a:lnTo>
                  <a:lnTo>
                    <a:pt x="1493" y="874"/>
                  </a:lnTo>
                  <a:lnTo>
                    <a:pt x="1508" y="854"/>
                  </a:lnTo>
                  <a:lnTo>
                    <a:pt x="1524" y="837"/>
                  </a:lnTo>
                  <a:lnTo>
                    <a:pt x="1540" y="818"/>
                  </a:lnTo>
                  <a:lnTo>
                    <a:pt x="1557" y="802"/>
                  </a:lnTo>
                  <a:lnTo>
                    <a:pt x="1576" y="786"/>
                  </a:lnTo>
                  <a:lnTo>
                    <a:pt x="1595" y="770"/>
                  </a:lnTo>
                  <a:lnTo>
                    <a:pt x="1616" y="757"/>
                  </a:lnTo>
                  <a:lnTo>
                    <a:pt x="1639" y="744"/>
                  </a:lnTo>
                  <a:lnTo>
                    <a:pt x="1663" y="731"/>
                  </a:lnTo>
                  <a:lnTo>
                    <a:pt x="1688" y="716"/>
                  </a:lnTo>
                  <a:lnTo>
                    <a:pt x="1714" y="700"/>
                  </a:lnTo>
                  <a:lnTo>
                    <a:pt x="1740" y="681"/>
                  </a:lnTo>
                  <a:lnTo>
                    <a:pt x="1766" y="662"/>
                  </a:lnTo>
                  <a:lnTo>
                    <a:pt x="1792" y="641"/>
                  </a:lnTo>
                  <a:lnTo>
                    <a:pt x="1817" y="621"/>
                  </a:lnTo>
                  <a:lnTo>
                    <a:pt x="1841" y="602"/>
                  </a:lnTo>
                  <a:lnTo>
                    <a:pt x="1885" y="565"/>
                  </a:lnTo>
                  <a:lnTo>
                    <a:pt x="1920" y="534"/>
                  </a:lnTo>
                  <a:lnTo>
                    <a:pt x="1943" y="513"/>
                  </a:lnTo>
                  <a:lnTo>
                    <a:pt x="1951" y="505"/>
                  </a:lnTo>
                  <a:lnTo>
                    <a:pt x="1956" y="498"/>
                  </a:lnTo>
                  <a:lnTo>
                    <a:pt x="1969" y="481"/>
                  </a:lnTo>
                  <a:lnTo>
                    <a:pt x="1986" y="456"/>
                  </a:lnTo>
                  <a:lnTo>
                    <a:pt x="2006" y="424"/>
                  </a:lnTo>
                  <a:lnTo>
                    <a:pt x="2015" y="408"/>
                  </a:lnTo>
                  <a:lnTo>
                    <a:pt x="2024" y="391"/>
                  </a:lnTo>
                  <a:lnTo>
                    <a:pt x="2033" y="373"/>
                  </a:lnTo>
                  <a:lnTo>
                    <a:pt x="2039" y="356"/>
                  </a:lnTo>
                  <a:lnTo>
                    <a:pt x="2044" y="339"/>
                  </a:lnTo>
                  <a:lnTo>
                    <a:pt x="2047" y="324"/>
                  </a:lnTo>
                  <a:lnTo>
                    <a:pt x="2047" y="317"/>
                  </a:lnTo>
                  <a:lnTo>
                    <a:pt x="2047" y="309"/>
                  </a:lnTo>
                  <a:lnTo>
                    <a:pt x="2046" y="302"/>
                  </a:lnTo>
                  <a:lnTo>
                    <a:pt x="2045" y="297"/>
                  </a:lnTo>
                  <a:lnTo>
                    <a:pt x="2042" y="285"/>
                  </a:lnTo>
                  <a:lnTo>
                    <a:pt x="2040" y="273"/>
                  </a:lnTo>
                  <a:lnTo>
                    <a:pt x="2039" y="260"/>
                  </a:lnTo>
                  <a:lnTo>
                    <a:pt x="2042" y="247"/>
                  </a:lnTo>
                  <a:lnTo>
                    <a:pt x="2044" y="234"/>
                  </a:lnTo>
                  <a:lnTo>
                    <a:pt x="2048" y="222"/>
                  </a:lnTo>
                  <a:lnTo>
                    <a:pt x="2055" y="209"/>
                  </a:lnTo>
                  <a:lnTo>
                    <a:pt x="2062" y="197"/>
                  </a:lnTo>
                  <a:lnTo>
                    <a:pt x="2071" y="185"/>
                  </a:lnTo>
                  <a:lnTo>
                    <a:pt x="2082" y="173"/>
                  </a:lnTo>
                  <a:lnTo>
                    <a:pt x="2094" y="162"/>
                  </a:lnTo>
                  <a:lnTo>
                    <a:pt x="2108" y="152"/>
                  </a:lnTo>
                  <a:lnTo>
                    <a:pt x="2123" y="142"/>
                  </a:lnTo>
                  <a:lnTo>
                    <a:pt x="2141" y="134"/>
                  </a:lnTo>
                  <a:lnTo>
                    <a:pt x="2159" y="126"/>
                  </a:lnTo>
                  <a:lnTo>
                    <a:pt x="2180" y="120"/>
                  </a:lnTo>
                  <a:lnTo>
                    <a:pt x="2224" y="109"/>
                  </a:lnTo>
                  <a:lnTo>
                    <a:pt x="2271" y="99"/>
                  </a:lnTo>
                  <a:lnTo>
                    <a:pt x="2318" y="89"/>
                  </a:lnTo>
                  <a:lnTo>
                    <a:pt x="2364" y="79"/>
                  </a:lnTo>
                  <a:lnTo>
                    <a:pt x="2385" y="74"/>
                  </a:lnTo>
                  <a:lnTo>
                    <a:pt x="2406" y="67"/>
                  </a:lnTo>
                  <a:lnTo>
                    <a:pt x="2425" y="61"/>
                  </a:lnTo>
                  <a:lnTo>
                    <a:pt x="2442" y="54"/>
                  </a:lnTo>
                  <a:lnTo>
                    <a:pt x="2458" y="46"/>
                  </a:lnTo>
                  <a:lnTo>
                    <a:pt x="2471" y="37"/>
                  </a:lnTo>
                  <a:lnTo>
                    <a:pt x="2478" y="31"/>
                  </a:lnTo>
                  <a:lnTo>
                    <a:pt x="2483" y="27"/>
                  </a:lnTo>
                  <a:lnTo>
                    <a:pt x="2489" y="22"/>
                  </a:lnTo>
                  <a:lnTo>
                    <a:pt x="2492" y="16"/>
                  </a:lnTo>
                  <a:lnTo>
                    <a:pt x="2498" y="8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1279"/>
            <p:cNvSpPr>
              <a:spLocks noChangeAspect="1"/>
            </p:cNvSpPr>
            <p:nvPr/>
          </p:nvSpPr>
          <p:spPr bwMode="auto">
            <a:xfrm>
              <a:off x="4020" y="1672"/>
              <a:ext cx="588" cy="586"/>
            </a:xfrm>
            <a:custGeom>
              <a:avLst/>
              <a:gdLst>
                <a:gd name="T0" fmla="*/ 0 w 4436"/>
                <a:gd name="T1" fmla="*/ 0 h 4160"/>
                <a:gd name="T2" fmla="*/ 0 w 4436"/>
                <a:gd name="T3" fmla="*/ 0 h 4160"/>
                <a:gd name="T4" fmla="*/ 0 w 4436"/>
                <a:gd name="T5" fmla="*/ 0 h 4160"/>
                <a:gd name="T6" fmla="*/ 0 w 4436"/>
                <a:gd name="T7" fmla="*/ 0 h 4160"/>
                <a:gd name="T8" fmla="*/ 0 w 4436"/>
                <a:gd name="T9" fmla="*/ 0 h 4160"/>
                <a:gd name="T10" fmla="*/ 0 w 4436"/>
                <a:gd name="T11" fmla="*/ 0 h 4160"/>
                <a:gd name="T12" fmla="*/ 0 w 4436"/>
                <a:gd name="T13" fmla="*/ 0 h 4160"/>
                <a:gd name="T14" fmla="*/ 0 w 4436"/>
                <a:gd name="T15" fmla="*/ 0 h 4160"/>
                <a:gd name="T16" fmla="*/ 0 w 4436"/>
                <a:gd name="T17" fmla="*/ 0 h 4160"/>
                <a:gd name="T18" fmla="*/ 0 w 4436"/>
                <a:gd name="T19" fmla="*/ 0 h 4160"/>
                <a:gd name="T20" fmla="*/ 0 w 4436"/>
                <a:gd name="T21" fmla="*/ 0 h 4160"/>
                <a:gd name="T22" fmla="*/ 0 w 4436"/>
                <a:gd name="T23" fmla="*/ 0 h 4160"/>
                <a:gd name="T24" fmla="*/ 0 w 4436"/>
                <a:gd name="T25" fmla="*/ 0 h 4160"/>
                <a:gd name="T26" fmla="*/ 0 w 4436"/>
                <a:gd name="T27" fmla="*/ 0 h 4160"/>
                <a:gd name="T28" fmla="*/ 0 w 4436"/>
                <a:gd name="T29" fmla="*/ 0 h 4160"/>
                <a:gd name="T30" fmla="*/ 0 w 4436"/>
                <a:gd name="T31" fmla="*/ 0 h 4160"/>
                <a:gd name="T32" fmla="*/ 0 w 4436"/>
                <a:gd name="T33" fmla="*/ 0 h 4160"/>
                <a:gd name="T34" fmla="*/ 0 w 4436"/>
                <a:gd name="T35" fmla="*/ 0 h 4160"/>
                <a:gd name="T36" fmla="*/ 0 w 4436"/>
                <a:gd name="T37" fmla="*/ 0 h 4160"/>
                <a:gd name="T38" fmla="*/ 0 w 4436"/>
                <a:gd name="T39" fmla="*/ 0 h 4160"/>
                <a:gd name="T40" fmla="*/ 0 w 4436"/>
                <a:gd name="T41" fmla="*/ 0 h 4160"/>
                <a:gd name="T42" fmla="*/ 0 w 4436"/>
                <a:gd name="T43" fmla="*/ 0 h 4160"/>
                <a:gd name="T44" fmla="*/ 0 w 4436"/>
                <a:gd name="T45" fmla="*/ 0 h 4160"/>
                <a:gd name="T46" fmla="*/ 0 w 4436"/>
                <a:gd name="T47" fmla="*/ 0 h 4160"/>
                <a:gd name="T48" fmla="*/ 0 w 4436"/>
                <a:gd name="T49" fmla="*/ 0 h 4160"/>
                <a:gd name="T50" fmla="*/ 0 w 4436"/>
                <a:gd name="T51" fmla="*/ 0 h 4160"/>
                <a:gd name="T52" fmla="*/ 0 w 4436"/>
                <a:gd name="T53" fmla="*/ 0 h 4160"/>
                <a:gd name="T54" fmla="*/ 0 w 4436"/>
                <a:gd name="T55" fmla="*/ 0 h 4160"/>
                <a:gd name="T56" fmla="*/ 0 w 4436"/>
                <a:gd name="T57" fmla="*/ 0 h 4160"/>
                <a:gd name="T58" fmla="*/ 0 w 4436"/>
                <a:gd name="T59" fmla="*/ 0 h 4160"/>
                <a:gd name="T60" fmla="*/ 0 w 4436"/>
                <a:gd name="T61" fmla="*/ 0 h 4160"/>
                <a:gd name="T62" fmla="*/ 0 w 4436"/>
                <a:gd name="T63" fmla="*/ 0 h 4160"/>
                <a:gd name="T64" fmla="*/ 0 w 4436"/>
                <a:gd name="T65" fmla="*/ 0 h 4160"/>
                <a:gd name="T66" fmla="*/ 0 w 4436"/>
                <a:gd name="T67" fmla="*/ 0 h 4160"/>
                <a:gd name="T68" fmla="*/ 0 w 4436"/>
                <a:gd name="T69" fmla="*/ 0 h 4160"/>
                <a:gd name="T70" fmla="*/ 0 w 4436"/>
                <a:gd name="T71" fmla="*/ 0 h 4160"/>
                <a:gd name="T72" fmla="*/ 0 w 4436"/>
                <a:gd name="T73" fmla="*/ 0 h 4160"/>
                <a:gd name="T74" fmla="*/ 0 w 4436"/>
                <a:gd name="T75" fmla="*/ 0 h 4160"/>
                <a:gd name="T76" fmla="*/ 0 w 4436"/>
                <a:gd name="T77" fmla="*/ 0 h 4160"/>
                <a:gd name="T78" fmla="*/ 0 w 4436"/>
                <a:gd name="T79" fmla="*/ 0 h 4160"/>
                <a:gd name="T80" fmla="*/ 0 w 4436"/>
                <a:gd name="T81" fmla="*/ 0 h 4160"/>
                <a:gd name="T82" fmla="*/ 0 w 4436"/>
                <a:gd name="T83" fmla="*/ 0 h 4160"/>
                <a:gd name="T84" fmla="*/ 0 w 4436"/>
                <a:gd name="T85" fmla="*/ 0 h 4160"/>
                <a:gd name="T86" fmla="*/ 0 w 4436"/>
                <a:gd name="T87" fmla="*/ 0 h 4160"/>
                <a:gd name="T88" fmla="*/ 0 w 4436"/>
                <a:gd name="T89" fmla="*/ 0 h 4160"/>
                <a:gd name="T90" fmla="*/ 0 w 4436"/>
                <a:gd name="T91" fmla="*/ 0 h 4160"/>
                <a:gd name="T92" fmla="*/ 0 w 4436"/>
                <a:gd name="T93" fmla="*/ 0 h 4160"/>
                <a:gd name="T94" fmla="*/ 0 w 4436"/>
                <a:gd name="T95" fmla="*/ 0 h 4160"/>
                <a:gd name="T96" fmla="*/ 0 w 4436"/>
                <a:gd name="T97" fmla="*/ 0 h 4160"/>
                <a:gd name="T98" fmla="*/ 0 w 4436"/>
                <a:gd name="T99" fmla="*/ 0 h 4160"/>
                <a:gd name="T100" fmla="*/ 0 w 4436"/>
                <a:gd name="T101" fmla="*/ 0 h 4160"/>
                <a:gd name="T102" fmla="*/ 0 w 4436"/>
                <a:gd name="T103" fmla="*/ 0 h 4160"/>
                <a:gd name="T104" fmla="*/ 0 w 4436"/>
                <a:gd name="T105" fmla="*/ 0 h 4160"/>
                <a:gd name="T106" fmla="*/ 0 w 4436"/>
                <a:gd name="T107" fmla="*/ 0 h 4160"/>
                <a:gd name="T108" fmla="*/ 0 w 4436"/>
                <a:gd name="T109" fmla="*/ 0 h 4160"/>
                <a:gd name="T110" fmla="*/ 0 w 4436"/>
                <a:gd name="T111" fmla="*/ 0 h 4160"/>
                <a:gd name="T112" fmla="*/ 0 w 4436"/>
                <a:gd name="T113" fmla="*/ 0 h 4160"/>
                <a:gd name="T114" fmla="*/ 0 w 4436"/>
                <a:gd name="T115" fmla="*/ 0 h 4160"/>
                <a:gd name="T116" fmla="*/ 0 w 4436"/>
                <a:gd name="T117" fmla="*/ 0 h 4160"/>
                <a:gd name="T118" fmla="*/ 0 w 4436"/>
                <a:gd name="T119" fmla="*/ 0 h 4160"/>
                <a:gd name="T120" fmla="*/ 0 w 4436"/>
                <a:gd name="T121" fmla="*/ 0 h 41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36"/>
                <a:gd name="T184" fmla="*/ 0 h 4160"/>
                <a:gd name="T185" fmla="*/ 4436 w 4436"/>
                <a:gd name="T186" fmla="*/ 4160 h 41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36" h="4160">
                  <a:moveTo>
                    <a:pt x="2501" y="0"/>
                  </a:moveTo>
                  <a:lnTo>
                    <a:pt x="2501" y="0"/>
                  </a:lnTo>
                  <a:lnTo>
                    <a:pt x="2501" y="1"/>
                  </a:lnTo>
                  <a:lnTo>
                    <a:pt x="2578" y="59"/>
                  </a:lnTo>
                  <a:lnTo>
                    <a:pt x="2586" y="59"/>
                  </a:lnTo>
                  <a:lnTo>
                    <a:pt x="2606" y="59"/>
                  </a:lnTo>
                  <a:lnTo>
                    <a:pt x="2636" y="59"/>
                  </a:lnTo>
                  <a:lnTo>
                    <a:pt x="2673" y="59"/>
                  </a:lnTo>
                  <a:lnTo>
                    <a:pt x="2712" y="59"/>
                  </a:lnTo>
                  <a:lnTo>
                    <a:pt x="2751" y="59"/>
                  </a:lnTo>
                  <a:lnTo>
                    <a:pt x="2786" y="59"/>
                  </a:lnTo>
                  <a:lnTo>
                    <a:pt x="2814" y="59"/>
                  </a:lnTo>
                  <a:lnTo>
                    <a:pt x="2820" y="58"/>
                  </a:lnTo>
                  <a:lnTo>
                    <a:pt x="2824" y="58"/>
                  </a:lnTo>
                  <a:lnTo>
                    <a:pt x="2816" y="91"/>
                  </a:lnTo>
                  <a:lnTo>
                    <a:pt x="2810" y="125"/>
                  </a:lnTo>
                  <a:lnTo>
                    <a:pt x="2807" y="139"/>
                  </a:lnTo>
                  <a:lnTo>
                    <a:pt x="2801" y="152"/>
                  </a:lnTo>
                  <a:lnTo>
                    <a:pt x="2798" y="158"/>
                  </a:lnTo>
                  <a:lnTo>
                    <a:pt x="2794" y="162"/>
                  </a:lnTo>
                  <a:lnTo>
                    <a:pt x="2789" y="166"/>
                  </a:lnTo>
                  <a:lnTo>
                    <a:pt x="2784" y="170"/>
                  </a:lnTo>
                  <a:lnTo>
                    <a:pt x="2775" y="175"/>
                  </a:lnTo>
                  <a:lnTo>
                    <a:pt x="2767" y="180"/>
                  </a:lnTo>
                  <a:lnTo>
                    <a:pt x="2760" y="185"/>
                  </a:lnTo>
                  <a:lnTo>
                    <a:pt x="2754" y="190"/>
                  </a:lnTo>
                  <a:lnTo>
                    <a:pt x="2749" y="195"/>
                  </a:lnTo>
                  <a:lnTo>
                    <a:pt x="2746" y="200"/>
                  </a:lnTo>
                  <a:lnTo>
                    <a:pt x="2742" y="206"/>
                  </a:lnTo>
                  <a:lnTo>
                    <a:pt x="2741" y="211"/>
                  </a:lnTo>
                  <a:lnTo>
                    <a:pt x="2740" y="217"/>
                  </a:lnTo>
                  <a:lnTo>
                    <a:pt x="2741" y="222"/>
                  </a:lnTo>
                  <a:lnTo>
                    <a:pt x="2742" y="227"/>
                  </a:lnTo>
                  <a:lnTo>
                    <a:pt x="2746" y="233"/>
                  </a:lnTo>
                  <a:lnTo>
                    <a:pt x="2749" y="238"/>
                  </a:lnTo>
                  <a:lnTo>
                    <a:pt x="2754" y="244"/>
                  </a:lnTo>
                  <a:lnTo>
                    <a:pt x="2760" y="248"/>
                  </a:lnTo>
                  <a:lnTo>
                    <a:pt x="2767" y="254"/>
                  </a:lnTo>
                  <a:lnTo>
                    <a:pt x="2775" y="258"/>
                  </a:lnTo>
                  <a:lnTo>
                    <a:pt x="2783" y="263"/>
                  </a:lnTo>
                  <a:lnTo>
                    <a:pt x="2789" y="270"/>
                  </a:lnTo>
                  <a:lnTo>
                    <a:pt x="2797" y="276"/>
                  </a:lnTo>
                  <a:lnTo>
                    <a:pt x="2812" y="293"/>
                  </a:lnTo>
                  <a:lnTo>
                    <a:pt x="2828" y="310"/>
                  </a:lnTo>
                  <a:lnTo>
                    <a:pt x="2848" y="331"/>
                  </a:lnTo>
                  <a:lnTo>
                    <a:pt x="2871" y="355"/>
                  </a:lnTo>
                  <a:lnTo>
                    <a:pt x="2899" y="382"/>
                  </a:lnTo>
                  <a:lnTo>
                    <a:pt x="2934" y="411"/>
                  </a:lnTo>
                  <a:lnTo>
                    <a:pt x="2951" y="427"/>
                  </a:lnTo>
                  <a:lnTo>
                    <a:pt x="2967" y="443"/>
                  </a:lnTo>
                  <a:lnTo>
                    <a:pt x="2981" y="458"/>
                  </a:lnTo>
                  <a:lnTo>
                    <a:pt x="2994" y="474"/>
                  </a:lnTo>
                  <a:lnTo>
                    <a:pt x="3017" y="505"/>
                  </a:lnTo>
                  <a:lnTo>
                    <a:pt x="3037" y="535"/>
                  </a:lnTo>
                  <a:lnTo>
                    <a:pt x="3049" y="550"/>
                  </a:lnTo>
                  <a:lnTo>
                    <a:pt x="3061" y="563"/>
                  </a:lnTo>
                  <a:lnTo>
                    <a:pt x="3073" y="576"/>
                  </a:lnTo>
                  <a:lnTo>
                    <a:pt x="3088" y="588"/>
                  </a:lnTo>
                  <a:lnTo>
                    <a:pt x="3105" y="600"/>
                  </a:lnTo>
                  <a:lnTo>
                    <a:pt x="3122" y="610"/>
                  </a:lnTo>
                  <a:lnTo>
                    <a:pt x="3143" y="619"/>
                  </a:lnTo>
                  <a:lnTo>
                    <a:pt x="3167" y="628"/>
                  </a:lnTo>
                  <a:lnTo>
                    <a:pt x="3190" y="635"/>
                  </a:lnTo>
                  <a:lnTo>
                    <a:pt x="3208" y="644"/>
                  </a:lnTo>
                  <a:lnTo>
                    <a:pt x="3223" y="652"/>
                  </a:lnTo>
                  <a:lnTo>
                    <a:pt x="3235" y="662"/>
                  </a:lnTo>
                  <a:lnTo>
                    <a:pt x="3241" y="666"/>
                  </a:lnTo>
                  <a:lnTo>
                    <a:pt x="3245" y="670"/>
                  </a:lnTo>
                  <a:lnTo>
                    <a:pt x="3248" y="675"/>
                  </a:lnTo>
                  <a:lnTo>
                    <a:pt x="3252" y="680"/>
                  </a:lnTo>
                  <a:lnTo>
                    <a:pt x="3255" y="690"/>
                  </a:lnTo>
                  <a:lnTo>
                    <a:pt x="3257" y="701"/>
                  </a:lnTo>
                  <a:lnTo>
                    <a:pt x="3258" y="712"/>
                  </a:lnTo>
                  <a:lnTo>
                    <a:pt x="3257" y="724"/>
                  </a:lnTo>
                  <a:lnTo>
                    <a:pt x="3255" y="737"/>
                  </a:lnTo>
                  <a:lnTo>
                    <a:pt x="3252" y="750"/>
                  </a:lnTo>
                  <a:lnTo>
                    <a:pt x="3246" y="778"/>
                  </a:lnTo>
                  <a:lnTo>
                    <a:pt x="3242" y="811"/>
                  </a:lnTo>
                  <a:lnTo>
                    <a:pt x="3241" y="827"/>
                  </a:lnTo>
                  <a:lnTo>
                    <a:pt x="3241" y="842"/>
                  </a:lnTo>
                  <a:lnTo>
                    <a:pt x="3242" y="856"/>
                  </a:lnTo>
                  <a:lnTo>
                    <a:pt x="3244" y="868"/>
                  </a:lnTo>
                  <a:lnTo>
                    <a:pt x="3246" y="880"/>
                  </a:lnTo>
                  <a:lnTo>
                    <a:pt x="3250" y="890"/>
                  </a:lnTo>
                  <a:lnTo>
                    <a:pt x="3253" y="900"/>
                  </a:lnTo>
                  <a:lnTo>
                    <a:pt x="3257" y="909"/>
                  </a:lnTo>
                  <a:lnTo>
                    <a:pt x="3276" y="940"/>
                  </a:lnTo>
                  <a:lnTo>
                    <a:pt x="3292" y="970"/>
                  </a:lnTo>
                  <a:lnTo>
                    <a:pt x="3294" y="978"/>
                  </a:lnTo>
                  <a:lnTo>
                    <a:pt x="3295" y="988"/>
                  </a:lnTo>
                  <a:lnTo>
                    <a:pt x="3294" y="1001"/>
                  </a:lnTo>
                  <a:lnTo>
                    <a:pt x="3293" y="1015"/>
                  </a:lnTo>
                  <a:lnTo>
                    <a:pt x="3289" y="1047"/>
                  </a:lnTo>
                  <a:lnTo>
                    <a:pt x="3283" y="1085"/>
                  </a:lnTo>
                  <a:lnTo>
                    <a:pt x="3281" y="1106"/>
                  </a:lnTo>
                  <a:lnTo>
                    <a:pt x="3280" y="1126"/>
                  </a:lnTo>
                  <a:lnTo>
                    <a:pt x="3279" y="1149"/>
                  </a:lnTo>
                  <a:lnTo>
                    <a:pt x="3280" y="1172"/>
                  </a:lnTo>
                  <a:lnTo>
                    <a:pt x="3282" y="1195"/>
                  </a:lnTo>
                  <a:lnTo>
                    <a:pt x="3285" y="1220"/>
                  </a:lnTo>
                  <a:lnTo>
                    <a:pt x="3292" y="1244"/>
                  </a:lnTo>
                  <a:lnTo>
                    <a:pt x="3300" y="1269"/>
                  </a:lnTo>
                  <a:lnTo>
                    <a:pt x="3305" y="1281"/>
                  </a:lnTo>
                  <a:lnTo>
                    <a:pt x="3310" y="1292"/>
                  </a:lnTo>
                  <a:lnTo>
                    <a:pt x="3316" y="1303"/>
                  </a:lnTo>
                  <a:lnTo>
                    <a:pt x="3322" y="1311"/>
                  </a:lnTo>
                  <a:lnTo>
                    <a:pt x="3329" y="1320"/>
                  </a:lnTo>
                  <a:lnTo>
                    <a:pt x="3337" y="1328"/>
                  </a:lnTo>
                  <a:lnTo>
                    <a:pt x="3344" y="1334"/>
                  </a:lnTo>
                  <a:lnTo>
                    <a:pt x="3352" y="1341"/>
                  </a:lnTo>
                  <a:lnTo>
                    <a:pt x="3361" y="1346"/>
                  </a:lnTo>
                  <a:lnTo>
                    <a:pt x="3369" y="1350"/>
                  </a:lnTo>
                  <a:lnTo>
                    <a:pt x="3378" y="1355"/>
                  </a:lnTo>
                  <a:lnTo>
                    <a:pt x="3387" y="1358"/>
                  </a:lnTo>
                  <a:lnTo>
                    <a:pt x="3405" y="1365"/>
                  </a:lnTo>
                  <a:lnTo>
                    <a:pt x="3425" y="1368"/>
                  </a:lnTo>
                  <a:lnTo>
                    <a:pt x="3444" y="1370"/>
                  </a:lnTo>
                  <a:lnTo>
                    <a:pt x="3464" y="1370"/>
                  </a:lnTo>
                  <a:lnTo>
                    <a:pt x="3485" y="1370"/>
                  </a:lnTo>
                  <a:lnTo>
                    <a:pt x="3504" y="1368"/>
                  </a:lnTo>
                  <a:lnTo>
                    <a:pt x="3541" y="1365"/>
                  </a:lnTo>
                  <a:lnTo>
                    <a:pt x="3575" y="1360"/>
                  </a:lnTo>
                  <a:lnTo>
                    <a:pt x="3590" y="1358"/>
                  </a:lnTo>
                  <a:lnTo>
                    <a:pt x="3603" y="1354"/>
                  </a:lnTo>
                  <a:lnTo>
                    <a:pt x="3616" y="1347"/>
                  </a:lnTo>
                  <a:lnTo>
                    <a:pt x="3628" y="1340"/>
                  </a:lnTo>
                  <a:lnTo>
                    <a:pt x="3639" y="1332"/>
                  </a:lnTo>
                  <a:lnTo>
                    <a:pt x="3650" y="1322"/>
                  </a:lnTo>
                  <a:lnTo>
                    <a:pt x="3660" y="1313"/>
                  </a:lnTo>
                  <a:lnTo>
                    <a:pt x="3669" y="1304"/>
                  </a:lnTo>
                  <a:lnTo>
                    <a:pt x="3685" y="1284"/>
                  </a:lnTo>
                  <a:lnTo>
                    <a:pt x="3699" y="1268"/>
                  </a:lnTo>
                  <a:lnTo>
                    <a:pt x="3706" y="1261"/>
                  </a:lnTo>
                  <a:lnTo>
                    <a:pt x="3712" y="1257"/>
                  </a:lnTo>
                  <a:lnTo>
                    <a:pt x="3719" y="1254"/>
                  </a:lnTo>
                  <a:lnTo>
                    <a:pt x="3725" y="1253"/>
                  </a:lnTo>
                  <a:lnTo>
                    <a:pt x="3731" y="1253"/>
                  </a:lnTo>
                  <a:lnTo>
                    <a:pt x="3736" y="1255"/>
                  </a:lnTo>
                  <a:lnTo>
                    <a:pt x="3740" y="1257"/>
                  </a:lnTo>
                  <a:lnTo>
                    <a:pt x="3744" y="1261"/>
                  </a:lnTo>
                  <a:lnTo>
                    <a:pt x="3748" y="1266"/>
                  </a:lnTo>
                  <a:lnTo>
                    <a:pt x="3750" y="1271"/>
                  </a:lnTo>
                  <a:lnTo>
                    <a:pt x="3753" y="1276"/>
                  </a:lnTo>
                  <a:lnTo>
                    <a:pt x="3756" y="1283"/>
                  </a:lnTo>
                  <a:lnTo>
                    <a:pt x="3764" y="1316"/>
                  </a:lnTo>
                  <a:lnTo>
                    <a:pt x="3774" y="1353"/>
                  </a:lnTo>
                  <a:lnTo>
                    <a:pt x="3776" y="1357"/>
                  </a:lnTo>
                  <a:lnTo>
                    <a:pt x="3778" y="1360"/>
                  </a:lnTo>
                  <a:lnTo>
                    <a:pt x="3782" y="1365"/>
                  </a:lnTo>
                  <a:lnTo>
                    <a:pt x="3786" y="1368"/>
                  </a:lnTo>
                  <a:lnTo>
                    <a:pt x="3795" y="1373"/>
                  </a:lnTo>
                  <a:lnTo>
                    <a:pt x="3806" y="1377"/>
                  </a:lnTo>
                  <a:lnTo>
                    <a:pt x="3819" y="1380"/>
                  </a:lnTo>
                  <a:lnTo>
                    <a:pt x="3832" y="1382"/>
                  </a:lnTo>
                  <a:lnTo>
                    <a:pt x="3847" y="1382"/>
                  </a:lnTo>
                  <a:lnTo>
                    <a:pt x="3862" y="1382"/>
                  </a:lnTo>
                  <a:lnTo>
                    <a:pt x="3894" y="1380"/>
                  </a:lnTo>
                  <a:lnTo>
                    <a:pt x="3924" y="1377"/>
                  </a:lnTo>
                  <a:lnTo>
                    <a:pt x="3953" y="1372"/>
                  </a:lnTo>
                  <a:lnTo>
                    <a:pt x="3974" y="1369"/>
                  </a:lnTo>
                  <a:lnTo>
                    <a:pt x="3985" y="1368"/>
                  </a:lnTo>
                  <a:lnTo>
                    <a:pt x="3995" y="1370"/>
                  </a:lnTo>
                  <a:lnTo>
                    <a:pt x="4006" y="1373"/>
                  </a:lnTo>
                  <a:lnTo>
                    <a:pt x="4016" y="1378"/>
                  </a:lnTo>
                  <a:lnTo>
                    <a:pt x="4018" y="1386"/>
                  </a:lnTo>
                  <a:lnTo>
                    <a:pt x="4020" y="1403"/>
                  </a:lnTo>
                  <a:lnTo>
                    <a:pt x="4020" y="1430"/>
                  </a:lnTo>
                  <a:lnTo>
                    <a:pt x="4019" y="1469"/>
                  </a:lnTo>
                  <a:lnTo>
                    <a:pt x="4019" y="1477"/>
                  </a:lnTo>
                  <a:lnTo>
                    <a:pt x="4020" y="1486"/>
                  </a:lnTo>
                  <a:lnTo>
                    <a:pt x="4022" y="1495"/>
                  </a:lnTo>
                  <a:lnTo>
                    <a:pt x="4024" y="1506"/>
                  </a:lnTo>
                  <a:lnTo>
                    <a:pt x="4029" y="1516"/>
                  </a:lnTo>
                  <a:lnTo>
                    <a:pt x="4033" y="1527"/>
                  </a:lnTo>
                  <a:lnTo>
                    <a:pt x="4039" y="1537"/>
                  </a:lnTo>
                  <a:lnTo>
                    <a:pt x="4045" y="1549"/>
                  </a:lnTo>
                  <a:lnTo>
                    <a:pt x="4059" y="1571"/>
                  </a:lnTo>
                  <a:lnTo>
                    <a:pt x="4076" y="1594"/>
                  </a:lnTo>
                  <a:lnTo>
                    <a:pt x="4093" y="1618"/>
                  </a:lnTo>
                  <a:lnTo>
                    <a:pt x="4114" y="1642"/>
                  </a:lnTo>
                  <a:lnTo>
                    <a:pt x="4134" y="1666"/>
                  </a:lnTo>
                  <a:lnTo>
                    <a:pt x="4155" y="1689"/>
                  </a:lnTo>
                  <a:lnTo>
                    <a:pt x="4177" y="1712"/>
                  </a:lnTo>
                  <a:lnTo>
                    <a:pt x="4199" y="1734"/>
                  </a:lnTo>
                  <a:lnTo>
                    <a:pt x="4239" y="1774"/>
                  </a:lnTo>
                  <a:lnTo>
                    <a:pt x="4274" y="1808"/>
                  </a:lnTo>
                  <a:lnTo>
                    <a:pt x="4289" y="1823"/>
                  </a:lnTo>
                  <a:lnTo>
                    <a:pt x="4302" y="1838"/>
                  </a:lnTo>
                  <a:lnTo>
                    <a:pt x="4314" y="1854"/>
                  </a:lnTo>
                  <a:lnTo>
                    <a:pt x="4324" y="1872"/>
                  </a:lnTo>
                  <a:lnTo>
                    <a:pt x="4332" y="1889"/>
                  </a:lnTo>
                  <a:lnTo>
                    <a:pt x="4340" y="1907"/>
                  </a:lnTo>
                  <a:lnTo>
                    <a:pt x="4347" y="1924"/>
                  </a:lnTo>
                  <a:lnTo>
                    <a:pt x="4352" y="1941"/>
                  </a:lnTo>
                  <a:lnTo>
                    <a:pt x="4357" y="1959"/>
                  </a:lnTo>
                  <a:lnTo>
                    <a:pt x="4361" y="1975"/>
                  </a:lnTo>
                  <a:lnTo>
                    <a:pt x="4363" y="1991"/>
                  </a:lnTo>
                  <a:lnTo>
                    <a:pt x="4365" y="2008"/>
                  </a:lnTo>
                  <a:lnTo>
                    <a:pt x="4368" y="2037"/>
                  </a:lnTo>
                  <a:lnTo>
                    <a:pt x="4368" y="2062"/>
                  </a:lnTo>
                  <a:lnTo>
                    <a:pt x="4369" y="2071"/>
                  </a:lnTo>
                  <a:lnTo>
                    <a:pt x="4370" y="2080"/>
                  </a:lnTo>
                  <a:lnTo>
                    <a:pt x="4372" y="2088"/>
                  </a:lnTo>
                  <a:lnTo>
                    <a:pt x="4375" y="2097"/>
                  </a:lnTo>
                  <a:lnTo>
                    <a:pt x="4378" y="2105"/>
                  </a:lnTo>
                  <a:lnTo>
                    <a:pt x="4381" y="2112"/>
                  </a:lnTo>
                  <a:lnTo>
                    <a:pt x="4386" y="2120"/>
                  </a:lnTo>
                  <a:lnTo>
                    <a:pt x="4390" y="2127"/>
                  </a:lnTo>
                  <a:lnTo>
                    <a:pt x="4401" y="2141"/>
                  </a:lnTo>
                  <a:lnTo>
                    <a:pt x="4412" y="2152"/>
                  </a:lnTo>
                  <a:lnTo>
                    <a:pt x="4424" y="2162"/>
                  </a:lnTo>
                  <a:lnTo>
                    <a:pt x="4436" y="2171"/>
                  </a:lnTo>
                  <a:lnTo>
                    <a:pt x="4427" y="2186"/>
                  </a:lnTo>
                  <a:lnTo>
                    <a:pt x="4417" y="2200"/>
                  </a:lnTo>
                  <a:lnTo>
                    <a:pt x="4405" y="2213"/>
                  </a:lnTo>
                  <a:lnTo>
                    <a:pt x="4392" y="2226"/>
                  </a:lnTo>
                  <a:lnTo>
                    <a:pt x="4378" y="2238"/>
                  </a:lnTo>
                  <a:lnTo>
                    <a:pt x="4362" y="2249"/>
                  </a:lnTo>
                  <a:lnTo>
                    <a:pt x="4345" y="2259"/>
                  </a:lnTo>
                  <a:lnTo>
                    <a:pt x="4329" y="2269"/>
                  </a:lnTo>
                  <a:lnTo>
                    <a:pt x="4294" y="2286"/>
                  </a:lnTo>
                  <a:lnTo>
                    <a:pt x="4259" y="2300"/>
                  </a:lnTo>
                  <a:lnTo>
                    <a:pt x="4227" y="2314"/>
                  </a:lnTo>
                  <a:lnTo>
                    <a:pt x="4197" y="2324"/>
                  </a:lnTo>
                  <a:lnTo>
                    <a:pt x="4182" y="2330"/>
                  </a:lnTo>
                  <a:lnTo>
                    <a:pt x="4170" y="2335"/>
                  </a:lnTo>
                  <a:lnTo>
                    <a:pt x="4159" y="2341"/>
                  </a:lnTo>
                  <a:lnTo>
                    <a:pt x="4150" y="2346"/>
                  </a:lnTo>
                  <a:lnTo>
                    <a:pt x="4142" y="2352"/>
                  </a:lnTo>
                  <a:lnTo>
                    <a:pt x="4136" y="2357"/>
                  </a:lnTo>
                  <a:lnTo>
                    <a:pt x="4131" y="2361"/>
                  </a:lnTo>
                  <a:lnTo>
                    <a:pt x="4128" y="2366"/>
                  </a:lnTo>
                  <a:lnTo>
                    <a:pt x="4123" y="2373"/>
                  </a:lnTo>
                  <a:lnTo>
                    <a:pt x="4121" y="2380"/>
                  </a:lnTo>
                  <a:lnTo>
                    <a:pt x="4121" y="2383"/>
                  </a:lnTo>
                  <a:lnTo>
                    <a:pt x="4121" y="2384"/>
                  </a:lnTo>
                  <a:lnTo>
                    <a:pt x="4120" y="2388"/>
                  </a:lnTo>
                  <a:lnTo>
                    <a:pt x="4115" y="2395"/>
                  </a:lnTo>
                  <a:lnTo>
                    <a:pt x="4110" y="2401"/>
                  </a:lnTo>
                  <a:lnTo>
                    <a:pt x="4105" y="2406"/>
                  </a:lnTo>
                  <a:lnTo>
                    <a:pt x="4097" y="2413"/>
                  </a:lnTo>
                  <a:lnTo>
                    <a:pt x="4089" y="2419"/>
                  </a:lnTo>
                  <a:lnTo>
                    <a:pt x="4079" y="2426"/>
                  </a:lnTo>
                  <a:lnTo>
                    <a:pt x="4067" y="2431"/>
                  </a:lnTo>
                  <a:lnTo>
                    <a:pt x="4054" y="2437"/>
                  </a:lnTo>
                  <a:lnTo>
                    <a:pt x="4039" y="2442"/>
                  </a:lnTo>
                  <a:lnTo>
                    <a:pt x="4021" y="2446"/>
                  </a:lnTo>
                  <a:lnTo>
                    <a:pt x="4000" y="2450"/>
                  </a:lnTo>
                  <a:lnTo>
                    <a:pt x="3979" y="2452"/>
                  </a:lnTo>
                  <a:lnTo>
                    <a:pt x="3955" y="2453"/>
                  </a:lnTo>
                  <a:lnTo>
                    <a:pt x="3931" y="2453"/>
                  </a:lnTo>
                  <a:lnTo>
                    <a:pt x="3909" y="2455"/>
                  </a:lnTo>
                  <a:lnTo>
                    <a:pt x="3891" y="2457"/>
                  </a:lnTo>
                  <a:lnTo>
                    <a:pt x="3874" y="2462"/>
                  </a:lnTo>
                  <a:lnTo>
                    <a:pt x="3860" y="2466"/>
                  </a:lnTo>
                  <a:lnTo>
                    <a:pt x="3847" y="2471"/>
                  </a:lnTo>
                  <a:lnTo>
                    <a:pt x="3836" y="2478"/>
                  </a:lnTo>
                  <a:lnTo>
                    <a:pt x="3825" y="2486"/>
                  </a:lnTo>
                  <a:lnTo>
                    <a:pt x="3814" y="2493"/>
                  </a:lnTo>
                  <a:lnTo>
                    <a:pt x="3806" y="2503"/>
                  </a:lnTo>
                  <a:lnTo>
                    <a:pt x="3796" y="2513"/>
                  </a:lnTo>
                  <a:lnTo>
                    <a:pt x="3785" y="2524"/>
                  </a:lnTo>
                  <a:lnTo>
                    <a:pt x="3763" y="2548"/>
                  </a:lnTo>
                  <a:lnTo>
                    <a:pt x="3735" y="2574"/>
                  </a:lnTo>
                  <a:lnTo>
                    <a:pt x="3677" y="2623"/>
                  </a:lnTo>
                  <a:lnTo>
                    <a:pt x="3630" y="2660"/>
                  </a:lnTo>
                  <a:lnTo>
                    <a:pt x="3613" y="2676"/>
                  </a:lnTo>
                  <a:lnTo>
                    <a:pt x="3599" y="2690"/>
                  </a:lnTo>
                  <a:lnTo>
                    <a:pt x="3593" y="2697"/>
                  </a:lnTo>
                  <a:lnTo>
                    <a:pt x="3589" y="2704"/>
                  </a:lnTo>
                  <a:lnTo>
                    <a:pt x="3586" y="2711"/>
                  </a:lnTo>
                  <a:lnTo>
                    <a:pt x="3584" y="2718"/>
                  </a:lnTo>
                  <a:lnTo>
                    <a:pt x="3584" y="2722"/>
                  </a:lnTo>
                  <a:lnTo>
                    <a:pt x="3585" y="2726"/>
                  </a:lnTo>
                  <a:lnTo>
                    <a:pt x="3586" y="2730"/>
                  </a:lnTo>
                  <a:lnTo>
                    <a:pt x="3589" y="2735"/>
                  </a:lnTo>
                  <a:lnTo>
                    <a:pt x="3598" y="2745"/>
                  </a:lnTo>
                  <a:lnTo>
                    <a:pt x="3610" y="2754"/>
                  </a:lnTo>
                  <a:lnTo>
                    <a:pt x="3624" y="2765"/>
                  </a:lnTo>
                  <a:lnTo>
                    <a:pt x="3640" y="2776"/>
                  </a:lnTo>
                  <a:lnTo>
                    <a:pt x="3659" y="2788"/>
                  </a:lnTo>
                  <a:lnTo>
                    <a:pt x="3678" y="2799"/>
                  </a:lnTo>
                  <a:lnTo>
                    <a:pt x="3719" y="2822"/>
                  </a:lnTo>
                  <a:lnTo>
                    <a:pt x="3758" y="2841"/>
                  </a:lnTo>
                  <a:lnTo>
                    <a:pt x="3793" y="2858"/>
                  </a:lnTo>
                  <a:lnTo>
                    <a:pt x="3819" y="2870"/>
                  </a:lnTo>
                  <a:lnTo>
                    <a:pt x="3827" y="2874"/>
                  </a:lnTo>
                  <a:lnTo>
                    <a:pt x="3836" y="2881"/>
                  </a:lnTo>
                  <a:lnTo>
                    <a:pt x="3844" y="2887"/>
                  </a:lnTo>
                  <a:lnTo>
                    <a:pt x="3851" y="2896"/>
                  </a:lnTo>
                  <a:lnTo>
                    <a:pt x="3858" y="2904"/>
                  </a:lnTo>
                  <a:lnTo>
                    <a:pt x="3863" y="2913"/>
                  </a:lnTo>
                  <a:lnTo>
                    <a:pt x="3868" y="2922"/>
                  </a:lnTo>
                  <a:lnTo>
                    <a:pt x="3872" y="2931"/>
                  </a:lnTo>
                  <a:lnTo>
                    <a:pt x="3883" y="2962"/>
                  </a:lnTo>
                  <a:lnTo>
                    <a:pt x="3886" y="2975"/>
                  </a:lnTo>
                  <a:lnTo>
                    <a:pt x="3947" y="3006"/>
                  </a:lnTo>
                  <a:lnTo>
                    <a:pt x="3942" y="3014"/>
                  </a:lnTo>
                  <a:lnTo>
                    <a:pt x="3932" y="3032"/>
                  </a:lnTo>
                  <a:lnTo>
                    <a:pt x="3930" y="3037"/>
                  </a:lnTo>
                  <a:lnTo>
                    <a:pt x="3929" y="3042"/>
                  </a:lnTo>
                  <a:lnTo>
                    <a:pt x="3928" y="3046"/>
                  </a:lnTo>
                  <a:lnTo>
                    <a:pt x="3928" y="3050"/>
                  </a:lnTo>
                  <a:lnTo>
                    <a:pt x="3929" y="3054"/>
                  </a:lnTo>
                  <a:lnTo>
                    <a:pt x="3931" y="3057"/>
                  </a:lnTo>
                  <a:lnTo>
                    <a:pt x="3934" y="3058"/>
                  </a:lnTo>
                  <a:lnTo>
                    <a:pt x="3939" y="3059"/>
                  </a:lnTo>
                  <a:lnTo>
                    <a:pt x="3945" y="3059"/>
                  </a:lnTo>
                  <a:lnTo>
                    <a:pt x="3949" y="3060"/>
                  </a:lnTo>
                  <a:lnTo>
                    <a:pt x="3954" y="3062"/>
                  </a:lnTo>
                  <a:lnTo>
                    <a:pt x="3958" y="3066"/>
                  </a:lnTo>
                  <a:lnTo>
                    <a:pt x="3961" y="3069"/>
                  </a:lnTo>
                  <a:lnTo>
                    <a:pt x="3963" y="3072"/>
                  </a:lnTo>
                  <a:lnTo>
                    <a:pt x="3967" y="3076"/>
                  </a:lnTo>
                  <a:lnTo>
                    <a:pt x="3968" y="3082"/>
                  </a:lnTo>
                  <a:lnTo>
                    <a:pt x="3970" y="3092"/>
                  </a:lnTo>
                  <a:lnTo>
                    <a:pt x="3969" y="3104"/>
                  </a:lnTo>
                  <a:lnTo>
                    <a:pt x="3967" y="3116"/>
                  </a:lnTo>
                  <a:lnTo>
                    <a:pt x="3962" y="3126"/>
                  </a:lnTo>
                  <a:lnTo>
                    <a:pt x="3959" y="3132"/>
                  </a:lnTo>
                  <a:lnTo>
                    <a:pt x="3956" y="3137"/>
                  </a:lnTo>
                  <a:lnTo>
                    <a:pt x="3951" y="3142"/>
                  </a:lnTo>
                  <a:lnTo>
                    <a:pt x="3946" y="3146"/>
                  </a:lnTo>
                  <a:lnTo>
                    <a:pt x="3935" y="3154"/>
                  </a:lnTo>
                  <a:lnTo>
                    <a:pt x="3922" y="3161"/>
                  </a:lnTo>
                  <a:lnTo>
                    <a:pt x="3889" y="3175"/>
                  </a:lnTo>
                  <a:lnTo>
                    <a:pt x="3848" y="3195"/>
                  </a:lnTo>
                  <a:lnTo>
                    <a:pt x="3807" y="3215"/>
                  </a:lnTo>
                  <a:lnTo>
                    <a:pt x="3773" y="3229"/>
                  </a:lnTo>
                  <a:lnTo>
                    <a:pt x="3750" y="3237"/>
                  </a:lnTo>
                  <a:lnTo>
                    <a:pt x="3743" y="3241"/>
                  </a:lnTo>
                  <a:lnTo>
                    <a:pt x="3704" y="3323"/>
                  </a:lnTo>
                  <a:lnTo>
                    <a:pt x="3735" y="3407"/>
                  </a:lnTo>
                  <a:lnTo>
                    <a:pt x="3735" y="3424"/>
                  </a:lnTo>
                  <a:lnTo>
                    <a:pt x="3736" y="3462"/>
                  </a:lnTo>
                  <a:lnTo>
                    <a:pt x="3737" y="3486"/>
                  </a:lnTo>
                  <a:lnTo>
                    <a:pt x="3738" y="3510"/>
                  </a:lnTo>
                  <a:lnTo>
                    <a:pt x="3740" y="3531"/>
                  </a:lnTo>
                  <a:lnTo>
                    <a:pt x="3743" y="3551"/>
                  </a:lnTo>
                  <a:lnTo>
                    <a:pt x="3744" y="3560"/>
                  </a:lnTo>
                  <a:lnTo>
                    <a:pt x="3743" y="3566"/>
                  </a:lnTo>
                  <a:lnTo>
                    <a:pt x="3741" y="3574"/>
                  </a:lnTo>
                  <a:lnTo>
                    <a:pt x="3739" y="3580"/>
                  </a:lnTo>
                  <a:lnTo>
                    <a:pt x="3736" y="3586"/>
                  </a:lnTo>
                  <a:lnTo>
                    <a:pt x="3732" y="3591"/>
                  </a:lnTo>
                  <a:lnTo>
                    <a:pt x="3726" y="3597"/>
                  </a:lnTo>
                  <a:lnTo>
                    <a:pt x="3721" y="3601"/>
                  </a:lnTo>
                  <a:lnTo>
                    <a:pt x="3708" y="3610"/>
                  </a:lnTo>
                  <a:lnTo>
                    <a:pt x="3692" y="3618"/>
                  </a:lnTo>
                  <a:lnTo>
                    <a:pt x="3676" y="3626"/>
                  </a:lnTo>
                  <a:lnTo>
                    <a:pt x="3660" y="3635"/>
                  </a:lnTo>
                  <a:lnTo>
                    <a:pt x="3650" y="3638"/>
                  </a:lnTo>
                  <a:lnTo>
                    <a:pt x="3641" y="3640"/>
                  </a:lnTo>
                  <a:lnTo>
                    <a:pt x="3632" y="3641"/>
                  </a:lnTo>
                  <a:lnTo>
                    <a:pt x="3623" y="3641"/>
                  </a:lnTo>
                  <a:lnTo>
                    <a:pt x="3613" y="3639"/>
                  </a:lnTo>
                  <a:lnTo>
                    <a:pt x="3603" y="3637"/>
                  </a:lnTo>
                  <a:lnTo>
                    <a:pt x="3595" y="3634"/>
                  </a:lnTo>
                  <a:lnTo>
                    <a:pt x="3586" y="3629"/>
                  </a:lnTo>
                  <a:lnTo>
                    <a:pt x="3577" y="3625"/>
                  </a:lnTo>
                  <a:lnTo>
                    <a:pt x="3569" y="3618"/>
                  </a:lnTo>
                  <a:lnTo>
                    <a:pt x="3563" y="3613"/>
                  </a:lnTo>
                  <a:lnTo>
                    <a:pt x="3558" y="3605"/>
                  </a:lnTo>
                  <a:lnTo>
                    <a:pt x="3552" y="3598"/>
                  </a:lnTo>
                  <a:lnTo>
                    <a:pt x="3549" y="3590"/>
                  </a:lnTo>
                  <a:lnTo>
                    <a:pt x="3547" y="3582"/>
                  </a:lnTo>
                  <a:lnTo>
                    <a:pt x="3546" y="3574"/>
                  </a:lnTo>
                  <a:lnTo>
                    <a:pt x="3546" y="3565"/>
                  </a:lnTo>
                  <a:lnTo>
                    <a:pt x="3543" y="3559"/>
                  </a:lnTo>
                  <a:lnTo>
                    <a:pt x="3540" y="3551"/>
                  </a:lnTo>
                  <a:lnTo>
                    <a:pt x="3536" y="3545"/>
                  </a:lnTo>
                  <a:lnTo>
                    <a:pt x="3530" y="3539"/>
                  </a:lnTo>
                  <a:lnTo>
                    <a:pt x="3524" y="3535"/>
                  </a:lnTo>
                  <a:lnTo>
                    <a:pt x="3516" y="3530"/>
                  </a:lnTo>
                  <a:lnTo>
                    <a:pt x="3506" y="3526"/>
                  </a:lnTo>
                  <a:lnTo>
                    <a:pt x="3497" y="3523"/>
                  </a:lnTo>
                  <a:lnTo>
                    <a:pt x="3486" y="3520"/>
                  </a:lnTo>
                  <a:lnTo>
                    <a:pt x="3473" y="3518"/>
                  </a:lnTo>
                  <a:lnTo>
                    <a:pt x="3460" y="3516"/>
                  </a:lnTo>
                  <a:lnTo>
                    <a:pt x="3429" y="3514"/>
                  </a:lnTo>
                  <a:lnTo>
                    <a:pt x="3394" y="3513"/>
                  </a:lnTo>
                  <a:lnTo>
                    <a:pt x="3377" y="3514"/>
                  </a:lnTo>
                  <a:lnTo>
                    <a:pt x="3362" y="3515"/>
                  </a:lnTo>
                  <a:lnTo>
                    <a:pt x="3350" y="3516"/>
                  </a:lnTo>
                  <a:lnTo>
                    <a:pt x="3339" y="3519"/>
                  </a:lnTo>
                  <a:lnTo>
                    <a:pt x="3329" y="3522"/>
                  </a:lnTo>
                  <a:lnTo>
                    <a:pt x="3322" y="3525"/>
                  </a:lnTo>
                  <a:lnTo>
                    <a:pt x="3316" y="3528"/>
                  </a:lnTo>
                  <a:lnTo>
                    <a:pt x="3312" y="3532"/>
                  </a:lnTo>
                  <a:lnTo>
                    <a:pt x="3308" y="3536"/>
                  </a:lnTo>
                  <a:lnTo>
                    <a:pt x="3306" y="3539"/>
                  </a:lnTo>
                  <a:lnTo>
                    <a:pt x="3305" y="3542"/>
                  </a:lnTo>
                  <a:lnTo>
                    <a:pt x="3304" y="3545"/>
                  </a:lnTo>
                  <a:lnTo>
                    <a:pt x="3303" y="3550"/>
                  </a:lnTo>
                  <a:lnTo>
                    <a:pt x="3303" y="3551"/>
                  </a:lnTo>
                  <a:lnTo>
                    <a:pt x="3304" y="3554"/>
                  </a:lnTo>
                  <a:lnTo>
                    <a:pt x="3305" y="3562"/>
                  </a:lnTo>
                  <a:lnTo>
                    <a:pt x="3306" y="3575"/>
                  </a:lnTo>
                  <a:lnTo>
                    <a:pt x="3305" y="3590"/>
                  </a:lnTo>
                  <a:lnTo>
                    <a:pt x="3304" y="3598"/>
                  </a:lnTo>
                  <a:lnTo>
                    <a:pt x="3303" y="3606"/>
                  </a:lnTo>
                  <a:lnTo>
                    <a:pt x="3301" y="3615"/>
                  </a:lnTo>
                  <a:lnTo>
                    <a:pt x="3297" y="3625"/>
                  </a:lnTo>
                  <a:lnTo>
                    <a:pt x="3293" y="3634"/>
                  </a:lnTo>
                  <a:lnTo>
                    <a:pt x="3288" y="3641"/>
                  </a:lnTo>
                  <a:lnTo>
                    <a:pt x="3281" y="3650"/>
                  </a:lnTo>
                  <a:lnTo>
                    <a:pt x="3273" y="3656"/>
                  </a:lnTo>
                  <a:lnTo>
                    <a:pt x="3265" y="3663"/>
                  </a:lnTo>
                  <a:lnTo>
                    <a:pt x="3255" y="3668"/>
                  </a:lnTo>
                  <a:lnTo>
                    <a:pt x="3246" y="3672"/>
                  </a:lnTo>
                  <a:lnTo>
                    <a:pt x="3236" y="3675"/>
                  </a:lnTo>
                  <a:lnTo>
                    <a:pt x="3228" y="3676"/>
                  </a:lnTo>
                  <a:lnTo>
                    <a:pt x="3218" y="3676"/>
                  </a:lnTo>
                  <a:lnTo>
                    <a:pt x="3208" y="3676"/>
                  </a:lnTo>
                  <a:lnTo>
                    <a:pt x="3199" y="3674"/>
                  </a:lnTo>
                  <a:lnTo>
                    <a:pt x="3190" y="3672"/>
                  </a:lnTo>
                  <a:lnTo>
                    <a:pt x="3181" y="3668"/>
                  </a:lnTo>
                  <a:lnTo>
                    <a:pt x="3172" y="3664"/>
                  </a:lnTo>
                  <a:lnTo>
                    <a:pt x="3165" y="3659"/>
                  </a:lnTo>
                  <a:lnTo>
                    <a:pt x="3157" y="3653"/>
                  </a:lnTo>
                  <a:lnTo>
                    <a:pt x="3149" y="3648"/>
                  </a:lnTo>
                  <a:lnTo>
                    <a:pt x="3143" y="3641"/>
                  </a:lnTo>
                  <a:lnTo>
                    <a:pt x="3136" y="3635"/>
                  </a:lnTo>
                  <a:lnTo>
                    <a:pt x="3124" y="3618"/>
                  </a:lnTo>
                  <a:lnTo>
                    <a:pt x="3111" y="3600"/>
                  </a:lnTo>
                  <a:lnTo>
                    <a:pt x="3098" y="3578"/>
                  </a:lnTo>
                  <a:lnTo>
                    <a:pt x="3085" y="3555"/>
                  </a:lnTo>
                  <a:lnTo>
                    <a:pt x="3071" y="3531"/>
                  </a:lnTo>
                  <a:lnTo>
                    <a:pt x="3059" y="3507"/>
                  </a:lnTo>
                  <a:lnTo>
                    <a:pt x="3048" y="3483"/>
                  </a:lnTo>
                  <a:lnTo>
                    <a:pt x="3038" y="3461"/>
                  </a:lnTo>
                  <a:lnTo>
                    <a:pt x="3035" y="3450"/>
                  </a:lnTo>
                  <a:lnTo>
                    <a:pt x="3033" y="3441"/>
                  </a:lnTo>
                  <a:lnTo>
                    <a:pt x="3032" y="3434"/>
                  </a:lnTo>
                  <a:lnTo>
                    <a:pt x="3033" y="3429"/>
                  </a:lnTo>
                  <a:lnTo>
                    <a:pt x="3035" y="3425"/>
                  </a:lnTo>
                  <a:lnTo>
                    <a:pt x="3037" y="3421"/>
                  </a:lnTo>
                  <a:lnTo>
                    <a:pt x="3042" y="3420"/>
                  </a:lnTo>
                  <a:lnTo>
                    <a:pt x="3046" y="3419"/>
                  </a:lnTo>
                  <a:lnTo>
                    <a:pt x="3057" y="3420"/>
                  </a:lnTo>
                  <a:lnTo>
                    <a:pt x="3070" y="3422"/>
                  </a:lnTo>
                  <a:lnTo>
                    <a:pt x="3084" y="3427"/>
                  </a:lnTo>
                  <a:lnTo>
                    <a:pt x="3099" y="3430"/>
                  </a:lnTo>
                  <a:lnTo>
                    <a:pt x="3112" y="3432"/>
                  </a:lnTo>
                  <a:lnTo>
                    <a:pt x="3125" y="3436"/>
                  </a:lnTo>
                  <a:lnTo>
                    <a:pt x="3131" y="3437"/>
                  </a:lnTo>
                  <a:lnTo>
                    <a:pt x="3137" y="3437"/>
                  </a:lnTo>
                  <a:lnTo>
                    <a:pt x="3142" y="3437"/>
                  </a:lnTo>
                  <a:lnTo>
                    <a:pt x="3147" y="3437"/>
                  </a:lnTo>
                  <a:lnTo>
                    <a:pt x="3152" y="3434"/>
                  </a:lnTo>
                  <a:lnTo>
                    <a:pt x="3156" y="3432"/>
                  </a:lnTo>
                  <a:lnTo>
                    <a:pt x="3159" y="3429"/>
                  </a:lnTo>
                  <a:lnTo>
                    <a:pt x="3161" y="3425"/>
                  </a:lnTo>
                  <a:lnTo>
                    <a:pt x="3164" y="3418"/>
                  </a:lnTo>
                  <a:lnTo>
                    <a:pt x="3166" y="3412"/>
                  </a:lnTo>
                  <a:lnTo>
                    <a:pt x="3167" y="3403"/>
                  </a:lnTo>
                  <a:lnTo>
                    <a:pt x="3167" y="3392"/>
                  </a:lnTo>
                  <a:lnTo>
                    <a:pt x="3166" y="3381"/>
                  </a:lnTo>
                  <a:lnTo>
                    <a:pt x="3164" y="3371"/>
                  </a:lnTo>
                  <a:lnTo>
                    <a:pt x="3159" y="3363"/>
                  </a:lnTo>
                  <a:lnTo>
                    <a:pt x="3154" y="3356"/>
                  </a:lnTo>
                  <a:lnTo>
                    <a:pt x="3147" y="3350"/>
                  </a:lnTo>
                  <a:lnTo>
                    <a:pt x="3141" y="3344"/>
                  </a:lnTo>
                  <a:lnTo>
                    <a:pt x="3133" y="3339"/>
                  </a:lnTo>
                  <a:lnTo>
                    <a:pt x="3125" y="3335"/>
                  </a:lnTo>
                  <a:lnTo>
                    <a:pt x="3110" y="3329"/>
                  </a:lnTo>
                  <a:lnTo>
                    <a:pt x="3097" y="3326"/>
                  </a:lnTo>
                  <a:lnTo>
                    <a:pt x="3087" y="3325"/>
                  </a:lnTo>
                  <a:lnTo>
                    <a:pt x="3084" y="3323"/>
                  </a:lnTo>
                  <a:lnTo>
                    <a:pt x="3103" y="3328"/>
                  </a:lnTo>
                  <a:lnTo>
                    <a:pt x="3145" y="3334"/>
                  </a:lnTo>
                  <a:lnTo>
                    <a:pt x="3157" y="3335"/>
                  </a:lnTo>
                  <a:lnTo>
                    <a:pt x="3168" y="3335"/>
                  </a:lnTo>
                  <a:lnTo>
                    <a:pt x="3179" y="3334"/>
                  </a:lnTo>
                  <a:lnTo>
                    <a:pt x="3190" y="3333"/>
                  </a:lnTo>
                  <a:lnTo>
                    <a:pt x="3197" y="3331"/>
                  </a:lnTo>
                  <a:lnTo>
                    <a:pt x="3205" y="3328"/>
                  </a:lnTo>
                  <a:lnTo>
                    <a:pt x="3207" y="3326"/>
                  </a:lnTo>
                  <a:lnTo>
                    <a:pt x="3209" y="3322"/>
                  </a:lnTo>
                  <a:lnTo>
                    <a:pt x="3211" y="3319"/>
                  </a:lnTo>
                  <a:lnTo>
                    <a:pt x="3213" y="3316"/>
                  </a:lnTo>
                  <a:lnTo>
                    <a:pt x="3214" y="3309"/>
                  </a:lnTo>
                  <a:lnTo>
                    <a:pt x="3214" y="3304"/>
                  </a:lnTo>
                  <a:lnTo>
                    <a:pt x="3213" y="3298"/>
                  </a:lnTo>
                  <a:lnTo>
                    <a:pt x="3211" y="3293"/>
                  </a:lnTo>
                  <a:lnTo>
                    <a:pt x="3209" y="3289"/>
                  </a:lnTo>
                  <a:lnTo>
                    <a:pt x="3206" y="3285"/>
                  </a:lnTo>
                  <a:lnTo>
                    <a:pt x="3203" y="3282"/>
                  </a:lnTo>
                  <a:lnTo>
                    <a:pt x="3201" y="3279"/>
                  </a:lnTo>
                  <a:lnTo>
                    <a:pt x="3187" y="3272"/>
                  </a:lnTo>
                  <a:lnTo>
                    <a:pt x="3182" y="3271"/>
                  </a:lnTo>
                  <a:lnTo>
                    <a:pt x="3113" y="3233"/>
                  </a:lnTo>
                  <a:lnTo>
                    <a:pt x="2977" y="3218"/>
                  </a:lnTo>
                  <a:lnTo>
                    <a:pt x="2932" y="3187"/>
                  </a:lnTo>
                  <a:lnTo>
                    <a:pt x="2923" y="3179"/>
                  </a:lnTo>
                  <a:lnTo>
                    <a:pt x="2899" y="3158"/>
                  </a:lnTo>
                  <a:lnTo>
                    <a:pt x="2883" y="3146"/>
                  </a:lnTo>
                  <a:lnTo>
                    <a:pt x="2865" y="3133"/>
                  </a:lnTo>
                  <a:lnTo>
                    <a:pt x="2846" y="3121"/>
                  </a:lnTo>
                  <a:lnTo>
                    <a:pt x="2826" y="3111"/>
                  </a:lnTo>
                  <a:lnTo>
                    <a:pt x="2822" y="3110"/>
                  </a:lnTo>
                  <a:lnTo>
                    <a:pt x="2817" y="3109"/>
                  </a:lnTo>
                  <a:lnTo>
                    <a:pt x="2813" y="3109"/>
                  </a:lnTo>
                  <a:lnTo>
                    <a:pt x="2810" y="3109"/>
                  </a:lnTo>
                  <a:lnTo>
                    <a:pt x="2807" y="3110"/>
                  </a:lnTo>
                  <a:lnTo>
                    <a:pt x="2803" y="3112"/>
                  </a:lnTo>
                  <a:lnTo>
                    <a:pt x="2801" y="3115"/>
                  </a:lnTo>
                  <a:lnTo>
                    <a:pt x="2799" y="3118"/>
                  </a:lnTo>
                  <a:lnTo>
                    <a:pt x="2796" y="3124"/>
                  </a:lnTo>
                  <a:lnTo>
                    <a:pt x="2794" y="3133"/>
                  </a:lnTo>
                  <a:lnTo>
                    <a:pt x="2791" y="3143"/>
                  </a:lnTo>
                  <a:lnTo>
                    <a:pt x="2791" y="3153"/>
                  </a:lnTo>
                  <a:lnTo>
                    <a:pt x="2791" y="3173"/>
                  </a:lnTo>
                  <a:lnTo>
                    <a:pt x="2794" y="3192"/>
                  </a:lnTo>
                  <a:lnTo>
                    <a:pt x="2795" y="3205"/>
                  </a:lnTo>
                  <a:lnTo>
                    <a:pt x="2796" y="3210"/>
                  </a:lnTo>
                  <a:lnTo>
                    <a:pt x="2787" y="3218"/>
                  </a:lnTo>
                  <a:lnTo>
                    <a:pt x="2764" y="3235"/>
                  </a:lnTo>
                  <a:lnTo>
                    <a:pt x="2750" y="3244"/>
                  </a:lnTo>
                  <a:lnTo>
                    <a:pt x="2735" y="3252"/>
                  </a:lnTo>
                  <a:lnTo>
                    <a:pt x="2727" y="3254"/>
                  </a:lnTo>
                  <a:lnTo>
                    <a:pt x="2720" y="3256"/>
                  </a:lnTo>
                  <a:lnTo>
                    <a:pt x="2712" y="3256"/>
                  </a:lnTo>
                  <a:lnTo>
                    <a:pt x="2705" y="3256"/>
                  </a:lnTo>
                  <a:lnTo>
                    <a:pt x="2702" y="3256"/>
                  </a:lnTo>
                  <a:lnTo>
                    <a:pt x="2699" y="3257"/>
                  </a:lnTo>
                  <a:lnTo>
                    <a:pt x="2696" y="3260"/>
                  </a:lnTo>
                  <a:lnTo>
                    <a:pt x="2693" y="3265"/>
                  </a:lnTo>
                  <a:lnTo>
                    <a:pt x="2688" y="3277"/>
                  </a:lnTo>
                  <a:lnTo>
                    <a:pt x="2685" y="3293"/>
                  </a:lnTo>
                  <a:lnTo>
                    <a:pt x="2681" y="3311"/>
                  </a:lnTo>
                  <a:lnTo>
                    <a:pt x="2679" y="3333"/>
                  </a:lnTo>
                  <a:lnTo>
                    <a:pt x="2677" y="3357"/>
                  </a:lnTo>
                  <a:lnTo>
                    <a:pt x="2676" y="3381"/>
                  </a:lnTo>
                  <a:lnTo>
                    <a:pt x="2674" y="3430"/>
                  </a:lnTo>
                  <a:lnTo>
                    <a:pt x="2674" y="3471"/>
                  </a:lnTo>
                  <a:lnTo>
                    <a:pt x="2675" y="3502"/>
                  </a:lnTo>
                  <a:lnTo>
                    <a:pt x="2675" y="3513"/>
                  </a:lnTo>
                  <a:lnTo>
                    <a:pt x="2676" y="3516"/>
                  </a:lnTo>
                  <a:lnTo>
                    <a:pt x="2678" y="3526"/>
                  </a:lnTo>
                  <a:lnTo>
                    <a:pt x="2681" y="3540"/>
                  </a:lnTo>
                  <a:lnTo>
                    <a:pt x="2683" y="3559"/>
                  </a:lnTo>
                  <a:lnTo>
                    <a:pt x="2681" y="3568"/>
                  </a:lnTo>
                  <a:lnTo>
                    <a:pt x="2680" y="3579"/>
                  </a:lnTo>
                  <a:lnTo>
                    <a:pt x="2678" y="3591"/>
                  </a:lnTo>
                  <a:lnTo>
                    <a:pt x="2675" y="3602"/>
                  </a:lnTo>
                  <a:lnTo>
                    <a:pt x="2669" y="3614"/>
                  </a:lnTo>
                  <a:lnTo>
                    <a:pt x="2663" y="3626"/>
                  </a:lnTo>
                  <a:lnTo>
                    <a:pt x="2655" y="3638"/>
                  </a:lnTo>
                  <a:lnTo>
                    <a:pt x="2644" y="3649"/>
                  </a:lnTo>
                  <a:lnTo>
                    <a:pt x="2634" y="3661"/>
                  </a:lnTo>
                  <a:lnTo>
                    <a:pt x="2624" y="3672"/>
                  </a:lnTo>
                  <a:lnTo>
                    <a:pt x="2615" y="3683"/>
                  </a:lnTo>
                  <a:lnTo>
                    <a:pt x="2607" y="3692"/>
                  </a:lnTo>
                  <a:lnTo>
                    <a:pt x="2601" y="3703"/>
                  </a:lnTo>
                  <a:lnTo>
                    <a:pt x="2594" y="3713"/>
                  </a:lnTo>
                  <a:lnTo>
                    <a:pt x="2590" y="3723"/>
                  </a:lnTo>
                  <a:lnTo>
                    <a:pt x="2586" y="3734"/>
                  </a:lnTo>
                  <a:lnTo>
                    <a:pt x="2582" y="3744"/>
                  </a:lnTo>
                  <a:lnTo>
                    <a:pt x="2580" y="3754"/>
                  </a:lnTo>
                  <a:lnTo>
                    <a:pt x="2579" y="3765"/>
                  </a:lnTo>
                  <a:lnTo>
                    <a:pt x="2578" y="3776"/>
                  </a:lnTo>
                  <a:lnTo>
                    <a:pt x="2579" y="3787"/>
                  </a:lnTo>
                  <a:lnTo>
                    <a:pt x="2579" y="3799"/>
                  </a:lnTo>
                  <a:lnTo>
                    <a:pt x="2581" y="3811"/>
                  </a:lnTo>
                  <a:lnTo>
                    <a:pt x="2583" y="3824"/>
                  </a:lnTo>
                  <a:lnTo>
                    <a:pt x="2585" y="3829"/>
                  </a:lnTo>
                  <a:lnTo>
                    <a:pt x="2586" y="3836"/>
                  </a:lnTo>
                  <a:lnTo>
                    <a:pt x="2585" y="3841"/>
                  </a:lnTo>
                  <a:lnTo>
                    <a:pt x="2585" y="3848"/>
                  </a:lnTo>
                  <a:lnTo>
                    <a:pt x="2581" y="3859"/>
                  </a:lnTo>
                  <a:lnTo>
                    <a:pt x="2576" y="3869"/>
                  </a:lnTo>
                  <a:lnTo>
                    <a:pt x="2569" y="3878"/>
                  </a:lnTo>
                  <a:lnTo>
                    <a:pt x="2562" y="3888"/>
                  </a:lnTo>
                  <a:lnTo>
                    <a:pt x="2553" y="3898"/>
                  </a:lnTo>
                  <a:lnTo>
                    <a:pt x="2543" y="3907"/>
                  </a:lnTo>
                  <a:lnTo>
                    <a:pt x="2524" y="3925"/>
                  </a:lnTo>
                  <a:lnTo>
                    <a:pt x="2506" y="3945"/>
                  </a:lnTo>
                  <a:lnTo>
                    <a:pt x="2499" y="3956"/>
                  </a:lnTo>
                  <a:lnTo>
                    <a:pt x="2492" y="3967"/>
                  </a:lnTo>
                  <a:lnTo>
                    <a:pt x="2488" y="3977"/>
                  </a:lnTo>
                  <a:lnTo>
                    <a:pt x="2486" y="3991"/>
                  </a:lnTo>
                  <a:lnTo>
                    <a:pt x="2483" y="4003"/>
                  </a:lnTo>
                  <a:lnTo>
                    <a:pt x="2480" y="4016"/>
                  </a:lnTo>
                  <a:lnTo>
                    <a:pt x="2477" y="4029"/>
                  </a:lnTo>
                  <a:lnTo>
                    <a:pt x="2471" y="4042"/>
                  </a:lnTo>
                  <a:lnTo>
                    <a:pt x="2461" y="4066"/>
                  </a:lnTo>
                  <a:lnTo>
                    <a:pt x="2449" y="4087"/>
                  </a:lnTo>
                  <a:lnTo>
                    <a:pt x="2427" y="4121"/>
                  </a:lnTo>
                  <a:lnTo>
                    <a:pt x="2417" y="4134"/>
                  </a:lnTo>
                  <a:lnTo>
                    <a:pt x="2413" y="4133"/>
                  </a:lnTo>
                  <a:lnTo>
                    <a:pt x="2402" y="4131"/>
                  </a:lnTo>
                  <a:lnTo>
                    <a:pt x="2384" y="4128"/>
                  </a:lnTo>
                  <a:lnTo>
                    <a:pt x="2366" y="4127"/>
                  </a:lnTo>
                  <a:lnTo>
                    <a:pt x="2355" y="4127"/>
                  </a:lnTo>
                  <a:lnTo>
                    <a:pt x="2345" y="4128"/>
                  </a:lnTo>
                  <a:lnTo>
                    <a:pt x="2336" y="4130"/>
                  </a:lnTo>
                  <a:lnTo>
                    <a:pt x="2328" y="4133"/>
                  </a:lnTo>
                  <a:lnTo>
                    <a:pt x="2319" y="4137"/>
                  </a:lnTo>
                  <a:lnTo>
                    <a:pt x="2313" y="4143"/>
                  </a:lnTo>
                  <a:lnTo>
                    <a:pt x="2310" y="4146"/>
                  </a:lnTo>
                  <a:lnTo>
                    <a:pt x="2308" y="4151"/>
                  </a:lnTo>
                  <a:lnTo>
                    <a:pt x="2306" y="4155"/>
                  </a:lnTo>
                  <a:lnTo>
                    <a:pt x="2305" y="4160"/>
                  </a:lnTo>
                  <a:lnTo>
                    <a:pt x="2283" y="4153"/>
                  </a:lnTo>
                  <a:lnTo>
                    <a:pt x="2264" y="4146"/>
                  </a:lnTo>
                  <a:lnTo>
                    <a:pt x="2247" y="4143"/>
                  </a:lnTo>
                  <a:lnTo>
                    <a:pt x="2234" y="4141"/>
                  </a:lnTo>
                  <a:lnTo>
                    <a:pt x="2224" y="4141"/>
                  </a:lnTo>
                  <a:lnTo>
                    <a:pt x="2213" y="4137"/>
                  </a:lnTo>
                  <a:lnTo>
                    <a:pt x="2200" y="4133"/>
                  </a:lnTo>
                  <a:lnTo>
                    <a:pt x="2187" y="4127"/>
                  </a:lnTo>
                  <a:lnTo>
                    <a:pt x="2160" y="4111"/>
                  </a:lnTo>
                  <a:lnTo>
                    <a:pt x="2130" y="4093"/>
                  </a:lnTo>
                  <a:lnTo>
                    <a:pt x="2100" y="4072"/>
                  </a:lnTo>
                  <a:lnTo>
                    <a:pt x="2073" y="4054"/>
                  </a:lnTo>
                  <a:lnTo>
                    <a:pt x="2047" y="4037"/>
                  </a:lnTo>
                  <a:lnTo>
                    <a:pt x="2026" y="4024"/>
                  </a:lnTo>
                  <a:lnTo>
                    <a:pt x="2017" y="4019"/>
                  </a:lnTo>
                  <a:lnTo>
                    <a:pt x="2006" y="4010"/>
                  </a:lnTo>
                  <a:lnTo>
                    <a:pt x="1994" y="3999"/>
                  </a:lnTo>
                  <a:lnTo>
                    <a:pt x="1982" y="3986"/>
                  </a:lnTo>
                  <a:lnTo>
                    <a:pt x="1970" y="3972"/>
                  </a:lnTo>
                  <a:lnTo>
                    <a:pt x="1958" y="3956"/>
                  </a:lnTo>
                  <a:lnTo>
                    <a:pt x="1946" y="3939"/>
                  </a:lnTo>
                  <a:lnTo>
                    <a:pt x="1935" y="3922"/>
                  </a:lnTo>
                  <a:lnTo>
                    <a:pt x="1924" y="3903"/>
                  </a:lnTo>
                  <a:lnTo>
                    <a:pt x="1914" y="3886"/>
                  </a:lnTo>
                  <a:lnTo>
                    <a:pt x="1907" y="3869"/>
                  </a:lnTo>
                  <a:lnTo>
                    <a:pt x="1900" y="3852"/>
                  </a:lnTo>
                  <a:lnTo>
                    <a:pt x="1895" y="3837"/>
                  </a:lnTo>
                  <a:lnTo>
                    <a:pt x="1891" y="3823"/>
                  </a:lnTo>
                  <a:lnTo>
                    <a:pt x="1891" y="3816"/>
                  </a:lnTo>
                  <a:lnTo>
                    <a:pt x="1891" y="3810"/>
                  </a:lnTo>
                  <a:lnTo>
                    <a:pt x="1891" y="3804"/>
                  </a:lnTo>
                  <a:lnTo>
                    <a:pt x="1892" y="3800"/>
                  </a:lnTo>
                  <a:lnTo>
                    <a:pt x="1899" y="3779"/>
                  </a:lnTo>
                  <a:lnTo>
                    <a:pt x="1904" y="3758"/>
                  </a:lnTo>
                  <a:lnTo>
                    <a:pt x="1909" y="3735"/>
                  </a:lnTo>
                  <a:lnTo>
                    <a:pt x="1911" y="3712"/>
                  </a:lnTo>
                  <a:lnTo>
                    <a:pt x="1911" y="3700"/>
                  </a:lnTo>
                  <a:lnTo>
                    <a:pt x="1910" y="3689"/>
                  </a:lnTo>
                  <a:lnTo>
                    <a:pt x="1909" y="3679"/>
                  </a:lnTo>
                  <a:lnTo>
                    <a:pt x="1905" y="3670"/>
                  </a:lnTo>
                  <a:lnTo>
                    <a:pt x="1902" y="3661"/>
                  </a:lnTo>
                  <a:lnTo>
                    <a:pt x="1898" y="3653"/>
                  </a:lnTo>
                  <a:lnTo>
                    <a:pt x="1891" y="3647"/>
                  </a:lnTo>
                  <a:lnTo>
                    <a:pt x="1885" y="3641"/>
                  </a:lnTo>
                  <a:lnTo>
                    <a:pt x="1876" y="3637"/>
                  </a:lnTo>
                  <a:lnTo>
                    <a:pt x="1865" y="3633"/>
                  </a:lnTo>
                  <a:lnTo>
                    <a:pt x="1853" y="3628"/>
                  </a:lnTo>
                  <a:lnTo>
                    <a:pt x="1840" y="3624"/>
                  </a:lnTo>
                  <a:lnTo>
                    <a:pt x="1812" y="3615"/>
                  </a:lnTo>
                  <a:lnTo>
                    <a:pt x="1783" y="3606"/>
                  </a:lnTo>
                  <a:lnTo>
                    <a:pt x="1768" y="3602"/>
                  </a:lnTo>
                  <a:lnTo>
                    <a:pt x="1756" y="3597"/>
                  </a:lnTo>
                  <a:lnTo>
                    <a:pt x="1744" y="3591"/>
                  </a:lnTo>
                  <a:lnTo>
                    <a:pt x="1735" y="3586"/>
                  </a:lnTo>
                  <a:lnTo>
                    <a:pt x="1727" y="3579"/>
                  </a:lnTo>
                  <a:lnTo>
                    <a:pt x="1722" y="3573"/>
                  </a:lnTo>
                  <a:lnTo>
                    <a:pt x="1719" y="3569"/>
                  </a:lnTo>
                  <a:lnTo>
                    <a:pt x="1718" y="3566"/>
                  </a:lnTo>
                  <a:lnTo>
                    <a:pt x="1717" y="3562"/>
                  </a:lnTo>
                  <a:lnTo>
                    <a:pt x="1718" y="3559"/>
                  </a:lnTo>
                  <a:lnTo>
                    <a:pt x="1718" y="3554"/>
                  </a:lnTo>
                  <a:lnTo>
                    <a:pt x="1717" y="3549"/>
                  </a:lnTo>
                  <a:lnTo>
                    <a:pt x="1716" y="3543"/>
                  </a:lnTo>
                  <a:lnTo>
                    <a:pt x="1714" y="3537"/>
                  </a:lnTo>
                  <a:lnTo>
                    <a:pt x="1706" y="3522"/>
                  </a:lnTo>
                  <a:lnTo>
                    <a:pt x="1697" y="3504"/>
                  </a:lnTo>
                  <a:lnTo>
                    <a:pt x="1685" y="3486"/>
                  </a:lnTo>
                  <a:lnTo>
                    <a:pt x="1672" y="3466"/>
                  </a:lnTo>
                  <a:lnTo>
                    <a:pt x="1657" y="3446"/>
                  </a:lnTo>
                  <a:lnTo>
                    <a:pt x="1642" y="3426"/>
                  </a:lnTo>
                  <a:lnTo>
                    <a:pt x="1612" y="3388"/>
                  </a:lnTo>
                  <a:lnTo>
                    <a:pt x="1586" y="3356"/>
                  </a:lnTo>
                  <a:lnTo>
                    <a:pt x="1567" y="3333"/>
                  </a:lnTo>
                  <a:lnTo>
                    <a:pt x="1559" y="3326"/>
                  </a:lnTo>
                  <a:lnTo>
                    <a:pt x="1545" y="3318"/>
                  </a:lnTo>
                  <a:lnTo>
                    <a:pt x="1508" y="3300"/>
                  </a:lnTo>
                  <a:lnTo>
                    <a:pt x="1485" y="3286"/>
                  </a:lnTo>
                  <a:lnTo>
                    <a:pt x="1461" y="3272"/>
                  </a:lnTo>
                  <a:lnTo>
                    <a:pt x="1439" y="3257"/>
                  </a:lnTo>
                  <a:lnTo>
                    <a:pt x="1418" y="3242"/>
                  </a:lnTo>
                  <a:lnTo>
                    <a:pt x="1373" y="3208"/>
                  </a:lnTo>
                  <a:lnTo>
                    <a:pt x="1324" y="3172"/>
                  </a:lnTo>
                  <a:lnTo>
                    <a:pt x="1285" y="3145"/>
                  </a:lnTo>
                  <a:lnTo>
                    <a:pt x="1269" y="3134"/>
                  </a:lnTo>
                  <a:lnTo>
                    <a:pt x="1262" y="3129"/>
                  </a:lnTo>
                  <a:lnTo>
                    <a:pt x="1244" y="3116"/>
                  </a:lnTo>
                  <a:lnTo>
                    <a:pt x="1218" y="3097"/>
                  </a:lnTo>
                  <a:lnTo>
                    <a:pt x="1186" y="3075"/>
                  </a:lnTo>
                  <a:lnTo>
                    <a:pt x="1169" y="3064"/>
                  </a:lnTo>
                  <a:lnTo>
                    <a:pt x="1151" y="3055"/>
                  </a:lnTo>
                  <a:lnTo>
                    <a:pt x="1134" y="3045"/>
                  </a:lnTo>
                  <a:lnTo>
                    <a:pt x="1118" y="3035"/>
                  </a:lnTo>
                  <a:lnTo>
                    <a:pt x="1101" y="3029"/>
                  </a:lnTo>
                  <a:lnTo>
                    <a:pt x="1086" y="3022"/>
                  </a:lnTo>
                  <a:lnTo>
                    <a:pt x="1072" y="3019"/>
                  </a:lnTo>
                  <a:lnTo>
                    <a:pt x="1060" y="3018"/>
                  </a:lnTo>
                  <a:lnTo>
                    <a:pt x="1048" y="3017"/>
                  </a:lnTo>
                  <a:lnTo>
                    <a:pt x="1033" y="3015"/>
                  </a:lnTo>
                  <a:lnTo>
                    <a:pt x="1016" y="3012"/>
                  </a:lnTo>
                  <a:lnTo>
                    <a:pt x="997" y="3009"/>
                  </a:lnTo>
                  <a:lnTo>
                    <a:pt x="954" y="3001"/>
                  </a:lnTo>
                  <a:lnTo>
                    <a:pt x="910" y="2993"/>
                  </a:lnTo>
                  <a:lnTo>
                    <a:pt x="864" y="2983"/>
                  </a:lnTo>
                  <a:lnTo>
                    <a:pt x="820" y="2975"/>
                  </a:lnTo>
                  <a:lnTo>
                    <a:pt x="801" y="2972"/>
                  </a:lnTo>
                  <a:lnTo>
                    <a:pt x="782" y="2970"/>
                  </a:lnTo>
                  <a:lnTo>
                    <a:pt x="766" y="2968"/>
                  </a:lnTo>
                  <a:lnTo>
                    <a:pt x="752" y="2968"/>
                  </a:lnTo>
                  <a:lnTo>
                    <a:pt x="729" y="2969"/>
                  </a:lnTo>
                  <a:lnTo>
                    <a:pt x="696" y="2971"/>
                  </a:lnTo>
                  <a:lnTo>
                    <a:pt x="658" y="2975"/>
                  </a:lnTo>
                  <a:lnTo>
                    <a:pt x="615" y="2980"/>
                  </a:lnTo>
                  <a:lnTo>
                    <a:pt x="606" y="2968"/>
                  </a:lnTo>
                  <a:lnTo>
                    <a:pt x="597" y="2956"/>
                  </a:lnTo>
                  <a:lnTo>
                    <a:pt x="591" y="2943"/>
                  </a:lnTo>
                  <a:lnTo>
                    <a:pt x="584" y="2927"/>
                  </a:lnTo>
                  <a:lnTo>
                    <a:pt x="579" y="2913"/>
                  </a:lnTo>
                  <a:lnTo>
                    <a:pt x="575" y="2897"/>
                  </a:lnTo>
                  <a:lnTo>
                    <a:pt x="570" y="2882"/>
                  </a:lnTo>
                  <a:lnTo>
                    <a:pt x="567" y="2865"/>
                  </a:lnTo>
                  <a:lnTo>
                    <a:pt x="561" y="2833"/>
                  </a:lnTo>
                  <a:lnTo>
                    <a:pt x="558" y="2801"/>
                  </a:lnTo>
                  <a:lnTo>
                    <a:pt x="556" y="2771"/>
                  </a:lnTo>
                  <a:lnTo>
                    <a:pt x="556" y="2743"/>
                  </a:lnTo>
                  <a:lnTo>
                    <a:pt x="556" y="2737"/>
                  </a:lnTo>
                  <a:lnTo>
                    <a:pt x="555" y="2729"/>
                  </a:lnTo>
                  <a:lnTo>
                    <a:pt x="553" y="2722"/>
                  </a:lnTo>
                  <a:lnTo>
                    <a:pt x="551" y="2714"/>
                  </a:lnTo>
                  <a:lnTo>
                    <a:pt x="543" y="2699"/>
                  </a:lnTo>
                  <a:lnTo>
                    <a:pt x="534" y="2682"/>
                  </a:lnTo>
                  <a:lnTo>
                    <a:pt x="524" y="2665"/>
                  </a:lnTo>
                  <a:lnTo>
                    <a:pt x="514" y="2649"/>
                  </a:lnTo>
                  <a:lnTo>
                    <a:pt x="501" y="2632"/>
                  </a:lnTo>
                  <a:lnTo>
                    <a:pt x="489" y="2617"/>
                  </a:lnTo>
                  <a:lnTo>
                    <a:pt x="464" y="2589"/>
                  </a:lnTo>
                  <a:lnTo>
                    <a:pt x="442" y="2566"/>
                  </a:lnTo>
                  <a:lnTo>
                    <a:pt x="427" y="2552"/>
                  </a:lnTo>
                  <a:lnTo>
                    <a:pt x="421" y="2545"/>
                  </a:lnTo>
                  <a:lnTo>
                    <a:pt x="369" y="2390"/>
                  </a:lnTo>
                  <a:lnTo>
                    <a:pt x="362" y="2389"/>
                  </a:lnTo>
                  <a:lnTo>
                    <a:pt x="345" y="2386"/>
                  </a:lnTo>
                  <a:lnTo>
                    <a:pt x="333" y="2383"/>
                  </a:lnTo>
                  <a:lnTo>
                    <a:pt x="320" y="2379"/>
                  </a:lnTo>
                  <a:lnTo>
                    <a:pt x="307" y="2375"/>
                  </a:lnTo>
                  <a:lnTo>
                    <a:pt x="293" y="2368"/>
                  </a:lnTo>
                  <a:lnTo>
                    <a:pt x="280" y="2359"/>
                  </a:lnTo>
                  <a:lnTo>
                    <a:pt x="267" y="2349"/>
                  </a:lnTo>
                  <a:lnTo>
                    <a:pt x="261" y="2344"/>
                  </a:lnTo>
                  <a:lnTo>
                    <a:pt x="256" y="2338"/>
                  </a:lnTo>
                  <a:lnTo>
                    <a:pt x="250" y="2331"/>
                  </a:lnTo>
                  <a:lnTo>
                    <a:pt x="246" y="2323"/>
                  </a:lnTo>
                  <a:lnTo>
                    <a:pt x="242" y="2316"/>
                  </a:lnTo>
                  <a:lnTo>
                    <a:pt x="238" y="2308"/>
                  </a:lnTo>
                  <a:lnTo>
                    <a:pt x="235" y="2298"/>
                  </a:lnTo>
                  <a:lnTo>
                    <a:pt x="233" y="2289"/>
                  </a:lnTo>
                  <a:lnTo>
                    <a:pt x="232" y="2279"/>
                  </a:lnTo>
                  <a:lnTo>
                    <a:pt x="232" y="2268"/>
                  </a:lnTo>
                  <a:lnTo>
                    <a:pt x="232" y="2256"/>
                  </a:lnTo>
                  <a:lnTo>
                    <a:pt x="233" y="2244"/>
                  </a:lnTo>
                  <a:lnTo>
                    <a:pt x="238" y="2219"/>
                  </a:lnTo>
                  <a:lnTo>
                    <a:pt x="244" y="2194"/>
                  </a:lnTo>
                  <a:lnTo>
                    <a:pt x="251" y="2170"/>
                  </a:lnTo>
                  <a:lnTo>
                    <a:pt x="259" y="2147"/>
                  </a:lnTo>
                  <a:lnTo>
                    <a:pt x="275" y="2104"/>
                  </a:lnTo>
                  <a:lnTo>
                    <a:pt x="290" y="2063"/>
                  </a:lnTo>
                  <a:lnTo>
                    <a:pt x="297" y="2045"/>
                  </a:lnTo>
                  <a:lnTo>
                    <a:pt x="301" y="2027"/>
                  </a:lnTo>
                  <a:lnTo>
                    <a:pt x="305" y="2011"/>
                  </a:lnTo>
                  <a:lnTo>
                    <a:pt x="307" y="1997"/>
                  </a:lnTo>
                  <a:lnTo>
                    <a:pt x="306" y="1989"/>
                  </a:lnTo>
                  <a:lnTo>
                    <a:pt x="306" y="1983"/>
                  </a:lnTo>
                  <a:lnTo>
                    <a:pt x="304" y="1977"/>
                  </a:lnTo>
                  <a:lnTo>
                    <a:pt x="301" y="1972"/>
                  </a:lnTo>
                  <a:lnTo>
                    <a:pt x="299" y="1966"/>
                  </a:lnTo>
                  <a:lnTo>
                    <a:pt x="295" y="1961"/>
                  </a:lnTo>
                  <a:lnTo>
                    <a:pt x="290" y="1957"/>
                  </a:lnTo>
                  <a:lnTo>
                    <a:pt x="285" y="1952"/>
                  </a:lnTo>
                  <a:lnTo>
                    <a:pt x="272" y="1945"/>
                  </a:lnTo>
                  <a:lnTo>
                    <a:pt x="256" y="1936"/>
                  </a:lnTo>
                  <a:lnTo>
                    <a:pt x="237" y="1927"/>
                  </a:lnTo>
                  <a:lnTo>
                    <a:pt x="216" y="1917"/>
                  </a:lnTo>
                  <a:lnTo>
                    <a:pt x="172" y="1899"/>
                  </a:lnTo>
                  <a:lnTo>
                    <a:pt x="126" y="1878"/>
                  </a:lnTo>
                  <a:lnTo>
                    <a:pt x="104" y="1867"/>
                  </a:lnTo>
                  <a:lnTo>
                    <a:pt x="84" y="1858"/>
                  </a:lnTo>
                  <a:lnTo>
                    <a:pt x="65" y="1847"/>
                  </a:lnTo>
                  <a:lnTo>
                    <a:pt x="48" y="1837"/>
                  </a:lnTo>
                  <a:lnTo>
                    <a:pt x="34" y="1826"/>
                  </a:lnTo>
                  <a:lnTo>
                    <a:pt x="24" y="1816"/>
                  </a:lnTo>
                  <a:lnTo>
                    <a:pt x="20" y="1811"/>
                  </a:lnTo>
                  <a:lnTo>
                    <a:pt x="17" y="1806"/>
                  </a:lnTo>
                  <a:lnTo>
                    <a:pt x="15" y="1801"/>
                  </a:lnTo>
                  <a:lnTo>
                    <a:pt x="14" y="1797"/>
                  </a:lnTo>
                  <a:lnTo>
                    <a:pt x="13" y="1771"/>
                  </a:lnTo>
                  <a:lnTo>
                    <a:pt x="8" y="1736"/>
                  </a:lnTo>
                  <a:lnTo>
                    <a:pt x="5" y="1716"/>
                  </a:lnTo>
                  <a:lnTo>
                    <a:pt x="3" y="1695"/>
                  </a:lnTo>
                  <a:lnTo>
                    <a:pt x="1" y="1674"/>
                  </a:lnTo>
                  <a:lnTo>
                    <a:pt x="0" y="1652"/>
                  </a:lnTo>
                  <a:lnTo>
                    <a:pt x="0" y="1630"/>
                  </a:lnTo>
                  <a:lnTo>
                    <a:pt x="2" y="1608"/>
                  </a:lnTo>
                  <a:lnTo>
                    <a:pt x="3" y="1599"/>
                  </a:lnTo>
                  <a:lnTo>
                    <a:pt x="5" y="1589"/>
                  </a:lnTo>
                  <a:lnTo>
                    <a:pt x="8" y="1579"/>
                  </a:lnTo>
                  <a:lnTo>
                    <a:pt x="10" y="1569"/>
                  </a:lnTo>
                  <a:lnTo>
                    <a:pt x="13" y="1560"/>
                  </a:lnTo>
                  <a:lnTo>
                    <a:pt x="17" y="1552"/>
                  </a:lnTo>
                  <a:lnTo>
                    <a:pt x="22" y="1544"/>
                  </a:lnTo>
                  <a:lnTo>
                    <a:pt x="27" y="1537"/>
                  </a:lnTo>
                  <a:lnTo>
                    <a:pt x="34" y="1530"/>
                  </a:lnTo>
                  <a:lnTo>
                    <a:pt x="40" y="1525"/>
                  </a:lnTo>
                  <a:lnTo>
                    <a:pt x="48" y="1519"/>
                  </a:lnTo>
                  <a:lnTo>
                    <a:pt x="57" y="1515"/>
                  </a:lnTo>
                  <a:lnTo>
                    <a:pt x="74" y="1506"/>
                  </a:lnTo>
                  <a:lnTo>
                    <a:pt x="92" y="1495"/>
                  </a:lnTo>
                  <a:lnTo>
                    <a:pt x="110" y="1483"/>
                  </a:lnTo>
                  <a:lnTo>
                    <a:pt x="128" y="1470"/>
                  </a:lnTo>
                  <a:lnTo>
                    <a:pt x="146" y="1456"/>
                  </a:lnTo>
                  <a:lnTo>
                    <a:pt x="163" y="1441"/>
                  </a:lnTo>
                  <a:lnTo>
                    <a:pt x="179" y="1426"/>
                  </a:lnTo>
                  <a:lnTo>
                    <a:pt x="196" y="1411"/>
                  </a:lnTo>
                  <a:lnTo>
                    <a:pt x="223" y="1383"/>
                  </a:lnTo>
                  <a:lnTo>
                    <a:pt x="245" y="1360"/>
                  </a:lnTo>
                  <a:lnTo>
                    <a:pt x="259" y="1344"/>
                  </a:lnTo>
                  <a:lnTo>
                    <a:pt x="264" y="1338"/>
                  </a:lnTo>
                  <a:lnTo>
                    <a:pt x="264" y="1334"/>
                  </a:lnTo>
                  <a:lnTo>
                    <a:pt x="264" y="1322"/>
                  </a:lnTo>
                  <a:lnTo>
                    <a:pt x="265" y="1306"/>
                  </a:lnTo>
                  <a:lnTo>
                    <a:pt x="270" y="1285"/>
                  </a:lnTo>
                  <a:lnTo>
                    <a:pt x="273" y="1273"/>
                  </a:lnTo>
                  <a:lnTo>
                    <a:pt x="277" y="1261"/>
                  </a:lnTo>
                  <a:lnTo>
                    <a:pt x="284" y="1249"/>
                  </a:lnTo>
                  <a:lnTo>
                    <a:pt x="290" y="1237"/>
                  </a:lnTo>
                  <a:lnTo>
                    <a:pt x="299" y="1225"/>
                  </a:lnTo>
                  <a:lnTo>
                    <a:pt x="310" y="1213"/>
                  </a:lnTo>
                  <a:lnTo>
                    <a:pt x="323" y="1202"/>
                  </a:lnTo>
                  <a:lnTo>
                    <a:pt x="337" y="1193"/>
                  </a:lnTo>
                  <a:lnTo>
                    <a:pt x="353" y="1182"/>
                  </a:lnTo>
                  <a:lnTo>
                    <a:pt x="366" y="1170"/>
                  </a:lnTo>
                  <a:lnTo>
                    <a:pt x="379" y="1156"/>
                  </a:lnTo>
                  <a:lnTo>
                    <a:pt x="390" y="1142"/>
                  </a:lnTo>
                  <a:lnTo>
                    <a:pt x="410" y="1111"/>
                  </a:lnTo>
                  <a:lnTo>
                    <a:pt x="430" y="1081"/>
                  </a:lnTo>
                  <a:lnTo>
                    <a:pt x="438" y="1066"/>
                  </a:lnTo>
                  <a:lnTo>
                    <a:pt x="448" y="1053"/>
                  </a:lnTo>
                  <a:lnTo>
                    <a:pt x="458" y="1041"/>
                  </a:lnTo>
                  <a:lnTo>
                    <a:pt x="468" y="1032"/>
                  </a:lnTo>
                  <a:lnTo>
                    <a:pt x="472" y="1027"/>
                  </a:lnTo>
                  <a:lnTo>
                    <a:pt x="478" y="1023"/>
                  </a:lnTo>
                  <a:lnTo>
                    <a:pt x="483" y="1021"/>
                  </a:lnTo>
                  <a:lnTo>
                    <a:pt x="490" y="1017"/>
                  </a:lnTo>
                  <a:lnTo>
                    <a:pt x="495" y="1016"/>
                  </a:lnTo>
                  <a:lnTo>
                    <a:pt x="502" y="1015"/>
                  </a:lnTo>
                  <a:lnTo>
                    <a:pt x="507" y="1015"/>
                  </a:lnTo>
                  <a:lnTo>
                    <a:pt x="515" y="1015"/>
                  </a:lnTo>
                  <a:lnTo>
                    <a:pt x="529" y="1016"/>
                  </a:lnTo>
                  <a:lnTo>
                    <a:pt x="544" y="1017"/>
                  </a:lnTo>
                  <a:lnTo>
                    <a:pt x="560" y="1016"/>
                  </a:lnTo>
                  <a:lnTo>
                    <a:pt x="578" y="1016"/>
                  </a:lnTo>
                  <a:lnTo>
                    <a:pt x="614" y="1014"/>
                  </a:lnTo>
                  <a:lnTo>
                    <a:pt x="649" y="1014"/>
                  </a:lnTo>
                  <a:lnTo>
                    <a:pt x="665" y="1015"/>
                  </a:lnTo>
                  <a:lnTo>
                    <a:pt x="681" y="1017"/>
                  </a:lnTo>
                  <a:lnTo>
                    <a:pt x="695" y="1021"/>
                  </a:lnTo>
                  <a:lnTo>
                    <a:pt x="709" y="1025"/>
                  </a:lnTo>
                  <a:lnTo>
                    <a:pt x="715" y="1028"/>
                  </a:lnTo>
                  <a:lnTo>
                    <a:pt x="720" y="1033"/>
                  </a:lnTo>
                  <a:lnTo>
                    <a:pt x="726" y="1037"/>
                  </a:lnTo>
                  <a:lnTo>
                    <a:pt x="730" y="1041"/>
                  </a:lnTo>
                  <a:lnTo>
                    <a:pt x="735" y="1047"/>
                  </a:lnTo>
                  <a:lnTo>
                    <a:pt x="738" y="1053"/>
                  </a:lnTo>
                  <a:lnTo>
                    <a:pt x="741" y="1060"/>
                  </a:lnTo>
                  <a:lnTo>
                    <a:pt x="743" y="1068"/>
                  </a:lnTo>
                  <a:lnTo>
                    <a:pt x="746" y="1082"/>
                  </a:lnTo>
                  <a:lnTo>
                    <a:pt x="749" y="1096"/>
                  </a:lnTo>
                  <a:lnTo>
                    <a:pt x="749" y="1107"/>
                  </a:lnTo>
                  <a:lnTo>
                    <a:pt x="750" y="1118"/>
                  </a:lnTo>
                  <a:lnTo>
                    <a:pt x="750" y="1127"/>
                  </a:lnTo>
                  <a:lnTo>
                    <a:pt x="751" y="1135"/>
                  </a:lnTo>
                  <a:lnTo>
                    <a:pt x="752" y="1143"/>
                  </a:lnTo>
                  <a:lnTo>
                    <a:pt x="754" y="1149"/>
                  </a:lnTo>
                  <a:lnTo>
                    <a:pt x="757" y="1156"/>
                  </a:lnTo>
                  <a:lnTo>
                    <a:pt x="763" y="1161"/>
                  </a:lnTo>
                  <a:lnTo>
                    <a:pt x="770" y="1167"/>
                  </a:lnTo>
                  <a:lnTo>
                    <a:pt x="781" y="1171"/>
                  </a:lnTo>
                  <a:lnTo>
                    <a:pt x="795" y="1176"/>
                  </a:lnTo>
                  <a:lnTo>
                    <a:pt x="812" y="1182"/>
                  </a:lnTo>
                  <a:lnTo>
                    <a:pt x="832" y="1187"/>
                  </a:lnTo>
                  <a:lnTo>
                    <a:pt x="857" y="1193"/>
                  </a:lnTo>
                  <a:lnTo>
                    <a:pt x="872" y="1195"/>
                  </a:lnTo>
                  <a:lnTo>
                    <a:pt x="887" y="1197"/>
                  </a:lnTo>
                  <a:lnTo>
                    <a:pt x="902" y="1198"/>
                  </a:lnTo>
                  <a:lnTo>
                    <a:pt x="918" y="1198"/>
                  </a:lnTo>
                  <a:lnTo>
                    <a:pt x="936" y="1198"/>
                  </a:lnTo>
                  <a:lnTo>
                    <a:pt x="953" y="1197"/>
                  </a:lnTo>
                  <a:lnTo>
                    <a:pt x="971" y="1195"/>
                  </a:lnTo>
                  <a:lnTo>
                    <a:pt x="989" y="1193"/>
                  </a:lnTo>
                  <a:lnTo>
                    <a:pt x="1026" y="1186"/>
                  </a:lnTo>
                  <a:lnTo>
                    <a:pt x="1064" y="1179"/>
                  </a:lnTo>
                  <a:lnTo>
                    <a:pt x="1103" y="1168"/>
                  </a:lnTo>
                  <a:lnTo>
                    <a:pt x="1142" y="1156"/>
                  </a:lnTo>
                  <a:lnTo>
                    <a:pt x="1180" y="1143"/>
                  </a:lnTo>
                  <a:lnTo>
                    <a:pt x="1216" y="1127"/>
                  </a:lnTo>
                  <a:lnTo>
                    <a:pt x="1250" y="1112"/>
                  </a:lnTo>
                  <a:lnTo>
                    <a:pt x="1283" y="1096"/>
                  </a:lnTo>
                  <a:lnTo>
                    <a:pt x="1312" y="1078"/>
                  </a:lnTo>
                  <a:lnTo>
                    <a:pt x="1339" y="1061"/>
                  </a:lnTo>
                  <a:lnTo>
                    <a:pt x="1349" y="1052"/>
                  </a:lnTo>
                  <a:lnTo>
                    <a:pt x="1360" y="1044"/>
                  </a:lnTo>
                  <a:lnTo>
                    <a:pt x="1370" y="1035"/>
                  </a:lnTo>
                  <a:lnTo>
                    <a:pt x="1379" y="1026"/>
                  </a:lnTo>
                  <a:lnTo>
                    <a:pt x="1394" y="1008"/>
                  </a:lnTo>
                  <a:lnTo>
                    <a:pt x="1408" y="989"/>
                  </a:lnTo>
                  <a:lnTo>
                    <a:pt x="1422" y="971"/>
                  </a:lnTo>
                  <a:lnTo>
                    <a:pt x="1436" y="951"/>
                  </a:lnTo>
                  <a:lnTo>
                    <a:pt x="1465" y="912"/>
                  </a:lnTo>
                  <a:lnTo>
                    <a:pt x="1493" y="874"/>
                  </a:lnTo>
                  <a:lnTo>
                    <a:pt x="1508" y="854"/>
                  </a:lnTo>
                  <a:lnTo>
                    <a:pt x="1524" y="837"/>
                  </a:lnTo>
                  <a:lnTo>
                    <a:pt x="1540" y="818"/>
                  </a:lnTo>
                  <a:lnTo>
                    <a:pt x="1557" y="802"/>
                  </a:lnTo>
                  <a:lnTo>
                    <a:pt x="1576" y="786"/>
                  </a:lnTo>
                  <a:lnTo>
                    <a:pt x="1595" y="770"/>
                  </a:lnTo>
                  <a:lnTo>
                    <a:pt x="1616" y="757"/>
                  </a:lnTo>
                  <a:lnTo>
                    <a:pt x="1639" y="744"/>
                  </a:lnTo>
                  <a:lnTo>
                    <a:pt x="1663" y="731"/>
                  </a:lnTo>
                  <a:lnTo>
                    <a:pt x="1688" y="716"/>
                  </a:lnTo>
                  <a:lnTo>
                    <a:pt x="1714" y="700"/>
                  </a:lnTo>
                  <a:lnTo>
                    <a:pt x="1740" y="681"/>
                  </a:lnTo>
                  <a:lnTo>
                    <a:pt x="1766" y="662"/>
                  </a:lnTo>
                  <a:lnTo>
                    <a:pt x="1792" y="641"/>
                  </a:lnTo>
                  <a:lnTo>
                    <a:pt x="1817" y="621"/>
                  </a:lnTo>
                  <a:lnTo>
                    <a:pt x="1841" y="602"/>
                  </a:lnTo>
                  <a:lnTo>
                    <a:pt x="1885" y="565"/>
                  </a:lnTo>
                  <a:lnTo>
                    <a:pt x="1920" y="534"/>
                  </a:lnTo>
                  <a:lnTo>
                    <a:pt x="1943" y="513"/>
                  </a:lnTo>
                  <a:lnTo>
                    <a:pt x="1951" y="505"/>
                  </a:lnTo>
                  <a:lnTo>
                    <a:pt x="1956" y="498"/>
                  </a:lnTo>
                  <a:lnTo>
                    <a:pt x="1969" y="481"/>
                  </a:lnTo>
                  <a:lnTo>
                    <a:pt x="1986" y="456"/>
                  </a:lnTo>
                  <a:lnTo>
                    <a:pt x="2006" y="424"/>
                  </a:lnTo>
                  <a:lnTo>
                    <a:pt x="2015" y="408"/>
                  </a:lnTo>
                  <a:lnTo>
                    <a:pt x="2024" y="391"/>
                  </a:lnTo>
                  <a:lnTo>
                    <a:pt x="2033" y="373"/>
                  </a:lnTo>
                  <a:lnTo>
                    <a:pt x="2039" y="356"/>
                  </a:lnTo>
                  <a:lnTo>
                    <a:pt x="2044" y="339"/>
                  </a:lnTo>
                  <a:lnTo>
                    <a:pt x="2047" y="324"/>
                  </a:lnTo>
                  <a:lnTo>
                    <a:pt x="2047" y="317"/>
                  </a:lnTo>
                  <a:lnTo>
                    <a:pt x="2047" y="309"/>
                  </a:lnTo>
                  <a:lnTo>
                    <a:pt x="2046" y="302"/>
                  </a:lnTo>
                  <a:lnTo>
                    <a:pt x="2045" y="297"/>
                  </a:lnTo>
                  <a:lnTo>
                    <a:pt x="2042" y="285"/>
                  </a:lnTo>
                  <a:lnTo>
                    <a:pt x="2040" y="273"/>
                  </a:lnTo>
                  <a:lnTo>
                    <a:pt x="2039" y="260"/>
                  </a:lnTo>
                  <a:lnTo>
                    <a:pt x="2042" y="247"/>
                  </a:lnTo>
                  <a:lnTo>
                    <a:pt x="2044" y="234"/>
                  </a:lnTo>
                  <a:lnTo>
                    <a:pt x="2048" y="222"/>
                  </a:lnTo>
                  <a:lnTo>
                    <a:pt x="2055" y="209"/>
                  </a:lnTo>
                  <a:lnTo>
                    <a:pt x="2062" y="197"/>
                  </a:lnTo>
                  <a:lnTo>
                    <a:pt x="2071" y="185"/>
                  </a:lnTo>
                  <a:lnTo>
                    <a:pt x="2082" y="173"/>
                  </a:lnTo>
                  <a:lnTo>
                    <a:pt x="2094" y="162"/>
                  </a:lnTo>
                  <a:lnTo>
                    <a:pt x="2108" y="152"/>
                  </a:lnTo>
                  <a:lnTo>
                    <a:pt x="2123" y="142"/>
                  </a:lnTo>
                  <a:lnTo>
                    <a:pt x="2141" y="134"/>
                  </a:lnTo>
                  <a:lnTo>
                    <a:pt x="2159" y="126"/>
                  </a:lnTo>
                  <a:lnTo>
                    <a:pt x="2180" y="120"/>
                  </a:lnTo>
                  <a:lnTo>
                    <a:pt x="2224" y="109"/>
                  </a:lnTo>
                  <a:lnTo>
                    <a:pt x="2271" y="99"/>
                  </a:lnTo>
                  <a:lnTo>
                    <a:pt x="2318" y="89"/>
                  </a:lnTo>
                  <a:lnTo>
                    <a:pt x="2364" y="79"/>
                  </a:lnTo>
                  <a:lnTo>
                    <a:pt x="2385" y="74"/>
                  </a:lnTo>
                  <a:lnTo>
                    <a:pt x="2406" y="67"/>
                  </a:lnTo>
                  <a:lnTo>
                    <a:pt x="2425" y="61"/>
                  </a:lnTo>
                  <a:lnTo>
                    <a:pt x="2442" y="54"/>
                  </a:lnTo>
                  <a:lnTo>
                    <a:pt x="2458" y="46"/>
                  </a:lnTo>
                  <a:lnTo>
                    <a:pt x="2471" y="37"/>
                  </a:lnTo>
                  <a:lnTo>
                    <a:pt x="2478" y="31"/>
                  </a:lnTo>
                  <a:lnTo>
                    <a:pt x="2483" y="27"/>
                  </a:lnTo>
                  <a:lnTo>
                    <a:pt x="2489" y="22"/>
                  </a:lnTo>
                  <a:lnTo>
                    <a:pt x="2492" y="16"/>
                  </a:lnTo>
                  <a:lnTo>
                    <a:pt x="2498" y="8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1280"/>
            <p:cNvSpPr>
              <a:spLocks noChangeAspect="1"/>
            </p:cNvSpPr>
            <p:nvPr/>
          </p:nvSpPr>
          <p:spPr bwMode="auto">
            <a:xfrm>
              <a:off x="4405" y="3054"/>
              <a:ext cx="308" cy="477"/>
            </a:xfrm>
            <a:custGeom>
              <a:avLst/>
              <a:gdLst>
                <a:gd name="T0" fmla="*/ 0 w 2325"/>
                <a:gd name="T1" fmla="*/ 0 h 3390"/>
                <a:gd name="T2" fmla="*/ 0 w 2325"/>
                <a:gd name="T3" fmla="*/ 0 h 3390"/>
                <a:gd name="T4" fmla="*/ 0 w 2325"/>
                <a:gd name="T5" fmla="*/ 0 h 3390"/>
                <a:gd name="T6" fmla="*/ 0 w 2325"/>
                <a:gd name="T7" fmla="*/ 0 h 3390"/>
                <a:gd name="T8" fmla="*/ 0 w 2325"/>
                <a:gd name="T9" fmla="*/ 0 h 3390"/>
                <a:gd name="T10" fmla="*/ 0 w 2325"/>
                <a:gd name="T11" fmla="*/ 0 h 3390"/>
                <a:gd name="T12" fmla="*/ 0 w 2325"/>
                <a:gd name="T13" fmla="*/ 0 h 3390"/>
                <a:gd name="T14" fmla="*/ 0 w 2325"/>
                <a:gd name="T15" fmla="*/ 0 h 3390"/>
                <a:gd name="T16" fmla="*/ 0 w 2325"/>
                <a:gd name="T17" fmla="*/ 0 h 3390"/>
                <a:gd name="T18" fmla="*/ 0 w 2325"/>
                <a:gd name="T19" fmla="*/ 0 h 3390"/>
                <a:gd name="T20" fmla="*/ 0 w 2325"/>
                <a:gd name="T21" fmla="*/ 0 h 3390"/>
                <a:gd name="T22" fmla="*/ 0 w 2325"/>
                <a:gd name="T23" fmla="*/ 0 h 3390"/>
                <a:gd name="T24" fmla="*/ 0 w 2325"/>
                <a:gd name="T25" fmla="*/ 0 h 3390"/>
                <a:gd name="T26" fmla="*/ 0 w 2325"/>
                <a:gd name="T27" fmla="*/ 0 h 3390"/>
                <a:gd name="T28" fmla="*/ 0 w 2325"/>
                <a:gd name="T29" fmla="*/ 0 h 3390"/>
                <a:gd name="T30" fmla="*/ 0 w 2325"/>
                <a:gd name="T31" fmla="*/ 0 h 3390"/>
                <a:gd name="T32" fmla="*/ 0 w 2325"/>
                <a:gd name="T33" fmla="*/ 0 h 3390"/>
                <a:gd name="T34" fmla="*/ 0 w 2325"/>
                <a:gd name="T35" fmla="*/ 0 h 3390"/>
                <a:gd name="T36" fmla="*/ 0 w 2325"/>
                <a:gd name="T37" fmla="*/ 0 h 3390"/>
                <a:gd name="T38" fmla="*/ 0 w 2325"/>
                <a:gd name="T39" fmla="*/ 0 h 3390"/>
                <a:gd name="T40" fmla="*/ 0 w 2325"/>
                <a:gd name="T41" fmla="*/ 0 h 3390"/>
                <a:gd name="T42" fmla="*/ 0 w 2325"/>
                <a:gd name="T43" fmla="*/ 0 h 3390"/>
                <a:gd name="T44" fmla="*/ 0 w 2325"/>
                <a:gd name="T45" fmla="*/ 0 h 3390"/>
                <a:gd name="T46" fmla="*/ 0 w 2325"/>
                <a:gd name="T47" fmla="*/ 0 h 3390"/>
                <a:gd name="T48" fmla="*/ 0 w 2325"/>
                <a:gd name="T49" fmla="*/ 0 h 3390"/>
                <a:gd name="T50" fmla="*/ 0 w 2325"/>
                <a:gd name="T51" fmla="*/ 0 h 3390"/>
                <a:gd name="T52" fmla="*/ 0 w 2325"/>
                <a:gd name="T53" fmla="*/ 0 h 3390"/>
                <a:gd name="T54" fmla="*/ 0 w 2325"/>
                <a:gd name="T55" fmla="*/ 0 h 3390"/>
                <a:gd name="T56" fmla="*/ 0 w 2325"/>
                <a:gd name="T57" fmla="*/ 0 h 3390"/>
                <a:gd name="T58" fmla="*/ 0 w 2325"/>
                <a:gd name="T59" fmla="*/ 0 h 3390"/>
                <a:gd name="T60" fmla="*/ 0 w 2325"/>
                <a:gd name="T61" fmla="*/ 0 h 3390"/>
                <a:gd name="T62" fmla="*/ 0 w 2325"/>
                <a:gd name="T63" fmla="*/ 0 h 3390"/>
                <a:gd name="T64" fmla="*/ 0 w 2325"/>
                <a:gd name="T65" fmla="*/ 0 h 3390"/>
                <a:gd name="T66" fmla="*/ 0 w 2325"/>
                <a:gd name="T67" fmla="*/ 0 h 3390"/>
                <a:gd name="T68" fmla="*/ 0 w 2325"/>
                <a:gd name="T69" fmla="*/ 0 h 3390"/>
                <a:gd name="T70" fmla="*/ 0 w 2325"/>
                <a:gd name="T71" fmla="*/ 0 h 3390"/>
                <a:gd name="T72" fmla="*/ 0 w 2325"/>
                <a:gd name="T73" fmla="*/ 0 h 3390"/>
                <a:gd name="T74" fmla="*/ 0 w 2325"/>
                <a:gd name="T75" fmla="*/ 0 h 3390"/>
                <a:gd name="T76" fmla="*/ 0 w 2325"/>
                <a:gd name="T77" fmla="*/ 0 h 3390"/>
                <a:gd name="T78" fmla="*/ 0 w 2325"/>
                <a:gd name="T79" fmla="*/ 0 h 3390"/>
                <a:gd name="T80" fmla="*/ 0 w 2325"/>
                <a:gd name="T81" fmla="*/ 0 h 3390"/>
                <a:gd name="T82" fmla="*/ 0 w 2325"/>
                <a:gd name="T83" fmla="*/ 0 h 3390"/>
                <a:gd name="T84" fmla="*/ 0 w 2325"/>
                <a:gd name="T85" fmla="*/ 0 h 3390"/>
                <a:gd name="T86" fmla="*/ 0 w 2325"/>
                <a:gd name="T87" fmla="*/ 0 h 3390"/>
                <a:gd name="T88" fmla="*/ 0 w 2325"/>
                <a:gd name="T89" fmla="*/ 0 h 3390"/>
                <a:gd name="T90" fmla="*/ 0 w 2325"/>
                <a:gd name="T91" fmla="*/ 0 h 3390"/>
                <a:gd name="T92" fmla="*/ 0 w 2325"/>
                <a:gd name="T93" fmla="*/ 0 h 3390"/>
                <a:gd name="T94" fmla="*/ 0 w 2325"/>
                <a:gd name="T95" fmla="*/ 0 h 3390"/>
                <a:gd name="T96" fmla="*/ 0 w 2325"/>
                <a:gd name="T97" fmla="*/ 0 h 3390"/>
                <a:gd name="T98" fmla="*/ 0 w 2325"/>
                <a:gd name="T99" fmla="*/ 0 h 3390"/>
                <a:gd name="T100" fmla="*/ 0 w 2325"/>
                <a:gd name="T101" fmla="*/ 0 h 3390"/>
                <a:gd name="T102" fmla="*/ 0 w 2325"/>
                <a:gd name="T103" fmla="*/ 0 h 3390"/>
                <a:gd name="T104" fmla="*/ 0 w 2325"/>
                <a:gd name="T105" fmla="*/ 0 h 3390"/>
                <a:gd name="T106" fmla="*/ 0 w 2325"/>
                <a:gd name="T107" fmla="*/ 0 h 3390"/>
                <a:gd name="T108" fmla="*/ 0 w 2325"/>
                <a:gd name="T109" fmla="*/ 0 h 3390"/>
                <a:gd name="T110" fmla="*/ 0 w 2325"/>
                <a:gd name="T111" fmla="*/ 0 h 3390"/>
                <a:gd name="T112" fmla="*/ 0 w 2325"/>
                <a:gd name="T113" fmla="*/ 0 h 3390"/>
                <a:gd name="T114" fmla="*/ 0 w 2325"/>
                <a:gd name="T115" fmla="*/ 0 h 339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25"/>
                <a:gd name="T175" fmla="*/ 0 h 3390"/>
                <a:gd name="T176" fmla="*/ 2325 w 2325"/>
                <a:gd name="T177" fmla="*/ 3390 h 339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25" h="3390">
                  <a:moveTo>
                    <a:pt x="2272" y="97"/>
                  </a:moveTo>
                  <a:lnTo>
                    <a:pt x="2232" y="80"/>
                  </a:lnTo>
                  <a:lnTo>
                    <a:pt x="2194" y="66"/>
                  </a:lnTo>
                  <a:lnTo>
                    <a:pt x="2175" y="59"/>
                  </a:lnTo>
                  <a:lnTo>
                    <a:pt x="2159" y="54"/>
                  </a:lnTo>
                  <a:lnTo>
                    <a:pt x="2145" y="49"/>
                  </a:lnTo>
                  <a:lnTo>
                    <a:pt x="2134" y="47"/>
                  </a:lnTo>
                  <a:lnTo>
                    <a:pt x="2123" y="45"/>
                  </a:lnTo>
                  <a:lnTo>
                    <a:pt x="2112" y="42"/>
                  </a:lnTo>
                  <a:lnTo>
                    <a:pt x="2101" y="37"/>
                  </a:lnTo>
                  <a:lnTo>
                    <a:pt x="2092" y="32"/>
                  </a:lnTo>
                  <a:lnTo>
                    <a:pt x="2072" y="20"/>
                  </a:lnTo>
                  <a:lnTo>
                    <a:pt x="2054" y="10"/>
                  </a:lnTo>
                  <a:lnTo>
                    <a:pt x="2045" y="6"/>
                  </a:lnTo>
                  <a:lnTo>
                    <a:pt x="2036" y="3"/>
                  </a:lnTo>
                  <a:lnTo>
                    <a:pt x="2029" y="0"/>
                  </a:lnTo>
                  <a:lnTo>
                    <a:pt x="2020" y="0"/>
                  </a:lnTo>
                  <a:lnTo>
                    <a:pt x="2017" y="2"/>
                  </a:lnTo>
                  <a:lnTo>
                    <a:pt x="2012" y="3"/>
                  </a:lnTo>
                  <a:lnTo>
                    <a:pt x="2009" y="4"/>
                  </a:lnTo>
                  <a:lnTo>
                    <a:pt x="2006" y="7"/>
                  </a:lnTo>
                  <a:lnTo>
                    <a:pt x="1998" y="14"/>
                  </a:lnTo>
                  <a:lnTo>
                    <a:pt x="1993" y="22"/>
                  </a:lnTo>
                  <a:lnTo>
                    <a:pt x="1986" y="34"/>
                  </a:lnTo>
                  <a:lnTo>
                    <a:pt x="1982" y="45"/>
                  </a:lnTo>
                  <a:lnTo>
                    <a:pt x="1979" y="57"/>
                  </a:lnTo>
                  <a:lnTo>
                    <a:pt x="1975" y="70"/>
                  </a:lnTo>
                  <a:lnTo>
                    <a:pt x="1971" y="95"/>
                  </a:lnTo>
                  <a:lnTo>
                    <a:pt x="1968" y="121"/>
                  </a:lnTo>
                  <a:lnTo>
                    <a:pt x="1964" y="146"/>
                  </a:lnTo>
                  <a:lnTo>
                    <a:pt x="1959" y="171"/>
                  </a:lnTo>
                  <a:lnTo>
                    <a:pt x="1957" y="183"/>
                  </a:lnTo>
                  <a:lnTo>
                    <a:pt x="1952" y="194"/>
                  </a:lnTo>
                  <a:lnTo>
                    <a:pt x="1948" y="204"/>
                  </a:lnTo>
                  <a:lnTo>
                    <a:pt x="1943" y="214"/>
                  </a:lnTo>
                  <a:lnTo>
                    <a:pt x="1936" y="222"/>
                  </a:lnTo>
                  <a:lnTo>
                    <a:pt x="1930" y="231"/>
                  </a:lnTo>
                  <a:lnTo>
                    <a:pt x="1923" y="239"/>
                  </a:lnTo>
                  <a:lnTo>
                    <a:pt x="1915" y="245"/>
                  </a:lnTo>
                  <a:lnTo>
                    <a:pt x="1908" y="252"/>
                  </a:lnTo>
                  <a:lnTo>
                    <a:pt x="1900" y="257"/>
                  </a:lnTo>
                  <a:lnTo>
                    <a:pt x="1893" y="263"/>
                  </a:lnTo>
                  <a:lnTo>
                    <a:pt x="1884" y="267"/>
                  </a:lnTo>
                  <a:lnTo>
                    <a:pt x="1866" y="275"/>
                  </a:lnTo>
                  <a:lnTo>
                    <a:pt x="1846" y="281"/>
                  </a:lnTo>
                  <a:lnTo>
                    <a:pt x="1825" y="286"/>
                  </a:lnTo>
                  <a:lnTo>
                    <a:pt x="1801" y="289"/>
                  </a:lnTo>
                  <a:lnTo>
                    <a:pt x="1777" y="292"/>
                  </a:lnTo>
                  <a:lnTo>
                    <a:pt x="1755" y="296"/>
                  </a:lnTo>
                  <a:lnTo>
                    <a:pt x="1746" y="300"/>
                  </a:lnTo>
                  <a:lnTo>
                    <a:pt x="1737" y="303"/>
                  </a:lnTo>
                  <a:lnTo>
                    <a:pt x="1728" y="306"/>
                  </a:lnTo>
                  <a:lnTo>
                    <a:pt x="1721" y="310"/>
                  </a:lnTo>
                  <a:lnTo>
                    <a:pt x="1713" y="314"/>
                  </a:lnTo>
                  <a:lnTo>
                    <a:pt x="1708" y="318"/>
                  </a:lnTo>
                  <a:lnTo>
                    <a:pt x="1701" y="324"/>
                  </a:lnTo>
                  <a:lnTo>
                    <a:pt x="1697" y="329"/>
                  </a:lnTo>
                  <a:lnTo>
                    <a:pt x="1692" y="335"/>
                  </a:lnTo>
                  <a:lnTo>
                    <a:pt x="1689" y="341"/>
                  </a:lnTo>
                  <a:lnTo>
                    <a:pt x="1686" y="348"/>
                  </a:lnTo>
                  <a:lnTo>
                    <a:pt x="1685" y="355"/>
                  </a:lnTo>
                  <a:lnTo>
                    <a:pt x="1681" y="363"/>
                  </a:lnTo>
                  <a:lnTo>
                    <a:pt x="1678" y="370"/>
                  </a:lnTo>
                  <a:lnTo>
                    <a:pt x="1673" y="378"/>
                  </a:lnTo>
                  <a:lnTo>
                    <a:pt x="1666" y="385"/>
                  </a:lnTo>
                  <a:lnTo>
                    <a:pt x="1660" y="391"/>
                  </a:lnTo>
                  <a:lnTo>
                    <a:pt x="1652" y="398"/>
                  </a:lnTo>
                  <a:lnTo>
                    <a:pt x="1643" y="403"/>
                  </a:lnTo>
                  <a:lnTo>
                    <a:pt x="1636" y="409"/>
                  </a:lnTo>
                  <a:lnTo>
                    <a:pt x="1605" y="425"/>
                  </a:lnTo>
                  <a:lnTo>
                    <a:pt x="1592" y="430"/>
                  </a:lnTo>
                  <a:lnTo>
                    <a:pt x="1518" y="480"/>
                  </a:lnTo>
                  <a:lnTo>
                    <a:pt x="1505" y="479"/>
                  </a:lnTo>
                  <a:lnTo>
                    <a:pt x="1472" y="478"/>
                  </a:lnTo>
                  <a:lnTo>
                    <a:pt x="1452" y="479"/>
                  </a:lnTo>
                  <a:lnTo>
                    <a:pt x="1430" y="480"/>
                  </a:lnTo>
                  <a:lnTo>
                    <a:pt x="1407" y="484"/>
                  </a:lnTo>
                  <a:lnTo>
                    <a:pt x="1384" y="489"/>
                  </a:lnTo>
                  <a:lnTo>
                    <a:pt x="1361" y="496"/>
                  </a:lnTo>
                  <a:lnTo>
                    <a:pt x="1335" y="504"/>
                  </a:lnTo>
                  <a:lnTo>
                    <a:pt x="1307" y="514"/>
                  </a:lnTo>
                  <a:lnTo>
                    <a:pt x="1277" y="523"/>
                  </a:lnTo>
                  <a:lnTo>
                    <a:pt x="1260" y="527"/>
                  </a:lnTo>
                  <a:lnTo>
                    <a:pt x="1244" y="530"/>
                  </a:lnTo>
                  <a:lnTo>
                    <a:pt x="1228" y="534"/>
                  </a:lnTo>
                  <a:lnTo>
                    <a:pt x="1211" y="537"/>
                  </a:lnTo>
                  <a:lnTo>
                    <a:pt x="1194" y="538"/>
                  </a:lnTo>
                  <a:lnTo>
                    <a:pt x="1178" y="539"/>
                  </a:lnTo>
                  <a:lnTo>
                    <a:pt x="1160" y="539"/>
                  </a:lnTo>
                  <a:lnTo>
                    <a:pt x="1143" y="539"/>
                  </a:lnTo>
                  <a:lnTo>
                    <a:pt x="1126" y="537"/>
                  </a:lnTo>
                  <a:lnTo>
                    <a:pt x="1112" y="535"/>
                  </a:lnTo>
                  <a:lnTo>
                    <a:pt x="1099" y="532"/>
                  </a:lnTo>
                  <a:lnTo>
                    <a:pt x="1087" y="528"/>
                  </a:lnTo>
                  <a:lnTo>
                    <a:pt x="1077" y="525"/>
                  </a:lnTo>
                  <a:lnTo>
                    <a:pt x="1068" y="521"/>
                  </a:lnTo>
                  <a:lnTo>
                    <a:pt x="1060" y="516"/>
                  </a:lnTo>
                  <a:lnTo>
                    <a:pt x="1053" y="512"/>
                  </a:lnTo>
                  <a:lnTo>
                    <a:pt x="1048" y="507"/>
                  </a:lnTo>
                  <a:lnTo>
                    <a:pt x="1043" y="502"/>
                  </a:lnTo>
                  <a:lnTo>
                    <a:pt x="1038" y="497"/>
                  </a:lnTo>
                  <a:lnTo>
                    <a:pt x="1035" y="492"/>
                  </a:lnTo>
                  <a:lnTo>
                    <a:pt x="1030" y="481"/>
                  </a:lnTo>
                  <a:lnTo>
                    <a:pt x="1026" y="472"/>
                  </a:lnTo>
                  <a:lnTo>
                    <a:pt x="1023" y="467"/>
                  </a:lnTo>
                  <a:lnTo>
                    <a:pt x="1019" y="463"/>
                  </a:lnTo>
                  <a:lnTo>
                    <a:pt x="1011" y="459"/>
                  </a:lnTo>
                  <a:lnTo>
                    <a:pt x="1001" y="454"/>
                  </a:lnTo>
                  <a:lnTo>
                    <a:pt x="990" y="450"/>
                  </a:lnTo>
                  <a:lnTo>
                    <a:pt x="978" y="447"/>
                  </a:lnTo>
                  <a:lnTo>
                    <a:pt x="965" y="444"/>
                  </a:lnTo>
                  <a:lnTo>
                    <a:pt x="951" y="442"/>
                  </a:lnTo>
                  <a:lnTo>
                    <a:pt x="937" y="440"/>
                  </a:lnTo>
                  <a:lnTo>
                    <a:pt x="923" y="439"/>
                  </a:lnTo>
                  <a:lnTo>
                    <a:pt x="909" y="439"/>
                  </a:lnTo>
                  <a:lnTo>
                    <a:pt x="896" y="440"/>
                  </a:lnTo>
                  <a:lnTo>
                    <a:pt x="883" y="442"/>
                  </a:lnTo>
                  <a:lnTo>
                    <a:pt x="871" y="446"/>
                  </a:lnTo>
                  <a:lnTo>
                    <a:pt x="860" y="450"/>
                  </a:lnTo>
                  <a:lnTo>
                    <a:pt x="851" y="455"/>
                  </a:lnTo>
                  <a:lnTo>
                    <a:pt x="843" y="462"/>
                  </a:lnTo>
                  <a:lnTo>
                    <a:pt x="834" y="466"/>
                  </a:lnTo>
                  <a:lnTo>
                    <a:pt x="824" y="472"/>
                  </a:lnTo>
                  <a:lnTo>
                    <a:pt x="814" y="476"/>
                  </a:lnTo>
                  <a:lnTo>
                    <a:pt x="791" y="484"/>
                  </a:lnTo>
                  <a:lnTo>
                    <a:pt x="766" y="489"/>
                  </a:lnTo>
                  <a:lnTo>
                    <a:pt x="741" y="492"/>
                  </a:lnTo>
                  <a:lnTo>
                    <a:pt x="716" y="496"/>
                  </a:lnTo>
                  <a:lnTo>
                    <a:pt x="691" y="497"/>
                  </a:lnTo>
                  <a:lnTo>
                    <a:pt x="668" y="497"/>
                  </a:lnTo>
                  <a:lnTo>
                    <a:pt x="657" y="498"/>
                  </a:lnTo>
                  <a:lnTo>
                    <a:pt x="646" y="499"/>
                  </a:lnTo>
                  <a:lnTo>
                    <a:pt x="637" y="500"/>
                  </a:lnTo>
                  <a:lnTo>
                    <a:pt x="626" y="503"/>
                  </a:lnTo>
                  <a:lnTo>
                    <a:pt x="616" y="507"/>
                  </a:lnTo>
                  <a:lnTo>
                    <a:pt x="607" y="510"/>
                  </a:lnTo>
                  <a:lnTo>
                    <a:pt x="599" y="514"/>
                  </a:lnTo>
                  <a:lnTo>
                    <a:pt x="591" y="518"/>
                  </a:lnTo>
                  <a:lnTo>
                    <a:pt x="584" y="524"/>
                  </a:lnTo>
                  <a:lnTo>
                    <a:pt x="579" y="530"/>
                  </a:lnTo>
                  <a:lnTo>
                    <a:pt x="576" y="536"/>
                  </a:lnTo>
                  <a:lnTo>
                    <a:pt x="572" y="542"/>
                  </a:lnTo>
                  <a:lnTo>
                    <a:pt x="571" y="550"/>
                  </a:lnTo>
                  <a:lnTo>
                    <a:pt x="571" y="557"/>
                  </a:lnTo>
                  <a:lnTo>
                    <a:pt x="574" y="564"/>
                  </a:lnTo>
                  <a:lnTo>
                    <a:pt x="577" y="572"/>
                  </a:lnTo>
                  <a:lnTo>
                    <a:pt x="582" y="579"/>
                  </a:lnTo>
                  <a:lnTo>
                    <a:pt x="588" y="587"/>
                  </a:lnTo>
                  <a:lnTo>
                    <a:pt x="594" y="594"/>
                  </a:lnTo>
                  <a:lnTo>
                    <a:pt x="602" y="601"/>
                  </a:lnTo>
                  <a:lnTo>
                    <a:pt x="616" y="614"/>
                  </a:lnTo>
                  <a:lnTo>
                    <a:pt x="631" y="627"/>
                  </a:lnTo>
                  <a:lnTo>
                    <a:pt x="638" y="634"/>
                  </a:lnTo>
                  <a:lnTo>
                    <a:pt x="644" y="640"/>
                  </a:lnTo>
                  <a:lnTo>
                    <a:pt x="650" y="648"/>
                  </a:lnTo>
                  <a:lnTo>
                    <a:pt x="654" y="656"/>
                  </a:lnTo>
                  <a:lnTo>
                    <a:pt x="657" y="663"/>
                  </a:lnTo>
                  <a:lnTo>
                    <a:pt x="660" y="671"/>
                  </a:lnTo>
                  <a:lnTo>
                    <a:pt x="661" y="680"/>
                  </a:lnTo>
                  <a:lnTo>
                    <a:pt x="661" y="688"/>
                  </a:lnTo>
                  <a:lnTo>
                    <a:pt x="655" y="712"/>
                  </a:lnTo>
                  <a:lnTo>
                    <a:pt x="649" y="744"/>
                  </a:lnTo>
                  <a:lnTo>
                    <a:pt x="641" y="779"/>
                  </a:lnTo>
                  <a:lnTo>
                    <a:pt x="632" y="816"/>
                  </a:lnTo>
                  <a:lnTo>
                    <a:pt x="624" y="849"/>
                  </a:lnTo>
                  <a:lnTo>
                    <a:pt x="617" y="879"/>
                  </a:lnTo>
                  <a:lnTo>
                    <a:pt x="612" y="898"/>
                  </a:lnTo>
                  <a:lnTo>
                    <a:pt x="611" y="905"/>
                  </a:lnTo>
                  <a:lnTo>
                    <a:pt x="607" y="911"/>
                  </a:lnTo>
                  <a:lnTo>
                    <a:pt x="599" y="930"/>
                  </a:lnTo>
                  <a:lnTo>
                    <a:pt x="587" y="956"/>
                  </a:lnTo>
                  <a:lnTo>
                    <a:pt x="571" y="986"/>
                  </a:lnTo>
                  <a:lnTo>
                    <a:pt x="554" y="1017"/>
                  </a:lnTo>
                  <a:lnTo>
                    <a:pt x="537" y="1045"/>
                  </a:lnTo>
                  <a:lnTo>
                    <a:pt x="528" y="1057"/>
                  </a:lnTo>
                  <a:lnTo>
                    <a:pt x="518" y="1068"/>
                  </a:lnTo>
                  <a:lnTo>
                    <a:pt x="510" y="1076"/>
                  </a:lnTo>
                  <a:lnTo>
                    <a:pt x="502" y="1080"/>
                  </a:lnTo>
                  <a:lnTo>
                    <a:pt x="493" y="1082"/>
                  </a:lnTo>
                  <a:lnTo>
                    <a:pt x="482" y="1084"/>
                  </a:lnTo>
                  <a:lnTo>
                    <a:pt x="470" y="1087"/>
                  </a:lnTo>
                  <a:lnTo>
                    <a:pt x="456" y="1087"/>
                  </a:lnTo>
                  <a:lnTo>
                    <a:pt x="426" y="1088"/>
                  </a:lnTo>
                  <a:lnTo>
                    <a:pt x="394" y="1087"/>
                  </a:lnTo>
                  <a:lnTo>
                    <a:pt x="361" y="1084"/>
                  </a:lnTo>
                  <a:lnTo>
                    <a:pt x="331" y="1082"/>
                  </a:lnTo>
                  <a:lnTo>
                    <a:pt x="305" y="1080"/>
                  </a:lnTo>
                  <a:lnTo>
                    <a:pt x="285" y="1080"/>
                  </a:lnTo>
                  <a:lnTo>
                    <a:pt x="278" y="1079"/>
                  </a:lnTo>
                  <a:lnTo>
                    <a:pt x="270" y="1077"/>
                  </a:lnTo>
                  <a:lnTo>
                    <a:pt x="262" y="1075"/>
                  </a:lnTo>
                  <a:lnTo>
                    <a:pt x="254" y="1071"/>
                  </a:lnTo>
                  <a:lnTo>
                    <a:pt x="237" y="1064"/>
                  </a:lnTo>
                  <a:lnTo>
                    <a:pt x="220" y="1058"/>
                  </a:lnTo>
                  <a:lnTo>
                    <a:pt x="211" y="1057"/>
                  </a:lnTo>
                  <a:lnTo>
                    <a:pt x="201" y="1057"/>
                  </a:lnTo>
                  <a:lnTo>
                    <a:pt x="192" y="1058"/>
                  </a:lnTo>
                  <a:lnTo>
                    <a:pt x="181" y="1063"/>
                  </a:lnTo>
                  <a:lnTo>
                    <a:pt x="171" y="1068"/>
                  </a:lnTo>
                  <a:lnTo>
                    <a:pt x="159" y="1078"/>
                  </a:lnTo>
                  <a:lnTo>
                    <a:pt x="148" y="1090"/>
                  </a:lnTo>
                  <a:lnTo>
                    <a:pt x="136" y="1105"/>
                  </a:lnTo>
                  <a:lnTo>
                    <a:pt x="110" y="1140"/>
                  </a:lnTo>
                  <a:lnTo>
                    <a:pt x="84" y="1175"/>
                  </a:lnTo>
                  <a:lnTo>
                    <a:pt x="60" y="1211"/>
                  </a:lnTo>
                  <a:lnTo>
                    <a:pt x="38" y="1243"/>
                  </a:lnTo>
                  <a:lnTo>
                    <a:pt x="28" y="1259"/>
                  </a:lnTo>
                  <a:lnTo>
                    <a:pt x="20" y="1274"/>
                  </a:lnTo>
                  <a:lnTo>
                    <a:pt x="12" y="1288"/>
                  </a:lnTo>
                  <a:lnTo>
                    <a:pt x="7" y="1300"/>
                  </a:lnTo>
                  <a:lnTo>
                    <a:pt x="2" y="1312"/>
                  </a:lnTo>
                  <a:lnTo>
                    <a:pt x="0" y="1323"/>
                  </a:lnTo>
                  <a:lnTo>
                    <a:pt x="0" y="1327"/>
                  </a:lnTo>
                  <a:lnTo>
                    <a:pt x="0" y="1331"/>
                  </a:lnTo>
                  <a:lnTo>
                    <a:pt x="1" y="1335"/>
                  </a:lnTo>
                  <a:lnTo>
                    <a:pt x="2" y="1338"/>
                  </a:lnTo>
                  <a:lnTo>
                    <a:pt x="11" y="1355"/>
                  </a:lnTo>
                  <a:lnTo>
                    <a:pt x="22" y="1379"/>
                  </a:lnTo>
                  <a:lnTo>
                    <a:pt x="35" y="1410"/>
                  </a:lnTo>
                  <a:lnTo>
                    <a:pt x="47" y="1444"/>
                  </a:lnTo>
                  <a:lnTo>
                    <a:pt x="52" y="1461"/>
                  </a:lnTo>
                  <a:lnTo>
                    <a:pt x="58" y="1479"/>
                  </a:lnTo>
                  <a:lnTo>
                    <a:pt x="62" y="1497"/>
                  </a:lnTo>
                  <a:lnTo>
                    <a:pt x="64" y="1515"/>
                  </a:lnTo>
                  <a:lnTo>
                    <a:pt x="66" y="1532"/>
                  </a:lnTo>
                  <a:lnTo>
                    <a:pt x="66" y="1549"/>
                  </a:lnTo>
                  <a:lnTo>
                    <a:pt x="64" y="1564"/>
                  </a:lnTo>
                  <a:lnTo>
                    <a:pt x="61" y="1580"/>
                  </a:lnTo>
                  <a:lnTo>
                    <a:pt x="51" y="1608"/>
                  </a:lnTo>
                  <a:lnTo>
                    <a:pt x="40" y="1637"/>
                  </a:lnTo>
                  <a:lnTo>
                    <a:pt x="30" y="1666"/>
                  </a:lnTo>
                  <a:lnTo>
                    <a:pt x="22" y="1694"/>
                  </a:lnTo>
                  <a:lnTo>
                    <a:pt x="19" y="1708"/>
                  </a:lnTo>
                  <a:lnTo>
                    <a:pt x="16" y="1722"/>
                  </a:lnTo>
                  <a:lnTo>
                    <a:pt x="15" y="1735"/>
                  </a:lnTo>
                  <a:lnTo>
                    <a:pt x="15" y="1748"/>
                  </a:lnTo>
                  <a:lnTo>
                    <a:pt x="16" y="1760"/>
                  </a:lnTo>
                  <a:lnTo>
                    <a:pt x="19" y="1773"/>
                  </a:lnTo>
                  <a:lnTo>
                    <a:pt x="22" y="1785"/>
                  </a:lnTo>
                  <a:lnTo>
                    <a:pt x="27" y="1796"/>
                  </a:lnTo>
                  <a:lnTo>
                    <a:pt x="35" y="1807"/>
                  </a:lnTo>
                  <a:lnTo>
                    <a:pt x="44" y="1818"/>
                  </a:lnTo>
                  <a:lnTo>
                    <a:pt x="54" y="1829"/>
                  </a:lnTo>
                  <a:lnTo>
                    <a:pt x="66" y="1840"/>
                  </a:lnTo>
                  <a:lnTo>
                    <a:pt x="79" y="1849"/>
                  </a:lnTo>
                  <a:lnTo>
                    <a:pt x="94" y="1859"/>
                  </a:lnTo>
                  <a:lnTo>
                    <a:pt x="109" y="1870"/>
                  </a:lnTo>
                  <a:lnTo>
                    <a:pt x="124" y="1879"/>
                  </a:lnTo>
                  <a:lnTo>
                    <a:pt x="157" y="1897"/>
                  </a:lnTo>
                  <a:lnTo>
                    <a:pt x="190" y="1913"/>
                  </a:lnTo>
                  <a:lnTo>
                    <a:pt x="222" y="1927"/>
                  </a:lnTo>
                  <a:lnTo>
                    <a:pt x="252" y="1938"/>
                  </a:lnTo>
                  <a:lnTo>
                    <a:pt x="279" y="1946"/>
                  </a:lnTo>
                  <a:lnTo>
                    <a:pt x="304" y="1953"/>
                  </a:lnTo>
                  <a:lnTo>
                    <a:pt x="315" y="1956"/>
                  </a:lnTo>
                  <a:lnTo>
                    <a:pt x="324" y="1960"/>
                  </a:lnTo>
                  <a:lnTo>
                    <a:pt x="334" y="1965"/>
                  </a:lnTo>
                  <a:lnTo>
                    <a:pt x="343" y="1969"/>
                  </a:lnTo>
                  <a:lnTo>
                    <a:pt x="350" y="1973"/>
                  </a:lnTo>
                  <a:lnTo>
                    <a:pt x="357" y="1979"/>
                  </a:lnTo>
                  <a:lnTo>
                    <a:pt x="363" y="1987"/>
                  </a:lnTo>
                  <a:lnTo>
                    <a:pt x="368" y="1994"/>
                  </a:lnTo>
                  <a:lnTo>
                    <a:pt x="372" y="2003"/>
                  </a:lnTo>
                  <a:lnTo>
                    <a:pt x="374" y="2013"/>
                  </a:lnTo>
                  <a:lnTo>
                    <a:pt x="377" y="2025"/>
                  </a:lnTo>
                  <a:lnTo>
                    <a:pt x="377" y="2038"/>
                  </a:lnTo>
                  <a:lnTo>
                    <a:pt x="377" y="2066"/>
                  </a:lnTo>
                  <a:lnTo>
                    <a:pt x="375" y="2095"/>
                  </a:lnTo>
                  <a:lnTo>
                    <a:pt x="375" y="2110"/>
                  </a:lnTo>
                  <a:lnTo>
                    <a:pt x="373" y="2125"/>
                  </a:lnTo>
                  <a:lnTo>
                    <a:pt x="371" y="2140"/>
                  </a:lnTo>
                  <a:lnTo>
                    <a:pt x="369" y="2155"/>
                  </a:lnTo>
                  <a:lnTo>
                    <a:pt x="365" y="2170"/>
                  </a:lnTo>
                  <a:lnTo>
                    <a:pt x="360" y="2186"/>
                  </a:lnTo>
                  <a:lnTo>
                    <a:pt x="356" y="2201"/>
                  </a:lnTo>
                  <a:lnTo>
                    <a:pt x="349" y="2216"/>
                  </a:lnTo>
                  <a:lnTo>
                    <a:pt x="342" y="2232"/>
                  </a:lnTo>
                  <a:lnTo>
                    <a:pt x="332" y="2248"/>
                  </a:lnTo>
                  <a:lnTo>
                    <a:pt x="322" y="2263"/>
                  </a:lnTo>
                  <a:lnTo>
                    <a:pt x="310" y="2279"/>
                  </a:lnTo>
                  <a:lnTo>
                    <a:pt x="299" y="2293"/>
                  </a:lnTo>
                  <a:lnTo>
                    <a:pt x="289" y="2309"/>
                  </a:lnTo>
                  <a:lnTo>
                    <a:pt x="283" y="2322"/>
                  </a:lnTo>
                  <a:lnTo>
                    <a:pt x="278" y="2335"/>
                  </a:lnTo>
                  <a:lnTo>
                    <a:pt x="273" y="2347"/>
                  </a:lnTo>
                  <a:lnTo>
                    <a:pt x="271" y="2358"/>
                  </a:lnTo>
                  <a:lnTo>
                    <a:pt x="269" y="2369"/>
                  </a:lnTo>
                  <a:lnTo>
                    <a:pt x="269" y="2378"/>
                  </a:lnTo>
                  <a:lnTo>
                    <a:pt x="270" y="2398"/>
                  </a:lnTo>
                  <a:lnTo>
                    <a:pt x="273" y="2417"/>
                  </a:lnTo>
                  <a:lnTo>
                    <a:pt x="275" y="2435"/>
                  </a:lnTo>
                  <a:lnTo>
                    <a:pt x="278" y="2453"/>
                  </a:lnTo>
                  <a:lnTo>
                    <a:pt x="279" y="2463"/>
                  </a:lnTo>
                  <a:lnTo>
                    <a:pt x="282" y="2474"/>
                  </a:lnTo>
                  <a:lnTo>
                    <a:pt x="286" y="2486"/>
                  </a:lnTo>
                  <a:lnTo>
                    <a:pt x="293" y="2499"/>
                  </a:lnTo>
                  <a:lnTo>
                    <a:pt x="309" y="2525"/>
                  </a:lnTo>
                  <a:lnTo>
                    <a:pt x="326" y="2554"/>
                  </a:lnTo>
                  <a:lnTo>
                    <a:pt x="345" y="2582"/>
                  </a:lnTo>
                  <a:lnTo>
                    <a:pt x="361" y="2608"/>
                  </a:lnTo>
                  <a:lnTo>
                    <a:pt x="368" y="2621"/>
                  </a:lnTo>
                  <a:lnTo>
                    <a:pt x="372" y="2633"/>
                  </a:lnTo>
                  <a:lnTo>
                    <a:pt x="375" y="2644"/>
                  </a:lnTo>
                  <a:lnTo>
                    <a:pt x="377" y="2654"/>
                  </a:lnTo>
                  <a:lnTo>
                    <a:pt x="377" y="2663"/>
                  </a:lnTo>
                  <a:lnTo>
                    <a:pt x="375" y="2674"/>
                  </a:lnTo>
                  <a:lnTo>
                    <a:pt x="373" y="2686"/>
                  </a:lnTo>
                  <a:lnTo>
                    <a:pt x="371" y="2698"/>
                  </a:lnTo>
                  <a:lnTo>
                    <a:pt x="365" y="2725"/>
                  </a:lnTo>
                  <a:lnTo>
                    <a:pt x="355" y="2753"/>
                  </a:lnTo>
                  <a:lnTo>
                    <a:pt x="349" y="2766"/>
                  </a:lnTo>
                  <a:lnTo>
                    <a:pt x="344" y="2779"/>
                  </a:lnTo>
                  <a:lnTo>
                    <a:pt x="337" y="2792"/>
                  </a:lnTo>
                  <a:lnTo>
                    <a:pt x="331" y="2805"/>
                  </a:lnTo>
                  <a:lnTo>
                    <a:pt x="324" y="2816"/>
                  </a:lnTo>
                  <a:lnTo>
                    <a:pt x="317" y="2827"/>
                  </a:lnTo>
                  <a:lnTo>
                    <a:pt x="310" y="2836"/>
                  </a:lnTo>
                  <a:lnTo>
                    <a:pt x="303" y="2845"/>
                  </a:lnTo>
                  <a:lnTo>
                    <a:pt x="295" y="2854"/>
                  </a:lnTo>
                  <a:lnTo>
                    <a:pt x="289" y="2863"/>
                  </a:lnTo>
                  <a:lnTo>
                    <a:pt x="284" y="2873"/>
                  </a:lnTo>
                  <a:lnTo>
                    <a:pt x="281" y="2884"/>
                  </a:lnTo>
                  <a:lnTo>
                    <a:pt x="278" y="2895"/>
                  </a:lnTo>
                  <a:lnTo>
                    <a:pt x="276" y="2907"/>
                  </a:lnTo>
                  <a:lnTo>
                    <a:pt x="275" y="2919"/>
                  </a:lnTo>
                  <a:lnTo>
                    <a:pt x="275" y="2931"/>
                  </a:lnTo>
                  <a:lnTo>
                    <a:pt x="276" y="2955"/>
                  </a:lnTo>
                  <a:lnTo>
                    <a:pt x="279" y="2977"/>
                  </a:lnTo>
                  <a:lnTo>
                    <a:pt x="282" y="2996"/>
                  </a:lnTo>
                  <a:lnTo>
                    <a:pt x="285" y="3012"/>
                  </a:lnTo>
                  <a:lnTo>
                    <a:pt x="288" y="3026"/>
                  </a:lnTo>
                  <a:lnTo>
                    <a:pt x="293" y="3043"/>
                  </a:lnTo>
                  <a:lnTo>
                    <a:pt x="296" y="3064"/>
                  </a:lnTo>
                  <a:lnTo>
                    <a:pt x="298" y="3086"/>
                  </a:lnTo>
                  <a:lnTo>
                    <a:pt x="298" y="3109"/>
                  </a:lnTo>
                  <a:lnTo>
                    <a:pt x="297" y="3132"/>
                  </a:lnTo>
                  <a:lnTo>
                    <a:pt x="295" y="3143"/>
                  </a:lnTo>
                  <a:lnTo>
                    <a:pt x="293" y="3155"/>
                  </a:lnTo>
                  <a:lnTo>
                    <a:pt x="289" y="3167"/>
                  </a:lnTo>
                  <a:lnTo>
                    <a:pt x="285" y="3178"/>
                  </a:lnTo>
                  <a:lnTo>
                    <a:pt x="274" y="3206"/>
                  </a:lnTo>
                  <a:lnTo>
                    <a:pt x="261" y="3241"/>
                  </a:lnTo>
                  <a:lnTo>
                    <a:pt x="247" y="3279"/>
                  </a:lnTo>
                  <a:lnTo>
                    <a:pt x="234" y="3316"/>
                  </a:lnTo>
                  <a:lnTo>
                    <a:pt x="244" y="3327"/>
                  </a:lnTo>
                  <a:lnTo>
                    <a:pt x="250" y="3338"/>
                  </a:lnTo>
                  <a:lnTo>
                    <a:pt x="257" y="3347"/>
                  </a:lnTo>
                  <a:lnTo>
                    <a:pt x="261" y="3354"/>
                  </a:lnTo>
                  <a:lnTo>
                    <a:pt x="269" y="3369"/>
                  </a:lnTo>
                  <a:lnTo>
                    <a:pt x="276" y="3378"/>
                  </a:lnTo>
                  <a:lnTo>
                    <a:pt x="281" y="3382"/>
                  </a:lnTo>
                  <a:lnTo>
                    <a:pt x="285" y="3385"/>
                  </a:lnTo>
                  <a:lnTo>
                    <a:pt x="289" y="3387"/>
                  </a:lnTo>
                  <a:lnTo>
                    <a:pt x="294" y="3389"/>
                  </a:lnTo>
                  <a:lnTo>
                    <a:pt x="299" y="3389"/>
                  </a:lnTo>
                  <a:lnTo>
                    <a:pt x="304" y="3390"/>
                  </a:lnTo>
                  <a:lnTo>
                    <a:pt x="309" y="3389"/>
                  </a:lnTo>
                  <a:lnTo>
                    <a:pt x="315" y="3389"/>
                  </a:lnTo>
                  <a:lnTo>
                    <a:pt x="326" y="3385"/>
                  </a:lnTo>
                  <a:lnTo>
                    <a:pt x="338" y="3381"/>
                  </a:lnTo>
                  <a:lnTo>
                    <a:pt x="370" y="3366"/>
                  </a:lnTo>
                  <a:lnTo>
                    <a:pt x="407" y="3349"/>
                  </a:lnTo>
                  <a:lnTo>
                    <a:pt x="430" y="3339"/>
                  </a:lnTo>
                  <a:lnTo>
                    <a:pt x="454" y="3329"/>
                  </a:lnTo>
                  <a:lnTo>
                    <a:pt x="481" y="3321"/>
                  </a:lnTo>
                  <a:lnTo>
                    <a:pt x="510" y="3313"/>
                  </a:lnTo>
                  <a:lnTo>
                    <a:pt x="527" y="3309"/>
                  </a:lnTo>
                  <a:lnTo>
                    <a:pt x="542" y="3302"/>
                  </a:lnTo>
                  <a:lnTo>
                    <a:pt x="557" y="3296"/>
                  </a:lnTo>
                  <a:lnTo>
                    <a:pt x="572" y="3288"/>
                  </a:lnTo>
                  <a:lnTo>
                    <a:pt x="588" y="3280"/>
                  </a:lnTo>
                  <a:lnTo>
                    <a:pt x="603" y="3271"/>
                  </a:lnTo>
                  <a:lnTo>
                    <a:pt x="617" y="3261"/>
                  </a:lnTo>
                  <a:lnTo>
                    <a:pt x="632" y="3250"/>
                  </a:lnTo>
                  <a:lnTo>
                    <a:pt x="661" y="3227"/>
                  </a:lnTo>
                  <a:lnTo>
                    <a:pt x="688" y="3202"/>
                  </a:lnTo>
                  <a:lnTo>
                    <a:pt x="714" y="3176"/>
                  </a:lnTo>
                  <a:lnTo>
                    <a:pt x="739" y="3149"/>
                  </a:lnTo>
                  <a:lnTo>
                    <a:pt x="762" y="3122"/>
                  </a:lnTo>
                  <a:lnTo>
                    <a:pt x="782" y="3094"/>
                  </a:lnTo>
                  <a:lnTo>
                    <a:pt x="802" y="3068"/>
                  </a:lnTo>
                  <a:lnTo>
                    <a:pt x="819" y="3043"/>
                  </a:lnTo>
                  <a:lnTo>
                    <a:pt x="835" y="3020"/>
                  </a:lnTo>
                  <a:lnTo>
                    <a:pt x="848" y="3000"/>
                  </a:lnTo>
                  <a:lnTo>
                    <a:pt x="858" y="2982"/>
                  </a:lnTo>
                  <a:lnTo>
                    <a:pt x="865" y="2969"/>
                  </a:lnTo>
                  <a:lnTo>
                    <a:pt x="868" y="2963"/>
                  </a:lnTo>
                  <a:lnTo>
                    <a:pt x="873" y="2956"/>
                  </a:lnTo>
                  <a:lnTo>
                    <a:pt x="879" y="2950"/>
                  </a:lnTo>
                  <a:lnTo>
                    <a:pt x="887" y="2942"/>
                  </a:lnTo>
                  <a:lnTo>
                    <a:pt x="903" y="2926"/>
                  </a:lnTo>
                  <a:lnTo>
                    <a:pt x="925" y="2908"/>
                  </a:lnTo>
                  <a:lnTo>
                    <a:pt x="949" y="2890"/>
                  </a:lnTo>
                  <a:lnTo>
                    <a:pt x="975" y="2871"/>
                  </a:lnTo>
                  <a:lnTo>
                    <a:pt x="1002" y="2853"/>
                  </a:lnTo>
                  <a:lnTo>
                    <a:pt x="1032" y="2834"/>
                  </a:lnTo>
                  <a:lnTo>
                    <a:pt x="1061" y="2816"/>
                  </a:lnTo>
                  <a:lnTo>
                    <a:pt x="1090" y="2798"/>
                  </a:lnTo>
                  <a:lnTo>
                    <a:pt x="1119" y="2782"/>
                  </a:lnTo>
                  <a:lnTo>
                    <a:pt x="1146" y="2767"/>
                  </a:lnTo>
                  <a:lnTo>
                    <a:pt x="1171" y="2754"/>
                  </a:lnTo>
                  <a:lnTo>
                    <a:pt x="1194" y="2743"/>
                  </a:lnTo>
                  <a:lnTo>
                    <a:pt x="1213" y="2735"/>
                  </a:lnTo>
                  <a:lnTo>
                    <a:pt x="1229" y="2730"/>
                  </a:lnTo>
                  <a:lnTo>
                    <a:pt x="1243" y="2725"/>
                  </a:lnTo>
                  <a:lnTo>
                    <a:pt x="1255" y="2720"/>
                  </a:lnTo>
                  <a:lnTo>
                    <a:pt x="1266" y="2715"/>
                  </a:lnTo>
                  <a:lnTo>
                    <a:pt x="1277" y="2708"/>
                  </a:lnTo>
                  <a:lnTo>
                    <a:pt x="1285" y="2700"/>
                  </a:lnTo>
                  <a:lnTo>
                    <a:pt x="1294" y="2692"/>
                  </a:lnTo>
                  <a:lnTo>
                    <a:pt x="1302" y="2683"/>
                  </a:lnTo>
                  <a:lnTo>
                    <a:pt x="1308" y="2672"/>
                  </a:lnTo>
                  <a:lnTo>
                    <a:pt x="1315" y="2661"/>
                  </a:lnTo>
                  <a:lnTo>
                    <a:pt x="1320" y="2649"/>
                  </a:lnTo>
                  <a:lnTo>
                    <a:pt x="1323" y="2635"/>
                  </a:lnTo>
                  <a:lnTo>
                    <a:pt x="1328" y="2621"/>
                  </a:lnTo>
                  <a:lnTo>
                    <a:pt x="1330" y="2606"/>
                  </a:lnTo>
                  <a:lnTo>
                    <a:pt x="1332" y="2589"/>
                  </a:lnTo>
                  <a:lnTo>
                    <a:pt x="1333" y="2572"/>
                  </a:lnTo>
                  <a:lnTo>
                    <a:pt x="1333" y="2552"/>
                  </a:lnTo>
                  <a:lnTo>
                    <a:pt x="1334" y="2543"/>
                  </a:lnTo>
                  <a:lnTo>
                    <a:pt x="1335" y="2533"/>
                  </a:lnTo>
                  <a:lnTo>
                    <a:pt x="1336" y="2522"/>
                  </a:lnTo>
                  <a:lnTo>
                    <a:pt x="1340" y="2511"/>
                  </a:lnTo>
                  <a:lnTo>
                    <a:pt x="1346" y="2488"/>
                  </a:lnTo>
                  <a:lnTo>
                    <a:pt x="1355" y="2464"/>
                  </a:lnTo>
                  <a:lnTo>
                    <a:pt x="1366" y="2440"/>
                  </a:lnTo>
                  <a:lnTo>
                    <a:pt x="1379" y="2415"/>
                  </a:lnTo>
                  <a:lnTo>
                    <a:pt x="1393" y="2390"/>
                  </a:lnTo>
                  <a:lnTo>
                    <a:pt x="1407" y="2365"/>
                  </a:lnTo>
                  <a:lnTo>
                    <a:pt x="1439" y="2315"/>
                  </a:lnTo>
                  <a:lnTo>
                    <a:pt x="1469" y="2266"/>
                  </a:lnTo>
                  <a:lnTo>
                    <a:pt x="1484" y="2242"/>
                  </a:lnTo>
                  <a:lnTo>
                    <a:pt x="1497" y="2219"/>
                  </a:lnTo>
                  <a:lnTo>
                    <a:pt x="1511" y="2198"/>
                  </a:lnTo>
                  <a:lnTo>
                    <a:pt x="1520" y="2178"/>
                  </a:lnTo>
                  <a:lnTo>
                    <a:pt x="1526" y="2168"/>
                  </a:lnTo>
                  <a:lnTo>
                    <a:pt x="1532" y="2160"/>
                  </a:lnTo>
                  <a:lnTo>
                    <a:pt x="1540" y="2151"/>
                  </a:lnTo>
                  <a:lnTo>
                    <a:pt x="1548" y="2142"/>
                  </a:lnTo>
                  <a:lnTo>
                    <a:pt x="1556" y="2135"/>
                  </a:lnTo>
                  <a:lnTo>
                    <a:pt x="1565" y="2127"/>
                  </a:lnTo>
                  <a:lnTo>
                    <a:pt x="1575" y="2119"/>
                  </a:lnTo>
                  <a:lnTo>
                    <a:pt x="1585" y="2113"/>
                  </a:lnTo>
                  <a:lnTo>
                    <a:pt x="1606" y="2101"/>
                  </a:lnTo>
                  <a:lnTo>
                    <a:pt x="1629" y="2089"/>
                  </a:lnTo>
                  <a:lnTo>
                    <a:pt x="1652" y="2079"/>
                  </a:lnTo>
                  <a:lnTo>
                    <a:pt x="1676" y="2071"/>
                  </a:lnTo>
                  <a:lnTo>
                    <a:pt x="1698" y="2064"/>
                  </a:lnTo>
                  <a:lnTo>
                    <a:pt x="1719" y="2058"/>
                  </a:lnTo>
                  <a:lnTo>
                    <a:pt x="1739" y="2053"/>
                  </a:lnTo>
                  <a:lnTo>
                    <a:pt x="1756" y="2049"/>
                  </a:lnTo>
                  <a:lnTo>
                    <a:pt x="1782" y="2044"/>
                  </a:lnTo>
                  <a:lnTo>
                    <a:pt x="1791" y="2042"/>
                  </a:lnTo>
                  <a:lnTo>
                    <a:pt x="1798" y="2038"/>
                  </a:lnTo>
                  <a:lnTo>
                    <a:pt x="1814" y="2022"/>
                  </a:lnTo>
                  <a:lnTo>
                    <a:pt x="1825" y="2012"/>
                  </a:lnTo>
                  <a:lnTo>
                    <a:pt x="1838" y="1999"/>
                  </a:lnTo>
                  <a:lnTo>
                    <a:pt x="1851" y="1983"/>
                  </a:lnTo>
                  <a:lnTo>
                    <a:pt x="1865" y="1966"/>
                  </a:lnTo>
                  <a:lnTo>
                    <a:pt x="1879" y="1946"/>
                  </a:lnTo>
                  <a:lnTo>
                    <a:pt x="1894" y="1926"/>
                  </a:lnTo>
                  <a:lnTo>
                    <a:pt x="1907" y="1904"/>
                  </a:lnTo>
                  <a:lnTo>
                    <a:pt x="1919" y="1880"/>
                  </a:lnTo>
                  <a:lnTo>
                    <a:pt x="1924" y="1868"/>
                  </a:lnTo>
                  <a:lnTo>
                    <a:pt x="1930" y="1855"/>
                  </a:lnTo>
                  <a:lnTo>
                    <a:pt x="1934" y="1842"/>
                  </a:lnTo>
                  <a:lnTo>
                    <a:pt x="1938" y="1829"/>
                  </a:lnTo>
                  <a:lnTo>
                    <a:pt x="1942" y="1815"/>
                  </a:lnTo>
                  <a:lnTo>
                    <a:pt x="1944" y="1800"/>
                  </a:lnTo>
                  <a:lnTo>
                    <a:pt x="1946" y="1786"/>
                  </a:lnTo>
                  <a:lnTo>
                    <a:pt x="1948" y="1772"/>
                  </a:lnTo>
                  <a:lnTo>
                    <a:pt x="1949" y="1741"/>
                  </a:lnTo>
                  <a:lnTo>
                    <a:pt x="1948" y="1706"/>
                  </a:lnTo>
                  <a:lnTo>
                    <a:pt x="1947" y="1667"/>
                  </a:lnTo>
                  <a:lnTo>
                    <a:pt x="1944" y="1626"/>
                  </a:lnTo>
                  <a:lnTo>
                    <a:pt x="1937" y="1539"/>
                  </a:lnTo>
                  <a:lnTo>
                    <a:pt x="1928" y="1450"/>
                  </a:lnTo>
                  <a:lnTo>
                    <a:pt x="1920" y="1364"/>
                  </a:lnTo>
                  <a:lnTo>
                    <a:pt x="1914" y="1285"/>
                  </a:lnTo>
                  <a:lnTo>
                    <a:pt x="1912" y="1249"/>
                  </a:lnTo>
                  <a:lnTo>
                    <a:pt x="1912" y="1217"/>
                  </a:lnTo>
                  <a:lnTo>
                    <a:pt x="1913" y="1190"/>
                  </a:lnTo>
                  <a:lnTo>
                    <a:pt x="1916" y="1168"/>
                  </a:lnTo>
                  <a:lnTo>
                    <a:pt x="1921" y="1147"/>
                  </a:lnTo>
                  <a:lnTo>
                    <a:pt x="1927" y="1126"/>
                  </a:lnTo>
                  <a:lnTo>
                    <a:pt x="1936" y="1103"/>
                  </a:lnTo>
                  <a:lnTo>
                    <a:pt x="1946" y="1079"/>
                  </a:lnTo>
                  <a:lnTo>
                    <a:pt x="1968" y="1028"/>
                  </a:lnTo>
                  <a:lnTo>
                    <a:pt x="1992" y="977"/>
                  </a:lnTo>
                  <a:lnTo>
                    <a:pt x="2018" y="925"/>
                  </a:lnTo>
                  <a:lnTo>
                    <a:pt x="2043" y="877"/>
                  </a:lnTo>
                  <a:lnTo>
                    <a:pt x="2064" y="832"/>
                  </a:lnTo>
                  <a:lnTo>
                    <a:pt x="2083" y="793"/>
                  </a:lnTo>
                  <a:lnTo>
                    <a:pt x="2092" y="775"/>
                  </a:lnTo>
                  <a:lnTo>
                    <a:pt x="2103" y="756"/>
                  </a:lnTo>
                  <a:lnTo>
                    <a:pt x="2115" y="737"/>
                  </a:lnTo>
                  <a:lnTo>
                    <a:pt x="2129" y="717"/>
                  </a:lnTo>
                  <a:lnTo>
                    <a:pt x="2159" y="676"/>
                  </a:lnTo>
                  <a:lnTo>
                    <a:pt x="2192" y="637"/>
                  </a:lnTo>
                  <a:lnTo>
                    <a:pt x="2226" y="599"/>
                  </a:lnTo>
                  <a:lnTo>
                    <a:pt x="2256" y="564"/>
                  </a:lnTo>
                  <a:lnTo>
                    <a:pt x="2282" y="535"/>
                  </a:lnTo>
                  <a:lnTo>
                    <a:pt x="2302" y="512"/>
                  </a:lnTo>
                  <a:lnTo>
                    <a:pt x="2308" y="501"/>
                  </a:lnTo>
                  <a:lnTo>
                    <a:pt x="2315" y="490"/>
                  </a:lnTo>
                  <a:lnTo>
                    <a:pt x="2319" y="478"/>
                  </a:lnTo>
                  <a:lnTo>
                    <a:pt x="2322" y="464"/>
                  </a:lnTo>
                  <a:lnTo>
                    <a:pt x="2323" y="450"/>
                  </a:lnTo>
                  <a:lnTo>
                    <a:pt x="2325" y="436"/>
                  </a:lnTo>
                  <a:lnTo>
                    <a:pt x="2325" y="421"/>
                  </a:lnTo>
                  <a:lnTo>
                    <a:pt x="2323" y="405"/>
                  </a:lnTo>
                  <a:lnTo>
                    <a:pt x="2321" y="389"/>
                  </a:lnTo>
                  <a:lnTo>
                    <a:pt x="2319" y="374"/>
                  </a:lnTo>
                  <a:lnTo>
                    <a:pt x="2316" y="357"/>
                  </a:lnTo>
                  <a:lnTo>
                    <a:pt x="2312" y="342"/>
                  </a:lnTo>
                  <a:lnTo>
                    <a:pt x="2303" y="312"/>
                  </a:lnTo>
                  <a:lnTo>
                    <a:pt x="2291" y="282"/>
                  </a:lnTo>
                  <a:lnTo>
                    <a:pt x="2280" y="255"/>
                  </a:lnTo>
                  <a:lnTo>
                    <a:pt x="2271" y="226"/>
                  </a:lnTo>
                  <a:lnTo>
                    <a:pt x="2265" y="199"/>
                  </a:lnTo>
                  <a:lnTo>
                    <a:pt x="2258" y="172"/>
                  </a:lnTo>
                  <a:lnTo>
                    <a:pt x="2255" y="150"/>
                  </a:lnTo>
                  <a:lnTo>
                    <a:pt x="2252" y="132"/>
                  </a:lnTo>
                  <a:lnTo>
                    <a:pt x="2251" y="120"/>
                  </a:lnTo>
                  <a:lnTo>
                    <a:pt x="2249" y="116"/>
                  </a:lnTo>
                  <a:lnTo>
                    <a:pt x="2256" y="111"/>
                  </a:lnTo>
                  <a:lnTo>
                    <a:pt x="2272" y="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1281"/>
            <p:cNvSpPr>
              <a:spLocks noChangeAspect="1"/>
            </p:cNvSpPr>
            <p:nvPr/>
          </p:nvSpPr>
          <p:spPr bwMode="auto">
            <a:xfrm>
              <a:off x="4405" y="3054"/>
              <a:ext cx="308" cy="477"/>
            </a:xfrm>
            <a:custGeom>
              <a:avLst/>
              <a:gdLst>
                <a:gd name="T0" fmla="*/ 0 w 2325"/>
                <a:gd name="T1" fmla="*/ 0 h 3390"/>
                <a:gd name="T2" fmla="*/ 0 w 2325"/>
                <a:gd name="T3" fmla="*/ 0 h 3390"/>
                <a:gd name="T4" fmla="*/ 0 w 2325"/>
                <a:gd name="T5" fmla="*/ 0 h 3390"/>
                <a:gd name="T6" fmla="*/ 0 w 2325"/>
                <a:gd name="T7" fmla="*/ 0 h 3390"/>
                <a:gd name="T8" fmla="*/ 0 w 2325"/>
                <a:gd name="T9" fmla="*/ 0 h 3390"/>
                <a:gd name="T10" fmla="*/ 0 w 2325"/>
                <a:gd name="T11" fmla="*/ 0 h 3390"/>
                <a:gd name="T12" fmla="*/ 0 w 2325"/>
                <a:gd name="T13" fmla="*/ 0 h 3390"/>
                <a:gd name="T14" fmla="*/ 0 w 2325"/>
                <a:gd name="T15" fmla="*/ 0 h 3390"/>
                <a:gd name="T16" fmla="*/ 0 w 2325"/>
                <a:gd name="T17" fmla="*/ 0 h 3390"/>
                <a:gd name="T18" fmla="*/ 0 w 2325"/>
                <a:gd name="T19" fmla="*/ 0 h 3390"/>
                <a:gd name="T20" fmla="*/ 0 w 2325"/>
                <a:gd name="T21" fmla="*/ 0 h 3390"/>
                <a:gd name="T22" fmla="*/ 0 w 2325"/>
                <a:gd name="T23" fmla="*/ 0 h 3390"/>
                <a:gd name="T24" fmla="*/ 0 w 2325"/>
                <a:gd name="T25" fmla="*/ 0 h 3390"/>
                <a:gd name="T26" fmla="*/ 0 w 2325"/>
                <a:gd name="T27" fmla="*/ 0 h 3390"/>
                <a:gd name="T28" fmla="*/ 0 w 2325"/>
                <a:gd name="T29" fmla="*/ 0 h 3390"/>
                <a:gd name="T30" fmla="*/ 0 w 2325"/>
                <a:gd name="T31" fmla="*/ 0 h 3390"/>
                <a:gd name="T32" fmla="*/ 0 w 2325"/>
                <a:gd name="T33" fmla="*/ 0 h 3390"/>
                <a:gd name="T34" fmla="*/ 0 w 2325"/>
                <a:gd name="T35" fmla="*/ 0 h 3390"/>
                <a:gd name="T36" fmla="*/ 0 w 2325"/>
                <a:gd name="T37" fmla="*/ 0 h 3390"/>
                <a:gd name="T38" fmla="*/ 0 w 2325"/>
                <a:gd name="T39" fmla="*/ 0 h 3390"/>
                <a:gd name="T40" fmla="*/ 0 w 2325"/>
                <a:gd name="T41" fmla="*/ 0 h 3390"/>
                <a:gd name="T42" fmla="*/ 0 w 2325"/>
                <a:gd name="T43" fmla="*/ 0 h 3390"/>
                <a:gd name="T44" fmla="*/ 0 w 2325"/>
                <a:gd name="T45" fmla="*/ 0 h 3390"/>
                <a:gd name="T46" fmla="*/ 0 w 2325"/>
                <a:gd name="T47" fmla="*/ 0 h 3390"/>
                <a:gd name="T48" fmla="*/ 0 w 2325"/>
                <a:gd name="T49" fmla="*/ 0 h 3390"/>
                <a:gd name="T50" fmla="*/ 0 w 2325"/>
                <a:gd name="T51" fmla="*/ 0 h 3390"/>
                <a:gd name="T52" fmla="*/ 0 w 2325"/>
                <a:gd name="T53" fmla="*/ 0 h 3390"/>
                <a:gd name="T54" fmla="*/ 0 w 2325"/>
                <a:gd name="T55" fmla="*/ 0 h 3390"/>
                <a:gd name="T56" fmla="*/ 0 w 2325"/>
                <a:gd name="T57" fmla="*/ 0 h 3390"/>
                <a:gd name="T58" fmla="*/ 0 w 2325"/>
                <a:gd name="T59" fmla="*/ 0 h 3390"/>
                <a:gd name="T60" fmla="*/ 0 w 2325"/>
                <a:gd name="T61" fmla="*/ 0 h 3390"/>
                <a:gd name="T62" fmla="*/ 0 w 2325"/>
                <a:gd name="T63" fmla="*/ 0 h 3390"/>
                <a:gd name="T64" fmla="*/ 0 w 2325"/>
                <a:gd name="T65" fmla="*/ 0 h 3390"/>
                <a:gd name="T66" fmla="*/ 0 w 2325"/>
                <a:gd name="T67" fmla="*/ 0 h 3390"/>
                <a:gd name="T68" fmla="*/ 0 w 2325"/>
                <a:gd name="T69" fmla="*/ 0 h 3390"/>
                <a:gd name="T70" fmla="*/ 0 w 2325"/>
                <a:gd name="T71" fmla="*/ 0 h 3390"/>
                <a:gd name="T72" fmla="*/ 0 w 2325"/>
                <a:gd name="T73" fmla="*/ 0 h 3390"/>
                <a:gd name="T74" fmla="*/ 0 w 2325"/>
                <a:gd name="T75" fmla="*/ 0 h 3390"/>
                <a:gd name="T76" fmla="*/ 0 w 2325"/>
                <a:gd name="T77" fmla="*/ 0 h 3390"/>
                <a:gd name="T78" fmla="*/ 0 w 2325"/>
                <a:gd name="T79" fmla="*/ 0 h 3390"/>
                <a:gd name="T80" fmla="*/ 0 w 2325"/>
                <a:gd name="T81" fmla="*/ 0 h 3390"/>
                <a:gd name="T82" fmla="*/ 0 w 2325"/>
                <a:gd name="T83" fmla="*/ 0 h 3390"/>
                <a:gd name="T84" fmla="*/ 0 w 2325"/>
                <a:gd name="T85" fmla="*/ 0 h 3390"/>
                <a:gd name="T86" fmla="*/ 0 w 2325"/>
                <a:gd name="T87" fmla="*/ 0 h 3390"/>
                <a:gd name="T88" fmla="*/ 0 w 2325"/>
                <a:gd name="T89" fmla="*/ 0 h 3390"/>
                <a:gd name="T90" fmla="*/ 0 w 2325"/>
                <a:gd name="T91" fmla="*/ 0 h 3390"/>
                <a:gd name="T92" fmla="*/ 0 w 2325"/>
                <a:gd name="T93" fmla="*/ 0 h 3390"/>
                <a:gd name="T94" fmla="*/ 0 w 2325"/>
                <a:gd name="T95" fmla="*/ 0 h 3390"/>
                <a:gd name="T96" fmla="*/ 0 w 2325"/>
                <a:gd name="T97" fmla="*/ 0 h 3390"/>
                <a:gd name="T98" fmla="*/ 0 w 2325"/>
                <a:gd name="T99" fmla="*/ 0 h 3390"/>
                <a:gd name="T100" fmla="*/ 0 w 2325"/>
                <a:gd name="T101" fmla="*/ 0 h 3390"/>
                <a:gd name="T102" fmla="*/ 0 w 2325"/>
                <a:gd name="T103" fmla="*/ 0 h 3390"/>
                <a:gd name="T104" fmla="*/ 0 w 2325"/>
                <a:gd name="T105" fmla="*/ 0 h 3390"/>
                <a:gd name="T106" fmla="*/ 0 w 2325"/>
                <a:gd name="T107" fmla="*/ 0 h 3390"/>
                <a:gd name="T108" fmla="*/ 0 w 2325"/>
                <a:gd name="T109" fmla="*/ 0 h 3390"/>
                <a:gd name="T110" fmla="*/ 0 w 2325"/>
                <a:gd name="T111" fmla="*/ 0 h 3390"/>
                <a:gd name="T112" fmla="*/ 0 w 2325"/>
                <a:gd name="T113" fmla="*/ 0 h 3390"/>
                <a:gd name="T114" fmla="*/ 0 w 2325"/>
                <a:gd name="T115" fmla="*/ 0 h 339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25"/>
                <a:gd name="T175" fmla="*/ 0 h 3390"/>
                <a:gd name="T176" fmla="*/ 2325 w 2325"/>
                <a:gd name="T177" fmla="*/ 3390 h 339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25" h="3390">
                  <a:moveTo>
                    <a:pt x="2272" y="97"/>
                  </a:moveTo>
                  <a:lnTo>
                    <a:pt x="2232" y="80"/>
                  </a:lnTo>
                  <a:lnTo>
                    <a:pt x="2194" y="66"/>
                  </a:lnTo>
                  <a:lnTo>
                    <a:pt x="2175" y="59"/>
                  </a:lnTo>
                  <a:lnTo>
                    <a:pt x="2159" y="54"/>
                  </a:lnTo>
                  <a:lnTo>
                    <a:pt x="2145" y="49"/>
                  </a:lnTo>
                  <a:lnTo>
                    <a:pt x="2134" y="47"/>
                  </a:lnTo>
                  <a:lnTo>
                    <a:pt x="2123" y="45"/>
                  </a:lnTo>
                  <a:lnTo>
                    <a:pt x="2112" y="42"/>
                  </a:lnTo>
                  <a:lnTo>
                    <a:pt x="2101" y="37"/>
                  </a:lnTo>
                  <a:lnTo>
                    <a:pt x="2092" y="32"/>
                  </a:lnTo>
                  <a:lnTo>
                    <a:pt x="2072" y="20"/>
                  </a:lnTo>
                  <a:lnTo>
                    <a:pt x="2054" y="10"/>
                  </a:lnTo>
                  <a:lnTo>
                    <a:pt x="2045" y="6"/>
                  </a:lnTo>
                  <a:lnTo>
                    <a:pt x="2036" y="3"/>
                  </a:lnTo>
                  <a:lnTo>
                    <a:pt x="2029" y="0"/>
                  </a:lnTo>
                  <a:lnTo>
                    <a:pt x="2020" y="0"/>
                  </a:lnTo>
                  <a:lnTo>
                    <a:pt x="2017" y="2"/>
                  </a:lnTo>
                  <a:lnTo>
                    <a:pt x="2012" y="3"/>
                  </a:lnTo>
                  <a:lnTo>
                    <a:pt x="2009" y="4"/>
                  </a:lnTo>
                  <a:lnTo>
                    <a:pt x="2006" y="7"/>
                  </a:lnTo>
                  <a:lnTo>
                    <a:pt x="1998" y="14"/>
                  </a:lnTo>
                  <a:lnTo>
                    <a:pt x="1993" y="22"/>
                  </a:lnTo>
                  <a:lnTo>
                    <a:pt x="1986" y="34"/>
                  </a:lnTo>
                  <a:lnTo>
                    <a:pt x="1982" y="45"/>
                  </a:lnTo>
                  <a:lnTo>
                    <a:pt x="1979" y="57"/>
                  </a:lnTo>
                  <a:lnTo>
                    <a:pt x="1975" y="70"/>
                  </a:lnTo>
                  <a:lnTo>
                    <a:pt x="1971" y="95"/>
                  </a:lnTo>
                  <a:lnTo>
                    <a:pt x="1968" y="121"/>
                  </a:lnTo>
                  <a:lnTo>
                    <a:pt x="1964" y="146"/>
                  </a:lnTo>
                  <a:lnTo>
                    <a:pt x="1959" y="171"/>
                  </a:lnTo>
                  <a:lnTo>
                    <a:pt x="1957" y="183"/>
                  </a:lnTo>
                  <a:lnTo>
                    <a:pt x="1952" y="194"/>
                  </a:lnTo>
                  <a:lnTo>
                    <a:pt x="1948" y="204"/>
                  </a:lnTo>
                  <a:lnTo>
                    <a:pt x="1943" y="214"/>
                  </a:lnTo>
                  <a:lnTo>
                    <a:pt x="1936" y="222"/>
                  </a:lnTo>
                  <a:lnTo>
                    <a:pt x="1930" y="231"/>
                  </a:lnTo>
                  <a:lnTo>
                    <a:pt x="1923" y="239"/>
                  </a:lnTo>
                  <a:lnTo>
                    <a:pt x="1915" y="245"/>
                  </a:lnTo>
                  <a:lnTo>
                    <a:pt x="1908" y="252"/>
                  </a:lnTo>
                  <a:lnTo>
                    <a:pt x="1900" y="257"/>
                  </a:lnTo>
                  <a:lnTo>
                    <a:pt x="1893" y="263"/>
                  </a:lnTo>
                  <a:lnTo>
                    <a:pt x="1884" y="267"/>
                  </a:lnTo>
                  <a:lnTo>
                    <a:pt x="1866" y="275"/>
                  </a:lnTo>
                  <a:lnTo>
                    <a:pt x="1846" y="281"/>
                  </a:lnTo>
                  <a:lnTo>
                    <a:pt x="1825" y="286"/>
                  </a:lnTo>
                  <a:lnTo>
                    <a:pt x="1801" y="289"/>
                  </a:lnTo>
                  <a:lnTo>
                    <a:pt x="1777" y="292"/>
                  </a:lnTo>
                  <a:lnTo>
                    <a:pt x="1755" y="296"/>
                  </a:lnTo>
                  <a:lnTo>
                    <a:pt x="1746" y="300"/>
                  </a:lnTo>
                  <a:lnTo>
                    <a:pt x="1737" y="303"/>
                  </a:lnTo>
                  <a:lnTo>
                    <a:pt x="1728" y="306"/>
                  </a:lnTo>
                  <a:lnTo>
                    <a:pt x="1721" y="310"/>
                  </a:lnTo>
                  <a:lnTo>
                    <a:pt x="1713" y="314"/>
                  </a:lnTo>
                  <a:lnTo>
                    <a:pt x="1708" y="318"/>
                  </a:lnTo>
                  <a:lnTo>
                    <a:pt x="1701" y="324"/>
                  </a:lnTo>
                  <a:lnTo>
                    <a:pt x="1697" y="329"/>
                  </a:lnTo>
                  <a:lnTo>
                    <a:pt x="1692" y="335"/>
                  </a:lnTo>
                  <a:lnTo>
                    <a:pt x="1689" y="341"/>
                  </a:lnTo>
                  <a:lnTo>
                    <a:pt x="1686" y="348"/>
                  </a:lnTo>
                  <a:lnTo>
                    <a:pt x="1685" y="355"/>
                  </a:lnTo>
                  <a:lnTo>
                    <a:pt x="1681" y="363"/>
                  </a:lnTo>
                  <a:lnTo>
                    <a:pt x="1678" y="370"/>
                  </a:lnTo>
                  <a:lnTo>
                    <a:pt x="1673" y="378"/>
                  </a:lnTo>
                  <a:lnTo>
                    <a:pt x="1666" y="385"/>
                  </a:lnTo>
                  <a:lnTo>
                    <a:pt x="1660" y="391"/>
                  </a:lnTo>
                  <a:lnTo>
                    <a:pt x="1652" y="398"/>
                  </a:lnTo>
                  <a:lnTo>
                    <a:pt x="1643" y="403"/>
                  </a:lnTo>
                  <a:lnTo>
                    <a:pt x="1636" y="409"/>
                  </a:lnTo>
                  <a:lnTo>
                    <a:pt x="1605" y="425"/>
                  </a:lnTo>
                  <a:lnTo>
                    <a:pt x="1592" y="430"/>
                  </a:lnTo>
                  <a:lnTo>
                    <a:pt x="1518" y="480"/>
                  </a:lnTo>
                  <a:lnTo>
                    <a:pt x="1505" y="479"/>
                  </a:lnTo>
                  <a:lnTo>
                    <a:pt x="1472" y="478"/>
                  </a:lnTo>
                  <a:lnTo>
                    <a:pt x="1452" y="479"/>
                  </a:lnTo>
                  <a:lnTo>
                    <a:pt x="1430" y="480"/>
                  </a:lnTo>
                  <a:lnTo>
                    <a:pt x="1407" y="484"/>
                  </a:lnTo>
                  <a:lnTo>
                    <a:pt x="1384" y="489"/>
                  </a:lnTo>
                  <a:lnTo>
                    <a:pt x="1361" y="496"/>
                  </a:lnTo>
                  <a:lnTo>
                    <a:pt x="1335" y="504"/>
                  </a:lnTo>
                  <a:lnTo>
                    <a:pt x="1307" y="514"/>
                  </a:lnTo>
                  <a:lnTo>
                    <a:pt x="1277" y="523"/>
                  </a:lnTo>
                  <a:lnTo>
                    <a:pt x="1260" y="527"/>
                  </a:lnTo>
                  <a:lnTo>
                    <a:pt x="1244" y="530"/>
                  </a:lnTo>
                  <a:lnTo>
                    <a:pt x="1228" y="534"/>
                  </a:lnTo>
                  <a:lnTo>
                    <a:pt x="1211" y="537"/>
                  </a:lnTo>
                  <a:lnTo>
                    <a:pt x="1194" y="538"/>
                  </a:lnTo>
                  <a:lnTo>
                    <a:pt x="1178" y="539"/>
                  </a:lnTo>
                  <a:lnTo>
                    <a:pt x="1160" y="539"/>
                  </a:lnTo>
                  <a:lnTo>
                    <a:pt x="1143" y="539"/>
                  </a:lnTo>
                  <a:lnTo>
                    <a:pt x="1126" y="537"/>
                  </a:lnTo>
                  <a:lnTo>
                    <a:pt x="1112" y="535"/>
                  </a:lnTo>
                  <a:lnTo>
                    <a:pt x="1099" y="532"/>
                  </a:lnTo>
                  <a:lnTo>
                    <a:pt x="1087" y="528"/>
                  </a:lnTo>
                  <a:lnTo>
                    <a:pt x="1077" y="525"/>
                  </a:lnTo>
                  <a:lnTo>
                    <a:pt x="1068" y="521"/>
                  </a:lnTo>
                  <a:lnTo>
                    <a:pt x="1060" y="516"/>
                  </a:lnTo>
                  <a:lnTo>
                    <a:pt x="1053" y="512"/>
                  </a:lnTo>
                  <a:lnTo>
                    <a:pt x="1048" y="507"/>
                  </a:lnTo>
                  <a:lnTo>
                    <a:pt x="1043" y="502"/>
                  </a:lnTo>
                  <a:lnTo>
                    <a:pt x="1038" y="497"/>
                  </a:lnTo>
                  <a:lnTo>
                    <a:pt x="1035" y="492"/>
                  </a:lnTo>
                  <a:lnTo>
                    <a:pt x="1030" y="481"/>
                  </a:lnTo>
                  <a:lnTo>
                    <a:pt x="1026" y="472"/>
                  </a:lnTo>
                  <a:lnTo>
                    <a:pt x="1023" y="467"/>
                  </a:lnTo>
                  <a:lnTo>
                    <a:pt x="1019" y="463"/>
                  </a:lnTo>
                  <a:lnTo>
                    <a:pt x="1011" y="459"/>
                  </a:lnTo>
                  <a:lnTo>
                    <a:pt x="1001" y="454"/>
                  </a:lnTo>
                  <a:lnTo>
                    <a:pt x="990" y="450"/>
                  </a:lnTo>
                  <a:lnTo>
                    <a:pt x="978" y="447"/>
                  </a:lnTo>
                  <a:lnTo>
                    <a:pt x="965" y="444"/>
                  </a:lnTo>
                  <a:lnTo>
                    <a:pt x="951" y="442"/>
                  </a:lnTo>
                  <a:lnTo>
                    <a:pt x="937" y="440"/>
                  </a:lnTo>
                  <a:lnTo>
                    <a:pt x="923" y="439"/>
                  </a:lnTo>
                  <a:lnTo>
                    <a:pt x="909" y="439"/>
                  </a:lnTo>
                  <a:lnTo>
                    <a:pt x="896" y="440"/>
                  </a:lnTo>
                  <a:lnTo>
                    <a:pt x="883" y="442"/>
                  </a:lnTo>
                  <a:lnTo>
                    <a:pt x="871" y="446"/>
                  </a:lnTo>
                  <a:lnTo>
                    <a:pt x="860" y="450"/>
                  </a:lnTo>
                  <a:lnTo>
                    <a:pt x="851" y="455"/>
                  </a:lnTo>
                  <a:lnTo>
                    <a:pt x="843" y="462"/>
                  </a:lnTo>
                  <a:lnTo>
                    <a:pt x="834" y="466"/>
                  </a:lnTo>
                  <a:lnTo>
                    <a:pt x="824" y="472"/>
                  </a:lnTo>
                  <a:lnTo>
                    <a:pt x="814" y="476"/>
                  </a:lnTo>
                  <a:lnTo>
                    <a:pt x="791" y="484"/>
                  </a:lnTo>
                  <a:lnTo>
                    <a:pt x="766" y="489"/>
                  </a:lnTo>
                  <a:lnTo>
                    <a:pt x="741" y="492"/>
                  </a:lnTo>
                  <a:lnTo>
                    <a:pt x="716" y="496"/>
                  </a:lnTo>
                  <a:lnTo>
                    <a:pt x="691" y="497"/>
                  </a:lnTo>
                  <a:lnTo>
                    <a:pt x="668" y="497"/>
                  </a:lnTo>
                  <a:lnTo>
                    <a:pt x="657" y="498"/>
                  </a:lnTo>
                  <a:lnTo>
                    <a:pt x="646" y="499"/>
                  </a:lnTo>
                  <a:lnTo>
                    <a:pt x="637" y="500"/>
                  </a:lnTo>
                  <a:lnTo>
                    <a:pt x="626" y="503"/>
                  </a:lnTo>
                  <a:lnTo>
                    <a:pt x="616" y="507"/>
                  </a:lnTo>
                  <a:lnTo>
                    <a:pt x="607" y="510"/>
                  </a:lnTo>
                  <a:lnTo>
                    <a:pt x="599" y="514"/>
                  </a:lnTo>
                  <a:lnTo>
                    <a:pt x="591" y="518"/>
                  </a:lnTo>
                  <a:lnTo>
                    <a:pt x="584" y="524"/>
                  </a:lnTo>
                  <a:lnTo>
                    <a:pt x="579" y="530"/>
                  </a:lnTo>
                  <a:lnTo>
                    <a:pt x="576" y="536"/>
                  </a:lnTo>
                  <a:lnTo>
                    <a:pt x="572" y="542"/>
                  </a:lnTo>
                  <a:lnTo>
                    <a:pt x="571" y="550"/>
                  </a:lnTo>
                  <a:lnTo>
                    <a:pt x="571" y="557"/>
                  </a:lnTo>
                  <a:lnTo>
                    <a:pt x="574" y="564"/>
                  </a:lnTo>
                  <a:lnTo>
                    <a:pt x="577" y="572"/>
                  </a:lnTo>
                  <a:lnTo>
                    <a:pt x="582" y="579"/>
                  </a:lnTo>
                  <a:lnTo>
                    <a:pt x="588" y="587"/>
                  </a:lnTo>
                  <a:lnTo>
                    <a:pt x="594" y="594"/>
                  </a:lnTo>
                  <a:lnTo>
                    <a:pt x="602" y="601"/>
                  </a:lnTo>
                  <a:lnTo>
                    <a:pt x="616" y="614"/>
                  </a:lnTo>
                  <a:lnTo>
                    <a:pt x="631" y="627"/>
                  </a:lnTo>
                  <a:lnTo>
                    <a:pt x="638" y="634"/>
                  </a:lnTo>
                  <a:lnTo>
                    <a:pt x="644" y="640"/>
                  </a:lnTo>
                  <a:lnTo>
                    <a:pt x="650" y="648"/>
                  </a:lnTo>
                  <a:lnTo>
                    <a:pt x="654" y="656"/>
                  </a:lnTo>
                  <a:lnTo>
                    <a:pt x="657" y="663"/>
                  </a:lnTo>
                  <a:lnTo>
                    <a:pt x="660" y="671"/>
                  </a:lnTo>
                  <a:lnTo>
                    <a:pt x="661" y="680"/>
                  </a:lnTo>
                  <a:lnTo>
                    <a:pt x="661" y="688"/>
                  </a:lnTo>
                  <a:lnTo>
                    <a:pt x="655" y="712"/>
                  </a:lnTo>
                  <a:lnTo>
                    <a:pt x="649" y="744"/>
                  </a:lnTo>
                  <a:lnTo>
                    <a:pt x="641" y="779"/>
                  </a:lnTo>
                  <a:lnTo>
                    <a:pt x="632" y="816"/>
                  </a:lnTo>
                  <a:lnTo>
                    <a:pt x="624" y="849"/>
                  </a:lnTo>
                  <a:lnTo>
                    <a:pt x="617" y="879"/>
                  </a:lnTo>
                  <a:lnTo>
                    <a:pt x="612" y="898"/>
                  </a:lnTo>
                  <a:lnTo>
                    <a:pt x="611" y="905"/>
                  </a:lnTo>
                  <a:lnTo>
                    <a:pt x="607" y="911"/>
                  </a:lnTo>
                  <a:lnTo>
                    <a:pt x="599" y="930"/>
                  </a:lnTo>
                  <a:lnTo>
                    <a:pt x="587" y="956"/>
                  </a:lnTo>
                  <a:lnTo>
                    <a:pt x="571" y="986"/>
                  </a:lnTo>
                  <a:lnTo>
                    <a:pt x="554" y="1017"/>
                  </a:lnTo>
                  <a:lnTo>
                    <a:pt x="537" y="1045"/>
                  </a:lnTo>
                  <a:lnTo>
                    <a:pt x="528" y="1057"/>
                  </a:lnTo>
                  <a:lnTo>
                    <a:pt x="518" y="1068"/>
                  </a:lnTo>
                  <a:lnTo>
                    <a:pt x="510" y="1076"/>
                  </a:lnTo>
                  <a:lnTo>
                    <a:pt x="502" y="1080"/>
                  </a:lnTo>
                  <a:lnTo>
                    <a:pt x="493" y="1082"/>
                  </a:lnTo>
                  <a:lnTo>
                    <a:pt x="482" y="1084"/>
                  </a:lnTo>
                  <a:lnTo>
                    <a:pt x="470" y="1087"/>
                  </a:lnTo>
                  <a:lnTo>
                    <a:pt x="456" y="1087"/>
                  </a:lnTo>
                  <a:lnTo>
                    <a:pt x="426" y="1088"/>
                  </a:lnTo>
                  <a:lnTo>
                    <a:pt x="394" y="1087"/>
                  </a:lnTo>
                  <a:lnTo>
                    <a:pt x="361" y="1084"/>
                  </a:lnTo>
                  <a:lnTo>
                    <a:pt x="331" y="1082"/>
                  </a:lnTo>
                  <a:lnTo>
                    <a:pt x="305" y="1080"/>
                  </a:lnTo>
                  <a:lnTo>
                    <a:pt x="285" y="1080"/>
                  </a:lnTo>
                  <a:lnTo>
                    <a:pt x="278" y="1079"/>
                  </a:lnTo>
                  <a:lnTo>
                    <a:pt x="270" y="1077"/>
                  </a:lnTo>
                  <a:lnTo>
                    <a:pt x="262" y="1075"/>
                  </a:lnTo>
                  <a:lnTo>
                    <a:pt x="254" y="1071"/>
                  </a:lnTo>
                  <a:lnTo>
                    <a:pt x="237" y="1064"/>
                  </a:lnTo>
                  <a:lnTo>
                    <a:pt x="220" y="1058"/>
                  </a:lnTo>
                  <a:lnTo>
                    <a:pt x="211" y="1057"/>
                  </a:lnTo>
                  <a:lnTo>
                    <a:pt x="201" y="1057"/>
                  </a:lnTo>
                  <a:lnTo>
                    <a:pt x="192" y="1058"/>
                  </a:lnTo>
                  <a:lnTo>
                    <a:pt x="181" y="1063"/>
                  </a:lnTo>
                  <a:lnTo>
                    <a:pt x="171" y="1068"/>
                  </a:lnTo>
                  <a:lnTo>
                    <a:pt x="159" y="1078"/>
                  </a:lnTo>
                  <a:lnTo>
                    <a:pt x="148" y="1090"/>
                  </a:lnTo>
                  <a:lnTo>
                    <a:pt x="136" y="1105"/>
                  </a:lnTo>
                  <a:lnTo>
                    <a:pt x="110" y="1140"/>
                  </a:lnTo>
                  <a:lnTo>
                    <a:pt x="84" y="1175"/>
                  </a:lnTo>
                  <a:lnTo>
                    <a:pt x="60" y="1211"/>
                  </a:lnTo>
                  <a:lnTo>
                    <a:pt x="38" y="1243"/>
                  </a:lnTo>
                  <a:lnTo>
                    <a:pt x="28" y="1259"/>
                  </a:lnTo>
                  <a:lnTo>
                    <a:pt x="20" y="1274"/>
                  </a:lnTo>
                  <a:lnTo>
                    <a:pt x="12" y="1288"/>
                  </a:lnTo>
                  <a:lnTo>
                    <a:pt x="7" y="1300"/>
                  </a:lnTo>
                  <a:lnTo>
                    <a:pt x="2" y="1312"/>
                  </a:lnTo>
                  <a:lnTo>
                    <a:pt x="0" y="1323"/>
                  </a:lnTo>
                  <a:lnTo>
                    <a:pt x="0" y="1327"/>
                  </a:lnTo>
                  <a:lnTo>
                    <a:pt x="0" y="1331"/>
                  </a:lnTo>
                  <a:lnTo>
                    <a:pt x="1" y="1335"/>
                  </a:lnTo>
                  <a:lnTo>
                    <a:pt x="2" y="1338"/>
                  </a:lnTo>
                  <a:lnTo>
                    <a:pt x="11" y="1355"/>
                  </a:lnTo>
                  <a:lnTo>
                    <a:pt x="22" y="1379"/>
                  </a:lnTo>
                  <a:lnTo>
                    <a:pt x="35" y="1410"/>
                  </a:lnTo>
                  <a:lnTo>
                    <a:pt x="47" y="1444"/>
                  </a:lnTo>
                  <a:lnTo>
                    <a:pt x="52" y="1461"/>
                  </a:lnTo>
                  <a:lnTo>
                    <a:pt x="58" y="1479"/>
                  </a:lnTo>
                  <a:lnTo>
                    <a:pt x="62" y="1497"/>
                  </a:lnTo>
                  <a:lnTo>
                    <a:pt x="64" y="1515"/>
                  </a:lnTo>
                  <a:lnTo>
                    <a:pt x="66" y="1532"/>
                  </a:lnTo>
                  <a:lnTo>
                    <a:pt x="66" y="1549"/>
                  </a:lnTo>
                  <a:lnTo>
                    <a:pt x="64" y="1564"/>
                  </a:lnTo>
                  <a:lnTo>
                    <a:pt x="61" y="1580"/>
                  </a:lnTo>
                  <a:lnTo>
                    <a:pt x="51" y="1608"/>
                  </a:lnTo>
                  <a:lnTo>
                    <a:pt x="40" y="1637"/>
                  </a:lnTo>
                  <a:lnTo>
                    <a:pt x="30" y="1666"/>
                  </a:lnTo>
                  <a:lnTo>
                    <a:pt x="22" y="1694"/>
                  </a:lnTo>
                  <a:lnTo>
                    <a:pt x="19" y="1708"/>
                  </a:lnTo>
                  <a:lnTo>
                    <a:pt x="16" y="1722"/>
                  </a:lnTo>
                  <a:lnTo>
                    <a:pt x="15" y="1735"/>
                  </a:lnTo>
                  <a:lnTo>
                    <a:pt x="15" y="1748"/>
                  </a:lnTo>
                  <a:lnTo>
                    <a:pt x="16" y="1760"/>
                  </a:lnTo>
                  <a:lnTo>
                    <a:pt x="19" y="1773"/>
                  </a:lnTo>
                  <a:lnTo>
                    <a:pt x="22" y="1785"/>
                  </a:lnTo>
                  <a:lnTo>
                    <a:pt x="27" y="1796"/>
                  </a:lnTo>
                  <a:lnTo>
                    <a:pt x="35" y="1807"/>
                  </a:lnTo>
                  <a:lnTo>
                    <a:pt x="44" y="1818"/>
                  </a:lnTo>
                  <a:lnTo>
                    <a:pt x="54" y="1829"/>
                  </a:lnTo>
                  <a:lnTo>
                    <a:pt x="66" y="1840"/>
                  </a:lnTo>
                  <a:lnTo>
                    <a:pt x="79" y="1849"/>
                  </a:lnTo>
                  <a:lnTo>
                    <a:pt x="94" y="1859"/>
                  </a:lnTo>
                  <a:lnTo>
                    <a:pt x="109" y="1870"/>
                  </a:lnTo>
                  <a:lnTo>
                    <a:pt x="124" y="1879"/>
                  </a:lnTo>
                  <a:lnTo>
                    <a:pt x="157" y="1897"/>
                  </a:lnTo>
                  <a:lnTo>
                    <a:pt x="190" y="1913"/>
                  </a:lnTo>
                  <a:lnTo>
                    <a:pt x="222" y="1927"/>
                  </a:lnTo>
                  <a:lnTo>
                    <a:pt x="252" y="1938"/>
                  </a:lnTo>
                  <a:lnTo>
                    <a:pt x="279" y="1946"/>
                  </a:lnTo>
                  <a:lnTo>
                    <a:pt x="304" y="1953"/>
                  </a:lnTo>
                  <a:lnTo>
                    <a:pt x="315" y="1956"/>
                  </a:lnTo>
                  <a:lnTo>
                    <a:pt x="324" y="1960"/>
                  </a:lnTo>
                  <a:lnTo>
                    <a:pt x="334" y="1965"/>
                  </a:lnTo>
                  <a:lnTo>
                    <a:pt x="343" y="1969"/>
                  </a:lnTo>
                  <a:lnTo>
                    <a:pt x="350" y="1973"/>
                  </a:lnTo>
                  <a:lnTo>
                    <a:pt x="357" y="1979"/>
                  </a:lnTo>
                  <a:lnTo>
                    <a:pt x="363" y="1987"/>
                  </a:lnTo>
                  <a:lnTo>
                    <a:pt x="368" y="1994"/>
                  </a:lnTo>
                  <a:lnTo>
                    <a:pt x="372" y="2003"/>
                  </a:lnTo>
                  <a:lnTo>
                    <a:pt x="374" y="2013"/>
                  </a:lnTo>
                  <a:lnTo>
                    <a:pt x="377" y="2025"/>
                  </a:lnTo>
                  <a:lnTo>
                    <a:pt x="377" y="2038"/>
                  </a:lnTo>
                  <a:lnTo>
                    <a:pt x="377" y="2066"/>
                  </a:lnTo>
                  <a:lnTo>
                    <a:pt x="375" y="2095"/>
                  </a:lnTo>
                  <a:lnTo>
                    <a:pt x="375" y="2110"/>
                  </a:lnTo>
                  <a:lnTo>
                    <a:pt x="373" y="2125"/>
                  </a:lnTo>
                  <a:lnTo>
                    <a:pt x="371" y="2140"/>
                  </a:lnTo>
                  <a:lnTo>
                    <a:pt x="369" y="2155"/>
                  </a:lnTo>
                  <a:lnTo>
                    <a:pt x="365" y="2170"/>
                  </a:lnTo>
                  <a:lnTo>
                    <a:pt x="360" y="2186"/>
                  </a:lnTo>
                  <a:lnTo>
                    <a:pt x="356" y="2201"/>
                  </a:lnTo>
                  <a:lnTo>
                    <a:pt x="349" y="2216"/>
                  </a:lnTo>
                  <a:lnTo>
                    <a:pt x="342" y="2232"/>
                  </a:lnTo>
                  <a:lnTo>
                    <a:pt x="332" y="2248"/>
                  </a:lnTo>
                  <a:lnTo>
                    <a:pt x="322" y="2263"/>
                  </a:lnTo>
                  <a:lnTo>
                    <a:pt x="310" y="2279"/>
                  </a:lnTo>
                  <a:lnTo>
                    <a:pt x="299" y="2293"/>
                  </a:lnTo>
                  <a:lnTo>
                    <a:pt x="289" y="2309"/>
                  </a:lnTo>
                  <a:lnTo>
                    <a:pt x="283" y="2322"/>
                  </a:lnTo>
                  <a:lnTo>
                    <a:pt x="278" y="2335"/>
                  </a:lnTo>
                  <a:lnTo>
                    <a:pt x="273" y="2347"/>
                  </a:lnTo>
                  <a:lnTo>
                    <a:pt x="271" y="2358"/>
                  </a:lnTo>
                  <a:lnTo>
                    <a:pt x="269" y="2369"/>
                  </a:lnTo>
                  <a:lnTo>
                    <a:pt x="269" y="2378"/>
                  </a:lnTo>
                  <a:lnTo>
                    <a:pt x="270" y="2398"/>
                  </a:lnTo>
                  <a:lnTo>
                    <a:pt x="273" y="2417"/>
                  </a:lnTo>
                  <a:lnTo>
                    <a:pt x="275" y="2435"/>
                  </a:lnTo>
                  <a:lnTo>
                    <a:pt x="278" y="2453"/>
                  </a:lnTo>
                  <a:lnTo>
                    <a:pt x="279" y="2463"/>
                  </a:lnTo>
                  <a:lnTo>
                    <a:pt x="282" y="2474"/>
                  </a:lnTo>
                  <a:lnTo>
                    <a:pt x="286" y="2486"/>
                  </a:lnTo>
                  <a:lnTo>
                    <a:pt x="293" y="2499"/>
                  </a:lnTo>
                  <a:lnTo>
                    <a:pt x="309" y="2525"/>
                  </a:lnTo>
                  <a:lnTo>
                    <a:pt x="326" y="2554"/>
                  </a:lnTo>
                  <a:lnTo>
                    <a:pt x="345" y="2582"/>
                  </a:lnTo>
                  <a:lnTo>
                    <a:pt x="361" y="2608"/>
                  </a:lnTo>
                  <a:lnTo>
                    <a:pt x="368" y="2621"/>
                  </a:lnTo>
                  <a:lnTo>
                    <a:pt x="372" y="2633"/>
                  </a:lnTo>
                  <a:lnTo>
                    <a:pt x="375" y="2644"/>
                  </a:lnTo>
                  <a:lnTo>
                    <a:pt x="377" y="2654"/>
                  </a:lnTo>
                  <a:lnTo>
                    <a:pt x="377" y="2663"/>
                  </a:lnTo>
                  <a:lnTo>
                    <a:pt x="375" y="2674"/>
                  </a:lnTo>
                  <a:lnTo>
                    <a:pt x="373" y="2686"/>
                  </a:lnTo>
                  <a:lnTo>
                    <a:pt x="371" y="2698"/>
                  </a:lnTo>
                  <a:lnTo>
                    <a:pt x="365" y="2725"/>
                  </a:lnTo>
                  <a:lnTo>
                    <a:pt x="355" y="2753"/>
                  </a:lnTo>
                  <a:lnTo>
                    <a:pt x="349" y="2766"/>
                  </a:lnTo>
                  <a:lnTo>
                    <a:pt x="344" y="2779"/>
                  </a:lnTo>
                  <a:lnTo>
                    <a:pt x="337" y="2792"/>
                  </a:lnTo>
                  <a:lnTo>
                    <a:pt x="331" y="2805"/>
                  </a:lnTo>
                  <a:lnTo>
                    <a:pt x="324" y="2816"/>
                  </a:lnTo>
                  <a:lnTo>
                    <a:pt x="317" y="2827"/>
                  </a:lnTo>
                  <a:lnTo>
                    <a:pt x="310" y="2836"/>
                  </a:lnTo>
                  <a:lnTo>
                    <a:pt x="303" y="2845"/>
                  </a:lnTo>
                  <a:lnTo>
                    <a:pt x="295" y="2854"/>
                  </a:lnTo>
                  <a:lnTo>
                    <a:pt x="289" y="2863"/>
                  </a:lnTo>
                  <a:lnTo>
                    <a:pt x="284" y="2873"/>
                  </a:lnTo>
                  <a:lnTo>
                    <a:pt x="281" y="2884"/>
                  </a:lnTo>
                  <a:lnTo>
                    <a:pt x="278" y="2895"/>
                  </a:lnTo>
                  <a:lnTo>
                    <a:pt x="276" y="2907"/>
                  </a:lnTo>
                  <a:lnTo>
                    <a:pt x="275" y="2919"/>
                  </a:lnTo>
                  <a:lnTo>
                    <a:pt x="275" y="2931"/>
                  </a:lnTo>
                  <a:lnTo>
                    <a:pt x="276" y="2955"/>
                  </a:lnTo>
                  <a:lnTo>
                    <a:pt x="279" y="2977"/>
                  </a:lnTo>
                  <a:lnTo>
                    <a:pt x="282" y="2996"/>
                  </a:lnTo>
                  <a:lnTo>
                    <a:pt x="285" y="3012"/>
                  </a:lnTo>
                  <a:lnTo>
                    <a:pt x="288" y="3026"/>
                  </a:lnTo>
                  <a:lnTo>
                    <a:pt x="293" y="3043"/>
                  </a:lnTo>
                  <a:lnTo>
                    <a:pt x="296" y="3064"/>
                  </a:lnTo>
                  <a:lnTo>
                    <a:pt x="298" y="3086"/>
                  </a:lnTo>
                  <a:lnTo>
                    <a:pt x="298" y="3109"/>
                  </a:lnTo>
                  <a:lnTo>
                    <a:pt x="297" y="3132"/>
                  </a:lnTo>
                  <a:lnTo>
                    <a:pt x="295" y="3143"/>
                  </a:lnTo>
                  <a:lnTo>
                    <a:pt x="293" y="3155"/>
                  </a:lnTo>
                  <a:lnTo>
                    <a:pt x="289" y="3167"/>
                  </a:lnTo>
                  <a:lnTo>
                    <a:pt x="285" y="3178"/>
                  </a:lnTo>
                  <a:lnTo>
                    <a:pt x="274" y="3206"/>
                  </a:lnTo>
                  <a:lnTo>
                    <a:pt x="261" y="3241"/>
                  </a:lnTo>
                  <a:lnTo>
                    <a:pt x="247" y="3279"/>
                  </a:lnTo>
                  <a:lnTo>
                    <a:pt x="234" y="3316"/>
                  </a:lnTo>
                  <a:lnTo>
                    <a:pt x="244" y="3327"/>
                  </a:lnTo>
                  <a:lnTo>
                    <a:pt x="250" y="3338"/>
                  </a:lnTo>
                  <a:lnTo>
                    <a:pt x="257" y="3347"/>
                  </a:lnTo>
                  <a:lnTo>
                    <a:pt x="261" y="3354"/>
                  </a:lnTo>
                  <a:lnTo>
                    <a:pt x="269" y="3369"/>
                  </a:lnTo>
                  <a:lnTo>
                    <a:pt x="276" y="3378"/>
                  </a:lnTo>
                  <a:lnTo>
                    <a:pt x="281" y="3382"/>
                  </a:lnTo>
                  <a:lnTo>
                    <a:pt x="285" y="3385"/>
                  </a:lnTo>
                  <a:lnTo>
                    <a:pt x="289" y="3387"/>
                  </a:lnTo>
                  <a:lnTo>
                    <a:pt x="294" y="3389"/>
                  </a:lnTo>
                  <a:lnTo>
                    <a:pt x="299" y="3389"/>
                  </a:lnTo>
                  <a:lnTo>
                    <a:pt x="304" y="3390"/>
                  </a:lnTo>
                  <a:lnTo>
                    <a:pt x="309" y="3389"/>
                  </a:lnTo>
                  <a:lnTo>
                    <a:pt x="315" y="3389"/>
                  </a:lnTo>
                  <a:lnTo>
                    <a:pt x="326" y="3385"/>
                  </a:lnTo>
                  <a:lnTo>
                    <a:pt x="338" y="3381"/>
                  </a:lnTo>
                  <a:lnTo>
                    <a:pt x="370" y="3366"/>
                  </a:lnTo>
                  <a:lnTo>
                    <a:pt x="407" y="3349"/>
                  </a:lnTo>
                  <a:lnTo>
                    <a:pt x="430" y="3339"/>
                  </a:lnTo>
                  <a:lnTo>
                    <a:pt x="454" y="3329"/>
                  </a:lnTo>
                  <a:lnTo>
                    <a:pt x="481" y="3321"/>
                  </a:lnTo>
                  <a:lnTo>
                    <a:pt x="510" y="3313"/>
                  </a:lnTo>
                  <a:lnTo>
                    <a:pt x="527" y="3309"/>
                  </a:lnTo>
                  <a:lnTo>
                    <a:pt x="542" y="3302"/>
                  </a:lnTo>
                  <a:lnTo>
                    <a:pt x="557" y="3296"/>
                  </a:lnTo>
                  <a:lnTo>
                    <a:pt x="572" y="3288"/>
                  </a:lnTo>
                  <a:lnTo>
                    <a:pt x="588" y="3280"/>
                  </a:lnTo>
                  <a:lnTo>
                    <a:pt x="603" y="3271"/>
                  </a:lnTo>
                  <a:lnTo>
                    <a:pt x="617" y="3261"/>
                  </a:lnTo>
                  <a:lnTo>
                    <a:pt x="632" y="3250"/>
                  </a:lnTo>
                  <a:lnTo>
                    <a:pt x="661" y="3227"/>
                  </a:lnTo>
                  <a:lnTo>
                    <a:pt x="688" y="3202"/>
                  </a:lnTo>
                  <a:lnTo>
                    <a:pt x="714" y="3176"/>
                  </a:lnTo>
                  <a:lnTo>
                    <a:pt x="739" y="3149"/>
                  </a:lnTo>
                  <a:lnTo>
                    <a:pt x="762" y="3122"/>
                  </a:lnTo>
                  <a:lnTo>
                    <a:pt x="782" y="3094"/>
                  </a:lnTo>
                  <a:lnTo>
                    <a:pt x="802" y="3068"/>
                  </a:lnTo>
                  <a:lnTo>
                    <a:pt x="819" y="3043"/>
                  </a:lnTo>
                  <a:lnTo>
                    <a:pt x="835" y="3020"/>
                  </a:lnTo>
                  <a:lnTo>
                    <a:pt x="848" y="3000"/>
                  </a:lnTo>
                  <a:lnTo>
                    <a:pt x="858" y="2982"/>
                  </a:lnTo>
                  <a:lnTo>
                    <a:pt x="865" y="2969"/>
                  </a:lnTo>
                  <a:lnTo>
                    <a:pt x="868" y="2963"/>
                  </a:lnTo>
                  <a:lnTo>
                    <a:pt x="873" y="2956"/>
                  </a:lnTo>
                  <a:lnTo>
                    <a:pt x="879" y="2950"/>
                  </a:lnTo>
                  <a:lnTo>
                    <a:pt x="887" y="2942"/>
                  </a:lnTo>
                  <a:lnTo>
                    <a:pt x="903" y="2926"/>
                  </a:lnTo>
                  <a:lnTo>
                    <a:pt x="925" y="2908"/>
                  </a:lnTo>
                  <a:lnTo>
                    <a:pt x="949" y="2890"/>
                  </a:lnTo>
                  <a:lnTo>
                    <a:pt x="975" y="2871"/>
                  </a:lnTo>
                  <a:lnTo>
                    <a:pt x="1002" y="2853"/>
                  </a:lnTo>
                  <a:lnTo>
                    <a:pt x="1032" y="2834"/>
                  </a:lnTo>
                  <a:lnTo>
                    <a:pt x="1061" y="2816"/>
                  </a:lnTo>
                  <a:lnTo>
                    <a:pt x="1090" y="2798"/>
                  </a:lnTo>
                  <a:lnTo>
                    <a:pt x="1119" y="2782"/>
                  </a:lnTo>
                  <a:lnTo>
                    <a:pt x="1146" y="2767"/>
                  </a:lnTo>
                  <a:lnTo>
                    <a:pt x="1171" y="2754"/>
                  </a:lnTo>
                  <a:lnTo>
                    <a:pt x="1194" y="2743"/>
                  </a:lnTo>
                  <a:lnTo>
                    <a:pt x="1213" y="2735"/>
                  </a:lnTo>
                  <a:lnTo>
                    <a:pt x="1229" y="2730"/>
                  </a:lnTo>
                  <a:lnTo>
                    <a:pt x="1243" y="2725"/>
                  </a:lnTo>
                  <a:lnTo>
                    <a:pt x="1255" y="2720"/>
                  </a:lnTo>
                  <a:lnTo>
                    <a:pt x="1266" y="2715"/>
                  </a:lnTo>
                  <a:lnTo>
                    <a:pt x="1277" y="2708"/>
                  </a:lnTo>
                  <a:lnTo>
                    <a:pt x="1285" y="2700"/>
                  </a:lnTo>
                  <a:lnTo>
                    <a:pt x="1294" y="2692"/>
                  </a:lnTo>
                  <a:lnTo>
                    <a:pt x="1302" y="2683"/>
                  </a:lnTo>
                  <a:lnTo>
                    <a:pt x="1308" y="2672"/>
                  </a:lnTo>
                  <a:lnTo>
                    <a:pt x="1315" y="2661"/>
                  </a:lnTo>
                  <a:lnTo>
                    <a:pt x="1320" y="2649"/>
                  </a:lnTo>
                  <a:lnTo>
                    <a:pt x="1323" y="2635"/>
                  </a:lnTo>
                  <a:lnTo>
                    <a:pt x="1328" y="2621"/>
                  </a:lnTo>
                  <a:lnTo>
                    <a:pt x="1330" y="2606"/>
                  </a:lnTo>
                  <a:lnTo>
                    <a:pt x="1332" y="2589"/>
                  </a:lnTo>
                  <a:lnTo>
                    <a:pt x="1333" y="2572"/>
                  </a:lnTo>
                  <a:lnTo>
                    <a:pt x="1333" y="2552"/>
                  </a:lnTo>
                  <a:lnTo>
                    <a:pt x="1334" y="2543"/>
                  </a:lnTo>
                  <a:lnTo>
                    <a:pt x="1335" y="2533"/>
                  </a:lnTo>
                  <a:lnTo>
                    <a:pt x="1336" y="2522"/>
                  </a:lnTo>
                  <a:lnTo>
                    <a:pt x="1340" y="2511"/>
                  </a:lnTo>
                  <a:lnTo>
                    <a:pt x="1346" y="2488"/>
                  </a:lnTo>
                  <a:lnTo>
                    <a:pt x="1355" y="2464"/>
                  </a:lnTo>
                  <a:lnTo>
                    <a:pt x="1366" y="2440"/>
                  </a:lnTo>
                  <a:lnTo>
                    <a:pt x="1379" y="2415"/>
                  </a:lnTo>
                  <a:lnTo>
                    <a:pt x="1393" y="2390"/>
                  </a:lnTo>
                  <a:lnTo>
                    <a:pt x="1407" y="2365"/>
                  </a:lnTo>
                  <a:lnTo>
                    <a:pt x="1439" y="2315"/>
                  </a:lnTo>
                  <a:lnTo>
                    <a:pt x="1469" y="2266"/>
                  </a:lnTo>
                  <a:lnTo>
                    <a:pt x="1484" y="2242"/>
                  </a:lnTo>
                  <a:lnTo>
                    <a:pt x="1497" y="2219"/>
                  </a:lnTo>
                  <a:lnTo>
                    <a:pt x="1511" y="2198"/>
                  </a:lnTo>
                  <a:lnTo>
                    <a:pt x="1520" y="2178"/>
                  </a:lnTo>
                  <a:lnTo>
                    <a:pt x="1526" y="2168"/>
                  </a:lnTo>
                  <a:lnTo>
                    <a:pt x="1532" y="2160"/>
                  </a:lnTo>
                  <a:lnTo>
                    <a:pt x="1540" y="2151"/>
                  </a:lnTo>
                  <a:lnTo>
                    <a:pt x="1548" y="2142"/>
                  </a:lnTo>
                  <a:lnTo>
                    <a:pt x="1556" y="2135"/>
                  </a:lnTo>
                  <a:lnTo>
                    <a:pt x="1565" y="2127"/>
                  </a:lnTo>
                  <a:lnTo>
                    <a:pt x="1575" y="2119"/>
                  </a:lnTo>
                  <a:lnTo>
                    <a:pt x="1585" y="2113"/>
                  </a:lnTo>
                  <a:lnTo>
                    <a:pt x="1606" y="2101"/>
                  </a:lnTo>
                  <a:lnTo>
                    <a:pt x="1629" y="2089"/>
                  </a:lnTo>
                  <a:lnTo>
                    <a:pt x="1652" y="2079"/>
                  </a:lnTo>
                  <a:lnTo>
                    <a:pt x="1676" y="2071"/>
                  </a:lnTo>
                  <a:lnTo>
                    <a:pt x="1698" y="2064"/>
                  </a:lnTo>
                  <a:lnTo>
                    <a:pt x="1719" y="2058"/>
                  </a:lnTo>
                  <a:lnTo>
                    <a:pt x="1739" y="2053"/>
                  </a:lnTo>
                  <a:lnTo>
                    <a:pt x="1756" y="2049"/>
                  </a:lnTo>
                  <a:lnTo>
                    <a:pt x="1782" y="2044"/>
                  </a:lnTo>
                  <a:lnTo>
                    <a:pt x="1791" y="2042"/>
                  </a:lnTo>
                  <a:lnTo>
                    <a:pt x="1798" y="2038"/>
                  </a:lnTo>
                  <a:lnTo>
                    <a:pt x="1814" y="2022"/>
                  </a:lnTo>
                  <a:lnTo>
                    <a:pt x="1825" y="2012"/>
                  </a:lnTo>
                  <a:lnTo>
                    <a:pt x="1838" y="1999"/>
                  </a:lnTo>
                  <a:lnTo>
                    <a:pt x="1851" y="1983"/>
                  </a:lnTo>
                  <a:lnTo>
                    <a:pt x="1865" y="1966"/>
                  </a:lnTo>
                  <a:lnTo>
                    <a:pt x="1879" y="1946"/>
                  </a:lnTo>
                  <a:lnTo>
                    <a:pt x="1894" y="1926"/>
                  </a:lnTo>
                  <a:lnTo>
                    <a:pt x="1907" y="1904"/>
                  </a:lnTo>
                  <a:lnTo>
                    <a:pt x="1919" y="1880"/>
                  </a:lnTo>
                  <a:lnTo>
                    <a:pt x="1924" y="1868"/>
                  </a:lnTo>
                  <a:lnTo>
                    <a:pt x="1930" y="1855"/>
                  </a:lnTo>
                  <a:lnTo>
                    <a:pt x="1934" y="1842"/>
                  </a:lnTo>
                  <a:lnTo>
                    <a:pt x="1938" y="1829"/>
                  </a:lnTo>
                  <a:lnTo>
                    <a:pt x="1942" y="1815"/>
                  </a:lnTo>
                  <a:lnTo>
                    <a:pt x="1944" y="1800"/>
                  </a:lnTo>
                  <a:lnTo>
                    <a:pt x="1946" y="1786"/>
                  </a:lnTo>
                  <a:lnTo>
                    <a:pt x="1948" y="1772"/>
                  </a:lnTo>
                  <a:lnTo>
                    <a:pt x="1949" y="1741"/>
                  </a:lnTo>
                  <a:lnTo>
                    <a:pt x="1948" y="1706"/>
                  </a:lnTo>
                  <a:lnTo>
                    <a:pt x="1947" y="1667"/>
                  </a:lnTo>
                  <a:lnTo>
                    <a:pt x="1944" y="1626"/>
                  </a:lnTo>
                  <a:lnTo>
                    <a:pt x="1937" y="1539"/>
                  </a:lnTo>
                  <a:lnTo>
                    <a:pt x="1928" y="1450"/>
                  </a:lnTo>
                  <a:lnTo>
                    <a:pt x="1920" y="1364"/>
                  </a:lnTo>
                  <a:lnTo>
                    <a:pt x="1914" y="1285"/>
                  </a:lnTo>
                  <a:lnTo>
                    <a:pt x="1912" y="1249"/>
                  </a:lnTo>
                  <a:lnTo>
                    <a:pt x="1912" y="1217"/>
                  </a:lnTo>
                  <a:lnTo>
                    <a:pt x="1913" y="1190"/>
                  </a:lnTo>
                  <a:lnTo>
                    <a:pt x="1916" y="1168"/>
                  </a:lnTo>
                  <a:lnTo>
                    <a:pt x="1921" y="1147"/>
                  </a:lnTo>
                  <a:lnTo>
                    <a:pt x="1927" y="1126"/>
                  </a:lnTo>
                  <a:lnTo>
                    <a:pt x="1936" y="1103"/>
                  </a:lnTo>
                  <a:lnTo>
                    <a:pt x="1946" y="1079"/>
                  </a:lnTo>
                  <a:lnTo>
                    <a:pt x="1968" y="1028"/>
                  </a:lnTo>
                  <a:lnTo>
                    <a:pt x="1992" y="977"/>
                  </a:lnTo>
                  <a:lnTo>
                    <a:pt x="2018" y="925"/>
                  </a:lnTo>
                  <a:lnTo>
                    <a:pt x="2043" y="877"/>
                  </a:lnTo>
                  <a:lnTo>
                    <a:pt x="2064" y="832"/>
                  </a:lnTo>
                  <a:lnTo>
                    <a:pt x="2083" y="793"/>
                  </a:lnTo>
                  <a:lnTo>
                    <a:pt x="2092" y="775"/>
                  </a:lnTo>
                  <a:lnTo>
                    <a:pt x="2103" y="756"/>
                  </a:lnTo>
                  <a:lnTo>
                    <a:pt x="2115" y="737"/>
                  </a:lnTo>
                  <a:lnTo>
                    <a:pt x="2129" y="717"/>
                  </a:lnTo>
                  <a:lnTo>
                    <a:pt x="2159" y="676"/>
                  </a:lnTo>
                  <a:lnTo>
                    <a:pt x="2192" y="637"/>
                  </a:lnTo>
                  <a:lnTo>
                    <a:pt x="2226" y="599"/>
                  </a:lnTo>
                  <a:lnTo>
                    <a:pt x="2256" y="564"/>
                  </a:lnTo>
                  <a:lnTo>
                    <a:pt x="2282" y="535"/>
                  </a:lnTo>
                  <a:lnTo>
                    <a:pt x="2302" y="512"/>
                  </a:lnTo>
                  <a:lnTo>
                    <a:pt x="2308" y="501"/>
                  </a:lnTo>
                  <a:lnTo>
                    <a:pt x="2315" y="490"/>
                  </a:lnTo>
                  <a:lnTo>
                    <a:pt x="2319" y="478"/>
                  </a:lnTo>
                  <a:lnTo>
                    <a:pt x="2322" y="464"/>
                  </a:lnTo>
                  <a:lnTo>
                    <a:pt x="2323" y="450"/>
                  </a:lnTo>
                  <a:lnTo>
                    <a:pt x="2325" y="436"/>
                  </a:lnTo>
                  <a:lnTo>
                    <a:pt x="2325" y="421"/>
                  </a:lnTo>
                  <a:lnTo>
                    <a:pt x="2323" y="405"/>
                  </a:lnTo>
                  <a:lnTo>
                    <a:pt x="2321" y="389"/>
                  </a:lnTo>
                  <a:lnTo>
                    <a:pt x="2319" y="374"/>
                  </a:lnTo>
                  <a:lnTo>
                    <a:pt x="2316" y="357"/>
                  </a:lnTo>
                  <a:lnTo>
                    <a:pt x="2312" y="342"/>
                  </a:lnTo>
                  <a:lnTo>
                    <a:pt x="2303" y="312"/>
                  </a:lnTo>
                  <a:lnTo>
                    <a:pt x="2291" y="282"/>
                  </a:lnTo>
                  <a:lnTo>
                    <a:pt x="2280" y="255"/>
                  </a:lnTo>
                  <a:lnTo>
                    <a:pt x="2271" y="226"/>
                  </a:lnTo>
                  <a:lnTo>
                    <a:pt x="2265" y="199"/>
                  </a:lnTo>
                  <a:lnTo>
                    <a:pt x="2258" y="172"/>
                  </a:lnTo>
                  <a:lnTo>
                    <a:pt x="2255" y="150"/>
                  </a:lnTo>
                  <a:lnTo>
                    <a:pt x="2252" y="132"/>
                  </a:lnTo>
                  <a:lnTo>
                    <a:pt x="2251" y="120"/>
                  </a:lnTo>
                  <a:lnTo>
                    <a:pt x="2249" y="116"/>
                  </a:lnTo>
                  <a:lnTo>
                    <a:pt x="2256" y="111"/>
                  </a:lnTo>
                  <a:lnTo>
                    <a:pt x="2272" y="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1282"/>
            <p:cNvSpPr>
              <a:spLocks noChangeAspect="1"/>
            </p:cNvSpPr>
            <p:nvPr/>
          </p:nvSpPr>
          <p:spPr bwMode="auto">
            <a:xfrm>
              <a:off x="4282" y="3111"/>
              <a:ext cx="172" cy="413"/>
            </a:xfrm>
            <a:custGeom>
              <a:avLst/>
              <a:gdLst>
                <a:gd name="T0" fmla="*/ 0 w 1303"/>
                <a:gd name="T1" fmla="*/ 0 h 2910"/>
                <a:gd name="T2" fmla="*/ 0 w 1303"/>
                <a:gd name="T3" fmla="*/ 0 h 2910"/>
                <a:gd name="T4" fmla="*/ 0 w 1303"/>
                <a:gd name="T5" fmla="*/ 0 h 2910"/>
                <a:gd name="T6" fmla="*/ 0 w 1303"/>
                <a:gd name="T7" fmla="*/ 0 h 2910"/>
                <a:gd name="T8" fmla="*/ 0 w 1303"/>
                <a:gd name="T9" fmla="*/ 0 h 2910"/>
                <a:gd name="T10" fmla="*/ 0 w 1303"/>
                <a:gd name="T11" fmla="*/ 0 h 2910"/>
                <a:gd name="T12" fmla="*/ 0 w 1303"/>
                <a:gd name="T13" fmla="*/ 0 h 2910"/>
                <a:gd name="T14" fmla="*/ 0 w 1303"/>
                <a:gd name="T15" fmla="*/ 0 h 2910"/>
                <a:gd name="T16" fmla="*/ 0 w 1303"/>
                <a:gd name="T17" fmla="*/ 0 h 2910"/>
                <a:gd name="T18" fmla="*/ 0 w 1303"/>
                <a:gd name="T19" fmla="*/ 0 h 2910"/>
                <a:gd name="T20" fmla="*/ 0 w 1303"/>
                <a:gd name="T21" fmla="*/ 0 h 2910"/>
                <a:gd name="T22" fmla="*/ 0 w 1303"/>
                <a:gd name="T23" fmla="*/ 0 h 2910"/>
                <a:gd name="T24" fmla="*/ 0 w 1303"/>
                <a:gd name="T25" fmla="*/ 0 h 2910"/>
                <a:gd name="T26" fmla="*/ 0 w 1303"/>
                <a:gd name="T27" fmla="*/ 0 h 2910"/>
                <a:gd name="T28" fmla="*/ 0 w 1303"/>
                <a:gd name="T29" fmla="*/ 0 h 2910"/>
                <a:gd name="T30" fmla="*/ 0 w 1303"/>
                <a:gd name="T31" fmla="*/ 0 h 2910"/>
                <a:gd name="T32" fmla="*/ 0 w 1303"/>
                <a:gd name="T33" fmla="*/ 0 h 2910"/>
                <a:gd name="T34" fmla="*/ 0 w 1303"/>
                <a:gd name="T35" fmla="*/ 0 h 2910"/>
                <a:gd name="T36" fmla="*/ 0 w 1303"/>
                <a:gd name="T37" fmla="*/ 0 h 2910"/>
                <a:gd name="T38" fmla="*/ 0 w 1303"/>
                <a:gd name="T39" fmla="*/ 0 h 2910"/>
                <a:gd name="T40" fmla="*/ 0 w 1303"/>
                <a:gd name="T41" fmla="*/ 0 h 2910"/>
                <a:gd name="T42" fmla="*/ 0 w 1303"/>
                <a:gd name="T43" fmla="*/ 0 h 2910"/>
                <a:gd name="T44" fmla="*/ 0 w 1303"/>
                <a:gd name="T45" fmla="*/ 0 h 2910"/>
                <a:gd name="T46" fmla="*/ 0 w 1303"/>
                <a:gd name="T47" fmla="*/ 0 h 2910"/>
                <a:gd name="T48" fmla="*/ 0 w 1303"/>
                <a:gd name="T49" fmla="*/ 0 h 2910"/>
                <a:gd name="T50" fmla="*/ 0 w 1303"/>
                <a:gd name="T51" fmla="*/ 0 h 2910"/>
                <a:gd name="T52" fmla="*/ 0 w 1303"/>
                <a:gd name="T53" fmla="*/ 0 h 2910"/>
                <a:gd name="T54" fmla="*/ 0 w 1303"/>
                <a:gd name="T55" fmla="*/ 0 h 2910"/>
                <a:gd name="T56" fmla="*/ 0 w 1303"/>
                <a:gd name="T57" fmla="*/ 0 h 2910"/>
                <a:gd name="T58" fmla="*/ 0 w 1303"/>
                <a:gd name="T59" fmla="*/ 0 h 2910"/>
                <a:gd name="T60" fmla="*/ 0 w 1303"/>
                <a:gd name="T61" fmla="*/ 0 h 2910"/>
                <a:gd name="T62" fmla="*/ 0 w 1303"/>
                <a:gd name="T63" fmla="*/ 0 h 2910"/>
                <a:gd name="T64" fmla="*/ 0 w 1303"/>
                <a:gd name="T65" fmla="*/ 0 h 2910"/>
                <a:gd name="T66" fmla="*/ 0 w 1303"/>
                <a:gd name="T67" fmla="*/ 0 h 2910"/>
                <a:gd name="T68" fmla="*/ 0 w 1303"/>
                <a:gd name="T69" fmla="*/ 0 h 2910"/>
                <a:gd name="T70" fmla="*/ 0 w 1303"/>
                <a:gd name="T71" fmla="*/ 0 h 2910"/>
                <a:gd name="T72" fmla="*/ 0 w 1303"/>
                <a:gd name="T73" fmla="*/ 0 h 2910"/>
                <a:gd name="T74" fmla="*/ 0 w 1303"/>
                <a:gd name="T75" fmla="*/ 0 h 2910"/>
                <a:gd name="T76" fmla="*/ 0 w 1303"/>
                <a:gd name="T77" fmla="*/ 0 h 2910"/>
                <a:gd name="T78" fmla="*/ 0 w 1303"/>
                <a:gd name="T79" fmla="*/ 0 h 2910"/>
                <a:gd name="T80" fmla="*/ 0 w 1303"/>
                <a:gd name="T81" fmla="*/ 0 h 2910"/>
                <a:gd name="T82" fmla="*/ 0 w 1303"/>
                <a:gd name="T83" fmla="*/ 0 h 2910"/>
                <a:gd name="T84" fmla="*/ 0 w 1303"/>
                <a:gd name="T85" fmla="*/ 0 h 2910"/>
                <a:gd name="T86" fmla="*/ 0 w 1303"/>
                <a:gd name="T87" fmla="*/ 0 h 2910"/>
                <a:gd name="T88" fmla="*/ 0 w 1303"/>
                <a:gd name="T89" fmla="*/ 0 h 2910"/>
                <a:gd name="T90" fmla="*/ 0 w 1303"/>
                <a:gd name="T91" fmla="*/ 0 h 2910"/>
                <a:gd name="T92" fmla="*/ 0 w 1303"/>
                <a:gd name="T93" fmla="*/ 0 h 2910"/>
                <a:gd name="T94" fmla="*/ 0 w 1303"/>
                <a:gd name="T95" fmla="*/ 0 h 2910"/>
                <a:gd name="T96" fmla="*/ 0 w 1303"/>
                <a:gd name="T97" fmla="*/ 0 h 2910"/>
                <a:gd name="T98" fmla="*/ 0 w 1303"/>
                <a:gd name="T99" fmla="*/ 0 h 2910"/>
                <a:gd name="T100" fmla="*/ 0 w 1303"/>
                <a:gd name="T101" fmla="*/ 0 h 2910"/>
                <a:gd name="T102" fmla="*/ 0 w 1303"/>
                <a:gd name="T103" fmla="*/ 0 h 2910"/>
                <a:gd name="T104" fmla="*/ 0 w 1303"/>
                <a:gd name="T105" fmla="*/ 0 h 2910"/>
                <a:gd name="T106" fmla="*/ 0 w 1303"/>
                <a:gd name="T107" fmla="*/ 0 h 2910"/>
                <a:gd name="T108" fmla="*/ 0 w 1303"/>
                <a:gd name="T109" fmla="*/ 0 h 2910"/>
                <a:gd name="T110" fmla="*/ 0 w 1303"/>
                <a:gd name="T111" fmla="*/ 0 h 2910"/>
                <a:gd name="T112" fmla="*/ 0 w 1303"/>
                <a:gd name="T113" fmla="*/ 0 h 2910"/>
                <a:gd name="T114" fmla="*/ 0 w 1303"/>
                <a:gd name="T115" fmla="*/ 0 h 2910"/>
                <a:gd name="T116" fmla="*/ 0 w 1303"/>
                <a:gd name="T117" fmla="*/ 0 h 2910"/>
                <a:gd name="T118" fmla="*/ 0 w 1303"/>
                <a:gd name="T119" fmla="*/ 0 h 2910"/>
                <a:gd name="T120" fmla="*/ 0 w 1303"/>
                <a:gd name="T121" fmla="*/ 0 h 2910"/>
                <a:gd name="T122" fmla="*/ 0 w 1303"/>
                <a:gd name="T123" fmla="*/ 0 h 29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03"/>
                <a:gd name="T187" fmla="*/ 0 h 2910"/>
                <a:gd name="T188" fmla="*/ 1303 w 1303"/>
                <a:gd name="T189" fmla="*/ 2910 h 29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03" h="2910">
                  <a:moveTo>
                    <a:pt x="9" y="0"/>
                  </a:moveTo>
                  <a:lnTo>
                    <a:pt x="43" y="30"/>
                  </a:lnTo>
                  <a:lnTo>
                    <a:pt x="76" y="60"/>
                  </a:lnTo>
                  <a:lnTo>
                    <a:pt x="91" y="74"/>
                  </a:lnTo>
                  <a:lnTo>
                    <a:pt x="103" y="89"/>
                  </a:lnTo>
                  <a:lnTo>
                    <a:pt x="114" y="102"/>
                  </a:lnTo>
                  <a:lnTo>
                    <a:pt x="121" y="112"/>
                  </a:lnTo>
                  <a:lnTo>
                    <a:pt x="126" y="121"/>
                  </a:lnTo>
                  <a:lnTo>
                    <a:pt x="132" y="130"/>
                  </a:lnTo>
                  <a:lnTo>
                    <a:pt x="137" y="136"/>
                  </a:lnTo>
                  <a:lnTo>
                    <a:pt x="144" y="143"/>
                  </a:lnTo>
                  <a:lnTo>
                    <a:pt x="158" y="155"/>
                  </a:lnTo>
                  <a:lnTo>
                    <a:pt x="172" y="167"/>
                  </a:lnTo>
                  <a:lnTo>
                    <a:pt x="187" y="178"/>
                  </a:lnTo>
                  <a:lnTo>
                    <a:pt x="201" y="190"/>
                  </a:lnTo>
                  <a:lnTo>
                    <a:pt x="209" y="196"/>
                  </a:lnTo>
                  <a:lnTo>
                    <a:pt x="215" y="204"/>
                  </a:lnTo>
                  <a:lnTo>
                    <a:pt x="223" y="211"/>
                  </a:lnTo>
                  <a:lnTo>
                    <a:pt x="228" y="220"/>
                  </a:lnTo>
                  <a:lnTo>
                    <a:pt x="236" y="230"/>
                  </a:lnTo>
                  <a:lnTo>
                    <a:pt x="243" y="238"/>
                  </a:lnTo>
                  <a:lnTo>
                    <a:pt x="251" y="245"/>
                  </a:lnTo>
                  <a:lnTo>
                    <a:pt x="259" y="252"/>
                  </a:lnTo>
                  <a:lnTo>
                    <a:pt x="277" y="264"/>
                  </a:lnTo>
                  <a:lnTo>
                    <a:pt x="298" y="275"/>
                  </a:lnTo>
                  <a:lnTo>
                    <a:pt x="319" y="285"/>
                  </a:lnTo>
                  <a:lnTo>
                    <a:pt x="339" y="297"/>
                  </a:lnTo>
                  <a:lnTo>
                    <a:pt x="349" y="305"/>
                  </a:lnTo>
                  <a:lnTo>
                    <a:pt x="359" y="312"/>
                  </a:lnTo>
                  <a:lnTo>
                    <a:pt x="369" y="320"/>
                  </a:lnTo>
                  <a:lnTo>
                    <a:pt x="379" y="329"/>
                  </a:lnTo>
                  <a:lnTo>
                    <a:pt x="395" y="345"/>
                  </a:lnTo>
                  <a:lnTo>
                    <a:pt x="407" y="359"/>
                  </a:lnTo>
                  <a:lnTo>
                    <a:pt x="417" y="371"/>
                  </a:lnTo>
                  <a:lnTo>
                    <a:pt x="424" y="383"/>
                  </a:lnTo>
                  <a:lnTo>
                    <a:pt x="442" y="413"/>
                  </a:lnTo>
                  <a:lnTo>
                    <a:pt x="470" y="462"/>
                  </a:lnTo>
                  <a:lnTo>
                    <a:pt x="475" y="469"/>
                  </a:lnTo>
                  <a:lnTo>
                    <a:pt x="481" y="477"/>
                  </a:lnTo>
                  <a:lnTo>
                    <a:pt x="487" y="485"/>
                  </a:lnTo>
                  <a:lnTo>
                    <a:pt x="494" y="491"/>
                  </a:lnTo>
                  <a:lnTo>
                    <a:pt x="509" y="504"/>
                  </a:lnTo>
                  <a:lnTo>
                    <a:pt x="526" y="516"/>
                  </a:lnTo>
                  <a:lnTo>
                    <a:pt x="543" y="528"/>
                  </a:lnTo>
                  <a:lnTo>
                    <a:pt x="560" y="538"/>
                  </a:lnTo>
                  <a:lnTo>
                    <a:pt x="579" y="548"/>
                  </a:lnTo>
                  <a:lnTo>
                    <a:pt x="597" y="555"/>
                  </a:lnTo>
                  <a:lnTo>
                    <a:pt x="631" y="570"/>
                  </a:lnTo>
                  <a:lnTo>
                    <a:pt x="660" y="579"/>
                  </a:lnTo>
                  <a:lnTo>
                    <a:pt x="680" y="585"/>
                  </a:lnTo>
                  <a:lnTo>
                    <a:pt x="687" y="587"/>
                  </a:lnTo>
                  <a:lnTo>
                    <a:pt x="695" y="589"/>
                  </a:lnTo>
                  <a:lnTo>
                    <a:pt x="716" y="596"/>
                  </a:lnTo>
                  <a:lnTo>
                    <a:pt x="745" y="605"/>
                  </a:lnTo>
                  <a:lnTo>
                    <a:pt x="779" y="620"/>
                  </a:lnTo>
                  <a:lnTo>
                    <a:pt x="797" y="627"/>
                  </a:lnTo>
                  <a:lnTo>
                    <a:pt x="814" y="635"/>
                  </a:lnTo>
                  <a:lnTo>
                    <a:pt x="830" y="645"/>
                  </a:lnTo>
                  <a:lnTo>
                    <a:pt x="844" y="653"/>
                  </a:lnTo>
                  <a:lnTo>
                    <a:pt x="857" y="663"/>
                  </a:lnTo>
                  <a:lnTo>
                    <a:pt x="867" y="674"/>
                  </a:lnTo>
                  <a:lnTo>
                    <a:pt x="872" y="679"/>
                  </a:lnTo>
                  <a:lnTo>
                    <a:pt x="875" y="685"/>
                  </a:lnTo>
                  <a:lnTo>
                    <a:pt x="877" y="689"/>
                  </a:lnTo>
                  <a:lnTo>
                    <a:pt x="878" y="695"/>
                  </a:lnTo>
                  <a:lnTo>
                    <a:pt x="881" y="713"/>
                  </a:lnTo>
                  <a:lnTo>
                    <a:pt x="885" y="734"/>
                  </a:lnTo>
                  <a:lnTo>
                    <a:pt x="889" y="758"/>
                  </a:lnTo>
                  <a:lnTo>
                    <a:pt x="894" y="784"/>
                  </a:lnTo>
                  <a:lnTo>
                    <a:pt x="902" y="810"/>
                  </a:lnTo>
                  <a:lnTo>
                    <a:pt x="911" y="837"/>
                  </a:lnTo>
                  <a:lnTo>
                    <a:pt x="915" y="849"/>
                  </a:lnTo>
                  <a:lnTo>
                    <a:pt x="921" y="862"/>
                  </a:lnTo>
                  <a:lnTo>
                    <a:pt x="926" y="874"/>
                  </a:lnTo>
                  <a:lnTo>
                    <a:pt x="931" y="885"/>
                  </a:lnTo>
                  <a:lnTo>
                    <a:pt x="928" y="896"/>
                  </a:lnTo>
                  <a:lnTo>
                    <a:pt x="926" y="906"/>
                  </a:lnTo>
                  <a:lnTo>
                    <a:pt x="926" y="913"/>
                  </a:lnTo>
                  <a:lnTo>
                    <a:pt x="928" y="920"/>
                  </a:lnTo>
                  <a:lnTo>
                    <a:pt x="937" y="937"/>
                  </a:lnTo>
                  <a:lnTo>
                    <a:pt x="948" y="961"/>
                  </a:lnTo>
                  <a:lnTo>
                    <a:pt x="961" y="992"/>
                  </a:lnTo>
                  <a:lnTo>
                    <a:pt x="973" y="1026"/>
                  </a:lnTo>
                  <a:lnTo>
                    <a:pt x="978" y="1043"/>
                  </a:lnTo>
                  <a:lnTo>
                    <a:pt x="984" y="1061"/>
                  </a:lnTo>
                  <a:lnTo>
                    <a:pt x="988" y="1079"/>
                  </a:lnTo>
                  <a:lnTo>
                    <a:pt x="990" y="1097"/>
                  </a:lnTo>
                  <a:lnTo>
                    <a:pt x="992" y="1114"/>
                  </a:lnTo>
                  <a:lnTo>
                    <a:pt x="992" y="1131"/>
                  </a:lnTo>
                  <a:lnTo>
                    <a:pt x="990" y="1146"/>
                  </a:lnTo>
                  <a:lnTo>
                    <a:pt x="987" y="1162"/>
                  </a:lnTo>
                  <a:lnTo>
                    <a:pt x="977" y="1190"/>
                  </a:lnTo>
                  <a:lnTo>
                    <a:pt x="966" y="1219"/>
                  </a:lnTo>
                  <a:lnTo>
                    <a:pt x="956" y="1248"/>
                  </a:lnTo>
                  <a:lnTo>
                    <a:pt x="948" y="1276"/>
                  </a:lnTo>
                  <a:lnTo>
                    <a:pt x="945" y="1290"/>
                  </a:lnTo>
                  <a:lnTo>
                    <a:pt x="942" y="1304"/>
                  </a:lnTo>
                  <a:lnTo>
                    <a:pt x="941" y="1317"/>
                  </a:lnTo>
                  <a:lnTo>
                    <a:pt x="941" y="1330"/>
                  </a:lnTo>
                  <a:lnTo>
                    <a:pt x="942" y="1342"/>
                  </a:lnTo>
                  <a:lnTo>
                    <a:pt x="945" y="1355"/>
                  </a:lnTo>
                  <a:lnTo>
                    <a:pt x="948" y="1367"/>
                  </a:lnTo>
                  <a:lnTo>
                    <a:pt x="953" y="1378"/>
                  </a:lnTo>
                  <a:lnTo>
                    <a:pt x="961" y="1389"/>
                  </a:lnTo>
                  <a:lnTo>
                    <a:pt x="970" y="1400"/>
                  </a:lnTo>
                  <a:lnTo>
                    <a:pt x="980" y="1411"/>
                  </a:lnTo>
                  <a:lnTo>
                    <a:pt x="992" y="1422"/>
                  </a:lnTo>
                  <a:lnTo>
                    <a:pt x="1005" y="1431"/>
                  </a:lnTo>
                  <a:lnTo>
                    <a:pt x="1020" y="1441"/>
                  </a:lnTo>
                  <a:lnTo>
                    <a:pt x="1035" y="1452"/>
                  </a:lnTo>
                  <a:lnTo>
                    <a:pt x="1050" y="1461"/>
                  </a:lnTo>
                  <a:lnTo>
                    <a:pt x="1083" y="1479"/>
                  </a:lnTo>
                  <a:lnTo>
                    <a:pt x="1116" y="1495"/>
                  </a:lnTo>
                  <a:lnTo>
                    <a:pt x="1148" y="1509"/>
                  </a:lnTo>
                  <a:lnTo>
                    <a:pt x="1178" y="1520"/>
                  </a:lnTo>
                  <a:lnTo>
                    <a:pt x="1205" y="1528"/>
                  </a:lnTo>
                  <a:lnTo>
                    <a:pt x="1230" y="1535"/>
                  </a:lnTo>
                  <a:lnTo>
                    <a:pt x="1241" y="1538"/>
                  </a:lnTo>
                  <a:lnTo>
                    <a:pt x="1250" y="1542"/>
                  </a:lnTo>
                  <a:lnTo>
                    <a:pt x="1260" y="1547"/>
                  </a:lnTo>
                  <a:lnTo>
                    <a:pt x="1269" y="1551"/>
                  </a:lnTo>
                  <a:lnTo>
                    <a:pt x="1276" y="1555"/>
                  </a:lnTo>
                  <a:lnTo>
                    <a:pt x="1283" y="1561"/>
                  </a:lnTo>
                  <a:lnTo>
                    <a:pt x="1289" y="1569"/>
                  </a:lnTo>
                  <a:lnTo>
                    <a:pt x="1294" y="1576"/>
                  </a:lnTo>
                  <a:lnTo>
                    <a:pt x="1298" y="1585"/>
                  </a:lnTo>
                  <a:lnTo>
                    <a:pt x="1300" y="1595"/>
                  </a:lnTo>
                  <a:lnTo>
                    <a:pt x="1303" y="1607"/>
                  </a:lnTo>
                  <a:lnTo>
                    <a:pt x="1303" y="1620"/>
                  </a:lnTo>
                  <a:lnTo>
                    <a:pt x="1303" y="1648"/>
                  </a:lnTo>
                  <a:lnTo>
                    <a:pt x="1301" y="1677"/>
                  </a:lnTo>
                  <a:lnTo>
                    <a:pt x="1301" y="1692"/>
                  </a:lnTo>
                  <a:lnTo>
                    <a:pt x="1299" y="1707"/>
                  </a:lnTo>
                  <a:lnTo>
                    <a:pt x="1297" y="1722"/>
                  </a:lnTo>
                  <a:lnTo>
                    <a:pt x="1295" y="1737"/>
                  </a:lnTo>
                  <a:lnTo>
                    <a:pt x="1291" y="1752"/>
                  </a:lnTo>
                  <a:lnTo>
                    <a:pt x="1286" y="1768"/>
                  </a:lnTo>
                  <a:lnTo>
                    <a:pt x="1282" y="1783"/>
                  </a:lnTo>
                  <a:lnTo>
                    <a:pt x="1275" y="1798"/>
                  </a:lnTo>
                  <a:lnTo>
                    <a:pt x="1268" y="1814"/>
                  </a:lnTo>
                  <a:lnTo>
                    <a:pt x="1258" y="1830"/>
                  </a:lnTo>
                  <a:lnTo>
                    <a:pt x="1248" y="1845"/>
                  </a:lnTo>
                  <a:lnTo>
                    <a:pt x="1236" y="1861"/>
                  </a:lnTo>
                  <a:lnTo>
                    <a:pt x="1225" y="1875"/>
                  </a:lnTo>
                  <a:lnTo>
                    <a:pt x="1215" y="1891"/>
                  </a:lnTo>
                  <a:lnTo>
                    <a:pt x="1209" y="1904"/>
                  </a:lnTo>
                  <a:lnTo>
                    <a:pt x="1204" y="1917"/>
                  </a:lnTo>
                  <a:lnTo>
                    <a:pt x="1199" y="1929"/>
                  </a:lnTo>
                  <a:lnTo>
                    <a:pt x="1197" y="1940"/>
                  </a:lnTo>
                  <a:lnTo>
                    <a:pt x="1195" y="1951"/>
                  </a:lnTo>
                  <a:lnTo>
                    <a:pt x="1195" y="1960"/>
                  </a:lnTo>
                  <a:lnTo>
                    <a:pt x="1196" y="1980"/>
                  </a:lnTo>
                  <a:lnTo>
                    <a:pt x="1199" y="1999"/>
                  </a:lnTo>
                  <a:lnTo>
                    <a:pt x="1201" y="2017"/>
                  </a:lnTo>
                  <a:lnTo>
                    <a:pt x="1204" y="2035"/>
                  </a:lnTo>
                  <a:lnTo>
                    <a:pt x="1205" y="2045"/>
                  </a:lnTo>
                  <a:lnTo>
                    <a:pt x="1208" y="2056"/>
                  </a:lnTo>
                  <a:lnTo>
                    <a:pt x="1212" y="2068"/>
                  </a:lnTo>
                  <a:lnTo>
                    <a:pt x="1219" y="2081"/>
                  </a:lnTo>
                  <a:lnTo>
                    <a:pt x="1235" y="2107"/>
                  </a:lnTo>
                  <a:lnTo>
                    <a:pt x="1252" y="2136"/>
                  </a:lnTo>
                  <a:lnTo>
                    <a:pt x="1271" y="2164"/>
                  </a:lnTo>
                  <a:lnTo>
                    <a:pt x="1287" y="2190"/>
                  </a:lnTo>
                  <a:lnTo>
                    <a:pt x="1294" y="2203"/>
                  </a:lnTo>
                  <a:lnTo>
                    <a:pt x="1298" y="2215"/>
                  </a:lnTo>
                  <a:lnTo>
                    <a:pt x="1301" y="2226"/>
                  </a:lnTo>
                  <a:lnTo>
                    <a:pt x="1303" y="2236"/>
                  </a:lnTo>
                  <a:lnTo>
                    <a:pt x="1303" y="2245"/>
                  </a:lnTo>
                  <a:lnTo>
                    <a:pt x="1301" y="2256"/>
                  </a:lnTo>
                  <a:lnTo>
                    <a:pt x="1299" y="2268"/>
                  </a:lnTo>
                  <a:lnTo>
                    <a:pt x="1297" y="2280"/>
                  </a:lnTo>
                  <a:lnTo>
                    <a:pt x="1291" y="2307"/>
                  </a:lnTo>
                  <a:lnTo>
                    <a:pt x="1281" y="2335"/>
                  </a:lnTo>
                  <a:lnTo>
                    <a:pt x="1275" y="2348"/>
                  </a:lnTo>
                  <a:lnTo>
                    <a:pt x="1270" y="2361"/>
                  </a:lnTo>
                  <a:lnTo>
                    <a:pt x="1263" y="2374"/>
                  </a:lnTo>
                  <a:lnTo>
                    <a:pt x="1257" y="2387"/>
                  </a:lnTo>
                  <a:lnTo>
                    <a:pt x="1250" y="2398"/>
                  </a:lnTo>
                  <a:lnTo>
                    <a:pt x="1243" y="2409"/>
                  </a:lnTo>
                  <a:lnTo>
                    <a:pt x="1236" y="2418"/>
                  </a:lnTo>
                  <a:lnTo>
                    <a:pt x="1229" y="2427"/>
                  </a:lnTo>
                  <a:lnTo>
                    <a:pt x="1221" y="2436"/>
                  </a:lnTo>
                  <a:lnTo>
                    <a:pt x="1215" y="2445"/>
                  </a:lnTo>
                  <a:lnTo>
                    <a:pt x="1210" y="2455"/>
                  </a:lnTo>
                  <a:lnTo>
                    <a:pt x="1207" y="2466"/>
                  </a:lnTo>
                  <a:lnTo>
                    <a:pt x="1204" y="2477"/>
                  </a:lnTo>
                  <a:lnTo>
                    <a:pt x="1202" y="2489"/>
                  </a:lnTo>
                  <a:lnTo>
                    <a:pt x="1201" y="2501"/>
                  </a:lnTo>
                  <a:lnTo>
                    <a:pt x="1201" y="2513"/>
                  </a:lnTo>
                  <a:lnTo>
                    <a:pt x="1202" y="2537"/>
                  </a:lnTo>
                  <a:lnTo>
                    <a:pt x="1205" y="2559"/>
                  </a:lnTo>
                  <a:lnTo>
                    <a:pt x="1208" y="2578"/>
                  </a:lnTo>
                  <a:lnTo>
                    <a:pt x="1211" y="2594"/>
                  </a:lnTo>
                  <a:lnTo>
                    <a:pt x="1214" y="2608"/>
                  </a:lnTo>
                  <a:lnTo>
                    <a:pt x="1219" y="2625"/>
                  </a:lnTo>
                  <a:lnTo>
                    <a:pt x="1222" y="2646"/>
                  </a:lnTo>
                  <a:lnTo>
                    <a:pt x="1224" y="2668"/>
                  </a:lnTo>
                  <a:lnTo>
                    <a:pt x="1224" y="2691"/>
                  </a:lnTo>
                  <a:lnTo>
                    <a:pt x="1223" y="2714"/>
                  </a:lnTo>
                  <a:lnTo>
                    <a:pt x="1221" y="2725"/>
                  </a:lnTo>
                  <a:lnTo>
                    <a:pt x="1219" y="2737"/>
                  </a:lnTo>
                  <a:lnTo>
                    <a:pt x="1215" y="2749"/>
                  </a:lnTo>
                  <a:lnTo>
                    <a:pt x="1211" y="2760"/>
                  </a:lnTo>
                  <a:lnTo>
                    <a:pt x="1200" y="2788"/>
                  </a:lnTo>
                  <a:lnTo>
                    <a:pt x="1187" y="2823"/>
                  </a:lnTo>
                  <a:lnTo>
                    <a:pt x="1173" y="2861"/>
                  </a:lnTo>
                  <a:lnTo>
                    <a:pt x="1160" y="2898"/>
                  </a:lnTo>
                  <a:lnTo>
                    <a:pt x="1165" y="2905"/>
                  </a:lnTo>
                  <a:lnTo>
                    <a:pt x="1170" y="2910"/>
                  </a:lnTo>
                  <a:lnTo>
                    <a:pt x="1149" y="2884"/>
                  </a:lnTo>
                  <a:lnTo>
                    <a:pt x="1123" y="2854"/>
                  </a:lnTo>
                  <a:lnTo>
                    <a:pt x="1091" y="2819"/>
                  </a:lnTo>
                  <a:lnTo>
                    <a:pt x="1057" y="2781"/>
                  </a:lnTo>
                  <a:lnTo>
                    <a:pt x="978" y="2696"/>
                  </a:lnTo>
                  <a:lnTo>
                    <a:pt x="896" y="2608"/>
                  </a:lnTo>
                  <a:lnTo>
                    <a:pt x="855" y="2563"/>
                  </a:lnTo>
                  <a:lnTo>
                    <a:pt x="817" y="2521"/>
                  </a:lnTo>
                  <a:lnTo>
                    <a:pt x="781" y="2480"/>
                  </a:lnTo>
                  <a:lnTo>
                    <a:pt x="749" y="2442"/>
                  </a:lnTo>
                  <a:lnTo>
                    <a:pt x="721" y="2408"/>
                  </a:lnTo>
                  <a:lnTo>
                    <a:pt x="700" y="2377"/>
                  </a:lnTo>
                  <a:lnTo>
                    <a:pt x="691" y="2364"/>
                  </a:lnTo>
                  <a:lnTo>
                    <a:pt x="684" y="2352"/>
                  </a:lnTo>
                  <a:lnTo>
                    <a:pt x="680" y="2341"/>
                  </a:lnTo>
                  <a:lnTo>
                    <a:pt x="677" y="2332"/>
                  </a:lnTo>
                  <a:lnTo>
                    <a:pt x="668" y="2289"/>
                  </a:lnTo>
                  <a:lnTo>
                    <a:pt x="658" y="2235"/>
                  </a:lnTo>
                  <a:lnTo>
                    <a:pt x="647" y="2173"/>
                  </a:lnTo>
                  <a:lnTo>
                    <a:pt x="638" y="2109"/>
                  </a:lnTo>
                  <a:lnTo>
                    <a:pt x="629" y="2052"/>
                  </a:lnTo>
                  <a:lnTo>
                    <a:pt x="621" y="2003"/>
                  </a:lnTo>
                  <a:lnTo>
                    <a:pt x="616" y="1970"/>
                  </a:lnTo>
                  <a:lnTo>
                    <a:pt x="615" y="1958"/>
                  </a:lnTo>
                  <a:lnTo>
                    <a:pt x="611" y="1944"/>
                  </a:lnTo>
                  <a:lnTo>
                    <a:pt x="603" y="1907"/>
                  </a:lnTo>
                  <a:lnTo>
                    <a:pt x="591" y="1850"/>
                  </a:lnTo>
                  <a:lnTo>
                    <a:pt x="577" y="1779"/>
                  </a:lnTo>
                  <a:lnTo>
                    <a:pt x="561" y="1696"/>
                  </a:lnTo>
                  <a:lnTo>
                    <a:pt x="548" y="1607"/>
                  </a:lnTo>
                  <a:lnTo>
                    <a:pt x="543" y="1561"/>
                  </a:lnTo>
                  <a:lnTo>
                    <a:pt x="537" y="1515"/>
                  </a:lnTo>
                  <a:lnTo>
                    <a:pt x="533" y="1471"/>
                  </a:lnTo>
                  <a:lnTo>
                    <a:pt x="531" y="1427"/>
                  </a:lnTo>
                  <a:lnTo>
                    <a:pt x="530" y="1406"/>
                  </a:lnTo>
                  <a:lnTo>
                    <a:pt x="528" y="1387"/>
                  </a:lnTo>
                  <a:lnTo>
                    <a:pt x="524" y="1369"/>
                  </a:lnTo>
                  <a:lnTo>
                    <a:pt x="521" y="1353"/>
                  </a:lnTo>
                  <a:lnTo>
                    <a:pt x="517" y="1338"/>
                  </a:lnTo>
                  <a:lnTo>
                    <a:pt x="512" y="1324"/>
                  </a:lnTo>
                  <a:lnTo>
                    <a:pt x="507" y="1312"/>
                  </a:lnTo>
                  <a:lnTo>
                    <a:pt x="502" y="1300"/>
                  </a:lnTo>
                  <a:lnTo>
                    <a:pt x="496" y="1289"/>
                  </a:lnTo>
                  <a:lnTo>
                    <a:pt x="490" y="1279"/>
                  </a:lnTo>
                  <a:lnTo>
                    <a:pt x="483" y="1270"/>
                  </a:lnTo>
                  <a:lnTo>
                    <a:pt x="477" y="1263"/>
                  </a:lnTo>
                  <a:lnTo>
                    <a:pt x="462" y="1250"/>
                  </a:lnTo>
                  <a:lnTo>
                    <a:pt x="447" y="1238"/>
                  </a:lnTo>
                  <a:lnTo>
                    <a:pt x="419" y="1220"/>
                  </a:lnTo>
                  <a:lnTo>
                    <a:pt x="394" y="1205"/>
                  </a:lnTo>
                  <a:lnTo>
                    <a:pt x="383" y="1197"/>
                  </a:lnTo>
                  <a:lnTo>
                    <a:pt x="374" y="1189"/>
                  </a:lnTo>
                  <a:lnTo>
                    <a:pt x="371" y="1184"/>
                  </a:lnTo>
                  <a:lnTo>
                    <a:pt x="368" y="1179"/>
                  </a:lnTo>
                  <a:lnTo>
                    <a:pt x="366" y="1172"/>
                  </a:lnTo>
                  <a:lnTo>
                    <a:pt x="364" y="1166"/>
                  </a:lnTo>
                  <a:lnTo>
                    <a:pt x="363" y="1152"/>
                  </a:lnTo>
                  <a:lnTo>
                    <a:pt x="363" y="1135"/>
                  </a:lnTo>
                  <a:lnTo>
                    <a:pt x="363" y="1119"/>
                  </a:lnTo>
                  <a:lnTo>
                    <a:pt x="366" y="1101"/>
                  </a:lnTo>
                  <a:lnTo>
                    <a:pt x="369" y="1061"/>
                  </a:lnTo>
                  <a:lnTo>
                    <a:pt x="372" y="1022"/>
                  </a:lnTo>
                  <a:lnTo>
                    <a:pt x="373" y="1002"/>
                  </a:lnTo>
                  <a:lnTo>
                    <a:pt x="372" y="982"/>
                  </a:lnTo>
                  <a:lnTo>
                    <a:pt x="371" y="963"/>
                  </a:lnTo>
                  <a:lnTo>
                    <a:pt x="368" y="945"/>
                  </a:lnTo>
                  <a:lnTo>
                    <a:pt x="364" y="936"/>
                  </a:lnTo>
                  <a:lnTo>
                    <a:pt x="362" y="929"/>
                  </a:lnTo>
                  <a:lnTo>
                    <a:pt x="359" y="920"/>
                  </a:lnTo>
                  <a:lnTo>
                    <a:pt x="355" y="912"/>
                  </a:lnTo>
                  <a:lnTo>
                    <a:pt x="350" y="905"/>
                  </a:lnTo>
                  <a:lnTo>
                    <a:pt x="345" y="898"/>
                  </a:lnTo>
                  <a:lnTo>
                    <a:pt x="339" y="892"/>
                  </a:lnTo>
                  <a:lnTo>
                    <a:pt x="333" y="885"/>
                  </a:lnTo>
                  <a:lnTo>
                    <a:pt x="318" y="870"/>
                  </a:lnTo>
                  <a:lnTo>
                    <a:pt x="297" y="848"/>
                  </a:lnTo>
                  <a:lnTo>
                    <a:pt x="274" y="820"/>
                  </a:lnTo>
                  <a:lnTo>
                    <a:pt x="249" y="788"/>
                  </a:lnTo>
                  <a:lnTo>
                    <a:pt x="222" y="751"/>
                  </a:lnTo>
                  <a:lnTo>
                    <a:pt x="193" y="712"/>
                  </a:lnTo>
                  <a:lnTo>
                    <a:pt x="164" y="671"/>
                  </a:lnTo>
                  <a:lnTo>
                    <a:pt x="135" y="629"/>
                  </a:lnTo>
                  <a:lnTo>
                    <a:pt x="108" y="587"/>
                  </a:lnTo>
                  <a:lnTo>
                    <a:pt x="82" y="544"/>
                  </a:lnTo>
                  <a:lnTo>
                    <a:pt x="58" y="505"/>
                  </a:lnTo>
                  <a:lnTo>
                    <a:pt x="37" y="468"/>
                  </a:lnTo>
                  <a:lnTo>
                    <a:pt x="28" y="451"/>
                  </a:lnTo>
                  <a:lnTo>
                    <a:pt x="21" y="435"/>
                  </a:lnTo>
                  <a:lnTo>
                    <a:pt x="14" y="419"/>
                  </a:lnTo>
                  <a:lnTo>
                    <a:pt x="9" y="405"/>
                  </a:lnTo>
                  <a:lnTo>
                    <a:pt x="4" y="393"/>
                  </a:lnTo>
                  <a:lnTo>
                    <a:pt x="1" y="382"/>
                  </a:lnTo>
                  <a:lnTo>
                    <a:pt x="0" y="373"/>
                  </a:lnTo>
                  <a:lnTo>
                    <a:pt x="0" y="365"/>
                  </a:lnTo>
                  <a:lnTo>
                    <a:pt x="2" y="343"/>
                  </a:lnTo>
                  <a:lnTo>
                    <a:pt x="4" y="312"/>
                  </a:lnTo>
                  <a:lnTo>
                    <a:pt x="6" y="271"/>
                  </a:lnTo>
                  <a:lnTo>
                    <a:pt x="8" y="225"/>
                  </a:lnTo>
                  <a:lnTo>
                    <a:pt x="9" y="172"/>
                  </a:lnTo>
                  <a:lnTo>
                    <a:pt x="10" y="117"/>
                  </a:lnTo>
                  <a:lnTo>
                    <a:pt x="9" y="5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1283"/>
            <p:cNvSpPr>
              <a:spLocks noChangeAspect="1"/>
            </p:cNvSpPr>
            <p:nvPr/>
          </p:nvSpPr>
          <p:spPr bwMode="auto">
            <a:xfrm>
              <a:off x="4282" y="3111"/>
              <a:ext cx="172" cy="413"/>
            </a:xfrm>
            <a:custGeom>
              <a:avLst/>
              <a:gdLst>
                <a:gd name="T0" fmla="*/ 0 w 1303"/>
                <a:gd name="T1" fmla="*/ 0 h 2910"/>
                <a:gd name="T2" fmla="*/ 0 w 1303"/>
                <a:gd name="T3" fmla="*/ 0 h 2910"/>
                <a:gd name="T4" fmla="*/ 0 w 1303"/>
                <a:gd name="T5" fmla="*/ 0 h 2910"/>
                <a:gd name="T6" fmla="*/ 0 w 1303"/>
                <a:gd name="T7" fmla="*/ 0 h 2910"/>
                <a:gd name="T8" fmla="*/ 0 w 1303"/>
                <a:gd name="T9" fmla="*/ 0 h 2910"/>
                <a:gd name="T10" fmla="*/ 0 w 1303"/>
                <a:gd name="T11" fmla="*/ 0 h 2910"/>
                <a:gd name="T12" fmla="*/ 0 w 1303"/>
                <a:gd name="T13" fmla="*/ 0 h 2910"/>
                <a:gd name="T14" fmla="*/ 0 w 1303"/>
                <a:gd name="T15" fmla="*/ 0 h 2910"/>
                <a:gd name="T16" fmla="*/ 0 w 1303"/>
                <a:gd name="T17" fmla="*/ 0 h 2910"/>
                <a:gd name="T18" fmla="*/ 0 w 1303"/>
                <a:gd name="T19" fmla="*/ 0 h 2910"/>
                <a:gd name="T20" fmla="*/ 0 w 1303"/>
                <a:gd name="T21" fmla="*/ 0 h 2910"/>
                <a:gd name="T22" fmla="*/ 0 w 1303"/>
                <a:gd name="T23" fmla="*/ 0 h 2910"/>
                <a:gd name="T24" fmla="*/ 0 w 1303"/>
                <a:gd name="T25" fmla="*/ 0 h 2910"/>
                <a:gd name="T26" fmla="*/ 0 w 1303"/>
                <a:gd name="T27" fmla="*/ 0 h 2910"/>
                <a:gd name="T28" fmla="*/ 0 w 1303"/>
                <a:gd name="T29" fmla="*/ 0 h 2910"/>
                <a:gd name="T30" fmla="*/ 0 w 1303"/>
                <a:gd name="T31" fmla="*/ 0 h 2910"/>
                <a:gd name="T32" fmla="*/ 0 w 1303"/>
                <a:gd name="T33" fmla="*/ 0 h 2910"/>
                <a:gd name="T34" fmla="*/ 0 w 1303"/>
                <a:gd name="T35" fmla="*/ 0 h 2910"/>
                <a:gd name="T36" fmla="*/ 0 w 1303"/>
                <a:gd name="T37" fmla="*/ 0 h 2910"/>
                <a:gd name="T38" fmla="*/ 0 w 1303"/>
                <a:gd name="T39" fmla="*/ 0 h 2910"/>
                <a:gd name="T40" fmla="*/ 0 w 1303"/>
                <a:gd name="T41" fmla="*/ 0 h 2910"/>
                <a:gd name="T42" fmla="*/ 0 w 1303"/>
                <a:gd name="T43" fmla="*/ 0 h 2910"/>
                <a:gd name="T44" fmla="*/ 0 w 1303"/>
                <a:gd name="T45" fmla="*/ 0 h 2910"/>
                <a:gd name="T46" fmla="*/ 0 w 1303"/>
                <a:gd name="T47" fmla="*/ 0 h 2910"/>
                <a:gd name="T48" fmla="*/ 0 w 1303"/>
                <a:gd name="T49" fmla="*/ 0 h 2910"/>
                <a:gd name="T50" fmla="*/ 0 w 1303"/>
                <a:gd name="T51" fmla="*/ 0 h 2910"/>
                <a:gd name="T52" fmla="*/ 0 w 1303"/>
                <a:gd name="T53" fmla="*/ 0 h 2910"/>
                <a:gd name="T54" fmla="*/ 0 w 1303"/>
                <a:gd name="T55" fmla="*/ 0 h 2910"/>
                <a:gd name="T56" fmla="*/ 0 w 1303"/>
                <a:gd name="T57" fmla="*/ 0 h 2910"/>
                <a:gd name="T58" fmla="*/ 0 w 1303"/>
                <a:gd name="T59" fmla="*/ 0 h 2910"/>
                <a:gd name="T60" fmla="*/ 0 w 1303"/>
                <a:gd name="T61" fmla="*/ 0 h 2910"/>
                <a:gd name="T62" fmla="*/ 0 w 1303"/>
                <a:gd name="T63" fmla="*/ 0 h 2910"/>
                <a:gd name="T64" fmla="*/ 0 w 1303"/>
                <a:gd name="T65" fmla="*/ 0 h 2910"/>
                <a:gd name="T66" fmla="*/ 0 w 1303"/>
                <a:gd name="T67" fmla="*/ 0 h 2910"/>
                <a:gd name="T68" fmla="*/ 0 w 1303"/>
                <a:gd name="T69" fmla="*/ 0 h 2910"/>
                <a:gd name="T70" fmla="*/ 0 w 1303"/>
                <a:gd name="T71" fmla="*/ 0 h 2910"/>
                <a:gd name="T72" fmla="*/ 0 w 1303"/>
                <a:gd name="T73" fmla="*/ 0 h 2910"/>
                <a:gd name="T74" fmla="*/ 0 w 1303"/>
                <a:gd name="T75" fmla="*/ 0 h 2910"/>
                <a:gd name="T76" fmla="*/ 0 w 1303"/>
                <a:gd name="T77" fmla="*/ 0 h 2910"/>
                <a:gd name="T78" fmla="*/ 0 w 1303"/>
                <a:gd name="T79" fmla="*/ 0 h 2910"/>
                <a:gd name="T80" fmla="*/ 0 w 1303"/>
                <a:gd name="T81" fmla="*/ 0 h 2910"/>
                <a:gd name="T82" fmla="*/ 0 w 1303"/>
                <a:gd name="T83" fmla="*/ 0 h 2910"/>
                <a:gd name="T84" fmla="*/ 0 w 1303"/>
                <a:gd name="T85" fmla="*/ 0 h 2910"/>
                <a:gd name="T86" fmla="*/ 0 w 1303"/>
                <a:gd name="T87" fmla="*/ 0 h 2910"/>
                <a:gd name="T88" fmla="*/ 0 w 1303"/>
                <a:gd name="T89" fmla="*/ 0 h 2910"/>
                <a:gd name="T90" fmla="*/ 0 w 1303"/>
                <a:gd name="T91" fmla="*/ 0 h 2910"/>
                <a:gd name="T92" fmla="*/ 0 w 1303"/>
                <a:gd name="T93" fmla="*/ 0 h 2910"/>
                <a:gd name="T94" fmla="*/ 0 w 1303"/>
                <a:gd name="T95" fmla="*/ 0 h 2910"/>
                <a:gd name="T96" fmla="*/ 0 w 1303"/>
                <a:gd name="T97" fmla="*/ 0 h 2910"/>
                <a:gd name="T98" fmla="*/ 0 w 1303"/>
                <a:gd name="T99" fmla="*/ 0 h 2910"/>
                <a:gd name="T100" fmla="*/ 0 w 1303"/>
                <a:gd name="T101" fmla="*/ 0 h 2910"/>
                <a:gd name="T102" fmla="*/ 0 w 1303"/>
                <a:gd name="T103" fmla="*/ 0 h 2910"/>
                <a:gd name="T104" fmla="*/ 0 w 1303"/>
                <a:gd name="T105" fmla="*/ 0 h 2910"/>
                <a:gd name="T106" fmla="*/ 0 w 1303"/>
                <a:gd name="T107" fmla="*/ 0 h 2910"/>
                <a:gd name="T108" fmla="*/ 0 w 1303"/>
                <a:gd name="T109" fmla="*/ 0 h 2910"/>
                <a:gd name="T110" fmla="*/ 0 w 1303"/>
                <a:gd name="T111" fmla="*/ 0 h 2910"/>
                <a:gd name="T112" fmla="*/ 0 w 1303"/>
                <a:gd name="T113" fmla="*/ 0 h 2910"/>
                <a:gd name="T114" fmla="*/ 0 w 1303"/>
                <a:gd name="T115" fmla="*/ 0 h 2910"/>
                <a:gd name="T116" fmla="*/ 0 w 1303"/>
                <a:gd name="T117" fmla="*/ 0 h 2910"/>
                <a:gd name="T118" fmla="*/ 0 w 1303"/>
                <a:gd name="T119" fmla="*/ 0 h 2910"/>
                <a:gd name="T120" fmla="*/ 0 w 1303"/>
                <a:gd name="T121" fmla="*/ 0 h 2910"/>
                <a:gd name="T122" fmla="*/ 0 w 1303"/>
                <a:gd name="T123" fmla="*/ 0 h 29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03"/>
                <a:gd name="T187" fmla="*/ 0 h 2910"/>
                <a:gd name="T188" fmla="*/ 1303 w 1303"/>
                <a:gd name="T189" fmla="*/ 2910 h 29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03" h="2910">
                  <a:moveTo>
                    <a:pt x="9" y="0"/>
                  </a:moveTo>
                  <a:lnTo>
                    <a:pt x="43" y="30"/>
                  </a:lnTo>
                  <a:lnTo>
                    <a:pt x="76" y="60"/>
                  </a:lnTo>
                  <a:lnTo>
                    <a:pt x="91" y="74"/>
                  </a:lnTo>
                  <a:lnTo>
                    <a:pt x="103" y="89"/>
                  </a:lnTo>
                  <a:lnTo>
                    <a:pt x="114" y="102"/>
                  </a:lnTo>
                  <a:lnTo>
                    <a:pt x="121" y="112"/>
                  </a:lnTo>
                  <a:lnTo>
                    <a:pt x="126" y="121"/>
                  </a:lnTo>
                  <a:lnTo>
                    <a:pt x="132" y="130"/>
                  </a:lnTo>
                  <a:lnTo>
                    <a:pt x="137" y="136"/>
                  </a:lnTo>
                  <a:lnTo>
                    <a:pt x="144" y="143"/>
                  </a:lnTo>
                  <a:lnTo>
                    <a:pt x="158" y="155"/>
                  </a:lnTo>
                  <a:lnTo>
                    <a:pt x="172" y="167"/>
                  </a:lnTo>
                  <a:lnTo>
                    <a:pt x="187" y="178"/>
                  </a:lnTo>
                  <a:lnTo>
                    <a:pt x="201" y="190"/>
                  </a:lnTo>
                  <a:lnTo>
                    <a:pt x="209" y="196"/>
                  </a:lnTo>
                  <a:lnTo>
                    <a:pt x="215" y="204"/>
                  </a:lnTo>
                  <a:lnTo>
                    <a:pt x="223" y="211"/>
                  </a:lnTo>
                  <a:lnTo>
                    <a:pt x="228" y="220"/>
                  </a:lnTo>
                  <a:lnTo>
                    <a:pt x="236" y="230"/>
                  </a:lnTo>
                  <a:lnTo>
                    <a:pt x="243" y="238"/>
                  </a:lnTo>
                  <a:lnTo>
                    <a:pt x="251" y="245"/>
                  </a:lnTo>
                  <a:lnTo>
                    <a:pt x="259" y="252"/>
                  </a:lnTo>
                  <a:lnTo>
                    <a:pt x="277" y="264"/>
                  </a:lnTo>
                  <a:lnTo>
                    <a:pt x="298" y="275"/>
                  </a:lnTo>
                  <a:lnTo>
                    <a:pt x="319" y="285"/>
                  </a:lnTo>
                  <a:lnTo>
                    <a:pt x="339" y="297"/>
                  </a:lnTo>
                  <a:lnTo>
                    <a:pt x="349" y="305"/>
                  </a:lnTo>
                  <a:lnTo>
                    <a:pt x="359" y="312"/>
                  </a:lnTo>
                  <a:lnTo>
                    <a:pt x="369" y="320"/>
                  </a:lnTo>
                  <a:lnTo>
                    <a:pt x="379" y="329"/>
                  </a:lnTo>
                  <a:lnTo>
                    <a:pt x="395" y="345"/>
                  </a:lnTo>
                  <a:lnTo>
                    <a:pt x="407" y="359"/>
                  </a:lnTo>
                  <a:lnTo>
                    <a:pt x="417" y="371"/>
                  </a:lnTo>
                  <a:lnTo>
                    <a:pt x="424" y="383"/>
                  </a:lnTo>
                  <a:lnTo>
                    <a:pt x="442" y="413"/>
                  </a:lnTo>
                  <a:lnTo>
                    <a:pt x="470" y="462"/>
                  </a:lnTo>
                  <a:lnTo>
                    <a:pt x="475" y="469"/>
                  </a:lnTo>
                  <a:lnTo>
                    <a:pt x="481" y="477"/>
                  </a:lnTo>
                  <a:lnTo>
                    <a:pt x="487" y="485"/>
                  </a:lnTo>
                  <a:lnTo>
                    <a:pt x="494" y="491"/>
                  </a:lnTo>
                  <a:lnTo>
                    <a:pt x="509" y="504"/>
                  </a:lnTo>
                  <a:lnTo>
                    <a:pt x="526" y="516"/>
                  </a:lnTo>
                  <a:lnTo>
                    <a:pt x="543" y="528"/>
                  </a:lnTo>
                  <a:lnTo>
                    <a:pt x="560" y="538"/>
                  </a:lnTo>
                  <a:lnTo>
                    <a:pt x="579" y="548"/>
                  </a:lnTo>
                  <a:lnTo>
                    <a:pt x="597" y="555"/>
                  </a:lnTo>
                  <a:lnTo>
                    <a:pt x="631" y="570"/>
                  </a:lnTo>
                  <a:lnTo>
                    <a:pt x="660" y="579"/>
                  </a:lnTo>
                  <a:lnTo>
                    <a:pt x="680" y="585"/>
                  </a:lnTo>
                  <a:lnTo>
                    <a:pt x="687" y="587"/>
                  </a:lnTo>
                  <a:lnTo>
                    <a:pt x="695" y="589"/>
                  </a:lnTo>
                  <a:lnTo>
                    <a:pt x="716" y="596"/>
                  </a:lnTo>
                  <a:lnTo>
                    <a:pt x="745" y="605"/>
                  </a:lnTo>
                  <a:lnTo>
                    <a:pt x="779" y="620"/>
                  </a:lnTo>
                  <a:lnTo>
                    <a:pt x="797" y="627"/>
                  </a:lnTo>
                  <a:lnTo>
                    <a:pt x="814" y="635"/>
                  </a:lnTo>
                  <a:lnTo>
                    <a:pt x="830" y="645"/>
                  </a:lnTo>
                  <a:lnTo>
                    <a:pt x="844" y="653"/>
                  </a:lnTo>
                  <a:lnTo>
                    <a:pt x="857" y="663"/>
                  </a:lnTo>
                  <a:lnTo>
                    <a:pt x="867" y="674"/>
                  </a:lnTo>
                  <a:lnTo>
                    <a:pt x="872" y="679"/>
                  </a:lnTo>
                  <a:lnTo>
                    <a:pt x="875" y="685"/>
                  </a:lnTo>
                  <a:lnTo>
                    <a:pt x="877" y="689"/>
                  </a:lnTo>
                  <a:lnTo>
                    <a:pt x="878" y="695"/>
                  </a:lnTo>
                  <a:lnTo>
                    <a:pt x="881" y="713"/>
                  </a:lnTo>
                  <a:lnTo>
                    <a:pt x="885" y="734"/>
                  </a:lnTo>
                  <a:lnTo>
                    <a:pt x="889" y="758"/>
                  </a:lnTo>
                  <a:lnTo>
                    <a:pt x="894" y="784"/>
                  </a:lnTo>
                  <a:lnTo>
                    <a:pt x="902" y="810"/>
                  </a:lnTo>
                  <a:lnTo>
                    <a:pt x="911" y="837"/>
                  </a:lnTo>
                  <a:lnTo>
                    <a:pt x="915" y="849"/>
                  </a:lnTo>
                  <a:lnTo>
                    <a:pt x="921" y="862"/>
                  </a:lnTo>
                  <a:lnTo>
                    <a:pt x="926" y="874"/>
                  </a:lnTo>
                  <a:lnTo>
                    <a:pt x="931" y="885"/>
                  </a:lnTo>
                  <a:lnTo>
                    <a:pt x="928" y="896"/>
                  </a:lnTo>
                  <a:lnTo>
                    <a:pt x="926" y="906"/>
                  </a:lnTo>
                  <a:lnTo>
                    <a:pt x="926" y="913"/>
                  </a:lnTo>
                  <a:lnTo>
                    <a:pt x="928" y="920"/>
                  </a:lnTo>
                  <a:lnTo>
                    <a:pt x="937" y="937"/>
                  </a:lnTo>
                  <a:lnTo>
                    <a:pt x="948" y="961"/>
                  </a:lnTo>
                  <a:lnTo>
                    <a:pt x="961" y="992"/>
                  </a:lnTo>
                  <a:lnTo>
                    <a:pt x="973" y="1026"/>
                  </a:lnTo>
                  <a:lnTo>
                    <a:pt x="978" y="1043"/>
                  </a:lnTo>
                  <a:lnTo>
                    <a:pt x="984" y="1061"/>
                  </a:lnTo>
                  <a:lnTo>
                    <a:pt x="988" y="1079"/>
                  </a:lnTo>
                  <a:lnTo>
                    <a:pt x="990" y="1097"/>
                  </a:lnTo>
                  <a:lnTo>
                    <a:pt x="992" y="1114"/>
                  </a:lnTo>
                  <a:lnTo>
                    <a:pt x="992" y="1131"/>
                  </a:lnTo>
                  <a:lnTo>
                    <a:pt x="990" y="1146"/>
                  </a:lnTo>
                  <a:lnTo>
                    <a:pt x="987" y="1162"/>
                  </a:lnTo>
                  <a:lnTo>
                    <a:pt x="977" y="1190"/>
                  </a:lnTo>
                  <a:lnTo>
                    <a:pt x="966" y="1219"/>
                  </a:lnTo>
                  <a:lnTo>
                    <a:pt x="956" y="1248"/>
                  </a:lnTo>
                  <a:lnTo>
                    <a:pt x="948" y="1276"/>
                  </a:lnTo>
                  <a:lnTo>
                    <a:pt x="945" y="1290"/>
                  </a:lnTo>
                  <a:lnTo>
                    <a:pt x="942" y="1304"/>
                  </a:lnTo>
                  <a:lnTo>
                    <a:pt x="941" y="1317"/>
                  </a:lnTo>
                  <a:lnTo>
                    <a:pt x="941" y="1330"/>
                  </a:lnTo>
                  <a:lnTo>
                    <a:pt x="942" y="1342"/>
                  </a:lnTo>
                  <a:lnTo>
                    <a:pt x="945" y="1355"/>
                  </a:lnTo>
                  <a:lnTo>
                    <a:pt x="948" y="1367"/>
                  </a:lnTo>
                  <a:lnTo>
                    <a:pt x="953" y="1378"/>
                  </a:lnTo>
                  <a:lnTo>
                    <a:pt x="961" y="1389"/>
                  </a:lnTo>
                  <a:lnTo>
                    <a:pt x="970" y="1400"/>
                  </a:lnTo>
                  <a:lnTo>
                    <a:pt x="980" y="1411"/>
                  </a:lnTo>
                  <a:lnTo>
                    <a:pt x="992" y="1422"/>
                  </a:lnTo>
                  <a:lnTo>
                    <a:pt x="1005" y="1431"/>
                  </a:lnTo>
                  <a:lnTo>
                    <a:pt x="1020" y="1441"/>
                  </a:lnTo>
                  <a:lnTo>
                    <a:pt x="1035" y="1452"/>
                  </a:lnTo>
                  <a:lnTo>
                    <a:pt x="1050" y="1461"/>
                  </a:lnTo>
                  <a:lnTo>
                    <a:pt x="1083" y="1479"/>
                  </a:lnTo>
                  <a:lnTo>
                    <a:pt x="1116" y="1495"/>
                  </a:lnTo>
                  <a:lnTo>
                    <a:pt x="1148" y="1509"/>
                  </a:lnTo>
                  <a:lnTo>
                    <a:pt x="1178" y="1520"/>
                  </a:lnTo>
                  <a:lnTo>
                    <a:pt x="1205" y="1528"/>
                  </a:lnTo>
                  <a:lnTo>
                    <a:pt x="1230" y="1535"/>
                  </a:lnTo>
                  <a:lnTo>
                    <a:pt x="1241" y="1538"/>
                  </a:lnTo>
                  <a:lnTo>
                    <a:pt x="1250" y="1542"/>
                  </a:lnTo>
                  <a:lnTo>
                    <a:pt x="1260" y="1547"/>
                  </a:lnTo>
                  <a:lnTo>
                    <a:pt x="1269" y="1551"/>
                  </a:lnTo>
                  <a:lnTo>
                    <a:pt x="1276" y="1555"/>
                  </a:lnTo>
                  <a:lnTo>
                    <a:pt x="1283" y="1561"/>
                  </a:lnTo>
                  <a:lnTo>
                    <a:pt x="1289" y="1569"/>
                  </a:lnTo>
                  <a:lnTo>
                    <a:pt x="1294" y="1576"/>
                  </a:lnTo>
                  <a:lnTo>
                    <a:pt x="1298" y="1585"/>
                  </a:lnTo>
                  <a:lnTo>
                    <a:pt x="1300" y="1595"/>
                  </a:lnTo>
                  <a:lnTo>
                    <a:pt x="1303" y="1607"/>
                  </a:lnTo>
                  <a:lnTo>
                    <a:pt x="1303" y="1620"/>
                  </a:lnTo>
                  <a:lnTo>
                    <a:pt x="1303" y="1648"/>
                  </a:lnTo>
                  <a:lnTo>
                    <a:pt x="1301" y="1677"/>
                  </a:lnTo>
                  <a:lnTo>
                    <a:pt x="1301" y="1692"/>
                  </a:lnTo>
                  <a:lnTo>
                    <a:pt x="1299" y="1707"/>
                  </a:lnTo>
                  <a:lnTo>
                    <a:pt x="1297" y="1722"/>
                  </a:lnTo>
                  <a:lnTo>
                    <a:pt x="1295" y="1737"/>
                  </a:lnTo>
                  <a:lnTo>
                    <a:pt x="1291" y="1752"/>
                  </a:lnTo>
                  <a:lnTo>
                    <a:pt x="1286" y="1768"/>
                  </a:lnTo>
                  <a:lnTo>
                    <a:pt x="1282" y="1783"/>
                  </a:lnTo>
                  <a:lnTo>
                    <a:pt x="1275" y="1798"/>
                  </a:lnTo>
                  <a:lnTo>
                    <a:pt x="1268" y="1814"/>
                  </a:lnTo>
                  <a:lnTo>
                    <a:pt x="1258" y="1830"/>
                  </a:lnTo>
                  <a:lnTo>
                    <a:pt x="1248" y="1845"/>
                  </a:lnTo>
                  <a:lnTo>
                    <a:pt x="1236" y="1861"/>
                  </a:lnTo>
                  <a:lnTo>
                    <a:pt x="1225" y="1875"/>
                  </a:lnTo>
                  <a:lnTo>
                    <a:pt x="1215" y="1891"/>
                  </a:lnTo>
                  <a:lnTo>
                    <a:pt x="1209" y="1904"/>
                  </a:lnTo>
                  <a:lnTo>
                    <a:pt x="1204" y="1917"/>
                  </a:lnTo>
                  <a:lnTo>
                    <a:pt x="1199" y="1929"/>
                  </a:lnTo>
                  <a:lnTo>
                    <a:pt x="1197" y="1940"/>
                  </a:lnTo>
                  <a:lnTo>
                    <a:pt x="1195" y="1951"/>
                  </a:lnTo>
                  <a:lnTo>
                    <a:pt x="1195" y="1960"/>
                  </a:lnTo>
                  <a:lnTo>
                    <a:pt x="1196" y="1980"/>
                  </a:lnTo>
                  <a:lnTo>
                    <a:pt x="1199" y="1999"/>
                  </a:lnTo>
                  <a:lnTo>
                    <a:pt x="1201" y="2017"/>
                  </a:lnTo>
                  <a:lnTo>
                    <a:pt x="1204" y="2035"/>
                  </a:lnTo>
                  <a:lnTo>
                    <a:pt x="1205" y="2045"/>
                  </a:lnTo>
                  <a:lnTo>
                    <a:pt x="1208" y="2056"/>
                  </a:lnTo>
                  <a:lnTo>
                    <a:pt x="1212" y="2068"/>
                  </a:lnTo>
                  <a:lnTo>
                    <a:pt x="1219" y="2081"/>
                  </a:lnTo>
                  <a:lnTo>
                    <a:pt x="1235" y="2107"/>
                  </a:lnTo>
                  <a:lnTo>
                    <a:pt x="1252" y="2136"/>
                  </a:lnTo>
                  <a:lnTo>
                    <a:pt x="1271" y="2164"/>
                  </a:lnTo>
                  <a:lnTo>
                    <a:pt x="1287" y="2190"/>
                  </a:lnTo>
                  <a:lnTo>
                    <a:pt x="1294" y="2203"/>
                  </a:lnTo>
                  <a:lnTo>
                    <a:pt x="1298" y="2215"/>
                  </a:lnTo>
                  <a:lnTo>
                    <a:pt x="1301" y="2226"/>
                  </a:lnTo>
                  <a:lnTo>
                    <a:pt x="1303" y="2236"/>
                  </a:lnTo>
                  <a:lnTo>
                    <a:pt x="1303" y="2245"/>
                  </a:lnTo>
                  <a:lnTo>
                    <a:pt x="1301" y="2256"/>
                  </a:lnTo>
                  <a:lnTo>
                    <a:pt x="1299" y="2268"/>
                  </a:lnTo>
                  <a:lnTo>
                    <a:pt x="1297" y="2280"/>
                  </a:lnTo>
                  <a:lnTo>
                    <a:pt x="1291" y="2307"/>
                  </a:lnTo>
                  <a:lnTo>
                    <a:pt x="1281" y="2335"/>
                  </a:lnTo>
                  <a:lnTo>
                    <a:pt x="1275" y="2348"/>
                  </a:lnTo>
                  <a:lnTo>
                    <a:pt x="1270" y="2361"/>
                  </a:lnTo>
                  <a:lnTo>
                    <a:pt x="1263" y="2374"/>
                  </a:lnTo>
                  <a:lnTo>
                    <a:pt x="1257" y="2387"/>
                  </a:lnTo>
                  <a:lnTo>
                    <a:pt x="1250" y="2398"/>
                  </a:lnTo>
                  <a:lnTo>
                    <a:pt x="1243" y="2409"/>
                  </a:lnTo>
                  <a:lnTo>
                    <a:pt x="1236" y="2418"/>
                  </a:lnTo>
                  <a:lnTo>
                    <a:pt x="1229" y="2427"/>
                  </a:lnTo>
                  <a:lnTo>
                    <a:pt x="1221" y="2436"/>
                  </a:lnTo>
                  <a:lnTo>
                    <a:pt x="1215" y="2445"/>
                  </a:lnTo>
                  <a:lnTo>
                    <a:pt x="1210" y="2455"/>
                  </a:lnTo>
                  <a:lnTo>
                    <a:pt x="1207" y="2466"/>
                  </a:lnTo>
                  <a:lnTo>
                    <a:pt x="1204" y="2477"/>
                  </a:lnTo>
                  <a:lnTo>
                    <a:pt x="1202" y="2489"/>
                  </a:lnTo>
                  <a:lnTo>
                    <a:pt x="1201" y="2501"/>
                  </a:lnTo>
                  <a:lnTo>
                    <a:pt x="1201" y="2513"/>
                  </a:lnTo>
                  <a:lnTo>
                    <a:pt x="1202" y="2537"/>
                  </a:lnTo>
                  <a:lnTo>
                    <a:pt x="1205" y="2559"/>
                  </a:lnTo>
                  <a:lnTo>
                    <a:pt x="1208" y="2578"/>
                  </a:lnTo>
                  <a:lnTo>
                    <a:pt x="1211" y="2594"/>
                  </a:lnTo>
                  <a:lnTo>
                    <a:pt x="1214" y="2608"/>
                  </a:lnTo>
                  <a:lnTo>
                    <a:pt x="1219" y="2625"/>
                  </a:lnTo>
                  <a:lnTo>
                    <a:pt x="1222" y="2646"/>
                  </a:lnTo>
                  <a:lnTo>
                    <a:pt x="1224" y="2668"/>
                  </a:lnTo>
                  <a:lnTo>
                    <a:pt x="1224" y="2691"/>
                  </a:lnTo>
                  <a:lnTo>
                    <a:pt x="1223" y="2714"/>
                  </a:lnTo>
                  <a:lnTo>
                    <a:pt x="1221" y="2725"/>
                  </a:lnTo>
                  <a:lnTo>
                    <a:pt x="1219" y="2737"/>
                  </a:lnTo>
                  <a:lnTo>
                    <a:pt x="1215" y="2749"/>
                  </a:lnTo>
                  <a:lnTo>
                    <a:pt x="1211" y="2760"/>
                  </a:lnTo>
                  <a:lnTo>
                    <a:pt x="1200" y="2788"/>
                  </a:lnTo>
                  <a:lnTo>
                    <a:pt x="1187" y="2823"/>
                  </a:lnTo>
                  <a:lnTo>
                    <a:pt x="1173" y="2861"/>
                  </a:lnTo>
                  <a:lnTo>
                    <a:pt x="1160" y="2898"/>
                  </a:lnTo>
                  <a:lnTo>
                    <a:pt x="1165" y="2905"/>
                  </a:lnTo>
                  <a:lnTo>
                    <a:pt x="1170" y="2910"/>
                  </a:lnTo>
                  <a:lnTo>
                    <a:pt x="1149" y="2884"/>
                  </a:lnTo>
                  <a:lnTo>
                    <a:pt x="1123" y="2854"/>
                  </a:lnTo>
                  <a:lnTo>
                    <a:pt x="1091" y="2819"/>
                  </a:lnTo>
                  <a:lnTo>
                    <a:pt x="1057" y="2781"/>
                  </a:lnTo>
                  <a:lnTo>
                    <a:pt x="978" y="2696"/>
                  </a:lnTo>
                  <a:lnTo>
                    <a:pt x="896" y="2608"/>
                  </a:lnTo>
                  <a:lnTo>
                    <a:pt x="855" y="2563"/>
                  </a:lnTo>
                  <a:lnTo>
                    <a:pt x="817" y="2521"/>
                  </a:lnTo>
                  <a:lnTo>
                    <a:pt x="781" y="2480"/>
                  </a:lnTo>
                  <a:lnTo>
                    <a:pt x="749" y="2442"/>
                  </a:lnTo>
                  <a:lnTo>
                    <a:pt x="721" y="2408"/>
                  </a:lnTo>
                  <a:lnTo>
                    <a:pt x="700" y="2377"/>
                  </a:lnTo>
                  <a:lnTo>
                    <a:pt x="691" y="2364"/>
                  </a:lnTo>
                  <a:lnTo>
                    <a:pt x="684" y="2352"/>
                  </a:lnTo>
                  <a:lnTo>
                    <a:pt x="680" y="2341"/>
                  </a:lnTo>
                  <a:lnTo>
                    <a:pt x="677" y="2332"/>
                  </a:lnTo>
                  <a:lnTo>
                    <a:pt x="668" y="2289"/>
                  </a:lnTo>
                  <a:lnTo>
                    <a:pt x="658" y="2235"/>
                  </a:lnTo>
                  <a:lnTo>
                    <a:pt x="647" y="2173"/>
                  </a:lnTo>
                  <a:lnTo>
                    <a:pt x="638" y="2109"/>
                  </a:lnTo>
                  <a:lnTo>
                    <a:pt x="629" y="2052"/>
                  </a:lnTo>
                  <a:lnTo>
                    <a:pt x="621" y="2003"/>
                  </a:lnTo>
                  <a:lnTo>
                    <a:pt x="616" y="1970"/>
                  </a:lnTo>
                  <a:lnTo>
                    <a:pt x="615" y="1958"/>
                  </a:lnTo>
                  <a:lnTo>
                    <a:pt x="611" y="1944"/>
                  </a:lnTo>
                  <a:lnTo>
                    <a:pt x="603" y="1907"/>
                  </a:lnTo>
                  <a:lnTo>
                    <a:pt x="591" y="1850"/>
                  </a:lnTo>
                  <a:lnTo>
                    <a:pt x="577" y="1779"/>
                  </a:lnTo>
                  <a:lnTo>
                    <a:pt x="561" y="1696"/>
                  </a:lnTo>
                  <a:lnTo>
                    <a:pt x="548" y="1607"/>
                  </a:lnTo>
                  <a:lnTo>
                    <a:pt x="543" y="1561"/>
                  </a:lnTo>
                  <a:lnTo>
                    <a:pt x="537" y="1515"/>
                  </a:lnTo>
                  <a:lnTo>
                    <a:pt x="533" y="1471"/>
                  </a:lnTo>
                  <a:lnTo>
                    <a:pt x="531" y="1427"/>
                  </a:lnTo>
                  <a:lnTo>
                    <a:pt x="530" y="1406"/>
                  </a:lnTo>
                  <a:lnTo>
                    <a:pt x="528" y="1387"/>
                  </a:lnTo>
                  <a:lnTo>
                    <a:pt x="524" y="1369"/>
                  </a:lnTo>
                  <a:lnTo>
                    <a:pt x="521" y="1353"/>
                  </a:lnTo>
                  <a:lnTo>
                    <a:pt x="517" y="1338"/>
                  </a:lnTo>
                  <a:lnTo>
                    <a:pt x="512" y="1324"/>
                  </a:lnTo>
                  <a:lnTo>
                    <a:pt x="507" y="1312"/>
                  </a:lnTo>
                  <a:lnTo>
                    <a:pt x="502" y="1300"/>
                  </a:lnTo>
                  <a:lnTo>
                    <a:pt x="496" y="1289"/>
                  </a:lnTo>
                  <a:lnTo>
                    <a:pt x="490" y="1279"/>
                  </a:lnTo>
                  <a:lnTo>
                    <a:pt x="483" y="1270"/>
                  </a:lnTo>
                  <a:lnTo>
                    <a:pt x="477" y="1263"/>
                  </a:lnTo>
                  <a:lnTo>
                    <a:pt x="462" y="1250"/>
                  </a:lnTo>
                  <a:lnTo>
                    <a:pt x="447" y="1238"/>
                  </a:lnTo>
                  <a:lnTo>
                    <a:pt x="419" y="1220"/>
                  </a:lnTo>
                  <a:lnTo>
                    <a:pt x="394" y="1205"/>
                  </a:lnTo>
                  <a:lnTo>
                    <a:pt x="383" y="1197"/>
                  </a:lnTo>
                  <a:lnTo>
                    <a:pt x="374" y="1189"/>
                  </a:lnTo>
                  <a:lnTo>
                    <a:pt x="371" y="1184"/>
                  </a:lnTo>
                  <a:lnTo>
                    <a:pt x="368" y="1179"/>
                  </a:lnTo>
                  <a:lnTo>
                    <a:pt x="366" y="1172"/>
                  </a:lnTo>
                  <a:lnTo>
                    <a:pt x="364" y="1166"/>
                  </a:lnTo>
                  <a:lnTo>
                    <a:pt x="363" y="1152"/>
                  </a:lnTo>
                  <a:lnTo>
                    <a:pt x="363" y="1135"/>
                  </a:lnTo>
                  <a:lnTo>
                    <a:pt x="363" y="1119"/>
                  </a:lnTo>
                  <a:lnTo>
                    <a:pt x="366" y="1101"/>
                  </a:lnTo>
                  <a:lnTo>
                    <a:pt x="369" y="1061"/>
                  </a:lnTo>
                  <a:lnTo>
                    <a:pt x="372" y="1022"/>
                  </a:lnTo>
                  <a:lnTo>
                    <a:pt x="373" y="1002"/>
                  </a:lnTo>
                  <a:lnTo>
                    <a:pt x="372" y="982"/>
                  </a:lnTo>
                  <a:lnTo>
                    <a:pt x="371" y="963"/>
                  </a:lnTo>
                  <a:lnTo>
                    <a:pt x="368" y="945"/>
                  </a:lnTo>
                  <a:lnTo>
                    <a:pt x="364" y="936"/>
                  </a:lnTo>
                  <a:lnTo>
                    <a:pt x="362" y="929"/>
                  </a:lnTo>
                  <a:lnTo>
                    <a:pt x="359" y="920"/>
                  </a:lnTo>
                  <a:lnTo>
                    <a:pt x="355" y="912"/>
                  </a:lnTo>
                  <a:lnTo>
                    <a:pt x="350" y="905"/>
                  </a:lnTo>
                  <a:lnTo>
                    <a:pt x="345" y="898"/>
                  </a:lnTo>
                  <a:lnTo>
                    <a:pt x="339" y="892"/>
                  </a:lnTo>
                  <a:lnTo>
                    <a:pt x="333" y="885"/>
                  </a:lnTo>
                  <a:lnTo>
                    <a:pt x="318" y="870"/>
                  </a:lnTo>
                  <a:lnTo>
                    <a:pt x="297" y="848"/>
                  </a:lnTo>
                  <a:lnTo>
                    <a:pt x="274" y="820"/>
                  </a:lnTo>
                  <a:lnTo>
                    <a:pt x="249" y="788"/>
                  </a:lnTo>
                  <a:lnTo>
                    <a:pt x="222" y="751"/>
                  </a:lnTo>
                  <a:lnTo>
                    <a:pt x="193" y="712"/>
                  </a:lnTo>
                  <a:lnTo>
                    <a:pt x="164" y="671"/>
                  </a:lnTo>
                  <a:lnTo>
                    <a:pt x="135" y="629"/>
                  </a:lnTo>
                  <a:lnTo>
                    <a:pt x="108" y="587"/>
                  </a:lnTo>
                  <a:lnTo>
                    <a:pt x="82" y="544"/>
                  </a:lnTo>
                  <a:lnTo>
                    <a:pt x="58" y="505"/>
                  </a:lnTo>
                  <a:lnTo>
                    <a:pt x="37" y="468"/>
                  </a:lnTo>
                  <a:lnTo>
                    <a:pt x="28" y="451"/>
                  </a:lnTo>
                  <a:lnTo>
                    <a:pt x="21" y="435"/>
                  </a:lnTo>
                  <a:lnTo>
                    <a:pt x="14" y="419"/>
                  </a:lnTo>
                  <a:lnTo>
                    <a:pt x="9" y="405"/>
                  </a:lnTo>
                  <a:lnTo>
                    <a:pt x="4" y="393"/>
                  </a:lnTo>
                  <a:lnTo>
                    <a:pt x="1" y="382"/>
                  </a:lnTo>
                  <a:lnTo>
                    <a:pt x="0" y="373"/>
                  </a:lnTo>
                  <a:lnTo>
                    <a:pt x="0" y="365"/>
                  </a:lnTo>
                  <a:lnTo>
                    <a:pt x="2" y="343"/>
                  </a:lnTo>
                  <a:lnTo>
                    <a:pt x="4" y="312"/>
                  </a:lnTo>
                  <a:lnTo>
                    <a:pt x="6" y="271"/>
                  </a:lnTo>
                  <a:lnTo>
                    <a:pt x="8" y="225"/>
                  </a:lnTo>
                  <a:lnTo>
                    <a:pt x="9" y="172"/>
                  </a:lnTo>
                  <a:lnTo>
                    <a:pt x="10" y="117"/>
                  </a:lnTo>
                  <a:lnTo>
                    <a:pt x="9" y="5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1284"/>
            <p:cNvSpPr>
              <a:spLocks noChangeAspect="1"/>
            </p:cNvSpPr>
            <p:nvPr/>
          </p:nvSpPr>
          <p:spPr bwMode="auto">
            <a:xfrm>
              <a:off x="4157" y="2334"/>
              <a:ext cx="628" cy="556"/>
            </a:xfrm>
            <a:custGeom>
              <a:avLst/>
              <a:gdLst>
                <a:gd name="T0" fmla="*/ 0 w 4735"/>
                <a:gd name="T1" fmla="*/ 0 h 3945"/>
                <a:gd name="T2" fmla="*/ 0 w 4735"/>
                <a:gd name="T3" fmla="*/ 0 h 3945"/>
                <a:gd name="T4" fmla="*/ 0 w 4735"/>
                <a:gd name="T5" fmla="*/ 0 h 3945"/>
                <a:gd name="T6" fmla="*/ 0 w 4735"/>
                <a:gd name="T7" fmla="*/ 0 h 3945"/>
                <a:gd name="T8" fmla="*/ 0 w 4735"/>
                <a:gd name="T9" fmla="*/ 0 h 3945"/>
                <a:gd name="T10" fmla="*/ 0 w 4735"/>
                <a:gd name="T11" fmla="*/ 0 h 3945"/>
                <a:gd name="T12" fmla="*/ 0 w 4735"/>
                <a:gd name="T13" fmla="*/ 0 h 3945"/>
                <a:gd name="T14" fmla="*/ 0 w 4735"/>
                <a:gd name="T15" fmla="*/ 0 h 3945"/>
                <a:gd name="T16" fmla="*/ 0 w 4735"/>
                <a:gd name="T17" fmla="*/ 0 h 3945"/>
                <a:gd name="T18" fmla="*/ 0 w 4735"/>
                <a:gd name="T19" fmla="*/ 0 h 3945"/>
                <a:gd name="T20" fmla="*/ 0 w 4735"/>
                <a:gd name="T21" fmla="*/ 0 h 3945"/>
                <a:gd name="T22" fmla="*/ 0 w 4735"/>
                <a:gd name="T23" fmla="*/ 0 h 3945"/>
                <a:gd name="T24" fmla="*/ 0 w 4735"/>
                <a:gd name="T25" fmla="*/ 0 h 3945"/>
                <a:gd name="T26" fmla="*/ 0 w 4735"/>
                <a:gd name="T27" fmla="*/ 0 h 3945"/>
                <a:gd name="T28" fmla="*/ 0 w 4735"/>
                <a:gd name="T29" fmla="*/ 0 h 3945"/>
                <a:gd name="T30" fmla="*/ 0 w 4735"/>
                <a:gd name="T31" fmla="*/ 0 h 3945"/>
                <a:gd name="T32" fmla="*/ 0 w 4735"/>
                <a:gd name="T33" fmla="*/ 0 h 3945"/>
                <a:gd name="T34" fmla="*/ 0 w 4735"/>
                <a:gd name="T35" fmla="*/ 0 h 3945"/>
                <a:gd name="T36" fmla="*/ 0 w 4735"/>
                <a:gd name="T37" fmla="*/ 0 h 3945"/>
                <a:gd name="T38" fmla="*/ 0 w 4735"/>
                <a:gd name="T39" fmla="*/ 0 h 3945"/>
                <a:gd name="T40" fmla="*/ 0 w 4735"/>
                <a:gd name="T41" fmla="*/ 0 h 3945"/>
                <a:gd name="T42" fmla="*/ 0 w 4735"/>
                <a:gd name="T43" fmla="*/ 0 h 3945"/>
                <a:gd name="T44" fmla="*/ 0 w 4735"/>
                <a:gd name="T45" fmla="*/ 0 h 3945"/>
                <a:gd name="T46" fmla="*/ 0 w 4735"/>
                <a:gd name="T47" fmla="*/ 0 h 3945"/>
                <a:gd name="T48" fmla="*/ 0 w 4735"/>
                <a:gd name="T49" fmla="*/ 0 h 3945"/>
                <a:gd name="T50" fmla="*/ 0 w 4735"/>
                <a:gd name="T51" fmla="*/ 0 h 3945"/>
                <a:gd name="T52" fmla="*/ 0 w 4735"/>
                <a:gd name="T53" fmla="*/ 0 h 3945"/>
                <a:gd name="T54" fmla="*/ 0 w 4735"/>
                <a:gd name="T55" fmla="*/ 0 h 3945"/>
                <a:gd name="T56" fmla="*/ 0 w 4735"/>
                <a:gd name="T57" fmla="*/ 0 h 3945"/>
                <a:gd name="T58" fmla="*/ 0 w 4735"/>
                <a:gd name="T59" fmla="*/ 0 h 3945"/>
                <a:gd name="T60" fmla="*/ 0 w 4735"/>
                <a:gd name="T61" fmla="*/ 0 h 3945"/>
                <a:gd name="T62" fmla="*/ 0 w 4735"/>
                <a:gd name="T63" fmla="*/ 0 h 3945"/>
                <a:gd name="T64" fmla="*/ 0 w 4735"/>
                <a:gd name="T65" fmla="*/ 0 h 3945"/>
                <a:gd name="T66" fmla="*/ 0 w 4735"/>
                <a:gd name="T67" fmla="*/ 0 h 3945"/>
                <a:gd name="T68" fmla="*/ 0 w 4735"/>
                <a:gd name="T69" fmla="*/ 0 h 3945"/>
                <a:gd name="T70" fmla="*/ 0 w 4735"/>
                <a:gd name="T71" fmla="*/ 0 h 3945"/>
                <a:gd name="T72" fmla="*/ 0 w 4735"/>
                <a:gd name="T73" fmla="*/ 0 h 3945"/>
                <a:gd name="T74" fmla="*/ 0 w 4735"/>
                <a:gd name="T75" fmla="*/ 0 h 3945"/>
                <a:gd name="T76" fmla="*/ 0 w 4735"/>
                <a:gd name="T77" fmla="*/ 0 h 3945"/>
                <a:gd name="T78" fmla="*/ 0 w 4735"/>
                <a:gd name="T79" fmla="*/ 0 h 3945"/>
                <a:gd name="T80" fmla="*/ 0 w 4735"/>
                <a:gd name="T81" fmla="*/ 0 h 3945"/>
                <a:gd name="T82" fmla="*/ 0 w 4735"/>
                <a:gd name="T83" fmla="*/ 0 h 3945"/>
                <a:gd name="T84" fmla="*/ 0 w 4735"/>
                <a:gd name="T85" fmla="*/ 0 h 3945"/>
                <a:gd name="T86" fmla="*/ 0 w 4735"/>
                <a:gd name="T87" fmla="*/ 0 h 3945"/>
                <a:gd name="T88" fmla="*/ 0 w 4735"/>
                <a:gd name="T89" fmla="*/ 0 h 3945"/>
                <a:gd name="T90" fmla="*/ 0 w 4735"/>
                <a:gd name="T91" fmla="*/ 0 h 3945"/>
                <a:gd name="T92" fmla="*/ 0 w 4735"/>
                <a:gd name="T93" fmla="*/ 0 h 3945"/>
                <a:gd name="T94" fmla="*/ 0 w 4735"/>
                <a:gd name="T95" fmla="*/ 0 h 3945"/>
                <a:gd name="T96" fmla="*/ 0 w 4735"/>
                <a:gd name="T97" fmla="*/ 0 h 3945"/>
                <a:gd name="T98" fmla="*/ 0 w 4735"/>
                <a:gd name="T99" fmla="*/ 0 h 3945"/>
                <a:gd name="T100" fmla="*/ 0 w 4735"/>
                <a:gd name="T101" fmla="*/ 0 h 3945"/>
                <a:gd name="T102" fmla="*/ 0 w 4735"/>
                <a:gd name="T103" fmla="*/ 0 h 3945"/>
                <a:gd name="T104" fmla="*/ 0 w 4735"/>
                <a:gd name="T105" fmla="*/ 0 h 3945"/>
                <a:gd name="T106" fmla="*/ 0 w 4735"/>
                <a:gd name="T107" fmla="*/ 0 h 3945"/>
                <a:gd name="T108" fmla="*/ 0 w 4735"/>
                <a:gd name="T109" fmla="*/ 0 h 3945"/>
                <a:gd name="T110" fmla="*/ 0 w 4735"/>
                <a:gd name="T111" fmla="*/ 0 h 3945"/>
                <a:gd name="T112" fmla="*/ 0 w 4735"/>
                <a:gd name="T113" fmla="*/ 0 h 3945"/>
                <a:gd name="T114" fmla="*/ 0 w 4735"/>
                <a:gd name="T115" fmla="*/ 0 h 3945"/>
                <a:gd name="T116" fmla="*/ 0 w 4735"/>
                <a:gd name="T117" fmla="*/ 0 h 3945"/>
                <a:gd name="T118" fmla="*/ 0 w 4735"/>
                <a:gd name="T119" fmla="*/ 0 h 3945"/>
                <a:gd name="T120" fmla="*/ 0 w 4735"/>
                <a:gd name="T121" fmla="*/ 0 h 394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5"/>
                <a:gd name="T184" fmla="*/ 0 h 3945"/>
                <a:gd name="T185" fmla="*/ 4735 w 4735"/>
                <a:gd name="T186" fmla="*/ 3945 h 394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5" h="3945">
                  <a:moveTo>
                    <a:pt x="2814" y="2346"/>
                  </a:moveTo>
                  <a:lnTo>
                    <a:pt x="2805" y="2345"/>
                  </a:lnTo>
                  <a:lnTo>
                    <a:pt x="2783" y="2342"/>
                  </a:lnTo>
                  <a:lnTo>
                    <a:pt x="2749" y="2338"/>
                  </a:lnTo>
                  <a:lnTo>
                    <a:pt x="2709" y="2336"/>
                  </a:lnTo>
                  <a:lnTo>
                    <a:pt x="2687" y="2335"/>
                  </a:lnTo>
                  <a:lnTo>
                    <a:pt x="2666" y="2336"/>
                  </a:lnTo>
                  <a:lnTo>
                    <a:pt x="2644" y="2337"/>
                  </a:lnTo>
                  <a:lnTo>
                    <a:pt x="2625" y="2340"/>
                  </a:lnTo>
                  <a:lnTo>
                    <a:pt x="2606" y="2343"/>
                  </a:lnTo>
                  <a:lnTo>
                    <a:pt x="2590" y="2348"/>
                  </a:lnTo>
                  <a:lnTo>
                    <a:pt x="2582" y="2352"/>
                  </a:lnTo>
                  <a:lnTo>
                    <a:pt x="2576" y="2355"/>
                  </a:lnTo>
                  <a:lnTo>
                    <a:pt x="2569" y="2358"/>
                  </a:lnTo>
                  <a:lnTo>
                    <a:pt x="2565" y="2363"/>
                  </a:lnTo>
                  <a:lnTo>
                    <a:pt x="2545" y="2381"/>
                  </a:lnTo>
                  <a:lnTo>
                    <a:pt x="2526" y="2396"/>
                  </a:lnTo>
                  <a:lnTo>
                    <a:pt x="2505" y="2411"/>
                  </a:lnTo>
                  <a:lnTo>
                    <a:pt x="2483" y="2426"/>
                  </a:lnTo>
                  <a:lnTo>
                    <a:pt x="2462" y="2440"/>
                  </a:lnTo>
                  <a:lnTo>
                    <a:pt x="2439" y="2454"/>
                  </a:lnTo>
                  <a:lnTo>
                    <a:pt x="2415" y="2470"/>
                  </a:lnTo>
                  <a:lnTo>
                    <a:pt x="2390" y="2488"/>
                  </a:lnTo>
                  <a:lnTo>
                    <a:pt x="2379" y="2497"/>
                  </a:lnTo>
                  <a:lnTo>
                    <a:pt x="2369" y="2507"/>
                  </a:lnTo>
                  <a:lnTo>
                    <a:pt x="2363" y="2517"/>
                  </a:lnTo>
                  <a:lnTo>
                    <a:pt x="2357" y="2527"/>
                  </a:lnTo>
                  <a:lnTo>
                    <a:pt x="2354" y="2535"/>
                  </a:lnTo>
                  <a:lnTo>
                    <a:pt x="2351" y="2545"/>
                  </a:lnTo>
                  <a:lnTo>
                    <a:pt x="2349" y="2555"/>
                  </a:lnTo>
                  <a:lnTo>
                    <a:pt x="2348" y="2564"/>
                  </a:lnTo>
                  <a:lnTo>
                    <a:pt x="2347" y="2581"/>
                  </a:lnTo>
                  <a:lnTo>
                    <a:pt x="2345" y="2596"/>
                  </a:lnTo>
                  <a:lnTo>
                    <a:pt x="2344" y="2604"/>
                  </a:lnTo>
                  <a:lnTo>
                    <a:pt x="2341" y="2611"/>
                  </a:lnTo>
                  <a:lnTo>
                    <a:pt x="2338" y="2616"/>
                  </a:lnTo>
                  <a:lnTo>
                    <a:pt x="2332" y="2621"/>
                  </a:lnTo>
                  <a:lnTo>
                    <a:pt x="2316" y="2631"/>
                  </a:lnTo>
                  <a:lnTo>
                    <a:pt x="2293" y="2643"/>
                  </a:lnTo>
                  <a:lnTo>
                    <a:pt x="2266" y="2656"/>
                  </a:lnTo>
                  <a:lnTo>
                    <a:pt x="2235" y="2670"/>
                  </a:lnTo>
                  <a:lnTo>
                    <a:pt x="2203" y="2683"/>
                  </a:lnTo>
                  <a:lnTo>
                    <a:pt x="2169" y="2695"/>
                  </a:lnTo>
                  <a:lnTo>
                    <a:pt x="2136" y="2705"/>
                  </a:lnTo>
                  <a:lnTo>
                    <a:pt x="2107" y="2713"/>
                  </a:lnTo>
                  <a:lnTo>
                    <a:pt x="2081" y="2718"/>
                  </a:lnTo>
                  <a:lnTo>
                    <a:pt x="2059" y="2724"/>
                  </a:lnTo>
                  <a:lnTo>
                    <a:pt x="2038" y="2730"/>
                  </a:lnTo>
                  <a:lnTo>
                    <a:pt x="2019" y="2739"/>
                  </a:lnTo>
                  <a:lnTo>
                    <a:pt x="1996" y="2751"/>
                  </a:lnTo>
                  <a:lnTo>
                    <a:pt x="1970" y="2767"/>
                  </a:lnTo>
                  <a:lnTo>
                    <a:pt x="1938" y="2791"/>
                  </a:lnTo>
                  <a:lnTo>
                    <a:pt x="1899" y="2821"/>
                  </a:lnTo>
                  <a:lnTo>
                    <a:pt x="1860" y="2853"/>
                  </a:lnTo>
                  <a:lnTo>
                    <a:pt x="1828" y="2880"/>
                  </a:lnTo>
                  <a:lnTo>
                    <a:pt x="1805" y="2903"/>
                  </a:lnTo>
                  <a:lnTo>
                    <a:pt x="1788" y="2922"/>
                  </a:lnTo>
                  <a:lnTo>
                    <a:pt x="1769" y="2946"/>
                  </a:lnTo>
                  <a:lnTo>
                    <a:pt x="1765" y="2954"/>
                  </a:lnTo>
                  <a:lnTo>
                    <a:pt x="1761" y="2936"/>
                  </a:lnTo>
                  <a:lnTo>
                    <a:pt x="1749" y="2892"/>
                  </a:lnTo>
                  <a:lnTo>
                    <a:pt x="1740" y="2868"/>
                  </a:lnTo>
                  <a:lnTo>
                    <a:pt x="1730" y="2846"/>
                  </a:lnTo>
                  <a:lnTo>
                    <a:pt x="1725" y="2835"/>
                  </a:lnTo>
                  <a:lnTo>
                    <a:pt x="1719" y="2826"/>
                  </a:lnTo>
                  <a:lnTo>
                    <a:pt x="1713" y="2818"/>
                  </a:lnTo>
                  <a:lnTo>
                    <a:pt x="1707" y="2813"/>
                  </a:lnTo>
                  <a:lnTo>
                    <a:pt x="1700" y="2807"/>
                  </a:lnTo>
                  <a:lnTo>
                    <a:pt x="1691" y="2803"/>
                  </a:lnTo>
                  <a:lnTo>
                    <a:pt x="1681" y="2799"/>
                  </a:lnTo>
                  <a:lnTo>
                    <a:pt x="1670" y="2796"/>
                  </a:lnTo>
                  <a:lnTo>
                    <a:pt x="1660" y="2792"/>
                  </a:lnTo>
                  <a:lnTo>
                    <a:pt x="1646" y="2790"/>
                  </a:lnTo>
                  <a:lnTo>
                    <a:pt x="1634" y="2788"/>
                  </a:lnTo>
                  <a:lnTo>
                    <a:pt x="1621" y="2788"/>
                  </a:lnTo>
                  <a:lnTo>
                    <a:pt x="1609" y="2788"/>
                  </a:lnTo>
                  <a:lnTo>
                    <a:pt x="1597" y="2790"/>
                  </a:lnTo>
                  <a:lnTo>
                    <a:pt x="1587" y="2793"/>
                  </a:lnTo>
                  <a:lnTo>
                    <a:pt x="1576" y="2799"/>
                  </a:lnTo>
                  <a:lnTo>
                    <a:pt x="1571" y="2802"/>
                  </a:lnTo>
                  <a:lnTo>
                    <a:pt x="1567" y="2805"/>
                  </a:lnTo>
                  <a:lnTo>
                    <a:pt x="1563" y="2810"/>
                  </a:lnTo>
                  <a:lnTo>
                    <a:pt x="1559" y="2814"/>
                  </a:lnTo>
                  <a:lnTo>
                    <a:pt x="1556" y="2819"/>
                  </a:lnTo>
                  <a:lnTo>
                    <a:pt x="1553" y="2825"/>
                  </a:lnTo>
                  <a:lnTo>
                    <a:pt x="1551" y="2830"/>
                  </a:lnTo>
                  <a:lnTo>
                    <a:pt x="1548" y="2838"/>
                  </a:lnTo>
                  <a:lnTo>
                    <a:pt x="1546" y="2852"/>
                  </a:lnTo>
                  <a:lnTo>
                    <a:pt x="1544" y="2867"/>
                  </a:lnTo>
                  <a:lnTo>
                    <a:pt x="1542" y="2884"/>
                  </a:lnTo>
                  <a:lnTo>
                    <a:pt x="1541" y="2900"/>
                  </a:lnTo>
                  <a:lnTo>
                    <a:pt x="1539" y="2933"/>
                  </a:lnTo>
                  <a:lnTo>
                    <a:pt x="1537" y="2964"/>
                  </a:lnTo>
                  <a:lnTo>
                    <a:pt x="1534" y="2979"/>
                  </a:lnTo>
                  <a:lnTo>
                    <a:pt x="1532" y="2995"/>
                  </a:lnTo>
                  <a:lnTo>
                    <a:pt x="1529" y="3008"/>
                  </a:lnTo>
                  <a:lnTo>
                    <a:pt x="1526" y="3020"/>
                  </a:lnTo>
                  <a:lnTo>
                    <a:pt x="1520" y="3032"/>
                  </a:lnTo>
                  <a:lnTo>
                    <a:pt x="1515" y="3040"/>
                  </a:lnTo>
                  <a:lnTo>
                    <a:pt x="1511" y="3045"/>
                  </a:lnTo>
                  <a:lnTo>
                    <a:pt x="1507" y="3048"/>
                  </a:lnTo>
                  <a:lnTo>
                    <a:pt x="1504" y="3051"/>
                  </a:lnTo>
                  <a:lnTo>
                    <a:pt x="1500" y="3055"/>
                  </a:lnTo>
                  <a:lnTo>
                    <a:pt x="1489" y="3059"/>
                  </a:lnTo>
                  <a:lnTo>
                    <a:pt x="1476" y="3062"/>
                  </a:lnTo>
                  <a:lnTo>
                    <a:pt x="1460" y="3065"/>
                  </a:lnTo>
                  <a:lnTo>
                    <a:pt x="1443" y="3068"/>
                  </a:lnTo>
                  <a:lnTo>
                    <a:pt x="1404" y="3070"/>
                  </a:lnTo>
                  <a:lnTo>
                    <a:pt x="1360" y="3072"/>
                  </a:lnTo>
                  <a:lnTo>
                    <a:pt x="1316" y="3072"/>
                  </a:lnTo>
                  <a:lnTo>
                    <a:pt x="1271" y="3072"/>
                  </a:lnTo>
                  <a:lnTo>
                    <a:pt x="1229" y="3071"/>
                  </a:lnTo>
                  <a:lnTo>
                    <a:pt x="1190" y="3071"/>
                  </a:lnTo>
                  <a:lnTo>
                    <a:pt x="1130" y="3066"/>
                  </a:lnTo>
                  <a:lnTo>
                    <a:pt x="1085" y="3063"/>
                  </a:lnTo>
                  <a:lnTo>
                    <a:pt x="1076" y="3064"/>
                  </a:lnTo>
                  <a:lnTo>
                    <a:pt x="1067" y="3066"/>
                  </a:lnTo>
                  <a:lnTo>
                    <a:pt x="1061" y="3070"/>
                  </a:lnTo>
                  <a:lnTo>
                    <a:pt x="1056" y="3074"/>
                  </a:lnTo>
                  <a:lnTo>
                    <a:pt x="1050" y="3081"/>
                  </a:lnTo>
                  <a:lnTo>
                    <a:pt x="1046" y="3089"/>
                  </a:lnTo>
                  <a:lnTo>
                    <a:pt x="1044" y="3099"/>
                  </a:lnTo>
                  <a:lnTo>
                    <a:pt x="1041" y="3112"/>
                  </a:lnTo>
                  <a:lnTo>
                    <a:pt x="1037" y="3139"/>
                  </a:lnTo>
                  <a:lnTo>
                    <a:pt x="1033" y="3163"/>
                  </a:lnTo>
                  <a:lnTo>
                    <a:pt x="1027" y="3185"/>
                  </a:lnTo>
                  <a:lnTo>
                    <a:pt x="1022" y="3203"/>
                  </a:lnTo>
                  <a:lnTo>
                    <a:pt x="1012" y="3229"/>
                  </a:lnTo>
                  <a:lnTo>
                    <a:pt x="1008" y="3237"/>
                  </a:lnTo>
                  <a:lnTo>
                    <a:pt x="1001" y="3237"/>
                  </a:lnTo>
                  <a:lnTo>
                    <a:pt x="984" y="3237"/>
                  </a:lnTo>
                  <a:lnTo>
                    <a:pt x="956" y="3238"/>
                  </a:lnTo>
                  <a:lnTo>
                    <a:pt x="925" y="3242"/>
                  </a:lnTo>
                  <a:lnTo>
                    <a:pt x="908" y="3244"/>
                  </a:lnTo>
                  <a:lnTo>
                    <a:pt x="889" y="3248"/>
                  </a:lnTo>
                  <a:lnTo>
                    <a:pt x="870" y="3253"/>
                  </a:lnTo>
                  <a:lnTo>
                    <a:pt x="853" y="3258"/>
                  </a:lnTo>
                  <a:lnTo>
                    <a:pt x="836" y="3266"/>
                  </a:lnTo>
                  <a:lnTo>
                    <a:pt x="819" y="3274"/>
                  </a:lnTo>
                  <a:lnTo>
                    <a:pt x="812" y="3279"/>
                  </a:lnTo>
                  <a:lnTo>
                    <a:pt x="805" y="3284"/>
                  </a:lnTo>
                  <a:lnTo>
                    <a:pt x="798" y="3290"/>
                  </a:lnTo>
                  <a:lnTo>
                    <a:pt x="791" y="3295"/>
                  </a:lnTo>
                  <a:lnTo>
                    <a:pt x="770" y="3318"/>
                  </a:lnTo>
                  <a:lnTo>
                    <a:pt x="755" y="3336"/>
                  </a:lnTo>
                  <a:lnTo>
                    <a:pt x="746" y="3352"/>
                  </a:lnTo>
                  <a:lnTo>
                    <a:pt x="741" y="3362"/>
                  </a:lnTo>
                  <a:lnTo>
                    <a:pt x="740" y="3370"/>
                  </a:lnTo>
                  <a:lnTo>
                    <a:pt x="740" y="3376"/>
                  </a:lnTo>
                  <a:lnTo>
                    <a:pt x="741" y="3378"/>
                  </a:lnTo>
                  <a:lnTo>
                    <a:pt x="741" y="3379"/>
                  </a:lnTo>
                  <a:lnTo>
                    <a:pt x="791" y="3413"/>
                  </a:lnTo>
                  <a:lnTo>
                    <a:pt x="792" y="3418"/>
                  </a:lnTo>
                  <a:lnTo>
                    <a:pt x="794" y="3434"/>
                  </a:lnTo>
                  <a:lnTo>
                    <a:pt x="798" y="3458"/>
                  </a:lnTo>
                  <a:lnTo>
                    <a:pt x="801" y="3487"/>
                  </a:lnTo>
                  <a:lnTo>
                    <a:pt x="802" y="3517"/>
                  </a:lnTo>
                  <a:lnTo>
                    <a:pt x="802" y="3545"/>
                  </a:lnTo>
                  <a:lnTo>
                    <a:pt x="801" y="3558"/>
                  </a:lnTo>
                  <a:lnTo>
                    <a:pt x="799" y="3570"/>
                  </a:lnTo>
                  <a:lnTo>
                    <a:pt x="795" y="3579"/>
                  </a:lnTo>
                  <a:lnTo>
                    <a:pt x="791" y="3587"/>
                  </a:lnTo>
                  <a:lnTo>
                    <a:pt x="780" y="3600"/>
                  </a:lnTo>
                  <a:lnTo>
                    <a:pt x="766" y="3613"/>
                  </a:lnTo>
                  <a:lnTo>
                    <a:pt x="751" y="3626"/>
                  </a:lnTo>
                  <a:lnTo>
                    <a:pt x="734" y="3640"/>
                  </a:lnTo>
                  <a:lnTo>
                    <a:pt x="718" y="3655"/>
                  </a:lnTo>
                  <a:lnTo>
                    <a:pt x="704" y="3673"/>
                  </a:lnTo>
                  <a:lnTo>
                    <a:pt x="697" y="3681"/>
                  </a:lnTo>
                  <a:lnTo>
                    <a:pt x="691" y="3691"/>
                  </a:lnTo>
                  <a:lnTo>
                    <a:pt x="687" y="3701"/>
                  </a:lnTo>
                  <a:lnTo>
                    <a:pt x="683" y="3712"/>
                  </a:lnTo>
                  <a:lnTo>
                    <a:pt x="680" y="3722"/>
                  </a:lnTo>
                  <a:lnTo>
                    <a:pt x="677" y="3730"/>
                  </a:lnTo>
                  <a:lnTo>
                    <a:pt x="674" y="3737"/>
                  </a:lnTo>
                  <a:lnTo>
                    <a:pt x="669" y="3743"/>
                  </a:lnTo>
                  <a:lnTo>
                    <a:pt x="663" y="3752"/>
                  </a:lnTo>
                  <a:lnTo>
                    <a:pt x="657" y="3761"/>
                  </a:lnTo>
                  <a:lnTo>
                    <a:pt x="654" y="3765"/>
                  </a:lnTo>
                  <a:lnTo>
                    <a:pt x="652" y="3771"/>
                  </a:lnTo>
                  <a:lnTo>
                    <a:pt x="651" y="3776"/>
                  </a:lnTo>
                  <a:lnTo>
                    <a:pt x="650" y="3784"/>
                  </a:lnTo>
                  <a:lnTo>
                    <a:pt x="648" y="3791"/>
                  </a:lnTo>
                  <a:lnTo>
                    <a:pt x="648" y="3802"/>
                  </a:lnTo>
                  <a:lnTo>
                    <a:pt x="648" y="3814"/>
                  </a:lnTo>
                  <a:lnTo>
                    <a:pt x="650" y="3828"/>
                  </a:lnTo>
                  <a:lnTo>
                    <a:pt x="655" y="3882"/>
                  </a:lnTo>
                  <a:lnTo>
                    <a:pt x="657" y="3917"/>
                  </a:lnTo>
                  <a:lnTo>
                    <a:pt x="658" y="3938"/>
                  </a:lnTo>
                  <a:lnTo>
                    <a:pt x="658" y="3945"/>
                  </a:lnTo>
                  <a:lnTo>
                    <a:pt x="483" y="3845"/>
                  </a:lnTo>
                  <a:lnTo>
                    <a:pt x="305" y="3771"/>
                  </a:lnTo>
                  <a:lnTo>
                    <a:pt x="297" y="3747"/>
                  </a:lnTo>
                  <a:lnTo>
                    <a:pt x="290" y="3723"/>
                  </a:lnTo>
                  <a:lnTo>
                    <a:pt x="285" y="3700"/>
                  </a:lnTo>
                  <a:lnTo>
                    <a:pt x="280" y="3677"/>
                  </a:lnTo>
                  <a:lnTo>
                    <a:pt x="276" y="3655"/>
                  </a:lnTo>
                  <a:lnTo>
                    <a:pt x="273" y="3635"/>
                  </a:lnTo>
                  <a:lnTo>
                    <a:pt x="271" y="3614"/>
                  </a:lnTo>
                  <a:lnTo>
                    <a:pt x="271" y="3594"/>
                  </a:lnTo>
                  <a:lnTo>
                    <a:pt x="270" y="3555"/>
                  </a:lnTo>
                  <a:lnTo>
                    <a:pt x="269" y="3515"/>
                  </a:lnTo>
                  <a:lnTo>
                    <a:pt x="265" y="3473"/>
                  </a:lnTo>
                  <a:lnTo>
                    <a:pt x="262" y="3432"/>
                  </a:lnTo>
                  <a:lnTo>
                    <a:pt x="258" y="3392"/>
                  </a:lnTo>
                  <a:lnTo>
                    <a:pt x="252" y="3351"/>
                  </a:lnTo>
                  <a:lnTo>
                    <a:pt x="247" y="3311"/>
                  </a:lnTo>
                  <a:lnTo>
                    <a:pt x="240" y="3273"/>
                  </a:lnTo>
                  <a:lnTo>
                    <a:pt x="234" y="3236"/>
                  </a:lnTo>
                  <a:lnTo>
                    <a:pt x="227" y="3201"/>
                  </a:lnTo>
                  <a:lnTo>
                    <a:pt x="221" y="3169"/>
                  </a:lnTo>
                  <a:lnTo>
                    <a:pt x="213" y="3139"/>
                  </a:lnTo>
                  <a:lnTo>
                    <a:pt x="207" y="3112"/>
                  </a:lnTo>
                  <a:lnTo>
                    <a:pt x="200" y="3089"/>
                  </a:lnTo>
                  <a:lnTo>
                    <a:pt x="194" y="3069"/>
                  </a:lnTo>
                  <a:lnTo>
                    <a:pt x="187" y="3053"/>
                  </a:lnTo>
                  <a:lnTo>
                    <a:pt x="185" y="3045"/>
                  </a:lnTo>
                  <a:lnTo>
                    <a:pt x="182" y="3035"/>
                  </a:lnTo>
                  <a:lnTo>
                    <a:pt x="179" y="3023"/>
                  </a:lnTo>
                  <a:lnTo>
                    <a:pt x="177" y="3009"/>
                  </a:lnTo>
                  <a:lnTo>
                    <a:pt x="174" y="2976"/>
                  </a:lnTo>
                  <a:lnTo>
                    <a:pt x="171" y="2938"/>
                  </a:lnTo>
                  <a:lnTo>
                    <a:pt x="169" y="2896"/>
                  </a:lnTo>
                  <a:lnTo>
                    <a:pt x="167" y="2850"/>
                  </a:lnTo>
                  <a:lnTo>
                    <a:pt x="166" y="2803"/>
                  </a:lnTo>
                  <a:lnTo>
                    <a:pt x="165" y="2755"/>
                  </a:lnTo>
                  <a:lnTo>
                    <a:pt x="165" y="2664"/>
                  </a:lnTo>
                  <a:lnTo>
                    <a:pt x="165" y="2587"/>
                  </a:lnTo>
                  <a:lnTo>
                    <a:pt x="166" y="2532"/>
                  </a:lnTo>
                  <a:lnTo>
                    <a:pt x="166" y="2511"/>
                  </a:lnTo>
                  <a:lnTo>
                    <a:pt x="164" y="2505"/>
                  </a:lnTo>
                  <a:lnTo>
                    <a:pt x="157" y="2488"/>
                  </a:lnTo>
                  <a:lnTo>
                    <a:pt x="146" y="2459"/>
                  </a:lnTo>
                  <a:lnTo>
                    <a:pt x="134" y="2423"/>
                  </a:lnTo>
                  <a:lnTo>
                    <a:pt x="121" y="2382"/>
                  </a:lnTo>
                  <a:lnTo>
                    <a:pt x="110" y="2336"/>
                  </a:lnTo>
                  <a:lnTo>
                    <a:pt x="104" y="2312"/>
                  </a:lnTo>
                  <a:lnTo>
                    <a:pt x="100" y="2288"/>
                  </a:lnTo>
                  <a:lnTo>
                    <a:pt x="96" y="2264"/>
                  </a:lnTo>
                  <a:lnTo>
                    <a:pt x="93" y="2242"/>
                  </a:lnTo>
                  <a:lnTo>
                    <a:pt x="90" y="2189"/>
                  </a:lnTo>
                  <a:lnTo>
                    <a:pt x="88" y="2132"/>
                  </a:lnTo>
                  <a:lnTo>
                    <a:pt x="86" y="2071"/>
                  </a:lnTo>
                  <a:lnTo>
                    <a:pt x="85" y="2012"/>
                  </a:lnTo>
                  <a:lnTo>
                    <a:pt x="84" y="1959"/>
                  </a:lnTo>
                  <a:lnTo>
                    <a:pt x="84" y="1916"/>
                  </a:lnTo>
                  <a:lnTo>
                    <a:pt x="84" y="1887"/>
                  </a:lnTo>
                  <a:lnTo>
                    <a:pt x="84" y="1877"/>
                  </a:lnTo>
                  <a:lnTo>
                    <a:pt x="79" y="1875"/>
                  </a:lnTo>
                  <a:lnTo>
                    <a:pt x="71" y="1869"/>
                  </a:lnTo>
                  <a:lnTo>
                    <a:pt x="64" y="1865"/>
                  </a:lnTo>
                  <a:lnTo>
                    <a:pt x="56" y="1860"/>
                  </a:lnTo>
                  <a:lnTo>
                    <a:pt x="49" y="1853"/>
                  </a:lnTo>
                  <a:lnTo>
                    <a:pt x="41" y="1844"/>
                  </a:lnTo>
                  <a:lnTo>
                    <a:pt x="34" y="1833"/>
                  </a:lnTo>
                  <a:lnTo>
                    <a:pt x="26" y="1823"/>
                  </a:lnTo>
                  <a:lnTo>
                    <a:pt x="19" y="1808"/>
                  </a:lnTo>
                  <a:lnTo>
                    <a:pt x="13" y="1793"/>
                  </a:lnTo>
                  <a:lnTo>
                    <a:pt x="7" y="1776"/>
                  </a:lnTo>
                  <a:lnTo>
                    <a:pt x="3" y="1756"/>
                  </a:lnTo>
                  <a:lnTo>
                    <a:pt x="1" y="1734"/>
                  </a:lnTo>
                  <a:lnTo>
                    <a:pt x="0" y="1711"/>
                  </a:lnTo>
                  <a:lnTo>
                    <a:pt x="1" y="1682"/>
                  </a:lnTo>
                  <a:lnTo>
                    <a:pt x="3" y="1650"/>
                  </a:lnTo>
                  <a:lnTo>
                    <a:pt x="6" y="1614"/>
                  </a:lnTo>
                  <a:lnTo>
                    <a:pt x="11" y="1574"/>
                  </a:lnTo>
                  <a:lnTo>
                    <a:pt x="23" y="1493"/>
                  </a:lnTo>
                  <a:lnTo>
                    <a:pt x="37" y="1409"/>
                  </a:lnTo>
                  <a:lnTo>
                    <a:pt x="50" y="1333"/>
                  </a:lnTo>
                  <a:lnTo>
                    <a:pt x="62" y="1270"/>
                  </a:lnTo>
                  <a:lnTo>
                    <a:pt x="70" y="1226"/>
                  </a:lnTo>
                  <a:lnTo>
                    <a:pt x="73" y="1210"/>
                  </a:lnTo>
                  <a:lnTo>
                    <a:pt x="73" y="1204"/>
                  </a:lnTo>
                  <a:lnTo>
                    <a:pt x="73" y="1187"/>
                  </a:lnTo>
                  <a:lnTo>
                    <a:pt x="74" y="1162"/>
                  </a:lnTo>
                  <a:lnTo>
                    <a:pt x="76" y="1129"/>
                  </a:lnTo>
                  <a:lnTo>
                    <a:pt x="79" y="1093"/>
                  </a:lnTo>
                  <a:lnTo>
                    <a:pt x="84" y="1056"/>
                  </a:lnTo>
                  <a:lnTo>
                    <a:pt x="87" y="1038"/>
                  </a:lnTo>
                  <a:lnTo>
                    <a:pt x="91" y="1019"/>
                  </a:lnTo>
                  <a:lnTo>
                    <a:pt x="95" y="1002"/>
                  </a:lnTo>
                  <a:lnTo>
                    <a:pt x="100" y="986"/>
                  </a:lnTo>
                  <a:lnTo>
                    <a:pt x="127" y="994"/>
                  </a:lnTo>
                  <a:lnTo>
                    <a:pt x="152" y="1002"/>
                  </a:lnTo>
                  <a:lnTo>
                    <a:pt x="164" y="1004"/>
                  </a:lnTo>
                  <a:lnTo>
                    <a:pt x="175" y="1006"/>
                  </a:lnTo>
                  <a:lnTo>
                    <a:pt x="184" y="1006"/>
                  </a:lnTo>
                  <a:lnTo>
                    <a:pt x="191" y="1005"/>
                  </a:lnTo>
                  <a:lnTo>
                    <a:pt x="208" y="1003"/>
                  </a:lnTo>
                  <a:lnTo>
                    <a:pt x="223" y="1000"/>
                  </a:lnTo>
                  <a:lnTo>
                    <a:pt x="239" y="999"/>
                  </a:lnTo>
                  <a:lnTo>
                    <a:pt x="257" y="1000"/>
                  </a:lnTo>
                  <a:lnTo>
                    <a:pt x="265" y="1001"/>
                  </a:lnTo>
                  <a:lnTo>
                    <a:pt x="274" y="1002"/>
                  </a:lnTo>
                  <a:lnTo>
                    <a:pt x="283" y="1005"/>
                  </a:lnTo>
                  <a:lnTo>
                    <a:pt x="293" y="1009"/>
                  </a:lnTo>
                  <a:lnTo>
                    <a:pt x="302" y="1012"/>
                  </a:lnTo>
                  <a:lnTo>
                    <a:pt x="312" y="1017"/>
                  </a:lnTo>
                  <a:lnTo>
                    <a:pt x="323" y="1024"/>
                  </a:lnTo>
                  <a:lnTo>
                    <a:pt x="333" y="1030"/>
                  </a:lnTo>
                  <a:lnTo>
                    <a:pt x="345" y="1038"/>
                  </a:lnTo>
                  <a:lnTo>
                    <a:pt x="358" y="1043"/>
                  </a:lnTo>
                  <a:lnTo>
                    <a:pt x="373" y="1047"/>
                  </a:lnTo>
                  <a:lnTo>
                    <a:pt x="388" y="1049"/>
                  </a:lnTo>
                  <a:lnTo>
                    <a:pt x="404" y="1050"/>
                  </a:lnTo>
                  <a:lnTo>
                    <a:pt x="420" y="1050"/>
                  </a:lnTo>
                  <a:lnTo>
                    <a:pt x="437" y="1048"/>
                  </a:lnTo>
                  <a:lnTo>
                    <a:pt x="453" y="1046"/>
                  </a:lnTo>
                  <a:lnTo>
                    <a:pt x="469" y="1042"/>
                  </a:lnTo>
                  <a:lnTo>
                    <a:pt x="484" y="1037"/>
                  </a:lnTo>
                  <a:lnTo>
                    <a:pt x="497" y="1033"/>
                  </a:lnTo>
                  <a:lnTo>
                    <a:pt x="510" y="1026"/>
                  </a:lnTo>
                  <a:lnTo>
                    <a:pt x="521" y="1019"/>
                  </a:lnTo>
                  <a:lnTo>
                    <a:pt x="530" y="1013"/>
                  </a:lnTo>
                  <a:lnTo>
                    <a:pt x="537" y="1005"/>
                  </a:lnTo>
                  <a:lnTo>
                    <a:pt x="542" y="998"/>
                  </a:lnTo>
                  <a:lnTo>
                    <a:pt x="548" y="977"/>
                  </a:lnTo>
                  <a:lnTo>
                    <a:pt x="558" y="950"/>
                  </a:lnTo>
                  <a:lnTo>
                    <a:pt x="567" y="918"/>
                  </a:lnTo>
                  <a:lnTo>
                    <a:pt x="577" y="887"/>
                  </a:lnTo>
                  <a:lnTo>
                    <a:pt x="585" y="855"/>
                  </a:lnTo>
                  <a:lnTo>
                    <a:pt x="593" y="830"/>
                  </a:lnTo>
                  <a:lnTo>
                    <a:pt x="598" y="813"/>
                  </a:lnTo>
                  <a:lnTo>
                    <a:pt x="600" y="806"/>
                  </a:lnTo>
                  <a:lnTo>
                    <a:pt x="600" y="715"/>
                  </a:lnTo>
                  <a:lnTo>
                    <a:pt x="604" y="715"/>
                  </a:lnTo>
                  <a:lnTo>
                    <a:pt x="614" y="716"/>
                  </a:lnTo>
                  <a:lnTo>
                    <a:pt x="628" y="717"/>
                  </a:lnTo>
                  <a:lnTo>
                    <a:pt x="645" y="717"/>
                  </a:lnTo>
                  <a:lnTo>
                    <a:pt x="655" y="716"/>
                  </a:lnTo>
                  <a:lnTo>
                    <a:pt x="665" y="714"/>
                  </a:lnTo>
                  <a:lnTo>
                    <a:pt x="675" y="712"/>
                  </a:lnTo>
                  <a:lnTo>
                    <a:pt x="684" y="707"/>
                  </a:lnTo>
                  <a:lnTo>
                    <a:pt x="693" y="703"/>
                  </a:lnTo>
                  <a:lnTo>
                    <a:pt x="702" y="697"/>
                  </a:lnTo>
                  <a:lnTo>
                    <a:pt x="709" y="690"/>
                  </a:lnTo>
                  <a:lnTo>
                    <a:pt x="716" y="681"/>
                  </a:lnTo>
                  <a:lnTo>
                    <a:pt x="722" y="672"/>
                  </a:lnTo>
                  <a:lnTo>
                    <a:pt x="728" y="667"/>
                  </a:lnTo>
                  <a:lnTo>
                    <a:pt x="733" y="661"/>
                  </a:lnTo>
                  <a:lnTo>
                    <a:pt x="739" y="658"/>
                  </a:lnTo>
                  <a:lnTo>
                    <a:pt x="749" y="654"/>
                  </a:lnTo>
                  <a:lnTo>
                    <a:pt x="757" y="652"/>
                  </a:lnTo>
                  <a:lnTo>
                    <a:pt x="765" y="651"/>
                  </a:lnTo>
                  <a:lnTo>
                    <a:pt x="774" y="646"/>
                  </a:lnTo>
                  <a:lnTo>
                    <a:pt x="778" y="643"/>
                  </a:lnTo>
                  <a:lnTo>
                    <a:pt x="782" y="638"/>
                  </a:lnTo>
                  <a:lnTo>
                    <a:pt x="787" y="631"/>
                  </a:lnTo>
                  <a:lnTo>
                    <a:pt x="791" y="623"/>
                  </a:lnTo>
                  <a:lnTo>
                    <a:pt x="799" y="605"/>
                  </a:lnTo>
                  <a:lnTo>
                    <a:pt x="804" y="586"/>
                  </a:lnTo>
                  <a:lnTo>
                    <a:pt x="806" y="579"/>
                  </a:lnTo>
                  <a:lnTo>
                    <a:pt x="808" y="570"/>
                  </a:lnTo>
                  <a:lnTo>
                    <a:pt x="812" y="561"/>
                  </a:lnTo>
                  <a:lnTo>
                    <a:pt x="816" y="553"/>
                  </a:lnTo>
                  <a:lnTo>
                    <a:pt x="822" y="545"/>
                  </a:lnTo>
                  <a:lnTo>
                    <a:pt x="828" y="537"/>
                  </a:lnTo>
                  <a:lnTo>
                    <a:pt x="837" y="529"/>
                  </a:lnTo>
                  <a:lnTo>
                    <a:pt x="848" y="521"/>
                  </a:lnTo>
                  <a:lnTo>
                    <a:pt x="861" y="513"/>
                  </a:lnTo>
                  <a:lnTo>
                    <a:pt x="876" y="506"/>
                  </a:lnTo>
                  <a:lnTo>
                    <a:pt x="894" y="497"/>
                  </a:lnTo>
                  <a:lnTo>
                    <a:pt x="916" y="490"/>
                  </a:lnTo>
                  <a:lnTo>
                    <a:pt x="956" y="478"/>
                  </a:lnTo>
                  <a:lnTo>
                    <a:pt x="985" y="470"/>
                  </a:lnTo>
                  <a:lnTo>
                    <a:pt x="1003" y="467"/>
                  </a:lnTo>
                  <a:lnTo>
                    <a:pt x="1015" y="464"/>
                  </a:lnTo>
                  <a:lnTo>
                    <a:pt x="1019" y="463"/>
                  </a:lnTo>
                  <a:lnTo>
                    <a:pt x="1022" y="462"/>
                  </a:lnTo>
                  <a:lnTo>
                    <a:pt x="1024" y="461"/>
                  </a:lnTo>
                  <a:lnTo>
                    <a:pt x="1025" y="459"/>
                  </a:lnTo>
                  <a:lnTo>
                    <a:pt x="1028" y="453"/>
                  </a:lnTo>
                  <a:lnTo>
                    <a:pt x="1033" y="439"/>
                  </a:lnTo>
                  <a:lnTo>
                    <a:pt x="1039" y="423"/>
                  </a:lnTo>
                  <a:lnTo>
                    <a:pt x="1047" y="407"/>
                  </a:lnTo>
                  <a:lnTo>
                    <a:pt x="1052" y="389"/>
                  </a:lnTo>
                  <a:lnTo>
                    <a:pt x="1056" y="374"/>
                  </a:lnTo>
                  <a:lnTo>
                    <a:pt x="1056" y="367"/>
                  </a:lnTo>
                  <a:lnTo>
                    <a:pt x="1056" y="360"/>
                  </a:lnTo>
                  <a:lnTo>
                    <a:pt x="1053" y="355"/>
                  </a:lnTo>
                  <a:lnTo>
                    <a:pt x="1049" y="349"/>
                  </a:lnTo>
                  <a:lnTo>
                    <a:pt x="1044" y="346"/>
                  </a:lnTo>
                  <a:lnTo>
                    <a:pt x="1037" y="343"/>
                  </a:lnTo>
                  <a:lnTo>
                    <a:pt x="1027" y="340"/>
                  </a:lnTo>
                  <a:lnTo>
                    <a:pt x="1016" y="339"/>
                  </a:lnTo>
                  <a:lnTo>
                    <a:pt x="976" y="342"/>
                  </a:lnTo>
                  <a:lnTo>
                    <a:pt x="950" y="342"/>
                  </a:lnTo>
                  <a:lnTo>
                    <a:pt x="945" y="340"/>
                  </a:lnTo>
                  <a:lnTo>
                    <a:pt x="939" y="339"/>
                  </a:lnTo>
                  <a:lnTo>
                    <a:pt x="935" y="336"/>
                  </a:lnTo>
                  <a:lnTo>
                    <a:pt x="929" y="333"/>
                  </a:lnTo>
                  <a:lnTo>
                    <a:pt x="925" y="328"/>
                  </a:lnTo>
                  <a:lnTo>
                    <a:pt x="919" y="322"/>
                  </a:lnTo>
                  <a:lnTo>
                    <a:pt x="914" y="315"/>
                  </a:lnTo>
                  <a:lnTo>
                    <a:pt x="908" y="307"/>
                  </a:lnTo>
                  <a:lnTo>
                    <a:pt x="884" y="274"/>
                  </a:lnTo>
                  <a:lnTo>
                    <a:pt x="865" y="250"/>
                  </a:lnTo>
                  <a:lnTo>
                    <a:pt x="862" y="245"/>
                  </a:lnTo>
                  <a:lnTo>
                    <a:pt x="860" y="239"/>
                  </a:lnTo>
                  <a:lnTo>
                    <a:pt x="859" y="235"/>
                  </a:lnTo>
                  <a:lnTo>
                    <a:pt x="857" y="229"/>
                  </a:lnTo>
                  <a:lnTo>
                    <a:pt x="857" y="224"/>
                  </a:lnTo>
                  <a:lnTo>
                    <a:pt x="860" y="219"/>
                  </a:lnTo>
                  <a:lnTo>
                    <a:pt x="862" y="213"/>
                  </a:lnTo>
                  <a:lnTo>
                    <a:pt x="866" y="207"/>
                  </a:lnTo>
                  <a:lnTo>
                    <a:pt x="880" y="182"/>
                  </a:lnTo>
                  <a:lnTo>
                    <a:pt x="892" y="158"/>
                  </a:lnTo>
                  <a:lnTo>
                    <a:pt x="896" y="152"/>
                  </a:lnTo>
                  <a:lnTo>
                    <a:pt x="901" y="147"/>
                  </a:lnTo>
                  <a:lnTo>
                    <a:pt x="905" y="140"/>
                  </a:lnTo>
                  <a:lnTo>
                    <a:pt x="912" y="135"/>
                  </a:lnTo>
                  <a:lnTo>
                    <a:pt x="919" y="130"/>
                  </a:lnTo>
                  <a:lnTo>
                    <a:pt x="928" y="125"/>
                  </a:lnTo>
                  <a:lnTo>
                    <a:pt x="938" y="120"/>
                  </a:lnTo>
                  <a:lnTo>
                    <a:pt x="950" y="115"/>
                  </a:lnTo>
                  <a:lnTo>
                    <a:pt x="962" y="110"/>
                  </a:lnTo>
                  <a:lnTo>
                    <a:pt x="973" y="104"/>
                  </a:lnTo>
                  <a:lnTo>
                    <a:pt x="984" y="98"/>
                  </a:lnTo>
                  <a:lnTo>
                    <a:pt x="995" y="91"/>
                  </a:lnTo>
                  <a:lnTo>
                    <a:pt x="1013" y="78"/>
                  </a:lnTo>
                  <a:lnTo>
                    <a:pt x="1028" y="64"/>
                  </a:lnTo>
                  <a:lnTo>
                    <a:pt x="1050" y="41"/>
                  </a:lnTo>
                  <a:lnTo>
                    <a:pt x="1058" y="31"/>
                  </a:lnTo>
                  <a:lnTo>
                    <a:pt x="1112" y="0"/>
                  </a:lnTo>
                  <a:lnTo>
                    <a:pt x="1131" y="7"/>
                  </a:lnTo>
                  <a:lnTo>
                    <a:pt x="1153" y="16"/>
                  </a:lnTo>
                  <a:lnTo>
                    <a:pt x="1180" y="25"/>
                  </a:lnTo>
                  <a:lnTo>
                    <a:pt x="1208" y="35"/>
                  </a:lnTo>
                  <a:lnTo>
                    <a:pt x="1237" y="43"/>
                  </a:lnTo>
                  <a:lnTo>
                    <a:pt x="1267" y="51"/>
                  </a:lnTo>
                  <a:lnTo>
                    <a:pt x="1296" y="57"/>
                  </a:lnTo>
                  <a:lnTo>
                    <a:pt x="1322" y="61"/>
                  </a:lnTo>
                  <a:lnTo>
                    <a:pt x="1336" y="63"/>
                  </a:lnTo>
                  <a:lnTo>
                    <a:pt x="1349" y="66"/>
                  </a:lnTo>
                  <a:lnTo>
                    <a:pt x="1361" y="71"/>
                  </a:lnTo>
                  <a:lnTo>
                    <a:pt x="1371" y="75"/>
                  </a:lnTo>
                  <a:lnTo>
                    <a:pt x="1380" y="80"/>
                  </a:lnTo>
                  <a:lnTo>
                    <a:pt x="1387" y="86"/>
                  </a:lnTo>
                  <a:lnTo>
                    <a:pt x="1393" y="92"/>
                  </a:lnTo>
                  <a:lnTo>
                    <a:pt x="1398" y="98"/>
                  </a:lnTo>
                  <a:lnTo>
                    <a:pt x="1406" y="110"/>
                  </a:lnTo>
                  <a:lnTo>
                    <a:pt x="1410" y="120"/>
                  </a:lnTo>
                  <a:lnTo>
                    <a:pt x="1412" y="127"/>
                  </a:lnTo>
                  <a:lnTo>
                    <a:pt x="1412" y="129"/>
                  </a:lnTo>
                  <a:lnTo>
                    <a:pt x="1420" y="334"/>
                  </a:lnTo>
                  <a:lnTo>
                    <a:pt x="1431" y="337"/>
                  </a:lnTo>
                  <a:lnTo>
                    <a:pt x="1459" y="347"/>
                  </a:lnTo>
                  <a:lnTo>
                    <a:pt x="1500" y="359"/>
                  </a:lnTo>
                  <a:lnTo>
                    <a:pt x="1548" y="372"/>
                  </a:lnTo>
                  <a:lnTo>
                    <a:pt x="1562" y="375"/>
                  </a:lnTo>
                  <a:lnTo>
                    <a:pt x="1572" y="379"/>
                  </a:lnTo>
                  <a:lnTo>
                    <a:pt x="1583" y="383"/>
                  </a:lnTo>
                  <a:lnTo>
                    <a:pt x="1593" y="388"/>
                  </a:lnTo>
                  <a:lnTo>
                    <a:pt x="1602" y="394"/>
                  </a:lnTo>
                  <a:lnTo>
                    <a:pt x="1611" y="399"/>
                  </a:lnTo>
                  <a:lnTo>
                    <a:pt x="1617" y="405"/>
                  </a:lnTo>
                  <a:lnTo>
                    <a:pt x="1624" y="411"/>
                  </a:lnTo>
                  <a:lnTo>
                    <a:pt x="1629" y="418"/>
                  </a:lnTo>
                  <a:lnTo>
                    <a:pt x="1634" y="424"/>
                  </a:lnTo>
                  <a:lnTo>
                    <a:pt x="1638" y="431"/>
                  </a:lnTo>
                  <a:lnTo>
                    <a:pt x="1641" y="437"/>
                  </a:lnTo>
                  <a:lnTo>
                    <a:pt x="1644" y="444"/>
                  </a:lnTo>
                  <a:lnTo>
                    <a:pt x="1646" y="450"/>
                  </a:lnTo>
                  <a:lnTo>
                    <a:pt x="1646" y="457"/>
                  </a:lnTo>
                  <a:lnTo>
                    <a:pt x="1648" y="462"/>
                  </a:lnTo>
                  <a:lnTo>
                    <a:pt x="1648" y="474"/>
                  </a:lnTo>
                  <a:lnTo>
                    <a:pt x="1650" y="487"/>
                  </a:lnTo>
                  <a:lnTo>
                    <a:pt x="1651" y="494"/>
                  </a:lnTo>
                  <a:lnTo>
                    <a:pt x="1653" y="500"/>
                  </a:lnTo>
                  <a:lnTo>
                    <a:pt x="1655" y="506"/>
                  </a:lnTo>
                  <a:lnTo>
                    <a:pt x="1657" y="511"/>
                  </a:lnTo>
                  <a:lnTo>
                    <a:pt x="1662" y="518"/>
                  </a:lnTo>
                  <a:lnTo>
                    <a:pt x="1665" y="522"/>
                  </a:lnTo>
                  <a:lnTo>
                    <a:pt x="1670" y="527"/>
                  </a:lnTo>
                  <a:lnTo>
                    <a:pt x="1676" y="531"/>
                  </a:lnTo>
                  <a:lnTo>
                    <a:pt x="1682" y="534"/>
                  </a:lnTo>
                  <a:lnTo>
                    <a:pt x="1690" y="536"/>
                  </a:lnTo>
                  <a:lnTo>
                    <a:pt x="1699" y="537"/>
                  </a:lnTo>
                  <a:lnTo>
                    <a:pt x="1707" y="538"/>
                  </a:lnTo>
                  <a:lnTo>
                    <a:pt x="1719" y="537"/>
                  </a:lnTo>
                  <a:lnTo>
                    <a:pt x="1731" y="534"/>
                  </a:lnTo>
                  <a:lnTo>
                    <a:pt x="1745" y="530"/>
                  </a:lnTo>
                  <a:lnTo>
                    <a:pt x="1762" y="524"/>
                  </a:lnTo>
                  <a:lnTo>
                    <a:pt x="1796" y="509"/>
                  </a:lnTo>
                  <a:lnTo>
                    <a:pt x="1831" y="492"/>
                  </a:lnTo>
                  <a:lnTo>
                    <a:pt x="1865" y="474"/>
                  </a:lnTo>
                  <a:lnTo>
                    <a:pt x="1898" y="458"/>
                  </a:lnTo>
                  <a:lnTo>
                    <a:pt x="1912" y="451"/>
                  </a:lnTo>
                  <a:lnTo>
                    <a:pt x="1924" y="446"/>
                  </a:lnTo>
                  <a:lnTo>
                    <a:pt x="1935" y="443"/>
                  </a:lnTo>
                  <a:lnTo>
                    <a:pt x="1942" y="439"/>
                  </a:lnTo>
                  <a:lnTo>
                    <a:pt x="1950" y="438"/>
                  </a:lnTo>
                  <a:lnTo>
                    <a:pt x="1957" y="438"/>
                  </a:lnTo>
                  <a:lnTo>
                    <a:pt x="1964" y="439"/>
                  </a:lnTo>
                  <a:lnTo>
                    <a:pt x="1971" y="441"/>
                  </a:lnTo>
                  <a:lnTo>
                    <a:pt x="1977" y="443"/>
                  </a:lnTo>
                  <a:lnTo>
                    <a:pt x="1985" y="446"/>
                  </a:lnTo>
                  <a:lnTo>
                    <a:pt x="1991" y="450"/>
                  </a:lnTo>
                  <a:lnTo>
                    <a:pt x="1998" y="455"/>
                  </a:lnTo>
                  <a:lnTo>
                    <a:pt x="2003" y="461"/>
                  </a:lnTo>
                  <a:lnTo>
                    <a:pt x="2010" y="469"/>
                  </a:lnTo>
                  <a:lnTo>
                    <a:pt x="2015" y="478"/>
                  </a:lnTo>
                  <a:lnTo>
                    <a:pt x="2022" y="486"/>
                  </a:lnTo>
                  <a:lnTo>
                    <a:pt x="2027" y="497"/>
                  </a:lnTo>
                  <a:lnTo>
                    <a:pt x="2032" y="510"/>
                  </a:lnTo>
                  <a:lnTo>
                    <a:pt x="2037" y="523"/>
                  </a:lnTo>
                  <a:lnTo>
                    <a:pt x="2041" y="538"/>
                  </a:lnTo>
                  <a:lnTo>
                    <a:pt x="2046" y="554"/>
                  </a:lnTo>
                  <a:lnTo>
                    <a:pt x="2052" y="567"/>
                  </a:lnTo>
                  <a:lnTo>
                    <a:pt x="2060" y="580"/>
                  </a:lnTo>
                  <a:lnTo>
                    <a:pt x="2069" y="592"/>
                  </a:lnTo>
                  <a:lnTo>
                    <a:pt x="2078" y="602"/>
                  </a:lnTo>
                  <a:lnTo>
                    <a:pt x="2088" y="611"/>
                  </a:lnTo>
                  <a:lnTo>
                    <a:pt x="2100" y="620"/>
                  </a:lnTo>
                  <a:lnTo>
                    <a:pt x="2112" y="628"/>
                  </a:lnTo>
                  <a:lnTo>
                    <a:pt x="2125" y="634"/>
                  </a:lnTo>
                  <a:lnTo>
                    <a:pt x="2138" y="640"/>
                  </a:lnTo>
                  <a:lnTo>
                    <a:pt x="2151" y="645"/>
                  </a:lnTo>
                  <a:lnTo>
                    <a:pt x="2166" y="649"/>
                  </a:lnTo>
                  <a:lnTo>
                    <a:pt x="2180" y="653"/>
                  </a:lnTo>
                  <a:lnTo>
                    <a:pt x="2194" y="656"/>
                  </a:lnTo>
                  <a:lnTo>
                    <a:pt x="2209" y="658"/>
                  </a:lnTo>
                  <a:lnTo>
                    <a:pt x="2223" y="659"/>
                  </a:lnTo>
                  <a:lnTo>
                    <a:pt x="2230" y="660"/>
                  </a:lnTo>
                  <a:lnTo>
                    <a:pt x="2236" y="659"/>
                  </a:lnTo>
                  <a:lnTo>
                    <a:pt x="2243" y="659"/>
                  </a:lnTo>
                  <a:lnTo>
                    <a:pt x="2249" y="657"/>
                  </a:lnTo>
                  <a:lnTo>
                    <a:pt x="2255" y="656"/>
                  </a:lnTo>
                  <a:lnTo>
                    <a:pt x="2260" y="654"/>
                  </a:lnTo>
                  <a:lnTo>
                    <a:pt x="2266" y="651"/>
                  </a:lnTo>
                  <a:lnTo>
                    <a:pt x="2271" y="647"/>
                  </a:lnTo>
                  <a:lnTo>
                    <a:pt x="2280" y="639"/>
                  </a:lnTo>
                  <a:lnTo>
                    <a:pt x="2289" y="629"/>
                  </a:lnTo>
                  <a:lnTo>
                    <a:pt x="2296" y="618"/>
                  </a:lnTo>
                  <a:lnTo>
                    <a:pt x="2304" y="606"/>
                  </a:lnTo>
                  <a:lnTo>
                    <a:pt x="2310" y="592"/>
                  </a:lnTo>
                  <a:lnTo>
                    <a:pt x="2316" y="578"/>
                  </a:lnTo>
                  <a:lnTo>
                    <a:pt x="2321" y="561"/>
                  </a:lnTo>
                  <a:lnTo>
                    <a:pt x="2327" y="545"/>
                  </a:lnTo>
                  <a:lnTo>
                    <a:pt x="2335" y="512"/>
                  </a:lnTo>
                  <a:lnTo>
                    <a:pt x="2344" y="478"/>
                  </a:lnTo>
                  <a:lnTo>
                    <a:pt x="2346" y="469"/>
                  </a:lnTo>
                  <a:lnTo>
                    <a:pt x="2349" y="461"/>
                  </a:lnTo>
                  <a:lnTo>
                    <a:pt x="2354" y="454"/>
                  </a:lnTo>
                  <a:lnTo>
                    <a:pt x="2359" y="446"/>
                  </a:lnTo>
                  <a:lnTo>
                    <a:pt x="2365" y="438"/>
                  </a:lnTo>
                  <a:lnTo>
                    <a:pt x="2370" y="431"/>
                  </a:lnTo>
                  <a:lnTo>
                    <a:pt x="2377" y="424"/>
                  </a:lnTo>
                  <a:lnTo>
                    <a:pt x="2384" y="418"/>
                  </a:lnTo>
                  <a:lnTo>
                    <a:pt x="2400" y="405"/>
                  </a:lnTo>
                  <a:lnTo>
                    <a:pt x="2417" y="393"/>
                  </a:lnTo>
                  <a:lnTo>
                    <a:pt x="2435" y="382"/>
                  </a:lnTo>
                  <a:lnTo>
                    <a:pt x="2455" y="371"/>
                  </a:lnTo>
                  <a:lnTo>
                    <a:pt x="2494" y="351"/>
                  </a:lnTo>
                  <a:lnTo>
                    <a:pt x="2532" y="334"/>
                  </a:lnTo>
                  <a:lnTo>
                    <a:pt x="2567" y="319"/>
                  </a:lnTo>
                  <a:lnTo>
                    <a:pt x="2594" y="303"/>
                  </a:lnTo>
                  <a:lnTo>
                    <a:pt x="2605" y="297"/>
                  </a:lnTo>
                  <a:lnTo>
                    <a:pt x="2617" y="290"/>
                  </a:lnTo>
                  <a:lnTo>
                    <a:pt x="2628" y="285"/>
                  </a:lnTo>
                  <a:lnTo>
                    <a:pt x="2639" y="281"/>
                  </a:lnTo>
                  <a:lnTo>
                    <a:pt x="2662" y="273"/>
                  </a:lnTo>
                  <a:lnTo>
                    <a:pt x="2685" y="266"/>
                  </a:lnTo>
                  <a:lnTo>
                    <a:pt x="2708" y="262"/>
                  </a:lnTo>
                  <a:lnTo>
                    <a:pt x="2730" y="260"/>
                  </a:lnTo>
                  <a:lnTo>
                    <a:pt x="2753" y="259"/>
                  </a:lnTo>
                  <a:lnTo>
                    <a:pt x="2776" y="258"/>
                  </a:lnTo>
                  <a:lnTo>
                    <a:pt x="2782" y="259"/>
                  </a:lnTo>
                  <a:lnTo>
                    <a:pt x="2787" y="260"/>
                  </a:lnTo>
                  <a:lnTo>
                    <a:pt x="2791" y="262"/>
                  </a:lnTo>
                  <a:lnTo>
                    <a:pt x="2796" y="265"/>
                  </a:lnTo>
                  <a:lnTo>
                    <a:pt x="2800" y="269"/>
                  </a:lnTo>
                  <a:lnTo>
                    <a:pt x="2804" y="273"/>
                  </a:lnTo>
                  <a:lnTo>
                    <a:pt x="2809" y="278"/>
                  </a:lnTo>
                  <a:lnTo>
                    <a:pt x="2812" y="284"/>
                  </a:lnTo>
                  <a:lnTo>
                    <a:pt x="2819" y="298"/>
                  </a:lnTo>
                  <a:lnTo>
                    <a:pt x="2824" y="313"/>
                  </a:lnTo>
                  <a:lnTo>
                    <a:pt x="2828" y="331"/>
                  </a:lnTo>
                  <a:lnTo>
                    <a:pt x="2833" y="349"/>
                  </a:lnTo>
                  <a:lnTo>
                    <a:pt x="2836" y="369"/>
                  </a:lnTo>
                  <a:lnTo>
                    <a:pt x="2838" y="389"/>
                  </a:lnTo>
                  <a:lnTo>
                    <a:pt x="2840" y="410"/>
                  </a:lnTo>
                  <a:lnTo>
                    <a:pt x="2841" y="431"/>
                  </a:lnTo>
                  <a:lnTo>
                    <a:pt x="2844" y="471"/>
                  </a:lnTo>
                  <a:lnTo>
                    <a:pt x="2844" y="508"/>
                  </a:lnTo>
                  <a:lnTo>
                    <a:pt x="2845" y="517"/>
                  </a:lnTo>
                  <a:lnTo>
                    <a:pt x="2846" y="524"/>
                  </a:lnTo>
                  <a:lnTo>
                    <a:pt x="2847" y="531"/>
                  </a:lnTo>
                  <a:lnTo>
                    <a:pt x="2850" y="537"/>
                  </a:lnTo>
                  <a:lnTo>
                    <a:pt x="2853" y="543"/>
                  </a:lnTo>
                  <a:lnTo>
                    <a:pt x="2857" y="548"/>
                  </a:lnTo>
                  <a:lnTo>
                    <a:pt x="2862" y="554"/>
                  </a:lnTo>
                  <a:lnTo>
                    <a:pt x="2866" y="558"/>
                  </a:lnTo>
                  <a:lnTo>
                    <a:pt x="2872" y="562"/>
                  </a:lnTo>
                  <a:lnTo>
                    <a:pt x="2878" y="566"/>
                  </a:lnTo>
                  <a:lnTo>
                    <a:pt x="2885" y="569"/>
                  </a:lnTo>
                  <a:lnTo>
                    <a:pt x="2891" y="571"/>
                  </a:lnTo>
                  <a:lnTo>
                    <a:pt x="2907" y="575"/>
                  </a:lnTo>
                  <a:lnTo>
                    <a:pt x="2923" y="579"/>
                  </a:lnTo>
                  <a:lnTo>
                    <a:pt x="2940" y="581"/>
                  </a:lnTo>
                  <a:lnTo>
                    <a:pt x="2959" y="582"/>
                  </a:lnTo>
                  <a:lnTo>
                    <a:pt x="2979" y="582"/>
                  </a:lnTo>
                  <a:lnTo>
                    <a:pt x="2997" y="582"/>
                  </a:lnTo>
                  <a:lnTo>
                    <a:pt x="3035" y="579"/>
                  </a:lnTo>
                  <a:lnTo>
                    <a:pt x="3071" y="577"/>
                  </a:lnTo>
                  <a:lnTo>
                    <a:pt x="3088" y="574"/>
                  </a:lnTo>
                  <a:lnTo>
                    <a:pt x="3106" y="572"/>
                  </a:lnTo>
                  <a:lnTo>
                    <a:pt x="3123" y="569"/>
                  </a:lnTo>
                  <a:lnTo>
                    <a:pt x="3141" y="566"/>
                  </a:lnTo>
                  <a:lnTo>
                    <a:pt x="3177" y="556"/>
                  </a:lnTo>
                  <a:lnTo>
                    <a:pt x="3211" y="545"/>
                  </a:lnTo>
                  <a:lnTo>
                    <a:pt x="3228" y="538"/>
                  </a:lnTo>
                  <a:lnTo>
                    <a:pt x="3244" y="532"/>
                  </a:lnTo>
                  <a:lnTo>
                    <a:pt x="3260" y="525"/>
                  </a:lnTo>
                  <a:lnTo>
                    <a:pt x="3276" y="518"/>
                  </a:lnTo>
                  <a:lnTo>
                    <a:pt x="3290" y="510"/>
                  </a:lnTo>
                  <a:lnTo>
                    <a:pt x="3304" y="501"/>
                  </a:lnTo>
                  <a:lnTo>
                    <a:pt x="3317" y="494"/>
                  </a:lnTo>
                  <a:lnTo>
                    <a:pt x="3329" y="485"/>
                  </a:lnTo>
                  <a:lnTo>
                    <a:pt x="3340" y="478"/>
                  </a:lnTo>
                  <a:lnTo>
                    <a:pt x="3351" y="472"/>
                  </a:lnTo>
                  <a:lnTo>
                    <a:pt x="3363" y="467"/>
                  </a:lnTo>
                  <a:lnTo>
                    <a:pt x="3374" y="463"/>
                  </a:lnTo>
                  <a:lnTo>
                    <a:pt x="3384" y="462"/>
                  </a:lnTo>
                  <a:lnTo>
                    <a:pt x="3395" y="461"/>
                  </a:lnTo>
                  <a:lnTo>
                    <a:pt x="3405" y="461"/>
                  </a:lnTo>
                  <a:lnTo>
                    <a:pt x="3416" y="461"/>
                  </a:lnTo>
                  <a:lnTo>
                    <a:pt x="3434" y="464"/>
                  </a:lnTo>
                  <a:lnTo>
                    <a:pt x="3452" y="469"/>
                  </a:lnTo>
                  <a:lnTo>
                    <a:pt x="3467" y="474"/>
                  </a:lnTo>
                  <a:lnTo>
                    <a:pt x="3480" y="478"/>
                  </a:lnTo>
                  <a:lnTo>
                    <a:pt x="3486" y="481"/>
                  </a:lnTo>
                  <a:lnTo>
                    <a:pt x="3492" y="486"/>
                  </a:lnTo>
                  <a:lnTo>
                    <a:pt x="3500" y="493"/>
                  </a:lnTo>
                  <a:lnTo>
                    <a:pt x="3507" y="503"/>
                  </a:lnTo>
                  <a:lnTo>
                    <a:pt x="3524" y="525"/>
                  </a:lnTo>
                  <a:lnTo>
                    <a:pt x="3541" y="550"/>
                  </a:lnTo>
                  <a:lnTo>
                    <a:pt x="3560" y="577"/>
                  </a:lnTo>
                  <a:lnTo>
                    <a:pt x="3577" y="601"/>
                  </a:lnTo>
                  <a:lnTo>
                    <a:pt x="3586" y="610"/>
                  </a:lnTo>
                  <a:lnTo>
                    <a:pt x="3593" y="619"/>
                  </a:lnTo>
                  <a:lnTo>
                    <a:pt x="3601" y="626"/>
                  </a:lnTo>
                  <a:lnTo>
                    <a:pt x="3609" y="629"/>
                  </a:lnTo>
                  <a:lnTo>
                    <a:pt x="3616" y="631"/>
                  </a:lnTo>
                  <a:lnTo>
                    <a:pt x="3623" y="632"/>
                  </a:lnTo>
                  <a:lnTo>
                    <a:pt x="3630" y="631"/>
                  </a:lnTo>
                  <a:lnTo>
                    <a:pt x="3638" y="629"/>
                  </a:lnTo>
                  <a:lnTo>
                    <a:pt x="3647" y="626"/>
                  </a:lnTo>
                  <a:lnTo>
                    <a:pt x="3654" y="621"/>
                  </a:lnTo>
                  <a:lnTo>
                    <a:pt x="3662" y="615"/>
                  </a:lnTo>
                  <a:lnTo>
                    <a:pt x="3671" y="607"/>
                  </a:lnTo>
                  <a:lnTo>
                    <a:pt x="3678" y="598"/>
                  </a:lnTo>
                  <a:lnTo>
                    <a:pt x="3687" y="589"/>
                  </a:lnTo>
                  <a:lnTo>
                    <a:pt x="3695" y="577"/>
                  </a:lnTo>
                  <a:lnTo>
                    <a:pt x="3703" y="565"/>
                  </a:lnTo>
                  <a:lnTo>
                    <a:pt x="3712" y="550"/>
                  </a:lnTo>
                  <a:lnTo>
                    <a:pt x="3721" y="535"/>
                  </a:lnTo>
                  <a:lnTo>
                    <a:pt x="3729" y="518"/>
                  </a:lnTo>
                  <a:lnTo>
                    <a:pt x="3737" y="500"/>
                  </a:lnTo>
                  <a:lnTo>
                    <a:pt x="3746" y="483"/>
                  </a:lnTo>
                  <a:lnTo>
                    <a:pt x="3754" y="469"/>
                  </a:lnTo>
                  <a:lnTo>
                    <a:pt x="3764" y="456"/>
                  </a:lnTo>
                  <a:lnTo>
                    <a:pt x="3773" y="446"/>
                  </a:lnTo>
                  <a:lnTo>
                    <a:pt x="3783" y="437"/>
                  </a:lnTo>
                  <a:lnTo>
                    <a:pt x="3793" y="430"/>
                  </a:lnTo>
                  <a:lnTo>
                    <a:pt x="3802" y="424"/>
                  </a:lnTo>
                  <a:lnTo>
                    <a:pt x="3813" y="420"/>
                  </a:lnTo>
                  <a:lnTo>
                    <a:pt x="3824" y="417"/>
                  </a:lnTo>
                  <a:lnTo>
                    <a:pt x="3835" y="413"/>
                  </a:lnTo>
                  <a:lnTo>
                    <a:pt x="3847" y="412"/>
                  </a:lnTo>
                  <a:lnTo>
                    <a:pt x="3859" y="410"/>
                  </a:lnTo>
                  <a:lnTo>
                    <a:pt x="3884" y="407"/>
                  </a:lnTo>
                  <a:lnTo>
                    <a:pt x="3911" y="402"/>
                  </a:lnTo>
                  <a:lnTo>
                    <a:pt x="3936" y="398"/>
                  </a:lnTo>
                  <a:lnTo>
                    <a:pt x="3956" y="396"/>
                  </a:lnTo>
                  <a:lnTo>
                    <a:pt x="3963" y="396"/>
                  </a:lnTo>
                  <a:lnTo>
                    <a:pt x="3971" y="397"/>
                  </a:lnTo>
                  <a:lnTo>
                    <a:pt x="3976" y="398"/>
                  </a:lnTo>
                  <a:lnTo>
                    <a:pt x="3982" y="400"/>
                  </a:lnTo>
                  <a:lnTo>
                    <a:pt x="3991" y="406"/>
                  </a:lnTo>
                  <a:lnTo>
                    <a:pt x="3999" y="412"/>
                  </a:lnTo>
                  <a:lnTo>
                    <a:pt x="4008" y="422"/>
                  </a:lnTo>
                  <a:lnTo>
                    <a:pt x="4018" y="432"/>
                  </a:lnTo>
                  <a:lnTo>
                    <a:pt x="4046" y="459"/>
                  </a:lnTo>
                  <a:lnTo>
                    <a:pt x="4079" y="490"/>
                  </a:lnTo>
                  <a:lnTo>
                    <a:pt x="4105" y="513"/>
                  </a:lnTo>
                  <a:lnTo>
                    <a:pt x="4116" y="523"/>
                  </a:lnTo>
                  <a:lnTo>
                    <a:pt x="4123" y="523"/>
                  </a:lnTo>
                  <a:lnTo>
                    <a:pt x="4141" y="525"/>
                  </a:lnTo>
                  <a:lnTo>
                    <a:pt x="4169" y="528"/>
                  </a:lnTo>
                  <a:lnTo>
                    <a:pt x="4203" y="530"/>
                  </a:lnTo>
                  <a:lnTo>
                    <a:pt x="4242" y="532"/>
                  </a:lnTo>
                  <a:lnTo>
                    <a:pt x="4282" y="533"/>
                  </a:lnTo>
                  <a:lnTo>
                    <a:pt x="4323" y="533"/>
                  </a:lnTo>
                  <a:lnTo>
                    <a:pt x="4358" y="531"/>
                  </a:lnTo>
                  <a:lnTo>
                    <a:pt x="4375" y="530"/>
                  </a:lnTo>
                  <a:lnTo>
                    <a:pt x="4390" y="531"/>
                  </a:lnTo>
                  <a:lnTo>
                    <a:pt x="4404" y="533"/>
                  </a:lnTo>
                  <a:lnTo>
                    <a:pt x="4416" y="537"/>
                  </a:lnTo>
                  <a:lnTo>
                    <a:pt x="4428" y="542"/>
                  </a:lnTo>
                  <a:lnTo>
                    <a:pt x="4439" y="546"/>
                  </a:lnTo>
                  <a:lnTo>
                    <a:pt x="4449" y="553"/>
                  </a:lnTo>
                  <a:lnTo>
                    <a:pt x="4457" y="558"/>
                  </a:lnTo>
                  <a:lnTo>
                    <a:pt x="4475" y="570"/>
                  </a:lnTo>
                  <a:lnTo>
                    <a:pt x="4489" y="581"/>
                  </a:lnTo>
                  <a:lnTo>
                    <a:pt x="4497" y="585"/>
                  </a:lnTo>
                  <a:lnTo>
                    <a:pt x="4503" y="589"/>
                  </a:lnTo>
                  <a:lnTo>
                    <a:pt x="4511" y="591"/>
                  </a:lnTo>
                  <a:lnTo>
                    <a:pt x="4517" y="592"/>
                  </a:lnTo>
                  <a:lnTo>
                    <a:pt x="4528" y="589"/>
                  </a:lnTo>
                  <a:lnTo>
                    <a:pt x="4550" y="580"/>
                  </a:lnTo>
                  <a:lnTo>
                    <a:pt x="4575" y="580"/>
                  </a:lnTo>
                  <a:lnTo>
                    <a:pt x="4601" y="582"/>
                  </a:lnTo>
                  <a:lnTo>
                    <a:pt x="4613" y="585"/>
                  </a:lnTo>
                  <a:lnTo>
                    <a:pt x="4622" y="589"/>
                  </a:lnTo>
                  <a:lnTo>
                    <a:pt x="4625" y="590"/>
                  </a:lnTo>
                  <a:lnTo>
                    <a:pt x="4627" y="592"/>
                  </a:lnTo>
                  <a:lnTo>
                    <a:pt x="4629" y="595"/>
                  </a:lnTo>
                  <a:lnTo>
                    <a:pt x="4629" y="598"/>
                  </a:lnTo>
                  <a:lnTo>
                    <a:pt x="4629" y="611"/>
                  </a:lnTo>
                  <a:lnTo>
                    <a:pt x="4631" y="632"/>
                  </a:lnTo>
                  <a:lnTo>
                    <a:pt x="4629" y="657"/>
                  </a:lnTo>
                  <a:lnTo>
                    <a:pt x="4628" y="686"/>
                  </a:lnTo>
                  <a:lnTo>
                    <a:pt x="4627" y="702"/>
                  </a:lnTo>
                  <a:lnTo>
                    <a:pt x="4625" y="718"/>
                  </a:lnTo>
                  <a:lnTo>
                    <a:pt x="4623" y="733"/>
                  </a:lnTo>
                  <a:lnTo>
                    <a:pt x="4619" y="749"/>
                  </a:lnTo>
                  <a:lnTo>
                    <a:pt x="4614" y="764"/>
                  </a:lnTo>
                  <a:lnTo>
                    <a:pt x="4610" y="779"/>
                  </a:lnTo>
                  <a:lnTo>
                    <a:pt x="4603" y="793"/>
                  </a:lnTo>
                  <a:lnTo>
                    <a:pt x="4596" y="806"/>
                  </a:lnTo>
                  <a:lnTo>
                    <a:pt x="4592" y="813"/>
                  </a:lnTo>
                  <a:lnTo>
                    <a:pt x="4589" y="820"/>
                  </a:lnTo>
                  <a:lnTo>
                    <a:pt x="4587" y="828"/>
                  </a:lnTo>
                  <a:lnTo>
                    <a:pt x="4584" y="838"/>
                  </a:lnTo>
                  <a:lnTo>
                    <a:pt x="4580" y="857"/>
                  </a:lnTo>
                  <a:lnTo>
                    <a:pt x="4578" y="878"/>
                  </a:lnTo>
                  <a:lnTo>
                    <a:pt x="4578" y="901"/>
                  </a:lnTo>
                  <a:lnTo>
                    <a:pt x="4578" y="925"/>
                  </a:lnTo>
                  <a:lnTo>
                    <a:pt x="4579" y="949"/>
                  </a:lnTo>
                  <a:lnTo>
                    <a:pt x="4580" y="973"/>
                  </a:lnTo>
                  <a:lnTo>
                    <a:pt x="4585" y="1017"/>
                  </a:lnTo>
                  <a:lnTo>
                    <a:pt x="4590" y="1054"/>
                  </a:lnTo>
                  <a:lnTo>
                    <a:pt x="4595" y="1079"/>
                  </a:lnTo>
                  <a:lnTo>
                    <a:pt x="4596" y="1089"/>
                  </a:lnTo>
                  <a:lnTo>
                    <a:pt x="4592" y="1104"/>
                  </a:lnTo>
                  <a:lnTo>
                    <a:pt x="4583" y="1141"/>
                  </a:lnTo>
                  <a:lnTo>
                    <a:pt x="4575" y="1164"/>
                  </a:lnTo>
                  <a:lnTo>
                    <a:pt x="4564" y="1187"/>
                  </a:lnTo>
                  <a:lnTo>
                    <a:pt x="4559" y="1199"/>
                  </a:lnTo>
                  <a:lnTo>
                    <a:pt x="4552" y="1210"/>
                  </a:lnTo>
                  <a:lnTo>
                    <a:pt x="4546" y="1221"/>
                  </a:lnTo>
                  <a:lnTo>
                    <a:pt x="4538" y="1231"/>
                  </a:lnTo>
                  <a:lnTo>
                    <a:pt x="4530" y="1240"/>
                  </a:lnTo>
                  <a:lnTo>
                    <a:pt x="4525" y="1250"/>
                  </a:lnTo>
                  <a:lnTo>
                    <a:pt x="4520" y="1260"/>
                  </a:lnTo>
                  <a:lnTo>
                    <a:pt x="4515" y="1271"/>
                  </a:lnTo>
                  <a:lnTo>
                    <a:pt x="4508" y="1293"/>
                  </a:lnTo>
                  <a:lnTo>
                    <a:pt x="4501" y="1314"/>
                  </a:lnTo>
                  <a:lnTo>
                    <a:pt x="4496" y="1336"/>
                  </a:lnTo>
                  <a:lnTo>
                    <a:pt x="4490" y="1357"/>
                  </a:lnTo>
                  <a:lnTo>
                    <a:pt x="4486" y="1368"/>
                  </a:lnTo>
                  <a:lnTo>
                    <a:pt x="4483" y="1378"/>
                  </a:lnTo>
                  <a:lnTo>
                    <a:pt x="4477" y="1387"/>
                  </a:lnTo>
                  <a:lnTo>
                    <a:pt x="4472" y="1397"/>
                  </a:lnTo>
                  <a:lnTo>
                    <a:pt x="4466" y="1406"/>
                  </a:lnTo>
                  <a:lnTo>
                    <a:pt x="4462" y="1415"/>
                  </a:lnTo>
                  <a:lnTo>
                    <a:pt x="4460" y="1423"/>
                  </a:lnTo>
                  <a:lnTo>
                    <a:pt x="4457" y="1431"/>
                  </a:lnTo>
                  <a:lnTo>
                    <a:pt x="4457" y="1437"/>
                  </a:lnTo>
                  <a:lnTo>
                    <a:pt x="4459" y="1445"/>
                  </a:lnTo>
                  <a:lnTo>
                    <a:pt x="4461" y="1452"/>
                  </a:lnTo>
                  <a:lnTo>
                    <a:pt x="4464" y="1458"/>
                  </a:lnTo>
                  <a:lnTo>
                    <a:pt x="4468" y="1463"/>
                  </a:lnTo>
                  <a:lnTo>
                    <a:pt x="4473" y="1470"/>
                  </a:lnTo>
                  <a:lnTo>
                    <a:pt x="4478" y="1475"/>
                  </a:lnTo>
                  <a:lnTo>
                    <a:pt x="4485" y="1482"/>
                  </a:lnTo>
                  <a:lnTo>
                    <a:pt x="4498" y="1493"/>
                  </a:lnTo>
                  <a:lnTo>
                    <a:pt x="4513" y="1506"/>
                  </a:lnTo>
                  <a:lnTo>
                    <a:pt x="4531" y="1521"/>
                  </a:lnTo>
                  <a:lnTo>
                    <a:pt x="4554" y="1544"/>
                  </a:lnTo>
                  <a:lnTo>
                    <a:pt x="4580" y="1570"/>
                  </a:lnTo>
                  <a:lnTo>
                    <a:pt x="4607" y="1601"/>
                  </a:lnTo>
                  <a:lnTo>
                    <a:pt x="4633" y="1631"/>
                  </a:lnTo>
                  <a:lnTo>
                    <a:pt x="4656" y="1662"/>
                  </a:lnTo>
                  <a:lnTo>
                    <a:pt x="4666" y="1676"/>
                  </a:lnTo>
                  <a:lnTo>
                    <a:pt x="4675" y="1689"/>
                  </a:lnTo>
                  <a:lnTo>
                    <a:pt x="4682" y="1702"/>
                  </a:lnTo>
                  <a:lnTo>
                    <a:pt x="4688" y="1714"/>
                  </a:lnTo>
                  <a:lnTo>
                    <a:pt x="4710" y="1756"/>
                  </a:lnTo>
                  <a:lnTo>
                    <a:pt x="4731" y="1794"/>
                  </a:lnTo>
                  <a:lnTo>
                    <a:pt x="4734" y="1803"/>
                  </a:lnTo>
                  <a:lnTo>
                    <a:pt x="4735" y="1811"/>
                  </a:lnTo>
                  <a:lnTo>
                    <a:pt x="4735" y="1817"/>
                  </a:lnTo>
                  <a:lnTo>
                    <a:pt x="4734" y="1824"/>
                  </a:lnTo>
                  <a:lnTo>
                    <a:pt x="4732" y="1826"/>
                  </a:lnTo>
                  <a:lnTo>
                    <a:pt x="4730" y="1829"/>
                  </a:lnTo>
                  <a:lnTo>
                    <a:pt x="4727" y="1831"/>
                  </a:lnTo>
                  <a:lnTo>
                    <a:pt x="4724" y="1833"/>
                  </a:lnTo>
                  <a:lnTo>
                    <a:pt x="4715" y="1837"/>
                  </a:lnTo>
                  <a:lnTo>
                    <a:pt x="4705" y="1839"/>
                  </a:lnTo>
                  <a:lnTo>
                    <a:pt x="4676" y="1842"/>
                  </a:lnTo>
                  <a:lnTo>
                    <a:pt x="4644" y="1847"/>
                  </a:lnTo>
                  <a:lnTo>
                    <a:pt x="4626" y="1850"/>
                  </a:lnTo>
                  <a:lnTo>
                    <a:pt x="4609" y="1853"/>
                  </a:lnTo>
                  <a:lnTo>
                    <a:pt x="4591" y="1857"/>
                  </a:lnTo>
                  <a:lnTo>
                    <a:pt x="4574" y="1863"/>
                  </a:lnTo>
                  <a:lnTo>
                    <a:pt x="4558" y="1868"/>
                  </a:lnTo>
                  <a:lnTo>
                    <a:pt x="4542" y="1874"/>
                  </a:lnTo>
                  <a:lnTo>
                    <a:pt x="4528" y="1881"/>
                  </a:lnTo>
                  <a:lnTo>
                    <a:pt x="4516" y="1889"/>
                  </a:lnTo>
                  <a:lnTo>
                    <a:pt x="4511" y="1893"/>
                  </a:lnTo>
                  <a:lnTo>
                    <a:pt x="4505" y="1898"/>
                  </a:lnTo>
                  <a:lnTo>
                    <a:pt x="4501" y="1902"/>
                  </a:lnTo>
                  <a:lnTo>
                    <a:pt x="4497" y="1907"/>
                  </a:lnTo>
                  <a:lnTo>
                    <a:pt x="4493" y="1913"/>
                  </a:lnTo>
                  <a:lnTo>
                    <a:pt x="4491" y="1918"/>
                  </a:lnTo>
                  <a:lnTo>
                    <a:pt x="4489" y="1924"/>
                  </a:lnTo>
                  <a:lnTo>
                    <a:pt x="4488" y="1930"/>
                  </a:lnTo>
                  <a:lnTo>
                    <a:pt x="4486" y="1941"/>
                  </a:lnTo>
                  <a:lnTo>
                    <a:pt x="4484" y="1952"/>
                  </a:lnTo>
                  <a:lnTo>
                    <a:pt x="4479" y="1961"/>
                  </a:lnTo>
                  <a:lnTo>
                    <a:pt x="4476" y="1968"/>
                  </a:lnTo>
                  <a:lnTo>
                    <a:pt x="4467" y="1983"/>
                  </a:lnTo>
                  <a:lnTo>
                    <a:pt x="4457" y="1995"/>
                  </a:lnTo>
                  <a:lnTo>
                    <a:pt x="4453" y="2001"/>
                  </a:lnTo>
                  <a:lnTo>
                    <a:pt x="4450" y="2008"/>
                  </a:lnTo>
                  <a:lnTo>
                    <a:pt x="4447" y="2015"/>
                  </a:lnTo>
                  <a:lnTo>
                    <a:pt x="4444" y="2024"/>
                  </a:lnTo>
                  <a:lnTo>
                    <a:pt x="4443" y="2034"/>
                  </a:lnTo>
                  <a:lnTo>
                    <a:pt x="4443" y="2045"/>
                  </a:lnTo>
                  <a:lnTo>
                    <a:pt x="4444" y="2057"/>
                  </a:lnTo>
                  <a:lnTo>
                    <a:pt x="4447" y="2072"/>
                  </a:lnTo>
                  <a:lnTo>
                    <a:pt x="4449" y="2087"/>
                  </a:lnTo>
                  <a:lnTo>
                    <a:pt x="4450" y="2102"/>
                  </a:lnTo>
                  <a:lnTo>
                    <a:pt x="4449" y="2118"/>
                  </a:lnTo>
                  <a:lnTo>
                    <a:pt x="4448" y="2133"/>
                  </a:lnTo>
                  <a:lnTo>
                    <a:pt x="4444" y="2147"/>
                  </a:lnTo>
                  <a:lnTo>
                    <a:pt x="4441" y="2161"/>
                  </a:lnTo>
                  <a:lnTo>
                    <a:pt x="4436" y="2174"/>
                  </a:lnTo>
                  <a:lnTo>
                    <a:pt x="4430" y="2186"/>
                  </a:lnTo>
                  <a:lnTo>
                    <a:pt x="4425" y="2197"/>
                  </a:lnTo>
                  <a:lnTo>
                    <a:pt x="4418" y="2208"/>
                  </a:lnTo>
                  <a:lnTo>
                    <a:pt x="4411" y="2217"/>
                  </a:lnTo>
                  <a:lnTo>
                    <a:pt x="4403" y="2224"/>
                  </a:lnTo>
                  <a:lnTo>
                    <a:pt x="4395" y="2230"/>
                  </a:lnTo>
                  <a:lnTo>
                    <a:pt x="4387" y="2234"/>
                  </a:lnTo>
                  <a:lnTo>
                    <a:pt x="4379" y="2237"/>
                  </a:lnTo>
                  <a:lnTo>
                    <a:pt x="4372" y="2238"/>
                  </a:lnTo>
                  <a:lnTo>
                    <a:pt x="4362" y="2238"/>
                  </a:lnTo>
                  <a:lnTo>
                    <a:pt x="4351" y="2238"/>
                  </a:lnTo>
                  <a:lnTo>
                    <a:pt x="4340" y="2238"/>
                  </a:lnTo>
                  <a:lnTo>
                    <a:pt x="4328" y="2239"/>
                  </a:lnTo>
                  <a:lnTo>
                    <a:pt x="4278" y="2140"/>
                  </a:lnTo>
                  <a:lnTo>
                    <a:pt x="4277" y="2138"/>
                  </a:lnTo>
                  <a:lnTo>
                    <a:pt x="4267" y="2128"/>
                  </a:lnTo>
                  <a:lnTo>
                    <a:pt x="4240" y="2101"/>
                  </a:lnTo>
                  <a:lnTo>
                    <a:pt x="4188" y="2049"/>
                  </a:lnTo>
                  <a:lnTo>
                    <a:pt x="4171" y="2034"/>
                  </a:lnTo>
                  <a:lnTo>
                    <a:pt x="4157" y="2023"/>
                  </a:lnTo>
                  <a:lnTo>
                    <a:pt x="4145" y="2015"/>
                  </a:lnTo>
                  <a:lnTo>
                    <a:pt x="4135" y="2010"/>
                  </a:lnTo>
                  <a:lnTo>
                    <a:pt x="4127" y="2007"/>
                  </a:lnTo>
                  <a:lnTo>
                    <a:pt x="4119" y="2004"/>
                  </a:lnTo>
                  <a:lnTo>
                    <a:pt x="4112" y="2004"/>
                  </a:lnTo>
                  <a:lnTo>
                    <a:pt x="4108" y="2004"/>
                  </a:lnTo>
                  <a:lnTo>
                    <a:pt x="4105" y="2003"/>
                  </a:lnTo>
                  <a:lnTo>
                    <a:pt x="4102" y="2003"/>
                  </a:lnTo>
                  <a:lnTo>
                    <a:pt x="4099" y="2001"/>
                  </a:lnTo>
                  <a:lnTo>
                    <a:pt x="4098" y="1998"/>
                  </a:lnTo>
                  <a:lnTo>
                    <a:pt x="4097" y="1985"/>
                  </a:lnTo>
                  <a:lnTo>
                    <a:pt x="4097" y="1959"/>
                  </a:lnTo>
                  <a:lnTo>
                    <a:pt x="4097" y="1950"/>
                  </a:lnTo>
                  <a:lnTo>
                    <a:pt x="4099" y="1940"/>
                  </a:lnTo>
                  <a:lnTo>
                    <a:pt x="4102" y="1930"/>
                  </a:lnTo>
                  <a:lnTo>
                    <a:pt x="4105" y="1921"/>
                  </a:lnTo>
                  <a:lnTo>
                    <a:pt x="4112" y="1900"/>
                  </a:lnTo>
                  <a:lnTo>
                    <a:pt x="4123" y="1878"/>
                  </a:lnTo>
                  <a:lnTo>
                    <a:pt x="4149" y="1832"/>
                  </a:lnTo>
                  <a:lnTo>
                    <a:pt x="4177" y="1789"/>
                  </a:lnTo>
                  <a:lnTo>
                    <a:pt x="4189" y="1768"/>
                  </a:lnTo>
                  <a:lnTo>
                    <a:pt x="4198" y="1749"/>
                  </a:lnTo>
                  <a:lnTo>
                    <a:pt x="4207" y="1731"/>
                  </a:lnTo>
                  <a:lnTo>
                    <a:pt x="4212" y="1716"/>
                  </a:lnTo>
                  <a:lnTo>
                    <a:pt x="4213" y="1709"/>
                  </a:lnTo>
                  <a:lnTo>
                    <a:pt x="4213" y="1704"/>
                  </a:lnTo>
                  <a:lnTo>
                    <a:pt x="4212" y="1699"/>
                  </a:lnTo>
                  <a:lnTo>
                    <a:pt x="4209" y="1694"/>
                  </a:lnTo>
                  <a:lnTo>
                    <a:pt x="4206" y="1691"/>
                  </a:lnTo>
                  <a:lnTo>
                    <a:pt x="4202" y="1689"/>
                  </a:lnTo>
                  <a:lnTo>
                    <a:pt x="4195" y="1687"/>
                  </a:lnTo>
                  <a:lnTo>
                    <a:pt x="4188" y="1687"/>
                  </a:lnTo>
                  <a:lnTo>
                    <a:pt x="4170" y="1685"/>
                  </a:lnTo>
                  <a:lnTo>
                    <a:pt x="4154" y="1682"/>
                  </a:lnTo>
                  <a:lnTo>
                    <a:pt x="4138" y="1678"/>
                  </a:lnTo>
                  <a:lnTo>
                    <a:pt x="4121" y="1672"/>
                  </a:lnTo>
                  <a:lnTo>
                    <a:pt x="4105" y="1666"/>
                  </a:lnTo>
                  <a:lnTo>
                    <a:pt x="4091" y="1657"/>
                  </a:lnTo>
                  <a:lnTo>
                    <a:pt x="4077" y="1650"/>
                  </a:lnTo>
                  <a:lnTo>
                    <a:pt x="4062" y="1641"/>
                  </a:lnTo>
                  <a:lnTo>
                    <a:pt x="4040" y="1625"/>
                  </a:lnTo>
                  <a:lnTo>
                    <a:pt x="4022" y="1610"/>
                  </a:lnTo>
                  <a:lnTo>
                    <a:pt x="4010" y="1600"/>
                  </a:lnTo>
                  <a:lnTo>
                    <a:pt x="4006" y="1595"/>
                  </a:lnTo>
                  <a:lnTo>
                    <a:pt x="3825" y="1777"/>
                  </a:lnTo>
                  <a:lnTo>
                    <a:pt x="3813" y="1777"/>
                  </a:lnTo>
                  <a:lnTo>
                    <a:pt x="3783" y="1776"/>
                  </a:lnTo>
                  <a:lnTo>
                    <a:pt x="3762" y="1775"/>
                  </a:lnTo>
                  <a:lnTo>
                    <a:pt x="3739" y="1773"/>
                  </a:lnTo>
                  <a:lnTo>
                    <a:pt x="3714" y="1769"/>
                  </a:lnTo>
                  <a:lnTo>
                    <a:pt x="3689" y="1766"/>
                  </a:lnTo>
                  <a:lnTo>
                    <a:pt x="3663" y="1761"/>
                  </a:lnTo>
                  <a:lnTo>
                    <a:pt x="3639" y="1755"/>
                  </a:lnTo>
                  <a:lnTo>
                    <a:pt x="3627" y="1752"/>
                  </a:lnTo>
                  <a:lnTo>
                    <a:pt x="3616" y="1748"/>
                  </a:lnTo>
                  <a:lnTo>
                    <a:pt x="3605" y="1743"/>
                  </a:lnTo>
                  <a:lnTo>
                    <a:pt x="3596" y="1739"/>
                  </a:lnTo>
                  <a:lnTo>
                    <a:pt x="3586" y="1733"/>
                  </a:lnTo>
                  <a:lnTo>
                    <a:pt x="3578" y="1728"/>
                  </a:lnTo>
                  <a:lnTo>
                    <a:pt x="3571" y="1722"/>
                  </a:lnTo>
                  <a:lnTo>
                    <a:pt x="3564" y="1716"/>
                  </a:lnTo>
                  <a:lnTo>
                    <a:pt x="3560" y="1709"/>
                  </a:lnTo>
                  <a:lnTo>
                    <a:pt x="3555" y="1703"/>
                  </a:lnTo>
                  <a:lnTo>
                    <a:pt x="3553" y="1694"/>
                  </a:lnTo>
                  <a:lnTo>
                    <a:pt x="3553" y="1687"/>
                  </a:lnTo>
                  <a:lnTo>
                    <a:pt x="3552" y="1678"/>
                  </a:lnTo>
                  <a:lnTo>
                    <a:pt x="3550" y="1668"/>
                  </a:lnTo>
                  <a:lnTo>
                    <a:pt x="3545" y="1658"/>
                  </a:lnTo>
                  <a:lnTo>
                    <a:pt x="3541" y="1648"/>
                  </a:lnTo>
                  <a:lnTo>
                    <a:pt x="3535" y="1639"/>
                  </a:lnTo>
                  <a:lnTo>
                    <a:pt x="3528" y="1628"/>
                  </a:lnTo>
                  <a:lnTo>
                    <a:pt x="3519" y="1618"/>
                  </a:lnTo>
                  <a:lnTo>
                    <a:pt x="3511" y="1607"/>
                  </a:lnTo>
                  <a:lnTo>
                    <a:pt x="3490" y="1585"/>
                  </a:lnTo>
                  <a:lnTo>
                    <a:pt x="3467" y="1566"/>
                  </a:lnTo>
                  <a:lnTo>
                    <a:pt x="3442" y="1546"/>
                  </a:lnTo>
                  <a:lnTo>
                    <a:pt x="3417" y="1528"/>
                  </a:lnTo>
                  <a:lnTo>
                    <a:pt x="3391" y="1511"/>
                  </a:lnTo>
                  <a:lnTo>
                    <a:pt x="3367" y="1498"/>
                  </a:lnTo>
                  <a:lnTo>
                    <a:pt x="3355" y="1493"/>
                  </a:lnTo>
                  <a:lnTo>
                    <a:pt x="3344" y="1489"/>
                  </a:lnTo>
                  <a:lnTo>
                    <a:pt x="3333" y="1485"/>
                  </a:lnTo>
                  <a:lnTo>
                    <a:pt x="3323" y="1482"/>
                  </a:lnTo>
                  <a:lnTo>
                    <a:pt x="3314" y="1481"/>
                  </a:lnTo>
                  <a:lnTo>
                    <a:pt x="3306" y="1480"/>
                  </a:lnTo>
                  <a:lnTo>
                    <a:pt x="3298" y="1481"/>
                  </a:lnTo>
                  <a:lnTo>
                    <a:pt x="3292" y="1483"/>
                  </a:lnTo>
                  <a:lnTo>
                    <a:pt x="3288" y="1486"/>
                  </a:lnTo>
                  <a:lnTo>
                    <a:pt x="3283" y="1491"/>
                  </a:lnTo>
                  <a:lnTo>
                    <a:pt x="3281" y="1497"/>
                  </a:lnTo>
                  <a:lnTo>
                    <a:pt x="3281" y="1505"/>
                  </a:lnTo>
                  <a:lnTo>
                    <a:pt x="3280" y="1522"/>
                  </a:lnTo>
                  <a:lnTo>
                    <a:pt x="3277" y="1539"/>
                  </a:lnTo>
                  <a:lnTo>
                    <a:pt x="3272" y="1555"/>
                  </a:lnTo>
                  <a:lnTo>
                    <a:pt x="3267" y="1571"/>
                  </a:lnTo>
                  <a:lnTo>
                    <a:pt x="3259" y="1588"/>
                  </a:lnTo>
                  <a:lnTo>
                    <a:pt x="3252" y="1603"/>
                  </a:lnTo>
                  <a:lnTo>
                    <a:pt x="3244" y="1617"/>
                  </a:lnTo>
                  <a:lnTo>
                    <a:pt x="3235" y="1630"/>
                  </a:lnTo>
                  <a:lnTo>
                    <a:pt x="3219" y="1653"/>
                  </a:lnTo>
                  <a:lnTo>
                    <a:pt x="3204" y="1671"/>
                  </a:lnTo>
                  <a:lnTo>
                    <a:pt x="3194" y="1682"/>
                  </a:lnTo>
                  <a:lnTo>
                    <a:pt x="3190" y="1687"/>
                  </a:lnTo>
                  <a:lnTo>
                    <a:pt x="3186" y="1690"/>
                  </a:lnTo>
                  <a:lnTo>
                    <a:pt x="3174" y="1701"/>
                  </a:lnTo>
                  <a:lnTo>
                    <a:pt x="3157" y="1715"/>
                  </a:lnTo>
                  <a:lnTo>
                    <a:pt x="3133" y="1732"/>
                  </a:lnTo>
                  <a:lnTo>
                    <a:pt x="3120" y="1740"/>
                  </a:lnTo>
                  <a:lnTo>
                    <a:pt x="3106" y="1749"/>
                  </a:lnTo>
                  <a:lnTo>
                    <a:pt x="3091" y="1756"/>
                  </a:lnTo>
                  <a:lnTo>
                    <a:pt x="3075" y="1763"/>
                  </a:lnTo>
                  <a:lnTo>
                    <a:pt x="3059" y="1769"/>
                  </a:lnTo>
                  <a:lnTo>
                    <a:pt x="3043" y="1774"/>
                  </a:lnTo>
                  <a:lnTo>
                    <a:pt x="3025" y="1776"/>
                  </a:lnTo>
                  <a:lnTo>
                    <a:pt x="3009" y="1777"/>
                  </a:lnTo>
                  <a:lnTo>
                    <a:pt x="2993" y="1778"/>
                  </a:lnTo>
                  <a:lnTo>
                    <a:pt x="2979" y="1781"/>
                  </a:lnTo>
                  <a:lnTo>
                    <a:pt x="2967" y="1786"/>
                  </a:lnTo>
                  <a:lnTo>
                    <a:pt x="2956" y="1791"/>
                  </a:lnTo>
                  <a:lnTo>
                    <a:pt x="2947" y="1799"/>
                  </a:lnTo>
                  <a:lnTo>
                    <a:pt x="2940" y="1806"/>
                  </a:lnTo>
                  <a:lnTo>
                    <a:pt x="2934" y="1814"/>
                  </a:lnTo>
                  <a:lnTo>
                    <a:pt x="2930" y="1823"/>
                  </a:lnTo>
                  <a:lnTo>
                    <a:pt x="2925" y="1831"/>
                  </a:lnTo>
                  <a:lnTo>
                    <a:pt x="2923" y="1839"/>
                  </a:lnTo>
                  <a:lnTo>
                    <a:pt x="2921" y="1847"/>
                  </a:lnTo>
                  <a:lnTo>
                    <a:pt x="2920" y="1854"/>
                  </a:lnTo>
                  <a:lnTo>
                    <a:pt x="2918" y="1864"/>
                  </a:lnTo>
                  <a:lnTo>
                    <a:pt x="2918" y="1868"/>
                  </a:lnTo>
                  <a:lnTo>
                    <a:pt x="2922" y="1872"/>
                  </a:lnTo>
                  <a:lnTo>
                    <a:pt x="2932" y="1884"/>
                  </a:lnTo>
                  <a:lnTo>
                    <a:pt x="2947" y="1901"/>
                  </a:lnTo>
                  <a:lnTo>
                    <a:pt x="2963" y="1925"/>
                  </a:lnTo>
                  <a:lnTo>
                    <a:pt x="2972" y="1938"/>
                  </a:lnTo>
                  <a:lnTo>
                    <a:pt x="2980" y="1952"/>
                  </a:lnTo>
                  <a:lnTo>
                    <a:pt x="2987" y="1967"/>
                  </a:lnTo>
                  <a:lnTo>
                    <a:pt x="2995" y="1983"/>
                  </a:lnTo>
                  <a:lnTo>
                    <a:pt x="3000" y="1999"/>
                  </a:lnTo>
                  <a:lnTo>
                    <a:pt x="3005" y="2015"/>
                  </a:lnTo>
                  <a:lnTo>
                    <a:pt x="3008" y="2033"/>
                  </a:lnTo>
                  <a:lnTo>
                    <a:pt x="3009" y="2049"/>
                  </a:lnTo>
                  <a:lnTo>
                    <a:pt x="3008" y="2058"/>
                  </a:lnTo>
                  <a:lnTo>
                    <a:pt x="3008" y="2064"/>
                  </a:lnTo>
                  <a:lnTo>
                    <a:pt x="3007" y="2071"/>
                  </a:lnTo>
                  <a:lnTo>
                    <a:pt x="3005" y="2075"/>
                  </a:lnTo>
                  <a:lnTo>
                    <a:pt x="3002" y="2079"/>
                  </a:lnTo>
                  <a:lnTo>
                    <a:pt x="3000" y="2084"/>
                  </a:lnTo>
                  <a:lnTo>
                    <a:pt x="2997" y="2086"/>
                  </a:lnTo>
                  <a:lnTo>
                    <a:pt x="2995" y="2089"/>
                  </a:lnTo>
                  <a:lnTo>
                    <a:pt x="2987" y="2093"/>
                  </a:lnTo>
                  <a:lnTo>
                    <a:pt x="2980" y="2094"/>
                  </a:lnTo>
                  <a:lnTo>
                    <a:pt x="2972" y="2095"/>
                  </a:lnTo>
                  <a:lnTo>
                    <a:pt x="2963" y="2095"/>
                  </a:lnTo>
                  <a:lnTo>
                    <a:pt x="2955" y="2095"/>
                  </a:lnTo>
                  <a:lnTo>
                    <a:pt x="2947" y="2096"/>
                  </a:lnTo>
                  <a:lnTo>
                    <a:pt x="2939" y="2097"/>
                  </a:lnTo>
                  <a:lnTo>
                    <a:pt x="2932" y="2100"/>
                  </a:lnTo>
                  <a:lnTo>
                    <a:pt x="2928" y="2102"/>
                  </a:lnTo>
                  <a:lnTo>
                    <a:pt x="2926" y="2106"/>
                  </a:lnTo>
                  <a:lnTo>
                    <a:pt x="2924" y="2109"/>
                  </a:lnTo>
                  <a:lnTo>
                    <a:pt x="2922" y="2113"/>
                  </a:lnTo>
                  <a:lnTo>
                    <a:pt x="2920" y="2119"/>
                  </a:lnTo>
                  <a:lnTo>
                    <a:pt x="2919" y="2125"/>
                  </a:lnTo>
                  <a:lnTo>
                    <a:pt x="2919" y="2132"/>
                  </a:lnTo>
                  <a:lnTo>
                    <a:pt x="2918" y="2140"/>
                  </a:lnTo>
                  <a:lnTo>
                    <a:pt x="2916" y="2157"/>
                  </a:lnTo>
                  <a:lnTo>
                    <a:pt x="2913" y="2175"/>
                  </a:lnTo>
                  <a:lnTo>
                    <a:pt x="2908" y="2193"/>
                  </a:lnTo>
                  <a:lnTo>
                    <a:pt x="2901" y="2210"/>
                  </a:lnTo>
                  <a:lnTo>
                    <a:pt x="2894" y="2227"/>
                  </a:lnTo>
                  <a:lnTo>
                    <a:pt x="2885" y="2245"/>
                  </a:lnTo>
                  <a:lnTo>
                    <a:pt x="2876" y="2261"/>
                  </a:lnTo>
                  <a:lnTo>
                    <a:pt x="2866" y="2278"/>
                  </a:lnTo>
                  <a:lnTo>
                    <a:pt x="2847" y="2305"/>
                  </a:lnTo>
                  <a:lnTo>
                    <a:pt x="2830" y="2326"/>
                  </a:lnTo>
                  <a:lnTo>
                    <a:pt x="2819" y="2342"/>
                  </a:lnTo>
                  <a:lnTo>
                    <a:pt x="2814" y="234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1285"/>
            <p:cNvSpPr>
              <a:spLocks noChangeAspect="1"/>
            </p:cNvSpPr>
            <p:nvPr/>
          </p:nvSpPr>
          <p:spPr bwMode="auto">
            <a:xfrm>
              <a:off x="4157" y="2334"/>
              <a:ext cx="628" cy="556"/>
            </a:xfrm>
            <a:custGeom>
              <a:avLst/>
              <a:gdLst>
                <a:gd name="T0" fmla="*/ 0 w 4735"/>
                <a:gd name="T1" fmla="*/ 0 h 3945"/>
                <a:gd name="T2" fmla="*/ 0 w 4735"/>
                <a:gd name="T3" fmla="*/ 0 h 3945"/>
                <a:gd name="T4" fmla="*/ 0 w 4735"/>
                <a:gd name="T5" fmla="*/ 0 h 3945"/>
                <a:gd name="T6" fmla="*/ 0 w 4735"/>
                <a:gd name="T7" fmla="*/ 0 h 3945"/>
                <a:gd name="T8" fmla="*/ 0 w 4735"/>
                <a:gd name="T9" fmla="*/ 0 h 3945"/>
                <a:gd name="T10" fmla="*/ 0 w 4735"/>
                <a:gd name="T11" fmla="*/ 0 h 3945"/>
                <a:gd name="T12" fmla="*/ 0 w 4735"/>
                <a:gd name="T13" fmla="*/ 0 h 3945"/>
                <a:gd name="T14" fmla="*/ 0 w 4735"/>
                <a:gd name="T15" fmla="*/ 0 h 3945"/>
                <a:gd name="T16" fmla="*/ 0 w 4735"/>
                <a:gd name="T17" fmla="*/ 0 h 3945"/>
                <a:gd name="T18" fmla="*/ 0 w 4735"/>
                <a:gd name="T19" fmla="*/ 0 h 3945"/>
                <a:gd name="T20" fmla="*/ 0 w 4735"/>
                <a:gd name="T21" fmla="*/ 0 h 3945"/>
                <a:gd name="T22" fmla="*/ 0 w 4735"/>
                <a:gd name="T23" fmla="*/ 0 h 3945"/>
                <a:gd name="T24" fmla="*/ 0 w 4735"/>
                <a:gd name="T25" fmla="*/ 0 h 3945"/>
                <a:gd name="T26" fmla="*/ 0 w 4735"/>
                <a:gd name="T27" fmla="*/ 0 h 3945"/>
                <a:gd name="T28" fmla="*/ 0 w 4735"/>
                <a:gd name="T29" fmla="*/ 0 h 3945"/>
                <a:gd name="T30" fmla="*/ 0 w 4735"/>
                <a:gd name="T31" fmla="*/ 0 h 3945"/>
                <a:gd name="T32" fmla="*/ 0 w 4735"/>
                <a:gd name="T33" fmla="*/ 0 h 3945"/>
                <a:gd name="T34" fmla="*/ 0 w 4735"/>
                <a:gd name="T35" fmla="*/ 0 h 3945"/>
                <a:gd name="T36" fmla="*/ 0 w 4735"/>
                <a:gd name="T37" fmla="*/ 0 h 3945"/>
                <a:gd name="T38" fmla="*/ 0 w 4735"/>
                <a:gd name="T39" fmla="*/ 0 h 3945"/>
                <a:gd name="T40" fmla="*/ 0 w 4735"/>
                <a:gd name="T41" fmla="*/ 0 h 3945"/>
                <a:gd name="T42" fmla="*/ 0 w 4735"/>
                <a:gd name="T43" fmla="*/ 0 h 3945"/>
                <a:gd name="T44" fmla="*/ 0 w 4735"/>
                <a:gd name="T45" fmla="*/ 0 h 3945"/>
                <a:gd name="T46" fmla="*/ 0 w 4735"/>
                <a:gd name="T47" fmla="*/ 0 h 3945"/>
                <a:gd name="T48" fmla="*/ 0 w 4735"/>
                <a:gd name="T49" fmla="*/ 0 h 3945"/>
                <a:gd name="T50" fmla="*/ 0 w 4735"/>
                <a:gd name="T51" fmla="*/ 0 h 3945"/>
                <a:gd name="T52" fmla="*/ 0 w 4735"/>
                <a:gd name="T53" fmla="*/ 0 h 3945"/>
                <a:gd name="T54" fmla="*/ 0 w 4735"/>
                <a:gd name="T55" fmla="*/ 0 h 3945"/>
                <a:gd name="T56" fmla="*/ 0 w 4735"/>
                <a:gd name="T57" fmla="*/ 0 h 3945"/>
                <a:gd name="T58" fmla="*/ 0 w 4735"/>
                <a:gd name="T59" fmla="*/ 0 h 3945"/>
                <a:gd name="T60" fmla="*/ 0 w 4735"/>
                <a:gd name="T61" fmla="*/ 0 h 3945"/>
                <a:gd name="T62" fmla="*/ 0 w 4735"/>
                <a:gd name="T63" fmla="*/ 0 h 3945"/>
                <a:gd name="T64" fmla="*/ 0 w 4735"/>
                <a:gd name="T65" fmla="*/ 0 h 3945"/>
                <a:gd name="T66" fmla="*/ 0 w 4735"/>
                <a:gd name="T67" fmla="*/ 0 h 3945"/>
                <a:gd name="T68" fmla="*/ 0 w 4735"/>
                <a:gd name="T69" fmla="*/ 0 h 3945"/>
                <a:gd name="T70" fmla="*/ 0 w 4735"/>
                <a:gd name="T71" fmla="*/ 0 h 3945"/>
                <a:gd name="T72" fmla="*/ 0 w 4735"/>
                <a:gd name="T73" fmla="*/ 0 h 3945"/>
                <a:gd name="T74" fmla="*/ 0 w 4735"/>
                <a:gd name="T75" fmla="*/ 0 h 3945"/>
                <a:gd name="T76" fmla="*/ 0 w 4735"/>
                <a:gd name="T77" fmla="*/ 0 h 3945"/>
                <a:gd name="T78" fmla="*/ 0 w 4735"/>
                <a:gd name="T79" fmla="*/ 0 h 3945"/>
                <a:gd name="T80" fmla="*/ 0 w 4735"/>
                <a:gd name="T81" fmla="*/ 0 h 3945"/>
                <a:gd name="T82" fmla="*/ 0 w 4735"/>
                <a:gd name="T83" fmla="*/ 0 h 3945"/>
                <a:gd name="T84" fmla="*/ 0 w 4735"/>
                <a:gd name="T85" fmla="*/ 0 h 3945"/>
                <a:gd name="T86" fmla="*/ 0 w 4735"/>
                <a:gd name="T87" fmla="*/ 0 h 3945"/>
                <a:gd name="T88" fmla="*/ 0 w 4735"/>
                <a:gd name="T89" fmla="*/ 0 h 3945"/>
                <a:gd name="T90" fmla="*/ 0 w 4735"/>
                <a:gd name="T91" fmla="*/ 0 h 3945"/>
                <a:gd name="T92" fmla="*/ 0 w 4735"/>
                <a:gd name="T93" fmla="*/ 0 h 3945"/>
                <a:gd name="T94" fmla="*/ 0 w 4735"/>
                <a:gd name="T95" fmla="*/ 0 h 3945"/>
                <a:gd name="T96" fmla="*/ 0 w 4735"/>
                <a:gd name="T97" fmla="*/ 0 h 3945"/>
                <a:gd name="T98" fmla="*/ 0 w 4735"/>
                <a:gd name="T99" fmla="*/ 0 h 3945"/>
                <a:gd name="T100" fmla="*/ 0 w 4735"/>
                <a:gd name="T101" fmla="*/ 0 h 3945"/>
                <a:gd name="T102" fmla="*/ 0 w 4735"/>
                <a:gd name="T103" fmla="*/ 0 h 3945"/>
                <a:gd name="T104" fmla="*/ 0 w 4735"/>
                <a:gd name="T105" fmla="*/ 0 h 3945"/>
                <a:gd name="T106" fmla="*/ 0 w 4735"/>
                <a:gd name="T107" fmla="*/ 0 h 3945"/>
                <a:gd name="T108" fmla="*/ 0 w 4735"/>
                <a:gd name="T109" fmla="*/ 0 h 3945"/>
                <a:gd name="T110" fmla="*/ 0 w 4735"/>
                <a:gd name="T111" fmla="*/ 0 h 3945"/>
                <a:gd name="T112" fmla="*/ 0 w 4735"/>
                <a:gd name="T113" fmla="*/ 0 h 3945"/>
                <a:gd name="T114" fmla="*/ 0 w 4735"/>
                <a:gd name="T115" fmla="*/ 0 h 3945"/>
                <a:gd name="T116" fmla="*/ 0 w 4735"/>
                <a:gd name="T117" fmla="*/ 0 h 3945"/>
                <a:gd name="T118" fmla="*/ 0 w 4735"/>
                <a:gd name="T119" fmla="*/ 0 h 3945"/>
                <a:gd name="T120" fmla="*/ 0 w 4735"/>
                <a:gd name="T121" fmla="*/ 0 h 394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5"/>
                <a:gd name="T184" fmla="*/ 0 h 3945"/>
                <a:gd name="T185" fmla="*/ 4735 w 4735"/>
                <a:gd name="T186" fmla="*/ 3945 h 394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5" h="3945">
                  <a:moveTo>
                    <a:pt x="2814" y="2346"/>
                  </a:moveTo>
                  <a:lnTo>
                    <a:pt x="2805" y="2345"/>
                  </a:lnTo>
                  <a:lnTo>
                    <a:pt x="2783" y="2342"/>
                  </a:lnTo>
                  <a:lnTo>
                    <a:pt x="2749" y="2338"/>
                  </a:lnTo>
                  <a:lnTo>
                    <a:pt x="2709" y="2336"/>
                  </a:lnTo>
                  <a:lnTo>
                    <a:pt x="2687" y="2335"/>
                  </a:lnTo>
                  <a:lnTo>
                    <a:pt x="2666" y="2336"/>
                  </a:lnTo>
                  <a:lnTo>
                    <a:pt x="2644" y="2337"/>
                  </a:lnTo>
                  <a:lnTo>
                    <a:pt x="2625" y="2340"/>
                  </a:lnTo>
                  <a:lnTo>
                    <a:pt x="2606" y="2343"/>
                  </a:lnTo>
                  <a:lnTo>
                    <a:pt x="2590" y="2348"/>
                  </a:lnTo>
                  <a:lnTo>
                    <a:pt x="2582" y="2352"/>
                  </a:lnTo>
                  <a:lnTo>
                    <a:pt x="2576" y="2355"/>
                  </a:lnTo>
                  <a:lnTo>
                    <a:pt x="2569" y="2358"/>
                  </a:lnTo>
                  <a:lnTo>
                    <a:pt x="2565" y="2363"/>
                  </a:lnTo>
                  <a:lnTo>
                    <a:pt x="2545" y="2381"/>
                  </a:lnTo>
                  <a:lnTo>
                    <a:pt x="2526" y="2396"/>
                  </a:lnTo>
                  <a:lnTo>
                    <a:pt x="2505" y="2411"/>
                  </a:lnTo>
                  <a:lnTo>
                    <a:pt x="2483" y="2426"/>
                  </a:lnTo>
                  <a:lnTo>
                    <a:pt x="2462" y="2440"/>
                  </a:lnTo>
                  <a:lnTo>
                    <a:pt x="2439" y="2454"/>
                  </a:lnTo>
                  <a:lnTo>
                    <a:pt x="2415" y="2470"/>
                  </a:lnTo>
                  <a:lnTo>
                    <a:pt x="2390" y="2488"/>
                  </a:lnTo>
                  <a:lnTo>
                    <a:pt x="2379" y="2497"/>
                  </a:lnTo>
                  <a:lnTo>
                    <a:pt x="2369" y="2507"/>
                  </a:lnTo>
                  <a:lnTo>
                    <a:pt x="2363" y="2517"/>
                  </a:lnTo>
                  <a:lnTo>
                    <a:pt x="2357" y="2527"/>
                  </a:lnTo>
                  <a:lnTo>
                    <a:pt x="2354" y="2535"/>
                  </a:lnTo>
                  <a:lnTo>
                    <a:pt x="2351" y="2545"/>
                  </a:lnTo>
                  <a:lnTo>
                    <a:pt x="2349" y="2555"/>
                  </a:lnTo>
                  <a:lnTo>
                    <a:pt x="2348" y="2564"/>
                  </a:lnTo>
                  <a:lnTo>
                    <a:pt x="2347" y="2581"/>
                  </a:lnTo>
                  <a:lnTo>
                    <a:pt x="2345" y="2596"/>
                  </a:lnTo>
                  <a:lnTo>
                    <a:pt x="2344" y="2604"/>
                  </a:lnTo>
                  <a:lnTo>
                    <a:pt x="2341" y="2611"/>
                  </a:lnTo>
                  <a:lnTo>
                    <a:pt x="2338" y="2616"/>
                  </a:lnTo>
                  <a:lnTo>
                    <a:pt x="2332" y="2621"/>
                  </a:lnTo>
                  <a:lnTo>
                    <a:pt x="2316" y="2631"/>
                  </a:lnTo>
                  <a:lnTo>
                    <a:pt x="2293" y="2643"/>
                  </a:lnTo>
                  <a:lnTo>
                    <a:pt x="2266" y="2656"/>
                  </a:lnTo>
                  <a:lnTo>
                    <a:pt x="2235" y="2670"/>
                  </a:lnTo>
                  <a:lnTo>
                    <a:pt x="2203" y="2683"/>
                  </a:lnTo>
                  <a:lnTo>
                    <a:pt x="2169" y="2695"/>
                  </a:lnTo>
                  <a:lnTo>
                    <a:pt x="2136" y="2705"/>
                  </a:lnTo>
                  <a:lnTo>
                    <a:pt x="2107" y="2713"/>
                  </a:lnTo>
                  <a:lnTo>
                    <a:pt x="2081" y="2718"/>
                  </a:lnTo>
                  <a:lnTo>
                    <a:pt x="2059" y="2724"/>
                  </a:lnTo>
                  <a:lnTo>
                    <a:pt x="2038" y="2730"/>
                  </a:lnTo>
                  <a:lnTo>
                    <a:pt x="2019" y="2739"/>
                  </a:lnTo>
                  <a:lnTo>
                    <a:pt x="1996" y="2751"/>
                  </a:lnTo>
                  <a:lnTo>
                    <a:pt x="1970" y="2767"/>
                  </a:lnTo>
                  <a:lnTo>
                    <a:pt x="1938" y="2791"/>
                  </a:lnTo>
                  <a:lnTo>
                    <a:pt x="1899" y="2821"/>
                  </a:lnTo>
                  <a:lnTo>
                    <a:pt x="1860" y="2853"/>
                  </a:lnTo>
                  <a:lnTo>
                    <a:pt x="1828" y="2880"/>
                  </a:lnTo>
                  <a:lnTo>
                    <a:pt x="1805" y="2903"/>
                  </a:lnTo>
                  <a:lnTo>
                    <a:pt x="1788" y="2922"/>
                  </a:lnTo>
                  <a:lnTo>
                    <a:pt x="1769" y="2946"/>
                  </a:lnTo>
                  <a:lnTo>
                    <a:pt x="1765" y="2954"/>
                  </a:lnTo>
                  <a:lnTo>
                    <a:pt x="1761" y="2936"/>
                  </a:lnTo>
                  <a:lnTo>
                    <a:pt x="1749" y="2892"/>
                  </a:lnTo>
                  <a:lnTo>
                    <a:pt x="1740" y="2868"/>
                  </a:lnTo>
                  <a:lnTo>
                    <a:pt x="1730" y="2846"/>
                  </a:lnTo>
                  <a:lnTo>
                    <a:pt x="1725" y="2835"/>
                  </a:lnTo>
                  <a:lnTo>
                    <a:pt x="1719" y="2826"/>
                  </a:lnTo>
                  <a:lnTo>
                    <a:pt x="1713" y="2818"/>
                  </a:lnTo>
                  <a:lnTo>
                    <a:pt x="1707" y="2813"/>
                  </a:lnTo>
                  <a:lnTo>
                    <a:pt x="1700" y="2807"/>
                  </a:lnTo>
                  <a:lnTo>
                    <a:pt x="1691" y="2803"/>
                  </a:lnTo>
                  <a:lnTo>
                    <a:pt x="1681" y="2799"/>
                  </a:lnTo>
                  <a:lnTo>
                    <a:pt x="1670" y="2796"/>
                  </a:lnTo>
                  <a:lnTo>
                    <a:pt x="1660" y="2792"/>
                  </a:lnTo>
                  <a:lnTo>
                    <a:pt x="1646" y="2790"/>
                  </a:lnTo>
                  <a:lnTo>
                    <a:pt x="1634" y="2788"/>
                  </a:lnTo>
                  <a:lnTo>
                    <a:pt x="1621" y="2788"/>
                  </a:lnTo>
                  <a:lnTo>
                    <a:pt x="1609" y="2788"/>
                  </a:lnTo>
                  <a:lnTo>
                    <a:pt x="1597" y="2790"/>
                  </a:lnTo>
                  <a:lnTo>
                    <a:pt x="1587" y="2793"/>
                  </a:lnTo>
                  <a:lnTo>
                    <a:pt x="1576" y="2799"/>
                  </a:lnTo>
                  <a:lnTo>
                    <a:pt x="1571" y="2802"/>
                  </a:lnTo>
                  <a:lnTo>
                    <a:pt x="1567" y="2805"/>
                  </a:lnTo>
                  <a:lnTo>
                    <a:pt x="1563" y="2810"/>
                  </a:lnTo>
                  <a:lnTo>
                    <a:pt x="1559" y="2814"/>
                  </a:lnTo>
                  <a:lnTo>
                    <a:pt x="1556" y="2819"/>
                  </a:lnTo>
                  <a:lnTo>
                    <a:pt x="1553" y="2825"/>
                  </a:lnTo>
                  <a:lnTo>
                    <a:pt x="1551" y="2830"/>
                  </a:lnTo>
                  <a:lnTo>
                    <a:pt x="1548" y="2838"/>
                  </a:lnTo>
                  <a:lnTo>
                    <a:pt x="1546" y="2852"/>
                  </a:lnTo>
                  <a:lnTo>
                    <a:pt x="1544" y="2867"/>
                  </a:lnTo>
                  <a:lnTo>
                    <a:pt x="1542" y="2884"/>
                  </a:lnTo>
                  <a:lnTo>
                    <a:pt x="1541" y="2900"/>
                  </a:lnTo>
                  <a:lnTo>
                    <a:pt x="1539" y="2933"/>
                  </a:lnTo>
                  <a:lnTo>
                    <a:pt x="1537" y="2964"/>
                  </a:lnTo>
                  <a:lnTo>
                    <a:pt x="1534" y="2979"/>
                  </a:lnTo>
                  <a:lnTo>
                    <a:pt x="1532" y="2995"/>
                  </a:lnTo>
                  <a:lnTo>
                    <a:pt x="1529" y="3008"/>
                  </a:lnTo>
                  <a:lnTo>
                    <a:pt x="1526" y="3020"/>
                  </a:lnTo>
                  <a:lnTo>
                    <a:pt x="1520" y="3032"/>
                  </a:lnTo>
                  <a:lnTo>
                    <a:pt x="1515" y="3040"/>
                  </a:lnTo>
                  <a:lnTo>
                    <a:pt x="1511" y="3045"/>
                  </a:lnTo>
                  <a:lnTo>
                    <a:pt x="1507" y="3048"/>
                  </a:lnTo>
                  <a:lnTo>
                    <a:pt x="1504" y="3051"/>
                  </a:lnTo>
                  <a:lnTo>
                    <a:pt x="1500" y="3055"/>
                  </a:lnTo>
                  <a:lnTo>
                    <a:pt x="1489" y="3059"/>
                  </a:lnTo>
                  <a:lnTo>
                    <a:pt x="1476" y="3062"/>
                  </a:lnTo>
                  <a:lnTo>
                    <a:pt x="1460" y="3065"/>
                  </a:lnTo>
                  <a:lnTo>
                    <a:pt x="1443" y="3068"/>
                  </a:lnTo>
                  <a:lnTo>
                    <a:pt x="1404" y="3070"/>
                  </a:lnTo>
                  <a:lnTo>
                    <a:pt x="1360" y="3072"/>
                  </a:lnTo>
                  <a:lnTo>
                    <a:pt x="1316" y="3072"/>
                  </a:lnTo>
                  <a:lnTo>
                    <a:pt x="1271" y="3072"/>
                  </a:lnTo>
                  <a:lnTo>
                    <a:pt x="1229" y="3071"/>
                  </a:lnTo>
                  <a:lnTo>
                    <a:pt x="1190" y="3071"/>
                  </a:lnTo>
                  <a:lnTo>
                    <a:pt x="1130" y="3066"/>
                  </a:lnTo>
                  <a:lnTo>
                    <a:pt x="1085" y="3063"/>
                  </a:lnTo>
                  <a:lnTo>
                    <a:pt x="1076" y="3064"/>
                  </a:lnTo>
                  <a:lnTo>
                    <a:pt x="1067" y="3066"/>
                  </a:lnTo>
                  <a:lnTo>
                    <a:pt x="1061" y="3070"/>
                  </a:lnTo>
                  <a:lnTo>
                    <a:pt x="1056" y="3074"/>
                  </a:lnTo>
                  <a:lnTo>
                    <a:pt x="1050" y="3081"/>
                  </a:lnTo>
                  <a:lnTo>
                    <a:pt x="1046" y="3089"/>
                  </a:lnTo>
                  <a:lnTo>
                    <a:pt x="1044" y="3099"/>
                  </a:lnTo>
                  <a:lnTo>
                    <a:pt x="1041" y="3112"/>
                  </a:lnTo>
                  <a:lnTo>
                    <a:pt x="1037" y="3139"/>
                  </a:lnTo>
                  <a:lnTo>
                    <a:pt x="1033" y="3163"/>
                  </a:lnTo>
                  <a:lnTo>
                    <a:pt x="1027" y="3185"/>
                  </a:lnTo>
                  <a:lnTo>
                    <a:pt x="1022" y="3203"/>
                  </a:lnTo>
                  <a:lnTo>
                    <a:pt x="1012" y="3229"/>
                  </a:lnTo>
                  <a:lnTo>
                    <a:pt x="1008" y="3237"/>
                  </a:lnTo>
                  <a:lnTo>
                    <a:pt x="1001" y="3237"/>
                  </a:lnTo>
                  <a:lnTo>
                    <a:pt x="984" y="3237"/>
                  </a:lnTo>
                  <a:lnTo>
                    <a:pt x="956" y="3238"/>
                  </a:lnTo>
                  <a:lnTo>
                    <a:pt x="925" y="3242"/>
                  </a:lnTo>
                  <a:lnTo>
                    <a:pt x="908" y="3244"/>
                  </a:lnTo>
                  <a:lnTo>
                    <a:pt x="889" y="3248"/>
                  </a:lnTo>
                  <a:lnTo>
                    <a:pt x="870" y="3253"/>
                  </a:lnTo>
                  <a:lnTo>
                    <a:pt x="853" y="3258"/>
                  </a:lnTo>
                  <a:lnTo>
                    <a:pt x="836" y="3266"/>
                  </a:lnTo>
                  <a:lnTo>
                    <a:pt x="819" y="3274"/>
                  </a:lnTo>
                  <a:lnTo>
                    <a:pt x="812" y="3279"/>
                  </a:lnTo>
                  <a:lnTo>
                    <a:pt x="805" y="3284"/>
                  </a:lnTo>
                  <a:lnTo>
                    <a:pt x="798" y="3290"/>
                  </a:lnTo>
                  <a:lnTo>
                    <a:pt x="791" y="3295"/>
                  </a:lnTo>
                  <a:lnTo>
                    <a:pt x="770" y="3318"/>
                  </a:lnTo>
                  <a:lnTo>
                    <a:pt x="755" y="3336"/>
                  </a:lnTo>
                  <a:lnTo>
                    <a:pt x="746" y="3352"/>
                  </a:lnTo>
                  <a:lnTo>
                    <a:pt x="741" y="3362"/>
                  </a:lnTo>
                  <a:lnTo>
                    <a:pt x="740" y="3370"/>
                  </a:lnTo>
                  <a:lnTo>
                    <a:pt x="740" y="3376"/>
                  </a:lnTo>
                  <a:lnTo>
                    <a:pt x="741" y="3378"/>
                  </a:lnTo>
                  <a:lnTo>
                    <a:pt x="741" y="3379"/>
                  </a:lnTo>
                  <a:lnTo>
                    <a:pt x="791" y="3413"/>
                  </a:lnTo>
                  <a:lnTo>
                    <a:pt x="792" y="3418"/>
                  </a:lnTo>
                  <a:lnTo>
                    <a:pt x="794" y="3434"/>
                  </a:lnTo>
                  <a:lnTo>
                    <a:pt x="798" y="3458"/>
                  </a:lnTo>
                  <a:lnTo>
                    <a:pt x="801" y="3487"/>
                  </a:lnTo>
                  <a:lnTo>
                    <a:pt x="802" y="3517"/>
                  </a:lnTo>
                  <a:lnTo>
                    <a:pt x="802" y="3545"/>
                  </a:lnTo>
                  <a:lnTo>
                    <a:pt x="801" y="3558"/>
                  </a:lnTo>
                  <a:lnTo>
                    <a:pt x="799" y="3570"/>
                  </a:lnTo>
                  <a:lnTo>
                    <a:pt x="795" y="3579"/>
                  </a:lnTo>
                  <a:lnTo>
                    <a:pt x="791" y="3587"/>
                  </a:lnTo>
                  <a:lnTo>
                    <a:pt x="780" y="3600"/>
                  </a:lnTo>
                  <a:lnTo>
                    <a:pt x="766" y="3613"/>
                  </a:lnTo>
                  <a:lnTo>
                    <a:pt x="751" y="3626"/>
                  </a:lnTo>
                  <a:lnTo>
                    <a:pt x="734" y="3640"/>
                  </a:lnTo>
                  <a:lnTo>
                    <a:pt x="718" y="3655"/>
                  </a:lnTo>
                  <a:lnTo>
                    <a:pt x="704" y="3673"/>
                  </a:lnTo>
                  <a:lnTo>
                    <a:pt x="697" y="3681"/>
                  </a:lnTo>
                  <a:lnTo>
                    <a:pt x="691" y="3691"/>
                  </a:lnTo>
                  <a:lnTo>
                    <a:pt x="687" y="3701"/>
                  </a:lnTo>
                  <a:lnTo>
                    <a:pt x="683" y="3712"/>
                  </a:lnTo>
                  <a:lnTo>
                    <a:pt x="680" y="3722"/>
                  </a:lnTo>
                  <a:lnTo>
                    <a:pt x="677" y="3730"/>
                  </a:lnTo>
                  <a:lnTo>
                    <a:pt x="674" y="3737"/>
                  </a:lnTo>
                  <a:lnTo>
                    <a:pt x="669" y="3743"/>
                  </a:lnTo>
                  <a:lnTo>
                    <a:pt x="663" y="3752"/>
                  </a:lnTo>
                  <a:lnTo>
                    <a:pt x="657" y="3761"/>
                  </a:lnTo>
                  <a:lnTo>
                    <a:pt x="654" y="3765"/>
                  </a:lnTo>
                  <a:lnTo>
                    <a:pt x="652" y="3771"/>
                  </a:lnTo>
                  <a:lnTo>
                    <a:pt x="651" y="3776"/>
                  </a:lnTo>
                  <a:lnTo>
                    <a:pt x="650" y="3784"/>
                  </a:lnTo>
                  <a:lnTo>
                    <a:pt x="648" y="3791"/>
                  </a:lnTo>
                  <a:lnTo>
                    <a:pt x="648" y="3802"/>
                  </a:lnTo>
                  <a:lnTo>
                    <a:pt x="648" y="3814"/>
                  </a:lnTo>
                  <a:lnTo>
                    <a:pt x="650" y="3828"/>
                  </a:lnTo>
                  <a:lnTo>
                    <a:pt x="655" y="3882"/>
                  </a:lnTo>
                  <a:lnTo>
                    <a:pt x="657" y="3917"/>
                  </a:lnTo>
                  <a:lnTo>
                    <a:pt x="658" y="3938"/>
                  </a:lnTo>
                  <a:lnTo>
                    <a:pt x="658" y="3945"/>
                  </a:lnTo>
                  <a:lnTo>
                    <a:pt x="483" y="3845"/>
                  </a:lnTo>
                  <a:lnTo>
                    <a:pt x="305" y="3771"/>
                  </a:lnTo>
                  <a:lnTo>
                    <a:pt x="297" y="3747"/>
                  </a:lnTo>
                  <a:lnTo>
                    <a:pt x="290" y="3723"/>
                  </a:lnTo>
                  <a:lnTo>
                    <a:pt x="285" y="3700"/>
                  </a:lnTo>
                  <a:lnTo>
                    <a:pt x="280" y="3677"/>
                  </a:lnTo>
                  <a:lnTo>
                    <a:pt x="276" y="3655"/>
                  </a:lnTo>
                  <a:lnTo>
                    <a:pt x="273" y="3635"/>
                  </a:lnTo>
                  <a:lnTo>
                    <a:pt x="271" y="3614"/>
                  </a:lnTo>
                  <a:lnTo>
                    <a:pt x="271" y="3594"/>
                  </a:lnTo>
                  <a:lnTo>
                    <a:pt x="270" y="3555"/>
                  </a:lnTo>
                  <a:lnTo>
                    <a:pt x="269" y="3515"/>
                  </a:lnTo>
                  <a:lnTo>
                    <a:pt x="265" y="3473"/>
                  </a:lnTo>
                  <a:lnTo>
                    <a:pt x="262" y="3432"/>
                  </a:lnTo>
                  <a:lnTo>
                    <a:pt x="258" y="3392"/>
                  </a:lnTo>
                  <a:lnTo>
                    <a:pt x="252" y="3351"/>
                  </a:lnTo>
                  <a:lnTo>
                    <a:pt x="247" y="3311"/>
                  </a:lnTo>
                  <a:lnTo>
                    <a:pt x="240" y="3273"/>
                  </a:lnTo>
                  <a:lnTo>
                    <a:pt x="234" y="3236"/>
                  </a:lnTo>
                  <a:lnTo>
                    <a:pt x="227" y="3201"/>
                  </a:lnTo>
                  <a:lnTo>
                    <a:pt x="221" y="3169"/>
                  </a:lnTo>
                  <a:lnTo>
                    <a:pt x="213" y="3139"/>
                  </a:lnTo>
                  <a:lnTo>
                    <a:pt x="207" y="3112"/>
                  </a:lnTo>
                  <a:lnTo>
                    <a:pt x="200" y="3089"/>
                  </a:lnTo>
                  <a:lnTo>
                    <a:pt x="194" y="3069"/>
                  </a:lnTo>
                  <a:lnTo>
                    <a:pt x="187" y="3053"/>
                  </a:lnTo>
                  <a:lnTo>
                    <a:pt x="185" y="3045"/>
                  </a:lnTo>
                  <a:lnTo>
                    <a:pt x="182" y="3035"/>
                  </a:lnTo>
                  <a:lnTo>
                    <a:pt x="179" y="3023"/>
                  </a:lnTo>
                  <a:lnTo>
                    <a:pt x="177" y="3009"/>
                  </a:lnTo>
                  <a:lnTo>
                    <a:pt x="174" y="2976"/>
                  </a:lnTo>
                  <a:lnTo>
                    <a:pt x="171" y="2938"/>
                  </a:lnTo>
                  <a:lnTo>
                    <a:pt x="169" y="2896"/>
                  </a:lnTo>
                  <a:lnTo>
                    <a:pt x="167" y="2850"/>
                  </a:lnTo>
                  <a:lnTo>
                    <a:pt x="166" y="2803"/>
                  </a:lnTo>
                  <a:lnTo>
                    <a:pt x="165" y="2755"/>
                  </a:lnTo>
                  <a:lnTo>
                    <a:pt x="165" y="2664"/>
                  </a:lnTo>
                  <a:lnTo>
                    <a:pt x="165" y="2587"/>
                  </a:lnTo>
                  <a:lnTo>
                    <a:pt x="166" y="2532"/>
                  </a:lnTo>
                  <a:lnTo>
                    <a:pt x="166" y="2511"/>
                  </a:lnTo>
                  <a:lnTo>
                    <a:pt x="164" y="2505"/>
                  </a:lnTo>
                  <a:lnTo>
                    <a:pt x="157" y="2488"/>
                  </a:lnTo>
                  <a:lnTo>
                    <a:pt x="146" y="2459"/>
                  </a:lnTo>
                  <a:lnTo>
                    <a:pt x="134" y="2423"/>
                  </a:lnTo>
                  <a:lnTo>
                    <a:pt x="121" y="2382"/>
                  </a:lnTo>
                  <a:lnTo>
                    <a:pt x="110" y="2336"/>
                  </a:lnTo>
                  <a:lnTo>
                    <a:pt x="104" y="2312"/>
                  </a:lnTo>
                  <a:lnTo>
                    <a:pt x="100" y="2288"/>
                  </a:lnTo>
                  <a:lnTo>
                    <a:pt x="96" y="2264"/>
                  </a:lnTo>
                  <a:lnTo>
                    <a:pt x="93" y="2242"/>
                  </a:lnTo>
                  <a:lnTo>
                    <a:pt x="90" y="2189"/>
                  </a:lnTo>
                  <a:lnTo>
                    <a:pt x="88" y="2132"/>
                  </a:lnTo>
                  <a:lnTo>
                    <a:pt x="86" y="2071"/>
                  </a:lnTo>
                  <a:lnTo>
                    <a:pt x="85" y="2012"/>
                  </a:lnTo>
                  <a:lnTo>
                    <a:pt x="84" y="1959"/>
                  </a:lnTo>
                  <a:lnTo>
                    <a:pt x="84" y="1916"/>
                  </a:lnTo>
                  <a:lnTo>
                    <a:pt x="84" y="1887"/>
                  </a:lnTo>
                  <a:lnTo>
                    <a:pt x="84" y="1877"/>
                  </a:lnTo>
                  <a:lnTo>
                    <a:pt x="79" y="1875"/>
                  </a:lnTo>
                  <a:lnTo>
                    <a:pt x="71" y="1869"/>
                  </a:lnTo>
                  <a:lnTo>
                    <a:pt x="64" y="1865"/>
                  </a:lnTo>
                  <a:lnTo>
                    <a:pt x="56" y="1860"/>
                  </a:lnTo>
                  <a:lnTo>
                    <a:pt x="49" y="1853"/>
                  </a:lnTo>
                  <a:lnTo>
                    <a:pt x="41" y="1844"/>
                  </a:lnTo>
                  <a:lnTo>
                    <a:pt x="34" y="1833"/>
                  </a:lnTo>
                  <a:lnTo>
                    <a:pt x="26" y="1823"/>
                  </a:lnTo>
                  <a:lnTo>
                    <a:pt x="19" y="1808"/>
                  </a:lnTo>
                  <a:lnTo>
                    <a:pt x="13" y="1793"/>
                  </a:lnTo>
                  <a:lnTo>
                    <a:pt x="7" y="1776"/>
                  </a:lnTo>
                  <a:lnTo>
                    <a:pt x="3" y="1756"/>
                  </a:lnTo>
                  <a:lnTo>
                    <a:pt x="1" y="1734"/>
                  </a:lnTo>
                  <a:lnTo>
                    <a:pt x="0" y="1711"/>
                  </a:lnTo>
                  <a:lnTo>
                    <a:pt x="1" y="1682"/>
                  </a:lnTo>
                  <a:lnTo>
                    <a:pt x="3" y="1650"/>
                  </a:lnTo>
                  <a:lnTo>
                    <a:pt x="6" y="1614"/>
                  </a:lnTo>
                  <a:lnTo>
                    <a:pt x="11" y="1574"/>
                  </a:lnTo>
                  <a:lnTo>
                    <a:pt x="23" y="1493"/>
                  </a:lnTo>
                  <a:lnTo>
                    <a:pt x="37" y="1409"/>
                  </a:lnTo>
                  <a:lnTo>
                    <a:pt x="50" y="1333"/>
                  </a:lnTo>
                  <a:lnTo>
                    <a:pt x="62" y="1270"/>
                  </a:lnTo>
                  <a:lnTo>
                    <a:pt x="70" y="1226"/>
                  </a:lnTo>
                  <a:lnTo>
                    <a:pt x="73" y="1210"/>
                  </a:lnTo>
                  <a:lnTo>
                    <a:pt x="73" y="1204"/>
                  </a:lnTo>
                  <a:lnTo>
                    <a:pt x="73" y="1187"/>
                  </a:lnTo>
                  <a:lnTo>
                    <a:pt x="74" y="1162"/>
                  </a:lnTo>
                  <a:lnTo>
                    <a:pt x="76" y="1129"/>
                  </a:lnTo>
                  <a:lnTo>
                    <a:pt x="79" y="1093"/>
                  </a:lnTo>
                  <a:lnTo>
                    <a:pt x="84" y="1056"/>
                  </a:lnTo>
                  <a:lnTo>
                    <a:pt x="87" y="1038"/>
                  </a:lnTo>
                  <a:lnTo>
                    <a:pt x="91" y="1019"/>
                  </a:lnTo>
                  <a:lnTo>
                    <a:pt x="95" y="1002"/>
                  </a:lnTo>
                  <a:lnTo>
                    <a:pt x="100" y="986"/>
                  </a:lnTo>
                  <a:lnTo>
                    <a:pt x="127" y="994"/>
                  </a:lnTo>
                  <a:lnTo>
                    <a:pt x="152" y="1002"/>
                  </a:lnTo>
                  <a:lnTo>
                    <a:pt x="164" y="1004"/>
                  </a:lnTo>
                  <a:lnTo>
                    <a:pt x="175" y="1006"/>
                  </a:lnTo>
                  <a:lnTo>
                    <a:pt x="184" y="1006"/>
                  </a:lnTo>
                  <a:lnTo>
                    <a:pt x="191" y="1005"/>
                  </a:lnTo>
                  <a:lnTo>
                    <a:pt x="208" y="1003"/>
                  </a:lnTo>
                  <a:lnTo>
                    <a:pt x="223" y="1000"/>
                  </a:lnTo>
                  <a:lnTo>
                    <a:pt x="239" y="999"/>
                  </a:lnTo>
                  <a:lnTo>
                    <a:pt x="257" y="1000"/>
                  </a:lnTo>
                  <a:lnTo>
                    <a:pt x="265" y="1001"/>
                  </a:lnTo>
                  <a:lnTo>
                    <a:pt x="274" y="1002"/>
                  </a:lnTo>
                  <a:lnTo>
                    <a:pt x="283" y="1005"/>
                  </a:lnTo>
                  <a:lnTo>
                    <a:pt x="293" y="1009"/>
                  </a:lnTo>
                  <a:lnTo>
                    <a:pt x="302" y="1012"/>
                  </a:lnTo>
                  <a:lnTo>
                    <a:pt x="312" y="1017"/>
                  </a:lnTo>
                  <a:lnTo>
                    <a:pt x="323" y="1024"/>
                  </a:lnTo>
                  <a:lnTo>
                    <a:pt x="333" y="1030"/>
                  </a:lnTo>
                  <a:lnTo>
                    <a:pt x="345" y="1038"/>
                  </a:lnTo>
                  <a:lnTo>
                    <a:pt x="358" y="1043"/>
                  </a:lnTo>
                  <a:lnTo>
                    <a:pt x="373" y="1047"/>
                  </a:lnTo>
                  <a:lnTo>
                    <a:pt x="388" y="1049"/>
                  </a:lnTo>
                  <a:lnTo>
                    <a:pt x="404" y="1050"/>
                  </a:lnTo>
                  <a:lnTo>
                    <a:pt x="420" y="1050"/>
                  </a:lnTo>
                  <a:lnTo>
                    <a:pt x="437" y="1048"/>
                  </a:lnTo>
                  <a:lnTo>
                    <a:pt x="453" y="1046"/>
                  </a:lnTo>
                  <a:lnTo>
                    <a:pt x="469" y="1042"/>
                  </a:lnTo>
                  <a:lnTo>
                    <a:pt x="484" y="1037"/>
                  </a:lnTo>
                  <a:lnTo>
                    <a:pt x="497" y="1033"/>
                  </a:lnTo>
                  <a:lnTo>
                    <a:pt x="510" y="1026"/>
                  </a:lnTo>
                  <a:lnTo>
                    <a:pt x="521" y="1019"/>
                  </a:lnTo>
                  <a:lnTo>
                    <a:pt x="530" y="1013"/>
                  </a:lnTo>
                  <a:lnTo>
                    <a:pt x="537" y="1005"/>
                  </a:lnTo>
                  <a:lnTo>
                    <a:pt x="542" y="998"/>
                  </a:lnTo>
                  <a:lnTo>
                    <a:pt x="548" y="977"/>
                  </a:lnTo>
                  <a:lnTo>
                    <a:pt x="558" y="950"/>
                  </a:lnTo>
                  <a:lnTo>
                    <a:pt x="567" y="918"/>
                  </a:lnTo>
                  <a:lnTo>
                    <a:pt x="577" y="887"/>
                  </a:lnTo>
                  <a:lnTo>
                    <a:pt x="585" y="855"/>
                  </a:lnTo>
                  <a:lnTo>
                    <a:pt x="593" y="830"/>
                  </a:lnTo>
                  <a:lnTo>
                    <a:pt x="598" y="813"/>
                  </a:lnTo>
                  <a:lnTo>
                    <a:pt x="600" y="806"/>
                  </a:lnTo>
                  <a:lnTo>
                    <a:pt x="600" y="715"/>
                  </a:lnTo>
                  <a:lnTo>
                    <a:pt x="604" y="715"/>
                  </a:lnTo>
                  <a:lnTo>
                    <a:pt x="614" y="716"/>
                  </a:lnTo>
                  <a:lnTo>
                    <a:pt x="628" y="717"/>
                  </a:lnTo>
                  <a:lnTo>
                    <a:pt x="645" y="717"/>
                  </a:lnTo>
                  <a:lnTo>
                    <a:pt x="655" y="716"/>
                  </a:lnTo>
                  <a:lnTo>
                    <a:pt x="665" y="714"/>
                  </a:lnTo>
                  <a:lnTo>
                    <a:pt x="675" y="712"/>
                  </a:lnTo>
                  <a:lnTo>
                    <a:pt x="684" y="707"/>
                  </a:lnTo>
                  <a:lnTo>
                    <a:pt x="693" y="703"/>
                  </a:lnTo>
                  <a:lnTo>
                    <a:pt x="702" y="697"/>
                  </a:lnTo>
                  <a:lnTo>
                    <a:pt x="709" y="690"/>
                  </a:lnTo>
                  <a:lnTo>
                    <a:pt x="716" y="681"/>
                  </a:lnTo>
                  <a:lnTo>
                    <a:pt x="722" y="672"/>
                  </a:lnTo>
                  <a:lnTo>
                    <a:pt x="728" y="667"/>
                  </a:lnTo>
                  <a:lnTo>
                    <a:pt x="733" y="661"/>
                  </a:lnTo>
                  <a:lnTo>
                    <a:pt x="739" y="658"/>
                  </a:lnTo>
                  <a:lnTo>
                    <a:pt x="749" y="654"/>
                  </a:lnTo>
                  <a:lnTo>
                    <a:pt x="757" y="652"/>
                  </a:lnTo>
                  <a:lnTo>
                    <a:pt x="765" y="651"/>
                  </a:lnTo>
                  <a:lnTo>
                    <a:pt x="774" y="646"/>
                  </a:lnTo>
                  <a:lnTo>
                    <a:pt x="778" y="643"/>
                  </a:lnTo>
                  <a:lnTo>
                    <a:pt x="782" y="638"/>
                  </a:lnTo>
                  <a:lnTo>
                    <a:pt x="787" y="631"/>
                  </a:lnTo>
                  <a:lnTo>
                    <a:pt x="791" y="623"/>
                  </a:lnTo>
                  <a:lnTo>
                    <a:pt x="799" y="605"/>
                  </a:lnTo>
                  <a:lnTo>
                    <a:pt x="804" y="586"/>
                  </a:lnTo>
                  <a:lnTo>
                    <a:pt x="806" y="579"/>
                  </a:lnTo>
                  <a:lnTo>
                    <a:pt x="808" y="570"/>
                  </a:lnTo>
                  <a:lnTo>
                    <a:pt x="812" y="561"/>
                  </a:lnTo>
                  <a:lnTo>
                    <a:pt x="816" y="553"/>
                  </a:lnTo>
                  <a:lnTo>
                    <a:pt x="822" y="545"/>
                  </a:lnTo>
                  <a:lnTo>
                    <a:pt x="828" y="537"/>
                  </a:lnTo>
                  <a:lnTo>
                    <a:pt x="837" y="529"/>
                  </a:lnTo>
                  <a:lnTo>
                    <a:pt x="848" y="521"/>
                  </a:lnTo>
                  <a:lnTo>
                    <a:pt x="861" y="513"/>
                  </a:lnTo>
                  <a:lnTo>
                    <a:pt x="876" y="506"/>
                  </a:lnTo>
                  <a:lnTo>
                    <a:pt x="894" y="497"/>
                  </a:lnTo>
                  <a:lnTo>
                    <a:pt x="916" y="490"/>
                  </a:lnTo>
                  <a:lnTo>
                    <a:pt x="956" y="478"/>
                  </a:lnTo>
                  <a:lnTo>
                    <a:pt x="985" y="470"/>
                  </a:lnTo>
                  <a:lnTo>
                    <a:pt x="1003" y="467"/>
                  </a:lnTo>
                  <a:lnTo>
                    <a:pt x="1015" y="464"/>
                  </a:lnTo>
                  <a:lnTo>
                    <a:pt x="1019" y="463"/>
                  </a:lnTo>
                  <a:lnTo>
                    <a:pt x="1022" y="462"/>
                  </a:lnTo>
                  <a:lnTo>
                    <a:pt x="1024" y="461"/>
                  </a:lnTo>
                  <a:lnTo>
                    <a:pt x="1025" y="459"/>
                  </a:lnTo>
                  <a:lnTo>
                    <a:pt x="1028" y="453"/>
                  </a:lnTo>
                  <a:lnTo>
                    <a:pt x="1033" y="439"/>
                  </a:lnTo>
                  <a:lnTo>
                    <a:pt x="1039" y="423"/>
                  </a:lnTo>
                  <a:lnTo>
                    <a:pt x="1047" y="407"/>
                  </a:lnTo>
                  <a:lnTo>
                    <a:pt x="1052" y="389"/>
                  </a:lnTo>
                  <a:lnTo>
                    <a:pt x="1056" y="374"/>
                  </a:lnTo>
                  <a:lnTo>
                    <a:pt x="1056" y="367"/>
                  </a:lnTo>
                  <a:lnTo>
                    <a:pt x="1056" y="360"/>
                  </a:lnTo>
                  <a:lnTo>
                    <a:pt x="1053" y="355"/>
                  </a:lnTo>
                  <a:lnTo>
                    <a:pt x="1049" y="349"/>
                  </a:lnTo>
                  <a:lnTo>
                    <a:pt x="1044" y="346"/>
                  </a:lnTo>
                  <a:lnTo>
                    <a:pt x="1037" y="343"/>
                  </a:lnTo>
                  <a:lnTo>
                    <a:pt x="1027" y="340"/>
                  </a:lnTo>
                  <a:lnTo>
                    <a:pt x="1016" y="339"/>
                  </a:lnTo>
                  <a:lnTo>
                    <a:pt x="976" y="342"/>
                  </a:lnTo>
                  <a:lnTo>
                    <a:pt x="950" y="342"/>
                  </a:lnTo>
                  <a:lnTo>
                    <a:pt x="945" y="340"/>
                  </a:lnTo>
                  <a:lnTo>
                    <a:pt x="939" y="339"/>
                  </a:lnTo>
                  <a:lnTo>
                    <a:pt x="935" y="336"/>
                  </a:lnTo>
                  <a:lnTo>
                    <a:pt x="929" y="333"/>
                  </a:lnTo>
                  <a:lnTo>
                    <a:pt x="925" y="328"/>
                  </a:lnTo>
                  <a:lnTo>
                    <a:pt x="919" y="322"/>
                  </a:lnTo>
                  <a:lnTo>
                    <a:pt x="914" y="315"/>
                  </a:lnTo>
                  <a:lnTo>
                    <a:pt x="908" y="307"/>
                  </a:lnTo>
                  <a:lnTo>
                    <a:pt x="884" y="274"/>
                  </a:lnTo>
                  <a:lnTo>
                    <a:pt x="865" y="250"/>
                  </a:lnTo>
                  <a:lnTo>
                    <a:pt x="862" y="245"/>
                  </a:lnTo>
                  <a:lnTo>
                    <a:pt x="860" y="239"/>
                  </a:lnTo>
                  <a:lnTo>
                    <a:pt x="859" y="235"/>
                  </a:lnTo>
                  <a:lnTo>
                    <a:pt x="857" y="229"/>
                  </a:lnTo>
                  <a:lnTo>
                    <a:pt x="857" y="224"/>
                  </a:lnTo>
                  <a:lnTo>
                    <a:pt x="860" y="219"/>
                  </a:lnTo>
                  <a:lnTo>
                    <a:pt x="862" y="213"/>
                  </a:lnTo>
                  <a:lnTo>
                    <a:pt x="866" y="207"/>
                  </a:lnTo>
                  <a:lnTo>
                    <a:pt x="880" y="182"/>
                  </a:lnTo>
                  <a:lnTo>
                    <a:pt x="892" y="158"/>
                  </a:lnTo>
                  <a:lnTo>
                    <a:pt x="896" y="152"/>
                  </a:lnTo>
                  <a:lnTo>
                    <a:pt x="901" y="147"/>
                  </a:lnTo>
                  <a:lnTo>
                    <a:pt x="905" y="140"/>
                  </a:lnTo>
                  <a:lnTo>
                    <a:pt x="912" y="135"/>
                  </a:lnTo>
                  <a:lnTo>
                    <a:pt x="919" y="130"/>
                  </a:lnTo>
                  <a:lnTo>
                    <a:pt x="928" y="125"/>
                  </a:lnTo>
                  <a:lnTo>
                    <a:pt x="938" y="120"/>
                  </a:lnTo>
                  <a:lnTo>
                    <a:pt x="950" y="115"/>
                  </a:lnTo>
                  <a:lnTo>
                    <a:pt x="962" y="110"/>
                  </a:lnTo>
                  <a:lnTo>
                    <a:pt x="973" y="104"/>
                  </a:lnTo>
                  <a:lnTo>
                    <a:pt x="984" y="98"/>
                  </a:lnTo>
                  <a:lnTo>
                    <a:pt x="995" y="91"/>
                  </a:lnTo>
                  <a:lnTo>
                    <a:pt x="1013" y="78"/>
                  </a:lnTo>
                  <a:lnTo>
                    <a:pt x="1028" y="64"/>
                  </a:lnTo>
                  <a:lnTo>
                    <a:pt x="1050" y="41"/>
                  </a:lnTo>
                  <a:lnTo>
                    <a:pt x="1058" y="31"/>
                  </a:lnTo>
                  <a:lnTo>
                    <a:pt x="1112" y="0"/>
                  </a:lnTo>
                  <a:lnTo>
                    <a:pt x="1131" y="7"/>
                  </a:lnTo>
                  <a:lnTo>
                    <a:pt x="1153" y="16"/>
                  </a:lnTo>
                  <a:lnTo>
                    <a:pt x="1180" y="25"/>
                  </a:lnTo>
                  <a:lnTo>
                    <a:pt x="1208" y="35"/>
                  </a:lnTo>
                  <a:lnTo>
                    <a:pt x="1237" y="43"/>
                  </a:lnTo>
                  <a:lnTo>
                    <a:pt x="1267" y="51"/>
                  </a:lnTo>
                  <a:lnTo>
                    <a:pt x="1296" y="57"/>
                  </a:lnTo>
                  <a:lnTo>
                    <a:pt x="1322" y="61"/>
                  </a:lnTo>
                  <a:lnTo>
                    <a:pt x="1336" y="63"/>
                  </a:lnTo>
                  <a:lnTo>
                    <a:pt x="1349" y="66"/>
                  </a:lnTo>
                  <a:lnTo>
                    <a:pt x="1361" y="71"/>
                  </a:lnTo>
                  <a:lnTo>
                    <a:pt x="1371" y="75"/>
                  </a:lnTo>
                  <a:lnTo>
                    <a:pt x="1380" y="80"/>
                  </a:lnTo>
                  <a:lnTo>
                    <a:pt x="1387" y="86"/>
                  </a:lnTo>
                  <a:lnTo>
                    <a:pt x="1393" y="92"/>
                  </a:lnTo>
                  <a:lnTo>
                    <a:pt x="1398" y="98"/>
                  </a:lnTo>
                  <a:lnTo>
                    <a:pt x="1406" y="110"/>
                  </a:lnTo>
                  <a:lnTo>
                    <a:pt x="1410" y="120"/>
                  </a:lnTo>
                  <a:lnTo>
                    <a:pt x="1412" y="127"/>
                  </a:lnTo>
                  <a:lnTo>
                    <a:pt x="1412" y="129"/>
                  </a:lnTo>
                  <a:lnTo>
                    <a:pt x="1420" y="334"/>
                  </a:lnTo>
                  <a:lnTo>
                    <a:pt x="1431" y="337"/>
                  </a:lnTo>
                  <a:lnTo>
                    <a:pt x="1459" y="347"/>
                  </a:lnTo>
                  <a:lnTo>
                    <a:pt x="1500" y="359"/>
                  </a:lnTo>
                  <a:lnTo>
                    <a:pt x="1548" y="372"/>
                  </a:lnTo>
                  <a:lnTo>
                    <a:pt x="1562" y="375"/>
                  </a:lnTo>
                  <a:lnTo>
                    <a:pt x="1572" y="379"/>
                  </a:lnTo>
                  <a:lnTo>
                    <a:pt x="1583" y="383"/>
                  </a:lnTo>
                  <a:lnTo>
                    <a:pt x="1593" y="388"/>
                  </a:lnTo>
                  <a:lnTo>
                    <a:pt x="1602" y="394"/>
                  </a:lnTo>
                  <a:lnTo>
                    <a:pt x="1611" y="399"/>
                  </a:lnTo>
                  <a:lnTo>
                    <a:pt x="1617" y="405"/>
                  </a:lnTo>
                  <a:lnTo>
                    <a:pt x="1624" y="411"/>
                  </a:lnTo>
                  <a:lnTo>
                    <a:pt x="1629" y="418"/>
                  </a:lnTo>
                  <a:lnTo>
                    <a:pt x="1634" y="424"/>
                  </a:lnTo>
                  <a:lnTo>
                    <a:pt x="1638" y="431"/>
                  </a:lnTo>
                  <a:lnTo>
                    <a:pt x="1641" y="437"/>
                  </a:lnTo>
                  <a:lnTo>
                    <a:pt x="1644" y="444"/>
                  </a:lnTo>
                  <a:lnTo>
                    <a:pt x="1646" y="450"/>
                  </a:lnTo>
                  <a:lnTo>
                    <a:pt x="1646" y="457"/>
                  </a:lnTo>
                  <a:lnTo>
                    <a:pt x="1648" y="462"/>
                  </a:lnTo>
                  <a:lnTo>
                    <a:pt x="1648" y="474"/>
                  </a:lnTo>
                  <a:lnTo>
                    <a:pt x="1650" y="487"/>
                  </a:lnTo>
                  <a:lnTo>
                    <a:pt x="1651" y="494"/>
                  </a:lnTo>
                  <a:lnTo>
                    <a:pt x="1653" y="500"/>
                  </a:lnTo>
                  <a:lnTo>
                    <a:pt x="1655" y="506"/>
                  </a:lnTo>
                  <a:lnTo>
                    <a:pt x="1657" y="511"/>
                  </a:lnTo>
                  <a:lnTo>
                    <a:pt x="1662" y="518"/>
                  </a:lnTo>
                  <a:lnTo>
                    <a:pt x="1665" y="522"/>
                  </a:lnTo>
                  <a:lnTo>
                    <a:pt x="1670" y="527"/>
                  </a:lnTo>
                  <a:lnTo>
                    <a:pt x="1676" y="531"/>
                  </a:lnTo>
                  <a:lnTo>
                    <a:pt x="1682" y="534"/>
                  </a:lnTo>
                  <a:lnTo>
                    <a:pt x="1690" y="536"/>
                  </a:lnTo>
                  <a:lnTo>
                    <a:pt x="1699" y="537"/>
                  </a:lnTo>
                  <a:lnTo>
                    <a:pt x="1707" y="538"/>
                  </a:lnTo>
                  <a:lnTo>
                    <a:pt x="1719" y="537"/>
                  </a:lnTo>
                  <a:lnTo>
                    <a:pt x="1731" y="534"/>
                  </a:lnTo>
                  <a:lnTo>
                    <a:pt x="1745" y="530"/>
                  </a:lnTo>
                  <a:lnTo>
                    <a:pt x="1762" y="524"/>
                  </a:lnTo>
                  <a:lnTo>
                    <a:pt x="1796" y="509"/>
                  </a:lnTo>
                  <a:lnTo>
                    <a:pt x="1831" y="492"/>
                  </a:lnTo>
                  <a:lnTo>
                    <a:pt x="1865" y="474"/>
                  </a:lnTo>
                  <a:lnTo>
                    <a:pt x="1898" y="458"/>
                  </a:lnTo>
                  <a:lnTo>
                    <a:pt x="1912" y="451"/>
                  </a:lnTo>
                  <a:lnTo>
                    <a:pt x="1924" y="446"/>
                  </a:lnTo>
                  <a:lnTo>
                    <a:pt x="1935" y="443"/>
                  </a:lnTo>
                  <a:lnTo>
                    <a:pt x="1942" y="439"/>
                  </a:lnTo>
                  <a:lnTo>
                    <a:pt x="1950" y="438"/>
                  </a:lnTo>
                  <a:lnTo>
                    <a:pt x="1957" y="438"/>
                  </a:lnTo>
                  <a:lnTo>
                    <a:pt x="1964" y="439"/>
                  </a:lnTo>
                  <a:lnTo>
                    <a:pt x="1971" y="441"/>
                  </a:lnTo>
                  <a:lnTo>
                    <a:pt x="1977" y="443"/>
                  </a:lnTo>
                  <a:lnTo>
                    <a:pt x="1985" y="446"/>
                  </a:lnTo>
                  <a:lnTo>
                    <a:pt x="1991" y="450"/>
                  </a:lnTo>
                  <a:lnTo>
                    <a:pt x="1998" y="455"/>
                  </a:lnTo>
                  <a:lnTo>
                    <a:pt x="2003" y="461"/>
                  </a:lnTo>
                  <a:lnTo>
                    <a:pt x="2010" y="469"/>
                  </a:lnTo>
                  <a:lnTo>
                    <a:pt x="2015" y="478"/>
                  </a:lnTo>
                  <a:lnTo>
                    <a:pt x="2022" y="486"/>
                  </a:lnTo>
                  <a:lnTo>
                    <a:pt x="2027" y="497"/>
                  </a:lnTo>
                  <a:lnTo>
                    <a:pt x="2032" y="510"/>
                  </a:lnTo>
                  <a:lnTo>
                    <a:pt x="2037" y="523"/>
                  </a:lnTo>
                  <a:lnTo>
                    <a:pt x="2041" y="538"/>
                  </a:lnTo>
                  <a:lnTo>
                    <a:pt x="2046" y="554"/>
                  </a:lnTo>
                  <a:lnTo>
                    <a:pt x="2052" y="567"/>
                  </a:lnTo>
                  <a:lnTo>
                    <a:pt x="2060" y="580"/>
                  </a:lnTo>
                  <a:lnTo>
                    <a:pt x="2069" y="592"/>
                  </a:lnTo>
                  <a:lnTo>
                    <a:pt x="2078" y="602"/>
                  </a:lnTo>
                  <a:lnTo>
                    <a:pt x="2088" y="611"/>
                  </a:lnTo>
                  <a:lnTo>
                    <a:pt x="2100" y="620"/>
                  </a:lnTo>
                  <a:lnTo>
                    <a:pt x="2112" y="628"/>
                  </a:lnTo>
                  <a:lnTo>
                    <a:pt x="2125" y="634"/>
                  </a:lnTo>
                  <a:lnTo>
                    <a:pt x="2138" y="640"/>
                  </a:lnTo>
                  <a:lnTo>
                    <a:pt x="2151" y="645"/>
                  </a:lnTo>
                  <a:lnTo>
                    <a:pt x="2166" y="649"/>
                  </a:lnTo>
                  <a:lnTo>
                    <a:pt x="2180" y="653"/>
                  </a:lnTo>
                  <a:lnTo>
                    <a:pt x="2194" y="656"/>
                  </a:lnTo>
                  <a:lnTo>
                    <a:pt x="2209" y="658"/>
                  </a:lnTo>
                  <a:lnTo>
                    <a:pt x="2223" y="659"/>
                  </a:lnTo>
                  <a:lnTo>
                    <a:pt x="2230" y="660"/>
                  </a:lnTo>
                  <a:lnTo>
                    <a:pt x="2236" y="659"/>
                  </a:lnTo>
                  <a:lnTo>
                    <a:pt x="2243" y="659"/>
                  </a:lnTo>
                  <a:lnTo>
                    <a:pt x="2249" y="657"/>
                  </a:lnTo>
                  <a:lnTo>
                    <a:pt x="2255" y="656"/>
                  </a:lnTo>
                  <a:lnTo>
                    <a:pt x="2260" y="654"/>
                  </a:lnTo>
                  <a:lnTo>
                    <a:pt x="2266" y="651"/>
                  </a:lnTo>
                  <a:lnTo>
                    <a:pt x="2271" y="647"/>
                  </a:lnTo>
                  <a:lnTo>
                    <a:pt x="2280" y="639"/>
                  </a:lnTo>
                  <a:lnTo>
                    <a:pt x="2289" y="629"/>
                  </a:lnTo>
                  <a:lnTo>
                    <a:pt x="2296" y="618"/>
                  </a:lnTo>
                  <a:lnTo>
                    <a:pt x="2304" y="606"/>
                  </a:lnTo>
                  <a:lnTo>
                    <a:pt x="2310" y="592"/>
                  </a:lnTo>
                  <a:lnTo>
                    <a:pt x="2316" y="578"/>
                  </a:lnTo>
                  <a:lnTo>
                    <a:pt x="2321" y="561"/>
                  </a:lnTo>
                  <a:lnTo>
                    <a:pt x="2327" y="545"/>
                  </a:lnTo>
                  <a:lnTo>
                    <a:pt x="2335" y="512"/>
                  </a:lnTo>
                  <a:lnTo>
                    <a:pt x="2344" y="478"/>
                  </a:lnTo>
                  <a:lnTo>
                    <a:pt x="2346" y="469"/>
                  </a:lnTo>
                  <a:lnTo>
                    <a:pt x="2349" y="461"/>
                  </a:lnTo>
                  <a:lnTo>
                    <a:pt x="2354" y="454"/>
                  </a:lnTo>
                  <a:lnTo>
                    <a:pt x="2359" y="446"/>
                  </a:lnTo>
                  <a:lnTo>
                    <a:pt x="2365" y="438"/>
                  </a:lnTo>
                  <a:lnTo>
                    <a:pt x="2370" y="431"/>
                  </a:lnTo>
                  <a:lnTo>
                    <a:pt x="2377" y="424"/>
                  </a:lnTo>
                  <a:lnTo>
                    <a:pt x="2384" y="418"/>
                  </a:lnTo>
                  <a:lnTo>
                    <a:pt x="2400" y="405"/>
                  </a:lnTo>
                  <a:lnTo>
                    <a:pt x="2417" y="393"/>
                  </a:lnTo>
                  <a:lnTo>
                    <a:pt x="2435" y="382"/>
                  </a:lnTo>
                  <a:lnTo>
                    <a:pt x="2455" y="371"/>
                  </a:lnTo>
                  <a:lnTo>
                    <a:pt x="2494" y="351"/>
                  </a:lnTo>
                  <a:lnTo>
                    <a:pt x="2532" y="334"/>
                  </a:lnTo>
                  <a:lnTo>
                    <a:pt x="2567" y="319"/>
                  </a:lnTo>
                  <a:lnTo>
                    <a:pt x="2594" y="303"/>
                  </a:lnTo>
                  <a:lnTo>
                    <a:pt x="2605" y="297"/>
                  </a:lnTo>
                  <a:lnTo>
                    <a:pt x="2617" y="290"/>
                  </a:lnTo>
                  <a:lnTo>
                    <a:pt x="2628" y="285"/>
                  </a:lnTo>
                  <a:lnTo>
                    <a:pt x="2639" y="281"/>
                  </a:lnTo>
                  <a:lnTo>
                    <a:pt x="2662" y="273"/>
                  </a:lnTo>
                  <a:lnTo>
                    <a:pt x="2685" y="266"/>
                  </a:lnTo>
                  <a:lnTo>
                    <a:pt x="2708" y="262"/>
                  </a:lnTo>
                  <a:lnTo>
                    <a:pt x="2730" y="260"/>
                  </a:lnTo>
                  <a:lnTo>
                    <a:pt x="2753" y="259"/>
                  </a:lnTo>
                  <a:lnTo>
                    <a:pt x="2776" y="258"/>
                  </a:lnTo>
                  <a:lnTo>
                    <a:pt x="2782" y="259"/>
                  </a:lnTo>
                  <a:lnTo>
                    <a:pt x="2787" y="260"/>
                  </a:lnTo>
                  <a:lnTo>
                    <a:pt x="2791" y="262"/>
                  </a:lnTo>
                  <a:lnTo>
                    <a:pt x="2796" y="265"/>
                  </a:lnTo>
                  <a:lnTo>
                    <a:pt x="2800" y="269"/>
                  </a:lnTo>
                  <a:lnTo>
                    <a:pt x="2804" y="273"/>
                  </a:lnTo>
                  <a:lnTo>
                    <a:pt x="2809" y="278"/>
                  </a:lnTo>
                  <a:lnTo>
                    <a:pt x="2812" y="284"/>
                  </a:lnTo>
                  <a:lnTo>
                    <a:pt x="2819" y="298"/>
                  </a:lnTo>
                  <a:lnTo>
                    <a:pt x="2824" y="313"/>
                  </a:lnTo>
                  <a:lnTo>
                    <a:pt x="2828" y="331"/>
                  </a:lnTo>
                  <a:lnTo>
                    <a:pt x="2833" y="349"/>
                  </a:lnTo>
                  <a:lnTo>
                    <a:pt x="2836" y="369"/>
                  </a:lnTo>
                  <a:lnTo>
                    <a:pt x="2838" y="389"/>
                  </a:lnTo>
                  <a:lnTo>
                    <a:pt x="2840" y="410"/>
                  </a:lnTo>
                  <a:lnTo>
                    <a:pt x="2841" y="431"/>
                  </a:lnTo>
                  <a:lnTo>
                    <a:pt x="2844" y="471"/>
                  </a:lnTo>
                  <a:lnTo>
                    <a:pt x="2844" y="508"/>
                  </a:lnTo>
                  <a:lnTo>
                    <a:pt x="2845" y="517"/>
                  </a:lnTo>
                  <a:lnTo>
                    <a:pt x="2846" y="524"/>
                  </a:lnTo>
                  <a:lnTo>
                    <a:pt x="2847" y="531"/>
                  </a:lnTo>
                  <a:lnTo>
                    <a:pt x="2850" y="537"/>
                  </a:lnTo>
                  <a:lnTo>
                    <a:pt x="2853" y="543"/>
                  </a:lnTo>
                  <a:lnTo>
                    <a:pt x="2857" y="548"/>
                  </a:lnTo>
                  <a:lnTo>
                    <a:pt x="2862" y="554"/>
                  </a:lnTo>
                  <a:lnTo>
                    <a:pt x="2866" y="558"/>
                  </a:lnTo>
                  <a:lnTo>
                    <a:pt x="2872" y="562"/>
                  </a:lnTo>
                  <a:lnTo>
                    <a:pt x="2878" y="566"/>
                  </a:lnTo>
                  <a:lnTo>
                    <a:pt x="2885" y="569"/>
                  </a:lnTo>
                  <a:lnTo>
                    <a:pt x="2891" y="571"/>
                  </a:lnTo>
                  <a:lnTo>
                    <a:pt x="2907" y="575"/>
                  </a:lnTo>
                  <a:lnTo>
                    <a:pt x="2923" y="579"/>
                  </a:lnTo>
                  <a:lnTo>
                    <a:pt x="2940" y="581"/>
                  </a:lnTo>
                  <a:lnTo>
                    <a:pt x="2959" y="582"/>
                  </a:lnTo>
                  <a:lnTo>
                    <a:pt x="2979" y="582"/>
                  </a:lnTo>
                  <a:lnTo>
                    <a:pt x="2997" y="582"/>
                  </a:lnTo>
                  <a:lnTo>
                    <a:pt x="3035" y="579"/>
                  </a:lnTo>
                  <a:lnTo>
                    <a:pt x="3071" y="577"/>
                  </a:lnTo>
                  <a:lnTo>
                    <a:pt x="3088" y="574"/>
                  </a:lnTo>
                  <a:lnTo>
                    <a:pt x="3106" y="572"/>
                  </a:lnTo>
                  <a:lnTo>
                    <a:pt x="3123" y="569"/>
                  </a:lnTo>
                  <a:lnTo>
                    <a:pt x="3141" y="566"/>
                  </a:lnTo>
                  <a:lnTo>
                    <a:pt x="3177" y="556"/>
                  </a:lnTo>
                  <a:lnTo>
                    <a:pt x="3211" y="545"/>
                  </a:lnTo>
                  <a:lnTo>
                    <a:pt x="3228" y="538"/>
                  </a:lnTo>
                  <a:lnTo>
                    <a:pt x="3244" y="532"/>
                  </a:lnTo>
                  <a:lnTo>
                    <a:pt x="3260" y="525"/>
                  </a:lnTo>
                  <a:lnTo>
                    <a:pt x="3276" y="518"/>
                  </a:lnTo>
                  <a:lnTo>
                    <a:pt x="3290" y="510"/>
                  </a:lnTo>
                  <a:lnTo>
                    <a:pt x="3304" y="501"/>
                  </a:lnTo>
                  <a:lnTo>
                    <a:pt x="3317" y="494"/>
                  </a:lnTo>
                  <a:lnTo>
                    <a:pt x="3329" y="485"/>
                  </a:lnTo>
                  <a:lnTo>
                    <a:pt x="3340" y="478"/>
                  </a:lnTo>
                  <a:lnTo>
                    <a:pt x="3351" y="472"/>
                  </a:lnTo>
                  <a:lnTo>
                    <a:pt x="3363" y="467"/>
                  </a:lnTo>
                  <a:lnTo>
                    <a:pt x="3374" y="463"/>
                  </a:lnTo>
                  <a:lnTo>
                    <a:pt x="3384" y="462"/>
                  </a:lnTo>
                  <a:lnTo>
                    <a:pt x="3395" y="461"/>
                  </a:lnTo>
                  <a:lnTo>
                    <a:pt x="3405" y="461"/>
                  </a:lnTo>
                  <a:lnTo>
                    <a:pt x="3416" y="461"/>
                  </a:lnTo>
                  <a:lnTo>
                    <a:pt x="3434" y="464"/>
                  </a:lnTo>
                  <a:lnTo>
                    <a:pt x="3452" y="469"/>
                  </a:lnTo>
                  <a:lnTo>
                    <a:pt x="3467" y="474"/>
                  </a:lnTo>
                  <a:lnTo>
                    <a:pt x="3480" y="478"/>
                  </a:lnTo>
                  <a:lnTo>
                    <a:pt x="3486" y="481"/>
                  </a:lnTo>
                  <a:lnTo>
                    <a:pt x="3492" y="486"/>
                  </a:lnTo>
                  <a:lnTo>
                    <a:pt x="3500" y="493"/>
                  </a:lnTo>
                  <a:lnTo>
                    <a:pt x="3507" y="503"/>
                  </a:lnTo>
                  <a:lnTo>
                    <a:pt x="3524" y="525"/>
                  </a:lnTo>
                  <a:lnTo>
                    <a:pt x="3541" y="550"/>
                  </a:lnTo>
                  <a:lnTo>
                    <a:pt x="3560" y="577"/>
                  </a:lnTo>
                  <a:lnTo>
                    <a:pt x="3577" y="601"/>
                  </a:lnTo>
                  <a:lnTo>
                    <a:pt x="3586" y="610"/>
                  </a:lnTo>
                  <a:lnTo>
                    <a:pt x="3593" y="619"/>
                  </a:lnTo>
                  <a:lnTo>
                    <a:pt x="3601" y="626"/>
                  </a:lnTo>
                  <a:lnTo>
                    <a:pt x="3609" y="629"/>
                  </a:lnTo>
                  <a:lnTo>
                    <a:pt x="3616" y="631"/>
                  </a:lnTo>
                  <a:lnTo>
                    <a:pt x="3623" y="632"/>
                  </a:lnTo>
                  <a:lnTo>
                    <a:pt x="3630" y="631"/>
                  </a:lnTo>
                  <a:lnTo>
                    <a:pt x="3638" y="629"/>
                  </a:lnTo>
                  <a:lnTo>
                    <a:pt x="3647" y="626"/>
                  </a:lnTo>
                  <a:lnTo>
                    <a:pt x="3654" y="621"/>
                  </a:lnTo>
                  <a:lnTo>
                    <a:pt x="3662" y="615"/>
                  </a:lnTo>
                  <a:lnTo>
                    <a:pt x="3671" y="607"/>
                  </a:lnTo>
                  <a:lnTo>
                    <a:pt x="3678" y="598"/>
                  </a:lnTo>
                  <a:lnTo>
                    <a:pt x="3687" y="589"/>
                  </a:lnTo>
                  <a:lnTo>
                    <a:pt x="3695" y="577"/>
                  </a:lnTo>
                  <a:lnTo>
                    <a:pt x="3703" y="565"/>
                  </a:lnTo>
                  <a:lnTo>
                    <a:pt x="3712" y="550"/>
                  </a:lnTo>
                  <a:lnTo>
                    <a:pt x="3721" y="535"/>
                  </a:lnTo>
                  <a:lnTo>
                    <a:pt x="3729" y="518"/>
                  </a:lnTo>
                  <a:lnTo>
                    <a:pt x="3737" y="500"/>
                  </a:lnTo>
                  <a:lnTo>
                    <a:pt x="3746" y="483"/>
                  </a:lnTo>
                  <a:lnTo>
                    <a:pt x="3754" y="469"/>
                  </a:lnTo>
                  <a:lnTo>
                    <a:pt x="3764" y="456"/>
                  </a:lnTo>
                  <a:lnTo>
                    <a:pt x="3773" y="446"/>
                  </a:lnTo>
                  <a:lnTo>
                    <a:pt x="3783" y="437"/>
                  </a:lnTo>
                  <a:lnTo>
                    <a:pt x="3793" y="430"/>
                  </a:lnTo>
                  <a:lnTo>
                    <a:pt x="3802" y="424"/>
                  </a:lnTo>
                  <a:lnTo>
                    <a:pt x="3813" y="420"/>
                  </a:lnTo>
                  <a:lnTo>
                    <a:pt x="3824" y="417"/>
                  </a:lnTo>
                  <a:lnTo>
                    <a:pt x="3835" y="413"/>
                  </a:lnTo>
                  <a:lnTo>
                    <a:pt x="3847" y="412"/>
                  </a:lnTo>
                  <a:lnTo>
                    <a:pt x="3859" y="410"/>
                  </a:lnTo>
                  <a:lnTo>
                    <a:pt x="3884" y="407"/>
                  </a:lnTo>
                  <a:lnTo>
                    <a:pt x="3911" y="402"/>
                  </a:lnTo>
                  <a:lnTo>
                    <a:pt x="3936" y="398"/>
                  </a:lnTo>
                  <a:lnTo>
                    <a:pt x="3956" y="396"/>
                  </a:lnTo>
                  <a:lnTo>
                    <a:pt x="3963" y="396"/>
                  </a:lnTo>
                  <a:lnTo>
                    <a:pt x="3971" y="397"/>
                  </a:lnTo>
                  <a:lnTo>
                    <a:pt x="3976" y="398"/>
                  </a:lnTo>
                  <a:lnTo>
                    <a:pt x="3982" y="400"/>
                  </a:lnTo>
                  <a:lnTo>
                    <a:pt x="3991" y="406"/>
                  </a:lnTo>
                  <a:lnTo>
                    <a:pt x="3999" y="412"/>
                  </a:lnTo>
                  <a:lnTo>
                    <a:pt x="4008" y="422"/>
                  </a:lnTo>
                  <a:lnTo>
                    <a:pt x="4018" y="432"/>
                  </a:lnTo>
                  <a:lnTo>
                    <a:pt x="4046" y="459"/>
                  </a:lnTo>
                  <a:lnTo>
                    <a:pt x="4079" y="490"/>
                  </a:lnTo>
                  <a:lnTo>
                    <a:pt x="4105" y="513"/>
                  </a:lnTo>
                  <a:lnTo>
                    <a:pt x="4116" y="523"/>
                  </a:lnTo>
                  <a:lnTo>
                    <a:pt x="4123" y="523"/>
                  </a:lnTo>
                  <a:lnTo>
                    <a:pt x="4141" y="525"/>
                  </a:lnTo>
                  <a:lnTo>
                    <a:pt x="4169" y="528"/>
                  </a:lnTo>
                  <a:lnTo>
                    <a:pt x="4203" y="530"/>
                  </a:lnTo>
                  <a:lnTo>
                    <a:pt x="4242" y="532"/>
                  </a:lnTo>
                  <a:lnTo>
                    <a:pt x="4282" y="533"/>
                  </a:lnTo>
                  <a:lnTo>
                    <a:pt x="4323" y="533"/>
                  </a:lnTo>
                  <a:lnTo>
                    <a:pt x="4358" y="531"/>
                  </a:lnTo>
                  <a:lnTo>
                    <a:pt x="4375" y="530"/>
                  </a:lnTo>
                  <a:lnTo>
                    <a:pt x="4390" y="531"/>
                  </a:lnTo>
                  <a:lnTo>
                    <a:pt x="4404" y="533"/>
                  </a:lnTo>
                  <a:lnTo>
                    <a:pt x="4416" y="537"/>
                  </a:lnTo>
                  <a:lnTo>
                    <a:pt x="4428" y="542"/>
                  </a:lnTo>
                  <a:lnTo>
                    <a:pt x="4439" y="546"/>
                  </a:lnTo>
                  <a:lnTo>
                    <a:pt x="4449" y="553"/>
                  </a:lnTo>
                  <a:lnTo>
                    <a:pt x="4457" y="558"/>
                  </a:lnTo>
                  <a:lnTo>
                    <a:pt x="4475" y="570"/>
                  </a:lnTo>
                  <a:lnTo>
                    <a:pt x="4489" y="581"/>
                  </a:lnTo>
                  <a:lnTo>
                    <a:pt x="4497" y="585"/>
                  </a:lnTo>
                  <a:lnTo>
                    <a:pt x="4503" y="589"/>
                  </a:lnTo>
                  <a:lnTo>
                    <a:pt x="4511" y="591"/>
                  </a:lnTo>
                  <a:lnTo>
                    <a:pt x="4517" y="592"/>
                  </a:lnTo>
                  <a:lnTo>
                    <a:pt x="4528" y="589"/>
                  </a:lnTo>
                  <a:lnTo>
                    <a:pt x="4550" y="580"/>
                  </a:lnTo>
                  <a:lnTo>
                    <a:pt x="4575" y="580"/>
                  </a:lnTo>
                  <a:lnTo>
                    <a:pt x="4601" y="582"/>
                  </a:lnTo>
                  <a:lnTo>
                    <a:pt x="4613" y="585"/>
                  </a:lnTo>
                  <a:lnTo>
                    <a:pt x="4622" y="589"/>
                  </a:lnTo>
                  <a:lnTo>
                    <a:pt x="4625" y="590"/>
                  </a:lnTo>
                  <a:lnTo>
                    <a:pt x="4627" y="592"/>
                  </a:lnTo>
                  <a:lnTo>
                    <a:pt x="4629" y="595"/>
                  </a:lnTo>
                  <a:lnTo>
                    <a:pt x="4629" y="598"/>
                  </a:lnTo>
                  <a:lnTo>
                    <a:pt x="4629" y="611"/>
                  </a:lnTo>
                  <a:lnTo>
                    <a:pt x="4631" y="632"/>
                  </a:lnTo>
                  <a:lnTo>
                    <a:pt x="4629" y="657"/>
                  </a:lnTo>
                  <a:lnTo>
                    <a:pt x="4628" y="686"/>
                  </a:lnTo>
                  <a:lnTo>
                    <a:pt x="4627" y="702"/>
                  </a:lnTo>
                  <a:lnTo>
                    <a:pt x="4625" y="718"/>
                  </a:lnTo>
                  <a:lnTo>
                    <a:pt x="4623" y="733"/>
                  </a:lnTo>
                  <a:lnTo>
                    <a:pt x="4619" y="749"/>
                  </a:lnTo>
                  <a:lnTo>
                    <a:pt x="4614" y="764"/>
                  </a:lnTo>
                  <a:lnTo>
                    <a:pt x="4610" y="779"/>
                  </a:lnTo>
                  <a:lnTo>
                    <a:pt x="4603" y="793"/>
                  </a:lnTo>
                  <a:lnTo>
                    <a:pt x="4596" y="806"/>
                  </a:lnTo>
                  <a:lnTo>
                    <a:pt x="4592" y="813"/>
                  </a:lnTo>
                  <a:lnTo>
                    <a:pt x="4589" y="820"/>
                  </a:lnTo>
                  <a:lnTo>
                    <a:pt x="4587" y="828"/>
                  </a:lnTo>
                  <a:lnTo>
                    <a:pt x="4584" y="838"/>
                  </a:lnTo>
                  <a:lnTo>
                    <a:pt x="4580" y="857"/>
                  </a:lnTo>
                  <a:lnTo>
                    <a:pt x="4578" y="878"/>
                  </a:lnTo>
                  <a:lnTo>
                    <a:pt x="4578" y="901"/>
                  </a:lnTo>
                  <a:lnTo>
                    <a:pt x="4578" y="925"/>
                  </a:lnTo>
                  <a:lnTo>
                    <a:pt x="4579" y="949"/>
                  </a:lnTo>
                  <a:lnTo>
                    <a:pt x="4580" y="973"/>
                  </a:lnTo>
                  <a:lnTo>
                    <a:pt x="4585" y="1017"/>
                  </a:lnTo>
                  <a:lnTo>
                    <a:pt x="4590" y="1054"/>
                  </a:lnTo>
                  <a:lnTo>
                    <a:pt x="4595" y="1079"/>
                  </a:lnTo>
                  <a:lnTo>
                    <a:pt x="4596" y="1089"/>
                  </a:lnTo>
                  <a:lnTo>
                    <a:pt x="4592" y="1104"/>
                  </a:lnTo>
                  <a:lnTo>
                    <a:pt x="4583" y="1141"/>
                  </a:lnTo>
                  <a:lnTo>
                    <a:pt x="4575" y="1164"/>
                  </a:lnTo>
                  <a:lnTo>
                    <a:pt x="4564" y="1187"/>
                  </a:lnTo>
                  <a:lnTo>
                    <a:pt x="4559" y="1199"/>
                  </a:lnTo>
                  <a:lnTo>
                    <a:pt x="4552" y="1210"/>
                  </a:lnTo>
                  <a:lnTo>
                    <a:pt x="4546" y="1221"/>
                  </a:lnTo>
                  <a:lnTo>
                    <a:pt x="4538" y="1231"/>
                  </a:lnTo>
                  <a:lnTo>
                    <a:pt x="4530" y="1240"/>
                  </a:lnTo>
                  <a:lnTo>
                    <a:pt x="4525" y="1250"/>
                  </a:lnTo>
                  <a:lnTo>
                    <a:pt x="4520" y="1260"/>
                  </a:lnTo>
                  <a:lnTo>
                    <a:pt x="4515" y="1271"/>
                  </a:lnTo>
                  <a:lnTo>
                    <a:pt x="4508" y="1293"/>
                  </a:lnTo>
                  <a:lnTo>
                    <a:pt x="4501" y="1314"/>
                  </a:lnTo>
                  <a:lnTo>
                    <a:pt x="4496" y="1336"/>
                  </a:lnTo>
                  <a:lnTo>
                    <a:pt x="4490" y="1357"/>
                  </a:lnTo>
                  <a:lnTo>
                    <a:pt x="4486" y="1368"/>
                  </a:lnTo>
                  <a:lnTo>
                    <a:pt x="4483" y="1378"/>
                  </a:lnTo>
                  <a:lnTo>
                    <a:pt x="4477" y="1387"/>
                  </a:lnTo>
                  <a:lnTo>
                    <a:pt x="4472" y="1397"/>
                  </a:lnTo>
                  <a:lnTo>
                    <a:pt x="4466" y="1406"/>
                  </a:lnTo>
                  <a:lnTo>
                    <a:pt x="4462" y="1415"/>
                  </a:lnTo>
                  <a:lnTo>
                    <a:pt x="4460" y="1423"/>
                  </a:lnTo>
                  <a:lnTo>
                    <a:pt x="4457" y="1431"/>
                  </a:lnTo>
                  <a:lnTo>
                    <a:pt x="4457" y="1437"/>
                  </a:lnTo>
                  <a:lnTo>
                    <a:pt x="4459" y="1445"/>
                  </a:lnTo>
                  <a:lnTo>
                    <a:pt x="4461" y="1452"/>
                  </a:lnTo>
                  <a:lnTo>
                    <a:pt x="4464" y="1458"/>
                  </a:lnTo>
                  <a:lnTo>
                    <a:pt x="4468" y="1463"/>
                  </a:lnTo>
                  <a:lnTo>
                    <a:pt x="4473" y="1470"/>
                  </a:lnTo>
                  <a:lnTo>
                    <a:pt x="4478" y="1475"/>
                  </a:lnTo>
                  <a:lnTo>
                    <a:pt x="4485" y="1482"/>
                  </a:lnTo>
                  <a:lnTo>
                    <a:pt x="4498" y="1493"/>
                  </a:lnTo>
                  <a:lnTo>
                    <a:pt x="4513" y="1506"/>
                  </a:lnTo>
                  <a:lnTo>
                    <a:pt x="4531" y="1521"/>
                  </a:lnTo>
                  <a:lnTo>
                    <a:pt x="4554" y="1544"/>
                  </a:lnTo>
                  <a:lnTo>
                    <a:pt x="4580" y="1570"/>
                  </a:lnTo>
                  <a:lnTo>
                    <a:pt x="4607" y="1601"/>
                  </a:lnTo>
                  <a:lnTo>
                    <a:pt x="4633" y="1631"/>
                  </a:lnTo>
                  <a:lnTo>
                    <a:pt x="4656" y="1662"/>
                  </a:lnTo>
                  <a:lnTo>
                    <a:pt x="4666" y="1676"/>
                  </a:lnTo>
                  <a:lnTo>
                    <a:pt x="4675" y="1689"/>
                  </a:lnTo>
                  <a:lnTo>
                    <a:pt x="4682" y="1702"/>
                  </a:lnTo>
                  <a:lnTo>
                    <a:pt x="4688" y="1714"/>
                  </a:lnTo>
                  <a:lnTo>
                    <a:pt x="4710" y="1756"/>
                  </a:lnTo>
                  <a:lnTo>
                    <a:pt x="4731" y="1794"/>
                  </a:lnTo>
                  <a:lnTo>
                    <a:pt x="4734" y="1803"/>
                  </a:lnTo>
                  <a:lnTo>
                    <a:pt x="4735" y="1811"/>
                  </a:lnTo>
                  <a:lnTo>
                    <a:pt x="4735" y="1817"/>
                  </a:lnTo>
                  <a:lnTo>
                    <a:pt x="4734" y="1824"/>
                  </a:lnTo>
                  <a:lnTo>
                    <a:pt x="4732" y="1826"/>
                  </a:lnTo>
                  <a:lnTo>
                    <a:pt x="4730" y="1829"/>
                  </a:lnTo>
                  <a:lnTo>
                    <a:pt x="4727" y="1831"/>
                  </a:lnTo>
                  <a:lnTo>
                    <a:pt x="4724" y="1833"/>
                  </a:lnTo>
                  <a:lnTo>
                    <a:pt x="4715" y="1837"/>
                  </a:lnTo>
                  <a:lnTo>
                    <a:pt x="4705" y="1839"/>
                  </a:lnTo>
                  <a:lnTo>
                    <a:pt x="4676" y="1842"/>
                  </a:lnTo>
                  <a:lnTo>
                    <a:pt x="4644" y="1847"/>
                  </a:lnTo>
                  <a:lnTo>
                    <a:pt x="4626" y="1850"/>
                  </a:lnTo>
                  <a:lnTo>
                    <a:pt x="4609" y="1853"/>
                  </a:lnTo>
                  <a:lnTo>
                    <a:pt x="4591" y="1857"/>
                  </a:lnTo>
                  <a:lnTo>
                    <a:pt x="4574" y="1863"/>
                  </a:lnTo>
                  <a:lnTo>
                    <a:pt x="4558" y="1868"/>
                  </a:lnTo>
                  <a:lnTo>
                    <a:pt x="4542" y="1874"/>
                  </a:lnTo>
                  <a:lnTo>
                    <a:pt x="4528" y="1881"/>
                  </a:lnTo>
                  <a:lnTo>
                    <a:pt x="4516" y="1889"/>
                  </a:lnTo>
                  <a:lnTo>
                    <a:pt x="4511" y="1893"/>
                  </a:lnTo>
                  <a:lnTo>
                    <a:pt x="4505" y="1898"/>
                  </a:lnTo>
                  <a:lnTo>
                    <a:pt x="4501" y="1902"/>
                  </a:lnTo>
                  <a:lnTo>
                    <a:pt x="4497" y="1907"/>
                  </a:lnTo>
                  <a:lnTo>
                    <a:pt x="4493" y="1913"/>
                  </a:lnTo>
                  <a:lnTo>
                    <a:pt x="4491" y="1918"/>
                  </a:lnTo>
                  <a:lnTo>
                    <a:pt x="4489" y="1924"/>
                  </a:lnTo>
                  <a:lnTo>
                    <a:pt x="4488" y="1930"/>
                  </a:lnTo>
                  <a:lnTo>
                    <a:pt x="4486" y="1941"/>
                  </a:lnTo>
                  <a:lnTo>
                    <a:pt x="4484" y="1952"/>
                  </a:lnTo>
                  <a:lnTo>
                    <a:pt x="4479" y="1961"/>
                  </a:lnTo>
                  <a:lnTo>
                    <a:pt x="4476" y="1968"/>
                  </a:lnTo>
                  <a:lnTo>
                    <a:pt x="4467" y="1983"/>
                  </a:lnTo>
                  <a:lnTo>
                    <a:pt x="4457" y="1995"/>
                  </a:lnTo>
                  <a:lnTo>
                    <a:pt x="4453" y="2001"/>
                  </a:lnTo>
                  <a:lnTo>
                    <a:pt x="4450" y="2008"/>
                  </a:lnTo>
                  <a:lnTo>
                    <a:pt x="4447" y="2015"/>
                  </a:lnTo>
                  <a:lnTo>
                    <a:pt x="4444" y="2024"/>
                  </a:lnTo>
                  <a:lnTo>
                    <a:pt x="4443" y="2034"/>
                  </a:lnTo>
                  <a:lnTo>
                    <a:pt x="4443" y="2045"/>
                  </a:lnTo>
                  <a:lnTo>
                    <a:pt x="4444" y="2057"/>
                  </a:lnTo>
                  <a:lnTo>
                    <a:pt x="4447" y="2072"/>
                  </a:lnTo>
                  <a:lnTo>
                    <a:pt x="4449" y="2087"/>
                  </a:lnTo>
                  <a:lnTo>
                    <a:pt x="4450" y="2102"/>
                  </a:lnTo>
                  <a:lnTo>
                    <a:pt x="4449" y="2118"/>
                  </a:lnTo>
                  <a:lnTo>
                    <a:pt x="4448" y="2133"/>
                  </a:lnTo>
                  <a:lnTo>
                    <a:pt x="4444" y="2147"/>
                  </a:lnTo>
                  <a:lnTo>
                    <a:pt x="4441" y="2161"/>
                  </a:lnTo>
                  <a:lnTo>
                    <a:pt x="4436" y="2174"/>
                  </a:lnTo>
                  <a:lnTo>
                    <a:pt x="4430" y="2186"/>
                  </a:lnTo>
                  <a:lnTo>
                    <a:pt x="4425" y="2197"/>
                  </a:lnTo>
                  <a:lnTo>
                    <a:pt x="4418" y="2208"/>
                  </a:lnTo>
                  <a:lnTo>
                    <a:pt x="4411" y="2217"/>
                  </a:lnTo>
                  <a:lnTo>
                    <a:pt x="4403" y="2224"/>
                  </a:lnTo>
                  <a:lnTo>
                    <a:pt x="4395" y="2230"/>
                  </a:lnTo>
                  <a:lnTo>
                    <a:pt x="4387" y="2234"/>
                  </a:lnTo>
                  <a:lnTo>
                    <a:pt x="4379" y="2237"/>
                  </a:lnTo>
                  <a:lnTo>
                    <a:pt x="4372" y="2238"/>
                  </a:lnTo>
                  <a:lnTo>
                    <a:pt x="4362" y="2238"/>
                  </a:lnTo>
                  <a:lnTo>
                    <a:pt x="4351" y="2238"/>
                  </a:lnTo>
                  <a:lnTo>
                    <a:pt x="4340" y="2238"/>
                  </a:lnTo>
                  <a:lnTo>
                    <a:pt x="4328" y="2239"/>
                  </a:lnTo>
                  <a:lnTo>
                    <a:pt x="4278" y="2140"/>
                  </a:lnTo>
                  <a:lnTo>
                    <a:pt x="4277" y="2138"/>
                  </a:lnTo>
                  <a:lnTo>
                    <a:pt x="4267" y="2128"/>
                  </a:lnTo>
                  <a:lnTo>
                    <a:pt x="4240" y="2101"/>
                  </a:lnTo>
                  <a:lnTo>
                    <a:pt x="4188" y="2049"/>
                  </a:lnTo>
                  <a:lnTo>
                    <a:pt x="4171" y="2034"/>
                  </a:lnTo>
                  <a:lnTo>
                    <a:pt x="4157" y="2023"/>
                  </a:lnTo>
                  <a:lnTo>
                    <a:pt x="4145" y="2015"/>
                  </a:lnTo>
                  <a:lnTo>
                    <a:pt x="4135" y="2010"/>
                  </a:lnTo>
                  <a:lnTo>
                    <a:pt x="4127" y="2007"/>
                  </a:lnTo>
                  <a:lnTo>
                    <a:pt x="4119" y="2004"/>
                  </a:lnTo>
                  <a:lnTo>
                    <a:pt x="4112" y="2004"/>
                  </a:lnTo>
                  <a:lnTo>
                    <a:pt x="4108" y="2004"/>
                  </a:lnTo>
                  <a:lnTo>
                    <a:pt x="4105" y="2003"/>
                  </a:lnTo>
                  <a:lnTo>
                    <a:pt x="4102" y="2003"/>
                  </a:lnTo>
                  <a:lnTo>
                    <a:pt x="4099" y="2001"/>
                  </a:lnTo>
                  <a:lnTo>
                    <a:pt x="4098" y="1998"/>
                  </a:lnTo>
                  <a:lnTo>
                    <a:pt x="4097" y="1985"/>
                  </a:lnTo>
                  <a:lnTo>
                    <a:pt x="4097" y="1959"/>
                  </a:lnTo>
                  <a:lnTo>
                    <a:pt x="4097" y="1950"/>
                  </a:lnTo>
                  <a:lnTo>
                    <a:pt x="4099" y="1940"/>
                  </a:lnTo>
                  <a:lnTo>
                    <a:pt x="4102" y="1930"/>
                  </a:lnTo>
                  <a:lnTo>
                    <a:pt x="4105" y="1921"/>
                  </a:lnTo>
                  <a:lnTo>
                    <a:pt x="4112" y="1900"/>
                  </a:lnTo>
                  <a:lnTo>
                    <a:pt x="4123" y="1878"/>
                  </a:lnTo>
                  <a:lnTo>
                    <a:pt x="4149" y="1832"/>
                  </a:lnTo>
                  <a:lnTo>
                    <a:pt x="4177" y="1789"/>
                  </a:lnTo>
                  <a:lnTo>
                    <a:pt x="4189" y="1768"/>
                  </a:lnTo>
                  <a:lnTo>
                    <a:pt x="4198" y="1749"/>
                  </a:lnTo>
                  <a:lnTo>
                    <a:pt x="4207" y="1731"/>
                  </a:lnTo>
                  <a:lnTo>
                    <a:pt x="4212" y="1716"/>
                  </a:lnTo>
                  <a:lnTo>
                    <a:pt x="4213" y="1709"/>
                  </a:lnTo>
                  <a:lnTo>
                    <a:pt x="4213" y="1704"/>
                  </a:lnTo>
                  <a:lnTo>
                    <a:pt x="4212" y="1699"/>
                  </a:lnTo>
                  <a:lnTo>
                    <a:pt x="4209" y="1694"/>
                  </a:lnTo>
                  <a:lnTo>
                    <a:pt x="4206" y="1691"/>
                  </a:lnTo>
                  <a:lnTo>
                    <a:pt x="4202" y="1689"/>
                  </a:lnTo>
                  <a:lnTo>
                    <a:pt x="4195" y="1687"/>
                  </a:lnTo>
                  <a:lnTo>
                    <a:pt x="4188" y="1687"/>
                  </a:lnTo>
                  <a:lnTo>
                    <a:pt x="4170" y="1685"/>
                  </a:lnTo>
                  <a:lnTo>
                    <a:pt x="4154" y="1682"/>
                  </a:lnTo>
                  <a:lnTo>
                    <a:pt x="4138" y="1678"/>
                  </a:lnTo>
                  <a:lnTo>
                    <a:pt x="4121" y="1672"/>
                  </a:lnTo>
                  <a:lnTo>
                    <a:pt x="4105" y="1666"/>
                  </a:lnTo>
                  <a:lnTo>
                    <a:pt x="4091" y="1657"/>
                  </a:lnTo>
                  <a:lnTo>
                    <a:pt x="4077" y="1650"/>
                  </a:lnTo>
                  <a:lnTo>
                    <a:pt x="4062" y="1641"/>
                  </a:lnTo>
                  <a:lnTo>
                    <a:pt x="4040" y="1625"/>
                  </a:lnTo>
                  <a:lnTo>
                    <a:pt x="4022" y="1610"/>
                  </a:lnTo>
                  <a:lnTo>
                    <a:pt x="4010" y="1600"/>
                  </a:lnTo>
                  <a:lnTo>
                    <a:pt x="4006" y="1595"/>
                  </a:lnTo>
                  <a:lnTo>
                    <a:pt x="3825" y="1777"/>
                  </a:lnTo>
                  <a:lnTo>
                    <a:pt x="3813" y="1777"/>
                  </a:lnTo>
                  <a:lnTo>
                    <a:pt x="3783" y="1776"/>
                  </a:lnTo>
                  <a:lnTo>
                    <a:pt x="3762" y="1775"/>
                  </a:lnTo>
                  <a:lnTo>
                    <a:pt x="3739" y="1773"/>
                  </a:lnTo>
                  <a:lnTo>
                    <a:pt x="3714" y="1769"/>
                  </a:lnTo>
                  <a:lnTo>
                    <a:pt x="3689" y="1766"/>
                  </a:lnTo>
                  <a:lnTo>
                    <a:pt x="3663" y="1761"/>
                  </a:lnTo>
                  <a:lnTo>
                    <a:pt x="3639" y="1755"/>
                  </a:lnTo>
                  <a:lnTo>
                    <a:pt x="3627" y="1752"/>
                  </a:lnTo>
                  <a:lnTo>
                    <a:pt x="3616" y="1748"/>
                  </a:lnTo>
                  <a:lnTo>
                    <a:pt x="3605" y="1743"/>
                  </a:lnTo>
                  <a:lnTo>
                    <a:pt x="3596" y="1739"/>
                  </a:lnTo>
                  <a:lnTo>
                    <a:pt x="3586" y="1733"/>
                  </a:lnTo>
                  <a:lnTo>
                    <a:pt x="3578" y="1728"/>
                  </a:lnTo>
                  <a:lnTo>
                    <a:pt x="3571" y="1722"/>
                  </a:lnTo>
                  <a:lnTo>
                    <a:pt x="3564" y="1716"/>
                  </a:lnTo>
                  <a:lnTo>
                    <a:pt x="3560" y="1709"/>
                  </a:lnTo>
                  <a:lnTo>
                    <a:pt x="3555" y="1703"/>
                  </a:lnTo>
                  <a:lnTo>
                    <a:pt x="3553" y="1694"/>
                  </a:lnTo>
                  <a:lnTo>
                    <a:pt x="3553" y="1687"/>
                  </a:lnTo>
                  <a:lnTo>
                    <a:pt x="3552" y="1678"/>
                  </a:lnTo>
                  <a:lnTo>
                    <a:pt x="3550" y="1668"/>
                  </a:lnTo>
                  <a:lnTo>
                    <a:pt x="3545" y="1658"/>
                  </a:lnTo>
                  <a:lnTo>
                    <a:pt x="3541" y="1648"/>
                  </a:lnTo>
                  <a:lnTo>
                    <a:pt x="3535" y="1639"/>
                  </a:lnTo>
                  <a:lnTo>
                    <a:pt x="3528" y="1628"/>
                  </a:lnTo>
                  <a:lnTo>
                    <a:pt x="3519" y="1618"/>
                  </a:lnTo>
                  <a:lnTo>
                    <a:pt x="3511" y="1607"/>
                  </a:lnTo>
                  <a:lnTo>
                    <a:pt x="3490" y="1585"/>
                  </a:lnTo>
                  <a:lnTo>
                    <a:pt x="3467" y="1566"/>
                  </a:lnTo>
                  <a:lnTo>
                    <a:pt x="3442" y="1546"/>
                  </a:lnTo>
                  <a:lnTo>
                    <a:pt x="3417" y="1528"/>
                  </a:lnTo>
                  <a:lnTo>
                    <a:pt x="3391" y="1511"/>
                  </a:lnTo>
                  <a:lnTo>
                    <a:pt x="3367" y="1498"/>
                  </a:lnTo>
                  <a:lnTo>
                    <a:pt x="3355" y="1493"/>
                  </a:lnTo>
                  <a:lnTo>
                    <a:pt x="3344" y="1489"/>
                  </a:lnTo>
                  <a:lnTo>
                    <a:pt x="3333" y="1485"/>
                  </a:lnTo>
                  <a:lnTo>
                    <a:pt x="3323" y="1482"/>
                  </a:lnTo>
                  <a:lnTo>
                    <a:pt x="3314" y="1481"/>
                  </a:lnTo>
                  <a:lnTo>
                    <a:pt x="3306" y="1480"/>
                  </a:lnTo>
                  <a:lnTo>
                    <a:pt x="3298" y="1481"/>
                  </a:lnTo>
                  <a:lnTo>
                    <a:pt x="3292" y="1483"/>
                  </a:lnTo>
                  <a:lnTo>
                    <a:pt x="3288" y="1486"/>
                  </a:lnTo>
                  <a:lnTo>
                    <a:pt x="3283" y="1491"/>
                  </a:lnTo>
                  <a:lnTo>
                    <a:pt x="3281" y="1497"/>
                  </a:lnTo>
                  <a:lnTo>
                    <a:pt x="3281" y="1505"/>
                  </a:lnTo>
                  <a:lnTo>
                    <a:pt x="3280" y="1522"/>
                  </a:lnTo>
                  <a:lnTo>
                    <a:pt x="3277" y="1539"/>
                  </a:lnTo>
                  <a:lnTo>
                    <a:pt x="3272" y="1555"/>
                  </a:lnTo>
                  <a:lnTo>
                    <a:pt x="3267" y="1571"/>
                  </a:lnTo>
                  <a:lnTo>
                    <a:pt x="3259" y="1588"/>
                  </a:lnTo>
                  <a:lnTo>
                    <a:pt x="3252" y="1603"/>
                  </a:lnTo>
                  <a:lnTo>
                    <a:pt x="3244" y="1617"/>
                  </a:lnTo>
                  <a:lnTo>
                    <a:pt x="3235" y="1630"/>
                  </a:lnTo>
                  <a:lnTo>
                    <a:pt x="3219" y="1653"/>
                  </a:lnTo>
                  <a:lnTo>
                    <a:pt x="3204" y="1671"/>
                  </a:lnTo>
                  <a:lnTo>
                    <a:pt x="3194" y="1682"/>
                  </a:lnTo>
                  <a:lnTo>
                    <a:pt x="3190" y="1687"/>
                  </a:lnTo>
                  <a:lnTo>
                    <a:pt x="3186" y="1690"/>
                  </a:lnTo>
                  <a:lnTo>
                    <a:pt x="3174" y="1701"/>
                  </a:lnTo>
                  <a:lnTo>
                    <a:pt x="3157" y="1715"/>
                  </a:lnTo>
                  <a:lnTo>
                    <a:pt x="3133" y="1732"/>
                  </a:lnTo>
                  <a:lnTo>
                    <a:pt x="3120" y="1740"/>
                  </a:lnTo>
                  <a:lnTo>
                    <a:pt x="3106" y="1749"/>
                  </a:lnTo>
                  <a:lnTo>
                    <a:pt x="3091" y="1756"/>
                  </a:lnTo>
                  <a:lnTo>
                    <a:pt x="3075" y="1763"/>
                  </a:lnTo>
                  <a:lnTo>
                    <a:pt x="3059" y="1769"/>
                  </a:lnTo>
                  <a:lnTo>
                    <a:pt x="3043" y="1774"/>
                  </a:lnTo>
                  <a:lnTo>
                    <a:pt x="3025" y="1776"/>
                  </a:lnTo>
                  <a:lnTo>
                    <a:pt x="3009" y="1777"/>
                  </a:lnTo>
                  <a:lnTo>
                    <a:pt x="2993" y="1778"/>
                  </a:lnTo>
                  <a:lnTo>
                    <a:pt x="2979" y="1781"/>
                  </a:lnTo>
                  <a:lnTo>
                    <a:pt x="2967" y="1786"/>
                  </a:lnTo>
                  <a:lnTo>
                    <a:pt x="2956" y="1791"/>
                  </a:lnTo>
                  <a:lnTo>
                    <a:pt x="2947" y="1799"/>
                  </a:lnTo>
                  <a:lnTo>
                    <a:pt x="2940" y="1806"/>
                  </a:lnTo>
                  <a:lnTo>
                    <a:pt x="2934" y="1814"/>
                  </a:lnTo>
                  <a:lnTo>
                    <a:pt x="2930" y="1823"/>
                  </a:lnTo>
                  <a:lnTo>
                    <a:pt x="2925" y="1831"/>
                  </a:lnTo>
                  <a:lnTo>
                    <a:pt x="2923" y="1839"/>
                  </a:lnTo>
                  <a:lnTo>
                    <a:pt x="2921" y="1847"/>
                  </a:lnTo>
                  <a:lnTo>
                    <a:pt x="2920" y="1854"/>
                  </a:lnTo>
                  <a:lnTo>
                    <a:pt x="2918" y="1864"/>
                  </a:lnTo>
                  <a:lnTo>
                    <a:pt x="2918" y="1868"/>
                  </a:lnTo>
                  <a:lnTo>
                    <a:pt x="2922" y="1872"/>
                  </a:lnTo>
                  <a:lnTo>
                    <a:pt x="2932" y="1884"/>
                  </a:lnTo>
                  <a:lnTo>
                    <a:pt x="2947" y="1901"/>
                  </a:lnTo>
                  <a:lnTo>
                    <a:pt x="2963" y="1925"/>
                  </a:lnTo>
                  <a:lnTo>
                    <a:pt x="2972" y="1938"/>
                  </a:lnTo>
                  <a:lnTo>
                    <a:pt x="2980" y="1952"/>
                  </a:lnTo>
                  <a:lnTo>
                    <a:pt x="2987" y="1967"/>
                  </a:lnTo>
                  <a:lnTo>
                    <a:pt x="2995" y="1983"/>
                  </a:lnTo>
                  <a:lnTo>
                    <a:pt x="3000" y="1999"/>
                  </a:lnTo>
                  <a:lnTo>
                    <a:pt x="3005" y="2015"/>
                  </a:lnTo>
                  <a:lnTo>
                    <a:pt x="3008" y="2033"/>
                  </a:lnTo>
                  <a:lnTo>
                    <a:pt x="3009" y="2049"/>
                  </a:lnTo>
                  <a:lnTo>
                    <a:pt x="3008" y="2058"/>
                  </a:lnTo>
                  <a:lnTo>
                    <a:pt x="3008" y="2064"/>
                  </a:lnTo>
                  <a:lnTo>
                    <a:pt x="3007" y="2071"/>
                  </a:lnTo>
                  <a:lnTo>
                    <a:pt x="3005" y="2075"/>
                  </a:lnTo>
                  <a:lnTo>
                    <a:pt x="3002" y="2079"/>
                  </a:lnTo>
                  <a:lnTo>
                    <a:pt x="3000" y="2084"/>
                  </a:lnTo>
                  <a:lnTo>
                    <a:pt x="2997" y="2086"/>
                  </a:lnTo>
                  <a:lnTo>
                    <a:pt x="2995" y="2089"/>
                  </a:lnTo>
                  <a:lnTo>
                    <a:pt x="2987" y="2093"/>
                  </a:lnTo>
                  <a:lnTo>
                    <a:pt x="2980" y="2094"/>
                  </a:lnTo>
                  <a:lnTo>
                    <a:pt x="2972" y="2095"/>
                  </a:lnTo>
                  <a:lnTo>
                    <a:pt x="2963" y="2095"/>
                  </a:lnTo>
                  <a:lnTo>
                    <a:pt x="2955" y="2095"/>
                  </a:lnTo>
                  <a:lnTo>
                    <a:pt x="2947" y="2096"/>
                  </a:lnTo>
                  <a:lnTo>
                    <a:pt x="2939" y="2097"/>
                  </a:lnTo>
                  <a:lnTo>
                    <a:pt x="2932" y="2100"/>
                  </a:lnTo>
                  <a:lnTo>
                    <a:pt x="2928" y="2102"/>
                  </a:lnTo>
                  <a:lnTo>
                    <a:pt x="2926" y="2106"/>
                  </a:lnTo>
                  <a:lnTo>
                    <a:pt x="2924" y="2109"/>
                  </a:lnTo>
                  <a:lnTo>
                    <a:pt x="2922" y="2113"/>
                  </a:lnTo>
                  <a:lnTo>
                    <a:pt x="2920" y="2119"/>
                  </a:lnTo>
                  <a:lnTo>
                    <a:pt x="2919" y="2125"/>
                  </a:lnTo>
                  <a:lnTo>
                    <a:pt x="2919" y="2132"/>
                  </a:lnTo>
                  <a:lnTo>
                    <a:pt x="2918" y="2140"/>
                  </a:lnTo>
                  <a:lnTo>
                    <a:pt x="2916" y="2157"/>
                  </a:lnTo>
                  <a:lnTo>
                    <a:pt x="2913" y="2175"/>
                  </a:lnTo>
                  <a:lnTo>
                    <a:pt x="2908" y="2193"/>
                  </a:lnTo>
                  <a:lnTo>
                    <a:pt x="2901" y="2210"/>
                  </a:lnTo>
                  <a:lnTo>
                    <a:pt x="2894" y="2227"/>
                  </a:lnTo>
                  <a:lnTo>
                    <a:pt x="2885" y="2245"/>
                  </a:lnTo>
                  <a:lnTo>
                    <a:pt x="2876" y="2261"/>
                  </a:lnTo>
                  <a:lnTo>
                    <a:pt x="2866" y="2278"/>
                  </a:lnTo>
                  <a:lnTo>
                    <a:pt x="2847" y="2305"/>
                  </a:lnTo>
                  <a:lnTo>
                    <a:pt x="2830" y="2326"/>
                  </a:lnTo>
                  <a:lnTo>
                    <a:pt x="2819" y="2342"/>
                  </a:lnTo>
                  <a:lnTo>
                    <a:pt x="2814" y="234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1286"/>
            <p:cNvSpPr>
              <a:spLocks noChangeAspect="1" noEditPoints="1"/>
            </p:cNvSpPr>
            <p:nvPr/>
          </p:nvSpPr>
          <p:spPr bwMode="auto">
            <a:xfrm>
              <a:off x="4234" y="2662"/>
              <a:ext cx="334" cy="579"/>
            </a:xfrm>
            <a:custGeom>
              <a:avLst/>
              <a:gdLst>
                <a:gd name="T0" fmla="*/ 0 w 2521"/>
                <a:gd name="T1" fmla="*/ 0 h 4100"/>
                <a:gd name="T2" fmla="*/ 0 w 2521"/>
                <a:gd name="T3" fmla="*/ 0 h 4100"/>
                <a:gd name="T4" fmla="*/ 0 w 2521"/>
                <a:gd name="T5" fmla="*/ 0 h 4100"/>
                <a:gd name="T6" fmla="*/ 0 w 2521"/>
                <a:gd name="T7" fmla="*/ 0 h 4100"/>
                <a:gd name="T8" fmla="*/ 0 w 2521"/>
                <a:gd name="T9" fmla="*/ 0 h 4100"/>
                <a:gd name="T10" fmla="*/ 0 w 2521"/>
                <a:gd name="T11" fmla="*/ 0 h 4100"/>
                <a:gd name="T12" fmla="*/ 0 w 2521"/>
                <a:gd name="T13" fmla="*/ 0 h 4100"/>
                <a:gd name="T14" fmla="*/ 0 w 2521"/>
                <a:gd name="T15" fmla="*/ 0 h 4100"/>
                <a:gd name="T16" fmla="*/ 0 w 2521"/>
                <a:gd name="T17" fmla="*/ 0 h 4100"/>
                <a:gd name="T18" fmla="*/ 0 w 2521"/>
                <a:gd name="T19" fmla="*/ 0 h 4100"/>
                <a:gd name="T20" fmla="*/ 0 w 2521"/>
                <a:gd name="T21" fmla="*/ 0 h 4100"/>
                <a:gd name="T22" fmla="*/ 0 w 2521"/>
                <a:gd name="T23" fmla="*/ 0 h 4100"/>
                <a:gd name="T24" fmla="*/ 0 w 2521"/>
                <a:gd name="T25" fmla="*/ 0 h 4100"/>
                <a:gd name="T26" fmla="*/ 0 w 2521"/>
                <a:gd name="T27" fmla="*/ 0 h 4100"/>
                <a:gd name="T28" fmla="*/ 0 w 2521"/>
                <a:gd name="T29" fmla="*/ 0 h 4100"/>
                <a:gd name="T30" fmla="*/ 0 w 2521"/>
                <a:gd name="T31" fmla="*/ 0 h 4100"/>
                <a:gd name="T32" fmla="*/ 0 w 2521"/>
                <a:gd name="T33" fmla="*/ 0 h 4100"/>
                <a:gd name="T34" fmla="*/ 0 w 2521"/>
                <a:gd name="T35" fmla="*/ 0 h 4100"/>
                <a:gd name="T36" fmla="*/ 0 w 2521"/>
                <a:gd name="T37" fmla="*/ 0 h 4100"/>
                <a:gd name="T38" fmla="*/ 0 w 2521"/>
                <a:gd name="T39" fmla="*/ 0 h 4100"/>
                <a:gd name="T40" fmla="*/ 0 w 2521"/>
                <a:gd name="T41" fmla="*/ 0 h 4100"/>
                <a:gd name="T42" fmla="*/ 0 w 2521"/>
                <a:gd name="T43" fmla="*/ 0 h 4100"/>
                <a:gd name="T44" fmla="*/ 0 w 2521"/>
                <a:gd name="T45" fmla="*/ 0 h 4100"/>
                <a:gd name="T46" fmla="*/ 0 w 2521"/>
                <a:gd name="T47" fmla="*/ 0 h 4100"/>
                <a:gd name="T48" fmla="*/ 0 w 2521"/>
                <a:gd name="T49" fmla="*/ 0 h 4100"/>
                <a:gd name="T50" fmla="*/ 0 w 2521"/>
                <a:gd name="T51" fmla="*/ 0 h 4100"/>
                <a:gd name="T52" fmla="*/ 0 w 2521"/>
                <a:gd name="T53" fmla="*/ 0 h 4100"/>
                <a:gd name="T54" fmla="*/ 0 w 2521"/>
                <a:gd name="T55" fmla="*/ 0 h 4100"/>
                <a:gd name="T56" fmla="*/ 0 w 2521"/>
                <a:gd name="T57" fmla="*/ 0 h 4100"/>
                <a:gd name="T58" fmla="*/ 0 w 2521"/>
                <a:gd name="T59" fmla="*/ 0 h 4100"/>
                <a:gd name="T60" fmla="*/ 0 w 2521"/>
                <a:gd name="T61" fmla="*/ 0 h 4100"/>
                <a:gd name="T62" fmla="*/ 0 w 2521"/>
                <a:gd name="T63" fmla="*/ 0 h 4100"/>
                <a:gd name="T64" fmla="*/ 0 w 2521"/>
                <a:gd name="T65" fmla="*/ 0 h 4100"/>
                <a:gd name="T66" fmla="*/ 0 w 2521"/>
                <a:gd name="T67" fmla="*/ 0 h 4100"/>
                <a:gd name="T68" fmla="*/ 0 w 2521"/>
                <a:gd name="T69" fmla="*/ 0 h 4100"/>
                <a:gd name="T70" fmla="*/ 0 w 2521"/>
                <a:gd name="T71" fmla="*/ 0 h 4100"/>
                <a:gd name="T72" fmla="*/ 0 w 2521"/>
                <a:gd name="T73" fmla="*/ 0 h 4100"/>
                <a:gd name="T74" fmla="*/ 0 w 2521"/>
                <a:gd name="T75" fmla="*/ 0 h 4100"/>
                <a:gd name="T76" fmla="*/ 0 w 2521"/>
                <a:gd name="T77" fmla="*/ 0 h 4100"/>
                <a:gd name="T78" fmla="*/ 0 w 2521"/>
                <a:gd name="T79" fmla="*/ 0 h 4100"/>
                <a:gd name="T80" fmla="*/ 0 w 2521"/>
                <a:gd name="T81" fmla="*/ 0 h 4100"/>
                <a:gd name="T82" fmla="*/ 0 w 2521"/>
                <a:gd name="T83" fmla="*/ 0 h 4100"/>
                <a:gd name="T84" fmla="*/ 0 w 2521"/>
                <a:gd name="T85" fmla="*/ 0 h 4100"/>
                <a:gd name="T86" fmla="*/ 0 w 2521"/>
                <a:gd name="T87" fmla="*/ 0 h 4100"/>
                <a:gd name="T88" fmla="*/ 0 w 2521"/>
                <a:gd name="T89" fmla="*/ 0 h 4100"/>
                <a:gd name="T90" fmla="*/ 0 w 2521"/>
                <a:gd name="T91" fmla="*/ 0 h 4100"/>
                <a:gd name="T92" fmla="*/ 0 w 2521"/>
                <a:gd name="T93" fmla="*/ 0 h 4100"/>
                <a:gd name="T94" fmla="*/ 0 w 2521"/>
                <a:gd name="T95" fmla="*/ 0 h 4100"/>
                <a:gd name="T96" fmla="*/ 0 w 2521"/>
                <a:gd name="T97" fmla="*/ 0 h 4100"/>
                <a:gd name="T98" fmla="*/ 0 w 2521"/>
                <a:gd name="T99" fmla="*/ 0 h 4100"/>
                <a:gd name="T100" fmla="*/ 0 w 2521"/>
                <a:gd name="T101" fmla="*/ 0 h 4100"/>
                <a:gd name="T102" fmla="*/ 0 w 2521"/>
                <a:gd name="T103" fmla="*/ 0 h 4100"/>
                <a:gd name="T104" fmla="*/ 0 w 2521"/>
                <a:gd name="T105" fmla="*/ 0 h 4100"/>
                <a:gd name="T106" fmla="*/ 0 w 2521"/>
                <a:gd name="T107" fmla="*/ 0 h 4100"/>
                <a:gd name="T108" fmla="*/ 0 w 2521"/>
                <a:gd name="T109" fmla="*/ 0 h 4100"/>
                <a:gd name="T110" fmla="*/ 0 w 2521"/>
                <a:gd name="T111" fmla="*/ 0 h 4100"/>
                <a:gd name="T112" fmla="*/ 0 w 2521"/>
                <a:gd name="T113" fmla="*/ 0 h 4100"/>
                <a:gd name="T114" fmla="*/ 0 w 2521"/>
                <a:gd name="T115" fmla="*/ 0 h 4100"/>
                <a:gd name="T116" fmla="*/ 0 w 2521"/>
                <a:gd name="T117" fmla="*/ 0 h 4100"/>
                <a:gd name="T118" fmla="*/ 0 w 2521"/>
                <a:gd name="T119" fmla="*/ 0 h 4100"/>
                <a:gd name="T120" fmla="*/ 0 w 2521"/>
                <a:gd name="T121" fmla="*/ 0 h 4100"/>
                <a:gd name="T122" fmla="*/ 0 w 2521"/>
                <a:gd name="T123" fmla="*/ 0 h 41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21"/>
                <a:gd name="T187" fmla="*/ 0 h 4100"/>
                <a:gd name="T188" fmla="*/ 2521 w 2521"/>
                <a:gd name="T189" fmla="*/ 4100 h 410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21" h="4100">
                  <a:moveTo>
                    <a:pt x="2194" y="6"/>
                  </a:moveTo>
                  <a:lnTo>
                    <a:pt x="2159" y="77"/>
                  </a:lnTo>
                  <a:lnTo>
                    <a:pt x="2159" y="258"/>
                  </a:lnTo>
                  <a:lnTo>
                    <a:pt x="2067" y="350"/>
                  </a:lnTo>
                  <a:lnTo>
                    <a:pt x="2075" y="350"/>
                  </a:lnTo>
                  <a:lnTo>
                    <a:pt x="2096" y="351"/>
                  </a:lnTo>
                  <a:lnTo>
                    <a:pt x="2110" y="352"/>
                  </a:lnTo>
                  <a:lnTo>
                    <a:pt x="2125" y="354"/>
                  </a:lnTo>
                  <a:lnTo>
                    <a:pt x="2141" y="357"/>
                  </a:lnTo>
                  <a:lnTo>
                    <a:pt x="2159" y="360"/>
                  </a:lnTo>
                  <a:lnTo>
                    <a:pt x="2175" y="365"/>
                  </a:lnTo>
                  <a:lnTo>
                    <a:pt x="2192" y="371"/>
                  </a:lnTo>
                  <a:lnTo>
                    <a:pt x="2207" y="379"/>
                  </a:lnTo>
                  <a:lnTo>
                    <a:pt x="2221" y="388"/>
                  </a:lnTo>
                  <a:lnTo>
                    <a:pt x="2226" y="392"/>
                  </a:lnTo>
                  <a:lnTo>
                    <a:pt x="2233" y="397"/>
                  </a:lnTo>
                  <a:lnTo>
                    <a:pt x="2237" y="404"/>
                  </a:lnTo>
                  <a:lnTo>
                    <a:pt x="2242" y="409"/>
                  </a:lnTo>
                  <a:lnTo>
                    <a:pt x="2245" y="417"/>
                  </a:lnTo>
                  <a:lnTo>
                    <a:pt x="2247" y="424"/>
                  </a:lnTo>
                  <a:lnTo>
                    <a:pt x="2248" y="431"/>
                  </a:lnTo>
                  <a:lnTo>
                    <a:pt x="2249" y="440"/>
                  </a:lnTo>
                  <a:lnTo>
                    <a:pt x="2248" y="449"/>
                  </a:lnTo>
                  <a:lnTo>
                    <a:pt x="2247" y="457"/>
                  </a:lnTo>
                  <a:lnTo>
                    <a:pt x="2245" y="465"/>
                  </a:lnTo>
                  <a:lnTo>
                    <a:pt x="2242" y="474"/>
                  </a:lnTo>
                  <a:lnTo>
                    <a:pt x="2237" y="482"/>
                  </a:lnTo>
                  <a:lnTo>
                    <a:pt x="2233" y="490"/>
                  </a:lnTo>
                  <a:lnTo>
                    <a:pt x="2226" y="499"/>
                  </a:lnTo>
                  <a:lnTo>
                    <a:pt x="2221" y="506"/>
                  </a:lnTo>
                  <a:lnTo>
                    <a:pt x="2207" y="523"/>
                  </a:lnTo>
                  <a:lnTo>
                    <a:pt x="2192" y="537"/>
                  </a:lnTo>
                  <a:lnTo>
                    <a:pt x="2175" y="551"/>
                  </a:lnTo>
                  <a:lnTo>
                    <a:pt x="2159" y="565"/>
                  </a:lnTo>
                  <a:lnTo>
                    <a:pt x="2125" y="588"/>
                  </a:lnTo>
                  <a:lnTo>
                    <a:pt x="2096" y="605"/>
                  </a:lnTo>
                  <a:lnTo>
                    <a:pt x="2075" y="617"/>
                  </a:lnTo>
                  <a:lnTo>
                    <a:pt x="2067" y="622"/>
                  </a:lnTo>
                  <a:lnTo>
                    <a:pt x="2067" y="623"/>
                  </a:lnTo>
                  <a:lnTo>
                    <a:pt x="2067" y="632"/>
                  </a:lnTo>
                  <a:lnTo>
                    <a:pt x="2067" y="660"/>
                  </a:lnTo>
                  <a:lnTo>
                    <a:pt x="2067" y="712"/>
                  </a:lnTo>
                  <a:lnTo>
                    <a:pt x="2069" y="728"/>
                  </a:lnTo>
                  <a:lnTo>
                    <a:pt x="2072" y="742"/>
                  </a:lnTo>
                  <a:lnTo>
                    <a:pt x="2076" y="754"/>
                  </a:lnTo>
                  <a:lnTo>
                    <a:pt x="2082" y="765"/>
                  </a:lnTo>
                  <a:lnTo>
                    <a:pt x="2089" y="776"/>
                  </a:lnTo>
                  <a:lnTo>
                    <a:pt x="2097" y="785"/>
                  </a:lnTo>
                  <a:lnTo>
                    <a:pt x="2104" y="794"/>
                  </a:lnTo>
                  <a:lnTo>
                    <a:pt x="2113" y="802"/>
                  </a:lnTo>
                  <a:lnTo>
                    <a:pt x="2122" y="811"/>
                  </a:lnTo>
                  <a:lnTo>
                    <a:pt x="2130" y="820"/>
                  </a:lnTo>
                  <a:lnTo>
                    <a:pt x="2137" y="829"/>
                  </a:lnTo>
                  <a:lnTo>
                    <a:pt x="2145" y="839"/>
                  </a:lnTo>
                  <a:lnTo>
                    <a:pt x="2150" y="850"/>
                  </a:lnTo>
                  <a:lnTo>
                    <a:pt x="2155" y="863"/>
                  </a:lnTo>
                  <a:lnTo>
                    <a:pt x="2158" y="877"/>
                  </a:lnTo>
                  <a:lnTo>
                    <a:pt x="2159" y="894"/>
                  </a:lnTo>
                  <a:lnTo>
                    <a:pt x="2158" y="901"/>
                  </a:lnTo>
                  <a:lnTo>
                    <a:pt x="2156" y="910"/>
                  </a:lnTo>
                  <a:lnTo>
                    <a:pt x="2151" y="919"/>
                  </a:lnTo>
                  <a:lnTo>
                    <a:pt x="2147" y="927"/>
                  </a:lnTo>
                  <a:lnTo>
                    <a:pt x="2140" y="936"/>
                  </a:lnTo>
                  <a:lnTo>
                    <a:pt x="2134" y="945"/>
                  </a:lnTo>
                  <a:lnTo>
                    <a:pt x="2126" y="952"/>
                  </a:lnTo>
                  <a:lnTo>
                    <a:pt x="2118" y="961"/>
                  </a:lnTo>
                  <a:lnTo>
                    <a:pt x="2077" y="995"/>
                  </a:lnTo>
                  <a:lnTo>
                    <a:pt x="2034" y="1030"/>
                  </a:lnTo>
                  <a:lnTo>
                    <a:pt x="2013" y="1046"/>
                  </a:lnTo>
                  <a:lnTo>
                    <a:pt x="1995" y="1063"/>
                  </a:lnTo>
                  <a:lnTo>
                    <a:pt x="1986" y="1072"/>
                  </a:lnTo>
                  <a:lnTo>
                    <a:pt x="1979" y="1081"/>
                  </a:lnTo>
                  <a:lnTo>
                    <a:pt x="1973" y="1088"/>
                  </a:lnTo>
                  <a:lnTo>
                    <a:pt x="1967" y="1097"/>
                  </a:lnTo>
                  <a:lnTo>
                    <a:pt x="1963" y="1106"/>
                  </a:lnTo>
                  <a:lnTo>
                    <a:pt x="1960" y="1115"/>
                  </a:lnTo>
                  <a:lnTo>
                    <a:pt x="1959" y="1123"/>
                  </a:lnTo>
                  <a:lnTo>
                    <a:pt x="1959" y="1131"/>
                  </a:lnTo>
                  <a:lnTo>
                    <a:pt x="1961" y="1140"/>
                  </a:lnTo>
                  <a:lnTo>
                    <a:pt x="1964" y="1148"/>
                  </a:lnTo>
                  <a:lnTo>
                    <a:pt x="1970" y="1157"/>
                  </a:lnTo>
                  <a:lnTo>
                    <a:pt x="1977" y="1166"/>
                  </a:lnTo>
                  <a:lnTo>
                    <a:pt x="1993" y="1180"/>
                  </a:lnTo>
                  <a:lnTo>
                    <a:pt x="2007" y="1192"/>
                  </a:lnTo>
                  <a:lnTo>
                    <a:pt x="2020" y="1199"/>
                  </a:lnTo>
                  <a:lnTo>
                    <a:pt x="2029" y="1205"/>
                  </a:lnTo>
                  <a:lnTo>
                    <a:pt x="2038" y="1208"/>
                  </a:lnTo>
                  <a:lnTo>
                    <a:pt x="2046" y="1210"/>
                  </a:lnTo>
                  <a:lnTo>
                    <a:pt x="2051" y="1210"/>
                  </a:lnTo>
                  <a:lnTo>
                    <a:pt x="2057" y="1210"/>
                  </a:lnTo>
                  <a:lnTo>
                    <a:pt x="2060" y="1210"/>
                  </a:lnTo>
                  <a:lnTo>
                    <a:pt x="2063" y="1211"/>
                  </a:lnTo>
                  <a:lnTo>
                    <a:pt x="2065" y="1214"/>
                  </a:lnTo>
                  <a:lnTo>
                    <a:pt x="2066" y="1217"/>
                  </a:lnTo>
                  <a:lnTo>
                    <a:pt x="2067" y="1230"/>
                  </a:lnTo>
                  <a:lnTo>
                    <a:pt x="2067" y="1256"/>
                  </a:lnTo>
                  <a:lnTo>
                    <a:pt x="2067" y="1265"/>
                  </a:lnTo>
                  <a:lnTo>
                    <a:pt x="2064" y="1273"/>
                  </a:lnTo>
                  <a:lnTo>
                    <a:pt x="2061" y="1281"/>
                  </a:lnTo>
                  <a:lnTo>
                    <a:pt x="2057" y="1290"/>
                  </a:lnTo>
                  <a:lnTo>
                    <a:pt x="2050" y="1298"/>
                  </a:lnTo>
                  <a:lnTo>
                    <a:pt x="2042" y="1307"/>
                  </a:lnTo>
                  <a:lnTo>
                    <a:pt x="2035" y="1316"/>
                  </a:lnTo>
                  <a:lnTo>
                    <a:pt x="2025" y="1325"/>
                  </a:lnTo>
                  <a:lnTo>
                    <a:pt x="2004" y="1341"/>
                  </a:lnTo>
                  <a:lnTo>
                    <a:pt x="1982" y="1358"/>
                  </a:lnTo>
                  <a:lnTo>
                    <a:pt x="1958" y="1375"/>
                  </a:lnTo>
                  <a:lnTo>
                    <a:pt x="1931" y="1392"/>
                  </a:lnTo>
                  <a:lnTo>
                    <a:pt x="1906" y="1409"/>
                  </a:lnTo>
                  <a:lnTo>
                    <a:pt x="1881" y="1426"/>
                  </a:lnTo>
                  <a:lnTo>
                    <a:pt x="1859" y="1443"/>
                  </a:lnTo>
                  <a:lnTo>
                    <a:pt x="1838" y="1461"/>
                  </a:lnTo>
                  <a:lnTo>
                    <a:pt x="1829" y="1468"/>
                  </a:lnTo>
                  <a:lnTo>
                    <a:pt x="1820" y="1477"/>
                  </a:lnTo>
                  <a:lnTo>
                    <a:pt x="1814" y="1486"/>
                  </a:lnTo>
                  <a:lnTo>
                    <a:pt x="1807" y="1494"/>
                  </a:lnTo>
                  <a:lnTo>
                    <a:pt x="1802" y="1503"/>
                  </a:lnTo>
                  <a:lnTo>
                    <a:pt x="1799" y="1511"/>
                  </a:lnTo>
                  <a:lnTo>
                    <a:pt x="1797" y="1519"/>
                  </a:lnTo>
                  <a:lnTo>
                    <a:pt x="1795" y="1528"/>
                  </a:lnTo>
                  <a:lnTo>
                    <a:pt x="1795" y="1559"/>
                  </a:lnTo>
                  <a:lnTo>
                    <a:pt x="1795" y="1582"/>
                  </a:lnTo>
                  <a:lnTo>
                    <a:pt x="1795" y="1601"/>
                  </a:lnTo>
                  <a:lnTo>
                    <a:pt x="1795" y="1618"/>
                  </a:lnTo>
                  <a:lnTo>
                    <a:pt x="1795" y="1636"/>
                  </a:lnTo>
                  <a:lnTo>
                    <a:pt x="1795" y="1655"/>
                  </a:lnTo>
                  <a:lnTo>
                    <a:pt x="1795" y="1679"/>
                  </a:lnTo>
                  <a:lnTo>
                    <a:pt x="1795" y="1710"/>
                  </a:lnTo>
                  <a:lnTo>
                    <a:pt x="1794" y="1727"/>
                  </a:lnTo>
                  <a:lnTo>
                    <a:pt x="1791" y="1747"/>
                  </a:lnTo>
                  <a:lnTo>
                    <a:pt x="1787" y="1767"/>
                  </a:lnTo>
                  <a:lnTo>
                    <a:pt x="1780" y="1789"/>
                  </a:lnTo>
                  <a:lnTo>
                    <a:pt x="1771" y="1810"/>
                  </a:lnTo>
                  <a:lnTo>
                    <a:pt x="1762" y="1831"/>
                  </a:lnTo>
                  <a:lnTo>
                    <a:pt x="1751" y="1850"/>
                  </a:lnTo>
                  <a:lnTo>
                    <a:pt x="1739" y="1869"/>
                  </a:lnTo>
                  <a:lnTo>
                    <a:pt x="1732" y="1876"/>
                  </a:lnTo>
                  <a:lnTo>
                    <a:pt x="1726" y="1884"/>
                  </a:lnTo>
                  <a:lnTo>
                    <a:pt x="1719" y="1892"/>
                  </a:lnTo>
                  <a:lnTo>
                    <a:pt x="1712" y="1897"/>
                  </a:lnTo>
                  <a:lnTo>
                    <a:pt x="1704" y="1902"/>
                  </a:lnTo>
                  <a:lnTo>
                    <a:pt x="1696" y="1907"/>
                  </a:lnTo>
                  <a:lnTo>
                    <a:pt x="1689" y="1911"/>
                  </a:lnTo>
                  <a:lnTo>
                    <a:pt x="1681" y="1913"/>
                  </a:lnTo>
                  <a:lnTo>
                    <a:pt x="1672" y="1916"/>
                  </a:lnTo>
                  <a:lnTo>
                    <a:pt x="1665" y="1916"/>
                  </a:lnTo>
                  <a:lnTo>
                    <a:pt x="1656" y="1914"/>
                  </a:lnTo>
                  <a:lnTo>
                    <a:pt x="1648" y="1913"/>
                  </a:lnTo>
                  <a:lnTo>
                    <a:pt x="1640" y="1910"/>
                  </a:lnTo>
                  <a:lnTo>
                    <a:pt x="1631" y="1905"/>
                  </a:lnTo>
                  <a:lnTo>
                    <a:pt x="1622" y="1898"/>
                  </a:lnTo>
                  <a:lnTo>
                    <a:pt x="1615" y="1890"/>
                  </a:lnTo>
                  <a:lnTo>
                    <a:pt x="1598" y="1874"/>
                  </a:lnTo>
                  <a:lnTo>
                    <a:pt x="1584" y="1857"/>
                  </a:lnTo>
                  <a:lnTo>
                    <a:pt x="1572" y="1840"/>
                  </a:lnTo>
                  <a:lnTo>
                    <a:pt x="1561" y="1824"/>
                  </a:lnTo>
                  <a:lnTo>
                    <a:pt x="1553" y="1809"/>
                  </a:lnTo>
                  <a:lnTo>
                    <a:pt x="1546" y="1794"/>
                  </a:lnTo>
                  <a:lnTo>
                    <a:pt x="1540" y="1779"/>
                  </a:lnTo>
                  <a:lnTo>
                    <a:pt x="1535" y="1766"/>
                  </a:lnTo>
                  <a:lnTo>
                    <a:pt x="1529" y="1742"/>
                  </a:lnTo>
                  <a:lnTo>
                    <a:pt x="1526" y="1725"/>
                  </a:lnTo>
                  <a:lnTo>
                    <a:pt x="1523" y="1713"/>
                  </a:lnTo>
                  <a:lnTo>
                    <a:pt x="1523" y="1710"/>
                  </a:lnTo>
                  <a:lnTo>
                    <a:pt x="1520" y="1705"/>
                  </a:lnTo>
                  <a:lnTo>
                    <a:pt x="1509" y="1697"/>
                  </a:lnTo>
                  <a:lnTo>
                    <a:pt x="1495" y="1686"/>
                  </a:lnTo>
                  <a:lnTo>
                    <a:pt x="1479" y="1675"/>
                  </a:lnTo>
                  <a:lnTo>
                    <a:pt x="1470" y="1672"/>
                  </a:lnTo>
                  <a:lnTo>
                    <a:pt x="1461" y="1670"/>
                  </a:lnTo>
                  <a:lnTo>
                    <a:pt x="1458" y="1670"/>
                  </a:lnTo>
                  <a:lnTo>
                    <a:pt x="1454" y="1670"/>
                  </a:lnTo>
                  <a:lnTo>
                    <a:pt x="1450" y="1670"/>
                  </a:lnTo>
                  <a:lnTo>
                    <a:pt x="1447" y="1672"/>
                  </a:lnTo>
                  <a:lnTo>
                    <a:pt x="1444" y="1673"/>
                  </a:lnTo>
                  <a:lnTo>
                    <a:pt x="1442" y="1676"/>
                  </a:lnTo>
                  <a:lnTo>
                    <a:pt x="1438" y="1679"/>
                  </a:lnTo>
                  <a:lnTo>
                    <a:pt x="1436" y="1684"/>
                  </a:lnTo>
                  <a:lnTo>
                    <a:pt x="1435" y="1688"/>
                  </a:lnTo>
                  <a:lnTo>
                    <a:pt x="1434" y="1695"/>
                  </a:lnTo>
                  <a:lnTo>
                    <a:pt x="1433" y="1701"/>
                  </a:lnTo>
                  <a:lnTo>
                    <a:pt x="1433" y="1710"/>
                  </a:lnTo>
                  <a:lnTo>
                    <a:pt x="1432" y="1726"/>
                  </a:lnTo>
                  <a:lnTo>
                    <a:pt x="1429" y="1744"/>
                  </a:lnTo>
                  <a:lnTo>
                    <a:pt x="1424" y="1761"/>
                  </a:lnTo>
                  <a:lnTo>
                    <a:pt x="1419" y="1777"/>
                  </a:lnTo>
                  <a:lnTo>
                    <a:pt x="1405" y="1811"/>
                  </a:lnTo>
                  <a:lnTo>
                    <a:pt x="1387" y="1846"/>
                  </a:lnTo>
                  <a:lnTo>
                    <a:pt x="1371" y="1880"/>
                  </a:lnTo>
                  <a:lnTo>
                    <a:pt x="1357" y="1913"/>
                  </a:lnTo>
                  <a:lnTo>
                    <a:pt x="1350" y="1931"/>
                  </a:lnTo>
                  <a:lnTo>
                    <a:pt x="1346" y="1947"/>
                  </a:lnTo>
                  <a:lnTo>
                    <a:pt x="1343" y="1964"/>
                  </a:lnTo>
                  <a:lnTo>
                    <a:pt x="1343" y="1982"/>
                  </a:lnTo>
                  <a:lnTo>
                    <a:pt x="1343" y="1998"/>
                  </a:lnTo>
                  <a:lnTo>
                    <a:pt x="1346" y="2016"/>
                  </a:lnTo>
                  <a:lnTo>
                    <a:pt x="1350" y="2033"/>
                  </a:lnTo>
                  <a:lnTo>
                    <a:pt x="1357" y="2049"/>
                  </a:lnTo>
                  <a:lnTo>
                    <a:pt x="1371" y="2083"/>
                  </a:lnTo>
                  <a:lnTo>
                    <a:pt x="1387" y="2118"/>
                  </a:lnTo>
                  <a:lnTo>
                    <a:pt x="1405" y="2152"/>
                  </a:lnTo>
                  <a:lnTo>
                    <a:pt x="1419" y="2185"/>
                  </a:lnTo>
                  <a:lnTo>
                    <a:pt x="1424" y="2203"/>
                  </a:lnTo>
                  <a:lnTo>
                    <a:pt x="1429" y="2219"/>
                  </a:lnTo>
                  <a:lnTo>
                    <a:pt x="1432" y="2237"/>
                  </a:lnTo>
                  <a:lnTo>
                    <a:pt x="1433" y="2254"/>
                  </a:lnTo>
                  <a:lnTo>
                    <a:pt x="1433" y="2262"/>
                  </a:lnTo>
                  <a:lnTo>
                    <a:pt x="1435" y="2268"/>
                  </a:lnTo>
                  <a:lnTo>
                    <a:pt x="1437" y="2275"/>
                  </a:lnTo>
                  <a:lnTo>
                    <a:pt x="1441" y="2280"/>
                  </a:lnTo>
                  <a:lnTo>
                    <a:pt x="1445" y="2284"/>
                  </a:lnTo>
                  <a:lnTo>
                    <a:pt x="1449" y="2288"/>
                  </a:lnTo>
                  <a:lnTo>
                    <a:pt x="1455" y="2290"/>
                  </a:lnTo>
                  <a:lnTo>
                    <a:pt x="1461" y="2292"/>
                  </a:lnTo>
                  <a:lnTo>
                    <a:pt x="1468" y="2293"/>
                  </a:lnTo>
                  <a:lnTo>
                    <a:pt x="1475" y="2294"/>
                  </a:lnTo>
                  <a:lnTo>
                    <a:pt x="1482" y="2294"/>
                  </a:lnTo>
                  <a:lnTo>
                    <a:pt x="1491" y="2293"/>
                  </a:lnTo>
                  <a:lnTo>
                    <a:pt x="1507" y="2291"/>
                  </a:lnTo>
                  <a:lnTo>
                    <a:pt x="1523" y="2288"/>
                  </a:lnTo>
                  <a:lnTo>
                    <a:pt x="1541" y="2283"/>
                  </a:lnTo>
                  <a:lnTo>
                    <a:pt x="1557" y="2278"/>
                  </a:lnTo>
                  <a:lnTo>
                    <a:pt x="1572" y="2272"/>
                  </a:lnTo>
                  <a:lnTo>
                    <a:pt x="1586" y="2266"/>
                  </a:lnTo>
                  <a:lnTo>
                    <a:pt x="1606" y="2257"/>
                  </a:lnTo>
                  <a:lnTo>
                    <a:pt x="1615" y="2254"/>
                  </a:lnTo>
                  <a:lnTo>
                    <a:pt x="1622" y="2257"/>
                  </a:lnTo>
                  <a:lnTo>
                    <a:pt x="1643" y="2269"/>
                  </a:lnTo>
                  <a:lnTo>
                    <a:pt x="1671" y="2288"/>
                  </a:lnTo>
                  <a:lnTo>
                    <a:pt x="1705" y="2311"/>
                  </a:lnTo>
                  <a:lnTo>
                    <a:pt x="1721" y="2324"/>
                  </a:lnTo>
                  <a:lnTo>
                    <a:pt x="1738" y="2338"/>
                  </a:lnTo>
                  <a:lnTo>
                    <a:pt x="1754" y="2353"/>
                  </a:lnTo>
                  <a:lnTo>
                    <a:pt x="1767" y="2368"/>
                  </a:lnTo>
                  <a:lnTo>
                    <a:pt x="1774" y="2377"/>
                  </a:lnTo>
                  <a:lnTo>
                    <a:pt x="1779" y="2385"/>
                  </a:lnTo>
                  <a:lnTo>
                    <a:pt x="1783" y="2393"/>
                  </a:lnTo>
                  <a:lnTo>
                    <a:pt x="1788" y="2401"/>
                  </a:lnTo>
                  <a:lnTo>
                    <a:pt x="1791" y="2410"/>
                  </a:lnTo>
                  <a:lnTo>
                    <a:pt x="1793" y="2418"/>
                  </a:lnTo>
                  <a:lnTo>
                    <a:pt x="1795" y="2427"/>
                  </a:lnTo>
                  <a:lnTo>
                    <a:pt x="1795" y="2435"/>
                  </a:lnTo>
                  <a:lnTo>
                    <a:pt x="1794" y="2451"/>
                  </a:lnTo>
                  <a:lnTo>
                    <a:pt x="1792" y="2465"/>
                  </a:lnTo>
                  <a:lnTo>
                    <a:pt x="1788" y="2478"/>
                  </a:lnTo>
                  <a:lnTo>
                    <a:pt x="1783" y="2489"/>
                  </a:lnTo>
                  <a:lnTo>
                    <a:pt x="1771" y="2509"/>
                  </a:lnTo>
                  <a:lnTo>
                    <a:pt x="1762" y="2526"/>
                  </a:lnTo>
                  <a:lnTo>
                    <a:pt x="1758" y="2535"/>
                  </a:lnTo>
                  <a:lnTo>
                    <a:pt x="1756" y="2543"/>
                  </a:lnTo>
                  <a:lnTo>
                    <a:pt x="1755" y="2548"/>
                  </a:lnTo>
                  <a:lnTo>
                    <a:pt x="1755" y="2552"/>
                  </a:lnTo>
                  <a:lnTo>
                    <a:pt x="1756" y="2558"/>
                  </a:lnTo>
                  <a:lnTo>
                    <a:pt x="1757" y="2563"/>
                  </a:lnTo>
                  <a:lnTo>
                    <a:pt x="1762" y="2574"/>
                  </a:lnTo>
                  <a:lnTo>
                    <a:pt x="1769" y="2586"/>
                  </a:lnTo>
                  <a:lnTo>
                    <a:pt x="1780" y="2600"/>
                  </a:lnTo>
                  <a:lnTo>
                    <a:pt x="1795" y="2616"/>
                  </a:lnTo>
                  <a:lnTo>
                    <a:pt x="1814" y="2634"/>
                  </a:lnTo>
                  <a:lnTo>
                    <a:pt x="1834" y="2650"/>
                  </a:lnTo>
                  <a:lnTo>
                    <a:pt x="1854" y="2666"/>
                  </a:lnTo>
                  <a:lnTo>
                    <a:pt x="1876" y="2682"/>
                  </a:lnTo>
                  <a:lnTo>
                    <a:pt x="1899" y="2696"/>
                  </a:lnTo>
                  <a:lnTo>
                    <a:pt x="1922" y="2709"/>
                  </a:lnTo>
                  <a:lnTo>
                    <a:pt x="1945" y="2721"/>
                  </a:lnTo>
                  <a:lnTo>
                    <a:pt x="1966" y="2730"/>
                  </a:lnTo>
                  <a:lnTo>
                    <a:pt x="1986" y="2737"/>
                  </a:lnTo>
                  <a:lnTo>
                    <a:pt x="2005" y="2743"/>
                  </a:lnTo>
                  <a:lnTo>
                    <a:pt x="2014" y="2744"/>
                  </a:lnTo>
                  <a:lnTo>
                    <a:pt x="2023" y="2745"/>
                  </a:lnTo>
                  <a:lnTo>
                    <a:pt x="2030" y="2745"/>
                  </a:lnTo>
                  <a:lnTo>
                    <a:pt x="2038" y="2744"/>
                  </a:lnTo>
                  <a:lnTo>
                    <a:pt x="2045" y="2743"/>
                  </a:lnTo>
                  <a:lnTo>
                    <a:pt x="2050" y="2740"/>
                  </a:lnTo>
                  <a:lnTo>
                    <a:pt x="2056" y="2737"/>
                  </a:lnTo>
                  <a:lnTo>
                    <a:pt x="2060" y="2733"/>
                  </a:lnTo>
                  <a:lnTo>
                    <a:pt x="2063" y="2728"/>
                  </a:lnTo>
                  <a:lnTo>
                    <a:pt x="2065" y="2722"/>
                  </a:lnTo>
                  <a:lnTo>
                    <a:pt x="2067" y="2715"/>
                  </a:lnTo>
                  <a:lnTo>
                    <a:pt x="2067" y="2707"/>
                  </a:lnTo>
                  <a:lnTo>
                    <a:pt x="2067" y="2654"/>
                  </a:lnTo>
                  <a:lnTo>
                    <a:pt x="2067" y="2628"/>
                  </a:lnTo>
                  <a:lnTo>
                    <a:pt x="2067" y="2617"/>
                  </a:lnTo>
                  <a:lnTo>
                    <a:pt x="2067" y="2616"/>
                  </a:lnTo>
                  <a:lnTo>
                    <a:pt x="2075" y="2616"/>
                  </a:lnTo>
                  <a:lnTo>
                    <a:pt x="2096" y="2615"/>
                  </a:lnTo>
                  <a:lnTo>
                    <a:pt x="2110" y="2614"/>
                  </a:lnTo>
                  <a:lnTo>
                    <a:pt x="2125" y="2612"/>
                  </a:lnTo>
                  <a:lnTo>
                    <a:pt x="2141" y="2609"/>
                  </a:lnTo>
                  <a:lnTo>
                    <a:pt x="2159" y="2605"/>
                  </a:lnTo>
                  <a:lnTo>
                    <a:pt x="2175" y="2600"/>
                  </a:lnTo>
                  <a:lnTo>
                    <a:pt x="2192" y="2595"/>
                  </a:lnTo>
                  <a:lnTo>
                    <a:pt x="2207" y="2587"/>
                  </a:lnTo>
                  <a:lnTo>
                    <a:pt x="2221" y="2578"/>
                  </a:lnTo>
                  <a:lnTo>
                    <a:pt x="2226" y="2573"/>
                  </a:lnTo>
                  <a:lnTo>
                    <a:pt x="2233" y="2567"/>
                  </a:lnTo>
                  <a:lnTo>
                    <a:pt x="2237" y="2562"/>
                  </a:lnTo>
                  <a:lnTo>
                    <a:pt x="2242" y="2555"/>
                  </a:lnTo>
                  <a:lnTo>
                    <a:pt x="2245" y="2549"/>
                  </a:lnTo>
                  <a:lnTo>
                    <a:pt x="2247" y="2541"/>
                  </a:lnTo>
                  <a:lnTo>
                    <a:pt x="2248" y="2534"/>
                  </a:lnTo>
                  <a:lnTo>
                    <a:pt x="2249" y="2526"/>
                  </a:lnTo>
                  <a:lnTo>
                    <a:pt x="2249" y="2518"/>
                  </a:lnTo>
                  <a:lnTo>
                    <a:pt x="2250" y="2513"/>
                  </a:lnTo>
                  <a:lnTo>
                    <a:pt x="2251" y="2510"/>
                  </a:lnTo>
                  <a:lnTo>
                    <a:pt x="2254" y="2508"/>
                  </a:lnTo>
                  <a:lnTo>
                    <a:pt x="2255" y="2508"/>
                  </a:lnTo>
                  <a:lnTo>
                    <a:pt x="2258" y="2509"/>
                  </a:lnTo>
                  <a:lnTo>
                    <a:pt x="2260" y="2512"/>
                  </a:lnTo>
                  <a:lnTo>
                    <a:pt x="2263" y="2516"/>
                  </a:lnTo>
                  <a:lnTo>
                    <a:pt x="2270" y="2528"/>
                  </a:lnTo>
                  <a:lnTo>
                    <a:pt x="2278" y="2543"/>
                  </a:lnTo>
                  <a:lnTo>
                    <a:pt x="2286" y="2562"/>
                  </a:lnTo>
                  <a:lnTo>
                    <a:pt x="2295" y="2583"/>
                  </a:lnTo>
                  <a:lnTo>
                    <a:pt x="2311" y="2626"/>
                  </a:lnTo>
                  <a:lnTo>
                    <a:pt x="2325" y="2666"/>
                  </a:lnTo>
                  <a:lnTo>
                    <a:pt x="2336" y="2696"/>
                  </a:lnTo>
                  <a:lnTo>
                    <a:pt x="2340" y="2707"/>
                  </a:lnTo>
                  <a:lnTo>
                    <a:pt x="2344" y="2708"/>
                  </a:lnTo>
                  <a:lnTo>
                    <a:pt x="2354" y="2709"/>
                  </a:lnTo>
                  <a:lnTo>
                    <a:pt x="2361" y="2710"/>
                  </a:lnTo>
                  <a:lnTo>
                    <a:pt x="2369" y="2712"/>
                  </a:lnTo>
                  <a:lnTo>
                    <a:pt x="2377" y="2714"/>
                  </a:lnTo>
                  <a:lnTo>
                    <a:pt x="2385" y="2719"/>
                  </a:lnTo>
                  <a:lnTo>
                    <a:pt x="2394" y="2723"/>
                  </a:lnTo>
                  <a:lnTo>
                    <a:pt x="2402" y="2730"/>
                  </a:lnTo>
                  <a:lnTo>
                    <a:pt x="2409" y="2737"/>
                  </a:lnTo>
                  <a:lnTo>
                    <a:pt x="2417" y="2746"/>
                  </a:lnTo>
                  <a:lnTo>
                    <a:pt x="2422" y="2756"/>
                  </a:lnTo>
                  <a:lnTo>
                    <a:pt x="2427" y="2768"/>
                  </a:lnTo>
                  <a:lnTo>
                    <a:pt x="2430" y="2782"/>
                  </a:lnTo>
                  <a:lnTo>
                    <a:pt x="2431" y="2798"/>
                  </a:lnTo>
                  <a:lnTo>
                    <a:pt x="2432" y="2813"/>
                  </a:lnTo>
                  <a:lnTo>
                    <a:pt x="2434" y="2827"/>
                  </a:lnTo>
                  <a:lnTo>
                    <a:pt x="2439" y="2839"/>
                  </a:lnTo>
                  <a:lnTo>
                    <a:pt x="2445" y="2850"/>
                  </a:lnTo>
                  <a:lnTo>
                    <a:pt x="2452" y="2859"/>
                  </a:lnTo>
                  <a:lnTo>
                    <a:pt x="2459" y="2867"/>
                  </a:lnTo>
                  <a:lnTo>
                    <a:pt x="2467" y="2872"/>
                  </a:lnTo>
                  <a:lnTo>
                    <a:pt x="2476" y="2878"/>
                  </a:lnTo>
                  <a:lnTo>
                    <a:pt x="2484" y="2881"/>
                  </a:lnTo>
                  <a:lnTo>
                    <a:pt x="2493" y="2884"/>
                  </a:lnTo>
                  <a:lnTo>
                    <a:pt x="2501" y="2886"/>
                  </a:lnTo>
                  <a:lnTo>
                    <a:pt x="2507" y="2887"/>
                  </a:lnTo>
                  <a:lnTo>
                    <a:pt x="2517" y="2888"/>
                  </a:lnTo>
                  <a:lnTo>
                    <a:pt x="2521" y="2888"/>
                  </a:lnTo>
                  <a:lnTo>
                    <a:pt x="2521" y="2893"/>
                  </a:lnTo>
                  <a:lnTo>
                    <a:pt x="2520" y="2904"/>
                  </a:lnTo>
                  <a:lnTo>
                    <a:pt x="2517" y="2922"/>
                  </a:lnTo>
                  <a:lnTo>
                    <a:pt x="2510" y="2945"/>
                  </a:lnTo>
                  <a:lnTo>
                    <a:pt x="2505" y="2958"/>
                  </a:lnTo>
                  <a:lnTo>
                    <a:pt x="2500" y="2972"/>
                  </a:lnTo>
                  <a:lnTo>
                    <a:pt x="2492" y="2987"/>
                  </a:lnTo>
                  <a:lnTo>
                    <a:pt x="2483" y="3004"/>
                  </a:lnTo>
                  <a:lnTo>
                    <a:pt x="2472" y="3019"/>
                  </a:lnTo>
                  <a:lnTo>
                    <a:pt x="2460" y="3036"/>
                  </a:lnTo>
                  <a:lnTo>
                    <a:pt x="2446" y="3053"/>
                  </a:lnTo>
                  <a:lnTo>
                    <a:pt x="2431" y="3070"/>
                  </a:lnTo>
                  <a:lnTo>
                    <a:pt x="2391" y="3110"/>
                  </a:lnTo>
                  <a:lnTo>
                    <a:pt x="2352" y="3152"/>
                  </a:lnTo>
                  <a:lnTo>
                    <a:pt x="2334" y="3171"/>
                  </a:lnTo>
                  <a:lnTo>
                    <a:pt x="2317" y="3192"/>
                  </a:lnTo>
                  <a:lnTo>
                    <a:pt x="2301" y="3213"/>
                  </a:lnTo>
                  <a:lnTo>
                    <a:pt x="2287" y="3232"/>
                  </a:lnTo>
                  <a:lnTo>
                    <a:pt x="2271" y="3227"/>
                  </a:lnTo>
                  <a:lnTo>
                    <a:pt x="2251" y="3222"/>
                  </a:lnTo>
                  <a:lnTo>
                    <a:pt x="2230" y="3219"/>
                  </a:lnTo>
                  <a:lnTo>
                    <a:pt x="2209" y="3217"/>
                  </a:lnTo>
                  <a:lnTo>
                    <a:pt x="2198" y="3217"/>
                  </a:lnTo>
                  <a:lnTo>
                    <a:pt x="2187" y="3218"/>
                  </a:lnTo>
                  <a:lnTo>
                    <a:pt x="2177" y="3219"/>
                  </a:lnTo>
                  <a:lnTo>
                    <a:pt x="2168" y="3220"/>
                  </a:lnTo>
                  <a:lnTo>
                    <a:pt x="2159" y="3222"/>
                  </a:lnTo>
                  <a:lnTo>
                    <a:pt x="2150" y="3226"/>
                  </a:lnTo>
                  <a:lnTo>
                    <a:pt x="2143" y="3229"/>
                  </a:lnTo>
                  <a:lnTo>
                    <a:pt x="2136" y="3233"/>
                  </a:lnTo>
                  <a:lnTo>
                    <a:pt x="2128" y="3240"/>
                  </a:lnTo>
                  <a:lnTo>
                    <a:pt x="2119" y="3244"/>
                  </a:lnTo>
                  <a:lnTo>
                    <a:pt x="2109" y="3250"/>
                  </a:lnTo>
                  <a:lnTo>
                    <a:pt x="2099" y="3254"/>
                  </a:lnTo>
                  <a:lnTo>
                    <a:pt x="2076" y="3262"/>
                  </a:lnTo>
                  <a:lnTo>
                    <a:pt x="2051" y="3267"/>
                  </a:lnTo>
                  <a:lnTo>
                    <a:pt x="2026" y="3270"/>
                  </a:lnTo>
                  <a:lnTo>
                    <a:pt x="2001" y="3274"/>
                  </a:lnTo>
                  <a:lnTo>
                    <a:pt x="1976" y="3275"/>
                  </a:lnTo>
                  <a:lnTo>
                    <a:pt x="1953" y="3275"/>
                  </a:lnTo>
                  <a:lnTo>
                    <a:pt x="1942" y="3276"/>
                  </a:lnTo>
                  <a:lnTo>
                    <a:pt x="1931" y="3277"/>
                  </a:lnTo>
                  <a:lnTo>
                    <a:pt x="1922" y="3278"/>
                  </a:lnTo>
                  <a:lnTo>
                    <a:pt x="1911" y="3281"/>
                  </a:lnTo>
                  <a:lnTo>
                    <a:pt x="1901" y="3285"/>
                  </a:lnTo>
                  <a:lnTo>
                    <a:pt x="1892" y="3288"/>
                  </a:lnTo>
                  <a:lnTo>
                    <a:pt x="1884" y="3292"/>
                  </a:lnTo>
                  <a:lnTo>
                    <a:pt x="1876" y="3296"/>
                  </a:lnTo>
                  <a:lnTo>
                    <a:pt x="1869" y="3302"/>
                  </a:lnTo>
                  <a:lnTo>
                    <a:pt x="1864" y="3308"/>
                  </a:lnTo>
                  <a:lnTo>
                    <a:pt x="1861" y="3314"/>
                  </a:lnTo>
                  <a:lnTo>
                    <a:pt x="1857" y="3320"/>
                  </a:lnTo>
                  <a:lnTo>
                    <a:pt x="1856" y="3328"/>
                  </a:lnTo>
                  <a:lnTo>
                    <a:pt x="1856" y="3335"/>
                  </a:lnTo>
                  <a:lnTo>
                    <a:pt x="1859" y="3342"/>
                  </a:lnTo>
                  <a:lnTo>
                    <a:pt x="1862" y="3350"/>
                  </a:lnTo>
                  <a:lnTo>
                    <a:pt x="1867" y="3357"/>
                  </a:lnTo>
                  <a:lnTo>
                    <a:pt x="1873" y="3365"/>
                  </a:lnTo>
                  <a:lnTo>
                    <a:pt x="1879" y="3372"/>
                  </a:lnTo>
                  <a:lnTo>
                    <a:pt x="1887" y="3379"/>
                  </a:lnTo>
                  <a:lnTo>
                    <a:pt x="1901" y="3392"/>
                  </a:lnTo>
                  <a:lnTo>
                    <a:pt x="1916" y="3405"/>
                  </a:lnTo>
                  <a:lnTo>
                    <a:pt x="1923" y="3412"/>
                  </a:lnTo>
                  <a:lnTo>
                    <a:pt x="1929" y="3418"/>
                  </a:lnTo>
                  <a:lnTo>
                    <a:pt x="1935" y="3426"/>
                  </a:lnTo>
                  <a:lnTo>
                    <a:pt x="1939" y="3434"/>
                  </a:lnTo>
                  <a:lnTo>
                    <a:pt x="1942" y="3441"/>
                  </a:lnTo>
                  <a:lnTo>
                    <a:pt x="1945" y="3449"/>
                  </a:lnTo>
                  <a:lnTo>
                    <a:pt x="1946" y="3458"/>
                  </a:lnTo>
                  <a:lnTo>
                    <a:pt x="1946" y="3466"/>
                  </a:lnTo>
                  <a:lnTo>
                    <a:pt x="1940" y="3490"/>
                  </a:lnTo>
                  <a:lnTo>
                    <a:pt x="1934" y="3522"/>
                  </a:lnTo>
                  <a:lnTo>
                    <a:pt x="1926" y="3557"/>
                  </a:lnTo>
                  <a:lnTo>
                    <a:pt x="1917" y="3594"/>
                  </a:lnTo>
                  <a:lnTo>
                    <a:pt x="1909" y="3627"/>
                  </a:lnTo>
                  <a:lnTo>
                    <a:pt x="1902" y="3657"/>
                  </a:lnTo>
                  <a:lnTo>
                    <a:pt x="1897" y="3676"/>
                  </a:lnTo>
                  <a:lnTo>
                    <a:pt x="1896" y="3683"/>
                  </a:lnTo>
                  <a:lnTo>
                    <a:pt x="1892" y="3689"/>
                  </a:lnTo>
                  <a:lnTo>
                    <a:pt x="1884" y="3708"/>
                  </a:lnTo>
                  <a:lnTo>
                    <a:pt x="1872" y="3734"/>
                  </a:lnTo>
                  <a:lnTo>
                    <a:pt x="1856" y="3764"/>
                  </a:lnTo>
                  <a:lnTo>
                    <a:pt x="1839" y="3795"/>
                  </a:lnTo>
                  <a:lnTo>
                    <a:pt x="1822" y="3823"/>
                  </a:lnTo>
                  <a:lnTo>
                    <a:pt x="1813" y="3835"/>
                  </a:lnTo>
                  <a:lnTo>
                    <a:pt x="1803" y="3846"/>
                  </a:lnTo>
                  <a:lnTo>
                    <a:pt x="1795" y="3854"/>
                  </a:lnTo>
                  <a:lnTo>
                    <a:pt x="1787" y="3858"/>
                  </a:lnTo>
                  <a:lnTo>
                    <a:pt x="1778" y="3860"/>
                  </a:lnTo>
                  <a:lnTo>
                    <a:pt x="1767" y="3862"/>
                  </a:lnTo>
                  <a:lnTo>
                    <a:pt x="1755" y="3865"/>
                  </a:lnTo>
                  <a:lnTo>
                    <a:pt x="1741" y="3865"/>
                  </a:lnTo>
                  <a:lnTo>
                    <a:pt x="1711" y="3866"/>
                  </a:lnTo>
                  <a:lnTo>
                    <a:pt x="1679" y="3865"/>
                  </a:lnTo>
                  <a:lnTo>
                    <a:pt x="1646" y="3862"/>
                  </a:lnTo>
                  <a:lnTo>
                    <a:pt x="1616" y="3860"/>
                  </a:lnTo>
                  <a:lnTo>
                    <a:pt x="1590" y="3858"/>
                  </a:lnTo>
                  <a:lnTo>
                    <a:pt x="1570" y="3858"/>
                  </a:lnTo>
                  <a:lnTo>
                    <a:pt x="1563" y="3857"/>
                  </a:lnTo>
                  <a:lnTo>
                    <a:pt x="1555" y="3855"/>
                  </a:lnTo>
                  <a:lnTo>
                    <a:pt x="1547" y="3853"/>
                  </a:lnTo>
                  <a:lnTo>
                    <a:pt x="1539" y="3849"/>
                  </a:lnTo>
                  <a:lnTo>
                    <a:pt x="1522" y="3842"/>
                  </a:lnTo>
                  <a:lnTo>
                    <a:pt x="1505" y="3836"/>
                  </a:lnTo>
                  <a:lnTo>
                    <a:pt x="1496" y="3835"/>
                  </a:lnTo>
                  <a:lnTo>
                    <a:pt x="1486" y="3835"/>
                  </a:lnTo>
                  <a:lnTo>
                    <a:pt x="1477" y="3836"/>
                  </a:lnTo>
                  <a:lnTo>
                    <a:pt x="1466" y="3841"/>
                  </a:lnTo>
                  <a:lnTo>
                    <a:pt x="1456" y="3846"/>
                  </a:lnTo>
                  <a:lnTo>
                    <a:pt x="1444" y="3856"/>
                  </a:lnTo>
                  <a:lnTo>
                    <a:pt x="1433" y="3868"/>
                  </a:lnTo>
                  <a:lnTo>
                    <a:pt x="1421" y="3883"/>
                  </a:lnTo>
                  <a:lnTo>
                    <a:pt x="1398" y="3914"/>
                  </a:lnTo>
                  <a:lnTo>
                    <a:pt x="1375" y="3944"/>
                  </a:lnTo>
                  <a:lnTo>
                    <a:pt x="1354" y="3974"/>
                  </a:lnTo>
                  <a:lnTo>
                    <a:pt x="1334" y="4005"/>
                  </a:lnTo>
                  <a:lnTo>
                    <a:pt x="1315" y="4032"/>
                  </a:lnTo>
                  <a:lnTo>
                    <a:pt x="1301" y="4058"/>
                  </a:lnTo>
                  <a:lnTo>
                    <a:pt x="1295" y="4070"/>
                  </a:lnTo>
                  <a:lnTo>
                    <a:pt x="1290" y="4081"/>
                  </a:lnTo>
                  <a:lnTo>
                    <a:pt x="1287" y="4091"/>
                  </a:lnTo>
                  <a:lnTo>
                    <a:pt x="1286" y="4100"/>
                  </a:lnTo>
                  <a:lnTo>
                    <a:pt x="1287" y="4091"/>
                  </a:lnTo>
                  <a:lnTo>
                    <a:pt x="1290" y="4081"/>
                  </a:lnTo>
                  <a:lnTo>
                    <a:pt x="1285" y="4070"/>
                  </a:lnTo>
                  <a:lnTo>
                    <a:pt x="1280" y="4058"/>
                  </a:lnTo>
                  <a:lnTo>
                    <a:pt x="1274" y="4045"/>
                  </a:lnTo>
                  <a:lnTo>
                    <a:pt x="1270" y="4033"/>
                  </a:lnTo>
                  <a:lnTo>
                    <a:pt x="1261" y="4006"/>
                  </a:lnTo>
                  <a:lnTo>
                    <a:pt x="1253" y="3980"/>
                  </a:lnTo>
                  <a:lnTo>
                    <a:pt x="1248" y="3954"/>
                  </a:lnTo>
                  <a:lnTo>
                    <a:pt x="1244" y="3930"/>
                  </a:lnTo>
                  <a:lnTo>
                    <a:pt x="1240" y="3909"/>
                  </a:lnTo>
                  <a:lnTo>
                    <a:pt x="1237" y="3891"/>
                  </a:lnTo>
                  <a:lnTo>
                    <a:pt x="1236" y="3885"/>
                  </a:lnTo>
                  <a:lnTo>
                    <a:pt x="1234" y="3881"/>
                  </a:lnTo>
                  <a:lnTo>
                    <a:pt x="1231" y="3875"/>
                  </a:lnTo>
                  <a:lnTo>
                    <a:pt x="1226" y="3870"/>
                  </a:lnTo>
                  <a:lnTo>
                    <a:pt x="1216" y="3859"/>
                  </a:lnTo>
                  <a:lnTo>
                    <a:pt x="1203" y="3849"/>
                  </a:lnTo>
                  <a:lnTo>
                    <a:pt x="1189" y="3841"/>
                  </a:lnTo>
                  <a:lnTo>
                    <a:pt x="1173" y="3831"/>
                  </a:lnTo>
                  <a:lnTo>
                    <a:pt x="1156" y="3823"/>
                  </a:lnTo>
                  <a:lnTo>
                    <a:pt x="1138" y="3816"/>
                  </a:lnTo>
                  <a:lnTo>
                    <a:pt x="1104" y="3801"/>
                  </a:lnTo>
                  <a:lnTo>
                    <a:pt x="1075" y="3792"/>
                  </a:lnTo>
                  <a:lnTo>
                    <a:pt x="1054" y="3785"/>
                  </a:lnTo>
                  <a:lnTo>
                    <a:pt x="1046" y="3783"/>
                  </a:lnTo>
                  <a:lnTo>
                    <a:pt x="1039" y="3781"/>
                  </a:lnTo>
                  <a:lnTo>
                    <a:pt x="1019" y="3775"/>
                  </a:lnTo>
                  <a:lnTo>
                    <a:pt x="990" y="3766"/>
                  </a:lnTo>
                  <a:lnTo>
                    <a:pt x="956" y="3751"/>
                  </a:lnTo>
                  <a:lnTo>
                    <a:pt x="938" y="3744"/>
                  </a:lnTo>
                  <a:lnTo>
                    <a:pt x="919" y="3734"/>
                  </a:lnTo>
                  <a:lnTo>
                    <a:pt x="902" y="3724"/>
                  </a:lnTo>
                  <a:lnTo>
                    <a:pt x="885" y="3712"/>
                  </a:lnTo>
                  <a:lnTo>
                    <a:pt x="868" y="3700"/>
                  </a:lnTo>
                  <a:lnTo>
                    <a:pt x="853" y="3687"/>
                  </a:lnTo>
                  <a:lnTo>
                    <a:pt x="846" y="3681"/>
                  </a:lnTo>
                  <a:lnTo>
                    <a:pt x="840" y="3673"/>
                  </a:lnTo>
                  <a:lnTo>
                    <a:pt x="834" y="3665"/>
                  </a:lnTo>
                  <a:lnTo>
                    <a:pt x="829" y="3658"/>
                  </a:lnTo>
                  <a:lnTo>
                    <a:pt x="801" y="3609"/>
                  </a:lnTo>
                  <a:lnTo>
                    <a:pt x="783" y="3579"/>
                  </a:lnTo>
                  <a:lnTo>
                    <a:pt x="776" y="3567"/>
                  </a:lnTo>
                  <a:lnTo>
                    <a:pt x="766" y="3555"/>
                  </a:lnTo>
                  <a:lnTo>
                    <a:pt x="754" y="3541"/>
                  </a:lnTo>
                  <a:lnTo>
                    <a:pt x="738" y="3525"/>
                  </a:lnTo>
                  <a:lnTo>
                    <a:pt x="728" y="3516"/>
                  </a:lnTo>
                  <a:lnTo>
                    <a:pt x="718" y="3508"/>
                  </a:lnTo>
                  <a:lnTo>
                    <a:pt x="708" y="3501"/>
                  </a:lnTo>
                  <a:lnTo>
                    <a:pt x="698" y="3493"/>
                  </a:lnTo>
                  <a:lnTo>
                    <a:pt x="678" y="3481"/>
                  </a:lnTo>
                  <a:lnTo>
                    <a:pt x="657" y="3471"/>
                  </a:lnTo>
                  <a:lnTo>
                    <a:pt x="636" y="3460"/>
                  </a:lnTo>
                  <a:lnTo>
                    <a:pt x="618" y="3448"/>
                  </a:lnTo>
                  <a:lnTo>
                    <a:pt x="610" y="3441"/>
                  </a:lnTo>
                  <a:lnTo>
                    <a:pt x="602" y="3434"/>
                  </a:lnTo>
                  <a:lnTo>
                    <a:pt x="595" y="3426"/>
                  </a:lnTo>
                  <a:lnTo>
                    <a:pt x="587" y="3416"/>
                  </a:lnTo>
                  <a:lnTo>
                    <a:pt x="582" y="3407"/>
                  </a:lnTo>
                  <a:lnTo>
                    <a:pt x="574" y="3400"/>
                  </a:lnTo>
                  <a:lnTo>
                    <a:pt x="568" y="3392"/>
                  </a:lnTo>
                  <a:lnTo>
                    <a:pt x="560" y="3386"/>
                  </a:lnTo>
                  <a:lnTo>
                    <a:pt x="546" y="3374"/>
                  </a:lnTo>
                  <a:lnTo>
                    <a:pt x="531" y="3363"/>
                  </a:lnTo>
                  <a:lnTo>
                    <a:pt x="517" y="3351"/>
                  </a:lnTo>
                  <a:lnTo>
                    <a:pt x="503" y="3339"/>
                  </a:lnTo>
                  <a:lnTo>
                    <a:pt x="496" y="3332"/>
                  </a:lnTo>
                  <a:lnTo>
                    <a:pt x="491" y="3326"/>
                  </a:lnTo>
                  <a:lnTo>
                    <a:pt x="485" y="3317"/>
                  </a:lnTo>
                  <a:lnTo>
                    <a:pt x="480" y="3308"/>
                  </a:lnTo>
                  <a:lnTo>
                    <a:pt x="473" y="3298"/>
                  </a:lnTo>
                  <a:lnTo>
                    <a:pt x="462" y="3285"/>
                  </a:lnTo>
                  <a:lnTo>
                    <a:pt x="450" y="3270"/>
                  </a:lnTo>
                  <a:lnTo>
                    <a:pt x="435" y="3256"/>
                  </a:lnTo>
                  <a:lnTo>
                    <a:pt x="402" y="3226"/>
                  </a:lnTo>
                  <a:lnTo>
                    <a:pt x="368" y="3196"/>
                  </a:lnTo>
                  <a:lnTo>
                    <a:pt x="365" y="3154"/>
                  </a:lnTo>
                  <a:lnTo>
                    <a:pt x="364" y="3111"/>
                  </a:lnTo>
                  <a:lnTo>
                    <a:pt x="361" y="3072"/>
                  </a:lnTo>
                  <a:lnTo>
                    <a:pt x="359" y="3036"/>
                  </a:lnTo>
                  <a:lnTo>
                    <a:pt x="355" y="3004"/>
                  </a:lnTo>
                  <a:lnTo>
                    <a:pt x="350" y="2975"/>
                  </a:lnTo>
                  <a:lnTo>
                    <a:pt x="347" y="2963"/>
                  </a:lnTo>
                  <a:lnTo>
                    <a:pt x="345" y="2953"/>
                  </a:lnTo>
                  <a:lnTo>
                    <a:pt x="341" y="2944"/>
                  </a:lnTo>
                  <a:lnTo>
                    <a:pt x="338" y="2936"/>
                  </a:lnTo>
                  <a:lnTo>
                    <a:pt x="316" y="2889"/>
                  </a:lnTo>
                  <a:lnTo>
                    <a:pt x="285" y="2820"/>
                  </a:lnTo>
                  <a:lnTo>
                    <a:pt x="246" y="2735"/>
                  </a:lnTo>
                  <a:lnTo>
                    <a:pt x="205" y="2641"/>
                  </a:lnTo>
                  <a:lnTo>
                    <a:pt x="165" y="2550"/>
                  </a:lnTo>
                  <a:lnTo>
                    <a:pt x="130" y="2467"/>
                  </a:lnTo>
                  <a:lnTo>
                    <a:pt x="103" y="2402"/>
                  </a:lnTo>
                  <a:lnTo>
                    <a:pt x="88" y="2363"/>
                  </a:lnTo>
                  <a:lnTo>
                    <a:pt x="85" y="2351"/>
                  </a:lnTo>
                  <a:lnTo>
                    <a:pt x="81" y="2333"/>
                  </a:lnTo>
                  <a:lnTo>
                    <a:pt x="77" y="2314"/>
                  </a:lnTo>
                  <a:lnTo>
                    <a:pt x="74" y="2290"/>
                  </a:lnTo>
                  <a:lnTo>
                    <a:pt x="65" y="2238"/>
                  </a:lnTo>
                  <a:lnTo>
                    <a:pt x="56" y="2178"/>
                  </a:lnTo>
                  <a:lnTo>
                    <a:pt x="51" y="2147"/>
                  </a:lnTo>
                  <a:lnTo>
                    <a:pt x="45" y="2117"/>
                  </a:lnTo>
                  <a:lnTo>
                    <a:pt x="39" y="2086"/>
                  </a:lnTo>
                  <a:lnTo>
                    <a:pt x="32" y="2058"/>
                  </a:lnTo>
                  <a:lnTo>
                    <a:pt x="25" y="2030"/>
                  </a:lnTo>
                  <a:lnTo>
                    <a:pt x="17" y="2005"/>
                  </a:lnTo>
                  <a:lnTo>
                    <a:pt x="10" y="1981"/>
                  </a:lnTo>
                  <a:lnTo>
                    <a:pt x="0" y="1961"/>
                  </a:lnTo>
                  <a:lnTo>
                    <a:pt x="11" y="1948"/>
                  </a:lnTo>
                  <a:lnTo>
                    <a:pt x="23" y="1932"/>
                  </a:lnTo>
                  <a:lnTo>
                    <a:pt x="35" y="1913"/>
                  </a:lnTo>
                  <a:lnTo>
                    <a:pt x="47" y="1893"/>
                  </a:lnTo>
                  <a:lnTo>
                    <a:pt x="52" y="1882"/>
                  </a:lnTo>
                  <a:lnTo>
                    <a:pt x="56" y="1871"/>
                  </a:lnTo>
                  <a:lnTo>
                    <a:pt x="61" y="1860"/>
                  </a:lnTo>
                  <a:lnTo>
                    <a:pt x="65" y="1848"/>
                  </a:lnTo>
                  <a:lnTo>
                    <a:pt x="68" y="1836"/>
                  </a:lnTo>
                  <a:lnTo>
                    <a:pt x="70" y="1824"/>
                  </a:lnTo>
                  <a:lnTo>
                    <a:pt x="72" y="1812"/>
                  </a:lnTo>
                  <a:lnTo>
                    <a:pt x="73" y="1800"/>
                  </a:lnTo>
                  <a:lnTo>
                    <a:pt x="73" y="1776"/>
                  </a:lnTo>
                  <a:lnTo>
                    <a:pt x="73" y="1751"/>
                  </a:lnTo>
                  <a:lnTo>
                    <a:pt x="73" y="1727"/>
                  </a:lnTo>
                  <a:lnTo>
                    <a:pt x="73" y="1703"/>
                  </a:lnTo>
                  <a:lnTo>
                    <a:pt x="73" y="1678"/>
                  </a:lnTo>
                  <a:lnTo>
                    <a:pt x="73" y="1654"/>
                  </a:lnTo>
                  <a:lnTo>
                    <a:pt x="73" y="1630"/>
                  </a:lnTo>
                  <a:lnTo>
                    <a:pt x="73" y="1605"/>
                  </a:lnTo>
                  <a:lnTo>
                    <a:pt x="80" y="1610"/>
                  </a:lnTo>
                  <a:lnTo>
                    <a:pt x="80" y="1603"/>
                  </a:lnTo>
                  <a:lnTo>
                    <a:pt x="79" y="1582"/>
                  </a:lnTo>
                  <a:lnTo>
                    <a:pt x="77" y="1547"/>
                  </a:lnTo>
                  <a:lnTo>
                    <a:pt x="72" y="1493"/>
                  </a:lnTo>
                  <a:lnTo>
                    <a:pt x="70" y="1479"/>
                  </a:lnTo>
                  <a:lnTo>
                    <a:pt x="70" y="1467"/>
                  </a:lnTo>
                  <a:lnTo>
                    <a:pt x="70" y="1456"/>
                  </a:lnTo>
                  <a:lnTo>
                    <a:pt x="72" y="1449"/>
                  </a:lnTo>
                  <a:lnTo>
                    <a:pt x="73" y="1441"/>
                  </a:lnTo>
                  <a:lnTo>
                    <a:pt x="74" y="1436"/>
                  </a:lnTo>
                  <a:lnTo>
                    <a:pt x="76" y="1430"/>
                  </a:lnTo>
                  <a:lnTo>
                    <a:pt x="79" y="1426"/>
                  </a:lnTo>
                  <a:lnTo>
                    <a:pt x="85" y="1417"/>
                  </a:lnTo>
                  <a:lnTo>
                    <a:pt x="91" y="1408"/>
                  </a:lnTo>
                  <a:lnTo>
                    <a:pt x="96" y="1402"/>
                  </a:lnTo>
                  <a:lnTo>
                    <a:pt x="99" y="1395"/>
                  </a:lnTo>
                  <a:lnTo>
                    <a:pt x="102" y="1387"/>
                  </a:lnTo>
                  <a:lnTo>
                    <a:pt x="105" y="1377"/>
                  </a:lnTo>
                  <a:lnTo>
                    <a:pt x="109" y="1366"/>
                  </a:lnTo>
                  <a:lnTo>
                    <a:pt x="113" y="1356"/>
                  </a:lnTo>
                  <a:lnTo>
                    <a:pt x="119" y="1346"/>
                  </a:lnTo>
                  <a:lnTo>
                    <a:pt x="126" y="1338"/>
                  </a:lnTo>
                  <a:lnTo>
                    <a:pt x="140" y="1320"/>
                  </a:lnTo>
                  <a:lnTo>
                    <a:pt x="156" y="1305"/>
                  </a:lnTo>
                  <a:lnTo>
                    <a:pt x="173" y="1291"/>
                  </a:lnTo>
                  <a:lnTo>
                    <a:pt x="188" y="1278"/>
                  </a:lnTo>
                  <a:lnTo>
                    <a:pt x="202" y="1265"/>
                  </a:lnTo>
                  <a:lnTo>
                    <a:pt x="213" y="1252"/>
                  </a:lnTo>
                  <a:lnTo>
                    <a:pt x="217" y="1244"/>
                  </a:lnTo>
                  <a:lnTo>
                    <a:pt x="221" y="1235"/>
                  </a:lnTo>
                  <a:lnTo>
                    <a:pt x="223" y="1223"/>
                  </a:lnTo>
                  <a:lnTo>
                    <a:pt x="224" y="1210"/>
                  </a:lnTo>
                  <a:lnTo>
                    <a:pt x="224" y="1182"/>
                  </a:lnTo>
                  <a:lnTo>
                    <a:pt x="223" y="1152"/>
                  </a:lnTo>
                  <a:lnTo>
                    <a:pt x="220" y="1123"/>
                  </a:lnTo>
                  <a:lnTo>
                    <a:pt x="216" y="1099"/>
                  </a:lnTo>
                  <a:lnTo>
                    <a:pt x="214" y="1083"/>
                  </a:lnTo>
                  <a:lnTo>
                    <a:pt x="213" y="1078"/>
                  </a:lnTo>
                  <a:lnTo>
                    <a:pt x="163" y="1044"/>
                  </a:lnTo>
                  <a:lnTo>
                    <a:pt x="163" y="1043"/>
                  </a:lnTo>
                  <a:lnTo>
                    <a:pt x="162" y="1041"/>
                  </a:lnTo>
                  <a:lnTo>
                    <a:pt x="162" y="1035"/>
                  </a:lnTo>
                  <a:lnTo>
                    <a:pt x="163" y="1027"/>
                  </a:lnTo>
                  <a:lnTo>
                    <a:pt x="168" y="1017"/>
                  </a:lnTo>
                  <a:lnTo>
                    <a:pt x="177" y="1001"/>
                  </a:lnTo>
                  <a:lnTo>
                    <a:pt x="192" y="983"/>
                  </a:lnTo>
                  <a:lnTo>
                    <a:pt x="213" y="960"/>
                  </a:lnTo>
                  <a:lnTo>
                    <a:pt x="220" y="955"/>
                  </a:lnTo>
                  <a:lnTo>
                    <a:pt x="227" y="949"/>
                  </a:lnTo>
                  <a:lnTo>
                    <a:pt x="234" y="944"/>
                  </a:lnTo>
                  <a:lnTo>
                    <a:pt x="241" y="939"/>
                  </a:lnTo>
                  <a:lnTo>
                    <a:pt x="258" y="931"/>
                  </a:lnTo>
                  <a:lnTo>
                    <a:pt x="275" y="923"/>
                  </a:lnTo>
                  <a:lnTo>
                    <a:pt x="292" y="918"/>
                  </a:lnTo>
                  <a:lnTo>
                    <a:pt x="311" y="913"/>
                  </a:lnTo>
                  <a:lnTo>
                    <a:pt x="330" y="909"/>
                  </a:lnTo>
                  <a:lnTo>
                    <a:pt x="347" y="907"/>
                  </a:lnTo>
                  <a:lnTo>
                    <a:pt x="378" y="903"/>
                  </a:lnTo>
                  <a:lnTo>
                    <a:pt x="406" y="902"/>
                  </a:lnTo>
                  <a:lnTo>
                    <a:pt x="423" y="902"/>
                  </a:lnTo>
                  <a:lnTo>
                    <a:pt x="430" y="902"/>
                  </a:lnTo>
                  <a:lnTo>
                    <a:pt x="434" y="894"/>
                  </a:lnTo>
                  <a:lnTo>
                    <a:pt x="444" y="868"/>
                  </a:lnTo>
                  <a:lnTo>
                    <a:pt x="449" y="850"/>
                  </a:lnTo>
                  <a:lnTo>
                    <a:pt x="455" y="828"/>
                  </a:lnTo>
                  <a:lnTo>
                    <a:pt x="459" y="804"/>
                  </a:lnTo>
                  <a:lnTo>
                    <a:pt x="463" y="777"/>
                  </a:lnTo>
                  <a:lnTo>
                    <a:pt x="466" y="764"/>
                  </a:lnTo>
                  <a:lnTo>
                    <a:pt x="468" y="754"/>
                  </a:lnTo>
                  <a:lnTo>
                    <a:pt x="472" y="746"/>
                  </a:lnTo>
                  <a:lnTo>
                    <a:pt x="478" y="739"/>
                  </a:lnTo>
                  <a:lnTo>
                    <a:pt x="483" y="735"/>
                  </a:lnTo>
                  <a:lnTo>
                    <a:pt x="489" y="731"/>
                  </a:lnTo>
                  <a:lnTo>
                    <a:pt x="498" y="729"/>
                  </a:lnTo>
                  <a:lnTo>
                    <a:pt x="507" y="728"/>
                  </a:lnTo>
                  <a:lnTo>
                    <a:pt x="552" y="731"/>
                  </a:lnTo>
                  <a:lnTo>
                    <a:pt x="612" y="736"/>
                  </a:lnTo>
                  <a:lnTo>
                    <a:pt x="651" y="736"/>
                  </a:lnTo>
                  <a:lnTo>
                    <a:pt x="693" y="737"/>
                  </a:lnTo>
                  <a:lnTo>
                    <a:pt x="738" y="737"/>
                  </a:lnTo>
                  <a:lnTo>
                    <a:pt x="782" y="737"/>
                  </a:lnTo>
                  <a:lnTo>
                    <a:pt x="826" y="735"/>
                  </a:lnTo>
                  <a:lnTo>
                    <a:pt x="865" y="733"/>
                  </a:lnTo>
                  <a:lnTo>
                    <a:pt x="882" y="730"/>
                  </a:lnTo>
                  <a:lnTo>
                    <a:pt x="898" y="727"/>
                  </a:lnTo>
                  <a:lnTo>
                    <a:pt x="911" y="724"/>
                  </a:lnTo>
                  <a:lnTo>
                    <a:pt x="922" y="720"/>
                  </a:lnTo>
                  <a:lnTo>
                    <a:pt x="926" y="716"/>
                  </a:lnTo>
                  <a:lnTo>
                    <a:pt x="929" y="713"/>
                  </a:lnTo>
                  <a:lnTo>
                    <a:pt x="933" y="710"/>
                  </a:lnTo>
                  <a:lnTo>
                    <a:pt x="937" y="705"/>
                  </a:lnTo>
                  <a:lnTo>
                    <a:pt x="942" y="697"/>
                  </a:lnTo>
                  <a:lnTo>
                    <a:pt x="948" y="685"/>
                  </a:lnTo>
                  <a:lnTo>
                    <a:pt x="951" y="673"/>
                  </a:lnTo>
                  <a:lnTo>
                    <a:pt x="954" y="660"/>
                  </a:lnTo>
                  <a:lnTo>
                    <a:pt x="956" y="644"/>
                  </a:lnTo>
                  <a:lnTo>
                    <a:pt x="959" y="629"/>
                  </a:lnTo>
                  <a:lnTo>
                    <a:pt x="961" y="598"/>
                  </a:lnTo>
                  <a:lnTo>
                    <a:pt x="963" y="565"/>
                  </a:lnTo>
                  <a:lnTo>
                    <a:pt x="964" y="549"/>
                  </a:lnTo>
                  <a:lnTo>
                    <a:pt x="966" y="532"/>
                  </a:lnTo>
                  <a:lnTo>
                    <a:pt x="968" y="517"/>
                  </a:lnTo>
                  <a:lnTo>
                    <a:pt x="970" y="503"/>
                  </a:lnTo>
                  <a:lnTo>
                    <a:pt x="973" y="495"/>
                  </a:lnTo>
                  <a:lnTo>
                    <a:pt x="975" y="490"/>
                  </a:lnTo>
                  <a:lnTo>
                    <a:pt x="978" y="484"/>
                  </a:lnTo>
                  <a:lnTo>
                    <a:pt x="981" y="479"/>
                  </a:lnTo>
                  <a:lnTo>
                    <a:pt x="985" y="475"/>
                  </a:lnTo>
                  <a:lnTo>
                    <a:pt x="989" y="470"/>
                  </a:lnTo>
                  <a:lnTo>
                    <a:pt x="993" y="467"/>
                  </a:lnTo>
                  <a:lnTo>
                    <a:pt x="998" y="464"/>
                  </a:lnTo>
                  <a:lnTo>
                    <a:pt x="1009" y="458"/>
                  </a:lnTo>
                  <a:lnTo>
                    <a:pt x="1019" y="455"/>
                  </a:lnTo>
                  <a:lnTo>
                    <a:pt x="1031" y="453"/>
                  </a:lnTo>
                  <a:lnTo>
                    <a:pt x="1043" y="453"/>
                  </a:lnTo>
                  <a:lnTo>
                    <a:pt x="1056" y="453"/>
                  </a:lnTo>
                  <a:lnTo>
                    <a:pt x="1068" y="455"/>
                  </a:lnTo>
                  <a:lnTo>
                    <a:pt x="1082" y="457"/>
                  </a:lnTo>
                  <a:lnTo>
                    <a:pt x="1092" y="461"/>
                  </a:lnTo>
                  <a:lnTo>
                    <a:pt x="1103" y="464"/>
                  </a:lnTo>
                  <a:lnTo>
                    <a:pt x="1113" y="468"/>
                  </a:lnTo>
                  <a:lnTo>
                    <a:pt x="1122" y="472"/>
                  </a:lnTo>
                  <a:lnTo>
                    <a:pt x="1129" y="478"/>
                  </a:lnTo>
                  <a:lnTo>
                    <a:pt x="1135" y="483"/>
                  </a:lnTo>
                  <a:lnTo>
                    <a:pt x="1141" y="491"/>
                  </a:lnTo>
                  <a:lnTo>
                    <a:pt x="1147" y="500"/>
                  </a:lnTo>
                  <a:lnTo>
                    <a:pt x="1152" y="511"/>
                  </a:lnTo>
                  <a:lnTo>
                    <a:pt x="1162" y="533"/>
                  </a:lnTo>
                  <a:lnTo>
                    <a:pt x="1171" y="557"/>
                  </a:lnTo>
                  <a:lnTo>
                    <a:pt x="1183" y="601"/>
                  </a:lnTo>
                  <a:lnTo>
                    <a:pt x="1187" y="619"/>
                  </a:lnTo>
                  <a:lnTo>
                    <a:pt x="1191" y="611"/>
                  </a:lnTo>
                  <a:lnTo>
                    <a:pt x="1210" y="587"/>
                  </a:lnTo>
                  <a:lnTo>
                    <a:pt x="1227" y="568"/>
                  </a:lnTo>
                  <a:lnTo>
                    <a:pt x="1250" y="545"/>
                  </a:lnTo>
                  <a:lnTo>
                    <a:pt x="1282" y="518"/>
                  </a:lnTo>
                  <a:lnTo>
                    <a:pt x="1321" y="486"/>
                  </a:lnTo>
                  <a:lnTo>
                    <a:pt x="1360" y="456"/>
                  </a:lnTo>
                  <a:lnTo>
                    <a:pt x="1392" y="432"/>
                  </a:lnTo>
                  <a:lnTo>
                    <a:pt x="1418" y="416"/>
                  </a:lnTo>
                  <a:lnTo>
                    <a:pt x="1441" y="404"/>
                  </a:lnTo>
                  <a:lnTo>
                    <a:pt x="1460" y="395"/>
                  </a:lnTo>
                  <a:lnTo>
                    <a:pt x="1481" y="389"/>
                  </a:lnTo>
                  <a:lnTo>
                    <a:pt x="1503" y="383"/>
                  </a:lnTo>
                  <a:lnTo>
                    <a:pt x="1529" y="378"/>
                  </a:lnTo>
                  <a:lnTo>
                    <a:pt x="1558" y="370"/>
                  </a:lnTo>
                  <a:lnTo>
                    <a:pt x="1591" y="360"/>
                  </a:lnTo>
                  <a:lnTo>
                    <a:pt x="1625" y="348"/>
                  </a:lnTo>
                  <a:lnTo>
                    <a:pt x="1657" y="335"/>
                  </a:lnTo>
                  <a:lnTo>
                    <a:pt x="1688" y="321"/>
                  </a:lnTo>
                  <a:lnTo>
                    <a:pt x="1715" y="308"/>
                  </a:lnTo>
                  <a:lnTo>
                    <a:pt x="1738" y="296"/>
                  </a:lnTo>
                  <a:lnTo>
                    <a:pt x="1754" y="286"/>
                  </a:lnTo>
                  <a:lnTo>
                    <a:pt x="1760" y="281"/>
                  </a:lnTo>
                  <a:lnTo>
                    <a:pt x="1763" y="276"/>
                  </a:lnTo>
                  <a:lnTo>
                    <a:pt x="1766" y="269"/>
                  </a:lnTo>
                  <a:lnTo>
                    <a:pt x="1767" y="261"/>
                  </a:lnTo>
                  <a:lnTo>
                    <a:pt x="1769" y="246"/>
                  </a:lnTo>
                  <a:lnTo>
                    <a:pt x="1770" y="229"/>
                  </a:lnTo>
                  <a:lnTo>
                    <a:pt x="1771" y="220"/>
                  </a:lnTo>
                  <a:lnTo>
                    <a:pt x="1773" y="210"/>
                  </a:lnTo>
                  <a:lnTo>
                    <a:pt x="1776" y="200"/>
                  </a:lnTo>
                  <a:lnTo>
                    <a:pt x="1779" y="192"/>
                  </a:lnTo>
                  <a:lnTo>
                    <a:pt x="1785" y="182"/>
                  </a:lnTo>
                  <a:lnTo>
                    <a:pt x="1791" y="172"/>
                  </a:lnTo>
                  <a:lnTo>
                    <a:pt x="1801" y="162"/>
                  </a:lnTo>
                  <a:lnTo>
                    <a:pt x="1812" y="153"/>
                  </a:lnTo>
                  <a:lnTo>
                    <a:pt x="1837" y="135"/>
                  </a:lnTo>
                  <a:lnTo>
                    <a:pt x="1861" y="119"/>
                  </a:lnTo>
                  <a:lnTo>
                    <a:pt x="1884" y="105"/>
                  </a:lnTo>
                  <a:lnTo>
                    <a:pt x="1905" y="91"/>
                  </a:lnTo>
                  <a:lnTo>
                    <a:pt x="1927" y="76"/>
                  </a:lnTo>
                  <a:lnTo>
                    <a:pt x="1948" y="61"/>
                  </a:lnTo>
                  <a:lnTo>
                    <a:pt x="1967" y="46"/>
                  </a:lnTo>
                  <a:lnTo>
                    <a:pt x="1987" y="28"/>
                  </a:lnTo>
                  <a:lnTo>
                    <a:pt x="1995" y="22"/>
                  </a:lnTo>
                  <a:lnTo>
                    <a:pt x="2003" y="17"/>
                  </a:lnTo>
                  <a:lnTo>
                    <a:pt x="2014" y="12"/>
                  </a:lnTo>
                  <a:lnTo>
                    <a:pt x="2025" y="9"/>
                  </a:lnTo>
                  <a:lnTo>
                    <a:pt x="2038" y="6"/>
                  </a:lnTo>
                  <a:lnTo>
                    <a:pt x="2051" y="3"/>
                  </a:lnTo>
                  <a:lnTo>
                    <a:pt x="2066" y="2"/>
                  </a:lnTo>
                  <a:lnTo>
                    <a:pt x="2081" y="1"/>
                  </a:lnTo>
                  <a:lnTo>
                    <a:pt x="2111" y="0"/>
                  </a:lnTo>
                  <a:lnTo>
                    <a:pt x="2140" y="1"/>
                  </a:lnTo>
                  <a:lnTo>
                    <a:pt x="2169" y="3"/>
                  </a:lnTo>
                  <a:lnTo>
                    <a:pt x="2194" y="6"/>
                  </a:lnTo>
                  <a:close/>
                  <a:moveTo>
                    <a:pt x="364" y="3478"/>
                  </a:moveTo>
                  <a:lnTo>
                    <a:pt x="364" y="3483"/>
                  </a:lnTo>
                  <a:lnTo>
                    <a:pt x="364" y="3488"/>
                  </a:lnTo>
                  <a:lnTo>
                    <a:pt x="364" y="3483"/>
                  </a:lnTo>
                  <a:lnTo>
                    <a:pt x="364" y="3478"/>
                  </a:lnTo>
                  <a:close/>
                  <a:moveTo>
                    <a:pt x="363" y="3512"/>
                  </a:moveTo>
                  <a:lnTo>
                    <a:pt x="362" y="3518"/>
                  </a:lnTo>
                  <a:lnTo>
                    <a:pt x="362" y="3524"/>
                  </a:lnTo>
                  <a:lnTo>
                    <a:pt x="362" y="3518"/>
                  </a:lnTo>
                  <a:lnTo>
                    <a:pt x="363" y="3512"/>
                  </a:lnTo>
                  <a:close/>
                  <a:moveTo>
                    <a:pt x="362" y="3524"/>
                  </a:moveTo>
                  <a:lnTo>
                    <a:pt x="362" y="3524"/>
                  </a:lnTo>
                  <a:lnTo>
                    <a:pt x="362" y="3525"/>
                  </a:lnTo>
                  <a:lnTo>
                    <a:pt x="362" y="3527"/>
                  </a:lnTo>
                  <a:lnTo>
                    <a:pt x="362" y="3530"/>
                  </a:lnTo>
                  <a:lnTo>
                    <a:pt x="362" y="3532"/>
                  </a:lnTo>
                  <a:lnTo>
                    <a:pt x="362" y="3533"/>
                  </a:lnTo>
                  <a:lnTo>
                    <a:pt x="361" y="3534"/>
                  </a:lnTo>
                  <a:lnTo>
                    <a:pt x="361" y="3536"/>
                  </a:lnTo>
                  <a:lnTo>
                    <a:pt x="361" y="3537"/>
                  </a:lnTo>
                  <a:lnTo>
                    <a:pt x="361" y="3538"/>
                  </a:lnTo>
                  <a:lnTo>
                    <a:pt x="361" y="3539"/>
                  </a:lnTo>
                  <a:lnTo>
                    <a:pt x="361" y="3541"/>
                  </a:lnTo>
                  <a:lnTo>
                    <a:pt x="361" y="3542"/>
                  </a:lnTo>
                  <a:lnTo>
                    <a:pt x="360" y="3547"/>
                  </a:lnTo>
                  <a:lnTo>
                    <a:pt x="360" y="3551"/>
                  </a:lnTo>
                  <a:lnTo>
                    <a:pt x="360" y="3552"/>
                  </a:lnTo>
                  <a:lnTo>
                    <a:pt x="360" y="3557"/>
                  </a:lnTo>
                  <a:lnTo>
                    <a:pt x="359" y="3561"/>
                  </a:lnTo>
                  <a:lnTo>
                    <a:pt x="362" y="3524"/>
                  </a:lnTo>
                  <a:close/>
                  <a:moveTo>
                    <a:pt x="361" y="3542"/>
                  </a:moveTo>
                  <a:lnTo>
                    <a:pt x="360" y="3547"/>
                  </a:lnTo>
                  <a:lnTo>
                    <a:pt x="360" y="3551"/>
                  </a:lnTo>
                  <a:lnTo>
                    <a:pt x="361" y="3542"/>
                  </a:lnTo>
                  <a:close/>
                  <a:moveTo>
                    <a:pt x="359" y="3564"/>
                  </a:moveTo>
                  <a:lnTo>
                    <a:pt x="359" y="3564"/>
                  </a:lnTo>
                  <a:close/>
                  <a:moveTo>
                    <a:pt x="359" y="3569"/>
                  </a:moveTo>
                  <a:lnTo>
                    <a:pt x="359" y="3569"/>
                  </a:lnTo>
                  <a:close/>
                  <a:moveTo>
                    <a:pt x="360" y="3577"/>
                  </a:moveTo>
                  <a:lnTo>
                    <a:pt x="360" y="3578"/>
                  </a:lnTo>
                  <a:lnTo>
                    <a:pt x="360" y="3577"/>
                  </a:lnTo>
                  <a:close/>
                  <a:moveTo>
                    <a:pt x="361" y="3583"/>
                  </a:moveTo>
                  <a:lnTo>
                    <a:pt x="361" y="3583"/>
                  </a:lnTo>
                  <a:lnTo>
                    <a:pt x="362" y="3584"/>
                  </a:lnTo>
                  <a:lnTo>
                    <a:pt x="361" y="3583"/>
                  </a:lnTo>
                  <a:close/>
                  <a:moveTo>
                    <a:pt x="363" y="3588"/>
                  </a:moveTo>
                  <a:lnTo>
                    <a:pt x="363" y="3589"/>
                  </a:lnTo>
                  <a:lnTo>
                    <a:pt x="363" y="3588"/>
                  </a:lnTo>
                  <a:close/>
                  <a:moveTo>
                    <a:pt x="367" y="3600"/>
                  </a:moveTo>
                  <a:lnTo>
                    <a:pt x="368" y="3601"/>
                  </a:lnTo>
                  <a:lnTo>
                    <a:pt x="368" y="3603"/>
                  </a:lnTo>
                  <a:lnTo>
                    <a:pt x="368" y="3601"/>
                  </a:lnTo>
                  <a:lnTo>
                    <a:pt x="367" y="3600"/>
                  </a:lnTo>
                  <a:close/>
                  <a:moveTo>
                    <a:pt x="372" y="3613"/>
                  </a:moveTo>
                  <a:lnTo>
                    <a:pt x="373" y="3615"/>
                  </a:lnTo>
                  <a:lnTo>
                    <a:pt x="374" y="3616"/>
                  </a:lnTo>
                  <a:lnTo>
                    <a:pt x="373" y="3615"/>
                  </a:lnTo>
                  <a:lnTo>
                    <a:pt x="372" y="3613"/>
                  </a:lnTo>
                  <a:close/>
                  <a:moveTo>
                    <a:pt x="378" y="3628"/>
                  </a:moveTo>
                  <a:lnTo>
                    <a:pt x="380" y="3629"/>
                  </a:lnTo>
                  <a:lnTo>
                    <a:pt x="381" y="3632"/>
                  </a:lnTo>
                  <a:lnTo>
                    <a:pt x="380" y="3629"/>
                  </a:lnTo>
                  <a:lnTo>
                    <a:pt x="378" y="3628"/>
                  </a:lnTo>
                  <a:close/>
                  <a:moveTo>
                    <a:pt x="385" y="3643"/>
                  </a:moveTo>
                  <a:lnTo>
                    <a:pt x="398" y="3666"/>
                  </a:lnTo>
                  <a:lnTo>
                    <a:pt x="412" y="3692"/>
                  </a:lnTo>
                  <a:lnTo>
                    <a:pt x="427" y="3719"/>
                  </a:lnTo>
                  <a:lnTo>
                    <a:pt x="445" y="3747"/>
                  </a:lnTo>
                  <a:lnTo>
                    <a:pt x="427" y="3719"/>
                  </a:lnTo>
                  <a:lnTo>
                    <a:pt x="412" y="3692"/>
                  </a:lnTo>
                  <a:lnTo>
                    <a:pt x="398" y="3666"/>
                  </a:lnTo>
                  <a:lnTo>
                    <a:pt x="385" y="3643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1287"/>
            <p:cNvSpPr>
              <a:spLocks noChangeAspect="1"/>
            </p:cNvSpPr>
            <p:nvPr/>
          </p:nvSpPr>
          <p:spPr bwMode="auto">
            <a:xfrm>
              <a:off x="4234" y="2662"/>
              <a:ext cx="334" cy="579"/>
            </a:xfrm>
            <a:custGeom>
              <a:avLst/>
              <a:gdLst>
                <a:gd name="T0" fmla="*/ 0 w 2521"/>
                <a:gd name="T1" fmla="*/ 0 h 4100"/>
                <a:gd name="T2" fmla="*/ 0 w 2521"/>
                <a:gd name="T3" fmla="*/ 0 h 4100"/>
                <a:gd name="T4" fmla="*/ 0 w 2521"/>
                <a:gd name="T5" fmla="*/ 0 h 4100"/>
                <a:gd name="T6" fmla="*/ 0 w 2521"/>
                <a:gd name="T7" fmla="*/ 0 h 4100"/>
                <a:gd name="T8" fmla="*/ 0 w 2521"/>
                <a:gd name="T9" fmla="*/ 0 h 4100"/>
                <a:gd name="T10" fmla="*/ 0 w 2521"/>
                <a:gd name="T11" fmla="*/ 0 h 4100"/>
                <a:gd name="T12" fmla="*/ 0 w 2521"/>
                <a:gd name="T13" fmla="*/ 0 h 4100"/>
                <a:gd name="T14" fmla="*/ 0 w 2521"/>
                <a:gd name="T15" fmla="*/ 0 h 4100"/>
                <a:gd name="T16" fmla="*/ 0 w 2521"/>
                <a:gd name="T17" fmla="*/ 0 h 4100"/>
                <a:gd name="T18" fmla="*/ 0 w 2521"/>
                <a:gd name="T19" fmla="*/ 0 h 4100"/>
                <a:gd name="T20" fmla="*/ 0 w 2521"/>
                <a:gd name="T21" fmla="*/ 0 h 4100"/>
                <a:gd name="T22" fmla="*/ 0 w 2521"/>
                <a:gd name="T23" fmla="*/ 0 h 4100"/>
                <a:gd name="T24" fmla="*/ 0 w 2521"/>
                <a:gd name="T25" fmla="*/ 0 h 4100"/>
                <a:gd name="T26" fmla="*/ 0 w 2521"/>
                <a:gd name="T27" fmla="*/ 0 h 4100"/>
                <a:gd name="T28" fmla="*/ 0 w 2521"/>
                <a:gd name="T29" fmla="*/ 0 h 4100"/>
                <a:gd name="T30" fmla="*/ 0 w 2521"/>
                <a:gd name="T31" fmla="*/ 0 h 4100"/>
                <a:gd name="T32" fmla="*/ 0 w 2521"/>
                <a:gd name="T33" fmla="*/ 0 h 4100"/>
                <a:gd name="T34" fmla="*/ 0 w 2521"/>
                <a:gd name="T35" fmla="*/ 0 h 4100"/>
                <a:gd name="T36" fmla="*/ 0 w 2521"/>
                <a:gd name="T37" fmla="*/ 0 h 4100"/>
                <a:gd name="T38" fmla="*/ 0 w 2521"/>
                <a:gd name="T39" fmla="*/ 0 h 4100"/>
                <a:gd name="T40" fmla="*/ 0 w 2521"/>
                <a:gd name="T41" fmla="*/ 0 h 4100"/>
                <a:gd name="T42" fmla="*/ 0 w 2521"/>
                <a:gd name="T43" fmla="*/ 0 h 4100"/>
                <a:gd name="T44" fmla="*/ 0 w 2521"/>
                <a:gd name="T45" fmla="*/ 0 h 4100"/>
                <a:gd name="T46" fmla="*/ 0 w 2521"/>
                <a:gd name="T47" fmla="*/ 0 h 4100"/>
                <a:gd name="T48" fmla="*/ 0 w 2521"/>
                <a:gd name="T49" fmla="*/ 0 h 4100"/>
                <a:gd name="T50" fmla="*/ 0 w 2521"/>
                <a:gd name="T51" fmla="*/ 0 h 4100"/>
                <a:gd name="T52" fmla="*/ 0 w 2521"/>
                <a:gd name="T53" fmla="*/ 0 h 4100"/>
                <a:gd name="T54" fmla="*/ 0 w 2521"/>
                <a:gd name="T55" fmla="*/ 0 h 4100"/>
                <a:gd name="T56" fmla="*/ 0 w 2521"/>
                <a:gd name="T57" fmla="*/ 0 h 4100"/>
                <a:gd name="T58" fmla="*/ 0 w 2521"/>
                <a:gd name="T59" fmla="*/ 0 h 4100"/>
                <a:gd name="T60" fmla="*/ 0 w 2521"/>
                <a:gd name="T61" fmla="*/ 0 h 4100"/>
                <a:gd name="T62" fmla="*/ 0 w 2521"/>
                <a:gd name="T63" fmla="*/ 0 h 4100"/>
                <a:gd name="T64" fmla="*/ 0 w 2521"/>
                <a:gd name="T65" fmla="*/ 0 h 4100"/>
                <a:gd name="T66" fmla="*/ 0 w 2521"/>
                <a:gd name="T67" fmla="*/ 0 h 4100"/>
                <a:gd name="T68" fmla="*/ 0 w 2521"/>
                <a:gd name="T69" fmla="*/ 0 h 4100"/>
                <a:gd name="T70" fmla="*/ 0 w 2521"/>
                <a:gd name="T71" fmla="*/ 0 h 4100"/>
                <a:gd name="T72" fmla="*/ 0 w 2521"/>
                <a:gd name="T73" fmla="*/ 0 h 4100"/>
                <a:gd name="T74" fmla="*/ 0 w 2521"/>
                <a:gd name="T75" fmla="*/ 0 h 4100"/>
                <a:gd name="T76" fmla="*/ 0 w 2521"/>
                <a:gd name="T77" fmla="*/ 0 h 4100"/>
                <a:gd name="T78" fmla="*/ 0 w 2521"/>
                <a:gd name="T79" fmla="*/ 0 h 4100"/>
                <a:gd name="T80" fmla="*/ 0 w 2521"/>
                <a:gd name="T81" fmla="*/ 0 h 4100"/>
                <a:gd name="T82" fmla="*/ 0 w 2521"/>
                <a:gd name="T83" fmla="*/ 0 h 4100"/>
                <a:gd name="T84" fmla="*/ 0 w 2521"/>
                <a:gd name="T85" fmla="*/ 0 h 4100"/>
                <a:gd name="T86" fmla="*/ 0 w 2521"/>
                <a:gd name="T87" fmla="*/ 0 h 4100"/>
                <a:gd name="T88" fmla="*/ 0 w 2521"/>
                <a:gd name="T89" fmla="*/ 0 h 4100"/>
                <a:gd name="T90" fmla="*/ 0 w 2521"/>
                <a:gd name="T91" fmla="*/ 0 h 4100"/>
                <a:gd name="T92" fmla="*/ 0 w 2521"/>
                <a:gd name="T93" fmla="*/ 0 h 4100"/>
                <a:gd name="T94" fmla="*/ 0 w 2521"/>
                <a:gd name="T95" fmla="*/ 0 h 4100"/>
                <a:gd name="T96" fmla="*/ 0 w 2521"/>
                <a:gd name="T97" fmla="*/ 0 h 4100"/>
                <a:gd name="T98" fmla="*/ 0 w 2521"/>
                <a:gd name="T99" fmla="*/ 0 h 4100"/>
                <a:gd name="T100" fmla="*/ 0 w 2521"/>
                <a:gd name="T101" fmla="*/ 0 h 4100"/>
                <a:gd name="T102" fmla="*/ 0 w 2521"/>
                <a:gd name="T103" fmla="*/ 0 h 4100"/>
                <a:gd name="T104" fmla="*/ 0 w 2521"/>
                <a:gd name="T105" fmla="*/ 0 h 4100"/>
                <a:gd name="T106" fmla="*/ 0 w 2521"/>
                <a:gd name="T107" fmla="*/ 0 h 4100"/>
                <a:gd name="T108" fmla="*/ 0 w 2521"/>
                <a:gd name="T109" fmla="*/ 0 h 4100"/>
                <a:gd name="T110" fmla="*/ 0 w 2521"/>
                <a:gd name="T111" fmla="*/ 0 h 4100"/>
                <a:gd name="T112" fmla="*/ 0 w 2521"/>
                <a:gd name="T113" fmla="*/ 0 h 4100"/>
                <a:gd name="T114" fmla="*/ 0 w 2521"/>
                <a:gd name="T115" fmla="*/ 0 h 4100"/>
                <a:gd name="T116" fmla="*/ 0 w 2521"/>
                <a:gd name="T117" fmla="*/ 0 h 4100"/>
                <a:gd name="T118" fmla="*/ 0 w 2521"/>
                <a:gd name="T119" fmla="*/ 0 h 41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21"/>
                <a:gd name="T181" fmla="*/ 0 h 4100"/>
                <a:gd name="T182" fmla="*/ 2521 w 2521"/>
                <a:gd name="T183" fmla="*/ 4100 h 41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21" h="4100">
                  <a:moveTo>
                    <a:pt x="2194" y="6"/>
                  </a:moveTo>
                  <a:lnTo>
                    <a:pt x="2159" y="77"/>
                  </a:lnTo>
                  <a:lnTo>
                    <a:pt x="2159" y="258"/>
                  </a:lnTo>
                  <a:lnTo>
                    <a:pt x="2067" y="350"/>
                  </a:lnTo>
                  <a:lnTo>
                    <a:pt x="2075" y="350"/>
                  </a:lnTo>
                  <a:lnTo>
                    <a:pt x="2096" y="351"/>
                  </a:lnTo>
                  <a:lnTo>
                    <a:pt x="2110" y="352"/>
                  </a:lnTo>
                  <a:lnTo>
                    <a:pt x="2125" y="354"/>
                  </a:lnTo>
                  <a:lnTo>
                    <a:pt x="2141" y="357"/>
                  </a:lnTo>
                  <a:lnTo>
                    <a:pt x="2159" y="360"/>
                  </a:lnTo>
                  <a:lnTo>
                    <a:pt x="2175" y="365"/>
                  </a:lnTo>
                  <a:lnTo>
                    <a:pt x="2192" y="371"/>
                  </a:lnTo>
                  <a:lnTo>
                    <a:pt x="2207" y="379"/>
                  </a:lnTo>
                  <a:lnTo>
                    <a:pt x="2221" y="388"/>
                  </a:lnTo>
                  <a:lnTo>
                    <a:pt x="2226" y="392"/>
                  </a:lnTo>
                  <a:lnTo>
                    <a:pt x="2233" y="397"/>
                  </a:lnTo>
                  <a:lnTo>
                    <a:pt x="2237" y="404"/>
                  </a:lnTo>
                  <a:lnTo>
                    <a:pt x="2242" y="409"/>
                  </a:lnTo>
                  <a:lnTo>
                    <a:pt x="2245" y="417"/>
                  </a:lnTo>
                  <a:lnTo>
                    <a:pt x="2247" y="424"/>
                  </a:lnTo>
                  <a:lnTo>
                    <a:pt x="2248" y="431"/>
                  </a:lnTo>
                  <a:lnTo>
                    <a:pt x="2249" y="440"/>
                  </a:lnTo>
                  <a:lnTo>
                    <a:pt x="2248" y="449"/>
                  </a:lnTo>
                  <a:lnTo>
                    <a:pt x="2247" y="457"/>
                  </a:lnTo>
                  <a:lnTo>
                    <a:pt x="2245" y="465"/>
                  </a:lnTo>
                  <a:lnTo>
                    <a:pt x="2242" y="474"/>
                  </a:lnTo>
                  <a:lnTo>
                    <a:pt x="2237" y="482"/>
                  </a:lnTo>
                  <a:lnTo>
                    <a:pt x="2233" y="490"/>
                  </a:lnTo>
                  <a:lnTo>
                    <a:pt x="2226" y="499"/>
                  </a:lnTo>
                  <a:lnTo>
                    <a:pt x="2221" y="506"/>
                  </a:lnTo>
                  <a:lnTo>
                    <a:pt x="2207" y="523"/>
                  </a:lnTo>
                  <a:lnTo>
                    <a:pt x="2192" y="537"/>
                  </a:lnTo>
                  <a:lnTo>
                    <a:pt x="2175" y="551"/>
                  </a:lnTo>
                  <a:lnTo>
                    <a:pt x="2159" y="565"/>
                  </a:lnTo>
                  <a:lnTo>
                    <a:pt x="2125" y="588"/>
                  </a:lnTo>
                  <a:lnTo>
                    <a:pt x="2096" y="605"/>
                  </a:lnTo>
                  <a:lnTo>
                    <a:pt x="2075" y="617"/>
                  </a:lnTo>
                  <a:lnTo>
                    <a:pt x="2067" y="622"/>
                  </a:lnTo>
                  <a:lnTo>
                    <a:pt x="2067" y="623"/>
                  </a:lnTo>
                  <a:lnTo>
                    <a:pt x="2067" y="632"/>
                  </a:lnTo>
                  <a:lnTo>
                    <a:pt x="2067" y="660"/>
                  </a:lnTo>
                  <a:lnTo>
                    <a:pt x="2067" y="712"/>
                  </a:lnTo>
                  <a:lnTo>
                    <a:pt x="2069" y="728"/>
                  </a:lnTo>
                  <a:lnTo>
                    <a:pt x="2072" y="742"/>
                  </a:lnTo>
                  <a:lnTo>
                    <a:pt x="2076" y="754"/>
                  </a:lnTo>
                  <a:lnTo>
                    <a:pt x="2082" y="765"/>
                  </a:lnTo>
                  <a:lnTo>
                    <a:pt x="2089" y="776"/>
                  </a:lnTo>
                  <a:lnTo>
                    <a:pt x="2097" y="785"/>
                  </a:lnTo>
                  <a:lnTo>
                    <a:pt x="2104" y="794"/>
                  </a:lnTo>
                  <a:lnTo>
                    <a:pt x="2113" y="802"/>
                  </a:lnTo>
                  <a:lnTo>
                    <a:pt x="2122" y="811"/>
                  </a:lnTo>
                  <a:lnTo>
                    <a:pt x="2130" y="820"/>
                  </a:lnTo>
                  <a:lnTo>
                    <a:pt x="2137" y="829"/>
                  </a:lnTo>
                  <a:lnTo>
                    <a:pt x="2145" y="839"/>
                  </a:lnTo>
                  <a:lnTo>
                    <a:pt x="2150" y="850"/>
                  </a:lnTo>
                  <a:lnTo>
                    <a:pt x="2155" y="863"/>
                  </a:lnTo>
                  <a:lnTo>
                    <a:pt x="2158" y="877"/>
                  </a:lnTo>
                  <a:lnTo>
                    <a:pt x="2159" y="894"/>
                  </a:lnTo>
                  <a:lnTo>
                    <a:pt x="2158" y="901"/>
                  </a:lnTo>
                  <a:lnTo>
                    <a:pt x="2156" y="910"/>
                  </a:lnTo>
                  <a:lnTo>
                    <a:pt x="2151" y="919"/>
                  </a:lnTo>
                  <a:lnTo>
                    <a:pt x="2147" y="927"/>
                  </a:lnTo>
                  <a:lnTo>
                    <a:pt x="2140" y="936"/>
                  </a:lnTo>
                  <a:lnTo>
                    <a:pt x="2134" y="945"/>
                  </a:lnTo>
                  <a:lnTo>
                    <a:pt x="2126" y="952"/>
                  </a:lnTo>
                  <a:lnTo>
                    <a:pt x="2118" y="961"/>
                  </a:lnTo>
                  <a:lnTo>
                    <a:pt x="2077" y="995"/>
                  </a:lnTo>
                  <a:lnTo>
                    <a:pt x="2034" y="1030"/>
                  </a:lnTo>
                  <a:lnTo>
                    <a:pt x="2013" y="1046"/>
                  </a:lnTo>
                  <a:lnTo>
                    <a:pt x="1995" y="1063"/>
                  </a:lnTo>
                  <a:lnTo>
                    <a:pt x="1986" y="1072"/>
                  </a:lnTo>
                  <a:lnTo>
                    <a:pt x="1979" y="1081"/>
                  </a:lnTo>
                  <a:lnTo>
                    <a:pt x="1973" y="1088"/>
                  </a:lnTo>
                  <a:lnTo>
                    <a:pt x="1967" y="1097"/>
                  </a:lnTo>
                  <a:lnTo>
                    <a:pt x="1963" y="1106"/>
                  </a:lnTo>
                  <a:lnTo>
                    <a:pt x="1960" y="1115"/>
                  </a:lnTo>
                  <a:lnTo>
                    <a:pt x="1959" y="1123"/>
                  </a:lnTo>
                  <a:lnTo>
                    <a:pt x="1959" y="1131"/>
                  </a:lnTo>
                  <a:lnTo>
                    <a:pt x="1961" y="1140"/>
                  </a:lnTo>
                  <a:lnTo>
                    <a:pt x="1964" y="1148"/>
                  </a:lnTo>
                  <a:lnTo>
                    <a:pt x="1970" y="1157"/>
                  </a:lnTo>
                  <a:lnTo>
                    <a:pt x="1977" y="1166"/>
                  </a:lnTo>
                  <a:lnTo>
                    <a:pt x="1993" y="1180"/>
                  </a:lnTo>
                  <a:lnTo>
                    <a:pt x="2007" y="1192"/>
                  </a:lnTo>
                  <a:lnTo>
                    <a:pt x="2020" y="1199"/>
                  </a:lnTo>
                  <a:lnTo>
                    <a:pt x="2029" y="1205"/>
                  </a:lnTo>
                  <a:lnTo>
                    <a:pt x="2038" y="1208"/>
                  </a:lnTo>
                  <a:lnTo>
                    <a:pt x="2046" y="1210"/>
                  </a:lnTo>
                  <a:lnTo>
                    <a:pt x="2051" y="1210"/>
                  </a:lnTo>
                  <a:lnTo>
                    <a:pt x="2057" y="1210"/>
                  </a:lnTo>
                  <a:lnTo>
                    <a:pt x="2060" y="1210"/>
                  </a:lnTo>
                  <a:lnTo>
                    <a:pt x="2063" y="1211"/>
                  </a:lnTo>
                  <a:lnTo>
                    <a:pt x="2065" y="1214"/>
                  </a:lnTo>
                  <a:lnTo>
                    <a:pt x="2066" y="1217"/>
                  </a:lnTo>
                  <a:lnTo>
                    <a:pt x="2067" y="1230"/>
                  </a:lnTo>
                  <a:lnTo>
                    <a:pt x="2067" y="1256"/>
                  </a:lnTo>
                  <a:lnTo>
                    <a:pt x="2067" y="1265"/>
                  </a:lnTo>
                  <a:lnTo>
                    <a:pt x="2064" y="1273"/>
                  </a:lnTo>
                  <a:lnTo>
                    <a:pt x="2061" y="1281"/>
                  </a:lnTo>
                  <a:lnTo>
                    <a:pt x="2057" y="1290"/>
                  </a:lnTo>
                  <a:lnTo>
                    <a:pt x="2050" y="1298"/>
                  </a:lnTo>
                  <a:lnTo>
                    <a:pt x="2042" y="1307"/>
                  </a:lnTo>
                  <a:lnTo>
                    <a:pt x="2035" y="1316"/>
                  </a:lnTo>
                  <a:lnTo>
                    <a:pt x="2025" y="1325"/>
                  </a:lnTo>
                  <a:lnTo>
                    <a:pt x="2004" y="1341"/>
                  </a:lnTo>
                  <a:lnTo>
                    <a:pt x="1982" y="1358"/>
                  </a:lnTo>
                  <a:lnTo>
                    <a:pt x="1958" y="1375"/>
                  </a:lnTo>
                  <a:lnTo>
                    <a:pt x="1931" y="1392"/>
                  </a:lnTo>
                  <a:lnTo>
                    <a:pt x="1906" y="1409"/>
                  </a:lnTo>
                  <a:lnTo>
                    <a:pt x="1881" y="1426"/>
                  </a:lnTo>
                  <a:lnTo>
                    <a:pt x="1859" y="1443"/>
                  </a:lnTo>
                  <a:lnTo>
                    <a:pt x="1838" y="1461"/>
                  </a:lnTo>
                  <a:lnTo>
                    <a:pt x="1829" y="1468"/>
                  </a:lnTo>
                  <a:lnTo>
                    <a:pt x="1820" y="1477"/>
                  </a:lnTo>
                  <a:lnTo>
                    <a:pt x="1814" y="1486"/>
                  </a:lnTo>
                  <a:lnTo>
                    <a:pt x="1807" y="1494"/>
                  </a:lnTo>
                  <a:lnTo>
                    <a:pt x="1802" y="1503"/>
                  </a:lnTo>
                  <a:lnTo>
                    <a:pt x="1799" y="1511"/>
                  </a:lnTo>
                  <a:lnTo>
                    <a:pt x="1797" y="1519"/>
                  </a:lnTo>
                  <a:lnTo>
                    <a:pt x="1795" y="1528"/>
                  </a:lnTo>
                  <a:lnTo>
                    <a:pt x="1795" y="1559"/>
                  </a:lnTo>
                  <a:lnTo>
                    <a:pt x="1795" y="1582"/>
                  </a:lnTo>
                  <a:lnTo>
                    <a:pt x="1795" y="1601"/>
                  </a:lnTo>
                  <a:lnTo>
                    <a:pt x="1795" y="1618"/>
                  </a:lnTo>
                  <a:lnTo>
                    <a:pt x="1795" y="1636"/>
                  </a:lnTo>
                  <a:lnTo>
                    <a:pt x="1795" y="1655"/>
                  </a:lnTo>
                  <a:lnTo>
                    <a:pt x="1795" y="1679"/>
                  </a:lnTo>
                  <a:lnTo>
                    <a:pt x="1795" y="1710"/>
                  </a:lnTo>
                  <a:lnTo>
                    <a:pt x="1794" y="1727"/>
                  </a:lnTo>
                  <a:lnTo>
                    <a:pt x="1791" y="1747"/>
                  </a:lnTo>
                  <a:lnTo>
                    <a:pt x="1787" y="1767"/>
                  </a:lnTo>
                  <a:lnTo>
                    <a:pt x="1780" y="1789"/>
                  </a:lnTo>
                  <a:lnTo>
                    <a:pt x="1771" y="1810"/>
                  </a:lnTo>
                  <a:lnTo>
                    <a:pt x="1762" y="1831"/>
                  </a:lnTo>
                  <a:lnTo>
                    <a:pt x="1751" y="1850"/>
                  </a:lnTo>
                  <a:lnTo>
                    <a:pt x="1739" y="1869"/>
                  </a:lnTo>
                  <a:lnTo>
                    <a:pt x="1732" y="1876"/>
                  </a:lnTo>
                  <a:lnTo>
                    <a:pt x="1726" y="1884"/>
                  </a:lnTo>
                  <a:lnTo>
                    <a:pt x="1719" y="1892"/>
                  </a:lnTo>
                  <a:lnTo>
                    <a:pt x="1712" y="1897"/>
                  </a:lnTo>
                  <a:lnTo>
                    <a:pt x="1704" y="1902"/>
                  </a:lnTo>
                  <a:lnTo>
                    <a:pt x="1696" y="1907"/>
                  </a:lnTo>
                  <a:lnTo>
                    <a:pt x="1689" y="1911"/>
                  </a:lnTo>
                  <a:lnTo>
                    <a:pt x="1681" y="1913"/>
                  </a:lnTo>
                  <a:lnTo>
                    <a:pt x="1672" y="1916"/>
                  </a:lnTo>
                  <a:lnTo>
                    <a:pt x="1665" y="1916"/>
                  </a:lnTo>
                  <a:lnTo>
                    <a:pt x="1656" y="1914"/>
                  </a:lnTo>
                  <a:lnTo>
                    <a:pt x="1648" y="1913"/>
                  </a:lnTo>
                  <a:lnTo>
                    <a:pt x="1640" y="1910"/>
                  </a:lnTo>
                  <a:lnTo>
                    <a:pt x="1631" y="1905"/>
                  </a:lnTo>
                  <a:lnTo>
                    <a:pt x="1622" y="1898"/>
                  </a:lnTo>
                  <a:lnTo>
                    <a:pt x="1615" y="1890"/>
                  </a:lnTo>
                  <a:lnTo>
                    <a:pt x="1598" y="1874"/>
                  </a:lnTo>
                  <a:lnTo>
                    <a:pt x="1584" y="1857"/>
                  </a:lnTo>
                  <a:lnTo>
                    <a:pt x="1572" y="1840"/>
                  </a:lnTo>
                  <a:lnTo>
                    <a:pt x="1561" y="1824"/>
                  </a:lnTo>
                  <a:lnTo>
                    <a:pt x="1553" y="1809"/>
                  </a:lnTo>
                  <a:lnTo>
                    <a:pt x="1546" y="1794"/>
                  </a:lnTo>
                  <a:lnTo>
                    <a:pt x="1540" y="1779"/>
                  </a:lnTo>
                  <a:lnTo>
                    <a:pt x="1535" y="1766"/>
                  </a:lnTo>
                  <a:lnTo>
                    <a:pt x="1529" y="1742"/>
                  </a:lnTo>
                  <a:lnTo>
                    <a:pt x="1526" y="1725"/>
                  </a:lnTo>
                  <a:lnTo>
                    <a:pt x="1523" y="1713"/>
                  </a:lnTo>
                  <a:lnTo>
                    <a:pt x="1523" y="1710"/>
                  </a:lnTo>
                  <a:lnTo>
                    <a:pt x="1520" y="1705"/>
                  </a:lnTo>
                  <a:lnTo>
                    <a:pt x="1509" y="1697"/>
                  </a:lnTo>
                  <a:lnTo>
                    <a:pt x="1495" y="1686"/>
                  </a:lnTo>
                  <a:lnTo>
                    <a:pt x="1479" y="1675"/>
                  </a:lnTo>
                  <a:lnTo>
                    <a:pt x="1470" y="1672"/>
                  </a:lnTo>
                  <a:lnTo>
                    <a:pt x="1461" y="1670"/>
                  </a:lnTo>
                  <a:lnTo>
                    <a:pt x="1458" y="1670"/>
                  </a:lnTo>
                  <a:lnTo>
                    <a:pt x="1454" y="1670"/>
                  </a:lnTo>
                  <a:lnTo>
                    <a:pt x="1450" y="1670"/>
                  </a:lnTo>
                  <a:lnTo>
                    <a:pt x="1447" y="1672"/>
                  </a:lnTo>
                  <a:lnTo>
                    <a:pt x="1444" y="1673"/>
                  </a:lnTo>
                  <a:lnTo>
                    <a:pt x="1442" y="1676"/>
                  </a:lnTo>
                  <a:lnTo>
                    <a:pt x="1438" y="1679"/>
                  </a:lnTo>
                  <a:lnTo>
                    <a:pt x="1436" y="1684"/>
                  </a:lnTo>
                  <a:lnTo>
                    <a:pt x="1435" y="1688"/>
                  </a:lnTo>
                  <a:lnTo>
                    <a:pt x="1434" y="1695"/>
                  </a:lnTo>
                  <a:lnTo>
                    <a:pt x="1433" y="1701"/>
                  </a:lnTo>
                  <a:lnTo>
                    <a:pt x="1433" y="1710"/>
                  </a:lnTo>
                  <a:lnTo>
                    <a:pt x="1432" y="1726"/>
                  </a:lnTo>
                  <a:lnTo>
                    <a:pt x="1429" y="1744"/>
                  </a:lnTo>
                  <a:lnTo>
                    <a:pt x="1424" y="1761"/>
                  </a:lnTo>
                  <a:lnTo>
                    <a:pt x="1419" y="1777"/>
                  </a:lnTo>
                  <a:lnTo>
                    <a:pt x="1405" y="1811"/>
                  </a:lnTo>
                  <a:lnTo>
                    <a:pt x="1387" y="1846"/>
                  </a:lnTo>
                  <a:lnTo>
                    <a:pt x="1371" y="1880"/>
                  </a:lnTo>
                  <a:lnTo>
                    <a:pt x="1357" y="1913"/>
                  </a:lnTo>
                  <a:lnTo>
                    <a:pt x="1350" y="1931"/>
                  </a:lnTo>
                  <a:lnTo>
                    <a:pt x="1346" y="1947"/>
                  </a:lnTo>
                  <a:lnTo>
                    <a:pt x="1343" y="1964"/>
                  </a:lnTo>
                  <a:lnTo>
                    <a:pt x="1343" y="1982"/>
                  </a:lnTo>
                  <a:lnTo>
                    <a:pt x="1343" y="1998"/>
                  </a:lnTo>
                  <a:lnTo>
                    <a:pt x="1346" y="2016"/>
                  </a:lnTo>
                  <a:lnTo>
                    <a:pt x="1350" y="2033"/>
                  </a:lnTo>
                  <a:lnTo>
                    <a:pt x="1357" y="2049"/>
                  </a:lnTo>
                  <a:lnTo>
                    <a:pt x="1371" y="2083"/>
                  </a:lnTo>
                  <a:lnTo>
                    <a:pt x="1387" y="2118"/>
                  </a:lnTo>
                  <a:lnTo>
                    <a:pt x="1405" y="2152"/>
                  </a:lnTo>
                  <a:lnTo>
                    <a:pt x="1419" y="2185"/>
                  </a:lnTo>
                  <a:lnTo>
                    <a:pt x="1424" y="2203"/>
                  </a:lnTo>
                  <a:lnTo>
                    <a:pt x="1429" y="2219"/>
                  </a:lnTo>
                  <a:lnTo>
                    <a:pt x="1432" y="2237"/>
                  </a:lnTo>
                  <a:lnTo>
                    <a:pt x="1433" y="2254"/>
                  </a:lnTo>
                  <a:lnTo>
                    <a:pt x="1433" y="2262"/>
                  </a:lnTo>
                  <a:lnTo>
                    <a:pt x="1435" y="2268"/>
                  </a:lnTo>
                  <a:lnTo>
                    <a:pt x="1437" y="2275"/>
                  </a:lnTo>
                  <a:lnTo>
                    <a:pt x="1441" y="2280"/>
                  </a:lnTo>
                  <a:lnTo>
                    <a:pt x="1445" y="2284"/>
                  </a:lnTo>
                  <a:lnTo>
                    <a:pt x="1449" y="2288"/>
                  </a:lnTo>
                  <a:lnTo>
                    <a:pt x="1455" y="2290"/>
                  </a:lnTo>
                  <a:lnTo>
                    <a:pt x="1461" y="2292"/>
                  </a:lnTo>
                  <a:lnTo>
                    <a:pt x="1468" y="2293"/>
                  </a:lnTo>
                  <a:lnTo>
                    <a:pt x="1475" y="2294"/>
                  </a:lnTo>
                  <a:lnTo>
                    <a:pt x="1482" y="2294"/>
                  </a:lnTo>
                  <a:lnTo>
                    <a:pt x="1491" y="2293"/>
                  </a:lnTo>
                  <a:lnTo>
                    <a:pt x="1507" y="2291"/>
                  </a:lnTo>
                  <a:lnTo>
                    <a:pt x="1523" y="2288"/>
                  </a:lnTo>
                  <a:lnTo>
                    <a:pt x="1541" y="2283"/>
                  </a:lnTo>
                  <a:lnTo>
                    <a:pt x="1557" y="2278"/>
                  </a:lnTo>
                  <a:lnTo>
                    <a:pt x="1572" y="2272"/>
                  </a:lnTo>
                  <a:lnTo>
                    <a:pt x="1586" y="2266"/>
                  </a:lnTo>
                  <a:lnTo>
                    <a:pt x="1606" y="2257"/>
                  </a:lnTo>
                  <a:lnTo>
                    <a:pt x="1615" y="2254"/>
                  </a:lnTo>
                  <a:lnTo>
                    <a:pt x="1622" y="2257"/>
                  </a:lnTo>
                  <a:lnTo>
                    <a:pt x="1643" y="2269"/>
                  </a:lnTo>
                  <a:lnTo>
                    <a:pt x="1671" y="2288"/>
                  </a:lnTo>
                  <a:lnTo>
                    <a:pt x="1705" y="2311"/>
                  </a:lnTo>
                  <a:lnTo>
                    <a:pt x="1721" y="2324"/>
                  </a:lnTo>
                  <a:lnTo>
                    <a:pt x="1738" y="2338"/>
                  </a:lnTo>
                  <a:lnTo>
                    <a:pt x="1754" y="2353"/>
                  </a:lnTo>
                  <a:lnTo>
                    <a:pt x="1767" y="2368"/>
                  </a:lnTo>
                  <a:lnTo>
                    <a:pt x="1774" y="2377"/>
                  </a:lnTo>
                  <a:lnTo>
                    <a:pt x="1779" y="2385"/>
                  </a:lnTo>
                  <a:lnTo>
                    <a:pt x="1783" y="2393"/>
                  </a:lnTo>
                  <a:lnTo>
                    <a:pt x="1788" y="2401"/>
                  </a:lnTo>
                  <a:lnTo>
                    <a:pt x="1791" y="2410"/>
                  </a:lnTo>
                  <a:lnTo>
                    <a:pt x="1793" y="2418"/>
                  </a:lnTo>
                  <a:lnTo>
                    <a:pt x="1795" y="2427"/>
                  </a:lnTo>
                  <a:lnTo>
                    <a:pt x="1795" y="2435"/>
                  </a:lnTo>
                  <a:lnTo>
                    <a:pt x="1794" y="2451"/>
                  </a:lnTo>
                  <a:lnTo>
                    <a:pt x="1792" y="2465"/>
                  </a:lnTo>
                  <a:lnTo>
                    <a:pt x="1788" y="2478"/>
                  </a:lnTo>
                  <a:lnTo>
                    <a:pt x="1783" y="2489"/>
                  </a:lnTo>
                  <a:lnTo>
                    <a:pt x="1771" y="2509"/>
                  </a:lnTo>
                  <a:lnTo>
                    <a:pt x="1762" y="2526"/>
                  </a:lnTo>
                  <a:lnTo>
                    <a:pt x="1758" y="2535"/>
                  </a:lnTo>
                  <a:lnTo>
                    <a:pt x="1756" y="2543"/>
                  </a:lnTo>
                  <a:lnTo>
                    <a:pt x="1755" y="2548"/>
                  </a:lnTo>
                  <a:lnTo>
                    <a:pt x="1755" y="2552"/>
                  </a:lnTo>
                  <a:lnTo>
                    <a:pt x="1756" y="2558"/>
                  </a:lnTo>
                  <a:lnTo>
                    <a:pt x="1757" y="2563"/>
                  </a:lnTo>
                  <a:lnTo>
                    <a:pt x="1762" y="2574"/>
                  </a:lnTo>
                  <a:lnTo>
                    <a:pt x="1769" y="2586"/>
                  </a:lnTo>
                  <a:lnTo>
                    <a:pt x="1780" y="2600"/>
                  </a:lnTo>
                  <a:lnTo>
                    <a:pt x="1795" y="2616"/>
                  </a:lnTo>
                  <a:lnTo>
                    <a:pt x="1814" y="2634"/>
                  </a:lnTo>
                  <a:lnTo>
                    <a:pt x="1834" y="2650"/>
                  </a:lnTo>
                  <a:lnTo>
                    <a:pt x="1854" y="2666"/>
                  </a:lnTo>
                  <a:lnTo>
                    <a:pt x="1876" y="2682"/>
                  </a:lnTo>
                  <a:lnTo>
                    <a:pt x="1899" y="2696"/>
                  </a:lnTo>
                  <a:lnTo>
                    <a:pt x="1922" y="2709"/>
                  </a:lnTo>
                  <a:lnTo>
                    <a:pt x="1945" y="2721"/>
                  </a:lnTo>
                  <a:lnTo>
                    <a:pt x="1966" y="2730"/>
                  </a:lnTo>
                  <a:lnTo>
                    <a:pt x="1986" y="2737"/>
                  </a:lnTo>
                  <a:lnTo>
                    <a:pt x="2005" y="2743"/>
                  </a:lnTo>
                  <a:lnTo>
                    <a:pt x="2014" y="2744"/>
                  </a:lnTo>
                  <a:lnTo>
                    <a:pt x="2023" y="2745"/>
                  </a:lnTo>
                  <a:lnTo>
                    <a:pt x="2030" y="2745"/>
                  </a:lnTo>
                  <a:lnTo>
                    <a:pt x="2038" y="2744"/>
                  </a:lnTo>
                  <a:lnTo>
                    <a:pt x="2045" y="2743"/>
                  </a:lnTo>
                  <a:lnTo>
                    <a:pt x="2050" y="2740"/>
                  </a:lnTo>
                  <a:lnTo>
                    <a:pt x="2056" y="2737"/>
                  </a:lnTo>
                  <a:lnTo>
                    <a:pt x="2060" y="2733"/>
                  </a:lnTo>
                  <a:lnTo>
                    <a:pt x="2063" y="2728"/>
                  </a:lnTo>
                  <a:lnTo>
                    <a:pt x="2065" y="2722"/>
                  </a:lnTo>
                  <a:lnTo>
                    <a:pt x="2067" y="2715"/>
                  </a:lnTo>
                  <a:lnTo>
                    <a:pt x="2067" y="2707"/>
                  </a:lnTo>
                  <a:lnTo>
                    <a:pt x="2067" y="2654"/>
                  </a:lnTo>
                  <a:lnTo>
                    <a:pt x="2067" y="2628"/>
                  </a:lnTo>
                  <a:lnTo>
                    <a:pt x="2067" y="2617"/>
                  </a:lnTo>
                  <a:lnTo>
                    <a:pt x="2067" y="2616"/>
                  </a:lnTo>
                  <a:lnTo>
                    <a:pt x="2075" y="2616"/>
                  </a:lnTo>
                  <a:lnTo>
                    <a:pt x="2096" y="2615"/>
                  </a:lnTo>
                  <a:lnTo>
                    <a:pt x="2110" y="2614"/>
                  </a:lnTo>
                  <a:lnTo>
                    <a:pt x="2125" y="2612"/>
                  </a:lnTo>
                  <a:lnTo>
                    <a:pt x="2141" y="2609"/>
                  </a:lnTo>
                  <a:lnTo>
                    <a:pt x="2159" y="2605"/>
                  </a:lnTo>
                  <a:lnTo>
                    <a:pt x="2175" y="2600"/>
                  </a:lnTo>
                  <a:lnTo>
                    <a:pt x="2192" y="2595"/>
                  </a:lnTo>
                  <a:lnTo>
                    <a:pt x="2207" y="2587"/>
                  </a:lnTo>
                  <a:lnTo>
                    <a:pt x="2221" y="2578"/>
                  </a:lnTo>
                  <a:lnTo>
                    <a:pt x="2226" y="2573"/>
                  </a:lnTo>
                  <a:lnTo>
                    <a:pt x="2233" y="2567"/>
                  </a:lnTo>
                  <a:lnTo>
                    <a:pt x="2237" y="2562"/>
                  </a:lnTo>
                  <a:lnTo>
                    <a:pt x="2242" y="2555"/>
                  </a:lnTo>
                  <a:lnTo>
                    <a:pt x="2245" y="2549"/>
                  </a:lnTo>
                  <a:lnTo>
                    <a:pt x="2247" y="2541"/>
                  </a:lnTo>
                  <a:lnTo>
                    <a:pt x="2248" y="2534"/>
                  </a:lnTo>
                  <a:lnTo>
                    <a:pt x="2249" y="2526"/>
                  </a:lnTo>
                  <a:lnTo>
                    <a:pt x="2249" y="2518"/>
                  </a:lnTo>
                  <a:lnTo>
                    <a:pt x="2250" y="2513"/>
                  </a:lnTo>
                  <a:lnTo>
                    <a:pt x="2251" y="2510"/>
                  </a:lnTo>
                  <a:lnTo>
                    <a:pt x="2254" y="2508"/>
                  </a:lnTo>
                  <a:lnTo>
                    <a:pt x="2255" y="2508"/>
                  </a:lnTo>
                  <a:lnTo>
                    <a:pt x="2258" y="2509"/>
                  </a:lnTo>
                  <a:lnTo>
                    <a:pt x="2260" y="2512"/>
                  </a:lnTo>
                  <a:lnTo>
                    <a:pt x="2263" y="2516"/>
                  </a:lnTo>
                  <a:lnTo>
                    <a:pt x="2270" y="2528"/>
                  </a:lnTo>
                  <a:lnTo>
                    <a:pt x="2278" y="2543"/>
                  </a:lnTo>
                  <a:lnTo>
                    <a:pt x="2286" y="2562"/>
                  </a:lnTo>
                  <a:lnTo>
                    <a:pt x="2295" y="2583"/>
                  </a:lnTo>
                  <a:lnTo>
                    <a:pt x="2311" y="2626"/>
                  </a:lnTo>
                  <a:lnTo>
                    <a:pt x="2325" y="2666"/>
                  </a:lnTo>
                  <a:lnTo>
                    <a:pt x="2336" y="2696"/>
                  </a:lnTo>
                  <a:lnTo>
                    <a:pt x="2340" y="2707"/>
                  </a:lnTo>
                  <a:lnTo>
                    <a:pt x="2344" y="2708"/>
                  </a:lnTo>
                  <a:lnTo>
                    <a:pt x="2354" y="2709"/>
                  </a:lnTo>
                  <a:lnTo>
                    <a:pt x="2361" y="2710"/>
                  </a:lnTo>
                  <a:lnTo>
                    <a:pt x="2369" y="2712"/>
                  </a:lnTo>
                  <a:lnTo>
                    <a:pt x="2377" y="2714"/>
                  </a:lnTo>
                  <a:lnTo>
                    <a:pt x="2385" y="2719"/>
                  </a:lnTo>
                  <a:lnTo>
                    <a:pt x="2394" y="2723"/>
                  </a:lnTo>
                  <a:lnTo>
                    <a:pt x="2402" y="2730"/>
                  </a:lnTo>
                  <a:lnTo>
                    <a:pt x="2409" y="2737"/>
                  </a:lnTo>
                  <a:lnTo>
                    <a:pt x="2417" y="2746"/>
                  </a:lnTo>
                  <a:lnTo>
                    <a:pt x="2422" y="2756"/>
                  </a:lnTo>
                  <a:lnTo>
                    <a:pt x="2427" y="2768"/>
                  </a:lnTo>
                  <a:lnTo>
                    <a:pt x="2430" y="2782"/>
                  </a:lnTo>
                  <a:lnTo>
                    <a:pt x="2431" y="2798"/>
                  </a:lnTo>
                  <a:lnTo>
                    <a:pt x="2432" y="2813"/>
                  </a:lnTo>
                  <a:lnTo>
                    <a:pt x="2434" y="2827"/>
                  </a:lnTo>
                  <a:lnTo>
                    <a:pt x="2439" y="2839"/>
                  </a:lnTo>
                  <a:lnTo>
                    <a:pt x="2445" y="2850"/>
                  </a:lnTo>
                  <a:lnTo>
                    <a:pt x="2452" y="2859"/>
                  </a:lnTo>
                  <a:lnTo>
                    <a:pt x="2459" y="2867"/>
                  </a:lnTo>
                  <a:lnTo>
                    <a:pt x="2467" y="2872"/>
                  </a:lnTo>
                  <a:lnTo>
                    <a:pt x="2476" y="2878"/>
                  </a:lnTo>
                  <a:lnTo>
                    <a:pt x="2484" y="2881"/>
                  </a:lnTo>
                  <a:lnTo>
                    <a:pt x="2493" y="2884"/>
                  </a:lnTo>
                  <a:lnTo>
                    <a:pt x="2501" y="2886"/>
                  </a:lnTo>
                  <a:lnTo>
                    <a:pt x="2507" y="2887"/>
                  </a:lnTo>
                  <a:lnTo>
                    <a:pt x="2517" y="2888"/>
                  </a:lnTo>
                  <a:lnTo>
                    <a:pt x="2521" y="2888"/>
                  </a:lnTo>
                  <a:lnTo>
                    <a:pt x="2521" y="2893"/>
                  </a:lnTo>
                  <a:lnTo>
                    <a:pt x="2520" y="2904"/>
                  </a:lnTo>
                  <a:lnTo>
                    <a:pt x="2517" y="2922"/>
                  </a:lnTo>
                  <a:lnTo>
                    <a:pt x="2510" y="2945"/>
                  </a:lnTo>
                  <a:lnTo>
                    <a:pt x="2505" y="2958"/>
                  </a:lnTo>
                  <a:lnTo>
                    <a:pt x="2500" y="2972"/>
                  </a:lnTo>
                  <a:lnTo>
                    <a:pt x="2492" y="2987"/>
                  </a:lnTo>
                  <a:lnTo>
                    <a:pt x="2483" y="3004"/>
                  </a:lnTo>
                  <a:lnTo>
                    <a:pt x="2472" y="3019"/>
                  </a:lnTo>
                  <a:lnTo>
                    <a:pt x="2460" y="3036"/>
                  </a:lnTo>
                  <a:lnTo>
                    <a:pt x="2446" y="3053"/>
                  </a:lnTo>
                  <a:lnTo>
                    <a:pt x="2431" y="3070"/>
                  </a:lnTo>
                  <a:lnTo>
                    <a:pt x="2391" y="3110"/>
                  </a:lnTo>
                  <a:lnTo>
                    <a:pt x="2352" y="3152"/>
                  </a:lnTo>
                  <a:lnTo>
                    <a:pt x="2334" y="3171"/>
                  </a:lnTo>
                  <a:lnTo>
                    <a:pt x="2317" y="3192"/>
                  </a:lnTo>
                  <a:lnTo>
                    <a:pt x="2301" y="3213"/>
                  </a:lnTo>
                  <a:lnTo>
                    <a:pt x="2287" y="3232"/>
                  </a:lnTo>
                  <a:lnTo>
                    <a:pt x="2271" y="3227"/>
                  </a:lnTo>
                  <a:lnTo>
                    <a:pt x="2251" y="3222"/>
                  </a:lnTo>
                  <a:lnTo>
                    <a:pt x="2230" y="3219"/>
                  </a:lnTo>
                  <a:lnTo>
                    <a:pt x="2209" y="3217"/>
                  </a:lnTo>
                  <a:lnTo>
                    <a:pt x="2198" y="3217"/>
                  </a:lnTo>
                  <a:lnTo>
                    <a:pt x="2187" y="3218"/>
                  </a:lnTo>
                  <a:lnTo>
                    <a:pt x="2177" y="3219"/>
                  </a:lnTo>
                  <a:lnTo>
                    <a:pt x="2168" y="3220"/>
                  </a:lnTo>
                  <a:lnTo>
                    <a:pt x="2159" y="3222"/>
                  </a:lnTo>
                  <a:lnTo>
                    <a:pt x="2150" y="3226"/>
                  </a:lnTo>
                  <a:lnTo>
                    <a:pt x="2143" y="3229"/>
                  </a:lnTo>
                  <a:lnTo>
                    <a:pt x="2136" y="3233"/>
                  </a:lnTo>
                  <a:lnTo>
                    <a:pt x="2128" y="3240"/>
                  </a:lnTo>
                  <a:lnTo>
                    <a:pt x="2119" y="3244"/>
                  </a:lnTo>
                  <a:lnTo>
                    <a:pt x="2109" y="3250"/>
                  </a:lnTo>
                  <a:lnTo>
                    <a:pt x="2099" y="3254"/>
                  </a:lnTo>
                  <a:lnTo>
                    <a:pt x="2076" y="3262"/>
                  </a:lnTo>
                  <a:lnTo>
                    <a:pt x="2051" y="3267"/>
                  </a:lnTo>
                  <a:lnTo>
                    <a:pt x="2026" y="3270"/>
                  </a:lnTo>
                  <a:lnTo>
                    <a:pt x="2001" y="3274"/>
                  </a:lnTo>
                  <a:lnTo>
                    <a:pt x="1976" y="3275"/>
                  </a:lnTo>
                  <a:lnTo>
                    <a:pt x="1953" y="3275"/>
                  </a:lnTo>
                  <a:lnTo>
                    <a:pt x="1942" y="3276"/>
                  </a:lnTo>
                  <a:lnTo>
                    <a:pt x="1931" y="3277"/>
                  </a:lnTo>
                  <a:lnTo>
                    <a:pt x="1922" y="3278"/>
                  </a:lnTo>
                  <a:lnTo>
                    <a:pt x="1911" y="3281"/>
                  </a:lnTo>
                  <a:lnTo>
                    <a:pt x="1901" y="3285"/>
                  </a:lnTo>
                  <a:lnTo>
                    <a:pt x="1892" y="3288"/>
                  </a:lnTo>
                  <a:lnTo>
                    <a:pt x="1884" y="3292"/>
                  </a:lnTo>
                  <a:lnTo>
                    <a:pt x="1876" y="3296"/>
                  </a:lnTo>
                  <a:lnTo>
                    <a:pt x="1869" y="3302"/>
                  </a:lnTo>
                  <a:lnTo>
                    <a:pt x="1864" y="3308"/>
                  </a:lnTo>
                  <a:lnTo>
                    <a:pt x="1861" y="3314"/>
                  </a:lnTo>
                  <a:lnTo>
                    <a:pt x="1857" y="3320"/>
                  </a:lnTo>
                  <a:lnTo>
                    <a:pt x="1856" y="3328"/>
                  </a:lnTo>
                  <a:lnTo>
                    <a:pt x="1856" y="3335"/>
                  </a:lnTo>
                  <a:lnTo>
                    <a:pt x="1859" y="3342"/>
                  </a:lnTo>
                  <a:lnTo>
                    <a:pt x="1862" y="3350"/>
                  </a:lnTo>
                  <a:lnTo>
                    <a:pt x="1867" y="3357"/>
                  </a:lnTo>
                  <a:lnTo>
                    <a:pt x="1873" y="3365"/>
                  </a:lnTo>
                  <a:lnTo>
                    <a:pt x="1879" y="3372"/>
                  </a:lnTo>
                  <a:lnTo>
                    <a:pt x="1887" y="3379"/>
                  </a:lnTo>
                  <a:lnTo>
                    <a:pt x="1901" y="3392"/>
                  </a:lnTo>
                  <a:lnTo>
                    <a:pt x="1916" y="3405"/>
                  </a:lnTo>
                  <a:lnTo>
                    <a:pt x="1923" y="3412"/>
                  </a:lnTo>
                  <a:lnTo>
                    <a:pt x="1929" y="3418"/>
                  </a:lnTo>
                  <a:lnTo>
                    <a:pt x="1935" y="3426"/>
                  </a:lnTo>
                  <a:lnTo>
                    <a:pt x="1939" y="3434"/>
                  </a:lnTo>
                  <a:lnTo>
                    <a:pt x="1942" y="3441"/>
                  </a:lnTo>
                  <a:lnTo>
                    <a:pt x="1945" y="3449"/>
                  </a:lnTo>
                  <a:lnTo>
                    <a:pt x="1946" y="3458"/>
                  </a:lnTo>
                  <a:lnTo>
                    <a:pt x="1946" y="3466"/>
                  </a:lnTo>
                  <a:lnTo>
                    <a:pt x="1940" y="3490"/>
                  </a:lnTo>
                  <a:lnTo>
                    <a:pt x="1934" y="3522"/>
                  </a:lnTo>
                  <a:lnTo>
                    <a:pt x="1926" y="3557"/>
                  </a:lnTo>
                  <a:lnTo>
                    <a:pt x="1917" y="3594"/>
                  </a:lnTo>
                  <a:lnTo>
                    <a:pt x="1909" y="3627"/>
                  </a:lnTo>
                  <a:lnTo>
                    <a:pt x="1902" y="3657"/>
                  </a:lnTo>
                  <a:lnTo>
                    <a:pt x="1897" y="3676"/>
                  </a:lnTo>
                  <a:lnTo>
                    <a:pt x="1896" y="3683"/>
                  </a:lnTo>
                  <a:lnTo>
                    <a:pt x="1892" y="3689"/>
                  </a:lnTo>
                  <a:lnTo>
                    <a:pt x="1884" y="3708"/>
                  </a:lnTo>
                  <a:lnTo>
                    <a:pt x="1872" y="3734"/>
                  </a:lnTo>
                  <a:lnTo>
                    <a:pt x="1856" y="3764"/>
                  </a:lnTo>
                  <a:lnTo>
                    <a:pt x="1839" y="3795"/>
                  </a:lnTo>
                  <a:lnTo>
                    <a:pt x="1822" y="3823"/>
                  </a:lnTo>
                  <a:lnTo>
                    <a:pt x="1813" y="3835"/>
                  </a:lnTo>
                  <a:lnTo>
                    <a:pt x="1803" y="3846"/>
                  </a:lnTo>
                  <a:lnTo>
                    <a:pt x="1795" y="3854"/>
                  </a:lnTo>
                  <a:lnTo>
                    <a:pt x="1787" y="3858"/>
                  </a:lnTo>
                  <a:lnTo>
                    <a:pt x="1778" y="3860"/>
                  </a:lnTo>
                  <a:lnTo>
                    <a:pt x="1767" y="3862"/>
                  </a:lnTo>
                  <a:lnTo>
                    <a:pt x="1755" y="3865"/>
                  </a:lnTo>
                  <a:lnTo>
                    <a:pt x="1741" y="3865"/>
                  </a:lnTo>
                  <a:lnTo>
                    <a:pt x="1711" y="3866"/>
                  </a:lnTo>
                  <a:lnTo>
                    <a:pt x="1679" y="3865"/>
                  </a:lnTo>
                  <a:lnTo>
                    <a:pt x="1646" y="3862"/>
                  </a:lnTo>
                  <a:lnTo>
                    <a:pt x="1616" y="3860"/>
                  </a:lnTo>
                  <a:lnTo>
                    <a:pt x="1590" y="3858"/>
                  </a:lnTo>
                  <a:lnTo>
                    <a:pt x="1570" y="3858"/>
                  </a:lnTo>
                  <a:lnTo>
                    <a:pt x="1563" y="3857"/>
                  </a:lnTo>
                  <a:lnTo>
                    <a:pt x="1555" y="3855"/>
                  </a:lnTo>
                  <a:lnTo>
                    <a:pt x="1547" y="3853"/>
                  </a:lnTo>
                  <a:lnTo>
                    <a:pt x="1539" y="3849"/>
                  </a:lnTo>
                  <a:lnTo>
                    <a:pt x="1522" y="3842"/>
                  </a:lnTo>
                  <a:lnTo>
                    <a:pt x="1505" y="3836"/>
                  </a:lnTo>
                  <a:lnTo>
                    <a:pt x="1496" y="3835"/>
                  </a:lnTo>
                  <a:lnTo>
                    <a:pt x="1486" y="3835"/>
                  </a:lnTo>
                  <a:lnTo>
                    <a:pt x="1477" y="3836"/>
                  </a:lnTo>
                  <a:lnTo>
                    <a:pt x="1466" y="3841"/>
                  </a:lnTo>
                  <a:lnTo>
                    <a:pt x="1456" y="3846"/>
                  </a:lnTo>
                  <a:lnTo>
                    <a:pt x="1444" y="3856"/>
                  </a:lnTo>
                  <a:lnTo>
                    <a:pt x="1433" y="3868"/>
                  </a:lnTo>
                  <a:lnTo>
                    <a:pt x="1421" y="3883"/>
                  </a:lnTo>
                  <a:lnTo>
                    <a:pt x="1398" y="3914"/>
                  </a:lnTo>
                  <a:lnTo>
                    <a:pt x="1375" y="3944"/>
                  </a:lnTo>
                  <a:lnTo>
                    <a:pt x="1354" y="3974"/>
                  </a:lnTo>
                  <a:lnTo>
                    <a:pt x="1334" y="4005"/>
                  </a:lnTo>
                  <a:lnTo>
                    <a:pt x="1315" y="4032"/>
                  </a:lnTo>
                  <a:lnTo>
                    <a:pt x="1301" y="4058"/>
                  </a:lnTo>
                  <a:lnTo>
                    <a:pt x="1295" y="4070"/>
                  </a:lnTo>
                  <a:lnTo>
                    <a:pt x="1290" y="4081"/>
                  </a:lnTo>
                  <a:lnTo>
                    <a:pt x="1287" y="4091"/>
                  </a:lnTo>
                  <a:lnTo>
                    <a:pt x="1286" y="4100"/>
                  </a:lnTo>
                  <a:lnTo>
                    <a:pt x="1287" y="4091"/>
                  </a:lnTo>
                  <a:lnTo>
                    <a:pt x="1290" y="4081"/>
                  </a:lnTo>
                  <a:lnTo>
                    <a:pt x="1285" y="4070"/>
                  </a:lnTo>
                  <a:lnTo>
                    <a:pt x="1280" y="4058"/>
                  </a:lnTo>
                  <a:lnTo>
                    <a:pt x="1274" y="4045"/>
                  </a:lnTo>
                  <a:lnTo>
                    <a:pt x="1270" y="4033"/>
                  </a:lnTo>
                  <a:lnTo>
                    <a:pt x="1261" y="4006"/>
                  </a:lnTo>
                  <a:lnTo>
                    <a:pt x="1253" y="3980"/>
                  </a:lnTo>
                  <a:lnTo>
                    <a:pt x="1248" y="3954"/>
                  </a:lnTo>
                  <a:lnTo>
                    <a:pt x="1244" y="3930"/>
                  </a:lnTo>
                  <a:lnTo>
                    <a:pt x="1240" y="3909"/>
                  </a:lnTo>
                  <a:lnTo>
                    <a:pt x="1237" y="3891"/>
                  </a:lnTo>
                  <a:lnTo>
                    <a:pt x="1236" y="3885"/>
                  </a:lnTo>
                  <a:lnTo>
                    <a:pt x="1234" y="3881"/>
                  </a:lnTo>
                  <a:lnTo>
                    <a:pt x="1231" y="3875"/>
                  </a:lnTo>
                  <a:lnTo>
                    <a:pt x="1226" y="3870"/>
                  </a:lnTo>
                  <a:lnTo>
                    <a:pt x="1216" y="3859"/>
                  </a:lnTo>
                  <a:lnTo>
                    <a:pt x="1203" y="3849"/>
                  </a:lnTo>
                  <a:lnTo>
                    <a:pt x="1189" y="3841"/>
                  </a:lnTo>
                  <a:lnTo>
                    <a:pt x="1173" y="3831"/>
                  </a:lnTo>
                  <a:lnTo>
                    <a:pt x="1156" y="3823"/>
                  </a:lnTo>
                  <a:lnTo>
                    <a:pt x="1138" y="3816"/>
                  </a:lnTo>
                  <a:lnTo>
                    <a:pt x="1104" y="3801"/>
                  </a:lnTo>
                  <a:lnTo>
                    <a:pt x="1075" y="3792"/>
                  </a:lnTo>
                  <a:lnTo>
                    <a:pt x="1054" y="3785"/>
                  </a:lnTo>
                  <a:lnTo>
                    <a:pt x="1046" y="3783"/>
                  </a:lnTo>
                  <a:lnTo>
                    <a:pt x="1039" y="3781"/>
                  </a:lnTo>
                  <a:lnTo>
                    <a:pt x="1019" y="3775"/>
                  </a:lnTo>
                  <a:lnTo>
                    <a:pt x="990" y="3766"/>
                  </a:lnTo>
                  <a:lnTo>
                    <a:pt x="956" y="3751"/>
                  </a:lnTo>
                  <a:lnTo>
                    <a:pt x="938" y="3744"/>
                  </a:lnTo>
                  <a:lnTo>
                    <a:pt x="919" y="3734"/>
                  </a:lnTo>
                  <a:lnTo>
                    <a:pt x="902" y="3724"/>
                  </a:lnTo>
                  <a:lnTo>
                    <a:pt x="885" y="3712"/>
                  </a:lnTo>
                  <a:lnTo>
                    <a:pt x="868" y="3700"/>
                  </a:lnTo>
                  <a:lnTo>
                    <a:pt x="853" y="3687"/>
                  </a:lnTo>
                  <a:lnTo>
                    <a:pt x="846" y="3681"/>
                  </a:lnTo>
                  <a:lnTo>
                    <a:pt x="840" y="3673"/>
                  </a:lnTo>
                  <a:lnTo>
                    <a:pt x="834" y="3665"/>
                  </a:lnTo>
                  <a:lnTo>
                    <a:pt x="829" y="3658"/>
                  </a:lnTo>
                  <a:lnTo>
                    <a:pt x="801" y="3609"/>
                  </a:lnTo>
                  <a:lnTo>
                    <a:pt x="783" y="3579"/>
                  </a:lnTo>
                  <a:lnTo>
                    <a:pt x="776" y="3567"/>
                  </a:lnTo>
                  <a:lnTo>
                    <a:pt x="766" y="3555"/>
                  </a:lnTo>
                  <a:lnTo>
                    <a:pt x="754" y="3541"/>
                  </a:lnTo>
                  <a:lnTo>
                    <a:pt x="738" y="3525"/>
                  </a:lnTo>
                  <a:lnTo>
                    <a:pt x="728" y="3516"/>
                  </a:lnTo>
                  <a:lnTo>
                    <a:pt x="718" y="3508"/>
                  </a:lnTo>
                  <a:lnTo>
                    <a:pt x="708" y="3501"/>
                  </a:lnTo>
                  <a:lnTo>
                    <a:pt x="698" y="3493"/>
                  </a:lnTo>
                  <a:lnTo>
                    <a:pt x="678" y="3481"/>
                  </a:lnTo>
                  <a:lnTo>
                    <a:pt x="657" y="3471"/>
                  </a:lnTo>
                  <a:lnTo>
                    <a:pt x="636" y="3460"/>
                  </a:lnTo>
                  <a:lnTo>
                    <a:pt x="618" y="3448"/>
                  </a:lnTo>
                  <a:lnTo>
                    <a:pt x="610" y="3441"/>
                  </a:lnTo>
                  <a:lnTo>
                    <a:pt x="602" y="3434"/>
                  </a:lnTo>
                  <a:lnTo>
                    <a:pt x="595" y="3426"/>
                  </a:lnTo>
                  <a:lnTo>
                    <a:pt x="587" y="3416"/>
                  </a:lnTo>
                  <a:lnTo>
                    <a:pt x="582" y="3407"/>
                  </a:lnTo>
                  <a:lnTo>
                    <a:pt x="574" y="3400"/>
                  </a:lnTo>
                  <a:lnTo>
                    <a:pt x="568" y="3392"/>
                  </a:lnTo>
                  <a:lnTo>
                    <a:pt x="560" y="3386"/>
                  </a:lnTo>
                  <a:lnTo>
                    <a:pt x="546" y="3374"/>
                  </a:lnTo>
                  <a:lnTo>
                    <a:pt x="531" y="3363"/>
                  </a:lnTo>
                  <a:lnTo>
                    <a:pt x="517" y="3351"/>
                  </a:lnTo>
                  <a:lnTo>
                    <a:pt x="503" y="3339"/>
                  </a:lnTo>
                  <a:lnTo>
                    <a:pt x="496" y="3332"/>
                  </a:lnTo>
                  <a:lnTo>
                    <a:pt x="491" y="3326"/>
                  </a:lnTo>
                  <a:lnTo>
                    <a:pt x="485" y="3317"/>
                  </a:lnTo>
                  <a:lnTo>
                    <a:pt x="480" y="3308"/>
                  </a:lnTo>
                  <a:lnTo>
                    <a:pt x="473" y="3298"/>
                  </a:lnTo>
                  <a:lnTo>
                    <a:pt x="462" y="3285"/>
                  </a:lnTo>
                  <a:lnTo>
                    <a:pt x="450" y="3270"/>
                  </a:lnTo>
                  <a:lnTo>
                    <a:pt x="435" y="3256"/>
                  </a:lnTo>
                  <a:lnTo>
                    <a:pt x="402" y="3226"/>
                  </a:lnTo>
                  <a:lnTo>
                    <a:pt x="368" y="3196"/>
                  </a:lnTo>
                  <a:lnTo>
                    <a:pt x="365" y="3154"/>
                  </a:lnTo>
                  <a:lnTo>
                    <a:pt x="364" y="3111"/>
                  </a:lnTo>
                  <a:lnTo>
                    <a:pt x="361" y="3072"/>
                  </a:lnTo>
                  <a:lnTo>
                    <a:pt x="359" y="3036"/>
                  </a:lnTo>
                  <a:lnTo>
                    <a:pt x="355" y="3004"/>
                  </a:lnTo>
                  <a:lnTo>
                    <a:pt x="350" y="2975"/>
                  </a:lnTo>
                  <a:lnTo>
                    <a:pt x="347" y="2963"/>
                  </a:lnTo>
                  <a:lnTo>
                    <a:pt x="345" y="2953"/>
                  </a:lnTo>
                  <a:lnTo>
                    <a:pt x="341" y="2944"/>
                  </a:lnTo>
                  <a:lnTo>
                    <a:pt x="338" y="2936"/>
                  </a:lnTo>
                  <a:lnTo>
                    <a:pt x="316" y="2889"/>
                  </a:lnTo>
                  <a:lnTo>
                    <a:pt x="285" y="2820"/>
                  </a:lnTo>
                  <a:lnTo>
                    <a:pt x="246" y="2735"/>
                  </a:lnTo>
                  <a:lnTo>
                    <a:pt x="205" y="2641"/>
                  </a:lnTo>
                  <a:lnTo>
                    <a:pt x="165" y="2550"/>
                  </a:lnTo>
                  <a:lnTo>
                    <a:pt x="130" y="2467"/>
                  </a:lnTo>
                  <a:lnTo>
                    <a:pt x="103" y="2402"/>
                  </a:lnTo>
                  <a:lnTo>
                    <a:pt x="88" y="2363"/>
                  </a:lnTo>
                  <a:lnTo>
                    <a:pt x="85" y="2351"/>
                  </a:lnTo>
                  <a:lnTo>
                    <a:pt x="81" y="2333"/>
                  </a:lnTo>
                  <a:lnTo>
                    <a:pt x="77" y="2314"/>
                  </a:lnTo>
                  <a:lnTo>
                    <a:pt x="74" y="2290"/>
                  </a:lnTo>
                  <a:lnTo>
                    <a:pt x="65" y="2238"/>
                  </a:lnTo>
                  <a:lnTo>
                    <a:pt x="56" y="2178"/>
                  </a:lnTo>
                  <a:lnTo>
                    <a:pt x="51" y="2147"/>
                  </a:lnTo>
                  <a:lnTo>
                    <a:pt x="45" y="2117"/>
                  </a:lnTo>
                  <a:lnTo>
                    <a:pt x="39" y="2086"/>
                  </a:lnTo>
                  <a:lnTo>
                    <a:pt x="32" y="2058"/>
                  </a:lnTo>
                  <a:lnTo>
                    <a:pt x="25" y="2030"/>
                  </a:lnTo>
                  <a:lnTo>
                    <a:pt x="17" y="2005"/>
                  </a:lnTo>
                  <a:lnTo>
                    <a:pt x="10" y="1981"/>
                  </a:lnTo>
                  <a:lnTo>
                    <a:pt x="0" y="1961"/>
                  </a:lnTo>
                  <a:lnTo>
                    <a:pt x="11" y="1948"/>
                  </a:lnTo>
                  <a:lnTo>
                    <a:pt x="23" y="1932"/>
                  </a:lnTo>
                  <a:lnTo>
                    <a:pt x="35" y="1913"/>
                  </a:lnTo>
                  <a:lnTo>
                    <a:pt x="47" y="1893"/>
                  </a:lnTo>
                  <a:lnTo>
                    <a:pt x="52" y="1882"/>
                  </a:lnTo>
                  <a:lnTo>
                    <a:pt x="56" y="1871"/>
                  </a:lnTo>
                  <a:lnTo>
                    <a:pt x="61" y="1860"/>
                  </a:lnTo>
                  <a:lnTo>
                    <a:pt x="65" y="1848"/>
                  </a:lnTo>
                  <a:lnTo>
                    <a:pt x="68" y="1836"/>
                  </a:lnTo>
                  <a:lnTo>
                    <a:pt x="70" y="1824"/>
                  </a:lnTo>
                  <a:lnTo>
                    <a:pt x="72" y="1812"/>
                  </a:lnTo>
                  <a:lnTo>
                    <a:pt x="73" y="1800"/>
                  </a:lnTo>
                  <a:lnTo>
                    <a:pt x="73" y="1776"/>
                  </a:lnTo>
                  <a:lnTo>
                    <a:pt x="73" y="1751"/>
                  </a:lnTo>
                  <a:lnTo>
                    <a:pt x="73" y="1727"/>
                  </a:lnTo>
                  <a:lnTo>
                    <a:pt x="73" y="1703"/>
                  </a:lnTo>
                  <a:lnTo>
                    <a:pt x="73" y="1678"/>
                  </a:lnTo>
                  <a:lnTo>
                    <a:pt x="73" y="1654"/>
                  </a:lnTo>
                  <a:lnTo>
                    <a:pt x="73" y="1630"/>
                  </a:lnTo>
                  <a:lnTo>
                    <a:pt x="73" y="1605"/>
                  </a:lnTo>
                  <a:lnTo>
                    <a:pt x="80" y="1610"/>
                  </a:lnTo>
                  <a:lnTo>
                    <a:pt x="80" y="1603"/>
                  </a:lnTo>
                  <a:lnTo>
                    <a:pt x="79" y="1582"/>
                  </a:lnTo>
                  <a:lnTo>
                    <a:pt x="77" y="1547"/>
                  </a:lnTo>
                  <a:lnTo>
                    <a:pt x="72" y="1493"/>
                  </a:lnTo>
                  <a:lnTo>
                    <a:pt x="70" y="1479"/>
                  </a:lnTo>
                  <a:lnTo>
                    <a:pt x="70" y="1467"/>
                  </a:lnTo>
                  <a:lnTo>
                    <a:pt x="70" y="1456"/>
                  </a:lnTo>
                  <a:lnTo>
                    <a:pt x="72" y="1449"/>
                  </a:lnTo>
                  <a:lnTo>
                    <a:pt x="73" y="1441"/>
                  </a:lnTo>
                  <a:lnTo>
                    <a:pt x="74" y="1436"/>
                  </a:lnTo>
                  <a:lnTo>
                    <a:pt x="76" y="1430"/>
                  </a:lnTo>
                  <a:lnTo>
                    <a:pt x="79" y="1426"/>
                  </a:lnTo>
                  <a:lnTo>
                    <a:pt x="85" y="1417"/>
                  </a:lnTo>
                  <a:lnTo>
                    <a:pt x="91" y="1408"/>
                  </a:lnTo>
                  <a:lnTo>
                    <a:pt x="96" y="1402"/>
                  </a:lnTo>
                  <a:lnTo>
                    <a:pt x="99" y="1395"/>
                  </a:lnTo>
                  <a:lnTo>
                    <a:pt x="102" y="1387"/>
                  </a:lnTo>
                  <a:lnTo>
                    <a:pt x="105" y="1377"/>
                  </a:lnTo>
                  <a:lnTo>
                    <a:pt x="109" y="1366"/>
                  </a:lnTo>
                  <a:lnTo>
                    <a:pt x="113" y="1356"/>
                  </a:lnTo>
                  <a:lnTo>
                    <a:pt x="119" y="1346"/>
                  </a:lnTo>
                  <a:lnTo>
                    <a:pt x="126" y="1338"/>
                  </a:lnTo>
                  <a:lnTo>
                    <a:pt x="140" y="1320"/>
                  </a:lnTo>
                  <a:lnTo>
                    <a:pt x="156" y="1305"/>
                  </a:lnTo>
                  <a:lnTo>
                    <a:pt x="173" y="1291"/>
                  </a:lnTo>
                  <a:lnTo>
                    <a:pt x="188" y="1278"/>
                  </a:lnTo>
                  <a:lnTo>
                    <a:pt x="202" y="1265"/>
                  </a:lnTo>
                  <a:lnTo>
                    <a:pt x="213" y="1252"/>
                  </a:lnTo>
                  <a:lnTo>
                    <a:pt x="217" y="1244"/>
                  </a:lnTo>
                  <a:lnTo>
                    <a:pt x="221" y="1235"/>
                  </a:lnTo>
                  <a:lnTo>
                    <a:pt x="223" y="1223"/>
                  </a:lnTo>
                  <a:lnTo>
                    <a:pt x="224" y="1210"/>
                  </a:lnTo>
                  <a:lnTo>
                    <a:pt x="224" y="1182"/>
                  </a:lnTo>
                  <a:lnTo>
                    <a:pt x="223" y="1152"/>
                  </a:lnTo>
                  <a:lnTo>
                    <a:pt x="220" y="1123"/>
                  </a:lnTo>
                  <a:lnTo>
                    <a:pt x="216" y="1099"/>
                  </a:lnTo>
                  <a:lnTo>
                    <a:pt x="214" y="1083"/>
                  </a:lnTo>
                  <a:lnTo>
                    <a:pt x="213" y="1078"/>
                  </a:lnTo>
                  <a:lnTo>
                    <a:pt x="163" y="1044"/>
                  </a:lnTo>
                  <a:lnTo>
                    <a:pt x="163" y="1043"/>
                  </a:lnTo>
                  <a:lnTo>
                    <a:pt x="162" y="1041"/>
                  </a:lnTo>
                  <a:lnTo>
                    <a:pt x="162" y="1035"/>
                  </a:lnTo>
                  <a:lnTo>
                    <a:pt x="163" y="1027"/>
                  </a:lnTo>
                  <a:lnTo>
                    <a:pt x="168" y="1017"/>
                  </a:lnTo>
                  <a:lnTo>
                    <a:pt x="177" y="1001"/>
                  </a:lnTo>
                  <a:lnTo>
                    <a:pt x="192" y="983"/>
                  </a:lnTo>
                  <a:lnTo>
                    <a:pt x="213" y="960"/>
                  </a:lnTo>
                  <a:lnTo>
                    <a:pt x="220" y="955"/>
                  </a:lnTo>
                  <a:lnTo>
                    <a:pt x="227" y="949"/>
                  </a:lnTo>
                  <a:lnTo>
                    <a:pt x="234" y="944"/>
                  </a:lnTo>
                  <a:lnTo>
                    <a:pt x="241" y="939"/>
                  </a:lnTo>
                  <a:lnTo>
                    <a:pt x="258" y="931"/>
                  </a:lnTo>
                  <a:lnTo>
                    <a:pt x="275" y="923"/>
                  </a:lnTo>
                  <a:lnTo>
                    <a:pt x="292" y="918"/>
                  </a:lnTo>
                  <a:lnTo>
                    <a:pt x="311" y="913"/>
                  </a:lnTo>
                  <a:lnTo>
                    <a:pt x="330" y="909"/>
                  </a:lnTo>
                  <a:lnTo>
                    <a:pt x="347" y="907"/>
                  </a:lnTo>
                  <a:lnTo>
                    <a:pt x="378" y="903"/>
                  </a:lnTo>
                  <a:lnTo>
                    <a:pt x="406" y="902"/>
                  </a:lnTo>
                  <a:lnTo>
                    <a:pt x="423" y="902"/>
                  </a:lnTo>
                  <a:lnTo>
                    <a:pt x="430" y="902"/>
                  </a:lnTo>
                  <a:lnTo>
                    <a:pt x="434" y="894"/>
                  </a:lnTo>
                  <a:lnTo>
                    <a:pt x="444" y="868"/>
                  </a:lnTo>
                  <a:lnTo>
                    <a:pt x="449" y="850"/>
                  </a:lnTo>
                  <a:lnTo>
                    <a:pt x="455" y="828"/>
                  </a:lnTo>
                  <a:lnTo>
                    <a:pt x="459" y="804"/>
                  </a:lnTo>
                  <a:lnTo>
                    <a:pt x="463" y="777"/>
                  </a:lnTo>
                  <a:lnTo>
                    <a:pt x="466" y="764"/>
                  </a:lnTo>
                  <a:lnTo>
                    <a:pt x="468" y="754"/>
                  </a:lnTo>
                  <a:lnTo>
                    <a:pt x="472" y="746"/>
                  </a:lnTo>
                  <a:lnTo>
                    <a:pt x="478" y="739"/>
                  </a:lnTo>
                  <a:lnTo>
                    <a:pt x="483" y="735"/>
                  </a:lnTo>
                  <a:lnTo>
                    <a:pt x="489" y="731"/>
                  </a:lnTo>
                  <a:lnTo>
                    <a:pt x="498" y="729"/>
                  </a:lnTo>
                  <a:lnTo>
                    <a:pt x="507" y="728"/>
                  </a:lnTo>
                  <a:lnTo>
                    <a:pt x="552" y="731"/>
                  </a:lnTo>
                  <a:lnTo>
                    <a:pt x="612" y="736"/>
                  </a:lnTo>
                  <a:lnTo>
                    <a:pt x="651" y="736"/>
                  </a:lnTo>
                  <a:lnTo>
                    <a:pt x="693" y="737"/>
                  </a:lnTo>
                  <a:lnTo>
                    <a:pt x="738" y="737"/>
                  </a:lnTo>
                  <a:lnTo>
                    <a:pt x="782" y="737"/>
                  </a:lnTo>
                  <a:lnTo>
                    <a:pt x="826" y="735"/>
                  </a:lnTo>
                  <a:lnTo>
                    <a:pt x="865" y="733"/>
                  </a:lnTo>
                  <a:lnTo>
                    <a:pt x="882" y="730"/>
                  </a:lnTo>
                  <a:lnTo>
                    <a:pt x="898" y="727"/>
                  </a:lnTo>
                  <a:lnTo>
                    <a:pt x="911" y="724"/>
                  </a:lnTo>
                  <a:lnTo>
                    <a:pt x="922" y="720"/>
                  </a:lnTo>
                  <a:lnTo>
                    <a:pt x="926" y="716"/>
                  </a:lnTo>
                  <a:lnTo>
                    <a:pt x="929" y="713"/>
                  </a:lnTo>
                  <a:lnTo>
                    <a:pt x="933" y="710"/>
                  </a:lnTo>
                  <a:lnTo>
                    <a:pt x="937" y="705"/>
                  </a:lnTo>
                  <a:lnTo>
                    <a:pt x="942" y="697"/>
                  </a:lnTo>
                  <a:lnTo>
                    <a:pt x="948" y="685"/>
                  </a:lnTo>
                  <a:lnTo>
                    <a:pt x="951" y="673"/>
                  </a:lnTo>
                  <a:lnTo>
                    <a:pt x="954" y="660"/>
                  </a:lnTo>
                  <a:lnTo>
                    <a:pt x="956" y="644"/>
                  </a:lnTo>
                  <a:lnTo>
                    <a:pt x="959" y="629"/>
                  </a:lnTo>
                  <a:lnTo>
                    <a:pt x="961" y="598"/>
                  </a:lnTo>
                  <a:lnTo>
                    <a:pt x="963" y="565"/>
                  </a:lnTo>
                  <a:lnTo>
                    <a:pt x="964" y="549"/>
                  </a:lnTo>
                  <a:lnTo>
                    <a:pt x="966" y="532"/>
                  </a:lnTo>
                  <a:lnTo>
                    <a:pt x="968" y="517"/>
                  </a:lnTo>
                  <a:lnTo>
                    <a:pt x="970" y="503"/>
                  </a:lnTo>
                  <a:lnTo>
                    <a:pt x="973" y="495"/>
                  </a:lnTo>
                  <a:lnTo>
                    <a:pt x="975" y="490"/>
                  </a:lnTo>
                  <a:lnTo>
                    <a:pt x="978" y="484"/>
                  </a:lnTo>
                  <a:lnTo>
                    <a:pt x="981" y="479"/>
                  </a:lnTo>
                  <a:lnTo>
                    <a:pt x="985" y="475"/>
                  </a:lnTo>
                  <a:lnTo>
                    <a:pt x="989" y="470"/>
                  </a:lnTo>
                  <a:lnTo>
                    <a:pt x="993" y="467"/>
                  </a:lnTo>
                  <a:lnTo>
                    <a:pt x="998" y="464"/>
                  </a:lnTo>
                  <a:lnTo>
                    <a:pt x="1009" y="458"/>
                  </a:lnTo>
                  <a:lnTo>
                    <a:pt x="1019" y="455"/>
                  </a:lnTo>
                  <a:lnTo>
                    <a:pt x="1031" y="453"/>
                  </a:lnTo>
                  <a:lnTo>
                    <a:pt x="1043" y="453"/>
                  </a:lnTo>
                  <a:lnTo>
                    <a:pt x="1056" y="453"/>
                  </a:lnTo>
                  <a:lnTo>
                    <a:pt x="1068" y="455"/>
                  </a:lnTo>
                  <a:lnTo>
                    <a:pt x="1082" y="457"/>
                  </a:lnTo>
                  <a:lnTo>
                    <a:pt x="1092" y="461"/>
                  </a:lnTo>
                  <a:lnTo>
                    <a:pt x="1103" y="464"/>
                  </a:lnTo>
                  <a:lnTo>
                    <a:pt x="1113" y="468"/>
                  </a:lnTo>
                  <a:lnTo>
                    <a:pt x="1122" y="472"/>
                  </a:lnTo>
                  <a:lnTo>
                    <a:pt x="1129" y="478"/>
                  </a:lnTo>
                  <a:lnTo>
                    <a:pt x="1135" y="483"/>
                  </a:lnTo>
                  <a:lnTo>
                    <a:pt x="1141" y="491"/>
                  </a:lnTo>
                  <a:lnTo>
                    <a:pt x="1147" y="500"/>
                  </a:lnTo>
                  <a:lnTo>
                    <a:pt x="1152" y="511"/>
                  </a:lnTo>
                  <a:lnTo>
                    <a:pt x="1162" y="533"/>
                  </a:lnTo>
                  <a:lnTo>
                    <a:pt x="1171" y="557"/>
                  </a:lnTo>
                  <a:lnTo>
                    <a:pt x="1183" y="601"/>
                  </a:lnTo>
                  <a:lnTo>
                    <a:pt x="1187" y="619"/>
                  </a:lnTo>
                  <a:lnTo>
                    <a:pt x="1191" y="611"/>
                  </a:lnTo>
                  <a:lnTo>
                    <a:pt x="1210" y="587"/>
                  </a:lnTo>
                  <a:lnTo>
                    <a:pt x="1227" y="568"/>
                  </a:lnTo>
                  <a:lnTo>
                    <a:pt x="1250" y="545"/>
                  </a:lnTo>
                  <a:lnTo>
                    <a:pt x="1282" y="518"/>
                  </a:lnTo>
                  <a:lnTo>
                    <a:pt x="1321" y="486"/>
                  </a:lnTo>
                  <a:lnTo>
                    <a:pt x="1360" y="456"/>
                  </a:lnTo>
                  <a:lnTo>
                    <a:pt x="1392" y="432"/>
                  </a:lnTo>
                  <a:lnTo>
                    <a:pt x="1418" y="416"/>
                  </a:lnTo>
                  <a:lnTo>
                    <a:pt x="1441" y="404"/>
                  </a:lnTo>
                  <a:lnTo>
                    <a:pt x="1460" y="395"/>
                  </a:lnTo>
                  <a:lnTo>
                    <a:pt x="1481" y="389"/>
                  </a:lnTo>
                  <a:lnTo>
                    <a:pt x="1503" y="383"/>
                  </a:lnTo>
                  <a:lnTo>
                    <a:pt x="1529" y="378"/>
                  </a:lnTo>
                  <a:lnTo>
                    <a:pt x="1558" y="370"/>
                  </a:lnTo>
                  <a:lnTo>
                    <a:pt x="1591" y="360"/>
                  </a:lnTo>
                  <a:lnTo>
                    <a:pt x="1625" y="348"/>
                  </a:lnTo>
                  <a:lnTo>
                    <a:pt x="1657" y="335"/>
                  </a:lnTo>
                  <a:lnTo>
                    <a:pt x="1688" y="321"/>
                  </a:lnTo>
                  <a:lnTo>
                    <a:pt x="1715" y="308"/>
                  </a:lnTo>
                  <a:lnTo>
                    <a:pt x="1738" y="296"/>
                  </a:lnTo>
                  <a:lnTo>
                    <a:pt x="1754" y="286"/>
                  </a:lnTo>
                  <a:lnTo>
                    <a:pt x="1760" y="281"/>
                  </a:lnTo>
                  <a:lnTo>
                    <a:pt x="1763" y="276"/>
                  </a:lnTo>
                  <a:lnTo>
                    <a:pt x="1766" y="269"/>
                  </a:lnTo>
                  <a:lnTo>
                    <a:pt x="1767" y="261"/>
                  </a:lnTo>
                  <a:lnTo>
                    <a:pt x="1769" y="246"/>
                  </a:lnTo>
                  <a:lnTo>
                    <a:pt x="1770" y="229"/>
                  </a:lnTo>
                  <a:lnTo>
                    <a:pt x="1771" y="220"/>
                  </a:lnTo>
                  <a:lnTo>
                    <a:pt x="1773" y="210"/>
                  </a:lnTo>
                  <a:lnTo>
                    <a:pt x="1776" y="200"/>
                  </a:lnTo>
                  <a:lnTo>
                    <a:pt x="1779" y="192"/>
                  </a:lnTo>
                  <a:lnTo>
                    <a:pt x="1785" y="182"/>
                  </a:lnTo>
                  <a:lnTo>
                    <a:pt x="1791" y="172"/>
                  </a:lnTo>
                  <a:lnTo>
                    <a:pt x="1801" y="162"/>
                  </a:lnTo>
                  <a:lnTo>
                    <a:pt x="1812" y="153"/>
                  </a:lnTo>
                  <a:lnTo>
                    <a:pt x="1837" y="135"/>
                  </a:lnTo>
                  <a:lnTo>
                    <a:pt x="1861" y="119"/>
                  </a:lnTo>
                  <a:lnTo>
                    <a:pt x="1884" y="105"/>
                  </a:lnTo>
                  <a:lnTo>
                    <a:pt x="1905" y="91"/>
                  </a:lnTo>
                  <a:lnTo>
                    <a:pt x="1927" y="76"/>
                  </a:lnTo>
                  <a:lnTo>
                    <a:pt x="1948" y="61"/>
                  </a:lnTo>
                  <a:lnTo>
                    <a:pt x="1967" y="46"/>
                  </a:lnTo>
                  <a:lnTo>
                    <a:pt x="1987" y="28"/>
                  </a:lnTo>
                  <a:lnTo>
                    <a:pt x="1995" y="22"/>
                  </a:lnTo>
                  <a:lnTo>
                    <a:pt x="2003" y="17"/>
                  </a:lnTo>
                  <a:lnTo>
                    <a:pt x="2014" y="12"/>
                  </a:lnTo>
                  <a:lnTo>
                    <a:pt x="2025" y="9"/>
                  </a:lnTo>
                  <a:lnTo>
                    <a:pt x="2038" y="6"/>
                  </a:lnTo>
                  <a:lnTo>
                    <a:pt x="2051" y="3"/>
                  </a:lnTo>
                  <a:lnTo>
                    <a:pt x="2066" y="2"/>
                  </a:lnTo>
                  <a:lnTo>
                    <a:pt x="2081" y="1"/>
                  </a:lnTo>
                  <a:lnTo>
                    <a:pt x="2111" y="0"/>
                  </a:lnTo>
                  <a:lnTo>
                    <a:pt x="2140" y="1"/>
                  </a:lnTo>
                  <a:lnTo>
                    <a:pt x="2169" y="3"/>
                  </a:lnTo>
                  <a:lnTo>
                    <a:pt x="2194" y="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1288"/>
            <p:cNvSpPr>
              <a:spLocks noChangeAspect="1"/>
            </p:cNvSpPr>
            <p:nvPr/>
          </p:nvSpPr>
          <p:spPr bwMode="auto">
            <a:xfrm>
              <a:off x="4197" y="2860"/>
              <a:ext cx="46" cy="79"/>
            </a:xfrm>
            <a:custGeom>
              <a:avLst/>
              <a:gdLst>
                <a:gd name="T0" fmla="*/ 0 w 356"/>
                <a:gd name="T1" fmla="*/ 0 h 567"/>
                <a:gd name="T2" fmla="*/ 0 w 356"/>
                <a:gd name="T3" fmla="*/ 0 h 567"/>
                <a:gd name="T4" fmla="*/ 0 w 356"/>
                <a:gd name="T5" fmla="*/ 0 h 567"/>
                <a:gd name="T6" fmla="*/ 0 w 356"/>
                <a:gd name="T7" fmla="*/ 0 h 567"/>
                <a:gd name="T8" fmla="*/ 0 w 356"/>
                <a:gd name="T9" fmla="*/ 0 h 567"/>
                <a:gd name="T10" fmla="*/ 0 w 356"/>
                <a:gd name="T11" fmla="*/ 0 h 567"/>
                <a:gd name="T12" fmla="*/ 0 w 356"/>
                <a:gd name="T13" fmla="*/ 0 h 567"/>
                <a:gd name="T14" fmla="*/ 0 w 356"/>
                <a:gd name="T15" fmla="*/ 0 h 567"/>
                <a:gd name="T16" fmla="*/ 0 w 356"/>
                <a:gd name="T17" fmla="*/ 0 h 567"/>
                <a:gd name="T18" fmla="*/ 0 w 356"/>
                <a:gd name="T19" fmla="*/ 0 h 567"/>
                <a:gd name="T20" fmla="*/ 0 w 356"/>
                <a:gd name="T21" fmla="*/ 0 h 567"/>
                <a:gd name="T22" fmla="*/ 0 w 356"/>
                <a:gd name="T23" fmla="*/ 0 h 567"/>
                <a:gd name="T24" fmla="*/ 0 w 356"/>
                <a:gd name="T25" fmla="*/ 0 h 567"/>
                <a:gd name="T26" fmla="*/ 0 w 356"/>
                <a:gd name="T27" fmla="*/ 0 h 567"/>
                <a:gd name="T28" fmla="*/ 0 w 356"/>
                <a:gd name="T29" fmla="*/ 0 h 567"/>
                <a:gd name="T30" fmla="*/ 0 w 356"/>
                <a:gd name="T31" fmla="*/ 0 h 567"/>
                <a:gd name="T32" fmla="*/ 0 w 356"/>
                <a:gd name="T33" fmla="*/ 0 h 567"/>
                <a:gd name="T34" fmla="*/ 0 w 356"/>
                <a:gd name="T35" fmla="*/ 0 h 567"/>
                <a:gd name="T36" fmla="*/ 0 w 356"/>
                <a:gd name="T37" fmla="*/ 0 h 567"/>
                <a:gd name="T38" fmla="*/ 0 w 356"/>
                <a:gd name="T39" fmla="*/ 0 h 567"/>
                <a:gd name="T40" fmla="*/ 0 w 356"/>
                <a:gd name="T41" fmla="*/ 0 h 567"/>
                <a:gd name="T42" fmla="*/ 0 w 356"/>
                <a:gd name="T43" fmla="*/ 0 h 567"/>
                <a:gd name="T44" fmla="*/ 0 w 356"/>
                <a:gd name="T45" fmla="*/ 0 h 567"/>
                <a:gd name="T46" fmla="*/ 0 w 356"/>
                <a:gd name="T47" fmla="*/ 0 h 567"/>
                <a:gd name="T48" fmla="*/ 0 w 356"/>
                <a:gd name="T49" fmla="*/ 0 h 567"/>
                <a:gd name="T50" fmla="*/ 0 w 356"/>
                <a:gd name="T51" fmla="*/ 0 h 567"/>
                <a:gd name="T52" fmla="*/ 0 w 356"/>
                <a:gd name="T53" fmla="*/ 0 h 567"/>
                <a:gd name="T54" fmla="*/ 0 w 356"/>
                <a:gd name="T55" fmla="*/ 0 h 567"/>
                <a:gd name="T56" fmla="*/ 0 w 356"/>
                <a:gd name="T57" fmla="*/ 0 h 567"/>
                <a:gd name="T58" fmla="*/ 0 w 356"/>
                <a:gd name="T59" fmla="*/ 0 h 567"/>
                <a:gd name="T60" fmla="*/ 0 w 356"/>
                <a:gd name="T61" fmla="*/ 0 h 567"/>
                <a:gd name="T62" fmla="*/ 0 w 356"/>
                <a:gd name="T63" fmla="*/ 0 h 567"/>
                <a:gd name="T64" fmla="*/ 0 w 356"/>
                <a:gd name="T65" fmla="*/ 0 h 567"/>
                <a:gd name="T66" fmla="*/ 0 w 356"/>
                <a:gd name="T67" fmla="*/ 0 h 567"/>
                <a:gd name="T68" fmla="*/ 0 w 356"/>
                <a:gd name="T69" fmla="*/ 0 h 567"/>
                <a:gd name="T70" fmla="*/ 0 w 356"/>
                <a:gd name="T71" fmla="*/ 0 h 567"/>
                <a:gd name="T72" fmla="*/ 0 w 356"/>
                <a:gd name="T73" fmla="*/ 0 h 567"/>
                <a:gd name="T74" fmla="*/ 0 w 356"/>
                <a:gd name="T75" fmla="*/ 0 h 567"/>
                <a:gd name="T76" fmla="*/ 0 w 356"/>
                <a:gd name="T77" fmla="*/ 0 h 567"/>
                <a:gd name="T78" fmla="*/ 0 w 356"/>
                <a:gd name="T79" fmla="*/ 0 h 567"/>
                <a:gd name="T80" fmla="*/ 0 w 356"/>
                <a:gd name="T81" fmla="*/ 0 h 567"/>
                <a:gd name="T82" fmla="*/ 0 w 356"/>
                <a:gd name="T83" fmla="*/ 0 h 567"/>
                <a:gd name="T84" fmla="*/ 0 w 356"/>
                <a:gd name="T85" fmla="*/ 0 h 567"/>
                <a:gd name="T86" fmla="*/ 0 w 356"/>
                <a:gd name="T87" fmla="*/ 0 h 567"/>
                <a:gd name="T88" fmla="*/ 0 w 356"/>
                <a:gd name="T89" fmla="*/ 0 h 567"/>
                <a:gd name="T90" fmla="*/ 0 w 356"/>
                <a:gd name="T91" fmla="*/ 0 h 567"/>
                <a:gd name="T92" fmla="*/ 0 w 356"/>
                <a:gd name="T93" fmla="*/ 0 h 567"/>
                <a:gd name="T94" fmla="*/ 0 w 356"/>
                <a:gd name="T95" fmla="*/ 0 h 567"/>
                <a:gd name="T96" fmla="*/ 0 w 356"/>
                <a:gd name="T97" fmla="*/ 0 h 56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6"/>
                <a:gd name="T148" fmla="*/ 0 h 567"/>
                <a:gd name="T149" fmla="*/ 356 w 356"/>
                <a:gd name="T150" fmla="*/ 567 h 56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6" h="567">
                  <a:moveTo>
                    <a:pt x="0" y="0"/>
                  </a:moveTo>
                  <a:lnTo>
                    <a:pt x="2" y="8"/>
                  </a:lnTo>
                  <a:lnTo>
                    <a:pt x="4" y="17"/>
                  </a:lnTo>
                  <a:lnTo>
                    <a:pt x="7" y="26"/>
                  </a:lnTo>
                  <a:lnTo>
                    <a:pt x="10" y="35"/>
                  </a:lnTo>
                  <a:lnTo>
                    <a:pt x="188" y="109"/>
                  </a:lnTo>
                  <a:lnTo>
                    <a:pt x="356" y="204"/>
                  </a:lnTo>
                  <a:lnTo>
                    <a:pt x="356" y="229"/>
                  </a:lnTo>
                  <a:lnTo>
                    <a:pt x="356" y="253"/>
                  </a:lnTo>
                  <a:lnTo>
                    <a:pt x="356" y="277"/>
                  </a:lnTo>
                  <a:lnTo>
                    <a:pt x="356" y="302"/>
                  </a:lnTo>
                  <a:lnTo>
                    <a:pt x="356" y="326"/>
                  </a:lnTo>
                  <a:lnTo>
                    <a:pt x="356" y="350"/>
                  </a:lnTo>
                  <a:lnTo>
                    <a:pt x="356" y="375"/>
                  </a:lnTo>
                  <a:lnTo>
                    <a:pt x="356" y="399"/>
                  </a:lnTo>
                  <a:lnTo>
                    <a:pt x="355" y="411"/>
                  </a:lnTo>
                  <a:lnTo>
                    <a:pt x="353" y="423"/>
                  </a:lnTo>
                  <a:lnTo>
                    <a:pt x="351" y="435"/>
                  </a:lnTo>
                  <a:lnTo>
                    <a:pt x="348" y="447"/>
                  </a:lnTo>
                  <a:lnTo>
                    <a:pt x="344" y="459"/>
                  </a:lnTo>
                  <a:lnTo>
                    <a:pt x="339" y="470"/>
                  </a:lnTo>
                  <a:lnTo>
                    <a:pt x="335" y="481"/>
                  </a:lnTo>
                  <a:lnTo>
                    <a:pt x="330" y="492"/>
                  </a:lnTo>
                  <a:lnTo>
                    <a:pt x="318" y="512"/>
                  </a:lnTo>
                  <a:lnTo>
                    <a:pt x="306" y="531"/>
                  </a:lnTo>
                  <a:lnTo>
                    <a:pt x="294" y="547"/>
                  </a:lnTo>
                  <a:lnTo>
                    <a:pt x="283" y="560"/>
                  </a:lnTo>
                  <a:lnTo>
                    <a:pt x="285" y="563"/>
                  </a:lnTo>
                  <a:lnTo>
                    <a:pt x="286" y="567"/>
                  </a:lnTo>
                  <a:lnTo>
                    <a:pt x="282" y="557"/>
                  </a:lnTo>
                  <a:lnTo>
                    <a:pt x="277" y="549"/>
                  </a:lnTo>
                  <a:lnTo>
                    <a:pt x="272" y="542"/>
                  </a:lnTo>
                  <a:lnTo>
                    <a:pt x="268" y="535"/>
                  </a:lnTo>
                  <a:lnTo>
                    <a:pt x="257" y="522"/>
                  </a:lnTo>
                  <a:lnTo>
                    <a:pt x="244" y="505"/>
                  </a:lnTo>
                  <a:lnTo>
                    <a:pt x="229" y="482"/>
                  </a:lnTo>
                  <a:lnTo>
                    <a:pt x="213" y="457"/>
                  </a:lnTo>
                  <a:lnTo>
                    <a:pt x="195" y="427"/>
                  </a:lnTo>
                  <a:lnTo>
                    <a:pt x="176" y="396"/>
                  </a:lnTo>
                  <a:lnTo>
                    <a:pt x="157" y="361"/>
                  </a:lnTo>
                  <a:lnTo>
                    <a:pt x="137" y="325"/>
                  </a:lnTo>
                  <a:lnTo>
                    <a:pt x="117" y="286"/>
                  </a:lnTo>
                  <a:lnTo>
                    <a:pt x="98" y="247"/>
                  </a:lnTo>
                  <a:lnTo>
                    <a:pt x="78" y="205"/>
                  </a:lnTo>
                  <a:lnTo>
                    <a:pt x="60" y="164"/>
                  </a:lnTo>
                  <a:lnTo>
                    <a:pt x="42" y="123"/>
                  </a:lnTo>
                  <a:lnTo>
                    <a:pt x="26" y="81"/>
                  </a:lnTo>
                  <a:lnTo>
                    <a:pt x="12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1289"/>
            <p:cNvSpPr>
              <a:spLocks noChangeAspect="1"/>
            </p:cNvSpPr>
            <p:nvPr/>
          </p:nvSpPr>
          <p:spPr bwMode="auto">
            <a:xfrm>
              <a:off x="4197" y="2860"/>
              <a:ext cx="46" cy="79"/>
            </a:xfrm>
            <a:custGeom>
              <a:avLst/>
              <a:gdLst>
                <a:gd name="T0" fmla="*/ 0 w 356"/>
                <a:gd name="T1" fmla="*/ 0 h 567"/>
                <a:gd name="T2" fmla="*/ 0 w 356"/>
                <a:gd name="T3" fmla="*/ 0 h 567"/>
                <a:gd name="T4" fmla="*/ 0 w 356"/>
                <a:gd name="T5" fmla="*/ 0 h 567"/>
                <a:gd name="T6" fmla="*/ 0 w 356"/>
                <a:gd name="T7" fmla="*/ 0 h 567"/>
                <a:gd name="T8" fmla="*/ 0 w 356"/>
                <a:gd name="T9" fmla="*/ 0 h 567"/>
                <a:gd name="T10" fmla="*/ 0 w 356"/>
                <a:gd name="T11" fmla="*/ 0 h 567"/>
                <a:gd name="T12" fmla="*/ 0 w 356"/>
                <a:gd name="T13" fmla="*/ 0 h 567"/>
                <a:gd name="T14" fmla="*/ 0 w 356"/>
                <a:gd name="T15" fmla="*/ 0 h 567"/>
                <a:gd name="T16" fmla="*/ 0 w 356"/>
                <a:gd name="T17" fmla="*/ 0 h 567"/>
                <a:gd name="T18" fmla="*/ 0 w 356"/>
                <a:gd name="T19" fmla="*/ 0 h 567"/>
                <a:gd name="T20" fmla="*/ 0 w 356"/>
                <a:gd name="T21" fmla="*/ 0 h 567"/>
                <a:gd name="T22" fmla="*/ 0 w 356"/>
                <a:gd name="T23" fmla="*/ 0 h 567"/>
                <a:gd name="T24" fmla="*/ 0 w 356"/>
                <a:gd name="T25" fmla="*/ 0 h 567"/>
                <a:gd name="T26" fmla="*/ 0 w 356"/>
                <a:gd name="T27" fmla="*/ 0 h 567"/>
                <a:gd name="T28" fmla="*/ 0 w 356"/>
                <a:gd name="T29" fmla="*/ 0 h 567"/>
                <a:gd name="T30" fmla="*/ 0 w 356"/>
                <a:gd name="T31" fmla="*/ 0 h 567"/>
                <a:gd name="T32" fmla="*/ 0 w 356"/>
                <a:gd name="T33" fmla="*/ 0 h 567"/>
                <a:gd name="T34" fmla="*/ 0 w 356"/>
                <a:gd name="T35" fmla="*/ 0 h 567"/>
                <a:gd name="T36" fmla="*/ 0 w 356"/>
                <a:gd name="T37" fmla="*/ 0 h 567"/>
                <a:gd name="T38" fmla="*/ 0 w 356"/>
                <a:gd name="T39" fmla="*/ 0 h 567"/>
                <a:gd name="T40" fmla="*/ 0 w 356"/>
                <a:gd name="T41" fmla="*/ 0 h 567"/>
                <a:gd name="T42" fmla="*/ 0 w 356"/>
                <a:gd name="T43" fmla="*/ 0 h 567"/>
                <a:gd name="T44" fmla="*/ 0 w 356"/>
                <a:gd name="T45" fmla="*/ 0 h 567"/>
                <a:gd name="T46" fmla="*/ 0 w 356"/>
                <a:gd name="T47" fmla="*/ 0 h 567"/>
                <a:gd name="T48" fmla="*/ 0 w 356"/>
                <a:gd name="T49" fmla="*/ 0 h 567"/>
                <a:gd name="T50" fmla="*/ 0 w 356"/>
                <a:gd name="T51" fmla="*/ 0 h 567"/>
                <a:gd name="T52" fmla="*/ 0 w 356"/>
                <a:gd name="T53" fmla="*/ 0 h 567"/>
                <a:gd name="T54" fmla="*/ 0 w 356"/>
                <a:gd name="T55" fmla="*/ 0 h 567"/>
                <a:gd name="T56" fmla="*/ 0 w 356"/>
                <a:gd name="T57" fmla="*/ 0 h 567"/>
                <a:gd name="T58" fmla="*/ 0 w 356"/>
                <a:gd name="T59" fmla="*/ 0 h 567"/>
                <a:gd name="T60" fmla="*/ 0 w 356"/>
                <a:gd name="T61" fmla="*/ 0 h 567"/>
                <a:gd name="T62" fmla="*/ 0 w 356"/>
                <a:gd name="T63" fmla="*/ 0 h 567"/>
                <a:gd name="T64" fmla="*/ 0 w 356"/>
                <a:gd name="T65" fmla="*/ 0 h 567"/>
                <a:gd name="T66" fmla="*/ 0 w 356"/>
                <a:gd name="T67" fmla="*/ 0 h 567"/>
                <a:gd name="T68" fmla="*/ 0 w 356"/>
                <a:gd name="T69" fmla="*/ 0 h 567"/>
                <a:gd name="T70" fmla="*/ 0 w 356"/>
                <a:gd name="T71" fmla="*/ 0 h 567"/>
                <a:gd name="T72" fmla="*/ 0 w 356"/>
                <a:gd name="T73" fmla="*/ 0 h 567"/>
                <a:gd name="T74" fmla="*/ 0 w 356"/>
                <a:gd name="T75" fmla="*/ 0 h 567"/>
                <a:gd name="T76" fmla="*/ 0 w 356"/>
                <a:gd name="T77" fmla="*/ 0 h 567"/>
                <a:gd name="T78" fmla="*/ 0 w 356"/>
                <a:gd name="T79" fmla="*/ 0 h 567"/>
                <a:gd name="T80" fmla="*/ 0 w 356"/>
                <a:gd name="T81" fmla="*/ 0 h 567"/>
                <a:gd name="T82" fmla="*/ 0 w 356"/>
                <a:gd name="T83" fmla="*/ 0 h 567"/>
                <a:gd name="T84" fmla="*/ 0 w 356"/>
                <a:gd name="T85" fmla="*/ 0 h 567"/>
                <a:gd name="T86" fmla="*/ 0 w 356"/>
                <a:gd name="T87" fmla="*/ 0 h 567"/>
                <a:gd name="T88" fmla="*/ 0 w 356"/>
                <a:gd name="T89" fmla="*/ 0 h 567"/>
                <a:gd name="T90" fmla="*/ 0 w 356"/>
                <a:gd name="T91" fmla="*/ 0 h 567"/>
                <a:gd name="T92" fmla="*/ 0 w 356"/>
                <a:gd name="T93" fmla="*/ 0 h 567"/>
                <a:gd name="T94" fmla="*/ 0 w 356"/>
                <a:gd name="T95" fmla="*/ 0 h 567"/>
                <a:gd name="T96" fmla="*/ 0 w 356"/>
                <a:gd name="T97" fmla="*/ 0 h 56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6"/>
                <a:gd name="T148" fmla="*/ 0 h 567"/>
                <a:gd name="T149" fmla="*/ 356 w 356"/>
                <a:gd name="T150" fmla="*/ 567 h 56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6" h="567">
                  <a:moveTo>
                    <a:pt x="0" y="0"/>
                  </a:moveTo>
                  <a:lnTo>
                    <a:pt x="2" y="8"/>
                  </a:lnTo>
                  <a:lnTo>
                    <a:pt x="4" y="17"/>
                  </a:lnTo>
                  <a:lnTo>
                    <a:pt x="7" y="26"/>
                  </a:lnTo>
                  <a:lnTo>
                    <a:pt x="10" y="35"/>
                  </a:lnTo>
                  <a:lnTo>
                    <a:pt x="188" y="109"/>
                  </a:lnTo>
                  <a:lnTo>
                    <a:pt x="356" y="204"/>
                  </a:lnTo>
                  <a:lnTo>
                    <a:pt x="356" y="229"/>
                  </a:lnTo>
                  <a:lnTo>
                    <a:pt x="356" y="253"/>
                  </a:lnTo>
                  <a:lnTo>
                    <a:pt x="356" y="277"/>
                  </a:lnTo>
                  <a:lnTo>
                    <a:pt x="356" y="302"/>
                  </a:lnTo>
                  <a:lnTo>
                    <a:pt x="356" y="326"/>
                  </a:lnTo>
                  <a:lnTo>
                    <a:pt x="356" y="350"/>
                  </a:lnTo>
                  <a:lnTo>
                    <a:pt x="356" y="375"/>
                  </a:lnTo>
                  <a:lnTo>
                    <a:pt x="356" y="399"/>
                  </a:lnTo>
                  <a:lnTo>
                    <a:pt x="355" y="411"/>
                  </a:lnTo>
                  <a:lnTo>
                    <a:pt x="353" y="423"/>
                  </a:lnTo>
                  <a:lnTo>
                    <a:pt x="351" y="435"/>
                  </a:lnTo>
                  <a:lnTo>
                    <a:pt x="348" y="447"/>
                  </a:lnTo>
                  <a:lnTo>
                    <a:pt x="344" y="459"/>
                  </a:lnTo>
                  <a:lnTo>
                    <a:pt x="339" y="470"/>
                  </a:lnTo>
                  <a:lnTo>
                    <a:pt x="335" y="481"/>
                  </a:lnTo>
                  <a:lnTo>
                    <a:pt x="330" y="492"/>
                  </a:lnTo>
                  <a:lnTo>
                    <a:pt x="318" y="512"/>
                  </a:lnTo>
                  <a:lnTo>
                    <a:pt x="306" y="531"/>
                  </a:lnTo>
                  <a:lnTo>
                    <a:pt x="294" y="547"/>
                  </a:lnTo>
                  <a:lnTo>
                    <a:pt x="283" y="560"/>
                  </a:lnTo>
                  <a:lnTo>
                    <a:pt x="285" y="563"/>
                  </a:lnTo>
                  <a:lnTo>
                    <a:pt x="286" y="567"/>
                  </a:lnTo>
                  <a:lnTo>
                    <a:pt x="282" y="557"/>
                  </a:lnTo>
                  <a:lnTo>
                    <a:pt x="277" y="549"/>
                  </a:lnTo>
                  <a:lnTo>
                    <a:pt x="272" y="542"/>
                  </a:lnTo>
                  <a:lnTo>
                    <a:pt x="268" y="535"/>
                  </a:lnTo>
                  <a:lnTo>
                    <a:pt x="257" y="522"/>
                  </a:lnTo>
                  <a:lnTo>
                    <a:pt x="244" y="505"/>
                  </a:lnTo>
                  <a:lnTo>
                    <a:pt x="229" y="482"/>
                  </a:lnTo>
                  <a:lnTo>
                    <a:pt x="213" y="457"/>
                  </a:lnTo>
                  <a:lnTo>
                    <a:pt x="195" y="427"/>
                  </a:lnTo>
                  <a:lnTo>
                    <a:pt x="176" y="396"/>
                  </a:lnTo>
                  <a:lnTo>
                    <a:pt x="157" y="361"/>
                  </a:lnTo>
                  <a:lnTo>
                    <a:pt x="137" y="325"/>
                  </a:lnTo>
                  <a:lnTo>
                    <a:pt x="117" y="286"/>
                  </a:lnTo>
                  <a:lnTo>
                    <a:pt x="98" y="247"/>
                  </a:lnTo>
                  <a:lnTo>
                    <a:pt x="78" y="205"/>
                  </a:lnTo>
                  <a:lnTo>
                    <a:pt x="60" y="164"/>
                  </a:lnTo>
                  <a:lnTo>
                    <a:pt x="42" y="123"/>
                  </a:lnTo>
                  <a:lnTo>
                    <a:pt x="26" y="81"/>
                  </a:lnTo>
                  <a:lnTo>
                    <a:pt x="12" y="40"/>
                  </a:lnTo>
                  <a:lnTo>
                    <a:pt x="0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1290"/>
            <p:cNvSpPr>
              <a:spLocks noChangeAspect="1"/>
            </p:cNvSpPr>
            <p:nvPr/>
          </p:nvSpPr>
          <p:spPr bwMode="auto">
            <a:xfrm>
              <a:off x="4411" y="2543"/>
              <a:ext cx="664" cy="588"/>
            </a:xfrm>
            <a:custGeom>
              <a:avLst/>
              <a:gdLst>
                <a:gd name="T0" fmla="*/ 0 w 5011"/>
                <a:gd name="T1" fmla="*/ 0 h 4172"/>
                <a:gd name="T2" fmla="*/ 0 w 5011"/>
                <a:gd name="T3" fmla="*/ 0 h 4172"/>
                <a:gd name="T4" fmla="*/ 0 w 5011"/>
                <a:gd name="T5" fmla="*/ 0 h 4172"/>
                <a:gd name="T6" fmla="*/ 0 w 5011"/>
                <a:gd name="T7" fmla="*/ 0 h 4172"/>
                <a:gd name="T8" fmla="*/ 0 w 5011"/>
                <a:gd name="T9" fmla="*/ 0 h 4172"/>
                <a:gd name="T10" fmla="*/ 0 w 5011"/>
                <a:gd name="T11" fmla="*/ 0 h 4172"/>
                <a:gd name="T12" fmla="*/ 0 w 5011"/>
                <a:gd name="T13" fmla="*/ 0 h 4172"/>
                <a:gd name="T14" fmla="*/ 0 w 5011"/>
                <a:gd name="T15" fmla="*/ 0 h 4172"/>
                <a:gd name="T16" fmla="*/ 0 w 5011"/>
                <a:gd name="T17" fmla="*/ 0 h 4172"/>
                <a:gd name="T18" fmla="*/ 0 w 5011"/>
                <a:gd name="T19" fmla="*/ 0 h 4172"/>
                <a:gd name="T20" fmla="*/ 0 w 5011"/>
                <a:gd name="T21" fmla="*/ 0 h 4172"/>
                <a:gd name="T22" fmla="*/ 0 w 5011"/>
                <a:gd name="T23" fmla="*/ 0 h 4172"/>
                <a:gd name="T24" fmla="*/ 0 w 5011"/>
                <a:gd name="T25" fmla="*/ 0 h 4172"/>
                <a:gd name="T26" fmla="*/ 0 w 5011"/>
                <a:gd name="T27" fmla="*/ 0 h 4172"/>
                <a:gd name="T28" fmla="*/ 0 w 5011"/>
                <a:gd name="T29" fmla="*/ 0 h 4172"/>
                <a:gd name="T30" fmla="*/ 0 w 5011"/>
                <a:gd name="T31" fmla="*/ 0 h 4172"/>
                <a:gd name="T32" fmla="*/ 0 w 5011"/>
                <a:gd name="T33" fmla="*/ 0 h 4172"/>
                <a:gd name="T34" fmla="*/ 0 w 5011"/>
                <a:gd name="T35" fmla="*/ 0 h 4172"/>
                <a:gd name="T36" fmla="*/ 0 w 5011"/>
                <a:gd name="T37" fmla="*/ 0 h 4172"/>
                <a:gd name="T38" fmla="*/ 0 w 5011"/>
                <a:gd name="T39" fmla="*/ 0 h 4172"/>
                <a:gd name="T40" fmla="*/ 0 w 5011"/>
                <a:gd name="T41" fmla="*/ 0 h 4172"/>
                <a:gd name="T42" fmla="*/ 0 w 5011"/>
                <a:gd name="T43" fmla="*/ 0 h 4172"/>
                <a:gd name="T44" fmla="*/ 0 w 5011"/>
                <a:gd name="T45" fmla="*/ 0 h 4172"/>
                <a:gd name="T46" fmla="*/ 0 w 5011"/>
                <a:gd name="T47" fmla="*/ 0 h 4172"/>
                <a:gd name="T48" fmla="*/ 0 w 5011"/>
                <a:gd name="T49" fmla="*/ 0 h 4172"/>
                <a:gd name="T50" fmla="*/ 0 w 5011"/>
                <a:gd name="T51" fmla="*/ 0 h 4172"/>
                <a:gd name="T52" fmla="*/ 0 w 5011"/>
                <a:gd name="T53" fmla="*/ 0 h 4172"/>
                <a:gd name="T54" fmla="*/ 0 w 5011"/>
                <a:gd name="T55" fmla="*/ 0 h 4172"/>
                <a:gd name="T56" fmla="*/ 0 w 5011"/>
                <a:gd name="T57" fmla="*/ 0 h 4172"/>
                <a:gd name="T58" fmla="*/ 0 w 5011"/>
                <a:gd name="T59" fmla="*/ 0 h 4172"/>
                <a:gd name="T60" fmla="*/ 0 w 5011"/>
                <a:gd name="T61" fmla="*/ 0 h 4172"/>
                <a:gd name="T62" fmla="*/ 0 w 5011"/>
                <a:gd name="T63" fmla="*/ 0 h 4172"/>
                <a:gd name="T64" fmla="*/ 0 w 5011"/>
                <a:gd name="T65" fmla="*/ 0 h 4172"/>
                <a:gd name="T66" fmla="*/ 0 w 5011"/>
                <a:gd name="T67" fmla="*/ 0 h 4172"/>
                <a:gd name="T68" fmla="*/ 0 w 5011"/>
                <a:gd name="T69" fmla="*/ 0 h 4172"/>
                <a:gd name="T70" fmla="*/ 0 w 5011"/>
                <a:gd name="T71" fmla="*/ 0 h 4172"/>
                <a:gd name="T72" fmla="*/ 0 w 5011"/>
                <a:gd name="T73" fmla="*/ 0 h 4172"/>
                <a:gd name="T74" fmla="*/ 0 w 5011"/>
                <a:gd name="T75" fmla="*/ 0 h 4172"/>
                <a:gd name="T76" fmla="*/ 0 w 5011"/>
                <a:gd name="T77" fmla="*/ 0 h 4172"/>
                <a:gd name="T78" fmla="*/ 0 w 5011"/>
                <a:gd name="T79" fmla="*/ 0 h 4172"/>
                <a:gd name="T80" fmla="*/ 0 w 5011"/>
                <a:gd name="T81" fmla="*/ 0 h 4172"/>
                <a:gd name="T82" fmla="*/ 0 w 5011"/>
                <a:gd name="T83" fmla="*/ 0 h 4172"/>
                <a:gd name="T84" fmla="*/ 0 w 5011"/>
                <a:gd name="T85" fmla="*/ 0 h 4172"/>
                <a:gd name="T86" fmla="*/ 0 w 5011"/>
                <a:gd name="T87" fmla="*/ 0 h 4172"/>
                <a:gd name="T88" fmla="*/ 0 w 5011"/>
                <a:gd name="T89" fmla="*/ 0 h 4172"/>
                <a:gd name="T90" fmla="*/ 0 w 5011"/>
                <a:gd name="T91" fmla="*/ 0 h 4172"/>
                <a:gd name="T92" fmla="*/ 0 w 5011"/>
                <a:gd name="T93" fmla="*/ 0 h 4172"/>
                <a:gd name="T94" fmla="*/ 0 w 5011"/>
                <a:gd name="T95" fmla="*/ 0 h 4172"/>
                <a:gd name="T96" fmla="*/ 0 w 5011"/>
                <a:gd name="T97" fmla="*/ 0 h 4172"/>
                <a:gd name="T98" fmla="*/ 0 w 5011"/>
                <a:gd name="T99" fmla="*/ 0 h 4172"/>
                <a:gd name="T100" fmla="*/ 0 w 5011"/>
                <a:gd name="T101" fmla="*/ 0 h 4172"/>
                <a:gd name="T102" fmla="*/ 0 w 5011"/>
                <a:gd name="T103" fmla="*/ 0 h 4172"/>
                <a:gd name="T104" fmla="*/ 0 w 5011"/>
                <a:gd name="T105" fmla="*/ 0 h 4172"/>
                <a:gd name="T106" fmla="*/ 0 w 5011"/>
                <a:gd name="T107" fmla="*/ 0 h 4172"/>
                <a:gd name="T108" fmla="*/ 0 w 5011"/>
                <a:gd name="T109" fmla="*/ 0 h 4172"/>
                <a:gd name="T110" fmla="*/ 0 w 5011"/>
                <a:gd name="T111" fmla="*/ 0 h 4172"/>
                <a:gd name="T112" fmla="*/ 0 w 5011"/>
                <a:gd name="T113" fmla="*/ 0 h 4172"/>
                <a:gd name="T114" fmla="*/ 0 w 5011"/>
                <a:gd name="T115" fmla="*/ 0 h 4172"/>
                <a:gd name="T116" fmla="*/ 0 w 5011"/>
                <a:gd name="T117" fmla="*/ 0 h 4172"/>
                <a:gd name="T118" fmla="*/ 0 w 5011"/>
                <a:gd name="T119" fmla="*/ 0 h 41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11"/>
                <a:gd name="T181" fmla="*/ 0 h 4172"/>
                <a:gd name="T182" fmla="*/ 5011 w 5011"/>
                <a:gd name="T183" fmla="*/ 4172 h 41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11" h="4172">
                  <a:moveTo>
                    <a:pt x="5011" y="578"/>
                  </a:moveTo>
                  <a:lnTo>
                    <a:pt x="5005" y="596"/>
                  </a:lnTo>
                  <a:lnTo>
                    <a:pt x="4992" y="626"/>
                  </a:lnTo>
                  <a:lnTo>
                    <a:pt x="4975" y="663"/>
                  </a:lnTo>
                  <a:lnTo>
                    <a:pt x="4957" y="703"/>
                  </a:lnTo>
                  <a:lnTo>
                    <a:pt x="4946" y="724"/>
                  </a:lnTo>
                  <a:lnTo>
                    <a:pt x="4935" y="744"/>
                  </a:lnTo>
                  <a:lnTo>
                    <a:pt x="4924" y="764"/>
                  </a:lnTo>
                  <a:lnTo>
                    <a:pt x="4912" y="782"/>
                  </a:lnTo>
                  <a:lnTo>
                    <a:pt x="4901" y="799"/>
                  </a:lnTo>
                  <a:lnTo>
                    <a:pt x="4889" y="813"/>
                  </a:lnTo>
                  <a:lnTo>
                    <a:pt x="4878" y="825"/>
                  </a:lnTo>
                  <a:lnTo>
                    <a:pt x="4868" y="833"/>
                  </a:lnTo>
                  <a:lnTo>
                    <a:pt x="4838" y="852"/>
                  </a:lnTo>
                  <a:lnTo>
                    <a:pt x="4801" y="874"/>
                  </a:lnTo>
                  <a:lnTo>
                    <a:pt x="4758" y="898"/>
                  </a:lnTo>
                  <a:lnTo>
                    <a:pt x="4713" y="923"/>
                  </a:lnTo>
                  <a:lnTo>
                    <a:pt x="4667" y="948"/>
                  </a:lnTo>
                  <a:lnTo>
                    <a:pt x="4626" y="972"/>
                  </a:lnTo>
                  <a:lnTo>
                    <a:pt x="4607" y="983"/>
                  </a:lnTo>
                  <a:lnTo>
                    <a:pt x="4591" y="993"/>
                  </a:lnTo>
                  <a:lnTo>
                    <a:pt x="4577" y="1002"/>
                  </a:lnTo>
                  <a:lnTo>
                    <a:pt x="4565" y="1011"/>
                  </a:lnTo>
                  <a:lnTo>
                    <a:pt x="4533" y="1037"/>
                  </a:lnTo>
                  <a:lnTo>
                    <a:pt x="4481" y="1080"/>
                  </a:lnTo>
                  <a:lnTo>
                    <a:pt x="4417" y="1135"/>
                  </a:lnTo>
                  <a:lnTo>
                    <a:pt x="4348" y="1194"/>
                  </a:lnTo>
                  <a:lnTo>
                    <a:pt x="4281" y="1250"/>
                  </a:lnTo>
                  <a:lnTo>
                    <a:pt x="4224" y="1298"/>
                  </a:lnTo>
                  <a:lnTo>
                    <a:pt x="4184" y="1332"/>
                  </a:lnTo>
                  <a:lnTo>
                    <a:pt x="4170" y="1344"/>
                  </a:lnTo>
                  <a:lnTo>
                    <a:pt x="4158" y="1355"/>
                  </a:lnTo>
                  <a:lnTo>
                    <a:pt x="4129" y="1382"/>
                  </a:lnTo>
                  <a:lnTo>
                    <a:pt x="4084" y="1420"/>
                  </a:lnTo>
                  <a:lnTo>
                    <a:pt x="4032" y="1466"/>
                  </a:lnTo>
                  <a:lnTo>
                    <a:pt x="4005" y="1489"/>
                  </a:lnTo>
                  <a:lnTo>
                    <a:pt x="3976" y="1510"/>
                  </a:lnTo>
                  <a:lnTo>
                    <a:pt x="3949" y="1531"/>
                  </a:lnTo>
                  <a:lnTo>
                    <a:pt x="3924" y="1551"/>
                  </a:lnTo>
                  <a:lnTo>
                    <a:pt x="3900" y="1567"/>
                  </a:lnTo>
                  <a:lnTo>
                    <a:pt x="3878" y="1580"/>
                  </a:lnTo>
                  <a:lnTo>
                    <a:pt x="3870" y="1585"/>
                  </a:lnTo>
                  <a:lnTo>
                    <a:pt x="3861" y="1590"/>
                  </a:lnTo>
                  <a:lnTo>
                    <a:pt x="3853" y="1592"/>
                  </a:lnTo>
                  <a:lnTo>
                    <a:pt x="3847" y="1594"/>
                  </a:lnTo>
                  <a:lnTo>
                    <a:pt x="3836" y="1595"/>
                  </a:lnTo>
                  <a:lnTo>
                    <a:pt x="3825" y="1596"/>
                  </a:lnTo>
                  <a:lnTo>
                    <a:pt x="3815" y="1596"/>
                  </a:lnTo>
                  <a:lnTo>
                    <a:pt x="3805" y="1596"/>
                  </a:lnTo>
                  <a:lnTo>
                    <a:pt x="3788" y="1595"/>
                  </a:lnTo>
                  <a:lnTo>
                    <a:pt x="3772" y="1594"/>
                  </a:lnTo>
                  <a:lnTo>
                    <a:pt x="3764" y="1594"/>
                  </a:lnTo>
                  <a:lnTo>
                    <a:pt x="3756" y="1595"/>
                  </a:lnTo>
                  <a:lnTo>
                    <a:pt x="3749" y="1597"/>
                  </a:lnTo>
                  <a:lnTo>
                    <a:pt x="3741" y="1600"/>
                  </a:lnTo>
                  <a:lnTo>
                    <a:pt x="3735" y="1604"/>
                  </a:lnTo>
                  <a:lnTo>
                    <a:pt x="3727" y="1609"/>
                  </a:lnTo>
                  <a:lnTo>
                    <a:pt x="3719" y="1617"/>
                  </a:lnTo>
                  <a:lnTo>
                    <a:pt x="3712" y="1626"/>
                  </a:lnTo>
                  <a:lnTo>
                    <a:pt x="3704" y="1637"/>
                  </a:lnTo>
                  <a:lnTo>
                    <a:pt x="3695" y="1650"/>
                  </a:lnTo>
                  <a:lnTo>
                    <a:pt x="3687" y="1665"/>
                  </a:lnTo>
                  <a:lnTo>
                    <a:pt x="3679" y="1681"/>
                  </a:lnTo>
                  <a:lnTo>
                    <a:pt x="3662" y="1718"/>
                  </a:lnTo>
                  <a:lnTo>
                    <a:pt x="3644" y="1758"/>
                  </a:lnTo>
                  <a:lnTo>
                    <a:pt x="3627" y="1799"/>
                  </a:lnTo>
                  <a:lnTo>
                    <a:pt x="3610" y="1839"/>
                  </a:lnTo>
                  <a:lnTo>
                    <a:pt x="3592" y="1876"/>
                  </a:lnTo>
                  <a:lnTo>
                    <a:pt x="3577" y="1906"/>
                  </a:lnTo>
                  <a:lnTo>
                    <a:pt x="3567" y="1922"/>
                  </a:lnTo>
                  <a:lnTo>
                    <a:pt x="3554" y="1938"/>
                  </a:lnTo>
                  <a:lnTo>
                    <a:pt x="3539" y="1958"/>
                  </a:lnTo>
                  <a:lnTo>
                    <a:pt x="3521" y="1978"/>
                  </a:lnTo>
                  <a:lnTo>
                    <a:pt x="3482" y="2021"/>
                  </a:lnTo>
                  <a:lnTo>
                    <a:pt x="3441" y="2064"/>
                  </a:lnTo>
                  <a:lnTo>
                    <a:pt x="3402" y="2103"/>
                  </a:lnTo>
                  <a:lnTo>
                    <a:pt x="3368" y="2136"/>
                  </a:lnTo>
                  <a:lnTo>
                    <a:pt x="3345" y="2159"/>
                  </a:lnTo>
                  <a:lnTo>
                    <a:pt x="3336" y="2167"/>
                  </a:lnTo>
                  <a:lnTo>
                    <a:pt x="3331" y="2168"/>
                  </a:lnTo>
                  <a:lnTo>
                    <a:pt x="3312" y="2172"/>
                  </a:lnTo>
                  <a:lnTo>
                    <a:pt x="3286" y="2177"/>
                  </a:lnTo>
                  <a:lnTo>
                    <a:pt x="3254" y="2184"/>
                  </a:lnTo>
                  <a:lnTo>
                    <a:pt x="3217" y="2190"/>
                  </a:lnTo>
                  <a:lnTo>
                    <a:pt x="3179" y="2197"/>
                  </a:lnTo>
                  <a:lnTo>
                    <a:pt x="3142" y="2204"/>
                  </a:lnTo>
                  <a:lnTo>
                    <a:pt x="3108" y="2208"/>
                  </a:lnTo>
                  <a:lnTo>
                    <a:pt x="3093" y="2210"/>
                  </a:lnTo>
                  <a:lnTo>
                    <a:pt x="3078" y="2210"/>
                  </a:lnTo>
                  <a:lnTo>
                    <a:pt x="3064" y="2210"/>
                  </a:lnTo>
                  <a:lnTo>
                    <a:pt x="3051" y="2210"/>
                  </a:lnTo>
                  <a:lnTo>
                    <a:pt x="3025" y="2208"/>
                  </a:lnTo>
                  <a:lnTo>
                    <a:pt x="3002" y="2206"/>
                  </a:lnTo>
                  <a:lnTo>
                    <a:pt x="2991" y="2205"/>
                  </a:lnTo>
                  <a:lnTo>
                    <a:pt x="2980" y="2205"/>
                  </a:lnTo>
                  <a:lnTo>
                    <a:pt x="2970" y="2205"/>
                  </a:lnTo>
                  <a:lnTo>
                    <a:pt x="2960" y="2206"/>
                  </a:lnTo>
                  <a:lnTo>
                    <a:pt x="2950" y="2207"/>
                  </a:lnTo>
                  <a:lnTo>
                    <a:pt x="2940" y="2210"/>
                  </a:lnTo>
                  <a:lnTo>
                    <a:pt x="2930" y="2213"/>
                  </a:lnTo>
                  <a:lnTo>
                    <a:pt x="2921" y="2219"/>
                  </a:lnTo>
                  <a:lnTo>
                    <a:pt x="2897" y="2235"/>
                  </a:lnTo>
                  <a:lnTo>
                    <a:pt x="2866" y="2258"/>
                  </a:lnTo>
                  <a:lnTo>
                    <a:pt x="2831" y="2285"/>
                  </a:lnTo>
                  <a:lnTo>
                    <a:pt x="2797" y="2313"/>
                  </a:lnTo>
                  <a:lnTo>
                    <a:pt x="2764" y="2341"/>
                  </a:lnTo>
                  <a:lnTo>
                    <a:pt x="2738" y="2363"/>
                  </a:lnTo>
                  <a:lnTo>
                    <a:pt x="2719" y="2380"/>
                  </a:lnTo>
                  <a:lnTo>
                    <a:pt x="2712" y="2385"/>
                  </a:lnTo>
                  <a:lnTo>
                    <a:pt x="2705" y="2387"/>
                  </a:lnTo>
                  <a:lnTo>
                    <a:pt x="2687" y="2394"/>
                  </a:lnTo>
                  <a:lnTo>
                    <a:pt x="2658" y="2403"/>
                  </a:lnTo>
                  <a:lnTo>
                    <a:pt x="2624" y="2412"/>
                  </a:lnTo>
                  <a:lnTo>
                    <a:pt x="2585" y="2423"/>
                  </a:lnTo>
                  <a:lnTo>
                    <a:pt x="2545" y="2433"/>
                  </a:lnTo>
                  <a:lnTo>
                    <a:pt x="2507" y="2442"/>
                  </a:lnTo>
                  <a:lnTo>
                    <a:pt x="2472" y="2447"/>
                  </a:lnTo>
                  <a:lnTo>
                    <a:pt x="2443" y="2452"/>
                  </a:lnTo>
                  <a:lnTo>
                    <a:pt x="2418" y="2457"/>
                  </a:lnTo>
                  <a:lnTo>
                    <a:pt x="2406" y="2460"/>
                  </a:lnTo>
                  <a:lnTo>
                    <a:pt x="2394" y="2465"/>
                  </a:lnTo>
                  <a:lnTo>
                    <a:pt x="2384" y="2469"/>
                  </a:lnTo>
                  <a:lnTo>
                    <a:pt x="2373" y="2476"/>
                  </a:lnTo>
                  <a:lnTo>
                    <a:pt x="2365" y="2482"/>
                  </a:lnTo>
                  <a:lnTo>
                    <a:pt x="2355" y="2490"/>
                  </a:lnTo>
                  <a:lnTo>
                    <a:pt x="2346" y="2500"/>
                  </a:lnTo>
                  <a:lnTo>
                    <a:pt x="2338" y="2510"/>
                  </a:lnTo>
                  <a:lnTo>
                    <a:pt x="2330" y="2523"/>
                  </a:lnTo>
                  <a:lnTo>
                    <a:pt x="2322" y="2538"/>
                  </a:lnTo>
                  <a:lnTo>
                    <a:pt x="2313" y="2554"/>
                  </a:lnTo>
                  <a:lnTo>
                    <a:pt x="2306" y="2572"/>
                  </a:lnTo>
                  <a:lnTo>
                    <a:pt x="2288" y="2614"/>
                  </a:lnTo>
                  <a:lnTo>
                    <a:pt x="2267" y="2658"/>
                  </a:lnTo>
                  <a:lnTo>
                    <a:pt x="2243" y="2706"/>
                  </a:lnTo>
                  <a:lnTo>
                    <a:pt x="2220" y="2754"/>
                  </a:lnTo>
                  <a:lnTo>
                    <a:pt x="2210" y="2777"/>
                  </a:lnTo>
                  <a:lnTo>
                    <a:pt x="2200" y="2801"/>
                  </a:lnTo>
                  <a:lnTo>
                    <a:pt x="2193" y="2824"/>
                  </a:lnTo>
                  <a:lnTo>
                    <a:pt x="2186" y="2847"/>
                  </a:lnTo>
                  <a:lnTo>
                    <a:pt x="2182" y="2868"/>
                  </a:lnTo>
                  <a:lnTo>
                    <a:pt x="2178" y="2889"/>
                  </a:lnTo>
                  <a:lnTo>
                    <a:pt x="2178" y="2899"/>
                  </a:lnTo>
                  <a:lnTo>
                    <a:pt x="2178" y="2909"/>
                  </a:lnTo>
                  <a:lnTo>
                    <a:pt x="2180" y="2917"/>
                  </a:lnTo>
                  <a:lnTo>
                    <a:pt x="2181" y="2927"/>
                  </a:lnTo>
                  <a:lnTo>
                    <a:pt x="2184" y="2945"/>
                  </a:lnTo>
                  <a:lnTo>
                    <a:pt x="2185" y="2961"/>
                  </a:lnTo>
                  <a:lnTo>
                    <a:pt x="2185" y="2978"/>
                  </a:lnTo>
                  <a:lnTo>
                    <a:pt x="2184" y="2995"/>
                  </a:lnTo>
                  <a:lnTo>
                    <a:pt x="2180" y="3026"/>
                  </a:lnTo>
                  <a:lnTo>
                    <a:pt x="2175" y="3057"/>
                  </a:lnTo>
                  <a:lnTo>
                    <a:pt x="2172" y="3071"/>
                  </a:lnTo>
                  <a:lnTo>
                    <a:pt x="2171" y="3085"/>
                  </a:lnTo>
                  <a:lnTo>
                    <a:pt x="2170" y="3098"/>
                  </a:lnTo>
                  <a:lnTo>
                    <a:pt x="2171" y="3111"/>
                  </a:lnTo>
                  <a:lnTo>
                    <a:pt x="2173" y="3123"/>
                  </a:lnTo>
                  <a:lnTo>
                    <a:pt x="2177" y="3135"/>
                  </a:lnTo>
                  <a:lnTo>
                    <a:pt x="2180" y="3141"/>
                  </a:lnTo>
                  <a:lnTo>
                    <a:pt x="2183" y="3146"/>
                  </a:lnTo>
                  <a:lnTo>
                    <a:pt x="2187" y="3150"/>
                  </a:lnTo>
                  <a:lnTo>
                    <a:pt x="2191" y="3156"/>
                  </a:lnTo>
                  <a:lnTo>
                    <a:pt x="2201" y="3167"/>
                  </a:lnTo>
                  <a:lnTo>
                    <a:pt x="2210" y="3179"/>
                  </a:lnTo>
                  <a:lnTo>
                    <a:pt x="2218" y="3192"/>
                  </a:lnTo>
                  <a:lnTo>
                    <a:pt x="2225" y="3206"/>
                  </a:lnTo>
                  <a:lnTo>
                    <a:pt x="2232" y="3220"/>
                  </a:lnTo>
                  <a:lnTo>
                    <a:pt x="2237" y="3235"/>
                  </a:lnTo>
                  <a:lnTo>
                    <a:pt x="2243" y="3249"/>
                  </a:lnTo>
                  <a:lnTo>
                    <a:pt x="2247" y="3263"/>
                  </a:lnTo>
                  <a:lnTo>
                    <a:pt x="2255" y="3291"/>
                  </a:lnTo>
                  <a:lnTo>
                    <a:pt x="2260" y="3312"/>
                  </a:lnTo>
                  <a:lnTo>
                    <a:pt x="2263" y="3328"/>
                  </a:lnTo>
                  <a:lnTo>
                    <a:pt x="2264" y="3333"/>
                  </a:lnTo>
                  <a:lnTo>
                    <a:pt x="2255" y="3344"/>
                  </a:lnTo>
                  <a:lnTo>
                    <a:pt x="2235" y="3372"/>
                  </a:lnTo>
                  <a:lnTo>
                    <a:pt x="2230" y="3381"/>
                  </a:lnTo>
                  <a:lnTo>
                    <a:pt x="2224" y="3391"/>
                  </a:lnTo>
                  <a:lnTo>
                    <a:pt x="2220" y="3401"/>
                  </a:lnTo>
                  <a:lnTo>
                    <a:pt x="2217" y="3411"/>
                  </a:lnTo>
                  <a:lnTo>
                    <a:pt x="2213" y="3423"/>
                  </a:lnTo>
                  <a:lnTo>
                    <a:pt x="2212" y="3434"/>
                  </a:lnTo>
                  <a:lnTo>
                    <a:pt x="2211" y="3446"/>
                  </a:lnTo>
                  <a:lnTo>
                    <a:pt x="2212" y="3458"/>
                  </a:lnTo>
                  <a:lnTo>
                    <a:pt x="2218" y="3481"/>
                  </a:lnTo>
                  <a:lnTo>
                    <a:pt x="2225" y="3506"/>
                  </a:lnTo>
                  <a:lnTo>
                    <a:pt x="2233" y="3531"/>
                  </a:lnTo>
                  <a:lnTo>
                    <a:pt x="2242" y="3556"/>
                  </a:lnTo>
                  <a:lnTo>
                    <a:pt x="2248" y="3582"/>
                  </a:lnTo>
                  <a:lnTo>
                    <a:pt x="2254" y="3607"/>
                  </a:lnTo>
                  <a:lnTo>
                    <a:pt x="2255" y="3619"/>
                  </a:lnTo>
                  <a:lnTo>
                    <a:pt x="2256" y="3631"/>
                  </a:lnTo>
                  <a:lnTo>
                    <a:pt x="2256" y="3643"/>
                  </a:lnTo>
                  <a:lnTo>
                    <a:pt x="2254" y="3655"/>
                  </a:lnTo>
                  <a:lnTo>
                    <a:pt x="2251" y="3668"/>
                  </a:lnTo>
                  <a:lnTo>
                    <a:pt x="2248" y="3679"/>
                  </a:lnTo>
                  <a:lnTo>
                    <a:pt x="2243" y="3690"/>
                  </a:lnTo>
                  <a:lnTo>
                    <a:pt x="2238" y="3700"/>
                  </a:lnTo>
                  <a:lnTo>
                    <a:pt x="2233" y="3709"/>
                  </a:lnTo>
                  <a:lnTo>
                    <a:pt x="2226" y="3717"/>
                  </a:lnTo>
                  <a:lnTo>
                    <a:pt x="2221" y="3724"/>
                  </a:lnTo>
                  <a:lnTo>
                    <a:pt x="2214" y="3730"/>
                  </a:lnTo>
                  <a:lnTo>
                    <a:pt x="2174" y="3713"/>
                  </a:lnTo>
                  <a:lnTo>
                    <a:pt x="2136" y="3699"/>
                  </a:lnTo>
                  <a:lnTo>
                    <a:pt x="2117" y="3692"/>
                  </a:lnTo>
                  <a:lnTo>
                    <a:pt x="2101" y="3687"/>
                  </a:lnTo>
                  <a:lnTo>
                    <a:pt x="2087" y="3682"/>
                  </a:lnTo>
                  <a:lnTo>
                    <a:pt x="2076" y="3680"/>
                  </a:lnTo>
                  <a:lnTo>
                    <a:pt x="2065" y="3678"/>
                  </a:lnTo>
                  <a:lnTo>
                    <a:pt x="2054" y="3675"/>
                  </a:lnTo>
                  <a:lnTo>
                    <a:pt x="2043" y="3670"/>
                  </a:lnTo>
                  <a:lnTo>
                    <a:pt x="2034" y="3665"/>
                  </a:lnTo>
                  <a:lnTo>
                    <a:pt x="2014" y="3653"/>
                  </a:lnTo>
                  <a:lnTo>
                    <a:pt x="1996" y="3643"/>
                  </a:lnTo>
                  <a:lnTo>
                    <a:pt x="1987" y="3639"/>
                  </a:lnTo>
                  <a:lnTo>
                    <a:pt x="1978" y="3636"/>
                  </a:lnTo>
                  <a:lnTo>
                    <a:pt x="1971" y="3633"/>
                  </a:lnTo>
                  <a:lnTo>
                    <a:pt x="1962" y="3633"/>
                  </a:lnTo>
                  <a:lnTo>
                    <a:pt x="1959" y="3635"/>
                  </a:lnTo>
                  <a:lnTo>
                    <a:pt x="1954" y="3636"/>
                  </a:lnTo>
                  <a:lnTo>
                    <a:pt x="1951" y="3637"/>
                  </a:lnTo>
                  <a:lnTo>
                    <a:pt x="1948" y="3640"/>
                  </a:lnTo>
                  <a:lnTo>
                    <a:pt x="1940" y="3647"/>
                  </a:lnTo>
                  <a:lnTo>
                    <a:pt x="1935" y="3655"/>
                  </a:lnTo>
                  <a:lnTo>
                    <a:pt x="1928" y="3667"/>
                  </a:lnTo>
                  <a:lnTo>
                    <a:pt x="1924" y="3678"/>
                  </a:lnTo>
                  <a:lnTo>
                    <a:pt x="1921" y="3690"/>
                  </a:lnTo>
                  <a:lnTo>
                    <a:pt x="1917" y="3703"/>
                  </a:lnTo>
                  <a:lnTo>
                    <a:pt x="1913" y="3728"/>
                  </a:lnTo>
                  <a:lnTo>
                    <a:pt x="1910" y="3754"/>
                  </a:lnTo>
                  <a:lnTo>
                    <a:pt x="1906" y="3779"/>
                  </a:lnTo>
                  <a:lnTo>
                    <a:pt x="1901" y="3804"/>
                  </a:lnTo>
                  <a:lnTo>
                    <a:pt x="1899" y="3816"/>
                  </a:lnTo>
                  <a:lnTo>
                    <a:pt x="1894" y="3827"/>
                  </a:lnTo>
                  <a:lnTo>
                    <a:pt x="1890" y="3837"/>
                  </a:lnTo>
                  <a:lnTo>
                    <a:pt x="1885" y="3847"/>
                  </a:lnTo>
                  <a:lnTo>
                    <a:pt x="1878" y="3855"/>
                  </a:lnTo>
                  <a:lnTo>
                    <a:pt x="1872" y="3864"/>
                  </a:lnTo>
                  <a:lnTo>
                    <a:pt x="1865" y="3872"/>
                  </a:lnTo>
                  <a:lnTo>
                    <a:pt x="1857" y="3878"/>
                  </a:lnTo>
                  <a:lnTo>
                    <a:pt x="1850" y="3885"/>
                  </a:lnTo>
                  <a:lnTo>
                    <a:pt x="1842" y="3890"/>
                  </a:lnTo>
                  <a:lnTo>
                    <a:pt x="1835" y="3896"/>
                  </a:lnTo>
                  <a:lnTo>
                    <a:pt x="1826" y="3900"/>
                  </a:lnTo>
                  <a:lnTo>
                    <a:pt x="1808" y="3908"/>
                  </a:lnTo>
                  <a:lnTo>
                    <a:pt x="1788" y="3914"/>
                  </a:lnTo>
                  <a:lnTo>
                    <a:pt x="1767" y="3919"/>
                  </a:lnTo>
                  <a:lnTo>
                    <a:pt x="1743" y="3922"/>
                  </a:lnTo>
                  <a:lnTo>
                    <a:pt x="1719" y="3925"/>
                  </a:lnTo>
                  <a:lnTo>
                    <a:pt x="1697" y="3929"/>
                  </a:lnTo>
                  <a:lnTo>
                    <a:pt x="1688" y="3933"/>
                  </a:lnTo>
                  <a:lnTo>
                    <a:pt x="1679" y="3936"/>
                  </a:lnTo>
                  <a:lnTo>
                    <a:pt x="1670" y="3939"/>
                  </a:lnTo>
                  <a:lnTo>
                    <a:pt x="1663" y="3943"/>
                  </a:lnTo>
                  <a:lnTo>
                    <a:pt x="1655" y="3947"/>
                  </a:lnTo>
                  <a:lnTo>
                    <a:pt x="1650" y="3951"/>
                  </a:lnTo>
                  <a:lnTo>
                    <a:pt x="1643" y="3957"/>
                  </a:lnTo>
                  <a:lnTo>
                    <a:pt x="1639" y="3962"/>
                  </a:lnTo>
                  <a:lnTo>
                    <a:pt x="1634" y="3968"/>
                  </a:lnTo>
                  <a:lnTo>
                    <a:pt x="1631" y="3974"/>
                  </a:lnTo>
                  <a:lnTo>
                    <a:pt x="1628" y="3981"/>
                  </a:lnTo>
                  <a:lnTo>
                    <a:pt x="1627" y="3988"/>
                  </a:lnTo>
                  <a:lnTo>
                    <a:pt x="1623" y="3996"/>
                  </a:lnTo>
                  <a:lnTo>
                    <a:pt x="1620" y="4003"/>
                  </a:lnTo>
                  <a:lnTo>
                    <a:pt x="1615" y="4011"/>
                  </a:lnTo>
                  <a:lnTo>
                    <a:pt x="1608" y="4018"/>
                  </a:lnTo>
                  <a:lnTo>
                    <a:pt x="1602" y="4024"/>
                  </a:lnTo>
                  <a:lnTo>
                    <a:pt x="1594" y="4031"/>
                  </a:lnTo>
                  <a:lnTo>
                    <a:pt x="1585" y="4036"/>
                  </a:lnTo>
                  <a:lnTo>
                    <a:pt x="1578" y="4042"/>
                  </a:lnTo>
                  <a:lnTo>
                    <a:pt x="1547" y="4058"/>
                  </a:lnTo>
                  <a:lnTo>
                    <a:pt x="1534" y="4063"/>
                  </a:lnTo>
                  <a:lnTo>
                    <a:pt x="1460" y="4113"/>
                  </a:lnTo>
                  <a:lnTo>
                    <a:pt x="1447" y="4112"/>
                  </a:lnTo>
                  <a:lnTo>
                    <a:pt x="1414" y="4111"/>
                  </a:lnTo>
                  <a:lnTo>
                    <a:pt x="1394" y="4112"/>
                  </a:lnTo>
                  <a:lnTo>
                    <a:pt x="1372" y="4113"/>
                  </a:lnTo>
                  <a:lnTo>
                    <a:pt x="1349" y="4117"/>
                  </a:lnTo>
                  <a:lnTo>
                    <a:pt x="1326" y="4122"/>
                  </a:lnTo>
                  <a:lnTo>
                    <a:pt x="1303" y="4129"/>
                  </a:lnTo>
                  <a:lnTo>
                    <a:pt x="1277" y="4137"/>
                  </a:lnTo>
                  <a:lnTo>
                    <a:pt x="1249" y="4147"/>
                  </a:lnTo>
                  <a:lnTo>
                    <a:pt x="1219" y="4156"/>
                  </a:lnTo>
                  <a:lnTo>
                    <a:pt x="1202" y="4160"/>
                  </a:lnTo>
                  <a:lnTo>
                    <a:pt x="1186" y="4163"/>
                  </a:lnTo>
                  <a:lnTo>
                    <a:pt x="1170" y="4167"/>
                  </a:lnTo>
                  <a:lnTo>
                    <a:pt x="1153" y="4170"/>
                  </a:lnTo>
                  <a:lnTo>
                    <a:pt x="1136" y="4171"/>
                  </a:lnTo>
                  <a:lnTo>
                    <a:pt x="1120" y="4172"/>
                  </a:lnTo>
                  <a:lnTo>
                    <a:pt x="1102" y="4172"/>
                  </a:lnTo>
                  <a:lnTo>
                    <a:pt x="1085" y="4172"/>
                  </a:lnTo>
                  <a:lnTo>
                    <a:pt x="1068" y="4170"/>
                  </a:lnTo>
                  <a:lnTo>
                    <a:pt x="1054" y="4168"/>
                  </a:lnTo>
                  <a:lnTo>
                    <a:pt x="1041" y="4165"/>
                  </a:lnTo>
                  <a:lnTo>
                    <a:pt x="1029" y="4161"/>
                  </a:lnTo>
                  <a:lnTo>
                    <a:pt x="1019" y="4158"/>
                  </a:lnTo>
                  <a:lnTo>
                    <a:pt x="1010" y="4154"/>
                  </a:lnTo>
                  <a:lnTo>
                    <a:pt x="1002" y="4149"/>
                  </a:lnTo>
                  <a:lnTo>
                    <a:pt x="995" y="4145"/>
                  </a:lnTo>
                  <a:lnTo>
                    <a:pt x="990" y="4140"/>
                  </a:lnTo>
                  <a:lnTo>
                    <a:pt x="985" y="4135"/>
                  </a:lnTo>
                  <a:lnTo>
                    <a:pt x="980" y="4130"/>
                  </a:lnTo>
                  <a:lnTo>
                    <a:pt x="977" y="4125"/>
                  </a:lnTo>
                  <a:lnTo>
                    <a:pt x="972" y="4114"/>
                  </a:lnTo>
                  <a:lnTo>
                    <a:pt x="968" y="4105"/>
                  </a:lnTo>
                  <a:lnTo>
                    <a:pt x="966" y="4100"/>
                  </a:lnTo>
                  <a:lnTo>
                    <a:pt x="961" y="4096"/>
                  </a:lnTo>
                  <a:lnTo>
                    <a:pt x="953" y="4092"/>
                  </a:lnTo>
                  <a:lnTo>
                    <a:pt x="944" y="4087"/>
                  </a:lnTo>
                  <a:lnTo>
                    <a:pt x="958" y="4068"/>
                  </a:lnTo>
                  <a:lnTo>
                    <a:pt x="974" y="4047"/>
                  </a:lnTo>
                  <a:lnTo>
                    <a:pt x="991" y="4026"/>
                  </a:lnTo>
                  <a:lnTo>
                    <a:pt x="1009" y="4007"/>
                  </a:lnTo>
                  <a:lnTo>
                    <a:pt x="1048" y="3965"/>
                  </a:lnTo>
                  <a:lnTo>
                    <a:pt x="1088" y="3925"/>
                  </a:lnTo>
                  <a:lnTo>
                    <a:pt x="1103" y="3908"/>
                  </a:lnTo>
                  <a:lnTo>
                    <a:pt x="1117" y="3891"/>
                  </a:lnTo>
                  <a:lnTo>
                    <a:pt x="1129" y="3874"/>
                  </a:lnTo>
                  <a:lnTo>
                    <a:pt x="1140" y="3859"/>
                  </a:lnTo>
                  <a:lnTo>
                    <a:pt x="1149" y="3842"/>
                  </a:lnTo>
                  <a:lnTo>
                    <a:pt x="1157" y="3827"/>
                  </a:lnTo>
                  <a:lnTo>
                    <a:pt x="1162" y="3813"/>
                  </a:lnTo>
                  <a:lnTo>
                    <a:pt x="1167" y="3800"/>
                  </a:lnTo>
                  <a:lnTo>
                    <a:pt x="1174" y="3777"/>
                  </a:lnTo>
                  <a:lnTo>
                    <a:pt x="1177" y="3759"/>
                  </a:lnTo>
                  <a:lnTo>
                    <a:pt x="1178" y="3748"/>
                  </a:lnTo>
                  <a:lnTo>
                    <a:pt x="1178" y="3743"/>
                  </a:lnTo>
                  <a:lnTo>
                    <a:pt x="1174" y="3743"/>
                  </a:lnTo>
                  <a:lnTo>
                    <a:pt x="1164" y="3742"/>
                  </a:lnTo>
                  <a:lnTo>
                    <a:pt x="1158" y="3741"/>
                  </a:lnTo>
                  <a:lnTo>
                    <a:pt x="1150" y="3739"/>
                  </a:lnTo>
                  <a:lnTo>
                    <a:pt x="1141" y="3736"/>
                  </a:lnTo>
                  <a:lnTo>
                    <a:pt x="1133" y="3733"/>
                  </a:lnTo>
                  <a:lnTo>
                    <a:pt x="1124" y="3727"/>
                  </a:lnTo>
                  <a:lnTo>
                    <a:pt x="1116" y="3722"/>
                  </a:lnTo>
                  <a:lnTo>
                    <a:pt x="1109" y="3714"/>
                  </a:lnTo>
                  <a:lnTo>
                    <a:pt x="1102" y="3705"/>
                  </a:lnTo>
                  <a:lnTo>
                    <a:pt x="1096" y="3694"/>
                  </a:lnTo>
                  <a:lnTo>
                    <a:pt x="1091" y="3682"/>
                  </a:lnTo>
                  <a:lnTo>
                    <a:pt x="1089" y="3668"/>
                  </a:lnTo>
                  <a:lnTo>
                    <a:pt x="1088" y="3653"/>
                  </a:lnTo>
                  <a:lnTo>
                    <a:pt x="1087" y="3637"/>
                  </a:lnTo>
                  <a:lnTo>
                    <a:pt x="1084" y="3623"/>
                  </a:lnTo>
                  <a:lnTo>
                    <a:pt x="1079" y="3611"/>
                  </a:lnTo>
                  <a:lnTo>
                    <a:pt x="1074" y="3601"/>
                  </a:lnTo>
                  <a:lnTo>
                    <a:pt x="1066" y="3592"/>
                  </a:lnTo>
                  <a:lnTo>
                    <a:pt x="1059" y="3585"/>
                  </a:lnTo>
                  <a:lnTo>
                    <a:pt x="1051" y="3578"/>
                  </a:lnTo>
                  <a:lnTo>
                    <a:pt x="1042" y="3574"/>
                  </a:lnTo>
                  <a:lnTo>
                    <a:pt x="1034" y="3569"/>
                  </a:lnTo>
                  <a:lnTo>
                    <a:pt x="1026" y="3567"/>
                  </a:lnTo>
                  <a:lnTo>
                    <a:pt x="1018" y="3565"/>
                  </a:lnTo>
                  <a:lnTo>
                    <a:pt x="1011" y="3564"/>
                  </a:lnTo>
                  <a:lnTo>
                    <a:pt x="1001" y="3563"/>
                  </a:lnTo>
                  <a:lnTo>
                    <a:pt x="997" y="3562"/>
                  </a:lnTo>
                  <a:lnTo>
                    <a:pt x="993" y="3551"/>
                  </a:lnTo>
                  <a:lnTo>
                    <a:pt x="982" y="3521"/>
                  </a:lnTo>
                  <a:lnTo>
                    <a:pt x="968" y="3481"/>
                  </a:lnTo>
                  <a:lnTo>
                    <a:pt x="952" y="3438"/>
                  </a:lnTo>
                  <a:lnTo>
                    <a:pt x="943" y="3417"/>
                  </a:lnTo>
                  <a:lnTo>
                    <a:pt x="935" y="3398"/>
                  </a:lnTo>
                  <a:lnTo>
                    <a:pt x="927" y="3383"/>
                  </a:lnTo>
                  <a:lnTo>
                    <a:pt x="920" y="3371"/>
                  </a:lnTo>
                  <a:lnTo>
                    <a:pt x="917" y="3367"/>
                  </a:lnTo>
                  <a:lnTo>
                    <a:pt x="915" y="3364"/>
                  </a:lnTo>
                  <a:lnTo>
                    <a:pt x="912" y="3363"/>
                  </a:lnTo>
                  <a:lnTo>
                    <a:pt x="911" y="3363"/>
                  </a:lnTo>
                  <a:lnTo>
                    <a:pt x="908" y="3365"/>
                  </a:lnTo>
                  <a:lnTo>
                    <a:pt x="907" y="3368"/>
                  </a:lnTo>
                  <a:lnTo>
                    <a:pt x="906" y="3373"/>
                  </a:lnTo>
                  <a:lnTo>
                    <a:pt x="906" y="3381"/>
                  </a:lnTo>
                  <a:lnTo>
                    <a:pt x="905" y="3389"/>
                  </a:lnTo>
                  <a:lnTo>
                    <a:pt x="904" y="3396"/>
                  </a:lnTo>
                  <a:lnTo>
                    <a:pt x="902" y="3404"/>
                  </a:lnTo>
                  <a:lnTo>
                    <a:pt x="899" y="3410"/>
                  </a:lnTo>
                  <a:lnTo>
                    <a:pt x="894" y="3417"/>
                  </a:lnTo>
                  <a:lnTo>
                    <a:pt x="890" y="3422"/>
                  </a:lnTo>
                  <a:lnTo>
                    <a:pt x="883" y="3428"/>
                  </a:lnTo>
                  <a:lnTo>
                    <a:pt x="878" y="3433"/>
                  </a:lnTo>
                  <a:lnTo>
                    <a:pt x="864" y="3442"/>
                  </a:lnTo>
                  <a:lnTo>
                    <a:pt x="849" y="3450"/>
                  </a:lnTo>
                  <a:lnTo>
                    <a:pt x="832" y="3455"/>
                  </a:lnTo>
                  <a:lnTo>
                    <a:pt x="816" y="3460"/>
                  </a:lnTo>
                  <a:lnTo>
                    <a:pt x="798" y="3464"/>
                  </a:lnTo>
                  <a:lnTo>
                    <a:pt x="782" y="3467"/>
                  </a:lnTo>
                  <a:lnTo>
                    <a:pt x="767" y="3469"/>
                  </a:lnTo>
                  <a:lnTo>
                    <a:pt x="753" y="3470"/>
                  </a:lnTo>
                  <a:lnTo>
                    <a:pt x="732" y="3471"/>
                  </a:lnTo>
                  <a:lnTo>
                    <a:pt x="724" y="3471"/>
                  </a:lnTo>
                  <a:lnTo>
                    <a:pt x="724" y="3472"/>
                  </a:lnTo>
                  <a:lnTo>
                    <a:pt x="724" y="3483"/>
                  </a:lnTo>
                  <a:lnTo>
                    <a:pt x="724" y="3509"/>
                  </a:lnTo>
                  <a:lnTo>
                    <a:pt x="724" y="3562"/>
                  </a:lnTo>
                  <a:lnTo>
                    <a:pt x="724" y="3570"/>
                  </a:lnTo>
                  <a:lnTo>
                    <a:pt x="722" y="3577"/>
                  </a:lnTo>
                  <a:lnTo>
                    <a:pt x="720" y="3583"/>
                  </a:lnTo>
                  <a:lnTo>
                    <a:pt x="717" y="3588"/>
                  </a:lnTo>
                  <a:lnTo>
                    <a:pt x="713" y="3592"/>
                  </a:lnTo>
                  <a:lnTo>
                    <a:pt x="707" y="3595"/>
                  </a:lnTo>
                  <a:lnTo>
                    <a:pt x="702" y="3598"/>
                  </a:lnTo>
                  <a:lnTo>
                    <a:pt x="695" y="3599"/>
                  </a:lnTo>
                  <a:lnTo>
                    <a:pt x="687" y="3600"/>
                  </a:lnTo>
                  <a:lnTo>
                    <a:pt x="680" y="3600"/>
                  </a:lnTo>
                  <a:lnTo>
                    <a:pt x="671" y="3599"/>
                  </a:lnTo>
                  <a:lnTo>
                    <a:pt x="662" y="3598"/>
                  </a:lnTo>
                  <a:lnTo>
                    <a:pt x="643" y="3592"/>
                  </a:lnTo>
                  <a:lnTo>
                    <a:pt x="623" y="3585"/>
                  </a:lnTo>
                  <a:lnTo>
                    <a:pt x="602" y="3576"/>
                  </a:lnTo>
                  <a:lnTo>
                    <a:pt x="579" y="3564"/>
                  </a:lnTo>
                  <a:lnTo>
                    <a:pt x="556" y="3551"/>
                  </a:lnTo>
                  <a:lnTo>
                    <a:pt x="533" y="3537"/>
                  </a:lnTo>
                  <a:lnTo>
                    <a:pt x="511" y="3521"/>
                  </a:lnTo>
                  <a:lnTo>
                    <a:pt x="491" y="3505"/>
                  </a:lnTo>
                  <a:lnTo>
                    <a:pt x="471" y="3489"/>
                  </a:lnTo>
                  <a:lnTo>
                    <a:pt x="452" y="3471"/>
                  </a:lnTo>
                  <a:lnTo>
                    <a:pt x="437" y="3455"/>
                  </a:lnTo>
                  <a:lnTo>
                    <a:pt x="426" y="3441"/>
                  </a:lnTo>
                  <a:lnTo>
                    <a:pt x="419" y="3429"/>
                  </a:lnTo>
                  <a:lnTo>
                    <a:pt x="414" y="3418"/>
                  </a:lnTo>
                  <a:lnTo>
                    <a:pt x="413" y="3413"/>
                  </a:lnTo>
                  <a:lnTo>
                    <a:pt x="412" y="3407"/>
                  </a:lnTo>
                  <a:lnTo>
                    <a:pt x="412" y="3403"/>
                  </a:lnTo>
                  <a:lnTo>
                    <a:pt x="413" y="3398"/>
                  </a:lnTo>
                  <a:lnTo>
                    <a:pt x="415" y="3390"/>
                  </a:lnTo>
                  <a:lnTo>
                    <a:pt x="419" y="3381"/>
                  </a:lnTo>
                  <a:lnTo>
                    <a:pt x="428" y="3364"/>
                  </a:lnTo>
                  <a:lnTo>
                    <a:pt x="440" y="3344"/>
                  </a:lnTo>
                  <a:lnTo>
                    <a:pt x="445" y="3333"/>
                  </a:lnTo>
                  <a:lnTo>
                    <a:pt x="449" y="3320"/>
                  </a:lnTo>
                  <a:lnTo>
                    <a:pt x="451" y="3306"/>
                  </a:lnTo>
                  <a:lnTo>
                    <a:pt x="452" y="3290"/>
                  </a:lnTo>
                  <a:lnTo>
                    <a:pt x="452" y="3282"/>
                  </a:lnTo>
                  <a:lnTo>
                    <a:pt x="450" y="3273"/>
                  </a:lnTo>
                  <a:lnTo>
                    <a:pt x="448" y="3265"/>
                  </a:lnTo>
                  <a:lnTo>
                    <a:pt x="445" y="3256"/>
                  </a:lnTo>
                  <a:lnTo>
                    <a:pt x="440" y="3248"/>
                  </a:lnTo>
                  <a:lnTo>
                    <a:pt x="436" y="3240"/>
                  </a:lnTo>
                  <a:lnTo>
                    <a:pt x="431" y="3232"/>
                  </a:lnTo>
                  <a:lnTo>
                    <a:pt x="424" y="3223"/>
                  </a:lnTo>
                  <a:lnTo>
                    <a:pt x="411" y="3208"/>
                  </a:lnTo>
                  <a:lnTo>
                    <a:pt x="395" y="3193"/>
                  </a:lnTo>
                  <a:lnTo>
                    <a:pt x="378" y="3179"/>
                  </a:lnTo>
                  <a:lnTo>
                    <a:pt x="362" y="3166"/>
                  </a:lnTo>
                  <a:lnTo>
                    <a:pt x="328" y="3143"/>
                  </a:lnTo>
                  <a:lnTo>
                    <a:pt x="300" y="3124"/>
                  </a:lnTo>
                  <a:lnTo>
                    <a:pt x="279" y="3112"/>
                  </a:lnTo>
                  <a:lnTo>
                    <a:pt x="272" y="3109"/>
                  </a:lnTo>
                  <a:lnTo>
                    <a:pt x="263" y="3112"/>
                  </a:lnTo>
                  <a:lnTo>
                    <a:pt x="243" y="3121"/>
                  </a:lnTo>
                  <a:lnTo>
                    <a:pt x="229" y="3127"/>
                  </a:lnTo>
                  <a:lnTo>
                    <a:pt x="214" y="3133"/>
                  </a:lnTo>
                  <a:lnTo>
                    <a:pt x="198" y="3138"/>
                  </a:lnTo>
                  <a:lnTo>
                    <a:pt x="180" y="3143"/>
                  </a:lnTo>
                  <a:lnTo>
                    <a:pt x="164" y="3146"/>
                  </a:lnTo>
                  <a:lnTo>
                    <a:pt x="148" y="3148"/>
                  </a:lnTo>
                  <a:lnTo>
                    <a:pt x="139" y="3149"/>
                  </a:lnTo>
                  <a:lnTo>
                    <a:pt x="132" y="3149"/>
                  </a:lnTo>
                  <a:lnTo>
                    <a:pt x="125" y="3148"/>
                  </a:lnTo>
                  <a:lnTo>
                    <a:pt x="118" y="3147"/>
                  </a:lnTo>
                  <a:lnTo>
                    <a:pt x="112" y="3145"/>
                  </a:lnTo>
                  <a:lnTo>
                    <a:pt x="106" y="3143"/>
                  </a:lnTo>
                  <a:lnTo>
                    <a:pt x="102" y="3139"/>
                  </a:lnTo>
                  <a:lnTo>
                    <a:pt x="98" y="3135"/>
                  </a:lnTo>
                  <a:lnTo>
                    <a:pt x="94" y="3130"/>
                  </a:lnTo>
                  <a:lnTo>
                    <a:pt x="92" y="3123"/>
                  </a:lnTo>
                  <a:lnTo>
                    <a:pt x="90" y="3117"/>
                  </a:lnTo>
                  <a:lnTo>
                    <a:pt x="90" y="3109"/>
                  </a:lnTo>
                  <a:lnTo>
                    <a:pt x="89" y="3092"/>
                  </a:lnTo>
                  <a:lnTo>
                    <a:pt x="86" y="3074"/>
                  </a:lnTo>
                  <a:lnTo>
                    <a:pt x="81" y="3058"/>
                  </a:lnTo>
                  <a:lnTo>
                    <a:pt x="76" y="3040"/>
                  </a:lnTo>
                  <a:lnTo>
                    <a:pt x="62" y="3007"/>
                  </a:lnTo>
                  <a:lnTo>
                    <a:pt x="44" y="2973"/>
                  </a:lnTo>
                  <a:lnTo>
                    <a:pt x="28" y="2938"/>
                  </a:lnTo>
                  <a:lnTo>
                    <a:pt x="14" y="2904"/>
                  </a:lnTo>
                  <a:lnTo>
                    <a:pt x="7" y="2888"/>
                  </a:lnTo>
                  <a:lnTo>
                    <a:pt x="3" y="2871"/>
                  </a:lnTo>
                  <a:lnTo>
                    <a:pt x="0" y="2853"/>
                  </a:lnTo>
                  <a:lnTo>
                    <a:pt x="0" y="2837"/>
                  </a:lnTo>
                  <a:lnTo>
                    <a:pt x="0" y="2819"/>
                  </a:lnTo>
                  <a:lnTo>
                    <a:pt x="3" y="2802"/>
                  </a:lnTo>
                  <a:lnTo>
                    <a:pt x="7" y="2786"/>
                  </a:lnTo>
                  <a:lnTo>
                    <a:pt x="14" y="2768"/>
                  </a:lnTo>
                  <a:lnTo>
                    <a:pt x="28" y="2735"/>
                  </a:lnTo>
                  <a:lnTo>
                    <a:pt x="44" y="2701"/>
                  </a:lnTo>
                  <a:lnTo>
                    <a:pt x="62" y="2666"/>
                  </a:lnTo>
                  <a:lnTo>
                    <a:pt x="76" y="2632"/>
                  </a:lnTo>
                  <a:lnTo>
                    <a:pt x="81" y="2616"/>
                  </a:lnTo>
                  <a:lnTo>
                    <a:pt x="86" y="2599"/>
                  </a:lnTo>
                  <a:lnTo>
                    <a:pt x="89" y="2581"/>
                  </a:lnTo>
                  <a:lnTo>
                    <a:pt x="90" y="2565"/>
                  </a:lnTo>
                  <a:lnTo>
                    <a:pt x="90" y="2556"/>
                  </a:lnTo>
                  <a:lnTo>
                    <a:pt x="91" y="2550"/>
                  </a:lnTo>
                  <a:lnTo>
                    <a:pt x="92" y="2543"/>
                  </a:lnTo>
                  <a:lnTo>
                    <a:pt x="93" y="2539"/>
                  </a:lnTo>
                  <a:lnTo>
                    <a:pt x="95" y="2534"/>
                  </a:lnTo>
                  <a:lnTo>
                    <a:pt x="99" y="2531"/>
                  </a:lnTo>
                  <a:lnTo>
                    <a:pt x="101" y="2528"/>
                  </a:lnTo>
                  <a:lnTo>
                    <a:pt x="104" y="2527"/>
                  </a:lnTo>
                  <a:lnTo>
                    <a:pt x="107" y="2525"/>
                  </a:lnTo>
                  <a:lnTo>
                    <a:pt x="111" y="2525"/>
                  </a:lnTo>
                  <a:lnTo>
                    <a:pt x="115" y="2525"/>
                  </a:lnTo>
                  <a:lnTo>
                    <a:pt x="118" y="2525"/>
                  </a:lnTo>
                  <a:lnTo>
                    <a:pt x="127" y="2527"/>
                  </a:lnTo>
                  <a:lnTo>
                    <a:pt x="136" y="2530"/>
                  </a:lnTo>
                  <a:lnTo>
                    <a:pt x="152" y="2541"/>
                  </a:lnTo>
                  <a:lnTo>
                    <a:pt x="166" y="2552"/>
                  </a:lnTo>
                  <a:lnTo>
                    <a:pt x="177" y="2560"/>
                  </a:lnTo>
                  <a:lnTo>
                    <a:pt x="180" y="2565"/>
                  </a:lnTo>
                  <a:lnTo>
                    <a:pt x="180" y="2568"/>
                  </a:lnTo>
                  <a:lnTo>
                    <a:pt x="183" y="2580"/>
                  </a:lnTo>
                  <a:lnTo>
                    <a:pt x="186" y="2597"/>
                  </a:lnTo>
                  <a:lnTo>
                    <a:pt x="192" y="2621"/>
                  </a:lnTo>
                  <a:lnTo>
                    <a:pt x="197" y="2634"/>
                  </a:lnTo>
                  <a:lnTo>
                    <a:pt x="203" y="2649"/>
                  </a:lnTo>
                  <a:lnTo>
                    <a:pt x="210" y="2664"/>
                  </a:lnTo>
                  <a:lnTo>
                    <a:pt x="218" y="2679"/>
                  </a:lnTo>
                  <a:lnTo>
                    <a:pt x="229" y="2695"/>
                  </a:lnTo>
                  <a:lnTo>
                    <a:pt x="241" y="2712"/>
                  </a:lnTo>
                  <a:lnTo>
                    <a:pt x="255" y="2729"/>
                  </a:lnTo>
                  <a:lnTo>
                    <a:pt x="272" y="2745"/>
                  </a:lnTo>
                  <a:lnTo>
                    <a:pt x="279" y="2753"/>
                  </a:lnTo>
                  <a:lnTo>
                    <a:pt x="288" y="2760"/>
                  </a:lnTo>
                  <a:lnTo>
                    <a:pt x="297" y="2765"/>
                  </a:lnTo>
                  <a:lnTo>
                    <a:pt x="305" y="2768"/>
                  </a:lnTo>
                  <a:lnTo>
                    <a:pt x="313" y="2769"/>
                  </a:lnTo>
                  <a:lnTo>
                    <a:pt x="322" y="2771"/>
                  </a:lnTo>
                  <a:lnTo>
                    <a:pt x="329" y="2771"/>
                  </a:lnTo>
                  <a:lnTo>
                    <a:pt x="338" y="2768"/>
                  </a:lnTo>
                  <a:lnTo>
                    <a:pt x="346" y="2766"/>
                  </a:lnTo>
                  <a:lnTo>
                    <a:pt x="353" y="2762"/>
                  </a:lnTo>
                  <a:lnTo>
                    <a:pt x="361" y="2757"/>
                  </a:lnTo>
                  <a:lnTo>
                    <a:pt x="369" y="2752"/>
                  </a:lnTo>
                  <a:lnTo>
                    <a:pt x="376" y="2747"/>
                  </a:lnTo>
                  <a:lnTo>
                    <a:pt x="383" y="2739"/>
                  </a:lnTo>
                  <a:lnTo>
                    <a:pt x="389" y="2731"/>
                  </a:lnTo>
                  <a:lnTo>
                    <a:pt x="396" y="2724"/>
                  </a:lnTo>
                  <a:lnTo>
                    <a:pt x="408" y="2705"/>
                  </a:lnTo>
                  <a:lnTo>
                    <a:pt x="419" y="2686"/>
                  </a:lnTo>
                  <a:lnTo>
                    <a:pt x="428" y="2665"/>
                  </a:lnTo>
                  <a:lnTo>
                    <a:pt x="437" y="2644"/>
                  </a:lnTo>
                  <a:lnTo>
                    <a:pt x="444" y="2622"/>
                  </a:lnTo>
                  <a:lnTo>
                    <a:pt x="448" y="2602"/>
                  </a:lnTo>
                  <a:lnTo>
                    <a:pt x="451" y="2582"/>
                  </a:lnTo>
                  <a:lnTo>
                    <a:pt x="452" y="2565"/>
                  </a:lnTo>
                  <a:lnTo>
                    <a:pt x="452" y="2534"/>
                  </a:lnTo>
                  <a:lnTo>
                    <a:pt x="452" y="2510"/>
                  </a:lnTo>
                  <a:lnTo>
                    <a:pt x="452" y="2491"/>
                  </a:lnTo>
                  <a:lnTo>
                    <a:pt x="452" y="2473"/>
                  </a:lnTo>
                  <a:lnTo>
                    <a:pt x="452" y="2456"/>
                  </a:lnTo>
                  <a:lnTo>
                    <a:pt x="452" y="2437"/>
                  </a:lnTo>
                  <a:lnTo>
                    <a:pt x="452" y="2414"/>
                  </a:lnTo>
                  <a:lnTo>
                    <a:pt x="452" y="2383"/>
                  </a:lnTo>
                  <a:lnTo>
                    <a:pt x="454" y="2374"/>
                  </a:lnTo>
                  <a:lnTo>
                    <a:pt x="456" y="2366"/>
                  </a:lnTo>
                  <a:lnTo>
                    <a:pt x="459" y="2358"/>
                  </a:lnTo>
                  <a:lnTo>
                    <a:pt x="464" y="2349"/>
                  </a:lnTo>
                  <a:lnTo>
                    <a:pt x="471" y="2341"/>
                  </a:lnTo>
                  <a:lnTo>
                    <a:pt x="477" y="2332"/>
                  </a:lnTo>
                  <a:lnTo>
                    <a:pt x="486" y="2323"/>
                  </a:lnTo>
                  <a:lnTo>
                    <a:pt x="495" y="2316"/>
                  </a:lnTo>
                  <a:lnTo>
                    <a:pt x="516" y="2298"/>
                  </a:lnTo>
                  <a:lnTo>
                    <a:pt x="538" y="2281"/>
                  </a:lnTo>
                  <a:lnTo>
                    <a:pt x="563" y="2264"/>
                  </a:lnTo>
                  <a:lnTo>
                    <a:pt x="588" y="2247"/>
                  </a:lnTo>
                  <a:lnTo>
                    <a:pt x="615" y="2230"/>
                  </a:lnTo>
                  <a:lnTo>
                    <a:pt x="639" y="2213"/>
                  </a:lnTo>
                  <a:lnTo>
                    <a:pt x="661" y="2196"/>
                  </a:lnTo>
                  <a:lnTo>
                    <a:pt x="682" y="2180"/>
                  </a:lnTo>
                  <a:lnTo>
                    <a:pt x="692" y="2171"/>
                  </a:lnTo>
                  <a:lnTo>
                    <a:pt x="699" y="2162"/>
                  </a:lnTo>
                  <a:lnTo>
                    <a:pt x="707" y="2153"/>
                  </a:lnTo>
                  <a:lnTo>
                    <a:pt x="714" y="2145"/>
                  </a:lnTo>
                  <a:lnTo>
                    <a:pt x="718" y="2136"/>
                  </a:lnTo>
                  <a:lnTo>
                    <a:pt x="721" y="2128"/>
                  </a:lnTo>
                  <a:lnTo>
                    <a:pt x="724" y="2120"/>
                  </a:lnTo>
                  <a:lnTo>
                    <a:pt x="724" y="2111"/>
                  </a:lnTo>
                  <a:lnTo>
                    <a:pt x="724" y="2085"/>
                  </a:lnTo>
                  <a:lnTo>
                    <a:pt x="723" y="2072"/>
                  </a:lnTo>
                  <a:lnTo>
                    <a:pt x="722" y="2069"/>
                  </a:lnTo>
                  <a:lnTo>
                    <a:pt x="720" y="2066"/>
                  </a:lnTo>
                  <a:lnTo>
                    <a:pt x="717" y="2065"/>
                  </a:lnTo>
                  <a:lnTo>
                    <a:pt x="714" y="2065"/>
                  </a:lnTo>
                  <a:lnTo>
                    <a:pt x="708" y="2065"/>
                  </a:lnTo>
                  <a:lnTo>
                    <a:pt x="703" y="2065"/>
                  </a:lnTo>
                  <a:lnTo>
                    <a:pt x="695" y="2063"/>
                  </a:lnTo>
                  <a:lnTo>
                    <a:pt x="686" y="2060"/>
                  </a:lnTo>
                  <a:lnTo>
                    <a:pt x="677" y="2054"/>
                  </a:lnTo>
                  <a:lnTo>
                    <a:pt x="664" y="2047"/>
                  </a:lnTo>
                  <a:lnTo>
                    <a:pt x="650" y="2035"/>
                  </a:lnTo>
                  <a:lnTo>
                    <a:pt x="634" y="2021"/>
                  </a:lnTo>
                  <a:lnTo>
                    <a:pt x="627" y="2012"/>
                  </a:lnTo>
                  <a:lnTo>
                    <a:pt x="621" y="2003"/>
                  </a:lnTo>
                  <a:lnTo>
                    <a:pt x="618" y="1995"/>
                  </a:lnTo>
                  <a:lnTo>
                    <a:pt x="616" y="1986"/>
                  </a:lnTo>
                  <a:lnTo>
                    <a:pt x="616" y="1978"/>
                  </a:lnTo>
                  <a:lnTo>
                    <a:pt x="617" y="1970"/>
                  </a:lnTo>
                  <a:lnTo>
                    <a:pt x="620" y="1961"/>
                  </a:lnTo>
                  <a:lnTo>
                    <a:pt x="624" y="1952"/>
                  </a:lnTo>
                  <a:lnTo>
                    <a:pt x="630" y="1943"/>
                  </a:lnTo>
                  <a:lnTo>
                    <a:pt x="636" y="1936"/>
                  </a:lnTo>
                  <a:lnTo>
                    <a:pt x="643" y="1927"/>
                  </a:lnTo>
                  <a:lnTo>
                    <a:pt x="652" y="1918"/>
                  </a:lnTo>
                  <a:lnTo>
                    <a:pt x="670" y="1901"/>
                  </a:lnTo>
                  <a:lnTo>
                    <a:pt x="691" y="1885"/>
                  </a:lnTo>
                  <a:lnTo>
                    <a:pt x="734" y="1850"/>
                  </a:lnTo>
                  <a:lnTo>
                    <a:pt x="775" y="1816"/>
                  </a:lnTo>
                  <a:lnTo>
                    <a:pt x="783" y="1807"/>
                  </a:lnTo>
                  <a:lnTo>
                    <a:pt x="791" y="1800"/>
                  </a:lnTo>
                  <a:lnTo>
                    <a:pt x="797" y="1791"/>
                  </a:lnTo>
                  <a:lnTo>
                    <a:pt x="804" y="1782"/>
                  </a:lnTo>
                  <a:lnTo>
                    <a:pt x="808" y="1774"/>
                  </a:lnTo>
                  <a:lnTo>
                    <a:pt x="813" y="1765"/>
                  </a:lnTo>
                  <a:lnTo>
                    <a:pt x="815" y="1756"/>
                  </a:lnTo>
                  <a:lnTo>
                    <a:pt x="816" y="1749"/>
                  </a:lnTo>
                  <a:lnTo>
                    <a:pt x="815" y="1732"/>
                  </a:lnTo>
                  <a:lnTo>
                    <a:pt x="812" y="1718"/>
                  </a:lnTo>
                  <a:lnTo>
                    <a:pt x="807" y="1705"/>
                  </a:lnTo>
                  <a:lnTo>
                    <a:pt x="802" y="1694"/>
                  </a:lnTo>
                  <a:lnTo>
                    <a:pt x="794" y="1684"/>
                  </a:lnTo>
                  <a:lnTo>
                    <a:pt x="787" y="1675"/>
                  </a:lnTo>
                  <a:lnTo>
                    <a:pt x="779" y="1666"/>
                  </a:lnTo>
                  <a:lnTo>
                    <a:pt x="770" y="1657"/>
                  </a:lnTo>
                  <a:lnTo>
                    <a:pt x="761" y="1649"/>
                  </a:lnTo>
                  <a:lnTo>
                    <a:pt x="754" y="1640"/>
                  </a:lnTo>
                  <a:lnTo>
                    <a:pt x="746" y="1631"/>
                  </a:lnTo>
                  <a:lnTo>
                    <a:pt x="739" y="1620"/>
                  </a:lnTo>
                  <a:lnTo>
                    <a:pt x="733" y="1609"/>
                  </a:lnTo>
                  <a:lnTo>
                    <a:pt x="729" y="1597"/>
                  </a:lnTo>
                  <a:lnTo>
                    <a:pt x="726" y="1583"/>
                  </a:lnTo>
                  <a:lnTo>
                    <a:pt x="724" y="1567"/>
                  </a:lnTo>
                  <a:lnTo>
                    <a:pt x="724" y="1515"/>
                  </a:lnTo>
                  <a:lnTo>
                    <a:pt x="724" y="1487"/>
                  </a:lnTo>
                  <a:lnTo>
                    <a:pt x="724" y="1478"/>
                  </a:lnTo>
                  <a:lnTo>
                    <a:pt x="724" y="1477"/>
                  </a:lnTo>
                  <a:lnTo>
                    <a:pt x="732" y="1472"/>
                  </a:lnTo>
                  <a:lnTo>
                    <a:pt x="753" y="1460"/>
                  </a:lnTo>
                  <a:lnTo>
                    <a:pt x="782" y="1443"/>
                  </a:lnTo>
                  <a:lnTo>
                    <a:pt x="816" y="1420"/>
                  </a:lnTo>
                  <a:lnTo>
                    <a:pt x="832" y="1406"/>
                  </a:lnTo>
                  <a:lnTo>
                    <a:pt x="849" y="1392"/>
                  </a:lnTo>
                  <a:lnTo>
                    <a:pt x="864" y="1378"/>
                  </a:lnTo>
                  <a:lnTo>
                    <a:pt x="878" y="1361"/>
                  </a:lnTo>
                  <a:lnTo>
                    <a:pt x="883" y="1354"/>
                  </a:lnTo>
                  <a:lnTo>
                    <a:pt x="890" y="1345"/>
                  </a:lnTo>
                  <a:lnTo>
                    <a:pt x="894" y="1337"/>
                  </a:lnTo>
                  <a:lnTo>
                    <a:pt x="899" y="1329"/>
                  </a:lnTo>
                  <a:lnTo>
                    <a:pt x="902" y="1320"/>
                  </a:lnTo>
                  <a:lnTo>
                    <a:pt x="904" y="1312"/>
                  </a:lnTo>
                  <a:lnTo>
                    <a:pt x="905" y="1304"/>
                  </a:lnTo>
                  <a:lnTo>
                    <a:pt x="906" y="1295"/>
                  </a:lnTo>
                  <a:lnTo>
                    <a:pt x="905" y="1286"/>
                  </a:lnTo>
                  <a:lnTo>
                    <a:pt x="904" y="1279"/>
                  </a:lnTo>
                  <a:lnTo>
                    <a:pt x="902" y="1272"/>
                  </a:lnTo>
                  <a:lnTo>
                    <a:pt x="899" y="1264"/>
                  </a:lnTo>
                  <a:lnTo>
                    <a:pt x="894" y="1259"/>
                  </a:lnTo>
                  <a:lnTo>
                    <a:pt x="890" y="1252"/>
                  </a:lnTo>
                  <a:lnTo>
                    <a:pt x="883" y="1247"/>
                  </a:lnTo>
                  <a:lnTo>
                    <a:pt x="878" y="1243"/>
                  </a:lnTo>
                  <a:lnTo>
                    <a:pt x="864" y="1234"/>
                  </a:lnTo>
                  <a:lnTo>
                    <a:pt x="849" y="1226"/>
                  </a:lnTo>
                  <a:lnTo>
                    <a:pt x="832" y="1220"/>
                  </a:lnTo>
                  <a:lnTo>
                    <a:pt x="816" y="1215"/>
                  </a:lnTo>
                  <a:lnTo>
                    <a:pt x="798" y="1212"/>
                  </a:lnTo>
                  <a:lnTo>
                    <a:pt x="782" y="1209"/>
                  </a:lnTo>
                  <a:lnTo>
                    <a:pt x="767" y="1207"/>
                  </a:lnTo>
                  <a:lnTo>
                    <a:pt x="753" y="1206"/>
                  </a:lnTo>
                  <a:lnTo>
                    <a:pt x="732" y="1205"/>
                  </a:lnTo>
                  <a:lnTo>
                    <a:pt x="724" y="1205"/>
                  </a:lnTo>
                  <a:lnTo>
                    <a:pt x="816" y="1113"/>
                  </a:lnTo>
                  <a:lnTo>
                    <a:pt x="816" y="932"/>
                  </a:lnTo>
                  <a:lnTo>
                    <a:pt x="851" y="861"/>
                  </a:lnTo>
                  <a:lnTo>
                    <a:pt x="868" y="863"/>
                  </a:lnTo>
                  <a:lnTo>
                    <a:pt x="882" y="865"/>
                  </a:lnTo>
                  <a:lnTo>
                    <a:pt x="890" y="866"/>
                  </a:lnTo>
                  <a:lnTo>
                    <a:pt x="893" y="866"/>
                  </a:lnTo>
                  <a:lnTo>
                    <a:pt x="898" y="862"/>
                  </a:lnTo>
                  <a:lnTo>
                    <a:pt x="909" y="846"/>
                  </a:lnTo>
                  <a:lnTo>
                    <a:pt x="926" y="825"/>
                  </a:lnTo>
                  <a:lnTo>
                    <a:pt x="945" y="798"/>
                  </a:lnTo>
                  <a:lnTo>
                    <a:pt x="955" y="781"/>
                  </a:lnTo>
                  <a:lnTo>
                    <a:pt x="964" y="765"/>
                  </a:lnTo>
                  <a:lnTo>
                    <a:pt x="973" y="747"/>
                  </a:lnTo>
                  <a:lnTo>
                    <a:pt x="980" y="730"/>
                  </a:lnTo>
                  <a:lnTo>
                    <a:pt x="987" y="713"/>
                  </a:lnTo>
                  <a:lnTo>
                    <a:pt x="992" y="695"/>
                  </a:lnTo>
                  <a:lnTo>
                    <a:pt x="995" y="677"/>
                  </a:lnTo>
                  <a:lnTo>
                    <a:pt x="997" y="660"/>
                  </a:lnTo>
                  <a:lnTo>
                    <a:pt x="998" y="652"/>
                  </a:lnTo>
                  <a:lnTo>
                    <a:pt x="998" y="645"/>
                  </a:lnTo>
                  <a:lnTo>
                    <a:pt x="999" y="639"/>
                  </a:lnTo>
                  <a:lnTo>
                    <a:pt x="1001" y="633"/>
                  </a:lnTo>
                  <a:lnTo>
                    <a:pt x="1003" y="629"/>
                  </a:lnTo>
                  <a:lnTo>
                    <a:pt x="1005" y="626"/>
                  </a:lnTo>
                  <a:lnTo>
                    <a:pt x="1007" y="622"/>
                  </a:lnTo>
                  <a:lnTo>
                    <a:pt x="1011" y="620"/>
                  </a:lnTo>
                  <a:lnTo>
                    <a:pt x="1018" y="617"/>
                  </a:lnTo>
                  <a:lnTo>
                    <a:pt x="1026" y="616"/>
                  </a:lnTo>
                  <a:lnTo>
                    <a:pt x="1034" y="615"/>
                  </a:lnTo>
                  <a:lnTo>
                    <a:pt x="1042" y="615"/>
                  </a:lnTo>
                  <a:lnTo>
                    <a:pt x="1051" y="615"/>
                  </a:lnTo>
                  <a:lnTo>
                    <a:pt x="1059" y="614"/>
                  </a:lnTo>
                  <a:lnTo>
                    <a:pt x="1066" y="613"/>
                  </a:lnTo>
                  <a:lnTo>
                    <a:pt x="1074" y="609"/>
                  </a:lnTo>
                  <a:lnTo>
                    <a:pt x="1076" y="606"/>
                  </a:lnTo>
                  <a:lnTo>
                    <a:pt x="1079" y="604"/>
                  </a:lnTo>
                  <a:lnTo>
                    <a:pt x="1081" y="599"/>
                  </a:lnTo>
                  <a:lnTo>
                    <a:pt x="1084" y="595"/>
                  </a:lnTo>
                  <a:lnTo>
                    <a:pt x="1086" y="591"/>
                  </a:lnTo>
                  <a:lnTo>
                    <a:pt x="1087" y="584"/>
                  </a:lnTo>
                  <a:lnTo>
                    <a:pt x="1087" y="578"/>
                  </a:lnTo>
                  <a:lnTo>
                    <a:pt x="1088" y="569"/>
                  </a:lnTo>
                  <a:lnTo>
                    <a:pt x="1087" y="553"/>
                  </a:lnTo>
                  <a:lnTo>
                    <a:pt x="1084" y="535"/>
                  </a:lnTo>
                  <a:lnTo>
                    <a:pt x="1079" y="519"/>
                  </a:lnTo>
                  <a:lnTo>
                    <a:pt x="1074" y="503"/>
                  </a:lnTo>
                  <a:lnTo>
                    <a:pt x="1066" y="487"/>
                  </a:lnTo>
                  <a:lnTo>
                    <a:pt x="1059" y="472"/>
                  </a:lnTo>
                  <a:lnTo>
                    <a:pt x="1051" y="458"/>
                  </a:lnTo>
                  <a:lnTo>
                    <a:pt x="1042" y="445"/>
                  </a:lnTo>
                  <a:lnTo>
                    <a:pt x="1026" y="421"/>
                  </a:lnTo>
                  <a:lnTo>
                    <a:pt x="1011" y="404"/>
                  </a:lnTo>
                  <a:lnTo>
                    <a:pt x="1001" y="392"/>
                  </a:lnTo>
                  <a:lnTo>
                    <a:pt x="997" y="388"/>
                  </a:lnTo>
                  <a:lnTo>
                    <a:pt x="997" y="384"/>
                  </a:lnTo>
                  <a:lnTo>
                    <a:pt x="999" y="374"/>
                  </a:lnTo>
                  <a:lnTo>
                    <a:pt x="1000" y="367"/>
                  </a:lnTo>
                  <a:lnTo>
                    <a:pt x="1002" y="359"/>
                  </a:lnTo>
                  <a:lnTo>
                    <a:pt x="1004" y="351"/>
                  </a:lnTo>
                  <a:lnTo>
                    <a:pt x="1009" y="343"/>
                  </a:lnTo>
                  <a:lnTo>
                    <a:pt x="1013" y="334"/>
                  </a:lnTo>
                  <a:lnTo>
                    <a:pt x="1019" y="326"/>
                  </a:lnTo>
                  <a:lnTo>
                    <a:pt x="1026" y="319"/>
                  </a:lnTo>
                  <a:lnTo>
                    <a:pt x="1035" y="311"/>
                  </a:lnTo>
                  <a:lnTo>
                    <a:pt x="1046" y="306"/>
                  </a:lnTo>
                  <a:lnTo>
                    <a:pt x="1058" y="301"/>
                  </a:lnTo>
                  <a:lnTo>
                    <a:pt x="1072" y="298"/>
                  </a:lnTo>
                  <a:lnTo>
                    <a:pt x="1088" y="297"/>
                  </a:lnTo>
                  <a:lnTo>
                    <a:pt x="1104" y="296"/>
                  </a:lnTo>
                  <a:lnTo>
                    <a:pt x="1122" y="294"/>
                  </a:lnTo>
                  <a:lnTo>
                    <a:pt x="1138" y="289"/>
                  </a:lnTo>
                  <a:lnTo>
                    <a:pt x="1154" y="283"/>
                  </a:lnTo>
                  <a:lnTo>
                    <a:pt x="1170" y="276"/>
                  </a:lnTo>
                  <a:lnTo>
                    <a:pt x="1185" y="269"/>
                  </a:lnTo>
                  <a:lnTo>
                    <a:pt x="1199" y="260"/>
                  </a:lnTo>
                  <a:lnTo>
                    <a:pt x="1212" y="252"/>
                  </a:lnTo>
                  <a:lnTo>
                    <a:pt x="1236" y="235"/>
                  </a:lnTo>
                  <a:lnTo>
                    <a:pt x="1253" y="221"/>
                  </a:lnTo>
                  <a:lnTo>
                    <a:pt x="1265" y="210"/>
                  </a:lnTo>
                  <a:lnTo>
                    <a:pt x="1269" y="207"/>
                  </a:lnTo>
                  <a:lnTo>
                    <a:pt x="1273" y="202"/>
                  </a:lnTo>
                  <a:lnTo>
                    <a:pt x="1283" y="191"/>
                  </a:lnTo>
                  <a:lnTo>
                    <a:pt x="1298" y="173"/>
                  </a:lnTo>
                  <a:lnTo>
                    <a:pt x="1314" y="150"/>
                  </a:lnTo>
                  <a:lnTo>
                    <a:pt x="1323" y="137"/>
                  </a:lnTo>
                  <a:lnTo>
                    <a:pt x="1331" y="123"/>
                  </a:lnTo>
                  <a:lnTo>
                    <a:pt x="1338" y="108"/>
                  </a:lnTo>
                  <a:lnTo>
                    <a:pt x="1346" y="91"/>
                  </a:lnTo>
                  <a:lnTo>
                    <a:pt x="1351" y="75"/>
                  </a:lnTo>
                  <a:lnTo>
                    <a:pt x="1356" y="59"/>
                  </a:lnTo>
                  <a:lnTo>
                    <a:pt x="1359" y="42"/>
                  </a:lnTo>
                  <a:lnTo>
                    <a:pt x="1360" y="25"/>
                  </a:lnTo>
                  <a:lnTo>
                    <a:pt x="1360" y="17"/>
                  </a:lnTo>
                  <a:lnTo>
                    <a:pt x="1362" y="11"/>
                  </a:lnTo>
                  <a:lnTo>
                    <a:pt x="1367" y="6"/>
                  </a:lnTo>
                  <a:lnTo>
                    <a:pt x="1371" y="3"/>
                  </a:lnTo>
                  <a:lnTo>
                    <a:pt x="1377" y="1"/>
                  </a:lnTo>
                  <a:lnTo>
                    <a:pt x="1385" y="0"/>
                  </a:lnTo>
                  <a:lnTo>
                    <a:pt x="1393" y="1"/>
                  </a:lnTo>
                  <a:lnTo>
                    <a:pt x="1402" y="2"/>
                  </a:lnTo>
                  <a:lnTo>
                    <a:pt x="1412" y="5"/>
                  </a:lnTo>
                  <a:lnTo>
                    <a:pt x="1423" y="9"/>
                  </a:lnTo>
                  <a:lnTo>
                    <a:pt x="1434" y="13"/>
                  </a:lnTo>
                  <a:lnTo>
                    <a:pt x="1446" y="18"/>
                  </a:lnTo>
                  <a:lnTo>
                    <a:pt x="1470" y="31"/>
                  </a:lnTo>
                  <a:lnTo>
                    <a:pt x="1496" y="48"/>
                  </a:lnTo>
                  <a:lnTo>
                    <a:pt x="1521" y="66"/>
                  </a:lnTo>
                  <a:lnTo>
                    <a:pt x="1546" y="86"/>
                  </a:lnTo>
                  <a:lnTo>
                    <a:pt x="1569" y="105"/>
                  </a:lnTo>
                  <a:lnTo>
                    <a:pt x="1590" y="127"/>
                  </a:lnTo>
                  <a:lnTo>
                    <a:pt x="1598" y="138"/>
                  </a:lnTo>
                  <a:lnTo>
                    <a:pt x="1607" y="148"/>
                  </a:lnTo>
                  <a:lnTo>
                    <a:pt x="1614" y="159"/>
                  </a:lnTo>
                  <a:lnTo>
                    <a:pt x="1620" y="168"/>
                  </a:lnTo>
                  <a:lnTo>
                    <a:pt x="1624" y="178"/>
                  </a:lnTo>
                  <a:lnTo>
                    <a:pt x="1629" y="188"/>
                  </a:lnTo>
                  <a:lnTo>
                    <a:pt x="1631" y="198"/>
                  </a:lnTo>
                  <a:lnTo>
                    <a:pt x="1632" y="207"/>
                  </a:lnTo>
                  <a:lnTo>
                    <a:pt x="1632" y="214"/>
                  </a:lnTo>
                  <a:lnTo>
                    <a:pt x="1634" y="223"/>
                  </a:lnTo>
                  <a:lnTo>
                    <a:pt x="1639" y="229"/>
                  </a:lnTo>
                  <a:lnTo>
                    <a:pt x="1643" y="236"/>
                  </a:lnTo>
                  <a:lnTo>
                    <a:pt x="1650" y="242"/>
                  </a:lnTo>
                  <a:lnTo>
                    <a:pt x="1657" y="248"/>
                  </a:lnTo>
                  <a:lnTo>
                    <a:pt x="1665" y="253"/>
                  </a:lnTo>
                  <a:lnTo>
                    <a:pt x="1675" y="259"/>
                  </a:lnTo>
                  <a:lnTo>
                    <a:pt x="1684" y="263"/>
                  </a:lnTo>
                  <a:lnTo>
                    <a:pt x="1695" y="268"/>
                  </a:lnTo>
                  <a:lnTo>
                    <a:pt x="1706" y="272"/>
                  </a:lnTo>
                  <a:lnTo>
                    <a:pt x="1718" y="275"/>
                  </a:lnTo>
                  <a:lnTo>
                    <a:pt x="1742" y="281"/>
                  </a:lnTo>
                  <a:lnTo>
                    <a:pt x="1768" y="286"/>
                  </a:lnTo>
                  <a:lnTo>
                    <a:pt x="1793" y="289"/>
                  </a:lnTo>
                  <a:lnTo>
                    <a:pt x="1818" y="293"/>
                  </a:lnTo>
                  <a:lnTo>
                    <a:pt x="1841" y="295"/>
                  </a:lnTo>
                  <a:lnTo>
                    <a:pt x="1862" y="296"/>
                  </a:lnTo>
                  <a:lnTo>
                    <a:pt x="1892" y="297"/>
                  </a:lnTo>
                  <a:lnTo>
                    <a:pt x="1904" y="297"/>
                  </a:lnTo>
                  <a:lnTo>
                    <a:pt x="2085" y="115"/>
                  </a:lnTo>
                  <a:lnTo>
                    <a:pt x="2089" y="120"/>
                  </a:lnTo>
                  <a:lnTo>
                    <a:pt x="2101" y="130"/>
                  </a:lnTo>
                  <a:lnTo>
                    <a:pt x="2119" y="145"/>
                  </a:lnTo>
                  <a:lnTo>
                    <a:pt x="2141" y="161"/>
                  </a:lnTo>
                  <a:lnTo>
                    <a:pt x="2156" y="170"/>
                  </a:lnTo>
                  <a:lnTo>
                    <a:pt x="2170" y="177"/>
                  </a:lnTo>
                  <a:lnTo>
                    <a:pt x="2184" y="186"/>
                  </a:lnTo>
                  <a:lnTo>
                    <a:pt x="2200" y="192"/>
                  </a:lnTo>
                  <a:lnTo>
                    <a:pt x="2217" y="198"/>
                  </a:lnTo>
                  <a:lnTo>
                    <a:pt x="2233" y="202"/>
                  </a:lnTo>
                  <a:lnTo>
                    <a:pt x="2249" y="205"/>
                  </a:lnTo>
                  <a:lnTo>
                    <a:pt x="2267" y="207"/>
                  </a:lnTo>
                  <a:lnTo>
                    <a:pt x="2274" y="207"/>
                  </a:lnTo>
                  <a:lnTo>
                    <a:pt x="2281" y="209"/>
                  </a:lnTo>
                  <a:lnTo>
                    <a:pt x="2285" y="211"/>
                  </a:lnTo>
                  <a:lnTo>
                    <a:pt x="2288" y="214"/>
                  </a:lnTo>
                  <a:lnTo>
                    <a:pt x="2291" y="219"/>
                  </a:lnTo>
                  <a:lnTo>
                    <a:pt x="2292" y="224"/>
                  </a:lnTo>
                  <a:lnTo>
                    <a:pt x="2292" y="229"/>
                  </a:lnTo>
                  <a:lnTo>
                    <a:pt x="2291" y="236"/>
                  </a:lnTo>
                  <a:lnTo>
                    <a:pt x="2286" y="251"/>
                  </a:lnTo>
                  <a:lnTo>
                    <a:pt x="2277" y="269"/>
                  </a:lnTo>
                  <a:lnTo>
                    <a:pt x="2268" y="288"/>
                  </a:lnTo>
                  <a:lnTo>
                    <a:pt x="2256" y="309"/>
                  </a:lnTo>
                  <a:lnTo>
                    <a:pt x="2228" y="352"/>
                  </a:lnTo>
                  <a:lnTo>
                    <a:pt x="2202" y="398"/>
                  </a:lnTo>
                  <a:lnTo>
                    <a:pt x="2191" y="420"/>
                  </a:lnTo>
                  <a:lnTo>
                    <a:pt x="2184" y="441"/>
                  </a:lnTo>
                  <a:lnTo>
                    <a:pt x="2181" y="450"/>
                  </a:lnTo>
                  <a:lnTo>
                    <a:pt x="2178" y="460"/>
                  </a:lnTo>
                  <a:lnTo>
                    <a:pt x="2176" y="470"/>
                  </a:lnTo>
                  <a:lnTo>
                    <a:pt x="2176" y="479"/>
                  </a:lnTo>
                  <a:lnTo>
                    <a:pt x="2176" y="505"/>
                  </a:lnTo>
                  <a:lnTo>
                    <a:pt x="2177" y="518"/>
                  </a:lnTo>
                  <a:lnTo>
                    <a:pt x="2178" y="521"/>
                  </a:lnTo>
                  <a:lnTo>
                    <a:pt x="2181" y="523"/>
                  </a:lnTo>
                  <a:lnTo>
                    <a:pt x="2184" y="523"/>
                  </a:lnTo>
                  <a:lnTo>
                    <a:pt x="2187" y="524"/>
                  </a:lnTo>
                  <a:lnTo>
                    <a:pt x="2191" y="524"/>
                  </a:lnTo>
                  <a:lnTo>
                    <a:pt x="2198" y="524"/>
                  </a:lnTo>
                  <a:lnTo>
                    <a:pt x="2206" y="527"/>
                  </a:lnTo>
                  <a:lnTo>
                    <a:pt x="2214" y="530"/>
                  </a:lnTo>
                  <a:lnTo>
                    <a:pt x="2224" y="535"/>
                  </a:lnTo>
                  <a:lnTo>
                    <a:pt x="2236" y="543"/>
                  </a:lnTo>
                  <a:lnTo>
                    <a:pt x="2250" y="554"/>
                  </a:lnTo>
                  <a:lnTo>
                    <a:pt x="2267" y="569"/>
                  </a:lnTo>
                  <a:lnTo>
                    <a:pt x="2319" y="621"/>
                  </a:lnTo>
                  <a:lnTo>
                    <a:pt x="2346" y="648"/>
                  </a:lnTo>
                  <a:lnTo>
                    <a:pt x="2356" y="658"/>
                  </a:lnTo>
                  <a:lnTo>
                    <a:pt x="2357" y="660"/>
                  </a:lnTo>
                  <a:lnTo>
                    <a:pt x="2407" y="759"/>
                  </a:lnTo>
                  <a:lnTo>
                    <a:pt x="2394" y="761"/>
                  </a:lnTo>
                  <a:lnTo>
                    <a:pt x="2381" y="764"/>
                  </a:lnTo>
                  <a:lnTo>
                    <a:pt x="2369" y="767"/>
                  </a:lnTo>
                  <a:lnTo>
                    <a:pt x="2359" y="771"/>
                  </a:lnTo>
                  <a:lnTo>
                    <a:pt x="2355" y="775"/>
                  </a:lnTo>
                  <a:lnTo>
                    <a:pt x="2350" y="778"/>
                  </a:lnTo>
                  <a:lnTo>
                    <a:pt x="2347" y="782"/>
                  </a:lnTo>
                  <a:lnTo>
                    <a:pt x="2345" y="787"/>
                  </a:lnTo>
                  <a:lnTo>
                    <a:pt x="2343" y="791"/>
                  </a:lnTo>
                  <a:lnTo>
                    <a:pt x="2342" y="796"/>
                  </a:lnTo>
                  <a:lnTo>
                    <a:pt x="2342" y="802"/>
                  </a:lnTo>
                  <a:lnTo>
                    <a:pt x="2342" y="808"/>
                  </a:lnTo>
                  <a:lnTo>
                    <a:pt x="2345" y="817"/>
                  </a:lnTo>
                  <a:lnTo>
                    <a:pt x="2348" y="827"/>
                  </a:lnTo>
                  <a:lnTo>
                    <a:pt x="2354" y="836"/>
                  </a:lnTo>
                  <a:lnTo>
                    <a:pt x="2359" y="843"/>
                  </a:lnTo>
                  <a:lnTo>
                    <a:pt x="2367" y="852"/>
                  </a:lnTo>
                  <a:lnTo>
                    <a:pt x="2375" y="860"/>
                  </a:lnTo>
                  <a:lnTo>
                    <a:pt x="2384" y="867"/>
                  </a:lnTo>
                  <a:lnTo>
                    <a:pt x="2394" y="875"/>
                  </a:lnTo>
                  <a:lnTo>
                    <a:pt x="2405" y="881"/>
                  </a:lnTo>
                  <a:lnTo>
                    <a:pt x="2416" y="888"/>
                  </a:lnTo>
                  <a:lnTo>
                    <a:pt x="2427" y="894"/>
                  </a:lnTo>
                  <a:lnTo>
                    <a:pt x="2439" y="900"/>
                  </a:lnTo>
                  <a:lnTo>
                    <a:pt x="2461" y="909"/>
                  </a:lnTo>
                  <a:lnTo>
                    <a:pt x="2484" y="916"/>
                  </a:lnTo>
                  <a:lnTo>
                    <a:pt x="2508" y="923"/>
                  </a:lnTo>
                  <a:lnTo>
                    <a:pt x="2535" y="928"/>
                  </a:lnTo>
                  <a:lnTo>
                    <a:pt x="2564" y="935"/>
                  </a:lnTo>
                  <a:lnTo>
                    <a:pt x="2592" y="941"/>
                  </a:lnTo>
                  <a:lnTo>
                    <a:pt x="2605" y="946"/>
                  </a:lnTo>
                  <a:lnTo>
                    <a:pt x="2617" y="950"/>
                  </a:lnTo>
                  <a:lnTo>
                    <a:pt x="2627" y="955"/>
                  </a:lnTo>
                  <a:lnTo>
                    <a:pt x="2636" y="961"/>
                  </a:lnTo>
                  <a:lnTo>
                    <a:pt x="2643" y="967"/>
                  </a:lnTo>
                  <a:lnTo>
                    <a:pt x="2647" y="975"/>
                  </a:lnTo>
                  <a:lnTo>
                    <a:pt x="2650" y="978"/>
                  </a:lnTo>
                  <a:lnTo>
                    <a:pt x="2651" y="983"/>
                  </a:lnTo>
                  <a:lnTo>
                    <a:pt x="2651" y="987"/>
                  </a:lnTo>
                  <a:lnTo>
                    <a:pt x="2651" y="991"/>
                  </a:lnTo>
                  <a:lnTo>
                    <a:pt x="2647" y="1013"/>
                  </a:lnTo>
                  <a:lnTo>
                    <a:pt x="2647" y="1040"/>
                  </a:lnTo>
                  <a:lnTo>
                    <a:pt x="2649" y="1054"/>
                  </a:lnTo>
                  <a:lnTo>
                    <a:pt x="2650" y="1068"/>
                  </a:lnTo>
                  <a:lnTo>
                    <a:pt x="2651" y="1084"/>
                  </a:lnTo>
                  <a:lnTo>
                    <a:pt x="2653" y="1099"/>
                  </a:lnTo>
                  <a:lnTo>
                    <a:pt x="2656" y="1113"/>
                  </a:lnTo>
                  <a:lnTo>
                    <a:pt x="2661" y="1126"/>
                  </a:lnTo>
                  <a:lnTo>
                    <a:pt x="2665" y="1138"/>
                  </a:lnTo>
                  <a:lnTo>
                    <a:pt x="2670" y="1149"/>
                  </a:lnTo>
                  <a:lnTo>
                    <a:pt x="2676" y="1159"/>
                  </a:lnTo>
                  <a:lnTo>
                    <a:pt x="2683" y="1166"/>
                  </a:lnTo>
                  <a:lnTo>
                    <a:pt x="2687" y="1170"/>
                  </a:lnTo>
                  <a:lnTo>
                    <a:pt x="2691" y="1172"/>
                  </a:lnTo>
                  <a:lnTo>
                    <a:pt x="2695" y="1173"/>
                  </a:lnTo>
                  <a:lnTo>
                    <a:pt x="2700" y="1174"/>
                  </a:lnTo>
                  <a:lnTo>
                    <a:pt x="2730" y="1181"/>
                  </a:lnTo>
                  <a:lnTo>
                    <a:pt x="2748" y="1186"/>
                  </a:lnTo>
                  <a:lnTo>
                    <a:pt x="2756" y="1189"/>
                  </a:lnTo>
                  <a:lnTo>
                    <a:pt x="2758" y="1191"/>
                  </a:lnTo>
                  <a:lnTo>
                    <a:pt x="2762" y="1199"/>
                  </a:lnTo>
                  <a:lnTo>
                    <a:pt x="2770" y="1219"/>
                  </a:lnTo>
                  <a:lnTo>
                    <a:pt x="2785" y="1247"/>
                  </a:lnTo>
                  <a:lnTo>
                    <a:pt x="2802" y="1279"/>
                  </a:lnTo>
                  <a:lnTo>
                    <a:pt x="2812" y="1294"/>
                  </a:lnTo>
                  <a:lnTo>
                    <a:pt x="2822" y="1308"/>
                  </a:lnTo>
                  <a:lnTo>
                    <a:pt x="2832" y="1321"/>
                  </a:lnTo>
                  <a:lnTo>
                    <a:pt x="2842" y="1332"/>
                  </a:lnTo>
                  <a:lnTo>
                    <a:pt x="2848" y="1336"/>
                  </a:lnTo>
                  <a:lnTo>
                    <a:pt x="2853" y="1339"/>
                  </a:lnTo>
                  <a:lnTo>
                    <a:pt x="2859" y="1343"/>
                  </a:lnTo>
                  <a:lnTo>
                    <a:pt x="2864" y="1344"/>
                  </a:lnTo>
                  <a:lnTo>
                    <a:pt x="2868" y="1345"/>
                  </a:lnTo>
                  <a:lnTo>
                    <a:pt x="2874" y="1345"/>
                  </a:lnTo>
                  <a:lnTo>
                    <a:pt x="2878" y="1344"/>
                  </a:lnTo>
                  <a:lnTo>
                    <a:pt x="2884" y="1341"/>
                  </a:lnTo>
                  <a:lnTo>
                    <a:pt x="2892" y="1336"/>
                  </a:lnTo>
                  <a:lnTo>
                    <a:pt x="2902" y="1333"/>
                  </a:lnTo>
                  <a:lnTo>
                    <a:pt x="2911" y="1333"/>
                  </a:lnTo>
                  <a:lnTo>
                    <a:pt x="2918" y="1334"/>
                  </a:lnTo>
                  <a:lnTo>
                    <a:pt x="2927" y="1336"/>
                  </a:lnTo>
                  <a:lnTo>
                    <a:pt x="2935" y="1341"/>
                  </a:lnTo>
                  <a:lnTo>
                    <a:pt x="2942" y="1345"/>
                  </a:lnTo>
                  <a:lnTo>
                    <a:pt x="2950" y="1349"/>
                  </a:lnTo>
                  <a:lnTo>
                    <a:pt x="2963" y="1358"/>
                  </a:lnTo>
                  <a:lnTo>
                    <a:pt x="2975" y="1364"/>
                  </a:lnTo>
                  <a:lnTo>
                    <a:pt x="2979" y="1366"/>
                  </a:lnTo>
                  <a:lnTo>
                    <a:pt x="2984" y="1366"/>
                  </a:lnTo>
                  <a:lnTo>
                    <a:pt x="2988" y="1362"/>
                  </a:lnTo>
                  <a:lnTo>
                    <a:pt x="2991" y="1358"/>
                  </a:lnTo>
                  <a:lnTo>
                    <a:pt x="3000" y="1339"/>
                  </a:lnTo>
                  <a:lnTo>
                    <a:pt x="3013" y="1316"/>
                  </a:lnTo>
                  <a:lnTo>
                    <a:pt x="3026" y="1287"/>
                  </a:lnTo>
                  <a:lnTo>
                    <a:pt x="3040" y="1260"/>
                  </a:lnTo>
                  <a:lnTo>
                    <a:pt x="3015" y="1264"/>
                  </a:lnTo>
                  <a:lnTo>
                    <a:pt x="3182" y="1233"/>
                  </a:lnTo>
                  <a:lnTo>
                    <a:pt x="3191" y="1231"/>
                  </a:lnTo>
                  <a:lnTo>
                    <a:pt x="3213" y="1225"/>
                  </a:lnTo>
                  <a:lnTo>
                    <a:pt x="3246" y="1218"/>
                  </a:lnTo>
                  <a:lnTo>
                    <a:pt x="3285" y="1207"/>
                  </a:lnTo>
                  <a:lnTo>
                    <a:pt x="3328" y="1196"/>
                  </a:lnTo>
                  <a:lnTo>
                    <a:pt x="3368" y="1184"/>
                  </a:lnTo>
                  <a:lnTo>
                    <a:pt x="3405" y="1173"/>
                  </a:lnTo>
                  <a:lnTo>
                    <a:pt x="3432" y="1162"/>
                  </a:lnTo>
                  <a:lnTo>
                    <a:pt x="3442" y="1158"/>
                  </a:lnTo>
                  <a:lnTo>
                    <a:pt x="3452" y="1152"/>
                  </a:lnTo>
                  <a:lnTo>
                    <a:pt x="3460" y="1148"/>
                  </a:lnTo>
                  <a:lnTo>
                    <a:pt x="3469" y="1141"/>
                  </a:lnTo>
                  <a:lnTo>
                    <a:pt x="3477" y="1136"/>
                  </a:lnTo>
                  <a:lnTo>
                    <a:pt x="3483" y="1129"/>
                  </a:lnTo>
                  <a:lnTo>
                    <a:pt x="3489" y="1122"/>
                  </a:lnTo>
                  <a:lnTo>
                    <a:pt x="3494" y="1114"/>
                  </a:lnTo>
                  <a:lnTo>
                    <a:pt x="3499" y="1105"/>
                  </a:lnTo>
                  <a:lnTo>
                    <a:pt x="3502" y="1096"/>
                  </a:lnTo>
                  <a:lnTo>
                    <a:pt x="3505" y="1085"/>
                  </a:lnTo>
                  <a:lnTo>
                    <a:pt x="3507" y="1073"/>
                  </a:lnTo>
                  <a:lnTo>
                    <a:pt x="3508" y="1059"/>
                  </a:lnTo>
                  <a:lnTo>
                    <a:pt x="3509" y="1043"/>
                  </a:lnTo>
                  <a:lnTo>
                    <a:pt x="3509" y="1027"/>
                  </a:lnTo>
                  <a:lnTo>
                    <a:pt x="3508" y="1009"/>
                  </a:lnTo>
                  <a:lnTo>
                    <a:pt x="3507" y="974"/>
                  </a:lnTo>
                  <a:lnTo>
                    <a:pt x="3506" y="947"/>
                  </a:lnTo>
                  <a:lnTo>
                    <a:pt x="3507" y="936"/>
                  </a:lnTo>
                  <a:lnTo>
                    <a:pt x="3508" y="926"/>
                  </a:lnTo>
                  <a:lnTo>
                    <a:pt x="3510" y="918"/>
                  </a:lnTo>
                  <a:lnTo>
                    <a:pt x="3513" y="912"/>
                  </a:lnTo>
                  <a:lnTo>
                    <a:pt x="3516" y="906"/>
                  </a:lnTo>
                  <a:lnTo>
                    <a:pt x="3519" y="903"/>
                  </a:lnTo>
                  <a:lnTo>
                    <a:pt x="3524" y="901"/>
                  </a:lnTo>
                  <a:lnTo>
                    <a:pt x="3529" y="900"/>
                  </a:lnTo>
                  <a:lnTo>
                    <a:pt x="3536" y="900"/>
                  </a:lnTo>
                  <a:lnTo>
                    <a:pt x="3542" y="901"/>
                  </a:lnTo>
                  <a:lnTo>
                    <a:pt x="3551" y="903"/>
                  </a:lnTo>
                  <a:lnTo>
                    <a:pt x="3559" y="906"/>
                  </a:lnTo>
                  <a:lnTo>
                    <a:pt x="3581" y="915"/>
                  </a:lnTo>
                  <a:lnTo>
                    <a:pt x="3606" y="925"/>
                  </a:lnTo>
                  <a:lnTo>
                    <a:pt x="3636" y="937"/>
                  </a:lnTo>
                  <a:lnTo>
                    <a:pt x="3666" y="950"/>
                  </a:lnTo>
                  <a:lnTo>
                    <a:pt x="3699" y="963"/>
                  </a:lnTo>
                  <a:lnTo>
                    <a:pt x="3731" y="976"/>
                  </a:lnTo>
                  <a:lnTo>
                    <a:pt x="3765" y="990"/>
                  </a:lnTo>
                  <a:lnTo>
                    <a:pt x="3797" y="1002"/>
                  </a:lnTo>
                  <a:lnTo>
                    <a:pt x="3804" y="1005"/>
                  </a:lnTo>
                  <a:lnTo>
                    <a:pt x="3812" y="1006"/>
                  </a:lnTo>
                  <a:lnTo>
                    <a:pt x="3820" y="1008"/>
                  </a:lnTo>
                  <a:lnTo>
                    <a:pt x="3826" y="1008"/>
                  </a:lnTo>
                  <a:lnTo>
                    <a:pt x="3833" y="1008"/>
                  </a:lnTo>
                  <a:lnTo>
                    <a:pt x="3839" y="1005"/>
                  </a:lnTo>
                  <a:lnTo>
                    <a:pt x="3846" y="1004"/>
                  </a:lnTo>
                  <a:lnTo>
                    <a:pt x="3852" y="1001"/>
                  </a:lnTo>
                  <a:lnTo>
                    <a:pt x="3858" y="998"/>
                  </a:lnTo>
                  <a:lnTo>
                    <a:pt x="3864" y="994"/>
                  </a:lnTo>
                  <a:lnTo>
                    <a:pt x="3870" y="990"/>
                  </a:lnTo>
                  <a:lnTo>
                    <a:pt x="3875" y="985"/>
                  </a:lnTo>
                  <a:lnTo>
                    <a:pt x="3885" y="974"/>
                  </a:lnTo>
                  <a:lnTo>
                    <a:pt x="3895" y="961"/>
                  </a:lnTo>
                  <a:lnTo>
                    <a:pt x="3903" y="947"/>
                  </a:lnTo>
                  <a:lnTo>
                    <a:pt x="3911" y="930"/>
                  </a:lnTo>
                  <a:lnTo>
                    <a:pt x="3918" y="914"/>
                  </a:lnTo>
                  <a:lnTo>
                    <a:pt x="3924" y="897"/>
                  </a:lnTo>
                  <a:lnTo>
                    <a:pt x="3931" y="878"/>
                  </a:lnTo>
                  <a:lnTo>
                    <a:pt x="3936" y="860"/>
                  </a:lnTo>
                  <a:lnTo>
                    <a:pt x="3940" y="841"/>
                  </a:lnTo>
                  <a:lnTo>
                    <a:pt x="3944" y="823"/>
                  </a:lnTo>
                  <a:lnTo>
                    <a:pt x="3950" y="791"/>
                  </a:lnTo>
                  <a:lnTo>
                    <a:pt x="3956" y="766"/>
                  </a:lnTo>
                  <a:lnTo>
                    <a:pt x="3959" y="756"/>
                  </a:lnTo>
                  <a:lnTo>
                    <a:pt x="3963" y="746"/>
                  </a:lnTo>
                  <a:lnTo>
                    <a:pt x="3968" y="739"/>
                  </a:lnTo>
                  <a:lnTo>
                    <a:pt x="3973" y="732"/>
                  </a:lnTo>
                  <a:lnTo>
                    <a:pt x="3980" y="726"/>
                  </a:lnTo>
                  <a:lnTo>
                    <a:pt x="3987" y="720"/>
                  </a:lnTo>
                  <a:lnTo>
                    <a:pt x="3997" y="715"/>
                  </a:lnTo>
                  <a:lnTo>
                    <a:pt x="4009" y="709"/>
                  </a:lnTo>
                  <a:lnTo>
                    <a:pt x="4038" y="700"/>
                  </a:lnTo>
                  <a:lnTo>
                    <a:pt x="4079" y="689"/>
                  </a:lnTo>
                  <a:lnTo>
                    <a:pt x="4120" y="677"/>
                  </a:lnTo>
                  <a:lnTo>
                    <a:pt x="4156" y="665"/>
                  </a:lnTo>
                  <a:lnTo>
                    <a:pt x="4186" y="654"/>
                  </a:lnTo>
                  <a:lnTo>
                    <a:pt x="4214" y="644"/>
                  </a:lnTo>
                  <a:lnTo>
                    <a:pt x="4227" y="641"/>
                  </a:lnTo>
                  <a:lnTo>
                    <a:pt x="4239" y="639"/>
                  </a:lnTo>
                  <a:lnTo>
                    <a:pt x="4251" y="636"/>
                  </a:lnTo>
                  <a:lnTo>
                    <a:pt x="4262" y="635"/>
                  </a:lnTo>
                  <a:lnTo>
                    <a:pt x="4276" y="635"/>
                  </a:lnTo>
                  <a:lnTo>
                    <a:pt x="4288" y="636"/>
                  </a:lnTo>
                  <a:lnTo>
                    <a:pt x="4302" y="640"/>
                  </a:lnTo>
                  <a:lnTo>
                    <a:pt x="4316" y="644"/>
                  </a:lnTo>
                  <a:lnTo>
                    <a:pt x="4345" y="654"/>
                  </a:lnTo>
                  <a:lnTo>
                    <a:pt x="4375" y="665"/>
                  </a:lnTo>
                  <a:lnTo>
                    <a:pt x="4406" y="676"/>
                  </a:lnTo>
                  <a:lnTo>
                    <a:pt x="4439" y="688"/>
                  </a:lnTo>
                  <a:lnTo>
                    <a:pt x="4471" y="701"/>
                  </a:lnTo>
                  <a:lnTo>
                    <a:pt x="4504" y="715"/>
                  </a:lnTo>
                  <a:lnTo>
                    <a:pt x="4538" y="730"/>
                  </a:lnTo>
                  <a:lnTo>
                    <a:pt x="4572" y="746"/>
                  </a:lnTo>
                  <a:lnTo>
                    <a:pt x="4588" y="754"/>
                  </a:lnTo>
                  <a:lnTo>
                    <a:pt x="4602" y="759"/>
                  </a:lnTo>
                  <a:lnTo>
                    <a:pt x="4615" y="764"/>
                  </a:lnTo>
                  <a:lnTo>
                    <a:pt x="4627" y="767"/>
                  </a:lnTo>
                  <a:lnTo>
                    <a:pt x="4637" y="768"/>
                  </a:lnTo>
                  <a:lnTo>
                    <a:pt x="4647" y="768"/>
                  </a:lnTo>
                  <a:lnTo>
                    <a:pt x="4655" y="767"/>
                  </a:lnTo>
                  <a:lnTo>
                    <a:pt x="4663" y="765"/>
                  </a:lnTo>
                  <a:lnTo>
                    <a:pt x="4670" y="763"/>
                  </a:lnTo>
                  <a:lnTo>
                    <a:pt x="4676" y="759"/>
                  </a:lnTo>
                  <a:lnTo>
                    <a:pt x="4681" y="755"/>
                  </a:lnTo>
                  <a:lnTo>
                    <a:pt x="4687" y="750"/>
                  </a:lnTo>
                  <a:lnTo>
                    <a:pt x="4697" y="739"/>
                  </a:lnTo>
                  <a:lnTo>
                    <a:pt x="4705" y="727"/>
                  </a:lnTo>
                  <a:lnTo>
                    <a:pt x="4721" y="698"/>
                  </a:lnTo>
                  <a:lnTo>
                    <a:pt x="4736" y="666"/>
                  </a:lnTo>
                  <a:lnTo>
                    <a:pt x="4741" y="658"/>
                  </a:lnTo>
                  <a:lnTo>
                    <a:pt x="4748" y="652"/>
                  </a:lnTo>
                  <a:lnTo>
                    <a:pt x="4757" y="645"/>
                  </a:lnTo>
                  <a:lnTo>
                    <a:pt x="4766" y="639"/>
                  </a:lnTo>
                  <a:lnTo>
                    <a:pt x="4778" y="633"/>
                  </a:lnTo>
                  <a:lnTo>
                    <a:pt x="4792" y="630"/>
                  </a:lnTo>
                  <a:lnTo>
                    <a:pt x="4809" y="627"/>
                  </a:lnTo>
                  <a:lnTo>
                    <a:pt x="4827" y="624"/>
                  </a:lnTo>
                  <a:lnTo>
                    <a:pt x="4847" y="623"/>
                  </a:lnTo>
                  <a:lnTo>
                    <a:pt x="4868" y="621"/>
                  </a:lnTo>
                  <a:lnTo>
                    <a:pt x="4889" y="618"/>
                  </a:lnTo>
                  <a:lnTo>
                    <a:pt x="4912" y="615"/>
                  </a:lnTo>
                  <a:lnTo>
                    <a:pt x="4935" y="611"/>
                  </a:lnTo>
                  <a:lnTo>
                    <a:pt x="4958" y="608"/>
                  </a:lnTo>
                  <a:lnTo>
                    <a:pt x="4981" y="604"/>
                  </a:lnTo>
                  <a:lnTo>
                    <a:pt x="5003" y="599"/>
                  </a:lnTo>
                  <a:lnTo>
                    <a:pt x="5008" y="586"/>
                  </a:lnTo>
                  <a:lnTo>
                    <a:pt x="5011" y="57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1291"/>
            <p:cNvSpPr>
              <a:spLocks noChangeAspect="1"/>
            </p:cNvSpPr>
            <p:nvPr/>
          </p:nvSpPr>
          <p:spPr bwMode="auto">
            <a:xfrm>
              <a:off x="4411" y="2543"/>
              <a:ext cx="664" cy="588"/>
            </a:xfrm>
            <a:custGeom>
              <a:avLst/>
              <a:gdLst>
                <a:gd name="T0" fmla="*/ 0 w 5011"/>
                <a:gd name="T1" fmla="*/ 0 h 4172"/>
                <a:gd name="T2" fmla="*/ 0 w 5011"/>
                <a:gd name="T3" fmla="*/ 0 h 4172"/>
                <a:gd name="T4" fmla="*/ 0 w 5011"/>
                <a:gd name="T5" fmla="*/ 0 h 4172"/>
                <a:gd name="T6" fmla="*/ 0 w 5011"/>
                <a:gd name="T7" fmla="*/ 0 h 4172"/>
                <a:gd name="T8" fmla="*/ 0 w 5011"/>
                <a:gd name="T9" fmla="*/ 0 h 4172"/>
                <a:gd name="T10" fmla="*/ 0 w 5011"/>
                <a:gd name="T11" fmla="*/ 0 h 4172"/>
                <a:gd name="T12" fmla="*/ 0 w 5011"/>
                <a:gd name="T13" fmla="*/ 0 h 4172"/>
                <a:gd name="T14" fmla="*/ 0 w 5011"/>
                <a:gd name="T15" fmla="*/ 0 h 4172"/>
                <a:gd name="T16" fmla="*/ 0 w 5011"/>
                <a:gd name="T17" fmla="*/ 0 h 4172"/>
                <a:gd name="T18" fmla="*/ 0 w 5011"/>
                <a:gd name="T19" fmla="*/ 0 h 4172"/>
                <a:gd name="T20" fmla="*/ 0 w 5011"/>
                <a:gd name="T21" fmla="*/ 0 h 4172"/>
                <a:gd name="T22" fmla="*/ 0 w 5011"/>
                <a:gd name="T23" fmla="*/ 0 h 4172"/>
                <a:gd name="T24" fmla="*/ 0 w 5011"/>
                <a:gd name="T25" fmla="*/ 0 h 4172"/>
                <a:gd name="T26" fmla="*/ 0 w 5011"/>
                <a:gd name="T27" fmla="*/ 0 h 4172"/>
                <a:gd name="T28" fmla="*/ 0 w 5011"/>
                <a:gd name="T29" fmla="*/ 0 h 4172"/>
                <a:gd name="T30" fmla="*/ 0 w 5011"/>
                <a:gd name="T31" fmla="*/ 0 h 4172"/>
                <a:gd name="T32" fmla="*/ 0 w 5011"/>
                <a:gd name="T33" fmla="*/ 0 h 4172"/>
                <a:gd name="T34" fmla="*/ 0 w 5011"/>
                <a:gd name="T35" fmla="*/ 0 h 4172"/>
                <a:gd name="T36" fmla="*/ 0 w 5011"/>
                <a:gd name="T37" fmla="*/ 0 h 4172"/>
                <a:gd name="T38" fmla="*/ 0 w 5011"/>
                <a:gd name="T39" fmla="*/ 0 h 4172"/>
                <a:gd name="T40" fmla="*/ 0 w 5011"/>
                <a:gd name="T41" fmla="*/ 0 h 4172"/>
                <a:gd name="T42" fmla="*/ 0 w 5011"/>
                <a:gd name="T43" fmla="*/ 0 h 4172"/>
                <a:gd name="T44" fmla="*/ 0 w 5011"/>
                <a:gd name="T45" fmla="*/ 0 h 4172"/>
                <a:gd name="T46" fmla="*/ 0 w 5011"/>
                <a:gd name="T47" fmla="*/ 0 h 4172"/>
                <a:gd name="T48" fmla="*/ 0 w 5011"/>
                <a:gd name="T49" fmla="*/ 0 h 4172"/>
                <a:gd name="T50" fmla="*/ 0 w 5011"/>
                <a:gd name="T51" fmla="*/ 0 h 4172"/>
                <a:gd name="T52" fmla="*/ 0 w 5011"/>
                <a:gd name="T53" fmla="*/ 0 h 4172"/>
                <a:gd name="T54" fmla="*/ 0 w 5011"/>
                <a:gd name="T55" fmla="*/ 0 h 4172"/>
                <a:gd name="T56" fmla="*/ 0 w 5011"/>
                <a:gd name="T57" fmla="*/ 0 h 4172"/>
                <a:gd name="T58" fmla="*/ 0 w 5011"/>
                <a:gd name="T59" fmla="*/ 0 h 4172"/>
                <a:gd name="T60" fmla="*/ 0 w 5011"/>
                <a:gd name="T61" fmla="*/ 0 h 4172"/>
                <a:gd name="T62" fmla="*/ 0 w 5011"/>
                <a:gd name="T63" fmla="*/ 0 h 4172"/>
                <a:gd name="T64" fmla="*/ 0 w 5011"/>
                <a:gd name="T65" fmla="*/ 0 h 4172"/>
                <a:gd name="T66" fmla="*/ 0 w 5011"/>
                <a:gd name="T67" fmla="*/ 0 h 4172"/>
                <a:gd name="T68" fmla="*/ 0 w 5011"/>
                <a:gd name="T69" fmla="*/ 0 h 4172"/>
                <a:gd name="T70" fmla="*/ 0 w 5011"/>
                <a:gd name="T71" fmla="*/ 0 h 4172"/>
                <a:gd name="T72" fmla="*/ 0 w 5011"/>
                <a:gd name="T73" fmla="*/ 0 h 4172"/>
                <a:gd name="T74" fmla="*/ 0 w 5011"/>
                <a:gd name="T75" fmla="*/ 0 h 4172"/>
                <a:gd name="T76" fmla="*/ 0 w 5011"/>
                <a:gd name="T77" fmla="*/ 0 h 4172"/>
                <a:gd name="T78" fmla="*/ 0 w 5011"/>
                <a:gd name="T79" fmla="*/ 0 h 4172"/>
                <a:gd name="T80" fmla="*/ 0 w 5011"/>
                <a:gd name="T81" fmla="*/ 0 h 4172"/>
                <a:gd name="T82" fmla="*/ 0 w 5011"/>
                <a:gd name="T83" fmla="*/ 0 h 4172"/>
                <a:gd name="T84" fmla="*/ 0 w 5011"/>
                <a:gd name="T85" fmla="*/ 0 h 4172"/>
                <a:gd name="T86" fmla="*/ 0 w 5011"/>
                <a:gd name="T87" fmla="*/ 0 h 4172"/>
                <a:gd name="T88" fmla="*/ 0 w 5011"/>
                <a:gd name="T89" fmla="*/ 0 h 4172"/>
                <a:gd name="T90" fmla="*/ 0 w 5011"/>
                <a:gd name="T91" fmla="*/ 0 h 4172"/>
                <a:gd name="T92" fmla="*/ 0 w 5011"/>
                <a:gd name="T93" fmla="*/ 0 h 4172"/>
                <a:gd name="T94" fmla="*/ 0 w 5011"/>
                <a:gd name="T95" fmla="*/ 0 h 4172"/>
                <a:gd name="T96" fmla="*/ 0 w 5011"/>
                <a:gd name="T97" fmla="*/ 0 h 4172"/>
                <a:gd name="T98" fmla="*/ 0 w 5011"/>
                <a:gd name="T99" fmla="*/ 0 h 4172"/>
                <a:gd name="T100" fmla="*/ 0 w 5011"/>
                <a:gd name="T101" fmla="*/ 0 h 4172"/>
                <a:gd name="T102" fmla="*/ 0 w 5011"/>
                <a:gd name="T103" fmla="*/ 0 h 4172"/>
                <a:gd name="T104" fmla="*/ 0 w 5011"/>
                <a:gd name="T105" fmla="*/ 0 h 4172"/>
                <a:gd name="T106" fmla="*/ 0 w 5011"/>
                <a:gd name="T107" fmla="*/ 0 h 4172"/>
                <a:gd name="T108" fmla="*/ 0 w 5011"/>
                <a:gd name="T109" fmla="*/ 0 h 4172"/>
                <a:gd name="T110" fmla="*/ 0 w 5011"/>
                <a:gd name="T111" fmla="*/ 0 h 4172"/>
                <a:gd name="T112" fmla="*/ 0 w 5011"/>
                <a:gd name="T113" fmla="*/ 0 h 4172"/>
                <a:gd name="T114" fmla="*/ 0 w 5011"/>
                <a:gd name="T115" fmla="*/ 0 h 4172"/>
                <a:gd name="T116" fmla="*/ 0 w 5011"/>
                <a:gd name="T117" fmla="*/ 0 h 4172"/>
                <a:gd name="T118" fmla="*/ 0 w 5011"/>
                <a:gd name="T119" fmla="*/ 0 h 41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11"/>
                <a:gd name="T181" fmla="*/ 0 h 4172"/>
                <a:gd name="T182" fmla="*/ 5011 w 5011"/>
                <a:gd name="T183" fmla="*/ 4172 h 41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11" h="4172">
                  <a:moveTo>
                    <a:pt x="5011" y="578"/>
                  </a:moveTo>
                  <a:lnTo>
                    <a:pt x="5005" y="596"/>
                  </a:lnTo>
                  <a:lnTo>
                    <a:pt x="4992" y="626"/>
                  </a:lnTo>
                  <a:lnTo>
                    <a:pt x="4975" y="663"/>
                  </a:lnTo>
                  <a:lnTo>
                    <a:pt x="4957" y="703"/>
                  </a:lnTo>
                  <a:lnTo>
                    <a:pt x="4946" y="724"/>
                  </a:lnTo>
                  <a:lnTo>
                    <a:pt x="4935" y="744"/>
                  </a:lnTo>
                  <a:lnTo>
                    <a:pt x="4924" y="764"/>
                  </a:lnTo>
                  <a:lnTo>
                    <a:pt x="4912" y="782"/>
                  </a:lnTo>
                  <a:lnTo>
                    <a:pt x="4901" y="799"/>
                  </a:lnTo>
                  <a:lnTo>
                    <a:pt x="4889" y="813"/>
                  </a:lnTo>
                  <a:lnTo>
                    <a:pt x="4878" y="825"/>
                  </a:lnTo>
                  <a:lnTo>
                    <a:pt x="4868" y="833"/>
                  </a:lnTo>
                  <a:lnTo>
                    <a:pt x="4838" y="852"/>
                  </a:lnTo>
                  <a:lnTo>
                    <a:pt x="4801" y="874"/>
                  </a:lnTo>
                  <a:lnTo>
                    <a:pt x="4758" y="898"/>
                  </a:lnTo>
                  <a:lnTo>
                    <a:pt x="4713" y="923"/>
                  </a:lnTo>
                  <a:lnTo>
                    <a:pt x="4667" y="948"/>
                  </a:lnTo>
                  <a:lnTo>
                    <a:pt x="4626" y="972"/>
                  </a:lnTo>
                  <a:lnTo>
                    <a:pt x="4607" y="983"/>
                  </a:lnTo>
                  <a:lnTo>
                    <a:pt x="4591" y="993"/>
                  </a:lnTo>
                  <a:lnTo>
                    <a:pt x="4577" y="1002"/>
                  </a:lnTo>
                  <a:lnTo>
                    <a:pt x="4565" y="1011"/>
                  </a:lnTo>
                  <a:lnTo>
                    <a:pt x="4533" y="1037"/>
                  </a:lnTo>
                  <a:lnTo>
                    <a:pt x="4481" y="1080"/>
                  </a:lnTo>
                  <a:lnTo>
                    <a:pt x="4417" y="1135"/>
                  </a:lnTo>
                  <a:lnTo>
                    <a:pt x="4348" y="1194"/>
                  </a:lnTo>
                  <a:lnTo>
                    <a:pt x="4281" y="1250"/>
                  </a:lnTo>
                  <a:lnTo>
                    <a:pt x="4224" y="1298"/>
                  </a:lnTo>
                  <a:lnTo>
                    <a:pt x="4184" y="1332"/>
                  </a:lnTo>
                  <a:lnTo>
                    <a:pt x="4170" y="1344"/>
                  </a:lnTo>
                  <a:lnTo>
                    <a:pt x="4158" y="1355"/>
                  </a:lnTo>
                  <a:lnTo>
                    <a:pt x="4129" y="1382"/>
                  </a:lnTo>
                  <a:lnTo>
                    <a:pt x="4084" y="1420"/>
                  </a:lnTo>
                  <a:lnTo>
                    <a:pt x="4032" y="1466"/>
                  </a:lnTo>
                  <a:lnTo>
                    <a:pt x="4005" y="1489"/>
                  </a:lnTo>
                  <a:lnTo>
                    <a:pt x="3976" y="1510"/>
                  </a:lnTo>
                  <a:lnTo>
                    <a:pt x="3949" y="1531"/>
                  </a:lnTo>
                  <a:lnTo>
                    <a:pt x="3924" y="1551"/>
                  </a:lnTo>
                  <a:lnTo>
                    <a:pt x="3900" y="1567"/>
                  </a:lnTo>
                  <a:lnTo>
                    <a:pt x="3878" y="1580"/>
                  </a:lnTo>
                  <a:lnTo>
                    <a:pt x="3870" y="1585"/>
                  </a:lnTo>
                  <a:lnTo>
                    <a:pt x="3861" y="1590"/>
                  </a:lnTo>
                  <a:lnTo>
                    <a:pt x="3853" y="1592"/>
                  </a:lnTo>
                  <a:lnTo>
                    <a:pt x="3847" y="1594"/>
                  </a:lnTo>
                  <a:lnTo>
                    <a:pt x="3836" y="1595"/>
                  </a:lnTo>
                  <a:lnTo>
                    <a:pt x="3825" y="1596"/>
                  </a:lnTo>
                  <a:lnTo>
                    <a:pt x="3815" y="1596"/>
                  </a:lnTo>
                  <a:lnTo>
                    <a:pt x="3805" y="1596"/>
                  </a:lnTo>
                  <a:lnTo>
                    <a:pt x="3788" y="1595"/>
                  </a:lnTo>
                  <a:lnTo>
                    <a:pt x="3772" y="1594"/>
                  </a:lnTo>
                  <a:lnTo>
                    <a:pt x="3764" y="1594"/>
                  </a:lnTo>
                  <a:lnTo>
                    <a:pt x="3756" y="1595"/>
                  </a:lnTo>
                  <a:lnTo>
                    <a:pt x="3749" y="1597"/>
                  </a:lnTo>
                  <a:lnTo>
                    <a:pt x="3741" y="1600"/>
                  </a:lnTo>
                  <a:lnTo>
                    <a:pt x="3735" y="1604"/>
                  </a:lnTo>
                  <a:lnTo>
                    <a:pt x="3727" y="1609"/>
                  </a:lnTo>
                  <a:lnTo>
                    <a:pt x="3719" y="1617"/>
                  </a:lnTo>
                  <a:lnTo>
                    <a:pt x="3712" y="1626"/>
                  </a:lnTo>
                  <a:lnTo>
                    <a:pt x="3704" y="1637"/>
                  </a:lnTo>
                  <a:lnTo>
                    <a:pt x="3695" y="1650"/>
                  </a:lnTo>
                  <a:lnTo>
                    <a:pt x="3687" y="1665"/>
                  </a:lnTo>
                  <a:lnTo>
                    <a:pt x="3679" y="1681"/>
                  </a:lnTo>
                  <a:lnTo>
                    <a:pt x="3662" y="1718"/>
                  </a:lnTo>
                  <a:lnTo>
                    <a:pt x="3644" y="1758"/>
                  </a:lnTo>
                  <a:lnTo>
                    <a:pt x="3627" y="1799"/>
                  </a:lnTo>
                  <a:lnTo>
                    <a:pt x="3610" y="1839"/>
                  </a:lnTo>
                  <a:lnTo>
                    <a:pt x="3592" y="1876"/>
                  </a:lnTo>
                  <a:lnTo>
                    <a:pt x="3577" y="1906"/>
                  </a:lnTo>
                  <a:lnTo>
                    <a:pt x="3567" y="1922"/>
                  </a:lnTo>
                  <a:lnTo>
                    <a:pt x="3554" y="1938"/>
                  </a:lnTo>
                  <a:lnTo>
                    <a:pt x="3539" y="1958"/>
                  </a:lnTo>
                  <a:lnTo>
                    <a:pt x="3521" y="1978"/>
                  </a:lnTo>
                  <a:lnTo>
                    <a:pt x="3482" y="2021"/>
                  </a:lnTo>
                  <a:lnTo>
                    <a:pt x="3441" y="2064"/>
                  </a:lnTo>
                  <a:lnTo>
                    <a:pt x="3402" y="2103"/>
                  </a:lnTo>
                  <a:lnTo>
                    <a:pt x="3368" y="2136"/>
                  </a:lnTo>
                  <a:lnTo>
                    <a:pt x="3345" y="2159"/>
                  </a:lnTo>
                  <a:lnTo>
                    <a:pt x="3336" y="2167"/>
                  </a:lnTo>
                  <a:lnTo>
                    <a:pt x="3331" y="2168"/>
                  </a:lnTo>
                  <a:lnTo>
                    <a:pt x="3312" y="2172"/>
                  </a:lnTo>
                  <a:lnTo>
                    <a:pt x="3286" y="2177"/>
                  </a:lnTo>
                  <a:lnTo>
                    <a:pt x="3254" y="2184"/>
                  </a:lnTo>
                  <a:lnTo>
                    <a:pt x="3217" y="2190"/>
                  </a:lnTo>
                  <a:lnTo>
                    <a:pt x="3179" y="2197"/>
                  </a:lnTo>
                  <a:lnTo>
                    <a:pt x="3142" y="2204"/>
                  </a:lnTo>
                  <a:lnTo>
                    <a:pt x="3108" y="2208"/>
                  </a:lnTo>
                  <a:lnTo>
                    <a:pt x="3093" y="2210"/>
                  </a:lnTo>
                  <a:lnTo>
                    <a:pt x="3078" y="2210"/>
                  </a:lnTo>
                  <a:lnTo>
                    <a:pt x="3064" y="2210"/>
                  </a:lnTo>
                  <a:lnTo>
                    <a:pt x="3051" y="2210"/>
                  </a:lnTo>
                  <a:lnTo>
                    <a:pt x="3025" y="2208"/>
                  </a:lnTo>
                  <a:lnTo>
                    <a:pt x="3002" y="2206"/>
                  </a:lnTo>
                  <a:lnTo>
                    <a:pt x="2991" y="2205"/>
                  </a:lnTo>
                  <a:lnTo>
                    <a:pt x="2980" y="2205"/>
                  </a:lnTo>
                  <a:lnTo>
                    <a:pt x="2970" y="2205"/>
                  </a:lnTo>
                  <a:lnTo>
                    <a:pt x="2960" y="2206"/>
                  </a:lnTo>
                  <a:lnTo>
                    <a:pt x="2950" y="2207"/>
                  </a:lnTo>
                  <a:lnTo>
                    <a:pt x="2940" y="2210"/>
                  </a:lnTo>
                  <a:lnTo>
                    <a:pt x="2930" y="2213"/>
                  </a:lnTo>
                  <a:lnTo>
                    <a:pt x="2921" y="2219"/>
                  </a:lnTo>
                  <a:lnTo>
                    <a:pt x="2897" y="2235"/>
                  </a:lnTo>
                  <a:lnTo>
                    <a:pt x="2866" y="2258"/>
                  </a:lnTo>
                  <a:lnTo>
                    <a:pt x="2831" y="2285"/>
                  </a:lnTo>
                  <a:lnTo>
                    <a:pt x="2797" y="2313"/>
                  </a:lnTo>
                  <a:lnTo>
                    <a:pt x="2764" y="2341"/>
                  </a:lnTo>
                  <a:lnTo>
                    <a:pt x="2738" y="2363"/>
                  </a:lnTo>
                  <a:lnTo>
                    <a:pt x="2719" y="2380"/>
                  </a:lnTo>
                  <a:lnTo>
                    <a:pt x="2712" y="2385"/>
                  </a:lnTo>
                  <a:lnTo>
                    <a:pt x="2705" y="2387"/>
                  </a:lnTo>
                  <a:lnTo>
                    <a:pt x="2687" y="2394"/>
                  </a:lnTo>
                  <a:lnTo>
                    <a:pt x="2658" y="2403"/>
                  </a:lnTo>
                  <a:lnTo>
                    <a:pt x="2624" y="2412"/>
                  </a:lnTo>
                  <a:lnTo>
                    <a:pt x="2585" y="2423"/>
                  </a:lnTo>
                  <a:lnTo>
                    <a:pt x="2545" y="2433"/>
                  </a:lnTo>
                  <a:lnTo>
                    <a:pt x="2507" y="2442"/>
                  </a:lnTo>
                  <a:lnTo>
                    <a:pt x="2472" y="2447"/>
                  </a:lnTo>
                  <a:lnTo>
                    <a:pt x="2443" y="2452"/>
                  </a:lnTo>
                  <a:lnTo>
                    <a:pt x="2418" y="2457"/>
                  </a:lnTo>
                  <a:lnTo>
                    <a:pt x="2406" y="2460"/>
                  </a:lnTo>
                  <a:lnTo>
                    <a:pt x="2394" y="2465"/>
                  </a:lnTo>
                  <a:lnTo>
                    <a:pt x="2384" y="2469"/>
                  </a:lnTo>
                  <a:lnTo>
                    <a:pt x="2373" y="2476"/>
                  </a:lnTo>
                  <a:lnTo>
                    <a:pt x="2365" y="2482"/>
                  </a:lnTo>
                  <a:lnTo>
                    <a:pt x="2355" y="2490"/>
                  </a:lnTo>
                  <a:lnTo>
                    <a:pt x="2346" y="2500"/>
                  </a:lnTo>
                  <a:lnTo>
                    <a:pt x="2338" y="2510"/>
                  </a:lnTo>
                  <a:lnTo>
                    <a:pt x="2330" y="2523"/>
                  </a:lnTo>
                  <a:lnTo>
                    <a:pt x="2322" y="2538"/>
                  </a:lnTo>
                  <a:lnTo>
                    <a:pt x="2313" y="2554"/>
                  </a:lnTo>
                  <a:lnTo>
                    <a:pt x="2306" y="2572"/>
                  </a:lnTo>
                  <a:lnTo>
                    <a:pt x="2288" y="2614"/>
                  </a:lnTo>
                  <a:lnTo>
                    <a:pt x="2267" y="2658"/>
                  </a:lnTo>
                  <a:lnTo>
                    <a:pt x="2243" y="2706"/>
                  </a:lnTo>
                  <a:lnTo>
                    <a:pt x="2220" y="2754"/>
                  </a:lnTo>
                  <a:lnTo>
                    <a:pt x="2210" y="2777"/>
                  </a:lnTo>
                  <a:lnTo>
                    <a:pt x="2200" y="2801"/>
                  </a:lnTo>
                  <a:lnTo>
                    <a:pt x="2193" y="2824"/>
                  </a:lnTo>
                  <a:lnTo>
                    <a:pt x="2186" y="2847"/>
                  </a:lnTo>
                  <a:lnTo>
                    <a:pt x="2182" y="2868"/>
                  </a:lnTo>
                  <a:lnTo>
                    <a:pt x="2178" y="2889"/>
                  </a:lnTo>
                  <a:lnTo>
                    <a:pt x="2178" y="2899"/>
                  </a:lnTo>
                  <a:lnTo>
                    <a:pt x="2178" y="2909"/>
                  </a:lnTo>
                  <a:lnTo>
                    <a:pt x="2180" y="2917"/>
                  </a:lnTo>
                  <a:lnTo>
                    <a:pt x="2181" y="2927"/>
                  </a:lnTo>
                  <a:lnTo>
                    <a:pt x="2184" y="2945"/>
                  </a:lnTo>
                  <a:lnTo>
                    <a:pt x="2185" y="2961"/>
                  </a:lnTo>
                  <a:lnTo>
                    <a:pt x="2185" y="2978"/>
                  </a:lnTo>
                  <a:lnTo>
                    <a:pt x="2184" y="2995"/>
                  </a:lnTo>
                  <a:lnTo>
                    <a:pt x="2180" y="3026"/>
                  </a:lnTo>
                  <a:lnTo>
                    <a:pt x="2175" y="3057"/>
                  </a:lnTo>
                  <a:lnTo>
                    <a:pt x="2172" y="3071"/>
                  </a:lnTo>
                  <a:lnTo>
                    <a:pt x="2171" y="3085"/>
                  </a:lnTo>
                  <a:lnTo>
                    <a:pt x="2170" y="3098"/>
                  </a:lnTo>
                  <a:lnTo>
                    <a:pt x="2171" y="3111"/>
                  </a:lnTo>
                  <a:lnTo>
                    <a:pt x="2173" y="3123"/>
                  </a:lnTo>
                  <a:lnTo>
                    <a:pt x="2177" y="3135"/>
                  </a:lnTo>
                  <a:lnTo>
                    <a:pt x="2180" y="3141"/>
                  </a:lnTo>
                  <a:lnTo>
                    <a:pt x="2183" y="3146"/>
                  </a:lnTo>
                  <a:lnTo>
                    <a:pt x="2187" y="3150"/>
                  </a:lnTo>
                  <a:lnTo>
                    <a:pt x="2191" y="3156"/>
                  </a:lnTo>
                  <a:lnTo>
                    <a:pt x="2201" y="3167"/>
                  </a:lnTo>
                  <a:lnTo>
                    <a:pt x="2210" y="3179"/>
                  </a:lnTo>
                  <a:lnTo>
                    <a:pt x="2218" y="3192"/>
                  </a:lnTo>
                  <a:lnTo>
                    <a:pt x="2225" y="3206"/>
                  </a:lnTo>
                  <a:lnTo>
                    <a:pt x="2232" y="3220"/>
                  </a:lnTo>
                  <a:lnTo>
                    <a:pt x="2237" y="3235"/>
                  </a:lnTo>
                  <a:lnTo>
                    <a:pt x="2243" y="3249"/>
                  </a:lnTo>
                  <a:lnTo>
                    <a:pt x="2247" y="3263"/>
                  </a:lnTo>
                  <a:lnTo>
                    <a:pt x="2255" y="3291"/>
                  </a:lnTo>
                  <a:lnTo>
                    <a:pt x="2260" y="3312"/>
                  </a:lnTo>
                  <a:lnTo>
                    <a:pt x="2263" y="3328"/>
                  </a:lnTo>
                  <a:lnTo>
                    <a:pt x="2264" y="3333"/>
                  </a:lnTo>
                  <a:lnTo>
                    <a:pt x="2255" y="3344"/>
                  </a:lnTo>
                  <a:lnTo>
                    <a:pt x="2235" y="3372"/>
                  </a:lnTo>
                  <a:lnTo>
                    <a:pt x="2230" y="3381"/>
                  </a:lnTo>
                  <a:lnTo>
                    <a:pt x="2224" y="3391"/>
                  </a:lnTo>
                  <a:lnTo>
                    <a:pt x="2220" y="3401"/>
                  </a:lnTo>
                  <a:lnTo>
                    <a:pt x="2217" y="3411"/>
                  </a:lnTo>
                  <a:lnTo>
                    <a:pt x="2213" y="3423"/>
                  </a:lnTo>
                  <a:lnTo>
                    <a:pt x="2212" y="3434"/>
                  </a:lnTo>
                  <a:lnTo>
                    <a:pt x="2211" y="3446"/>
                  </a:lnTo>
                  <a:lnTo>
                    <a:pt x="2212" y="3458"/>
                  </a:lnTo>
                  <a:lnTo>
                    <a:pt x="2218" y="3481"/>
                  </a:lnTo>
                  <a:lnTo>
                    <a:pt x="2225" y="3506"/>
                  </a:lnTo>
                  <a:lnTo>
                    <a:pt x="2233" y="3531"/>
                  </a:lnTo>
                  <a:lnTo>
                    <a:pt x="2242" y="3556"/>
                  </a:lnTo>
                  <a:lnTo>
                    <a:pt x="2248" y="3582"/>
                  </a:lnTo>
                  <a:lnTo>
                    <a:pt x="2254" y="3607"/>
                  </a:lnTo>
                  <a:lnTo>
                    <a:pt x="2255" y="3619"/>
                  </a:lnTo>
                  <a:lnTo>
                    <a:pt x="2256" y="3631"/>
                  </a:lnTo>
                  <a:lnTo>
                    <a:pt x="2256" y="3643"/>
                  </a:lnTo>
                  <a:lnTo>
                    <a:pt x="2254" y="3655"/>
                  </a:lnTo>
                  <a:lnTo>
                    <a:pt x="2251" y="3668"/>
                  </a:lnTo>
                  <a:lnTo>
                    <a:pt x="2248" y="3679"/>
                  </a:lnTo>
                  <a:lnTo>
                    <a:pt x="2243" y="3690"/>
                  </a:lnTo>
                  <a:lnTo>
                    <a:pt x="2238" y="3700"/>
                  </a:lnTo>
                  <a:lnTo>
                    <a:pt x="2233" y="3709"/>
                  </a:lnTo>
                  <a:lnTo>
                    <a:pt x="2226" y="3717"/>
                  </a:lnTo>
                  <a:lnTo>
                    <a:pt x="2221" y="3724"/>
                  </a:lnTo>
                  <a:lnTo>
                    <a:pt x="2214" y="3730"/>
                  </a:lnTo>
                  <a:lnTo>
                    <a:pt x="2174" y="3713"/>
                  </a:lnTo>
                  <a:lnTo>
                    <a:pt x="2136" y="3699"/>
                  </a:lnTo>
                  <a:lnTo>
                    <a:pt x="2117" y="3692"/>
                  </a:lnTo>
                  <a:lnTo>
                    <a:pt x="2101" y="3687"/>
                  </a:lnTo>
                  <a:lnTo>
                    <a:pt x="2087" y="3682"/>
                  </a:lnTo>
                  <a:lnTo>
                    <a:pt x="2076" y="3680"/>
                  </a:lnTo>
                  <a:lnTo>
                    <a:pt x="2065" y="3678"/>
                  </a:lnTo>
                  <a:lnTo>
                    <a:pt x="2054" y="3675"/>
                  </a:lnTo>
                  <a:lnTo>
                    <a:pt x="2043" y="3670"/>
                  </a:lnTo>
                  <a:lnTo>
                    <a:pt x="2034" y="3665"/>
                  </a:lnTo>
                  <a:lnTo>
                    <a:pt x="2014" y="3653"/>
                  </a:lnTo>
                  <a:lnTo>
                    <a:pt x="1996" y="3643"/>
                  </a:lnTo>
                  <a:lnTo>
                    <a:pt x="1987" y="3639"/>
                  </a:lnTo>
                  <a:lnTo>
                    <a:pt x="1978" y="3636"/>
                  </a:lnTo>
                  <a:lnTo>
                    <a:pt x="1971" y="3633"/>
                  </a:lnTo>
                  <a:lnTo>
                    <a:pt x="1962" y="3633"/>
                  </a:lnTo>
                  <a:lnTo>
                    <a:pt x="1959" y="3635"/>
                  </a:lnTo>
                  <a:lnTo>
                    <a:pt x="1954" y="3636"/>
                  </a:lnTo>
                  <a:lnTo>
                    <a:pt x="1951" y="3637"/>
                  </a:lnTo>
                  <a:lnTo>
                    <a:pt x="1948" y="3640"/>
                  </a:lnTo>
                  <a:lnTo>
                    <a:pt x="1940" y="3647"/>
                  </a:lnTo>
                  <a:lnTo>
                    <a:pt x="1935" y="3655"/>
                  </a:lnTo>
                  <a:lnTo>
                    <a:pt x="1928" y="3667"/>
                  </a:lnTo>
                  <a:lnTo>
                    <a:pt x="1924" y="3678"/>
                  </a:lnTo>
                  <a:lnTo>
                    <a:pt x="1921" y="3690"/>
                  </a:lnTo>
                  <a:lnTo>
                    <a:pt x="1917" y="3703"/>
                  </a:lnTo>
                  <a:lnTo>
                    <a:pt x="1913" y="3728"/>
                  </a:lnTo>
                  <a:lnTo>
                    <a:pt x="1910" y="3754"/>
                  </a:lnTo>
                  <a:lnTo>
                    <a:pt x="1906" y="3779"/>
                  </a:lnTo>
                  <a:lnTo>
                    <a:pt x="1901" y="3804"/>
                  </a:lnTo>
                  <a:lnTo>
                    <a:pt x="1899" y="3816"/>
                  </a:lnTo>
                  <a:lnTo>
                    <a:pt x="1894" y="3827"/>
                  </a:lnTo>
                  <a:lnTo>
                    <a:pt x="1890" y="3837"/>
                  </a:lnTo>
                  <a:lnTo>
                    <a:pt x="1885" y="3847"/>
                  </a:lnTo>
                  <a:lnTo>
                    <a:pt x="1878" y="3855"/>
                  </a:lnTo>
                  <a:lnTo>
                    <a:pt x="1872" y="3864"/>
                  </a:lnTo>
                  <a:lnTo>
                    <a:pt x="1865" y="3872"/>
                  </a:lnTo>
                  <a:lnTo>
                    <a:pt x="1857" y="3878"/>
                  </a:lnTo>
                  <a:lnTo>
                    <a:pt x="1850" y="3885"/>
                  </a:lnTo>
                  <a:lnTo>
                    <a:pt x="1842" y="3890"/>
                  </a:lnTo>
                  <a:lnTo>
                    <a:pt x="1835" y="3896"/>
                  </a:lnTo>
                  <a:lnTo>
                    <a:pt x="1826" y="3900"/>
                  </a:lnTo>
                  <a:lnTo>
                    <a:pt x="1808" y="3908"/>
                  </a:lnTo>
                  <a:lnTo>
                    <a:pt x="1788" y="3914"/>
                  </a:lnTo>
                  <a:lnTo>
                    <a:pt x="1767" y="3919"/>
                  </a:lnTo>
                  <a:lnTo>
                    <a:pt x="1743" y="3922"/>
                  </a:lnTo>
                  <a:lnTo>
                    <a:pt x="1719" y="3925"/>
                  </a:lnTo>
                  <a:lnTo>
                    <a:pt x="1697" y="3929"/>
                  </a:lnTo>
                  <a:lnTo>
                    <a:pt x="1688" y="3933"/>
                  </a:lnTo>
                  <a:lnTo>
                    <a:pt x="1679" y="3936"/>
                  </a:lnTo>
                  <a:lnTo>
                    <a:pt x="1670" y="3939"/>
                  </a:lnTo>
                  <a:lnTo>
                    <a:pt x="1663" y="3943"/>
                  </a:lnTo>
                  <a:lnTo>
                    <a:pt x="1655" y="3947"/>
                  </a:lnTo>
                  <a:lnTo>
                    <a:pt x="1650" y="3951"/>
                  </a:lnTo>
                  <a:lnTo>
                    <a:pt x="1643" y="3957"/>
                  </a:lnTo>
                  <a:lnTo>
                    <a:pt x="1639" y="3962"/>
                  </a:lnTo>
                  <a:lnTo>
                    <a:pt x="1634" y="3968"/>
                  </a:lnTo>
                  <a:lnTo>
                    <a:pt x="1631" y="3974"/>
                  </a:lnTo>
                  <a:lnTo>
                    <a:pt x="1628" y="3981"/>
                  </a:lnTo>
                  <a:lnTo>
                    <a:pt x="1627" y="3988"/>
                  </a:lnTo>
                  <a:lnTo>
                    <a:pt x="1623" y="3996"/>
                  </a:lnTo>
                  <a:lnTo>
                    <a:pt x="1620" y="4003"/>
                  </a:lnTo>
                  <a:lnTo>
                    <a:pt x="1615" y="4011"/>
                  </a:lnTo>
                  <a:lnTo>
                    <a:pt x="1608" y="4018"/>
                  </a:lnTo>
                  <a:lnTo>
                    <a:pt x="1602" y="4024"/>
                  </a:lnTo>
                  <a:lnTo>
                    <a:pt x="1594" y="4031"/>
                  </a:lnTo>
                  <a:lnTo>
                    <a:pt x="1585" y="4036"/>
                  </a:lnTo>
                  <a:lnTo>
                    <a:pt x="1578" y="4042"/>
                  </a:lnTo>
                  <a:lnTo>
                    <a:pt x="1547" y="4058"/>
                  </a:lnTo>
                  <a:lnTo>
                    <a:pt x="1534" y="4063"/>
                  </a:lnTo>
                  <a:lnTo>
                    <a:pt x="1460" y="4113"/>
                  </a:lnTo>
                  <a:lnTo>
                    <a:pt x="1447" y="4112"/>
                  </a:lnTo>
                  <a:lnTo>
                    <a:pt x="1414" y="4111"/>
                  </a:lnTo>
                  <a:lnTo>
                    <a:pt x="1394" y="4112"/>
                  </a:lnTo>
                  <a:lnTo>
                    <a:pt x="1372" y="4113"/>
                  </a:lnTo>
                  <a:lnTo>
                    <a:pt x="1349" y="4117"/>
                  </a:lnTo>
                  <a:lnTo>
                    <a:pt x="1326" y="4122"/>
                  </a:lnTo>
                  <a:lnTo>
                    <a:pt x="1303" y="4129"/>
                  </a:lnTo>
                  <a:lnTo>
                    <a:pt x="1277" y="4137"/>
                  </a:lnTo>
                  <a:lnTo>
                    <a:pt x="1249" y="4147"/>
                  </a:lnTo>
                  <a:lnTo>
                    <a:pt x="1219" y="4156"/>
                  </a:lnTo>
                  <a:lnTo>
                    <a:pt x="1202" y="4160"/>
                  </a:lnTo>
                  <a:lnTo>
                    <a:pt x="1186" y="4163"/>
                  </a:lnTo>
                  <a:lnTo>
                    <a:pt x="1170" y="4167"/>
                  </a:lnTo>
                  <a:lnTo>
                    <a:pt x="1153" y="4170"/>
                  </a:lnTo>
                  <a:lnTo>
                    <a:pt x="1136" y="4171"/>
                  </a:lnTo>
                  <a:lnTo>
                    <a:pt x="1120" y="4172"/>
                  </a:lnTo>
                  <a:lnTo>
                    <a:pt x="1102" y="4172"/>
                  </a:lnTo>
                  <a:lnTo>
                    <a:pt x="1085" y="4172"/>
                  </a:lnTo>
                  <a:lnTo>
                    <a:pt x="1068" y="4170"/>
                  </a:lnTo>
                  <a:lnTo>
                    <a:pt x="1054" y="4168"/>
                  </a:lnTo>
                  <a:lnTo>
                    <a:pt x="1041" y="4165"/>
                  </a:lnTo>
                  <a:lnTo>
                    <a:pt x="1029" y="4161"/>
                  </a:lnTo>
                  <a:lnTo>
                    <a:pt x="1019" y="4158"/>
                  </a:lnTo>
                  <a:lnTo>
                    <a:pt x="1010" y="4154"/>
                  </a:lnTo>
                  <a:lnTo>
                    <a:pt x="1002" y="4149"/>
                  </a:lnTo>
                  <a:lnTo>
                    <a:pt x="995" y="4145"/>
                  </a:lnTo>
                  <a:lnTo>
                    <a:pt x="990" y="4140"/>
                  </a:lnTo>
                  <a:lnTo>
                    <a:pt x="985" y="4135"/>
                  </a:lnTo>
                  <a:lnTo>
                    <a:pt x="980" y="4130"/>
                  </a:lnTo>
                  <a:lnTo>
                    <a:pt x="977" y="4125"/>
                  </a:lnTo>
                  <a:lnTo>
                    <a:pt x="972" y="4114"/>
                  </a:lnTo>
                  <a:lnTo>
                    <a:pt x="968" y="4105"/>
                  </a:lnTo>
                  <a:lnTo>
                    <a:pt x="966" y="4100"/>
                  </a:lnTo>
                  <a:lnTo>
                    <a:pt x="961" y="4096"/>
                  </a:lnTo>
                  <a:lnTo>
                    <a:pt x="953" y="4092"/>
                  </a:lnTo>
                  <a:lnTo>
                    <a:pt x="944" y="4087"/>
                  </a:lnTo>
                  <a:lnTo>
                    <a:pt x="958" y="4068"/>
                  </a:lnTo>
                  <a:lnTo>
                    <a:pt x="974" y="4047"/>
                  </a:lnTo>
                  <a:lnTo>
                    <a:pt x="991" y="4026"/>
                  </a:lnTo>
                  <a:lnTo>
                    <a:pt x="1009" y="4007"/>
                  </a:lnTo>
                  <a:lnTo>
                    <a:pt x="1048" y="3965"/>
                  </a:lnTo>
                  <a:lnTo>
                    <a:pt x="1088" y="3925"/>
                  </a:lnTo>
                  <a:lnTo>
                    <a:pt x="1103" y="3908"/>
                  </a:lnTo>
                  <a:lnTo>
                    <a:pt x="1117" y="3891"/>
                  </a:lnTo>
                  <a:lnTo>
                    <a:pt x="1129" y="3874"/>
                  </a:lnTo>
                  <a:lnTo>
                    <a:pt x="1140" y="3859"/>
                  </a:lnTo>
                  <a:lnTo>
                    <a:pt x="1149" y="3842"/>
                  </a:lnTo>
                  <a:lnTo>
                    <a:pt x="1157" y="3827"/>
                  </a:lnTo>
                  <a:lnTo>
                    <a:pt x="1162" y="3813"/>
                  </a:lnTo>
                  <a:lnTo>
                    <a:pt x="1167" y="3800"/>
                  </a:lnTo>
                  <a:lnTo>
                    <a:pt x="1174" y="3777"/>
                  </a:lnTo>
                  <a:lnTo>
                    <a:pt x="1177" y="3759"/>
                  </a:lnTo>
                  <a:lnTo>
                    <a:pt x="1178" y="3748"/>
                  </a:lnTo>
                  <a:lnTo>
                    <a:pt x="1178" y="3743"/>
                  </a:lnTo>
                  <a:lnTo>
                    <a:pt x="1174" y="3743"/>
                  </a:lnTo>
                  <a:lnTo>
                    <a:pt x="1164" y="3742"/>
                  </a:lnTo>
                  <a:lnTo>
                    <a:pt x="1158" y="3741"/>
                  </a:lnTo>
                  <a:lnTo>
                    <a:pt x="1150" y="3739"/>
                  </a:lnTo>
                  <a:lnTo>
                    <a:pt x="1141" y="3736"/>
                  </a:lnTo>
                  <a:lnTo>
                    <a:pt x="1133" y="3733"/>
                  </a:lnTo>
                  <a:lnTo>
                    <a:pt x="1124" y="3727"/>
                  </a:lnTo>
                  <a:lnTo>
                    <a:pt x="1116" y="3722"/>
                  </a:lnTo>
                  <a:lnTo>
                    <a:pt x="1109" y="3714"/>
                  </a:lnTo>
                  <a:lnTo>
                    <a:pt x="1102" y="3705"/>
                  </a:lnTo>
                  <a:lnTo>
                    <a:pt x="1096" y="3694"/>
                  </a:lnTo>
                  <a:lnTo>
                    <a:pt x="1091" y="3682"/>
                  </a:lnTo>
                  <a:lnTo>
                    <a:pt x="1089" y="3668"/>
                  </a:lnTo>
                  <a:lnTo>
                    <a:pt x="1088" y="3653"/>
                  </a:lnTo>
                  <a:lnTo>
                    <a:pt x="1087" y="3637"/>
                  </a:lnTo>
                  <a:lnTo>
                    <a:pt x="1084" y="3623"/>
                  </a:lnTo>
                  <a:lnTo>
                    <a:pt x="1079" y="3611"/>
                  </a:lnTo>
                  <a:lnTo>
                    <a:pt x="1074" y="3601"/>
                  </a:lnTo>
                  <a:lnTo>
                    <a:pt x="1066" y="3592"/>
                  </a:lnTo>
                  <a:lnTo>
                    <a:pt x="1059" y="3585"/>
                  </a:lnTo>
                  <a:lnTo>
                    <a:pt x="1051" y="3578"/>
                  </a:lnTo>
                  <a:lnTo>
                    <a:pt x="1042" y="3574"/>
                  </a:lnTo>
                  <a:lnTo>
                    <a:pt x="1034" y="3569"/>
                  </a:lnTo>
                  <a:lnTo>
                    <a:pt x="1026" y="3567"/>
                  </a:lnTo>
                  <a:lnTo>
                    <a:pt x="1018" y="3565"/>
                  </a:lnTo>
                  <a:lnTo>
                    <a:pt x="1011" y="3564"/>
                  </a:lnTo>
                  <a:lnTo>
                    <a:pt x="1001" y="3563"/>
                  </a:lnTo>
                  <a:lnTo>
                    <a:pt x="997" y="3562"/>
                  </a:lnTo>
                  <a:lnTo>
                    <a:pt x="993" y="3551"/>
                  </a:lnTo>
                  <a:lnTo>
                    <a:pt x="982" y="3521"/>
                  </a:lnTo>
                  <a:lnTo>
                    <a:pt x="968" y="3481"/>
                  </a:lnTo>
                  <a:lnTo>
                    <a:pt x="952" y="3438"/>
                  </a:lnTo>
                  <a:lnTo>
                    <a:pt x="943" y="3417"/>
                  </a:lnTo>
                  <a:lnTo>
                    <a:pt x="935" y="3398"/>
                  </a:lnTo>
                  <a:lnTo>
                    <a:pt x="927" y="3383"/>
                  </a:lnTo>
                  <a:lnTo>
                    <a:pt x="920" y="3371"/>
                  </a:lnTo>
                  <a:lnTo>
                    <a:pt x="917" y="3367"/>
                  </a:lnTo>
                  <a:lnTo>
                    <a:pt x="915" y="3364"/>
                  </a:lnTo>
                  <a:lnTo>
                    <a:pt x="912" y="3363"/>
                  </a:lnTo>
                  <a:lnTo>
                    <a:pt x="911" y="3363"/>
                  </a:lnTo>
                  <a:lnTo>
                    <a:pt x="908" y="3365"/>
                  </a:lnTo>
                  <a:lnTo>
                    <a:pt x="907" y="3368"/>
                  </a:lnTo>
                  <a:lnTo>
                    <a:pt x="906" y="3373"/>
                  </a:lnTo>
                  <a:lnTo>
                    <a:pt x="906" y="3381"/>
                  </a:lnTo>
                  <a:lnTo>
                    <a:pt x="905" y="3389"/>
                  </a:lnTo>
                  <a:lnTo>
                    <a:pt x="904" y="3396"/>
                  </a:lnTo>
                  <a:lnTo>
                    <a:pt x="902" y="3404"/>
                  </a:lnTo>
                  <a:lnTo>
                    <a:pt x="899" y="3410"/>
                  </a:lnTo>
                  <a:lnTo>
                    <a:pt x="894" y="3417"/>
                  </a:lnTo>
                  <a:lnTo>
                    <a:pt x="890" y="3422"/>
                  </a:lnTo>
                  <a:lnTo>
                    <a:pt x="883" y="3428"/>
                  </a:lnTo>
                  <a:lnTo>
                    <a:pt x="878" y="3433"/>
                  </a:lnTo>
                  <a:lnTo>
                    <a:pt x="864" y="3442"/>
                  </a:lnTo>
                  <a:lnTo>
                    <a:pt x="849" y="3450"/>
                  </a:lnTo>
                  <a:lnTo>
                    <a:pt x="832" y="3455"/>
                  </a:lnTo>
                  <a:lnTo>
                    <a:pt x="816" y="3460"/>
                  </a:lnTo>
                  <a:lnTo>
                    <a:pt x="798" y="3464"/>
                  </a:lnTo>
                  <a:lnTo>
                    <a:pt x="782" y="3467"/>
                  </a:lnTo>
                  <a:lnTo>
                    <a:pt x="767" y="3469"/>
                  </a:lnTo>
                  <a:lnTo>
                    <a:pt x="753" y="3470"/>
                  </a:lnTo>
                  <a:lnTo>
                    <a:pt x="732" y="3471"/>
                  </a:lnTo>
                  <a:lnTo>
                    <a:pt x="724" y="3471"/>
                  </a:lnTo>
                  <a:lnTo>
                    <a:pt x="724" y="3472"/>
                  </a:lnTo>
                  <a:lnTo>
                    <a:pt x="724" y="3483"/>
                  </a:lnTo>
                  <a:lnTo>
                    <a:pt x="724" y="3509"/>
                  </a:lnTo>
                  <a:lnTo>
                    <a:pt x="724" y="3562"/>
                  </a:lnTo>
                  <a:lnTo>
                    <a:pt x="724" y="3570"/>
                  </a:lnTo>
                  <a:lnTo>
                    <a:pt x="722" y="3577"/>
                  </a:lnTo>
                  <a:lnTo>
                    <a:pt x="720" y="3583"/>
                  </a:lnTo>
                  <a:lnTo>
                    <a:pt x="717" y="3588"/>
                  </a:lnTo>
                  <a:lnTo>
                    <a:pt x="713" y="3592"/>
                  </a:lnTo>
                  <a:lnTo>
                    <a:pt x="707" y="3595"/>
                  </a:lnTo>
                  <a:lnTo>
                    <a:pt x="702" y="3598"/>
                  </a:lnTo>
                  <a:lnTo>
                    <a:pt x="695" y="3599"/>
                  </a:lnTo>
                  <a:lnTo>
                    <a:pt x="687" y="3600"/>
                  </a:lnTo>
                  <a:lnTo>
                    <a:pt x="680" y="3600"/>
                  </a:lnTo>
                  <a:lnTo>
                    <a:pt x="671" y="3599"/>
                  </a:lnTo>
                  <a:lnTo>
                    <a:pt x="662" y="3598"/>
                  </a:lnTo>
                  <a:lnTo>
                    <a:pt x="643" y="3592"/>
                  </a:lnTo>
                  <a:lnTo>
                    <a:pt x="623" y="3585"/>
                  </a:lnTo>
                  <a:lnTo>
                    <a:pt x="602" y="3576"/>
                  </a:lnTo>
                  <a:lnTo>
                    <a:pt x="579" y="3564"/>
                  </a:lnTo>
                  <a:lnTo>
                    <a:pt x="556" y="3551"/>
                  </a:lnTo>
                  <a:lnTo>
                    <a:pt x="533" y="3537"/>
                  </a:lnTo>
                  <a:lnTo>
                    <a:pt x="511" y="3521"/>
                  </a:lnTo>
                  <a:lnTo>
                    <a:pt x="491" y="3505"/>
                  </a:lnTo>
                  <a:lnTo>
                    <a:pt x="471" y="3489"/>
                  </a:lnTo>
                  <a:lnTo>
                    <a:pt x="452" y="3471"/>
                  </a:lnTo>
                  <a:lnTo>
                    <a:pt x="437" y="3455"/>
                  </a:lnTo>
                  <a:lnTo>
                    <a:pt x="426" y="3441"/>
                  </a:lnTo>
                  <a:lnTo>
                    <a:pt x="419" y="3429"/>
                  </a:lnTo>
                  <a:lnTo>
                    <a:pt x="414" y="3418"/>
                  </a:lnTo>
                  <a:lnTo>
                    <a:pt x="413" y="3413"/>
                  </a:lnTo>
                  <a:lnTo>
                    <a:pt x="412" y="3407"/>
                  </a:lnTo>
                  <a:lnTo>
                    <a:pt x="412" y="3403"/>
                  </a:lnTo>
                  <a:lnTo>
                    <a:pt x="413" y="3398"/>
                  </a:lnTo>
                  <a:lnTo>
                    <a:pt x="415" y="3390"/>
                  </a:lnTo>
                  <a:lnTo>
                    <a:pt x="419" y="3381"/>
                  </a:lnTo>
                  <a:lnTo>
                    <a:pt x="428" y="3364"/>
                  </a:lnTo>
                  <a:lnTo>
                    <a:pt x="440" y="3344"/>
                  </a:lnTo>
                  <a:lnTo>
                    <a:pt x="445" y="3333"/>
                  </a:lnTo>
                  <a:lnTo>
                    <a:pt x="449" y="3320"/>
                  </a:lnTo>
                  <a:lnTo>
                    <a:pt x="451" y="3306"/>
                  </a:lnTo>
                  <a:lnTo>
                    <a:pt x="452" y="3290"/>
                  </a:lnTo>
                  <a:lnTo>
                    <a:pt x="452" y="3282"/>
                  </a:lnTo>
                  <a:lnTo>
                    <a:pt x="450" y="3273"/>
                  </a:lnTo>
                  <a:lnTo>
                    <a:pt x="448" y="3265"/>
                  </a:lnTo>
                  <a:lnTo>
                    <a:pt x="445" y="3256"/>
                  </a:lnTo>
                  <a:lnTo>
                    <a:pt x="440" y="3248"/>
                  </a:lnTo>
                  <a:lnTo>
                    <a:pt x="436" y="3240"/>
                  </a:lnTo>
                  <a:lnTo>
                    <a:pt x="431" y="3232"/>
                  </a:lnTo>
                  <a:lnTo>
                    <a:pt x="424" y="3223"/>
                  </a:lnTo>
                  <a:lnTo>
                    <a:pt x="411" y="3208"/>
                  </a:lnTo>
                  <a:lnTo>
                    <a:pt x="395" y="3193"/>
                  </a:lnTo>
                  <a:lnTo>
                    <a:pt x="378" y="3179"/>
                  </a:lnTo>
                  <a:lnTo>
                    <a:pt x="362" y="3166"/>
                  </a:lnTo>
                  <a:lnTo>
                    <a:pt x="328" y="3143"/>
                  </a:lnTo>
                  <a:lnTo>
                    <a:pt x="300" y="3124"/>
                  </a:lnTo>
                  <a:lnTo>
                    <a:pt x="279" y="3112"/>
                  </a:lnTo>
                  <a:lnTo>
                    <a:pt x="272" y="3109"/>
                  </a:lnTo>
                  <a:lnTo>
                    <a:pt x="263" y="3112"/>
                  </a:lnTo>
                  <a:lnTo>
                    <a:pt x="243" y="3121"/>
                  </a:lnTo>
                  <a:lnTo>
                    <a:pt x="229" y="3127"/>
                  </a:lnTo>
                  <a:lnTo>
                    <a:pt x="214" y="3133"/>
                  </a:lnTo>
                  <a:lnTo>
                    <a:pt x="198" y="3138"/>
                  </a:lnTo>
                  <a:lnTo>
                    <a:pt x="180" y="3143"/>
                  </a:lnTo>
                  <a:lnTo>
                    <a:pt x="164" y="3146"/>
                  </a:lnTo>
                  <a:lnTo>
                    <a:pt x="148" y="3148"/>
                  </a:lnTo>
                  <a:lnTo>
                    <a:pt x="139" y="3149"/>
                  </a:lnTo>
                  <a:lnTo>
                    <a:pt x="132" y="3149"/>
                  </a:lnTo>
                  <a:lnTo>
                    <a:pt x="125" y="3148"/>
                  </a:lnTo>
                  <a:lnTo>
                    <a:pt x="118" y="3147"/>
                  </a:lnTo>
                  <a:lnTo>
                    <a:pt x="112" y="3145"/>
                  </a:lnTo>
                  <a:lnTo>
                    <a:pt x="106" y="3143"/>
                  </a:lnTo>
                  <a:lnTo>
                    <a:pt x="102" y="3139"/>
                  </a:lnTo>
                  <a:lnTo>
                    <a:pt x="98" y="3135"/>
                  </a:lnTo>
                  <a:lnTo>
                    <a:pt x="94" y="3130"/>
                  </a:lnTo>
                  <a:lnTo>
                    <a:pt x="92" y="3123"/>
                  </a:lnTo>
                  <a:lnTo>
                    <a:pt x="90" y="3117"/>
                  </a:lnTo>
                  <a:lnTo>
                    <a:pt x="90" y="3109"/>
                  </a:lnTo>
                  <a:lnTo>
                    <a:pt x="89" y="3092"/>
                  </a:lnTo>
                  <a:lnTo>
                    <a:pt x="86" y="3074"/>
                  </a:lnTo>
                  <a:lnTo>
                    <a:pt x="81" y="3058"/>
                  </a:lnTo>
                  <a:lnTo>
                    <a:pt x="76" y="3040"/>
                  </a:lnTo>
                  <a:lnTo>
                    <a:pt x="62" y="3007"/>
                  </a:lnTo>
                  <a:lnTo>
                    <a:pt x="44" y="2973"/>
                  </a:lnTo>
                  <a:lnTo>
                    <a:pt x="28" y="2938"/>
                  </a:lnTo>
                  <a:lnTo>
                    <a:pt x="14" y="2904"/>
                  </a:lnTo>
                  <a:lnTo>
                    <a:pt x="7" y="2888"/>
                  </a:lnTo>
                  <a:lnTo>
                    <a:pt x="3" y="2871"/>
                  </a:lnTo>
                  <a:lnTo>
                    <a:pt x="0" y="2853"/>
                  </a:lnTo>
                  <a:lnTo>
                    <a:pt x="0" y="2837"/>
                  </a:lnTo>
                  <a:lnTo>
                    <a:pt x="0" y="2819"/>
                  </a:lnTo>
                  <a:lnTo>
                    <a:pt x="3" y="2802"/>
                  </a:lnTo>
                  <a:lnTo>
                    <a:pt x="7" y="2786"/>
                  </a:lnTo>
                  <a:lnTo>
                    <a:pt x="14" y="2768"/>
                  </a:lnTo>
                  <a:lnTo>
                    <a:pt x="28" y="2735"/>
                  </a:lnTo>
                  <a:lnTo>
                    <a:pt x="44" y="2701"/>
                  </a:lnTo>
                  <a:lnTo>
                    <a:pt x="62" y="2666"/>
                  </a:lnTo>
                  <a:lnTo>
                    <a:pt x="76" y="2632"/>
                  </a:lnTo>
                  <a:lnTo>
                    <a:pt x="81" y="2616"/>
                  </a:lnTo>
                  <a:lnTo>
                    <a:pt x="86" y="2599"/>
                  </a:lnTo>
                  <a:lnTo>
                    <a:pt x="89" y="2581"/>
                  </a:lnTo>
                  <a:lnTo>
                    <a:pt x="90" y="2565"/>
                  </a:lnTo>
                  <a:lnTo>
                    <a:pt x="90" y="2556"/>
                  </a:lnTo>
                  <a:lnTo>
                    <a:pt x="91" y="2550"/>
                  </a:lnTo>
                  <a:lnTo>
                    <a:pt x="92" y="2543"/>
                  </a:lnTo>
                  <a:lnTo>
                    <a:pt x="93" y="2539"/>
                  </a:lnTo>
                  <a:lnTo>
                    <a:pt x="95" y="2534"/>
                  </a:lnTo>
                  <a:lnTo>
                    <a:pt x="99" y="2531"/>
                  </a:lnTo>
                  <a:lnTo>
                    <a:pt x="101" y="2528"/>
                  </a:lnTo>
                  <a:lnTo>
                    <a:pt x="104" y="2527"/>
                  </a:lnTo>
                  <a:lnTo>
                    <a:pt x="107" y="2525"/>
                  </a:lnTo>
                  <a:lnTo>
                    <a:pt x="111" y="2525"/>
                  </a:lnTo>
                  <a:lnTo>
                    <a:pt x="115" y="2525"/>
                  </a:lnTo>
                  <a:lnTo>
                    <a:pt x="118" y="2525"/>
                  </a:lnTo>
                  <a:lnTo>
                    <a:pt x="127" y="2527"/>
                  </a:lnTo>
                  <a:lnTo>
                    <a:pt x="136" y="2530"/>
                  </a:lnTo>
                  <a:lnTo>
                    <a:pt x="152" y="2541"/>
                  </a:lnTo>
                  <a:lnTo>
                    <a:pt x="166" y="2552"/>
                  </a:lnTo>
                  <a:lnTo>
                    <a:pt x="177" y="2560"/>
                  </a:lnTo>
                  <a:lnTo>
                    <a:pt x="180" y="2565"/>
                  </a:lnTo>
                  <a:lnTo>
                    <a:pt x="180" y="2568"/>
                  </a:lnTo>
                  <a:lnTo>
                    <a:pt x="183" y="2580"/>
                  </a:lnTo>
                  <a:lnTo>
                    <a:pt x="186" y="2597"/>
                  </a:lnTo>
                  <a:lnTo>
                    <a:pt x="192" y="2621"/>
                  </a:lnTo>
                  <a:lnTo>
                    <a:pt x="197" y="2634"/>
                  </a:lnTo>
                  <a:lnTo>
                    <a:pt x="203" y="2649"/>
                  </a:lnTo>
                  <a:lnTo>
                    <a:pt x="210" y="2664"/>
                  </a:lnTo>
                  <a:lnTo>
                    <a:pt x="218" y="2679"/>
                  </a:lnTo>
                  <a:lnTo>
                    <a:pt x="229" y="2695"/>
                  </a:lnTo>
                  <a:lnTo>
                    <a:pt x="241" y="2712"/>
                  </a:lnTo>
                  <a:lnTo>
                    <a:pt x="255" y="2729"/>
                  </a:lnTo>
                  <a:lnTo>
                    <a:pt x="272" y="2745"/>
                  </a:lnTo>
                  <a:lnTo>
                    <a:pt x="279" y="2753"/>
                  </a:lnTo>
                  <a:lnTo>
                    <a:pt x="288" y="2760"/>
                  </a:lnTo>
                  <a:lnTo>
                    <a:pt x="297" y="2765"/>
                  </a:lnTo>
                  <a:lnTo>
                    <a:pt x="305" y="2768"/>
                  </a:lnTo>
                  <a:lnTo>
                    <a:pt x="313" y="2769"/>
                  </a:lnTo>
                  <a:lnTo>
                    <a:pt x="322" y="2771"/>
                  </a:lnTo>
                  <a:lnTo>
                    <a:pt x="329" y="2771"/>
                  </a:lnTo>
                  <a:lnTo>
                    <a:pt x="338" y="2768"/>
                  </a:lnTo>
                  <a:lnTo>
                    <a:pt x="346" y="2766"/>
                  </a:lnTo>
                  <a:lnTo>
                    <a:pt x="353" y="2762"/>
                  </a:lnTo>
                  <a:lnTo>
                    <a:pt x="361" y="2757"/>
                  </a:lnTo>
                  <a:lnTo>
                    <a:pt x="369" y="2752"/>
                  </a:lnTo>
                  <a:lnTo>
                    <a:pt x="376" y="2747"/>
                  </a:lnTo>
                  <a:lnTo>
                    <a:pt x="383" y="2739"/>
                  </a:lnTo>
                  <a:lnTo>
                    <a:pt x="389" y="2731"/>
                  </a:lnTo>
                  <a:lnTo>
                    <a:pt x="396" y="2724"/>
                  </a:lnTo>
                  <a:lnTo>
                    <a:pt x="408" y="2705"/>
                  </a:lnTo>
                  <a:lnTo>
                    <a:pt x="419" y="2686"/>
                  </a:lnTo>
                  <a:lnTo>
                    <a:pt x="428" y="2665"/>
                  </a:lnTo>
                  <a:lnTo>
                    <a:pt x="437" y="2644"/>
                  </a:lnTo>
                  <a:lnTo>
                    <a:pt x="444" y="2622"/>
                  </a:lnTo>
                  <a:lnTo>
                    <a:pt x="448" y="2602"/>
                  </a:lnTo>
                  <a:lnTo>
                    <a:pt x="451" y="2582"/>
                  </a:lnTo>
                  <a:lnTo>
                    <a:pt x="452" y="2565"/>
                  </a:lnTo>
                  <a:lnTo>
                    <a:pt x="452" y="2534"/>
                  </a:lnTo>
                  <a:lnTo>
                    <a:pt x="452" y="2510"/>
                  </a:lnTo>
                  <a:lnTo>
                    <a:pt x="452" y="2491"/>
                  </a:lnTo>
                  <a:lnTo>
                    <a:pt x="452" y="2473"/>
                  </a:lnTo>
                  <a:lnTo>
                    <a:pt x="452" y="2456"/>
                  </a:lnTo>
                  <a:lnTo>
                    <a:pt x="452" y="2437"/>
                  </a:lnTo>
                  <a:lnTo>
                    <a:pt x="452" y="2414"/>
                  </a:lnTo>
                  <a:lnTo>
                    <a:pt x="452" y="2383"/>
                  </a:lnTo>
                  <a:lnTo>
                    <a:pt x="454" y="2374"/>
                  </a:lnTo>
                  <a:lnTo>
                    <a:pt x="456" y="2366"/>
                  </a:lnTo>
                  <a:lnTo>
                    <a:pt x="459" y="2358"/>
                  </a:lnTo>
                  <a:lnTo>
                    <a:pt x="464" y="2349"/>
                  </a:lnTo>
                  <a:lnTo>
                    <a:pt x="471" y="2341"/>
                  </a:lnTo>
                  <a:lnTo>
                    <a:pt x="477" y="2332"/>
                  </a:lnTo>
                  <a:lnTo>
                    <a:pt x="486" y="2323"/>
                  </a:lnTo>
                  <a:lnTo>
                    <a:pt x="495" y="2316"/>
                  </a:lnTo>
                  <a:lnTo>
                    <a:pt x="516" y="2298"/>
                  </a:lnTo>
                  <a:lnTo>
                    <a:pt x="538" y="2281"/>
                  </a:lnTo>
                  <a:lnTo>
                    <a:pt x="563" y="2264"/>
                  </a:lnTo>
                  <a:lnTo>
                    <a:pt x="588" y="2247"/>
                  </a:lnTo>
                  <a:lnTo>
                    <a:pt x="615" y="2230"/>
                  </a:lnTo>
                  <a:lnTo>
                    <a:pt x="639" y="2213"/>
                  </a:lnTo>
                  <a:lnTo>
                    <a:pt x="661" y="2196"/>
                  </a:lnTo>
                  <a:lnTo>
                    <a:pt x="682" y="2180"/>
                  </a:lnTo>
                  <a:lnTo>
                    <a:pt x="692" y="2171"/>
                  </a:lnTo>
                  <a:lnTo>
                    <a:pt x="699" y="2162"/>
                  </a:lnTo>
                  <a:lnTo>
                    <a:pt x="707" y="2153"/>
                  </a:lnTo>
                  <a:lnTo>
                    <a:pt x="714" y="2145"/>
                  </a:lnTo>
                  <a:lnTo>
                    <a:pt x="718" y="2136"/>
                  </a:lnTo>
                  <a:lnTo>
                    <a:pt x="721" y="2128"/>
                  </a:lnTo>
                  <a:lnTo>
                    <a:pt x="724" y="2120"/>
                  </a:lnTo>
                  <a:lnTo>
                    <a:pt x="724" y="2111"/>
                  </a:lnTo>
                  <a:lnTo>
                    <a:pt x="724" y="2085"/>
                  </a:lnTo>
                  <a:lnTo>
                    <a:pt x="723" y="2072"/>
                  </a:lnTo>
                  <a:lnTo>
                    <a:pt x="722" y="2069"/>
                  </a:lnTo>
                  <a:lnTo>
                    <a:pt x="720" y="2066"/>
                  </a:lnTo>
                  <a:lnTo>
                    <a:pt x="717" y="2065"/>
                  </a:lnTo>
                  <a:lnTo>
                    <a:pt x="714" y="2065"/>
                  </a:lnTo>
                  <a:lnTo>
                    <a:pt x="708" y="2065"/>
                  </a:lnTo>
                  <a:lnTo>
                    <a:pt x="703" y="2065"/>
                  </a:lnTo>
                  <a:lnTo>
                    <a:pt x="695" y="2063"/>
                  </a:lnTo>
                  <a:lnTo>
                    <a:pt x="686" y="2060"/>
                  </a:lnTo>
                  <a:lnTo>
                    <a:pt x="677" y="2054"/>
                  </a:lnTo>
                  <a:lnTo>
                    <a:pt x="664" y="2047"/>
                  </a:lnTo>
                  <a:lnTo>
                    <a:pt x="650" y="2035"/>
                  </a:lnTo>
                  <a:lnTo>
                    <a:pt x="634" y="2021"/>
                  </a:lnTo>
                  <a:lnTo>
                    <a:pt x="627" y="2012"/>
                  </a:lnTo>
                  <a:lnTo>
                    <a:pt x="621" y="2003"/>
                  </a:lnTo>
                  <a:lnTo>
                    <a:pt x="618" y="1995"/>
                  </a:lnTo>
                  <a:lnTo>
                    <a:pt x="616" y="1986"/>
                  </a:lnTo>
                  <a:lnTo>
                    <a:pt x="616" y="1978"/>
                  </a:lnTo>
                  <a:lnTo>
                    <a:pt x="617" y="1970"/>
                  </a:lnTo>
                  <a:lnTo>
                    <a:pt x="620" y="1961"/>
                  </a:lnTo>
                  <a:lnTo>
                    <a:pt x="624" y="1952"/>
                  </a:lnTo>
                  <a:lnTo>
                    <a:pt x="630" y="1943"/>
                  </a:lnTo>
                  <a:lnTo>
                    <a:pt x="636" y="1936"/>
                  </a:lnTo>
                  <a:lnTo>
                    <a:pt x="643" y="1927"/>
                  </a:lnTo>
                  <a:lnTo>
                    <a:pt x="652" y="1918"/>
                  </a:lnTo>
                  <a:lnTo>
                    <a:pt x="670" y="1901"/>
                  </a:lnTo>
                  <a:lnTo>
                    <a:pt x="691" y="1885"/>
                  </a:lnTo>
                  <a:lnTo>
                    <a:pt x="734" y="1850"/>
                  </a:lnTo>
                  <a:lnTo>
                    <a:pt x="775" y="1816"/>
                  </a:lnTo>
                  <a:lnTo>
                    <a:pt x="783" y="1807"/>
                  </a:lnTo>
                  <a:lnTo>
                    <a:pt x="791" y="1800"/>
                  </a:lnTo>
                  <a:lnTo>
                    <a:pt x="797" y="1791"/>
                  </a:lnTo>
                  <a:lnTo>
                    <a:pt x="804" y="1782"/>
                  </a:lnTo>
                  <a:lnTo>
                    <a:pt x="808" y="1774"/>
                  </a:lnTo>
                  <a:lnTo>
                    <a:pt x="813" y="1765"/>
                  </a:lnTo>
                  <a:lnTo>
                    <a:pt x="815" y="1756"/>
                  </a:lnTo>
                  <a:lnTo>
                    <a:pt x="816" y="1749"/>
                  </a:lnTo>
                  <a:lnTo>
                    <a:pt x="815" y="1732"/>
                  </a:lnTo>
                  <a:lnTo>
                    <a:pt x="812" y="1718"/>
                  </a:lnTo>
                  <a:lnTo>
                    <a:pt x="807" y="1705"/>
                  </a:lnTo>
                  <a:lnTo>
                    <a:pt x="802" y="1694"/>
                  </a:lnTo>
                  <a:lnTo>
                    <a:pt x="794" y="1684"/>
                  </a:lnTo>
                  <a:lnTo>
                    <a:pt x="787" y="1675"/>
                  </a:lnTo>
                  <a:lnTo>
                    <a:pt x="779" y="1666"/>
                  </a:lnTo>
                  <a:lnTo>
                    <a:pt x="770" y="1657"/>
                  </a:lnTo>
                  <a:lnTo>
                    <a:pt x="761" y="1649"/>
                  </a:lnTo>
                  <a:lnTo>
                    <a:pt x="754" y="1640"/>
                  </a:lnTo>
                  <a:lnTo>
                    <a:pt x="746" y="1631"/>
                  </a:lnTo>
                  <a:lnTo>
                    <a:pt x="739" y="1620"/>
                  </a:lnTo>
                  <a:lnTo>
                    <a:pt x="733" y="1609"/>
                  </a:lnTo>
                  <a:lnTo>
                    <a:pt x="729" y="1597"/>
                  </a:lnTo>
                  <a:lnTo>
                    <a:pt x="726" y="1583"/>
                  </a:lnTo>
                  <a:lnTo>
                    <a:pt x="724" y="1567"/>
                  </a:lnTo>
                  <a:lnTo>
                    <a:pt x="724" y="1515"/>
                  </a:lnTo>
                  <a:lnTo>
                    <a:pt x="724" y="1487"/>
                  </a:lnTo>
                  <a:lnTo>
                    <a:pt x="724" y="1478"/>
                  </a:lnTo>
                  <a:lnTo>
                    <a:pt x="724" y="1477"/>
                  </a:lnTo>
                  <a:lnTo>
                    <a:pt x="732" y="1472"/>
                  </a:lnTo>
                  <a:lnTo>
                    <a:pt x="753" y="1460"/>
                  </a:lnTo>
                  <a:lnTo>
                    <a:pt x="782" y="1443"/>
                  </a:lnTo>
                  <a:lnTo>
                    <a:pt x="816" y="1420"/>
                  </a:lnTo>
                  <a:lnTo>
                    <a:pt x="832" y="1406"/>
                  </a:lnTo>
                  <a:lnTo>
                    <a:pt x="849" y="1392"/>
                  </a:lnTo>
                  <a:lnTo>
                    <a:pt x="864" y="1378"/>
                  </a:lnTo>
                  <a:lnTo>
                    <a:pt x="878" y="1361"/>
                  </a:lnTo>
                  <a:lnTo>
                    <a:pt x="883" y="1354"/>
                  </a:lnTo>
                  <a:lnTo>
                    <a:pt x="890" y="1345"/>
                  </a:lnTo>
                  <a:lnTo>
                    <a:pt x="894" y="1337"/>
                  </a:lnTo>
                  <a:lnTo>
                    <a:pt x="899" y="1329"/>
                  </a:lnTo>
                  <a:lnTo>
                    <a:pt x="902" y="1320"/>
                  </a:lnTo>
                  <a:lnTo>
                    <a:pt x="904" y="1312"/>
                  </a:lnTo>
                  <a:lnTo>
                    <a:pt x="905" y="1304"/>
                  </a:lnTo>
                  <a:lnTo>
                    <a:pt x="906" y="1295"/>
                  </a:lnTo>
                  <a:lnTo>
                    <a:pt x="905" y="1286"/>
                  </a:lnTo>
                  <a:lnTo>
                    <a:pt x="904" y="1279"/>
                  </a:lnTo>
                  <a:lnTo>
                    <a:pt x="902" y="1272"/>
                  </a:lnTo>
                  <a:lnTo>
                    <a:pt x="899" y="1264"/>
                  </a:lnTo>
                  <a:lnTo>
                    <a:pt x="894" y="1259"/>
                  </a:lnTo>
                  <a:lnTo>
                    <a:pt x="890" y="1252"/>
                  </a:lnTo>
                  <a:lnTo>
                    <a:pt x="883" y="1247"/>
                  </a:lnTo>
                  <a:lnTo>
                    <a:pt x="878" y="1243"/>
                  </a:lnTo>
                  <a:lnTo>
                    <a:pt x="864" y="1234"/>
                  </a:lnTo>
                  <a:lnTo>
                    <a:pt x="849" y="1226"/>
                  </a:lnTo>
                  <a:lnTo>
                    <a:pt x="832" y="1220"/>
                  </a:lnTo>
                  <a:lnTo>
                    <a:pt x="816" y="1215"/>
                  </a:lnTo>
                  <a:lnTo>
                    <a:pt x="798" y="1212"/>
                  </a:lnTo>
                  <a:lnTo>
                    <a:pt x="782" y="1209"/>
                  </a:lnTo>
                  <a:lnTo>
                    <a:pt x="767" y="1207"/>
                  </a:lnTo>
                  <a:lnTo>
                    <a:pt x="753" y="1206"/>
                  </a:lnTo>
                  <a:lnTo>
                    <a:pt x="732" y="1205"/>
                  </a:lnTo>
                  <a:lnTo>
                    <a:pt x="724" y="1205"/>
                  </a:lnTo>
                  <a:lnTo>
                    <a:pt x="816" y="1113"/>
                  </a:lnTo>
                  <a:lnTo>
                    <a:pt x="816" y="932"/>
                  </a:lnTo>
                  <a:lnTo>
                    <a:pt x="851" y="861"/>
                  </a:lnTo>
                  <a:lnTo>
                    <a:pt x="868" y="863"/>
                  </a:lnTo>
                  <a:lnTo>
                    <a:pt x="882" y="865"/>
                  </a:lnTo>
                  <a:lnTo>
                    <a:pt x="890" y="866"/>
                  </a:lnTo>
                  <a:lnTo>
                    <a:pt x="893" y="866"/>
                  </a:lnTo>
                  <a:lnTo>
                    <a:pt x="898" y="862"/>
                  </a:lnTo>
                  <a:lnTo>
                    <a:pt x="909" y="846"/>
                  </a:lnTo>
                  <a:lnTo>
                    <a:pt x="926" y="825"/>
                  </a:lnTo>
                  <a:lnTo>
                    <a:pt x="945" y="798"/>
                  </a:lnTo>
                  <a:lnTo>
                    <a:pt x="955" y="781"/>
                  </a:lnTo>
                  <a:lnTo>
                    <a:pt x="964" y="765"/>
                  </a:lnTo>
                  <a:lnTo>
                    <a:pt x="973" y="747"/>
                  </a:lnTo>
                  <a:lnTo>
                    <a:pt x="980" y="730"/>
                  </a:lnTo>
                  <a:lnTo>
                    <a:pt x="987" y="713"/>
                  </a:lnTo>
                  <a:lnTo>
                    <a:pt x="992" y="695"/>
                  </a:lnTo>
                  <a:lnTo>
                    <a:pt x="995" y="677"/>
                  </a:lnTo>
                  <a:lnTo>
                    <a:pt x="997" y="660"/>
                  </a:lnTo>
                  <a:lnTo>
                    <a:pt x="998" y="652"/>
                  </a:lnTo>
                  <a:lnTo>
                    <a:pt x="998" y="645"/>
                  </a:lnTo>
                  <a:lnTo>
                    <a:pt x="999" y="639"/>
                  </a:lnTo>
                  <a:lnTo>
                    <a:pt x="1001" y="633"/>
                  </a:lnTo>
                  <a:lnTo>
                    <a:pt x="1003" y="629"/>
                  </a:lnTo>
                  <a:lnTo>
                    <a:pt x="1005" y="626"/>
                  </a:lnTo>
                  <a:lnTo>
                    <a:pt x="1007" y="622"/>
                  </a:lnTo>
                  <a:lnTo>
                    <a:pt x="1011" y="620"/>
                  </a:lnTo>
                  <a:lnTo>
                    <a:pt x="1018" y="617"/>
                  </a:lnTo>
                  <a:lnTo>
                    <a:pt x="1026" y="616"/>
                  </a:lnTo>
                  <a:lnTo>
                    <a:pt x="1034" y="615"/>
                  </a:lnTo>
                  <a:lnTo>
                    <a:pt x="1042" y="615"/>
                  </a:lnTo>
                  <a:lnTo>
                    <a:pt x="1051" y="615"/>
                  </a:lnTo>
                  <a:lnTo>
                    <a:pt x="1059" y="614"/>
                  </a:lnTo>
                  <a:lnTo>
                    <a:pt x="1066" y="613"/>
                  </a:lnTo>
                  <a:lnTo>
                    <a:pt x="1074" y="609"/>
                  </a:lnTo>
                  <a:lnTo>
                    <a:pt x="1076" y="606"/>
                  </a:lnTo>
                  <a:lnTo>
                    <a:pt x="1079" y="604"/>
                  </a:lnTo>
                  <a:lnTo>
                    <a:pt x="1081" y="599"/>
                  </a:lnTo>
                  <a:lnTo>
                    <a:pt x="1084" y="595"/>
                  </a:lnTo>
                  <a:lnTo>
                    <a:pt x="1086" y="591"/>
                  </a:lnTo>
                  <a:lnTo>
                    <a:pt x="1087" y="584"/>
                  </a:lnTo>
                  <a:lnTo>
                    <a:pt x="1087" y="578"/>
                  </a:lnTo>
                  <a:lnTo>
                    <a:pt x="1088" y="569"/>
                  </a:lnTo>
                  <a:lnTo>
                    <a:pt x="1087" y="553"/>
                  </a:lnTo>
                  <a:lnTo>
                    <a:pt x="1084" y="535"/>
                  </a:lnTo>
                  <a:lnTo>
                    <a:pt x="1079" y="519"/>
                  </a:lnTo>
                  <a:lnTo>
                    <a:pt x="1074" y="503"/>
                  </a:lnTo>
                  <a:lnTo>
                    <a:pt x="1066" y="487"/>
                  </a:lnTo>
                  <a:lnTo>
                    <a:pt x="1059" y="472"/>
                  </a:lnTo>
                  <a:lnTo>
                    <a:pt x="1051" y="458"/>
                  </a:lnTo>
                  <a:lnTo>
                    <a:pt x="1042" y="445"/>
                  </a:lnTo>
                  <a:lnTo>
                    <a:pt x="1026" y="421"/>
                  </a:lnTo>
                  <a:lnTo>
                    <a:pt x="1011" y="404"/>
                  </a:lnTo>
                  <a:lnTo>
                    <a:pt x="1001" y="392"/>
                  </a:lnTo>
                  <a:lnTo>
                    <a:pt x="997" y="388"/>
                  </a:lnTo>
                  <a:lnTo>
                    <a:pt x="997" y="384"/>
                  </a:lnTo>
                  <a:lnTo>
                    <a:pt x="999" y="374"/>
                  </a:lnTo>
                  <a:lnTo>
                    <a:pt x="1000" y="367"/>
                  </a:lnTo>
                  <a:lnTo>
                    <a:pt x="1002" y="359"/>
                  </a:lnTo>
                  <a:lnTo>
                    <a:pt x="1004" y="351"/>
                  </a:lnTo>
                  <a:lnTo>
                    <a:pt x="1009" y="343"/>
                  </a:lnTo>
                  <a:lnTo>
                    <a:pt x="1013" y="334"/>
                  </a:lnTo>
                  <a:lnTo>
                    <a:pt x="1019" y="326"/>
                  </a:lnTo>
                  <a:lnTo>
                    <a:pt x="1026" y="319"/>
                  </a:lnTo>
                  <a:lnTo>
                    <a:pt x="1035" y="311"/>
                  </a:lnTo>
                  <a:lnTo>
                    <a:pt x="1046" y="306"/>
                  </a:lnTo>
                  <a:lnTo>
                    <a:pt x="1058" y="301"/>
                  </a:lnTo>
                  <a:lnTo>
                    <a:pt x="1072" y="298"/>
                  </a:lnTo>
                  <a:lnTo>
                    <a:pt x="1088" y="297"/>
                  </a:lnTo>
                  <a:lnTo>
                    <a:pt x="1104" y="296"/>
                  </a:lnTo>
                  <a:lnTo>
                    <a:pt x="1122" y="294"/>
                  </a:lnTo>
                  <a:lnTo>
                    <a:pt x="1138" y="289"/>
                  </a:lnTo>
                  <a:lnTo>
                    <a:pt x="1154" y="283"/>
                  </a:lnTo>
                  <a:lnTo>
                    <a:pt x="1170" y="276"/>
                  </a:lnTo>
                  <a:lnTo>
                    <a:pt x="1185" y="269"/>
                  </a:lnTo>
                  <a:lnTo>
                    <a:pt x="1199" y="260"/>
                  </a:lnTo>
                  <a:lnTo>
                    <a:pt x="1212" y="252"/>
                  </a:lnTo>
                  <a:lnTo>
                    <a:pt x="1236" y="235"/>
                  </a:lnTo>
                  <a:lnTo>
                    <a:pt x="1253" y="221"/>
                  </a:lnTo>
                  <a:lnTo>
                    <a:pt x="1265" y="210"/>
                  </a:lnTo>
                  <a:lnTo>
                    <a:pt x="1269" y="207"/>
                  </a:lnTo>
                  <a:lnTo>
                    <a:pt x="1273" y="202"/>
                  </a:lnTo>
                  <a:lnTo>
                    <a:pt x="1283" y="191"/>
                  </a:lnTo>
                  <a:lnTo>
                    <a:pt x="1298" y="173"/>
                  </a:lnTo>
                  <a:lnTo>
                    <a:pt x="1314" y="150"/>
                  </a:lnTo>
                  <a:lnTo>
                    <a:pt x="1323" y="137"/>
                  </a:lnTo>
                  <a:lnTo>
                    <a:pt x="1331" y="123"/>
                  </a:lnTo>
                  <a:lnTo>
                    <a:pt x="1338" y="108"/>
                  </a:lnTo>
                  <a:lnTo>
                    <a:pt x="1346" y="91"/>
                  </a:lnTo>
                  <a:lnTo>
                    <a:pt x="1351" y="75"/>
                  </a:lnTo>
                  <a:lnTo>
                    <a:pt x="1356" y="59"/>
                  </a:lnTo>
                  <a:lnTo>
                    <a:pt x="1359" y="42"/>
                  </a:lnTo>
                  <a:lnTo>
                    <a:pt x="1360" y="25"/>
                  </a:lnTo>
                  <a:lnTo>
                    <a:pt x="1360" y="17"/>
                  </a:lnTo>
                  <a:lnTo>
                    <a:pt x="1362" y="11"/>
                  </a:lnTo>
                  <a:lnTo>
                    <a:pt x="1367" y="6"/>
                  </a:lnTo>
                  <a:lnTo>
                    <a:pt x="1371" y="3"/>
                  </a:lnTo>
                  <a:lnTo>
                    <a:pt x="1377" y="1"/>
                  </a:lnTo>
                  <a:lnTo>
                    <a:pt x="1385" y="0"/>
                  </a:lnTo>
                  <a:lnTo>
                    <a:pt x="1393" y="1"/>
                  </a:lnTo>
                  <a:lnTo>
                    <a:pt x="1402" y="2"/>
                  </a:lnTo>
                  <a:lnTo>
                    <a:pt x="1412" y="5"/>
                  </a:lnTo>
                  <a:lnTo>
                    <a:pt x="1423" y="9"/>
                  </a:lnTo>
                  <a:lnTo>
                    <a:pt x="1434" y="13"/>
                  </a:lnTo>
                  <a:lnTo>
                    <a:pt x="1446" y="18"/>
                  </a:lnTo>
                  <a:lnTo>
                    <a:pt x="1470" y="31"/>
                  </a:lnTo>
                  <a:lnTo>
                    <a:pt x="1496" y="48"/>
                  </a:lnTo>
                  <a:lnTo>
                    <a:pt x="1521" y="66"/>
                  </a:lnTo>
                  <a:lnTo>
                    <a:pt x="1546" y="86"/>
                  </a:lnTo>
                  <a:lnTo>
                    <a:pt x="1569" y="105"/>
                  </a:lnTo>
                  <a:lnTo>
                    <a:pt x="1590" y="127"/>
                  </a:lnTo>
                  <a:lnTo>
                    <a:pt x="1598" y="138"/>
                  </a:lnTo>
                  <a:lnTo>
                    <a:pt x="1607" y="148"/>
                  </a:lnTo>
                  <a:lnTo>
                    <a:pt x="1614" y="159"/>
                  </a:lnTo>
                  <a:lnTo>
                    <a:pt x="1620" y="168"/>
                  </a:lnTo>
                  <a:lnTo>
                    <a:pt x="1624" y="178"/>
                  </a:lnTo>
                  <a:lnTo>
                    <a:pt x="1629" y="188"/>
                  </a:lnTo>
                  <a:lnTo>
                    <a:pt x="1631" y="198"/>
                  </a:lnTo>
                  <a:lnTo>
                    <a:pt x="1632" y="207"/>
                  </a:lnTo>
                  <a:lnTo>
                    <a:pt x="1632" y="214"/>
                  </a:lnTo>
                  <a:lnTo>
                    <a:pt x="1634" y="223"/>
                  </a:lnTo>
                  <a:lnTo>
                    <a:pt x="1639" y="229"/>
                  </a:lnTo>
                  <a:lnTo>
                    <a:pt x="1643" y="236"/>
                  </a:lnTo>
                  <a:lnTo>
                    <a:pt x="1650" y="242"/>
                  </a:lnTo>
                  <a:lnTo>
                    <a:pt x="1657" y="248"/>
                  </a:lnTo>
                  <a:lnTo>
                    <a:pt x="1665" y="253"/>
                  </a:lnTo>
                  <a:lnTo>
                    <a:pt x="1675" y="259"/>
                  </a:lnTo>
                  <a:lnTo>
                    <a:pt x="1684" y="263"/>
                  </a:lnTo>
                  <a:lnTo>
                    <a:pt x="1695" y="268"/>
                  </a:lnTo>
                  <a:lnTo>
                    <a:pt x="1706" y="272"/>
                  </a:lnTo>
                  <a:lnTo>
                    <a:pt x="1718" y="275"/>
                  </a:lnTo>
                  <a:lnTo>
                    <a:pt x="1742" y="281"/>
                  </a:lnTo>
                  <a:lnTo>
                    <a:pt x="1768" y="286"/>
                  </a:lnTo>
                  <a:lnTo>
                    <a:pt x="1793" y="289"/>
                  </a:lnTo>
                  <a:lnTo>
                    <a:pt x="1818" y="293"/>
                  </a:lnTo>
                  <a:lnTo>
                    <a:pt x="1841" y="295"/>
                  </a:lnTo>
                  <a:lnTo>
                    <a:pt x="1862" y="296"/>
                  </a:lnTo>
                  <a:lnTo>
                    <a:pt x="1892" y="297"/>
                  </a:lnTo>
                  <a:lnTo>
                    <a:pt x="1904" y="297"/>
                  </a:lnTo>
                  <a:lnTo>
                    <a:pt x="2085" y="115"/>
                  </a:lnTo>
                  <a:lnTo>
                    <a:pt x="2089" y="120"/>
                  </a:lnTo>
                  <a:lnTo>
                    <a:pt x="2101" y="130"/>
                  </a:lnTo>
                  <a:lnTo>
                    <a:pt x="2119" y="145"/>
                  </a:lnTo>
                  <a:lnTo>
                    <a:pt x="2141" y="161"/>
                  </a:lnTo>
                  <a:lnTo>
                    <a:pt x="2156" y="170"/>
                  </a:lnTo>
                  <a:lnTo>
                    <a:pt x="2170" y="177"/>
                  </a:lnTo>
                  <a:lnTo>
                    <a:pt x="2184" y="186"/>
                  </a:lnTo>
                  <a:lnTo>
                    <a:pt x="2200" y="192"/>
                  </a:lnTo>
                  <a:lnTo>
                    <a:pt x="2217" y="198"/>
                  </a:lnTo>
                  <a:lnTo>
                    <a:pt x="2233" y="202"/>
                  </a:lnTo>
                  <a:lnTo>
                    <a:pt x="2249" y="205"/>
                  </a:lnTo>
                  <a:lnTo>
                    <a:pt x="2267" y="207"/>
                  </a:lnTo>
                  <a:lnTo>
                    <a:pt x="2274" y="207"/>
                  </a:lnTo>
                  <a:lnTo>
                    <a:pt x="2281" y="209"/>
                  </a:lnTo>
                  <a:lnTo>
                    <a:pt x="2285" y="211"/>
                  </a:lnTo>
                  <a:lnTo>
                    <a:pt x="2288" y="214"/>
                  </a:lnTo>
                  <a:lnTo>
                    <a:pt x="2291" y="219"/>
                  </a:lnTo>
                  <a:lnTo>
                    <a:pt x="2292" y="224"/>
                  </a:lnTo>
                  <a:lnTo>
                    <a:pt x="2292" y="229"/>
                  </a:lnTo>
                  <a:lnTo>
                    <a:pt x="2291" y="236"/>
                  </a:lnTo>
                  <a:lnTo>
                    <a:pt x="2286" y="251"/>
                  </a:lnTo>
                  <a:lnTo>
                    <a:pt x="2277" y="269"/>
                  </a:lnTo>
                  <a:lnTo>
                    <a:pt x="2268" y="288"/>
                  </a:lnTo>
                  <a:lnTo>
                    <a:pt x="2256" y="309"/>
                  </a:lnTo>
                  <a:lnTo>
                    <a:pt x="2228" y="352"/>
                  </a:lnTo>
                  <a:lnTo>
                    <a:pt x="2202" y="398"/>
                  </a:lnTo>
                  <a:lnTo>
                    <a:pt x="2191" y="420"/>
                  </a:lnTo>
                  <a:lnTo>
                    <a:pt x="2184" y="441"/>
                  </a:lnTo>
                  <a:lnTo>
                    <a:pt x="2181" y="450"/>
                  </a:lnTo>
                  <a:lnTo>
                    <a:pt x="2178" y="460"/>
                  </a:lnTo>
                  <a:lnTo>
                    <a:pt x="2176" y="470"/>
                  </a:lnTo>
                  <a:lnTo>
                    <a:pt x="2176" y="479"/>
                  </a:lnTo>
                  <a:lnTo>
                    <a:pt x="2176" y="505"/>
                  </a:lnTo>
                  <a:lnTo>
                    <a:pt x="2177" y="518"/>
                  </a:lnTo>
                  <a:lnTo>
                    <a:pt x="2178" y="521"/>
                  </a:lnTo>
                  <a:lnTo>
                    <a:pt x="2181" y="523"/>
                  </a:lnTo>
                  <a:lnTo>
                    <a:pt x="2184" y="523"/>
                  </a:lnTo>
                  <a:lnTo>
                    <a:pt x="2187" y="524"/>
                  </a:lnTo>
                  <a:lnTo>
                    <a:pt x="2191" y="524"/>
                  </a:lnTo>
                  <a:lnTo>
                    <a:pt x="2198" y="524"/>
                  </a:lnTo>
                  <a:lnTo>
                    <a:pt x="2206" y="527"/>
                  </a:lnTo>
                  <a:lnTo>
                    <a:pt x="2214" y="530"/>
                  </a:lnTo>
                  <a:lnTo>
                    <a:pt x="2224" y="535"/>
                  </a:lnTo>
                  <a:lnTo>
                    <a:pt x="2236" y="543"/>
                  </a:lnTo>
                  <a:lnTo>
                    <a:pt x="2250" y="554"/>
                  </a:lnTo>
                  <a:lnTo>
                    <a:pt x="2267" y="569"/>
                  </a:lnTo>
                  <a:lnTo>
                    <a:pt x="2319" y="621"/>
                  </a:lnTo>
                  <a:lnTo>
                    <a:pt x="2346" y="648"/>
                  </a:lnTo>
                  <a:lnTo>
                    <a:pt x="2356" y="658"/>
                  </a:lnTo>
                  <a:lnTo>
                    <a:pt x="2357" y="660"/>
                  </a:lnTo>
                  <a:lnTo>
                    <a:pt x="2407" y="759"/>
                  </a:lnTo>
                  <a:lnTo>
                    <a:pt x="2394" y="761"/>
                  </a:lnTo>
                  <a:lnTo>
                    <a:pt x="2381" y="764"/>
                  </a:lnTo>
                  <a:lnTo>
                    <a:pt x="2369" y="767"/>
                  </a:lnTo>
                  <a:lnTo>
                    <a:pt x="2359" y="771"/>
                  </a:lnTo>
                  <a:lnTo>
                    <a:pt x="2355" y="775"/>
                  </a:lnTo>
                  <a:lnTo>
                    <a:pt x="2350" y="778"/>
                  </a:lnTo>
                  <a:lnTo>
                    <a:pt x="2347" y="782"/>
                  </a:lnTo>
                  <a:lnTo>
                    <a:pt x="2345" y="787"/>
                  </a:lnTo>
                  <a:lnTo>
                    <a:pt x="2343" y="791"/>
                  </a:lnTo>
                  <a:lnTo>
                    <a:pt x="2342" y="796"/>
                  </a:lnTo>
                  <a:lnTo>
                    <a:pt x="2342" y="802"/>
                  </a:lnTo>
                  <a:lnTo>
                    <a:pt x="2342" y="808"/>
                  </a:lnTo>
                  <a:lnTo>
                    <a:pt x="2345" y="817"/>
                  </a:lnTo>
                  <a:lnTo>
                    <a:pt x="2348" y="827"/>
                  </a:lnTo>
                  <a:lnTo>
                    <a:pt x="2354" y="836"/>
                  </a:lnTo>
                  <a:lnTo>
                    <a:pt x="2359" y="843"/>
                  </a:lnTo>
                  <a:lnTo>
                    <a:pt x="2367" y="852"/>
                  </a:lnTo>
                  <a:lnTo>
                    <a:pt x="2375" y="860"/>
                  </a:lnTo>
                  <a:lnTo>
                    <a:pt x="2384" y="867"/>
                  </a:lnTo>
                  <a:lnTo>
                    <a:pt x="2394" y="875"/>
                  </a:lnTo>
                  <a:lnTo>
                    <a:pt x="2405" y="881"/>
                  </a:lnTo>
                  <a:lnTo>
                    <a:pt x="2416" y="888"/>
                  </a:lnTo>
                  <a:lnTo>
                    <a:pt x="2427" y="894"/>
                  </a:lnTo>
                  <a:lnTo>
                    <a:pt x="2439" y="900"/>
                  </a:lnTo>
                  <a:lnTo>
                    <a:pt x="2461" y="909"/>
                  </a:lnTo>
                  <a:lnTo>
                    <a:pt x="2484" y="916"/>
                  </a:lnTo>
                  <a:lnTo>
                    <a:pt x="2508" y="923"/>
                  </a:lnTo>
                  <a:lnTo>
                    <a:pt x="2535" y="928"/>
                  </a:lnTo>
                  <a:lnTo>
                    <a:pt x="2564" y="935"/>
                  </a:lnTo>
                  <a:lnTo>
                    <a:pt x="2592" y="941"/>
                  </a:lnTo>
                  <a:lnTo>
                    <a:pt x="2605" y="946"/>
                  </a:lnTo>
                  <a:lnTo>
                    <a:pt x="2617" y="950"/>
                  </a:lnTo>
                  <a:lnTo>
                    <a:pt x="2627" y="955"/>
                  </a:lnTo>
                  <a:lnTo>
                    <a:pt x="2636" y="961"/>
                  </a:lnTo>
                  <a:lnTo>
                    <a:pt x="2643" y="967"/>
                  </a:lnTo>
                  <a:lnTo>
                    <a:pt x="2647" y="975"/>
                  </a:lnTo>
                  <a:lnTo>
                    <a:pt x="2650" y="978"/>
                  </a:lnTo>
                  <a:lnTo>
                    <a:pt x="2651" y="983"/>
                  </a:lnTo>
                  <a:lnTo>
                    <a:pt x="2651" y="987"/>
                  </a:lnTo>
                  <a:lnTo>
                    <a:pt x="2651" y="991"/>
                  </a:lnTo>
                  <a:lnTo>
                    <a:pt x="2647" y="1013"/>
                  </a:lnTo>
                  <a:lnTo>
                    <a:pt x="2647" y="1040"/>
                  </a:lnTo>
                  <a:lnTo>
                    <a:pt x="2649" y="1054"/>
                  </a:lnTo>
                  <a:lnTo>
                    <a:pt x="2650" y="1068"/>
                  </a:lnTo>
                  <a:lnTo>
                    <a:pt x="2651" y="1084"/>
                  </a:lnTo>
                  <a:lnTo>
                    <a:pt x="2653" y="1099"/>
                  </a:lnTo>
                  <a:lnTo>
                    <a:pt x="2656" y="1113"/>
                  </a:lnTo>
                  <a:lnTo>
                    <a:pt x="2661" y="1126"/>
                  </a:lnTo>
                  <a:lnTo>
                    <a:pt x="2665" y="1138"/>
                  </a:lnTo>
                  <a:lnTo>
                    <a:pt x="2670" y="1149"/>
                  </a:lnTo>
                  <a:lnTo>
                    <a:pt x="2676" y="1159"/>
                  </a:lnTo>
                  <a:lnTo>
                    <a:pt x="2683" y="1166"/>
                  </a:lnTo>
                  <a:lnTo>
                    <a:pt x="2687" y="1170"/>
                  </a:lnTo>
                  <a:lnTo>
                    <a:pt x="2691" y="1172"/>
                  </a:lnTo>
                  <a:lnTo>
                    <a:pt x="2695" y="1173"/>
                  </a:lnTo>
                  <a:lnTo>
                    <a:pt x="2700" y="1174"/>
                  </a:lnTo>
                  <a:lnTo>
                    <a:pt x="2730" y="1181"/>
                  </a:lnTo>
                  <a:lnTo>
                    <a:pt x="2748" y="1186"/>
                  </a:lnTo>
                  <a:lnTo>
                    <a:pt x="2756" y="1189"/>
                  </a:lnTo>
                  <a:lnTo>
                    <a:pt x="2758" y="1191"/>
                  </a:lnTo>
                  <a:lnTo>
                    <a:pt x="2762" y="1199"/>
                  </a:lnTo>
                  <a:lnTo>
                    <a:pt x="2770" y="1219"/>
                  </a:lnTo>
                  <a:lnTo>
                    <a:pt x="2785" y="1247"/>
                  </a:lnTo>
                  <a:lnTo>
                    <a:pt x="2802" y="1279"/>
                  </a:lnTo>
                  <a:lnTo>
                    <a:pt x="2812" y="1294"/>
                  </a:lnTo>
                  <a:lnTo>
                    <a:pt x="2822" y="1308"/>
                  </a:lnTo>
                  <a:lnTo>
                    <a:pt x="2832" y="1321"/>
                  </a:lnTo>
                  <a:lnTo>
                    <a:pt x="2842" y="1332"/>
                  </a:lnTo>
                  <a:lnTo>
                    <a:pt x="2848" y="1336"/>
                  </a:lnTo>
                  <a:lnTo>
                    <a:pt x="2853" y="1339"/>
                  </a:lnTo>
                  <a:lnTo>
                    <a:pt x="2859" y="1343"/>
                  </a:lnTo>
                  <a:lnTo>
                    <a:pt x="2864" y="1344"/>
                  </a:lnTo>
                  <a:lnTo>
                    <a:pt x="2868" y="1345"/>
                  </a:lnTo>
                  <a:lnTo>
                    <a:pt x="2874" y="1345"/>
                  </a:lnTo>
                  <a:lnTo>
                    <a:pt x="2878" y="1344"/>
                  </a:lnTo>
                  <a:lnTo>
                    <a:pt x="2884" y="1341"/>
                  </a:lnTo>
                  <a:lnTo>
                    <a:pt x="2892" y="1336"/>
                  </a:lnTo>
                  <a:lnTo>
                    <a:pt x="2902" y="1333"/>
                  </a:lnTo>
                  <a:lnTo>
                    <a:pt x="2911" y="1333"/>
                  </a:lnTo>
                  <a:lnTo>
                    <a:pt x="2918" y="1334"/>
                  </a:lnTo>
                  <a:lnTo>
                    <a:pt x="2927" y="1336"/>
                  </a:lnTo>
                  <a:lnTo>
                    <a:pt x="2935" y="1341"/>
                  </a:lnTo>
                  <a:lnTo>
                    <a:pt x="2942" y="1345"/>
                  </a:lnTo>
                  <a:lnTo>
                    <a:pt x="2950" y="1349"/>
                  </a:lnTo>
                  <a:lnTo>
                    <a:pt x="2963" y="1358"/>
                  </a:lnTo>
                  <a:lnTo>
                    <a:pt x="2975" y="1364"/>
                  </a:lnTo>
                  <a:lnTo>
                    <a:pt x="2979" y="1366"/>
                  </a:lnTo>
                  <a:lnTo>
                    <a:pt x="2984" y="1366"/>
                  </a:lnTo>
                  <a:lnTo>
                    <a:pt x="2988" y="1362"/>
                  </a:lnTo>
                  <a:lnTo>
                    <a:pt x="2991" y="1358"/>
                  </a:lnTo>
                  <a:lnTo>
                    <a:pt x="3000" y="1339"/>
                  </a:lnTo>
                  <a:lnTo>
                    <a:pt x="3013" y="1316"/>
                  </a:lnTo>
                  <a:lnTo>
                    <a:pt x="3026" y="1287"/>
                  </a:lnTo>
                  <a:lnTo>
                    <a:pt x="3040" y="1260"/>
                  </a:lnTo>
                  <a:lnTo>
                    <a:pt x="3015" y="1264"/>
                  </a:lnTo>
                  <a:lnTo>
                    <a:pt x="3182" y="1233"/>
                  </a:lnTo>
                  <a:lnTo>
                    <a:pt x="3191" y="1231"/>
                  </a:lnTo>
                  <a:lnTo>
                    <a:pt x="3213" y="1225"/>
                  </a:lnTo>
                  <a:lnTo>
                    <a:pt x="3246" y="1218"/>
                  </a:lnTo>
                  <a:lnTo>
                    <a:pt x="3285" y="1207"/>
                  </a:lnTo>
                  <a:lnTo>
                    <a:pt x="3328" y="1196"/>
                  </a:lnTo>
                  <a:lnTo>
                    <a:pt x="3368" y="1184"/>
                  </a:lnTo>
                  <a:lnTo>
                    <a:pt x="3405" y="1173"/>
                  </a:lnTo>
                  <a:lnTo>
                    <a:pt x="3432" y="1162"/>
                  </a:lnTo>
                  <a:lnTo>
                    <a:pt x="3442" y="1158"/>
                  </a:lnTo>
                  <a:lnTo>
                    <a:pt x="3452" y="1152"/>
                  </a:lnTo>
                  <a:lnTo>
                    <a:pt x="3460" y="1148"/>
                  </a:lnTo>
                  <a:lnTo>
                    <a:pt x="3469" y="1141"/>
                  </a:lnTo>
                  <a:lnTo>
                    <a:pt x="3477" y="1136"/>
                  </a:lnTo>
                  <a:lnTo>
                    <a:pt x="3483" y="1129"/>
                  </a:lnTo>
                  <a:lnTo>
                    <a:pt x="3489" y="1122"/>
                  </a:lnTo>
                  <a:lnTo>
                    <a:pt x="3494" y="1114"/>
                  </a:lnTo>
                  <a:lnTo>
                    <a:pt x="3499" y="1105"/>
                  </a:lnTo>
                  <a:lnTo>
                    <a:pt x="3502" y="1096"/>
                  </a:lnTo>
                  <a:lnTo>
                    <a:pt x="3505" y="1085"/>
                  </a:lnTo>
                  <a:lnTo>
                    <a:pt x="3507" y="1073"/>
                  </a:lnTo>
                  <a:lnTo>
                    <a:pt x="3508" y="1059"/>
                  </a:lnTo>
                  <a:lnTo>
                    <a:pt x="3509" y="1043"/>
                  </a:lnTo>
                  <a:lnTo>
                    <a:pt x="3509" y="1027"/>
                  </a:lnTo>
                  <a:lnTo>
                    <a:pt x="3508" y="1009"/>
                  </a:lnTo>
                  <a:lnTo>
                    <a:pt x="3507" y="974"/>
                  </a:lnTo>
                  <a:lnTo>
                    <a:pt x="3506" y="947"/>
                  </a:lnTo>
                  <a:lnTo>
                    <a:pt x="3507" y="936"/>
                  </a:lnTo>
                  <a:lnTo>
                    <a:pt x="3508" y="926"/>
                  </a:lnTo>
                  <a:lnTo>
                    <a:pt x="3510" y="918"/>
                  </a:lnTo>
                  <a:lnTo>
                    <a:pt x="3513" y="912"/>
                  </a:lnTo>
                  <a:lnTo>
                    <a:pt x="3516" y="906"/>
                  </a:lnTo>
                  <a:lnTo>
                    <a:pt x="3519" y="903"/>
                  </a:lnTo>
                  <a:lnTo>
                    <a:pt x="3524" y="901"/>
                  </a:lnTo>
                  <a:lnTo>
                    <a:pt x="3529" y="900"/>
                  </a:lnTo>
                  <a:lnTo>
                    <a:pt x="3536" y="900"/>
                  </a:lnTo>
                  <a:lnTo>
                    <a:pt x="3542" y="901"/>
                  </a:lnTo>
                  <a:lnTo>
                    <a:pt x="3551" y="903"/>
                  </a:lnTo>
                  <a:lnTo>
                    <a:pt x="3559" y="906"/>
                  </a:lnTo>
                  <a:lnTo>
                    <a:pt x="3581" y="915"/>
                  </a:lnTo>
                  <a:lnTo>
                    <a:pt x="3606" y="925"/>
                  </a:lnTo>
                  <a:lnTo>
                    <a:pt x="3636" y="937"/>
                  </a:lnTo>
                  <a:lnTo>
                    <a:pt x="3666" y="950"/>
                  </a:lnTo>
                  <a:lnTo>
                    <a:pt x="3699" y="963"/>
                  </a:lnTo>
                  <a:lnTo>
                    <a:pt x="3731" y="976"/>
                  </a:lnTo>
                  <a:lnTo>
                    <a:pt x="3765" y="990"/>
                  </a:lnTo>
                  <a:lnTo>
                    <a:pt x="3797" y="1002"/>
                  </a:lnTo>
                  <a:lnTo>
                    <a:pt x="3804" y="1005"/>
                  </a:lnTo>
                  <a:lnTo>
                    <a:pt x="3812" y="1006"/>
                  </a:lnTo>
                  <a:lnTo>
                    <a:pt x="3820" y="1008"/>
                  </a:lnTo>
                  <a:lnTo>
                    <a:pt x="3826" y="1008"/>
                  </a:lnTo>
                  <a:lnTo>
                    <a:pt x="3833" y="1008"/>
                  </a:lnTo>
                  <a:lnTo>
                    <a:pt x="3839" y="1005"/>
                  </a:lnTo>
                  <a:lnTo>
                    <a:pt x="3846" y="1004"/>
                  </a:lnTo>
                  <a:lnTo>
                    <a:pt x="3852" y="1001"/>
                  </a:lnTo>
                  <a:lnTo>
                    <a:pt x="3858" y="998"/>
                  </a:lnTo>
                  <a:lnTo>
                    <a:pt x="3864" y="994"/>
                  </a:lnTo>
                  <a:lnTo>
                    <a:pt x="3870" y="990"/>
                  </a:lnTo>
                  <a:lnTo>
                    <a:pt x="3875" y="985"/>
                  </a:lnTo>
                  <a:lnTo>
                    <a:pt x="3885" y="974"/>
                  </a:lnTo>
                  <a:lnTo>
                    <a:pt x="3895" y="961"/>
                  </a:lnTo>
                  <a:lnTo>
                    <a:pt x="3903" y="947"/>
                  </a:lnTo>
                  <a:lnTo>
                    <a:pt x="3911" y="930"/>
                  </a:lnTo>
                  <a:lnTo>
                    <a:pt x="3918" y="914"/>
                  </a:lnTo>
                  <a:lnTo>
                    <a:pt x="3924" y="897"/>
                  </a:lnTo>
                  <a:lnTo>
                    <a:pt x="3931" y="878"/>
                  </a:lnTo>
                  <a:lnTo>
                    <a:pt x="3936" y="860"/>
                  </a:lnTo>
                  <a:lnTo>
                    <a:pt x="3940" y="841"/>
                  </a:lnTo>
                  <a:lnTo>
                    <a:pt x="3944" y="823"/>
                  </a:lnTo>
                  <a:lnTo>
                    <a:pt x="3950" y="791"/>
                  </a:lnTo>
                  <a:lnTo>
                    <a:pt x="3956" y="766"/>
                  </a:lnTo>
                  <a:lnTo>
                    <a:pt x="3959" y="756"/>
                  </a:lnTo>
                  <a:lnTo>
                    <a:pt x="3963" y="746"/>
                  </a:lnTo>
                  <a:lnTo>
                    <a:pt x="3968" y="739"/>
                  </a:lnTo>
                  <a:lnTo>
                    <a:pt x="3973" y="732"/>
                  </a:lnTo>
                  <a:lnTo>
                    <a:pt x="3980" y="726"/>
                  </a:lnTo>
                  <a:lnTo>
                    <a:pt x="3987" y="720"/>
                  </a:lnTo>
                  <a:lnTo>
                    <a:pt x="3997" y="715"/>
                  </a:lnTo>
                  <a:lnTo>
                    <a:pt x="4009" y="709"/>
                  </a:lnTo>
                  <a:lnTo>
                    <a:pt x="4038" y="700"/>
                  </a:lnTo>
                  <a:lnTo>
                    <a:pt x="4079" y="689"/>
                  </a:lnTo>
                  <a:lnTo>
                    <a:pt x="4120" y="677"/>
                  </a:lnTo>
                  <a:lnTo>
                    <a:pt x="4156" y="665"/>
                  </a:lnTo>
                  <a:lnTo>
                    <a:pt x="4186" y="654"/>
                  </a:lnTo>
                  <a:lnTo>
                    <a:pt x="4214" y="644"/>
                  </a:lnTo>
                  <a:lnTo>
                    <a:pt x="4227" y="641"/>
                  </a:lnTo>
                  <a:lnTo>
                    <a:pt x="4239" y="639"/>
                  </a:lnTo>
                  <a:lnTo>
                    <a:pt x="4251" y="636"/>
                  </a:lnTo>
                  <a:lnTo>
                    <a:pt x="4262" y="635"/>
                  </a:lnTo>
                  <a:lnTo>
                    <a:pt x="4276" y="635"/>
                  </a:lnTo>
                  <a:lnTo>
                    <a:pt x="4288" y="636"/>
                  </a:lnTo>
                  <a:lnTo>
                    <a:pt x="4302" y="640"/>
                  </a:lnTo>
                  <a:lnTo>
                    <a:pt x="4316" y="644"/>
                  </a:lnTo>
                  <a:lnTo>
                    <a:pt x="4345" y="654"/>
                  </a:lnTo>
                  <a:lnTo>
                    <a:pt x="4375" y="665"/>
                  </a:lnTo>
                  <a:lnTo>
                    <a:pt x="4406" y="676"/>
                  </a:lnTo>
                  <a:lnTo>
                    <a:pt x="4439" y="688"/>
                  </a:lnTo>
                  <a:lnTo>
                    <a:pt x="4471" y="701"/>
                  </a:lnTo>
                  <a:lnTo>
                    <a:pt x="4504" y="715"/>
                  </a:lnTo>
                  <a:lnTo>
                    <a:pt x="4538" y="730"/>
                  </a:lnTo>
                  <a:lnTo>
                    <a:pt x="4572" y="746"/>
                  </a:lnTo>
                  <a:lnTo>
                    <a:pt x="4588" y="754"/>
                  </a:lnTo>
                  <a:lnTo>
                    <a:pt x="4602" y="759"/>
                  </a:lnTo>
                  <a:lnTo>
                    <a:pt x="4615" y="764"/>
                  </a:lnTo>
                  <a:lnTo>
                    <a:pt x="4627" y="767"/>
                  </a:lnTo>
                  <a:lnTo>
                    <a:pt x="4637" y="768"/>
                  </a:lnTo>
                  <a:lnTo>
                    <a:pt x="4647" y="768"/>
                  </a:lnTo>
                  <a:lnTo>
                    <a:pt x="4655" y="767"/>
                  </a:lnTo>
                  <a:lnTo>
                    <a:pt x="4663" y="765"/>
                  </a:lnTo>
                  <a:lnTo>
                    <a:pt x="4670" y="763"/>
                  </a:lnTo>
                  <a:lnTo>
                    <a:pt x="4676" y="759"/>
                  </a:lnTo>
                  <a:lnTo>
                    <a:pt x="4681" y="755"/>
                  </a:lnTo>
                  <a:lnTo>
                    <a:pt x="4687" y="750"/>
                  </a:lnTo>
                  <a:lnTo>
                    <a:pt x="4697" y="739"/>
                  </a:lnTo>
                  <a:lnTo>
                    <a:pt x="4705" y="727"/>
                  </a:lnTo>
                  <a:lnTo>
                    <a:pt x="4721" y="698"/>
                  </a:lnTo>
                  <a:lnTo>
                    <a:pt x="4736" y="666"/>
                  </a:lnTo>
                  <a:lnTo>
                    <a:pt x="4741" y="658"/>
                  </a:lnTo>
                  <a:lnTo>
                    <a:pt x="4748" y="652"/>
                  </a:lnTo>
                  <a:lnTo>
                    <a:pt x="4757" y="645"/>
                  </a:lnTo>
                  <a:lnTo>
                    <a:pt x="4766" y="639"/>
                  </a:lnTo>
                  <a:lnTo>
                    <a:pt x="4778" y="633"/>
                  </a:lnTo>
                  <a:lnTo>
                    <a:pt x="4792" y="630"/>
                  </a:lnTo>
                  <a:lnTo>
                    <a:pt x="4809" y="627"/>
                  </a:lnTo>
                  <a:lnTo>
                    <a:pt x="4827" y="624"/>
                  </a:lnTo>
                  <a:lnTo>
                    <a:pt x="4847" y="623"/>
                  </a:lnTo>
                  <a:lnTo>
                    <a:pt x="4868" y="621"/>
                  </a:lnTo>
                  <a:lnTo>
                    <a:pt x="4889" y="618"/>
                  </a:lnTo>
                  <a:lnTo>
                    <a:pt x="4912" y="615"/>
                  </a:lnTo>
                  <a:lnTo>
                    <a:pt x="4935" y="611"/>
                  </a:lnTo>
                  <a:lnTo>
                    <a:pt x="4958" y="608"/>
                  </a:lnTo>
                  <a:lnTo>
                    <a:pt x="4981" y="604"/>
                  </a:lnTo>
                  <a:lnTo>
                    <a:pt x="5003" y="599"/>
                  </a:lnTo>
                  <a:lnTo>
                    <a:pt x="5008" y="586"/>
                  </a:lnTo>
                  <a:lnTo>
                    <a:pt x="5011" y="57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1292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53"/>
                <a:gd name="T160" fmla="*/ 0 h 998"/>
                <a:gd name="T161" fmla="*/ 1053 w 1053"/>
                <a:gd name="T162" fmla="*/ 998 h 9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53" h="998">
                  <a:moveTo>
                    <a:pt x="948" y="0"/>
                  </a:moveTo>
                  <a:lnTo>
                    <a:pt x="857" y="92"/>
                  </a:lnTo>
                  <a:lnTo>
                    <a:pt x="856" y="92"/>
                  </a:lnTo>
                  <a:lnTo>
                    <a:pt x="846" y="92"/>
                  </a:lnTo>
                  <a:lnTo>
                    <a:pt x="819" y="92"/>
                  </a:lnTo>
                  <a:lnTo>
                    <a:pt x="766" y="92"/>
                  </a:lnTo>
                  <a:lnTo>
                    <a:pt x="750" y="93"/>
                  </a:lnTo>
                  <a:lnTo>
                    <a:pt x="737" y="95"/>
                  </a:lnTo>
                  <a:lnTo>
                    <a:pt x="724" y="101"/>
                  </a:lnTo>
                  <a:lnTo>
                    <a:pt x="714" y="106"/>
                  </a:lnTo>
                  <a:lnTo>
                    <a:pt x="705" y="113"/>
                  </a:lnTo>
                  <a:lnTo>
                    <a:pt x="698" y="120"/>
                  </a:lnTo>
                  <a:lnTo>
                    <a:pt x="692" y="129"/>
                  </a:lnTo>
                  <a:lnTo>
                    <a:pt x="687" y="137"/>
                  </a:lnTo>
                  <a:lnTo>
                    <a:pt x="684" y="145"/>
                  </a:lnTo>
                  <a:lnTo>
                    <a:pt x="680" y="154"/>
                  </a:lnTo>
                  <a:lnTo>
                    <a:pt x="678" y="162"/>
                  </a:lnTo>
                  <a:lnTo>
                    <a:pt x="677" y="168"/>
                  </a:lnTo>
                  <a:lnTo>
                    <a:pt x="676" y="179"/>
                  </a:lnTo>
                  <a:lnTo>
                    <a:pt x="676" y="182"/>
                  </a:lnTo>
                  <a:lnTo>
                    <a:pt x="585" y="273"/>
                  </a:lnTo>
                  <a:lnTo>
                    <a:pt x="494" y="92"/>
                  </a:lnTo>
                  <a:lnTo>
                    <a:pt x="491" y="92"/>
                  </a:lnTo>
                  <a:lnTo>
                    <a:pt x="480" y="93"/>
                  </a:lnTo>
                  <a:lnTo>
                    <a:pt x="474" y="94"/>
                  </a:lnTo>
                  <a:lnTo>
                    <a:pt x="466" y="96"/>
                  </a:lnTo>
                  <a:lnTo>
                    <a:pt x="457" y="100"/>
                  </a:lnTo>
                  <a:lnTo>
                    <a:pt x="449" y="103"/>
                  </a:lnTo>
                  <a:lnTo>
                    <a:pt x="441" y="108"/>
                  </a:lnTo>
                  <a:lnTo>
                    <a:pt x="432" y="114"/>
                  </a:lnTo>
                  <a:lnTo>
                    <a:pt x="425" y="121"/>
                  </a:lnTo>
                  <a:lnTo>
                    <a:pt x="418" y="130"/>
                  </a:lnTo>
                  <a:lnTo>
                    <a:pt x="412" y="141"/>
                  </a:lnTo>
                  <a:lnTo>
                    <a:pt x="407" y="153"/>
                  </a:lnTo>
                  <a:lnTo>
                    <a:pt x="405" y="166"/>
                  </a:lnTo>
                  <a:lnTo>
                    <a:pt x="404" y="182"/>
                  </a:lnTo>
                  <a:lnTo>
                    <a:pt x="404" y="220"/>
                  </a:lnTo>
                  <a:lnTo>
                    <a:pt x="404" y="263"/>
                  </a:lnTo>
                  <a:lnTo>
                    <a:pt x="404" y="308"/>
                  </a:lnTo>
                  <a:lnTo>
                    <a:pt x="404" y="352"/>
                  </a:lnTo>
                  <a:lnTo>
                    <a:pt x="404" y="392"/>
                  </a:lnTo>
                  <a:lnTo>
                    <a:pt x="404" y="425"/>
                  </a:lnTo>
                  <a:lnTo>
                    <a:pt x="404" y="447"/>
                  </a:lnTo>
                  <a:lnTo>
                    <a:pt x="404" y="454"/>
                  </a:lnTo>
                  <a:lnTo>
                    <a:pt x="313" y="546"/>
                  </a:lnTo>
                  <a:lnTo>
                    <a:pt x="222" y="546"/>
                  </a:lnTo>
                  <a:lnTo>
                    <a:pt x="222" y="636"/>
                  </a:lnTo>
                  <a:lnTo>
                    <a:pt x="222" y="726"/>
                  </a:lnTo>
                  <a:lnTo>
                    <a:pt x="41" y="726"/>
                  </a:lnTo>
                  <a:lnTo>
                    <a:pt x="37" y="726"/>
                  </a:lnTo>
                  <a:lnTo>
                    <a:pt x="29" y="729"/>
                  </a:lnTo>
                  <a:lnTo>
                    <a:pt x="23" y="730"/>
                  </a:lnTo>
                  <a:lnTo>
                    <a:pt x="17" y="732"/>
                  </a:lnTo>
                  <a:lnTo>
                    <a:pt x="11" y="734"/>
                  </a:lnTo>
                  <a:lnTo>
                    <a:pt x="7" y="738"/>
                  </a:lnTo>
                  <a:lnTo>
                    <a:pt x="4" y="743"/>
                  </a:lnTo>
                  <a:lnTo>
                    <a:pt x="1" y="749"/>
                  </a:lnTo>
                  <a:lnTo>
                    <a:pt x="0" y="756"/>
                  </a:lnTo>
                  <a:lnTo>
                    <a:pt x="2" y="764"/>
                  </a:lnTo>
                  <a:lnTo>
                    <a:pt x="7" y="775"/>
                  </a:lnTo>
                  <a:lnTo>
                    <a:pt x="14" y="787"/>
                  </a:lnTo>
                  <a:lnTo>
                    <a:pt x="26" y="801"/>
                  </a:lnTo>
                  <a:lnTo>
                    <a:pt x="41" y="818"/>
                  </a:lnTo>
                  <a:lnTo>
                    <a:pt x="57" y="834"/>
                  </a:lnTo>
                  <a:lnTo>
                    <a:pt x="71" y="852"/>
                  </a:lnTo>
                  <a:lnTo>
                    <a:pt x="83" y="868"/>
                  </a:lnTo>
                  <a:lnTo>
                    <a:pt x="94" y="884"/>
                  </a:lnTo>
                  <a:lnTo>
                    <a:pt x="103" y="899"/>
                  </a:lnTo>
                  <a:lnTo>
                    <a:pt x="109" y="915"/>
                  </a:lnTo>
                  <a:lnTo>
                    <a:pt x="116" y="929"/>
                  </a:lnTo>
                  <a:lnTo>
                    <a:pt x="120" y="942"/>
                  </a:lnTo>
                  <a:lnTo>
                    <a:pt x="127" y="965"/>
                  </a:lnTo>
                  <a:lnTo>
                    <a:pt x="130" y="983"/>
                  </a:lnTo>
                  <a:lnTo>
                    <a:pt x="132" y="994"/>
                  </a:lnTo>
                  <a:lnTo>
                    <a:pt x="132" y="998"/>
                  </a:lnTo>
                  <a:lnTo>
                    <a:pt x="313" y="908"/>
                  </a:lnTo>
                  <a:lnTo>
                    <a:pt x="317" y="904"/>
                  </a:lnTo>
                  <a:lnTo>
                    <a:pt x="329" y="895"/>
                  </a:lnTo>
                  <a:lnTo>
                    <a:pt x="337" y="890"/>
                  </a:lnTo>
                  <a:lnTo>
                    <a:pt x="346" y="884"/>
                  </a:lnTo>
                  <a:lnTo>
                    <a:pt x="357" y="879"/>
                  </a:lnTo>
                  <a:lnTo>
                    <a:pt x="370" y="874"/>
                  </a:lnTo>
                  <a:lnTo>
                    <a:pt x="383" y="870"/>
                  </a:lnTo>
                  <a:lnTo>
                    <a:pt x="398" y="868"/>
                  </a:lnTo>
                  <a:lnTo>
                    <a:pt x="405" y="868"/>
                  </a:lnTo>
                  <a:lnTo>
                    <a:pt x="413" y="868"/>
                  </a:lnTo>
                  <a:lnTo>
                    <a:pt x="420" y="869"/>
                  </a:lnTo>
                  <a:lnTo>
                    <a:pt x="428" y="870"/>
                  </a:lnTo>
                  <a:lnTo>
                    <a:pt x="436" y="872"/>
                  </a:lnTo>
                  <a:lnTo>
                    <a:pt x="444" y="874"/>
                  </a:lnTo>
                  <a:lnTo>
                    <a:pt x="452" y="878"/>
                  </a:lnTo>
                  <a:lnTo>
                    <a:pt x="461" y="882"/>
                  </a:lnTo>
                  <a:lnTo>
                    <a:pt x="469" y="887"/>
                  </a:lnTo>
                  <a:lnTo>
                    <a:pt x="477" y="893"/>
                  </a:lnTo>
                  <a:lnTo>
                    <a:pt x="486" y="900"/>
                  </a:lnTo>
                  <a:lnTo>
                    <a:pt x="494" y="908"/>
                  </a:lnTo>
                  <a:lnTo>
                    <a:pt x="505" y="918"/>
                  </a:lnTo>
                  <a:lnTo>
                    <a:pt x="516" y="927"/>
                  </a:lnTo>
                  <a:lnTo>
                    <a:pt x="528" y="935"/>
                  </a:lnTo>
                  <a:lnTo>
                    <a:pt x="540" y="943"/>
                  </a:lnTo>
                  <a:lnTo>
                    <a:pt x="553" y="951"/>
                  </a:lnTo>
                  <a:lnTo>
                    <a:pt x="566" y="957"/>
                  </a:lnTo>
                  <a:lnTo>
                    <a:pt x="580" y="963"/>
                  </a:lnTo>
                  <a:lnTo>
                    <a:pt x="593" y="968"/>
                  </a:lnTo>
                  <a:lnTo>
                    <a:pt x="621" y="977"/>
                  </a:lnTo>
                  <a:lnTo>
                    <a:pt x="648" y="983"/>
                  </a:lnTo>
                  <a:lnTo>
                    <a:pt x="674" y="989"/>
                  </a:lnTo>
                  <a:lnTo>
                    <a:pt x="698" y="993"/>
                  </a:lnTo>
                  <a:lnTo>
                    <a:pt x="695" y="982"/>
                  </a:lnTo>
                  <a:lnTo>
                    <a:pt x="691" y="971"/>
                  </a:lnTo>
                  <a:lnTo>
                    <a:pt x="690" y="960"/>
                  </a:lnTo>
                  <a:lnTo>
                    <a:pt x="689" y="948"/>
                  </a:lnTo>
                  <a:lnTo>
                    <a:pt x="689" y="936"/>
                  </a:lnTo>
                  <a:lnTo>
                    <a:pt x="689" y="926"/>
                  </a:lnTo>
                  <a:lnTo>
                    <a:pt x="691" y="914"/>
                  </a:lnTo>
                  <a:lnTo>
                    <a:pt x="694" y="902"/>
                  </a:lnTo>
                  <a:lnTo>
                    <a:pt x="699" y="877"/>
                  </a:lnTo>
                  <a:lnTo>
                    <a:pt x="707" y="853"/>
                  </a:lnTo>
                  <a:lnTo>
                    <a:pt x="716" y="828"/>
                  </a:lnTo>
                  <a:lnTo>
                    <a:pt x="728" y="804"/>
                  </a:lnTo>
                  <a:lnTo>
                    <a:pt x="741" y="780"/>
                  </a:lnTo>
                  <a:lnTo>
                    <a:pt x="754" y="756"/>
                  </a:lnTo>
                  <a:lnTo>
                    <a:pt x="770" y="733"/>
                  </a:lnTo>
                  <a:lnTo>
                    <a:pt x="785" y="710"/>
                  </a:lnTo>
                  <a:lnTo>
                    <a:pt x="814" y="668"/>
                  </a:lnTo>
                  <a:lnTo>
                    <a:pt x="844" y="630"/>
                  </a:lnTo>
                  <a:lnTo>
                    <a:pt x="857" y="611"/>
                  </a:lnTo>
                  <a:lnTo>
                    <a:pt x="869" y="591"/>
                  </a:lnTo>
                  <a:lnTo>
                    <a:pt x="880" y="570"/>
                  </a:lnTo>
                  <a:lnTo>
                    <a:pt x="889" y="547"/>
                  </a:lnTo>
                  <a:lnTo>
                    <a:pt x="898" y="523"/>
                  </a:lnTo>
                  <a:lnTo>
                    <a:pt x="907" y="499"/>
                  </a:lnTo>
                  <a:lnTo>
                    <a:pt x="914" y="475"/>
                  </a:lnTo>
                  <a:lnTo>
                    <a:pt x="922" y="450"/>
                  </a:lnTo>
                  <a:lnTo>
                    <a:pt x="934" y="402"/>
                  </a:lnTo>
                  <a:lnTo>
                    <a:pt x="946" y="357"/>
                  </a:lnTo>
                  <a:lnTo>
                    <a:pt x="951" y="337"/>
                  </a:lnTo>
                  <a:lnTo>
                    <a:pt x="957" y="318"/>
                  </a:lnTo>
                  <a:lnTo>
                    <a:pt x="962" y="301"/>
                  </a:lnTo>
                  <a:lnTo>
                    <a:pt x="969" y="287"/>
                  </a:lnTo>
                  <a:lnTo>
                    <a:pt x="980" y="261"/>
                  </a:lnTo>
                  <a:lnTo>
                    <a:pt x="993" y="237"/>
                  </a:lnTo>
                  <a:lnTo>
                    <a:pt x="1006" y="213"/>
                  </a:lnTo>
                  <a:lnTo>
                    <a:pt x="1018" y="191"/>
                  </a:lnTo>
                  <a:lnTo>
                    <a:pt x="1040" y="156"/>
                  </a:lnTo>
                  <a:lnTo>
                    <a:pt x="1053" y="138"/>
                  </a:lnTo>
                  <a:lnTo>
                    <a:pt x="1052" y="139"/>
                  </a:lnTo>
                  <a:lnTo>
                    <a:pt x="1050" y="140"/>
                  </a:lnTo>
                  <a:lnTo>
                    <a:pt x="1046" y="127"/>
                  </a:lnTo>
                  <a:lnTo>
                    <a:pt x="1042" y="115"/>
                  </a:lnTo>
                  <a:lnTo>
                    <a:pt x="1040" y="103"/>
                  </a:lnTo>
                  <a:lnTo>
                    <a:pt x="1039" y="92"/>
                  </a:lnTo>
                  <a:lnTo>
                    <a:pt x="1039" y="40"/>
                  </a:lnTo>
                  <a:lnTo>
                    <a:pt x="1039" y="12"/>
                  </a:lnTo>
                  <a:lnTo>
                    <a:pt x="1039" y="3"/>
                  </a:lnTo>
                  <a:lnTo>
                    <a:pt x="1039" y="0"/>
                  </a:lnTo>
                  <a:lnTo>
                    <a:pt x="94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1293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53"/>
                <a:gd name="T160" fmla="*/ 0 h 998"/>
                <a:gd name="T161" fmla="*/ 1053 w 1053"/>
                <a:gd name="T162" fmla="*/ 998 h 9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53" h="998">
                  <a:moveTo>
                    <a:pt x="948" y="0"/>
                  </a:moveTo>
                  <a:lnTo>
                    <a:pt x="857" y="92"/>
                  </a:lnTo>
                  <a:lnTo>
                    <a:pt x="856" y="92"/>
                  </a:lnTo>
                  <a:lnTo>
                    <a:pt x="846" y="92"/>
                  </a:lnTo>
                  <a:lnTo>
                    <a:pt x="819" y="92"/>
                  </a:lnTo>
                  <a:lnTo>
                    <a:pt x="766" y="92"/>
                  </a:lnTo>
                  <a:lnTo>
                    <a:pt x="750" y="93"/>
                  </a:lnTo>
                  <a:lnTo>
                    <a:pt x="737" y="95"/>
                  </a:lnTo>
                  <a:lnTo>
                    <a:pt x="724" y="101"/>
                  </a:lnTo>
                  <a:lnTo>
                    <a:pt x="714" y="106"/>
                  </a:lnTo>
                  <a:lnTo>
                    <a:pt x="705" y="113"/>
                  </a:lnTo>
                  <a:lnTo>
                    <a:pt x="698" y="120"/>
                  </a:lnTo>
                  <a:lnTo>
                    <a:pt x="692" y="129"/>
                  </a:lnTo>
                  <a:lnTo>
                    <a:pt x="687" y="137"/>
                  </a:lnTo>
                  <a:lnTo>
                    <a:pt x="684" y="145"/>
                  </a:lnTo>
                  <a:lnTo>
                    <a:pt x="680" y="154"/>
                  </a:lnTo>
                  <a:lnTo>
                    <a:pt x="678" y="162"/>
                  </a:lnTo>
                  <a:lnTo>
                    <a:pt x="677" y="168"/>
                  </a:lnTo>
                  <a:lnTo>
                    <a:pt x="676" y="179"/>
                  </a:lnTo>
                  <a:lnTo>
                    <a:pt x="676" y="182"/>
                  </a:lnTo>
                  <a:lnTo>
                    <a:pt x="585" y="273"/>
                  </a:lnTo>
                  <a:lnTo>
                    <a:pt x="494" y="92"/>
                  </a:lnTo>
                  <a:lnTo>
                    <a:pt x="491" y="92"/>
                  </a:lnTo>
                  <a:lnTo>
                    <a:pt x="480" y="93"/>
                  </a:lnTo>
                  <a:lnTo>
                    <a:pt x="474" y="94"/>
                  </a:lnTo>
                  <a:lnTo>
                    <a:pt x="466" y="96"/>
                  </a:lnTo>
                  <a:lnTo>
                    <a:pt x="457" y="100"/>
                  </a:lnTo>
                  <a:lnTo>
                    <a:pt x="449" y="103"/>
                  </a:lnTo>
                  <a:lnTo>
                    <a:pt x="441" y="108"/>
                  </a:lnTo>
                  <a:lnTo>
                    <a:pt x="432" y="114"/>
                  </a:lnTo>
                  <a:lnTo>
                    <a:pt x="425" y="121"/>
                  </a:lnTo>
                  <a:lnTo>
                    <a:pt x="418" y="130"/>
                  </a:lnTo>
                  <a:lnTo>
                    <a:pt x="412" y="141"/>
                  </a:lnTo>
                  <a:lnTo>
                    <a:pt x="407" y="153"/>
                  </a:lnTo>
                  <a:lnTo>
                    <a:pt x="405" y="166"/>
                  </a:lnTo>
                  <a:lnTo>
                    <a:pt x="404" y="182"/>
                  </a:lnTo>
                  <a:lnTo>
                    <a:pt x="404" y="220"/>
                  </a:lnTo>
                  <a:lnTo>
                    <a:pt x="404" y="263"/>
                  </a:lnTo>
                  <a:lnTo>
                    <a:pt x="404" y="308"/>
                  </a:lnTo>
                  <a:lnTo>
                    <a:pt x="404" y="352"/>
                  </a:lnTo>
                  <a:lnTo>
                    <a:pt x="404" y="392"/>
                  </a:lnTo>
                  <a:lnTo>
                    <a:pt x="404" y="425"/>
                  </a:lnTo>
                  <a:lnTo>
                    <a:pt x="404" y="447"/>
                  </a:lnTo>
                  <a:lnTo>
                    <a:pt x="404" y="454"/>
                  </a:lnTo>
                  <a:lnTo>
                    <a:pt x="313" y="546"/>
                  </a:lnTo>
                  <a:lnTo>
                    <a:pt x="222" y="546"/>
                  </a:lnTo>
                  <a:lnTo>
                    <a:pt x="222" y="636"/>
                  </a:lnTo>
                  <a:lnTo>
                    <a:pt x="222" y="726"/>
                  </a:lnTo>
                  <a:lnTo>
                    <a:pt x="41" y="726"/>
                  </a:lnTo>
                  <a:lnTo>
                    <a:pt x="37" y="726"/>
                  </a:lnTo>
                  <a:lnTo>
                    <a:pt x="29" y="729"/>
                  </a:lnTo>
                  <a:lnTo>
                    <a:pt x="23" y="730"/>
                  </a:lnTo>
                  <a:lnTo>
                    <a:pt x="17" y="732"/>
                  </a:lnTo>
                  <a:lnTo>
                    <a:pt x="11" y="734"/>
                  </a:lnTo>
                  <a:lnTo>
                    <a:pt x="7" y="738"/>
                  </a:lnTo>
                  <a:lnTo>
                    <a:pt x="4" y="743"/>
                  </a:lnTo>
                  <a:lnTo>
                    <a:pt x="1" y="749"/>
                  </a:lnTo>
                  <a:lnTo>
                    <a:pt x="0" y="756"/>
                  </a:lnTo>
                  <a:lnTo>
                    <a:pt x="2" y="764"/>
                  </a:lnTo>
                  <a:lnTo>
                    <a:pt x="7" y="775"/>
                  </a:lnTo>
                  <a:lnTo>
                    <a:pt x="14" y="787"/>
                  </a:lnTo>
                  <a:lnTo>
                    <a:pt x="26" y="801"/>
                  </a:lnTo>
                  <a:lnTo>
                    <a:pt x="41" y="818"/>
                  </a:lnTo>
                  <a:lnTo>
                    <a:pt x="57" y="834"/>
                  </a:lnTo>
                  <a:lnTo>
                    <a:pt x="71" y="852"/>
                  </a:lnTo>
                  <a:lnTo>
                    <a:pt x="83" y="868"/>
                  </a:lnTo>
                  <a:lnTo>
                    <a:pt x="94" y="884"/>
                  </a:lnTo>
                  <a:lnTo>
                    <a:pt x="103" y="899"/>
                  </a:lnTo>
                  <a:lnTo>
                    <a:pt x="109" y="915"/>
                  </a:lnTo>
                  <a:lnTo>
                    <a:pt x="116" y="929"/>
                  </a:lnTo>
                  <a:lnTo>
                    <a:pt x="120" y="942"/>
                  </a:lnTo>
                  <a:lnTo>
                    <a:pt x="127" y="965"/>
                  </a:lnTo>
                  <a:lnTo>
                    <a:pt x="130" y="983"/>
                  </a:lnTo>
                  <a:lnTo>
                    <a:pt x="132" y="994"/>
                  </a:lnTo>
                  <a:lnTo>
                    <a:pt x="132" y="998"/>
                  </a:lnTo>
                  <a:lnTo>
                    <a:pt x="313" y="908"/>
                  </a:lnTo>
                  <a:lnTo>
                    <a:pt x="317" y="904"/>
                  </a:lnTo>
                  <a:lnTo>
                    <a:pt x="329" y="895"/>
                  </a:lnTo>
                  <a:lnTo>
                    <a:pt x="337" y="890"/>
                  </a:lnTo>
                  <a:lnTo>
                    <a:pt x="346" y="884"/>
                  </a:lnTo>
                  <a:lnTo>
                    <a:pt x="357" y="879"/>
                  </a:lnTo>
                  <a:lnTo>
                    <a:pt x="370" y="874"/>
                  </a:lnTo>
                  <a:lnTo>
                    <a:pt x="383" y="870"/>
                  </a:lnTo>
                  <a:lnTo>
                    <a:pt x="398" y="868"/>
                  </a:lnTo>
                  <a:lnTo>
                    <a:pt x="405" y="868"/>
                  </a:lnTo>
                  <a:lnTo>
                    <a:pt x="413" y="868"/>
                  </a:lnTo>
                  <a:lnTo>
                    <a:pt x="420" y="869"/>
                  </a:lnTo>
                  <a:lnTo>
                    <a:pt x="428" y="870"/>
                  </a:lnTo>
                  <a:lnTo>
                    <a:pt x="436" y="872"/>
                  </a:lnTo>
                  <a:lnTo>
                    <a:pt x="444" y="874"/>
                  </a:lnTo>
                  <a:lnTo>
                    <a:pt x="452" y="878"/>
                  </a:lnTo>
                  <a:lnTo>
                    <a:pt x="461" y="882"/>
                  </a:lnTo>
                  <a:lnTo>
                    <a:pt x="469" y="887"/>
                  </a:lnTo>
                  <a:lnTo>
                    <a:pt x="477" y="893"/>
                  </a:lnTo>
                  <a:lnTo>
                    <a:pt x="486" y="900"/>
                  </a:lnTo>
                  <a:lnTo>
                    <a:pt x="494" y="908"/>
                  </a:lnTo>
                  <a:lnTo>
                    <a:pt x="505" y="918"/>
                  </a:lnTo>
                  <a:lnTo>
                    <a:pt x="516" y="927"/>
                  </a:lnTo>
                  <a:lnTo>
                    <a:pt x="528" y="935"/>
                  </a:lnTo>
                  <a:lnTo>
                    <a:pt x="540" y="943"/>
                  </a:lnTo>
                  <a:lnTo>
                    <a:pt x="553" y="951"/>
                  </a:lnTo>
                  <a:lnTo>
                    <a:pt x="566" y="957"/>
                  </a:lnTo>
                  <a:lnTo>
                    <a:pt x="580" y="963"/>
                  </a:lnTo>
                  <a:lnTo>
                    <a:pt x="593" y="968"/>
                  </a:lnTo>
                  <a:lnTo>
                    <a:pt x="621" y="977"/>
                  </a:lnTo>
                  <a:lnTo>
                    <a:pt x="648" y="983"/>
                  </a:lnTo>
                  <a:lnTo>
                    <a:pt x="674" y="989"/>
                  </a:lnTo>
                  <a:lnTo>
                    <a:pt x="698" y="993"/>
                  </a:lnTo>
                  <a:lnTo>
                    <a:pt x="695" y="982"/>
                  </a:lnTo>
                  <a:lnTo>
                    <a:pt x="691" y="971"/>
                  </a:lnTo>
                  <a:lnTo>
                    <a:pt x="690" y="960"/>
                  </a:lnTo>
                  <a:lnTo>
                    <a:pt x="689" y="948"/>
                  </a:lnTo>
                  <a:lnTo>
                    <a:pt x="689" y="936"/>
                  </a:lnTo>
                  <a:lnTo>
                    <a:pt x="689" y="926"/>
                  </a:lnTo>
                  <a:lnTo>
                    <a:pt x="691" y="914"/>
                  </a:lnTo>
                  <a:lnTo>
                    <a:pt x="694" y="902"/>
                  </a:lnTo>
                  <a:lnTo>
                    <a:pt x="699" y="877"/>
                  </a:lnTo>
                  <a:lnTo>
                    <a:pt x="707" y="853"/>
                  </a:lnTo>
                  <a:lnTo>
                    <a:pt x="716" y="828"/>
                  </a:lnTo>
                  <a:lnTo>
                    <a:pt x="728" y="804"/>
                  </a:lnTo>
                  <a:lnTo>
                    <a:pt x="741" y="780"/>
                  </a:lnTo>
                  <a:lnTo>
                    <a:pt x="754" y="756"/>
                  </a:lnTo>
                  <a:lnTo>
                    <a:pt x="770" y="733"/>
                  </a:lnTo>
                  <a:lnTo>
                    <a:pt x="785" y="710"/>
                  </a:lnTo>
                  <a:lnTo>
                    <a:pt x="814" y="668"/>
                  </a:lnTo>
                  <a:lnTo>
                    <a:pt x="844" y="630"/>
                  </a:lnTo>
                  <a:lnTo>
                    <a:pt x="857" y="611"/>
                  </a:lnTo>
                  <a:lnTo>
                    <a:pt x="869" y="591"/>
                  </a:lnTo>
                  <a:lnTo>
                    <a:pt x="880" y="570"/>
                  </a:lnTo>
                  <a:lnTo>
                    <a:pt x="889" y="547"/>
                  </a:lnTo>
                  <a:lnTo>
                    <a:pt x="898" y="523"/>
                  </a:lnTo>
                  <a:lnTo>
                    <a:pt x="907" y="499"/>
                  </a:lnTo>
                  <a:lnTo>
                    <a:pt x="914" y="475"/>
                  </a:lnTo>
                  <a:lnTo>
                    <a:pt x="922" y="450"/>
                  </a:lnTo>
                  <a:lnTo>
                    <a:pt x="934" y="402"/>
                  </a:lnTo>
                  <a:lnTo>
                    <a:pt x="946" y="357"/>
                  </a:lnTo>
                  <a:lnTo>
                    <a:pt x="951" y="337"/>
                  </a:lnTo>
                  <a:lnTo>
                    <a:pt x="957" y="318"/>
                  </a:lnTo>
                  <a:lnTo>
                    <a:pt x="962" y="301"/>
                  </a:lnTo>
                  <a:lnTo>
                    <a:pt x="969" y="287"/>
                  </a:lnTo>
                  <a:lnTo>
                    <a:pt x="980" y="261"/>
                  </a:lnTo>
                  <a:lnTo>
                    <a:pt x="993" y="237"/>
                  </a:lnTo>
                  <a:lnTo>
                    <a:pt x="1006" y="213"/>
                  </a:lnTo>
                  <a:lnTo>
                    <a:pt x="1018" y="191"/>
                  </a:lnTo>
                  <a:lnTo>
                    <a:pt x="1040" y="156"/>
                  </a:lnTo>
                  <a:lnTo>
                    <a:pt x="1053" y="138"/>
                  </a:lnTo>
                  <a:lnTo>
                    <a:pt x="1052" y="139"/>
                  </a:lnTo>
                  <a:lnTo>
                    <a:pt x="1050" y="140"/>
                  </a:lnTo>
                  <a:lnTo>
                    <a:pt x="1046" y="127"/>
                  </a:lnTo>
                  <a:lnTo>
                    <a:pt x="1042" y="115"/>
                  </a:lnTo>
                  <a:lnTo>
                    <a:pt x="1040" y="103"/>
                  </a:lnTo>
                  <a:lnTo>
                    <a:pt x="1039" y="92"/>
                  </a:lnTo>
                  <a:lnTo>
                    <a:pt x="1039" y="40"/>
                  </a:lnTo>
                  <a:lnTo>
                    <a:pt x="1039" y="12"/>
                  </a:lnTo>
                  <a:lnTo>
                    <a:pt x="1039" y="3"/>
                  </a:lnTo>
                  <a:lnTo>
                    <a:pt x="1039" y="0"/>
                  </a:lnTo>
                  <a:lnTo>
                    <a:pt x="948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1294"/>
            <p:cNvSpPr>
              <a:spLocks noChangeAspect="1"/>
            </p:cNvSpPr>
            <p:nvPr/>
          </p:nvSpPr>
          <p:spPr bwMode="auto">
            <a:xfrm>
              <a:off x="4547" y="1774"/>
              <a:ext cx="41" cy="45"/>
            </a:xfrm>
            <a:custGeom>
              <a:avLst/>
              <a:gdLst>
                <a:gd name="T0" fmla="*/ 0 w 307"/>
                <a:gd name="T1" fmla="*/ 0 h 313"/>
                <a:gd name="T2" fmla="*/ 0 w 307"/>
                <a:gd name="T3" fmla="*/ 0 h 313"/>
                <a:gd name="T4" fmla="*/ 0 w 307"/>
                <a:gd name="T5" fmla="*/ 0 h 313"/>
                <a:gd name="T6" fmla="*/ 0 w 307"/>
                <a:gd name="T7" fmla="*/ 0 h 313"/>
                <a:gd name="T8" fmla="*/ 0 w 307"/>
                <a:gd name="T9" fmla="*/ 0 h 313"/>
                <a:gd name="T10" fmla="*/ 0 w 307"/>
                <a:gd name="T11" fmla="*/ 0 h 313"/>
                <a:gd name="T12" fmla="*/ 0 w 307"/>
                <a:gd name="T13" fmla="*/ 0 h 313"/>
                <a:gd name="T14" fmla="*/ 0 w 307"/>
                <a:gd name="T15" fmla="*/ 0 h 313"/>
                <a:gd name="T16" fmla="*/ 0 w 307"/>
                <a:gd name="T17" fmla="*/ 0 h 313"/>
                <a:gd name="T18" fmla="*/ 0 w 307"/>
                <a:gd name="T19" fmla="*/ 0 h 313"/>
                <a:gd name="T20" fmla="*/ 0 w 307"/>
                <a:gd name="T21" fmla="*/ 0 h 313"/>
                <a:gd name="T22" fmla="*/ 0 w 307"/>
                <a:gd name="T23" fmla="*/ 0 h 313"/>
                <a:gd name="T24" fmla="*/ 0 w 307"/>
                <a:gd name="T25" fmla="*/ 0 h 313"/>
                <a:gd name="T26" fmla="*/ 0 w 307"/>
                <a:gd name="T27" fmla="*/ 0 h 313"/>
                <a:gd name="T28" fmla="*/ 0 w 307"/>
                <a:gd name="T29" fmla="*/ 0 h 313"/>
                <a:gd name="T30" fmla="*/ 0 w 307"/>
                <a:gd name="T31" fmla="*/ 0 h 313"/>
                <a:gd name="T32" fmla="*/ 0 w 307"/>
                <a:gd name="T33" fmla="*/ 0 h 313"/>
                <a:gd name="T34" fmla="*/ 0 w 307"/>
                <a:gd name="T35" fmla="*/ 0 h 313"/>
                <a:gd name="T36" fmla="*/ 0 w 307"/>
                <a:gd name="T37" fmla="*/ 0 h 313"/>
                <a:gd name="T38" fmla="*/ 0 w 307"/>
                <a:gd name="T39" fmla="*/ 0 h 313"/>
                <a:gd name="T40" fmla="*/ 0 w 307"/>
                <a:gd name="T41" fmla="*/ 0 h 313"/>
                <a:gd name="T42" fmla="*/ 0 w 307"/>
                <a:gd name="T43" fmla="*/ 0 h 313"/>
                <a:gd name="T44" fmla="*/ 0 w 307"/>
                <a:gd name="T45" fmla="*/ 0 h 313"/>
                <a:gd name="T46" fmla="*/ 0 w 307"/>
                <a:gd name="T47" fmla="*/ 0 h 313"/>
                <a:gd name="T48" fmla="*/ 0 w 307"/>
                <a:gd name="T49" fmla="*/ 0 h 313"/>
                <a:gd name="T50" fmla="*/ 0 w 307"/>
                <a:gd name="T51" fmla="*/ 0 h 313"/>
                <a:gd name="T52" fmla="*/ 0 w 307"/>
                <a:gd name="T53" fmla="*/ 0 h 313"/>
                <a:gd name="T54" fmla="*/ 0 w 307"/>
                <a:gd name="T55" fmla="*/ 0 h 313"/>
                <a:gd name="T56" fmla="*/ 0 w 307"/>
                <a:gd name="T57" fmla="*/ 0 h 313"/>
                <a:gd name="T58" fmla="*/ 0 w 307"/>
                <a:gd name="T59" fmla="*/ 0 h 313"/>
                <a:gd name="T60" fmla="*/ 0 w 307"/>
                <a:gd name="T61" fmla="*/ 0 h 313"/>
                <a:gd name="T62" fmla="*/ 0 w 307"/>
                <a:gd name="T63" fmla="*/ 0 h 313"/>
                <a:gd name="T64" fmla="*/ 0 w 307"/>
                <a:gd name="T65" fmla="*/ 0 h 3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7"/>
                <a:gd name="T100" fmla="*/ 0 h 313"/>
                <a:gd name="T101" fmla="*/ 307 w 307"/>
                <a:gd name="T102" fmla="*/ 313 h 3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7" h="313">
                  <a:moveTo>
                    <a:pt x="250" y="9"/>
                  </a:moveTo>
                  <a:lnTo>
                    <a:pt x="228" y="5"/>
                  </a:lnTo>
                  <a:lnTo>
                    <a:pt x="204" y="1"/>
                  </a:lnTo>
                  <a:lnTo>
                    <a:pt x="192" y="0"/>
                  </a:lnTo>
                  <a:lnTo>
                    <a:pt x="180" y="0"/>
                  </a:lnTo>
                  <a:lnTo>
                    <a:pt x="168" y="0"/>
                  </a:lnTo>
                  <a:lnTo>
                    <a:pt x="155" y="1"/>
                  </a:lnTo>
                  <a:lnTo>
                    <a:pt x="144" y="3"/>
                  </a:lnTo>
                  <a:lnTo>
                    <a:pt x="132" y="6"/>
                  </a:lnTo>
                  <a:lnTo>
                    <a:pt x="120" y="9"/>
                  </a:lnTo>
                  <a:lnTo>
                    <a:pt x="109" y="13"/>
                  </a:lnTo>
                  <a:lnTo>
                    <a:pt x="98" y="18"/>
                  </a:lnTo>
                  <a:lnTo>
                    <a:pt x="87" y="24"/>
                  </a:lnTo>
                  <a:lnTo>
                    <a:pt x="78" y="32"/>
                  </a:lnTo>
                  <a:lnTo>
                    <a:pt x="69" y="41"/>
                  </a:lnTo>
                  <a:lnTo>
                    <a:pt x="39" y="70"/>
                  </a:lnTo>
                  <a:lnTo>
                    <a:pt x="18" y="94"/>
                  </a:lnTo>
                  <a:lnTo>
                    <a:pt x="10" y="105"/>
                  </a:lnTo>
                  <a:lnTo>
                    <a:pt x="5" y="114"/>
                  </a:lnTo>
                  <a:lnTo>
                    <a:pt x="1" y="122"/>
                  </a:lnTo>
                  <a:lnTo>
                    <a:pt x="0" y="131"/>
                  </a:lnTo>
                  <a:lnTo>
                    <a:pt x="1" y="140"/>
                  </a:lnTo>
                  <a:lnTo>
                    <a:pt x="5" y="148"/>
                  </a:lnTo>
                  <a:lnTo>
                    <a:pt x="10" y="158"/>
                  </a:lnTo>
                  <a:lnTo>
                    <a:pt x="18" y="168"/>
                  </a:lnTo>
                  <a:lnTo>
                    <a:pt x="39" y="192"/>
                  </a:lnTo>
                  <a:lnTo>
                    <a:pt x="69" y="221"/>
                  </a:lnTo>
                  <a:lnTo>
                    <a:pt x="83" y="238"/>
                  </a:lnTo>
                  <a:lnTo>
                    <a:pt x="95" y="252"/>
                  </a:lnTo>
                  <a:lnTo>
                    <a:pt x="103" y="264"/>
                  </a:lnTo>
                  <a:lnTo>
                    <a:pt x="108" y="275"/>
                  </a:lnTo>
                  <a:lnTo>
                    <a:pt x="111" y="283"/>
                  </a:lnTo>
                  <a:lnTo>
                    <a:pt x="114" y="290"/>
                  </a:lnTo>
                  <a:lnTo>
                    <a:pt x="114" y="296"/>
                  </a:lnTo>
                  <a:lnTo>
                    <a:pt x="114" y="301"/>
                  </a:lnTo>
                  <a:lnTo>
                    <a:pt x="114" y="305"/>
                  </a:lnTo>
                  <a:lnTo>
                    <a:pt x="115" y="307"/>
                  </a:lnTo>
                  <a:lnTo>
                    <a:pt x="116" y="309"/>
                  </a:lnTo>
                  <a:lnTo>
                    <a:pt x="119" y="310"/>
                  </a:lnTo>
                  <a:lnTo>
                    <a:pt x="133" y="313"/>
                  </a:lnTo>
                  <a:lnTo>
                    <a:pt x="159" y="313"/>
                  </a:lnTo>
                  <a:lnTo>
                    <a:pt x="212" y="313"/>
                  </a:lnTo>
                  <a:lnTo>
                    <a:pt x="239" y="313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307" y="255"/>
                  </a:lnTo>
                  <a:lnTo>
                    <a:pt x="288" y="232"/>
                  </a:lnTo>
                  <a:lnTo>
                    <a:pt x="267" y="206"/>
                  </a:lnTo>
                  <a:lnTo>
                    <a:pt x="256" y="192"/>
                  </a:lnTo>
                  <a:lnTo>
                    <a:pt x="246" y="178"/>
                  </a:lnTo>
                  <a:lnTo>
                    <a:pt x="237" y="162"/>
                  </a:lnTo>
                  <a:lnTo>
                    <a:pt x="229" y="146"/>
                  </a:lnTo>
                  <a:lnTo>
                    <a:pt x="222" y="130"/>
                  </a:lnTo>
                  <a:lnTo>
                    <a:pt x="218" y="114"/>
                  </a:lnTo>
                  <a:lnTo>
                    <a:pt x="216" y="105"/>
                  </a:lnTo>
                  <a:lnTo>
                    <a:pt x="216" y="96"/>
                  </a:lnTo>
                  <a:lnTo>
                    <a:pt x="215" y="87"/>
                  </a:lnTo>
                  <a:lnTo>
                    <a:pt x="216" y="79"/>
                  </a:lnTo>
                  <a:lnTo>
                    <a:pt x="217" y="70"/>
                  </a:lnTo>
                  <a:lnTo>
                    <a:pt x="219" y="61"/>
                  </a:lnTo>
                  <a:lnTo>
                    <a:pt x="222" y="53"/>
                  </a:lnTo>
                  <a:lnTo>
                    <a:pt x="226" y="44"/>
                  </a:lnTo>
                  <a:lnTo>
                    <a:pt x="230" y="35"/>
                  </a:lnTo>
                  <a:lnTo>
                    <a:pt x="235" y="26"/>
                  </a:lnTo>
                  <a:lnTo>
                    <a:pt x="242" y="18"/>
                  </a:lnTo>
                  <a:lnTo>
                    <a:pt x="250" y="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1295"/>
            <p:cNvSpPr>
              <a:spLocks noChangeAspect="1"/>
            </p:cNvSpPr>
            <p:nvPr/>
          </p:nvSpPr>
          <p:spPr bwMode="auto">
            <a:xfrm>
              <a:off x="4547" y="1774"/>
              <a:ext cx="41" cy="45"/>
            </a:xfrm>
            <a:custGeom>
              <a:avLst/>
              <a:gdLst>
                <a:gd name="T0" fmla="*/ 0 w 307"/>
                <a:gd name="T1" fmla="*/ 0 h 313"/>
                <a:gd name="T2" fmla="*/ 0 w 307"/>
                <a:gd name="T3" fmla="*/ 0 h 313"/>
                <a:gd name="T4" fmla="*/ 0 w 307"/>
                <a:gd name="T5" fmla="*/ 0 h 313"/>
                <a:gd name="T6" fmla="*/ 0 w 307"/>
                <a:gd name="T7" fmla="*/ 0 h 313"/>
                <a:gd name="T8" fmla="*/ 0 w 307"/>
                <a:gd name="T9" fmla="*/ 0 h 313"/>
                <a:gd name="T10" fmla="*/ 0 w 307"/>
                <a:gd name="T11" fmla="*/ 0 h 313"/>
                <a:gd name="T12" fmla="*/ 0 w 307"/>
                <a:gd name="T13" fmla="*/ 0 h 313"/>
                <a:gd name="T14" fmla="*/ 0 w 307"/>
                <a:gd name="T15" fmla="*/ 0 h 313"/>
                <a:gd name="T16" fmla="*/ 0 w 307"/>
                <a:gd name="T17" fmla="*/ 0 h 313"/>
                <a:gd name="T18" fmla="*/ 0 w 307"/>
                <a:gd name="T19" fmla="*/ 0 h 313"/>
                <a:gd name="T20" fmla="*/ 0 w 307"/>
                <a:gd name="T21" fmla="*/ 0 h 313"/>
                <a:gd name="T22" fmla="*/ 0 w 307"/>
                <a:gd name="T23" fmla="*/ 0 h 313"/>
                <a:gd name="T24" fmla="*/ 0 w 307"/>
                <a:gd name="T25" fmla="*/ 0 h 313"/>
                <a:gd name="T26" fmla="*/ 0 w 307"/>
                <a:gd name="T27" fmla="*/ 0 h 313"/>
                <a:gd name="T28" fmla="*/ 0 w 307"/>
                <a:gd name="T29" fmla="*/ 0 h 313"/>
                <a:gd name="T30" fmla="*/ 0 w 307"/>
                <a:gd name="T31" fmla="*/ 0 h 313"/>
                <a:gd name="T32" fmla="*/ 0 w 307"/>
                <a:gd name="T33" fmla="*/ 0 h 313"/>
                <a:gd name="T34" fmla="*/ 0 w 307"/>
                <a:gd name="T35" fmla="*/ 0 h 313"/>
                <a:gd name="T36" fmla="*/ 0 w 307"/>
                <a:gd name="T37" fmla="*/ 0 h 313"/>
                <a:gd name="T38" fmla="*/ 0 w 307"/>
                <a:gd name="T39" fmla="*/ 0 h 313"/>
                <a:gd name="T40" fmla="*/ 0 w 307"/>
                <a:gd name="T41" fmla="*/ 0 h 313"/>
                <a:gd name="T42" fmla="*/ 0 w 307"/>
                <a:gd name="T43" fmla="*/ 0 h 313"/>
                <a:gd name="T44" fmla="*/ 0 w 307"/>
                <a:gd name="T45" fmla="*/ 0 h 313"/>
                <a:gd name="T46" fmla="*/ 0 w 307"/>
                <a:gd name="T47" fmla="*/ 0 h 313"/>
                <a:gd name="T48" fmla="*/ 0 w 307"/>
                <a:gd name="T49" fmla="*/ 0 h 313"/>
                <a:gd name="T50" fmla="*/ 0 w 307"/>
                <a:gd name="T51" fmla="*/ 0 h 313"/>
                <a:gd name="T52" fmla="*/ 0 w 307"/>
                <a:gd name="T53" fmla="*/ 0 h 313"/>
                <a:gd name="T54" fmla="*/ 0 w 307"/>
                <a:gd name="T55" fmla="*/ 0 h 313"/>
                <a:gd name="T56" fmla="*/ 0 w 307"/>
                <a:gd name="T57" fmla="*/ 0 h 313"/>
                <a:gd name="T58" fmla="*/ 0 w 307"/>
                <a:gd name="T59" fmla="*/ 0 h 313"/>
                <a:gd name="T60" fmla="*/ 0 w 307"/>
                <a:gd name="T61" fmla="*/ 0 h 313"/>
                <a:gd name="T62" fmla="*/ 0 w 307"/>
                <a:gd name="T63" fmla="*/ 0 h 313"/>
                <a:gd name="T64" fmla="*/ 0 w 307"/>
                <a:gd name="T65" fmla="*/ 0 h 3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7"/>
                <a:gd name="T100" fmla="*/ 0 h 313"/>
                <a:gd name="T101" fmla="*/ 307 w 307"/>
                <a:gd name="T102" fmla="*/ 313 h 3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7" h="313">
                  <a:moveTo>
                    <a:pt x="250" y="9"/>
                  </a:moveTo>
                  <a:lnTo>
                    <a:pt x="228" y="5"/>
                  </a:lnTo>
                  <a:lnTo>
                    <a:pt x="204" y="1"/>
                  </a:lnTo>
                  <a:lnTo>
                    <a:pt x="192" y="0"/>
                  </a:lnTo>
                  <a:lnTo>
                    <a:pt x="180" y="0"/>
                  </a:lnTo>
                  <a:lnTo>
                    <a:pt x="168" y="0"/>
                  </a:lnTo>
                  <a:lnTo>
                    <a:pt x="155" y="1"/>
                  </a:lnTo>
                  <a:lnTo>
                    <a:pt x="144" y="3"/>
                  </a:lnTo>
                  <a:lnTo>
                    <a:pt x="132" y="6"/>
                  </a:lnTo>
                  <a:lnTo>
                    <a:pt x="120" y="9"/>
                  </a:lnTo>
                  <a:lnTo>
                    <a:pt x="109" y="13"/>
                  </a:lnTo>
                  <a:lnTo>
                    <a:pt x="98" y="18"/>
                  </a:lnTo>
                  <a:lnTo>
                    <a:pt x="87" y="24"/>
                  </a:lnTo>
                  <a:lnTo>
                    <a:pt x="78" y="32"/>
                  </a:lnTo>
                  <a:lnTo>
                    <a:pt x="69" y="41"/>
                  </a:lnTo>
                  <a:lnTo>
                    <a:pt x="39" y="70"/>
                  </a:lnTo>
                  <a:lnTo>
                    <a:pt x="18" y="94"/>
                  </a:lnTo>
                  <a:lnTo>
                    <a:pt x="10" y="105"/>
                  </a:lnTo>
                  <a:lnTo>
                    <a:pt x="5" y="114"/>
                  </a:lnTo>
                  <a:lnTo>
                    <a:pt x="1" y="122"/>
                  </a:lnTo>
                  <a:lnTo>
                    <a:pt x="0" y="131"/>
                  </a:lnTo>
                  <a:lnTo>
                    <a:pt x="1" y="140"/>
                  </a:lnTo>
                  <a:lnTo>
                    <a:pt x="5" y="148"/>
                  </a:lnTo>
                  <a:lnTo>
                    <a:pt x="10" y="158"/>
                  </a:lnTo>
                  <a:lnTo>
                    <a:pt x="18" y="168"/>
                  </a:lnTo>
                  <a:lnTo>
                    <a:pt x="39" y="192"/>
                  </a:lnTo>
                  <a:lnTo>
                    <a:pt x="69" y="221"/>
                  </a:lnTo>
                  <a:lnTo>
                    <a:pt x="83" y="238"/>
                  </a:lnTo>
                  <a:lnTo>
                    <a:pt x="95" y="252"/>
                  </a:lnTo>
                  <a:lnTo>
                    <a:pt x="103" y="264"/>
                  </a:lnTo>
                  <a:lnTo>
                    <a:pt x="108" y="275"/>
                  </a:lnTo>
                  <a:lnTo>
                    <a:pt x="111" y="283"/>
                  </a:lnTo>
                  <a:lnTo>
                    <a:pt x="114" y="290"/>
                  </a:lnTo>
                  <a:lnTo>
                    <a:pt x="114" y="296"/>
                  </a:lnTo>
                  <a:lnTo>
                    <a:pt x="114" y="301"/>
                  </a:lnTo>
                  <a:lnTo>
                    <a:pt x="114" y="305"/>
                  </a:lnTo>
                  <a:lnTo>
                    <a:pt x="115" y="307"/>
                  </a:lnTo>
                  <a:lnTo>
                    <a:pt x="116" y="309"/>
                  </a:lnTo>
                  <a:lnTo>
                    <a:pt x="119" y="310"/>
                  </a:lnTo>
                  <a:lnTo>
                    <a:pt x="133" y="313"/>
                  </a:lnTo>
                  <a:lnTo>
                    <a:pt x="159" y="313"/>
                  </a:lnTo>
                  <a:lnTo>
                    <a:pt x="212" y="313"/>
                  </a:lnTo>
                  <a:lnTo>
                    <a:pt x="239" y="313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307" y="255"/>
                  </a:lnTo>
                  <a:lnTo>
                    <a:pt x="288" y="232"/>
                  </a:lnTo>
                  <a:lnTo>
                    <a:pt x="267" y="206"/>
                  </a:lnTo>
                  <a:lnTo>
                    <a:pt x="256" y="192"/>
                  </a:lnTo>
                  <a:lnTo>
                    <a:pt x="246" y="178"/>
                  </a:lnTo>
                  <a:lnTo>
                    <a:pt x="237" y="162"/>
                  </a:lnTo>
                  <a:lnTo>
                    <a:pt x="229" y="146"/>
                  </a:lnTo>
                  <a:lnTo>
                    <a:pt x="222" y="130"/>
                  </a:lnTo>
                  <a:lnTo>
                    <a:pt x="218" y="114"/>
                  </a:lnTo>
                  <a:lnTo>
                    <a:pt x="216" y="105"/>
                  </a:lnTo>
                  <a:lnTo>
                    <a:pt x="216" y="96"/>
                  </a:lnTo>
                  <a:lnTo>
                    <a:pt x="215" y="87"/>
                  </a:lnTo>
                  <a:lnTo>
                    <a:pt x="216" y="79"/>
                  </a:lnTo>
                  <a:lnTo>
                    <a:pt x="217" y="70"/>
                  </a:lnTo>
                  <a:lnTo>
                    <a:pt x="219" y="61"/>
                  </a:lnTo>
                  <a:lnTo>
                    <a:pt x="222" y="53"/>
                  </a:lnTo>
                  <a:lnTo>
                    <a:pt x="226" y="44"/>
                  </a:lnTo>
                  <a:lnTo>
                    <a:pt x="230" y="35"/>
                  </a:lnTo>
                  <a:lnTo>
                    <a:pt x="235" y="26"/>
                  </a:lnTo>
                  <a:lnTo>
                    <a:pt x="242" y="18"/>
                  </a:lnTo>
                  <a:lnTo>
                    <a:pt x="250" y="9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296"/>
            <p:cNvSpPr>
              <a:spLocks noChangeAspect="1"/>
            </p:cNvSpPr>
            <p:nvPr/>
          </p:nvSpPr>
          <p:spPr bwMode="auto">
            <a:xfrm>
              <a:off x="3909" y="2088"/>
              <a:ext cx="418" cy="394"/>
            </a:xfrm>
            <a:custGeom>
              <a:avLst/>
              <a:gdLst>
                <a:gd name="T0" fmla="*/ 0 w 3159"/>
                <a:gd name="T1" fmla="*/ 0 h 2804"/>
                <a:gd name="T2" fmla="*/ 0 w 3159"/>
                <a:gd name="T3" fmla="*/ 0 h 2804"/>
                <a:gd name="T4" fmla="*/ 0 w 3159"/>
                <a:gd name="T5" fmla="*/ 0 h 2804"/>
                <a:gd name="T6" fmla="*/ 0 w 3159"/>
                <a:gd name="T7" fmla="*/ 0 h 2804"/>
                <a:gd name="T8" fmla="*/ 0 w 3159"/>
                <a:gd name="T9" fmla="*/ 0 h 2804"/>
                <a:gd name="T10" fmla="*/ 0 w 3159"/>
                <a:gd name="T11" fmla="*/ 0 h 2804"/>
                <a:gd name="T12" fmla="*/ 0 w 3159"/>
                <a:gd name="T13" fmla="*/ 0 h 2804"/>
                <a:gd name="T14" fmla="*/ 0 w 3159"/>
                <a:gd name="T15" fmla="*/ 0 h 2804"/>
                <a:gd name="T16" fmla="*/ 0 w 3159"/>
                <a:gd name="T17" fmla="*/ 0 h 2804"/>
                <a:gd name="T18" fmla="*/ 0 w 3159"/>
                <a:gd name="T19" fmla="*/ 0 h 2804"/>
                <a:gd name="T20" fmla="*/ 0 w 3159"/>
                <a:gd name="T21" fmla="*/ 0 h 2804"/>
                <a:gd name="T22" fmla="*/ 0 w 3159"/>
                <a:gd name="T23" fmla="*/ 0 h 2804"/>
                <a:gd name="T24" fmla="*/ 0 w 3159"/>
                <a:gd name="T25" fmla="*/ 0 h 2804"/>
                <a:gd name="T26" fmla="*/ 0 w 3159"/>
                <a:gd name="T27" fmla="*/ 0 h 2804"/>
                <a:gd name="T28" fmla="*/ 0 w 3159"/>
                <a:gd name="T29" fmla="*/ 0 h 2804"/>
                <a:gd name="T30" fmla="*/ 0 w 3159"/>
                <a:gd name="T31" fmla="*/ 0 h 2804"/>
                <a:gd name="T32" fmla="*/ 0 w 3159"/>
                <a:gd name="T33" fmla="*/ 0 h 2804"/>
                <a:gd name="T34" fmla="*/ 0 w 3159"/>
                <a:gd name="T35" fmla="*/ 0 h 2804"/>
                <a:gd name="T36" fmla="*/ 0 w 3159"/>
                <a:gd name="T37" fmla="*/ 0 h 2804"/>
                <a:gd name="T38" fmla="*/ 0 w 3159"/>
                <a:gd name="T39" fmla="*/ 0 h 2804"/>
                <a:gd name="T40" fmla="*/ 0 w 3159"/>
                <a:gd name="T41" fmla="*/ 0 h 2804"/>
                <a:gd name="T42" fmla="*/ 0 w 3159"/>
                <a:gd name="T43" fmla="*/ 0 h 2804"/>
                <a:gd name="T44" fmla="*/ 0 w 3159"/>
                <a:gd name="T45" fmla="*/ 0 h 2804"/>
                <a:gd name="T46" fmla="*/ 0 w 3159"/>
                <a:gd name="T47" fmla="*/ 0 h 2804"/>
                <a:gd name="T48" fmla="*/ 0 w 3159"/>
                <a:gd name="T49" fmla="*/ 0 h 2804"/>
                <a:gd name="T50" fmla="*/ 0 w 3159"/>
                <a:gd name="T51" fmla="*/ 0 h 2804"/>
                <a:gd name="T52" fmla="*/ 0 w 3159"/>
                <a:gd name="T53" fmla="*/ 0 h 2804"/>
                <a:gd name="T54" fmla="*/ 0 w 3159"/>
                <a:gd name="T55" fmla="*/ 0 h 2804"/>
                <a:gd name="T56" fmla="*/ 0 w 3159"/>
                <a:gd name="T57" fmla="*/ 0 h 2804"/>
                <a:gd name="T58" fmla="*/ 0 w 3159"/>
                <a:gd name="T59" fmla="*/ 0 h 2804"/>
                <a:gd name="T60" fmla="*/ 0 w 3159"/>
                <a:gd name="T61" fmla="*/ 0 h 2804"/>
                <a:gd name="T62" fmla="*/ 0 w 3159"/>
                <a:gd name="T63" fmla="*/ 0 h 2804"/>
                <a:gd name="T64" fmla="*/ 0 w 3159"/>
                <a:gd name="T65" fmla="*/ 0 h 2804"/>
                <a:gd name="T66" fmla="*/ 0 w 3159"/>
                <a:gd name="T67" fmla="*/ 0 h 2804"/>
                <a:gd name="T68" fmla="*/ 0 w 3159"/>
                <a:gd name="T69" fmla="*/ 0 h 2804"/>
                <a:gd name="T70" fmla="*/ 0 w 3159"/>
                <a:gd name="T71" fmla="*/ 0 h 2804"/>
                <a:gd name="T72" fmla="*/ 0 w 3159"/>
                <a:gd name="T73" fmla="*/ 0 h 2804"/>
                <a:gd name="T74" fmla="*/ 0 w 3159"/>
                <a:gd name="T75" fmla="*/ 0 h 2804"/>
                <a:gd name="T76" fmla="*/ 0 w 3159"/>
                <a:gd name="T77" fmla="*/ 0 h 2804"/>
                <a:gd name="T78" fmla="*/ 0 w 3159"/>
                <a:gd name="T79" fmla="*/ 0 h 2804"/>
                <a:gd name="T80" fmla="*/ 0 w 3159"/>
                <a:gd name="T81" fmla="*/ 0 h 2804"/>
                <a:gd name="T82" fmla="*/ 0 w 3159"/>
                <a:gd name="T83" fmla="*/ 0 h 2804"/>
                <a:gd name="T84" fmla="*/ 0 w 3159"/>
                <a:gd name="T85" fmla="*/ 0 h 2804"/>
                <a:gd name="T86" fmla="*/ 0 w 3159"/>
                <a:gd name="T87" fmla="*/ 0 h 2804"/>
                <a:gd name="T88" fmla="*/ 0 w 3159"/>
                <a:gd name="T89" fmla="*/ 0 h 2804"/>
                <a:gd name="T90" fmla="*/ 0 w 3159"/>
                <a:gd name="T91" fmla="*/ 0 h 2804"/>
                <a:gd name="T92" fmla="*/ 0 w 3159"/>
                <a:gd name="T93" fmla="*/ 0 h 2804"/>
                <a:gd name="T94" fmla="*/ 0 w 3159"/>
                <a:gd name="T95" fmla="*/ 0 h 2804"/>
                <a:gd name="T96" fmla="*/ 0 w 3159"/>
                <a:gd name="T97" fmla="*/ 0 h 2804"/>
                <a:gd name="T98" fmla="*/ 0 w 3159"/>
                <a:gd name="T99" fmla="*/ 0 h 2804"/>
                <a:gd name="T100" fmla="*/ 0 w 3159"/>
                <a:gd name="T101" fmla="*/ 0 h 2804"/>
                <a:gd name="T102" fmla="*/ 0 w 3159"/>
                <a:gd name="T103" fmla="*/ 0 h 2804"/>
                <a:gd name="T104" fmla="*/ 0 w 3159"/>
                <a:gd name="T105" fmla="*/ 0 h 2804"/>
                <a:gd name="T106" fmla="*/ 0 w 3159"/>
                <a:gd name="T107" fmla="*/ 0 h 2804"/>
                <a:gd name="T108" fmla="*/ 0 w 3159"/>
                <a:gd name="T109" fmla="*/ 0 h 2804"/>
                <a:gd name="T110" fmla="*/ 0 w 3159"/>
                <a:gd name="T111" fmla="*/ 0 h 2804"/>
                <a:gd name="T112" fmla="*/ 0 w 3159"/>
                <a:gd name="T113" fmla="*/ 0 h 2804"/>
                <a:gd name="T114" fmla="*/ 0 w 3159"/>
                <a:gd name="T115" fmla="*/ 0 h 2804"/>
                <a:gd name="T116" fmla="*/ 0 w 3159"/>
                <a:gd name="T117" fmla="*/ 0 h 2804"/>
                <a:gd name="T118" fmla="*/ 0 w 3159"/>
                <a:gd name="T119" fmla="*/ 0 h 28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159"/>
                <a:gd name="T181" fmla="*/ 0 h 2804"/>
                <a:gd name="T182" fmla="*/ 3159 w 3159"/>
                <a:gd name="T183" fmla="*/ 2804 h 28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159" h="2804">
                  <a:moveTo>
                    <a:pt x="0" y="448"/>
                  </a:moveTo>
                  <a:lnTo>
                    <a:pt x="17" y="432"/>
                  </a:lnTo>
                  <a:lnTo>
                    <a:pt x="33" y="417"/>
                  </a:lnTo>
                  <a:lnTo>
                    <a:pt x="51" y="405"/>
                  </a:lnTo>
                  <a:lnTo>
                    <a:pt x="67" y="395"/>
                  </a:lnTo>
                  <a:lnTo>
                    <a:pt x="82" y="386"/>
                  </a:lnTo>
                  <a:lnTo>
                    <a:pt x="98" y="379"/>
                  </a:lnTo>
                  <a:lnTo>
                    <a:pt x="112" y="373"/>
                  </a:lnTo>
                  <a:lnTo>
                    <a:pt x="125" y="368"/>
                  </a:lnTo>
                  <a:lnTo>
                    <a:pt x="148" y="362"/>
                  </a:lnTo>
                  <a:lnTo>
                    <a:pt x="166" y="359"/>
                  </a:lnTo>
                  <a:lnTo>
                    <a:pt x="177" y="356"/>
                  </a:lnTo>
                  <a:lnTo>
                    <a:pt x="181" y="356"/>
                  </a:lnTo>
                  <a:lnTo>
                    <a:pt x="272" y="266"/>
                  </a:lnTo>
                  <a:lnTo>
                    <a:pt x="363" y="176"/>
                  </a:lnTo>
                  <a:lnTo>
                    <a:pt x="544" y="266"/>
                  </a:lnTo>
                  <a:lnTo>
                    <a:pt x="548" y="262"/>
                  </a:lnTo>
                  <a:lnTo>
                    <a:pt x="561" y="253"/>
                  </a:lnTo>
                  <a:lnTo>
                    <a:pt x="571" y="248"/>
                  </a:lnTo>
                  <a:lnTo>
                    <a:pt x="583" y="242"/>
                  </a:lnTo>
                  <a:lnTo>
                    <a:pt x="596" y="237"/>
                  </a:lnTo>
                  <a:lnTo>
                    <a:pt x="612" y="232"/>
                  </a:lnTo>
                  <a:lnTo>
                    <a:pt x="630" y="228"/>
                  </a:lnTo>
                  <a:lnTo>
                    <a:pt x="650" y="226"/>
                  </a:lnTo>
                  <a:lnTo>
                    <a:pt x="673" y="226"/>
                  </a:lnTo>
                  <a:lnTo>
                    <a:pt x="697" y="228"/>
                  </a:lnTo>
                  <a:lnTo>
                    <a:pt x="710" y="230"/>
                  </a:lnTo>
                  <a:lnTo>
                    <a:pt x="723" y="232"/>
                  </a:lnTo>
                  <a:lnTo>
                    <a:pt x="737" y="236"/>
                  </a:lnTo>
                  <a:lnTo>
                    <a:pt x="753" y="240"/>
                  </a:lnTo>
                  <a:lnTo>
                    <a:pt x="768" y="245"/>
                  </a:lnTo>
                  <a:lnTo>
                    <a:pt x="783" y="251"/>
                  </a:lnTo>
                  <a:lnTo>
                    <a:pt x="800" y="259"/>
                  </a:lnTo>
                  <a:lnTo>
                    <a:pt x="816" y="266"/>
                  </a:lnTo>
                  <a:lnTo>
                    <a:pt x="848" y="281"/>
                  </a:lnTo>
                  <a:lnTo>
                    <a:pt x="876" y="292"/>
                  </a:lnTo>
                  <a:lnTo>
                    <a:pt x="901" y="300"/>
                  </a:lnTo>
                  <a:lnTo>
                    <a:pt x="921" y="304"/>
                  </a:lnTo>
                  <a:lnTo>
                    <a:pt x="939" y="306"/>
                  </a:lnTo>
                  <a:lnTo>
                    <a:pt x="953" y="306"/>
                  </a:lnTo>
                  <a:lnTo>
                    <a:pt x="965" y="304"/>
                  </a:lnTo>
                  <a:lnTo>
                    <a:pt x="975" y="300"/>
                  </a:lnTo>
                  <a:lnTo>
                    <a:pt x="982" y="296"/>
                  </a:lnTo>
                  <a:lnTo>
                    <a:pt x="988" y="290"/>
                  </a:lnTo>
                  <a:lnTo>
                    <a:pt x="992" y="285"/>
                  </a:lnTo>
                  <a:lnTo>
                    <a:pt x="994" y="279"/>
                  </a:lnTo>
                  <a:lnTo>
                    <a:pt x="998" y="269"/>
                  </a:lnTo>
                  <a:lnTo>
                    <a:pt x="998" y="266"/>
                  </a:lnTo>
                  <a:lnTo>
                    <a:pt x="1002" y="262"/>
                  </a:lnTo>
                  <a:lnTo>
                    <a:pt x="1013" y="252"/>
                  </a:lnTo>
                  <a:lnTo>
                    <a:pt x="1031" y="238"/>
                  </a:lnTo>
                  <a:lnTo>
                    <a:pt x="1054" y="220"/>
                  </a:lnTo>
                  <a:lnTo>
                    <a:pt x="1067" y="212"/>
                  </a:lnTo>
                  <a:lnTo>
                    <a:pt x="1081" y="204"/>
                  </a:lnTo>
                  <a:lnTo>
                    <a:pt x="1097" y="197"/>
                  </a:lnTo>
                  <a:lnTo>
                    <a:pt x="1113" y="190"/>
                  </a:lnTo>
                  <a:lnTo>
                    <a:pt x="1128" y="183"/>
                  </a:lnTo>
                  <a:lnTo>
                    <a:pt x="1146" y="179"/>
                  </a:lnTo>
                  <a:lnTo>
                    <a:pt x="1162" y="177"/>
                  </a:lnTo>
                  <a:lnTo>
                    <a:pt x="1179" y="176"/>
                  </a:lnTo>
                  <a:lnTo>
                    <a:pt x="1195" y="177"/>
                  </a:lnTo>
                  <a:lnTo>
                    <a:pt x="1209" y="179"/>
                  </a:lnTo>
                  <a:lnTo>
                    <a:pt x="1222" y="183"/>
                  </a:lnTo>
                  <a:lnTo>
                    <a:pt x="1233" y="190"/>
                  </a:lnTo>
                  <a:lnTo>
                    <a:pt x="1244" y="197"/>
                  </a:lnTo>
                  <a:lnTo>
                    <a:pt x="1252" y="204"/>
                  </a:lnTo>
                  <a:lnTo>
                    <a:pt x="1261" y="212"/>
                  </a:lnTo>
                  <a:lnTo>
                    <a:pt x="1270" y="220"/>
                  </a:lnTo>
                  <a:lnTo>
                    <a:pt x="1278" y="229"/>
                  </a:lnTo>
                  <a:lnTo>
                    <a:pt x="1287" y="238"/>
                  </a:lnTo>
                  <a:lnTo>
                    <a:pt x="1297" y="245"/>
                  </a:lnTo>
                  <a:lnTo>
                    <a:pt x="1307" y="252"/>
                  </a:lnTo>
                  <a:lnTo>
                    <a:pt x="1318" y="257"/>
                  </a:lnTo>
                  <a:lnTo>
                    <a:pt x="1331" y="262"/>
                  </a:lnTo>
                  <a:lnTo>
                    <a:pt x="1345" y="265"/>
                  </a:lnTo>
                  <a:lnTo>
                    <a:pt x="1360" y="266"/>
                  </a:lnTo>
                  <a:lnTo>
                    <a:pt x="1369" y="265"/>
                  </a:lnTo>
                  <a:lnTo>
                    <a:pt x="1376" y="264"/>
                  </a:lnTo>
                  <a:lnTo>
                    <a:pt x="1384" y="262"/>
                  </a:lnTo>
                  <a:lnTo>
                    <a:pt x="1390" y="259"/>
                  </a:lnTo>
                  <a:lnTo>
                    <a:pt x="1397" y="254"/>
                  </a:lnTo>
                  <a:lnTo>
                    <a:pt x="1402" y="250"/>
                  </a:lnTo>
                  <a:lnTo>
                    <a:pt x="1408" y="243"/>
                  </a:lnTo>
                  <a:lnTo>
                    <a:pt x="1413" y="238"/>
                  </a:lnTo>
                  <a:lnTo>
                    <a:pt x="1422" y="224"/>
                  </a:lnTo>
                  <a:lnTo>
                    <a:pt x="1429" y="208"/>
                  </a:lnTo>
                  <a:lnTo>
                    <a:pt x="1435" y="192"/>
                  </a:lnTo>
                  <a:lnTo>
                    <a:pt x="1439" y="176"/>
                  </a:lnTo>
                  <a:lnTo>
                    <a:pt x="1444" y="158"/>
                  </a:lnTo>
                  <a:lnTo>
                    <a:pt x="1446" y="142"/>
                  </a:lnTo>
                  <a:lnTo>
                    <a:pt x="1448" y="127"/>
                  </a:lnTo>
                  <a:lnTo>
                    <a:pt x="1449" y="113"/>
                  </a:lnTo>
                  <a:lnTo>
                    <a:pt x="1451" y="92"/>
                  </a:lnTo>
                  <a:lnTo>
                    <a:pt x="1451" y="84"/>
                  </a:lnTo>
                  <a:lnTo>
                    <a:pt x="1451" y="0"/>
                  </a:lnTo>
                  <a:lnTo>
                    <a:pt x="1459" y="13"/>
                  </a:lnTo>
                  <a:lnTo>
                    <a:pt x="1469" y="25"/>
                  </a:lnTo>
                  <a:lnTo>
                    <a:pt x="1512" y="20"/>
                  </a:lnTo>
                  <a:lnTo>
                    <a:pt x="1550" y="16"/>
                  </a:lnTo>
                  <a:lnTo>
                    <a:pt x="1583" y="14"/>
                  </a:lnTo>
                  <a:lnTo>
                    <a:pt x="1606" y="13"/>
                  </a:lnTo>
                  <a:lnTo>
                    <a:pt x="1620" y="13"/>
                  </a:lnTo>
                  <a:lnTo>
                    <a:pt x="1636" y="15"/>
                  </a:lnTo>
                  <a:lnTo>
                    <a:pt x="1655" y="17"/>
                  </a:lnTo>
                  <a:lnTo>
                    <a:pt x="1674" y="20"/>
                  </a:lnTo>
                  <a:lnTo>
                    <a:pt x="1718" y="28"/>
                  </a:lnTo>
                  <a:lnTo>
                    <a:pt x="1764" y="38"/>
                  </a:lnTo>
                  <a:lnTo>
                    <a:pt x="1808" y="46"/>
                  </a:lnTo>
                  <a:lnTo>
                    <a:pt x="1851" y="54"/>
                  </a:lnTo>
                  <a:lnTo>
                    <a:pt x="1870" y="57"/>
                  </a:lnTo>
                  <a:lnTo>
                    <a:pt x="1887" y="60"/>
                  </a:lnTo>
                  <a:lnTo>
                    <a:pt x="1902" y="62"/>
                  </a:lnTo>
                  <a:lnTo>
                    <a:pt x="1914" y="63"/>
                  </a:lnTo>
                  <a:lnTo>
                    <a:pt x="1926" y="64"/>
                  </a:lnTo>
                  <a:lnTo>
                    <a:pt x="1940" y="67"/>
                  </a:lnTo>
                  <a:lnTo>
                    <a:pt x="1955" y="74"/>
                  </a:lnTo>
                  <a:lnTo>
                    <a:pt x="1972" y="80"/>
                  </a:lnTo>
                  <a:lnTo>
                    <a:pt x="1988" y="90"/>
                  </a:lnTo>
                  <a:lnTo>
                    <a:pt x="2005" y="100"/>
                  </a:lnTo>
                  <a:lnTo>
                    <a:pt x="2023" y="109"/>
                  </a:lnTo>
                  <a:lnTo>
                    <a:pt x="2040" y="120"/>
                  </a:lnTo>
                  <a:lnTo>
                    <a:pt x="2072" y="142"/>
                  </a:lnTo>
                  <a:lnTo>
                    <a:pt x="2098" y="161"/>
                  </a:lnTo>
                  <a:lnTo>
                    <a:pt x="2116" y="174"/>
                  </a:lnTo>
                  <a:lnTo>
                    <a:pt x="2123" y="179"/>
                  </a:lnTo>
                  <a:lnTo>
                    <a:pt x="2139" y="190"/>
                  </a:lnTo>
                  <a:lnTo>
                    <a:pt x="2178" y="217"/>
                  </a:lnTo>
                  <a:lnTo>
                    <a:pt x="2227" y="253"/>
                  </a:lnTo>
                  <a:lnTo>
                    <a:pt x="2272" y="287"/>
                  </a:lnTo>
                  <a:lnTo>
                    <a:pt x="2293" y="302"/>
                  </a:lnTo>
                  <a:lnTo>
                    <a:pt x="2315" y="317"/>
                  </a:lnTo>
                  <a:lnTo>
                    <a:pt x="2339" y="331"/>
                  </a:lnTo>
                  <a:lnTo>
                    <a:pt x="2362" y="345"/>
                  </a:lnTo>
                  <a:lnTo>
                    <a:pt x="2399" y="363"/>
                  </a:lnTo>
                  <a:lnTo>
                    <a:pt x="2413" y="371"/>
                  </a:lnTo>
                  <a:lnTo>
                    <a:pt x="2421" y="378"/>
                  </a:lnTo>
                  <a:lnTo>
                    <a:pt x="2440" y="401"/>
                  </a:lnTo>
                  <a:lnTo>
                    <a:pt x="2466" y="433"/>
                  </a:lnTo>
                  <a:lnTo>
                    <a:pt x="2496" y="471"/>
                  </a:lnTo>
                  <a:lnTo>
                    <a:pt x="2511" y="491"/>
                  </a:lnTo>
                  <a:lnTo>
                    <a:pt x="2526" y="511"/>
                  </a:lnTo>
                  <a:lnTo>
                    <a:pt x="2539" y="531"/>
                  </a:lnTo>
                  <a:lnTo>
                    <a:pt x="2551" y="549"/>
                  </a:lnTo>
                  <a:lnTo>
                    <a:pt x="2560" y="567"/>
                  </a:lnTo>
                  <a:lnTo>
                    <a:pt x="2568" y="582"/>
                  </a:lnTo>
                  <a:lnTo>
                    <a:pt x="2570" y="588"/>
                  </a:lnTo>
                  <a:lnTo>
                    <a:pt x="2571" y="594"/>
                  </a:lnTo>
                  <a:lnTo>
                    <a:pt x="2572" y="599"/>
                  </a:lnTo>
                  <a:lnTo>
                    <a:pt x="2572" y="604"/>
                  </a:lnTo>
                  <a:lnTo>
                    <a:pt x="2571" y="607"/>
                  </a:lnTo>
                  <a:lnTo>
                    <a:pt x="2572" y="611"/>
                  </a:lnTo>
                  <a:lnTo>
                    <a:pt x="2573" y="614"/>
                  </a:lnTo>
                  <a:lnTo>
                    <a:pt x="2576" y="618"/>
                  </a:lnTo>
                  <a:lnTo>
                    <a:pt x="2581" y="624"/>
                  </a:lnTo>
                  <a:lnTo>
                    <a:pt x="2589" y="631"/>
                  </a:lnTo>
                  <a:lnTo>
                    <a:pt x="2598" y="636"/>
                  </a:lnTo>
                  <a:lnTo>
                    <a:pt x="2610" y="642"/>
                  </a:lnTo>
                  <a:lnTo>
                    <a:pt x="2622" y="647"/>
                  </a:lnTo>
                  <a:lnTo>
                    <a:pt x="2637" y="651"/>
                  </a:lnTo>
                  <a:lnTo>
                    <a:pt x="2666" y="660"/>
                  </a:lnTo>
                  <a:lnTo>
                    <a:pt x="2694" y="669"/>
                  </a:lnTo>
                  <a:lnTo>
                    <a:pt x="2707" y="673"/>
                  </a:lnTo>
                  <a:lnTo>
                    <a:pt x="2719" y="678"/>
                  </a:lnTo>
                  <a:lnTo>
                    <a:pt x="2730" y="682"/>
                  </a:lnTo>
                  <a:lnTo>
                    <a:pt x="2739" y="686"/>
                  </a:lnTo>
                  <a:lnTo>
                    <a:pt x="2745" y="692"/>
                  </a:lnTo>
                  <a:lnTo>
                    <a:pt x="2752" y="698"/>
                  </a:lnTo>
                  <a:lnTo>
                    <a:pt x="2756" y="706"/>
                  </a:lnTo>
                  <a:lnTo>
                    <a:pt x="2759" y="715"/>
                  </a:lnTo>
                  <a:lnTo>
                    <a:pt x="2763" y="724"/>
                  </a:lnTo>
                  <a:lnTo>
                    <a:pt x="2764" y="734"/>
                  </a:lnTo>
                  <a:lnTo>
                    <a:pt x="2765" y="745"/>
                  </a:lnTo>
                  <a:lnTo>
                    <a:pt x="2765" y="757"/>
                  </a:lnTo>
                  <a:lnTo>
                    <a:pt x="2763" y="780"/>
                  </a:lnTo>
                  <a:lnTo>
                    <a:pt x="2758" y="803"/>
                  </a:lnTo>
                  <a:lnTo>
                    <a:pt x="2753" y="824"/>
                  </a:lnTo>
                  <a:lnTo>
                    <a:pt x="2746" y="845"/>
                  </a:lnTo>
                  <a:lnTo>
                    <a:pt x="2745" y="849"/>
                  </a:lnTo>
                  <a:lnTo>
                    <a:pt x="2745" y="855"/>
                  </a:lnTo>
                  <a:lnTo>
                    <a:pt x="2745" y="861"/>
                  </a:lnTo>
                  <a:lnTo>
                    <a:pt x="2745" y="868"/>
                  </a:lnTo>
                  <a:lnTo>
                    <a:pt x="2749" y="882"/>
                  </a:lnTo>
                  <a:lnTo>
                    <a:pt x="2754" y="897"/>
                  </a:lnTo>
                  <a:lnTo>
                    <a:pt x="2761" y="914"/>
                  </a:lnTo>
                  <a:lnTo>
                    <a:pt x="2768" y="931"/>
                  </a:lnTo>
                  <a:lnTo>
                    <a:pt x="2778" y="948"/>
                  </a:lnTo>
                  <a:lnTo>
                    <a:pt x="2789" y="967"/>
                  </a:lnTo>
                  <a:lnTo>
                    <a:pt x="2800" y="984"/>
                  </a:lnTo>
                  <a:lnTo>
                    <a:pt x="2812" y="1001"/>
                  </a:lnTo>
                  <a:lnTo>
                    <a:pt x="2824" y="1017"/>
                  </a:lnTo>
                  <a:lnTo>
                    <a:pt x="2836" y="1031"/>
                  </a:lnTo>
                  <a:lnTo>
                    <a:pt x="2848" y="1044"/>
                  </a:lnTo>
                  <a:lnTo>
                    <a:pt x="2860" y="1055"/>
                  </a:lnTo>
                  <a:lnTo>
                    <a:pt x="2871" y="1064"/>
                  </a:lnTo>
                  <a:lnTo>
                    <a:pt x="2880" y="1069"/>
                  </a:lnTo>
                  <a:lnTo>
                    <a:pt x="2901" y="1082"/>
                  </a:lnTo>
                  <a:lnTo>
                    <a:pt x="2927" y="1099"/>
                  </a:lnTo>
                  <a:lnTo>
                    <a:pt x="2954" y="1117"/>
                  </a:lnTo>
                  <a:lnTo>
                    <a:pt x="2984" y="1138"/>
                  </a:lnTo>
                  <a:lnTo>
                    <a:pt x="3014" y="1156"/>
                  </a:lnTo>
                  <a:lnTo>
                    <a:pt x="3041" y="1172"/>
                  </a:lnTo>
                  <a:lnTo>
                    <a:pt x="3054" y="1178"/>
                  </a:lnTo>
                  <a:lnTo>
                    <a:pt x="3067" y="1182"/>
                  </a:lnTo>
                  <a:lnTo>
                    <a:pt x="3078" y="1186"/>
                  </a:lnTo>
                  <a:lnTo>
                    <a:pt x="3088" y="1186"/>
                  </a:lnTo>
                  <a:lnTo>
                    <a:pt x="3101" y="1188"/>
                  </a:lnTo>
                  <a:lnTo>
                    <a:pt x="3118" y="1191"/>
                  </a:lnTo>
                  <a:lnTo>
                    <a:pt x="3137" y="1198"/>
                  </a:lnTo>
                  <a:lnTo>
                    <a:pt x="3159" y="1205"/>
                  </a:lnTo>
                  <a:lnTo>
                    <a:pt x="3158" y="1207"/>
                  </a:lnTo>
                  <a:lnTo>
                    <a:pt x="3158" y="1210"/>
                  </a:lnTo>
                  <a:lnTo>
                    <a:pt x="3156" y="1221"/>
                  </a:lnTo>
                  <a:lnTo>
                    <a:pt x="3152" y="1231"/>
                  </a:lnTo>
                  <a:lnTo>
                    <a:pt x="3148" y="1242"/>
                  </a:lnTo>
                  <a:lnTo>
                    <a:pt x="3144" y="1252"/>
                  </a:lnTo>
                  <a:lnTo>
                    <a:pt x="3137" y="1262"/>
                  </a:lnTo>
                  <a:lnTo>
                    <a:pt x="3131" y="1271"/>
                  </a:lnTo>
                  <a:lnTo>
                    <a:pt x="3124" y="1279"/>
                  </a:lnTo>
                  <a:lnTo>
                    <a:pt x="3116" y="1288"/>
                  </a:lnTo>
                  <a:lnTo>
                    <a:pt x="3100" y="1303"/>
                  </a:lnTo>
                  <a:lnTo>
                    <a:pt x="3083" y="1317"/>
                  </a:lnTo>
                  <a:lnTo>
                    <a:pt x="3066" y="1328"/>
                  </a:lnTo>
                  <a:lnTo>
                    <a:pt x="3051" y="1338"/>
                  </a:lnTo>
                  <a:lnTo>
                    <a:pt x="3036" y="1347"/>
                  </a:lnTo>
                  <a:lnTo>
                    <a:pt x="3016" y="1355"/>
                  </a:lnTo>
                  <a:lnTo>
                    <a:pt x="2995" y="1363"/>
                  </a:lnTo>
                  <a:lnTo>
                    <a:pt x="2972" y="1372"/>
                  </a:lnTo>
                  <a:lnTo>
                    <a:pt x="2950" y="1381"/>
                  </a:lnTo>
                  <a:lnTo>
                    <a:pt x="2928" y="1389"/>
                  </a:lnTo>
                  <a:lnTo>
                    <a:pt x="2909" y="1398"/>
                  </a:lnTo>
                  <a:lnTo>
                    <a:pt x="2892" y="1407"/>
                  </a:lnTo>
                  <a:lnTo>
                    <a:pt x="2887" y="1411"/>
                  </a:lnTo>
                  <a:lnTo>
                    <a:pt x="2881" y="1416"/>
                  </a:lnTo>
                  <a:lnTo>
                    <a:pt x="2879" y="1423"/>
                  </a:lnTo>
                  <a:lnTo>
                    <a:pt x="2877" y="1429"/>
                  </a:lnTo>
                  <a:lnTo>
                    <a:pt x="2877" y="1437"/>
                  </a:lnTo>
                  <a:lnTo>
                    <a:pt x="2877" y="1445"/>
                  </a:lnTo>
                  <a:lnTo>
                    <a:pt x="2879" y="1452"/>
                  </a:lnTo>
                  <a:lnTo>
                    <a:pt x="2882" y="1461"/>
                  </a:lnTo>
                  <a:lnTo>
                    <a:pt x="2890" y="1478"/>
                  </a:lnTo>
                  <a:lnTo>
                    <a:pt x="2900" y="1496"/>
                  </a:lnTo>
                  <a:lnTo>
                    <a:pt x="2912" y="1512"/>
                  </a:lnTo>
                  <a:lnTo>
                    <a:pt x="2923" y="1527"/>
                  </a:lnTo>
                  <a:lnTo>
                    <a:pt x="2928" y="1536"/>
                  </a:lnTo>
                  <a:lnTo>
                    <a:pt x="2935" y="1548"/>
                  </a:lnTo>
                  <a:lnTo>
                    <a:pt x="2940" y="1562"/>
                  </a:lnTo>
                  <a:lnTo>
                    <a:pt x="2946" y="1578"/>
                  </a:lnTo>
                  <a:lnTo>
                    <a:pt x="2955" y="1613"/>
                  </a:lnTo>
                  <a:lnTo>
                    <a:pt x="2964" y="1652"/>
                  </a:lnTo>
                  <a:lnTo>
                    <a:pt x="2973" y="1687"/>
                  </a:lnTo>
                  <a:lnTo>
                    <a:pt x="2978" y="1718"/>
                  </a:lnTo>
                  <a:lnTo>
                    <a:pt x="2983" y="1740"/>
                  </a:lnTo>
                  <a:lnTo>
                    <a:pt x="2984" y="1747"/>
                  </a:lnTo>
                  <a:lnTo>
                    <a:pt x="2991" y="1751"/>
                  </a:lnTo>
                  <a:lnTo>
                    <a:pt x="3012" y="1758"/>
                  </a:lnTo>
                  <a:lnTo>
                    <a:pt x="3007" y="1756"/>
                  </a:lnTo>
                  <a:lnTo>
                    <a:pt x="3001" y="1754"/>
                  </a:lnTo>
                  <a:lnTo>
                    <a:pt x="2947" y="1785"/>
                  </a:lnTo>
                  <a:lnTo>
                    <a:pt x="2939" y="1795"/>
                  </a:lnTo>
                  <a:lnTo>
                    <a:pt x="2917" y="1818"/>
                  </a:lnTo>
                  <a:lnTo>
                    <a:pt x="2902" y="1832"/>
                  </a:lnTo>
                  <a:lnTo>
                    <a:pt x="2884" y="1845"/>
                  </a:lnTo>
                  <a:lnTo>
                    <a:pt x="2873" y="1852"/>
                  </a:lnTo>
                  <a:lnTo>
                    <a:pt x="2862" y="1858"/>
                  </a:lnTo>
                  <a:lnTo>
                    <a:pt x="2851" y="1864"/>
                  </a:lnTo>
                  <a:lnTo>
                    <a:pt x="2839" y="1869"/>
                  </a:lnTo>
                  <a:lnTo>
                    <a:pt x="2827" y="1874"/>
                  </a:lnTo>
                  <a:lnTo>
                    <a:pt x="2817" y="1879"/>
                  </a:lnTo>
                  <a:lnTo>
                    <a:pt x="2808" y="1884"/>
                  </a:lnTo>
                  <a:lnTo>
                    <a:pt x="2801" y="1889"/>
                  </a:lnTo>
                  <a:lnTo>
                    <a:pt x="2794" y="1894"/>
                  </a:lnTo>
                  <a:lnTo>
                    <a:pt x="2790" y="1901"/>
                  </a:lnTo>
                  <a:lnTo>
                    <a:pt x="2785" y="1906"/>
                  </a:lnTo>
                  <a:lnTo>
                    <a:pt x="2781" y="1912"/>
                  </a:lnTo>
                  <a:lnTo>
                    <a:pt x="2769" y="1936"/>
                  </a:lnTo>
                  <a:lnTo>
                    <a:pt x="2755" y="1961"/>
                  </a:lnTo>
                  <a:lnTo>
                    <a:pt x="2751" y="1967"/>
                  </a:lnTo>
                  <a:lnTo>
                    <a:pt x="2749" y="1973"/>
                  </a:lnTo>
                  <a:lnTo>
                    <a:pt x="2746" y="1978"/>
                  </a:lnTo>
                  <a:lnTo>
                    <a:pt x="2746" y="1983"/>
                  </a:lnTo>
                  <a:lnTo>
                    <a:pt x="2748" y="1989"/>
                  </a:lnTo>
                  <a:lnTo>
                    <a:pt x="2749" y="1993"/>
                  </a:lnTo>
                  <a:lnTo>
                    <a:pt x="2751" y="1999"/>
                  </a:lnTo>
                  <a:lnTo>
                    <a:pt x="2754" y="2004"/>
                  </a:lnTo>
                  <a:lnTo>
                    <a:pt x="2773" y="2028"/>
                  </a:lnTo>
                  <a:lnTo>
                    <a:pt x="2797" y="2061"/>
                  </a:lnTo>
                  <a:lnTo>
                    <a:pt x="2803" y="2069"/>
                  </a:lnTo>
                  <a:lnTo>
                    <a:pt x="2808" y="2076"/>
                  </a:lnTo>
                  <a:lnTo>
                    <a:pt x="2814" y="2082"/>
                  </a:lnTo>
                  <a:lnTo>
                    <a:pt x="2818" y="2087"/>
                  </a:lnTo>
                  <a:lnTo>
                    <a:pt x="2824" y="2090"/>
                  </a:lnTo>
                  <a:lnTo>
                    <a:pt x="2828" y="2093"/>
                  </a:lnTo>
                  <a:lnTo>
                    <a:pt x="2834" y="2094"/>
                  </a:lnTo>
                  <a:lnTo>
                    <a:pt x="2839" y="2096"/>
                  </a:lnTo>
                  <a:lnTo>
                    <a:pt x="2865" y="2096"/>
                  </a:lnTo>
                  <a:lnTo>
                    <a:pt x="2905" y="2093"/>
                  </a:lnTo>
                  <a:lnTo>
                    <a:pt x="2916" y="2094"/>
                  </a:lnTo>
                  <a:lnTo>
                    <a:pt x="2926" y="2097"/>
                  </a:lnTo>
                  <a:lnTo>
                    <a:pt x="2933" y="2100"/>
                  </a:lnTo>
                  <a:lnTo>
                    <a:pt x="2938" y="2103"/>
                  </a:lnTo>
                  <a:lnTo>
                    <a:pt x="2942" y="2109"/>
                  </a:lnTo>
                  <a:lnTo>
                    <a:pt x="2945" y="2114"/>
                  </a:lnTo>
                  <a:lnTo>
                    <a:pt x="2945" y="2121"/>
                  </a:lnTo>
                  <a:lnTo>
                    <a:pt x="2945" y="2128"/>
                  </a:lnTo>
                  <a:lnTo>
                    <a:pt x="2941" y="2143"/>
                  </a:lnTo>
                  <a:lnTo>
                    <a:pt x="2936" y="2161"/>
                  </a:lnTo>
                  <a:lnTo>
                    <a:pt x="2928" y="2177"/>
                  </a:lnTo>
                  <a:lnTo>
                    <a:pt x="2922" y="2193"/>
                  </a:lnTo>
                  <a:lnTo>
                    <a:pt x="2917" y="2207"/>
                  </a:lnTo>
                  <a:lnTo>
                    <a:pt x="2914" y="2213"/>
                  </a:lnTo>
                  <a:lnTo>
                    <a:pt x="2913" y="2215"/>
                  </a:lnTo>
                  <a:lnTo>
                    <a:pt x="2911" y="2216"/>
                  </a:lnTo>
                  <a:lnTo>
                    <a:pt x="2908" y="2217"/>
                  </a:lnTo>
                  <a:lnTo>
                    <a:pt x="2904" y="2218"/>
                  </a:lnTo>
                  <a:lnTo>
                    <a:pt x="2892" y="2221"/>
                  </a:lnTo>
                  <a:lnTo>
                    <a:pt x="2874" y="2224"/>
                  </a:lnTo>
                  <a:lnTo>
                    <a:pt x="2845" y="2232"/>
                  </a:lnTo>
                  <a:lnTo>
                    <a:pt x="2805" y="2244"/>
                  </a:lnTo>
                  <a:lnTo>
                    <a:pt x="2783" y="2251"/>
                  </a:lnTo>
                  <a:lnTo>
                    <a:pt x="2765" y="2260"/>
                  </a:lnTo>
                  <a:lnTo>
                    <a:pt x="2750" y="2267"/>
                  </a:lnTo>
                  <a:lnTo>
                    <a:pt x="2737" y="2275"/>
                  </a:lnTo>
                  <a:lnTo>
                    <a:pt x="2726" y="2283"/>
                  </a:lnTo>
                  <a:lnTo>
                    <a:pt x="2717" y="2291"/>
                  </a:lnTo>
                  <a:lnTo>
                    <a:pt x="2711" y="2299"/>
                  </a:lnTo>
                  <a:lnTo>
                    <a:pt x="2705" y="2307"/>
                  </a:lnTo>
                  <a:lnTo>
                    <a:pt x="2701" y="2315"/>
                  </a:lnTo>
                  <a:lnTo>
                    <a:pt x="2697" y="2324"/>
                  </a:lnTo>
                  <a:lnTo>
                    <a:pt x="2695" y="2333"/>
                  </a:lnTo>
                  <a:lnTo>
                    <a:pt x="2693" y="2340"/>
                  </a:lnTo>
                  <a:lnTo>
                    <a:pt x="2688" y="2359"/>
                  </a:lnTo>
                  <a:lnTo>
                    <a:pt x="2680" y="2377"/>
                  </a:lnTo>
                  <a:lnTo>
                    <a:pt x="2676" y="2385"/>
                  </a:lnTo>
                  <a:lnTo>
                    <a:pt x="2671" y="2392"/>
                  </a:lnTo>
                  <a:lnTo>
                    <a:pt x="2667" y="2397"/>
                  </a:lnTo>
                  <a:lnTo>
                    <a:pt x="2663" y="2400"/>
                  </a:lnTo>
                  <a:lnTo>
                    <a:pt x="2654" y="2405"/>
                  </a:lnTo>
                  <a:lnTo>
                    <a:pt x="2646" y="2406"/>
                  </a:lnTo>
                  <a:lnTo>
                    <a:pt x="2638" y="2408"/>
                  </a:lnTo>
                  <a:lnTo>
                    <a:pt x="2628" y="2412"/>
                  </a:lnTo>
                  <a:lnTo>
                    <a:pt x="2622" y="2415"/>
                  </a:lnTo>
                  <a:lnTo>
                    <a:pt x="2617" y="2421"/>
                  </a:lnTo>
                  <a:lnTo>
                    <a:pt x="2611" y="2426"/>
                  </a:lnTo>
                  <a:lnTo>
                    <a:pt x="2605" y="2435"/>
                  </a:lnTo>
                  <a:lnTo>
                    <a:pt x="2598" y="2444"/>
                  </a:lnTo>
                  <a:lnTo>
                    <a:pt x="2591" y="2451"/>
                  </a:lnTo>
                  <a:lnTo>
                    <a:pt x="2582" y="2457"/>
                  </a:lnTo>
                  <a:lnTo>
                    <a:pt x="2573" y="2461"/>
                  </a:lnTo>
                  <a:lnTo>
                    <a:pt x="2564" y="2466"/>
                  </a:lnTo>
                  <a:lnTo>
                    <a:pt x="2554" y="2468"/>
                  </a:lnTo>
                  <a:lnTo>
                    <a:pt x="2544" y="2470"/>
                  </a:lnTo>
                  <a:lnTo>
                    <a:pt x="2534" y="2471"/>
                  </a:lnTo>
                  <a:lnTo>
                    <a:pt x="2517" y="2471"/>
                  </a:lnTo>
                  <a:lnTo>
                    <a:pt x="2503" y="2470"/>
                  </a:lnTo>
                  <a:lnTo>
                    <a:pt x="2493" y="2469"/>
                  </a:lnTo>
                  <a:lnTo>
                    <a:pt x="2489" y="2469"/>
                  </a:lnTo>
                  <a:lnTo>
                    <a:pt x="2489" y="2560"/>
                  </a:lnTo>
                  <a:lnTo>
                    <a:pt x="2487" y="2567"/>
                  </a:lnTo>
                  <a:lnTo>
                    <a:pt x="2482" y="2584"/>
                  </a:lnTo>
                  <a:lnTo>
                    <a:pt x="2474" y="2609"/>
                  </a:lnTo>
                  <a:lnTo>
                    <a:pt x="2466" y="2641"/>
                  </a:lnTo>
                  <a:lnTo>
                    <a:pt x="2456" y="2672"/>
                  </a:lnTo>
                  <a:lnTo>
                    <a:pt x="2447" y="2704"/>
                  </a:lnTo>
                  <a:lnTo>
                    <a:pt x="2437" y="2731"/>
                  </a:lnTo>
                  <a:lnTo>
                    <a:pt x="2431" y="2752"/>
                  </a:lnTo>
                  <a:lnTo>
                    <a:pt x="2426" y="2759"/>
                  </a:lnTo>
                  <a:lnTo>
                    <a:pt x="2419" y="2767"/>
                  </a:lnTo>
                  <a:lnTo>
                    <a:pt x="2410" y="2773"/>
                  </a:lnTo>
                  <a:lnTo>
                    <a:pt x="2399" y="2780"/>
                  </a:lnTo>
                  <a:lnTo>
                    <a:pt x="2386" y="2787"/>
                  </a:lnTo>
                  <a:lnTo>
                    <a:pt x="2373" y="2791"/>
                  </a:lnTo>
                  <a:lnTo>
                    <a:pt x="2358" y="2796"/>
                  </a:lnTo>
                  <a:lnTo>
                    <a:pt x="2342" y="2800"/>
                  </a:lnTo>
                  <a:lnTo>
                    <a:pt x="2326" y="2802"/>
                  </a:lnTo>
                  <a:lnTo>
                    <a:pt x="2309" y="2804"/>
                  </a:lnTo>
                  <a:lnTo>
                    <a:pt x="2293" y="2804"/>
                  </a:lnTo>
                  <a:lnTo>
                    <a:pt x="2277" y="2803"/>
                  </a:lnTo>
                  <a:lnTo>
                    <a:pt x="2262" y="2801"/>
                  </a:lnTo>
                  <a:lnTo>
                    <a:pt x="2247" y="2797"/>
                  </a:lnTo>
                  <a:lnTo>
                    <a:pt x="2234" y="2792"/>
                  </a:lnTo>
                  <a:lnTo>
                    <a:pt x="2222" y="2784"/>
                  </a:lnTo>
                  <a:lnTo>
                    <a:pt x="2212" y="2778"/>
                  </a:lnTo>
                  <a:lnTo>
                    <a:pt x="2201" y="2771"/>
                  </a:lnTo>
                  <a:lnTo>
                    <a:pt x="2191" y="2766"/>
                  </a:lnTo>
                  <a:lnTo>
                    <a:pt x="2182" y="2763"/>
                  </a:lnTo>
                  <a:lnTo>
                    <a:pt x="2172" y="2759"/>
                  </a:lnTo>
                  <a:lnTo>
                    <a:pt x="2163" y="2756"/>
                  </a:lnTo>
                  <a:lnTo>
                    <a:pt x="2154" y="2755"/>
                  </a:lnTo>
                  <a:lnTo>
                    <a:pt x="2146" y="2754"/>
                  </a:lnTo>
                  <a:lnTo>
                    <a:pt x="2128" y="2753"/>
                  </a:lnTo>
                  <a:lnTo>
                    <a:pt x="2112" y="2754"/>
                  </a:lnTo>
                  <a:lnTo>
                    <a:pt x="2097" y="2757"/>
                  </a:lnTo>
                  <a:lnTo>
                    <a:pt x="2080" y="2759"/>
                  </a:lnTo>
                  <a:lnTo>
                    <a:pt x="2074" y="2760"/>
                  </a:lnTo>
                  <a:lnTo>
                    <a:pt x="2065" y="2760"/>
                  </a:lnTo>
                  <a:lnTo>
                    <a:pt x="2055" y="2759"/>
                  </a:lnTo>
                  <a:lnTo>
                    <a:pt x="2044" y="2757"/>
                  </a:lnTo>
                  <a:lnTo>
                    <a:pt x="2021" y="2751"/>
                  </a:lnTo>
                  <a:lnTo>
                    <a:pt x="1996" y="2742"/>
                  </a:lnTo>
                  <a:lnTo>
                    <a:pt x="1996" y="2715"/>
                  </a:lnTo>
                  <a:lnTo>
                    <a:pt x="2086" y="2624"/>
                  </a:lnTo>
                  <a:lnTo>
                    <a:pt x="2090" y="2624"/>
                  </a:lnTo>
                  <a:lnTo>
                    <a:pt x="2100" y="2622"/>
                  </a:lnTo>
                  <a:lnTo>
                    <a:pt x="2107" y="2621"/>
                  </a:lnTo>
                  <a:lnTo>
                    <a:pt x="2114" y="2619"/>
                  </a:lnTo>
                  <a:lnTo>
                    <a:pt x="2123" y="2617"/>
                  </a:lnTo>
                  <a:lnTo>
                    <a:pt x="2132" y="2612"/>
                  </a:lnTo>
                  <a:lnTo>
                    <a:pt x="2140" y="2608"/>
                  </a:lnTo>
                  <a:lnTo>
                    <a:pt x="2148" y="2602"/>
                  </a:lnTo>
                  <a:lnTo>
                    <a:pt x="2156" y="2595"/>
                  </a:lnTo>
                  <a:lnTo>
                    <a:pt x="2162" y="2586"/>
                  </a:lnTo>
                  <a:lnTo>
                    <a:pt x="2169" y="2575"/>
                  </a:lnTo>
                  <a:lnTo>
                    <a:pt x="2173" y="2563"/>
                  </a:lnTo>
                  <a:lnTo>
                    <a:pt x="2176" y="2549"/>
                  </a:lnTo>
                  <a:lnTo>
                    <a:pt x="2176" y="2533"/>
                  </a:lnTo>
                  <a:lnTo>
                    <a:pt x="2176" y="2517"/>
                  </a:lnTo>
                  <a:lnTo>
                    <a:pt x="2173" y="2499"/>
                  </a:lnTo>
                  <a:lnTo>
                    <a:pt x="2169" y="2483"/>
                  </a:lnTo>
                  <a:lnTo>
                    <a:pt x="2162" y="2467"/>
                  </a:lnTo>
                  <a:lnTo>
                    <a:pt x="2156" y="2451"/>
                  </a:lnTo>
                  <a:lnTo>
                    <a:pt x="2148" y="2436"/>
                  </a:lnTo>
                  <a:lnTo>
                    <a:pt x="2140" y="2422"/>
                  </a:lnTo>
                  <a:lnTo>
                    <a:pt x="2132" y="2409"/>
                  </a:lnTo>
                  <a:lnTo>
                    <a:pt x="2114" y="2386"/>
                  </a:lnTo>
                  <a:lnTo>
                    <a:pt x="2100" y="2368"/>
                  </a:lnTo>
                  <a:lnTo>
                    <a:pt x="2090" y="2356"/>
                  </a:lnTo>
                  <a:lnTo>
                    <a:pt x="2086" y="2352"/>
                  </a:lnTo>
                  <a:lnTo>
                    <a:pt x="2086" y="2350"/>
                  </a:lnTo>
                  <a:lnTo>
                    <a:pt x="2086" y="2340"/>
                  </a:lnTo>
                  <a:lnTo>
                    <a:pt x="2086" y="2314"/>
                  </a:lnTo>
                  <a:lnTo>
                    <a:pt x="2086" y="2261"/>
                  </a:lnTo>
                  <a:lnTo>
                    <a:pt x="2087" y="2246"/>
                  </a:lnTo>
                  <a:lnTo>
                    <a:pt x="2090" y="2232"/>
                  </a:lnTo>
                  <a:lnTo>
                    <a:pt x="2095" y="2218"/>
                  </a:lnTo>
                  <a:lnTo>
                    <a:pt x="2100" y="2208"/>
                  </a:lnTo>
                  <a:lnTo>
                    <a:pt x="2107" y="2198"/>
                  </a:lnTo>
                  <a:lnTo>
                    <a:pt x="2114" y="2188"/>
                  </a:lnTo>
                  <a:lnTo>
                    <a:pt x="2123" y="2179"/>
                  </a:lnTo>
                  <a:lnTo>
                    <a:pt x="2132" y="2171"/>
                  </a:lnTo>
                  <a:lnTo>
                    <a:pt x="2140" y="2162"/>
                  </a:lnTo>
                  <a:lnTo>
                    <a:pt x="2148" y="2153"/>
                  </a:lnTo>
                  <a:lnTo>
                    <a:pt x="2156" y="2144"/>
                  </a:lnTo>
                  <a:lnTo>
                    <a:pt x="2162" y="2134"/>
                  </a:lnTo>
                  <a:lnTo>
                    <a:pt x="2169" y="2123"/>
                  </a:lnTo>
                  <a:lnTo>
                    <a:pt x="2173" y="2110"/>
                  </a:lnTo>
                  <a:lnTo>
                    <a:pt x="2176" y="2096"/>
                  </a:lnTo>
                  <a:lnTo>
                    <a:pt x="2176" y="2080"/>
                  </a:lnTo>
                  <a:lnTo>
                    <a:pt x="2176" y="2063"/>
                  </a:lnTo>
                  <a:lnTo>
                    <a:pt x="2173" y="2047"/>
                  </a:lnTo>
                  <a:lnTo>
                    <a:pt x="2169" y="2029"/>
                  </a:lnTo>
                  <a:lnTo>
                    <a:pt x="2162" y="2014"/>
                  </a:lnTo>
                  <a:lnTo>
                    <a:pt x="2156" y="1998"/>
                  </a:lnTo>
                  <a:lnTo>
                    <a:pt x="2148" y="1982"/>
                  </a:lnTo>
                  <a:lnTo>
                    <a:pt x="2140" y="1968"/>
                  </a:lnTo>
                  <a:lnTo>
                    <a:pt x="2132" y="1955"/>
                  </a:lnTo>
                  <a:lnTo>
                    <a:pt x="2114" y="1932"/>
                  </a:lnTo>
                  <a:lnTo>
                    <a:pt x="2100" y="1914"/>
                  </a:lnTo>
                  <a:lnTo>
                    <a:pt x="2090" y="1903"/>
                  </a:lnTo>
                  <a:lnTo>
                    <a:pt x="2086" y="1899"/>
                  </a:lnTo>
                  <a:lnTo>
                    <a:pt x="2086" y="1891"/>
                  </a:lnTo>
                  <a:lnTo>
                    <a:pt x="2086" y="1869"/>
                  </a:lnTo>
                  <a:lnTo>
                    <a:pt x="2086" y="1837"/>
                  </a:lnTo>
                  <a:lnTo>
                    <a:pt x="2086" y="1796"/>
                  </a:lnTo>
                  <a:lnTo>
                    <a:pt x="2086" y="1753"/>
                  </a:lnTo>
                  <a:lnTo>
                    <a:pt x="2086" y="1707"/>
                  </a:lnTo>
                  <a:lnTo>
                    <a:pt x="2086" y="1665"/>
                  </a:lnTo>
                  <a:lnTo>
                    <a:pt x="2086" y="1626"/>
                  </a:lnTo>
                  <a:lnTo>
                    <a:pt x="2085" y="1610"/>
                  </a:lnTo>
                  <a:lnTo>
                    <a:pt x="2083" y="1597"/>
                  </a:lnTo>
                  <a:lnTo>
                    <a:pt x="2077" y="1584"/>
                  </a:lnTo>
                  <a:lnTo>
                    <a:pt x="2072" y="1574"/>
                  </a:lnTo>
                  <a:lnTo>
                    <a:pt x="2065" y="1566"/>
                  </a:lnTo>
                  <a:lnTo>
                    <a:pt x="2058" y="1558"/>
                  </a:lnTo>
                  <a:lnTo>
                    <a:pt x="2049" y="1552"/>
                  </a:lnTo>
                  <a:lnTo>
                    <a:pt x="2040" y="1547"/>
                  </a:lnTo>
                  <a:lnTo>
                    <a:pt x="2033" y="1544"/>
                  </a:lnTo>
                  <a:lnTo>
                    <a:pt x="2024" y="1540"/>
                  </a:lnTo>
                  <a:lnTo>
                    <a:pt x="2016" y="1538"/>
                  </a:lnTo>
                  <a:lnTo>
                    <a:pt x="2010" y="1537"/>
                  </a:lnTo>
                  <a:lnTo>
                    <a:pt x="1999" y="1536"/>
                  </a:lnTo>
                  <a:lnTo>
                    <a:pt x="1996" y="1536"/>
                  </a:lnTo>
                  <a:lnTo>
                    <a:pt x="1991" y="1536"/>
                  </a:lnTo>
                  <a:lnTo>
                    <a:pt x="1981" y="1537"/>
                  </a:lnTo>
                  <a:lnTo>
                    <a:pt x="1974" y="1538"/>
                  </a:lnTo>
                  <a:lnTo>
                    <a:pt x="1966" y="1540"/>
                  </a:lnTo>
                  <a:lnTo>
                    <a:pt x="1959" y="1544"/>
                  </a:lnTo>
                  <a:lnTo>
                    <a:pt x="1950" y="1547"/>
                  </a:lnTo>
                  <a:lnTo>
                    <a:pt x="1941" y="1552"/>
                  </a:lnTo>
                  <a:lnTo>
                    <a:pt x="1933" y="1558"/>
                  </a:lnTo>
                  <a:lnTo>
                    <a:pt x="1926" y="1566"/>
                  </a:lnTo>
                  <a:lnTo>
                    <a:pt x="1918" y="1574"/>
                  </a:lnTo>
                  <a:lnTo>
                    <a:pt x="1913" y="1584"/>
                  </a:lnTo>
                  <a:lnTo>
                    <a:pt x="1908" y="1597"/>
                  </a:lnTo>
                  <a:lnTo>
                    <a:pt x="1905" y="1610"/>
                  </a:lnTo>
                  <a:lnTo>
                    <a:pt x="1904" y="1626"/>
                  </a:lnTo>
                  <a:lnTo>
                    <a:pt x="1905" y="1644"/>
                  </a:lnTo>
                  <a:lnTo>
                    <a:pt x="1908" y="1660"/>
                  </a:lnTo>
                  <a:lnTo>
                    <a:pt x="1913" y="1677"/>
                  </a:lnTo>
                  <a:lnTo>
                    <a:pt x="1918" y="1693"/>
                  </a:lnTo>
                  <a:lnTo>
                    <a:pt x="1926" y="1709"/>
                  </a:lnTo>
                  <a:lnTo>
                    <a:pt x="1933" y="1723"/>
                  </a:lnTo>
                  <a:lnTo>
                    <a:pt x="1941" y="1737"/>
                  </a:lnTo>
                  <a:lnTo>
                    <a:pt x="1950" y="1752"/>
                  </a:lnTo>
                  <a:lnTo>
                    <a:pt x="1966" y="1774"/>
                  </a:lnTo>
                  <a:lnTo>
                    <a:pt x="1981" y="1792"/>
                  </a:lnTo>
                  <a:lnTo>
                    <a:pt x="1991" y="1804"/>
                  </a:lnTo>
                  <a:lnTo>
                    <a:pt x="1996" y="1808"/>
                  </a:lnTo>
                  <a:lnTo>
                    <a:pt x="1991" y="1808"/>
                  </a:lnTo>
                  <a:lnTo>
                    <a:pt x="1981" y="1809"/>
                  </a:lnTo>
                  <a:lnTo>
                    <a:pt x="1974" y="1810"/>
                  </a:lnTo>
                  <a:lnTo>
                    <a:pt x="1966" y="1813"/>
                  </a:lnTo>
                  <a:lnTo>
                    <a:pt x="1959" y="1816"/>
                  </a:lnTo>
                  <a:lnTo>
                    <a:pt x="1950" y="1819"/>
                  </a:lnTo>
                  <a:lnTo>
                    <a:pt x="1941" y="1825"/>
                  </a:lnTo>
                  <a:lnTo>
                    <a:pt x="1933" y="1830"/>
                  </a:lnTo>
                  <a:lnTo>
                    <a:pt x="1926" y="1838"/>
                  </a:lnTo>
                  <a:lnTo>
                    <a:pt x="1918" y="1846"/>
                  </a:lnTo>
                  <a:lnTo>
                    <a:pt x="1913" y="1856"/>
                  </a:lnTo>
                  <a:lnTo>
                    <a:pt x="1908" y="1869"/>
                  </a:lnTo>
                  <a:lnTo>
                    <a:pt x="1905" y="1882"/>
                  </a:lnTo>
                  <a:lnTo>
                    <a:pt x="1904" y="1899"/>
                  </a:lnTo>
                  <a:lnTo>
                    <a:pt x="1904" y="1940"/>
                  </a:lnTo>
                  <a:lnTo>
                    <a:pt x="1903" y="1993"/>
                  </a:lnTo>
                  <a:lnTo>
                    <a:pt x="1902" y="2023"/>
                  </a:lnTo>
                  <a:lnTo>
                    <a:pt x="1900" y="2053"/>
                  </a:lnTo>
                  <a:lnTo>
                    <a:pt x="1896" y="2084"/>
                  </a:lnTo>
                  <a:lnTo>
                    <a:pt x="1893" y="2114"/>
                  </a:lnTo>
                  <a:lnTo>
                    <a:pt x="1889" y="2143"/>
                  </a:lnTo>
                  <a:lnTo>
                    <a:pt x="1882" y="2171"/>
                  </a:lnTo>
                  <a:lnTo>
                    <a:pt x="1879" y="2184"/>
                  </a:lnTo>
                  <a:lnTo>
                    <a:pt x="1875" y="2196"/>
                  </a:lnTo>
                  <a:lnTo>
                    <a:pt x="1870" y="2207"/>
                  </a:lnTo>
                  <a:lnTo>
                    <a:pt x="1866" y="2217"/>
                  </a:lnTo>
                  <a:lnTo>
                    <a:pt x="1862" y="2227"/>
                  </a:lnTo>
                  <a:lnTo>
                    <a:pt x="1856" y="2236"/>
                  </a:lnTo>
                  <a:lnTo>
                    <a:pt x="1850" y="2244"/>
                  </a:lnTo>
                  <a:lnTo>
                    <a:pt x="1844" y="2250"/>
                  </a:lnTo>
                  <a:lnTo>
                    <a:pt x="1837" y="2254"/>
                  </a:lnTo>
                  <a:lnTo>
                    <a:pt x="1830" y="2259"/>
                  </a:lnTo>
                  <a:lnTo>
                    <a:pt x="1822" y="2261"/>
                  </a:lnTo>
                  <a:lnTo>
                    <a:pt x="1814" y="2261"/>
                  </a:lnTo>
                  <a:lnTo>
                    <a:pt x="1780" y="2261"/>
                  </a:lnTo>
                  <a:lnTo>
                    <a:pt x="1747" y="2261"/>
                  </a:lnTo>
                  <a:lnTo>
                    <a:pt x="1717" y="2261"/>
                  </a:lnTo>
                  <a:lnTo>
                    <a:pt x="1690" y="2261"/>
                  </a:lnTo>
                  <a:lnTo>
                    <a:pt x="1666" y="2261"/>
                  </a:lnTo>
                  <a:lnTo>
                    <a:pt x="1648" y="2261"/>
                  </a:lnTo>
                  <a:lnTo>
                    <a:pt x="1636" y="2261"/>
                  </a:lnTo>
                  <a:lnTo>
                    <a:pt x="1632" y="2261"/>
                  </a:lnTo>
                  <a:lnTo>
                    <a:pt x="1629" y="2273"/>
                  </a:lnTo>
                  <a:lnTo>
                    <a:pt x="1617" y="2302"/>
                  </a:lnTo>
                  <a:lnTo>
                    <a:pt x="1609" y="2322"/>
                  </a:lnTo>
                  <a:lnTo>
                    <a:pt x="1599" y="2343"/>
                  </a:lnTo>
                  <a:lnTo>
                    <a:pt x="1589" y="2364"/>
                  </a:lnTo>
                  <a:lnTo>
                    <a:pt x="1575" y="2386"/>
                  </a:lnTo>
                  <a:lnTo>
                    <a:pt x="1562" y="2407"/>
                  </a:lnTo>
                  <a:lnTo>
                    <a:pt x="1548" y="2425"/>
                  </a:lnTo>
                  <a:lnTo>
                    <a:pt x="1541" y="2434"/>
                  </a:lnTo>
                  <a:lnTo>
                    <a:pt x="1533" y="2440"/>
                  </a:lnTo>
                  <a:lnTo>
                    <a:pt x="1525" y="2447"/>
                  </a:lnTo>
                  <a:lnTo>
                    <a:pt x="1518" y="2452"/>
                  </a:lnTo>
                  <a:lnTo>
                    <a:pt x="1510" y="2457"/>
                  </a:lnTo>
                  <a:lnTo>
                    <a:pt x="1501" y="2460"/>
                  </a:lnTo>
                  <a:lnTo>
                    <a:pt x="1493" y="2461"/>
                  </a:lnTo>
                  <a:lnTo>
                    <a:pt x="1485" y="2461"/>
                  </a:lnTo>
                  <a:lnTo>
                    <a:pt x="1476" y="2459"/>
                  </a:lnTo>
                  <a:lnTo>
                    <a:pt x="1468" y="2456"/>
                  </a:lnTo>
                  <a:lnTo>
                    <a:pt x="1460" y="2450"/>
                  </a:lnTo>
                  <a:lnTo>
                    <a:pt x="1451" y="2443"/>
                  </a:lnTo>
                  <a:lnTo>
                    <a:pt x="1434" y="2426"/>
                  </a:lnTo>
                  <a:lnTo>
                    <a:pt x="1418" y="2413"/>
                  </a:lnTo>
                  <a:lnTo>
                    <a:pt x="1400" y="2400"/>
                  </a:lnTo>
                  <a:lnTo>
                    <a:pt x="1385" y="2390"/>
                  </a:lnTo>
                  <a:lnTo>
                    <a:pt x="1369" y="2382"/>
                  </a:lnTo>
                  <a:lnTo>
                    <a:pt x="1353" y="2374"/>
                  </a:lnTo>
                  <a:lnTo>
                    <a:pt x="1339" y="2369"/>
                  </a:lnTo>
                  <a:lnTo>
                    <a:pt x="1326" y="2363"/>
                  </a:lnTo>
                  <a:lnTo>
                    <a:pt x="1303" y="2357"/>
                  </a:lnTo>
                  <a:lnTo>
                    <a:pt x="1285" y="2353"/>
                  </a:lnTo>
                  <a:lnTo>
                    <a:pt x="1274" y="2352"/>
                  </a:lnTo>
                  <a:lnTo>
                    <a:pt x="1270" y="2352"/>
                  </a:lnTo>
                  <a:lnTo>
                    <a:pt x="1179" y="2352"/>
                  </a:lnTo>
                  <a:lnTo>
                    <a:pt x="1179" y="2533"/>
                  </a:lnTo>
                  <a:lnTo>
                    <a:pt x="1175" y="2533"/>
                  </a:lnTo>
                  <a:lnTo>
                    <a:pt x="1163" y="2532"/>
                  </a:lnTo>
                  <a:lnTo>
                    <a:pt x="1146" y="2529"/>
                  </a:lnTo>
                  <a:lnTo>
                    <a:pt x="1123" y="2522"/>
                  </a:lnTo>
                  <a:lnTo>
                    <a:pt x="1109" y="2518"/>
                  </a:lnTo>
                  <a:lnTo>
                    <a:pt x="1094" y="2511"/>
                  </a:lnTo>
                  <a:lnTo>
                    <a:pt x="1080" y="2504"/>
                  </a:lnTo>
                  <a:lnTo>
                    <a:pt x="1064" y="2495"/>
                  </a:lnTo>
                  <a:lnTo>
                    <a:pt x="1048" y="2485"/>
                  </a:lnTo>
                  <a:lnTo>
                    <a:pt x="1031" y="2473"/>
                  </a:lnTo>
                  <a:lnTo>
                    <a:pt x="1015" y="2459"/>
                  </a:lnTo>
                  <a:lnTo>
                    <a:pt x="998" y="2443"/>
                  </a:lnTo>
                  <a:lnTo>
                    <a:pt x="964" y="2409"/>
                  </a:lnTo>
                  <a:lnTo>
                    <a:pt x="931" y="2376"/>
                  </a:lnTo>
                  <a:lnTo>
                    <a:pt x="901" y="2346"/>
                  </a:lnTo>
                  <a:lnTo>
                    <a:pt x="872" y="2318"/>
                  </a:lnTo>
                  <a:lnTo>
                    <a:pt x="850" y="2295"/>
                  </a:lnTo>
                  <a:lnTo>
                    <a:pt x="832" y="2277"/>
                  </a:lnTo>
                  <a:lnTo>
                    <a:pt x="820" y="2265"/>
                  </a:lnTo>
                  <a:lnTo>
                    <a:pt x="816" y="2261"/>
                  </a:lnTo>
                  <a:lnTo>
                    <a:pt x="808" y="2261"/>
                  </a:lnTo>
                  <a:lnTo>
                    <a:pt x="788" y="2260"/>
                  </a:lnTo>
                  <a:lnTo>
                    <a:pt x="774" y="2259"/>
                  </a:lnTo>
                  <a:lnTo>
                    <a:pt x="759" y="2257"/>
                  </a:lnTo>
                  <a:lnTo>
                    <a:pt x="743" y="2253"/>
                  </a:lnTo>
                  <a:lnTo>
                    <a:pt x="726" y="2250"/>
                  </a:lnTo>
                  <a:lnTo>
                    <a:pt x="709" y="2246"/>
                  </a:lnTo>
                  <a:lnTo>
                    <a:pt x="692" y="2239"/>
                  </a:lnTo>
                  <a:lnTo>
                    <a:pt x="677" y="2232"/>
                  </a:lnTo>
                  <a:lnTo>
                    <a:pt x="663" y="2223"/>
                  </a:lnTo>
                  <a:lnTo>
                    <a:pt x="657" y="2218"/>
                  </a:lnTo>
                  <a:lnTo>
                    <a:pt x="651" y="2213"/>
                  </a:lnTo>
                  <a:lnTo>
                    <a:pt x="647" y="2207"/>
                  </a:lnTo>
                  <a:lnTo>
                    <a:pt x="643" y="2201"/>
                  </a:lnTo>
                  <a:lnTo>
                    <a:pt x="640" y="2193"/>
                  </a:lnTo>
                  <a:lnTo>
                    <a:pt x="637" y="2187"/>
                  </a:lnTo>
                  <a:lnTo>
                    <a:pt x="635" y="2179"/>
                  </a:lnTo>
                  <a:lnTo>
                    <a:pt x="635" y="2171"/>
                  </a:lnTo>
                  <a:lnTo>
                    <a:pt x="635" y="2133"/>
                  </a:lnTo>
                  <a:lnTo>
                    <a:pt x="635" y="2090"/>
                  </a:lnTo>
                  <a:lnTo>
                    <a:pt x="635" y="2044"/>
                  </a:lnTo>
                  <a:lnTo>
                    <a:pt x="635" y="2001"/>
                  </a:lnTo>
                  <a:lnTo>
                    <a:pt x="635" y="1961"/>
                  </a:lnTo>
                  <a:lnTo>
                    <a:pt x="635" y="1928"/>
                  </a:lnTo>
                  <a:lnTo>
                    <a:pt x="635" y="1906"/>
                  </a:lnTo>
                  <a:lnTo>
                    <a:pt x="635" y="1899"/>
                  </a:lnTo>
                  <a:lnTo>
                    <a:pt x="619" y="1887"/>
                  </a:lnTo>
                  <a:lnTo>
                    <a:pt x="579" y="1853"/>
                  </a:lnTo>
                  <a:lnTo>
                    <a:pt x="550" y="1830"/>
                  </a:lnTo>
                  <a:lnTo>
                    <a:pt x="520" y="1803"/>
                  </a:lnTo>
                  <a:lnTo>
                    <a:pt x="487" y="1772"/>
                  </a:lnTo>
                  <a:lnTo>
                    <a:pt x="453" y="1740"/>
                  </a:lnTo>
                  <a:lnTo>
                    <a:pt x="420" y="1705"/>
                  </a:lnTo>
                  <a:lnTo>
                    <a:pt x="387" y="1668"/>
                  </a:lnTo>
                  <a:lnTo>
                    <a:pt x="371" y="1649"/>
                  </a:lnTo>
                  <a:lnTo>
                    <a:pt x="357" y="1631"/>
                  </a:lnTo>
                  <a:lnTo>
                    <a:pt x="342" y="1611"/>
                  </a:lnTo>
                  <a:lnTo>
                    <a:pt x="328" y="1593"/>
                  </a:lnTo>
                  <a:lnTo>
                    <a:pt x="316" y="1573"/>
                  </a:lnTo>
                  <a:lnTo>
                    <a:pt x="305" y="1555"/>
                  </a:lnTo>
                  <a:lnTo>
                    <a:pt x="296" y="1535"/>
                  </a:lnTo>
                  <a:lnTo>
                    <a:pt x="288" y="1517"/>
                  </a:lnTo>
                  <a:lnTo>
                    <a:pt x="281" y="1498"/>
                  </a:lnTo>
                  <a:lnTo>
                    <a:pt x="276" y="1480"/>
                  </a:lnTo>
                  <a:lnTo>
                    <a:pt x="273" y="1462"/>
                  </a:lnTo>
                  <a:lnTo>
                    <a:pt x="272" y="1445"/>
                  </a:lnTo>
                  <a:lnTo>
                    <a:pt x="273" y="1385"/>
                  </a:lnTo>
                  <a:lnTo>
                    <a:pt x="274" y="1340"/>
                  </a:lnTo>
                  <a:lnTo>
                    <a:pt x="275" y="1323"/>
                  </a:lnTo>
                  <a:lnTo>
                    <a:pt x="277" y="1308"/>
                  </a:lnTo>
                  <a:lnTo>
                    <a:pt x="279" y="1296"/>
                  </a:lnTo>
                  <a:lnTo>
                    <a:pt x="284" y="1286"/>
                  </a:lnTo>
                  <a:lnTo>
                    <a:pt x="288" y="1279"/>
                  </a:lnTo>
                  <a:lnTo>
                    <a:pt x="295" y="1273"/>
                  </a:lnTo>
                  <a:lnTo>
                    <a:pt x="301" y="1270"/>
                  </a:lnTo>
                  <a:lnTo>
                    <a:pt x="311" y="1266"/>
                  </a:lnTo>
                  <a:lnTo>
                    <a:pt x="321" y="1265"/>
                  </a:lnTo>
                  <a:lnTo>
                    <a:pt x="333" y="1264"/>
                  </a:lnTo>
                  <a:lnTo>
                    <a:pt x="347" y="1264"/>
                  </a:lnTo>
                  <a:lnTo>
                    <a:pt x="363" y="1264"/>
                  </a:lnTo>
                  <a:lnTo>
                    <a:pt x="371" y="1264"/>
                  </a:lnTo>
                  <a:lnTo>
                    <a:pt x="378" y="1266"/>
                  </a:lnTo>
                  <a:lnTo>
                    <a:pt x="386" y="1268"/>
                  </a:lnTo>
                  <a:lnTo>
                    <a:pt x="394" y="1272"/>
                  </a:lnTo>
                  <a:lnTo>
                    <a:pt x="407" y="1279"/>
                  </a:lnTo>
                  <a:lnTo>
                    <a:pt x="420" y="1290"/>
                  </a:lnTo>
                  <a:lnTo>
                    <a:pt x="446" y="1316"/>
                  </a:lnTo>
                  <a:lnTo>
                    <a:pt x="476" y="1344"/>
                  </a:lnTo>
                  <a:lnTo>
                    <a:pt x="485" y="1349"/>
                  </a:lnTo>
                  <a:lnTo>
                    <a:pt x="495" y="1355"/>
                  </a:lnTo>
                  <a:lnTo>
                    <a:pt x="505" y="1361"/>
                  </a:lnTo>
                  <a:lnTo>
                    <a:pt x="515" y="1365"/>
                  </a:lnTo>
                  <a:lnTo>
                    <a:pt x="526" y="1370"/>
                  </a:lnTo>
                  <a:lnTo>
                    <a:pt x="539" y="1374"/>
                  </a:lnTo>
                  <a:lnTo>
                    <a:pt x="552" y="1376"/>
                  </a:lnTo>
                  <a:lnTo>
                    <a:pt x="567" y="1378"/>
                  </a:lnTo>
                  <a:lnTo>
                    <a:pt x="582" y="1379"/>
                  </a:lnTo>
                  <a:lnTo>
                    <a:pt x="599" y="1379"/>
                  </a:lnTo>
                  <a:lnTo>
                    <a:pt x="617" y="1378"/>
                  </a:lnTo>
                  <a:lnTo>
                    <a:pt x="635" y="1376"/>
                  </a:lnTo>
                  <a:lnTo>
                    <a:pt x="656" y="1373"/>
                  </a:lnTo>
                  <a:lnTo>
                    <a:pt x="678" y="1369"/>
                  </a:lnTo>
                  <a:lnTo>
                    <a:pt x="700" y="1362"/>
                  </a:lnTo>
                  <a:lnTo>
                    <a:pt x="726" y="1354"/>
                  </a:lnTo>
                  <a:lnTo>
                    <a:pt x="772" y="1338"/>
                  </a:lnTo>
                  <a:lnTo>
                    <a:pt x="811" y="1324"/>
                  </a:lnTo>
                  <a:lnTo>
                    <a:pt x="844" y="1312"/>
                  </a:lnTo>
                  <a:lnTo>
                    <a:pt x="870" y="1301"/>
                  </a:lnTo>
                  <a:lnTo>
                    <a:pt x="891" y="1290"/>
                  </a:lnTo>
                  <a:lnTo>
                    <a:pt x="907" y="1281"/>
                  </a:lnTo>
                  <a:lnTo>
                    <a:pt x="920" y="1273"/>
                  </a:lnTo>
                  <a:lnTo>
                    <a:pt x="930" y="1264"/>
                  </a:lnTo>
                  <a:lnTo>
                    <a:pt x="938" y="1255"/>
                  </a:lnTo>
                  <a:lnTo>
                    <a:pt x="943" y="1247"/>
                  </a:lnTo>
                  <a:lnTo>
                    <a:pt x="950" y="1237"/>
                  </a:lnTo>
                  <a:lnTo>
                    <a:pt x="955" y="1227"/>
                  </a:lnTo>
                  <a:lnTo>
                    <a:pt x="962" y="1216"/>
                  </a:lnTo>
                  <a:lnTo>
                    <a:pt x="971" y="1203"/>
                  </a:lnTo>
                  <a:lnTo>
                    <a:pt x="982" y="1189"/>
                  </a:lnTo>
                  <a:lnTo>
                    <a:pt x="998" y="1173"/>
                  </a:lnTo>
                  <a:lnTo>
                    <a:pt x="1014" y="1156"/>
                  </a:lnTo>
                  <a:lnTo>
                    <a:pt x="1027" y="1139"/>
                  </a:lnTo>
                  <a:lnTo>
                    <a:pt x="1039" y="1123"/>
                  </a:lnTo>
                  <a:lnTo>
                    <a:pt x="1049" y="1106"/>
                  </a:lnTo>
                  <a:lnTo>
                    <a:pt x="1056" y="1091"/>
                  </a:lnTo>
                  <a:lnTo>
                    <a:pt x="1062" y="1076"/>
                  </a:lnTo>
                  <a:lnTo>
                    <a:pt x="1065" y="1062"/>
                  </a:lnTo>
                  <a:lnTo>
                    <a:pt x="1066" y="1049"/>
                  </a:lnTo>
                  <a:lnTo>
                    <a:pt x="1065" y="1042"/>
                  </a:lnTo>
                  <a:lnTo>
                    <a:pt x="1065" y="1037"/>
                  </a:lnTo>
                  <a:lnTo>
                    <a:pt x="1063" y="1030"/>
                  </a:lnTo>
                  <a:lnTo>
                    <a:pt x="1062" y="1025"/>
                  </a:lnTo>
                  <a:lnTo>
                    <a:pt x="1059" y="1020"/>
                  </a:lnTo>
                  <a:lnTo>
                    <a:pt x="1056" y="1016"/>
                  </a:lnTo>
                  <a:lnTo>
                    <a:pt x="1053" y="1012"/>
                  </a:lnTo>
                  <a:lnTo>
                    <a:pt x="1049" y="1007"/>
                  </a:lnTo>
                  <a:lnTo>
                    <a:pt x="1044" y="1004"/>
                  </a:lnTo>
                  <a:lnTo>
                    <a:pt x="1039" y="1001"/>
                  </a:lnTo>
                  <a:lnTo>
                    <a:pt x="1033" y="997"/>
                  </a:lnTo>
                  <a:lnTo>
                    <a:pt x="1027" y="995"/>
                  </a:lnTo>
                  <a:lnTo>
                    <a:pt x="1020" y="994"/>
                  </a:lnTo>
                  <a:lnTo>
                    <a:pt x="1014" y="993"/>
                  </a:lnTo>
                  <a:lnTo>
                    <a:pt x="1006" y="992"/>
                  </a:lnTo>
                  <a:lnTo>
                    <a:pt x="998" y="992"/>
                  </a:lnTo>
                  <a:lnTo>
                    <a:pt x="980" y="993"/>
                  </a:lnTo>
                  <a:lnTo>
                    <a:pt x="964" y="995"/>
                  </a:lnTo>
                  <a:lnTo>
                    <a:pt x="946" y="1000"/>
                  </a:lnTo>
                  <a:lnTo>
                    <a:pt x="930" y="1006"/>
                  </a:lnTo>
                  <a:lnTo>
                    <a:pt x="895" y="1020"/>
                  </a:lnTo>
                  <a:lnTo>
                    <a:pt x="862" y="1037"/>
                  </a:lnTo>
                  <a:lnTo>
                    <a:pt x="828" y="1054"/>
                  </a:lnTo>
                  <a:lnTo>
                    <a:pt x="794" y="1068"/>
                  </a:lnTo>
                  <a:lnTo>
                    <a:pt x="777" y="1074"/>
                  </a:lnTo>
                  <a:lnTo>
                    <a:pt x="759" y="1078"/>
                  </a:lnTo>
                  <a:lnTo>
                    <a:pt x="743" y="1081"/>
                  </a:lnTo>
                  <a:lnTo>
                    <a:pt x="726" y="1082"/>
                  </a:lnTo>
                  <a:lnTo>
                    <a:pt x="687" y="1082"/>
                  </a:lnTo>
                  <a:lnTo>
                    <a:pt x="644" y="1081"/>
                  </a:lnTo>
                  <a:lnTo>
                    <a:pt x="620" y="1079"/>
                  </a:lnTo>
                  <a:lnTo>
                    <a:pt x="595" y="1078"/>
                  </a:lnTo>
                  <a:lnTo>
                    <a:pt x="570" y="1075"/>
                  </a:lnTo>
                  <a:lnTo>
                    <a:pt x="544" y="1071"/>
                  </a:lnTo>
                  <a:lnTo>
                    <a:pt x="519" y="1066"/>
                  </a:lnTo>
                  <a:lnTo>
                    <a:pt x="494" y="1061"/>
                  </a:lnTo>
                  <a:lnTo>
                    <a:pt x="469" y="1053"/>
                  </a:lnTo>
                  <a:lnTo>
                    <a:pt x="445" y="1044"/>
                  </a:lnTo>
                  <a:lnTo>
                    <a:pt x="422" y="1033"/>
                  </a:lnTo>
                  <a:lnTo>
                    <a:pt x="401" y="1021"/>
                  </a:lnTo>
                  <a:lnTo>
                    <a:pt x="390" y="1015"/>
                  </a:lnTo>
                  <a:lnTo>
                    <a:pt x="381" y="1007"/>
                  </a:lnTo>
                  <a:lnTo>
                    <a:pt x="372" y="1000"/>
                  </a:lnTo>
                  <a:lnTo>
                    <a:pt x="363" y="992"/>
                  </a:lnTo>
                  <a:lnTo>
                    <a:pt x="329" y="957"/>
                  </a:lnTo>
                  <a:lnTo>
                    <a:pt x="296" y="923"/>
                  </a:lnTo>
                  <a:lnTo>
                    <a:pt x="280" y="906"/>
                  </a:lnTo>
                  <a:lnTo>
                    <a:pt x="265" y="890"/>
                  </a:lnTo>
                  <a:lnTo>
                    <a:pt x="251" y="872"/>
                  </a:lnTo>
                  <a:lnTo>
                    <a:pt x="238" y="856"/>
                  </a:lnTo>
                  <a:lnTo>
                    <a:pt x="226" y="839"/>
                  </a:lnTo>
                  <a:lnTo>
                    <a:pt x="215" y="821"/>
                  </a:lnTo>
                  <a:lnTo>
                    <a:pt x="205" y="805"/>
                  </a:lnTo>
                  <a:lnTo>
                    <a:pt x="197" y="787"/>
                  </a:lnTo>
                  <a:lnTo>
                    <a:pt x="190" y="770"/>
                  </a:lnTo>
                  <a:lnTo>
                    <a:pt x="186" y="754"/>
                  </a:lnTo>
                  <a:lnTo>
                    <a:pt x="182" y="736"/>
                  </a:lnTo>
                  <a:lnTo>
                    <a:pt x="181" y="720"/>
                  </a:lnTo>
                  <a:lnTo>
                    <a:pt x="180" y="704"/>
                  </a:lnTo>
                  <a:lnTo>
                    <a:pt x="177" y="689"/>
                  </a:lnTo>
                  <a:lnTo>
                    <a:pt x="173" y="678"/>
                  </a:lnTo>
                  <a:lnTo>
                    <a:pt x="167" y="667"/>
                  </a:lnTo>
                  <a:lnTo>
                    <a:pt x="161" y="658"/>
                  </a:lnTo>
                  <a:lnTo>
                    <a:pt x="153" y="651"/>
                  </a:lnTo>
                  <a:lnTo>
                    <a:pt x="144" y="645"/>
                  </a:lnTo>
                  <a:lnTo>
                    <a:pt x="136" y="641"/>
                  </a:lnTo>
                  <a:lnTo>
                    <a:pt x="128" y="636"/>
                  </a:lnTo>
                  <a:lnTo>
                    <a:pt x="119" y="634"/>
                  </a:lnTo>
                  <a:lnTo>
                    <a:pt x="112" y="632"/>
                  </a:lnTo>
                  <a:lnTo>
                    <a:pt x="105" y="631"/>
                  </a:lnTo>
                  <a:lnTo>
                    <a:pt x="94" y="629"/>
                  </a:lnTo>
                  <a:lnTo>
                    <a:pt x="91" y="629"/>
                  </a:lnTo>
                  <a:lnTo>
                    <a:pt x="0" y="538"/>
                  </a:lnTo>
                  <a:lnTo>
                    <a:pt x="0" y="44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297"/>
            <p:cNvSpPr>
              <a:spLocks noChangeAspect="1"/>
            </p:cNvSpPr>
            <p:nvPr/>
          </p:nvSpPr>
          <p:spPr bwMode="auto">
            <a:xfrm>
              <a:off x="3907" y="2088"/>
              <a:ext cx="419" cy="394"/>
            </a:xfrm>
            <a:custGeom>
              <a:avLst/>
              <a:gdLst>
                <a:gd name="T0" fmla="*/ 0 w 3159"/>
                <a:gd name="T1" fmla="*/ 0 h 2804"/>
                <a:gd name="T2" fmla="*/ 0 w 3159"/>
                <a:gd name="T3" fmla="*/ 0 h 2804"/>
                <a:gd name="T4" fmla="*/ 0 w 3159"/>
                <a:gd name="T5" fmla="*/ 0 h 2804"/>
                <a:gd name="T6" fmla="*/ 0 w 3159"/>
                <a:gd name="T7" fmla="*/ 0 h 2804"/>
                <a:gd name="T8" fmla="*/ 0 w 3159"/>
                <a:gd name="T9" fmla="*/ 0 h 2804"/>
                <a:gd name="T10" fmla="*/ 0 w 3159"/>
                <a:gd name="T11" fmla="*/ 0 h 2804"/>
                <a:gd name="T12" fmla="*/ 0 w 3159"/>
                <a:gd name="T13" fmla="*/ 0 h 2804"/>
                <a:gd name="T14" fmla="*/ 0 w 3159"/>
                <a:gd name="T15" fmla="*/ 0 h 2804"/>
                <a:gd name="T16" fmla="*/ 0 w 3159"/>
                <a:gd name="T17" fmla="*/ 0 h 2804"/>
                <a:gd name="T18" fmla="*/ 0 w 3159"/>
                <a:gd name="T19" fmla="*/ 0 h 2804"/>
                <a:gd name="T20" fmla="*/ 0 w 3159"/>
                <a:gd name="T21" fmla="*/ 0 h 2804"/>
                <a:gd name="T22" fmla="*/ 0 w 3159"/>
                <a:gd name="T23" fmla="*/ 0 h 2804"/>
                <a:gd name="T24" fmla="*/ 0 w 3159"/>
                <a:gd name="T25" fmla="*/ 0 h 2804"/>
                <a:gd name="T26" fmla="*/ 0 w 3159"/>
                <a:gd name="T27" fmla="*/ 0 h 2804"/>
                <a:gd name="T28" fmla="*/ 0 w 3159"/>
                <a:gd name="T29" fmla="*/ 0 h 2804"/>
                <a:gd name="T30" fmla="*/ 0 w 3159"/>
                <a:gd name="T31" fmla="*/ 0 h 2804"/>
                <a:gd name="T32" fmla="*/ 0 w 3159"/>
                <a:gd name="T33" fmla="*/ 0 h 2804"/>
                <a:gd name="T34" fmla="*/ 0 w 3159"/>
                <a:gd name="T35" fmla="*/ 0 h 2804"/>
                <a:gd name="T36" fmla="*/ 0 w 3159"/>
                <a:gd name="T37" fmla="*/ 0 h 2804"/>
                <a:gd name="T38" fmla="*/ 0 w 3159"/>
                <a:gd name="T39" fmla="*/ 0 h 2804"/>
                <a:gd name="T40" fmla="*/ 0 w 3159"/>
                <a:gd name="T41" fmla="*/ 0 h 2804"/>
                <a:gd name="T42" fmla="*/ 0 w 3159"/>
                <a:gd name="T43" fmla="*/ 0 h 2804"/>
                <a:gd name="T44" fmla="*/ 0 w 3159"/>
                <a:gd name="T45" fmla="*/ 0 h 2804"/>
                <a:gd name="T46" fmla="*/ 0 w 3159"/>
                <a:gd name="T47" fmla="*/ 0 h 2804"/>
                <a:gd name="T48" fmla="*/ 0 w 3159"/>
                <a:gd name="T49" fmla="*/ 0 h 2804"/>
                <a:gd name="T50" fmla="*/ 0 w 3159"/>
                <a:gd name="T51" fmla="*/ 0 h 2804"/>
                <a:gd name="T52" fmla="*/ 0 w 3159"/>
                <a:gd name="T53" fmla="*/ 0 h 2804"/>
                <a:gd name="T54" fmla="*/ 0 w 3159"/>
                <a:gd name="T55" fmla="*/ 0 h 2804"/>
                <a:gd name="T56" fmla="*/ 0 w 3159"/>
                <a:gd name="T57" fmla="*/ 0 h 2804"/>
                <a:gd name="T58" fmla="*/ 0 w 3159"/>
                <a:gd name="T59" fmla="*/ 0 h 2804"/>
                <a:gd name="T60" fmla="*/ 0 w 3159"/>
                <a:gd name="T61" fmla="*/ 0 h 2804"/>
                <a:gd name="T62" fmla="*/ 0 w 3159"/>
                <a:gd name="T63" fmla="*/ 0 h 2804"/>
                <a:gd name="T64" fmla="*/ 0 w 3159"/>
                <a:gd name="T65" fmla="*/ 0 h 2804"/>
                <a:gd name="T66" fmla="*/ 0 w 3159"/>
                <a:gd name="T67" fmla="*/ 0 h 2804"/>
                <a:gd name="T68" fmla="*/ 0 w 3159"/>
                <a:gd name="T69" fmla="*/ 0 h 2804"/>
                <a:gd name="T70" fmla="*/ 0 w 3159"/>
                <a:gd name="T71" fmla="*/ 0 h 2804"/>
                <a:gd name="T72" fmla="*/ 0 w 3159"/>
                <a:gd name="T73" fmla="*/ 0 h 2804"/>
                <a:gd name="T74" fmla="*/ 0 w 3159"/>
                <a:gd name="T75" fmla="*/ 0 h 2804"/>
                <a:gd name="T76" fmla="*/ 0 w 3159"/>
                <a:gd name="T77" fmla="*/ 0 h 2804"/>
                <a:gd name="T78" fmla="*/ 0 w 3159"/>
                <a:gd name="T79" fmla="*/ 0 h 2804"/>
                <a:gd name="T80" fmla="*/ 0 w 3159"/>
                <a:gd name="T81" fmla="*/ 0 h 2804"/>
                <a:gd name="T82" fmla="*/ 0 w 3159"/>
                <a:gd name="T83" fmla="*/ 0 h 2804"/>
                <a:gd name="T84" fmla="*/ 0 w 3159"/>
                <a:gd name="T85" fmla="*/ 0 h 2804"/>
                <a:gd name="T86" fmla="*/ 0 w 3159"/>
                <a:gd name="T87" fmla="*/ 0 h 2804"/>
                <a:gd name="T88" fmla="*/ 0 w 3159"/>
                <a:gd name="T89" fmla="*/ 0 h 2804"/>
                <a:gd name="T90" fmla="*/ 0 w 3159"/>
                <a:gd name="T91" fmla="*/ 0 h 2804"/>
                <a:gd name="T92" fmla="*/ 0 w 3159"/>
                <a:gd name="T93" fmla="*/ 0 h 2804"/>
                <a:gd name="T94" fmla="*/ 0 w 3159"/>
                <a:gd name="T95" fmla="*/ 0 h 2804"/>
                <a:gd name="T96" fmla="*/ 0 w 3159"/>
                <a:gd name="T97" fmla="*/ 0 h 2804"/>
                <a:gd name="T98" fmla="*/ 0 w 3159"/>
                <a:gd name="T99" fmla="*/ 0 h 2804"/>
                <a:gd name="T100" fmla="*/ 0 w 3159"/>
                <a:gd name="T101" fmla="*/ 0 h 2804"/>
                <a:gd name="T102" fmla="*/ 0 w 3159"/>
                <a:gd name="T103" fmla="*/ 0 h 2804"/>
                <a:gd name="T104" fmla="*/ 0 w 3159"/>
                <a:gd name="T105" fmla="*/ 0 h 2804"/>
                <a:gd name="T106" fmla="*/ 0 w 3159"/>
                <a:gd name="T107" fmla="*/ 0 h 2804"/>
                <a:gd name="T108" fmla="*/ 0 w 3159"/>
                <a:gd name="T109" fmla="*/ 0 h 2804"/>
                <a:gd name="T110" fmla="*/ 0 w 3159"/>
                <a:gd name="T111" fmla="*/ 0 h 2804"/>
                <a:gd name="T112" fmla="*/ 0 w 3159"/>
                <a:gd name="T113" fmla="*/ 0 h 2804"/>
                <a:gd name="T114" fmla="*/ 0 w 3159"/>
                <a:gd name="T115" fmla="*/ 0 h 2804"/>
                <a:gd name="T116" fmla="*/ 0 w 3159"/>
                <a:gd name="T117" fmla="*/ 0 h 2804"/>
                <a:gd name="T118" fmla="*/ 0 w 3159"/>
                <a:gd name="T119" fmla="*/ 0 h 28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159"/>
                <a:gd name="T181" fmla="*/ 0 h 2804"/>
                <a:gd name="T182" fmla="*/ 3159 w 3159"/>
                <a:gd name="T183" fmla="*/ 2804 h 28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159" h="2804">
                  <a:moveTo>
                    <a:pt x="0" y="448"/>
                  </a:moveTo>
                  <a:lnTo>
                    <a:pt x="17" y="432"/>
                  </a:lnTo>
                  <a:lnTo>
                    <a:pt x="33" y="417"/>
                  </a:lnTo>
                  <a:lnTo>
                    <a:pt x="51" y="405"/>
                  </a:lnTo>
                  <a:lnTo>
                    <a:pt x="67" y="395"/>
                  </a:lnTo>
                  <a:lnTo>
                    <a:pt x="82" y="386"/>
                  </a:lnTo>
                  <a:lnTo>
                    <a:pt x="98" y="379"/>
                  </a:lnTo>
                  <a:lnTo>
                    <a:pt x="112" y="373"/>
                  </a:lnTo>
                  <a:lnTo>
                    <a:pt x="125" y="368"/>
                  </a:lnTo>
                  <a:lnTo>
                    <a:pt x="148" y="362"/>
                  </a:lnTo>
                  <a:lnTo>
                    <a:pt x="166" y="359"/>
                  </a:lnTo>
                  <a:lnTo>
                    <a:pt x="177" y="356"/>
                  </a:lnTo>
                  <a:lnTo>
                    <a:pt x="181" y="356"/>
                  </a:lnTo>
                  <a:lnTo>
                    <a:pt x="272" y="266"/>
                  </a:lnTo>
                  <a:lnTo>
                    <a:pt x="363" y="176"/>
                  </a:lnTo>
                  <a:lnTo>
                    <a:pt x="544" y="266"/>
                  </a:lnTo>
                  <a:lnTo>
                    <a:pt x="548" y="262"/>
                  </a:lnTo>
                  <a:lnTo>
                    <a:pt x="561" y="253"/>
                  </a:lnTo>
                  <a:lnTo>
                    <a:pt x="571" y="248"/>
                  </a:lnTo>
                  <a:lnTo>
                    <a:pt x="583" y="242"/>
                  </a:lnTo>
                  <a:lnTo>
                    <a:pt x="596" y="237"/>
                  </a:lnTo>
                  <a:lnTo>
                    <a:pt x="612" y="232"/>
                  </a:lnTo>
                  <a:lnTo>
                    <a:pt x="630" y="228"/>
                  </a:lnTo>
                  <a:lnTo>
                    <a:pt x="650" y="226"/>
                  </a:lnTo>
                  <a:lnTo>
                    <a:pt x="673" y="226"/>
                  </a:lnTo>
                  <a:lnTo>
                    <a:pt x="697" y="228"/>
                  </a:lnTo>
                  <a:lnTo>
                    <a:pt x="710" y="230"/>
                  </a:lnTo>
                  <a:lnTo>
                    <a:pt x="723" y="232"/>
                  </a:lnTo>
                  <a:lnTo>
                    <a:pt x="737" y="236"/>
                  </a:lnTo>
                  <a:lnTo>
                    <a:pt x="753" y="240"/>
                  </a:lnTo>
                  <a:lnTo>
                    <a:pt x="768" y="245"/>
                  </a:lnTo>
                  <a:lnTo>
                    <a:pt x="783" y="251"/>
                  </a:lnTo>
                  <a:lnTo>
                    <a:pt x="800" y="259"/>
                  </a:lnTo>
                  <a:lnTo>
                    <a:pt x="816" y="266"/>
                  </a:lnTo>
                  <a:lnTo>
                    <a:pt x="848" y="281"/>
                  </a:lnTo>
                  <a:lnTo>
                    <a:pt x="876" y="292"/>
                  </a:lnTo>
                  <a:lnTo>
                    <a:pt x="901" y="300"/>
                  </a:lnTo>
                  <a:lnTo>
                    <a:pt x="921" y="304"/>
                  </a:lnTo>
                  <a:lnTo>
                    <a:pt x="939" y="306"/>
                  </a:lnTo>
                  <a:lnTo>
                    <a:pt x="953" y="306"/>
                  </a:lnTo>
                  <a:lnTo>
                    <a:pt x="965" y="304"/>
                  </a:lnTo>
                  <a:lnTo>
                    <a:pt x="975" y="300"/>
                  </a:lnTo>
                  <a:lnTo>
                    <a:pt x="982" y="296"/>
                  </a:lnTo>
                  <a:lnTo>
                    <a:pt x="988" y="290"/>
                  </a:lnTo>
                  <a:lnTo>
                    <a:pt x="992" y="285"/>
                  </a:lnTo>
                  <a:lnTo>
                    <a:pt x="994" y="279"/>
                  </a:lnTo>
                  <a:lnTo>
                    <a:pt x="998" y="269"/>
                  </a:lnTo>
                  <a:lnTo>
                    <a:pt x="998" y="266"/>
                  </a:lnTo>
                  <a:lnTo>
                    <a:pt x="1002" y="262"/>
                  </a:lnTo>
                  <a:lnTo>
                    <a:pt x="1013" y="252"/>
                  </a:lnTo>
                  <a:lnTo>
                    <a:pt x="1031" y="238"/>
                  </a:lnTo>
                  <a:lnTo>
                    <a:pt x="1054" y="220"/>
                  </a:lnTo>
                  <a:lnTo>
                    <a:pt x="1067" y="212"/>
                  </a:lnTo>
                  <a:lnTo>
                    <a:pt x="1081" y="204"/>
                  </a:lnTo>
                  <a:lnTo>
                    <a:pt x="1097" y="197"/>
                  </a:lnTo>
                  <a:lnTo>
                    <a:pt x="1113" y="190"/>
                  </a:lnTo>
                  <a:lnTo>
                    <a:pt x="1128" y="183"/>
                  </a:lnTo>
                  <a:lnTo>
                    <a:pt x="1146" y="179"/>
                  </a:lnTo>
                  <a:lnTo>
                    <a:pt x="1162" y="177"/>
                  </a:lnTo>
                  <a:lnTo>
                    <a:pt x="1179" y="176"/>
                  </a:lnTo>
                  <a:lnTo>
                    <a:pt x="1195" y="177"/>
                  </a:lnTo>
                  <a:lnTo>
                    <a:pt x="1209" y="179"/>
                  </a:lnTo>
                  <a:lnTo>
                    <a:pt x="1222" y="183"/>
                  </a:lnTo>
                  <a:lnTo>
                    <a:pt x="1233" y="190"/>
                  </a:lnTo>
                  <a:lnTo>
                    <a:pt x="1244" y="197"/>
                  </a:lnTo>
                  <a:lnTo>
                    <a:pt x="1252" y="204"/>
                  </a:lnTo>
                  <a:lnTo>
                    <a:pt x="1261" y="212"/>
                  </a:lnTo>
                  <a:lnTo>
                    <a:pt x="1270" y="220"/>
                  </a:lnTo>
                  <a:lnTo>
                    <a:pt x="1278" y="229"/>
                  </a:lnTo>
                  <a:lnTo>
                    <a:pt x="1287" y="238"/>
                  </a:lnTo>
                  <a:lnTo>
                    <a:pt x="1297" y="245"/>
                  </a:lnTo>
                  <a:lnTo>
                    <a:pt x="1307" y="252"/>
                  </a:lnTo>
                  <a:lnTo>
                    <a:pt x="1318" y="257"/>
                  </a:lnTo>
                  <a:lnTo>
                    <a:pt x="1331" y="262"/>
                  </a:lnTo>
                  <a:lnTo>
                    <a:pt x="1345" y="265"/>
                  </a:lnTo>
                  <a:lnTo>
                    <a:pt x="1360" y="266"/>
                  </a:lnTo>
                  <a:lnTo>
                    <a:pt x="1369" y="265"/>
                  </a:lnTo>
                  <a:lnTo>
                    <a:pt x="1376" y="264"/>
                  </a:lnTo>
                  <a:lnTo>
                    <a:pt x="1384" y="262"/>
                  </a:lnTo>
                  <a:lnTo>
                    <a:pt x="1390" y="259"/>
                  </a:lnTo>
                  <a:lnTo>
                    <a:pt x="1397" y="254"/>
                  </a:lnTo>
                  <a:lnTo>
                    <a:pt x="1402" y="250"/>
                  </a:lnTo>
                  <a:lnTo>
                    <a:pt x="1408" y="243"/>
                  </a:lnTo>
                  <a:lnTo>
                    <a:pt x="1413" y="238"/>
                  </a:lnTo>
                  <a:lnTo>
                    <a:pt x="1422" y="224"/>
                  </a:lnTo>
                  <a:lnTo>
                    <a:pt x="1429" y="208"/>
                  </a:lnTo>
                  <a:lnTo>
                    <a:pt x="1435" y="192"/>
                  </a:lnTo>
                  <a:lnTo>
                    <a:pt x="1439" y="176"/>
                  </a:lnTo>
                  <a:lnTo>
                    <a:pt x="1444" y="158"/>
                  </a:lnTo>
                  <a:lnTo>
                    <a:pt x="1446" y="142"/>
                  </a:lnTo>
                  <a:lnTo>
                    <a:pt x="1448" y="127"/>
                  </a:lnTo>
                  <a:lnTo>
                    <a:pt x="1449" y="113"/>
                  </a:lnTo>
                  <a:lnTo>
                    <a:pt x="1451" y="92"/>
                  </a:lnTo>
                  <a:lnTo>
                    <a:pt x="1451" y="84"/>
                  </a:lnTo>
                  <a:lnTo>
                    <a:pt x="1451" y="0"/>
                  </a:lnTo>
                  <a:lnTo>
                    <a:pt x="1459" y="13"/>
                  </a:lnTo>
                  <a:lnTo>
                    <a:pt x="1469" y="25"/>
                  </a:lnTo>
                  <a:lnTo>
                    <a:pt x="1512" y="20"/>
                  </a:lnTo>
                  <a:lnTo>
                    <a:pt x="1550" y="16"/>
                  </a:lnTo>
                  <a:lnTo>
                    <a:pt x="1583" y="14"/>
                  </a:lnTo>
                  <a:lnTo>
                    <a:pt x="1606" y="13"/>
                  </a:lnTo>
                  <a:lnTo>
                    <a:pt x="1620" y="13"/>
                  </a:lnTo>
                  <a:lnTo>
                    <a:pt x="1636" y="15"/>
                  </a:lnTo>
                  <a:lnTo>
                    <a:pt x="1655" y="17"/>
                  </a:lnTo>
                  <a:lnTo>
                    <a:pt x="1674" y="20"/>
                  </a:lnTo>
                  <a:lnTo>
                    <a:pt x="1718" y="28"/>
                  </a:lnTo>
                  <a:lnTo>
                    <a:pt x="1764" y="38"/>
                  </a:lnTo>
                  <a:lnTo>
                    <a:pt x="1808" y="46"/>
                  </a:lnTo>
                  <a:lnTo>
                    <a:pt x="1851" y="54"/>
                  </a:lnTo>
                  <a:lnTo>
                    <a:pt x="1870" y="57"/>
                  </a:lnTo>
                  <a:lnTo>
                    <a:pt x="1887" y="60"/>
                  </a:lnTo>
                  <a:lnTo>
                    <a:pt x="1902" y="62"/>
                  </a:lnTo>
                  <a:lnTo>
                    <a:pt x="1914" y="63"/>
                  </a:lnTo>
                  <a:lnTo>
                    <a:pt x="1926" y="64"/>
                  </a:lnTo>
                  <a:lnTo>
                    <a:pt x="1940" y="67"/>
                  </a:lnTo>
                  <a:lnTo>
                    <a:pt x="1955" y="74"/>
                  </a:lnTo>
                  <a:lnTo>
                    <a:pt x="1972" y="80"/>
                  </a:lnTo>
                  <a:lnTo>
                    <a:pt x="1988" y="90"/>
                  </a:lnTo>
                  <a:lnTo>
                    <a:pt x="2005" y="100"/>
                  </a:lnTo>
                  <a:lnTo>
                    <a:pt x="2023" y="109"/>
                  </a:lnTo>
                  <a:lnTo>
                    <a:pt x="2040" y="120"/>
                  </a:lnTo>
                  <a:lnTo>
                    <a:pt x="2072" y="142"/>
                  </a:lnTo>
                  <a:lnTo>
                    <a:pt x="2098" y="161"/>
                  </a:lnTo>
                  <a:lnTo>
                    <a:pt x="2116" y="174"/>
                  </a:lnTo>
                  <a:lnTo>
                    <a:pt x="2123" y="179"/>
                  </a:lnTo>
                  <a:lnTo>
                    <a:pt x="2139" y="190"/>
                  </a:lnTo>
                  <a:lnTo>
                    <a:pt x="2178" y="217"/>
                  </a:lnTo>
                  <a:lnTo>
                    <a:pt x="2227" y="253"/>
                  </a:lnTo>
                  <a:lnTo>
                    <a:pt x="2272" y="287"/>
                  </a:lnTo>
                  <a:lnTo>
                    <a:pt x="2293" y="302"/>
                  </a:lnTo>
                  <a:lnTo>
                    <a:pt x="2315" y="317"/>
                  </a:lnTo>
                  <a:lnTo>
                    <a:pt x="2339" y="331"/>
                  </a:lnTo>
                  <a:lnTo>
                    <a:pt x="2362" y="345"/>
                  </a:lnTo>
                  <a:lnTo>
                    <a:pt x="2399" y="363"/>
                  </a:lnTo>
                  <a:lnTo>
                    <a:pt x="2413" y="371"/>
                  </a:lnTo>
                  <a:lnTo>
                    <a:pt x="2421" y="378"/>
                  </a:lnTo>
                  <a:lnTo>
                    <a:pt x="2440" y="401"/>
                  </a:lnTo>
                  <a:lnTo>
                    <a:pt x="2466" y="433"/>
                  </a:lnTo>
                  <a:lnTo>
                    <a:pt x="2496" y="471"/>
                  </a:lnTo>
                  <a:lnTo>
                    <a:pt x="2511" y="491"/>
                  </a:lnTo>
                  <a:lnTo>
                    <a:pt x="2526" y="511"/>
                  </a:lnTo>
                  <a:lnTo>
                    <a:pt x="2539" y="531"/>
                  </a:lnTo>
                  <a:lnTo>
                    <a:pt x="2551" y="549"/>
                  </a:lnTo>
                  <a:lnTo>
                    <a:pt x="2560" y="567"/>
                  </a:lnTo>
                  <a:lnTo>
                    <a:pt x="2568" y="582"/>
                  </a:lnTo>
                  <a:lnTo>
                    <a:pt x="2570" y="588"/>
                  </a:lnTo>
                  <a:lnTo>
                    <a:pt x="2571" y="594"/>
                  </a:lnTo>
                  <a:lnTo>
                    <a:pt x="2572" y="599"/>
                  </a:lnTo>
                  <a:lnTo>
                    <a:pt x="2572" y="604"/>
                  </a:lnTo>
                  <a:lnTo>
                    <a:pt x="2571" y="607"/>
                  </a:lnTo>
                  <a:lnTo>
                    <a:pt x="2572" y="611"/>
                  </a:lnTo>
                  <a:lnTo>
                    <a:pt x="2573" y="614"/>
                  </a:lnTo>
                  <a:lnTo>
                    <a:pt x="2576" y="618"/>
                  </a:lnTo>
                  <a:lnTo>
                    <a:pt x="2581" y="624"/>
                  </a:lnTo>
                  <a:lnTo>
                    <a:pt x="2589" y="631"/>
                  </a:lnTo>
                  <a:lnTo>
                    <a:pt x="2598" y="636"/>
                  </a:lnTo>
                  <a:lnTo>
                    <a:pt x="2610" y="642"/>
                  </a:lnTo>
                  <a:lnTo>
                    <a:pt x="2622" y="647"/>
                  </a:lnTo>
                  <a:lnTo>
                    <a:pt x="2637" y="651"/>
                  </a:lnTo>
                  <a:lnTo>
                    <a:pt x="2666" y="660"/>
                  </a:lnTo>
                  <a:lnTo>
                    <a:pt x="2694" y="669"/>
                  </a:lnTo>
                  <a:lnTo>
                    <a:pt x="2707" y="673"/>
                  </a:lnTo>
                  <a:lnTo>
                    <a:pt x="2719" y="678"/>
                  </a:lnTo>
                  <a:lnTo>
                    <a:pt x="2730" y="682"/>
                  </a:lnTo>
                  <a:lnTo>
                    <a:pt x="2739" y="686"/>
                  </a:lnTo>
                  <a:lnTo>
                    <a:pt x="2745" y="692"/>
                  </a:lnTo>
                  <a:lnTo>
                    <a:pt x="2752" y="698"/>
                  </a:lnTo>
                  <a:lnTo>
                    <a:pt x="2756" y="706"/>
                  </a:lnTo>
                  <a:lnTo>
                    <a:pt x="2759" y="715"/>
                  </a:lnTo>
                  <a:lnTo>
                    <a:pt x="2763" y="724"/>
                  </a:lnTo>
                  <a:lnTo>
                    <a:pt x="2764" y="734"/>
                  </a:lnTo>
                  <a:lnTo>
                    <a:pt x="2765" y="745"/>
                  </a:lnTo>
                  <a:lnTo>
                    <a:pt x="2765" y="757"/>
                  </a:lnTo>
                  <a:lnTo>
                    <a:pt x="2763" y="780"/>
                  </a:lnTo>
                  <a:lnTo>
                    <a:pt x="2758" y="803"/>
                  </a:lnTo>
                  <a:lnTo>
                    <a:pt x="2753" y="824"/>
                  </a:lnTo>
                  <a:lnTo>
                    <a:pt x="2746" y="845"/>
                  </a:lnTo>
                  <a:lnTo>
                    <a:pt x="2745" y="849"/>
                  </a:lnTo>
                  <a:lnTo>
                    <a:pt x="2745" y="855"/>
                  </a:lnTo>
                  <a:lnTo>
                    <a:pt x="2745" y="861"/>
                  </a:lnTo>
                  <a:lnTo>
                    <a:pt x="2745" y="868"/>
                  </a:lnTo>
                  <a:lnTo>
                    <a:pt x="2749" y="882"/>
                  </a:lnTo>
                  <a:lnTo>
                    <a:pt x="2754" y="897"/>
                  </a:lnTo>
                  <a:lnTo>
                    <a:pt x="2761" y="914"/>
                  </a:lnTo>
                  <a:lnTo>
                    <a:pt x="2768" y="931"/>
                  </a:lnTo>
                  <a:lnTo>
                    <a:pt x="2778" y="948"/>
                  </a:lnTo>
                  <a:lnTo>
                    <a:pt x="2789" y="967"/>
                  </a:lnTo>
                  <a:lnTo>
                    <a:pt x="2800" y="984"/>
                  </a:lnTo>
                  <a:lnTo>
                    <a:pt x="2812" y="1001"/>
                  </a:lnTo>
                  <a:lnTo>
                    <a:pt x="2824" y="1017"/>
                  </a:lnTo>
                  <a:lnTo>
                    <a:pt x="2836" y="1031"/>
                  </a:lnTo>
                  <a:lnTo>
                    <a:pt x="2848" y="1044"/>
                  </a:lnTo>
                  <a:lnTo>
                    <a:pt x="2860" y="1055"/>
                  </a:lnTo>
                  <a:lnTo>
                    <a:pt x="2871" y="1064"/>
                  </a:lnTo>
                  <a:lnTo>
                    <a:pt x="2880" y="1069"/>
                  </a:lnTo>
                  <a:lnTo>
                    <a:pt x="2901" y="1082"/>
                  </a:lnTo>
                  <a:lnTo>
                    <a:pt x="2927" y="1099"/>
                  </a:lnTo>
                  <a:lnTo>
                    <a:pt x="2954" y="1117"/>
                  </a:lnTo>
                  <a:lnTo>
                    <a:pt x="2984" y="1138"/>
                  </a:lnTo>
                  <a:lnTo>
                    <a:pt x="3014" y="1156"/>
                  </a:lnTo>
                  <a:lnTo>
                    <a:pt x="3041" y="1172"/>
                  </a:lnTo>
                  <a:lnTo>
                    <a:pt x="3054" y="1178"/>
                  </a:lnTo>
                  <a:lnTo>
                    <a:pt x="3067" y="1182"/>
                  </a:lnTo>
                  <a:lnTo>
                    <a:pt x="3078" y="1186"/>
                  </a:lnTo>
                  <a:lnTo>
                    <a:pt x="3088" y="1186"/>
                  </a:lnTo>
                  <a:lnTo>
                    <a:pt x="3101" y="1188"/>
                  </a:lnTo>
                  <a:lnTo>
                    <a:pt x="3118" y="1191"/>
                  </a:lnTo>
                  <a:lnTo>
                    <a:pt x="3137" y="1198"/>
                  </a:lnTo>
                  <a:lnTo>
                    <a:pt x="3159" y="1205"/>
                  </a:lnTo>
                  <a:lnTo>
                    <a:pt x="3158" y="1207"/>
                  </a:lnTo>
                  <a:lnTo>
                    <a:pt x="3158" y="1210"/>
                  </a:lnTo>
                  <a:lnTo>
                    <a:pt x="3156" y="1221"/>
                  </a:lnTo>
                  <a:lnTo>
                    <a:pt x="3152" y="1231"/>
                  </a:lnTo>
                  <a:lnTo>
                    <a:pt x="3148" y="1242"/>
                  </a:lnTo>
                  <a:lnTo>
                    <a:pt x="3144" y="1252"/>
                  </a:lnTo>
                  <a:lnTo>
                    <a:pt x="3137" y="1262"/>
                  </a:lnTo>
                  <a:lnTo>
                    <a:pt x="3131" y="1271"/>
                  </a:lnTo>
                  <a:lnTo>
                    <a:pt x="3124" y="1279"/>
                  </a:lnTo>
                  <a:lnTo>
                    <a:pt x="3116" y="1288"/>
                  </a:lnTo>
                  <a:lnTo>
                    <a:pt x="3100" y="1303"/>
                  </a:lnTo>
                  <a:lnTo>
                    <a:pt x="3083" y="1317"/>
                  </a:lnTo>
                  <a:lnTo>
                    <a:pt x="3066" y="1328"/>
                  </a:lnTo>
                  <a:lnTo>
                    <a:pt x="3051" y="1338"/>
                  </a:lnTo>
                  <a:lnTo>
                    <a:pt x="3036" y="1347"/>
                  </a:lnTo>
                  <a:lnTo>
                    <a:pt x="3016" y="1355"/>
                  </a:lnTo>
                  <a:lnTo>
                    <a:pt x="2995" y="1363"/>
                  </a:lnTo>
                  <a:lnTo>
                    <a:pt x="2972" y="1372"/>
                  </a:lnTo>
                  <a:lnTo>
                    <a:pt x="2950" y="1381"/>
                  </a:lnTo>
                  <a:lnTo>
                    <a:pt x="2928" y="1389"/>
                  </a:lnTo>
                  <a:lnTo>
                    <a:pt x="2909" y="1398"/>
                  </a:lnTo>
                  <a:lnTo>
                    <a:pt x="2892" y="1407"/>
                  </a:lnTo>
                  <a:lnTo>
                    <a:pt x="2887" y="1411"/>
                  </a:lnTo>
                  <a:lnTo>
                    <a:pt x="2881" y="1416"/>
                  </a:lnTo>
                  <a:lnTo>
                    <a:pt x="2879" y="1423"/>
                  </a:lnTo>
                  <a:lnTo>
                    <a:pt x="2877" y="1429"/>
                  </a:lnTo>
                  <a:lnTo>
                    <a:pt x="2877" y="1437"/>
                  </a:lnTo>
                  <a:lnTo>
                    <a:pt x="2877" y="1445"/>
                  </a:lnTo>
                  <a:lnTo>
                    <a:pt x="2879" y="1452"/>
                  </a:lnTo>
                  <a:lnTo>
                    <a:pt x="2882" y="1461"/>
                  </a:lnTo>
                  <a:lnTo>
                    <a:pt x="2890" y="1478"/>
                  </a:lnTo>
                  <a:lnTo>
                    <a:pt x="2900" y="1496"/>
                  </a:lnTo>
                  <a:lnTo>
                    <a:pt x="2912" y="1512"/>
                  </a:lnTo>
                  <a:lnTo>
                    <a:pt x="2923" y="1527"/>
                  </a:lnTo>
                  <a:lnTo>
                    <a:pt x="2928" y="1536"/>
                  </a:lnTo>
                  <a:lnTo>
                    <a:pt x="2935" y="1548"/>
                  </a:lnTo>
                  <a:lnTo>
                    <a:pt x="2940" y="1562"/>
                  </a:lnTo>
                  <a:lnTo>
                    <a:pt x="2946" y="1578"/>
                  </a:lnTo>
                  <a:lnTo>
                    <a:pt x="2955" y="1613"/>
                  </a:lnTo>
                  <a:lnTo>
                    <a:pt x="2964" y="1652"/>
                  </a:lnTo>
                  <a:lnTo>
                    <a:pt x="2973" y="1687"/>
                  </a:lnTo>
                  <a:lnTo>
                    <a:pt x="2978" y="1718"/>
                  </a:lnTo>
                  <a:lnTo>
                    <a:pt x="2983" y="1740"/>
                  </a:lnTo>
                  <a:lnTo>
                    <a:pt x="2984" y="1747"/>
                  </a:lnTo>
                  <a:lnTo>
                    <a:pt x="2991" y="1751"/>
                  </a:lnTo>
                  <a:lnTo>
                    <a:pt x="3012" y="1758"/>
                  </a:lnTo>
                  <a:lnTo>
                    <a:pt x="3007" y="1756"/>
                  </a:lnTo>
                  <a:lnTo>
                    <a:pt x="3001" y="1754"/>
                  </a:lnTo>
                  <a:lnTo>
                    <a:pt x="2947" y="1785"/>
                  </a:lnTo>
                  <a:lnTo>
                    <a:pt x="2939" y="1795"/>
                  </a:lnTo>
                  <a:lnTo>
                    <a:pt x="2917" y="1818"/>
                  </a:lnTo>
                  <a:lnTo>
                    <a:pt x="2902" y="1832"/>
                  </a:lnTo>
                  <a:lnTo>
                    <a:pt x="2884" y="1845"/>
                  </a:lnTo>
                  <a:lnTo>
                    <a:pt x="2873" y="1852"/>
                  </a:lnTo>
                  <a:lnTo>
                    <a:pt x="2862" y="1858"/>
                  </a:lnTo>
                  <a:lnTo>
                    <a:pt x="2851" y="1864"/>
                  </a:lnTo>
                  <a:lnTo>
                    <a:pt x="2839" y="1869"/>
                  </a:lnTo>
                  <a:lnTo>
                    <a:pt x="2827" y="1874"/>
                  </a:lnTo>
                  <a:lnTo>
                    <a:pt x="2817" y="1879"/>
                  </a:lnTo>
                  <a:lnTo>
                    <a:pt x="2808" y="1884"/>
                  </a:lnTo>
                  <a:lnTo>
                    <a:pt x="2801" y="1889"/>
                  </a:lnTo>
                  <a:lnTo>
                    <a:pt x="2794" y="1894"/>
                  </a:lnTo>
                  <a:lnTo>
                    <a:pt x="2790" y="1901"/>
                  </a:lnTo>
                  <a:lnTo>
                    <a:pt x="2785" y="1906"/>
                  </a:lnTo>
                  <a:lnTo>
                    <a:pt x="2781" y="1912"/>
                  </a:lnTo>
                  <a:lnTo>
                    <a:pt x="2769" y="1936"/>
                  </a:lnTo>
                  <a:lnTo>
                    <a:pt x="2755" y="1961"/>
                  </a:lnTo>
                  <a:lnTo>
                    <a:pt x="2751" y="1967"/>
                  </a:lnTo>
                  <a:lnTo>
                    <a:pt x="2749" y="1973"/>
                  </a:lnTo>
                  <a:lnTo>
                    <a:pt x="2746" y="1978"/>
                  </a:lnTo>
                  <a:lnTo>
                    <a:pt x="2746" y="1983"/>
                  </a:lnTo>
                  <a:lnTo>
                    <a:pt x="2748" y="1989"/>
                  </a:lnTo>
                  <a:lnTo>
                    <a:pt x="2749" y="1993"/>
                  </a:lnTo>
                  <a:lnTo>
                    <a:pt x="2751" y="1999"/>
                  </a:lnTo>
                  <a:lnTo>
                    <a:pt x="2754" y="2004"/>
                  </a:lnTo>
                  <a:lnTo>
                    <a:pt x="2773" y="2028"/>
                  </a:lnTo>
                  <a:lnTo>
                    <a:pt x="2797" y="2061"/>
                  </a:lnTo>
                  <a:lnTo>
                    <a:pt x="2803" y="2069"/>
                  </a:lnTo>
                  <a:lnTo>
                    <a:pt x="2808" y="2076"/>
                  </a:lnTo>
                  <a:lnTo>
                    <a:pt x="2814" y="2082"/>
                  </a:lnTo>
                  <a:lnTo>
                    <a:pt x="2818" y="2087"/>
                  </a:lnTo>
                  <a:lnTo>
                    <a:pt x="2824" y="2090"/>
                  </a:lnTo>
                  <a:lnTo>
                    <a:pt x="2828" y="2093"/>
                  </a:lnTo>
                  <a:lnTo>
                    <a:pt x="2834" y="2094"/>
                  </a:lnTo>
                  <a:lnTo>
                    <a:pt x="2839" y="2096"/>
                  </a:lnTo>
                  <a:lnTo>
                    <a:pt x="2865" y="2096"/>
                  </a:lnTo>
                  <a:lnTo>
                    <a:pt x="2905" y="2093"/>
                  </a:lnTo>
                  <a:lnTo>
                    <a:pt x="2916" y="2094"/>
                  </a:lnTo>
                  <a:lnTo>
                    <a:pt x="2926" y="2097"/>
                  </a:lnTo>
                  <a:lnTo>
                    <a:pt x="2933" y="2100"/>
                  </a:lnTo>
                  <a:lnTo>
                    <a:pt x="2938" y="2103"/>
                  </a:lnTo>
                  <a:lnTo>
                    <a:pt x="2942" y="2109"/>
                  </a:lnTo>
                  <a:lnTo>
                    <a:pt x="2945" y="2114"/>
                  </a:lnTo>
                  <a:lnTo>
                    <a:pt x="2945" y="2121"/>
                  </a:lnTo>
                  <a:lnTo>
                    <a:pt x="2945" y="2128"/>
                  </a:lnTo>
                  <a:lnTo>
                    <a:pt x="2941" y="2143"/>
                  </a:lnTo>
                  <a:lnTo>
                    <a:pt x="2936" y="2161"/>
                  </a:lnTo>
                  <a:lnTo>
                    <a:pt x="2928" y="2177"/>
                  </a:lnTo>
                  <a:lnTo>
                    <a:pt x="2922" y="2193"/>
                  </a:lnTo>
                  <a:lnTo>
                    <a:pt x="2917" y="2207"/>
                  </a:lnTo>
                  <a:lnTo>
                    <a:pt x="2914" y="2213"/>
                  </a:lnTo>
                  <a:lnTo>
                    <a:pt x="2913" y="2215"/>
                  </a:lnTo>
                  <a:lnTo>
                    <a:pt x="2911" y="2216"/>
                  </a:lnTo>
                  <a:lnTo>
                    <a:pt x="2908" y="2217"/>
                  </a:lnTo>
                  <a:lnTo>
                    <a:pt x="2904" y="2218"/>
                  </a:lnTo>
                  <a:lnTo>
                    <a:pt x="2892" y="2221"/>
                  </a:lnTo>
                  <a:lnTo>
                    <a:pt x="2874" y="2224"/>
                  </a:lnTo>
                  <a:lnTo>
                    <a:pt x="2845" y="2232"/>
                  </a:lnTo>
                  <a:lnTo>
                    <a:pt x="2805" y="2244"/>
                  </a:lnTo>
                  <a:lnTo>
                    <a:pt x="2783" y="2251"/>
                  </a:lnTo>
                  <a:lnTo>
                    <a:pt x="2765" y="2260"/>
                  </a:lnTo>
                  <a:lnTo>
                    <a:pt x="2750" y="2267"/>
                  </a:lnTo>
                  <a:lnTo>
                    <a:pt x="2737" y="2275"/>
                  </a:lnTo>
                  <a:lnTo>
                    <a:pt x="2726" y="2283"/>
                  </a:lnTo>
                  <a:lnTo>
                    <a:pt x="2717" y="2291"/>
                  </a:lnTo>
                  <a:lnTo>
                    <a:pt x="2711" y="2299"/>
                  </a:lnTo>
                  <a:lnTo>
                    <a:pt x="2705" y="2307"/>
                  </a:lnTo>
                  <a:lnTo>
                    <a:pt x="2701" y="2315"/>
                  </a:lnTo>
                  <a:lnTo>
                    <a:pt x="2697" y="2324"/>
                  </a:lnTo>
                  <a:lnTo>
                    <a:pt x="2695" y="2333"/>
                  </a:lnTo>
                  <a:lnTo>
                    <a:pt x="2693" y="2340"/>
                  </a:lnTo>
                  <a:lnTo>
                    <a:pt x="2688" y="2359"/>
                  </a:lnTo>
                  <a:lnTo>
                    <a:pt x="2680" y="2377"/>
                  </a:lnTo>
                  <a:lnTo>
                    <a:pt x="2676" y="2385"/>
                  </a:lnTo>
                  <a:lnTo>
                    <a:pt x="2671" y="2392"/>
                  </a:lnTo>
                  <a:lnTo>
                    <a:pt x="2667" y="2397"/>
                  </a:lnTo>
                  <a:lnTo>
                    <a:pt x="2663" y="2400"/>
                  </a:lnTo>
                  <a:lnTo>
                    <a:pt x="2654" y="2405"/>
                  </a:lnTo>
                  <a:lnTo>
                    <a:pt x="2646" y="2406"/>
                  </a:lnTo>
                  <a:lnTo>
                    <a:pt x="2638" y="2408"/>
                  </a:lnTo>
                  <a:lnTo>
                    <a:pt x="2628" y="2412"/>
                  </a:lnTo>
                  <a:lnTo>
                    <a:pt x="2622" y="2415"/>
                  </a:lnTo>
                  <a:lnTo>
                    <a:pt x="2617" y="2421"/>
                  </a:lnTo>
                  <a:lnTo>
                    <a:pt x="2611" y="2426"/>
                  </a:lnTo>
                  <a:lnTo>
                    <a:pt x="2605" y="2435"/>
                  </a:lnTo>
                  <a:lnTo>
                    <a:pt x="2598" y="2444"/>
                  </a:lnTo>
                  <a:lnTo>
                    <a:pt x="2591" y="2451"/>
                  </a:lnTo>
                  <a:lnTo>
                    <a:pt x="2582" y="2457"/>
                  </a:lnTo>
                  <a:lnTo>
                    <a:pt x="2573" y="2461"/>
                  </a:lnTo>
                  <a:lnTo>
                    <a:pt x="2564" y="2466"/>
                  </a:lnTo>
                  <a:lnTo>
                    <a:pt x="2554" y="2468"/>
                  </a:lnTo>
                  <a:lnTo>
                    <a:pt x="2544" y="2470"/>
                  </a:lnTo>
                  <a:lnTo>
                    <a:pt x="2534" y="2471"/>
                  </a:lnTo>
                  <a:lnTo>
                    <a:pt x="2517" y="2471"/>
                  </a:lnTo>
                  <a:lnTo>
                    <a:pt x="2503" y="2470"/>
                  </a:lnTo>
                  <a:lnTo>
                    <a:pt x="2493" y="2469"/>
                  </a:lnTo>
                  <a:lnTo>
                    <a:pt x="2489" y="2469"/>
                  </a:lnTo>
                  <a:lnTo>
                    <a:pt x="2489" y="2560"/>
                  </a:lnTo>
                  <a:lnTo>
                    <a:pt x="2487" y="2567"/>
                  </a:lnTo>
                  <a:lnTo>
                    <a:pt x="2482" y="2584"/>
                  </a:lnTo>
                  <a:lnTo>
                    <a:pt x="2474" y="2609"/>
                  </a:lnTo>
                  <a:lnTo>
                    <a:pt x="2466" y="2641"/>
                  </a:lnTo>
                  <a:lnTo>
                    <a:pt x="2456" y="2672"/>
                  </a:lnTo>
                  <a:lnTo>
                    <a:pt x="2447" y="2704"/>
                  </a:lnTo>
                  <a:lnTo>
                    <a:pt x="2437" y="2731"/>
                  </a:lnTo>
                  <a:lnTo>
                    <a:pt x="2431" y="2752"/>
                  </a:lnTo>
                  <a:lnTo>
                    <a:pt x="2426" y="2759"/>
                  </a:lnTo>
                  <a:lnTo>
                    <a:pt x="2419" y="2767"/>
                  </a:lnTo>
                  <a:lnTo>
                    <a:pt x="2410" y="2773"/>
                  </a:lnTo>
                  <a:lnTo>
                    <a:pt x="2399" y="2780"/>
                  </a:lnTo>
                  <a:lnTo>
                    <a:pt x="2386" y="2787"/>
                  </a:lnTo>
                  <a:lnTo>
                    <a:pt x="2373" y="2791"/>
                  </a:lnTo>
                  <a:lnTo>
                    <a:pt x="2358" y="2796"/>
                  </a:lnTo>
                  <a:lnTo>
                    <a:pt x="2342" y="2800"/>
                  </a:lnTo>
                  <a:lnTo>
                    <a:pt x="2326" y="2802"/>
                  </a:lnTo>
                  <a:lnTo>
                    <a:pt x="2309" y="2804"/>
                  </a:lnTo>
                  <a:lnTo>
                    <a:pt x="2293" y="2804"/>
                  </a:lnTo>
                  <a:lnTo>
                    <a:pt x="2277" y="2803"/>
                  </a:lnTo>
                  <a:lnTo>
                    <a:pt x="2262" y="2801"/>
                  </a:lnTo>
                  <a:lnTo>
                    <a:pt x="2247" y="2797"/>
                  </a:lnTo>
                  <a:lnTo>
                    <a:pt x="2234" y="2792"/>
                  </a:lnTo>
                  <a:lnTo>
                    <a:pt x="2222" y="2784"/>
                  </a:lnTo>
                  <a:lnTo>
                    <a:pt x="2212" y="2778"/>
                  </a:lnTo>
                  <a:lnTo>
                    <a:pt x="2201" y="2771"/>
                  </a:lnTo>
                  <a:lnTo>
                    <a:pt x="2191" y="2766"/>
                  </a:lnTo>
                  <a:lnTo>
                    <a:pt x="2182" y="2763"/>
                  </a:lnTo>
                  <a:lnTo>
                    <a:pt x="2172" y="2759"/>
                  </a:lnTo>
                  <a:lnTo>
                    <a:pt x="2163" y="2756"/>
                  </a:lnTo>
                  <a:lnTo>
                    <a:pt x="2154" y="2755"/>
                  </a:lnTo>
                  <a:lnTo>
                    <a:pt x="2146" y="2754"/>
                  </a:lnTo>
                  <a:lnTo>
                    <a:pt x="2128" y="2753"/>
                  </a:lnTo>
                  <a:lnTo>
                    <a:pt x="2112" y="2754"/>
                  </a:lnTo>
                  <a:lnTo>
                    <a:pt x="2097" y="2757"/>
                  </a:lnTo>
                  <a:lnTo>
                    <a:pt x="2080" y="2759"/>
                  </a:lnTo>
                  <a:lnTo>
                    <a:pt x="2074" y="2760"/>
                  </a:lnTo>
                  <a:lnTo>
                    <a:pt x="2065" y="2760"/>
                  </a:lnTo>
                  <a:lnTo>
                    <a:pt x="2055" y="2759"/>
                  </a:lnTo>
                  <a:lnTo>
                    <a:pt x="2044" y="2757"/>
                  </a:lnTo>
                  <a:lnTo>
                    <a:pt x="2021" y="2751"/>
                  </a:lnTo>
                  <a:lnTo>
                    <a:pt x="1996" y="2742"/>
                  </a:lnTo>
                  <a:lnTo>
                    <a:pt x="1996" y="2715"/>
                  </a:lnTo>
                  <a:lnTo>
                    <a:pt x="2086" y="2624"/>
                  </a:lnTo>
                  <a:lnTo>
                    <a:pt x="2090" y="2624"/>
                  </a:lnTo>
                  <a:lnTo>
                    <a:pt x="2100" y="2622"/>
                  </a:lnTo>
                  <a:lnTo>
                    <a:pt x="2107" y="2621"/>
                  </a:lnTo>
                  <a:lnTo>
                    <a:pt x="2114" y="2619"/>
                  </a:lnTo>
                  <a:lnTo>
                    <a:pt x="2123" y="2617"/>
                  </a:lnTo>
                  <a:lnTo>
                    <a:pt x="2132" y="2612"/>
                  </a:lnTo>
                  <a:lnTo>
                    <a:pt x="2140" y="2608"/>
                  </a:lnTo>
                  <a:lnTo>
                    <a:pt x="2148" y="2602"/>
                  </a:lnTo>
                  <a:lnTo>
                    <a:pt x="2156" y="2595"/>
                  </a:lnTo>
                  <a:lnTo>
                    <a:pt x="2162" y="2586"/>
                  </a:lnTo>
                  <a:lnTo>
                    <a:pt x="2169" y="2575"/>
                  </a:lnTo>
                  <a:lnTo>
                    <a:pt x="2173" y="2563"/>
                  </a:lnTo>
                  <a:lnTo>
                    <a:pt x="2176" y="2549"/>
                  </a:lnTo>
                  <a:lnTo>
                    <a:pt x="2176" y="2533"/>
                  </a:lnTo>
                  <a:lnTo>
                    <a:pt x="2176" y="2517"/>
                  </a:lnTo>
                  <a:lnTo>
                    <a:pt x="2173" y="2499"/>
                  </a:lnTo>
                  <a:lnTo>
                    <a:pt x="2169" y="2483"/>
                  </a:lnTo>
                  <a:lnTo>
                    <a:pt x="2162" y="2467"/>
                  </a:lnTo>
                  <a:lnTo>
                    <a:pt x="2156" y="2451"/>
                  </a:lnTo>
                  <a:lnTo>
                    <a:pt x="2148" y="2436"/>
                  </a:lnTo>
                  <a:lnTo>
                    <a:pt x="2140" y="2422"/>
                  </a:lnTo>
                  <a:lnTo>
                    <a:pt x="2132" y="2409"/>
                  </a:lnTo>
                  <a:lnTo>
                    <a:pt x="2114" y="2386"/>
                  </a:lnTo>
                  <a:lnTo>
                    <a:pt x="2100" y="2368"/>
                  </a:lnTo>
                  <a:lnTo>
                    <a:pt x="2090" y="2356"/>
                  </a:lnTo>
                  <a:lnTo>
                    <a:pt x="2086" y="2352"/>
                  </a:lnTo>
                  <a:lnTo>
                    <a:pt x="2086" y="2350"/>
                  </a:lnTo>
                  <a:lnTo>
                    <a:pt x="2086" y="2340"/>
                  </a:lnTo>
                  <a:lnTo>
                    <a:pt x="2086" y="2314"/>
                  </a:lnTo>
                  <a:lnTo>
                    <a:pt x="2086" y="2261"/>
                  </a:lnTo>
                  <a:lnTo>
                    <a:pt x="2087" y="2246"/>
                  </a:lnTo>
                  <a:lnTo>
                    <a:pt x="2090" y="2232"/>
                  </a:lnTo>
                  <a:lnTo>
                    <a:pt x="2095" y="2218"/>
                  </a:lnTo>
                  <a:lnTo>
                    <a:pt x="2100" y="2208"/>
                  </a:lnTo>
                  <a:lnTo>
                    <a:pt x="2107" y="2198"/>
                  </a:lnTo>
                  <a:lnTo>
                    <a:pt x="2114" y="2188"/>
                  </a:lnTo>
                  <a:lnTo>
                    <a:pt x="2123" y="2179"/>
                  </a:lnTo>
                  <a:lnTo>
                    <a:pt x="2132" y="2171"/>
                  </a:lnTo>
                  <a:lnTo>
                    <a:pt x="2140" y="2162"/>
                  </a:lnTo>
                  <a:lnTo>
                    <a:pt x="2148" y="2153"/>
                  </a:lnTo>
                  <a:lnTo>
                    <a:pt x="2156" y="2144"/>
                  </a:lnTo>
                  <a:lnTo>
                    <a:pt x="2162" y="2134"/>
                  </a:lnTo>
                  <a:lnTo>
                    <a:pt x="2169" y="2123"/>
                  </a:lnTo>
                  <a:lnTo>
                    <a:pt x="2173" y="2110"/>
                  </a:lnTo>
                  <a:lnTo>
                    <a:pt x="2176" y="2096"/>
                  </a:lnTo>
                  <a:lnTo>
                    <a:pt x="2176" y="2080"/>
                  </a:lnTo>
                  <a:lnTo>
                    <a:pt x="2176" y="2063"/>
                  </a:lnTo>
                  <a:lnTo>
                    <a:pt x="2173" y="2047"/>
                  </a:lnTo>
                  <a:lnTo>
                    <a:pt x="2169" y="2029"/>
                  </a:lnTo>
                  <a:lnTo>
                    <a:pt x="2162" y="2014"/>
                  </a:lnTo>
                  <a:lnTo>
                    <a:pt x="2156" y="1998"/>
                  </a:lnTo>
                  <a:lnTo>
                    <a:pt x="2148" y="1982"/>
                  </a:lnTo>
                  <a:lnTo>
                    <a:pt x="2140" y="1968"/>
                  </a:lnTo>
                  <a:lnTo>
                    <a:pt x="2132" y="1955"/>
                  </a:lnTo>
                  <a:lnTo>
                    <a:pt x="2114" y="1932"/>
                  </a:lnTo>
                  <a:lnTo>
                    <a:pt x="2100" y="1914"/>
                  </a:lnTo>
                  <a:lnTo>
                    <a:pt x="2090" y="1903"/>
                  </a:lnTo>
                  <a:lnTo>
                    <a:pt x="2086" y="1899"/>
                  </a:lnTo>
                  <a:lnTo>
                    <a:pt x="2086" y="1891"/>
                  </a:lnTo>
                  <a:lnTo>
                    <a:pt x="2086" y="1869"/>
                  </a:lnTo>
                  <a:lnTo>
                    <a:pt x="2086" y="1837"/>
                  </a:lnTo>
                  <a:lnTo>
                    <a:pt x="2086" y="1796"/>
                  </a:lnTo>
                  <a:lnTo>
                    <a:pt x="2086" y="1753"/>
                  </a:lnTo>
                  <a:lnTo>
                    <a:pt x="2086" y="1707"/>
                  </a:lnTo>
                  <a:lnTo>
                    <a:pt x="2086" y="1665"/>
                  </a:lnTo>
                  <a:lnTo>
                    <a:pt x="2086" y="1626"/>
                  </a:lnTo>
                  <a:lnTo>
                    <a:pt x="2085" y="1610"/>
                  </a:lnTo>
                  <a:lnTo>
                    <a:pt x="2083" y="1597"/>
                  </a:lnTo>
                  <a:lnTo>
                    <a:pt x="2077" y="1584"/>
                  </a:lnTo>
                  <a:lnTo>
                    <a:pt x="2072" y="1574"/>
                  </a:lnTo>
                  <a:lnTo>
                    <a:pt x="2065" y="1566"/>
                  </a:lnTo>
                  <a:lnTo>
                    <a:pt x="2058" y="1558"/>
                  </a:lnTo>
                  <a:lnTo>
                    <a:pt x="2049" y="1552"/>
                  </a:lnTo>
                  <a:lnTo>
                    <a:pt x="2040" y="1547"/>
                  </a:lnTo>
                  <a:lnTo>
                    <a:pt x="2033" y="1544"/>
                  </a:lnTo>
                  <a:lnTo>
                    <a:pt x="2024" y="1540"/>
                  </a:lnTo>
                  <a:lnTo>
                    <a:pt x="2016" y="1538"/>
                  </a:lnTo>
                  <a:lnTo>
                    <a:pt x="2010" y="1537"/>
                  </a:lnTo>
                  <a:lnTo>
                    <a:pt x="1999" y="1536"/>
                  </a:lnTo>
                  <a:lnTo>
                    <a:pt x="1996" y="1536"/>
                  </a:lnTo>
                  <a:lnTo>
                    <a:pt x="1991" y="1536"/>
                  </a:lnTo>
                  <a:lnTo>
                    <a:pt x="1981" y="1537"/>
                  </a:lnTo>
                  <a:lnTo>
                    <a:pt x="1974" y="1538"/>
                  </a:lnTo>
                  <a:lnTo>
                    <a:pt x="1966" y="1540"/>
                  </a:lnTo>
                  <a:lnTo>
                    <a:pt x="1959" y="1544"/>
                  </a:lnTo>
                  <a:lnTo>
                    <a:pt x="1950" y="1547"/>
                  </a:lnTo>
                  <a:lnTo>
                    <a:pt x="1941" y="1552"/>
                  </a:lnTo>
                  <a:lnTo>
                    <a:pt x="1933" y="1558"/>
                  </a:lnTo>
                  <a:lnTo>
                    <a:pt x="1926" y="1566"/>
                  </a:lnTo>
                  <a:lnTo>
                    <a:pt x="1918" y="1574"/>
                  </a:lnTo>
                  <a:lnTo>
                    <a:pt x="1913" y="1584"/>
                  </a:lnTo>
                  <a:lnTo>
                    <a:pt x="1908" y="1597"/>
                  </a:lnTo>
                  <a:lnTo>
                    <a:pt x="1905" y="1610"/>
                  </a:lnTo>
                  <a:lnTo>
                    <a:pt x="1904" y="1626"/>
                  </a:lnTo>
                  <a:lnTo>
                    <a:pt x="1905" y="1644"/>
                  </a:lnTo>
                  <a:lnTo>
                    <a:pt x="1908" y="1660"/>
                  </a:lnTo>
                  <a:lnTo>
                    <a:pt x="1913" y="1677"/>
                  </a:lnTo>
                  <a:lnTo>
                    <a:pt x="1918" y="1693"/>
                  </a:lnTo>
                  <a:lnTo>
                    <a:pt x="1926" y="1709"/>
                  </a:lnTo>
                  <a:lnTo>
                    <a:pt x="1933" y="1723"/>
                  </a:lnTo>
                  <a:lnTo>
                    <a:pt x="1941" y="1737"/>
                  </a:lnTo>
                  <a:lnTo>
                    <a:pt x="1950" y="1752"/>
                  </a:lnTo>
                  <a:lnTo>
                    <a:pt x="1966" y="1774"/>
                  </a:lnTo>
                  <a:lnTo>
                    <a:pt x="1981" y="1792"/>
                  </a:lnTo>
                  <a:lnTo>
                    <a:pt x="1991" y="1804"/>
                  </a:lnTo>
                  <a:lnTo>
                    <a:pt x="1996" y="1808"/>
                  </a:lnTo>
                  <a:lnTo>
                    <a:pt x="1991" y="1808"/>
                  </a:lnTo>
                  <a:lnTo>
                    <a:pt x="1981" y="1809"/>
                  </a:lnTo>
                  <a:lnTo>
                    <a:pt x="1974" y="1810"/>
                  </a:lnTo>
                  <a:lnTo>
                    <a:pt x="1966" y="1813"/>
                  </a:lnTo>
                  <a:lnTo>
                    <a:pt x="1959" y="1816"/>
                  </a:lnTo>
                  <a:lnTo>
                    <a:pt x="1950" y="1819"/>
                  </a:lnTo>
                  <a:lnTo>
                    <a:pt x="1941" y="1825"/>
                  </a:lnTo>
                  <a:lnTo>
                    <a:pt x="1933" y="1830"/>
                  </a:lnTo>
                  <a:lnTo>
                    <a:pt x="1926" y="1838"/>
                  </a:lnTo>
                  <a:lnTo>
                    <a:pt x="1918" y="1846"/>
                  </a:lnTo>
                  <a:lnTo>
                    <a:pt x="1913" y="1856"/>
                  </a:lnTo>
                  <a:lnTo>
                    <a:pt x="1908" y="1869"/>
                  </a:lnTo>
                  <a:lnTo>
                    <a:pt x="1905" y="1882"/>
                  </a:lnTo>
                  <a:lnTo>
                    <a:pt x="1904" y="1899"/>
                  </a:lnTo>
                  <a:lnTo>
                    <a:pt x="1904" y="1940"/>
                  </a:lnTo>
                  <a:lnTo>
                    <a:pt x="1903" y="1993"/>
                  </a:lnTo>
                  <a:lnTo>
                    <a:pt x="1902" y="2023"/>
                  </a:lnTo>
                  <a:lnTo>
                    <a:pt x="1900" y="2053"/>
                  </a:lnTo>
                  <a:lnTo>
                    <a:pt x="1896" y="2084"/>
                  </a:lnTo>
                  <a:lnTo>
                    <a:pt x="1893" y="2114"/>
                  </a:lnTo>
                  <a:lnTo>
                    <a:pt x="1889" y="2143"/>
                  </a:lnTo>
                  <a:lnTo>
                    <a:pt x="1882" y="2171"/>
                  </a:lnTo>
                  <a:lnTo>
                    <a:pt x="1879" y="2184"/>
                  </a:lnTo>
                  <a:lnTo>
                    <a:pt x="1875" y="2196"/>
                  </a:lnTo>
                  <a:lnTo>
                    <a:pt x="1870" y="2207"/>
                  </a:lnTo>
                  <a:lnTo>
                    <a:pt x="1866" y="2217"/>
                  </a:lnTo>
                  <a:lnTo>
                    <a:pt x="1862" y="2227"/>
                  </a:lnTo>
                  <a:lnTo>
                    <a:pt x="1856" y="2236"/>
                  </a:lnTo>
                  <a:lnTo>
                    <a:pt x="1850" y="2244"/>
                  </a:lnTo>
                  <a:lnTo>
                    <a:pt x="1844" y="2250"/>
                  </a:lnTo>
                  <a:lnTo>
                    <a:pt x="1837" y="2254"/>
                  </a:lnTo>
                  <a:lnTo>
                    <a:pt x="1830" y="2259"/>
                  </a:lnTo>
                  <a:lnTo>
                    <a:pt x="1822" y="2261"/>
                  </a:lnTo>
                  <a:lnTo>
                    <a:pt x="1814" y="2261"/>
                  </a:lnTo>
                  <a:lnTo>
                    <a:pt x="1780" y="2261"/>
                  </a:lnTo>
                  <a:lnTo>
                    <a:pt x="1747" y="2261"/>
                  </a:lnTo>
                  <a:lnTo>
                    <a:pt x="1717" y="2261"/>
                  </a:lnTo>
                  <a:lnTo>
                    <a:pt x="1690" y="2261"/>
                  </a:lnTo>
                  <a:lnTo>
                    <a:pt x="1666" y="2261"/>
                  </a:lnTo>
                  <a:lnTo>
                    <a:pt x="1648" y="2261"/>
                  </a:lnTo>
                  <a:lnTo>
                    <a:pt x="1636" y="2261"/>
                  </a:lnTo>
                  <a:lnTo>
                    <a:pt x="1632" y="2261"/>
                  </a:lnTo>
                  <a:lnTo>
                    <a:pt x="1629" y="2273"/>
                  </a:lnTo>
                  <a:lnTo>
                    <a:pt x="1617" y="2302"/>
                  </a:lnTo>
                  <a:lnTo>
                    <a:pt x="1609" y="2322"/>
                  </a:lnTo>
                  <a:lnTo>
                    <a:pt x="1599" y="2343"/>
                  </a:lnTo>
                  <a:lnTo>
                    <a:pt x="1589" y="2364"/>
                  </a:lnTo>
                  <a:lnTo>
                    <a:pt x="1575" y="2386"/>
                  </a:lnTo>
                  <a:lnTo>
                    <a:pt x="1562" y="2407"/>
                  </a:lnTo>
                  <a:lnTo>
                    <a:pt x="1548" y="2425"/>
                  </a:lnTo>
                  <a:lnTo>
                    <a:pt x="1541" y="2434"/>
                  </a:lnTo>
                  <a:lnTo>
                    <a:pt x="1533" y="2440"/>
                  </a:lnTo>
                  <a:lnTo>
                    <a:pt x="1525" y="2447"/>
                  </a:lnTo>
                  <a:lnTo>
                    <a:pt x="1518" y="2452"/>
                  </a:lnTo>
                  <a:lnTo>
                    <a:pt x="1510" y="2457"/>
                  </a:lnTo>
                  <a:lnTo>
                    <a:pt x="1501" y="2460"/>
                  </a:lnTo>
                  <a:lnTo>
                    <a:pt x="1493" y="2461"/>
                  </a:lnTo>
                  <a:lnTo>
                    <a:pt x="1485" y="2461"/>
                  </a:lnTo>
                  <a:lnTo>
                    <a:pt x="1476" y="2459"/>
                  </a:lnTo>
                  <a:lnTo>
                    <a:pt x="1468" y="2456"/>
                  </a:lnTo>
                  <a:lnTo>
                    <a:pt x="1460" y="2450"/>
                  </a:lnTo>
                  <a:lnTo>
                    <a:pt x="1451" y="2443"/>
                  </a:lnTo>
                  <a:lnTo>
                    <a:pt x="1434" y="2426"/>
                  </a:lnTo>
                  <a:lnTo>
                    <a:pt x="1418" y="2413"/>
                  </a:lnTo>
                  <a:lnTo>
                    <a:pt x="1400" y="2400"/>
                  </a:lnTo>
                  <a:lnTo>
                    <a:pt x="1385" y="2390"/>
                  </a:lnTo>
                  <a:lnTo>
                    <a:pt x="1369" y="2382"/>
                  </a:lnTo>
                  <a:lnTo>
                    <a:pt x="1353" y="2374"/>
                  </a:lnTo>
                  <a:lnTo>
                    <a:pt x="1339" y="2369"/>
                  </a:lnTo>
                  <a:lnTo>
                    <a:pt x="1326" y="2363"/>
                  </a:lnTo>
                  <a:lnTo>
                    <a:pt x="1303" y="2357"/>
                  </a:lnTo>
                  <a:lnTo>
                    <a:pt x="1285" y="2353"/>
                  </a:lnTo>
                  <a:lnTo>
                    <a:pt x="1274" y="2352"/>
                  </a:lnTo>
                  <a:lnTo>
                    <a:pt x="1270" y="2352"/>
                  </a:lnTo>
                  <a:lnTo>
                    <a:pt x="1179" y="2352"/>
                  </a:lnTo>
                  <a:lnTo>
                    <a:pt x="1179" y="2533"/>
                  </a:lnTo>
                  <a:lnTo>
                    <a:pt x="1175" y="2533"/>
                  </a:lnTo>
                  <a:lnTo>
                    <a:pt x="1163" y="2532"/>
                  </a:lnTo>
                  <a:lnTo>
                    <a:pt x="1146" y="2529"/>
                  </a:lnTo>
                  <a:lnTo>
                    <a:pt x="1123" y="2522"/>
                  </a:lnTo>
                  <a:lnTo>
                    <a:pt x="1109" y="2518"/>
                  </a:lnTo>
                  <a:lnTo>
                    <a:pt x="1094" y="2511"/>
                  </a:lnTo>
                  <a:lnTo>
                    <a:pt x="1080" y="2504"/>
                  </a:lnTo>
                  <a:lnTo>
                    <a:pt x="1064" y="2495"/>
                  </a:lnTo>
                  <a:lnTo>
                    <a:pt x="1048" y="2485"/>
                  </a:lnTo>
                  <a:lnTo>
                    <a:pt x="1031" y="2473"/>
                  </a:lnTo>
                  <a:lnTo>
                    <a:pt x="1015" y="2459"/>
                  </a:lnTo>
                  <a:lnTo>
                    <a:pt x="998" y="2443"/>
                  </a:lnTo>
                  <a:lnTo>
                    <a:pt x="964" y="2409"/>
                  </a:lnTo>
                  <a:lnTo>
                    <a:pt x="931" y="2376"/>
                  </a:lnTo>
                  <a:lnTo>
                    <a:pt x="901" y="2346"/>
                  </a:lnTo>
                  <a:lnTo>
                    <a:pt x="872" y="2318"/>
                  </a:lnTo>
                  <a:lnTo>
                    <a:pt x="850" y="2295"/>
                  </a:lnTo>
                  <a:lnTo>
                    <a:pt x="832" y="2277"/>
                  </a:lnTo>
                  <a:lnTo>
                    <a:pt x="820" y="2265"/>
                  </a:lnTo>
                  <a:lnTo>
                    <a:pt x="816" y="2261"/>
                  </a:lnTo>
                  <a:lnTo>
                    <a:pt x="808" y="2261"/>
                  </a:lnTo>
                  <a:lnTo>
                    <a:pt x="788" y="2260"/>
                  </a:lnTo>
                  <a:lnTo>
                    <a:pt x="774" y="2259"/>
                  </a:lnTo>
                  <a:lnTo>
                    <a:pt x="759" y="2257"/>
                  </a:lnTo>
                  <a:lnTo>
                    <a:pt x="743" y="2253"/>
                  </a:lnTo>
                  <a:lnTo>
                    <a:pt x="726" y="2250"/>
                  </a:lnTo>
                  <a:lnTo>
                    <a:pt x="709" y="2246"/>
                  </a:lnTo>
                  <a:lnTo>
                    <a:pt x="692" y="2239"/>
                  </a:lnTo>
                  <a:lnTo>
                    <a:pt x="677" y="2232"/>
                  </a:lnTo>
                  <a:lnTo>
                    <a:pt x="663" y="2223"/>
                  </a:lnTo>
                  <a:lnTo>
                    <a:pt x="657" y="2218"/>
                  </a:lnTo>
                  <a:lnTo>
                    <a:pt x="651" y="2213"/>
                  </a:lnTo>
                  <a:lnTo>
                    <a:pt x="647" y="2207"/>
                  </a:lnTo>
                  <a:lnTo>
                    <a:pt x="643" y="2201"/>
                  </a:lnTo>
                  <a:lnTo>
                    <a:pt x="640" y="2193"/>
                  </a:lnTo>
                  <a:lnTo>
                    <a:pt x="637" y="2187"/>
                  </a:lnTo>
                  <a:lnTo>
                    <a:pt x="635" y="2179"/>
                  </a:lnTo>
                  <a:lnTo>
                    <a:pt x="635" y="2171"/>
                  </a:lnTo>
                  <a:lnTo>
                    <a:pt x="635" y="2133"/>
                  </a:lnTo>
                  <a:lnTo>
                    <a:pt x="635" y="2090"/>
                  </a:lnTo>
                  <a:lnTo>
                    <a:pt x="635" y="2044"/>
                  </a:lnTo>
                  <a:lnTo>
                    <a:pt x="635" y="2001"/>
                  </a:lnTo>
                  <a:lnTo>
                    <a:pt x="635" y="1961"/>
                  </a:lnTo>
                  <a:lnTo>
                    <a:pt x="635" y="1928"/>
                  </a:lnTo>
                  <a:lnTo>
                    <a:pt x="635" y="1906"/>
                  </a:lnTo>
                  <a:lnTo>
                    <a:pt x="635" y="1899"/>
                  </a:lnTo>
                  <a:lnTo>
                    <a:pt x="619" y="1887"/>
                  </a:lnTo>
                  <a:lnTo>
                    <a:pt x="579" y="1853"/>
                  </a:lnTo>
                  <a:lnTo>
                    <a:pt x="550" y="1830"/>
                  </a:lnTo>
                  <a:lnTo>
                    <a:pt x="520" y="1803"/>
                  </a:lnTo>
                  <a:lnTo>
                    <a:pt x="487" y="1772"/>
                  </a:lnTo>
                  <a:lnTo>
                    <a:pt x="453" y="1740"/>
                  </a:lnTo>
                  <a:lnTo>
                    <a:pt x="420" y="1705"/>
                  </a:lnTo>
                  <a:lnTo>
                    <a:pt x="387" y="1668"/>
                  </a:lnTo>
                  <a:lnTo>
                    <a:pt x="371" y="1649"/>
                  </a:lnTo>
                  <a:lnTo>
                    <a:pt x="357" y="1631"/>
                  </a:lnTo>
                  <a:lnTo>
                    <a:pt x="342" y="1611"/>
                  </a:lnTo>
                  <a:lnTo>
                    <a:pt x="328" y="1593"/>
                  </a:lnTo>
                  <a:lnTo>
                    <a:pt x="316" y="1573"/>
                  </a:lnTo>
                  <a:lnTo>
                    <a:pt x="305" y="1555"/>
                  </a:lnTo>
                  <a:lnTo>
                    <a:pt x="296" y="1535"/>
                  </a:lnTo>
                  <a:lnTo>
                    <a:pt x="288" y="1517"/>
                  </a:lnTo>
                  <a:lnTo>
                    <a:pt x="281" y="1498"/>
                  </a:lnTo>
                  <a:lnTo>
                    <a:pt x="276" y="1480"/>
                  </a:lnTo>
                  <a:lnTo>
                    <a:pt x="273" y="1462"/>
                  </a:lnTo>
                  <a:lnTo>
                    <a:pt x="272" y="1445"/>
                  </a:lnTo>
                  <a:lnTo>
                    <a:pt x="273" y="1385"/>
                  </a:lnTo>
                  <a:lnTo>
                    <a:pt x="274" y="1340"/>
                  </a:lnTo>
                  <a:lnTo>
                    <a:pt x="275" y="1323"/>
                  </a:lnTo>
                  <a:lnTo>
                    <a:pt x="277" y="1308"/>
                  </a:lnTo>
                  <a:lnTo>
                    <a:pt x="279" y="1296"/>
                  </a:lnTo>
                  <a:lnTo>
                    <a:pt x="284" y="1286"/>
                  </a:lnTo>
                  <a:lnTo>
                    <a:pt x="288" y="1279"/>
                  </a:lnTo>
                  <a:lnTo>
                    <a:pt x="295" y="1273"/>
                  </a:lnTo>
                  <a:lnTo>
                    <a:pt x="301" y="1270"/>
                  </a:lnTo>
                  <a:lnTo>
                    <a:pt x="311" y="1266"/>
                  </a:lnTo>
                  <a:lnTo>
                    <a:pt x="321" y="1265"/>
                  </a:lnTo>
                  <a:lnTo>
                    <a:pt x="333" y="1264"/>
                  </a:lnTo>
                  <a:lnTo>
                    <a:pt x="347" y="1264"/>
                  </a:lnTo>
                  <a:lnTo>
                    <a:pt x="363" y="1264"/>
                  </a:lnTo>
                  <a:lnTo>
                    <a:pt x="371" y="1264"/>
                  </a:lnTo>
                  <a:lnTo>
                    <a:pt x="378" y="1266"/>
                  </a:lnTo>
                  <a:lnTo>
                    <a:pt x="386" y="1268"/>
                  </a:lnTo>
                  <a:lnTo>
                    <a:pt x="394" y="1272"/>
                  </a:lnTo>
                  <a:lnTo>
                    <a:pt x="407" y="1279"/>
                  </a:lnTo>
                  <a:lnTo>
                    <a:pt x="420" y="1290"/>
                  </a:lnTo>
                  <a:lnTo>
                    <a:pt x="446" y="1316"/>
                  </a:lnTo>
                  <a:lnTo>
                    <a:pt x="476" y="1344"/>
                  </a:lnTo>
                  <a:lnTo>
                    <a:pt x="485" y="1349"/>
                  </a:lnTo>
                  <a:lnTo>
                    <a:pt x="495" y="1355"/>
                  </a:lnTo>
                  <a:lnTo>
                    <a:pt x="505" y="1361"/>
                  </a:lnTo>
                  <a:lnTo>
                    <a:pt x="515" y="1365"/>
                  </a:lnTo>
                  <a:lnTo>
                    <a:pt x="526" y="1370"/>
                  </a:lnTo>
                  <a:lnTo>
                    <a:pt x="539" y="1374"/>
                  </a:lnTo>
                  <a:lnTo>
                    <a:pt x="552" y="1376"/>
                  </a:lnTo>
                  <a:lnTo>
                    <a:pt x="567" y="1378"/>
                  </a:lnTo>
                  <a:lnTo>
                    <a:pt x="582" y="1379"/>
                  </a:lnTo>
                  <a:lnTo>
                    <a:pt x="599" y="1379"/>
                  </a:lnTo>
                  <a:lnTo>
                    <a:pt x="617" y="1378"/>
                  </a:lnTo>
                  <a:lnTo>
                    <a:pt x="635" y="1376"/>
                  </a:lnTo>
                  <a:lnTo>
                    <a:pt x="656" y="1373"/>
                  </a:lnTo>
                  <a:lnTo>
                    <a:pt x="678" y="1369"/>
                  </a:lnTo>
                  <a:lnTo>
                    <a:pt x="700" y="1362"/>
                  </a:lnTo>
                  <a:lnTo>
                    <a:pt x="726" y="1354"/>
                  </a:lnTo>
                  <a:lnTo>
                    <a:pt x="772" y="1338"/>
                  </a:lnTo>
                  <a:lnTo>
                    <a:pt x="811" y="1324"/>
                  </a:lnTo>
                  <a:lnTo>
                    <a:pt x="844" y="1312"/>
                  </a:lnTo>
                  <a:lnTo>
                    <a:pt x="870" y="1301"/>
                  </a:lnTo>
                  <a:lnTo>
                    <a:pt x="891" y="1290"/>
                  </a:lnTo>
                  <a:lnTo>
                    <a:pt x="907" y="1281"/>
                  </a:lnTo>
                  <a:lnTo>
                    <a:pt x="920" y="1273"/>
                  </a:lnTo>
                  <a:lnTo>
                    <a:pt x="930" y="1264"/>
                  </a:lnTo>
                  <a:lnTo>
                    <a:pt x="938" y="1255"/>
                  </a:lnTo>
                  <a:lnTo>
                    <a:pt x="943" y="1247"/>
                  </a:lnTo>
                  <a:lnTo>
                    <a:pt x="950" y="1237"/>
                  </a:lnTo>
                  <a:lnTo>
                    <a:pt x="955" y="1227"/>
                  </a:lnTo>
                  <a:lnTo>
                    <a:pt x="962" y="1216"/>
                  </a:lnTo>
                  <a:lnTo>
                    <a:pt x="971" y="1203"/>
                  </a:lnTo>
                  <a:lnTo>
                    <a:pt x="982" y="1189"/>
                  </a:lnTo>
                  <a:lnTo>
                    <a:pt x="998" y="1173"/>
                  </a:lnTo>
                  <a:lnTo>
                    <a:pt x="1014" y="1156"/>
                  </a:lnTo>
                  <a:lnTo>
                    <a:pt x="1027" y="1139"/>
                  </a:lnTo>
                  <a:lnTo>
                    <a:pt x="1039" y="1123"/>
                  </a:lnTo>
                  <a:lnTo>
                    <a:pt x="1049" y="1106"/>
                  </a:lnTo>
                  <a:lnTo>
                    <a:pt x="1056" y="1091"/>
                  </a:lnTo>
                  <a:lnTo>
                    <a:pt x="1062" y="1076"/>
                  </a:lnTo>
                  <a:lnTo>
                    <a:pt x="1065" y="1062"/>
                  </a:lnTo>
                  <a:lnTo>
                    <a:pt x="1066" y="1049"/>
                  </a:lnTo>
                  <a:lnTo>
                    <a:pt x="1065" y="1042"/>
                  </a:lnTo>
                  <a:lnTo>
                    <a:pt x="1065" y="1037"/>
                  </a:lnTo>
                  <a:lnTo>
                    <a:pt x="1063" y="1030"/>
                  </a:lnTo>
                  <a:lnTo>
                    <a:pt x="1062" y="1025"/>
                  </a:lnTo>
                  <a:lnTo>
                    <a:pt x="1059" y="1020"/>
                  </a:lnTo>
                  <a:lnTo>
                    <a:pt x="1056" y="1016"/>
                  </a:lnTo>
                  <a:lnTo>
                    <a:pt x="1053" y="1012"/>
                  </a:lnTo>
                  <a:lnTo>
                    <a:pt x="1049" y="1007"/>
                  </a:lnTo>
                  <a:lnTo>
                    <a:pt x="1044" y="1004"/>
                  </a:lnTo>
                  <a:lnTo>
                    <a:pt x="1039" y="1001"/>
                  </a:lnTo>
                  <a:lnTo>
                    <a:pt x="1033" y="997"/>
                  </a:lnTo>
                  <a:lnTo>
                    <a:pt x="1027" y="995"/>
                  </a:lnTo>
                  <a:lnTo>
                    <a:pt x="1020" y="994"/>
                  </a:lnTo>
                  <a:lnTo>
                    <a:pt x="1014" y="993"/>
                  </a:lnTo>
                  <a:lnTo>
                    <a:pt x="1006" y="992"/>
                  </a:lnTo>
                  <a:lnTo>
                    <a:pt x="998" y="992"/>
                  </a:lnTo>
                  <a:lnTo>
                    <a:pt x="980" y="993"/>
                  </a:lnTo>
                  <a:lnTo>
                    <a:pt x="964" y="995"/>
                  </a:lnTo>
                  <a:lnTo>
                    <a:pt x="946" y="1000"/>
                  </a:lnTo>
                  <a:lnTo>
                    <a:pt x="930" y="1006"/>
                  </a:lnTo>
                  <a:lnTo>
                    <a:pt x="895" y="1020"/>
                  </a:lnTo>
                  <a:lnTo>
                    <a:pt x="862" y="1037"/>
                  </a:lnTo>
                  <a:lnTo>
                    <a:pt x="828" y="1054"/>
                  </a:lnTo>
                  <a:lnTo>
                    <a:pt x="794" y="1068"/>
                  </a:lnTo>
                  <a:lnTo>
                    <a:pt x="777" y="1074"/>
                  </a:lnTo>
                  <a:lnTo>
                    <a:pt x="759" y="1078"/>
                  </a:lnTo>
                  <a:lnTo>
                    <a:pt x="743" y="1081"/>
                  </a:lnTo>
                  <a:lnTo>
                    <a:pt x="726" y="1082"/>
                  </a:lnTo>
                  <a:lnTo>
                    <a:pt x="687" y="1082"/>
                  </a:lnTo>
                  <a:lnTo>
                    <a:pt x="644" y="1081"/>
                  </a:lnTo>
                  <a:lnTo>
                    <a:pt x="620" y="1079"/>
                  </a:lnTo>
                  <a:lnTo>
                    <a:pt x="595" y="1078"/>
                  </a:lnTo>
                  <a:lnTo>
                    <a:pt x="570" y="1075"/>
                  </a:lnTo>
                  <a:lnTo>
                    <a:pt x="544" y="1071"/>
                  </a:lnTo>
                  <a:lnTo>
                    <a:pt x="519" y="1066"/>
                  </a:lnTo>
                  <a:lnTo>
                    <a:pt x="494" y="1061"/>
                  </a:lnTo>
                  <a:lnTo>
                    <a:pt x="469" y="1053"/>
                  </a:lnTo>
                  <a:lnTo>
                    <a:pt x="445" y="1044"/>
                  </a:lnTo>
                  <a:lnTo>
                    <a:pt x="422" y="1033"/>
                  </a:lnTo>
                  <a:lnTo>
                    <a:pt x="401" y="1021"/>
                  </a:lnTo>
                  <a:lnTo>
                    <a:pt x="390" y="1015"/>
                  </a:lnTo>
                  <a:lnTo>
                    <a:pt x="381" y="1007"/>
                  </a:lnTo>
                  <a:lnTo>
                    <a:pt x="372" y="1000"/>
                  </a:lnTo>
                  <a:lnTo>
                    <a:pt x="363" y="992"/>
                  </a:lnTo>
                  <a:lnTo>
                    <a:pt x="329" y="957"/>
                  </a:lnTo>
                  <a:lnTo>
                    <a:pt x="296" y="923"/>
                  </a:lnTo>
                  <a:lnTo>
                    <a:pt x="280" y="906"/>
                  </a:lnTo>
                  <a:lnTo>
                    <a:pt x="265" y="890"/>
                  </a:lnTo>
                  <a:lnTo>
                    <a:pt x="251" y="872"/>
                  </a:lnTo>
                  <a:lnTo>
                    <a:pt x="238" y="856"/>
                  </a:lnTo>
                  <a:lnTo>
                    <a:pt x="226" y="839"/>
                  </a:lnTo>
                  <a:lnTo>
                    <a:pt x="215" y="821"/>
                  </a:lnTo>
                  <a:lnTo>
                    <a:pt x="205" y="805"/>
                  </a:lnTo>
                  <a:lnTo>
                    <a:pt x="197" y="787"/>
                  </a:lnTo>
                  <a:lnTo>
                    <a:pt x="190" y="770"/>
                  </a:lnTo>
                  <a:lnTo>
                    <a:pt x="186" y="754"/>
                  </a:lnTo>
                  <a:lnTo>
                    <a:pt x="182" y="736"/>
                  </a:lnTo>
                  <a:lnTo>
                    <a:pt x="181" y="720"/>
                  </a:lnTo>
                  <a:lnTo>
                    <a:pt x="180" y="704"/>
                  </a:lnTo>
                  <a:lnTo>
                    <a:pt x="177" y="689"/>
                  </a:lnTo>
                  <a:lnTo>
                    <a:pt x="173" y="678"/>
                  </a:lnTo>
                  <a:lnTo>
                    <a:pt x="167" y="667"/>
                  </a:lnTo>
                  <a:lnTo>
                    <a:pt x="161" y="658"/>
                  </a:lnTo>
                  <a:lnTo>
                    <a:pt x="153" y="651"/>
                  </a:lnTo>
                  <a:lnTo>
                    <a:pt x="144" y="645"/>
                  </a:lnTo>
                  <a:lnTo>
                    <a:pt x="136" y="641"/>
                  </a:lnTo>
                  <a:lnTo>
                    <a:pt x="128" y="636"/>
                  </a:lnTo>
                  <a:lnTo>
                    <a:pt x="119" y="634"/>
                  </a:lnTo>
                  <a:lnTo>
                    <a:pt x="112" y="632"/>
                  </a:lnTo>
                  <a:lnTo>
                    <a:pt x="105" y="631"/>
                  </a:lnTo>
                  <a:lnTo>
                    <a:pt x="94" y="629"/>
                  </a:lnTo>
                  <a:lnTo>
                    <a:pt x="91" y="629"/>
                  </a:lnTo>
                  <a:lnTo>
                    <a:pt x="0" y="538"/>
                  </a:lnTo>
                  <a:lnTo>
                    <a:pt x="0" y="448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1298"/>
            <p:cNvSpPr>
              <a:spLocks noChangeShapeType="1"/>
            </p:cNvSpPr>
            <p:nvPr/>
          </p:nvSpPr>
          <p:spPr bwMode="auto">
            <a:xfrm>
              <a:off x="4828" y="1829"/>
              <a:ext cx="0" cy="28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299"/>
            <p:cNvSpPr>
              <a:spLocks noChangeAspect="1"/>
            </p:cNvSpPr>
            <p:nvPr/>
          </p:nvSpPr>
          <p:spPr bwMode="auto">
            <a:xfrm>
              <a:off x="4552" y="1659"/>
              <a:ext cx="526" cy="557"/>
            </a:xfrm>
            <a:custGeom>
              <a:avLst/>
              <a:gdLst>
                <a:gd name="T0" fmla="*/ 0 w 3968"/>
                <a:gd name="T1" fmla="*/ 0 h 3948"/>
                <a:gd name="T2" fmla="*/ 0 w 3968"/>
                <a:gd name="T3" fmla="*/ 0 h 3948"/>
                <a:gd name="T4" fmla="*/ 0 w 3968"/>
                <a:gd name="T5" fmla="*/ 0 h 3948"/>
                <a:gd name="T6" fmla="*/ 0 w 3968"/>
                <a:gd name="T7" fmla="*/ 0 h 3948"/>
                <a:gd name="T8" fmla="*/ 0 w 3968"/>
                <a:gd name="T9" fmla="*/ 0 h 3948"/>
                <a:gd name="T10" fmla="*/ 0 w 3968"/>
                <a:gd name="T11" fmla="*/ 0 h 3948"/>
                <a:gd name="T12" fmla="*/ 0 w 3968"/>
                <a:gd name="T13" fmla="*/ 0 h 3948"/>
                <a:gd name="T14" fmla="*/ 0 w 3968"/>
                <a:gd name="T15" fmla="*/ 0 h 3948"/>
                <a:gd name="T16" fmla="*/ 0 w 3968"/>
                <a:gd name="T17" fmla="*/ 0 h 3948"/>
                <a:gd name="T18" fmla="*/ 0 w 3968"/>
                <a:gd name="T19" fmla="*/ 0 h 3948"/>
                <a:gd name="T20" fmla="*/ 0 w 3968"/>
                <a:gd name="T21" fmla="*/ 0 h 3948"/>
                <a:gd name="T22" fmla="*/ 0 w 3968"/>
                <a:gd name="T23" fmla="*/ 0 h 3948"/>
                <a:gd name="T24" fmla="*/ 0 w 3968"/>
                <a:gd name="T25" fmla="*/ 0 h 3948"/>
                <a:gd name="T26" fmla="*/ 0 w 3968"/>
                <a:gd name="T27" fmla="*/ 0 h 3948"/>
                <a:gd name="T28" fmla="*/ 0 w 3968"/>
                <a:gd name="T29" fmla="*/ 0 h 3948"/>
                <a:gd name="T30" fmla="*/ 0 w 3968"/>
                <a:gd name="T31" fmla="*/ 0 h 3948"/>
                <a:gd name="T32" fmla="*/ 0 w 3968"/>
                <a:gd name="T33" fmla="*/ 0 h 3948"/>
                <a:gd name="T34" fmla="*/ 0 w 3968"/>
                <a:gd name="T35" fmla="*/ 0 h 3948"/>
                <a:gd name="T36" fmla="*/ 0 w 3968"/>
                <a:gd name="T37" fmla="*/ 0 h 3948"/>
                <a:gd name="T38" fmla="*/ 0 w 3968"/>
                <a:gd name="T39" fmla="*/ 0 h 3948"/>
                <a:gd name="T40" fmla="*/ 0 w 3968"/>
                <a:gd name="T41" fmla="*/ 0 h 3948"/>
                <a:gd name="T42" fmla="*/ 0 w 3968"/>
                <a:gd name="T43" fmla="*/ 0 h 3948"/>
                <a:gd name="T44" fmla="*/ 0 w 3968"/>
                <a:gd name="T45" fmla="*/ 0 h 3948"/>
                <a:gd name="T46" fmla="*/ 0 w 3968"/>
                <a:gd name="T47" fmla="*/ 0 h 3948"/>
                <a:gd name="T48" fmla="*/ 0 w 3968"/>
                <a:gd name="T49" fmla="*/ 0 h 3948"/>
                <a:gd name="T50" fmla="*/ 0 w 3968"/>
                <a:gd name="T51" fmla="*/ 0 h 3948"/>
                <a:gd name="T52" fmla="*/ 0 w 3968"/>
                <a:gd name="T53" fmla="*/ 0 h 3948"/>
                <a:gd name="T54" fmla="*/ 0 w 3968"/>
                <a:gd name="T55" fmla="*/ 0 h 3948"/>
                <a:gd name="T56" fmla="*/ 0 w 3968"/>
                <a:gd name="T57" fmla="*/ 0 h 3948"/>
                <a:gd name="T58" fmla="*/ 0 w 3968"/>
                <a:gd name="T59" fmla="*/ 0 h 3948"/>
                <a:gd name="T60" fmla="*/ 0 w 3968"/>
                <a:gd name="T61" fmla="*/ 0 h 3948"/>
                <a:gd name="T62" fmla="*/ 0 w 3968"/>
                <a:gd name="T63" fmla="*/ 0 h 3948"/>
                <a:gd name="T64" fmla="*/ 0 w 3968"/>
                <a:gd name="T65" fmla="*/ 0 h 3948"/>
                <a:gd name="T66" fmla="*/ 0 w 3968"/>
                <a:gd name="T67" fmla="*/ 0 h 3948"/>
                <a:gd name="T68" fmla="*/ 0 w 3968"/>
                <a:gd name="T69" fmla="*/ 0 h 3948"/>
                <a:gd name="T70" fmla="*/ 0 w 3968"/>
                <a:gd name="T71" fmla="*/ 0 h 3948"/>
                <a:gd name="T72" fmla="*/ 0 w 3968"/>
                <a:gd name="T73" fmla="*/ 0 h 3948"/>
                <a:gd name="T74" fmla="*/ 0 w 3968"/>
                <a:gd name="T75" fmla="*/ 0 h 3948"/>
                <a:gd name="T76" fmla="*/ 0 w 3968"/>
                <a:gd name="T77" fmla="*/ 0 h 3948"/>
                <a:gd name="T78" fmla="*/ 0 w 3968"/>
                <a:gd name="T79" fmla="*/ 0 h 3948"/>
                <a:gd name="T80" fmla="*/ 0 w 3968"/>
                <a:gd name="T81" fmla="*/ 0 h 3948"/>
                <a:gd name="T82" fmla="*/ 0 w 3968"/>
                <a:gd name="T83" fmla="*/ 0 h 3948"/>
                <a:gd name="T84" fmla="*/ 0 w 3968"/>
                <a:gd name="T85" fmla="*/ 0 h 3948"/>
                <a:gd name="T86" fmla="*/ 0 w 3968"/>
                <a:gd name="T87" fmla="*/ 0 h 3948"/>
                <a:gd name="T88" fmla="*/ 0 w 3968"/>
                <a:gd name="T89" fmla="*/ 0 h 3948"/>
                <a:gd name="T90" fmla="*/ 0 w 3968"/>
                <a:gd name="T91" fmla="*/ 0 h 3948"/>
                <a:gd name="T92" fmla="*/ 0 w 3968"/>
                <a:gd name="T93" fmla="*/ 0 h 3948"/>
                <a:gd name="T94" fmla="*/ 0 w 3968"/>
                <a:gd name="T95" fmla="*/ 0 h 3948"/>
                <a:gd name="T96" fmla="*/ 0 w 3968"/>
                <a:gd name="T97" fmla="*/ 0 h 3948"/>
                <a:gd name="T98" fmla="*/ 0 w 3968"/>
                <a:gd name="T99" fmla="*/ 0 h 3948"/>
                <a:gd name="T100" fmla="*/ 0 w 3968"/>
                <a:gd name="T101" fmla="*/ 0 h 3948"/>
                <a:gd name="T102" fmla="*/ 0 w 3968"/>
                <a:gd name="T103" fmla="*/ 0 h 3948"/>
                <a:gd name="T104" fmla="*/ 0 w 3968"/>
                <a:gd name="T105" fmla="*/ 0 h 3948"/>
                <a:gd name="T106" fmla="*/ 0 w 3968"/>
                <a:gd name="T107" fmla="*/ 0 h 3948"/>
                <a:gd name="T108" fmla="*/ 0 w 3968"/>
                <a:gd name="T109" fmla="*/ 0 h 3948"/>
                <a:gd name="T110" fmla="*/ 0 w 3968"/>
                <a:gd name="T111" fmla="*/ 0 h 3948"/>
                <a:gd name="T112" fmla="*/ 0 w 3968"/>
                <a:gd name="T113" fmla="*/ 0 h 3948"/>
                <a:gd name="T114" fmla="*/ 0 w 3968"/>
                <a:gd name="T115" fmla="*/ 0 h 3948"/>
                <a:gd name="T116" fmla="*/ 0 w 3968"/>
                <a:gd name="T117" fmla="*/ 0 h 3948"/>
                <a:gd name="T118" fmla="*/ 0 w 3968"/>
                <a:gd name="T119" fmla="*/ 0 h 3948"/>
                <a:gd name="T120" fmla="*/ 0 w 3968"/>
                <a:gd name="T121" fmla="*/ 0 h 3948"/>
                <a:gd name="T122" fmla="*/ 0 w 3968"/>
                <a:gd name="T123" fmla="*/ 0 h 39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68"/>
                <a:gd name="T187" fmla="*/ 0 h 3948"/>
                <a:gd name="T188" fmla="*/ 3968 w 3968"/>
                <a:gd name="T189" fmla="*/ 3948 h 394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68" h="3948">
                  <a:moveTo>
                    <a:pt x="3422" y="3676"/>
                  </a:moveTo>
                  <a:lnTo>
                    <a:pt x="3383" y="3719"/>
                  </a:lnTo>
                  <a:lnTo>
                    <a:pt x="3341" y="3764"/>
                  </a:lnTo>
                  <a:lnTo>
                    <a:pt x="3320" y="3786"/>
                  </a:lnTo>
                  <a:lnTo>
                    <a:pt x="3301" y="3803"/>
                  </a:lnTo>
                  <a:lnTo>
                    <a:pt x="3285" y="3818"/>
                  </a:lnTo>
                  <a:lnTo>
                    <a:pt x="3274" y="3825"/>
                  </a:lnTo>
                  <a:lnTo>
                    <a:pt x="3261" y="3832"/>
                  </a:lnTo>
                  <a:lnTo>
                    <a:pt x="3246" y="3840"/>
                  </a:lnTo>
                  <a:lnTo>
                    <a:pt x="3232" y="3850"/>
                  </a:lnTo>
                  <a:lnTo>
                    <a:pt x="3218" y="3860"/>
                  </a:lnTo>
                  <a:lnTo>
                    <a:pt x="3212" y="3865"/>
                  </a:lnTo>
                  <a:lnTo>
                    <a:pt x="3206" y="3872"/>
                  </a:lnTo>
                  <a:lnTo>
                    <a:pt x="3201" y="3877"/>
                  </a:lnTo>
                  <a:lnTo>
                    <a:pt x="3197" y="3884"/>
                  </a:lnTo>
                  <a:lnTo>
                    <a:pt x="3194" y="3889"/>
                  </a:lnTo>
                  <a:lnTo>
                    <a:pt x="3191" y="3896"/>
                  </a:lnTo>
                  <a:lnTo>
                    <a:pt x="3190" y="3901"/>
                  </a:lnTo>
                  <a:lnTo>
                    <a:pt x="3190" y="3908"/>
                  </a:lnTo>
                  <a:lnTo>
                    <a:pt x="3191" y="3914"/>
                  </a:lnTo>
                  <a:lnTo>
                    <a:pt x="3191" y="3920"/>
                  </a:lnTo>
                  <a:lnTo>
                    <a:pt x="3190" y="3924"/>
                  </a:lnTo>
                  <a:lnTo>
                    <a:pt x="3188" y="3929"/>
                  </a:lnTo>
                  <a:lnTo>
                    <a:pt x="3185" y="3933"/>
                  </a:lnTo>
                  <a:lnTo>
                    <a:pt x="3182" y="3936"/>
                  </a:lnTo>
                  <a:lnTo>
                    <a:pt x="3177" y="3939"/>
                  </a:lnTo>
                  <a:lnTo>
                    <a:pt x="3172" y="3942"/>
                  </a:lnTo>
                  <a:lnTo>
                    <a:pt x="3166" y="3944"/>
                  </a:lnTo>
                  <a:lnTo>
                    <a:pt x="3160" y="3946"/>
                  </a:lnTo>
                  <a:lnTo>
                    <a:pt x="3152" y="3947"/>
                  </a:lnTo>
                  <a:lnTo>
                    <a:pt x="3145" y="3948"/>
                  </a:lnTo>
                  <a:lnTo>
                    <a:pt x="3127" y="3948"/>
                  </a:lnTo>
                  <a:lnTo>
                    <a:pt x="3108" y="3947"/>
                  </a:lnTo>
                  <a:lnTo>
                    <a:pt x="3088" y="3945"/>
                  </a:lnTo>
                  <a:lnTo>
                    <a:pt x="3072" y="3944"/>
                  </a:lnTo>
                  <a:lnTo>
                    <a:pt x="3065" y="3943"/>
                  </a:lnTo>
                  <a:lnTo>
                    <a:pt x="3059" y="3942"/>
                  </a:lnTo>
                  <a:lnTo>
                    <a:pt x="3053" y="3939"/>
                  </a:lnTo>
                  <a:lnTo>
                    <a:pt x="3049" y="3937"/>
                  </a:lnTo>
                  <a:lnTo>
                    <a:pt x="3045" y="3934"/>
                  </a:lnTo>
                  <a:lnTo>
                    <a:pt x="3041" y="3931"/>
                  </a:lnTo>
                  <a:lnTo>
                    <a:pt x="3038" y="3926"/>
                  </a:lnTo>
                  <a:lnTo>
                    <a:pt x="3037" y="3921"/>
                  </a:lnTo>
                  <a:lnTo>
                    <a:pt x="3035" y="3913"/>
                  </a:lnTo>
                  <a:lnTo>
                    <a:pt x="3035" y="3906"/>
                  </a:lnTo>
                  <a:lnTo>
                    <a:pt x="3035" y="3897"/>
                  </a:lnTo>
                  <a:lnTo>
                    <a:pt x="3036" y="3886"/>
                  </a:lnTo>
                  <a:lnTo>
                    <a:pt x="3037" y="3856"/>
                  </a:lnTo>
                  <a:lnTo>
                    <a:pt x="3037" y="3813"/>
                  </a:lnTo>
                  <a:lnTo>
                    <a:pt x="3036" y="3789"/>
                  </a:lnTo>
                  <a:lnTo>
                    <a:pt x="3034" y="3764"/>
                  </a:lnTo>
                  <a:lnTo>
                    <a:pt x="3031" y="3738"/>
                  </a:lnTo>
                  <a:lnTo>
                    <a:pt x="3028" y="3711"/>
                  </a:lnTo>
                  <a:lnTo>
                    <a:pt x="3024" y="3685"/>
                  </a:lnTo>
                  <a:lnTo>
                    <a:pt x="3017" y="3660"/>
                  </a:lnTo>
                  <a:lnTo>
                    <a:pt x="3011" y="3635"/>
                  </a:lnTo>
                  <a:lnTo>
                    <a:pt x="3003" y="3613"/>
                  </a:lnTo>
                  <a:lnTo>
                    <a:pt x="2999" y="3602"/>
                  </a:lnTo>
                  <a:lnTo>
                    <a:pt x="2994" y="3592"/>
                  </a:lnTo>
                  <a:lnTo>
                    <a:pt x="2989" y="3584"/>
                  </a:lnTo>
                  <a:lnTo>
                    <a:pt x="2984" y="3576"/>
                  </a:lnTo>
                  <a:lnTo>
                    <a:pt x="2978" y="3568"/>
                  </a:lnTo>
                  <a:lnTo>
                    <a:pt x="2972" y="3563"/>
                  </a:lnTo>
                  <a:lnTo>
                    <a:pt x="2965" y="3557"/>
                  </a:lnTo>
                  <a:lnTo>
                    <a:pt x="2957" y="3553"/>
                  </a:lnTo>
                  <a:lnTo>
                    <a:pt x="2934" y="3539"/>
                  </a:lnTo>
                  <a:lnTo>
                    <a:pt x="2916" y="3528"/>
                  </a:lnTo>
                  <a:lnTo>
                    <a:pt x="2904" y="3518"/>
                  </a:lnTo>
                  <a:lnTo>
                    <a:pt x="2894" y="3512"/>
                  </a:lnTo>
                  <a:lnTo>
                    <a:pt x="2889" y="3508"/>
                  </a:lnTo>
                  <a:lnTo>
                    <a:pt x="2883" y="3506"/>
                  </a:lnTo>
                  <a:lnTo>
                    <a:pt x="2877" y="3504"/>
                  </a:lnTo>
                  <a:lnTo>
                    <a:pt x="2869" y="3503"/>
                  </a:lnTo>
                  <a:lnTo>
                    <a:pt x="2849" y="3502"/>
                  </a:lnTo>
                  <a:lnTo>
                    <a:pt x="2819" y="3503"/>
                  </a:lnTo>
                  <a:lnTo>
                    <a:pt x="2754" y="3506"/>
                  </a:lnTo>
                  <a:lnTo>
                    <a:pt x="2703" y="3507"/>
                  </a:lnTo>
                  <a:lnTo>
                    <a:pt x="2670" y="3508"/>
                  </a:lnTo>
                  <a:lnTo>
                    <a:pt x="2658" y="3508"/>
                  </a:lnTo>
                  <a:lnTo>
                    <a:pt x="2658" y="3502"/>
                  </a:lnTo>
                  <a:lnTo>
                    <a:pt x="2657" y="3486"/>
                  </a:lnTo>
                  <a:lnTo>
                    <a:pt x="2656" y="3475"/>
                  </a:lnTo>
                  <a:lnTo>
                    <a:pt x="2655" y="3462"/>
                  </a:lnTo>
                  <a:lnTo>
                    <a:pt x="2652" y="3449"/>
                  </a:lnTo>
                  <a:lnTo>
                    <a:pt x="2648" y="3434"/>
                  </a:lnTo>
                  <a:lnTo>
                    <a:pt x="2643" y="3420"/>
                  </a:lnTo>
                  <a:lnTo>
                    <a:pt x="2637" y="3406"/>
                  </a:lnTo>
                  <a:lnTo>
                    <a:pt x="2630" y="3392"/>
                  </a:lnTo>
                  <a:lnTo>
                    <a:pt x="2620" y="3380"/>
                  </a:lnTo>
                  <a:lnTo>
                    <a:pt x="2615" y="3374"/>
                  </a:lnTo>
                  <a:lnTo>
                    <a:pt x="2609" y="3368"/>
                  </a:lnTo>
                  <a:lnTo>
                    <a:pt x="2603" y="3364"/>
                  </a:lnTo>
                  <a:lnTo>
                    <a:pt x="2596" y="3359"/>
                  </a:lnTo>
                  <a:lnTo>
                    <a:pt x="2589" y="3355"/>
                  </a:lnTo>
                  <a:lnTo>
                    <a:pt x="2581" y="3352"/>
                  </a:lnTo>
                  <a:lnTo>
                    <a:pt x="2572" y="3350"/>
                  </a:lnTo>
                  <a:lnTo>
                    <a:pt x="2563" y="3347"/>
                  </a:lnTo>
                  <a:lnTo>
                    <a:pt x="2528" y="3341"/>
                  </a:lnTo>
                  <a:lnTo>
                    <a:pt x="2495" y="3335"/>
                  </a:lnTo>
                  <a:lnTo>
                    <a:pt x="2467" y="3330"/>
                  </a:lnTo>
                  <a:lnTo>
                    <a:pt x="2443" y="3325"/>
                  </a:lnTo>
                  <a:lnTo>
                    <a:pt x="2423" y="3320"/>
                  </a:lnTo>
                  <a:lnTo>
                    <a:pt x="2409" y="3317"/>
                  </a:lnTo>
                  <a:lnTo>
                    <a:pt x="2400" y="3315"/>
                  </a:lnTo>
                  <a:lnTo>
                    <a:pt x="2397" y="3314"/>
                  </a:lnTo>
                  <a:lnTo>
                    <a:pt x="2383" y="3296"/>
                  </a:lnTo>
                  <a:lnTo>
                    <a:pt x="2349" y="3257"/>
                  </a:lnTo>
                  <a:lnTo>
                    <a:pt x="2338" y="3247"/>
                  </a:lnTo>
                  <a:lnTo>
                    <a:pt x="2328" y="3238"/>
                  </a:lnTo>
                  <a:lnTo>
                    <a:pt x="2316" y="3229"/>
                  </a:lnTo>
                  <a:lnTo>
                    <a:pt x="2306" y="3220"/>
                  </a:lnTo>
                  <a:lnTo>
                    <a:pt x="2295" y="3215"/>
                  </a:lnTo>
                  <a:lnTo>
                    <a:pt x="2284" y="3210"/>
                  </a:lnTo>
                  <a:lnTo>
                    <a:pt x="2278" y="3209"/>
                  </a:lnTo>
                  <a:lnTo>
                    <a:pt x="2274" y="3208"/>
                  </a:lnTo>
                  <a:lnTo>
                    <a:pt x="2269" y="3208"/>
                  </a:lnTo>
                  <a:lnTo>
                    <a:pt x="2264" y="3209"/>
                  </a:lnTo>
                  <a:lnTo>
                    <a:pt x="2254" y="3212"/>
                  </a:lnTo>
                  <a:lnTo>
                    <a:pt x="2244" y="3219"/>
                  </a:lnTo>
                  <a:lnTo>
                    <a:pt x="2233" y="3228"/>
                  </a:lnTo>
                  <a:lnTo>
                    <a:pt x="2221" y="3238"/>
                  </a:lnTo>
                  <a:lnTo>
                    <a:pt x="2196" y="3263"/>
                  </a:lnTo>
                  <a:lnTo>
                    <a:pt x="2171" y="3290"/>
                  </a:lnTo>
                  <a:lnTo>
                    <a:pt x="2145" y="3317"/>
                  </a:lnTo>
                  <a:lnTo>
                    <a:pt x="2121" y="3339"/>
                  </a:lnTo>
                  <a:lnTo>
                    <a:pt x="2110" y="3347"/>
                  </a:lnTo>
                  <a:lnTo>
                    <a:pt x="2099" y="3354"/>
                  </a:lnTo>
                  <a:lnTo>
                    <a:pt x="2094" y="3356"/>
                  </a:lnTo>
                  <a:lnTo>
                    <a:pt x="2089" y="3358"/>
                  </a:lnTo>
                  <a:lnTo>
                    <a:pt x="2085" y="3358"/>
                  </a:lnTo>
                  <a:lnTo>
                    <a:pt x="2080" y="3358"/>
                  </a:lnTo>
                  <a:lnTo>
                    <a:pt x="2073" y="3356"/>
                  </a:lnTo>
                  <a:lnTo>
                    <a:pt x="2064" y="3352"/>
                  </a:lnTo>
                  <a:lnTo>
                    <a:pt x="2055" y="3346"/>
                  </a:lnTo>
                  <a:lnTo>
                    <a:pt x="2048" y="3339"/>
                  </a:lnTo>
                  <a:lnTo>
                    <a:pt x="2031" y="3320"/>
                  </a:lnTo>
                  <a:lnTo>
                    <a:pt x="2015" y="3298"/>
                  </a:lnTo>
                  <a:lnTo>
                    <a:pt x="1999" y="3277"/>
                  </a:lnTo>
                  <a:lnTo>
                    <a:pt x="1983" y="3257"/>
                  </a:lnTo>
                  <a:lnTo>
                    <a:pt x="1976" y="3248"/>
                  </a:lnTo>
                  <a:lnTo>
                    <a:pt x="1968" y="3241"/>
                  </a:lnTo>
                  <a:lnTo>
                    <a:pt x="1961" y="3235"/>
                  </a:lnTo>
                  <a:lnTo>
                    <a:pt x="1953" y="3231"/>
                  </a:lnTo>
                  <a:lnTo>
                    <a:pt x="1937" y="3226"/>
                  </a:lnTo>
                  <a:lnTo>
                    <a:pt x="1919" y="3221"/>
                  </a:lnTo>
                  <a:lnTo>
                    <a:pt x="1901" y="3218"/>
                  </a:lnTo>
                  <a:lnTo>
                    <a:pt x="1883" y="3217"/>
                  </a:lnTo>
                  <a:lnTo>
                    <a:pt x="1854" y="3215"/>
                  </a:lnTo>
                  <a:lnTo>
                    <a:pt x="1842" y="3215"/>
                  </a:lnTo>
                  <a:lnTo>
                    <a:pt x="1835" y="3209"/>
                  </a:lnTo>
                  <a:lnTo>
                    <a:pt x="1820" y="3196"/>
                  </a:lnTo>
                  <a:lnTo>
                    <a:pt x="1796" y="3178"/>
                  </a:lnTo>
                  <a:lnTo>
                    <a:pt x="1768" y="3156"/>
                  </a:lnTo>
                  <a:lnTo>
                    <a:pt x="1737" y="3134"/>
                  </a:lnTo>
                  <a:lnTo>
                    <a:pt x="1708" y="3116"/>
                  </a:lnTo>
                  <a:lnTo>
                    <a:pt x="1695" y="3108"/>
                  </a:lnTo>
                  <a:lnTo>
                    <a:pt x="1683" y="3103"/>
                  </a:lnTo>
                  <a:lnTo>
                    <a:pt x="1673" y="3099"/>
                  </a:lnTo>
                  <a:lnTo>
                    <a:pt x="1665" y="3098"/>
                  </a:lnTo>
                  <a:lnTo>
                    <a:pt x="1650" y="3099"/>
                  </a:lnTo>
                  <a:lnTo>
                    <a:pt x="1636" y="3103"/>
                  </a:lnTo>
                  <a:lnTo>
                    <a:pt x="1622" y="3107"/>
                  </a:lnTo>
                  <a:lnTo>
                    <a:pt x="1608" y="3111"/>
                  </a:lnTo>
                  <a:lnTo>
                    <a:pt x="1594" y="3117"/>
                  </a:lnTo>
                  <a:lnTo>
                    <a:pt x="1580" y="3121"/>
                  </a:lnTo>
                  <a:lnTo>
                    <a:pt x="1564" y="3124"/>
                  </a:lnTo>
                  <a:lnTo>
                    <a:pt x="1548" y="3125"/>
                  </a:lnTo>
                  <a:lnTo>
                    <a:pt x="1523" y="3125"/>
                  </a:lnTo>
                  <a:lnTo>
                    <a:pt x="1485" y="3125"/>
                  </a:lnTo>
                  <a:lnTo>
                    <a:pt x="1439" y="3124"/>
                  </a:lnTo>
                  <a:lnTo>
                    <a:pt x="1389" y="3123"/>
                  </a:lnTo>
                  <a:lnTo>
                    <a:pt x="1339" y="3121"/>
                  </a:lnTo>
                  <a:lnTo>
                    <a:pt x="1296" y="3119"/>
                  </a:lnTo>
                  <a:lnTo>
                    <a:pt x="1277" y="3117"/>
                  </a:lnTo>
                  <a:lnTo>
                    <a:pt x="1262" y="3115"/>
                  </a:lnTo>
                  <a:lnTo>
                    <a:pt x="1250" y="3111"/>
                  </a:lnTo>
                  <a:lnTo>
                    <a:pt x="1242" y="3109"/>
                  </a:lnTo>
                  <a:lnTo>
                    <a:pt x="1233" y="3103"/>
                  </a:lnTo>
                  <a:lnTo>
                    <a:pt x="1223" y="3097"/>
                  </a:lnTo>
                  <a:lnTo>
                    <a:pt x="1214" y="3092"/>
                  </a:lnTo>
                  <a:lnTo>
                    <a:pt x="1204" y="3088"/>
                  </a:lnTo>
                  <a:lnTo>
                    <a:pt x="1199" y="3087"/>
                  </a:lnTo>
                  <a:lnTo>
                    <a:pt x="1194" y="3087"/>
                  </a:lnTo>
                  <a:lnTo>
                    <a:pt x="1188" y="3087"/>
                  </a:lnTo>
                  <a:lnTo>
                    <a:pt x="1182" y="3087"/>
                  </a:lnTo>
                  <a:lnTo>
                    <a:pt x="1176" y="3090"/>
                  </a:lnTo>
                  <a:lnTo>
                    <a:pt x="1169" y="3092"/>
                  </a:lnTo>
                  <a:lnTo>
                    <a:pt x="1162" y="3094"/>
                  </a:lnTo>
                  <a:lnTo>
                    <a:pt x="1154" y="3098"/>
                  </a:lnTo>
                  <a:lnTo>
                    <a:pt x="1120" y="3115"/>
                  </a:lnTo>
                  <a:lnTo>
                    <a:pt x="1089" y="3130"/>
                  </a:lnTo>
                  <a:lnTo>
                    <a:pt x="1074" y="3135"/>
                  </a:lnTo>
                  <a:lnTo>
                    <a:pt x="1058" y="3138"/>
                  </a:lnTo>
                  <a:lnTo>
                    <a:pt x="1052" y="3140"/>
                  </a:lnTo>
                  <a:lnTo>
                    <a:pt x="1044" y="3138"/>
                  </a:lnTo>
                  <a:lnTo>
                    <a:pt x="1038" y="3138"/>
                  </a:lnTo>
                  <a:lnTo>
                    <a:pt x="1031" y="3136"/>
                  </a:lnTo>
                  <a:lnTo>
                    <a:pt x="1025" y="3133"/>
                  </a:lnTo>
                  <a:lnTo>
                    <a:pt x="1018" y="3127"/>
                  </a:lnTo>
                  <a:lnTo>
                    <a:pt x="1012" y="3117"/>
                  </a:lnTo>
                  <a:lnTo>
                    <a:pt x="1004" y="3106"/>
                  </a:lnTo>
                  <a:lnTo>
                    <a:pt x="989" y="3079"/>
                  </a:lnTo>
                  <a:lnTo>
                    <a:pt x="972" y="3048"/>
                  </a:lnTo>
                  <a:lnTo>
                    <a:pt x="956" y="3019"/>
                  </a:lnTo>
                  <a:lnTo>
                    <a:pt x="940" y="2993"/>
                  </a:lnTo>
                  <a:lnTo>
                    <a:pt x="932" y="2982"/>
                  </a:lnTo>
                  <a:lnTo>
                    <a:pt x="925" y="2973"/>
                  </a:lnTo>
                  <a:lnTo>
                    <a:pt x="920" y="2970"/>
                  </a:lnTo>
                  <a:lnTo>
                    <a:pt x="917" y="2968"/>
                  </a:lnTo>
                  <a:lnTo>
                    <a:pt x="914" y="2965"/>
                  </a:lnTo>
                  <a:lnTo>
                    <a:pt x="909" y="2964"/>
                  </a:lnTo>
                  <a:lnTo>
                    <a:pt x="895" y="2962"/>
                  </a:lnTo>
                  <a:lnTo>
                    <a:pt x="880" y="2960"/>
                  </a:lnTo>
                  <a:lnTo>
                    <a:pt x="865" y="2959"/>
                  </a:lnTo>
                  <a:lnTo>
                    <a:pt x="851" y="2958"/>
                  </a:lnTo>
                  <a:lnTo>
                    <a:pt x="844" y="2959"/>
                  </a:lnTo>
                  <a:lnTo>
                    <a:pt x="836" y="2960"/>
                  </a:lnTo>
                  <a:lnTo>
                    <a:pt x="831" y="2961"/>
                  </a:lnTo>
                  <a:lnTo>
                    <a:pt x="824" y="2963"/>
                  </a:lnTo>
                  <a:lnTo>
                    <a:pt x="819" y="2967"/>
                  </a:lnTo>
                  <a:lnTo>
                    <a:pt x="814" y="2971"/>
                  </a:lnTo>
                  <a:lnTo>
                    <a:pt x="808" y="2975"/>
                  </a:lnTo>
                  <a:lnTo>
                    <a:pt x="804" y="2981"/>
                  </a:lnTo>
                  <a:lnTo>
                    <a:pt x="793" y="2995"/>
                  </a:lnTo>
                  <a:lnTo>
                    <a:pt x="777" y="3011"/>
                  </a:lnTo>
                  <a:lnTo>
                    <a:pt x="758" y="3030"/>
                  </a:lnTo>
                  <a:lnTo>
                    <a:pt x="741" y="3051"/>
                  </a:lnTo>
                  <a:lnTo>
                    <a:pt x="732" y="3062"/>
                  </a:lnTo>
                  <a:lnTo>
                    <a:pt x="724" y="3074"/>
                  </a:lnTo>
                  <a:lnTo>
                    <a:pt x="718" y="3087"/>
                  </a:lnTo>
                  <a:lnTo>
                    <a:pt x="712" y="3100"/>
                  </a:lnTo>
                  <a:lnTo>
                    <a:pt x="708" y="3115"/>
                  </a:lnTo>
                  <a:lnTo>
                    <a:pt x="707" y="3129"/>
                  </a:lnTo>
                  <a:lnTo>
                    <a:pt x="707" y="3136"/>
                  </a:lnTo>
                  <a:lnTo>
                    <a:pt x="707" y="3144"/>
                  </a:lnTo>
                  <a:lnTo>
                    <a:pt x="708" y="3152"/>
                  </a:lnTo>
                  <a:lnTo>
                    <a:pt x="710" y="3159"/>
                  </a:lnTo>
                  <a:lnTo>
                    <a:pt x="715" y="3173"/>
                  </a:lnTo>
                  <a:lnTo>
                    <a:pt x="719" y="3186"/>
                  </a:lnTo>
                  <a:lnTo>
                    <a:pt x="723" y="3198"/>
                  </a:lnTo>
                  <a:lnTo>
                    <a:pt x="728" y="3209"/>
                  </a:lnTo>
                  <a:lnTo>
                    <a:pt x="736" y="3227"/>
                  </a:lnTo>
                  <a:lnTo>
                    <a:pt x="745" y="3241"/>
                  </a:lnTo>
                  <a:lnTo>
                    <a:pt x="753" y="3252"/>
                  </a:lnTo>
                  <a:lnTo>
                    <a:pt x="757" y="3261"/>
                  </a:lnTo>
                  <a:lnTo>
                    <a:pt x="759" y="3267"/>
                  </a:lnTo>
                  <a:lnTo>
                    <a:pt x="760" y="3271"/>
                  </a:lnTo>
                  <a:lnTo>
                    <a:pt x="760" y="3276"/>
                  </a:lnTo>
                  <a:lnTo>
                    <a:pt x="759" y="3281"/>
                  </a:lnTo>
                  <a:lnTo>
                    <a:pt x="758" y="3298"/>
                  </a:lnTo>
                  <a:lnTo>
                    <a:pt x="757" y="3329"/>
                  </a:lnTo>
                  <a:lnTo>
                    <a:pt x="756" y="3367"/>
                  </a:lnTo>
                  <a:lnTo>
                    <a:pt x="755" y="3408"/>
                  </a:lnTo>
                  <a:lnTo>
                    <a:pt x="755" y="3448"/>
                  </a:lnTo>
                  <a:lnTo>
                    <a:pt x="754" y="3481"/>
                  </a:lnTo>
                  <a:lnTo>
                    <a:pt x="754" y="3505"/>
                  </a:lnTo>
                  <a:lnTo>
                    <a:pt x="754" y="3514"/>
                  </a:lnTo>
                  <a:lnTo>
                    <a:pt x="760" y="3514"/>
                  </a:lnTo>
                  <a:lnTo>
                    <a:pt x="775" y="3515"/>
                  </a:lnTo>
                  <a:lnTo>
                    <a:pt x="785" y="3517"/>
                  </a:lnTo>
                  <a:lnTo>
                    <a:pt x="797" y="3519"/>
                  </a:lnTo>
                  <a:lnTo>
                    <a:pt x="809" y="3522"/>
                  </a:lnTo>
                  <a:lnTo>
                    <a:pt x="821" y="3526"/>
                  </a:lnTo>
                  <a:lnTo>
                    <a:pt x="832" y="3531"/>
                  </a:lnTo>
                  <a:lnTo>
                    <a:pt x="844" y="3537"/>
                  </a:lnTo>
                  <a:lnTo>
                    <a:pt x="854" y="3544"/>
                  </a:lnTo>
                  <a:lnTo>
                    <a:pt x="861" y="3554"/>
                  </a:lnTo>
                  <a:lnTo>
                    <a:pt x="866" y="3559"/>
                  </a:lnTo>
                  <a:lnTo>
                    <a:pt x="868" y="3565"/>
                  </a:lnTo>
                  <a:lnTo>
                    <a:pt x="870" y="3571"/>
                  </a:lnTo>
                  <a:lnTo>
                    <a:pt x="872" y="3577"/>
                  </a:lnTo>
                  <a:lnTo>
                    <a:pt x="873" y="3585"/>
                  </a:lnTo>
                  <a:lnTo>
                    <a:pt x="873" y="3592"/>
                  </a:lnTo>
                  <a:lnTo>
                    <a:pt x="872" y="3600"/>
                  </a:lnTo>
                  <a:lnTo>
                    <a:pt x="870" y="3609"/>
                  </a:lnTo>
                  <a:lnTo>
                    <a:pt x="857" y="3665"/>
                  </a:lnTo>
                  <a:lnTo>
                    <a:pt x="848" y="3697"/>
                  </a:lnTo>
                  <a:lnTo>
                    <a:pt x="844" y="3711"/>
                  </a:lnTo>
                  <a:lnTo>
                    <a:pt x="843" y="3714"/>
                  </a:lnTo>
                  <a:lnTo>
                    <a:pt x="832" y="3722"/>
                  </a:lnTo>
                  <a:lnTo>
                    <a:pt x="808" y="3737"/>
                  </a:lnTo>
                  <a:lnTo>
                    <a:pt x="802" y="3741"/>
                  </a:lnTo>
                  <a:lnTo>
                    <a:pt x="795" y="3744"/>
                  </a:lnTo>
                  <a:lnTo>
                    <a:pt x="789" y="3746"/>
                  </a:lnTo>
                  <a:lnTo>
                    <a:pt x="782" y="3747"/>
                  </a:lnTo>
                  <a:lnTo>
                    <a:pt x="777" y="3747"/>
                  </a:lnTo>
                  <a:lnTo>
                    <a:pt x="772" y="3745"/>
                  </a:lnTo>
                  <a:lnTo>
                    <a:pt x="768" y="3741"/>
                  </a:lnTo>
                  <a:lnTo>
                    <a:pt x="766" y="3736"/>
                  </a:lnTo>
                  <a:lnTo>
                    <a:pt x="758" y="3704"/>
                  </a:lnTo>
                  <a:lnTo>
                    <a:pt x="746" y="3664"/>
                  </a:lnTo>
                  <a:lnTo>
                    <a:pt x="742" y="3654"/>
                  </a:lnTo>
                  <a:lnTo>
                    <a:pt x="735" y="3643"/>
                  </a:lnTo>
                  <a:lnTo>
                    <a:pt x="729" y="3633"/>
                  </a:lnTo>
                  <a:lnTo>
                    <a:pt x="721" y="3622"/>
                  </a:lnTo>
                  <a:lnTo>
                    <a:pt x="712" y="3611"/>
                  </a:lnTo>
                  <a:lnTo>
                    <a:pt x="703" y="3600"/>
                  </a:lnTo>
                  <a:lnTo>
                    <a:pt x="691" y="3590"/>
                  </a:lnTo>
                  <a:lnTo>
                    <a:pt x="676" y="3580"/>
                  </a:lnTo>
                  <a:lnTo>
                    <a:pt x="661" y="3572"/>
                  </a:lnTo>
                  <a:lnTo>
                    <a:pt x="647" y="3563"/>
                  </a:lnTo>
                  <a:lnTo>
                    <a:pt x="632" y="3556"/>
                  </a:lnTo>
                  <a:lnTo>
                    <a:pt x="618" y="3549"/>
                  </a:lnTo>
                  <a:lnTo>
                    <a:pt x="589" y="3538"/>
                  </a:lnTo>
                  <a:lnTo>
                    <a:pt x="564" y="3528"/>
                  </a:lnTo>
                  <a:lnTo>
                    <a:pt x="543" y="3522"/>
                  </a:lnTo>
                  <a:lnTo>
                    <a:pt x="525" y="3517"/>
                  </a:lnTo>
                  <a:lnTo>
                    <a:pt x="514" y="3515"/>
                  </a:lnTo>
                  <a:lnTo>
                    <a:pt x="510" y="3514"/>
                  </a:lnTo>
                  <a:lnTo>
                    <a:pt x="507" y="3511"/>
                  </a:lnTo>
                  <a:lnTo>
                    <a:pt x="498" y="3500"/>
                  </a:lnTo>
                  <a:lnTo>
                    <a:pt x="494" y="3492"/>
                  </a:lnTo>
                  <a:lnTo>
                    <a:pt x="489" y="3483"/>
                  </a:lnTo>
                  <a:lnTo>
                    <a:pt x="485" y="3474"/>
                  </a:lnTo>
                  <a:lnTo>
                    <a:pt x="481" y="3462"/>
                  </a:lnTo>
                  <a:lnTo>
                    <a:pt x="478" y="3449"/>
                  </a:lnTo>
                  <a:lnTo>
                    <a:pt x="477" y="3433"/>
                  </a:lnTo>
                  <a:lnTo>
                    <a:pt x="478" y="3418"/>
                  </a:lnTo>
                  <a:lnTo>
                    <a:pt x="482" y="3402"/>
                  </a:lnTo>
                  <a:lnTo>
                    <a:pt x="485" y="3393"/>
                  </a:lnTo>
                  <a:lnTo>
                    <a:pt x="488" y="3384"/>
                  </a:lnTo>
                  <a:lnTo>
                    <a:pt x="492" y="3375"/>
                  </a:lnTo>
                  <a:lnTo>
                    <a:pt x="497" y="3365"/>
                  </a:lnTo>
                  <a:lnTo>
                    <a:pt x="503" y="3356"/>
                  </a:lnTo>
                  <a:lnTo>
                    <a:pt x="510" y="3345"/>
                  </a:lnTo>
                  <a:lnTo>
                    <a:pt x="518" y="3335"/>
                  </a:lnTo>
                  <a:lnTo>
                    <a:pt x="526" y="3326"/>
                  </a:lnTo>
                  <a:lnTo>
                    <a:pt x="560" y="3288"/>
                  </a:lnTo>
                  <a:lnTo>
                    <a:pt x="585" y="3258"/>
                  </a:lnTo>
                  <a:lnTo>
                    <a:pt x="603" y="3234"/>
                  </a:lnTo>
                  <a:lnTo>
                    <a:pt x="617" y="3216"/>
                  </a:lnTo>
                  <a:lnTo>
                    <a:pt x="621" y="3208"/>
                  </a:lnTo>
                  <a:lnTo>
                    <a:pt x="625" y="3201"/>
                  </a:lnTo>
                  <a:lnTo>
                    <a:pt x="627" y="3194"/>
                  </a:lnTo>
                  <a:lnTo>
                    <a:pt x="630" y="3187"/>
                  </a:lnTo>
                  <a:lnTo>
                    <a:pt x="632" y="3177"/>
                  </a:lnTo>
                  <a:lnTo>
                    <a:pt x="632" y="3165"/>
                  </a:lnTo>
                  <a:lnTo>
                    <a:pt x="631" y="3149"/>
                  </a:lnTo>
                  <a:lnTo>
                    <a:pt x="630" y="3129"/>
                  </a:lnTo>
                  <a:lnTo>
                    <a:pt x="627" y="3104"/>
                  </a:lnTo>
                  <a:lnTo>
                    <a:pt x="627" y="3076"/>
                  </a:lnTo>
                  <a:lnTo>
                    <a:pt x="627" y="3062"/>
                  </a:lnTo>
                  <a:lnTo>
                    <a:pt x="629" y="3048"/>
                  </a:lnTo>
                  <a:lnTo>
                    <a:pt x="631" y="3034"/>
                  </a:lnTo>
                  <a:lnTo>
                    <a:pt x="634" y="3019"/>
                  </a:lnTo>
                  <a:lnTo>
                    <a:pt x="638" y="3005"/>
                  </a:lnTo>
                  <a:lnTo>
                    <a:pt x="644" y="2990"/>
                  </a:lnTo>
                  <a:lnTo>
                    <a:pt x="651" y="2977"/>
                  </a:lnTo>
                  <a:lnTo>
                    <a:pt x="660" y="2964"/>
                  </a:lnTo>
                  <a:lnTo>
                    <a:pt x="681" y="2936"/>
                  </a:lnTo>
                  <a:lnTo>
                    <a:pt x="707" y="2903"/>
                  </a:lnTo>
                  <a:lnTo>
                    <a:pt x="734" y="2868"/>
                  </a:lnTo>
                  <a:lnTo>
                    <a:pt x="762" y="2833"/>
                  </a:lnTo>
                  <a:lnTo>
                    <a:pt x="790" y="2800"/>
                  </a:lnTo>
                  <a:lnTo>
                    <a:pt x="815" y="2773"/>
                  </a:lnTo>
                  <a:lnTo>
                    <a:pt x="826" y="2762"/>
                  </a:lnTo>
                  <a:lnTo>
                    <a:pt x="834" y="2752"/>
                  </a:lnTo>
                  <a:lnTo>
                    <a:pt x="842" y="2746"/>
                  </a:lnTo>
                  <a:lnTo>
                    <a:pt x="848" y="2742"/>
                  </a:lnTo>
                  <a:lnTo>
                    <a:pt x="860" y="2737"/>
                  </a:lnTo>
                  <a:lnTo>
                    <a:pt x="873" y="2730"/>
                  </a:lnTo>
                  <a:lnTo>
                    <a:pt x="889" y="2722"/>
                  </a:lnTo>
                  <a:lnTo>
                    <a:pt x="905" y="2712"/>
                  </a:lnTo>
                  <a:lnTo>
                    <a:pt x="921" y="2701"/>
                  </a:lnTo>
                  <a:lnTo>
                    <a:pt x="937" y="2689"/>
                  </a:lnTo>
                  <a:lnTo>
                    <a:pt x="952" y="2677"/>
                  </a:lnTo>
                  <a:lnTo>
                    <a:pt x="965" y="2665"/>
                  </a:lnTo>
                  <a:lnTo>
                    <a:pt x="999" y="2634"/>
                  </a:lnTo>
                  <a:lnTo>
                    <a:pt x="1039" y="2595"/>
                  </a:lnTo>
                  <a:lnTo>
                    <a:pt x="1057" y="2576"/>
                  </a:lnTo>
                  <a:lnTo>
                    <a:pt x="1073" y="2557"/>
                  </a:lnTo>
                  <a:lnTo>
                    <a:pt x="1079" y="2549"/>
                  </a:lnTo>
                  <a:lnTo>
                    <a:pt x="1083" y="2540"/>
                  </a:lnTo>
                  <a:lnTo>
                    <a:pt x="1086" y="2532"/>
                  </a:lnTo>
                  <a:lnTo>
                    <a:pt x="1087" y="2526"/>
                  </a:lnTo>
                  <a:lnTo>
                    <a:pt x="1091" y="2491"/>
                  </a:lnTo>
                  <a:lnTo>
                    <a:pt x="1096" y="2445"/>
                  </a:lnTo>
                  <a:lnTo>
                    <a:pt x="1098" y="2434"/>
                  </a:lnTo>
                  <a:lnTo>
                    <a:pt x="1098" y="2424"/>
                  </a:lnTo>
                  <a:lnTo>
                    <a:pt x="1098" y="2414"/>
                  </a:lnTo>
                  <a:lnTo>
                    <a:pt x="1096" y="2404"/>
                  </a:lnTo>
                  <a:lnTo>
                    <a:pt x="1094" y="2396"/>
                  </a:lnTo>
                  <a:lnTo>
                    <a:pt x="1091" y="2390"/>
                  </a:lnTo>
                  <a:lnTo>
                    <a:pt x="1089" y="2388"/>
                  </a:lnTo>
                  <a:lnTo>
                    <a:pt x="1087" y="2384"/>
                  </a:lnTo>
                  <a:lnTo>
                    <a:pt x="1085" y="2383"/>
                  </a:lnTo>
                  <a:lnTo>
                    <a:pt x="1081" y="2382"/>
                  </a:lnTo>
                  <a:lnTo>
                    <a:pt x="1066" y="2378"/>
                  </a:lnTo>
                  <a:lnTo>
                    <a:pt x="1044" y="2375"/>
                  </a:lnTo>
                  <a:lnTo>
                    <a:pt x="1018" y="2370"/>
                  </a:lnTo>
                  <a:lnTo>
                    <a:pt x="991" y="2366"/>
                  </a:lnTo>
                  <a:lnTo>
                    <a:pt x="977" y="2363"/>
                  </a:lnTo>
                  <a:lnTo>
                    <a:pt x="962" y="2359"/>
                  </a:lnTo>
                  <a:lnTo>
                    <a:pt x="947" y="2355"/>
                  </a:lnTo>
                  <a:lnTo>
                    <a:pt x="934" y="2349"/>
                  </a:lnTo>
                  <a:lnTo>
                    <a:pt x="921" y="2344"/>
                  </a:lnTo>
                  <a:lnTo>
                    <a:pt x="908" y="2338"/>
                  </a:lnTo>
                  <a:lnTo>
                    <a:pt x="897" y="2330"/>
                  </a:lnTo>
                  <a:lnTo>
                    <a:pt x="888" y="2320"/>
                  </a:lnTo>
                  <a:lnTo>
                    <a:pt x="878" y="2311"/>
                  </a:lnTo>
                  <a:lnTo>
                    <a:pt x="867" y="2303"/>
                  </a:lnTo>
                  <a:lnTo>
                    <a:pt x="856" y="2295"/>
                  </a:lnTo>
                  <a:lnTo>
                    <a:pt x="845" y="2287"/>
                  </a:lnTo>
                  <a:lnTo>
                    <a:pt x="833" y="2281"/>
                  </a:lnTo>
                  <a:lnTo>
                    <a:pt x="820" y="2274"/>
                  </a:lnTo>
                  <a:lnTo>
                    <a:pt x="808" y="2268"/>
                  </a:lnTo>
                  <a:lnTo>
                    <a:pt x="794" y="2264"/>
                  </a:lnTo>
                  <a:lnTo>
                    <a:pt x="781" y="2258"/>
                  </a:lnTo>
                  <a:lnTo>
                    <a:pt x="767" y="2255"/>
                  </a:lnTo>
                  <a:lnTo>
                    <a:pt x="753" y="2250"/>
                  </a:lnTo>
                  <a:lnTo>
                    <a:pt x="737" y="2248"/>
                  </a:lnTo>
                  <a:lnTo>
                    <a:pt x="722" y="2246"/>
                  </a:lnTo>
                  <a:lnTo>
                    <a:pt x="707" y="2244"/>
                  </a:lnTo>
                  <a:lnTo>
                    <a:pt x="692" y="2243"/>
                  </a:lnTo>
                  <a:lnTo>
                    <a:pt x="676" y="2243"/>
                  </a:lnTo>
                  <a:lnTo>
                    <a:pt x="669" y="2243"/>
                  </a:lnTo>
                  <a:lnTo>
                    <a:pt x="660" y="2242"/>
                  </a:lnTo>
                  <a:lnTo>
                    <a:pt x="652" y="2240"/>
                  </a:lnTo>
                  <a:lnTo>
                    <a:pt x="644" y="2237"/>
                  </a:lnTo>
                  <a:lnTo>
                    <a:pt x="627" y="2232"/>
                  </a:lnTo>
                  <a:lnTo>
                    <a:pt x="611" y="2224"/>
                  </a:lnTo>
                  <a:lnTo>
                    <a:pt x="595" y="2216"/>
                  </a:lnTo>
                  <a:lnTo>
                    <a:pt x="578" y="2205"/>
                  </a:lnTo>
                  <a:lnTo>
                    <a:pt x="563" y="2194"/>
                  </a:lnTo>
                  <a:lnTo>
                    <a:pt x="548" y="2182"/>
                  </a:lnTo>
                  <a:lnTo>
                    <a:pt x="534" y="2170"/>
                  </a:lnTo>
                  <a:lnTo>
                    <a:pt x="522" y="2158"/>
                  </a:lnTo>
                  <a:lnTo>
                    <a:pt x="510" y="2146"/>
                  </a:lnTo>
                  <a:lnTo>
                    <a:pt x="501" y="2135"/>
                  </a:lnTo>
                  <a:lnTo>
                    <a:pt x="492" y="2125"/>
                  </a:lnTo>
                  <a:lnTo>
                    <a:pt x="487" y="2117"/>
                  </a:lnTo>
                  <a:lnTo>
                    <a:pt x="484" y="2109"/>
                  </a:lnTo>
                  <a:lnTo>
                    <a:pt x="482" y="2105"/>
                  </a:lnTo>
                  <a:lnTo>
                    <a:pt x="482" y="2120"/>
                  </a:lnTo>
                  <a:lnTo>
                    <a:pt x="481" y="2145"/>
                  </a:lnTo>
                  <a:lnTo>
                    <a:pt x="478" y="2176"/>
                  </a:lnTo>
                  <a:lnTo>
                    <a:pt x="476" y="2193"/>
                  </a:lnTo>
                  <a:lnTo>
                    <a:pt x="474" y="2208"/>
                  </a:lnTo>
                  <a:lnTo>
                    <a:pt x="472" y="2223"/>
                  </a:lnTo>
                  <a:lnTo>
                    <a:pt x="469" y="2237"/>
                  </a:lnTo>
                  <a:lnTo>
                    <a:pt x="464" y="2248"/>
                  </a:lnTo>
                  <a:lnTo>
                    <a:pt x="460" y="2257"/>
                  </a:lnTo>
                  <a:lnTo>
                    <a:pt x="458" y="2260"/>
                  </a:lnTo>
                  <a:lnTo>
                    <a:pt x="454" y="2264"/>
                  </a:lnTo>
                  <a:lnTo>
                    <a:pt x="452" y="2265"/>
                  </a:lnTo>
                  <a:lnTo>
                    <a:pt x="449" y="2265"/>
                  </a:lnTo>
                  <a:lnTo>
                    <a:pt x="442" y="2265"/>
                  </a:lnTo>
                  <a:lnTo>
                    <a:pt x="435" y="2262"/>
                  </a:lnTo>
                  <a:lnTo>
                    <a:pt x="427" y="2259"/>
                  </a:lnTo>
                  <a:lnTo>
                    <a:pt x="420" y="2256"/>
                  </a:lnTo>
                  <a:lnTo>
                    <a:pt x="412" y="2250"/>
                  </a:lnTo>
                  <a:lnTo>
                    <a:pt x="404" y="2244"/>
                  </a:lnTo>
                  <a:lnTo>
                    <a:pt x="397" y="2237"/>
                  </a:lnTo>
                  <a:lnTo>
                    <a:pt x="389" y="2230"/>
                  </a:lnTo>
                  <a:lnTo>
                    <a:pt x="383" y="2221"/>
                  </a:lnTo>
                  <a:lnTo>
                    <a:pt x="376" y="2212"/>
                  </a:lnTo>
                  <a:lnTo>
                    <a:pt x="370" y="2203"/>
                  </a:lnTo>
                  <a:lnTo>
                    <a:pt x="364" y="2193"/>
                  </a:lnTo>
                  <a:lnTo>
                    <a:pt x="361" y="2182"/>
                  </a:lnTo>
                  <a:lnTo>
                    <a:pt x="358" y="2171"/>
                  </a:lnTo>
                  <a:lnTo>
                    <a:pt x="355" y="2160"/>
                  </a:lnTo>
                  <a:lnTo>
                    <a:pt x="354" y="2148"/>
                  </a:lnTo>
                  <a:lnTo>
                    <a:pt x="354" y="2123"/>
                  </a:lnTo>
                  <a:lnTo>
                    <a:pt x="351" y="2094"/>
                  </a:lnTo>
                  <a:lnTo>
                    <a:pt x="349" y="2077"/>
                  </a:lnTo>
                  <a:lnTo>
                    <a:pt x="347" y="2061"/>
                  </a:lnTo>
                  <a:lnTo>
                    <a:pt x="343" y="2045"/>
                  </a:lnTo>
                  <a:lnTo>
                    <a:pt x="338" y="2027"/>
                  </a:lnTo>
                  <a:lnTo>
                    <a:pt x="333" y="2010"/>
                  </a:lnTo>
                  <a:lnTo>
                    <a:pt x="326" y="1993"/>
                  </a:lnTo>
                  <a:lnTo>
                    <a:pt x="318" y="1975"/>
                  </a:lnTo>
                  <a:lnTo>
                    <a:pt x="310" y="1958"/>
                  </a:lnTo>
                  <a:lnTo>
                    <a:pt x="300" y="1940"/>
                  </a:lnTo>
                  <a:lnTo>
                    <a:pt x="288" y="1924"/>
                  </a:lnTo>
                  <a:lnTo>
                    <a:pt x="275" y="1909"/>
                  </a:lnTo>
                  <a:lnTo>
                    <a:pt x="260" y="1894"/>
                  </a:lnTo>
                  <a:lnTo>
                    <a:pt x="225" y="1860"/>
                  </a:lnTo>
                  <a:lnTo>
                    <a:pt x="185" y="1820"/>
                  </a:lnTo>
                  <a:lnTo>
                    <a:pt x="163" y="1798"/>
                  </a:lnTo>
                  <a:lnTo>
                    <a:pt x="141" y="1775"/>
                  </a:lnTo>
                  <a:lnTo>
                    <a:pt x="120" y="1752"/>
                  </a:lnTo>
                  <a:lnTo>
                    <a:pt x="100" y="1728"/>
                  </a:lnTo>
                  <a:lnTo>
                    <a:pt x="79" y="1704"/>
                  </a:lnTo>
                  <a:lnTo>
                    <a:pt x="62" y="1680"/>
                  </a:lnTo>
                  <a:lnTo>
                    <a:pt x="45" y="1657"/>
                  </a:lnTo>
                  <a:lnTo>
                    <a:pt x="31" y="1635"/>
                  </a:lnTo>
                  <a:lnTo>
                    <a:pt x="25" y="1623"/>
                  </a:lnTo>
                  <a:lnTo>
                    <a:pt x="19" y="1613"/>
                  </a:lnTo>
                  <a:lnTo>
                    <a:pt x="15" y="1602"/>
                  </a:lnTo>
                  <a:lnTo>
                    <a:pt x="10" y="1592"/>
                  </a:lnTo>
                  <a:lnTo>
                    <a:pt x="8" y="1581"/>
                  </a:lnTo>
                  <a:lnTo>
                    <a:pt x="6" y="1572"/>
                  </a:lnTo>
                  <a:lnTo>
                    <a:pt x="5" y="1563"/>
                  </a:lnTo>
                  <a:lnTo>
                    <a:pt x="5" y="1555"/>
                  </a:lnTo>
                  <a:lnTo>
                    <a:pt x="6" y="1525"/>
                  </a:lnTo>
                  <a:lnTo>
                    <a:pt x="6" y="1503"/>
                  </a:lnTo>
                  <a:lnTo>
                    <a:pt x="5" y="1485"/>
                  </a:lnTo>
                  <a:lnTo>
                    <a:pt x="4" y="1475"/>
                  </a:lnTo>
                  <a:lnTo>
                    <a:pt x="1" y="1463"/>
                  </a:lnTo>
                  <a:lnTo>
                    <a:pt x="0" y="1460"/>
                  </a:lnTo>
                  <a:lnTo>
                    <a:pt x="5" y="1460"/>
                  </a:lnTo>
                  <a:lnTo>
                    <a:pt x="20" y="1458"/>
                  </a:lnTo>
                  <a:lnTo>
                    <a:pt x="31" y="1457"/>
                  </a:lnTo>
                  <a:lnTo>
                    <a:pt x="44" y="1455"/>
                  </a:lnTo>
                  <a:lnTo>
                    <a:pt x="57" y="1451"/>
                  </a:lnTo>
                  <a:lnTo>
                    <a:pt x="72" y="1446"/>
                  </a:lnTo>
                  <a:lnTo>
                    <a:pt x="89" y="1441"/>
                  </a:lnTo>
                  <a:lnTo>
                    <a:pt x="105" y="1433"/>
                  </a:lnTo>
                  <a:lnTo>
                    <a:pt x="122" y="1424"/>
                  </a:lnTo>
                  <a:lnTo>
                    <a:pt x="140" y="1414"/>
                  </a:lnTo>
                  <a:lnTo>
                    <a:pt x="156" y="1401"/>
                  </a:lnTo>
                  <a:lnTo>
                    <a:pt x="174" y="1386"/>
                  </a:lnTo>
                  <a:lnTo>
                    <a:pt x="181" y="1378"/>
                  </a:lnTo>
                  <a:lnTo>
                    <a:pt x="190" y="1369"/>
                  </a:lnTo>
                  <a:lnTo>
                    <a:pt x="198" y="1359"/>
                  </a:lnTo>
                  <a:lnTo>
                    <a:pt x="204" y="1349"/>
                  </a:lnTo>
                  <a:lnTo>
                    <a:pt x="218" y="1329"/>
                  </a:lnTo>
                  <a:lnTo>
                    <a:pt x="231" y="1309"/>
                  </a:lnTo>
                  <a:lnTo>
                    <a:pt x="242" y="1290"/>
                  </a:lnTo>
                  <a:lnTo>
                    <a:pt x="252" y="1271"/>
                  </a:lnTo>
                  <a:lnTo>
                    <a:pt x="261" y="1253"/>
                  </a:lnTo>
                  <a:lnTo>
                    <a:pt x="268" y="1235"/>
                  </a:lnTo>
                  <a:lnTo>
                    <a:pt x="274" y="1218"/>
                  </a:lnTo>
                  <a:lnTo>
                    <a:pt x="279" y="1202"/>
                  </a:lnTo>
                  <a:lnTo>
                    <a:pt x="284" y="1187"/>
                  </a:lnTo>
                  <a:lnTo>
                    <a:pt x="287" y="1173"/>
                  </a:lnTo>
                  <a:lnTo>
                    <a:pt x="289" y="1159"/>
                  </a:lnTo>
                  <a:lnTo>
                    <a:pt x="290" y="1146"/>
                  </a:lnTo>
                  <a:lnTo>
                    <a:pt x="291" y="1135"/>
                  </a:lnTo>
                  <a:lnTo>
                    <a:pt x="291" y="1124"/>
                  </a:lnTo>
                  <a:lnTo>
                    <a:pt x="290" y="1114"/>
                  </a:lnTo>
                  <a:lnTo>
                    <a:pt x="288" y="1105"/>
                  </a:lnTo>
                  <a:lnTo>
                    <a:pt x="284" y="1096"/>
                  </a:lnTo>
                  <a:lnTo>
                    <a:pt x="277" y="1085"/>
                  </a:lnTo>
                  <a:lnTo>
                    <a:pt x="267" y="1073"/>
                  </a:lnTo>
                  <a:lnTo>
                    <a:pt x="255" y="1059"/>
                  </a:lnTo>
                  <a:lnTo>
                    <a:pt x="242" y="1044"/>
                  </a:lnTo>
                  <a:lnTo>
                    <a:pt x="229" y="1026"/>
                  </a:lnTo>
                  <a:lnTo>
                    <a:pt x="216" y="1009"/>
                  </a:lnTo>
                  <a:lnTo>
                    <a:pt x="204" y="990"/>
                  </a:lnTo>
                  <a:lnTo>
                    <a:pt x="199" y="980"/>
                  </a:lnTo>
                  <a:lnTo>
                    <a:pt x="193" y="971"/>
                  </a:lnTo>
                  <a:lnTo>
                    <a:pt x="189" y="961"/>
                  </a:lnTo>
                  <a:lnTo>
                    <a:pt x="185" y="951"/>
                  </a:lnTo>
                  <a:lnTo>
                    <a:pt x="181" y="941"/>
                  </a:lnTo>
                  <a:lnTo>
                    <a:pt x="178" y="930"/>
                  </a:lnTo>
                  <a:lnTo>
                    <a:pt x="177" y="920"/>
                  </a:lnTo>
                  <a:lnTo>
                    <a:pt x="176" y="909"/>
                  </a:lnTo>
                  <a:lnTo>
                    <a:pt x="177" y="899"/>
                  </a:lnTo>
                  <a:lnTo>
                    <a:pt x="178" y="888"/>
                  </a:lnTo>
                  <a:lnTo>
                    <a:pt x="181" y="877"/>
                  </a:lnTo>
                  <a:lnTo>
                    <a:pt x="185" y="866"/>
                  </a:lnTo>
                  <a:lnTo>
                    <a:pt x="190" y="855"/>
                  </a:lnTo>
                  <a:lnTo>
                    <a:pt x="198" y="843"/>
                  </a:lnTo>
                  <a:lnTo>
                    <a:pt x="205" y="832"/>
                  </a:lnTo>
                  <a:lnTo>
                    <a:pt x="216" y="822"/>
                  </a:lnTo>
                  <a:lnTo>
                    <a:pt x="255" y="782"/>
                  </a:lnTo>
                  <a:lnTo>
                    <a:pt x="286" y="751"/>
                  </a:lnTo>
                  <a:lnTo>
                    <a:pt x="298" y="738"/>
                  </a:lnTo>
                  <a:lnTo>
                    <a:pt x="307" y="727"/>
                  </a:lnTo>
                  <a:lnTo>
                    <a:pt x="316" y="716"/>
                  </a:lnTo>
                  <a:lnTo>
                    <a:pt x="323" y="707"/>
                  </a:lnTo>
                  <a:lnTo>
                    <a:pt x="328" y="699"/>
                  </a:lnTo>
                  <a:lnTo>
                    <a:pt x="333" y="691"/>
                  </a:lnTo>
                  <a:lnTo>
                    <a:pt x="335" y="683"/>
                  </a:lnTo>
                  <a:lnTo>
                    <a:pt x="335" y="677"/>
                  </a:lnTo>
                  <a:lnTo>
                    <a:pt x="335" y="670"/>
                  </a:lnTo>
                  <a:lnTo>
                    <a:pt x="334" y="664"/>
                  </a:lnTo>
                  <a:lnTo>
                    <a:pt x="330" y="657"/>
                  </a:lnTo>
                  <a:lnTo>
                    <a:pt x="327" y="650"/>
                  </a:lnTo>
                  <a:lnTo>
                    <a:pt x="322" y="642"/>
                  </a:lnTo>
                  <a:lnTo>
                    <a:pt x="315" y="634"/>
                  </a:lnTo>
                  <a:lnTo>
                    <a:pt x="309" y="627"/>
                  </a:lnTo>
                  <a:lnTo>
                    <a:pt x="300" y="618"/>
                  </a:lnTo>
                  <a:lnTo>
                    <a:pt x="282" y="602"/>
                  </a:lnTo>
                  <a:lnTo>
                    <a:pt x="264" y="584"/>
                  </a:lnTo>
                  <a:lnTo>
                    <a:pt x="247" y="567"/>
                  </a:lnTo>
                  <a:lnTo>
                    <a:pt x="232" y="551"/>
                  </a:lnTo>
                  <a:lnTo>
                    <a:pt x="227" y="543"/>
                  </a:lnTo>
                  <a:lnTo>
                    <a:pt x="224" y="535"/>
                  </a:lnTo>
                  <a:lnTo>
                    <a:pt x="222" y="529"/>
                  </a:lnTo>
                  <a:lnTo>
                    <a:pt x="222" y="522"/>
                  </a:lnTo>
                  <a:lnTo>
                    <a:pt x="224" y="509"/>
                  </a:lnTo>
                  <a:lnTo>
                    <a:pt x="228" y="493"/>
                  </a:lnTo>
                  <a:lnTo>
                    <a:pt x="233" y="476"/>
                  </a:lnTo>
                  <a:lnTo>
                    <a:pt x="240" y="456"/>
                  </a:lnTo>
                  <a:lnTo>
                    <a:pt x="247" y="434"/>
                  </a:lnTo>
                  <a:lnTo>
                    <a:pt x="255" y="410"/>
                  </a:lnTo>
                  <a:lnTo>
                    <a:pt x="263" y="384"/>
                  </a:lnTo>
                  <a:lnTo>
                    <a:pt x="272" y="356"/>
                  </a:lnTo>
                  <a:lnTo>
                    <a:pt x="275" y="342"/>
                  </a:lnTo>
                  <a:lnTo>
                    <a:pt x="276" y="328"/>
                  </a:lnTo>
                  <a:lnTo>
                    <a:pt x="277" y="313"/>
                  </a:lnTo>
                  <a:lnTo>
                    <a:pt x="277" y="299"/>
                  </a:lnTo>
                  <a:lnTo>
                    <a:pt x="274" y="272"/>
                  </a:lnTo>
                  <a:lnTo>
                    <a:pt x="272" y="246"/>
                  </a:lnTo>
                  <a:lnTo>
                    <a:pt x="272" y="232"/>
                  </a:lnTo>
                  <a:lnTo>
                    <a:pt x="272" y="219"/>
                  </a:lnTo>
                  <a:lnTo>
                    <a:pt x="274" y="206"/>
                  </a:lnTo>
                  <a:lnTo>
                    <a:pt x="277" y="193"/>
                  </a:lnTo>
                  <a:lnTo>
                    <a:pt x="281" y="180"/>
                  </a:lnTo>
                  <a:lnTo>
                    <a:pt x="289" y="166"/>
                  </a:lnTo>
                  <a:lnTo>
                    <a:pt x="298" y="152"/>
                  </a:lnTo>
                  <a:lnTo>
                    <a:pt x="310" y="139"/>
                  </a:lnTo>
                  <a:lnTo>
                    <a:pt x="350" y="101"/>
                  </a:lnTo>
                  <a:lnTo>
                    <a:pt x="387" y="66"/>
                  </a:lnTo>
                  <a:lnTo>
                    <a:pt x="403" y="50"/>
                  </a:lnTo>
                  <a:lnTo>
                    <a:pt x="420" y="35"/>
                  </a:lnTo>
                  <a:lnTo>
                    <a:pt x="433" y="18"/>
                  </a:lnTo>
                  <a:lnTo>
                    <a:pt x="445" y="2"/>
                  </a:lnTo>
                  <a:lnTo>
                    <a:pt x="447" y="1"/>
                  </a:lnTo>
                  <a:lnTo>
                    <a:pt x="449" y="0"/>
                  </a:lnTo>
                  <a:lnTo>
                    <a:pt x="452" y="23"/>
                  </a:lnTo>
                  <a:lnTo>
                    <a:pt x="543" y="99"/>
                  </a:lnTo>
                  <a:lnTo>
                    <a:pt x="545" y="104"/>
                  </a:lnTo>
                  <a:lnTo>
                    <a:pt x="551" y="117"/>
                  </a:lnTo>
                  <a:lnTo>
                    <a:pt x="562" y="138"/>
                  </a:lnTo>
                  <a:lnTo>
                    <a:pt x="577" y="164"/>
                  </a:lnTo>
                  <a:lnTo>
                    <a:pt x="596" y="194"/>
                  </a:lnTo>
                  <a:lnTo>
                    <a:pt x="618" y="226"/>
                  </a:lnTo>
                  <a:lnTo>
                    <a:pt x="630" y="243"/>
                  </a:lnTo>
                  <a:lnTo>
                    <a:pt x="643" y="259"/>
                  </a:lnTo>
                  <a:lnTo>
                    <a:pt x="657" y="275"/>
                  </a:lnTo>
                  <a:lnTo>
                    <a:pt x="671" y="292"/>
                  </a:lnTo>
                  <a:lnTo>
                    <a:pt x="684" y="307"/>
                  </a:lnTo>
                  <a:lnTo>
                    <a:pt x="697" y="322"/>
                  </a:lnTo>
                  <a:lnTo>
                    <a:pt x="708" y="336"/>
                  </a:lnTo>
                  <a:lnTo>
                    <a:pt x="718" y="351"/>
                  </a:lnTo>
                  <a:lnTo>
                    <a:pt x="726" y="365"/>
                  </a:lnTo>
                  <a:lnTo>
                    <a:pt x="735" y="379"/>
                  </a:lnTo>
                  <a:lnTo>
                    <a:pt x="742" y="392"/>
                  </a:lnTo>
                  <a:lnTo>
                    <a:pt x="748" y="404"/>
                  </a:lnTo>
                  <a:lnTo>
                    <a:pt x="758" y="427"/>
                  </a:lnTo>
                  <a:lnTo>
                    <a:pt x="765" y="446"/>
                  </a:lnTo>
                  <a:lnTo>
                    <a:pt x="770" y="464"/>
                  </a:lnTo>
                  <a:lnTo>
                    <a:pt x="773" y="477"/>
                  </a:lnTo>
                  <a:lnTo>
                    <a:pt x="773" y="485"/>
                  </a:lnTo>
                  <a:lnTo>
                    <a:pt x="771" y="496"/>
                  </a:lnTo>
                  <a:lnTo>
                    <a:pt x="767" y="509"/>
                  </a:lnTo>
                  <a:lnTo>
                    <a:pt x="761" y="525"/>
                  </a:lnTo>
                  <a:lnTo>
                    <a:pt x="747" y="560"/>
                  </a:lnTo>
                  <a:lnTo>
                    <a:pt x="731" y="599"/>
                  </a:lnTo>
                  <a:lnTo>
                    <a:pt x="713" y="634"/>
                  </a:lnTo>
                  <a:lnTo>
                    <a:pt x="698" y="665"/>
                  </a:lnTo>
                  <a:lnTo>
                    <a:pt x="687" y="687"/>
                  </a:lnTo>
                  <a:lnTo>
                    <a:pt x="683" y="695"/>
                  </a:lnTo>
                  <a:lnTo>
                    <a:pt x="703" y="861"/>
                  </a:lnTo>
                  <a:lnTo>
                    <a:pt x="869" y="861"/>
                  </a:lnTo>
                  <a:lnTo>
                    <a:pt x="874" y="859"/>
                  </a:lnTo>
                  <a:lnTo>
                    <a:pt x="888" y="850"/>
                  </a:lnTo>
                  <a:lnTo>
                    <a:pt x="909" y="839"/>
                  </a:lnTo>
                  <a:lnTo>
                    <a:pt x="935" y="826"/>
                  </a:lnTo>
                  <a:lnTo>
                    <a:pt x="965" y="813"/>
                  </a:lnTo>
                  <a:lnTo>
                    <a:pt x="996" y="802"/>
                  </a:lnTo>
                  <a:lnTo>
                    <a:pt x="1012" y="798"/>
                  </a:lnTo>
                  <a:lnTo>
                    <a:pt x="1027" y="794"/>
                  </a:lnTo>
                  <a:lnTo>
                    <a:pt x="1041" y="792"/>
                  </a:lnTo>
                  <a:lnTo>
                    <a:pt x="1055" y="791"/>
                  </a:lnTo>
                  <a:lnTo>
                    <a:pt x="1062" y="792"/>
                  </a:lnTo>
                  <a:lnTo>
                    <a:pt x="1071" y="794"/>
                  </a:lnTo>
                  <a:lnTo>
                    <a:pt x="1082" y="799"/>
                  </a:lnTo>
                  <a:lnTo>
                    <a:pt x="1094" y="804"/>
                  </a:lnTo>
                  <a:lnTo>
                    <a:pt x="1123" y="819"/>
                  </a:lnTo>
                  <a:lnTo>
                    <a:pt x="1155" y="839"/>
                  </a:lnTo>
                  <a:lnTo>
                    <a:pt x="1191" y="863"/>
                  </a:lnTo>
                  <a:lnTo>
                    <a:pt x="1229" y="889"/>
                  </a:lnTo>
                  <a:lnTo>
                    <a:pt x="1268" y="917"/>
                  </a:lnTo>
                  <a:lnTo>
                    <a:pt x="1309" y="946"/>
                  </a:lnTo>
                  <a:lnTo>
                    <a:pt x="1387" y="1004"/>
                  </a:lnTo>
                  <a:lnTo>
                    <a:pt x="1457" y="1056"/>
                  </a:lnTo>
                  <a:lnTo>
                    <a:pt x="1485" y="1076"/>
                  </a:lnTo>
                  <a:lnTo>
                    <a:pt x="1508" y="1094"/>
                  </a:lnTo>
                  <a:lnTo>
                    <a:pt x="1525" y="1106"/>
                  </a:lnTo>
                  <a:lnTo>
                    <a:pt x="1535" y="1111"/>
                  </a:lnTo>
                  <a:lnTo>
                    <a:pt x="1549" y="1115"/>
                  </a:lnTo>
                  <a:lnTo>
                    <a:pt x="1570" y="1120"/>
                  </a:lnTo>
                  <a:lnTo>
                    <a:pt x="1594" y="1122"/>
                  </a:lnTo>
                  <a:lnTo>
                    <a:pt x="1621" y="1124"/>
                  </a:lnTo>
                  <a:lnTo>
                    <a:pt x="1652" y="1126"/>
                  </a:lnTo>
                  <a:lnTo>
                    <a:pt x="1683" y="1126"/>
                  </a:lnTo>
                  <a:lnTo>
                    <a:pt x="1715" y="1125"/>
                  </a:lnTo>
                  <a:lnTo>
                    <a:pt x="1746" y="1124"/>
                  </a:lnTo>
                  <a:lnTo>
                    <a:pt x="1758" y="1123"/>
                  </a:lnTo>
                  <a:lnTo>
                    <a:pt x="1770" y="1121"/>
                  </a:lnTo>
                  <a:lnTo>
                    <a:pt x="1779" y="1119"/>
                  </a:lnTo>
                  <a:lnTo>
                    <a:pt x="1788" y="1117"/>
                  </a:lnTo>
                  <a:lnTo>
                    <a:pt x="1794" y="1113"/>
                  </a:lnTo>
                  <a:lnTo>
                    <a:pt x="1798" y="1110"/>
                  </a:lnTo>
                  <a:lnTo>
                    <a:pt x="1803" y="1107"/>
                  </a:lnTo>
                  <a:lnTo>
                    <a:pt x="1806" y="1103"/>
                  </a:lnTo>
                  <a:lnTo>
                    <a:pt x="1807" y="1099"/>
                  </a:lnTo>
                  <a:lnTo>
                    <a:pt x="1808" y="1096"/>
                  </a:lnTo>
                  <a:lnTo>
                    <a:pt x="1808" y="1093"/>
                  </a:lnTo>
                  <a:lnTo>
                    <a:pt x="1806" y="1089"/>
                  </a:lnTo>
                  <a:lnTo>
                    <a:pt x="1804" y="1086"/>
                  </a:lnTo>
                  <a:lnTo>
                    <a:pt x="1802" y="1083"/>
                  </a:lnTo>
                  <a:lnTo>
                    <a:pt x="1797" y="1080"/>
                  </a:lnTo>
                  <a:lnTo>
                    <a:pt x="1793" y="1077"/>
                  </a:lnTo>
                  <a:lnTo>
                    <a:pt x="1855" y="1073"/>
                  </a:lnTo>
                  <a:lnTo>
                    <a:pt x="1864" y="1084"/>
                  </a:lnTo>
                  <a:lnTo>
                    <a:pt x="1887" y="1113"/>
                  </a:lnTo>
                  <a:lnTo>
                    <a:pt x="1903" y="1132"/>
                  </a:lnTo>
                  <a:lnTo>
                    <a:pt x="1920" y="1151"/>
                  </a:lnTo>
                  <a:lnTo>
                    <a:pt x="1939" y="1170"/>
                  </a:lnTo>
                  <a:lnTo>
                    <a:pt x="1957" y="1188"/>
                  </a:lnTo>
                  <a:lnTo>
                    <a:pt x="1967" y="1196"/>
                  </a:lnTo>
                  <a:lnTo>
                    <a:pt x="1977" y="1202"/>
                  </a:lnTo>
                  <a:lnTo>
                    <a:pt x="1987" y="1209"/>
                  </a:lnTo>
                  <a:lnTo>
                    <a:pt x="1996" y="1214"/>
                  </a:lnTo>
                  <a:lnTo>
                    <a:pt x="2014" y="1224"/>
                  </a:lnTo>
                  <a:lnTo>
                    <a:pt x="2031" y="1231"/>
                  </a:lnTo>
                  <a:lnTo>
                    <a:pt x="2056" y="1237"/>
                  </a:lnTo>
                  <a:lnTo>
                    <a:pt x="2066" y="1239"/>
                  </a:lnTo>
                  <a:lnTo>
                    <a:pt x="2150" y="1278"/>
                  </a:lnTo>
                  <a:lnTo>
                    <a:pt x="2151" y="1278"/>
                  </a:lnTo>
                  <a:lnTo>
                    <a:pt x="2156" y="1280"/>
                  </a:lnTo>
                  <a:lnTo>
                    <a:pt x="2165" y="1284"/>
                  </a:lnTo>
                  <a:lnTo>
                    <a:pt x="2174" y="1291"/>
                  </a:lnTo>
                  <a:lnTo>
                    <a:pt x="2179" y="1296"/>
                  </a:lnTo>
                  <a:lnTo>
                    <a:pt x="2185" y="1303"/>
                  </a:lnTo>
                  <a:lnTo>
                    <a:pt x="2190" y="1309"/>
                  </a:lnTo>
                  <a:lnTo>
                    <a:pt x="2196" y="1318"/>
                  </a:lnTo>
                  <a:lnTo>
                    <a:pt x="2200" y="1328"/>
                  </a:lnTo>
                  <a:lnTo>
                    <a:pt x="2205" y="1340"/>
                  </a:lnTo>
                  <a:lnTo>
                    <a:pt x="2210" y="1353"/>
                  </a:lnTo>
                  <a:lnTo>
                    <a:pt x="2213" y="1367"/>
                  </a:lnTo>
                  <a:lnTo>
                    <a:pt x="2217" y="1381"/>
                  </a:lnTo>
                  <a:lnTo>
                    <a:pt x="2221" y="1393"/>
                  </a:lnTo>
                  <a:lnTo>
                    <a:pt x="2225" y="1403"/>
                  </a:lnTo>
                  <a:lnTo>
                    <a:pt x="2228" y="1410"/>
                  </a:lnTo>
                  <a:lnTo>
                    <a:pt x="2233" y="1416"/>
                  </a:lnTo>
                  <a:lnTo>
                    <a:pt x="2236" y="1420"/>
                  </a:lnTo>
                  <a:lnTo>
                    <a:pt x="2240" y="1422"/>
                  </a:lnTo>
                  <a:lnTo>
                    <a:pt x="2244" y="1424"/>
                  </a:lnTo>
                  <a:lnTo>
                    <a:pt x="2247" y="1424"/>
                  </a:lnTo>
                  <a:lnTo>
                    <a:pt x="2249" y="1424"/>
                  </a:lnTo>
                  <a:lnTo>
                    <a:pt x="2252" y="1423"/>
                  </a:lnTo>
                  <a:lnTo>
                    <a:pt x="2254" y="1422"/>
                  </a:lnTo>
                  <a:lnTo>
                    <a:pt x="2258" y="1420"/>
                  </a:lnTo>
                  <a:lnTo>
                    <a:pt x="2259" y="1418"/>
                  </a:lnTo>
                  <a:lnTo>
                    <a:pt x="2273" y="1422"/>
                  </a:lnTo>
                  <a:lnTo>
                    <a:pt x="2310" y="1434"/>
                  </a:lnTo>
                  <a:lnTo>
                    <a:pt x="2332" y="1442"/>
                  </a:lnTo>
                  <a:lnTo>
                    <a:pt x="2356" y="1451"/>
                  </a:lnTo>
                  <a:lnTo>
                    <a:pt x="2378" y="1460"/>
                  </a:lnTo>
                  <a:lnTo>
                    <a:pt x="2399" y="1469"/>
                  </a:lnTo>
                  <a:lnTo>
                    <a:pt x="2409" y="1475"/>
                  </a:lnTo>
                  <a:lnTo>
                    <a:pt x="2419" y="1482"/>
                  </a:lnTo>
                  <a:lnTo>
                    <a:pt x="2430" y="1489"/>
                  </a:lnTo>
                  <a:lnTo>
                    <a:pt x="2439" y="1497"/>
                  </a:lnTo>
                  <a:lnTo>
                    <a:pt x="2460" y="1515"/>
                  </a:lnTo>
                  <a:lnTo>
                    <a:pt x="2480" y="1533"/>
                  </a:lnTo>
                  <a:lnTo>
                    <a:pt x="2509" y="1565"/>
                  </a:lnTo>
                  <a:lnTo>
                    <a:pt x="2521" y="1578"/>
                  </a:lnTo>
                  <a:lnTo>
                    <a:pt x="2535" y="1580"/>
                  </a:lnTo>
                  <a:lnTo>
                    <a:pt x="2571" y="1582"/>
                  </a:lnTo>
                  <a:lnTo>
                    <a:pt x="2621" y="1587"/>
                  </a:lnTo>
                  <a:lnTo>
                    <a:pt x="2674" y="1591"/>
                  </a:lnTo>
                  <a:lnTo>
                    <a:pt x="2688" y="1593"/>
                  </a:lnTo>
                  <a:lnTo>
                    <a:pt x="2698" y="1598"/>
                  </a:lnTo>
                  <a:lnTo>
                    <a:pt x="2708" y="1603"/>
                  </a:lnTo>
                  <a:lnTo>
                    <a:pt x="2717" y="1609"/>
                  </a:lnTo>
                  <a:lnTo>
                    <a:pt x="2726" y="1616"/>
                  </a:lnTo>
                  <a:lnTo>
                    <a:pt x="2732" y="1625"/>
                  </a:lnTo>
                  <a:lnTo>
                    <a:pt x="2738" y="1633"/>
                  </a:lnTo>
                  <a:lnTo>
                    <a:pt x="2743" y="1642"/>
                  </a:lnTo>
                  <a:lnTo>
                    <a:pt x="2750" y="1658"/>
                  </a:lnTo>
                  <a:lnTo>
                    <a:pt x="2755" y="1674"/>
                  </a:lnTo>
                  <a:lnTo>
                    <a:pt x="2757" y="1683"/>
                  </a:lnTo>
                  <a:lnTo>
                    <a:pt x="2758" y="1688"/>
                  </a:lnTo>
                  <a:lnTo>
                    <a:pt x="2861" y="1719"/>
                  </a:lnTo>
                  <a:lnTo>
                    <a:pt x="2982" y="1797"/>
                  </a:lnTo>
                  <a:lnTo>
                    <a:pt x="2982" y="1801"/>
                  </a:lnTo>
                  <a:lnTo>
                    <a:pt x="2986" y="1812"/>
                  </a:lnTo>
                  <a:lnTo>
                    <a:pt x="2991" y="1829"/>
                  </a:lnTo>
                  <a:lnTo>
                    <a:pt x="3000" y="1849"/>
                  </a:lnTo>
                  <a:lnTo>
                    <a:pt x="3004" y="1859"/>
                  </a:lnTo>
                  <a:lnTo>
                    <a:pt x="3011" y="1870"/>
                  </a:lnTo>
                  <a:lnTo>
                    <a:pt x="3017" y="1879"/>
                  </a:lnTo>
                  <a:lnTo>
                    <a:pt x="3025" y="1888"/>
                  </a:lnTo>
                  <a:lnTo>
                    <a:pt x="3034" y="1896"/>
                  </a:lnTo>
                  <a:lnTo>
                    <a:pt x="3043" y="1903"/>
                  </a:lnTo>
                  <a:lnTo>
                    <a:pt x="3053" y="1908"/>
                  </a:lnTo>
                  <a:lnTo>
                    <a:pt x="3065" y="1911"/>
                  </a:lnTo>
                  <a:lnTo>
                    <a:pt x="3092" y="1915"/>
                  </a:lnTo>
                  <a:lnTo>
                    <a:pt x="3124" y="1919"/>
                  </a:lnTo>
                  <a:lnTo>
                    <a:pt x="3158" y="1921"/>
                  </a:lnTo>
                  <a:lnTo>
                    <a:pt x="3191" y="1923"/>
                  </a:lnTo>
                  <a:lnTo>
                    <a:pt x="3222" y="1924"/>
                  </a:lnTo>
                  <a:lnTo>
                    <a:pt x="3247" y="1924"/>
                  </a:lnTo>
                  <a:lnTo>
                    <a:pt x="3264" y="1924"/>
                  </a:lnTo>
                  <a:lnTo>
                    <a:pt x="3270" y="1924"/>
                  </a:lnTo>
                  <a:lnTo>
                    <a:pt x="3281" y="1934"/>
                  </a:lnTo>
                  <a:lnTo>
                    <a:pt x="3309" y="1954"/>
                  </a:lnTo>
                  <a:lnTo>
                    <a:pt x="3329" y="1966"/>
                  </a:lnTo>
                  <a:lnTo>
                    <a:pt x="3351" y="1978"/>
                  </a:lnTo>
                  <a:lnTo>
                    <a:pt x="3363" y="1984"/>
                  </a:lnTo>
                  <a:lnTo>
                    <a:pt x="3376" y="1988"/>
                  </a:lnTo>
                  <a:lnTo>
                    <a:pt x="3391" y="1991"/>
                  </a:lnTo>
                  <a:lnTo>
                    <a:pt x="3405" y="1995"/>
                  </a:lnTo>
                  <a:lnTo>
                    <a:pt x="3432" y="1998"/>
                  </a:lnTo>
                  <a:lnTo>
                    <a:pt x="3465" y="1999"/>
                  </a:lnTo>
                  <a:lnTo>
                    <a:pt x="3501" y="1999"/>
                  </a:lnTo>
                  <a:lnTo>
                    <a:pt x="3538" y="1997"/>
                  </a:lnTo>
                  <a:lnTo>
                    <a:pt x="3575" y="1994"/>
                  </a:lnTo>
                  <a:lnTo>
                    <a:pt x="3608" y="1989"/>
                  </a:lnTo>
                  <a:lnTo>
                    <a:pt x="3625" y="1986"/>
                  </a:lnTo>
                  <a:lnTo>
                    <a:pt x="3640" y="1983"/>
                  </a:lnTo>
                  <a:lnTo>
                    <a:pt x="3653" y="1978"/>
                  </a:lnTo>
                  <a:lnTo>
                    <a:pt x="3665" y="1974"/>
                  </a:lnTo>
                  <a:lnTo>
                    <a:pt x="3660" y="1993"/>
                  </a:lnTo>
                  <a:lnTo>
                    <a:pt x="3658" y="2010"/>
                  </a:lnTo>
                  <a:lnTo>
                    <a:pt x="3657" y="2027"/>
                  </a:lnTo>
                  <a:lnTo>
                    <a:pt x="3658" y="2043"/>
                  </a:lnTo>
                  <a:lnTo>
                    <a:pt x="3662" y="2057"/>
                  </a:lnTo>
                  <a:lnTo>
                    <a:pt x="3666" y="2070"/>
                  </a:lnTo>
                  <a:lnTo>
                    <a:pt x="3671" y="2082"/>
                  </a:lnTo>
                  <a:lnTo>
                    <a:pt x="3677" y="2093"/>
                  </a:lnTo>
                  <a:lnTo>
                    <a:pt x="3684" y="2102"/>
                  </a:lnTo>
                  <a:lnTo>
                    <a:pt x="3691" y="2112"/>
                  </a:lnTo>
                  <a:lnTo>
                    <a:pt x="3700" y="2120"/>
                  </a:lnTo>
                  <a:lnTo>
                    <a:pt x="3707" y="2127"/>
                  </a:lnTo>
                  <a:lnTo>
                    <a:pt x="3721" y="2139"/>
                  </a:lnTo>
                  <a:lnTo>
                    <a:pt x="3734" y="2148"/>
                  </a:lnTo>
                  <a:lnTo>
                    <a:pt x="3753" y="2160"/>
                  </a:lnTo>
                  <a:lnTo>
                    <a:pt x="3780" y="2178"/>
                  </a:lnTo>
                  <a:lnTo>
                    <a:pt x="3813" y="2199"/>
                  </a:lnTo>
                  <a:lnTo>
                    <a:pt x="3848" y="2223"/>
                  </a:lnTo>
                  <a:lnTo>
                    <a:pt x="3864" y="2236"/>
                  </a:lnTo>
                  <a:lnTo>
                    <a:pt x="3880" y="2248"/>
                  </a:lnTo>
                  <a:lnTo>
                    <a:pt x="3894" y="2261"/>
                  </a:lnTo>
                  <a:lnTo>
                    <a:pt x="3908" y="2273"/>
                  </a:lnTo>
                  <a:lnTo>
                    <a:pt x="3919" y="2285"/>
                  </a:lnTo>
                  <a:lnTo>
                    <a:pt x="3927" y="2296"/>
                  </a:lnTo>
                  <a:lnTo>
                    <a:pt x="3930" y="2302"/>
                  </a:lnTo>
                  <a:lnTo>
                    <a:pt x="3933" y="2306"/>
                  </a:lnTo>
                  <a:lnTo>
                    <a:pt x="3934" y="2310"/>
                  </a:lnTo>
                  <a:lnTo>
                    <a:pt x="3935" y="2315"/>
                  </a:lnTo>
                  <a:lnTo>
                    <a:pt x="3935" y="2329"/>
                  </a:lnTo>
                  <a:lnTo>
                    <a:pt x="3934" y="2339"/>
                  </a:lnTo>
                  <a:lnTo>
                    <a:pt x="3933" y="2345"/>
                  </a:lnTo>
                  <a:lnTo>
                    <a:pt x="3930" y="2349"/>
                  </a:lnTo>
                  <a:lnTo>
                    <a:pt x="3921" y="2356"/>
                  </a:lnTo>
                  <a:lnTo>
                    <a:pt x="3901" y="2370"/>
                  </a:lnTo>
                  <a:lnTo>
                    <a:pt x="3884" y="2385"/>
                  </a:lnTo>
                  <a:lnTo>
                    <a:pt x="3860" y="2406"/>
                  </a:lnTo>
                  <a:lnTo>
                    <a:pt x="3830" y="2433"/>
                  </a:lnTo>
                  <a:lnTo>
                    <a:pt x="3800" y="2464"/>
                  </a:lnTo>
                  <a:lnTo>
                    <a:pt x="3785" y="2480"/>
                  </a:lnTo>
                  <a:lnTo>
                    <a:pt x="3769" y="2496"/>
                  </a:lnTo>
                  <a:lnTo>
                    <a:pt x="3756" y="2514"/>
                  </a:lnTo>
                  <a:lnTo>
                    <a:pt x="3744" y="2531"/>
                  </a:lnTo>
                  <a:lnTo>
                    <a:pt x="3734" y="2549"/>
                  </a:lnTo>
                  <a:lnTo>
                    <a:pt x="3726" y="2566"/>
                  </a:lnTo>
                  <a:lnTo>
                    <a:pt x="3724" y="2574"/>
                  </a:lnTo>
                  <a:lnTo>
                    <a:pt x="3720" y="2582"/>
                  </a:lnTo>
                  <a:lnTo>
                    <a:pt x="3719" y="2590"/>
                  </a:lnTo>
                  <a:lnTo>
                    <a:pt x="3718" y="2599"/>
                  </a:lnTo>
                  <a:lnTo>
                    <a:pt x="3718" y="2606"/>
                  </a:lnTo>
                  <a:lnTo>
                    <a:pt x="3718" y="2614"/>
                  </a:lnTo>
                  <a:lnTo>
                    <a:pt x="3719" y="2623"/>
                  </a:lnTo>
                  <a:lnTo>
                    <a:pt x="3721" y="2631"/>
                  </a:lnTo>
                  <a:lnTo>
                    <a:pt x="3726" y="2650"/>
                  </a:lnTo>
                  <a:lnTo>
                    <a:pt x="3732" y="2668"/>
                  </a:lnTo>
                  <a:lnTo>
                    <a:pt x="3741" y="2687"/>
                  </a:lnTo>
                  <a:lnTo>
                    <a:pt x="3751" y="2706"/>
                  </a:lnTo>
                  <a:lnTo>
                    <a:pt x="3763" y="2725"/>
                  </a:lnTo>
                  <a:lnTo>
                    <a:pt x="3776" y="2745"/>
                  </a:lnTo>
                  <a:lnTo>
                    <a:pt x="3789" y="2763"/>
                  </a:lnTo>
                  <a:lnTo>
                    <a:pt x="3804" y="2782"/>
                  </a:lnTo>
                  <a:lnTo>
                    <a:pt x="3819" y="2799"/>
                  </a:lnTo>
                  <a:lnTo>
                    <a:pt x="3835" y="2816"/>
                  </a:lnTo>
                  <a:lnTo>
                    <a:pt x="3850" y="2832"/>
                  </a:lnTo>
                  <a:lnTo>
                    <a:pt x="3865" y="2846"/>
                  </a:lnTo>
                  <a:lnTo>
                    <a:pt x="3880" y="2859"/>
                  </a:lnTo>
                  <a:lnTo>
                    <a:pt x="3896" y="2870"/>
                  </a:lnTo>
                  <a:lnTo>
                    <a:pt x="3910" y="2881"/>
                  </a:lnTo>
                  <a:lnTo>
                    <a:pt x="3921" y="2891"/>
                  </a:lnTo>
                  <a:lnTo>
                    <a:pt x="3931" y="2903"/>
                  </a:lnTo>
                  <a:lnTo>
                    <a:pt x="3940" y="2914"/>
                  </a:lnTo>
                  <a:lnTo>
                    <a:pt x="3947" y="2925"/>
                  </a:lnTo>
                  <a:lnTo>
                    <a:pt x="3952" y="2937"/>
                  </a:lnTo>
                  <a:lnTo>
                    <a:pt x="3958" y="2947"/>
                  </a:lnTo>
                  <a:lnTo>
                    <a:pt x="3961" y="2958"/>
                  </a:lnTo>
                  <a:lnTo>
                    <a:pt x="3965" y="2976"/>
                  </a:lnTo>
                  <a:lnTo>
                    <a:pt x="3967" y="2990"/>
                  </a:lnTo>
                  <a:lnTo>
                    <a:pt x="3968" y="3000"/>
                  </a:lnTo>
                  <a:lnTo>
                    <a:pt x="3967" y="3004"/>
                  </a:lnTo>
                  <a:lnTo>
                    <a:pt x="3952" y="3016"/>
                  </a:lnTo>
                  <a:lnTo>
                    <a:pt x="3915" y="3044"/>
                  </a:lnTo>
                  <a:lnTo>
                    <a:pt x="3894" y="3059"/>
                  </a:lnTo>
                  <a:lnTo>
                    <a:pt x="3874" y="3073"/>
                  </a:lnTo>
                  <a:lnTo>
                    <a:pt x="3857" y="3085"/>
                  </a:lnTo>
                  <a:lnTo>
                    <a:pt x="3845" y="3092"/>
                  </a:lnTo>
                  <a:lnTo>
                    <a:pt x="3841" y="3094"/>
                  </a:lnTo>
                  <a:lnTo>
                    <a:pt x="3835" y="3093"/>
                  </a:lnTo>
                  <a:lnTo>
                    <a:pt x="3827" y="3092"/>
                  </a:lnTo>
                  <a:lnTo>
                    <a:pt x="3818" y="3088"/>
                  </a:lnTo>
                  <a:lnTo>
                    <a:pt x="3797" y="3080"/>
                  </a:lnTo>
                  <a:lnTo>
                    <a:pt x="3773" y="3069"/>
                  </a:lnTo>
                  <a:lnTo>
                    <a:pt x="3746" y="3056"/>
                  </a:lnTo>
                  <a:lnTo>
                    <a:pt x="3718" y="3043"/>
                  </a:lnTo>
                  <a:lnTo>
                    <a:pt x="3690" y="3030"/>
                  </a:lnTo>
                  <a:lnTo>
                    <a:pt x="3663" y="3020"/>
                  </a:lnTo>
                  <a:lnTo>
                    <a:pt x="3656" y="3019"/>
                  </a:lnTo>
                  <a:lnTo>
                    <a:pt x="3650" y="3018"/>
                  </a:lnTo>
                  <a:lnTo>
                    <a:pt x="3644" y="3018"/>
                  </a:lnTo>
                  <a:lnTo>
                    <a:pt x="3639" y="3019"/>
                  </a:lnTo>
                  <a:lnTo>
                    <a:pt x="3634" y="3020"/>
                  </a:lnTo>
                  <a:lnTo>
                    <a:pt x="3629" y="3022"/>
                  </a:lnTo>
                  <a:lnTo>
                    <a:pt x="3626" y="3024"/>
                  </a:lnTo>
                  <a:lnTo>
                    <a:pt x="3621" y="3027"/>
                  </a:lnTo>
                  <a:lnTo>
                    <a:pt x="3615" y="3035"/>
                  </a:lnTo>
                  <a:lnTo>
                    <a:pt x="3608" y="3045"/>
                  </a:lnTo>
                  <a:lnTo>
                    <a:pt x="3603" y="3056"/>
                  </a:lnTo>
                  <a:lnTo>
                    <a:pt x="3598" y="3068"/>
                  </a:lnTo>
                  <a:lnTo>
                    <a:pt x="3591" y="3093"/>
                  </a:lnTo>
                  <a:lnTo>
                    <a:pt x="3584" y="3118"/>
                  </a:lnTo>
                  <a:lnTo>
                    <a:pt x="3581" y="3129"/>
                  </a:lnTo>
                  <a:lnTo>
                    <a:pt x="3578" y="3138"/>
                  </a:lnTo>
                  <a:lnTo>
                    <a:pt x="3573" y="3147"/>
                  </a:lnTo>
                  <a:lnTo>
                    <a:pt x="3568" y="3154"/>
                  </a:lnTo>
                  <a:lnTo>
                    <a:pt x="3553" y="3166"/>
                  </a:lnTo>
                  <a:lnTo>
                    <a:pt x="3531" y="3181"/>
                  </a:lnTo>
                  <a:lnTo>
                    <a:pt x="3504" y="3197"/>
                  </a:lnTo>
                  <a:lnTo>
                    <a:pt x="3474" y="3214"/>
                  </a:lnTo>
                  <a:lnTo>
                    <a:pt x="3447" y="3229"/>
                  </a:lnTo>
                  <a:lnTo>
                    <a:pt x="3424" y="3242"/>
                  </a:lnTo>
                  <a:lnTo>
                    <a:pt x="3408" y="3249"/>
                  </a:lnTo>
                  <a:lnTo>
                    <a:pt x="3401" y="3253"/>
                  </a:lnTo>
                  <a:lnTo>
                    <a:pt x="3412" y="3675"/>
                  </a:lnTo>
                  <a:lnTo>
                    <a:pt x="3416" y="3675"/>
                  </a:lnTo>
                  <a:lnTo>
                    <a:pt x="3422" y="3676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76" name="Picture 13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40" y="2166"/>
              <a:ext cx="102" cy="156"/>
            </a:xfrm>
            <a:prstGeom prst="rect">
              <a:avLst/>
            </a:prstGeom>
            <a:solidFill>
              <a:srgbClr val="B6CAD2"/>
            </a:solidFill>
            <a:ln w="12700" algn="ctr">
              <a:solidFill>
                <a:srgbClr val="FFFFFF"/>
              </a:solidFill>
              <a:miter lim="800000"/>
              <a:headEnd/>
              <a:tailEnd/>
            </a:ln>
          </p:spPr>
        </p:pic>
      </p:grpSp>
      <p:pic>
        <p:nvPicPr>
          <p:cNvPr id="78" name="Picture 77" descr="srilanka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97763" y="4525296"/>
            <a:ext cx="268941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1C730-AF75-4D16-902F-3E7544CDDCFE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165892" name="Line 4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457200" y="152400"/>
            <a:ext cx="7315200" cy="715963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Prospects for Integration: Sub - regional Market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28600" y="1219200"/>
            <a:ext cx="6096000" cy="4953000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India is the first South-Asian country to establish a power market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Strong links being built up in the sub-region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Benefits of Indian Power Market may be extended to neighbours once a robust transmission grid is in place in the region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With the completion of India-Nepal 400 kV transmission link and India-Bangladesh 400 kV transmission link, the sub-region will be strongly connected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Generation sources in the region may be pooled and traded in one common market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The trade may happen through bilateral arrangements involving traders or on power exchanges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Open Access (OA) may be granted to countries to buy/sell power in each other’s territory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Lessons may be learnt from other developed market like </a:t>
            </a:r>
            <a:r>
              <a:rPr lang="en-GB" sz="3200" dirty="0" err="1" smtClean="0"/>
              <a:t>Nordpool</a:t>
            </a:r>
            <a:r>
              <a:rPr lang="en-GB" sz="3200" dirty="0" smtClean="0"/>
              <a:t> etc.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Benefits for all from economies of scale and shared resources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GB" sz="3200" dirty="0" smtClean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91B17-A6B8-495F-9938-D89ABFF52AF2}" type="datetime1">
              <a:rPr lang="en-US" smtClean="0"/>
              <a:pPr/>
              <a:t>6/27/2014</a:t>
            </a:fld>
            <a:endParaRPr lang="en-US"/>
          </a:p>
        </p:txBody>
      </p:sp>
      <p:pic>
        <p:nvPicPr>
          <p:cNvPr id="81" name="Picture 80" descr="integratio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1295400"/>
            <a:ext cx="197167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1C730-AF75-4D16-902F-3E7544CDDCFE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165892" name="Line 4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457200" y="152400"/>
            <a:ext cx="7315200" cy="715963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Priorities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28600" y="1219200"/>
            <a:ext cx="6096000" cy="52578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Political will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GB" sz="3200" dirty="0" smtClean="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Allow PPP and Private CB Merchant Transmission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GB" sz="3200" dirty="0" smtClean="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Enactment of laws to permit cross border trade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GB" sz="3200" dirty="0" smtClean="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Harmonizing laws and regulations governing commercial cross-border energy trade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GB" sz="3200" dirty="0" smtClean="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Public Private partnership (PPP) for cross border energy projects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GB" sz="3200" dirty="0" smtClean="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Strengthening Infrastructure </a:t>
            </a:r>
            <a:r>
              <a:rPr lang="en-GB" sz="3200" smtClean="0"/>
              <a:t>- Transmission </a:t>
            </a:r>
            <a:r>
              <a:rPr lang="en-GB" sz="3200" dirty="0" smtClean="0"/>
              <a:t>interconnections between different countries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GB" sz="3200" dirty="0" smtClean="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Ensuring that retail electricity tariffs are reflective of cost of supply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GB" sz="3200" dirty="0" smtClean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91B17-A6B8-495F-9938-D89ABFF52AF2}" type="datetime1">
              <a:rPr lang="en-US" smtClean="0"/>
              <a:pPr/>
              <a:t>6/27/2014</a:t>
            </a:fld>
            <a:endParaRPr lang="en-US"/>
          </a:p>
        </p:txBody>
      </p:sp>
      <p:pic>
        <p:nvPicPr>
          <p:cNvPr id="10" name="Picture 9" descr="priority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9800" y="990600"/>
            <a:ext cx="3105150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152400"/>
            <a:ext cx="7696200" cy="914400"/>
          </a:xfrm>
          <a:prstGeom prst="rect">
            <a:avLst/>
          </a:prstGeom>
          <a:solidFill>
            <a:srgbClr val="000080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The Way Forward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5" name="Picture 4" descr="ptc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228602"/>
            <a:ext cx="838200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838200"/>
            <a:ext cx="8305800" cy="45720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endParaRPr lang="en-US" b="1" dirty="0" smtClean="0"/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b="1" dirty="0" smtClean="0"/>
              <a:t>Transmission Infrastructure for Cross-Border on IPTC </a:t>
            </a:r>
            <a:r>
              <a:rPr lang="en-US" sz="2000" b="1" dirty="0" smtClean="0"/>
              <a:t>route</a:t>
            </a:r>
            <a:endParaRPr lang="en-US" sz="2000" b="1" dirty="0" smtClean="0"/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endParaRPr lang="en-US" sz="2000" b="1" dirty="0" smtClean="0"/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b="1" dirty="0" smtClean="0"/>
              <a:t>Center for excellence on Power market for SAARC 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endParaRPr lang="en-US" sz="2000" b="1" dirty="0" smtClean="0"/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b="1" dirty="0" smtClean="0"/>
              <a:t>A joint forum on Bilateral basis for transmission creation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endParaRPr lang="en-US" sz="2000" b="1" dirty="0" smtClean="0"/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b="1" dirty="0" smtClean="0"/>
              <a:t>Cross – Border Perspective plan for 20years</a:t>
            </a:r>
            <a:endParaRPr lang="en-US" sz="2000" b="1" dirty="0" smtClean="0"/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endParaRPr lang="en-US" sz="2000" b="1" dirty="0" smtClean="0"/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b="1" dirty="0" smtClean="0"/>
              <a:t>10-15</a:t>
            </a:r>
            <a:r>
              <a:rPr lang="en-US" sz="2000" b="1" dirty="0" smtClean="0"/>
              <a:t>% of the transmission capacity to be </a:t>
            </a:r>
            <a:r>
              <a:rPr lang="en-US" sz="2000" b="1" dirty="0" err="1" smtClean="0"/>
              <a:t>utilised</a:t>
            </a:r>
            <a:r>
              <a:rPr lang="en-US" sz="2000" b="1" dirty="0" smtClean="0"/>
              <a:t>  on STOA – may be through exchange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b="1" smtClean="0"/>
              <a:t>Regulatory </a:t>
            </a:r>
            <a:r>
              <a:rPr lang="en-US" sz="2000" b="1" dirty="0" smtClean="0"/>
              <a:t>changes to drive tariff revisions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tabLst/>
              <a:defRPr/>
            </a:pP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0" y="1219200"/>
            <a:ext cx="9144000" cy="0"/>
          </a:xfrm>
          <a:prstGeom prst="line">
            <a:avLst/>
          </a:prstGeom>
          <a:noFill/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38200" y="3124200"/>
            <a:ext cx="7696200" cy="914400"/>
          </a:xfrm>
          <a:prstGeom prst="rect">
            <a:avLst/>
          </a:prstGeom>
          <a:solidFill>
            <a:srgbClr val="000080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GB" sz="5400" b="1" dirty="0" smtClean="0">
                <a:solidFill>
                  <a:schemeClr val="bg1"/>
                </a:solidFill>
              </a:rPr>
              <a:t>Thank You</a:t>
            </a:r>
            <a:endParaRPr lang="en-GB" sz="5400" b="1" dirty="0">
              <a:solidFill>
                <a:schemeClr val="bg1"/>
              </a:solidFill>
            </a:endParaRPr>
          </a:p>
        </p:txBody>
      </p:sp>
      <p:pic>
        <p:nvPicPr>
          <p:cNvPr id="6" name="Picture 5" descr="ptc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228602"/>
            <a:ext cx="838200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0" y="1219200"/>
            <a:ext cx="9144000" cy="0"/>
          </a:xfrm>
          <a:prstGeom prst="line">
            <a:avLst/>
          </a:prstGeom>
          <a:noFill/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44562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Cross Border – SAARC Market Design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371600"/>
            <a:ext cx="7620000" cy="685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en-US" sz="1800" b="1" dirty="0" smtClean="0">
              <a:latin typeface="Albertus Extra Bold" pitchFamily="34" charset="0"/>
            </a:endParaRPr>
          </a:p>
          <a:p>
            <a:pPr marL="0" indent="0" algn="ctr">
              <a:buNone/>
            </a:pPr>
            <a:r>
              <a:rPr lang="en-US" sz="1800" b="1" dirty="0" smtClean="0">
                <a:latin typeface="Albertus Extra Bold" pitchFamily="34" charset="0"/>
              </a:rPr>
              <a:t>Four Pillars of Cross Border Trade </a:t>
            </a:r>
            <a:endParaRPr lang="en-US" sz="1800" b="1" dirty="0">
              <a:latin typeface="Albertus Extra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2800290"/>
            <a:ext cx="7848600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SAARC Electricity Market</a:t>
            </a:r>
            <a:endParaRPr lang="en-US" sz="2000" b="1" dirty="0"/>
          </a:p>
        </p:txBody>
      </p:sp>
      <p:sp>
        <p:nvSpPr>
          <p:cNvPr id="8" name="Up Arrow Callout 7"/>
          <p:cNvSpPr/>
          <p:nvPr/>
        </p:nvSpPr>
        <p:spPr>
          <a:xfrm>
            <a:off x="914400" y="3219450"/>
            <a:ext cx="1752600" cy="2495550"/>
          </a:xfrm>
          <a:prstGeom prst="upArrow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Short Term Scheduling &amp; Dispatch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Up Arrow Callout 8"/>
          <p:cNvSpPr/>
          <p:nvPr/>
        </p:nvSpPr>
        <p:spPr>
          <a:xfrm>
            <a:off x="6781800" y="3219450"/>
            <a:ext cx="1752600" cy="2495550"/>
          </a:xfrm>
          <a:prstGeom prst="upArrow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Politico-economic relationship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&amp;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Commercial Agreements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Up Arrow Callout 9"/>
          <p:cNvSpPr/>
          <p:nvPr/>
        </p:nvSpPr>
        <p:spPr>
          <a:xfrm>
            <a:off x="2895600" y="3200400"/>
            <a:ext cx="1676400" cy="2514600"/>
          </a:xfrm>
          <a:prstGeom prst="upArrow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Transmission Capacity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(Cross Border)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Up Arrow Callout 10"/>
          <p:cNvSpPr/>
          <p:nvPr/>
        </p:nvSpPr>
        <p:spPr>
          <a:xfrm>
            <a:off x="4876800" y="3200400"/>
            <a:ext cx="1676400" cy="2514600"/>
          </a:xfrm>
          <a:prstGeom prst="upArrowCallou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Regulatory Framework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Flowchart: Process 12"/>
          <p:cNvSpPr/>
          <p:nvPr/>
        </p:nvSpPr>
        <p:spPr>
          <a:xfrm>
            <a:off x="609600" y="6248400"/>
            <a:ext cx="8294370" cy="6096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600" i="1" dirty="0" smtClean="0">
                <a:solidFill>
                  <a:schemeClr val="tx1"/>
                </a:solidFill>
              </a:rPr>
              <a:t>“Making competition work in Electricity”, </a:t>
            </a:r>
          </a:p>
          <a:p>
            <a:pPr algn="r"/>
            <a:r>
              <a:rPr lang="en-US" sz="1600" i="1" dirty="0" smtClean="0">
                <a:solidFill>
                  <a:schemeClr val="tx1"/>
                </a:solidFill>
              </a:rPr>
              <a:t>Sally Hunt</a:t>
            </a:r>
          </a:p>
        </p:txBody>
      </p:sp>
    </p:spTree>
    <p:extLst>
      <p:ext uri="{BB962C8B-B14F-4D97-AF65-F5344CB8AC3E}">
        <p14:creationId xmlns="" xmlns:p14="http://schemas.microsoft.com/office/powerpoint/2010/main" val="2295868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owchart: Delay 11"/>
          <p:cNvSpPr/>
          <p:nvPr/>
        </p:nvSpPr>
        <p:spPr>
          <a:xfrm>
            <a:off x="0" y="1295400"/>
            <a:ext cx="9144000" cy="5562600"/>
          </a:xfrm>
          <a:prstGeom prst="flowChartDelay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4" algn="just"/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B93A6-424F-4160-A13A-D567C626C315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xmlns="" val="2363119247"/>
              </p:ext>
            </p:extLst>
          </p:nvPr>
        </p:nvGraphicFramePr>
        <p:xfrm>
          <a:off x="228600" y="1828800"/>
          <a:ext cx="69342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Snip Diagonal Corner Rectangle 7"/>
          <p:cNvSpPr/>
          <p:nvPr/>
        </p:nvSpPr>
        <p:spPr>
          <a:xfrm>
            <a:off x="0" y="304800"/>
            <a:ext cx="9144000" cy="762000"/>
          </a:xfrm>
          <a:prstGeom prst="snip2Diag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atin typeface="Cambria" pitchFamily="18" charset="0"/>
              </a:rPr>
              <a:t>     Cross Border Trade</a:t>
            </a:r>
            <a:endParaRPr lang="en-US" sz="2800" dirty="0">
              <a:latin typeface="Cambria" pitchFamily="18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52400"/>
            <a:ext cx="7467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915400" y="152400"/>
            <a:ext cx="22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886200" y="3505200"/>
            <a:ext cx="365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Trade with Neighboring Countries (MW)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52400" y="4267200"/>
            <a:ext cx="7620000" cy="205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Currently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with Bhutan and Nepal through PTC India Ltd.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baseline="0" dirty="0" smtClean="0">
                <a:solidFill>
                  <a:schemeClr val="bg1"/>
                </a:solidFill>
                <a:latin typeface="Cambria" pitchFamily="18" charset="0"/>
              </a:rPr>
              <a:t>Bangladesh trade expected to start in Nov’13</a:t>
            </a:r>
            <a:r>
              <a:rPr lang="en-US" sz="1600" dirty="0" smtClean="0">
                <a:solidFill>
                  <a:schemeClr val="bg1"/>
                </a:solidFill>
                <a:latin typeface="Cambria" pitchFamily="18" charset="0"/>
              </a:rPr>
              <a:t> – 250 MW export by NTPC and </a:t>
            </a:r>
            <a:br>
              <a:rPr lang="en-US" sz="1600" dirty="0" smtClean="0">
                <a:solidFill>
                  <a:schemeClr val="bg1"/>
                </a:solidFill>
                <a:latin typeface="Cambria" pitchFamily="18" charset="0"/>
              </a:rPr>
            </a:br>
            <a:r>
              <a:rPr lang="en-US" sz="1600" dirty="0" smtClean="0">
                <a:solidFill>
                  <a:schemeClr val="bg1"/>
                </a:solidFill>
                <a:latin typeface="Cambria" pitchFamily="18" charset="0"/>
              </a:rPr>
              <a:t>250 MW through PTC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  <a:latin typeface="Cambria" pitchFamily="18" charset="0"/>
              </a:rPr>
              <a:t>India-Bhutan 10,000 MW  Plan by 2020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  <a:latin typeface="Cambria" pitchFamily="18" charset="0"/>
              </a:rPr>
              <a:t>Sri Lanka Transmission System proving too expensive to be commercially viable</a:t>
            </a:r>
          </a:p>
          <a:p>
            <a:pPr marL="342900" lvl="0" indent="-342900">
              <a:lnSpc>
                <a:spcPct val="11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1"/>
                </a:solidFill>
                <a:latin typeface="Cambria" pitchFamily="18" charset="0"/>
              </a:rPr>
              <a:t>Import of electricity not under restricted category presently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152400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8" descr="ptc%20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1000" y="304800"/>
            <a:ext cx="762000" cy="719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96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1C730-AF75-4D16-902F-3E7544CDDCFE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165892" name="Line 4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457200" y="152400"/>
            <a:ext cx="7315200" cy="715963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South Asia Energy Cooperation: Need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28600" y="1066800"/>
            <a:ext cx="7010400" cy="50292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/>
              <a:t>SE Asian countries  - most rapidly developing countries 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en-US" sz="2000" dirty="0" smtClean="0"/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/>
              <a:t>Large &amp; growing population - Low per capita consumption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sz="2000" dirty="0" smtClean="0"/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/>
              <a:t>Energy is fundamental to economic growth of a country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0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/>
              <a:t>Huge demand for energy  - limited domestic supply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0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/>
              <a:t>Power shortages hamper growth prospects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/>
              <a:t>Some countries spending &gt;10% of their </a:t>
            </a:r>
            <a:r>
              <a:rPr lang="en-US" sz="2000" dirty="0" err="1" smtClean="0"/>
              <a:t>forex</a:t>
            </a:r>
            <a:r>
              <a:rPr lang="en-US" sz="2000" dirty="0" smtClean="0"/>
              <a:t> spend on fossil fuels, hence the need for diversification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000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/>
              <a:t>Cross-border power trade, on the other hand, can be a huge revenue earner (e.g. Bhutan)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0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000" dirty="0" smtClean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91B17-A6B8-495F-9938-D89ABFF52AF2}" type="datetime1">
              <a:rPr lang="en-US" smtClean="0"/>
              <a:pPr/>
              <a:t>6/27/2014</a:t>
            </a:fld>
            <a:endParaRPr lang="en-US"/>
          </a:p>
        </p:txBody>
      </p:sp>
      <p:pic>
        <p:nvPicPr>
          <p:cNvPr id="14" name="Picture 13" descr="Indian Subcontinent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9400" y="1371600"/>
            <a:ext cx="2133424" cy="196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B93A6-424F-4160-A13A-D567C626C31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09600" y="474345"/>
            <a:ext cx="822960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smtClean="0"/>
              <a:t> </a:t>
            </a:r>
            <a:r>
              <a:rPr lang="en-IN" sz="2400" b="1" dirty="0" smtClean="0"/>
              <a:t>Transmission </a:t>
            </a:r>
            <a:r>
              <a:rPr lang="en-IN" sz="2400" b="1" dirty="0" smtClean="0"/>
              <a:t>planning to cater SAARC Power Exchange </a:t>
            </a:r>
            <a:endParaRPr lang="en-IN" sz="2400" dirty="0" smtClean="0"/>
          </a:p>
          <a:p>
            <a:r>
              <a:rPr lang="en-IN" dirty="0" smtClean="0"/>
              <a:t>		(Estimated fund requirement 6 Billion US$)</a:t>
            </a:r>
            <a:endParaRPr lang="en-IN" dirty="0" smtClean="0"/>
          </a:p>
          <a:p>
            <a:endParaRPr lang="en-IN" sz="2000" dirty="0" smtClean="0"/>
          </a:p>
          <a:p>
            <a:r>
              <a:rPr lang="en-IN" sz="2000" dirty="0" smtClean="0"/>
              <a:t>India </a:t>
            </a:r>
            <a:r>
              <a:rPr lang="en-IN" sz="2000" dirty="0" smtClean="0"/>
              <a:t>would emerge as hub for large </a:t>
            </a:r>
            <a:r>
              <a:rPr lang="en-IN" sz="2000" dirty="0" smtClean="0"/>
              <a:t>thermal / Solar / Wind </a:t>
            </a:r>
            <a:r>
              <a:rPr lang="en-IN" sz="2000" dirty="0" smtClean="0"/>
              <a:t>projects in the SAARC region.</a:t>
            </a:r>
          </a:p>
          <a:p>
            <a:r>
              <a:rPr lang="en-IN" sz="2000" dirty="0" smtClean="0">
                <a:solidFill>
                  <a:srgbClr val="FF0000"/>
                </a:solidFill>
              </a:rPr>
              <a:t>Nepal </a:t>
            </a:r>
            <a:r>
              <a:rPr lang="en-IN" sz="2000" dirty="0" smtClean="0">
                <a:solidFill>
                  <a:srgbClr val="FF0000"/>
                </a:solidFill>
              </a:rPr>
              <a:t>and Bhutan hub for hydro </a:t>
            </a:r>
            <a:r>
              <a:rPr lang="en-IN" sz="2000" dirty="0" smtClean="0">
                <a:solidFill>
                  <a:srgbClr val="FF0000"/>
                </a:solidFill>
              </a:rPr>
              <a:t>generation, </a:t>
            </a:r>
            <a:r>
              <a:rPr lang="en-IN" sz="2000" dirty="0" smtClean="0">
                <a:solidFill>
                  <a:srgbClr val="FF0000"/>
                </a:solidFill>
              </a:rPr>
              <a:t>However </a:t>
            </a:r>
            <a:r>
              <a:rPr lang="en-IN" sz="2000" dirty="0" smtClean="0">
                <a:solidFill>
                  <a:srgbClr val="FF0000"/>
                </a:solidFill>
              </a:rPr>
              <a:t>India / Pakistan / Bangladesh would be sink for consumption of Hydro. </a:t>
            </a:r>
            <a:endParaRPr lang="en-IN" sz="2000" dirty="0" smtClean="0">
              <a:solidFill>
                <a:srgbClr val="FF0000"/>
              </a:solidFill>
            </a:endParaRPr>
          </a:p>
          <a:p>
            <a:endParaRPr lang="en-IN" sz="2000" dirty="0" smtClean="0"/>
          </a:p>
          <a:p>
            <a:r>
              <a:rPr lang="en-IN" sz="2000" dirty="0" smtClean="0"/>
              <a:t>Bangladesh </a:t>
            </a:r>
            <a:r>
              <a:rPr lang="en-IN" sz="2000" dirty="0" smtClean="0"/>
              <a:t>would use its gas reserve for its </a:t>
            </a:r>
            <a:r>
              <a:rPr lang="en-IN" sz="2000" dirty="0" smtClean="0"/>
              <a:t>generation and Pakistan Solar &amp; Wind. </a:t>
            </a:r>
            <a:endParaRPr lang="en-IN" sz="2000" dirty="0" smtClean="0"/>
          </a:p>
          <a:p>
            <a:endParaRPr lang="en-IN" sz="2000" dirty="0" smtClean="0"/>
          </a:p>
          <a:p>
            <a:r>
              <a:rPr lang="en-IN" sz="2000" dirty="0" smtClean="0">
                <a:solidFill>
                  <a:srgbClr val="FF0000"/>
                </a:solidFill>
              </a:rPr>
              <a:t>Expected transaction of </a:t>
            </a:r>
            <a:r>
              <a:rPr lang="en-IN" sz="2000" dirty="0" smtClean="0">
                <a:solidFill>
                  <a:srgbClr val="FF0000"/>
                </a:solidFill>
              </a:rPr>
              <a:t>SAARC  - Bhutan</a:t>
            </a:r>
            <a:r>
              <a:rPr lang="en-IN" sz="2000" dirty="0" smtClean="0">
                <a:solidFill>
                  <a:srgbClr val="FF0000"/>
                </a:solidFill>
              </a:rPr>
              <a:t>, </a:t>
            </a:r>
            <a:r>
              <a:rPr lang="en-IN" sz="2000" dirty="0" smtClean="0">
                <a:solidFill>
                  <a:srgbClr val="FF0000"/>
                </a:solidFill>
              </a:rPr>
              <a:t>Nepal, Bangladesh </a:t>
            </a:r>
            <a:r>
              <a:rPr lang="en-IN" sz="2000" dirty="0" smtClean="0">
                <a:solidFill>
                  <a:srgbClr val="FF0000"/>
                </a:solidFill>
              </a:rPr>
              <a:t>and Pakistan would be 25,000 – 30,000 MW by 2035.</a:t>
            </a:r>
          </a:p>
          <a:p>
            <a:r>
              <a:rPr lang="en-IN" sz="2000" dirty="0" smtClean="0"/>
              <a:t>•        By rough estimate India would import 10000-15000MW of power from Bhutan.</a:t>
            </a:r>
          </a:p>
          <a:p>
            <a:r>
              <a:rPr lang="en-IN" sz="2000" dirty="0" smtClean="0"/>
              <a:t>•       </a:t>
            </a:r>
            <a:r>
              <a:rPr lang="en-IN" sz="2000" dirty="0" smtClean="0">
                <a:solidFill>
                  <a:srgbClr val="FF0000"/>
                </a:solidFill>
              </a:rPr>
              <a:t> Bangladesh trade </a:t>
            </a:r>
            <a:r>
              <a:rPr lang="en-IN" sz="2000" dirty="0" smtClean="0">
                <a:solidFill>
                  <a:srgbClr val="FF0000"/>
                </a:solidFill>
              </a:rPr>
              <a:t>started </a:t>
            </a:r>
            <a:r>
              <a:rPr lang="en-IN" sz="2000" dirty="0" smtClean="0">
                <a:solidFill>
                  <a:srgbClr val="FF0000"/>
                </a:solidFill>
              </a:rPr>
              <a:t>in Nov’13 – 500 MW. This would be 3000-	5000 MW in 20years either from </a:t>
            </a:r>
            <a:r>
              <a:rPr lang="en-IN" sz="2000" dirty="0" smtClean="0">
                <a:solidFill>
                  <a:srgbClr val="FF0000"/>
                </a:solidFill>
              </a:rPr>
              <a:t>India or Bhutan </a:t>
            </a:r>
            <a:r>
              <a:rPr lang="en-IN" sz="2000" dirty="0" smtClean="0">
                <a:solidFill>
                  <a:srgbClr val="FF0000"/>
                </a:solidFill>
              </a:rPr>
              <a:t>/ Nepal  </a:t>
            </a:r>
          </a:p>
          <a:p>
            <a:r>
              <a:rPr lang="en-IN" sz="2000" dirty="0" smtClean="0"/>
              <a:t>•        India-Bhutan transaction would be 15000 - 20000MW  Plan by 2030</a:t>
            </a:r>
          </a:p>
          <a:p>
            <a:r>
              <a:rPr lang="en-IN" sz="2000" dirty="0" smtClean="0"/>
              <a:t>•     </a:t>
            </a:r>
            <a:r>
              <a:rPr lang="en-IN" sz="2000" dirty="0" smtClean="0">
                <a:solidFill>
                  <a:srgbClr val="FF0000"/>
                </a:solidFill>
              </a:rPr>
              <a:t>   Pakistan would import 2000 - 5000MW </a:t>
            </a:r>
            <a:r>
              <a:rPr lang="en-IN" sz="2000" dirty="0" smtClean="0">
                <a:solidFill>
                  <a:srgbClr val="FF0000"/>
                </a:solidFill>
              </a:rPr>
              <a:t>from </a:t>
            </a:r>
            <a:r>
              <a:rPr lang="en-IN" sz="2000" dirty="0" smtClean="0">
                <a:solidFill>
                  <a:srgbClr val="FF0000"/>
                </a:solidFill>
              </a:rPr>
              <a:t>Nepal / Bhutan / India.  </a:t>
            </a:r>
          </a:p>
          <a:p>
            <a:r>
              <a:rPr lang="en-IN" sz="2000" dirty="0" smtClean="0"/>
              <a:t>•        Sri Lanka Transmission System may be for </a:t>
            </a:r>
            <a:r>
              <a:rPr lang="en-IN" sz="2000" dirty="0" smtClean="0"/>
              <a:t>1000 - 2000MW</a:t>
            </a:r>
            <a:r>
              <a:rPr lang="en-IN" sz="2000" dirty="0" smtClean="0"/>
              <a:t>.  </a:t>
            </a:r>
            <a:endParaRPr lang="en-I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1C730-AF75-4D16-902F-3E7544CDDCFE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165892" name="Line 4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457200" y="152400"/>
            <a:ext cx="7315200" cy="715963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South Asia Energy Cooperation: Prospects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28600" y="1143000"/>
            <a:ext cx="6705600" cy="50292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Energy mix different for different countries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900" dirty="0" smtClean="0"/>
              <a:t>India - one of the largest coal reserves in the world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900" dirty="0" smtClean="0"/>
              <a:t>Bangladesh – gas basins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900" dirty="0" smtClean="0"/>
              <a:t>Nepal &amp; Bhutan – huge hydro potential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900" dirty="0" smtClean="0"/>
              <a:t>Excellent solar and wind potential in the region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sz="3200" dirty="0" smtClean="0"/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dirty="0" smtClean="0"/>
              <a:t>Thus, tremendous possibilities for regional energy cooperation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900" dirty="0" smtClean="0"/>
              <a:t>Regional integration or trade – High potential but currently low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sz="3200" dirty="0" smtClean="0"/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dirty="0" smtClean="0"/>
              <a:t>Sub-regional cooperation between India, Nepal, Bhutan and Bangladesh has high prospects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700" dirty="0" smtClean="0"/>
              <a:t>Sharing of land boundaries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700" dirty="0" smtClean="0"/>
              <a:t>Positive response from these countries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en-US" sz="2900" dirty="0" smtClean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91B17-A6B8-495F-9938-D89ABFF52AF2}" type="datetime1">
              <a:rPr lang="en-US" smtClean="0"/>
              <a:pPr/>
              <a:t>6/27/2014</a:t>
            </a:fld>
            <a:endParaRPr lang="en-US"/>
          </a:p>
        </p:txBody>
      </p:sp>
      <p:pic>
        <p:nvPicPr>
          <p:cNvPr id="14" name="Picture 13" descr="Indian Subcontinent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9400" y="1371600"/>
            <a:ext cx="2133424" cy="196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1C730-AF75-4D16-902F-3E7544CDDCFE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165892" name="Line 4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457200" y="152400"/>
            <a:ext cx="7315200" cy="715963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Prospects for Integration: Bhutan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04800" y="1066800"/>
            <a:ext cx="5867400" cy="51816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Bhutan’s Govt. policy supports hydro power development as one of the key component of economic development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dirty="0" smtClean="0"/>
              <a:t>Ongoing Trade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900" dirty="0" smtClean="0"/>
              <a:t>India purchasing power from Chukha, Kurichhu and Tala projects in Bhutan through PTC 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900" dirty="0" smtClean="0"/>
              <a:t>&gt; 5000 MUs annually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GB" sz="2900" dirty="0" smtClean="0"/>
              <a:t>Most significant revenue earner for Bhutan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Huge hydro potential - ~23000 MW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India and Bhutan further collaborating to develop   10,000 MW aggregated capacity by year 2020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Transmission plans are already on anvil to import power for meeting Indian demand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Power system integration of India, Bhutan and Bangladesh is possible depending on bilateral or tripartite agreement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Transmission network through Bangladesh territory could relieve pressure on “chicken-neck area” and would be more economical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91B17-A6B8-495F-9938-D89ABFF52AF2}" type="datetime1">
              <a:rPr lang="en-US" smtClean="0"/>
              <a:pPr/>
              <a:t>6/27/2014</a:t>
            </a:fld>
            <a:endParaRPr lang="en-US"/>
          </a:p>
        </p:txBody>
      </p:sp>
      <p:grpSp>
        <p:nvGrpSpPr>
          <p:cNvPr id="2" name="Group 1240"/>
          <p:cNvGrpSpPr>
            <a:grpSpLocks/>
          </p:cNvGrpSpPr>
          <p:nvPr/>
        </p:nvGrpSpPr>
        <p:grpSpPr bwMode="auto">
          <a:xfrm>
            <a:off x="5867400" y="1600200"/>
            <a:ext cx="2895600" cy="3124200"/>
            <a:chOff x="3907" y="1083"/>
            <a:chExt cx="2112" cy="2448"/>
          </a:xfrm>
        </p:grpSpPr>
        <p:sp>
          <p:nvSpPr>
            <p:cNvPr id="17" name="Freeform 1241"/>
            <p:cNvSpPr>
              <a:spLocks noChangeAspect="1"/>
            </p:cNvSpPr>
            <p:nvPr/>
          </p:nvSpPr>
          <p:spPr bwMode="auto">
            <a:xfrm>
              <a:off x="4307" y="1083"/>
              <a:ext cx="518" cy="445"/>
            </a:xfrm>
            <a:custGeom>
              <a:avLst/>
              <a:gdLst>
                <a:gd name="T0" fmla="*/ 0 w 3916"/>
                <a:gd name="T1" fmla="*/ 0 h 3156"/>
                <a:gd name="T2" fmla="*/ 0 w 3916"/>
                <a:gd name="T3" fmla="*/ 0 h 3156"/>
                <a:gd name="T4" fmla="*/ 0 w 3916"/>
                <a:gd name="T5" fmla="*/ 0 h 3156"/>
                <a:gd name="T6" fmla="*/ 0 w 3916"/>
                <a:gd name="T7" fmla="*/ 0 h 3156"/>
                <a:gd name="T8" fmla="*/ 0 w 3916"/>
                <a:gd name="T9" fmla="*/ 0 h 3156"/>
                <a:gd name="T10" fmla="*/ 0 w 3916"/>
                <a:gd name="T11" fmla="*/ 0 h 3156"/>
                <a:gd name="T12" fmla="*/ 0 w 3916"/>
                <a:gd name="T13" fmla="*/ 0 h 3156"/>
                <a:gd name="T14" fmla="*/ 0 w 3916"/>
                <a:gd name="T15" fmla="*/ 0 h 3156"/>
                <a:gd name="T16" fmla="*/ 0 w 3916"/>
                <a:gd name="T17" fmla="*/ 0 h 3156"/>
                <a:gd name="T18" fmla="*/ 0 w 3916"/>
                <a:gd name="T19" fmla="*/ 0 h 3156"/>
                <a:gd name="T20" fmla="*/ 0 w 3916"/>
                <a:gd name="T21" fmla="*/ 0 h 3156"/>
                <a:gd name="T22" fmla="*/ 0 w 3916"/>
                <a:gd name="T23" fmla="*/ 0 h 3156"/>
                <a:gd name="T24" fmla="*/ 0 w 3916"/>
                <a:gd name="T25" fmla="*/ 0 h 3156"/>
                <a:gd name="T26" fmla="*/ 0 w 3916"/>
                <a:gd name="T27" fmla="*/ 0 h 3156"/>
                <a:gd name="T28" fmla="*/ 0 w 3916"/>
                <a:gd name="T29" fmla="*/ 0 h 3156"/>
                <a:gd name="T30" fmla="*/ 0 w 3916"/>
                <a:gd name="T31" fmla="*/ 0 h 3156"/>
                <a:gd name="T32" fmla="*/ 0 w 3916"/>
                <a:gd name="T33" fmla="*/ 0 h 3156"/>
                <a:gd name="T34" fmla="*/ 0 w 3916"/>
                <a:gd name="T35" fmla="*/ 0 h 3156"/>
                <a:gd name="T36" fmla="*/ 0 w 3916"/>
                <a:gd name="T37" fmla="*/ 0 h 3156"/>
                <a:gd name="T38" fmla="*/ 0 w 3916"/>
                <a:gd name="T39" fmla="*/ 0 h 3156"/>
                <a:gd name="T40" fmla="*/ 0 w 3916"/>
                <a:gd name="T41" fmla="*/ 0 h 3156"/>
                <a:gd name="T42" fmla="*/ 0 w 3916"/>
                <a:gd name="T43" fmla="*/ 0 h 3156"/>
                <a:gd name="T44" fmla="*/ 0 w 3916"/>
                <a:gd name="T45" fmla="*/ 0 h 3156"/>
                <a:gd name="T46" fmla="*/ 0 w 3916"/>
                <a:gd name="T47" fmla="*/ 0 h 3156"/>
                <a:gd name="T48" fmla="*/ 0 w 3916"/>
                <a:gd name="T49" fmla="*/ 0 h 3156"/>
                <a:gd name="T50" fmla="*/ 0 w 3916"/>
                <a:gd name="T51" fmla="*/ 0 h 3156"/>
                <a:gd name="T52" fmla="*/ 0 w 3916"/>
                <a:gd name="T53" fmla="*/ 0 h 3156"/>
                <a:gd name="T54" fmla="*/ 0 w 3916"/>
                <a:gd name="T55" fmla="*/ 0 h 3156"/>
                <a:gd name="T56" fmla="*/ 0 w 3916"/>
                <a:gd name="T57" fmla="*/ 0 h 3156"/>
                <a:gd name="T58" fmla="*/ 0 w 3916"/>
                <a:gd name="T59" fmla="*/ 0 h 3156"/>
                <a:gd name="T60" fmla="*/ 0 w 3916"/>
                <a:gd name="T61" fmla="*/ 0 h 3156"/>
                <a:gd name="T62" fmla="*/ 0 w 3916"/>
                <a:gd name="T63" fmla="*/ 0 h 3156"/>
                <a:gd name="T64" fmla="*/ 0 w 3916"/>
                <a:gd name="T65" fmla="*/ 0 h 3156"/>
                <a:gd name="T66" fmla="*/ 0 w 3916"/>
                <a:gd name="T67" fmla="*/ 0 h 3156"/>
                <a:gd name="T68" fmla="*/ 0 w 3916"/>
                <a:gd name="T69" fmla="*/ 0 h 3156"/>
                <a:gd name="T70" fmla="*/ 0 w 3916"/>
                <a:gd name="T71" fmla="*/ 0 h 3156"/>
                <a:gd name="T72" fmla="*/ 0 w 3916"/>
                <a:gd name="T73" fmla="*/ 0 h 3156"/>
                <a:gd name="T74" fmla="*/ 0 w 3916"/>
                <a:gd name="T75" fmla="*/ 0 h 3156"/>
                <a:gd name="T76" fmla="*/ 0 w 3916"/>
                <a:gd name="T77" fmla="*/ 0 h 3156"/>
                <a:gd name="T78" fmla="*/ 0 w 3916"/>
                <a:gd name="T79" fmla="*/ 0 h 3156"/>
                <a:gd name="T80" fmla="*/ 0 w 3916"/>
                <a:gd name="T81" fmla="*/ 0 h 3156"/>
                <a:gd name="T82" fmla="*/ 0 w 3916"/>
                <a:gd name="T83" fmla="*/ 0 h 3156"/>
                <a:gd name="T84" fmla="*/ 0 w 3916"/>
                <a:gd name="T85" fmla="*/ 0 h 3156"/>
                <a:gd name="T86" fmla="*/ 0 w 3916"/>
                <a:gd name="T87" fmla="*/ 0 h 3156"/>
                <a:gd name="T88" fmla="*/ 0 w 3916"/>
                <a:gd name="T89" fmla="*/ 0 h 3156"/>
                <a:gd name="T90" fmla="*/ 0 w 3916"/>
                <a:gd name="T91" fmla="*/ 0 h 3156"/>
                <a:gd name="T92" fmla="*/ 0 w 3916"/>
                <a:gd name="T93" fmla="*/ 0 h 3156"/>
                <a:gd name="T94" fmla="*/ 0 w 3916"/>
                <a:gd name="T95" fmla="*/ 0 h 3156"/>
                <a:gd name="T96" fmla="*/ 0 w 3916"/>
                <a:gd name="T97" fmla="*/ 0 h 3156"/>
                <a:gd name="T98" fmla="*/ 0 w 3916"/>
                <a:gd name="T99" fmla="*/ 0 h 3156"/>
                <a:gd name="T100" fmla="*/ 0 w 3916"/>
                <a:gd name="T101" fmla="*/ 0 h 3156"/>
                <a:gd name="T102" fmla="*/ 0 w 3916"/>
                <a:gd name="T103" fmla="*/ 0 h 3156"/>
                <a:gd name="T104" fmla="*/ 0 w 3916"/>
                <a:gd name="T105" fmla="*/ 0 h 3156"/>
                <a:gd name="T106" fmla="*/ 0 w 3916"/>
                <a:gd name="T107" fmla="*/ 0 h 3156"/>
                <a:gd name="T108" fmla="*/ 0 w 3916"/>
                <a:gd name="T109" fmla="*/ 0 h 3156"/>
                <a:gd name="T110" fmla="*/ 0 w 3916"/>
                <a:gd name="T111" fmla="*/ 0 h 3156"/>
                <a:gd name="T112" fmla="*/ 0 w 3916"/>
                <a:gd name="T113" fmla="*/ 0 h 3156"/>
                <a:gd name="T114" fmla="*/ 0 w 3916"/>
                <a:gd name="T115" fmla="*/ 0 h 3156"/>
                <a:gd name="T116" fmla="*/ 0 w 3916"/>
                <a:gd name="T117" fmla="*/ 0 h 3156"/>
                <a:gd name="T118" fmla="*/ 0 w 3916"/>
                <a:gd name="T119" fmla="*/ 0 h 31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916"/>
                <a:gd name="T181" fmla="*/ 0 h 3156"/>
                <a:gd name="T182" fmla="*/ 3916 w 3916"/>
                <a:gd name="T183" fmla="*/ 3156 h 31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916" h="3156">
                  <a:moveTo>
                    <a:pt x="1167" y="2980"/>
                  </a:moveTo>
                  <a:lnTo>
                    <a:pt x="1285" y="2980"/>
                  </a:lnTo>
                  <a:lnTo>
                    <a:pt x="1291" y="2980"/>
                  </a:lnTo>
                  <a:lnTo>
                    <a:pt x="1311" y="2978"/>
                  </a:lnTo>
                  <a:lnTo>
                    <a:pt x="1338" y="2974"/>
                  </a:lnTo>
                  <a:lnTo>
                    <a:pt x="1368" y="2968"/>
                  </a:lnTo>
                  <a:lnTo>
                    <a:pt x="1385" y="2964"/>
                  </a:lnTo>
                  <a:lnTo>
                    <a:pt x="1401" y="2959"/>
                  </a:lnTo>
                  <a:lnTo>
                    <a:pt x="1415" y="2952"/>
                  </a:lnTo>
                  <a:lnTo>
                    <a:pt x="1429" y="2946"/>
                  </a:lnTo>
                  <a:lnTo>
                    <a:pt x="1435" y="2941"/>
                  </a:lnTo>
                  <a:lnTo>
                    <a:pt x="1440" y="2938"/>
                  </a:lnTo>
                  <a:lnTo>
                    <a:pt x="1446" y="2932"/>
                  </a:lnTo>
                  <a:lnTo>
                    <a:pt x="1450" y="2928"/>
                  </a:lnTo>
                  <a:lnTo>
                    <a:pt x="1454" y="2924"/>
                  </a:lnTo>
                  <a:lnTo>
                    <a:pt x="1457" y="2918"/>
                  </a:lnTo>
                  <a:lnTo>
                    <a:pt x="1459" y="2913"/>
                  </a:lnTo>
                  <a:lnTo>
                    <a:pt x="1461" y="2906"/>
                  </a:lnTo>
                  <a:lnTo>
                    <a:pt x="1464" y="2875"/>
                  </a:lnTo>
                  <a:lnTo>
                    <a:pt x="1470" y="2832"/>
                  </a:lnTo>
                  <a:lnTo>
                    <a:pt x="1476" y="2784"/>
                  </a:lnTo>
                  <a:lnTo>
                    <a:pt x="1483" y="2734"/>
                  </a:lnTo>
                  <a:lnTo>
                    <a:pt x="1488" y="2687"/>
                  </a:lnTo>
                  <a:lnTo>
                    <a:pt x="1492" y="2647"/>
                  </a:lnTo>
                  <a:lnTo>
                    <a:pt x="1496" y="2620"/>
                  </a:lnTo>
                  <a:lnTo>
                    <a:pt x="1498" y="2610"/>
                  </a:lnTo>
                  <a:lnTo>
                    <a:pt x="1502" y="2602"/>
                  </a:lnTo>
                  <a:lnTo>
                    <a:pt x="1516" y="2579"/>
                  </a:lnTo>
                  <a:lnTo>
                    <a:pt x="1537" y="2546"/>
                  </a:lnTo>
                  <a:lnTo>
                    <a:pt x="1564" y="2508"/>
                  </a:lnTo>
                  <a:lnTo>
                    <a:pt x="1580" y="2490"/>
                  </a:lnTo>
                  <a:lnTo>
                    <a:pt x="1596" y="2471"/>
                  </a:lnTo>
                  <a:lnTo>
                    <a:pt x="1613" y="2454"/>
                  </a:lnTo>
                  <a:lnTo>
                    <a:pt x="1631" y="2438"/>
                  </a:lnTo>
                  <a:lnTo>
                    <a:pt x="1639" y="2432"/>
                  </a:lnTo>
                  <a:lnTo>
                    <a:pt x="1648" y="2425"/>
                  </a:lnTo>
                  <a:lnTo>
                    <a:pt x="1657" y="2420"/>
                  </a:lnTo>
                  <a:lnTo>
                    <a:pt x="1665" y="2416"/>
                  </a:lnTo>
                  <a:lnTo>
                    <a:pt x="1674" y="2411"/>
                  </a:lnTo>
                  <a:lnTo>
                    <a:pt x="1684" y="2409"/>
                  </a:lnTo>
                  <a:lnTo>
                    <a:pt x="1693" y="2407"/>
                  </a:lnTo>
                  <a:lnTo>
                    <a:pt x="1701" y="2407"/>
                  </a:lnTo>
                  <a:lnTo>
                    <a:pt x="1719" y="2406"/>
                  </a:lnTo>
                  <a:lnTo>
                    <a:pt x="1737" y="2404"/>
                  </a:lnTo>
                  <a:lnTo>
                    <a:pt x="1756" y="2400"/>
                  </a:lnTo>
                  <a:lnTo>
                    <a:pt x="1774" y="2396"/>
                  </a:lnTo>
                  <a:lnTo>
                    <a:pt x="1811" y="2386"/>
                  </a:lnTo>
                  <a:lnTo>
                    <a:pt x="1847" y="2377"/>
                  </a:lnTo>
                  <a:lnTo>
                    <a:pt x="1864" y="2374"/>
                  </a:lnTo>
                  <a:lnTo>
                    <a:pt x="1880" y="2372"/>
                  </a:lnTo>
                  <a:lnTo>
                    <a:pt x="1895" y="2371"/>
                  </a:lnTo>
                  <a:lnTo>
                    <a:pt x="1909" y="2371"/>
                  </a:lnTo>
                  <a:lnTo>
                    <a:pt x="1916" y="2372"/>
                  </a:lnTo>
                  <a:lnTo>
                    <a:pt x="1922" y="2374"/>
                  </a:lnTo>
                  <a:lnTo>
                    <a:pt x="1928" y="2376"/>
                  </a:lnTo>
                  <a:lnTo>
                    <a:pt x="1933" y="2379"/>
                  </a:lnTo>
                  <a:lnTo>
                    <a:pt x="1939" y="2383"/>
                  </a:lnTo>
                  <a:lnTo>
                    <a:pt x="1943" y="2386"/>
                  </a:lnTo>
                  <a:lnTo>
                    <a:pt x="1947" y="2392"/>
                  </a:lnTo>
                  <a:lnTo>
                    <a:pt x="1951" y="2397"/>
                  </a:lnTo>
                  <a:lnTo>
                    <a:pt x="1959" y="2411"/>
                  </a:lnTo>
                  <a:lnTo>
                    <a:pt x="1970" y="2426"/>
                  </a:lnTo>
                  <a:lnTo>
                    <a:pt x="1983" y="2445"/>
                  </a:lnTo>
                  <a:lnTo>
                    <a:pt x="1999" y="2465"/>
                  </a:lnTo>
                  <a:lnTo>
                    <a:pt x="2015" y="2486"/>
                  </a:lnTo>
                  <a:lnTo>
                    <a:pt x="2033" y="2507"/>
                  </a:lnTo>
                  <a:lnTo>
                    <a:pt x="2052" y="2529"/>
                  </a:lnTo>
                  <a:lnTo>
                    <a:pt x="2071" y="2550"/>
                  </a:lnTo>
                  <a:lnTo>
                    <a:pt x="2092" y="2570"/>
                  </a:lnTo>
                  <a:lnTo>
                    <a:pt x="2112" y="2590"/>
                  </a:lnTo>
                  <a:lnTo>
                    <a:pt x="2132" y="2606"/>
                  </a:lnTo>
                  <a:lnTo>
                    <a:pt x="2152" y="2621"/>
                  </a:lnTo>
                  <a:lnTo>
                    <a:pt x="2162" y="2628"/>
                  </a:lnTo>
                  <a:lnTo>
                    <a:pt x="2170" y="2633"/>
                  </a:lnTo>
                  <a:lnTo>
                    <a:pt x="2179" y="2638"/>
                  </a:lnTo>
                  <a:lnTo>
                    <a:pt x="2188" y="2642"/>
                  </a:lnTo>
                  <a:lnTo>
                    <a:pt x="2197" y="2645"/>
                  </a:lnTo>
                  <a:lnTo>
                    <a:pt x="2205" y="2646"/>
                  </a:lnTo>
                  <a:lnTo>
                    <a:pt x="2213" y="2647"/>
                  </a:lnTo>
                  <a:lnTo>
                    <a:pt x="2219" y="2647"/>
                  </a:lnTo>
                  <a:lnTo>
                    <a:pt x="2232" y="2646"/>
                  </a:lnTo>
                  <a:lnTo>
                    <a:pt x="2246" y="2645"/>
                  </a:lnTo>
                  <a:lnTo>
                    <a:pt x="2256" y="2645"/>
                  </a:lnTo>
                  <a:lnTo>
                    <a:pt x="2266" y="2646"/>
                  </a:lnTo>
                  <a:lnTo>
                    <a:pt x="2286" y="2648"/>
                  </a:lnTo>
                  <a:lnTo>
                    <a:pt x="2304" y="2652"/>
                  </a:lnTo>
                  <a:lnTo>
                    <a:pt x="2323" y="2655"/>
                  </a:lnTo>
                  <a:lnTo>
                    <a:pt x="2343" y="2657"/>
                  </a:lnTo>
                  <a:lnTo>
                    <a:pt x="2354" y="2658"/>
                  </a:lnTo>
                  <a:lnTo>
                    <a:pt x="2367" y="2658"/>
                  </a:lnTo>
                  <a:lnTo>
                    <a:pt x="2380" y="2658"/>
                  </a:lnTo>
                  <a:lnTo>
                    <a:pt x="2396" y="2656"/>
                  </a:lnTo>
                  <a:lnTo>
                    <a:pt x="2425" y="2653"/>
                  </a:lnTo>
                  <a:lnTo>
                    <a:pt x="2453" y="2648"/>
                  </a:lnTo>
                  <a:lnTo>
                    <a:pt x="2465" y="2646"/>
                  </a:lnTo>
                  <a:lnTo>
                    <a:pt x="2477" y="2644"/>
                  </a:lnTo>
                  <a:lnTo>
                    <a:pt x="2489" y="2644"/>
                  </a:lnTo>
                  <a:lnTo>
                    <a:pt x="2500" y="2644"/>
                  </a:lnTo>
                  <a:lnTo>
                    <a:pt x="2510" y="2645"/>
                  </a:lnTo>
                  <a:lnTo>
                    <a:pt x="2520" y="2647"/>
                  </a:lnTo>
                  <a:lnTo>
                    <a:pt x="2529" y="2651"/>
                  </a:lnTo>
                  <a:lnTo>
                    <a:pt x="2536" y="2655"/>
                  </a:lnTo>
                  <a:lnTo>
                    <a:pt x="2544" y="2661"/>
                  </a:lnTo>
                  <a:lnTo>
                    <a:pt x="2550" y="2670"/>
                  </a:lnTo>
                  <a:lnTo>
                    <a:pt x="2557" y="2681"/>
                  </a:lnTo>
                  <a:lnTo>
                    <a:pt x="2562" y="2693"/>
                  </a:lnTo>
                  <a:lnTo>
                    <a:pt x="2568" y="2707"/>
                  </a:lnTo>
                  <a:lnTo>
                    <a:pt x="2574" y="2720"/>
                  </a:lnTo>
                  <a:lnTo>
                    <a:pt x="2581" y="2733"/>
                  </a:lnTo>
                  <a:lnTo>
                    <a:pt x="2588" y="2745"/>
                  </a:lnTo>
                  <a:lnTo>
                    <a:pt x="2604" y="2767"/>
                  </a:lnTo>
                  <a:lnTo>
                    <a:pt x="2619" y="2787"/>
                  </a:lnTo>
                  <a:lnTo>
                    <a:pt x="2644" y="2814"/>
                  </a:lnTo>
                  <a:lnTo>
                    <a:pt x="2655" y="2824"/>
                  </a:lnTo>
                  <a:lnTo>
                    <a:pt x="2831" y="2914"/>
                  </a:lnTo>
                  <a:lnTo>
                    <a:pt x="2830" y="2903"/>
                  </a:lnTo>
                  <a:lnTo>
                    <a:pt x="2830" y="2893"/>
                  </a:lnTo>
                  <a:lnTo>
                    <a:pt x="2831" y="2883"/>
                  </a:lnTo>
                  <a:lnTo>
                    <a:pt x="2834" y="2875"/>
                  </a:lnTo>
                  <a:lnTo>
                    <a:pt x="2839" y="2866"/>
                  </a:lnTo>
                  <a:lnTo>
                    <a:pt x="2844" y="2858"/>
                  </a:lnTo>
                  <a:lnTo>
                    <a:pt x="2851" y="2851"/>
                  </a:lnTo>
                  <a:lnTo>
                    <a:pt x="2858" y="2844"/>
                  </a:lnTo>
                  <a:lnTo>
                    <a:pt x="2867" y="2838"/>
                  </a:lnTo>
                  <a:lnTo>
                    <a:pt x="2876" y="2832"/>
                  </a:lnTo>
                  <a:lnTo>
                    <a:pt x="2885" y="2827"/>
                  </a:lnTo>
                  <a:lnTo>
                    <a:pt x="2896" y="2823"/>
                  </a:lnTo>
                  <a:lnTo>
                    <a:pt x="2918" y="2815"/>
                  </a:lnTo>
                  <a:lnTo>
                    <a:pt x="2941" y="2808"/>
                  </a:lnTo>
                  <a:lnTo>
                    <a:pt x="2964" y="2803"/>
                  </a:lnTo>
                  <a:lnTo>
                    <a:pt x="2987" y="2800"/>
                  </a:lnTo>
                  <a:lnTo>
                    <a:pt x="3008" y="2796"/>
                  </a:lnTo>
                  <a:lnTo>
                    <a:pt x="3027" y="2794"/>
                  </a:lnTo>
                  <a:lnTo>
                    <a:pt x="3056" y="2793"/>
                  </a:lnTo>
                  <a:lnTo>
                    <a:pt x="3067" y="2793"/>
                  </a:lnTo>
                  <a:lnTo>
                    <a:pt x="3067" y="2795"/>
                  </a:lnTo>
                  <a:lnTo>
                    <a:pt x="3067" y="2803"/>
                  </a:lnTo>
                  <a:lnTo>
                    <a:pt x="3067" y="2817"/>
                  </a:lnTo>
                  <a:lnTo>
                    <a:pt x="3066" y="2837"/>
                  </a:lnTo>
                  <a:lnTo>
                    <a:pt x="3064" y="2862"/>
                  </a:lnTo>
                  <a:lnTo>
                    <a:pt x="3062" y="2892"/>
                  </a:lnTo>
                  <a:lnTo>
                    <a:pt x="3058" y="2929"/>
                  </a:lnTo>
                  <a:lnTo>
                    <a:pt x="3054" y="2974"/>
                  </a:lnTo>
                  <a:lnTo>
                    <a:pt x="3052" y="2996"/>
                  </a:lnTo>
                  <a:lnTo>
                    <a:pt x="3052" y="3016"/>
                  </a:lnTo>
                  <a:lnTo>
                    <a:pt x="3054" y="3034"/>
                  </a:lnTo>
                  <a:lnTo>
                    <a:pt x="3057" y="3050"/>
                  </a:lnTo>
                  <a:lnTo>
                    <a:pt x="3063" y="3065"/>
                  </a:lnTo>
                  <a:lnTo>
                    <a:pt x="3069" y="3078"/>
                  </a:lnTo>
                  <a:lnTo>
                    <a:pt x="3077" y="3089"/>
                  </a:lnTo>
                  <a:lnTo>
                    <a:pt x="3087" y="3100"/>
                  </a:lnTo>
                  <a:lnTo>
                    <a:pt x="3097" y="3109"/>
                  </a:lnTo>
                  <a:lnTo>
                    <a:pt x="3109" y="3117"/>
                  </a:lnTo>
                  <a:lnTo>
                    <a:pt x="3121" y="3125"/>
                  </a:lnTo>
                  <a:lnTo>
                    <a:pt x="3134" y="3132"/>
                  </a:lnTo>
                  <a:lnTo>
                    <a:pt x="3162" y="3144"/>
                  </a:lnTo>
                  <a:lnTo>
                    <a:pt x="3192" y="3153"/>
                  </a:lnTo>
                  <a:lnTo>
                    <a:pt x="3200" y="3156"/>
                  </a:lnTo>
                  <a:lnTo>
                    <a:pt x="3208" y="3156"/>
                  </a:lnTo>
                  <a:lnTo>
                    <a:pt x="3214" y="3156"/>
                  </a:lnTo>
                  <a:lnTo>
                    <a:pt x="3220" y="3153"/>
                  </a:lnTo>
                  <a:lnTo>
                    <a:pt x="3226" y="3149"/>
                  </a:lnTo>
                  <a:lnTo>
                    <a:pt x="3232" y="3145"/>
                  </a:lnTo>
                  <a:lnTo>
                    <a:pt x="3236" y="3139"/>
                  </a:lnTo>
                  <a:lnTo>
                    <a:pt x="3240" y="3133"/>
                  </a:lnTo>
                  <a:lnTo>
                    <a:pt x="3245" y="3126"/>
                  </a:lnTo>
                  <a:lnTo>
                    <a:pt x="3249" y="3117"/>
                  </a:lnTo>
                  <a:lnTo>
                    <a:pt x="3252" y="3109"/>
                  </a:lnTo>
                  <a:lnTo>
                    <a:pt x="3255" y="3100"/>
                  </a:lnTo>
                  <a:lnTo>
                    <a:pt x="3261" y="3080"/>
                  </a:lnTo>
                  <a:lnTo>
                    <a:pt x="3265" y="3060"/>
                  </a:lnTo>
                  <a:lnTo>
                    <a:pt x="3269" y="3039"/>
                  </a:lnTo>
                  <a:lnTo>
                    <a:pt x="3272" y="3018"/>
                  </a:lnTo>
                  <a:lnTo>
                    <a:pt x="3273" y="3000"/>
                  </a:lnTo>
                  <a:lnTo>
                    <a:pt x="3274" y="2983"/>
                  </a:lnTo>
                  <a:lnTo>
                    <a:pt x="3276" y="2955"/>
                  </a:lnTo>
                  <a:lnTo>
                    <a:pt x="3276" y="2946"/>
                  </a:lnTo>
                  <a:lnTo>
                    <a:pt x="3285" y="2943"/>
                  </a:lnTo>
                  <a:lnTo>
                    <a:pt x="3309" y="2936"/>
                  </a:lnTo>
                  <a:lnTo>
                    <a:pt x="3343" y="2925"/>
                  </a:lnTo>
                  <a:lnTo>
                    <a:pt x="3382" y="2910"/>
                  </a:lnTo>
                  <a:lnTo>
                    <a:pt x="3401" y="2900"/>
                  </a:lnTo>
                  <a:lnTo>
                    <a:pt x="3422" y="2891"/>
                  </a:lnTo>
                  <a:lnTo>
                    <a:pt x="3440" y="2880"/>
                  </a:lnTo>
                  <a:lnTo>
                    <a:pt x="3458" y="2869"/>
                  </a:lnTo>
                  <a:lnTo>
                    <a:pt x="3466" y="2864"/>
                  </a:lnTo>
                  <a:lnTo>
                    <a:pt x="3472" y="2857"/>
                  </a:lnTo>
                  <a:lnTo>
                    <a:pt x="3479" y="2852"/>
                  </a:lnTo>
                  <a:lnTo>
                    <a:pt x="3484" y="2845"/>
                  </a:lnTo>
                  <a:lnTo>
                    <a:pt x="3489" y="2840"/>
                  </a:lnTo>
                  <a:lnTo>
                    <a:pt x="3493" y="2833"/>
                  </a:lnTo>
                  <a:lnTo>
                    <a:pt x="3496" y="2827"/>
                  </a:lnTo>
                  <a:lnTo>
                    <a:pt x="3498" y="2820"/>
                  </a:lnTo>
                  <a:lnTo>
                    <a:pt x="3500" y="2808"/>
                  </a:lnTo>
                  <a:lnTo>
                    <a:pt x="3501" y="2796"/>
                  </a:lnTo>
                  <a:lnTo>
                    <a:pt x="3503" y="2786"/>
                  </a:lnTo>
                  <a:lnTo>
                    <a:pt x="3503" y="2776"/>
                  </a:lnTo>
                  <a:lnTo>
                    <a:pt x="3501" y="2766"/>
                  </a:lnTo>
                  <a:lnTo>
                    <a:pt x="3499" y="2756"/>
                  </a:lnTo>
                  <a:lnTo>
                    <a:pt x="3496" y="2747"/>
                  </a:lnTo>
                  <a:lnTo>
                    <a:pt x="3491" y="2739"/>
                  </a:lnTo>
                  <a:lnTo>
                    <a:pt x="3485" y="2731"/>
                  </a:lnTo>
                  <a:lnTo>
                    <a:pt x="3477" y="2722"/>
                  </a:lnTo>
                  <a:lnTo>
                    <a:pt x="3469" y="2714"/>
                  </a:lnTo>
                  <a:lnTo>
                    <a:pt x="3459" y="2705"/>
                  </a:lnTo>
                  <a:lnTo>
                    <a:pt x="3447" y="2696"/>
                  </a:lnTo>
                  <a:lnTo>
                    <a:pt x="3433" y="2688"/>
                  </a:lnTo>
                  <a:lnTo>
                    <a:pt x="3418" y="2678"/>
                  </a:lnTo>
                  <a:lnTo>
                    <a:pt x="3400" y="2668"/>
                  </a:lnTo>
                  <a:lnTo>
                    <a:pt x="3384" y="2657"/>
                  </a:lnTo>
                  <a:lnTo>
                    <a:pt x="3371" y="2647"/>
                  </a:lnTo>
                  <a:lnTo>
                    <a:pt x="3365" y="2642"/>
                  </a:lnTo>
                  <a:lnTo>
                    <a:pt x="3361" y="2636"/>
                  </a:lnTo>
                  <a:lnTo>
                    <a:pt x="3357" y="2631"/>
                  </a:lnTo>
                  <a:lnTo>
                    <a:pt x="3353" y="2626"/>
                  </a:lnTo>
                  <a:lnTo>
                    <a:pt x="3351" y="2620"/>
                  </a:lnTo>
                  <a:lnTo>
                    <a:pt x="3349" y="2616"/>
                  </a:lnTo>
                  <a:lnTo>
                    <a:pt x="3348" y="2610"/>
                  </a:lnTo>
                  <a:lnTo>
                    <a:pt x="3347" y="2605"/>
                  </a:lnTo>
                  <a:lnTo>
                    <a:pt x="3347" y="2594"/>
                  </a:lnTo>
                  <a:lnTo>
                    <a:pt x="3349" y="2583"/>
                  </a:lnTo>
                  <a:lnTo>
                    <a:pt x="3352" y="2571"/>
                  </a:lnTo>
                  <a:lnTo>
                    <a:pt x="3357" y="2560"/>
                  </a:lnTo>
                  <a:lnTo>
                    <a:pt x="3363" y="2548"/>
                  </a:lnTo>
                  <a:lnTo>
                    <a:pt x="3370" y="2537"/>
                  </a:lnTo>
                  <a:lnTo>
                    <a:pt x="3385" y="2512"/>
                  </a:lnTo>
                  <a:lnTo>
                    <a:pt x="3400" y="2487"/>
                  </a:lnTo>
                  <a:lnTo>
                    <a:pt x="3407" y="2475"/>
                  </a:lnTo>
                  <a:lnTo>
                    <a:pt x="3410" y="2468"/>
                  </a:lnTo>
                  <a:lnTo>
                    <a:pt x="3411" y="2465"/>
                  </a:lnTo>
                  <a:lnTo>
                    <a:pt x="3410" y="2461"/>
                  </a:lnTo>
                  <a:lnTo>
                    <a:pt x="3410" y="2459"/>
                  </a:lnTo>
                  <a:lnTo>
                    <a:pt x="3408" y="2458"/>
                  </a:lnTo>
                  <a:lnTo>
                    <a:pt x="3403" y="2456"/>
                  </a:lnTo>
                  <a:lnTo>
                    <a:pt x="3396" y="2456"/>
                  </a:lnTo>
                  <a:lnTo>
                    <a:pt x="3387" y="2456"/>
                  </a:lnTo>
                  <a:lnTo>
                    <a:pt x="3376" y="2458"/>
                  </a:lnTo>
                  <a:lnTo>
                    <a:pt x="3350" y="2462"/>
                  </a:lnTo>
                  <a:lnTo>
                    <a:pt x="3319" y="2466"/>
                  </a:lnTo>
                  <a:lnTo>
                    <a:pt x="3302" y="2467"/>
                  </a:lnTo>
                  <a:lnTo>
                    <a:pt x="3284" y="2466"/>
                  </a:lnTo>
                  <a:lnTo>
                    <a:pt x="3266" y="2463"/>
                  </a:lnTo>
                  <a:lnTo>
                    <a:pt x="3248" y="2459"/>
                  </a:lnTo>
                  <a:lnTo>
                    <a:pt x="3239" y="2457"/>
                  </a:lnTo>
                  <a:lnTo>
                    <a:pt x="3232" y="2453"/>
                  </a:lnTo>
                  <a:lnTo>
                    <a:pt x="3224" y="2448"/>
                  </a:lnTo>
                  <a:lnTo>
                    <a:pt x="3216" y="2443"/>
                  </a:lnTo>
                  <a:lnTo>
                    <a:pt x="3210" y="2436"/>
                  </a:lnTo>
                  <a:lnTo>
                    <a:pt x="3204" y="2430"/>
                  </a:lnTo>
                  <a:lnTo>
                    <a:pt x="3199" y="2422"/>
                  </a:lnTo>
                  <a:lnTo>
                    <a:pt x="3193" y="2413"/>
                  </a:lnTo>
                  <a:lnTo>
                    <a:pt x="3189" y="2405"/>
                  </a:lnTo>
                  <a:lnTo>
                    <a:pt x="3186" y="2395"/>
                  </a:lnTo>
                  <a:lnTo>
                    <a:pt x="3183" y="2385"/>
                  </a:lnTo>
                  <a:lnTo>
                    <a:pt x="3179" y="2375"/>
                  </a:lnTo>
                  <a:lnTo>
                    <a:pt x="3174" y="2352"/>
                  </a:lnTo>
                  <a:lnTo>
                    <a:pt x="3169" y="2330"/>
                  </a:lnTo>
                  <a:lnTo>
                    <a:pt x="3167" y="2305"/>
                  </a:lnTo>
                  <a:lnTo>
                    <a:pt x="3165" y="2280"/>
                  </a:lnTo>
                  <a:lnTo>
                    <a:pt x="3164" y="2253"/>
                  </a:lnTo>
                  <a:lnTo>
                    <a:pt x="3164" y="2227"/>
                  </a:lnTo>
                  <a:lnTo>
                    <a:pt x="3164" y="2175"/>
                  </a:lnTo>
                  <a:lnTo>
                    <a:pt x="3165" y="2126"/>
                  </a:lnTo>
                  <a:lnTo>
                    <a:pt x="3165" y="2104"/>
                  </a:lnTo>
                  <a:lnTo>
                    <a:pt x="3168" y="2085"/>
                  </a:lnTo>
                  <a:lnTo>
                    <a:pt x="3173" y="2068"/>
                  </a:lnTo>
                  <a:lnTo>
                    <a:pt x="3178" y="2054"/>
                  </a:lnTo>
                  <a:lnTo>
                    <a:pt x="3184" y="2042"/>
                  </a:lnTo>
                  <a:lnTo>
                    <a:pt x="3191" y="2031"/>
                  </a:lnTo>
                  <a:lnTo>
                    <a:pt x="3199" y="2024"/>
                  </a:lnTo>
                  <a:lnTo>
                    <a:pt x="3206" y="2017"/>
                  </a:lnTo>
                  <a:lnTo>
                    <a:pt x="3214" y="2012"/>
                  </a:lnTo>
                  <a:lnTo>
                    <a:pt x="3222" y="2007"/>
                  </a:lnTo>
                  <a:lnTo>
                    <a:pt x="3228" y="2005"/>
                  </a:lnTo>
                  <a:lnTo>
                    <a:pt x="3235" y="2003"/>
                  </a:lnTo>
                  <a:lnTo>
                    <a:pt x="3245" y="2002"/>
                  </a:lnTo>
                  <a:lnTo>
                    <a:pt x="3248" y="2001"/>
                  </a:lnTo>
                  <a:lnTo>
                    <a:pt x="3254" y="2001"/>
                  </a:lnTo>
                  <a:lnTo>
                    <a:pt x="3273" y="2000"/>
                  </a:lnTo>
                  <a:lnTo>
                    <a:pt x="3299" y="1997"/>
                  </a:lnTo>
                  <a:lnTo>
                    <a:pt x="3332" y="1991"/>
                  </a:lnTo>
                  <a:lnTo>
                    <a:pt x="3348" y="1987"/>
                  </a:lnTo>
                  <a:lnTo>
                    <a:pt x="3366" y="1981"/>
                  </a:lnTo>
                  <a:lnTo>
                    <a:pt x="3384" y="1975"/>
                  </a:lnTo>
                  <a:lnTo>
                    <a:pt x="3400" y="1966"/>
                  </a:lnTo>
                  <a:lnTo>
                    <a:pt x="3417" y="1956"/>
                  </a:lnTo>
                  <a:lnTo>
                    <a:pt x="3432" y="1945"/>
                  </a:lnTo>
                  <a:lnTo>
                    <a:pt x="3438" y="1939"/>
                  </a:lnTo>
                  <a:lnTo>
                    <a:pt x="3445" y="1932"/>
                  </a:lnTo>
                  <a:lnTo>
                    <a:pt x="3450" y="1926"/>
                  </a:lnTo>
                  <a:lnTo>
                    <a:pt x="3457" y="1918"/>
                  </a:lnTo>
                  <a:lnTo>
                    <a:pt x="3475" y="1888"/>
                  </a:lnTo>
                  <a:lnTo>
                    <a:pt x="3493" y="1859"/>
                  </a:lnTo>
                  <a:lnTo>
                    <a:pt x="3507" y="1833"/>
                  </a:lnTo>
                  <a:lnTo>
                    <a:pt x="3519" y="1810"/>
                  </a:lnTo>
                  <a:lnTo>
                    <a:pt x="3534" y="1778"/>
                  </a:lnTo>
                  <a:lnTo>
                    <a:pt x="3540" y="1765"/>
                  </a:lnTo>
                  <a:lnTo>
                    <a:pt x="3545" y="1764"/>
                  </a:lnTo>
                  <a:lnTo>
                    <a:pt x="3558" y="1758"/>
                  </a:lnTo>
                  <a:lnTo>
                    <a:pt x="3579" y="1751"/>
                  </a:lnTo>
                  <a:lnTo>
                    <a:pt x="3606" y="1741"/>
                  </a:lnTo>
                  <a:lnTo>
                    <a:pt x="3636" y="1730"/>
                  </a:lnTo>
                  <a:lnTo>
                    <a:pt x="3669" y="1718"/>
                  </a:lnTo>
                  <a:lnTo>
                    <a:pt x="3702" y="1707"/>
                  </a:lnTo>
                  <a:lnTo>
                    <a:pt x="3734" y="1696"/>
                  </a:lnTo>
                  <a:lnTo>
                    <a:pt x="3742" y="1693"/>
                  </a:lnTo>
                  <a:lnTo>
                    <a:pt x="3748" y="1690"/>
                  </a:lnTo>
                  <a:lnTo>
                    <a:pt x="3755" y="1685"/>
                  </a:lnTo>
                  <a:lnTo>
                    <a:pt x="3762" y="1681"/>
                  </a:lnTo>
                  <a:lnTo>
                    <a:pt x="3767" y="1676"/>
                  </a:lnTo>
                  <a:lnTo>
                    <a:pt x="3772" y="1670"/>
                  </a:lnTo>
                  <a:lnTo>
                    <a:pt x="3778" y="1664"/>
                  </a:lnTo>
                  <a:lnTo>
                    <a:pt x="3782" y="1657"/>
                  </a:lnTo>
                  <a:lnTo>
                    <a:pt x="3791" y="1644"/>
                  </a:lnTo>
                  <a:lnTo>
                    <a:pt x="3799" y="1629"/>
                  </a:lnTo>
                  <a:lnTo>
                    <a:pt x="3805" y="1613"/>
                  </a:lnTo>
                  <a:lnTo>
                    <a:pt x="3810" y="1597"/>
                  </a:lnTo>
                  <a:lnTo>
                    <a:pt x="3819" y="1565"/>
                  </a:lnTo>
                  <a:lnTo>
                    <a:pt x="3828" y="1534"/>
                  </a:lnTo>
                  <a:lnTo>
                    <a:pt x="3831" y="1520"/>
                  </a:lnTo>
                  <a:lnTo>
                    <a:pt x="3836" y="1507"/>
                  </a:lnTo>
                  <a:lnTo>
                    <a:pt x="3840" y="1496"/>
                  </a:lnTo>
                  <a:lnTo>
                    <a:pt x="3845" y="1487"/>
                  </a:lnTo>
                  <a:lnTo>
                    <a:pt x="3847" y="1483"/>
                  </a:lnTo>
                  <a:lnTo>
                    <a:pt x="3850" y="1477"/>
                  </a:lnTo>
                  <a:lnTo>
                    <a:pt x="3852" y="1472"/>
                  </a:lnTo>
                  <a:lnTo>
                    <a:pt x="3853" y="1464"/>
                  </a:lnTo>
                  <a:lnTo>
                    <a:pt x="3855" y="1449"/>
                  </a:lnTo>
                  <a:lnTo>
                    <a:pt x="3857" y="1431"/>
                  </a:lnTo>
                  <a:lnTo>
                    <a:pt x="3857" y="1411"/>
                  </a:lnTo>
                  <a:lnTo>
                    <a:pt x="3857" y="1390"/>
                  </a:lnTo>
                  <a:lnTo>
                    <a:pt x="3856" y="1369"/>
                  </a:lnTo>
                  <a:lnTo>
                    <a:pt x="3855" y="1347"/>
                  </a:lnTo>
                  <a:lnTo>
                    <a:pt x="3853" y="1306"/>
                  </a:lnTo>
                  <a:lnTo>
                    <a:pt x="3849" y="1271"/>
                  </a:lnTo>
                  <a:lnTo>
                    <a:pt x="3846" y="1247"/>
                  </a:lnTo>
                  <a:lnTo>
                    <a:pt x="3845" y="1238"/>
                  </a:lnTo>
                  <a:lnTo>
                    <a:pt x="3849" y="1229"/>
                  </a:lnTo>
                  <a:lnTo>
                    <a:pt x="3858" y="1205"/>
                  </a:lnTo>
                  <a:lnTo>
                    <a:pt x="3870" y="1172"/>
                  </a:lnTo>
                  <a:lnTo>
                    <a:pt x="3884" y="1130"/>
                  </a:lnTo>
                  <a:lnTo>
                    <a:pt x="3892" y="1107"/>
                  </a:lnTo>
                  <a:lnTo>
                    <a:pt x="3899" y="1085"/>
                  </a:lnTo>
                  <a:lnTo>
                    <a:pt x="3904" y="1062"/>
                  </a:lnTo>
                  <a:lnTo>
                    <a:pt x="3910" y="1039"/>
                  </a:lnTo>
                  <a:lnTo>
                    <a:pt x="3913" y="1016"/>
                  </a:lnTo>
                  <a:lnTo>
                    <a:pt x="3915" y="995"/>
                  </a:lnTo>
                  <a:lnTo>
                    <a:pt x="3916" y="977"/>
                  </a:lnTo>
                  <a:lnTo>
                    <a:pt x="3915" y="959"/>
                  </a:lnTo>
                  <a:lnTo>
                    <a:pt x="3913" y="953"/>
                  </a:lnTo>
                  <a:lnTo>
                    <a:pt x="3911" y="945"/>
                  </a:lnTo>
                  <a:lnTo>
                    <a:pt x="3907" y="940"/>
                  </a:lnTo>
                  <a:lnTo>
                    <a:pt x="3904" y="934"/>
                  </a:lnTo>
                  <a:lnTo>
                    <a:pt x="3901" y="929"/>
                  </a:lnTo>
                  <a:lnTo>
                    <a:pt x="3895" y="925"/>
                  </a:lnTo>
                  <a:lnTo>
                    <a:pt x="3891" y="921"/>
                  </a:lnTo>
                  <a:lnTo>
                    <a:pt x="3886" y="918"/>
                  </a:lnTo>
                  <a:lnTo>
                    <a:pt x="3873" y="914"/>
                  </a:lnTo>
                  <a:lnTo>
                    <a:pt x="3858" y="910"/>
                  </a:lnTo>
                  <a:lnTo>
                    <a:pt x="3843" y="908"/>
                  </a:lnTo>
                  <a:lnTo>
                    <a:pt x="3826" y="908"/>
                  </a:lnTo>
                  <a:lnTo>
                    <a:pt x="3789" y="909"/>
                  </a:lnTo>
                  <a:lnTo>
                    <a:pt x="3748" y="913"/>
                  </a:lnTo>
                  <a:lnTo>
                    <a:pt x="3707" y="917"/>
                  </a:lnTo>
                  <a:lnTo>
                    <a:pt x="3665" y="918"/>
                  </a:lnTo>
                  <a:lnTo>
                    <a:pt x="3645" y="918"/>
                  </a:lnTo>
                  <a:lnTo>
                    <a:pt x="3629" y="917"/>
                  </a:lnTo>
                  <a:lnTo>
                    <a:pt x="3615" y="915"/>
                  </a:lnTo>
                  <a:lnTo>
                    <a:pt x="3603" y="913"/>
                  </a:lnTo>
                  <a:lnTo>
                    <a:pt x="3592" y="909"/>
                  </a:lnTo>
                  <a:lnTo>
                    <a:pt x="3583" y="904"/>
                  </a:lnTo>
                  <a:lnTo>
                    <a:pt x="3574" y="899"/>
                  </a:lnTo>
                  <a:lnTo>
                    <a:pt x="3566" y="892"/>
                  </a:lnTo>
                  <a:lnTo>
                    <a:pt x="3548" y="876"/>
                  </a:lnTo>
                  <a:lnTo>
                    <a:pt x="3526" y="854"/>
                  </a:lnTo>
                  <a:lnTo>
                    <a:pt x="3512" y="841"/>
                  </a:lnTo>
                  <a:lnTo>
                    <a:pt x="3497" y="827"/>
                  </a:lnTo>
                  <a:lnTo>
                    <a:pt x="3477" y="810"/>
                  </a:lnTo>
                  <a:lnTo>
                    <a:pt x="3457" y="793"/>
                  </a:lnTo>
                  <a:lnTo>
                    <a:pt x="3433" y="777"/>
                  </a:lnTo>
                  <a:lnTo>
                    <a:pt x="3411" y="764"/>
                  </a:lnTo>
                  <a:lnTo>
                    <a:pt x="3390" y="753"/>
                  </a:lnTo>
                  <a:lnTo>
                    <a:pt x="3371" y="745"/>
                  </a:lnTo>
                  <a:lnTo>
                    <a:pt x="3362" y="742"/>
                  </a:lnTo>
                  <a:lnTo>
                    <a:pt x="3352" y="740"/>
                  </a:lnTo>
                  <a:lnTo>
                    <a:pt x="3344" y="739"/>
                  </a:lnTo>
                  <a:lnTo>
                    <a:pt x="3336" y="737"/>
                  </a:lnTo>
                  <a:lnTo>
                    <a:pt x="3327" y="737"/>
                  </a:lnTo>
                  <a:lnTo>
                    <a:pt x="3320" y="737"/>
                  </a:lnTo>
                  <a:lnTo>
                    <a:pt x="3312" y="739"/>
                  </a:lnTo>
                  <a:lnTo>
                    <a:pt x="3306" y="740"/>
                  </a:lnTo>
                  <a:lnTo>
                    <a:pt x="3299" y="742"/>
                  </a:lnTo>
                  <a:lnTo>
                    <a:pt x="3292" y="744"/>
                  </a:lnTo>
                  <a:lnTo>
                    <a:pt x="3286" y="746"/>
                  </a:lnTo>
                  <a:lnTo>
                    <a:pt x="3281" y="751"/>
                  </a:lnTo>
                  <a:lnTo>
                    <a:pt x="3276" y="754"/>
                  </a:lnTo>
                  <a:lnTo>
                    <a:pt x="3271" y="758"/>
                  </a:lnTo>
                  <a:lnTo>
                    <a:pt x="3266" y="762"/>
                  </a:lnTo>
                  <a:lnTo>
                    <a:pt x="3263" y="768"/>
                  </a:lnTo>
                  <a:lnTo>
                    <a:pt x="3260" y="773"/>
                  </a:lnTo>
                  <a:lnTo>
                    <a:pt x="3257" y="779"/>
                  </a:lnTo>
                  <a:lnTo>
                    <a:pt x="3254" y="785"/>
                  </a:lnTo>
                  <a:lnTo>
                    <a:pt x="3252" y="792"/>
                  </a:lnTo>
                  <a:lnTo>
                    <a:pt x="3249" y="806"/>
                  </a:lnTo>
                  <a:lnTo>
                    <a:pt x="3248" y="821"/>
                  </a:lnTo>
                  <a:lnTo>
                    <a:pt x="3247" y="836"/>
                  </a:lnTo>
                  <a:lnTo>
                    <a:pt x="3245" y="851"/>
                  </a:lnTo>
                  <a:lnTo>
                    <a:pt x="3240" y="865"/>
                  </a:lnTo>
                  <a:lnTo>
                    <a:pt x="3235" y="878"/>
                  </a:lnTo>
                  <a:lnTo>
                    <a:pt x="3227" y="890"/>
                  </a:lnTo>
                  <a:lnTo>
                    <a:pt x="3218" y="901"/>
                  </a:lnTo>
                  <a:lnTo>
                    <a:pt x="3208" y="910"/>
                  </a:lnTo>
                  <a:lnTo>
                    <a:pt x="3196" y="920"/>
                  </a:lnTo>
                  <a:lnTo>
                    <a:pt x="3183" y="928"/>
                  </a:lnTo>
                  <a:lnTo>
                    <a:pt x="3166" y="934"/>
                  </a:lnTo>
                  <a:lnTo>
                    <a:pt x="3150" y="940"/>
                  </a:lnTo>
                  <a:lnTo>
                    <a:pt x="3130" y="944"/>
                  </a:lnTo>
                  <a:lnTo>
                    <a:pt x="3111" y="946"/>
                  </a:lnTo>
                  <a:lnTo>
                    <a:pt x="3089" y="949"/>
                  </a:lnTo>
                  <a:lnTo>
                    <a:pt x="3065" y="947"/>
                  </a:lnTo>
                  <a:lnTo>
                    <a:pt x="3040" y="946"/>
                  </a:lnTo>
                  <a:lnTo>
                    <a:pt x="3016" y="944"/>
                  </a:lnTo>
                  <a:lnTo>
                    <a:pt x="2995" y="943"/>
                  </a:lnTo>
                  <a:lnTo>
                    <a:pt x="2978" y="944"/>
                  </a:lnTo>
                  <a:lnTo>
                    <a:pt x="2963" y="945"/>
                  </a:lnTo>
                  <a:lnTo>
                    <a:pt x="2951" y="949"/>
                  </a:lnTo>
                  <a:lnTo>
                    <a:pt x="2941" y="952"/>
                  </a:lnTo>
                  <a:lnTo>
                    <a:pt x="2932" y="957"/>
                  </a:lnTo>
                  <a:lnTo>
                    <a:pt x="2925" y="964"/>
                  </a:lnTo>
                  <a:lnTo>
                    <a:pt x="2919" y="970"/>
                  </a:lnTo>
                  <a:lnTo>
                    <a:pt x="2914" y="978"/>
                  </a:lnTo>
                  <a:lnTo>
                    <a:pt x="2908" y="987"/>
                  </a:lnTo>
                  <a:lnTo>
                    <a:pt x="2903" y="996"/>
                  </a:lnTo>
                  <a:lnTo>
                    <a:pt x="2897" y="1007"/>
                  </a:lnTo>
                  <a:lnTo>
                    <a:pt x="2891" y="1018"/>
                  </a:lnTo>
                  <a:lnTo>
                    <a:pt x="2882" y="1030"/>
                  </a:lnTo>
                  <a:lnTo>
                    <a:pt x="2873" y="1043"/>
                  </a:lnTo>
                  <a:lnTo>
                    <a:pt x="2868" y="1050"/>
                  </a:lnTo>
                  <a:lnTo>
                    <a:pt x="2863" y="1054"/>
                  </a:lnTo>
                  <a:lnTo>
                    <a:pt x="2857" y="1060"/>
                  </a:lnTo>
                  <a:lnTo>
                    <a:pt x="2851" y="1063"/>
                  </a:lnTo>
                  <a:lnTo>
                    <a:pt x="2845" y="1066"/>
                  </a:lnTo>
                  <a:lnTo>
                    <a:pt x="2839" y="1068"/>
                  </a:lnTo>
                  <a:lnTo>
                    <a:pt x="2833" y="1070"/>
                  </a:lnTo>
                  <a:lnTo>
                    <a:pt x="2827" y="1072"/>
                  </a:lnTo>
                  <a:lnTo>
                    <a:pt x="2814" y="1073"/>
                  </a:lnTo>
                  <a:lnTo>
                    <a:pt x="2801" y="1072"/>
                  </a:lnTo>
                  <a:lnTo>
                    <a:pt x="2786" y="1068"/>
                  </a:lnTo>
                  <a:lnTo>
                    <a:pt x="2772" y="1064"/>
                  </a:lnTo>
                  <a:lnTo>
                    <a:pt x="2758" y="1058"/>
                  </a:lnTo>
                  <a:lnTo>
                    <a:pt x="2743" y="1051"/>
                  </a:lnTo>
                  <a:lnTo>
                    <a:pt x="2728" y="1043"/>
                  </a:lnTo>
                  <a:lnTo>
                    <a:pt x="2714" y="1036"/>
                  </a:lnTo>
                  <a:lnTo>
                    <a:pt x="2682" y="1018"/>
                  </a:lnTo>
                  <a:lnTo>
                    <a:pt x="2651" y="1002"/>
                  </a:lnTo>
                  <a:lnTo>
                    <a:pt x="2643" y="998"/>
                  </a:lnTo>
                  <a:lnTo>
                    <a:pt x="2635" y="995"/>
                  </a:lnTo>
                  <a:lnTo>
                    <a:pt x="2628" y="993"/>
                  </a:lnTo>
                  <a:lnTo>
                    <a:pt x="2620" y="991"/>
                  </a:lnTo>
                  <a:lnTo>
                    <a:pt x="2605" y="990"/>
                  </a:lnTo>
                  <a:lnTo>
                    <a:pt x="2588" y="990"/>
                  </a:lnTo>
                  <a:lnTo>
                    <a:pt x="2573" y="991"/>
                  </a:lnTo>
                  <a:lnTo>
                    <a:pt x="2558" y="993"/>
                  </a:lnTo>
                  <a:lnTo>
                    <a:pt x="2543" y="996"/>
                  </a:lnTo>
                  <a:lnTo>
                    <a:pt x="2527" y="1000"/>
                  </a:lnTo>
                  <a:lnTo>
                    <a:pt x="2513" y="1003"/>
                  </a:lnTo>
                  <a:lnTo>
                    <a:pt x="2498" y="1005"/>
                  </a:lnTo>
                  <a:lnTo>
                    <a:pt x="2484" y="1007"/>
                  </a:lnTo>
                  <a:lnTo>
                    <a:pt x="2470" y="1007"/>
                  </a:lnTo>
                  <a:lnTo>
                    <a:pt x="2456" y="1006"/>
                  </a:lnTo>
                  <a:lnTo>
                    <a:pt x="2441" y="1003"/>
                  </a:lnTo>
                  <a:lnTo>
                    <a:pt x="2435" y="1000"/>
                  </a:lnTo>
                  <a:lnTo>
                    <a:pt x="2428" y="996"/>
                  </a:lnTo>
                  <a:lnTo>
                    <a:pt x="2422" y="992"/>
                  </a:lnTo>
                  <a:lnTo>
                    <a:pt x="2415" y="988"/>
                  </a:lnTo>
                  <a:lnTo>
                    <a:pt x="2401" y="978"/>
                  </a:lnTo>
                  <a:lnTo>
                    <a:pt x="2387" y="969"/>
                  </a:lnTo>
                  <a:lnTo>
                    <a:pt x="2373" y="962"/>
                  </a:lnTo>
                  <a:lnTo>
                    <a:pt x="2358" y="954"/>
                  </a:lnTo>
                  <a:lnTo>
                    <a:pt x="2326" y="941"/>
                  </a:lnTo>
                  <a:lnTo>
                    <a:pt x="2297" y="927"/>
                  </a:lnTo>
                  <a:lnTo>
                    <a:pt x="2283" y="919"/>
                  </a:lnTo>
                  <a:lnTo>
                    <a:pt x="2269" y="912"/>
                  </a:lnTo>
                  <a:lnTo>
                    <a:pt x="2258" y="902"/>
                  </a:lnTo>
                  <a:lnTo>
                    <a:pt x="2247" y="892"/>
                  </a:lnTo>
                  <a:lnTo>
                    <a:pt x="2242" y="887"/>
                  </a:lnTo>
                  <a:lnTo>
                    <a:pt x="2238" y="880"/>
                  </a:lnTo>
                  <a:lnTo>
                    <a:pt x="2234" y="873"/>
                  </a:lnTo>
                  <a:lnTo>
                    <a:pt x="2230" y="867"/>
                  </a:lnTo>
                  <a:lnTo>
                    <a:pt x="2227" y="859"/>
                  </a:lnTo>
                  <a:lnTo>
                    <a:pt x="2224" y="852"/>
                  </a:lnTo>
                  <a:lnTo>
                    <a:pt x="2222" y="844"/>
                  </a:lnTo>
                  <a:lnTo>
                    <a:pt x="2221" y="835"/>
                  </a:lnTo>
                  <a:lnTo>
                    <a:pt x="2215" y="797"/>
                  </a:lnTo>
                  <a:lnTo>
                    <a:pt x="2206" y="759"/>
                  </a:lnTo>
                  <a:lnTo>
                    <a:pt x="2202" y="740"/>
                  </a:lnTo>
                  <a:lnTo>
                    <a:pt x="2197" y="721"/>
                  </a:lnTo>
                  <a:lnTo>
                    <a:pt x="2190" y="703"/>
                  </a:lnTo>
                  <a:lnTo>
                    <a:pt x="2182" y="684"/>
                  </a:lnTo>
                  <a:lnTo>
                    <a:pt x="2174" y="666"/>
                  </a:lnTo>
                  <a:lnTo>
                    <a:pt x="2164" y="649"/>
                  </a:lnTo>
                  <a:lnTo>
                    <a:pt x="2153" y="633"/>
                  </a:lnTo>
                  <a:lnTo>
                    <a:pt x="2141" y="618"/>
                  </a:lnTo>
                  <a:lnTo>
                    <a:pt x="2127" y="605"/>
                  </a:lnTo>
                  <a:lnTo>
                    <a:pt x="2112" y="592"/>
                  </a:lnTo>
                  <a:lnTo>
                    <a:pt x="2103" y="586"/>
                  </a:lnTo>
                  <a:lnTo>
                    <a:pt x="2094" y="581"/>
                  </a:lnTo>
                  <a:lnTo>
                    <a:pt x="2086" y="576"/>
                  </a:lnTo>
                  <a:lnTo>
                    <a:pt x="2076" y="572"/>
                  </a:lnTo>
                  <a:lnTo>
                    <a:pt x="2057" y="563"/>
                  </a:lnTo>
                  <a:lnTo>
                    <a:pt x="2040" y="554"/>
                  </a:lnTo>
                  <a:lnTo>
                    <a:pt x="2025" y="544"/>
                  </a:lnTo>
                  <a:lnTo>
                    <a:pt x="2012" y="534"/>
                  </a:lnTo>
                  <a:lnTo>
                    <a:pt x="1999" y="523"/>
                  </a:lnTo>
                  <a:lnTo>
                    <a:pt x="1988" y="512"/>
                  </a:lnTo>
                  <a:lnTo>
                    <a:pt x="1977" y="501"/>
                  </a:lnTo>
                  <a:lnTo>
                    <a:pt x="1967" y="492"/>
                  </a:lnTo>
                  <a:lnTo>
                    <a:pt x="1947" y="471"/>
                  </a:lnTo>
                  <a:lnTo>
                    <a:pt x="1928" y="451"/>
                  </a:lnTo>
                  <a:lnTo>
                    <a:pt x="1917" y="443"/>
                  </a:lnTo>
                  <a:lnTo>
                    <a:pt x="1906" y="435"/>
                  </a:lnTo>
                  <a:lnTo>
                    <a:pt x="1894" y="427"/>
                  </a:lnTo>
                  <a:lnTo>
                    <a:pt x="1880" y="422"/>
                  </a:lnTo>
                  <a:lnTo>
                    <a:pt x="1851" y="411"/>
                  </a:lnTo>
                  <a:lnTo>
                    <a:pt x="1818" y="402"/>
                  </a:lnTo>
                  <a:lnTo>
                    <a:pt x="1784" y="394"/>
                  </a:lnTo>
                  <a:lnTo>
                    <a:pt x="1753" y="384"/>
                  </a:lnTo>
                  <a:lnTo>
                    <a:pt x="1737" y="378"/>
                  </a:lnTo>
                  <a:lnTo>
                    <a:pt x="1723" y="371"/>
                  </a:lnTo>
                  <a:lnTo>
                    <a:pt x="1710" y="363"/>
                  </a:lnTo>
                  <a:lnTo>
                    <a:pt x="1698" y="353"/>
                  </a:lnTo>
                  <a:lnTo>
                    <a:pt x="1693" y="349"/>
                  </a:lnTo>
                  <a:lnTo>
                    <a:pt x="1688" y="344"/>
                  </a:lnTo>
                  <a:lnTo>
                    <a:pt x="1684" y="337"/>
                  </a:lnTo>
                  <a:lnTo>
                    <a:pt x="1680" y="330"/>
                  </a:lnTo>
                  <a:lnTo>
                    <a:pt x="1676" y="324"/>
                  </a:lnTo>
                  <a:lnTo>
                    <a:pt x="1673" y="317"/>
                  </a:lnTo>
                  <a:lnTo>
                    <a:pt x="1671" y="310"/>
                  </a:lnTo>
                  <a:lnTo>
                    <a:pt x="1670" y="301"/>
                  </a:lnTo>
                  <a:lnTo>
                    <a:pt x="1667" y="285"/>
                  </a:lnTo>
                  <a:lnTo>
                    <a:pt x="1662" y="270"/>
                  </a:lnTo>
                  <a:lnTo>
                    <a:pt x="1657" y="254"/>
                  </a:lnTo>
                  <a:lnTo>
                    <a:pt x="1650" y="240"/>
                  </a:lnTo>
                  <a:lnTo>
                    <a:pt x="1644" y="226"/>
                  </a:lnTo>
                  <a:lnTo>
                    <a:pt x="1636" y="212"/>
                  </a:lnTo>
                  <a:lnTo>
                    <a:pt x="1627" y="199"/>
                  </a:lnTo>
                  <a:lnTo>
                    <a:pt x="1619" y="185"/>
                  </a:lnTo>
                  <a:lnTo>
                    <a:pt x="1599" y="155"/>
                  </a:lnTo>
                  <a:lnTo>
                    <a:pt x="1578" y="124"/>
                  </a:lnTo>
                  <a:lnTo>
                    <a:pt x="1568" y="106"/>
                  </a:lnTo>
                  <a:lnTo>
                    <a:pt x="1557" y="88"/>
                  </a:lnTo>
                  <a:lnTo>
                    <a:pt x="1546" y="67"/>
                  </a:lnTo>
                  <a:lnTo>
                    <a:pt x="1534" y="45"/>
                  </a:lnTo>
                  <a:lnTo>
                    <a:pt x="1528" y="36"/>
                  </a:lnTo>
                  <a:lnTo>
                    <a:pt x="1522" y="26"/>
                  </a:lnTo>
                  <a:lnTo>
                    <a:pt x="1515" y="19"/>
                  </a:lnTo>
                  <a:lnTo>
                    <a:pt x="1508" y="13"/>
                  </a:lnTo>
                  <a:lnTo>
                    <a:pt x="1499" y="8"/>
                  </a:lnTo>
                  <a:lnTo>
                    <a:pt x="1491" y="5"/>
                  </a:lnTo>
                  <a:lnTo>
                    <a:pt x="1483" y="3"/>
                  </a:lnTo>
                  <a:lnTo>
                    <a:pt x="1474" y="2"/>
                  </a:lnTo>
                  <a:lnTo>
                    <a:pt x="1464" y="2"/>
                  </a:lnTo>
                  <a:lnTo>
                    <a:pt x="1455" y="3"/>
                  </a:lnTo>
                  <a:lnTo>
                    <a:pt x="1446" y="4"/>
                  </a:lnTo>
                  <a:lnTo>
                    <a:pt x="1437" y="7"/>
                  </a:lnTo>
                  <a:lnTo>
                    <a:pt x="1417" y="14"/>
                  </a:lnTo>
                  <a:lnTo>
                    <a:pt x="1399" y="22"/>
                  </a:lnTo>
                  <a:lnTo>
                    <a:pt x="1381" y="33"/>
                  </a:lnTo>
                  <a:lnTo>
                    <a:pt x="1364" y="44"/>
                  </a:lnTo>
                  <a:lnTo>
                    <a:pt x="1349" y="56"/>
                  </a:lnTo>
                  <a:lnTo>
                    <a:pt x="1336" y="67"/>
                  </a:lnTo>
                  <a:lnTo>
                    <a:pt x="1316" y="83"/>
                  </a:lnTo>
                  <a:lnTo>
                    <a:pt x="1309" y="91"/>
                  </a:lnTo>
                  <a:lnTo>
                    <a:pt x="1303" y="88"/>
                  </a:lnTo>
                  <a:lnTo>
                    <a:pt x="1285" y="76"/>
                  </a:lnTo>
                  <a:lnTo>
                    <a:pt x="1252" y="53"/>
                  </a:lnTo>
                  <a:lnTo>
                    <a:pt x="1203" y="16"/>
                  </a:lnTo>
                  <a:lnTo>
                    <a:pt x="1196" y="11"/>
                  </a:lnTo>
                  <a:lnTo>
                    <a:pt x="1189" y="6"/>
                  </a:lnTo>
                  <a:lnTo>
                    <a:pt x="1182" y="3"/>
                  </a:lnTo>
                  <a:lnTo>
                    <a:pt x="1176" y="2"/>
                  </a:lnTo>
                  <a:lnTo>
                    <a:pt x="1168" y="1"/>
                  </a:lnTo>
                  <a:lnTo>
                    <a:pt x="1162" y="0"/>
                  </a:lnTo>
                  <a:lnTo>
                    <a:pt x="1155" y="1"/>
                  </a:lnTo>
                  <a:lnTo>
                    <a:pt x="1149" y="2"/>
                  </a:lnTo>
                  <a:lnTo>
                    <a:pt x="1142" y="4"/>
                  </a:lnTo>
                  <a:lnTo>
                    <a:pt x="1135" y="6"/>
                  </a:lnTo>
                  <a:lnTo>
                    <a:pt x="1129" y="9"/>
                  </a:lnTo>
                  <a:lnTo>
                    <a:pt x="1122" y="13"/>
                  </a:lnTo>
                  <a:lnTo>
                    <a:pt x="1112" y="21"/>
                  </a:lnTo>
                  <a:lnTo>
                    <a:pt x="1100" y="30"/>
                  </a:lnTo>
                  <a:lnTo>
                    <a:pt x="1090" y="41"/>
                  </a:lnTo>
                  <a:lnTo>
                    <a:pt x="1081" y="51"/>
                  </a:lnTo>
                  <a:lnTo>
                    <a:pt x="1072" y="61"/>
                  </a:lnTo>
                  <a:lnTo>
                    <a:pt x="1066" y="70"/>
                  </a:lnTo>
                  <a:lnTo>
                    <a:pt x="1056" y="85"/>
                  </a:lnTo>
                  <a:lnTo>
                    <a:pt x="1053" y="91"/>
                  </a:lnTo>
                  <a:lnTo>
                    <a:pt x="1042" y="92"/>
                  </a:lnTo>
                  <a:lnTo>
                    <a:pt x="1013" y="99"/>
                  </a:lnTo>
                  <a:lnTo>
                    <a:pt x="968" y="106"/>
                  </a:lnTo>
                  <a:lnTo>
                    <a:pt x="912" y="117"/>
                  </a:lnTo>
                  <a:lnTo>
                    <a:pt x="848" y="129"/>
                  </a:lnTo>
                  <a:lnTo>
                    <a:pt x="781" y="141"/>
                  </a:lnTo>
                  <a:lnTo>
                    <a:pt x="712" y="154"/>
                  </a:lnTo>
                  <a:lnTo>
                    <a:pt x="647" y="166"/>
                  </a:lnTo>
                  <a:lnTo>
                    <a:pt x="589" y="176"/>
                  </a:lnTo>
                  <a:lnTo>
                    <a:pt x="540" y="186"/>
                  </a:lnTo>
                  <a:lnTo>
                    <a:pt x="498" y="193"/>
                  </a:lnTo>
                  <a:lnTo>
                    <a:pt x="465" y="200"/>
                  </a:lnTo>
                  <a:lnTo>
                    <a:pt x="439" y="204"/>
                  </a:lnTo>
                  <a:lnTo>
                    <a:pt x="420" y="209"/>
                  </a:lnTo>
                  <a:lnTo>
                    <a:pt x="410" y="211"/>
                  </a:lnTo>
                  <a:lnTo>
                    <a:pt x="406" y="211"/>
                  </a:lnTo>
                  <a:lnTo>
                    <a:pt x="346" y="422"/>
                  </a:lnTo>
                  <a:lnTo>
                    <a:pt x="343" y="420"/>
                  </a:lnTo>
                  <a:lnTo>
                    <a:pt x="333" y="413"/>
                  </a:lnTo>
                  <a:lnTo>
                    <a:pt x="318" y="404"/>
                  </a:lnTo>
                  <a:lnTo>
                    <a:pt x="298" y="391"/>
                  </a:lnTo>
                  <a:lnTo>
                    <a:pt x="272" y="376"/>
                  </a:lnTo>
                  <a:lnTo>
                    <a:pt x="245" y="358"/>
                  </a:lnTo>
                  <a:lnTo>
                    <a:pt x="214" y="338"/>
                  </a:lnTo>
                  <a:lnTo>
                    <a:pt x="181" y="316"/>
                  </a:lnTo>
                  <a:lnTo>
                    <a:pt x="172" y="311"/>
                  </a:lnTo>
                  <a:lnTo>
                    <a:pt x="164" y="308"/>
                  </a:lnTo>
                  <a:lnTo>
                    <a:pt x="156" y="304"/>
                  </a:lnTo>
                  <a:lnTo>
                    <a:pt x="147" y="303"/>
                  </a:lnTo>
                  <a:lnTo>
                    <a:pt x="139" y="302"/>
                  </a:lnTo>
                  <a:lnTo>
                    <a:pt x="131" y="302"/>
                  </a:lnTo>
                  <a:lnTo>
                    <a:pt x="122" y="303"/>
                  </a:lnTo>
                  <a:lnTo>
                    <a:pt x="115" y="305"/>
                  </a:lnTo>
                  <a:lnTo>
                    <a:pt x="107" y="308"/>
                  </a:lnTo>
                  <a:lnTo>
                    <a:pt x="99" y="311"/>
                  </a:lnTo>
                  <a:lnTo>
                    <a:pt x="92" y="314"/>
                  </a:lnTo>
                  <a:lnTo>
                    <a:pt x="84" y="318"/>
                  </a:lnTo>
                  <a:lnTo>
                    <a:pt x="70" y="328"/>
                  </a:lnTo>
                  <a:lnTo>
                    <a:pt x="57" y="339"/>
                  </a:lnTo>
                  <a:lnTo>
                    <a:pt x="45" y="350"/>
                  </a:lnTo>
                  <a:lnTo>
                    <a:pt x="34" y="362"/>
                  </a:lnTo>
                  <a:lnTo>
                    <a:pt x="24" y="373"/>
                  </a:lnTo>
                  <a:lnTo>
                    <a:pt x="16" y="384"/>
                  </a:lnTo>
                  <a:lnTo>
                    <a:pt x="5" y="400"/>
                  </a:lnTo>
                  <a:lnTo>
                    <a:pt x="0" y="407"/>
                  </a:lnTo>
                  <a:lnTo>
                    <a:pt x="60" y="632"/>
                  </a:lnTo>
                  <a:lnTo>
                    <a:pt x="271" y="737"/>
                  </a:lnTo>
                  <a:lnTo>
                    <a:pt x="279" y="740"/>
                  </a:lnTo>
                  <a:lnTo>
                    <a:pt x="299" y="746"/>
                  </a:lnTo>
                  <a:lnTo>
                    <a:pt x="326" y="756"/>
                  </a:lnTo>
                  <a:lnTo>
                    <a:pt x="354" y="766"/>
                  </a:lnTo>
                  <a:lnTo>
                    <a:pt x="367" y="771"/>
                  </a:lnTo>
                  <a:lnTo>
                    <a:pt x="379" y="777"/>
                  </a:lnTo>
                  <a:lnTo>
                    <a:pt x="388" y="782"/>
                  </a:lnTo>
                  <a:lnTo>
                    <a:pt x="395" y="786"/>
                  </a:lnTo>
                  <a:lnTo>
                    <a:pt x="398" y="788"/>
                  </a:lnTo>
                  <a:lnTo>
                    <a:pt x="399" y="790"/>
                  </a:lnTo>
                  <a:lnTo>
                    <a:pt x="399" y="791"/>
                  </a:lnTo>
                  <a:lnTo>
                    <a:pt x="398" y="793"/>
                  </a:lnTo>
                  <a:lnTo>
                    <a:pt x="392" y="794"/>
                  </a:lnTo>
                  <a:lnTo>
                    <a:pt x="381" y="795"/>
                  </a:lnTo>
                  <a:lnTo>
                    <a:pt x="389" y="796"/>
                  </a:lnTo>
                  <a:lnTo>
                    <a:pt x="395" y="797"/>
                  </a:lnTo>
                  <a:lnTo>
                    <a:pt x="403" y="801"/>
                  </a:lnTo>
                  <a:lnTo>
                    <a:pt x="411" y="805"/>
                  </a:lnTo>
                  <a:lnTo>
                    <a:pt x="427" y="816"/>
                  </a:lnTo>
                  <a:lnTo>
                    <a:pt x="444" y="830"/>
                  </a:lnTo>
                  <a:lnTo>
                    <a:pt x="462" y="846"/>
                  </a:lnTo>
                  <a:lnTo>
                    <a:pt x="480" y="866"/>
                  </a:lnTo>
                  <a:lnTo>
                    <a:pt x="499" y="887"/>
                  </a:lnTo>
                  <a:lnTo>
                    <a:pt x="517" y="908"/>
                  </a:lnTo>
                  <a:lnTo>
                    <a:pt x="554" y="952"/>
                  </a:lnTo>
                  <a:lnTo>
                    <a:pt x="589" y="993"/>
                  </a:lnTo>
                  <a:lnTo>
                    <a:pt x="607" y="1011"/>
                  </a:lnTo>
                  <a:lnTo>
                    <a:pt x="623" y="1025"/>
                  </a:lnTo>
                  <a:lnTo>
                    <a:pt x="631" y="1031"/>
                  </a:lnTo>
                  <a:lnTo>
                    <a:pt x="638" y="1037"/>
                  </a:lnTo>
                  <a:lnTo>
                    <a:pt x="646" y="1041"/>
                  </a:lnTo>
                  <a:lnTo>
                    <a:pt x="652" y="1045"/>
                  </a:lnTo>
                  <a:lnTo>
                    <a:pt x="659" y="1049"/>
                  </a:lnTo>
                  <a:lnTo>
                    <a:pt x="665" y="1053"/>
                  </a:lnTo>
                  <a:lnTo>
                    <a:pt x="671" y="1057"/>
                  </a:lnTo>
                  <a:lnTo>
                    <a:pt x="675" y="1064"/>
                  </a:lnTo>
                  <a:lnTo>
                    <a:pt x="680" y="1070"/>
                  </a:lnTo>
                  <a:lnTo>
                    <a:pt x="684" y="1078"/>
                  </a:lnTo>
                  <a:lnTo>
                    <a:pt x="687" y="1086"/>
                  </a:lnTo>
                  <a:lnTo>
                    <a:pt x="690" y="1094"/>
                  </a:lnTo>
                  <a:lnTo>
                    <a:pt x="696" y="1114"/>
                  </a:lnTo>
                  <a:lnTo>
                    <a:pt x="699" y="1135"/>
                  </a:lnTo>
                  <a:lnTo>
                    <a:pt x="701" y="1156"/>
                  </a:lnTo>
                  <a:lnTo>
                    <a:pt x="701" y="1179"/>
                  </a:lnTo>
                  <a:lnTo>
                    <a:pt x="701" y="1202"/>
                  </a:lnTo>
                  <a:lnTo>
                    <a:pt x="699" y="1225"/>
                  </a:lnTo>
                  <a:lnTo>
                    <a:pt x="697" y="1248"/>
                  </a:lnTo>
                  <a:lnTo>
                    <a:pt x="694" y="1269"/>
                  </a:lnTo>
                  <a:lnTo>
                    <a:pt x="689" y="1289"/>
                  </a:lnTo>
                  <a:lnTo>
                    <a:pt x="684" y="1308"/>
                  </a:lnTo>
                  <a:lnTo>
                    <a:pt x="678" y="1323"/>
                  </a:lnTo>
                  <a:lnTo>
                    <a:pt x="673" y="1336"/>
                  </a:lnTo>
                  <a:lnTo>
                    <a:pt x="665" y="1349"/>
                  </a:lnTo>
                  <a:lnTo>
                    <a:pt x="653" y="1362"/>
                  </a:lnTo>
                  <a:lnTo>
                    <a:pt x="639" y="1377"/>
                  </a:lnTo>
                  <a:lnTo>
                    <a:pt x="622" y="1393"/>
                  </a:lnTo>
                  <a:lnTo>
                    <a:pt x="583" y="1426"/>
                  </a:lnTo>
                  <a:lnTo>
                    <a:pt x="539" y="1460"/>
                  </a:lnTo>
                  <a:lnTo>
                    <a:pt x="496" y="1494"/>
                  </a:lnTo>
                  <a:lnTo>
                    <a:pt x="458" y="1525"/>
                  </a:lnTo>
                  <a:lnTo>
                    <a:pt x="442" y="1539"/>
                  </a:lnTo>
                  <a:lnTo>
                    <a:pt x="429" y="1554"/>
                  </a:lnTo>
                  <a:lnTo>
                    <a:pt x="424" y="1559"/>
                  </a:lnTo>
                  <a:lnTo>
                    <a:pt x="418" y="1566"/>
                  </a:lnTo>
                  <a:lnTo>
                    <a:pt x="415" y="1571"/>
                  </a:lnTo>
                  <a:lnTo>
                    <a:pt x="413" y="1576"/>
                  </a:lnTo>
                  <a:lnTo>
                    <a:pt x="410" y="1591"/>
                  </a:lnTo>
                  <a:lnTo>
                    <a:pt x="406" y="1613"/>
                  </a:lnTo>
                  <a:lnTo>
                    <a:pt x="404" y="1644"/>
                  </a:lnTo>
                  <a:lnTo>
                    <a:pt x="402" y="1682"/>
                  </a:lnTo>
                  <a:lnTo>
                    <a:pt x="400" y="1771"/>
                  </a:lnTo>
                  <a:lnTo>
                    <a:pt x="399" y="1874"/>
                  </a:lnTo>
                  <a:lnTo>
                    <a:pt x="398" y="1981"/>
                  </a:lnTo>
                  <a:lnTo>
                    <a:pt x="397" y="2084"/>
                  </a:lnTo>
                  <a:lnTo>
                    <a:pt x="395" y="2174"/>
                  </a:lnTo>
                  <a:lnTo>
                    <a:pt x="392" y="2243"/>
                  </a:lnTo>
                  <a:lnTo>
                    <a:pt x="391" y="2268"/>
                  </a:lnTo>
                  <a:lnTo>
                    <a:pt x="391" y="2290"/>
                  </a:lnTo>
                  <a:lnTo>
                    <a:pt x="393" y="2309"/>
                  </a:lnTo>
                  <a:lnTo>
                    <a:pt x="397" y="2326"/>
                  </a:lnTo>
                  <a:lnTo>
                    <a:pt x="401" y="2340"/>
                  </a:lnTo>
                  <a:lnTo>
                    <a:pt x="406" y="2352"/>
                  </a:lnTo>
                  <a:lnTo>
                    <a:pt x="413" y="2363"/>
                  </a:lnTo>
                  <a:lnTo>
                    <a:pt x="420" y="2372"/>
                  </a:lnTo>
                  <a:lnTo>
                    <a:pt x="429" y="2381"/>
                  </a:lnTo>
                  <a:lnTo>
                    <a:pt x="438" y="2388"/>
                  </a:lnTo>
                  <a:lnTo>
                    <a:pt x="447" y="2396"/>
                  </a:lnTo>
                  <a:lnTo>
                    <a:pt x="456" y="2404"/>
                  </a:lnTo>
                  <a:lnTo>
                    <a:pt x="466" y="2411"/>
                  </a:lnTo>
                  <a:lnTo>
                    <a:pt x="476" y="2420"/>
                  </a:lnTo>
                  <a:lnTo>
                    <a:pt x="486" y="2430"/>
                  </a:lnTo>
                  <a:lnTo>
                    <a:pt x="497" y="2441"/>
                  </a:lnTo>
                  <a:lnTo>
                    <a:pt x="506" y="2451"/>
                  </a:lnTo>
                  <a:lnTo>
                    <a:pt x="518" y="2461"/>
                  </a:lnTo>
                  <a:lnTo>
                    <a:pt x="530" y="2470"/>
                  </a:lnTo>
                  <a:lnTo>
                    <a:pt x="543" y="2478"/>
                  </a:lnTo>
                  <a:lnTo>
                    <a:pt x="558" y="2484"/>
                  </a:lnTo>
                  <a:lnTo>
                    <a:pt x="572" y="2491"/>
                  </a:lnTo>
                  <a:lnTo>
                    <a:pt x="587" y="2496"/>
                  </a:lnTo>
                  <a:lnTo>
                    <a:pt x="601" y="2502"/>
                  </a:lnTo>
                  <a:lnTo>
                    <a:pt x="632" y="2512"/>
                  </a:lnTo>
                  <a:lnTo>
                    <a:pt x="662" y="2523"/>
                  </a:lnTo>
                  <a:lnTo>
                    <a:pt x="676" y="2530"/>
                  </a:lnTo>
                  <a:lnTo>
                    <a:pt x="689" y="2537"/>
                  </a:lnTo>
                  <a:lnTo>
                    <a:pt x="702" y="2545"/>
                  </a:lnTo>
                  <a:lnTo>
                    <a:pt x="714" y="2555"/>
                  </a:lnTo>
                  <a:lnTo>
                    <a:pt x="742" y="2578"/>
                  </a:lnTo>
                  <a:lnTo>
                    <a:pt x="773" y="2605"/>
                  </a:lnTo>
                  <a:lnTo>
                    <a:pt x="808" y="2635"/>
                  </a:lnTo>
                  <a:lnTo>
                    <a:pt x="845" y="2667"/>
                  </a:lnTo>
                  <a:lnTo>
                    <a:pt x="882" y="2697"/>
                  </a:lnTo>
                  <a:lnTo>
                    <a:pt x="917" y="2725"/>
                  </a:lnTo>
                  <a:lnTo>
                    <a:pt x="933" y="2737"/>
                  </a:lnTo>
                  <a:lnTo>
                    <a:pt x="948" y="2747"/>
                  </a:lnTo>
                  <a:lnTo>
                    <a:pt x="962" y="2756"/>
                  </a:lnTo>
                  <a:lnTo>
                    <a:pt x="976" y="2763"/>
                  </a:lnTo>
                  <a:lnTo>
                    <a:pt x="986" y="2768"/>
                  </a:lnTo>
                  <a:lnTo>
                    <a:pt x="998" y="2772"/>
                  </a:lnTo>
                  <a:lnTo>
                    <a:pt x="1010" y="2776"/>
                  </a:lnTo>
                  <a:lnTo>
                    <a:pt x="1021" y="2778"/>
                  </a:lnTo>
                  <a:lnTo>
                    <a:pt x="1045" y="2781"/>
                  </a:lnTo>
                  <a:lnTo>
                    <a:pt x="1067" y="2783"/>
                  </a:lnTo>
                  <a:lnTo>
                    <a:pt x="1090" y="2786"/>
                  </a:lnTo>
                  <a:lnTo>
                    <a:pt x="1112" y="2789"/>
                  </a:lnTo>
                  <a:lnTo>
                    <a:pt x="1121" y="2792"/>
                  </a:lnTo>
                  <a:lnTo>
                    <a:pt x="1132" y="2795"/>
                  </a:lnTo>
                  <a:lnTo>
                    <a:pt x="1142" y="2800"/>
                  </a:lnTo>
                  <a:lnTo>
                    <a:pt x="1152" y="2804"/>
                  </a:lnTo>
                  <a:lnTo>
                    <a:pt x="1159" y="2811"/>
                  </a:lnTo>
                  <a:lnTo>
                    <a:pt x="1165" y="2817"/>
                  </a:lnTo>
                  <a:lnTo>
                    <a:pt x="1169" y="2826"/>
                  </a:lnTo>
                  <a:lnTo>
                    <a:pt x="1173" y="2836"/>
                  </a:lnTo>
                  <a:lnTo>
                    <a:pt x="1176" y="2846"/>
                  </a:lnTo>
                  <a:lnTo>
                    <a:pt x="1177" y="2858"/>
                  </a:lnTo>
                  <a:lnTo>
                    <a:pt x="1178" y="2872"/>
                  </a:lnTo>
                  <a:lnTo>
                    <a:pt x="1178" y="2885"/>
                  </a:lnTo>
                  <a:lnTo>
                    <a:pt x="1177" y="2911"/>
                  </a:lnTo>
                  <a:lnTo>
                    <a:pt x="1175" y="2937"/>
                  </a:lnTo>
                  <a:lnTo>
                    <a:pt x="1171" y="2961"/>
                  </a:lnTo>
                  <a:lnTo>
                    <a:pt x="1167" y="298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42"/>
            <p:cNvSpPr>
              <a:spLocks noChangeAspect="1"/>
            </p:cNvSpPr>
            <p:nvPr/>
          </p:nvSpPr>
          <p:spPr bwMode="auto">
            <a:xfrm>
              <a:off x="4307" y="1083"/>
              <a:ext cx="518" cy="445"/>
            </a:xfrm>
            <a:custGeom>
              <a:avLst/>
              <a:gdLst>
                <a:gd name="T0" fmla="*/ 0 w 3916"/>
                <a:gd name="T1" fmla="*/ 0 h 3156"/>
                <a:gd name="T2" fmla="*/ 0 w 3916"/>
                <a:gd name="T3" fmla="*/ 0 h 3156"/>
                <a:gd name="T4" fmla="*/ 0 w 3916"/>
                <a:gd name="T5" fmla="*/ 0 h 3156"/>
                <a:gd name="T6" fmla="*/ 0 w 3916"/>
                <a:gd name="T7" fmla="*/ 0 h 3156"/>
                <a:gd name="T8" fmla="*/ 0 w 3916"/>
                <a:gd name="T9" fmla="*/ 0 h 3156"/>
                <a:gd name="T10" fmla="*/ 0 w 3916"/>
                <a:gd name="T11" fmla="*/ 0 h 3156"/>
                <a:gd name="T12" fmla="*/ 0 w 3916"/>
                <a:gd name="T13" fmla="*/ 0 h 3156"/>
                <a:gd name="T14" fmla="*/ 0 w 3916"/>
                <a:gd name="T15" fmla="*/ 0 h 3156"/>
                <a:gd name="T16" fmla="*/ 0 w 3916"/>
                <a:gd name="T17" fmla="*/ 0 h 3156"/>
                <a:gd name="T18" fmla="*/ 0 w 3916"/>
                <a:gd name="T19" fmla="*/ 0 h 3156"/>
                <a:gd name="T20" fmla="*/ 0 w 3916"/>
                <a:gd name="T21" fmla="*/ 0 h 3156"/>
                <a:gd name="T22" fmla="*/ 0 w 3916"/>
                <a:gd name="T23" fmla="*/ 0 h 3156"/>
                <a:gd name="T24" fmla="*/ 0 w 3916"/>
                <a:gd name="T25" fmla="*/ 0 h 3156"/>
                <a:gd name="T26" fmla="*/ 0 w 3916"/>
                <a:gd name="T27" fmla="*/ 0 h 3156"/>
                <a:gd name="T28" fmla="*/ 0 w 3916"/>
                <a:gd name="T29" fmla="*/ 0 h 3156"/>
                <a:gd name="T30" fmla="*/ 0 w 3916"/>
                <a:gd name="T31" fmla="*/ 0 h 3156"/>
                <a:gd name="T32" fmla="*/ 0 w 3916"/>
                <a:gd name="T33" fmla="*/ 0 h 3156"/>
                <a:gd name="T34" fmla="*/ 0 w 3916"/>
                <a:gd name="T35" fmla="*/ 0 h 3156"/>
                <a:gd name="T36" fmla="*/ 0 w 3916"/>
                <a:gd name="T37" fmla="*/ 0 h 3156"/>
                <a:gd name="T38" fmla="*/ 0 w 3916"/>
                <a:gd name="T39" fmla="*/ 0 h 3156"/>
                <a:gd name="T40" fmla="*/ 0 w 3916"/>
                <a:gd name="T41" fmla="*/ 0 h 3156"/>
                <a:gd name="T42" fmla="*/ 0 w 3916"/>
                <a:gd name="T43" fmla="*/ 0 h 3156"/>
                <a:gd name="T44" fmla="*/ 0 w 3916"/>
                <a:gd name="T45" fmla="*/ 0 h 3156"/>
                <a:gd name="T46" fmla="*/ 0 w 3916"/>
                <a:gd name="T47" fmla="*/ 0 h 3156"/>
                <a:gd name="T48" fmla="*/ 0 w 3916"/>
                <a:gd name="T49" fmla="*/ 0 h 3156"/>
                <a:gd name="T50" fmla="*/ 0 w 3916"/>
                <a:gd name="T51" fmla="*/ 0 h 3156"/>
                <a:gd name="T52" fmla="*/ 0 w 3916"/>
                <a:gd name="T53" fmla="*/ 0 h 3156"/>
                <a:gd name="T54" fmla="*/ 0 w 3916"/>
                <a:gd name="T55" fmla="*/ 0 h 3156"/>
                <a:gd name="T56" fmla="*/ 0 w 3916"/>
                <a:gd name="T57" fmla="*/ 0 h 3156"/>
                <a:gd name="T58" fmla="*/ 0 w 3916"/>
                <a:gd name="T59" fmla="*/ 0 h 3156"/>
                <a:gd name="T60" fmla="*/ 0 w 3916"/>
                <a:gd name="T61" fmla="*/ 0 h 3156"/>
                <a:gd name="T62" fmla="*/ 0 w 3916"/>
                <a:gd name="T63" fmla="*/ 0 h 3156"/>
                <a:gd name="T64" fmla="*/ 0 w 3916"/>
                <a:gd name="T65" fmla="*/ 0 h 3156"/>
                <a:gd name="T66" fmla="*/ 0 w 3916"/>
                <a:gd name="T67" fmla="*/ 0 h 3156"/>
                <a:gd name="T68" fmla="*/ 0 w 3916"/>
                <a:gd name="T69" fmla="*/ 0 h 3156"/>
                <a:gd name="T70" fmla="*/ 0 w 3916"/>
                <a:gd name="T71" fmla="*/ 0 h 3156"/>
                <a:gd name="T72" fmla="*/ 0 w 3916"/>
                <a:gd name="T73" fmla="*/ 0 h 3156"/>
                <a:gd name="T74" fmla="*/ 0 w 3916"/>
                <a:gd name="T75" fmla="*/ 0 h 3156"/>
                <a:gd name="T76" fmla="*/ 0 w 3916"/>
                <a:gd name="T77" fmla="*/ 0 h 3156"/>
                <a:gd name="T78" fmla="*/ 0 w 3916"/>
                <a:gd name="T79" fmla="*/ 0 h 3156"/>
                <a:gd name="T80" fmla="*/ 0 w 3916"/>
                <a:gd name="T81" fmla="*/ 0 h 3156"/>
                <a:gd name="T82" fmla="*/ 0 w 3916"/>
                <a:gd name="T83" fmla="*/ 0 h 3156"/>
                <a:gd name="T84" fmla="*/ 0 w 3916"/>
                <a:gd name="T85" fmla="*/ 0 h 3156"/>
                <a:gd name="T86" fmla="*/ 0 w 3916"/>
                <a:gd name="T87" fmla="*/ 0 h 3156"/>
                <a:gd name="T88" fmla="*/ 0 w 3916"/>
                <a:gd name="T89" fmla="*/ 0 h 3156"/>
                <a:gd name="T90" fmla="*/ 0 w 3916"/>
                <a:gd name="T91" fmla="*/ 0 h 3156"/>
                <a:gd name="T92" fmla="*/ 0 w 3916"/>
                <a:gd name="T93" fmla="*/ 0 h 3156"/>
                <a:gd name="T94" fmla="*/ 0 w 3916"/>
                <a:gd name="T95" fmla="*/ 0 h 3156"/>
                <a:gd name="T96" fmla="*/ 0 w 3916"/>
                <a:gd name="T97" fmla="*/ 0 h 3156"/>
                <a:gd name="T98" fmla="*/ 0 w 3916"/>
                <a:gd name="T99" fmla="*/ 0 h 3156"/>
                <a:gd name="T100" fmla="*/ 0 w 3916"/>
                <a:gd name="T101" fmla="*/ 0 h 3156"/>
                <a:gd name="T102" fmla="*/ 0 w 3916"/>
                <a:gd name="T103" fmla="*/ 0 h 3156"/>
                <a:gd name="T104" fmla="*/ 0 w 3916"/>
                <a:gd name="T105" fmla="*/ 0 h 3156"/>
                <a:gd name="T106" fmla="*/ 0 w 3916"/>
                <a:gd name="T107" fmla="*/ 0 h 3156"/>
                <a:gd name="T108" fmla="*/ 0 w 3916"/>
                <a:gd name="T109" fmla="*/ 0 h 3156"/>
                <a:gd name="T110" fmla="*/ 0 w 3916"/>
                <a:gd name="T111" fmla="*/ 0 h 3156"/>
                <a:gd name="T112" fmla="*/ 0 w 3916"/>
                <a:gd name="T113" fmla="*/ 0 h 3156"/>
                <a:gd name="T114" fmla="*/ 0 w 3916"/>
                <a:gd name="T115" fmla="*/ 0 h 3156"/>
                <a:gd name="T116" fmla="*/ 0 w 3916"/>
                <a:gd name="T117" fmla="*/ 0 h 3156"/>
                <a:gd name="T118" fmla="*/ 0 w 3916"/>
                <a:gd name="T119" fmla="*/ 0 h 31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916"/>
                <a:gd name="T181" fmla="*/ 0 h 3156"/>
                <a:gd name="T182" fmla="*/ 3916 w 3916"/>
                <a:gd name="T183" fmla="*/ 3156 h 31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916" h="3156">
                  <a:moveTo>
                    <a:pt x="1167" y="2980"/>
                  </a:moveTo>
                  <a:lnTo>
                    <a:pt x="1285" y="2980"/>
                  </a:lnTo>
                  <a:lnTo>
                    <a:pt x="1291" y="2980"/>
                  </a:lnTo>
                  <a:lnTo>
                    <a:pt x="1311" y="2978"/>
                  </a:lnTo>
                  <a:lnTo>
                    <a:pt x="1338" y="2974"/>
                  </a:lnTo>
                  <a:lnTo>
                    <a:pt x="1368" y="2968"/>
                  </a:lnTo>
                  <a:lnTo>
                    <a:pt x="1385" y="2964"/>
                  </a:lnTo>
                  <a:lnTo>
                    <a:pt x="1401" y="2959"/>
                  </a:lnTo>
                  <a:lnTo>
                    <a:pt x="1415" y="2952"/>
                  </a:lnTo>
                  <a:lnTo>
                    <a:pt x="1429" y="2946"/>
                  </a:lnTo>
                  <a:lnTo>
                    <a:pt x="1435" y="2941"/>
                  </a:lnTo>
                  <a:lnTo>
                    <a:pt x="1440" y="2938"/>
                  </a:lnTo>
                  <a:lnTo>
                    <a:pt x="1446" y="2932"/>
                  </a:lnTo>
                  <a:lnTo>
                    <a:pt x="1450" y="2928"/>
                  </a:lnTo>
                  <a:lnTo>
                    <a:pt x="1454" y="2924"/>
                  </a:lnTo>
                  <a:lnTo>
                    <a:pt x="1457" y="2918"/>
                  </a:lnTo>
                  <a:lnTo>
                    <a:pt x="1459" y="2913"/>
                  </a:lnTo>
                  <a:lnTo>
                    <a:pt x="1461" y="2906"/>
                  </a:lnTo>
                  <a:lnTo>
                    <a:pt x="1464" y="2875"/>
                  </a:lnTo>
                  <a:lnTo>
                    <a:pt x="1470" y="2832"/>
                  </a:lnTo>
                  <a:lnTo>
                    <a:pt x="1476" y="2784"/>
                  </a:lnTo>
                  <a:lnTo>
                    <a:pt x="1483" y="2734"/>
                  </a:lnTo>
                  <a:lnTo>
                    <a:pt x="1488" y="2687"/>
                  </a:lnTo>
                  <a:lnTo>
                    <a:pt x="1492" y="2647"/>
                  </a:lnTo>
                  <a:lnTo>
                    <a:pt x="1496" y="2620"/>
                  </a:lnTo>
                  <a:lnTo>
                    <a:pt x="1498" y="2610"/>
                  </a:lnTo>
                  <a:lnTo>
                    <a:pt x="1502" y="2602"/>
                  </a:lnTo>
                  <a:lnTo>
                    <a:pt x="1516" y="2579"/>
                  </a:lnTo>
                  <a:lnTo>
                    <a:pt x="1537" y="2546"/>
                  </a:lnTo>
                  <a:lnTo>
                    <a:pt x="1564" y="2508"/>
                  </a:lnTo>
                  <a:lnTo>
                    <a:pt x="1580" y="2490"/>
                  </a:lnTo>
                  <a:lnTo>
                    <a:pt x="1596" y="2471"/>
                  </a:lnTo>
                  <a:lnTo>
                    <a:pt x="1613" y="2454"/>
                  </a:lnTo>
                  <a:lnTo>
                    <a:pt x="1631" y="2438"/>
                  </a:lnTo>
                  <a:lnTo>
                    <a:pt x="1639" y="2432"/>
                  </a:lnTo>
                  <a:lnTo>
                    <a:pt x="1648" y="2425"/>
                  </a:lnTo>
                  <a:lnTo>
                    <a:pt x="1657" y="2420"/>
                  </a:lnTo>
                  <a:lnTo>
                    <a:pt x="1665" y="2416"/>
                  </a:lnTo>
                  <a:lnTo>
                    <a:pt x="1674" y="2411"/>
                  </a:lnTo>
                  <a:lnTo>
                    <a:pt x="1684" y="2409"/>
                  </a:lnTo>
                  <a:lnTo>
                    <a:pt x="1693" y="2407"/>
                  </a:lnTo>
                  <a:lnTo>
                    <a:pt x="1701" y="2407"/>
                  </a:lnTo>
                  <a:lnTo>
                    <a:pt x="1719" y="2406"/>
                  </a:lnTo>
                  <a:lnTo>
                    <a:pt x="1737" y="2404"/>
                  </a:lnTo>
                  <a:lnTo>
                    <a:pt x="1756" y="2400"/>
                  </a:lnTo>
                  <a:lnTo>
                    <a:pt x="1774" y="2396"/>
                  </a:lnTo>
                  <a:lnTo>
                    <a:pt x="1811" y="2386"/>
                  </a:lnTo>
                  <a:lnTo>
                    <a:pt x="1847" y="2377"/>
                  </a:lnTo>
                  <a:lnTo>
                    <a:pt x="1864" y="2374"/>
                  </a:lnTo>
                  <a:lnTo>
                    <a:pt x="1880" y="2372"/>
                  </a:lnTo>
                  <a:lnTo>
                    <a:pt x="1895" y="2371"/>
                  </a:lnTo>
                  <a:lnTo>
                    <a:pt x="1909" y="2371"/>
                  </a:lnTo>
                  <a:lnTo>
                    <a:pt x="1916" y="2372"/>
                  </a:lnTo>
                  <a:lnTo>
                    <a:pt x="1922" y="2374"/>
                  </a:lnTo>
                  <a:lnTo>
                    <a:pt x="1928" y="2376"/>
                  </a:lnTo>
                  <a:lnTo>
                    <a:pt x="1933" y="2379"/>
                  </a:lnTo>
                  <a:lnTo>
                    <a:pt x="1939" y="2383"/>
                  </a:lnTo>
                  <a:lnTo>
                    <a:pt x="1943" y="2386"/>
                  </a:lnTo>
                  <a:lnTo>
                    <a:pt x="1947" y="2392"/>
                  </a:lnTo>
                  <a:lnTo>
                    <a:pt x="1951" y="2397"/>
                  </a:lnTo>
                  <a:lnTo>
                    <a:pt x="1959" y="2411"/>
                  </a:lnTo>
                  <a:lnTo>
                    <a:pt x="1970" y="2426"/>
                  </a:lnTo>
                  <a:lnTo>
                    <a:pt x="1983" y="2445"/>
                  </a:lnTo>
                  <a:lnTo>
                    <a:pt x="1999" y="2465"/>
                  </a:lnTo>
                  <a:lnTo>
                    <a:pt x="2015" y="2486"/>
                  </a:lnTo>
                  <a:lnTo>
                    <a:pt x="2033" y="2507"/>
                  </a:lnTo>
                  <a:lnTo>
                    <a:pt x="2052" y="2529"/>
                  </a:lnTo>
                  <a:lnTo>
                    <a:pt x="2071" y="2550"/>
                  </a:lnTo>
                  <a:lnTo>
                    <a:pt x="2092" y="2570"/>
                  </a:lnTo>
                  <a:lnTo>
                    <a:pt x="2112" y="2590"/>
                  </a:lnTo>
                  <a:lnTo>
                    <a:pt x="2132" y="2606"/>
                  </a:lnTo>
                  <a:lnTo>
                    <a:pt x="2152" y="2621"/>
                  </a:lnTo>
                  <a:lnTo>
                    <a:pt x="2162" y="2628"/>
                  </a:lnTo>
                  <a:lnTo>
                    <a:pt x="2170" y="2633"/>
                  </a:lnTo>
                  <a:lnTo>
                    <a:pt x="2179" y="2638"/>
                  </a:lnTo>
                  <a:lnTo>
                    <a:pt x="2188" y="2642"/>
                  </a:lnTo>
                  <a:lnTo>
                    <a:pt x="2197" y="2645"/>
                  </a:lnTo>
                  <a:lnTo>
                    <a:pt x="2205" y="2646"/>
                  </a:lnTo>
                  <a:lnTo>
                    <a:pt x="2213" y="2647"/>
                  </a:lnTo>
                  <a:lnTo>
                    <a:pt x="2219" y="2647"/>
                  </a:lnTo>
                  <a:lnTo>
                    <a:pt x="2232" y="2646"/>
                  </a:lnTo>
                  <a:lnTo>
                    <a:pt x="2246" y="2645"/>
                  </a:lnTo>
                  <a:lnTo>
                    <a:pt x="2256" y="2645"/>
                  </a:lnTo>
                  <a:lnTo>
                    <a:pt x="2266" y="2646"/>
                  </a:lnTo>
                  <a:lnTo>
                    <a:pt x="2286" y="2648"/>
                  </a:lnTo>
                  <a:lnTo>
                    <a:pt x="2304" y="2652"/>
                  </a:lnTo>
                  <a:lnTo>
                    <a:pt x="2323" y="2655"/>
                  </a:lnTo>
                  <a:lnTo>
                    <a:pt x="2343" y="2657"/>
                  </a:lnTo>
                  <a:lnTo>
                    <a:pt x="2354" y="2658"/>
                  </a:lnTo>
                  <a:lnTo>
                    <a:pt x="2367" y="2658"/>
                  </a:lnTo>
                  <a:lnTo>
                    <a:pt x="2380" y="2658"/>
                  </a:lnTo>
                  <a:lnTo>
                    <a:pt x="2396" y="2656"/>
                  </a:lnTo>
                  <a:lnTo>
                    <a:pt x="2425" y="2653"/>
                  </a:lnTo>
                  <a:lnTo>
                    <a:pt x="2453" y="2648"/>
                  </a:lnTo>
                  <a:lnTo>
                    <a:pt x="2465" y="2646"/>
                  </a:lnTo>
                  <a:lnTo>
                    <a:pt x="2477" y="2644"/>
                  </a:lnTo>
                  <a:lnTo>
                    <a:pt x="2489" y="2644"/>
                  </a:lnTo>
                  <a:lnTo>
                    <a:pt x="2500" y="2644"/>
                  </a:lnTo>
                  <a:lnTo>
                    <a:pt x="2510" y="2645"/>
                  </a:lnTo>
                  <a:lnTo>
                    <a:pt x="2520" y="2647"/>
                  </a:lnTo>
                  <a:lnTo>
                    <a:pt x="2529" y="2651"/>
                  </a:lnTo>
                  <a:lnTo>
                    <a:pt x="2536" y="2655"/>
                  </a:lnTo>
                  <a:lnTo>
                    <a:pt x="2544" y="2661"/>
                  </a:lnTo>
                  <a:lnTo>
                    <a:pt x="2550" y="2670"/>
                  </a:lnTo>
                  <a:lnTo>
                    <a:pt x="2557" y="2681"/>
                  </a:lnTo>
                  <a:lnTo>
                    <a:pt x="2562" y="2693"/>
                  </a:lnTo>
                  <a:lnTo>
                    <a:pt x="2568" y="2707"/>
                  </a:lnTo>
                  <a:lnTo>
                    <a:pt x="2574" y="2720"/>
                  </a:lnTo>
                  <a:lnTo>
                    <a:pt x="2581" y="2733"/>
                  </a:lnTo>
                  <a:lnTo>
                    <a:pt x="2588" y="2745"/>
                  </a:lnTo>
                  <a:lnTo>
                    <a:pt x="2604" y="2767"/>
                  </a:lnTo>
                  <a:lnTo>
                    <a:pt x="2619" y="2787"/>
                  </a:lnTo>
                  <a:lnTo>
                    <a:pt x="2644" y="2814"/>
                  </a:lnTo>
                  <a:lnTo>
                    <a:pt x="2655" y="2824"/>
                  </a:lnTo>
                  <a:lnTo>
                    <a:pt x="2831" y="2914"/>
                  </a:lnTo>
                  <a:lnTo>
                    <a:pt x="2830" y="2903"/>
                  </a:lnTo>
                  <a:lnTo>
                    <a:pt x="2830" y="2893"/>
                  </a:lnTo>
                  <a:lnTo>
                    <a:pt x="2831" y="2883"/>
                  </a:lnTo>
                  <a:lnTo>
                    <a:pt x="2834" y="2875"/>
                  </a:lnTo>
                  <a:lnTo>
                    <a:pt x="2839" y="2866"/>
                  </a:lnTo>
                  <a:lnTo>
                    <a:pt x="2844" y="2858"/>
                  </a:lnTo>
                  <a:lnTo>
                    <a:pt x="2851" y="2851"/>
                  </a:lnTo>
                  <a:lnTo>
                    <a:pt x="2858" y="2844"/>
                  </a:lnTo>
                  <a:lnTo>
                    <a:pt x="2867" y="2838"/>
                  </a:lnTo>
                  <a:lnTo>
                    <a:pt x="2876" y="2832"/>
                  </a:lnTo>
                  <a:lnTo>
                    <a:pt x="2885" y="2827"/>
                  </a:lnTo>
                  <a:lnTo>
                    <a:pt x="2896" y="2823"/>
                  </a:lnTo>
                  <a:lnTo>
                    <a:pt x="2918" y="2815"/>
                  </a:lnTo>
                  <a:lnTo>
                    <a:pt x="2941" y="2808"/>
                  </a:lnTo>
                  <a:lnTo>
                    <a:pt x="2964" y="2803"/>
                  </a:lnTo>
                  <a:lnTo>
                    <a:pt x="2987" y="2800"/>
                  </a:lnTo>
                  <a:lnTo>
                    <a:pt x="3008" y="2796"/>
                  </a:lnTo>
                  <a:lnTo>
                    <a:pt x="3027" y="2794"/>
                  </a:lnTo>
                  <a:lnTo>
                    <a:pt x="3056" y="2793"/>
                  </a:lnTo>
                  <a:lnTo>
                    <a:pt x="3067" y="2793"/>
                  </a:lnTo>
                  <a:lnTo>
                    <a:pt x="3067" y="2795"/>
                  </a:lnTo>
                  <a:lnTo>
                    <a:pt x="3067" y="2803"/>
                  </a:lnTo>
                  <a:lnTo>
                    <a:pt x="3067" y="2817"/>
                  </a:lnTo>
                  <a:lnTo>
                    <a:pt x="3066" y="2837"/>
                  </a:lnTo>
                  <a:lnTo>
                    <a:pt x="3064" y="2862"/>
                  </a:lnTo>
                  <a:lnTo>
                    <a:pt x="3062" y="2892"/>
                  </a:lnTo>
                  <a:lnTo>
                    <a:pt x="3058" y="2929"/>
                  </a:lnTo>
                  <a:lnTo>
                    <a:pt x="3054" y="2974"/>
                  </a:lnTo>
                  <a:lnTo>
                    <a:pt x="3052" y="2996"/>
                  </a:lnTo>
                  <a:lnTo>
                    <a:pt x="3052" y="3016"/>
                  </a:lnTo>
                  <a:lnTo>
                    <a:pt x="3054" y="3034"/>
                  </a:lnTo>
                  <a:lnTo>
                    <a:pt x="3057" y="3050"/>
                  </a:lnTo>
                  <a:lnTo>
                    <a:pt x="3063" y="3065"/>
                  </a:lnTo>
                  <a:lnTo>
                    <a:pt x="3069" y="3078"/>
                  </a:lnTo>
                  <a:lnTo>
                    <a:pt x="3077" y="3089"/>
                  </a:lnTo>
                  <a:lnTo>
                    <a:pt x="3087" y="3100"/>
                  </a:lnTo>
                  <a:lnTo>
                    <a:pt x="3097" y="3109"/>
                  </a:lnTo>
                  <a:lnTo>
                    <a:pt x="3109" y="3117"/>
                  </a:lnTo>
                  <a:lnTo>
                    <a:pt x="3121" y="3125"/>
                  </a:lnTo>
                  <a:lnTo>
                    <a:pt x="3134" y="3132"/>
                  </a:lnTo>
                  <a:lnTo>
                    <a:pt x="3162" y="3144"/>
                  </a:lnTo>
                  <a:lnTo>
                    <a:pt x="3192" y="3153"/>
                  </a:lnTo>
                  <a:lnTo>
                    <a:pt x="3200" y="3156"/>
                  </a:lnTo>
                  <a:lnTo>
                    <a:pt x="3208" y="3156"/>
                  </a:lnTo>
                  <a:lnTo>
                    <a:pt x="3214" y="3156"/>
                  </a:lnTo>
                  <a:lnTo>
                    <a:pt x="3220" y="3153"/>
                  </a:lnTo>
                  <a:lnTo>
                    <a:pt x="3226" y="3149"/>
                  </a:lnTo>
                  <a:lnTo>
                    <a:pt x="3232" y="3145"/>
                  </a:lnTo>
                  <a:lnTo>
                    <a:pt x="3236" y="3139"/>
                  </a:lnTo>
                  <a:lnTo>
                    <a:pt x="3240" y="3133"/>
                  </a:lnTo>
                  <a:lnTo>
                    <a:pt x="3245" y="3126"/>
                  </a:lnTo>
                  <a:lnTo>
                    <a:pt x="3249" y="3117"/>
                  </a:lnTo>
                  <a:lnTo>
                    <a:pt x="3252" y="3109"/>
                  </a:lnTo>
                  <a:lnTo>
                    <a:pt x="3255" y="3100"/>
                  </a:lnTo>
                  <a:lnTo>
                    <a:pt x="3261" y="3080"/>
                  </a:lnTo>
                  <a:lnTo>
                    <a:pt x="3265" y="3060"/>
                  </a:lnTo>
                  <a:lnTo>
                    <a:pt x="3269" y="3039"/>
                  </a:lnTo>
                  <a:lnTo>
                    <a:pt x="3272" y="3018"/>
                  </a:lnTo>
                  <a:lnTo>
                    <a:pt x="3273" y="3000"/>
                  </a:lnTo>
                  <a:lnTo>
                    <a:pt x="3274" y="2983"/>
                  </a:lnTo>
                  <a:lnTo>
                    <a:pt x="3276" y="2955"/>
                  </a:lnTo>
                  <a:lnTo>
                    <a:pt x="3276" y="2946"/>
                  </a:lnTo>
                  <a:lnTo>
                    <a:pt x="3285" y="2943"/>
                  </a:lnTo>
                  <a:lnTo>
                    <a:pt x="3309" y="2936"/>
                  </a:lnTo>
                  <a:lnTo>
                    <a:pt x="3343" y="2925"/>
                  </a:lnTo>
                  <a:lnTo>
                    <a:pt x="3382" y="2910"/>
                  </a:lnTo>
                  <a:lnTo>
                    <a:pt x="3401" y="2900"/>
                  </a:lnTo>
                  <a:lnTo>
                    <a:pt x="3422" y="2891"/>
                  </a:lnTo>
                  <a:lnTo>
                    <a:pt x="3440" y="2880"/>
                  </a:lnTo>
                  <a:lnTo>
                    <a:pt x="3458" y="2869"/>
                  </a:lnTo>
                  <a:lnTo>
                    <a:pt x="3466" y="2864"/>
                  </a:lnTo>
                  <a:lnTo>
                    <a:pt x="3472" y="2857"/>
                  </a:lnTo>
                  <a:lnTo>
                    <a:pt x="3479" y="2852"/>
                  </a:lnTo>
                  <a:lnTo>
                    <a:pt x="3484" y="2845"/>
                  </a:lnTo>
                  <a:lnTo>
                    <a:pt x="3489" y="2840"/>
                  </a:lnTo>
                  <a:lnTo>
                    <a:pt x="3493" y="2833"/>
                  </a:lnTo>
                  <a:lnTo>
                    <a:pt x="3496" y="2827"/>
                  </a:lnTo>
                  <a:lnTo>
                    <a:pt x="3498" y="2820"/>
                  </a:lnTo>
                  <a:lnTo>
                    <a:pt x="3500" y="2808"/>
                  </a:lnTo>
                  <a:lnTo>
                    <a:pt x="3501" y="2796"/>
                  </a:lnTo>
                  <a:lnTo>
                    <a:pt x="3503" y="2786"/>
                  </a:lnTo>
                  <a:lnTo>
                    <a:pt x="3503" y="2776"/>
                  </a:lnTo>
                  <a:lnTo>
                    <a:pt x="3501" y="2766"/>
                  </a:lnTo>
                  <a:lnTo>
                    <a:pt x="3499" y="2756"/>
                  </a:lnTo>
                  <a:lnTo>
                    <a:pt x="3496" y="2747"/>
                  </a:lnTo>
                  <a:lnTo>
                    <a:pt x="3491" y="2739"/>
                  </a:lnTo>
                  <a:lnTo>
                    <a:pt x="3485" y="2731"/>
                  </a:lnTo>
                  <a:lnTo>
                    <a:pt x="3477" y="2722"/>
                  </a:lnTo>
                  <a:lnTo>
                    <a:pt x="3469" y="2714"/>
                  </a:lnTo>
                  <a:lnTo>
                    <a:pt x="3459" y="2705"/>
                  </a:lnTo>
                  <a:lnTo>
                    <a:pt x="3447" y="2696"/>
                  </a:lnTo>
                  <a:lnTo>
                    <a:pt x="3433" y="2688"/>
                  </a:lnTo>
                  <a:lnTo>
                    <a:pt x="3418" y="2678"/>
                  </a:lnTo>
                  <a:lnTo>
                    <a:pt x="3400" y="2668"/>
                  </a:lnTo>
                  <a:lnTo>
                    <a:pt x="3384" y="2657"/>
                  </a:lnTo>
                  <a:lnTo>
                    <a:pt x="3371" y="2647"/>
                  </a:lnTo>
                  <a:lnTo>
                    <a:pt x="3365" y="2642"/>
                  </a:lnTo>
                  <a:lnTo>
                    <a:pt x="3361" y="2636"/>
                  </a:lnTo>
                  <a:lnTo>
                    <a:pt x="3357" y="2631"/>
                  </a:lnTo>
                  <a:lnTo>
                    <a:pt x="3353" y="2626"/>
                  </a:lnTo>
                  <a:lnTo>
                    <a:pt x="3351" y="2620"/>
                  </a:lnTo>
                  <a:lnTo>
                    <a:pt x="3349" y="2616"/>
                  </a:lnTo>
                  <a:lnTo>
                    <a:pt x="3348" y="2610"/>
                  </a:lnTo>
                  <a:lnTo>
                    <a:pt x="3347" y="2605"/>
                  </a:lnTo>
                  <a:lnTo>
                    <a:pt x="3347" y="2594"/>
                  </a:lnTo>
                  <a:lnTo>
                    <a:pt x="3349" y="2583"/>
                  </a:lnTo>
                  <a:lnTo>
                    <a:pt x="3352" y="2571"/>
                  </a:lnTo>
                  <a:lnTo>
                    <a:pt x="3357" y="2560"/>
                  </a:lnTo>
                  <a:lnTo>
                    <a:pt x="3363" y="2548"/>
                  </a:lnTo>
                  <a:lnTo>
                    <a:pt x="3370" y="2537"/>
                  </a:lnTo>
                  <a:lnTo>
                    <a:pt x="3385" y="2512"/>
                  </a:lnTo>
                  <a:lnTo>
                    <a:pt x="3400" y="2487"/>
                  </a:lnTo>
                  <a:lnTo>
                    <a:pt x="3407" y="2475"/>
                  </a:lnTo>
                  <a:lnTo>
                    <a:pt x="3410" y="2468"/>
                  </a:lnTo>
                  <a:lnTo>
                    <a:pt x="3411" y="2465"/>
                  </a:lnTo>
                  <a:lnTo>
                    <a:pt x="3410" y="2461"/>
                  </a:lnTo>
                  <a:lnTo>
                    <a:pt x="3410" y="2459"/>
                  </a:lnTo>
                  <a:lnTo>
                    <a:pt x="3408" y="2458"/>
                  </a:lnTo>
                  <a:lnTo>
                    <a:pt x="3403" y="2456"/>
                  </a:lnTo>
                  <a:lnTo>
                    <a:pt x="3396" y="2456"/>
                  </a:lnTo>
                  <a:lnTo>
                    <a:pt x="3387" y="2456"/>
                  </a:lnTo>
                  <a:lnTo>
                    <a:pt x="3376" y="2458"/>
                  </a:lnTo>
                  <a:lnTo>
                    <a:pt x="3350" y="2462"/>
                  </a:lnTo>
                  <a:lnTo>
                    <a:pt x="3319" y="2466"/>
                  </a:lnTo>
                  <a:lnTo>
                    <a:pt x="3302" y="2467"/>
                  </a:lnTo>
                  <a:lnTo>
                    <a:pt x="3284" y="2466"/>
                  </a:lnTo>
                  <a:lnTo>
                    <a:pt x="3266" y="2463"/>
                  </a:lnTo>
                  <a:lnTo>
                    <a:pt x="3248" y="2459"/>
                  </a:lnTo>
                  <a:lnTo>
                    <a:pt x="3239" y="2457"/>
                  </a:lnTo>
                  <a:lnTo>
                    <a:pt x="3232" y="2453"/>
                  </a:lnTo>
                  <a:lnTo>
                    <a:pt x="3224" y="2448"/>
                  </a:lnTo>
                  <a:lnTo>
                    <a:pt x="3216" y="2443"/>
                  </a:lnTo>
                  <a:lnTo>
                    <a:pt x="3210" y="2436"/>
                  </a:lnTo>
                  <a:lnTo>
                    <a:pt x="3204" y="2430"/>
                  </a:lnTo>
                  <a:lnTo>
                    <a:pt x="3199" y="2422"/>
                  </a:lnTo>
                  <a:lnTo>
                    <a:pt x="3193" y="2413"/>
                  </a:lnTo>
                  <a:lnTo>
                    <a:pt x="3189" y="2405"/>
                  </a:lnTo>
                  <a:lnTo>
                    <a:pt x="3186" y="2395"/>
                  </a:lnTo>
                  <a:lnTo>
                    <a:pt x="3183" y="2385"/>
                  </a:lnTo>
                  <a:lnTo>
                    <a:pt x="3179" y="2375"/>
                  </a:lnTo>
                  <a:lnTo>
                    <a:pt x="3174" y="2352"/>
                  </a:lnTo>
                  <a:lnTo>
                    <a:pt x="3169" y="2330"/>
                  </a:lnTo>
                  <a:lnTo>
                    <a:pt x="3167" y="2305"/>
                  </a:lnTo>
                  <a:lnTo>
                    <a:pt x="3165" y="2280"/>
                  </a:lnTo>
                  <a:lnTo>
                    <a:pt x="3164" y="2253"/>
                  </a:lnTo>
                  <a:lnTo>
                    <a:pt x="3164" y="2227"/>
                  </a:lnTo>
                  <a:lnTo>
                    <a:pt x="3164" y="2175"/>
                  </a:lnTo>
                  <a:lnTo>
                    <a:pt x="3165" y="2126"/>
                  </a:lnTo>
                  <a:lnTo>
                    <a:pt x="3165" y="2104"/>
                  </a:lnTo>
                  <a:lnTo>
                    <a:pt x="3168" y="2085"/>
                  </a:lnTo>
                  <a:lnTo>
                    <a:pt x="3173" y="2068"/>
                  </a:lnTo>
                  <a:lnTo>
                    <a:pt x="3178" y="2054"/>
                  </a:lnTo>
                  <a:lnTo>
                    <a:pt x="3184" y="2042"/>
                  </a:lnTo>
                  <a:lnTo>
                    <a:pt x="3191" y="2031"/>
                  </a:lnTo>
                  <a:lnTo>
                    <a:pt x="3199" y="2024"/>
                  </a:lnTo>
                  <a:lnTo>
                    <a:pt x="3206" y="2017"/>
                  </a:lnTo>
                  <a:lnTo>
                    <a:pt x="3214" y="2012"/>
                  </a:lnTo>
                  <a:lnTo>
                    <a:pt x="3222" y="2007"/>
                  </a:lnTo>
                  <a:lnTo>
                    <a:pt x="3228" y="2005"/>
                  </a:lnTo>
                  <a:lnTo>
                    <a:pt x="3235" y="2003"/>
                  </a:lnTo>
                  <a:lnTo>
                    <a:pt x="3245" y="2002"/>
                  </a:lnTo>
                  <a:lnTo>
                    <a:pt x="3248" y="2001"/>
                  </a:lnTo>
                  <a:lnTo>
                    <a:pt x="3254" y="2001"/>
                  </a:lnTo>
                  <a:lnTo>
                    <a:pt x="3273" y="2000"/>
                  </a:lnTo>
                  <a:lnTo>
                    <a:pt x="3299" y="1997"/>
                  </a:lnTo>
                  <a:lnTo>
                    <a:pt x="3332" y="1991"/>
                  </a:lnTo>
                  <a:lnTo>
                    <a:pt x="3348" y="1987"/>
                  </a:lnTo>
                  <a:lnTo>
                    <a:pt x="3366" y="1981"/>
                  </a:lnTo>
                  <a:lnTo>
                    <a:pt x="3384" y="1975"/>
                  </a:lnTo>
                  <a:lnTo>
                    <a:pt x="3400" y="1966"/>
                  </a:lnTo>
                  <a:lnTo>
                    <a:pt x="3417" y="1956"/>
                  </a:lnTo>
                  <a:lnTo>
                    <a:pt x="3432" y="1945"/>
                  </a:lnTo>
                  <a:lnTo>
                    <a:pt x="3438" y="1939"/>
                  </a:lnTo>
                  <a:lnTo>
                    <a:pt x="3445" y="1932"/>
                  </a:lnTo>
                  <a:lnTo>
                    <a:pt x="3450" y="1926"/>
                  </a:lnTo>
                  <a:lnTo>
                    <a:pt x="3457" y="1918"/>
                  </a:lnTo>
                  <a:lnTo>
                    <a:pt x="3475" y="1888"/>
                  </a:lnTo>
                  <a:lnTo>
                    <a:pt x="3493" y="1859"/>
                  </a:lnTo>
                  <a:lnTo>
                    <a:pt x="3507" y="1833"/>
                  </a:lnTo>
                  <a:lnTo>
                    <a:pt x="3519" y="1810"/>
                  </a:lnTo>
                  <a:lnTo>
                    <a:pt x="3534" y="1778"/>
                  </a:lnTo>
                  <a:lnTo>
                    <a:pt x="3540" y="1765"/>
                  </a:lnTo>
                  <a:lnTo>
                    <a:pt x="3545" y="1764"/>
                  </a:lnTo>
                  <a:lnTo>
                    <a:pt x="3558" y="1758"/>
                  </a:lnTo>
                  <a:lnTo>
                    <a:pt x="3579" y="1751"/>
                  </a:lnTo>
                  <a:lnTo>
                    <a:pt x="3606" y="1741"/>
                  </a:lnTo>
                  <a:lnTo>
                    <a:pt x="3636" y="1730"/>
                  </a:lnTo>
                  <a:lnTo>
                    <a:pt x="3669" y="1718"/>
                  </a:lnTo>
                  <a:lnTo>
                    <a:pt x="3702" y="1707"/>
                  </a:lnTo>
                  <a:lnTo>
                    <a:pt x="3734" y="1696"/>
                  </a:lnTo>
                  <a:lnTo>
                    <a:pt x="3742" y="1693"/>
                  </a:lnTo>
                  <a:lnTo>
                    <a:pt x="3748" y="1690"/>
                  </a:lnTo>
                  <a:lnTo>
                    <a:pt x="3755" y="1685"/>
                  </a:lnTo>
                  <a:lnTo>
                    <a:pt x="3762" y="1681"/>
                  </a:lnTo>
                  <a:lnTo>
                    <a:pt x="3767" y="1676"/>
                  </a:lnTo>
                  <a:lnTo>
                    <a:pt x="3772" y="1670"/>
                  </a:lnTo>
                  <a:lnTo>
                    <a:pt x="3778" y="1664"/>
                  </a:lnTo>
                  <a:lnTo>
                    <a:pt x="3782" y="1657"/>
                  </a:lnTo>
                  <a:lnTo>
                    <a:pt x="3791" y="1644"/>
                  </a:lnTo>
                  <a:lnTo>
                    <a:pt x="3799" y="1629"/>
                  </a:lnTo>
                  <a:lnTo>
                    <a:pt x="3805" y="1613"/>
                  </a:lnTo>
                  <a:lnTo>
                    <a:pt x="3810" y="1597"/>
                  </a:lnTo>
                  <a:lnTo>
                    <a:pt x="3819" y="1565"/>
                  </a:lnTo>
                  <a:lnTo>
                    <a:pt x="3828" y="1534"/>
                  </a:lnTo>
                  <a:lnTo>
                    <a:pt x="3831" y="1520"/>
                  </a:lnTo>
                  <a:lnTo>
                    <a:pt x="3836" y="1507"/>
                  </a:lnTo>
                  <a:lnTo>
                    <a:pt x="3840" y="1496"/>
                  </a:lnTo>
                  <a:lnTo>
                    <a:pt x="3845" y="1487"/>
                  </a:lnTo>
                  <a:lnTo>
                    <a:pt x="3847" y="1483"/>
                  </a:lnTo>
                  <a:lnTo>
                    <a:pt x="3850" y="1477"/>
                  </a:lnTo>
                  <a:lnTo>
                    <a:pt x="3852" y="1472"/>
                  </a:lnTo>
                  <a:lnTo>
                    <a:pt x="3853" y="1464"/>
                  </a:lnTo>
                  <a:lnTo>
                    <a:pt x="3855" y="1449"/>
                  </a:lnTo>
                  <a:lnTo>
                    <a:pt x="3857" y="1431"/>
                  </a:lnTo>
                  <a:lnTo>
                    <a:pt x="3857" y="1411"/>
                  </a:lnTo>
                  <a:lnTo>
                    <a:pt x="3857" y="1390"/>
                  </a:lnTo>
                  <a:lnTo>
                    <a:pt x="3856" y="1369"/>
                  </a:lnTo>
                  <a:lnTo>
                    <a:pt x="3855" y="1347"/>
                  </a:lnTo>
                  <a:lnTo>
                    <a:pt x="3853" y="1306"/>
                  </a:lnTo>
                  <a:lnTo>
                    <a:pt x="3849" y="1271"/>
                  </a:lnTo>
                  <a:lnTo>
                    <a:pt x="3846" y="1247"/>
                  </a:lnTo>
                  <a:lnTo>
                    <a:pt x="3845" y="1238"/>
                  </a:lnTo>
                  <a:lnTo>
                    <a:pt x="3849" y="1229"/>
                  </a:lnTo>
                  <a:lnTo>
                    <a:pt x="3858" y="1205"/>
                  </a:lnTo>
                  <a:lnTo>
                    <a:pt x="3870" y="1172"/>
                  </a:lnTo>
                  <a:lnTo>
                    <a:pt x="3884" y="1130"/>
                  </a:lnTo>
                  <a:lnTo>
                    <a:pt x="3892" y="1107"/>
                  </a:lnTo>
                  <a:lnTo>
                    <a:pt x="3899" y="1085"/>
                  </a:lnTo>
                  <a:lnTo>
                    <a:pt x="3904" y="1062"/>
                  </a:lnTo>
                  <a:lnTo>
                    <a:pt x="3910" y="1039"/>
                  </a:lnTo>
                  <a:lnTo>
                    <a:pt x="3913" y="1016"/>
                  </a:lnTo>
                  <a:lnTo>
                    <a:pt x="3915" y="995"/>
                  </a:lnTo>
                  <a:lnTo>
                    <a:pt x="3916" y="977"/>
                  </a:lnTo>
                  <a:lnTo>
                    <a:pt x="3915" y="959"/>
                  </a:lnTo>
                  <a:lnTo>
                    <a:pt x="3913" y="953"/>
                  </a:lnTo>
                  <a:lnTo>
                    <a:pt x="3911" y="945"/>
                  </a:lnTo>
                  <a:lnTo>
                    <a:pt x="3907" y="940"/>
                  </a:lnTo>
                  <a:lnTo>
                    <a:pt x="3904" y="934"/>
                  </a:lnTo>
                  <a:lnTo>
                    <a:pt x="3901" y="929"/>
                  </a:lnTo>
                  <a:lnTo>
                    <a:pt x="3895" y="925"/>
                  </a:lnTo>
                  <a:lnTo>
                    <a:pt x="3891" y="921"/>
                  </a:lnTo>
                  <a:lnTo>
                    <a:pt x="3886" y="918"/>
                  </a:lnTo>
                  <a:lnTo>
                    <a:pt x="3873" y="914"/>
                  </a:lnTo>
                  <a:lnTo>
                    <a:pt x="3858" y="910"/>
                  </a:lnTo>
                  <a:lnTo>
                    <a:pt x="3843" y="908"/>
                  </a:lnTo>
                  <a:lnTo>
                    <a:pt x="3826" y="908"/>
                  </a:lnTo>
                  <a:lnTo>
                    <a:pt x="3789" y="909"/>
                  </a:lnTo>
                  <a:lnTo>
                    <a:pt x="3748" y="913"/>
                  </a:lnTo>
                  <a:lnTo>
                    <a:pt x="3707" y="917"/>
                  </a:lnTo>
                  <a:lnTo>
                    <a:pt x="3665" y="918"/>
                  </a:lnTo>
                  <a:lnTo>
                    <a:pt x="3645" y="918"/>
                  </a:lnTo>
                  <a:lnTo>
                    <a:pt x="3629" y="917"/>
                  </a:lnTo>
                  <a:lnTo>
                    <a:pt x="3615" y="915"/>
                  </a:lnTo>
                  <a:lnTo>
                    <a:pt x="3603" y="913"/>
                  </a:lnTo>
                  <a:lnTo>
                    <a:pt x="3592" y="909"/>
                  </a:lnTo>
                  <a:lnTo>
                    <a:pt x="3583" y="904"/>
                  </a:lnTo>
                  <a:lnTo>
                    <a:pt x="3574" y="899"/>
                  </a:lnTo>
                  <a:lnTo>
                    <a:pt x="3566" y="892"/>
                  </a:lnTo>
                  <a:lnTo>
                    <a:pt x="3548" y="876"/>
                  </a:lnTo>
                  <a:lnTo>
                    <a:pt x="3526" y="854"/>
                  </a:lnTo>
                  <a:lnTo>
                    <a:pt x="3512" y="841"/>
                  </a:lnTo>
                  <a:lnTo>
                    <a:pt x="3497" y="827"/>
                  </a:lnTo>
                  <a:lnTo>
                    <a:pt x="3477" y="810"/>
                  </a:lnTo>
                  <a:lnTo>
                    <a:pt x="3457" y="793"/>
                  </a:lnTo>
                  <a:lnTo>
                    <a:pt x="3433" y="777"/>
                  </a:lnTo>
                  <a:lnTo>
                    <a:pt x="3411" y="764"/>
                  </a:lnTo>
                  <a:lnTo>
                    <a:pt x="3390" y="753"/>
                  </a:lnTo>
                  <a:lnTo>
                    <a:pt x="3371" y="745"/>
                  </a:lnTo>
                  <a:lnTo>
                    <a:pt x="3362" y="742"/>
                  </a:lnTo>
                  <a:lnTo>
                    <a:pt x="3352" y="740"/>
                  </a:lnTo>
                  <a:lnTo>
                    <a:pt x="3344" y="739"/>
                  </a:lnTo>
                  <a:lnTo>
                    <a:pt x="3336" y="737"/>
                  </a:lnTo>
                  <a:lnTo>
                    <a:pt x="3327" y="737"/>
                  </a:lnTo>
                  <a:lnTo>
                    <a:pt x="3320" y="737"/>
                  </a:lnTo>
                  <a:lnTo>
                    <a:pt x="3312" y="739"/>
                  </a:lnTo>
                  <a:lnTo>
                    <a:pt x="3306" y="740"/>
                  </a:lnTo>
                  <a:lnTo>
                    <a:pt x="3299" y="742"/>
                  </a:lnTo>
                  <a:lnTo>
                    <a:pt x="3292" y="744"/>
                  </a:lnTo>
                  <a:lnTo>
                    <a:pt x="3286" y="746"/>
                  </a:lnTo>
                  <a:lnTo>
                    <a:pt x="3281" y="751"/>
                  </a:lnTo>
                  <a:lnTo>
                    <a:pt x="3276" y="754"/>
                  </a:lnTo>
                  <a:lnTo>
                    <a:pt x="3271" y="758"/>
                  </a:lnTo>
                  <a:lnTo>
                    <a:pt x="3266" y="762"/>
                  </a:lnTo>
                  <a:lnTo>
                    <a:pt x="3263" y="768"/>
                  </a:lnTo>
                  <a:lnTo>
                    <a:pt x="3260" y="773"/>
                  </a:lnTo>
                  <a:lnTo>
                    <a:pt x="3257" y="779"/>
                  </a:lnTo>
                  <a:lnTo>
                    <a:pt x="3254" y="785"/>
                  </a:lnTo>
                  <a:lnTo>
                    <a:pt x="3252" y="792"/>
                  </a:lnTo>
                  <a:lnTo>
                    <a:pt x="3249" y="806"/>
                  </a:lnTo>
                  <a:lnTo>
                    <a:pt x="3248" y="821"/>
                  </a:lnTo>
                  <a:lnTo>
                    <a:pt x="3247" y="836"/>
                  </a:lnTo>
                  <a:lnTo>
                    <a:pt x="3245" y="851"/>
                  </a:lnTo>
                  <a:lnTo>
                    <a:pt x="3240" y="865"/>
                  </a:lnTo>
                  <a:lnTo>
                    <a:pt x="3235" y="878"/>
                  </a:lnTo>
                  <a:lnTo>
                    <a:pt x="3227" y="890"/>
                  </a:lnTo>
                  <a:lnTo>
                    <a:pt x="3218" y="901"/>
                  </a:lnTo>
                  <a:lnTo>
                    <a:pt x="3208" y="910"/>
                  </a:lnTo>
                  <a:lnTo>
                    <a:pt x="3196" y="920"/>
                  </a:lnTo>
                  <a:lnTo>
                    <a:pt x="3183" y="928"/>
                  </a:lnTo>
                  <a:lnTo>
                    <a:pt x="3166" y="934"/>
                  </a:lnTo>
                  <a:lnTo>
                    <a:pt x="3150" y="940"/>
                  </a:lnTo>
                  <a:lnTo>
                    <a:pt x="3130" y="944"/>
                  </a:lnTo>
                  <a:lnTo>
                    <a:pt x="3111" y="946"/>
                  </a:lnTo>
                  <a:lnTo>
                    <a:pt x="3089" y="949"/>
                  </a:lnTo>
                  <a:lnTo>
                    <a:pt x="3065" y="947"/>
                  </a:lnTo>
                  <a:lnTo>
                    <a:pt x="3040" y="946"/>
                  </a:lnTo>
                  <a:lnTo>
                    <a:pt x="3016" y="944"/>
                  </a:lnTo>
                  <a:lnTo>
                    <a:pt x="2995" y="943"/>
                  </a:lnTo>
                  <a:lnTo>
                    <a:pt x="2978" y="944"/>
                  </a:lnTo>
                  <a:lnTo>
                    <a:pt x="2963" y="945"/>
                  </a:lnTo>
                  <a:lnTo>
                    <a:pt x="2951" y="949"/>
                  </a:lnTo>
                  <a:lnTo>
                    <a:pt x="2941" y="952"/>
                  </a:lnTo>
                  <a:lnTo>
                    <a:pt x="2932" y="957"/>
                  </a:lnTo>
                  <a:lnTo>
                    <a:pt x="2925" y="964"/>
                  </a:lnTo>
                  <a:lnTo>
                    <a:pt x="2919" y="970"/>
                  </a:lnTo>
                  <a:lnTo>
                    <a:pt x="2914" y="978"/>
                  </a:lnTo>
                  <a:lnTo>
                    <a:pt x="2908" y="987"/>
                  </a:lnTo>
                  <a:lnTo>
                    <a:pt x="2903" y="996"/>
                  </a:lnTo>
                  <a:lnTo>
                    <a:pt x="2897" y="1007"/>
                  </a:lnTo>
                  <a:lnTo>
                    <a:pt x="2891" y="1018"/>
                  </a:lnTo>
                  <a:lnTo>
                    <a:pt x="2882" y="1030"/>
                  </a:lnTo>
                  <a:lnTo>
                    <a:pt x="2873" y="1043"/>
                  </a:lnTo>
                  <a:lnTo>
                    <a:pt x="2868" y="1050"/>
                  </a:lnTo>
                  <a:lnTo>
                    <a:pt x="2863" y="1054"/>
                  </a:lnTo>
                  <a:lnTo>
                    <a:pt x="2857" y="1060"/>
                  </a:lnTo>
                  <a:lnTo>
                    <a:pt x="2851" y="1063"/>
                  </a:lnTo>
                  <a:lnTo>
                    <a:pt x="2845" y="1066"/>
                  </a:lnTo>
                  <a:lnTo>
                    <a:pt x="2839" y="1068"/>
                  </a:lnTo>
                  <a:lnTo>
                    <a:pt x="2833" y="1070"/>
                  </a:lnTo>
                  <a:lnTo>
                    <a:pt x="2827" y="1072"/>
                  </a:lnTo>
                  <a:lnTo>
                    <a:pt x="2814" y="1073"/>
                  </a:lnTo>
                  <a:lnTo>
                    <a:pt x="2801" y="1072"/>
                  </a:lnTo>
                  <a:lnTo>
                    <a:pt x="2786" y="1068"/>
                  </a:lnTo>
                  <a:lnTo>
                    <a:pt x="2772" y="1064"/>
                  </a:lnTo>
                  <a:lnTo>
                    <a:pt x="2758" y="1058"/>
                  </a:lnTo>
                  <a:lnTo>
                    <a:pt x="2743" y="1051"/>
                  </a:lnTo>
                  <a:lnTo>
                    <a:pt x="2728" y="1043"/>
                  </a:lnTo>
                  <a:lnTo>
                    <a:pt x="2714" y="1036"/>
                  </a:lnTo>
                  <a:lnTo>
                    <a:pt x="2682" y="1018"/>
                  </a:lnTo>
                  <a:lnTo>
                    <a:pt x="2651" y="1002"/>
                  </a:lnTo>
                  <a:lnTo>
                    <a:pt x="2643" y="998"/>
                  </a:lnTo>
                  <a:lnTo>
                    <a:pt x="2635" y="995"/>
                  </a:lnTo>
                  <a:lnTo>
                    <a:pt x="2628" y="993"/>
                  </a:lnTo>
                  <a:lnTo>
                    <a:pt x="2620" y="991"/>
                  </a:lnTo>
                  <a:lnTo>
                    <a:pt x="2605" y="990"/>
                  </a:lnTo>
                  <a:lnTo>
                    <a:pt x="2588" y="990"/>
                  </a:lnTo>
                  <a:lnTo>
                    <a:pt x="2573" y="991"/>
                  </a:lnTo>
                  <a:lnTo>
                    <a:pt x="2558" y="993"/>
                  </a:lnTo>
                  <a:lnTo>
                    <a:pt x="2543" y="996"/>
                  </a:lnTo>
                  <a:lnTo>
                    <a:pt x="2527" y="1000"/>
                  </a:lnTo>
                  <a:lnTo>
                    <a:pt x="2513" y="1003"/>
                  </a:lnTo>
                  <a:lnTo>
                    <a:pt x="2498" y="1005"/>
                  </a:lnTo>
                  <a:lnTo>
                    <a:pt x="2484" y="1007"/>
                  </a:lnTo>
                  <a:lnTo>
                    <a:pt x="2470" y="1007"/>
                  </a:lnTo>
                  <a:lnTo>
                    <a:pt x="2456" y="1006"/>
                  </a:lnTo>
                  <a:lnTo>
                    <a:pt x="2441" y="1003"/>
                  </a:lnTo>
                  <a:lnTo>
                    <a:pt x="2435" y="1000"/>
                  </a:lnTo>
                  <a:lnTo>
                    <a:pt x="2428" y="996"/>
                  </a:lnTo>
                  <a:lnTo>
                    <a:pt x="2422" y="992"/>
                  </a:lnTo>
                  <a:lnTo>
                    <a:pt x="2415" y="988"/>
                  </a:lnTo>
                  <a:lnTo>
                    <a:pt x="2401" y="978"/>
                  </a:lnTo>
                  <a:lnTo>
                    <a:pt x="2387" y="969"/>
                  </a:lnTo>
                  <a:lnTo>
                    <a:pt x="2373" y="962"/>
                  </a:lnTo>
                  <a:lnTo>
                    <a:pt x="2358" y="954"/>
                  </a:lnTo>
                  <a:lnTo>
                    <a:pt x="2326" y="941"/>
                  </a:lnTo>
                  <a:lnTo>
                    <a:pt x="2297" y="927"/>
                  </a:lnTo>
                  <a:lnTo>
                    <a:pt x="2283" y="919"/>
                  </a:lnTo>
                  <a:lnTo>
                    <a:pt x="2269" y="912"/>
                  </a:lnTo>
                  <a:lnTo>
                    <a:pt x="2258" y="902"/>
                  </a:lnTo>
                  <a:lnTo>
                    <a:pt x="2247" y="892"/>
                  </a:lnTo>
                  <a:lnTo>
                    <a:pt x="2242" y="887"/>
                  </a:lnTo>
                  <a:lnTo>
                    <a:pt x="2238" y="880"/>
                  </a:lnTo>
                  <a:lnTo>
                    <a:pt x="2234" y="873"/>
                  </a:lnTo>
                  <a:lnTo>
                    <a:pt x="2230" y="867"/>
                  </a:lnTo>
                  <a:lnTo>
                    <a:pt x="2227" y="859"/>
                  </a:lnTo>
                  <a:lnTo>
                    <a:pt x="2224" y="852"/>
                  </a:lnTo>
                  <a:lnTo>
                    <a:pt x="2222" y="844"/>
                  </a:lnTo>
                  <a:lnTo>
                    <a:pt x="2221" y="835"/>
                  </a:lnTo>
                  <a:lnTo>
                    <a:pt x="2215" y="797"/>
                  </a:lnTo>
                  <a:lnTo>
                    <a:pt x="2206" y="759"/>
                  </a:lnTo>
                  <a:lnTo>
                    <a:pt x="2202" y="740"/>
                  </a:lnTo>
                  <a:lnTo>
                    <a:pt x="2197" y="721"/>
                  </a:lnTo>
                  <a:lnTo>
                    <a:pt x="2190" y="703"/>
                  </a:lnTo>
                  <a:lnTo>
                    <a:pt x="2182" y="684"/>
                  </a:lnTo>
                  <a:lnTo>
                    <a:pt x="2174" y="666"/>
                  </a:lnTo>
                  <a:lnTo>
                    <a:pt x="2164" y="649"/>
                  </a:lnTo>
                  <a:lnTo>
                    <a:pt x="2153" y="633"/>
                  </a:lnTo>
                  <a:lnTo>
                    <a:pt x="2141" y="618"/>
                  </a:lnTo>
                  <a:lnTo>
                    <a:pt x="2127" y="605"/>
                  </a:lnTo>
                  <a:lnTo>
                    <a:pt x="2112" y="592"/>
                  </a:lnTo>
                  <a:lnTo>
                    <a:pt x="2103" y="586"/>
                  </a:lnTo>
                  <a:lnTo>
                    <a:pt x="2094" y="581"/>
                  </a:lnTo>
                  <a:lnTo>
                    <a:pt x="2086" y="576"/>
                  </a:lnTo>
                  <a:lnTo>
                    <a:pt x="2076" y="572"/>
                  </a:lnTo>
                  <a:lnTo>
                    <a:pt x="2057" y="563"/>
                  </a:lnTo>
                  <a:lnTo>
                    <a:pt x="2040" y="554"/>
                  </a:lnTo>
                  <a:lnTo>
                    <a:pt x="2025" y="544"/>
                  </a:lnTo>
                  <a:lnTo>
                    <a:pt x="2012" y="534"/>
                  </a:lnTo>
                  <a:lnTo>
                    <a:pt x="1999" y="523"/>
                  </a:lnTo>
                  <a:lnTo>
                    <a:pt x="1988" y="512"/>
                  </a:lnTo>
                  <a:lnTo>
                    <a:pt x="1977" y="501"/>
                  </a:lnTo>
                  <a:lnTo>
                    <a:pt x="1967" y="492"/>
                  </a:lnTo>
                  <a:lnTo>
                    <a:pt x="1947" y="471"/>
                  </a:lnTo>
                  <a:lnTo>
                    <a:pt x="1928" y="451"/>
                  </a:lnTo>
                  <a:lnTo>
                    <a:pt x="1917" y="443"/>
                  </a:lnTo>
                  <a:lnTo>
                    <a:pt x="1906" y="435"/>
                  </a:lnTo>
                  <a:lnTo>
                    <a:pt x="1894" y="427"/>
                  </a:lnTo>
                  <a:lnTo>
                    <a:pt x="1880" y="422"/>
                  </a:lnTo>
                  <a:lnTo>
                    <a:pt x="1851" y="411"/>
                  </a:lnTo>
                  <a:lnTo>
                    <a:pt x="1818" y="402"/>
                  </a:lnTo>
                  <a:lnTo>
                    <a:pt x="1784" y="394"/>
                  </a:lnTo>
                  <a:lnTo>
                    <a:pt x="1753" y="384"/>
                  </a:lnTo>
                  <a:lnTo>
                    <a:pt x="1737" y="378"/>
                  </a:lnTo>
                  <a:lnTo>
                    <a:pt x="1723" y="371"/>
                  </a:lnTo>
                  <a:lnTo>
                    <a:pt x="1710" y="363"/>
                  </a:lnTo>
                  <a:lnTo>
                    <a:pt x="1698" y="353"/>
                  </a:lnTo>
                  <a:lnTo>
                    <a:pt x="1693" y="349"/>
                  </a:lnTo>
                  <a:lnTo>
                    <a:pt x="1688" y="344"/>
                  </a:lnTo>
                  <a:lnTo>
                    <a:pt x="1684" y="337"/>
                  </a:lnTo>
                  <a:lnTo>
                    <a:pt x="1680" y="330"/>
                  </a:lnTo>
                  <a:lnTo>
                    <a:pt x="1676" y="324"/>
                  </a:lnTo>
                  <a:lnTo>
                    <a:pt x="1673" y="317"/>
                  </a:lnTo>
                  <a:lnTo>
                    <a:pt x="1671" y="310"/>
                  </a:lnTo>
                  <a:lnTo>
                    <a:pt x="1670" y="301"/>
                  </a:lnTo>
                  <a:lnTo>
                    <a:pt x="1667" y="285"/>
                  </a:lnTo>
                  <a:lnTo>
                    <a:pt x="1662" y="270"/>
                  </a:lnTo>
                  <a:lnTo>
                    <a:pt x="1657" y="254"/>
                  </a:lnTo>
                  <a:lnTo>
                    <a:pt x="1650" y="240"/>
                  </a:lnTo>
                  <a:lnTo>
                    <a:pt x="1644" y="226"/>
                  </a:lnTo>
                  <a:lnTo>
                    <a:pt x="1636" y="212"/>
                  </a:lnTo>
                  <a:lnTo>
                    <a:pt x="1627" y="199"/>
                  </a:lnTo>
                  <a:lnTo>
                    <a:pt x="1619" y="185"/>
                  </a:lnTo>
                  <a:lnTo>
                    <a:pt x="1599" y="155"/>
                  </a:lnTo>
                  <a:lnTo>
                    <a:pt x="1578" y="124"/>
                  </a:lnTo>
                  <a:lnTo>
                    <a:pt x="1568" y="106"/>
                  </a:lnTo>
                  <a:lnTo>
                    <a:pt x="1557" y="88"/>
                  </a:lnTo>
                  <a:lnTo>
                    <a:pt x="1546" y="67"/>
                  </a:lnTo>
                  <a:lnTo>
                    <a:pt x="1534" y="45"/>
                  </a:lnTo>
                  <a:lnTo>
                    <a:pt x="1528" y="36"/>
                  </a:lnTo>
                  <a:lnTo>
                    <a:pt x="1522" y="26"/>
                  </a:lnTo>
                  <a:lnTo>
                    <a:pt x="1515" y="19"/>
                  </a:lnTo>
                  <a:lnTo>
                    <a:pt x="1508" y="13"/>
                  </a:lnTo>
                  <a:lnTo>
                    <a:pt x="1499" y="8"/>
                  </a:lnTo>
                  <a:lnTo>
                    <a:pt x="1491" y="5"/>
                  </a:lnTo>
                  <a:lnTo>
                    <a:pt x="1483" y="3"/>
                  </a:lnTo>
                  <a:lnTo>
                    <a:pt x="1474" y="2"/>
                  </a:lnTo>
                  <a:lnTo>
                    <a:pt x="1464" y="2"/>
                  </a:lnTo>
                  <a:lnTo>
                    <a:pt x="1455" y="3"/>
                  </a:lnTo>
                  <a:lnTo>
                    <a:pt x="1446" y="4"/>
                  </a:lnTo>
                  <a:lnTo>
                    <a:pt x="1437" y="7"/>
                  </a:lnTo>
                  <a:lnTo>
                    <a:pt x="1417" y="14"/>
                  </a:lnTo>
                  <a:lnTo>
                    <a:pt x="1399" y="22"/>
                  </a:lnTo>
                  <a:lnTo>
                    <a:pt x="1381" y="33"/>
                  </a:lnTo>
                  <a:lnTo>
                    <a:pt x="1364" y="44"/>
                  </a:lnTo>
                  <a:lnTo>
                    <a:pt x="1349" y="56"/>
                  </a:lnTo>
                  <a:lnTo>
                    <a:pt x="1336" y="67"/>
                  </a:lnTo>
                  <a:lnTo>
                    <a:pt x="1316" y="83"/>
                  </a:lnTo>
                  <a:lnTo>
                    <a:pt x="1309" y="91"/>
                  </a:lnTo>
                  <a:lnTo>
                    <a:pt x="1303" y="88"/>
                  </a:lnTo>
                  <a:lnTo>
                    <a:pt x="1285" y="76"/>
                  </a:lnTo>
                  <a:lnTo>
                    <a:pt x="1252" y="53"/>
                  </a:lnTo>
                  <a:lnTo>
                    <a:pt x="1203" y="16"/>
                  </a:lnTo>
                  <a:lnTo>
                    <a:pt x="1196" y="11"/>
                  </a:lnTo>
                  <a:lnTo>
                    <a:pt x="1189" y="6"/>
                  </a:lnTo>
                  <a:lnTo>
                    <a:pt x="1182" y="3"/>
                  </a:lnTo>
                  <a:lnTo>
                    <a:pt x="1176" y="2"/>
                  </a:lnTo>
                  <a:lnTo>
                    <a:pt x="1168" y="1"/>
                  </a:lnTo>
                  <a:lnTo>
                    <a:pt x="1162" y="0"/>
                  </a:lnTo>
                  <a:lnTo>
                    <a:pt x="1155" y="1"/>
                  </a:lnTo>
                  <a:lnTo>
                    <a:pt x="1149" y="2"/>
                  </a:lnTo>
                  <a:lnTo>
                    <a:pt x="1142" y="4"/>
                  </a:lnTo>
                  <a:lnTo>
                    <a:pt x="1135" y="6"/>
                  </a:lnTo>
                  <a:lnTo>
                    <a:pt x="1129" y="9"/>
                  </a:lnTo>
                  <a:lnTo>
                    <a:pt x="1122" y="13"/>
                  </a:lnTo>
                  <a:lnTo>
                    <a:pt x="1112" y="21"/>
                  </a:lnTo>
                  <a:lnTo>
                    <a:pt x="1100" y="30"/>
                  </a:lnTo>
                  <a:lnTo>
                    <a:pt x="1090" y="41"/>
                  </a:lnTo>
                  <a:lnTo>
                    <a:pt x="1081" y="51"/>
                  </a:lnTo>
                  <a:lnTo>
                    <a:pt x="1072" y="61"/>
                  </a:lnTo>
                  <a:lnTo>
                    <a:pt x="1066" y="70"/>
                  </a:lnTo>
                  <a:lnTo>
                    <a:pt x="1056" y="85"/>
                  </a:lnTo>
                  <a:lnTo>
                    <a:pt x="1053" y="91"/>
                  </a:lnTo>
                  <a:lnTo>
                    <a:pt x="1042" y="92"/>
                  </a:lnTo>
                  <a:lnTo>
                    <a:pt x="1013" y="99"/>
                  </a:lnTo>
                  <a:lnTo>
                    <a:pt x="968" y="106"/>
                  </a:lnTo>
                  <a:lnTo>
                    <a:pt x="912" y="117"/>
                  </a:lnTo>
                  <a:lnTo>
                    <a:pt x="848" y="129"/>
                  </a:lnTo>
                  <a:lnTo>
                    <a:pt x="781" y="141"/>
                  </a:lnTo>
                  <a:lnTo>
                    <a:pt x="712" y="154"/>
                  </a:lnTo>
                  <a:lnTo>
                    <a:pt x="647" y="166"/>
                  </a:lnTo>
                  <a:lnTo>
                    <a:pt x="589" y="176"/>
                  </a:lnTo>
                  <a:lnTo>
                    <a:pt x="540" y="186"/>
                  </a:lnTo>
                  <a:lnTo>
                    <a:pt x="498" y="193"/>
                  </a:lnTo>
                  <a:lnTo>
                    <a:pt x="465" y="200"/>
                  </a:lnTo>
                  <a:lnTo>
                    <a:pt x="439" y="204"/>
                  </a:lnTo>
                  <a:lnTo>
                    <a:pt x="420" y="209"/>
                  </a:lnTo>
                  <a:lnTo>
                    <a:pt x="410" y="211"/>
                  </a:lnTo>
                  <a:lnTo>
                    <a:pt x="406" y="211"/>
                  </a:lnTo>
                  <a:lnTo>
                    <a:pt x="346" y="422"/>
                  </a:lnTo>
                  <a:lnTo>
                    <a:pt x="343" y="420"/>
                  </a:lnTo>
                  <a:lnTo>
                    <a:pt x="333" y="413"/>
                  </a:lnTo>
                  <a:lnTo>
                    <a:pt x="318" y="404"/>
                  </a:lnTo>
                  <a:lnTo>
                    <a:pt x="298" y="391"/>
                  </a:lnTo>
                  <a:lnTo>
                    <a:pt x="272" y="376"/>
                  </a:lnTo>
                  <a:lnTo>
                    <a:pt x="245" y="358"/>
                  </a:lnTo>
                  <a:lnTo>
                    <a:pt x="214" y="338"/>
                  </a:lnTo>
                  <a:lnTo>
                    <a:pt x="181" y="316"/>
                  </a:lnTo>
                  <a:lnTo>
                    <a:pt x="172" y="311"/>
                  </a:lnTo>
                  <a:lnTo>
                    <a:pt x="164" y="308"/>
                  </a:lnTo>
                  <a:lnTo>
                    <a:pt x="156" y="304"/>
                  </a:lnTo>
                  <a:lnTo>
                    <a:pt x="147" y="303"/>
                  </a:lnTo>
                  <a:lnTo>
                    <a:pt x="139" y="302"/>
                  </a:lnTo>
                  <a:lnTo>
                    <a:pt x="131" y="302"/>
                  </a:lnTo>
                  <a:lnTo>
                    <a:pt x="122" y="303"/>
                  </a:lnTo>
                  <a:lnTo>
                    <a:pt x="115" y="305"/>
                  </a:lnTo>
                  <a:lnTo>
                    <a:pt x="107" y="308"/>
                  </a:lnTo>
                  <a:lnTo>
                    <a:pt x="99" y="311"/>
                  </a:lnTo>
                  <a:lnTo>
                    <a:pt x="92" y="314"/>
                  </a:lnTo>
                  <a:lnTo>
                    <a:pt x="84" y="318"/>
                  </a:lnTo>
                  <a:lnTo>
                    <a:pt x="70" y="328"/>
                  </a:lnTo>
                  <a:lnTo>
                    <a:pt x="57" y="339"/>
                  </a:lnTo>
                  <a:lnTo>
                    <a:pt x="45" y="350"/>
                  </a:lnTo>
                  <a:lnTo>
                    <a:pt x="34" y="362"/>
                  </a:lnTo>
                  <a:lnTo>
                    <a:pt x="24" y="373"/>
                  </a:lnTo>
                  <a:lnTo>
                    <a:pt x="16" y="384"/>
                  </a:lnTo>
                  <a:lnTo>
                    <a:pt x="5" y="400"/>
                  </a:lnTo>
                  <a:lnTo>
                    <a:pt x="0" y="407"/>
                  </a:lnTo>
                  <a:lnTo>
                    <a:pt x="60" y="632"/>
                  </a:lnTo>
                  <a:lnTo>
                    <a:pt x="271" y="737"/>
                  </a:lnTo>
                  <a:lnTo>
                    <a:pt x="279" y="740"/>
                  </a:lnTo>
                  <a:lnTo>
                    <a:pt x="299" y="746"/>
                  </a:lnTo>
                  <a:lnTo>
                    <a:pt x="326" y="756"/>
                  </a:lnTo>
                  <a:lnTo>
                    <a:pt x="354" y="766"/>
                  </a:lnTo>
                  <a:lnTo>
                    <a:pt x="367" y="771"/>
                  </a:lnTo>
                  <a:lnTo>
                    <a:pt x="379" y="777"/>
                  </a:lnTo>
                  <a:lnTo>
                    <a:pt x="388" y="782"/>
                  </a:lnTo>
                  <a:lnTo>
                    <a:pt x="395" y="786"/>
                  </a:lnTo>
                  <a:lnTo>
                    <a:pt x="398" y="788"/>
                  </a:lnTo>
                  <a:lnTo>
                    <a:pt x="399" y="790"/>
                  </a:lnTo>
                  <a:lnTo>
                    <a:pt x="399" y="791"/>
                  </a:lnTo>
                  <a:lnTo>
                    <a:pt x="398" y="793"/>
                  </a:lnTo>
                  <a:lnTo>
                    <a:pt x="392" y="794"/>
                  </a:lnTo>
                  <a:lnTo>
                    <a:pt x="381" y="795"/>
                  </a:lnTo>
                  <a:lnTo>
                    <a:pt x="389" y="796"/>
                  </a:lnTo>
                  <a:lnTo>
                    <a:pt x="395" y="797"/>
                  </a:lnTo>
                  <a:lnTo>
                    <a:pt x="403" y="801"/>
                  </a:lnTo>
                  <a:lnTo>
                    <a:pt x="411" y="805"/>
                  </a:lnTo>
                  <a:lnTo>
                    <a:pt x="427" y="816"/>
                  </a:lnTo>
                  <a:lnTo>
                    <a:pt x="444" y="830"/>
                  </a:lnTo>
                  <a:lnTo>
                    <a:pt x="462" y="846"/>
                  </a:lnTo>
                  <a:lnTo>
                    <a:pt x="480" y="866"/>
                  </a:lnTo>
                  <a:lnTo>
                    <a:pt x="499" y="887"/>
                  </a:lnTo>
                  <a:lnTo>
                    <a:pt x="517" y="908"/>
                  </a:lnTo>
                  <a:lnTo>
                    <a:pt x="554" y="952"/>
                  </a:lnTo>
                  <a:lnTo>
                    <a:pt x="589" y="993"/>
                  </a:lnTo>
                  <a:lnTo>
                    <a:pt x="607" y="1011"/>
                  </a:lnTo>
                  <a:lnTo>
                    <a:pt x="623" y="1025"/>
                  </a:lnTo>
                  <a:lnTo>
                    <a:pt x="631" y="1031"/>
                  </a:lnTo>
                  <a:lnTo>
                    <a:pt x="638" y="1037"/>
                  </a:lnTo>
                  <a:lnTo>
                    <a:pt x="646" y="1041"/>
                  </a:lnTo>
                  <a:lnTo>
                    <a:pt x="652" y="1045"/>
                  </a:lnTo>
                  <a:lnTo>
                    <a:pt x="659" y="1049"/>
                  </a:lnTo>
                  <a:lnTo>
                    <a:pt x="665" y="1053"/>
                  </a:lnTo>
                  <a:lnTo>
                    <a:pt x="671" y="1057"/>
                  </a:lnTo>
                  <a:lnTo>
                    <a:pt x="675" y="1064"/>
                  </a:lnTo>
                  <a:lnTo>
                    <a:pt x="680" y="1070"/>
                  </a:lnTo>
                  <a:lnTo>
                    <a:pt x="684" y="1078"/>
                  </a:lnTo>
                  <a:lnTo>
                    <a:pt x="687" y="1086"/>
                  </a:lnTo>
                  <a:lnTo>
                    <a:pt x="690" y="1094"/>
                  </a:lnTo>
                  <a:lnTo>
                    <a:pt x="696" y="1114"/>
                  </a:lnTo>
                  <a:lnTo>
                    <a:pt x="699" y="1135"/>
                  </a:lnTo>
                  <a:lnTo>
                    <a:pt x="701" y="1156"/>
                  </a:lnTo>
                  <a:lnTo>
                    <a:pt x="701" y="1179"/>
                  </a:lnTo>
                  <a:lnTo>
                    <a:pt x="701" y="1202"/>
                  </a:lnTo>
                  <a:lnTo>
                    <a:pt x="699" y="1225"/>
                  </a:lnTo>
                  <a:lnTo>
                    <a:pt x="697" y="1248"/>
                  </a:lnTo>
                  <a:lnTo>
                    <a:pt x="694" y="1269"/>
                  </a:lnTo>
                  <a:lnTo>
                    <a:pt x="689" y="1289"/>
                  </a:lnTo>
                  <a:lnTo>
                    <a:pt x="684" y="1308"/>
                  </a:lnTo>
                  <a:lnTo>
                    <a:pt x="678" y="1323"/>
                  </a:lnTo>
                  <a:lnTo>
                    <a:pt x="673" y="1336"/>
                  </a:lnTo>
                  <a:lnTo>
                    <a:pt x="665" y="1349"/>
                  </a:lnTo>
                  <a:lnTo>
                    <a:pt x="653" y="1362"/>
                  </a:lnTo>
                  <a:lnTo>
                    <a:pt x="639" y="1377"/>
                  </a:lnTo>
                  <a:lnTo>
                    <a:pt x="622" y="1393"/>
                  </a:lnTo>
                  <a:lnTo>
                    <a:pt x="583" y="1426"/>
                  </a:lnTo>
                  <a:lnTo>
                    <a:pt x="539" y="1460"/>
                  </a:lnTo>
                  <a:lnTo>
                    <a:pt x="496" y="1494"/>
                  </a:lnTo>
                  <a:lnTo>
                    <a:pt x="458" y="1525"/>
                  </a:lnTo>
                  <a:lnTo>
                    <a:pt x="442" y="1539"/>
                  </a:lnTo>
                  <a:lnTo>
                    <a:pt x="429" y="1554"/>
                  </a:lnTo>
                  <a:lnTo>
                    <a:pt x="424" y="1559"/>
                  </a:lnTo>
                  <a:lnTo>
                    <a:pt x="418" y="1566"/>
                  </a:lnTo>
                  <a:lnTo>
                    <a:pt x="415" y="1571"/>
                  </a:lnTo>
                  <a:lnTo>
                    <a:pt x="413" y="1576"/>
                  </a:lnTo>
                  <a:lnTo>
                    <a:pt x="410" y="1591"/>
                  </a:lnTo>
                  <a:lnTo>
                    <a:pt x="406" y="1613"/>
                  </a:lnTo>
                  <a:lnTo>
                    <a:pt x="404" y="1644"/>
                  </a:lnTo>
                  <a:lnTo>
                    <a:pt x="402" y="1682"/>
                  </a:lnTo>
                  <a:lnTo>
                    <a:pt x="400" y="1771"/>
                  </a:lnTo>
                  <a:lnTo>
                    <a:pt x="399" y="1874"/>
                  </a:lnTo>
                  <a:lnTo>
                    <a:pt x="398" y="1981"/>
                  </a:lnTo>
                  <a:lnTo>
                    <a:pt x="397" y="2084"/>
                  </a:lnTo>
                  <a:lnTo>
                    <a:pt x="395" y="2174"/>
                  </a:lnTo>
                  <a:lnTo>
                    <a:pt x="392" y="2243"/>
                  </a:lnTo>
                  <a:lnTo>
                    <a:pt x="391" y="2268"/>
                  </a:lnTo>
                  <a:lnTo>
                    <a:pt x="391" y="2290"/>
                  </a:lnTo>
                  <a:lnTo>
                    <a:pt x="393" y="2309"/>
                  </a:lnTo>
                  <a:lnTo>
                    <a:pt x="397" y="2326"/>
                  </a:lnTo>
                  <a:lnTo>
                    <a:pt x="401" y="2340"/>
                  </a:lnTo>
                  <a:lnTo>
                    <a:pt x="406" y="2352"/>
                  </a:lnTo>
                  <a:lnTo>
                    <a:pt x="413" y="2363"/>
                  </a:lnTo>
                  <a:lnTo>
                    <a:pt x="420" y="2372"/>
                  </a:lnTo>
                  <a:lnTo>
                    <a:pt x="429" y="2381"/>
                  </a:lnTo>
                  <a:lnTo>
                    <a:pt x="438" y="2388"/>
                  </a:lnTo>
                  <a:lnTo>
                    <a:pt x="447" y="2396"/>
                  </a:lnTo>
                  <a:lnTo>
                    <a:pt x="456" y="2404"/>
                  </a:lnTo>
                  <a:lnTo>
                    <a:pt x="466" y="2411"/>
                  </a:lnTo>
                  <a:lnTo>
                    <a:pt x="476" y="2420"/>
                  </a:lnTo>
                  <a:lnTo>
                    <a:pt x="486" y="2430"/>
                  </a:lnTo>
                  <a:lnTo>
                    <a:pt x="497" y="2441"/>
                  </a:lnTo>
                  <a:lnTo>
                    <a:pt x="506" y="2451"/>
                  </a:lnTo>
                  <a:lnTo>
                    <a:pt x="518" y="2461"/>
                  </a:lnTo>
                  <a:lnTo>
                    <a:pt x="530" y="2470"/>
                  </a:lnTo>
                  <a:lnTo>
                    <a:pt x="543" y="2478"/>
                  </a:lnTo>
                  <a:lnTo>
                    <a:pt x="558" y="2484"/>
                  </a:lnTo>
                  <a:lnTo>
                    <a:pt x="572" y="2491"/>
                  </a:lnTo>
                  <a:lnTo>
                    <a:pt x="587" y="2496"/>
                  </a:lnTo>
                  <a:lnTo>
                    <a:pt x="601" y="2502"/>
                  </a:lnTo>
                  <a:lnTo>
                    <a:pt x="632" y="2512"/>
                  </a:lnTo>
                  <a:lnTo>
                    <a:pt x="662" y="2523"/>
                  </a:lnTo>
                  <a:lnTo>
                    <a:pt x="676" y="2530"/>
                  </a:lnTo>
                  <a:lnTo>
                    <a:pt x="689" y="2537"/>
                  </a:lnTo>
                  <a:lnTo>
                    <a:pt x="702" y="2545"/>
                  </a:lnTo>
                  <a:lnTo>
                    <a:pt x="714" y="2555"/>
                  </a:lnTo>
                  <a:lnTo>
                    <a:pt x="742" y="2578"/>
                  </a:lnTo>
                  <a:lnTo>
                    <a:pt x="773" y="2605"/>
                  </a:lnTo>
                  <a:lnTo>
                    <a:pt x="808" y="2635"/>
                  </a:lnTo>
                  <a:lnTo>
                    <a:pt x="845" y="2667"/>
                  </a:lnTo>
                  <a:lnTo>
                    <a:pt x="882" y="2697"/>
                  </a:lnTo>
                  <a:lnTo>
                    <a:pt x="917" y="2725"/>
                  </a:lnTo>
                  <a:lnTo>
                    <a:pt x="933" y="2737"/>
                  </a:lnTo>
                  <a:lnTo>
                    <a:pt x="948" y="2747"/>
                  </a:lnTo>
                  <a:lnTo>
                    <a:pt x="962" y="2756"/>
                  </a:lnTo>
                  <a:lnTo>
                    <a:pt x="976" y="2763"/>
                  </a:lnTo>
                  <a:lnTo>
                    <a:pt x="986" y="2768"/>
                  </a:lnTo>
                  <a:lnTo>
                    <a:pt x="998" y="2772"/>
                  </a:lnTo>
                  <a:lnTo>
                    <a:pt x="1010" y="2776"/>
                  </a:lnTo>
                  <a:lnTo>
                    <a:pt x="1021" y="2778"/>
                  </a:lnTo>
                  <a:lnTo>
                    <a:pt x="1045" y="2781"/>
                  </a:lnTo>
                  <a:lnTo>
                    <a:pt x="1067" y="2783"/>
                  </a:lnTo>
                  <a:lnTo>
                    <a:pt x="1090" y="2786"/>
                  </a:lnTo>
                  <a:lnTo>
                    <a:pt x="1112" y="2789"/>
                  </a:lnTo>
                  <a:lnTo>
                    <a:pt x="1121" y="2792"/>
                  </a:lnTo>
                  <a:lnTo>
                    <a:pt x="1132" y="2795"/>
                  </a:lnTo>
                  <a:lnTo>
                    <a:pt x="1142" y="2800"/>
                  </a:lnTo>
                  <a:lnTo>
                    <a:pt x="1152" y="2804"/>
                  </a:lnTo>
                  <a:lnTo>
                    <a:pt x="1159" y="2811"/>
                  </a:lnTo>
                  <a:lnTo>
                    <a:pt x="1165" y="2817"/>
                  </a:lnTo>
                  <a:lnTo>
                    <a:pt x="1169" y="2826"/>
                  </a:lnTo>
                  <a:lnTo>
                    <a:pt x="1173" y="2836"/>
                  </a:lnTo>
                  <a:lnTo>
                    <a:pt x="1176" y="2846"/>
                  </a:lnTo>
                  <a:lnTo>
                    <a:pt x="1177" y="2858"/>
                  </a:lnTo>
                  <a:lnTo>
                    <a:pt x="1178" y="2872"/>
                  </a:lnTo>
                  <a:lnTo>
                    <a:pt x="1178" y="2885"/>
                  </a:lnTo>
                  <a:lnTo>
                    <a:pt x="1177" y="2911"/>
                  </a:lnTo>
                  <a:lnTo>
                    <a:pt x="1175" y="2937"/>
                  </a:lnTo>
                  <a:lnTo>
                    <a:pt x="1171" y="2961"/>
                  </a:lnTo>
                  <a:lnTo>
                    <a:pt x="1167" y="298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43"/>
            <p:cNvSpPr>
              <a:spLocks noChangeAspect="1" noEditPoints="1"/>
            </p:cNvSpPr>
            <p:nvPr/>
          </p:nvSpPr>
          <p:spPr bwMode="auto">
            <a:xfrm>
              <a:off x="4492" y="1417"/>
              <a:ext cx="209" cy="244"/>
            </a:xfrm>
            <a:custGeom>
              <a:avLst/>
              <a:gdLst>
                <a:gd name="T0" fmla="*/ 0 w 1582"/>
                <a:gd name="T1" fmla="*/ 0 h 1730"/>
                <a:gd name="T2" fmla="*/ 0 w 1582"/>
                <a:gd name="T3" fmla="*/ 0 h 1730"/>
                <a:gd name="T4" fmla="*/ 0 w 1582"/>
                <a:gd name="T5" fmla="*/ 0 h 1730"/>
                <a:gd name="T6" fmla="*/ 0 w 1582"/>
                <a:gd name="T7" fmla="*/ 0 h 1730"/>
                <a:gd name="T8" fmla="*/ 0 w 1582"/>
                <a:gd name="T9" fmla="*/ 0 h 1730"/>
                <a:gd name="T10" fmla="*/ 0 w 1582"/>
                <a:gd name="T11" fmla="*/ 0 h 1730"/>
                <a:gd name="T12" fmla="*/ 0 w 1582"/>
                <a:gd name="T13" fmla="*/ 0 h 1730"/>
                <a:gd name="T14" fmla="*/ 0 w 1582"/>
                <a:gd name="T15" fmla="*/ 0 h 1730"/>
                <a:gd name="T16" fmla="*/ 0 w 1582"/>
                <a:gd name="T17" fmla="*/ 0 h 1730"/>
                <a:gd name="T18" fmla="*/ 0 w 1582"/>
                <a:gd name="T19" fmla="*/ 0 h 1730"/>
                <a:gd name="T20" fmla="*/ 0 w 1582"/>
                <a:gd name="T21" fmla="*/ 0 h 1730"/>
                <a:gd name="T22" fmla="*/ 0 w 1582"/>
                <a:gd name="T23" fmla="*/ 0 h 1730"/>
                <a:gd name="T24" fmla="*/ 0 w 1582"/>
                <a:gd name="T25" fmla="*/ 0 h 1730"/>
                <a:gd name="T26" fmla="*/ 0 w 1582"/>
                <a:gd name="T27" fmla="*/ 0 h 1730"/>
                <a:gd name="T28" fmla="*/ 0 w 1582"/>
                <a:gd name="T29" fmla="*/ 0 h 1730"/>
                <a:gd name="T30" fmla="*/ 0 w 1582"/>
                <a:gd name="T31" fmla="*/ 0 h 1730"/>
                <a:gd name="T32" fmla="*/ 0 w 1582"/>
                <a:gd name="T33" fmla="*/ 0 h 1730"/>
                <a:gd name="T34" fmla="*/ 0 w 1582"/>
                <a:gd name="T35" fmla="*/ 0 h 1730"/>
                <a:gd name="T36" fmla="*/ 0 w 1582"/>
                <a:gd name="T37" fmla="*/ 0 h 1730"/>
                <a:gd name="T38" fmla="*/ 0 w 1582"/>
                <a:gd name="T39" fmla="*/ 0 h 1730"/>
                <a:gd name="T40" fmla="*/ 0 w 1582"/>
                <a:gd name="T41" fmla="*/ 0 h 1730"/>
                <a:gd name="T42" fmla="*/ 0 w 1582"/>
                <a:gd name="T43" fmla="*/ 0 h 1730"/>
                <a:gd name="T44" fmla="*/ 0 w 1582"/>
                <a:gd name="T45" fmla="*/ 0 h 1730"/>
                <a:gd name="T46" fmla="*/ 0 w 1582"/>
                <a:gd name="T47" fmla="*/ 0 h 1730"/>
                <a:gd name="T48" fmla="*/ 0 w 1582"/>
                <a:gd name="T49" fmla="*/ 0 h 1730"/>
                <a:gd name="T50" fmla="*/ 0 w 1582"/>
                <a:gd name="T51" fmla="*/ 0 h 1730"/>
                <a:gd name="T52" fmla="*/ 0 w 1582"/>
                <a:gd name="T53" fmla="*/ 0 h 1730"/>
                <a:gd name="T54" fmla="*/ 0 w 1582"/>
                <a:gd name="T55" fmla="*/ 0 h 1730"/>
                <a:gd name="T56" fmla="*/ 0 w 1582"/>
                <a:gd name="T57" fmla="*/ 0 h 1730"/>
                <a:gd name="T58" fmla="*/ 0 w 1582"/>
                <a:gd name="T59" fmla="*/ 0 h 1730"/>
                <a:gd name="T60" fmla="*/ 0 w 1582"/>
                <a:gd name="T61" fmla="*/ 0 h 1730"/>
                <a:gd name="T62" fmla="*/ 0 w 1582"/>
                <a:gd name="T63" fmla="*/ 0 h 1730"/>
                <a:gd name="T64" fmla="*/ 0 w 1582"/>
                <a:gd name="T65" fmla="*/ 0 h 1730"/>
                <a:gd name="T66" fmla="*/ 0 w 1582"/>
                <a:gd name="T67" fmla="*/ 0 h 1730"/>
                <a:gd name="T68" fmla="*/ 0 w 1582"/>
                <a:gd name="T69" fmla="*/ 0 h 1730"/>
                <a:gd name="T70" fmla="*/ 0 w 1582"/>
                <a:gd name="T71" fmla="*/ 0 h 1730"/>
                <a:gd name="T72" fmla="*/ 0 w 1582"/>
                <a:gd name="T73" fmla="*/ 0 h 1730"/>
                <a:gd name="T74" fmla="*/ 0 w 1582"/>
                <a:gd name="T75" fmla="*/ 0 h 1730"/>
                <a:gd name="T76" fmla="*/ 0 w 1582"/>
                <a:gd name="T77" fmla="*/ 0 h 1730"/>
                <a:gd name="T78" fmla="*/ 0 w 1582"/>
                <a:gd name="T79" fmla="*/ 0 h 1730"/>
                <a:gd name="T80" fmla="*/ 0 w 1582"/>
                <a:gd name="T81" fmla="*/ 0 h 1730"/>
                <a:gd name="T82" fmla="*/ 0 w 1582"/>
                <a:gd name="T83" fmla="*/ 0 h 1730"/>
                <a:gd name="T84" fmla="*/ 0 w 1582"/>
                <a:gd name="T85" fmla="*/ 0 h 1730"/>
                <a:gd name="T86" fmla="*/ 0 w 1582"/>
                <a:gd name="T87" fmla="*/ 0 h 1730"/>
                <a:gd name="T88" fmla="*/ 0 w 1582"/>
                <a:gd name="T89" fmla="*/ 0 h 1730"/>
                <a:gd name="T90" fmla="*/ 0 w 1582"/>
                <a:gd name="T91" fmla="*/ 0 h 1730"/>
                <a:gd name="T92" fmla="*/ 0 w 1582"/>
                <a:gd name="T93" fmla="*/ 0 h 1730"/>
                <a:gd name="T94" fmla="*/ 0 w 1582"/>
                <a:gd name="T95" fmla="*/ 0 h 1730"/>
                <a:gd name="T96" fmla="*/ 0 w 1582"/>
                <a:gd name="T97" fmla="*/ 0 h 1730"/>
                <a:gd name="T98" fmla="*/ 0 w 1582"/>
                <a:gd name="T99" fmla="*/ 0 h 1730"/>
                <a:gd name="T100" fmla="*/ 0 w 1582"/>
                <a:gd name="T101" fmla="*/ 0 h 1730"/>
                <a:gd name="T102" fmla="*/ 0 w 1582"/>
                <a:gd name="T103" fmla="*/ 0 h 1730"/>
                <a:gd name="T104" fmla="*/ 0 w 1582"/>
                <a:gd name="T105" fmla="*/ 0 h 1730"/>
                <a:gd name="T106" fmla="*/ 0 w 1582"/>
                <a:gd name="T107" fmla="*/ 0 h 1730"/>
                <a:gd name="T108" fmla="*/ 0 w 1582"/>
                <a:gd name="T109" fmla="*/ 0 h 1730"/>
                <a:gd name="T110" fmla="*/ 0 w 1582"/>
                <a:gd name="T111" fmla="*/ 0 h 17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2"/>
                <a:gd name="T169" fmla="*/ 0 h 1730"/>
                <a:gd name="T170" fmla="*/ 1582 w 1582"/>
                <a:gd name="T171" fmla="*/ 1730 h 173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2" h="1730">
                  <a:moveTo>
                    <a:pt x="0" y="592"/>
                  </a:moveTo>
                  <a:lnTo>
                    <a:pt x="1" y="612"/>
                  </a:lnTo>
                  <a:lnTo>
                    <a:pt x="3" y="631"/>
                  </a:lnTo>
                  <a:lnTo>
                    <a:pt x="5" y="651"/>
                  </a:lnTo>
                  <a:lnTo>
                    <a:pt x="10" y="670"/>
                  </a:lnTo>
                  <a:lnTo>
                    <a:pt x="14" y="689"/>
                  </a:lnTo>
                  <a:lnTo>
                    <a:pt x="21" y="705"/>
                  </a:lnTo>
                  <a:lnTo>
                    <a:pt x="24" y="712"/>
                  </a:lnTo>
                  <a:lnTo>
                    <a:pt x="27" y="719"/>
                  </a:lnTo>
                  <a:lnTo>
                    <a:pt x="31" y="725"/>
                  </a:lnTo>
                  <a:lnTo>
                    <a:pt x="36" y="730"/>
                  </a:lnTo>
                  <a:lnTo>
                    <a:pt x="56" y="752"/>
                  </a:lnTo>
                  <a:lnTo>
                    <a:pt x="80" y="780"/>
                  </a:lnTo>
                  <a:lnTo>
                    <a:pt x="105" y="814"/>
                  </a:lnTo>
                  <a:lnTo>
                    <a:pt x="130" y="850"/>
                  </a:lnTo>
                  <a:lnTo>
                    <a:pt x="141" y="868"/>
                  </a:lnTo>
                  <a:lnTo>
                    <a:pt x="151" y="887"/>
                  </a:lnTo>
                  <a:lnTo>
                    <a:pt x="161" y="903"/>
                  </a:lnTo>
                  <a:lnTo>
                    <a:pt x="167" y="921"/>
                  </a:lnTo>
                  <a:lnTo>
                    <a:pt x="173" y="936"/>
                  </a:lnTo>
                  <a:lnTo>
                    <a:pt x="176" y="949"/>
                  </a:lnTo>
                  <a:lnTo>
                    <a:pt x="177" y="955"/>
                  </a:lnTo>
                  <a:lnTo>
                    <a:pt x="177" y="961"/>
                  </a:lnTo>
                  <a:lnTo>
                    <a:pt x="176" y="966"/>
                  </a:lnTo>
                  <a:lnTo>
                    <a:pt x="175" y="971"/>
                  </a:lnTo>
                  <a:lnTo>
                    <a:pt x="173" y="979"/>
                  </a:lnTo>
                  <a:lnTo>
                    <a:pt x="171" y="989"/>
                  </a:lnTo>
                  <a:lnTo>
                    <a:pt x="171" y="999"/>
                  </a:lnTo>
                  <a:lnTo>
                    <a:pt x="172" y="1010"/>
                  </a:lnTo>
                  <a:lnTo>
                    <a:pt x="174" y="1021"/>
                  </a:lnTo>
                  <a:lnTo>
                    <a:pt x="177" y="1032"/>
                  </a:lnTo>
                  <a:lnTo>
                    <a:pt x="182" y="1042"/>
                  </a:lnTo>
                  <a:lnTo>
                    <a:pt x="187" y="1054"/>
                  </a:lnTo>
                  <a:lnTo>
                    <a:pt x="194" y="1065"/>
                  </a:lnTo>
                  <a:lnTo>
                    <a:pt x="201" y="1076"/>
                  </a:lnTo>
                  <a:lnTo>
                    <a:pt x="210" y="1087"/>
                  </a:lnTo>
                  <a:lnTo>
                    <a:pt x="220" y="1098"/>
                  </a:lnTo>
                  <a:lnTo>
                    <a:pt x="231" y="1109"/>
                  </a:lnTo>
                  <a:lnTo>
                    <a:pt x="241" y="1119"/>
                  </a:lnTo>
                  <a:lnTo>
                    <a:pt x="255" y="1128"/>
                  </a:lnTo>
                  <a:lnTo>
                    <a:pt x="268" y="1137"/>
                  </a:lnTo>
                  <a:lnTo>
                    <a:pt x="297" y="1157"/>
                  </a:lnTo>
                  <a:lnTo>
                    <a:pt x="326" y="1180"/>
                  </a:lnTo>
                  <a:lnTo>
                    <a:pt x="357" y="1205"/>
                  </a:lnTo>
                  <a:lnTo>
                    <a:pt x="386" y="1230"/>
                  </a:lnTo>
                  <a:lnTo>
                    <a:pt x="412" y="1256"/>
                  </a:lnTo>
                  <a:lnTo>
                    <a:pt x="434" y="1281"/>
                  </a:lnTo>
                  <a:lnTo>
                    <a:pt x="444" y="1293"/>
                  </a:lnTo>
                  <a:lnTo>
                    <a:pt x="452" y="1304"/>
                  </a:lnTo>
                  <a:lnTo>
                    <a:pt x="458" y="1313"/>
                  </a:lnTo>
                  <a:lnTo>
                    <a:pt x="462" y="1322"/>
                  </a:lnTo>
                  <a:lnTo>
                    <a:pt x="467" y="1331"/>
                  </a:lnTo>
                  <a:lnTo>
                    <a:pt x="473" y="1338"/>
                  </a:lnTo>
                  <a:lnTo>
                    <a:pt x="481" y="1346"/>
                  </a:lnTo>
                  <a:lnTo>
                    <a:pt x="491" y="1353"/>
                  </a:lnTo>
                  <a:lnTo>
                    <a:pt x="502" y="1359"/>
                  </a:lnTo>
                  <a:lnTo>
                    <a:pt x="514" y="1365"/>
                  </a:lnTo>
                  <a:lnTo>
                    <a:pt x="527" y="1370"/>
                  </a:lnTo>
                  <a:lnTo>
                    <a:pt x="540" y="1375"/>
                  </a:lnTo>
                  <a:lnTo>
                    <a:pt x="567" y="1386"/>
                  </a:lnTo>
                  <a:lnTo>
                    <a:pt x="594" y="1395"/>
                  </a:lnTo>
                  <a:lnTo>
                    <a:pt x="618" y="1405"/>
                  </a:lnTo>
                  <a:lnTo>
                    <a:pt x="639" y="1416"/>
                  </a:lnTo>
                  <a:lnTo>
                    <a:pt x="646" y="1420"/>
                  </a:lnTo>
                  <a:lnTo>
                    <a:pt x="654" y="1426"/>
                  </a:lnTo>
                  <a:lnTo>
                    <a:pt x="660" y="1431"/>
                  </a:lnTo>
                  <a:lnTo>
                    <a:pt x="667" y="1436"/>
                  </a:lnTo>
                  <a:lnTo>
                    <a:pt x="672" y="1443"/>
                  </a:lnTo>
                  <a:lnTo>
                    <a:pt x="678" y="1449"/>
                  </a:lnTo>
                  <a:lnTo>
                    <a:pt x="682" y="1456"/>
                  </a:lnTo>
                  <a:lnTo>
                    <a:pt x="687" y="1464"/>
                  </a:lnTo>
                  <a:lnTo>
                    <a:pt x="695" y="1481"/>
                  </a:lnTo>
                  <a:lnTo>
                    <a:pt x="703" y="1501"/>
                  </a:lnTo>
                  <a:lnTo>
                    <a:pt x="712" y="1526"/>
                  </a:lnTo>
                  <a:lnTo>
                    <a:pt x="721" y="1554"/>
                  </a:lnTo>
                  <a:lnTo>
                    <a:pt x="725" y="1562"/>
                  </a:lnTo>
                  <a:lnTo>
                    <a:pt x="727" y="1568"/>
                  </a:lnTo>
                  <a:lnTo>
                    <a:pt x="730" y="1574"/>
                  </a:lnTo>
                  <a:lnTo>
                    <a:pt x="733" y="1579"/>
                  </a:lnTo>
                  <a:lnTo>
                    <a:pt x="738" y="1582"/>
                  </a:lnTo>
                  <a:lnTo>
                    <a:pt x="741" y="1587"/>
                  </a:lnTo>
                  <a:lnTo>
                    <a:pt x="745" y="1589"/>
                  </a:lnTo>
                  <a:lnTo>
                    <a:pt x="750" y="1592"/>
                  </a:lnTo>
                  <a:lnTo>
                    <a:pt x="758" y="1595"/>
                  </a:lnTo>
                  <a:lnTo>
                    <a:pt x="767" y="1596"/>
                  </a:lnTo>
                  <a:lnTo>
                    <a:pt x="776" y="1597"/>
                  </a:lnTo>
                  <a:lnTo>
                    <a:pt x="786" y="1596"/>
                  </a:lnTo>
                  <a:lnTo>
                    <a:pt x="803" y="1596"/>
                  </a:lnTo>
                  <a:lnTo>
                    <a:pt x="819" y="1597"/>
                  </a:lnTo>
                  <a:lnTo>
                    <a:pt x="826" y="1600"/>
                  </a:lnTo>
                  <a:lnTo>
                    <a:pt x="832" y="1604"/>
                  </a:lnTo>
                  <a:lnTo>
                    <a:pt x="836" y="1606"/>
                  </a:lnTo>
                  <a:lnTo>
                    <a:pt x="838" y="1609"/>
                  </a:lnTo>
                  <a:lnTo>
                    <a:pt x="840" y="1614"/>
                  </a:lnTo>
                  <a:lnTo>
                    <a:pt x="842" y="1619"/>
                  </a:lnTo>
                  <a:lnTo>
                    <a:pt x="850" y="1640"/>
                  </a:lnTo>
                  <a:lnTo>
                    <a:pt x="860" y="1659"/>
                  </a:lnTo>
                  <a:lnTo>
                    <a:pt x="871" y="1678"/>
                  </a:lnTo>
                  <a:lnTo>
                    <a:pt x="881" y="1695"/>
                  </a:lnTo>
                  <a:lnTo>
                    <a:pt x="899" y="1720"/>
                  </a:lnTo>
                  <a:lnTo>
                    <a:pt x="906" y="1730"/>
                  </a:lnTo>
                  <a:lnTo>
                    <a:pt x="914" y="1726"/>
                  </a:lnTo>
                  <a:lnTo>
                    <a:pt x="931" y="1716"/>
                  </a:lnTo>
                  <a:lnTo>
                    <a:pt x="958" y="1700"/>
                  </a:lnTo>
                  <a:lnTo>
                    <a:pt x="987" y="1680"/>
                  </a:lnTo>
                  <a:lnTo>
                    <a:pt x="1002" y="1669"/>
                  </a:lnTo>
                  <a:lnTo>
                    <a:pt x="1016" y="1657"/>
                  </a:lnTo>
                  <a:lnTo>
                    <a:pt x="1030" y="1645"/>
                  </a:lnTo>
                  <a:lnTo>
                    <a:pt x="1044" y="1632"/>
                  </a:lnTo>
                  <a:lnTo>
                    <a:pt x="1054" y="1619"/>
                  </a:lnTo>
                  <a:lnTo>
                    <a:pt x="1063" y="1607"/>
                  </a:lnTo>
                  <a:lnTo>
                    <a:pt x="1067" y="1601"/>
                  </a:lnTo>
                  <a:lnTo>
                    <a:pt x="1070" y="1594"/>
                  </a:lnTo>
                  <a:lnTo>
                    <a:pt x="1072" y="1588"/>
                  </a:lnTo>
                  <a:lnTo>
                    <a:pt x="1073" y="1582"/>
                  </a:lnTo>
                  <a:lnTo>
                    <a:pt x="1076" y="1556"/>
                  </a:lnTo>
                  <a:lnTo>
                    <a:pt x="1078" y="1527"/>
                  </a:lnTo>
                  <a:lnTo>
                    <a:pt x="1081" y="1497"/>
                  </a:lnTo>
                  <a:lnTo>
                    <a:pt x="1082" y="1469"/>
                  </a:lnTo>
                  <a:lnTo>
                    <a:pt x="1083" y="1444"/>
                  </a:lnTo>
                  <a:lnTo>
                    <a:pt x="1083" y="1424"/>
                  </a:lnTo>
                  <a:lnTo>
                    <a:pt x="1083" y="1411"/>
                  </a:lnTo>
                  <a:lnTo>
                    <a:pt x="1083" y="1406"/>
                  </a:lnTo>
                  <a:lnTo>
                    <a:pt x="1084" y="1400"/>
                  </a:lnTo>
                  <a:lnTo>
                    <a:pt x="1088" y="1384"/>
                  </a:lnTo>
                  <a:lnTo>
                    <a:pt x="1091" y="1373"/>
                  </a:lnTo>
                  <a:lnTo>
                    <a:pt x="1096" y="1362"/>
                  </a:lnTo>
                  <a:lnTo>
                    <a:pt x="1102" y="1349"/>
                  </a:lnTo>
                  <a:lnTo>
                    <a:pt x="1109" y="1336"/>
                  </a:lnTo>
                  <a:lnTo>
                    <a:pt x="1119" y="1323"/>
                  </a:lnTo>
                  <a:lnTo>
                    <a:pt x="1130" y="1311"/>
                  </a:lnTo>
                  <a:lnTo>
                    <a:pt x="1135" y="1305"/>
                  </a:lnTo>
                  <a:lnTo>
                    <a:pt x="1143" y="1299"/>
                  </a:lnTo>
                  <a:lnTo>
                    <a:pt x="1149" y="1294"/>
                  </a:lnTo>
                  <a:lnTo>
                    <a:pt x="1157" y="1288"/>
                  </a:lnTo>
                  <a:lnTo>
                    <a:pt x="1165" y="1284"/>
                  </a:lnTo>
                  <a:lnTo>
                    <a:pt x="1174" y="1280"/>
                  </a:lnTo>
                  <a:lnTo>
                    <a:pt x="1184" y="1276"/>
                  </a:lnTo>
                  <a:lnTo>
                    <a:pt x="1194" y="1273"/>
                  </a:lnTo>
                  <a:lnTo>
                    <a:pt x="1205" y="1271"/>
                  </a:lnTo>
                  <a:lnTo>
                    <a:pt x="1216" y="1269"/>
                  </a:lnTo>
                  <a:lnTo>
                    <a:pt x="1227" y="1268"/>
                  </a:lnTo>
                  <a:lnTo>
                    <a:pt x="1241" y="1267"/>
                  </a:lnTo>
                  <a:lnTo>
                    <a:pt x="1286" y="1267"/>
                  </a:lnTo>
                  <a:lnTo>
                    <a:pt x="1322" y="1264"/>
                  </a:lnTo>
                  <a:lnTo>
                    <a:pt x="1350" y="1263"/>
                  </a:lnTo>
                  <a:lnTo>
                    <a:pt x="1372" y="1262"/>
                  </a:lnTo>
                  <a:lnTo>
                    <a:pt x="1381" y="1262"/>
                  </a:lnTo>
                  <a:lnTo>
                    <a:pt x="1390" y="1263"/>
                  </a:lnTo>
                  <a:lnTo>
                    <a:pt x="1397" y="1264"/>
                  </a:lnTo>
                  <a:lnTo>
                    <a:pt x="1404" y="1267"/>
                  </a:lnTo>
                  <a:lnTo>
                    <a:pt x="1411" y="1270"/>
                  </a:lnTo>
                  <a:lnTo>
                    <a:pt x="1419" y="1274"/>
                  </a:lnTo>
                  <a:lnTo>
                    <a:pt x="1427" y="1280"/>
                  </a:lnTo>
                  <a:lnTo>
                    <a:pt x="1434" y="1285"/>
                  </a:lnTo>
                  <a:lnTo>
                    <a:pt x="1468" y="1318"/>
                  </a:lnTo>
                  <a:lnTo>
                    <a:pt x="1497" y="1349"/>
                  </a:lnTo>
                  <a:lnTo>
                    <a:pt x="1504" y="1355"/>
                  </a:lnTo>
                  <a:lnTo>
                    <a:pt x="1510" y="1360"/>
                  </a:lnTo>
                  <a:lnTo>
                    <a:pt x="1517" y="1363"/>
                  </a:lnTo>
                  <a:lnTo>
                    <a:pt x="1523" y="1365"/>
                  </a:lnTo>
                  <a:lnTo>
                    <a:pt x="1529" y="1365"/>
                  </a:lnTo>
                  <a:lnTo>
                    <a:pt x="1534" y="1362"/>
                  </a:lnTo>
                  <a:lnTo>
                    <a:pt x="1541" y="1358"/>
                  </a:lnTo>
                  <a:lnTo>
                    <a:pt x="1545" y="1350"/>
                  </a:lnTo>
                  <a:lnTo>
                    <a:pt x="1552" y="1338"/>
                  </a:lnTo>
                  <a:lnTo>
                    <a:pt x="1557" y="1323"/>
                  </a:lnTo>
                  <a:lnTo>
                    <a:pt x="1562" y="1305"/>
                  </a:lnTo>
                  <a:lnTo>
                    <a:pt x="1567" y="1284"/>
                  </a:lnTo>
                  <a:lnTo>
                    <a:pt x="1575" y="1239"/>
                  </a:lnTo>
                  <a:lnTo>
                    <a:pt x="1582" y="1194"/>
                  </a:lnTo>
                  <a:lnTo>
                    <a:pt x="1566" y="1196"/>
                  </a:lnTo>
                  <a:lnTo>
                    <a:pt x="1553" y="1197"/>
                  </a:lnTo>
                  <a:lnTo>
                    <a:pt x="1544" y="1199"/>
                  </a:lnTo>
                  <a:lnTo>
                    <a:pt x="1542" y="1199"/>
                  </a:lnTo>
                  <a:lnTo>
                    <a:pt x="1541" y="1195"/>
                  </a:lnTo>
                  <a:lnTo>
                    <a:pt x="1540" y="1183"/>
                  </a:lnTo>
                  <a:lnTo>
                    <a:pt x="1538" y="1164"/>
                  </a:lnTo>
                  <a:lnTo>
                    <a:pt x="1534" y="1140"/>
                  </a:lnTo>
                  <a:lnTo>
                    <a:pt x="1532" y="1112"/>
                  </a:lnTo>
                  <a:lnTo>
                    <a:pt x="1530" y="1083"/>
                  </a:lnTo>
                  <a:lnTo>
                    <a:pt x="1528" y="1050"/>
                  </a:lnTo>
                  <a:lnTo>
                    <a:pt x="1528" y="1019"/>
                  </a:lnTo>
                  <a:lnTo>
                    <a:pt x="1529" y="988"/>
                  </a:lnTo>
                  <a:lnTo>
                    <a:pt x="1531" y="956"/>
                  </a:lnTo>
                  <a:lnTo>
                    <a:pt x="1531" y="941"/>
                  </a:lnTo>
                  <a:lnTo>
                    <a:pt x="1532" y="925"/>
                  </a:lnTo>
                  <a:lnTo>
                    <a:pt x="1532" y="910"/>
                  </a:lnTo>
                  <a:lnTo>
                    <a:pt x="1531" y="893"/>
                  </a:lnTo>
                  <a:lnTo>
                    <a:pt x="1529" y="878"/>
                  </a:lnTo>
                  <a:lnTo>
                    <a:pt x="1527" y="863"/>
                  </a:lnTo>
                  <a:lnTo>
                    <a:pt x="1522" y="847"/>
                  </a:lnTo>
                  <a:lnTo>
                    <a:pt x="1516" y="831"/>
                  </a:lnTo>
                  <a:lnTo>
                    <a:pt x="1508" y="816"/>
                  </a:lnTo>
                  <a:lnTo>
                    <a:pt x="1498" y="800"/>
                  </a:lnTo>
                  <a:lnTo>
                    <a:pt x="1486" y="785"/>
                  </a:lnTo>
                  <a:lnTo>
                    <a:pt x="1472" y="769"/>
                  </a:lnTo>
                  <a:lnTo>
                    <a:pt x="1458" y="754"/>
                  </a:lnTo>
                  <a:lnTo>
                    <a:pt x="1448" y="741"/>
                  </a:lnTo>
                  <a:lnTo>
                    <a:pt x="1441" y="728"/>
                  </a:lnTo>
                  <a:lnTo>
                    <a:pt x="1436" y="717"/>
                  </a:lnTo>
                  <a:lnTo>
                    <a:pt x="1434" y="706"/>
                  </a:lnTo>
                  <a:lnTo>
                    <a:pt x="1434" y="695"/>
                  </a:lnTo>
                  <a:lnTo>
                    <a:pt x="1435" y="684"/>
                  </a:lnTo>
                  <a:lnTo>
                    <a:pt x="1438" y="674"/>
                  </a:lnTo>
                  <a:lnTo>
                    <a:pt x="1443" y="650"/>
                  </a:lnTo>
                  <a:lnTo>
                    <a:pt x="1448" y="622"/>
                  </a:lnTo>
                  <a:lnTo>
                    <a:pt x="1451" y="606"/>
                  </a:lnTo>
                  <a:lnTo>
                    <a:pt x="1451" y="589"/>
                  </a:lnTo>
                  <a:lnTo>
                    <a:pt x="1448" y="569"/>
                  </a:lnTo>
                  <a:lnTo>
                    <a:pt x="1444" y="546"/>
                  </a:lnTo>
                  <a:lnTo>
                    <a:pt x="1444" y="545"/>
                  </a:lnTo>
                  <a:lnTo>
                    <a:pt x="1444" y="543"/>
                  </a:lnTo>
                  <a:lnTo>
                    <a:pt x="1268" y="453"/>
                  </a:lnTo>
                  <a:lnTo>
                    <a:pt x="1257" y="443"/>
                  </a:lnTo>
                  <a:lnTo>
                    <a:pt x="1232" y="416"/>
                  </a:lnTo>
                  <a:lnTo>
                    <a:pt x="1217" y="396"/>
                  </a:lnTo>
                  <a:lnTo>
                    <a:pt x="1201" y="374"/>
                  </a:lnTo>
                  <a:lnTo>
                    <a:pt x="1194" y="362"/>
                  </a:lnTo>
                  <a:lnTo>
                    <a:pt x="1187" y="349"/>
                  </a:lnTo>
                  <a:lnTo>
                    <a:pt x="1181" y="336"/>
                  </a:lnTo>
                  <a:lnTo>
                    <a:pt x="1175" y="322"/>
                  </a:lnTo>
                  <a:lnTo>
                    <a:pt x="1170" y="310"/>
                  </a:lnTo>
                  <a:lnTo>
                    <a:pt x="1163" y="299"/>
                  </a:lnTo>
                  <a:lnTo>
                    <a:pt x="1157" y="290"/>
                  </a:lnTo>
                  <a:lnTo>
                    <a:pt x="1149" y="284"/>
                  </a:lnTo>
                  <a:lnTo>
                    <a:pt x="1142" y="280"/>
                  </a:lnTo>
                  <a:lnTo>
                    <a:pt x="1133" y="276"/>
                  </a:lnTo>
                  <a:lnTo>
                    <a:pt x="1123" y="274"/>
                  </a:lnTo>
                  <a:lnTo>
                    <a:pt x="1113" y="273"/>
                  </a:lnTo>
                  <a:lnTo>
                    <a:pt x="1102" y="273"/>
                  </a:lnTo>
                  <a:lnTo>
                    <a:pt x="1090" y="273"/>
                  </a:lnTo>
                  <a:lnTo>
                    <a:pt x="1078" y="275"/>
                  </a:lnTo>
                  <a:lnTo>
                    <a:pt x="1066" y="277"/>
                  </a:lnTo>
                  <a:lnTo>
                    <a:pt x="1038" y="282"/>
                  </a:lnTo>
                  <a:lnTo>
                    <a:pt x="1009" y="285"/>
                  </a:lnTo>
                  <a:lnTo>
                    <a:pt x="993" y="287"/>
                  </a:lnTo>
                  <a:lnTo>
                    <a:pt x="980" y="287"/>
                  </a:lnTo>
                  <a:lnTo>
                    <a:pt x="967" y="287"/>
                  </a:lnTo>
                  <a:lnTo>
                    <a:pt x="956" y="286"/>
                  </a:lnTo>
                  <a:lnTo>
                    <a:pt x="936" y="284"/>
                  </a:lnTo>
                  <a:lnTo>
                    <a:pt x="917" y="281"/>
                  </a:lnTo>
                  <a:lnTo>
                    <a:pt x="899" y="277"/>
                  </a:lnTo>
                  <a:lnTo>
                    <a:pt x="879" y="275"/>
                  </a:lnTo>
                  <a:lnTo>
                    <a:pt x="869" y="274"/>
                  </a:lnTo>
                  <a:lnTo>
                    <a:pt x="859" y="274"/>
                  </a:lnTo>
                  <a:lnTo>
                    <a:pt x="845" y="275"/>
                  </a:lnTo>
                  <a:lnTo>
                    <a:pt x="832" y="276"/>
                  </a:lnTo>
                  <a:lnTo>
                    <a:pt x="826" y="276"/>
                  </a:lnTo>
                  <a:lnTo>
                    <a:pt x="818" y="275"/>
                  </a:lnTo>
                  <a:lnTo>
                    <a:pt x="810" y="274"/>
                  </a:lnTo>
                  <a:lnTo>
                    <a:pt x="801" y="271"/>
                  </a:lnTo>
                  <a:lnTo>
                    <a:pt x="792" y="267"/>
                  </a:lnTo>
                  <a:lnTo>
                    <a:pt x="783" y="262"/>
                  </a:lnTo>
                  <a:lnTo>
                    <a:pt x="775" y="257"/>
                  </a:lnTo>
                  <a:lnTo>
                    <a:pt x="765" y="250"/>
                  </a:lnTo>
                  <a:lnTo>
                    <a:pt x="745" y="235"/>
                  </a:lnTo>
                  <a:lnTo>
                    <a:pt x="725" y="219"/>
                  </a:lnTo>
                  <a:lnTo>
                    <a:pt x="705" y="199"/>
                  </a:lnTo>
                  <a:lnTo>
                    <a:pt x="684" y="179"/>
                  </a:lnTo>
                  <a:lnTo>
                    <a:pt x="665" y="158"/>
                  </a:lnTo>
                  <a:lnTo>
                    <a:pt x="646" y="136"/>
                  </a:lnTo>
                  <a:lnTo>
                    <a:pt x="628" y="115"/>
                  </a:lnTo>
                  <a:lnTo>
                    <a:pt x="612" y="94"/>
                  </a:lnTo>
                  <a:lnTo>
                    <a:pt x="596" y="74"/>
                  </a:lnTo>
                  <a:lnTo>
                    <a:pt x="583" y="55"/>
                  </a:lnTo>
                  <a:lnTo>
                    <a:pt x="572" y="40"/>
                  </a:lnTo>
                  <a:lnTo>
                    <a:pt x="564" y="26"/>
                  </a:lnTo>
                  <a:lnTo>
                    <a:pt x="560" y="21"/>
                  </a:lnTo>
                  <a:lnTo>
                    <a:pt x="556" y="15"/>
                  </a:lnTo>
                  <a:lnTo>
                    <a:pt x="552" y="12"/>
                  </a:lnTo>
                  <a:lnTo>
                    <a:pt x="546" y="8"/>
                  </a:lnTo>
                  <a:lnTo>
                    <a:pt x="541" y="5"/>
                  </a:lnTo>
                  <a:lnTo>
                    <a:pt x="535" y="3"/>
                  </a:lnTo>
                  <a:lnTo>
                    <a:pt x="529" y="1"/>
                  </a:lnTo>
                  <a:lnTo>
                    <a:pt x="522" y="0"/>
                  </a:lnTo>
                  <a:lnTo>
                    <a:pt x="508" y="0"/>
                  </a:lnTo>
                  <a:lnTo>
                    <a:pt x="493" y="1"/>
                  </a:lnTo>
                  <a:lnTo>
                    <a:pt x="477" y="3"/>
                  </a:lnTo>
                  <a:lnTo>
                    <a:pt x="460" y="6"/>
                  </a:lnTo>
                  <a:lnTo>
                    <a:pt x="424" y="15"/>
                  </a:lnTo>
                  <a:lnTo>
                    <a:pt x="387" y="25"/>
                  </a:lnTo>
                  <a:lnTo>
                    <a:pt x="369" y="29"/>
                  </a:lnTo>
                  <a:lnTo>
                    <a:pt x="350" y="33"/>
                  </a:lnTo>
                  <a:lnTo>
                    <a:pt x="332" y="35"/>
                  </a:lnTo>
                  <a:lnTo>
                    <a:pt x="314" y="36"/>
                  </a:lnTo>
                  <a:lnTo>
                    <a:pt x="306" y="36"/>
                  </a:lnTo>
                  <a:lnTo>
                    <a:pt x="297" y="38"/>
                  </a:lnTo>
                  <a:lnTo>
                    <a:pt x="287" y="40"/>
                  </a:lnTo>
                  <a:lnTo>
                    <a:pt x="278" y="45"/>
                  </a:lnTo>
                  <a:lnTo>
                    <a:pt x="270" y="49"/>
                  </a:lnTo>
                  <a:lnTo>
                    <a:pt x="261" y="54"/>
                  </a:lnTo>
                  <a:lnTo>
                    <a:pt x="252" y="61"/>
                  </a:lnTo>
                  <a:lnTo>
                    <a:pt x="244" y="67"/>
                  </a:lnTo>
                  <a:lnTo>
                    <a:pt x="226" y="83"/>
                  </a:lnTo>
                  <a:lnTo>
                    <a:pt x="209" y="100"/>
                  </a:lnTo>
                  <a:lnTo>
                    <a:pt x="193" y="119"/>
                  </a:lnTo>
                  <a:lnTo>
                    <a:pt x="177" y="137"/>
                  </a:lnTo>
                  <a:lnTo>
                    <a:pt x="150" y="175"/>
                  </a:lnTo>
                  <a:lnTo>
                    <a:pt x="129" y="208"/>
                  </a:lnTo>
                  <a:lnTo>
                    <a:pt x="115" y="231"/>
                  </a:lnTo>
                  <a:lnTo>
                    <a:pt x="111" y="239"/>
                  </a:lnTo>
                  <a:lnTo>
                    <a:pt x="109" y="249"/>
                  </a:lnTo>
                  <a:lnTo>
                    <a:pt x="105" y="276"/>
                  </a:lnTo>
                  <a:lnTo>
                    <a:pt x="101" y="316"/>
                  </a:lnTo>
                  <a:lnTo>
                    <a:pt x="96" y="363"/>
                  </a:lnTo>
                  <a:lnTo>
                    <a:pt x="89" y="413"/>
                  </a:lnTo>
                  <a:lnTo>
                    <a:pt x="83" y="461"/>
                  </a:lnTo>
                  <a:lnTo>
                    <a:pt x="77" y="504"/>
                  </a:lnTo>
                  <a:lnTo>
                    <a:pt x="74" y="535"/>
                  </a:lnTo>
                  <a:lnTo>
                    <a:pt x="73" y="541"/>
                  </a:lnTo>
                  <a:lnTo>
                    <a:pt x="71" y="545"/>
                  </a:lnTo>
                  <a:lnTo>
                    <a:pt x="68" y="551"/>
                  </a:lnTo>
                  <a:lnTo>
                    <a:pt x="65" y="555"/>
                  </a:lnTo>
                  <a:lnTo>
                    <a:pt x="58" y="563"/>
                  </a:lnTo>
                  <a:lnTo>
                    <a:pt x="49" y="570"/>
                  </a:lnTo>
                  <a:lnTo>
                    <a:pt x="38" y="577"/>
                  </a:lnTo>
                  <a:lnTo>
                    <a:pt x="26" y="582"/>
                  </a:lnTo>
                  <a:lnTo>
                    <a:pt x="13" y="588"/>
                  </a:lnTo>
                  <a:lnTo>
                    <a:pt x="0" y="592"/>
                  </a:lnTo>
                  <a:close/>
                  <a:moveTo>
                    <a:pt x="1443" y="522"/>
                  </a:moveTo>
                  <a:lnTo>
                    <a:pt x="1443" y="522"/>
                  </a:lnTo>
                  <a:lnTo>
                    <a:pt x="1443" y="523"/>
                  </a:lnTo>
                  <a:lnTo>
                    <a:pt x="1443" y="522"/>
                  </a:lnTo>
                  <a:close/>
                  <a:moveTo>
                    <a:pt x="1443" y="527"/>
                  </a:moveTo>
                  <a:lnTo>
                    <a:pt x="1443" y="528"/>
                  </a:lnTo>
                  <a:lnTo>
                    <a:pt x="1443" y="527"/>
                  </a:lnTo>
                  <a:close/>
                  <a:moveTo>
                    <a:pt x="1443" y="528"/>
                  </a:moveTo>
                  <a:lnTo>
                    <a:pt x="1443" y="530"/>
                  </a:lnTo>
                  <a:lnTo>
                    <a:pt x="1443" y="531"/>
                  </a:lnTo>
                  <a:lnTo>
                    <a:pt x="1443" y="533"/>
                  </a:lnTo>
                  <a:lnTo>
                    <a:pt x="1443" y="534"/>
                  </a:lnTo>
                  <a:lnTo>
                    <a:pt x="1443" y="528"/>
                  </a:lnTo>
                  <a:close/>
                  <a:moveTo>
                    <a:pt x="1443" y="539"/>
                  </a:moveTo>
                  <a:lnTo>
                    <a:pt x="1443" y="53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244"/>
            <p:cNvSpPr>
              <a:spLocks noChangeAspect="1"/>
            </p:cNvSpPr>
            <p:nvPr/>
          </p:nvSpPr>
          <p:spPr bwMode="auto">
            <a:xfrm>
              <a:off x="4492" y="1417"/>
              <a:ext cx="209" cy="244"/>
            </a:xfrm>
            <a:custGeom>
              <a:avLst/>
              <a:gdLst>
                <a:gd name="T0" fmla="*/ 0 w 1582"/>
                <a:gd name="T1" fmla="*/ 0 h 1730"/>
                <a:gd name="T2" fmla="*/ 0 w 1582"/>
                <a:gd name="T3" fmla="*/ 0 h 1730"/>
                <a:gd name="T4" fmla="*/ 0 w 1582"/>
                <a:gd name="T5" fmla="*/ 0 h 1730"/>
                <a:gd name="T6" fmla="*/ 0 w 1582"/>
                <a:gd name="T7" fmla="*/ 0 h 1730"/>
                <a:gd name="T8" fmla="*/ 0 w 1582"/>
                <a:gd name="T9" fmla="*/ 0 h 1730"/>
                <a:gd name="T10" fmla="*/ 0 w 1582"/>
                <a:gd name="T11" fmla="*/ 0 h 1730"/>
                <a:gd name="T12" fmla="*/ 0 w 1582"/>
                <a:gd name="T13" fmla="*/ 0 h 1730"/>
                <a:gd name="T14" fmla="*/ 0 w 1582"/>
                <a:gd name="T15" fmla="*/ 0 h 1730"/>
                <a:gd name="T16" fmla="*/ 0 w 1582"/>
                <a:gd name="T17" fmla="*/ 0 h 1730"/>
                <a:gd name="T18" fmla="*/ 0 w 1582"/>
                <a:gd name="T19" fmla="*/ 0 h 1730"/>
                <a:gd name="T20" fmla="*/ 0 w 1582"/>
                <a:gd name="T21" fmla="*/ 0 h 1730"/>
                <a:gd name="T22" fmla="*/ 0 w 1582"/>
                <a:gd name="T23" fmla="*/ 0 h 1730"/>
                <a:gd name="T24" fmla="*/ 0 w 1582"/>
                <a:gd name="T25" fmla="*/ 0 h 1730"/>
                <a:gd name="T26" fmla="*/ 0 w 1582"/>
                <a:gd name="T27" fmla="*/ 0 h 1730"/>
                <a:gd name="T28" fmla="*/ 0 w 1582"/>
                <a:gd name="T29" fmla="*/ 0 h 1730"/>
                <a:gd name="T30" fmla="*/ 0 w 1582"/>
                <a:gd name="T31" fmla="*/ 0 h 1730"/>
                <a:gd name="T32" fmla="*/ 0 w 1582"/>
                <a:gd name="T33" fmla="*/ 0 h 1730"/>
                <a:gd name="T34" fmla="*/ 0 w 1582"/>
                <a:gd name="T35" fmla="*/ 0 h 1730"/>
                <a:gd name="T36" fmla="*/ 0 w 1582"/>
                <a:gd name="T37" fmla="*/ 0 h 1730"/>
                <a:gd name="T38" fmla="*/ 0 w 1582"/>
                <a:gd name="T39" fmla="*/ 0 h 1730"/>
                <a:gd name="T40" fmla="*/ 0 w 1582"/>
                <a:gd name="T41" fmla="*/ 0 h 1730"/>
                <a:gd name="T42" fmla="*/ 0 w 1582"/>
                <a:gd name="T43" fmla="*/ 0 h 1730"/>
                <a:gd name="T44" fmla="*/ 0 w 1582"/>
                <a:gd name="T45" fmla="*/ 0 h 1730"/>
                <a:gd name="T46" fmla="*/ 0 w 1582"/>
                <a:gd name="T47" fmla="*/ 0 h 1730"/>
                <a:gd name="T48" fmla="*/ 0 w 1582"/>
                <a:gd name="T49" fmla="*/ 0 h 1730"/>
                <a:gd name="T50" fmla="*/ 0 w 1582"/>
                <a:gd name="T51" fmla="*/ 0 h 1730"/>
                <a:gd name="T52" fmla="*/ 0 w 1582"/>
                <a:gd name="T53" fmla="*/ 0 h 1730"/>
                <a:gd name="T54" fmla="*/ 0 w 1582"/>
                <a:gd name="T55" fmla="*/ 0 h 1730"/>
                <a:gd name="T56" fmla="*/ 0 w 1582"/>
                <a:gd name="T57" fmla="*/ 0 h 1730"/>
                <a:gd name="T58" fmla="*/ 0 w 1582"/>
                <a:gd name="T59" fmla="*/ 0 h 1730"/>
                <a:gd name="T60" fmla="*/ 0 w 1582"/>
                <a:gd name="T61" fmla="*/ 0 h 1730"/>
                <a:gd name="T62" fmla="*/ 0 w 1582"/>
                <a:gd name="T63" fmla="*/ 0 h 1730"/>
                <a:gd name="T64" fmla="*/ 0 w 1582"/>
                <a:gd name="T65" fmla="*/ 0 h 1730"/>
                <a:gd name="T66" fmla="*/ 0 w 1582"/>
                <a:gd name="T67" fmla="*/ 0 h 1730"/>
                <a:gd name="T68" fmla="*/ 0 w 1582"/>
                <a:gd name="T69" fmla="*/ 0 h 1730"/>
                <a:gd name="T70" fmla="*/ 0 w 1582"/>
                <a:gd name="T71" fmla="*/ 0 h 1730"/>
                <a:gd name="T72" fmla="*/ 0 w 1582"/>
                <a:gd name="T73" fmla="*/ 0 h 1730"/>
                <a:gd name="T74" fmla="*/ 0 w 1582"/>
                <a:gd name="T75" fmla="*/ 0 h 1730"/>
                <a:gd name="T76" fmla="*/ 0 w 1582"/>
                <a:gd name="T77" fmla="*/ 0 h 1730"/>
                <a:gd name="T78" fmla="*/ 0 w 1582"/>
                <a:gd name="T79" fmla="*/ 0 h 1730"/>
                <a:gd name="T80" fmla="*/ 0 w 1582"/>
                <a:gd name="T81" fmla="*/ 0 h 1730"/>
                <a:gd name="T82" fmla="*/ 0 w 1582"/>
                <a:gd name="T83" fmla="*/ 0 h 1730"/>
                <a:gd name="T84" fmla="*/ 0 w 1582"/>
                <a:gd name="T85" fmla="*/ 0 h 1730"/>
                <a:gd name="T86" fmla="*/ 0 w 1582"/>
                <a:gd name="T87" fmla="*/ 0 h 1730"/>
                <a:gd name="T88" fmla="*/ 0 w 1582"/>
                <a:gd name="T89" fmla="*/ 0 h 1730"/>
                <a:gd name="T90" fmla="*/ 0 w 1582"/>
                <a:gd name="T91" fmla="*/ 0 h 1730"/>
                <a:gd name="T92" fmla="*/ 0 w 1582"/>
                <a:gd name="T93" fmla="*/ 0 h 1730"/>
                <a:gd name="T94" fmla="*/ 0 w 1582"/>
                <a:gd name="T95" fmla="*/ 0 h 1730"/>
                <a:gd name="T96" fmla="*/ 0 w 1582"/>
                <a:gd name="T97" fmla="*/ 0 h 1730"/>
                <a:gd name="T98" fmla="*/ 0 w 1582"/>
                <a:gd name="T99" fmla="*/ 0 h 1730"/>
                <a:gd name="T100" fmla="*/ 0 w 1582"/>
                <a:gd name="T101" fmla="*/ 0 h 1730"/>
                <a:gd name="T102" fmla="*/ 0 w 1582"/>
                <a:gd name="T103" fmla="*/ 0 h 1730"/>
                <a:gd name="T104" fmla="*/ 0 w 1582"/>
                <a:gd name="T105" fmla="*/ 0 h 173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82"/>
                <a:gd name="T160" fmla="*/ 0 h 1730"/>
                <a:gd name="T161" fmla="*/ 1582 w 1582"/>
                <a:gd name="T162" fmla="*/ 1730 h 173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82" h="1730">
                  <a:moveTo>
                    <a:pt x="0" y="592"/>
                  </a:moveTo>
                  <a:lnTo>
                    <a:pt x="1" y="612"/>
                  </a:lnTo>
                  <a:lnTo>
                    <a:pt x="3" y="631"/>
                  </a:lnTo>
                  <a:lnTo>
                    <a:pt x="5" y="651"/>
                  </a:lnTo>
                  <a:lnTo>
                    <a:pt x="10" y="670"/>
                  </a:lnTo>
                  <a:lnTo>
                    <a:pt x="14" y="689"/>
                  </a:lnTo>
                  <a:lnTo>
                    <a:pt x="21" y="705"/>
                  </a:lnTo>
                  <a:lnTo>
                    <a:pt x="24" y="712"/>
                  </a:lnTo>
                  <a:lnTo>
                    <a:pt x="27" y="719"/>
                  </a:lnTo>
                  <a:lnTo>
                    <a:pt x="31" y="725"/>
                  </a:lnTo>
                  <a:lnTo>
                    <a:pt x="36" y="730"/>
                  </a:lnTo>
                  <a:lnTo>
                    <a:pt x="56" y="752"/>
                  </a:lnTo>
                  <a:lnTo>
                    <a:pt x="80" y="780"/>
                  </a:lnTo>
                  <a:lnTo>
                    <a:pt x="105" y="814"/>
                  </a:lnTo>
                  <a:lnTo>
                    <a:pt x="130" y="850"/>
                  </a:lnTo>
                  <a:lnTo>
                    <a:pt x="141" y="868"/>
                  </a:lnTo>
                  <a:lnTo>
                    <a:pt x="151" y="887"/>
                  </a:lnTo>
                  <a:lnTo>
                    <a:pt x="161" y="903"/>
                  </a:lnTo>
                  <a:lnTo>
                    <a:pt x="167" y="921"/>
                  </a:lnTo>
                  <a:lnTo>
                    <a:pt x="173" y="936"/>
                  </a:lnTo>
                  <a:lnTo>
                    <a:pt x="176" y="949"/>
                  </a:lnTo>
                  <a:lnTo>
                    <a:pt x="177" y="955"/>
                  </a:lnTo>
                  <a:lnTo>
                    <a:pt x="177" y="961"/>
                  </a:lnTo>
                  <a:lnTo>
                    <a:pt x="176" y="966"/>
                  </a:lnTo>
                  <a:lnTo>
                    <a:pt x="175" y="971"/>
                  </a:lnTo>
                  <a:lnTo>
                    <a:pt x="173" y="979"/>
                  </a:lnTo>
                  <a:lnTo>
                    <a:pt x="171" y="989"/>
                  </a:lnTo>
                  <a:lnTo>
                    <a:pt x="171" y="999"/>
                  </a:lnTo>
                  <a:lnTo>
                    <a:pt x="172" y="1010"/>
                  </a:lnTo>
                  <a:lnTo>
                    <a:pt x="174" y="1021"/>
                  </a:lnTo>
                  <a:lnTo>
                    <a:pt x="177" y="1032"/>
                  </a:lnTo>
                  <a:lnTo>
                    <a:pt x="182" y="1042"/>
                  </a:lnTo>
                  <a:lnTo>
                    <a:pt x="187" y="1054"/>
                  </a:lnTo>
                  <a:lnTo>
                    <a:pt x="194" y="1065"/>
                  </a:lnTo>
                  <a:lnTo>
                    <a:pt x="201" y="1076"/>
                  </a:lnTo>
                  <a:lnTo>
                    <a:pt x="210" y="1087"/>
                  </a:lnTo>
                  <a:lnTo>
                    <a:pt x="220" y="1098"/>
                  </a:lnTo>
                  <a:lnTo>
                    <a:pt x="231" y="1109"/>
                  </a:lnTo>
                  <a:lnTo>
                    <a:pt x="241" y="1119"/>
                  </a:lnTo>
                  <a:lnTo>
                    <a:pt x="255" y="1128"/>
                  </a:lnTo>
                  <a:lnTo>
                    <a:pt x="268" y="1137"/>
                  </a:lnTo>
                  <a:lnTo>
                    <a:pt x="297" y="1157"/>
                  </a:lnTo>
                  <a:lnTo>
                    <a:pt x="326" y="1180"/>
                  </a:lnTo>
                  <a:lnTo>
                    <a:pt x="357" y="1205"/>
                  </a:lnTo>
                  <a:lnTo>
                    <a:pt x="386" y="1230"/>
                  </a:lnTo>
                  <a:lnTo>
                    <a:pt x="412" y="1256"/>
                  </a:lnTo>
                  <a:lnTo>
                    <a:pt x="434" y="1281"/>
                  </a:lnTo>
                  <a:lnTo>
                    <a:pt x="444" y="1293"/>
                  </a:lnTo>
                  <a:lnTo>
                    <a:pt x="452" y="1304"/>
                  </a:lnTo>
                  <a:lnTo>
                    <a:pt x="458" y="1313"/>
                  </a:lnTo>
                  <a:lnTo>
                    <a:pt x="462" y="1322"/>
                  </a:lnTo>
                  <a:lnTo>
                    <a:pt x="467" y="1331"/>
                  </a:lnTo>
                  <a:lnTo>
                    <a:pt x="473" y="1338"/>
                  </a:lnTo>
                  <a:lnTo>
                    <a:pt x="481" y="1346"/>
                  </a:lnTo>
                  <a:lnTo>
                    <a:pt x="491" y="1353"/>
                  </a:lnTo>
                  <a:lnTo>
                    <a:pt x="502" y="1359"/>
                  </a:lnTo>
                  <a:lnTo>
                    <a:pt x="514" y="1365"/>
                  </a:lnTo>
                  <a:lnTo>
                    <a:pt x="527" y="1370"/>
                  </a:lnTo>
                  <a:lnTo>
                    <a:pt x="540" y="1375"/>
                  </a:lnTo>
                  <a:lnTo>
                    <a:pt x="567" y="1386"/>
                  </a:lnTo>
                  <a:lnTo>
                    <a:pt x="594" y="1395"/>
                  </a:lnTo>
                  <a:lnTo>
                    <a:pt x="618" y="1405"/>
                  </a:lnTo>
                  <a:lnTo>
                    <a:pt x="639" y="1416"/>
                  </a:lnTo>
                  <a:lnTo>
                    <a:pt x="646" y="1420"/>
                  </a:lnTo>
                  <a:lnTo>
                    <a:pt x="654" y="1426"/>
                  </a:lnTo>
                  <a:lnTo>
                    <a:pt x="660" y="1431"/>
                  </a:lnTo>
                  <a:lnTo>
                    <a:pt x="667" y="1436"/>
                  </a:lnTo>
                  <a:lnTo>
                    <a:pt x="672" y="1443"/>
                  </a:lnTo>
                  <a:lnTo>
                    <a:pt x="678" y="1449"/>
                  </a:lnTo>
                  <a:lnTo>
                    <a:pt x="682" y="1456"/>
                  </a:lnTo>
                  <a:lnTo>
                    <a:pt x="687" y="1464"/>
                  </a:lnTo>
                  <a:lnTo>
                    <a:pt x="695" y="1481"/>
                  </a:lnTo>
                  <a:lnTo>
                    <a:pt x="703" y="1501"/>
                  </a:lnTo>
                  <a:lnTo>
                    <a:pt x="712" y="1526"/>
                  </a:lnTo>
                  <a:lnTo>
                    <a:pt x="721" y="1554"/>
                  </a:lnTo>
                  <a:lnTo>
                    <a:pt x="725" y="1562"/>
                  </a:lnTo>
                  <a:lnTo>
                    <a:pt x="727" y="1568"/>
                  </a:lnTo>
                  <a:lnTo>
                    <a:pt x="730" y="1574"/>
                  </a:lnTo>
                  <a:lnTo>
                    <a:pt x="733" y="1579"/>
                  </a:lnTo>
                  <a:lnTo>
                    <a:pt x="738" y="1582"/>
                  </a:lnTo>
                  <a:lnTo>
                    <a:pt x="741" y="1587"/>
                  </a:lnTo>
                  <a:lnTo>
                    <a:pt x="745" y="1589"/>
                  </a:lnTo>
                  <a:lnTo>
                    <a:pt x="750" y="1592"/>
                  </a:lnTo>
                  <a:lnTo>
                    <a:pt x="758" y="1595"/>
                  </a:lnTo>
                  <a:lnTo>
                    <a:pt x="767" y="1596"/>
                  </a:lnTo>
                  <a:lnTo>
                    <a:pt x="776" y="1597"/>
                  </a:lnTo>
                  <a:lnTo>
                    <a:pt x="786" y="1596"/>
                  </a:lnTo>
                  <a:lnTo>
                    <a:pt x="803" y="1596"/>
                  </a:lnTo>
                  <a:lnTo>
                    <a:pt x="819" y="1597"/>
                  </a:lnTo>
                  <a:lnTo>
                    <a:pt x="826" y="1600"/>
                  </a:lnTo>
                  <a:lnTo>
                    <a:pt x="832" y="1604"/>
                  </a:lnTo>
                  <a:lnTo>
                    <a:pt x="836" y="1606"/>
                  </a:lnTo>
                  <a:lnTo>
                    <a:pt x="838" y="1609"/>
                  </a:lnTo>
                  <a:lnTo>
                    <a:pt x="840" y="1614"/>
                  </a:lnTo>
                  <a:lnTo>
                    <a:pt x="842" y="1619"/>
                  </a:lnTo>
                  <a:lnTo>
                    <a:pt x="850" y="1640"/>
                  </a:lnTo>
                  <a:lnTo>
                    <a:pt x="860" y="1659"/>
                  </a:lnTo>
                  <a:lnTo>
                    <a:pt x="871" y="1678"/>
                  </a:lnTo>
                  <a:lnTo>
                    <a:pt x="881" y="1695"/>
                  </a:lnTo>
                  <a:lnTo>
                    <a:pt x="899" y="1720"/>
                  </a:lnTo>
                  <a:lnTo>
                    <a:pt x="906" y="1730"/>
                  </a:lnTo>
                  <a:lnTo>
                    <a:pt x="914" y="1726"/>
                  </a:lnTo>
                  <a:lnTo>
                    <a:pt x="931" y="1716"/>
                  </a:lnTo>
                  <a:lnTo>
                    <a:pt x="958" y="1700"/>
                  </a:lnTo>
                  <a:lnTo>
                    <a:pt x="987" y="1680"/>
                  </a:lnTo>
                  <a:lnTo>
                    <a:pt x="1002" y="1669"/>
                  </a:lnTo>
                  <a:lnTo>
                    <a:pt x="1016" y="1657"/>
                  </a:lnTo>
                  <a:lnTo>
                    <a:pt x="1030" y="1645"/>
                  </a:lnTo>
                  <a:lnTo>
                    <a:pt x="1044" y="1632"/>
                  </a:lnTo>
                  <a:lnTo>
                    <a:pt x="1054" y="1619"/>
                  </a:lnTo>
                  <a:lnTo>
                    <a:pt x="1063" y="1607"/>
                  </a:lnTo>
                  <a:lnTo>
                    <a:pt x="1067" y="1601"/>
                  </a:lnTo>
                  <a:lnTo>
                    <a:pt x="1070" y="1594"/>
                  </a:lnTo>
                  <a:lnTo>
                    <a:pt x="1072" y="1588"/>
                  </a:lnTo>
                  <a:lnTo>
                    <a:pt x="1073" y="1582"/>
                  </a:lnTo>
                  <a:lnTo>
                    <a:pt x="1076" y="1556"/>
                  </a:lnTo>
                  <a:lnTo>
                    <a:pt x="1078" y="1527"/>
                  </a:lnTo>
                  <a:lnTo>
                    <a:pt x="1081" y="1497"/>
                  </a:lnTo>
                  <a:lnTo>
                    <a:pt x="1082" y="1469"/>
                  </a:lnTo>
                  <a:lnTo>
                    <a:pt x="1083" y="1444"/>
                  </a:lnTo>
                  <a:lnTo>
                    <a:pt x="1083" y="1424"/>
                  </a:lnTo>
                  <a:lnTo>
                    <a:pt x="1083" y="1411"/>
                  </a:lnTo>
                  <a:lnTo>
                    <a:pt x="1083" y="1406"/>
                  </a:lnTo>
                  <a:lnTo>
                    <a:pt x="1084" y="1400"/>
                  </a:lnTo>
                  <a:lnTo>
                    <a:pt x="1088" y="1384"/>
                  </a:lnTo>
                  <a:lnTo>
                    <a:pt x="1091" y="1373"/>
                  </a:lnTo>
                  <a:lnTo>
                    <a:pt x="1096" y="1362"/>
                  </a:lnTo>
                  <a:lnTo>
                    <a:pt x="1102" y="1349"/>
                  </a:lnTo>
                  <a:lnTo>
                    <a:pt x="1109" y="1336"/>
                  </a:lnTo>
                  <a:lnTo>
                    <a:pt x="1119" y="1323"/>
                  </a:lnTo>
                  <a:lnTo>
                    <a:pt x="1130" y="1311"/>
                  </a:lnTo>
                  <a:lnTo>
                    <a:pt x="1135" y="1305"/>
                  </a:lnTo>
                  <a:lnTo>
                    <a:pt x="1143" y="1299"/>
                  </a:lnTo>
                  <a:lnTo>
                    <a:pt x="1149" y="1294"/>
                  </a:lnTo>
                  <a:lnTo>
                    <a:pt x="1157" y="1288"/>
                  </a:lnTo>
                  <a:lnTo>
                    <a:pt x="1165" y="1284"/>
                  </a:lnTo>
                  <a:lnTo>
                    <a:pt x="1174" y="1280"/>
                  </a:lnTo>
                  <a:lnTo>
                    <a:pt x="1184" y="1276"/>
                  </a:lnTo>
                  <a:lnTo>
                    <a:pt x="1194" y="1273"/>
                  </a:lnTo>
                  <a:lnTo>
                    <a:pt x="1205" y="1271"/>
                  </a:lnTo>
                  <a:lnTo>
                    <a:pt x="1216" y="1269"/>
                  </a:lnTo>
                  <a:lnTo>
                    <a:pt x="1227" y="1268"/>
                  </a:lnTo>
                  <a:lnTo>
                    <a:pt x="1241" y="1267"/>
                  </a:lnTo>
                  <a:lnTo>
                    <a:pt x="1286" y="1267"/>
                  </a:lnTo>
                  <a:lnTo>
                    <a:pt x="1322" y="1264"/>
                  </a:lnTo>
                  <a:lnTo>
                    <a:pt x="1350" y="1263"/>
                  </a:lnTo>
                  <a:lnTo>
                    <a:pt x="1372" y="1262"/>
                  </a:lnTo>
                  <a:lnTo>
                    <a:pt x="1381" y="1262"/>
                  </a:lnTo>
                  <a:lnTo>
                    <a:pt x="1390" y="1263"/>
                  </a:lnTo>
                  <a:lnTo>
                    <a:pt x="1397" y="1264"/>
                  </a:lnTo>
                  <a:lnTo>
                    <a:pt x="1404" y="1267"/>
                  </a:lnTo>
                  <a:lnTo>
                    <a:pt x="1411" y="1270"/>
                  </a:lnTo>
                  <a:lnTo>
                    <a:pt x="1419" y="1274"/>
                  </a:lnTo>
                  <a:lnTo>
                    <a:pt x="1427" y="1280"/>
                  </a:lnTo>
                  <a:lnTo>
                    <a:pt x="1434" y="1285"/>
                  </a:lnTo>
                  <a:lnTo>
                    <a:pt x="1468" y="1318"/>
                  </a:lnTo>
                  <a:lnTo>
                    <a:pt x="1497" y="1349"/>
                  </a:lnTo>
                  <a:lnTo>
                    <a:pt x="1504" y="1355"/>
                  </a:lnTo>
                  <a:lnTo>
                    <a:pt x="1510" y="1360"/>
                  </a:lnTo>
                  <a:lnTo>
                    <a:pt x="1517" y="1363"/>
                  </a:lnTo>
                  <a:lnTo>
                    <a:pt x="1523" y="1365"/>
                  </a:lnTo>
                  <a:lnTo>
                    <a:pt x="1529" y="1365"/>
                  </a:lnTo>
                  <a:lnTo>
                    <a:pt x="1534" y="1362"/>
                  </a:lnTo>
                  <a:lnTo>
                    <a:pt x="1541" y="1358"/>
                  </a:lnTo>
                  <a:lnTo>
                    <a:pt x="1545" y="1350"/>
                  </a:lnTo>
                  <a:lnTo>
                    <a:pt x="1552" y="1338"/>
                  </a:lnTo>
                  <a:lnTo>
                    <a:pt x="1557" y="1323"/>
                  </a:lnTo>
                  <a:lnTo>
                    <a:pt x="1562" y="1305"/>
                  </a:lnTo>
                  <a:lnTo>
                    <a:pt x="1567" y="1284"/>
                  </a:lnTo>
                  <a:lnTo>
                    <a:pt x="1575" y="1239"/>
                  </a:lnTo>
                  <a:lnTo>
                    <a:pt x="1582" y="1194"/>
                  </a:lnTo>
                  <a:lnTo>
                    <a:pt x="1566" y="1196"/>
                  </a:lnTo>
                  <a:lnTo>
                    <a:pt x="1553" y="1197"/>
                  </a:lnTo>
                  <a:lnTo>
                    <a:pt x="1544" y="1199"/>
                  </a:lnTo>
                  <a:lnTo>
                    <a:pt x="1542" y="1199"/>
                  </a:lnTo>
                  <a:lnTo>
                    <a:pt x="1541" y="1195"/>
                  </a:lnTo>
                  <a:lnTo>
                    <a:pt x="1540" y="1183"/>
                  </a:lnTo>
                  <a:lnTo>
                    <a:pt x="1538" y="1164"/>
                  </a:lnTo>
                  <a:lnTo>
                    <a:pt x="1534" y="1140"/>
                  </a:lnTo>
                  <a:lnTo>
                    <a:pt x="1532" y="1112"/>
                  </a:lnTo>
                  <a:lnTo>
                    <a:pt x="1530" y="1083"/>
                  </a:lnTo>
                  <a:lnTo>
                    <a:pt x="1528" y="1050"/>
                  </a:lnTo>
                  <a:lnTo>
                    <a:pt x="1528" y="1019"/>
                  </a:lnTo>
                  <a:lnTo>
                    <a:pt x="1529" y="988"/>
                  </a:lnTo>
                  <a:lnTo>
                    <a:pt x="1531" y="956"/>
                  </a:lnTo>
                  <a:lnTo>
                    <a:pt x="1531" y="941"/>
                  </a:lnTo>
                  <a:lnTo>
                    <a:pt x="1532" y="925"/>
                  </a:lnTo>
                  <a:lnTo>
                    <a:pt x="1532" y="910"/>
                  </a:lnTo>
                  <a:lnTo>
                    <a:pt x="1531" y="893"/>
                  </a:lnTo>
                  <a:lnTo>
                    <a:pt x="1529" y="878"/>
                  </a:lnTo>
                  <a:lnTo>
                    <a:pt x="1527" y="863"/>
                  </a:lnTo>
                  <a:lnTo>
                    <a:pt x="1522" y="847"/>
                  </a:lnTo>
                  <a:lnTo>
                    <a:pt x="1516" y="831"/>
                  </a:lnTo>
                  <a:lnTo>
                    <a:pt x="1508" y="816"/>
                  </a:lnTo>
                  <a:lnTo>
                    <a:pt x="1498" y="800"/>
                  </a:lnTo>
                  <a:lnTo>
                    <a:pt x="1486" y="785"/>
                  </a:lnTo>
                  <a:lnTo>
                    <a:pt x="1472" y="769"/>
                  </a:lnTo>
                  <a:lnTo>
                    <a:pt x="1458" y="754"/>
                  </a:lnTo>
                  <a:lnTo>
                    <a:pt x="1448" y="741"/>
                  </a:lnTo>
                  <a:lnTo>
                    <a:pt x="1441" y="728"/>
                  </a:lnTo>
                  <a:lnTo>
                    <a:pt x="1436" y="717"/>
                  </a:lnTo>
                  <a:lnTo>
                    <a:pt x="1434" y="706"/>
                  </a:lnTo>
                  <a:lnTo>
                    <a:pt x="1434" y="695"/>
                  </a:lnTo>
                  <a:lnTo>
                    <a:pt x="1435" y="684"/>
                  </a:lnTo>
                  <a:lnTo>
                    <a:pt x="1438" y="674"/>
                  </a:lnTo>
                  <a:lnTo>
                    <a:pt x="1443" y="650"/>
                  </a:lnTo>
                  <a:lnTo>
                    <a:pt x="1448" y="622"/>
                  </a:lnTo>
                  <a:lnTo>
                    <a:pt x="1451" y="606"/>
                  </a:lnTo>
                  <a:lnTo>
                    <a:pt x="1451" y="589"/>
                  </a:lnTo>
                  <a:lnTo>
                    <a:pt x="1448" y="569"/>
                  </a:lnTo>
                  <a:lnTo>
                    <a:pt x="1444" y="546"/>
                  </a:lnTo>
                  <a:lnTo>
                    <a:pt x="1444" y="545"/>
                  </a:lnTo>
                  <a:lnTo>
                    <a:pt x="1444" y="543"/>
                  </a:lnTo>
                  <a:lnTo>
                    <a:pt x="1268" y="453"/>
                  </a:lnTo>
                  <a:lnTo>
                    <a:pt x="1257" y="443"/>
                  </a:lnTo>
                  <a:lnTo>
                    <a:pt x="1232" y="416"/>
                  </a:lnTo>
                  <a:lnTo>
                    <a:pt x="1217" y="396"/>
                  </a:lnTo>
                  <a:lnTo>
                    <a:pt x="1201" y="374"/>
                  </a:lnTo>
                  <a:lnTo>
                    <a:pt x="1194" y="362"/>
                  </a:lnTo>
                  <a:lnTo>
                    <a:pt x="1187" y="349"/>
                  </a:lnTo>
                  <a:lnTo>
                    <a:pt x="1181" y="336"/>
                  </a:lnTo>
                  <a:lnTo>
                    <a:pt x="1175" y="322"/>
                  </a:lnTo>
                  <a:lnTo>
                    <a:pt x="1170" y="310"/>
                  </a:lnTo>
                  <a:lnTo>
                    <a:pt x="1163" y="299"/>
                  </a:lnTo>
                  <a:lnTo>
                    <a:pt x="1157" y="290"/>
                  </a:lnTo>
                  <a:lnTo>
                    <a:pt x="1149" y="284"/>
                  </a:lnTo>
                  <a:lnTo>
                    <a:pt x="1142" y="280"/>
                  </a:lnTo>
                  <a:lnTo>
                    <a:pt x="1133" y="276"/>
                  </a:lnTo>
                  <a:lnTo>
                    <a:pt x="1123" y="274"/>
                  </a:lnTo>
                  <a:lnTo>
                    <a:pt x="1113" y="273"/>
                  </a:lnTo>
                  <a:lnTo>
                    <a:pt x="1102" y="273"/>
                  </a:lnTo>
                  <a:lnTo>
                    <a:pt x="1090" y="273"/>
                  </a:lnTo>
                  <a:lnTo>
                    <a:pt x="1078" y="275"/>
                  </a:lnTo>
                  <a:lnTo>
                    <a:pt x="1066" y="277"/>
                  </a:lnTo>
                  <a:lnTo>
                    <a:pt x="1038" y="282"/>
                  </a:lnTo>
                  <a:lnTo>
                    <a:pt x="1009" y="285"/>
                  </a:lnTo>
                  <a:lnTo>
                    <a:pt x="993" y="287"/>
                  </a:lnTo>
                  <a:lnTo>
                    <a:pt x="980" y="287"/>
                  </a:lnTo>
                  <a:lnTo>
                    <a:pt x="967" y="287"/>
                  </a:lnTo>
                  <a:lnTo>
                    <a:pt x="956" y="286"/>
                  </a:lnTo>
                  <a:lnTo>
                    <a:pt x="936" y="284"/>
                  </a:lnTo>
                  <a:lnTo>
                    <a:pt x="917" y="281"/>
                  </a:lnTo>
                  <a:lnTo>
                    <a:pt x="899" y="277"/>
                  </a:lnTo>
                  <a:lnTo>
                    <a:pt x="879" y="275"/>
                  </a:lnTo>
                  <a:lnTo>
                    <a:pt x="869" y="274"/>
                  </a:lnTo>
                  <a:lnTo>
                    <a:pt x="859" y="274"/>
                  </a:lnTo>
                  <a:lnTo>
                    <a:pt x="845" y="275"/>
                  </a:lnTo>
                  <a:lnTo>
                    <a:pt x="832" y="276"/>
                  </a:lnTo>
                  <a:lnTo>
                    <a:pt x="826" y="276"/>
                  </a:lnTo>
                  <a:lnTo>
                    <a:pt x="818" y="275"/>
                  </a:lnTo>
                  <a:lnTo>
                    <a:pt x="810" y="274"/>
                  </a:lnTo>
                  <a:lnTo>
                    <a:pt x="801" y="271"/>
                  </a:lnTo>
                  <a:lnTo>
                    <a:pt x="792" y="267"/>
                  </a:lnTo>
                  <a:lnTo>
                    <a:pt x="783" y="262"/>
                  </a:lnTo>
                  <a:lnTo>
                    <a:pt x="775" y="257"/>
                  </a:lnTo>
                  <a:lnTo>
                    <a:pt x="765" y="250"/>
                  </a:lnTo>
                  <a:lnTo>
                    <a:pt x="745" y="235"/>
                  </a:lnTo>
                  <a:lnTo>
                    <a:pt x="725" y="219"/>
                  </a:lnTo>
                  <a:lnTo>
                    <a:pt x="705" y="199"/>
                  </a:lnTo>
                  <a:lnTo>
                    <a:pt x="684" y="179"/>
                  </a:lnTo>
                  <a:lnTo>
                    <a:pt x="665" y="158"/>
                  </a:lnTo>
                  <a:lnTo>
                    <a:pt x="646" y="136"/>
                  </a:lnTo>
                  <a:lnTo>
                    <a:pt x="628" y="115"/>
                  </a:lnTo>
                  <a:lnTo>
                    <a:pt x="612" y="94"/>
                  </a:lnTo>
                  <a:lnTo>
                    <a:pt x="596" y="74"/>
                  </a:lnTo>
                  <a:lnTo>
                    <a:pt x="583" y="55"/>
                  </a:lnTo>
                  <a:lnTo>
                    <a:pt x="572" y="40"/>
                  </a:lnTo>
                  <a:lnTo>
                    <a:pt x="564" y="26"/>
                  </a:lnTo>
                  <a:lnTo>
                    <a:pt x="560" y="21"/>
                  </a:lnTo>
                  <a:lnTo>
                    <a:pt x="556" y="15"/>
                  </a:lnTo>
                  <a:lnTo>
                    <a:pt x="552" y="12"/>
                  </a:lnTo>
                  <a:lnTo>
                    <a:pt x="546" y="8"/>
                  </a:lnTo>
                  <a:lnTo>
                    <a:pt x="541" y="5"/>
                  </a:lnTo>
                  <a:lnTo>
                    <a:pt x="535" y="3"/>
                  </a:lnTo>
                  <a:lnTo>
                    <a:pt x="529" y="1"/>
                  </a:lnTo>
                  <a:lnTo>
                    <a:pt x="522" y="0"/>
                  </a:lnTo>
                  <a:lnTo>
                    <a:pt x="508" y="0"/>
                  </a:lnTo>
                  <a:lnTo>
                    <a:pt x="493" y="1"/>
                  </a:lnTo>
                  <a:lnTo>
                    <a:pt x="477" y="3"/>
                  </a:lnTo>
                  <a:lnTo>
                    <a:pt x="460" y="6"/>
                  </a:lnTo>
                  <a:lnTo>
                    <a:pt x="424" y="15"/>
                  </a:lnTo>
                  <a:lnTo>
                    <a:pt x="387" y="25"/>
                  </a:lnTo>
                  <a:lnTo>
                    <a:pt x="369" y="29"/>
                  </a:lnTo>
                  <a:lnTo>
                    <a:pt x="350" y="33"/>
                  </a:lnTo>
                  <a:lnTo>
                    <a:pt x="332" y="35"/>
                  </a:lnTo>
                  <a:lnTo>
                    <a:pt x="314" y="36"/>
                  </a:lnTo>
                  <a:lnTo>
                    <a:pt x="306" y="36"/>
                  </a:lnTo>
                  <a:lnTo>
                    <a:pt x="297" y="38"/>
                  </a:lnTo>
                  <a:lnTo>
                    <a:pt x="287" y="40"/>
                  </a:lnTo>
                  <a:lnTo>
                    <a:pt x="278" y="45"/>
                  </a:lnTo>
                  <a:lnTo>
                    <a:pt x="270" y="49"/>
                  </a:lnTo>
                  <a:lnTo>
                    <a:pt x="261" y="54"/>
                  </a:lnTo>
                  <a:lnTo>
                    <a:pt x="252" y="61"/>
                  </a:lnTo>
                  <a:lnTo>
                    <a:pt x="244" y="67"/>
                  </a:lnTo>
                  <a:lnTo>
                    <a:pt x="226" y="83"/>
                  </a:lnTo>
                  <a:lnTo>
                    <a:pt x="209" y="100"/>
                  </a:lnTo>
                  <a:lnTo>
                    <a:pt x="193" y="119"/>
                  </a:lnTo>
                  <a:lnTo>
                    <a:pt x="177" y="137"/>
                  </a:lnTo>
                  <a:lnTo>
                    <a:pt x="150" y="175"/>
                  </a:lnTo>
                  <a:lnTo>
                    <a:pt x="129" y="208"/>
                  </a:lnTo>
                  <a:lnTo>
                    <a:pt x="115" y="231"/>
                  </a:lnTo>
                  <a:lnTo>
                    <a:pt x="111" y="239"/>
                  </a:lnTo>
                  <a:lnTo>
                    <a:pt x="109" y="249"/>
                  </a:lnTo>
                  <a:lnTo>
                    <a:pt x="105" y="276"/>
                  </a:lnTo>
                  <a:lnTo>
                    <a:pt x="101" y="316"/>
                  </a:lnTo>
                  <a:lnTo>
                    <a:pt x="96" y="363"/>
                  </a:lnTo>
                  <a:lnTo>
                    <a:pt x="89" y="413"/>
                  </a:lnTo>
                  <a:lnTo>
                    <a:pt x="83" y="461"/>
                  </a:lnTo>
                  <a:lnTo>
                    <a:pt x="77" y="504"/>
                  </a:lnTo>
                  <a:lnTo>
                    <a:pt x="74" y="535"/>
                  </a:lnTo>
                  <a:lnTo>
                    <a:pt x="73" y="541"/>
                  </a:lnTo>
                  <a:lnTo>
                    <a:pt x="71" y="545"/>
                  </a:lnTo>
                  <a:lnTo>
                    <a:pt x="68" y="551"/>
                  </a:lnTo>
                  <a:lnTo>
                    <a:pt x="65" y="555"/>
                  </a:lnTo>
                  <a:lnTo>
                    <a:pt x="58" y="563"/>
                  </a:lnTo>
                  <a:lnTo>
                    <a:pt x="49" y="570"/>
                  </a:lnTo>
                  <a:lnTo>
                    <a:pt x="38" y="577"/>
                  </a:lnTo>
                  <a:lnTo>
                    <a:pt x="26" y="582"/>
                  </a:lnTo>
                  <a:lnTo>
                    <a:pt x="13" y="588"/>
                  </a:lnTo>
                  <a:lnTo>
                    <a:pt x="0" y="592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45"/>
            <p:cNvSpPr>
              <a:spLocks noChangeAspect="1"/>
            </p:cNvSpPr>
            <p:nvPr/>
          </p:nvSpPr>
          <p:spPr bwMode="auto">
            <a:xfrm>
              <a:off x="4613" y="1584"/>
              <a:ext cx="221" cy="235"/>
            </a:xfrm>
            <a:custGeom>
              <a:avLst/>
              <a:gdLst>
                <a:gd name="T0" fmla="*/ 0 w 1689"/>
                <a:gd name="T1" fmla="*/ 0 h 1663"/>
                <a:gd name="T2" fmla="*/ 0 w 1689"/>
                <a:gd name="T3" fmla="*/ 0 h 1663"/>
                <a:gd name="T4" fmla="*/ 0 w 1689"/>
                <a:gd name="T5" fmla="*/ 0 h 1663"/>
                <a:gd name="T6" fmla="*/ 0 w 1689"/>
                <a:gd name="T7" fmla="*/ 0 h 1663"/>
                <a:gd name="T8" fmla="*/ 0 w 1689"/>
                <a:gd name="T9" fmla="*/ 0 h 1663"/>
                <a:gd name="T10" fmla="*/ 0 w 1689"/>
                <a:gd name="T11" fmla="*/ 0 h 1663"/>
                <a:gd name="T12" fmla="*/ 0 w 1689"/>
                <a:gd name="T13" fmla="*/ 0 h 1663"/>
                <a:gd name="T14" fmla="*/ 0 w 1689"/>
                <a:gd name="T15" fmla="*/ 0 h 1663"/>
                <a:gd name="T16" fmla="*/ 0 w 1689"/>
                <a:gd name="T17" fmla="*/ 0 h 1663"/>
                <a:gd name="T18" fmla="*/ 0 w 1689"/>
                <a:gd name="T19" fmla="*/ 0 h 1663"/>
                <a:gd name="T20" fmla="*/ 0 w 1689"/>
                <a:gd name="T21" fmla="*/ 0 h 1663"/>
                <a:gd name="T22" fmla="*/ 0 w 1689"/>
                <a:gd name="T23" fmla="*/ 0 h 1663"/>
                <a:gd name="T24" fmla="*/ 0 w 1689"/>
                <a:gd name="T25" fmla="*/ 0 h 1663"/>
                <a:gd name="T26" fmla="*/ 0 w 1689"/>
                <a:gd name="T27" fmla="*/ 0 h 1663"/>
                <a:gd name="T28" fmla="*/ 0 w 1689"/>
                <a:gd name="T29" fmla="*/ 0 h 1663"/>
                <a:gd name="T30" fmla="*/ 0 w 1689"/>
                <a:gd name="T31" fmla="*/ 0 h 1663"/>
                <a:gd name="T32" fmla="*/ 0 w 1689"/>
                <a:gd name="T33" fmla="*/ 0 h 1663"/>
                <a:gd name="T34" fmla="*/ 0 w 1689"/>
                <a:gd name="T35" fmla="*/ 0 h 1663"/>
                <a:gd name="T36" fmla="*/ 0 w 1689"/>
                <a:gd name="T37" fmla="*/ 0 h 1663"/>
                <a:gd name="T38" fmla="*/ 0 w 1689"/>
                <a:gd name="T39" fmla="*/ 0 h 1663"/>
                <a:gd name="T40" fmla="*/ 0 w 1689"/>
                <a:gd name="T41" fmla="*/ 0 h 1663"/>
                <a:gd name="T42" fmla="*/ 0 w 1689"/>
                <a:gd name="T43" fmla="*/ 0 h 1663"/>
                <a:gd name="T44" fmla="*/ 0 w 1689"/>
                <a:gd name="T45" fmla="*/ 0 h 1663"/>
                <a:gd name="T46" fmla="*/ 0 w 1689"/>
                <a:gd name="T47" fmla="*/ 0 h 1663"/>
                <a:gd name="T48" fmla="*/ 0 w 1689"/>
                <a:gd name="T49" fmla="*/ 0 h 1663"/>
                <a:gd name="T50" fmla="*/ 0 w 1689"/>
                <a:gd name="T51" fmla="*/ 0 h 1663"/>
                <a:gd name="T52" fmla="*/ 0 w 1689"/>
                <a:gd name="T53" fmla="*/ 0 h 1663"/>
                <a:gd name="T54" fmla="*/ 0 w 1689"/>
                <a:gd name="T55" fmla="*/ 0 h 1663"/>
                <a:gd name="T56" fmla="*/ 0 w 1689"/>
                <a:gd name="T57" fmla="*/ 0 h 1663"/>
                <a:gd name="T58" fmla="*/ 0 w 1689"/>
                <a:gd name="T59" fmla="*/ 0 h 1663"/>
                <a:gd name="T60" fmla="*/ 0 w 1689"/>
                <a:gd name="T61" fmla="*/ 0 h 1663"/>
                <a:gd name="T62" fmla="*/ 0 w 1689"/>
                <a:gd name="T63" fmla="*/ 0 h 1663"/>
                <a:gd name="T64" fmla="*/ 0 w 1689"/>
                <a:gd name="T65" fmla="*/ 0 h 1663"/>
                <a:gd name="T66" fmla="*/ 0 w 1689"/>
                <a:gd name="T67" fmla="*/ 0 h 1663"/>
                <a:gd name="T68" fmla="*/ 0 w 1689"/>
                <a:gd name="T69" fmla="*/ 0 h 1663"/>
                <a:gd name="T70" fmla="*/ 0 w 1689"/>
                <a:gd name="T71" fmla="*/ 0 h 1663"/>
                <a:gd name="T72" fmla="*/ 0 w 1689"/>
                <a:gd name="T73" fmla="*/ 0 h 1663"/>
                <a:gd name="T74" fmla="*/ 0 w 1689"/>
                <a:gd name="T75" fmla="*/ 0 h 1663"/>
                <a:gd name="T76" fmla="*/ 0 w 1689"/>
                <a:gd name="T77" fmla="*/ 0 h 1663"/>
                <a:gd name="T78" fmla="*/ 0 w 1689"/>
                <a:gd name="T79" fmla="*/ 0 h 1663"/>
                <a:gd name="T80" fmla="*/ 0 w 1689"/>
                <a:gd name="T81" fmla="*/ 0 h 1663"/>
                <a:gd name="T82" fmla="*/ 0 w 1689"/>
                <a:gd name="T83" fmla="*/ 0 h 1663"/>
                <a:gd name="T84" fmla="*/ 0 w 1689"/>
                <a:gd name="T85" fmla="*/ 0 h 1663"/>
                <a:gd name="T86" fmla="*/ 0 w 1689"/>
                <a:gd name="T87" fmla="*/ 0 h 1663"/>
                <a:gd name="T88" fmla="*/ 0 w 1689"/>
                <a:gd name="T89" fmla="*/ 0 h 1663"/>
                <a:gd name="T90" fmla="*/ 0 w 1689"/>
                <a:gd name="T91" fmla="*/ 0 h 1663"/>
                <a:gd name="T92" fmla="*/ 0 w 1689"/>
                <a:gd name="T93" fmla="*/ 0 h 1663"/>
                <a:gd name="T94" fmla="*/ 0 w 1689"/>
                <a:gd name="T95" fmla="*/ 0 h 1663"/>
                <a:gd name="T96" fmla="*/ 0 w 1689"/>
                <a:gd name="T97" fmla="*/ 0 h 1663"/>
                <a:gd name="T98" fmla="*/ 0 w 1689"/>
                <a:gd name="T99" fmla="*/ 0 h 1663"/>
                <a:gd name="T100" fmla="*/ 0 w 1689"/>
                <a:gd name="T101" fmla="*/ 0 h 1663"/>
                <a:gd name="T102" fmla="*/ 0 w 1689"/>
                <a:gd name="T103" fmla="*/ 0 h 1663"/>
                <a:gd name="T104" fmla="*/ 0 w 1689"/>
                <a:gd name="T105" fmla="*/ 0 h 1663"/>
                <a:gd name="T106" fmla="*/ 0 w 1689"/>
                <a:gd name="T107" fmla="*/ 0 h 1663"/>
                <a:gd name="T108" fmla="*/ 0 w 1689"/>
                <a:gd name="T109" fmla="*/ 0 h 1663"/>
                <a:gd name="T110" fmla="*/ 0 w 1689"/>
                <a:gd name="T111" fmla="*/ 0 h 1663"/>
                <a:gd name="T112" fmla="*/ 0 w 1689"/>
                <a:gd name="T113" fmla="*/ 0 h 1663"/>
                <a:gd name="T114" fmla="*/ 0 w 1689"/>
                <a:gd name="T115" fmla="*/ 0 h 16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89"/>
                <a:gd name="T175" fmla="*/ 0 h 1663"/>
                <a:gd name="T176" fmla="*/ 1689 w 1689"/>
                <a:gd name="T177" fmla="*/ 1663 h 16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89" h="1663">
                  <a:moveTo>
                    <a:pt x="669" y="4"/>
                  </a:moveTo>
                  <a:lnTo>
                    <a:pt x="695" y="2"/>
                  </a:lnTo>
                  <a:lnTo>
                    <a:pt x="725" y="0"/>
                  </a:lnTo>
                  <a:lnTo>
                    <a:pt x="741" y="0"/>
                  </a:lnTo>
                  <a:lnTo>
                    <a:pt x="757" y="2"/>
                  </a:lnTo>
                  <a:lnTo>
                    <a:pt x="774" y="3"/>
                  </a:lnTo>
                  <a:lnTo>
                    <a:pt x="789" y="6"/>
                  </a:lnTo>
                  <a:lnTo>
                    <a:pt x="805" y="9"/>
                  </a:lnTo>
                  <a:lnTo>
                    <a:pt x="821" y="12"/>
                  </a:lnTo>
                  <a:lnTo>
                    <a:pt x="836" y="18"/>
                  </a:lnTo>
                  <a:lnTo>
                    <a:pt x="850" y="24"/>
                  </a:lnTo>
                  <a:lnTo>
                    <a:pt x="862" y="33"/>
                  </a:lnTo>
                  <a:lnTo>
                    <a:pt x="874" y="42"/>
                  </a:lnTo>
                  <a:lnTo>
                    <a:pt x="879" y="47"/>
                  </a:lnTo>
                  <a:lnTo>
                    <a:pt x="884" y="53"/>
                  </a:lnTo>
                  <a:lnTo>
                    <a:pt x="888" y="58"/>
                  </a:lnTo>
                  <a:lnTo>
                    <a:pt x="892" y="65"/>
                  </a:lnTo>
                  <a:lnTo>
                    <a:pt x="902" y="83"/>
                  </a:lnTo>
                  <a:lnTo>
                    <a:pt x="912" y="103"/>
                  </a:lnTo>
                  <a:lnTo>
                    <a:pt x="921" y="121"/>
                  </a:lnTo>
                  <a:lnTo>
                    <a:pt x="928" y="141"/>
                  </a:lnTo>
                  <a:lnTo>
                    <a:pt x="945" y="178"/>
                  </a:lnTo>
                  <a:lnTo>
                    <a:pt x="962" y="213"/>
                  </a:lnTo>
                  <a:lnTo>
                    <a:pt x="972" y="228"/>
                  </a:lnTo>
                  <a:lnTo>
                    <a:pt x="982" y="242"/>
                  </a:lnTo>
                  <a:lnTo>
                    <a:pt x="987" y="249"/>
                  </a:lnTo>
                  <a:lnTo>
                    <a:pt x="994" y="255"/>
                  </a:lnTo>
                  <a:lnTo>
                    <a:pt x="999" y="261"/>
                  </a:lnTo>
                  <a:lnTo>
                    <a:pt x="1006" y="266"/>
                  </a:lnTo>
                  <a:lnTo>
                    <a:pt x="1012" y="270"/>
                  </a:lnTo>
                  <a:lnTo>
                    <a:pt x="1020" y="275"/>
                  </a:lnTo>
                  <a:lnTo>
                    <a:pt x="1027" y="279"/>
                  </a:lnTo>
                  <a:lnTo>
                    <a:pt x="1036" y="281"/>
                  </a:lnTo>
                  <a:lnTo>
                    <a:pt x="1045" y="283"/>
                  </a:lnTo>
                  <a:lnTo>
                    <a:pt x="1053" y="286"/>
                  </a:lnTo>
                  <a:lnTo>
                    <a:pt x="1063" y="287"/>
                  </a:lnTo>
                  <a:lnTo>
                    <a:pt x="1073" y="287"/>
                  </a:lnTo>
                  <a:lnTo>
                    <a:pt x="1115" y="287"/>
                  </a:lnTo>
                  <a:lnTo>
                    <a:pt x="1160" y="287"/>
                  </a:lnTo>
                  <a:lnTo>
                    <a:pt x="1182" y="287"/>
                  </a:lnTo>
                  <a:lnTo>
                    <a:pt x="1205" y="288"/>
                  </a:lnTo>
                  <a:lnTo>
                    <a:pt x="1226" y="290"/>
                  </a:lnTo>
                  <a:lnTo>
                    <a:pt x="1248" y="292"/>
                  </a:lnTo>
                  <a:lnTo>
                    <a:pt x="1270" y="296"/>
                  </a:lnTo>
                  <a:lnTo>
                    <a:pt x="1290" y="301"/>
                  </a:lnTo>
                  <a:lnTo>
                    <a:pt x="1310" y="308"/>
                  </a:lnTo>
                  <a:lnTo>
                    <a:pt x="1329" y="316"/>
                  </a:lnTo>
                  <a:lnTo>
                    <a:pt x="1337" y="321"/>
                  </a:lnTo>
                  <a:lnTo>
                    <a:pt x="1346" y="327"/>
                  </a:lnTo>
                  <a:lnTo>
                    <a:pt x="1355" y="332"/>
                  </a:lnTo>
                  <a:lnTo>
                    <a:pt x="1364" y="339"/>
                  </a:lnTo>
                  <a:lnTo>
                    <a:pt x="1371" y="345"/>
                  </a:lnTo>
                  <a:lnTo>
                    <a:pt x="1379" y="353"/>
                  </a:lnTo>
                  <a:lnTo>
                    <a:pt x="1385" y="362"/>
                  </a:lnTo>
                  <a:lnTo>
                    <a:pt x="1392" y="370"/>
                  </a:lnTo>
                  <a:lnTo>
                    <a:pt x="1417" y="405"/>
                  </a:lnTo>
                  <a:lnTo>
                    <a:pt x="1441" y="438"/>
                  </a:lnTo>
                  <a:lnTo>
                    <a:pt x="1463" y="468"/>
                  </a:lnTo>
                  <a:lnTo>
                    <a:pt x="1487" y="497"/>
                  </a:lnTo>
                  <a:lnTo>
                    <a:pt x="1497" y="511"/>
                  </a:lnTo>
                  <a:lnTo>
                    <a:pt x="1510" y="524"/>
                  </a:lnTo>
                  <a:lnTo>
                    <a:pt x="1524" y="536"/>
                  </a:lnTo>
                  <a:lnTo>
                    <a:pt x="1537" y="548"/>
                  </a:lnTo>
                  <a:lnTo>
                    <a:pt x="1551" y="560"/>
                  </a:lnTo>
                  <a:lnTo>
                    <a:pt x="1567" y="571"/>
                  </a:lnTo>
                  <a:lnTo>
                    <a:pt x="1583" y="582"/>
                  </a:lnTo>
                  <a:lnTo>
                    <a:pt x="1601" y="592"/>
                  </a:lnTo>
                  <a:lnTo>
                    <a:pt x="1620" y="604"/>
                  </a:lnTo>
                  <a:lnTo>
                    <a:pt x="1638" y="615"/>
                  </a:lnTo>
                  <a:lnTo>
                    <a:pt x="1654" y="627"/>
                  </a:lnTo>
                  <a:lnTo>
                    <a:pt x="1669" y="638"/>
                  </a:lnTo>
                  <a:lnTo>
                    <a:pt x="1655" y="707"/>
                  </a:lnTo>
                  <a:lnTo>
                    <a:pt x="1663" y="722"/>
                  </a:lnTo>
                  <a:lnTo>
                    <a:pt x="1678" y="758"/>
                  </a:lnTo>
                  <a:lnTo>
                    <a:pt x="1681" y="769"/>
                  </a:lnTo>
                  <a:lnTo>
                    <a:pt x="1685" y="781"/>
                  </a:lnTo>
                  <a:lnTo>
                    <a:pt x="1687" y="793"/>
                  </a:lnTo>
                  <a:lnTo>
                    <a:pt x="1688" y="804"/>
                  </a:lnTo>
                  <a:lnTo>
                    <a:pt x="1689" y="816"/>
                  </a:lnTo>
                  <a:lnTo>
                    <a:pt x="1688" y="826"/>
                  </a:lnTo>
                  <a:lnTo>
                    <a:pt x="1686" y="837"/>
                  </a:lnTo>
                  <a:lnTo>
                    <a:pt x="1681" y="847"/>
                  </a:lnTo>
                  <a:lnTo>
                    <a:pt x="1676" y="858"/>
                  </a:lnTo>
                  <a:lnTo>
                    <a:pt x="1668" y="869"/>
                  </a:lnTo>
                  <a:lnTo>
                    <a:pt x="1661" y="880"/>
                  </a:lnTo>
                  <a:lnTo>
                    <a:pt x="1652" y="892"/>
                  </a:lnTo>
                  <a:lnTo>
                    <a:pt x="1631" y="917"/>
                  </a:lnTo>
                  <a:lnTo>
                    <a:pt x="1611" y="941"/>
                  </a:lnTo>
                  <a:lnTo>
                    <a:pt x="1575" y="979"/>
                  </a:lnTo>
                  <a:lnTo>
                    <a:pt x="1559" y="995"/>
                  </a:lnTo>
                  <a:lnTo>
                    <a:pt x="1543" y="1002"/>
                  </a:lnTo>
                  <a:lnTo>
                    <a:pt x="1507" y="1020"/>
                  </a:lnTo>
                  <a:lnTo>
                    <a:pt x="1496" y="1026"/>
                  </a:lnTo>
                  <a:lnTo>
                    <a:pt x="1487" y="1032"/>
                  </a:lnTo>
                  <a:lnTo>
                    <a:pt x="1477" y="1039"/>
                  </a:lnTo>
                  <a:lnTo>
                    <a:pt x="1468" y="1046"/>
                  </a:lnTo>
                  <a:lnTo>
                    <a:pt x="1459" y="1054"/>
                  </a:lnTo>
                  <a:lnTo>
                    <a:pt x="1453" y="1062"/>
                  </a:lnTo>
                  <a:lnTo>
                    <a:pt x="1447" y="1070"/>
                  </a:lnTo>
                  <a:lnTo>
                    <a:pt x="1444" y="1078"/>
                  </a:lnTo>
                  <a:lnTo>
                    <a:pt x="1440" y="1103"/>
                  </a:lnTo>
                  <a:lnTo>
                    <a:pt x="1435" y="1139"/>
                  </a:lnTo>
                  <a:lnTo>
                    <a:pt x="1431" y="1183"/>
                  </a:lnTo>
                  <a:lnTo>
                    <a:pt x="1427" y="1229"/>
                  </a:lnTo>
                  <a:lnTo>
                    <a:pt x="1423" y="1274"/>
                  </a:lnTo>
                  <a:lnTo>
                    <a:pt x="1421" y="1312"/>
                  </a:lnTo>
                  <a:lnTo>
                    <a:pt x="1419" y="1338"/>
                  </a:lnTo>
                  <a:lnTo>
                    <a:pt x="1419" y="1347"/>
                  </a:lnTo>
                  <a:lnTo>
                    <a:pt x="1409" y="1350"/>
                  </a:lnTo>
                  <a:lnTo>
                    <a:pt x="1386" y="1359"/>
                  </a:lnTo>
                  <a:lnTo>
                    <a:pt x="1371" y="1365"/>
                  </a:lnTo>
                  <a:lnTo>
                    <a:pt x="1357" y="1372"/>
                  </a:lnTo>
                  <a:lnTo>
                    <a:pt x="1342" y="1378"/>
                  </a:lnTo>
                  <a:lnTo>
                    <a:pt x="1329" y="1386"/>
                  </a:lnTo>
                  <a:lnTo>
                    <a:pt x="1305" y="1396"/>
                  </a:lnTo>
                  <a:lnTo>
                    <a:pt x="1282" y="1405"/>
                  </a:lnTo>
                  <a:lnTo>
                    <a:pt x="1277" y="1410"/>
                  </a:lnTo>
                  <a:lnTo>
                    <a:pt x="1272" y="1414"/>
                  </a:lnTo>
                  <a:lnTo>
                    <a:pt x="1269" y="1420"/>
                  </a:lnTo>
                  <a:lnTo>
                    <a:pt x="1266" y="1426"/>
                  </a:lnTo>
                  <a:lnTo>
                    <a:pt x="1262" y="1434"/>
                  </a:lnTo>
                  <a:lnTo>
                    <a:pt x="1260" y="1443"/>
                  </a:lnTo>
                  <a:lnTo>
                    <a:pt x="1259" y="1455"/>
                  </a:lnTo>
                  <a:lnTo>
                    <a:pt x="1259" y="1469"/>
                  </a:lnTo>
                  <a:lnTo>
                    <a:pt x="1259" y="1483"/>
                  </a:lnTo>
                  <a:lnTo>
                    <a:pt x="1260" y="1497"/>
                  </a:lnTo>
                  <a:lnTo>
                    <a:pt x="1262" y="1510"/>
                  </a:lnTo>
                  <a:lnTo>
                    <a:pt x="1265" y="1522"/>
                  </a:lnTo>
                  <a:lnTo>
                    <a:pt x="1268" y="1534"/>
                  </a:lnTo>
                  <a:lnTo>
                    <a:pt x="1271" y="1546"/>
                  </a:lnTo>
                  <a:lnTo>
                    <a:pt x="1275" y="1556"/>
                  </a:lnTo>
                  <a:lnTo>
                    <a:pt x="1280" y="1565"/>
                  </a:lnTo>
                  <a:lnTo>
                    <a:pt x="1284" y="1574"/>
                  </a:lnTo>
                  <a:lnTo>
                    <a:pt x="1290" y="1583"/>
                  </a:lnTo>
                  <a:lnTo>
                    <a:pt x="1296" y="1589"/>
                  </a:lnTo>
                  <a:lnTo>
                    <a:pt x="1302" y="1596"/>
                  </a:lnTo>
                  <a:lnTo>
                    <a:pt x="1308" y="1601"/>
                  </a:lnTo>
                  <a:lnTo>
                    <a:pt x="1315" y="1605"/>
                  </a:lnTo>
                  <a:lnTo>
                    <a:pt x="1322" y="1608"/>
                  </a:lnTo>
                  <a:lnTo>
                    <a:pt x="1329" y="1610"/>
                  </a:lnTo>
                  <a:lnTo>
                    <a:pt x="1336" y="1611"/>
                  </a:lnTo>
                  <a:lnTo>
                    <a:pt x="1342" y="1613"/>
                  </a:lnTo>
                  <a:lnTo>
                    <a:pt x="1347" y="1617"/>
                  </a:lnTo>
                  <a:lnTo>
                    <a:pt x="1352" y="1620"/>
                  </a:lnTo>
                  <a:lnTo>
                    <a:pt x="1356" y="1623"/>
                  </a:lnTo>
                  <a:lnTo>
                    <a:pt x="1358" y="1627"/>
                  </a:lnTo>
                  <a:lnTo>
                    <a:pt x="1359" y="1631"/>
                  </a:lnTo>
                  <a:lnTo>
                    <a:pt x="1359" y="1635"/>
                  </a:lnTo>
                  <a:lnTo>
                    <a:pt x="1357" y="1639"/>
                  </a:lnTo>
                  <a:lnTo>
                    <a:pt x="1354" y="1644"/>
                  </a:lnTo>
                  <a:lnTo>
                    <a:pt x="1349" y="1647"/>
                  </a:lnTo>
                  <a:lnTo>
                    <a:pt x="1343" y="1651"/>
                  </a:lnTo>
                  <a:lnTo>
                    <a:pt x="1334" y="1655"/>
                  </a:lnTo>
                  <a:lnTo>
                    <a:pt x="1324" y="1657"/>
                  </a:lnTo>
                  <a:lnTo>
                    <a:pt x="1311" y="1659"/>
                  </a:lnTo>
                  <a:lnTo>
                    <a:pt x="1297" y="1661"/>
                  </a:lnTo>
                  <a:lnTo>
                    <a:pt x="1266" y="1662"/>
                  </a:lnTo>
                  <a:lnTo>
                    <a:pt x="1234" y="1663"/>
                  </a:lnTo>
                  <a:lnTo>
                    <a:pt x="1203" y="1663"/>
                  </a:lnTo>
                  <a:lnTo>
                    <a:pt x="1172" y="1661"/>
                  </a:lnTo>
                  <a:lnTo>
                    <a:pt x="1145" y="1659"/>
                  </a:lnTo>
                  <a:lnTo>
                    <a:pt x="1121" y="1657"/>
                  </a:lnTo>
                  <a:lnTo>
                    <a:pt x="1100" y="1652"/>
                  </a:lnTo>
                  <a:lnTo>
                    <a:pt x="1086" y="1648"/>
                  </a:lnTo>
                  <a:lnTo>
                    <a:pt x="1076" y="1643"/>
                  </a:lnTo>
                  <a:lnTo>
                    <a:pt x="1059" y="1631"/>
                  </a:lnTo>
                  <a:lnTo>
                    <a:pt x="1036" y="1613"/>
                  </a:lnTo>
                  <a:lnTo>
                    <a:pt x="1008" y="1593"/>
                  </a:lnTo>
                  <a:lnTo>
                    <a:pt x="938" y="1541"/>
                  </a:lnTo>
                  <a:lnTo>
                    <a:pt x="860" y="1483"/>
                  </a:lnTo>
                  <a:lnTo>
                    <a:pt x="819" y="1454"/>
                  </a:lnTo>
                  <a:lnTo>
                    <a:pt x="780" y="1426"/>
                  </a:lnTo>
                  <a:lnTo>
                    <a:pt x="742" y="1400"/>
                  </a:lnTo>
                  <a:lnTo>
                    <a:pt x="706" y="1376"/>
                  </a:lnTo>
                  <a:lnTo>
                    <a:pt x="674" y="1356"/>
                  </a:lnTo>
                  <a:lnTo>
                    <a:pt x="645" y="1341"/>
                  </a:lnTo>
                  <a:lnTo>
                    <a:pt x="633" y="1336"/>
                  </a:lnTo>
                  <a:lnTo>
                    <a:pt x="622" y="1331"/>
                  </a:lnTo>
                  <a:lnTo>
                    <a:pt x="613" y="1329"/>
                  </a:lnTo>
                  <a:lnTo>
                    <a:pt x="606" y="1328"/>
                  </a:lnTo>
                  <a:lnTo>
                    <a:pt x="592" y="1329"/>
                  </a:lnTo>
                  <a:lnTo>
                    <a:pt x="578" y="1331"/>
                  </a:lnTo>
                  <a:lnTo>
                    <a:pt x="563" y="1335"/>
                  </a:lnTo>
                  <a:lnTo>
                    <a:pt x="547" y="1339"/>
                  </a:lnTo>
                  <a:lnTo>
                    <a:pt x="516" y="1350"/>
                  </a:lnTo>
                  <a:lnTo>
                    <a:pt x="486" y="1363"/>
                  </a:lnTo>
                  <a:lnTo>
                    <a:pt x="460" y="1376"/>
                  </a:lnTo>
                  <a:lnTo>
                    <a:pt x="439" y="1387"/>
                  </a:lnTo>
                  <a:lnTo>
                    <a:pt x="425" y="1396"/>
                  </a:lnTo>
                  <a:lnTo>
                    <a:pt x="420" y="1398"/>
                  </a:lnTo>
                  <a:lnTo>
                    <a:pt x="254" y="1398"/>
                  </a:lnTo>
                  <a:lnTo>
                    <a:pt x="234" y="1232"/>
                  </a:lnTo>
                  <a:lnTo>
                    <a:pt x="238" y="1224"/>
                  </a:lnTo>
                  <a:lnTo>
                    <a:pt x="249" y="1202"/>
                  </a:lnTo>
                  <a:lnTo>
                    <a:pt x="264" y="1171"/>
                  </a:lnTo>
                  <a:lnTo>
                    <a:pt x="282" y="1136"/>
                  </a:lnTo>
                  <a:lnTo>
                    <a:pt x="298" y="1097"/>
                  </a:lnTo>
                  <a:lnTo>
                    <a:pt x="312" y="1062"/>
                  </a:lnTo>
                  <a:lnTo>
                    <a:pt x="318" y="1046"/>
                  </a:lnTo>
                  <a:lnTo>
                    <a:pt x="322" y="1033"/>
                  </a:lnTo>
                  <a:lnTo>
                    <a:pt x="324" y="1022"/>
                  </a:lnTo>
                  <a:lnTo>
                    <a:pt x="324" y="1014"/>
                  </a:lnTo>
                  <a:lnTo>
                    <a:pt x="321" y="1001"/>
                  </a:lnTo>
                  <a:lnTo>
                    <a:pt x="316" y="983"/>
                  </a:lnTo>
                  <a:lnTo>
                    <a:pt x="309" y="964"/>
                  </a:lnTo>
                  <a:lnTo>
                    <a:pt x="299" y="941"/>
                  </a:lnTo>
                  <a:lnTo>
                    <a:pt x="293" y="929"/>
                  </a:lnTo>
                  <a:lnTo>
                    <a:pt x="286" y="916"/>
                  </a:lnTo>
                  <a:lnTo>
                    <a:pt x="277" y="902"/>
                  </a:lnTo>
                  <a:lnTo>
                    <a:pt x="269" y="888"/>
                  </a:lnTo>
                  <a:lnTo>
                    <a:pt x="259" y="873"/>
                  </a:lnTo>
                  <a:lnTo>
                    <a:pt x="248" y="859"/>
                  </a:lnTo>
                  <a:lnTo>
                    <a:pt x="235" y="844"/>
                  </a:lnTo>
                  <a:lnTo>
                    <a:pt x="222" y="829"/>
                  </a:lnTo>
                  <a:lnTo>
                    <a:pt x="208" y="812"/>
                  </a:lnTo>
                  <a:lnTo>
                    <a:pt x="194" y="796"/>
                  </a:lnTo>
                  <a:lnTo>
                    <a:pt x="181" y="780"/>
                  </a:lnTo>
                  <a:lnTo>
                    <a:pt x="169" y="763"/>
                  </a:lnTo>
                  <a:lnTo>
                    <a:pt x="147" y="731"/>
                  </a:lnTo>
                  <a:lnTo>
                    <a:pt x="128" y="701"/>
                  </a:lnTo>
                  <a:lnTo>
                    <a:pt x="113" y="675"/>
                  </a:lnTo>
                  <a:lnTo>
                    <a:pt x="102" y="654"/>
                  </a:lnTo>
                  <a:lnTo>
                    <a:pt x="96" y="641"/>
                  </a:lnTo>
                  <a:lnTo>
                    <a:pt x="94" y="636"/>
                  </a:lnTo>
                  <a:lnTo>
                    <a:pt x="3" y="560"/>
                  </a:lnTo>
                  <a:lnTo>
                    <a:pt x="0" y="537"/>
                  </a:lnTo>
                  <a:lnTo>
                    <a:pt x="15" y="528"/>
                  </a:lnTo>
                  <a:lnTo>
                    <a:pt x="36" y="515"/>
                  </a:lnTo>
                  <a:lnTo>
                    <a:pt x="61" y="499"/>
                  </a:lnTo>
                  <a:lnTo>
                    <a:pt x="88" y="479"/>
                  </a:lnTo>
                  <a:lnTo>
                    <a:pt x="101" y="469"/>
                  </a:lnTo>
                  <a:lnTo>
                    <a:pt x="113" y="459"/>
                  </a:lnTo>
                  <a:lnTo>
                    <a:pt x="125" y="448"/>
                  </a:lnTo>
                  <a:lnTo>
                    <a:pt x="136" y="437"/>
                  </a:lnTo>
                  <a:lnTo>
                    <a:pt x="145" y="425"/>
                  </a:lnTo>
                  <a:lnTo>
                    <a:pt x="152" y="414"/>
                  </a:lnTo>
                  <a:lnTo>
                    <a:pt x="158" y="403"/>
                  </a:lnTo>
                  <a:lnTo>
                    <a:pt x="160" y="392"/>
                  </a:lnTo>
                  <a:lnTo>
                    <a:pt x="163" y="366"/>
                  </a:lnTo>
                  <a:lnTo>
                    <a:pt x="165" y="337"/>
                  </a:lnTo>
                  <a:lnTo>
                    <a:pt x="168" y="307"/>
                  </a:lnTo>
                  <a:lnTo>
                    <a:pt x="169" y="279"/>
                  </a:lnTo>
                  <a:lnTo>
                    <a:pt x="170" y="254"/>
                  </a:lnTo>
                  <a:lnTo>
                    <a:pt x="170" y="234"/>
                  </a:lnTo>
                  <a:lnTo>
                    <a:pt x="170" y="221"/>
                  </a:lnTo>
                  <a:lnTo>
                    <a:pt x="170" y="216"/>
                  </a:lnTo>
                  <a:lnTo>
                    <a:pt x="171" y="210"/>
                  </a:lnTo>
                  <a:lnTo>
                    <a:pt x="175" y="194"/>
                  </a:lnTo>
                  <a:lnTo>
                    <a:pt x="178" y="183"/>
                  </a:lnTo>
                  <a:lnTo>
                    <a:pt x="183" y="172"/>
                  </a:lnTo>
                  <a:lnTo>
                    <a:pt x="189" y="159"/>
                  </a:lnTo>
                  <a:lnTo>
                    <a:pt x="196" y="146"/>
                  </a:lnTo>
                  <a:lnTo>
                    <a:pt x="206" y="133"/>
                  </a:lnTo>
                  <a:lnTo>
                    <a:pt x="217" y="121"/>
                  </a:lnTo>
                  <a:lnTo>
                    <a:pt x="222" y="115"/>
                  </a:lnTo>
                  <a:lnTo>
                    <a:pt x="230" y="109"/>
                  </a:lnTo>
                  <a:lnTo>
                    <a:pt x="236" y="104"/>
                  </a:lnTo>
                  <a:lnTo>
                    <a:pt x="244" y="98"/>
                  </a:lnTo>
                  <a:lnTo>
                    <a:pt x="252" y="94"/>
                  </a:lnTo>
                  <a:lnTo>
                    <a:pt x="261" y="90"/>
                  </a:lnTo>
                  <a:lnTo>
                    <a:pt x="271" y="86"/>
                  </a:lnTo>
                  <a:lnTo>
                    <a:pt x="281" y="83"/>
                  </a:lnTo>
                  <a:lnTo>
                    <a:pt x="292" y="81"/>
                  </a:lnTo>
                  <a:lnTo>
                    <a:pt x="303" y="79"/>
                  </a:lnTo>
                  <a:lnTo>
                    <a:pt x="314" y="78"/>
                  </a:lnTo>
                  <a:lnTo>
                    <a:pt x="328" y="77"/>
                  </a:lnTo>
                  <a:lnTo>
                    <a:pt x="373" y="77"/>
                  </a:lnTo>
                  <a:lnTo>
                    <a:pt x="409" y="74"/>
                  </a:lnTo>
                  <a:lnTo>
                    <a:pt x="437" y="73"/>
                  </a:lnTo>
                  <a:lnTo>
                    <a:pt x="459" y="72"/>
                  </a:lnTo>
                  <a:lnTo>
                    <a:pt x="468" y="72"/>
                  </a:lnTo>
                  <a:lnTo>
                    <a:pt x="477" y="73"/>
                  </a:lnTo>
                  <a:lnTo>
                    <a:pt x="484" y="74"/>
                  </a:lnTo>
                  <a:lnTo>
                    <a:pt x="491" y="77"/>
                  </a:lnTo>
                  <a:lnTo>
                    <a:pt x="498" y="80"/>
                  </a:lnTo>
                  <a:lnTo>
                    <a:pt x="506" y="84"/>
                  </a:lnTo>
                  <a:lnTo>
                    <a:pt x="514" y="90"/>
                  </a:lnTo>
                  <a:lnTo>
                    <a:pt x="521" y="95"/>
                  </a:lnTo>
                  <a:lnTo>
                    <a:pt x="555" y="128"/>
                  </a:lnTo>
                  <a:lnTo>
                    <a:pt x="584" y="159"/>
                  </a:lnTo>
                  <a:lnTo>
                    <a:pt x="591" y="165"/>
                  </a:lnTo>
                  <a:lnTo>
                    <a:pt x="597" y="170"/>
                  </a:lnTo>
                  <a:lnTo>
                    <a:pt x="604" y="173"/>
                  </a:lnTo>
                  <a:lnTo>
                    <a:pt x="610" y="175"/>
                  </a:lnTo>
                  <a:lnTo>
                    <a:pt x="616" y="175"/>
                  </a:lnTo>
                  <a:lnTo>
                    <a:pt x="621" y="172"/>
                  </a:lnTo>
                  <a:lnTo>
                    <a:pt x="628" y="168"/>
                  </a:lnTo>
                  <a:lnTo>
                    <a:pt x="632" y="160"/>
                  </a:lnTo>
                  <a:lnTo>
                    <a:pt x="639" y="148"/>
                  </a:lnTo>
                  <a:lnTo>
                    <a:pt x="644" y="133"/>
                  </a:lnTo>
                  <a:lnTo>
                    <a:pt x="649" y="115"/>
                  </a:lnTo>
                  <a:lnTo>
                    <a:pt x="654" y="94"/>
                  </a:lnTo>
                  <a:lnTo>
                    <a:pt x="662" y="49"/>
                  </a:lnTo>
                  <a:lnTo>
                    <a:pt x="669" y="4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246"/>
            <p:cNvSpPr>
              <a:spLocks noChangeAspect="1"/>
            </p:cNvSpPr>
            <p:nvPr/>
          </p:nvSpPr>
          <p:spPr bwMode="auto">
            <a:xfrm>
              <a:off x="4613" y="1584"/>
              <a:ext cx="221" cy="235"/>
            </a:xfrm>
            <a:custGeom>
              <a:avLst/>
              <a:gdLst>
                <a:gd name="T0" fmla="*/ 0 w 1689"/>
                <a:gd name="T1" fmla="*/ 0 h 1663"/>
                <a:gd name="T2" fmla="*/ 0 w 1689"/>
                <a:gd name="T3" fmla="*/ 0 h 1663"/>
                <a:gd name="T4" fmla="*/ 0 w 1689"/>
                <a:gd name="T5" fmla="*/ 0 h 1663"/>
                <a:gd name="T6" fmla="*/ 0 w 1689"/>
                <a:gd name="T7" fmla="*/ 0 h 1663"/>
                <a:gd name="T8" fmla="*/ 0 w 1689"/>
                <a:gd name="T9" fmla="*/ 0 h 1663"/>
                <a:gd name="T10" fmla="*/ 0 w 1689"/>
                <a:gd name="T11" fmla="*/ 0 h 1663"/>
                <a:gd name="T12" fmla="*/ 0 w 1689"/>
                <a:gd name="T13" fmla="*/ 0 h 1663"/>
                <a:gd name="T14" fmla="*/ 0 w 1689"/>
                <a:gd name="T15" fmla="*/ 0 h 1663"/>
                <a:gd name="T16" fmla="*/ 0 w 1689"/>
                <a:gd name="T17" fmla="*/ 0 h 1663"/>
                <a:gd name="T18" fmla="*/ 0 w 1689"/>
                <a:gd name="T19" fmla="*/ 0 h 1663"/>
                <a:gd name="T20" fmla="*/ 0 w 1689"/>
                <a:gd name="T21" fmla="*/ 0 h 1663"/>
                <a:gd name="T22" fmla="*/ 0 w 1689"/>
                <a:gd name="T23" fmla="*/ 0 h 1663"/>
                <a:gd name="T24" fmla="*/ 0 w 1689"/>
                <a:gd name="T25" fmla="*/ 0 h 1663"/>
                <a:gd name="T26" fmla="*/ 0 w 1689"/>
                <a:gd name="T27" fmla="*/ 0 h 1663"/>
                <a:gd name="T28" fmla="*/ 0 w 1689"/>
                <a:gd name="T29" fmla="*/ 0 h 1663"/>
                <a:gd name="T30" fmla="*/ 0 w 1689"/>
                <a:gd name="T31" fmla="*/ 0 h 1663"/>
                <a:gd name="T32" fmla="*/ 0 w 1689"/>
                <a:gd name="T33" fmla="*/ 0 h 1663"/>
                <a:gd name="T34" fmla="*/ 0 w 1689"/>
                <a:gd name="T35" fmla="*/ 0 h 1663"/>
                <a:gd name="T36" fmla="*/ 0 w 1689"/>
                <a:gd name="T37" fmla="*/ 0 h 1663"/>
                <a:gd name="T38" fmla="*/ 0 w 1689"/>
                <a:gd name="T39" fmla="*/ 0 h 1663"/>
                <a:gd name="T40" fmla="*/ 0 w 1689"/>
                <a:gd name="T41" fmla="*/ 0 h 1663"/>
                <a:gd name="T42" fmla="*/ 0 w 1689"/>
                <a:gd name="T43" fmla="*/ 0 h 1663"/>
                <a:gd name="T44" fmla="*/ 0 w 1689"/>
                <a:gd name="T45" fmla="*/ 0 h 1663"/>
                <a:gd name="T46" fmla="*/ 0 w 1689"/>
                <a:gd name="T47" fmla="*/ 0 h 1663"/>
                <a:gd name="T48" fmla="*/ 0 w 1689"/>
                <a:gd name="T49" fmla="*/ 0 h 1663"/>
                <a:gd name="T50" fmla="*/ 0 w 1689"/>
                <a:gd name="T51" fmla="*/ 0 h 1663"/>
                <a:gd name="T52" fmla="*/ 0 w 1689"/>
                <a:gd name="T53" fmla="*/ 0 h 1663"/>
                <a:gd name="T54" fmla="*/ 0 w 1689"/>
                <a:gd name="T55" fmla="*/ 0 h 1663"/>
                <a:gd name="T56" fmla="*/ 0 w 1689"/>
                <a:gd name="T57" fmla="*/ 0 h 1663"/>
                <a:gd name="T58" fmla="*/ 0 w 1689"/>
                <a:gd name="T59" fmla="*/ 0 h 1663"/>
                <a:gd name="T60" fmla="*/ 0 w 1689"/>
                <a:gd name="T61" fmla="*/ 0 h 1663"/>
                <a:gd name="T62" fmla="*/ 0 w 1689"/>
                <a:gd name="T63" fmla="*/ 0 h 1663"/>
                <a:gd name="T64" fmla="*/ 0 w 1689"/>
                <a:gd name="T65" fmla="*/ 0 h 1663"/>
                <a:gd name="T66" fmla="*/ 0 w 1689"/>
                <a:gd name="T67" fmla="*/ 0 h 1663"/>
                <a:gd name="T68" fmla="*/ 0 w 1689"/>
                <a:gd name="T69" fmla="*/ 0 h 1663"/>
                <a:gd name="T70" fmla="*/ 0 w 1689"/>
                <a:gd name="T71" fmla="*/ 0 h 1663"/>
                <a:gd name="T72" fmla="*/ 0 w 1689"/>
                <a:gd name="T73" fmla="*/ 0 h 1663"/>
                <a:gd name="T74" fmla="*/ 0 w 1689"/>
                <a:gd name="T75" fmla="*/ 0 h 1663"/>
                <a:gd name="T76" fmla="*/ 0 w 1689"/>
                <a:gd name="T77" fmla="*/ 0 h 1663"/>
                <a:gd name="T78" fmla="*/ 0 w 1689"/>
                <a:gd name="T79" fmla="*/ 0 h 1663"/>
                <a:gd name="T80" fmla="*/ 0 w 1689"/>
                <a:gd name="T81" fmla="*/ 0 h 1663"/>
                <a:gd name="T82" fmla="*/ 0 w 1689"/>
                <a:gd name="T83" fmla="*/ 0 h 1663"/>
                <a:gd name="T84" fmla="*/ 0 w 1689"/>
                <a:gd name="T85" fmla="*/ 0 h 1663"/>
                <a:gd name="T86" fmla="*/ 0 w 1689"/>
                <a:gd name="T87" fmla="*/ 0 h 1663"/>
                <a:gd name="T88" fmla="*/ 0 w 1689"/>
                <a:gd name="T89" fmla="*/ 0 h 1663"/>
                <a:gd name="T90" fmla="*/ 0 w 1689"/>
                <a:gd name="T91" fmla="*/ 0 h 1663"/>
                <a:gd name="T92" fmla="*/ 0 w 1689"/>
                <a:gd name="T93" fmla="*/ 0 h 1663"/>
                <a:gd name="T94" fmla="*/ 0 w 1689"/>
                <a:gd name="T95" fmla="*/ 0 h 1663"/>
                <a:gd name="T96" fmla="*/ 0 w 1689"/>
                <a:gd name="T97" fmla="*/ 0 h 1663"/>
                <a:gd name="T98" fmla="*/ 0 w 1689"/>
                <a:gd name="T99" fmla="*/ 0 h 1663"/>
                <a:gd name="T100" fmla="*/ 0 w 1689"/>
                <a:gd name="T101" fmla="*/ 0 h 1663"/>
                <a:gd name="T102" fmla="*/ 0 w 1689"/>
                <a:gd name="T103" fmla="*/ 0 h 1663"/>
                <a:gd name="T104" fmla="*/ 0 w 1689"/>
                <a:gd name="T105" fmla="*/ 0 h 1663"/>
                <a:gd name="T106" fmla="*/ 0 w 1689"/>
                <a:gd name="T107" fmla="*/ 0 h 1663"/>
                <a:gd name="T108" fmla="*/ 0 w 1689"/>
                <a:gd name="T109" fmla="*/ 0 h 1663"/>
                <a:gd name="T110" fmla="*/ 0 w 1689"/>
                <a:gd name="T111" fmla="*/ 0 h 1663"/>
                <a:gd name="T112" fmla="*/ 0 w 1689"/>
                <a:gd name="T113" fmla="*/ 0 h 1663"/>
                <a:gd name="T114" fmla="*/ 0 w 1689"/>
                <a:gd name="T115" fmla="*/ 0 h 16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89"/>
                <a:gd name="T175" fmla="*/ 0 h 1663"/>
                <a:gd name="T176" fmla="*/ 1689 w 1689"/>
                <a:gd name="T177" fmla="*/ 1663 h 16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89" h="1663">
                  <a:moveTo>
                    <a:pt x="669" y="4"/>
                  </a:moveTo>
                  <a:lnTo>
                    <a:pt x="695" y="2"/>
                  </a:lnTo>
                  <a:lnTo>
                    <a:pt x="725" y="0"/>
                  </a:lnTo>
                  <a:lnTo>
                    <a:pt x="741" y="0"/>
                  </a:lnTo>
                  <a:lnTo>
                    <a:pt x="757" y="2"/>
                  </a:lnTo>
                  <a:lnTo>
                    <a:pt x="774" y="3"/>
                  </a:lnTo>
                  <a:lnTo>
                    <a:pt x="789" y="6"/>
                  </a:lnTo>
                  <a:lnTo>
                    <a:pt x="805" y="9"/>
                  </a:lnTo>
                  <a:lnTo>
                    <a:pt x="821" y="12"/>
                  </a:lnTo>
                  <a:lnTo>
                    <a:pt x="836" y="18"/>
                  </a:lnTo>
                  <a:lnTo>
                    <a:pt x="850" y="24"/>
                  </a:lnTo>
                  <a:lnTo>
                    <a:pt x="862" y="33"/>
                  </a:lnTo>
                  <a:lnTo>
                    <a:pt x="874" y="42"/>
                  </a:lnTo>
                  <a:lnTo>
                    <a:pt x="879" y="47"/>
                  </a:lnTo>
                  <a:lnTo>
                    <a:pt x="884" y="53"/>
                  </a:lnTo>
                  <a:lnTo>
                    <a:pt x="888" y="58"/>
                  </a:lnTo>
                  <a:lnTo>
                    <a:pt x="892" y="65"/>
                  </a:lnTo>
                  <a:lnTo>
                    <a:pt x="902" y="83"/>
                  </a:lnTo>
                  <a:lnTo>
                    <a:pt x="912" y="103"/>
                  </a:lnTo>
                  <a:lnTo>
                    <a:pt x="921" y="121"/>
                  </a:lnTo>
                  <a:lnTo>
                    <a:pt x="928" y="141"/>
                  </a:lnTo>
                  <a:lnTo>
                    <a:pt x="945" y="178"/>
                  </a:lnTo>
                  <a:lnTo>
                    <a:pt x="962" y="213"/>
                  </a:lnTo>
                  <a:lnTo>
                    <a:pt x="972" y="228"/>
                  </a:lnTo>
                  <a:lnTo>
                    <a:pt x="982" y="242"/>
                  </a:lnTo>
                  <a:lnTo>
                    <a:pt x="987" y="249"/>
                  </a:lnTo>
                  <a:lnTo>
                    <a:pt x="994" y="255"/>
                  </a:lnTo>
                  <a:lnTo>
                    <a:pt x="999" y="261"/>
                  </a:lnTo>
                  <a:lnTo>
                    <a:pt x="1006" y="266"/>
                  </a:lnTo>
                  <a:lnTo>
                    <a:pt x="1012" y="270"/>
                  </a:lnTo>
                  <a:lnTo>
                    <a:pt x="1020" y="275"/>
                  </a:lnTo>
                  <a:lnTo>
                    <a:pt x="1027" y="279"/>
                  </a:lnTo>
                  <a:lnTo>
                    <a:pt x="1036" y="281"/>
                  </a:lnTo>
                  <a:lnTo>
                    <a:pt x="1045" y="283"/>
                  </a:lnTo>
                  <a:lnTo>
                    <a:pt x="1053" y="286"/>
                  </a:lnTo>
                  <a:lnTo>
                    <a:pt x="1063" y="287"/>
                  </a:lnTo>
                  <a:lnTo>
                    <a:pt x="1073" y="287"/>
                  </a:lnTo>
                  <a:lnTo>
                    <a:pt x="1115" y="287"/>
                  </a:lnTo>
                  <a:lnTo>
                    <a:pt x="1160" y="287"/>
                  </a:lnTo>
                  <a:lnTo>
                    <a:pt x="1182" y="287"/>
                  </a:lnTo>
                  <a:lnTo>
                    <a:pt x="1205" y="288"/>
                  </a:lnTo>
                  <a:lnTo>
                    <a:pt x="1226" y="290"/>
                  </a:lnTo>
                  <a:lnTo>
                    <a:pt x="1248" y="292"/>
                  </a:lnTo>
                  <a:lnTo>
                    <a:pt x="1270" y="296"/>
                  </a:lnTo>
                  <a:lnTo>
                    <a:pt x="1290" y="301"/>
                  </a:lnTo>
                  <a:lnTo>
                    <a:pt x="1310" y="308"/>
                  </a:lnTo>
                  <a:lnTo>
                    <a:pt x="1329" y="316"/>
                  </a:lnTo>
                  <a:lnTo>
                    <a:pt x="1337" y="321"/>
                  </a:lnTo>
                  <a:lnTo>
                    <a:pt x="1346" y="327"/>
                  </a:lnTo>
                  <a:lnTo>
                    <a:pt x="1355" y="332"/>
                  </a:lnTo>
                  <a:lnTo>
                    <a:pt x="1364" y="339"/>
                  </a:lnTo>
                  <a:lnTo>
                    <a:pt x="1371" y="345"/>
                  </a:lnTo>
                  <a:lnTo>
                    <a:pt x="1379" y="353"/>
                  </a:lnTo>
                  <a:lnTo>
                    <a:pt x="1385" y="362"/>
                  </a:lnTo>
                  <a:lnTo>
                    <a:pt x="1392" y="370"/>
                  </a:lnTo>
                  <a:lnTo>
                    <a:pt x="1417" y="405"/>
                  </a:lnTo>
                  <a:lnTo>
                    <a:pt x="1441" y="438"/>
                  </a:lnTo>
                  <a:lnTo>
                    <a:pt x="1463" y="468"/>
                  </a:lnTo>
                  <a:lnTo>
                    <a:pt x="1487" y="497"/>
                  </a:lnTo>
                  <a:lnTo>
                    <a:pt x="1497" y="511"/>
                  </a:lnTo>
                  <a:lnTo>
                    <a:pt x="1510" y="524"/>
                  </a:lnTo>
                  <a:lnTo>
                    <a:pt x="1524" y="536"/>
                  </a:lnTo>
                  <a:lnTo>
                    <a:pt x="1537" y="548"/>
                  </a:lnTo>
                  <a:lnTo>
                    <a:pt x="1551" y="560"/>
                  </a:lnTo>
                  <a:lnTo>
                    <a:pt x="1567" y="571"/>
                  </a:lnTo>
                  <a:lnTo>
                    <a:pt x="1583" y="582"/>
                  </a:lnTo>
                  <a:lnTo>
                    <a:pt x="1601" y="592"/>
                  </a:lnTo>
                  <a:lnTo>
                    <a:pt x="1620" y="604"/>
                  </a:lnTo>
                  <a:lnTo>
                    <a:pt x="1638" y="615"/>
                  </a:lnTo>
                  <a:lnTo>
                    <a:pt x="1654" y="627"/>
                  </a:lnTo>
                  <a:lnTo>
                    <a:pt x="1669" y="638"/>
                  </a:lnTo>
                  <a:lnTo>
                    <a:pt x="1655" y="707"/>
                  </a:lnTo>
                  <a:lnTo>
                    <a:pt x="1663" y="722"/>
                  </a:lnTo>
                  <a:lnTo>
                    <a:pt x="1678" y="758"/>
                  </a:lnTo>
                  <a:lnTo>
                    <a:pt x="1681" y="769"/>
                  </a:lnTo>
                  <a:lnTo>
                    <a:pt x="1685" y="781"/>
                  </a:lnTo>
                  <a:lnTo>
                    <a:pt x="1687" y="793"/>
                  </a:lnTo>
                  <a:lnTo>
                    <a:pt x="1688" y="804"/>
                  </a:lnTo>
                  <a:lnTo>
                    <a:pt x="1689" y="816"/>
                  </a:lnTo>
                  <a:lnTo>
                    <a:pt x="1688" y="826"/>
                  </a:lnTo>
                  <a:lnTo>
                    <a:pt x="1686" y="837"/>
                  </a:lnTo>
                  <a:lnTo>
                    <a:pt x="1681" y="847"/>
                  </a:lnTo>
                  <a:lnTo>
                    <a:pt x="1676" y="858"/>
                  </a:lnTo>
                  <a:lnTo>
                    <a:pt x="1668" y="869"/>
                  </a:lnTo>
                  <a:lnTo>
                    <a:pt x="1661" y="880"/>
                  </a:lnTo>
                  <a:lnTo>
                    <a:pt x="1652" y="892"/>
                  </a:lnTo>
                  <a:lnTo>
                    <a:pt x="1631" y="917"/>
                  </a:lnTo>
                  <a:lnTo>
                    <a:pt x="1611" y="941"/>
                  </a:lnTo>
                  <a:lnTo>
                    <a:pt x="1575" y="979"/>
                  </a:lnTo>
                  <a:lnTo>
                    <a:pt x="1559" y="995"/>
                  </a:lnTo>
                  <a:lnTo>
                    <a:pt x="1543" y="1002"/>
                  </a:lnTo>
                  <a:lnTo>
                    <a:pt x="1507" y="1020"/>
                  </a:lnTo>
                  <a:lnTo>
                    <a:pt x="1496" y="1026"/>
                  </a:lnTo>
                  <a:lnTo>
                    <a:pt x="1487" y="1032"/>
                  </a:lnTo>
                  <a:lnTo>
                    <a:pt x="1477" y="1039"/>
                  </a:lnTo>
                  <a:lnTo>
                    <a:pt x="1468" y="1046"/>
                  </a:lnTo>
                  <a:lnTo>
                    <a:pt x="1459" y="1054"/>
                  </a:lnTo>
                  <a:lnTo>
                    <a:pt x="1453" y="1062"/>
                  </a:lnTo>
                  <a:lnTo>
                    <a:pt x="1447" y="1070"/>
                  </a:lnTo>
                  <a:lnTo>
                    <a:pt x="1444" y="1078"/>
                  </a:lnTo>
                  <a:lnTo>
                    <a:pt x="1440" y="1103"/>
                  </a:lnTo>
                  <a:lnTo>
                    <a:pt x="1435" y="1139"/>
                  </a:lnTo>
                  <a:lnTo>
                    <a:pt x="1431" y="1183"/>
                  </a:lnTo>
                  <a:lnTo>
                    <a:pt x="1427" y="1229"/>
                  </a:lnTo>
                  <a:lnTo>
                    <a:pt x="1423" y="1274"/>
                  </a:lnTo>
                  <a:lnTo>
                    <a:pt x="1421" y="1312"/>
                  </a:lnTo>
                  <a:lnTo>
                    <a:pt x="1419" y="1338"/>
                  </a:lnTo>
                  <a:lnTo>
                    <a:pt x="1419" y="1347"/>
                  </a:lnTo>
                  <a:lnTo>
                    <a:pt x="1409" y="1350"/>
                  </a:lnTo>
                  <a:lnTo>
                    <a:pt x="1386" y="1359"/>
                  </a:lnTo>
                  <a:lnTo>
                    <a:pt x="1371" y="1365"/>
                  </a:lnTo>
                  <a:lnTo>
                    <a:pt x="1357" y="1372"/>
                  </a:lnTo>
                  <a:lnTo>
                    <a:pt x="1342" y="1378"/>
                  </a:lnTo>
                  <a:lnTo>
                    <a:pt x="1329" y="1386"/>
                  </a:lnTo>
                  <a:lnTo>
                    <a:pt x="1305" y="1396"/>
                  </a:lnTo>
                  <a:lnTo>
                    <a:pt x="1282" y="1405"/>
                  </a:lnTo>
                  <a:lnTo>
                    <a:pt x="1277" y="1410"/>
                  </a:lnTo>
                  <a:lnTo>
                    <a:pt x="1272" y="1414"/>
                  </a:lnTo>
                  <a:lnTo>
                    <a:pt x="1269" y="1420"/>
                  </a:lnTo>
                  <a:lnTo>
                    <a:pt x="1266" y="1426"/>
                  </a:lnTo>
                  <a:lnTo>
                    <a:pt x="1262" y="1434"/>
                  </a:lnTo>
                  <a:lnTo>
                    <a:pt x="1260" y="1443"/>
                  </a:lnTo>
                  <a:lnTo>
                    <a:pt x="1259" y="1455"/>
                  </a:lnTo>
                  <a:lnTo>
                    <a:pt x="1259" y="1469"/>
                  </a:lnTo>
                  <a:lnTo>
                    <a:pt x="1259" y="1483"/>
                  </a:lnTo>
                  <a:lnTo>
                    <a:pt x="1260" y="1497"/>
                  </a:lnTo>
                  <a:lnTo>
                    <a:pt x="1262" y="1510"/>
                  </a:lnTo>
                  <a:lnTo>
                    <a:pt x="1265" y="1522"/>
                  </a:lnTo>
                  <a:lnTo>
                    <a:pt x="1268" y="1534"/>
                  </a:lnTo>
                  <a:lnTo>
                    <a:pt x="1271" y="1546"/>
                  </a:lnTo>
                  <a:lnTo>
                    <a:pt x="1275" y="1556"/>
                  </a:lnTo>
                  <a:lnTo>
                    <a:pt x="1280" y="1565"/>
                  </a:lnTo>
                  <a:lnTo>
                    <a:pt x="1284" y="1574"/>
                  </a:lnTo>
                  <a:lnTo>
                    <a:pt x="1290" y="1583"/>
                  </a:lnTo>
                  <a:lnTo>
                    <a:pt x="1296" y="1589"/>
                  </a:lnTo>
                  <a:lnTo>
                    <a:pt x="1302" y="1596"/>
                  </a:lnTo>
                  <a:lnTo>
                    <a:pt x="1308" y="1601"/>
                  </a:lnTo>
                  <a:lnTo>
                    <a:pt x="1315" y="1605"/>
                  </a:lnTo>
                  <a:lnTo>
                    <a:pt x="1322" y="1608"/>
                  </a:lnTo>
                  <a:lnTo>
                    <a:pt x="1329" y="1610"/>
                  </a:lnTo>
                  <a:lnTo>
                    <a:pt x="1336" y="1611"/>
                  </a:lnTo>
                  <a:lnTo>
                    <a:pt x="1342" y="1613"/>
                  </a:lnTo>
                  <a:lnTo>
                    <a:pt x="1347" y="1617"/>
                  </a:lnTo>
                  <a:lnTo>
                    <a:pt x="1352" y="1620"/>
                  </a:lnTo>
                  <a:lnTo>
                    <a:pt x="1356" y="1623"/>
                  </a:lnTo>
                  <a:lnTo>
                    <a:pt x="1358" y="1627"/>
                  </a:lnTo>
                  <a:lnTo>
                    <a:pt x="1359" y="1631"/>
                  </a:lnTo>
                  <a:lnTo>
                    <a:pt x="1359" y="1635"/>
                  </a:lnTo>
                  <a:lnTo>
                    <a:pt x="1357" y="1639"/>
                  </a:lnTo>
                  <a:lnTo>
                    <a:pt x="1354" y="1644"/>
                  </a:lnTo>
                  <a:lnTo>
                    <a:pt x="1349" y="1647"/>
                  </a:lnTo>
                  <a:lnTo>
                    <a:pt x="1343" y="1651"/>
                  </a:lnTo>
                  <a:lnTo>
                    <a:pt x="1334" y="1655"/>
                  </a:lnTo>
                  <a:lnTo>
                    <a:pt x="1324" y="1657"/>
                  </a:lnTo>
                  <a:lnTo>
                    <a:pt x="1311" y="1659"/>
                  </a:lnTo>
                  <a:lnTo>
                    <a:pt x="1297" y="1661"/>
                  </a:lnTo>
                  <a:lnTo>
                    <a:pt x="1266" y="1662"/>
                  </a:lnTo>
                  <a:lnTo>
                    <a:pt x="1234" y="1663"/>
                  </a:lnTo>
                  <a:lnTo>
                    <a:pt x="1203" y="1663"/>
                  </a:lnTo>
                  <a:lnTo>
                    <a:pt x="1172" y="1661"/>
                  </a:lnTo>
                  <a:lnTo>
                    <a:pt x="1145" y="1659"/>
                  </a:lnTo>
                  <a:lnTo>
                    <a:pt x="1121" y="1657"/>
                  </a:lnTo>
                  <a:lnTo>
                    <a:pt x="1100" y="1652"/>
                  </a:lnTo>
                  <a:lnTo>
                    <a:pt x="1086" y="1648"/>
                  </a:lnTo>
                  <a:lnTo>
                    <a:pt x="1076" y="1643"/>
                  </a:lnTo>
                  <a:lnTo>
                    <a:pt x="1059" y="1631"/>
                  </a:lnTo>
                  <a:lnTo>
                    <a:pt x="1036" y="1613"/>
                  </a:lnTo>
                  <a:lnTo>
                    <a:pt x="1008" y="1593"/>
                  </a:lnTo>
                  <a:lnTo>
                    <a:pt x="938" y="1541"/>
                  </a:lnTo>
                  <a:lnTo>
                    <a:pt x="860" y="1483"/>
                  </a:lnTo>
                  <a:lnTo>
                    <a:pt x="819" y="1454"/>
                  </a:lnTo>
                  <a:lnTo>
                    <a:pt x="780" y="1426"/>
                  </a:lnTo>
                  <a:lnTo>
                    <a:pt x="742" y="1400"/>
                  </a:lnTo>
                  <a:lnTo>
                    <a:pt x="706" y="1376"/>
                  </a:lnTo>
                  <a:lnTo>
                    <a:pt x="674" y="1356"/>
                  </a:lnTo>
                  <a:lnTo>
                    <a:pt x="645" y="1341"/>
                  </a:lnTo>
                  <a:lnTo>
                    <a:pt x="633" y="1336"/>
                  </a:lnTo>
                  <a:lnTo>
                    <a:pt x="622" y="1331"/>
                  </a:lnTo>
                  <a:lnTo>
                    <a:pt x="613" y="1329"/>
                  </a:lnTo>
                  <a:lnTo>
                    <a:pt x="606" y="1328"/>
                  </a:lnTo>
                  <a:lnTo>
                    <a:pt x="592" y="1329"/>
                  </a:lnTo>
                  <a:lnTo>
                    <a:pt x="578" y="1331"/>
                  </a:lnTo>
                  <a:lnTo>
                    <a:pt x="563" y="1335"/>
                  </a:lnTo>
                  <a:lnTo>
                    <a:pt x="547" y="1339"/>
                  </a:lnTo>
                  <a:lnTo>
                    <a:pt x="516" y="1350"/>
                  </a:lnTo>
                  <a:lnTo>
                    <a:pt x="486" y="1363"/>
                  </a:lnTo>
                  <a:lnTo>
                    <a:pt x="460" y="1376"/>
                  </a:lnTo>
                  <a:lnTo>
                    <a:pt x="439" y="1387"/>
                  </a:lnTo>
                  <a:lnTo>
                    <a:pt x="425" y="1396"/>
                  </a:lnTo>
                  <a:lnTo>
                    <a:pt x="420" y="1398"/>
                  </a:lnTo>
                  <a:lnTo>
                    <a:pt x="254" y="1398"/>
                  </a:lnTo>
                  <a:lnTo>
                    <a:pt x="234" y="1232"/>
                  </a:lnTo>
                  <a:lnTo>
                    <a:pt x="238" y="1224"/>
                  </a:lnTo>
                  <a:lnTo>
                    <a:pt x="249" y="1202"/>
                  </a:lnTo>
                  <a:lnTo>
                    <a:pt x="264" y="1171"/>
                  </a:lnTo>
                  <a:lnTo>
                    <a:pt x="282" y="1136"/>
                  </a:lnTo>
                  <a:lnTo>
                    <a:pt x="298" y="1097"/>
                  </a:lnTo>
                  <a:lnTo>
                    <a:pt x="312" y="1062"/>
                  </a:lnTo>
                  <a:lnTo>
                    <a:pt x="318" y="1046"/>
                  </a:lnTo>
                  <a:lnTo>
                    <a:pt x="322" y="1033"/>
                  </a:lnTo>
                  <a:lnTo>
                    <a:pt x="324" y="1022"/>
                  </a:lnTo>
                  <a:lnTo>
                    <a:pt x="324" y="1014"/>
                  </a:lnTo>
                  <a:lnTo>
                    <a:pt x="321" y="1001"/>
                  </a:lnTo>
                  <a:lnTo>
                    <a:pt x="316" y="983"/>
                  </a:lnTo>
                  <a:lnTo>
                    <a:pt x="309" y="964"/>
                  </a:lnTo>
                  <a:lnTo>
                    <a:pt x="299" y="941"/>
                  </a:lnTo>
                  <a:lnTo>
                    <a:pt x="293" y="929"/>
                  </a:lnTo>
                  <a:lnTo>
                    <a:pt x="286" y="916"/>
                  </a:lnTo>
                  <a:lnTo>
                    <a:pt x="277" y="902"/>
                  </a:lnTo>
                  <a:lnTo>
                    <a:pt x="269" y="888"/>
                  </a:lnTo>
                  <a:lnTo>
                    <a:pt x="259" y="873"/>
                  </a:lnTo>
                  <a:lnTo>
                    <a:pt x="248" y="859"/>
                  </a:lnTo>
                  <a:lnTo>
                    <a:pt x="235" y="844"/>
                  </a:lnTo>
                  <a:lnTo>
                    <a:pt x="222" y="829"/>
                  </a:lnTo>
                  <a:lnTo>
                    <a:pt x="208" y="812"/>
                  </a:lnTo>
                  <a:lnTo>
                    <a:pt x="194" y="796"/>
                  </a:lnTo>
                  <a:lnTo>
                    <a:pt x="181" y="780"/>
                  </a:lnTo>
                  <a:lnTo>
                    <a:pt x="169" y="763"/>
                  </a:lnTo>
                  <a:lnTo>
                    <a:pt x="147" y="731"/>
                  </a:lnTo>
                  <a:lnTo>
                    <a:pt x="128" y="701"/>
                  </a:lnTo>
                  <a:lnTo>
                    <a:pt x="113" y="675"/>
                  </a:lnTo>
                  <a:lnTo>
                    <a:pt x="102" y="654"/>
                  </a:lnTo>
                  <a:lnTo>
                    <a:pt x="96" y="641"/>
                  </a:lnTo>
                  <a:lnTo>
                    <a:pt x="94" y="636"/>
                  </a:lnTo>
                  <a:lnTo>
                    <a:pt x="3" y="560"/>
                  </a:lnTo>
                  <a:lnTo>
                    <a:pt x="0" y="537"/>
                  </a:lnTo>
                  <a:lnTo>
                    <a:pt x="15" y="528"/>
                  </a:lnTo>
                  <a:lnTo>
                    <a:pt x="36" y="515"/>
                  </a:lnTo>
                  <a:lnTo>
                    <a:pt x="61" y="499"/>
                  </a:lnTo>
                  <a:lnTo>
                    <a:pt x="88" y="479"/>
                  </a:lnTo>
                  <a:lnTo>
                    <a:pt x="101" y="469"/>
                  </a:lnTo>
                  <a:lnTo>
                    <a:pt x="113" y="459"/>
                  </a:lnTo>
                  <a:lnTo>
                    <a:pt x="125" y="448"/>
                  </a:lnTo>
                  <a:lnTo>
                    <a:pt x="136" y="437"/>
                  </a:lnTo>
                  <a:lnTo>
                    <a:pt x="145" y="425"/>
                  </a:lnTo>
                  <a:lnTo>
                    <a:pt x="152" y="414"/>
                  </a:lnTo>
                  <a:lnTo>
                    <a:pt x="158" y="403"/>
                  </a:lnTo>
                  <a:lnTo>
                    <a:pt x="160" y="392"/>
                  </a:lnTo>
                  <a:lnTo>
                    <a:pt x="163" y="366"/>
                  </a:lnTo>
                  <a:lnTo>
                    <a:pt x="165" y="337"/>
                  </a:lnTo>
                  <a:lnTo>
                    <a:pt x="168" y="307"/>
                  </a:lnTo>
                  <a:lnTo>
                    <a:pt x="169" y="279"/>
                  </a:lnTo>
                  <a:lnTo>
                    <a:pt x="170" y="254"/>
                  </a:lnTo>
                  <a:lnTo>
                    <a:pt x="170" y="234"/>
                  </a:lnTo>
                  <a:lnTo>
                    <a:pt x="170" y="221"/>
                  </a:lnTo>
                  <a:lnTo>
                    <a:pt x="170" y="216"/>
                  </a:lnTo>
                  <a:lnTo>
                    <a:pt x="171" y="210"/>
                  </a:lnTo>
                  <a:lnTo>
                    <a:pt x="175" y="194"/>
                  </a:lnTo>
                  <a:lnTo>
                    <a:pt x="178" y="183"/>
                  </a:lnTo>
                  <a:lnTo>
                    <a:pt x="183" y="172"/>
                  </a:lnTo>
                  <a:lnTo>
                    <a:pt x="189" y="159"/>
                  </a:lnTo>
                  <a:lnTo>
                    <a:pt x="196" y="146"/>
                  </a:lnTo>
                  <a:lnTo>
                    <a:pt x="206" y="133"/>
                  </a:lnTo>
                  <a:lnTo>
                    <a:pt x="217" y="121"/>
                  </a:lnTo>
                  <a:lnTo>
                    <a:pt x="222" y="115"/>
                  </a:lnTo>
                  <a:lnTo>
                    <a:pt x="230" y="109"/>
                  </a:lnTo>
                  <a:lnTo>
                    <a:pt x="236" y="104"/>
                  </a:lnTo>
                  <a:lnTo>
                    <a:pt x="244" y="98"/>
                  </a:lnTo>
                  <a:lnTo>
                    <a:pt x="252" y="94"/>
                  </a:lnTo>
                  <a:lnTo>
                    <a:pt x="261" y="90"/>
                  </a:lnTo>
                  <a:lnTo>
                    <a:pt x="271" y="86"/>
                  </a:lnTo>
                  <a:lnTo>
                    <a:pt x="281" y="83"/>
                  </a:lnTo>
                  <a:lnTo>
                    <a:pt x="292" y="81"/>
                  </a:lnTo>
                  <a:lnTo>
                    <a:pt x="303" y="79"/>
                  </a:lnTo>
                  <a:lnTo>
                    <a:pt x="314" y="78"/>
                  </a:lnTo>
                  <a:lnTo>
                    <a:pt x="328" y="77"/>
                  </a:lnTo>
                  <a:lnTo>
                    <a:pt x="373" y="77"/>
                  </a:lnTo>
                  <a:lnTo>
                    <a:pt x="409" y="74"/>
                  </a:lnTo>
                  <a:lnTo>
                    <a:pt x="437" y="73"/>
                  </a:lnTo>
                  <a:lnTo>
                    <a:pt x="459" y="72"/>
                  </a:lnTo>
                  <a:lnTo>
                    <a:pt x="468" y="72"/>
                  </a:lnTo>
                  <a:lnTo>
                    <a:pt x="477" y="73"/>
                  </a:lnTo>
                  <a:lnTo>
                    <a:pt x="484" y="74"/>
                  </a:lnTo>
                  <a:lnTo>
                    <a:pt x="491" y="77"/>
                  </a:lnTo>
                  <a:lnTo>
                    <a:pt x="498" y="80"/>
                  </a:lnTo>
                  <a:lnTo>
                    <a:pt x="506" y="84"/>
                  </a:lnTo>
                  <a:lnTo>
                    <a:pt x="514" y="90"/>
                  </a:lnTo>
                  <a:lnTo>
                    <a:pt x="521" y="95"/>
                  </a:lnTo>
                  <a:lnTo>
                    <a:pt x="555" y="128"/>
                  </a:lnTo>
                  <a:lnTo>
                    <a:pt x="584" y="159"/>
                  </a:lnTo>
                  <a:lnTo>
                    <a:pt x="591" y="165"/>
                  </a:lnTo>
                  <a:lnTo>
                    <a:pt x="597" y="170"/>
                  </a:lnTo>
                  <a:lnTo>
                    <a:pt x="604" y="173"/>
                  </a:lnTo>
                  <a:lnTo>
                    <a:pt x="610" y="175"/>
                  </a:lnTo>
                  <a:lnTo>
                    <a:pt x="616" y="175"/>
                  </a:lnTo>
                  <a:lnTo>
                    <a:pt x="621" y="172"/>
                  </a:lnTo>
                  <a:lnTo>
                    <a:pt x="628" y="168"/>
                  </a:lnTo>
                  <a:lnTo>
                    <a:pt x="632" y="160"/>
                  </a:lnTo>
                  <a:lnTo>
                    <a:pt x="639" y="148"/>
                  </a:lnTo>
                  <a:lnTo>
                    <a:pt x="644" y="133"/>
                  </a:lnTo>
                  <a:lnTo>
                    <a:pt x="649" y="115"/>
                  </a:lnTo>
                  <a:lnTo>
                    <a:pt x="654" y="94"/>
                  </a:lnTo>
                  <a:lnTo>
                    <a:pt x="662" y="49"/>
                  </a:lnTo>
                  <a:lnTo>
                    <a:pt x="669" y="4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247"/>
            <p:cNvSpPr>
              <a:spLocks noChangeAspect="1"/>
            </p:cNvSpPr>
            <p:nvPr/>
          </p:nvSpPr>
          <p:spPr bwMode="auto">
            <a:xfrm>
              <a:off x="5337" y="1875"/>
              <a:ext cx="57" cy="83"/>
            </a:xfrm>
            <a:custGeom>
              <a:avLst/>
              <a:gdLst>
                <a:gd name="T0" fmla="*/ 0 w 447"/>
                <a:gd name="T1" fmla="*/ 0 h 596"/>
                <a:gd name="T2" fmla="*/ 0 w 447"/>
                <a:gd name="T3" fmla="*/ 0 h 596"/>
                <a:gd name="T4" fmla="*/ 0 w 447"/>
                <a:gd name="T5" fmla="*/ 0 h 596"/>
                <a:gd name="T6" fmla="*/ 0 w 447"/>
                <a:gd name="T7" fmla="*/ 0 h 596"/>
                <a:gd name="T8" fmla="*/ 0 w 447"/>
                <a:gd name="T9" fmla="*/ 0 h 596"/>
                <a:gd name="T10" fmla="*/ 0 w 447"/>
                <a:gd name="T11" fmla="*/ 0 h 596"/>
                <a:gd name="T12" fmla="*/ 0 w 447"/>
                <a:gd name="T13" fmla="*/ 0 h 596"/>
                <a:gd name="T14" fmla="*/ 0 w 447"/>
                <a:gd name="T15" fmla="*/ 0 h 596"/>
                <a:gd name="T16" fmla="*/ 0 w 447"/>
                <a:gd name="T17" fmla="*/ 0 h 596"/>
                <a:gd name="T18" fmla="*/ 0 w 447"/>
                <a:gd name="T19" fmla="*/ 0 h 596"/>
                <a:gd name="T20" fmla="*/ 0 w 447"/>
                <a:gd name="T21" fmla="*/ 0 h 596"/>
                <a:gd name="T22" fmla="*/ 0 w 447"/>
                <a:gd name="T23" fmla="*/ 0 h 596"/>
                <a:gd name="T24" fmla="*/ 0 w 447"/>
                <a:gd name="T25" fmla="*/ 0 h 596"/>
                <a:gd name="T26" fmla="*/ 0 w 447"/>
                <a:gd name="T27" fmla="*/ 0 h 596"/>
                <a:gd name="T28" fmla="*/ 0 w 447"/>
                <a:gd name="T29" fmla="*/ 0 h 596"/>
                <a:gd name="T30" fmla="*/ 0 w 447"/>
                <a:gd name="T31" fmla="*/ 0 h 596"/>
                <a:gd name="T32" fmla="*/ 0 w 447"/>
                <a:gd name="T33" fmla="*/ 0 h 596"/>
                <a:gd name="T34" fmla="*/ 0 w 447"/>
                <a:gd name="T35" fmla="*/ 0 h 596"/>
                <a:gd name="T36" fmla="*/ 0 w 447"/>
                <a:gd name="T37" fmla="*/ 0 h 596"/>
                <a:gd name="T38" fmla="*/ 0 w 447"/>
                <a:gd name="T39" fmla="*/ 0 h 596"/>
                <a:gd name="T40" fmla="*/ 0 w 447"/>
                <a:gd name="T41" fmla="*/ 0 h 596"/>
                <a:gd name="T42" fmla="*/ 0 w 447"/>
                <a:gd name="T43" fmla="*/ 0 h 596"/>
                <a:gd name="T44" fmla="*/ 0 w 447"/>
                <a:gd name="T45" fmla="*/ 0 h 596"/>
                <a:gd name="T46" fmla="*/ 0 w 447"/>
                <a:gd name="T47" fmla="*/ 0 h 596"/>
                <a:gd name="T48" fmla="*/ 0 w 447"/>
                <a:gd name="T49" fmla="*/ 0 h 596"/>
                <a:gd name="T50" fmla="*/ 0 w 447"/>
                <a:gd name="T51" fmla="*/ 0 h 596"/>
                <a:gd name="T52" fmla="*/ 0 w 447"/>
                <a:gd name="T53" fmla="*/ 0 h 596"/>
                <a:gd name="T54" fmla="*/ 0 w 447"/>
                <a:gd name="T55" fmla="*/ 0 h 596"/>
                <a:gd name="T56" fmla="*/ 0 w 447"/>
                <a:gd name="T57" fmla="*/ 0 h 596"/>
                <a:gd name="T58" fmla="*/ 0 w 447"/>
                <a:gd name="T59" fmla="*/ 0 h 596"/>
                <a:gd name="T60" fmla="*/ 0 w 447"/>
                <a:gd name="T61" fmla="*/ 0 h 596"/>
                <a:gd name="T62" fmla="*/ 0 w 447"/>
                <a:gd name="T63" fmla="*/ 0 h 596"/>
                <a:gd name="T64" fmla="*/ 0 w 447"/>
                <a:gd name="T65" fmla="*/ 0 h 596"/>
                <a:gd name="T66" fmla="*/ 0 w 447"/>
                <a:gd name="T67" fmla="*/ 0 h 596"/>
                <a:gd name="T68" fmla="*/ 0 w 447"/>
                <a:gd name="T69" fmla="*/ 0 h 596"/>
                <a:gd name="T70" fmla="*/ 0 w 447"/>
                <a:gd name="T71" fmla="*/ 0 h 596"/>
                <a:gd name="T72" fmla="*/ 0 w 447"/>
                <a:gd name="T73" fmla="*/ 0 h 596"/>
                <a:gd name="T74" fmla="*/ 0 w 447"/>
                <a:gd name="T75" fmla="*/ 0 h 596"/>
                <a:gd name="T76" fmla="*/ 0 w 447"/>
                <a:gd name="T77" fmla="*/ 0 h 596"/>
                <a:gd name="T78" fmla="*/ 0 w 447"/>
                <a:gd name="T79" fmla="*/ 0 h 596"/>
                <a:gd name="T80" fmla="*/ 0 w 447"/>
                <a:gd name="T81" fmla="*/ 0 h 596"/>
                <a:gd name="T82" fmla="*/ 0 w 447"/>
                <a:gd name="T83" fmla="*/ 0 h 596"/>
                <a:gd name="T84" fmla="*/ 0 w 447"/>
                <a:gd name="T85" fmla="*/ 0 h 596"/>
                <a:gd name="T86" fmla="*/ 0 w 447"/>
                <a:gd name="T87" fmla="*/ 0 h 596"/>
                <a:gd name="T88" fmla="*/ 0 w 447"/>
                <a:gd name="T89" fmla="*/ 0 h 596"/>
                <a:gd name="T90" fmla="*/ 0 w 447"/>
                <a:gd name="T91" fmla="*/ 0 h 596"/>
                <a:gd name="T92" fmla="*/ 0 w 447"/>
                <a:gd name="T93" fmla="*/ 0 h 596"/>
                <a:gd name="T94" fmla="*/ 0 w 447"/>
                <a:gd name="T95" fmla="*/ 0 h 596"/>
                <a:gd name="T96" fmla="*/ 0 w 447"/>
                <a:gd name="T97" fmla="*/ 0 h 596"/>
                <a:gd name="T98" fmla="*/ 0 w 447"/>
                <a:gd name="T99" fmla="*/ 0 h 59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7"/>
                <a:gd name="T151" fmla="*/ 0 h 596"/>
                <a:gd name="T152" fmla="*/ 447 w 447"/>
                <a:gd name="T153" fmla="*/ 596 h 59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7" h="596">
                  <a:moveTo>
                    <a:pt x="0" y="192"/>
                  </a:moveTo>
                  <a:lnTo>
                    <a:pt x="0" y="112"/>
                  </a:lnTo>
                  <a:lnTo>
                    <a:pt x="8" y="104"/>
                  </a:lnTo>
                  <a:lnTo>
                    <a:pt x="32" y="85"/>
                  </a:lnTo>
                  <a:lnTo>
                    <a:pt x="47" y="73"/>
                  </a:lnTo>
                  <a:lnTo>
                    <a:pt x="65" y="60"/>
                  </a:lnTo>
                  <a:lnTo>
                    <a:pt x="86" y="47"/>
                  </a:lnTo>
                  <a:lnTo>
                    <a:pt x="107" y="34"/>
                  </a:lnTo>
                  <a:lnTo>
                    <a:pt x="130" y="22"/>
                  </a:lnTo>
                  <a:lnTo>
                    <a:pt x="152" y="12"/>
                  </a:lnTo>
                  <a:lnTo>
                    <a:pt x="164" y="7"/>
                  </a:lnTo>
                  <a:lnTo>
                    <a:pt x="176" y="4"/>
                  </a:lnTo>
                  <a:lnTo>
                    <a:pt x="187" y="2"/>
                  </a:lnTo>
                  <a:lnTo>
                    <a:pt x="199" y="0"/>
                  </a:lnTo>
                  <a:lnTo>
                    <a:pt x="210" y="0"/>
                  </a:lnTo>
                  <a:lnTo>
                    <a:pt x="221" y="0"/>
                  </a:lnTo>
                  <a:lnTo>
                    <a:pt x="231" y="1"/>
                  </a:lnTo>
                  <a:lnTo>
                    <a:pt x="242" y="4"/>
                  </a:lnTo>
                  <a:lnTo>
                    <a:pt x="251" y="7"/>
                  </a:lnTo>
                  <a:lnTo>
                    <a:pt x="260" y="13"/>
                  </a:lnTo>
                  <a:lnTo>
                    <a:pt x="269" y="19"/>
                  </a:lnTo>
                  <a:lnTo>
                    <a:pt x="278" y="28"/>
                  </a:lnTo>
                  <a:lnTo>
                    <a:pt x="292" y="47"/>
                  </a:lnTo>
                  <a:lnTo>
                    <a:pt x="305" y="66"/>
                  </a:lnTo>
                  <a:lnTo>
                    <a:pt x="317" y="88"/>
                  </a:lnTo>
                  <a:lnTo>
                    <a:pt x="329" y="110"/>
                  </a:lnTo>
                  <a:lnTo>
                    <a:pt x="349" y="154"/>
                  </a:lnTo>
                  <a:lnTo>
                    <a:pt x="369" y="199"/>
                  </a:lnTo>
                  <a:lnTo>
                    <a:pt x="378" y="220"/>
                  </a:lnTo>
                  <a:lnTo>
                    <a:pt x="388" y="239"/>
                  </a:lnTo>
                  <a:lnTo>
                    <a:pt x="396" y="258"/>
                  </a:lnTo>
                  <a:lnTo>
                    <a:pt x="406" y="273"/>
                  </a:lnTo>
                  <a:lnTo>
                    <a:pt x="410" y="279"/>
                  </a:lnTo>
                  <a:lnTo>
                    <a:pt x="415" y="286"/>
                  </a:lnTo>
                  <a:lnTo>
                    <a:pt x="420" y="291"/>
                  </a:lnTo>
                  <a:lnTo>
                    <a:pt x="426" y="296"/>
                  </a:lnTo>
                  <a:lnTo>
                    <a:pt x="430" y="300"/>
                  </a:lnTo>
                  <a:lnTo>
                    <a:pt x="435" y="303"/>
                  </a:lnTo>
                  <a:lnTo>
                    <a:pt x="441" y="306"/>
                  </a:lnTo>
                  <a:lnTo>
                    <a:pt x="447" y="307"/>
                  </a:lnTo>
                  <a:lnTo>
                    <a:pt x="445" y="316"/>
                  </a:lnTo>
                  <a:lnTo>
                    <a:pt x="442" y="326"/>
                  </a:lnTo>
                  <a:lnTo>
                    <a:pt x="438" y="336"/>
                  </a:lnTo>
                  <a:lnTo>
                    <a:pt x="433" y="345"/>
                  </a:lnTo>
                  <a:lnTo>
                    <a:pt x="429" y="355"/>
                  </a:lnTo>
                  <a:lnTo>
                    <a:pt x="422" y="363"/>
                  </a:lnTo>
                  <a:lnTo>
                    <a:pt x="415" y="371"/>
                  </a:lnTo>
                  <a:lnTo>
                    <a:pt x="407" y="378"/>
                  </a:lnTo>
                  <a:lnTo>
                    <a:pt x="372" y="404"/>
                  </a:lnTo>
                  <a:lnTo>
                    <a:pt x="346" y="426"/>
                  </a:lnTo>
                  <a:lnTo>
                    <a:pt x="334" y="438"/>
                  </a:lnTo>
                  <a:lnTo>
                    <a:pt x="324" y="451"/>
                  </a:lnTo>
                  <a:lnTo>
                    <a:pt x="314" y="464"/>
                  </a:lnTo>
                  <a:lnTo>
                    <a:pt x="305" y="481"/>
                  </a:lnTo>
                  <a:lnTo>
                    <a:pt x="282" y="518"/>
                  </a:lnTo>
                  <a:lnTo>
                    <a:pt x="256" y="555"/>
                  </a:lnTo>
                  <a:lnTo>
                    <a:pt x="236" y="584"/>
                  </a:lnTo>
                  <a:lnTo>
                    <a:pt x="228" y="596"/>
                  </a:lnTo>
                  <a:lnTo>
                    <a:pt x="29" y="596"/>
                  </a:lnTo>
                  <a:lnTo>
                    <a:pt x="10" y="577"/>
                  </a:lnTo>
                  <a:lnTo>
                    <a:pt x="13" y="574"/>
                  </a:lnTo>
                  <a:lnTo>
                    <a:pt x="18" y="571"/>
                  </a:lnTo>
                  <a:lnTo>
                    <a:pt x="21" y="566"/>
                  </a:lnTo>
                  <a:lnTo>
                    <a:pt x="24" y="560"/>
                  </a:lnTo>
                  <a:lnTo>
                    <a:pt x="28" y="553"/>
                  </a:lnTo>
                  <a:lnTo>
                    <a:pt x="32" y="544"/>
                  </a:lnTo>
                  <a:lnTo>
                    <a:pt x="34" y="535"/>
                  </a:lnTo>
                  <a:lnTo>
                    <a:pt x="37" y="524"/>
                  </a:lnTo>
                  <a:lnTo>
                    <a:pt x="39" y="513"/>
                  </a:lnTo>
                  <a:lnTo>
                    <a:pt x="40" y="503"/>
                  </a:lnTo>
                  <a:lnTo>
                    <a:pt x="41" y="491"/>
                  </a:lnTo>
                  <a:lnTo>
                    <a:pt x="43" y="479"/>
                  </a:lnTo>
                  <a:lnTo>
                    <a:pt x="41" y="466"/>
                  </a:lnTo>
                  <a:lnTo>
                    <a:pt x="40" y="454"/>
                  </a:lnTo>
                  <a:lnTo>
                    <a:pt x="38" y="442"/>
                  </a:lnTo>
                  <a:lnTo>
                    <a:pt x="35" y="430"/>
                  </a:lnTo>
                  <a:lnTo>
                    <a:pt x="33" y="418"/>
                  </a:lnTo>
                  <a:lnTo>
                    <a:pt x="31" y="407"/>
                  </a:lnTo>
                  <a:lnTo>
                    <a:pt x="29" y="397"/>
                  </a:lnTo>
                  <a:lnTo>
                    <a:pt x="29" y="387"/>
                  </a:lnTo>
                  <a:lnTo>
                    <a:pt x="31" y="378"/>
                  </a:lnTo>
                  <a:lnTo>
                    <a:pt x="32" y="370"/>
                  </a:lnTo>
                  <a:lnTo>
                    <a:pt x="34" y="361"/>
                  </a:lnTo>
                  <a:lnTo>
                    <a:pt x="36" y="352"/>
                  </a:lnTo>
                  <a:lnTo>
                    <a:pt x="43" y="335"/>
                  </a:lnTo>
                  <a:lnTo>
                    <a:pt x="49" y="318"/>
                  </a:lnTo>
                  <a:lnTo>
                    <a:pt x="56" y="298"/>
                  </a:lnTo>
                  <a:lnTo>
                    <a:pt x="61" y="275"/>
                  </a:lnTo>
                  <a:lnTo>
                    <a:pt x="62" y="264"/>
                  </a:lnTo>
                  <a:lnTo>
                    <a:pt x="62" y="254"/>
                  </a:lnTo>
                  <a:lnTo>
                    <a:pt x="60" y="245"/>
                  </a:lnTo>
                  <a:lnTo>
                    <a:pt x="58" y="237"/>
                  </a:lnTo>
                  <a:lnTo>
                    <a:pt x="53" y="229"/>
                  </a:lnTo>
                  <a:lnTo>
                    <a:pt x="48" y="223"/>
                  </a:lnTo>
                  <a:lnTo>
                    <a:pt x="43" y="217"/>
                  </a:lnTo>
                  <a:lnTo>
                    <a:pt x="37" y="213"/>
                  </a:lnTo>
                  <a:lnTo>
                    <a:pt x="25" y="207"/>
                  </a:lnTo>
                  <a:lnTo>
                    <a:pt x="14" y="202"/>
                  </a:lnTo>
                  <a:lnTo>
                    <a:pt x="7" y="199"/>
                  </a:lnTo>
                  <a:lnTo>
                    <a:pt x="3" y="199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248"/>
            <p:cNvSpPr>
              <a:spLocks noChangeAspect="1"/>
            </p:cNvSpPr>
            <p:nvPr/>
          </p:nvSpPr>
          <p:spPr bwMode="auto">
            <a:xfrm>
              <a:off x="5337" y="1875"/>
              <a:ext cx="57" cy="83"/>
            </a:xfrm>
            <a:custGeom>
              <a:avLst/>
              <a:gdLst>
                <a:gd name="T0" fmla="*/ 0 w 447"/>
                <a:gd name="T1" fmla="*/ 0 h 596"/>
                <a:gd name="T2" fmla="*/ 0 w 447"/>
                <a:gd name="T3" fmla="*/ 0 h 596"/>
                <a:gd name="T4" fmla="*/ 0 w 447"/>
                <a:gd name="T5" fmla="*/ 0 h 596"/>
                <a:gd name="T6" fmla="*/ 0 w 447"/>
                <a:gd name="T7" fmla="*/ 0 h 596"/>
                <a:gd name="T8" fmla="*/ 0 w 447"/>
                <a:gd name="T9" fmla="*/ 0 h 596"/>
                <a:gd name="T10" fmla="*/ 0 w 447"/>
                <a:gd name="T11" fmla="*/ 0 h 596"/>
                <a:gd name="T12" fmla="*/ 0 w 447"/>
                <a:gd name="T13" fmla="*/ 0 h 596"/>
                <a:gd name="T14" fmla="*/ 0 w 447"/>
                <a:gd name="T15" fmla="*/ 0 h 596"/>
                <a:gd name="T16" fmla="*/ 0 w 447"/>
                <a:gd name="T17" fmla="*/ 0 h 596"/>
                <a:gd name="T18" fmla="*/ 0 w 447"/>
                <a:gd name="T19" fmla="*/ 0 h 596"/>
                <a:gd name="T20" fmla="*/ 0 w 447"/>
                <a:gd name="T21" fmla="*/ 0 h 596"/>
                <a:gd name="T22" fmla="*/ 0 w 447"/>
                <a:gd name="T23" fmla="*/ 0 h 596"/>
                <a:gd name="T24" fmla="*/ 0 w 447"/>
                <a:gd name="T25" fmla="*/ 0 h 596"/>
                <a:gd name="T26" fmla="*/ 0 w 447"/>
                <a:gd name="T27" fmla="*/ 0 h 596"/>
                <a:gd name="T28" fmla="*/ 0 w 447"/>
                <a:gd name="T29" fmla="*/ 0 h 596"/>
                <a:gd name="T30" fmla="*/ 0 w 447"/>
                <a:gd name="T31" fmla="*/ 0 h 596"/>
                <a:gd name="T32" fmla="*/ 0 w 447"/>
                <a:gd name="T33" fmla="*/ 0 h 596"/>
                <a:gd name="T34" fmla="*/ 0 w 447"/>
                <a:gd name="T35" fmla="*/ 0 h 596"/>
                <a:gd name="T36" fmla="*/ 0 w 447"/>
                <a:gd name="T37" fmla="*/ 0 h 596"/>
                <a:gd name="T38" fmla="*/ 0 w 447"/>
                <a:gd name="T39" fmla="*/ 0 h 596"/>
                <a:gd name="T40" fmla="*/ 0 w 447"/>
                <a:gd name="T41" fmla="*/ 0 h 596"/>
                <a:gd name="T42" fmla="*/ 0 w 447"/>
                <a:gd name="T43" fmla="*/ 0 h 596"/>
                <a:gd name="T44" fmla="*/ 0 w 447"/>
                <a:gd name="T45" fmla="*/ 0 h 596"/>
                <a:gd name="T46" fmla="*/ 0 w 447"/>
                <a:gd name="T47" fmla="*/ 0 h 596"/>
                <a:gd name="T48" fmla="*/ 0 w 447"/>
                <a:gd name="T49" fmla="*/ 0 h 596"/>
                <a:gd name="T50" fmla="*/ 0 w 447"/>
                <a:gd name="T51" fmla="*/ 0 h 596"/>
                <a:gd name="T52" fmla="*/ 0 w 447"/>
                <a:gd name="T53" fmla="*/ 0 h 596"/>
                <a:gd name="T54" fmla="*/ 0 w 447"/>
                <a:gd name="T55" fmla="*/ 0 h 596"/>
                <a:gd name="T56" fmla="*/ 0 w 447"/>
                <a:gd name="T57" fmla="*/ 0 h 596"/>
                <a:gd name="T58" fmla="*/ 0 w 447"/>
                <a:gd name="T59" fmla="*/ 0 h 596"/>
                <a:gd name="T60" fmla="*/ 0 w 447"/>
                <a:gd name="T61" fmla="*/ 0 h 596"/>
                <a:gd name="T62" fmla="*/ 0 w 447"/>
                <a:gd name="T63" fmla="*/ 0 h 596"/>
                <a:gd name="T64" fmla="*/ 0 w 447"/>
                <a:gd name="T65" fmla="*/ 0 h 596"/>
                <a:gd name="T66" fmla="*/ 0 w 447"/>
                <a:gd name="T67" fmla="*/ 0 h 596"/>
                <a:gd name="T68" fmla="*/ 0 w 447"/>
                <a:gd name="T69" fmla="*/ 0 h 596"/>
                <a:gd name="T70" fmla="*/ 0 w 447"/>
                <a:gd name="T71" fmla="*/ 0 h 596"/>
                <a:gd name="T72" fmla="*/ 0 w 447"/>
                <a:gd name="T73" fmla="*/ 0 h 596"/>
                <a:gd name="T74" fmla="*/ 0 w 447"/>
                <a:gd name="T75" fmla="*/ 0 h 596"/>
                <a:gd name="T76" fmla="*/ 0 w 447"/>
                <a:gd name="T77" fmla="*/ 0 h 596"/>
                <a:gd name="T78" fmla="*/ 0 w 447"/>
                <a:gd name="T79" fmla="*/ 0 h 596"/>
                <a:gd name="T80" fmla="*/ 0 w 447"/>
                <a:gd name="T81" fmla="*/ 0 h 596"/>
                <a:gd name="T82" fmla="*/ 0 w 447"/>
                <a:gd name="T83" fmla="*/ 0 h 596"/>
                <a:gd name="T84" fmla="*/ 0 w 447"/>
                <a:gd name="T85" fmla="*/ 0 h 596"/>
                <a:gd name="T86" fmla="*/ 0 w 447"/>
                <a:gd name="T87" fmla="*/ 0 h 596"/>
                <a:gd name="T88" fmla="*/ 0 w 447"/>
                <a:gd name="T89" fmla="*/ 0 h 596"/>
                <a:gd name="T90" fmla="*/ 0 w 447"/>
                <a:gd name="T91" fmla="*/ 0 h 596"/>
                <a:gd name="T92" fmla="*/ 0 w 447"/>
                <a:gd name="T93" fmla="*/ 0 h 596"/>
                <a:gd name="T94" fmla="*/ 0 w 447"/>
                <a:gd name="T95" fmla="*/ 0 h 596"/>
                <a:gd name="T96" fmla="*/ 0 w 447"/>
                <a:gd name="T97" fmla="*/ 0 h 596"/>
                <a:gd name="T98" fmla="*/ 0 w 447"/>
                <a:gd name="T99" fmla="*/ 0 h 59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7"/>
                <a:gd name="T151" fmla="*/ 0 h 596"/>
                <a:gd name="T152" fmla="*/ 447 w 447"/>
                <a:gd name="T153" fmla="*/ 596 h 59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7" h="596">
                  <a:moveTo>
                    <a:pt x="0" y="192"/>
                  </a:moveTo>
                  <a:lnTo>
                    <a:pt x="0" y="112"/>
                  </a:lnTo>
                  <a:lnTo>
                    <a:pt x="8" y="104"/>
                  </a:lnTo>
                  <a:lnTo>
                    <a:pt x="32" y="85"/>
                  </a:lnTo>
                  <a:lnTo>
                    <a:pt x="47" y="73"/>
                  </a:lnTo>
                  <a:lnTo>
                    <a:pt x="65" y="60"/>
                  </a:lnTo>
                  <a:lnTo>
                    <a:pt x="86" y="47"/>
                  </a:lnTo>
                  <a:lnTo>
                    <a:pt x="107" y="34"/>
                  </a:lnTo>
                  <a:lnTo>
                    <a:pt x="130" y="22"/>
                  </a:lnTo>
                  <a:lnTo>
                    <a:pt x="152" y="12"/>
                  </a:lnTo>
                  <a:lnTo>
                    <a:pt x="164" y="7"/>
                  </a:lnTo>
                  <a:lnTo>
                    <a:pt x="176" y="4"/>
                  </a:lnTo>
                  <a:lnTo>
                    <a:pt x="187" y="2"/>
                  </a:lnTo>
                  <a:lnTo>
                    <a:pt x="199" y="0"/>
                  </a:lnTo>
                  <a:lnTo>
                    <a:pt x="210" y="0"/>
                  </a:lnTo>
                  <a:lnTo>
                    <a:pt x="221" y="0"/>
                  </a:lnTo>
                  <a:lnTo>
                    <a:pt x="231" y="1"/>
                  </a:lnTo>
                  <a:lnTo>
                    <a:pt x="242" y="4"/>
                  </a:lnTo>
                  <a:lnTo>
                    <a:pt x="251" y="7"/>
                  </a:lnTo>
                  <a:lnTo>
                    <a:pt x="260" y="13"/>
                  </a:lnTo>
                  <a:lnTo>
                    <a:pt x="269" y="19"/>
                  </a:lnTo>
                  <a:lnTo>
                    <a:pt x="278" y="28"/>
                  </a:lnTo>
                  <a:lnTo>
                    <a:pt x="292" y="47"/>
                  </a:lnTo>
                  <a:lnTo>
                    <a:pt x="305" y="66"/>
                  </a:lnTo>
                  <a:lnTo>
                    <a:pt x="317" y="88"/>
                  </a:lnTo>
                  <a:lnTo>
                    <a:pt x="329" y="110"/>
                  </a:lnTo>
                  <a:lnTo>
                    <a:pt x="349" y="154"/>
                  </a:lnTo>
                  <a:lnTo>
                    <a:pt x="369" y="199"/>
                  </a:lnTo>
                  <a:lnTo>
                    <a:pt x="378" y="220"/>
                  </a:lnTo>
                  <a:lnTo>
                    <a:pt x="388" y="239"/>
                  </a:lnTo>
                  <a:lnTo>
                    <a:pt x="396" y="258"/>
                  </a:lnTo>
                  <a:lnTo>
                    <a:pt x="406" y="273"/>
                  </a:lnTo>
                  <a:lnTo>
                    <a:pt x="410" y="279"/>
                  </a:lnTo>
                  <a:lnTo>
                    <a:pt x="415" y="286"/>
                  </a:lnTo>
                  <a:lnTo>
                    <a:pt x="420" y="291"/>
                  </a:lnTo>
                  <a:lnTo>
                    <a:pt x="426" y="296"/>
                  </a:lnTo>
                  <a:lnTo>
                    <a:pt x="430" y="300"/>
                  </a:lnTo>
                  <a:lnTo>
                    <a:pt x="435" y="303"/>
                  </a:lnTo>
                  <a:lnTo>
                    <a:pt x="441" y="306"/>
                  </a:lnTo>
                  <a:lnTo>
                    <a:pt x="447" y="307"/>
                  </a:lnTo>
                  <a:lnTo>
                    <a:pt x="445" y="316"/>
                  </a:lnTo>
                  <a:lnTo>
                    <a:pt x="442" y="326"/>
                  </a:lnTo>
                  <a:lnTo>
                    <a:pt x="438" y="336"/>
                  </a:lnTo>
                  <a:lnTo>
                    <a:pt x="433" y="345"/>
                  </a:lnTo>
                  <a:lnTo>
                    <a:pt x="429" y="355"/>
                  </a:lnTo>
                  <a:lnTo>
                    <a:pt x="422" y="363"/>
                  </a:lnTo>
                  <a:lnTo>
                    <a:pt x="415" y="371"/>
                  </a:lnTo>
                  <a:lnTo>
                    <a:pt x="407" y="378"/>
                  </a:lnTo>
                  <a:lnTo>
                    <a:pt x="372" y="404"/>
                  </a:lnTo>
                  <a:lnTo>
                    <a:pt x="346" y="426"/>
                  </a:lnTo>
                  <a:lnTo>
                    <a:pt x="334" y="438"/>
                  </a:lnTo>
                  <a:lnTo>
                    <a:pt x="324" y="451"/>
                  </a:lnTo>
                  <a:lnTo>
                    <a:pt x="314" y="464"/>
                  </a:lnTo>
                  <a:lnTo>
                    <a:pt x="305" y="481"/>
                  </a:lnTo>
                  <a:lnTo>
                    <a:pt x="282" y="518"/>
                  </a:lnTo>
                  <a:lnTo>
                    <a:pt x="256" y="555"/>
                  </a:lnTo>
                  <a:lnTo>
                    <a:pt x="236" y="584"/>
                  </a:lnTo>
                  <a:lnTo>
                    <a:pt x="228" y="596"/>
                  </a:lnTo>
                  <a:lnTo>
                    <a:pt x="29" y="596"/>
                  </a:lnTo>
                  <a:lnTo>
                    <a:pt x="10" y="577"/>
                  </a:lnTo>
                  <a:lnTo>
                    <a:pt x="13" y="574"/>
                  </a:lnTo>
                  <a:lnTo>
                    <a:pt x="18" y="571"/>
                  </a:lnTo>
                  <a:lnTo>
                    <a:pt x="21" y="566"/>
                  </a:lnTo>
                  <a:lnTo>
                    <a:pt x="24" y="560"/>
                  </a:lnTo>
                  <a:lnTo>
                    <a:pt x="28" y="553"/>
                  </a:lnTo>
                  <a:lnTo>
                    <a:pt x="32" y="544"/>
                  </a:lnTo>
                  <a:lnTo>
                    <a:pt x="34" y="535"/>
                  </a:lnTo>
                  <a:lnTo>
                    <a:pt x="37" y="524"/>
                  </a:lnTo>
                  <a:lnTo>
                    <a:pt x="39" y="513"/>
                  </a:lnTo>
                  <a:lnTo>
                    <a:pt x="40" y="503"/>
                  </a:lnTo>
                  <a:lnTo>
                    <a:pt x="41" y="491"/>
                  </a:lnTo>
                  <a:lnTo>
                    <a:pt x="43" y="479"/>
                  </a:lnTo>
                  <a:lnTo>
                    <a:pt x="41" y="466"/>
                  </a:lnTo>
                  <a:lnTo>
                    <a:pt x="40" y="454"/>
                  </a:lnTo>
                  <a:lnTo>
                    <a:pt x="38" y="442"/>
                  </a:lnTo>
                  <a:lnTo>
                    <a:pt x="35" y="430"/>
                  </a:lnTo>
                  <a:lnTo>
                    <a:pt x="33" y="418"/>
                  </a:lnTo>
                  <a:lnTo>
                    <a:pt x="31" y="407"/>
                  </a:lnTo>
                  <a:lnTo>
                    <a:pt x="29" y="397"/>
                  </a:lnTo>
                  <a:lnTo>
                    <a:pt x="29" y="387"/>
                  </a:lnTo>
                  <a:lnTo>
                    <a:pt x="31" y="378"/>
                  </a:lnTo>
                  <a:lnTo>
                    <a:pt x="32" y="370"/>
                  </a:lnTo>
                  <a:lnTo>
                    <a:pt x="34" y="361"/>
                  </a:lnTo>
                  <a:lnTo>
                    <a:pt x="36" y="352"/>
                  </a:lnTo>
                  <a:lnTo>
                    <a:pt x="43" y="335"/>
                  </a:lnTo>
                  <a:lnTo>
                    <a:pt x="49" y="318"/>
                  </a:lnTo>
                  <a:lnTo>
                    <a:pt x="56" y="298"/>
                  </a:lnTo>
                  <a:lnTo>
                    <a:pt x="61" y="275"/>
                  </a:lnTo>
                  <a:lnTo>
                    <a:pt x="62" y="264"/>
                  </a:lnTo>
                  <a:lnTo>
                    <a:pt x="62" y="254"/>
                  </a:lnTo>
                  <a:lnTo>
                    <a:pt x="60" y="245"/>
                  </a:lnTo>
                  <a:lnTo>
                    <a:pt x="58" y="237"/>
                  </a:lnTo>
                  <a:lnTo>
                    <a:pt x="53" y="229"/>
                  </a:lnTo>
                  <a:lnTo>
                    <a:pt x="48" y="223"/>
                  </a:lnTo>
                  <a:lnTo>
                    <a:pt x="43" y="217"/>
                  </a:lnTo>
                  <a:lnTo>
                    <a:pt x="37" y="213"/>
                  </a:lnTo>
                  <a:lnTo>
                    <a:pt x="25" y="207"/>
                  </a:lnTo>
                  <a:lnTo>
                    <a:pt x="14" y="202"/>
                  </a:lnTo>
                  <a:lnTo>
                    <a:pt x="7" y="199"/>
                  </a:lnTo>
                  <a:lnTo>
                    <a:pt x="3" y="199"/>
                  </a:lnTo>
                  <a:lnTo>
                    <a:pt x="0" y="192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249"/>
            <p:cNvSpPr>
              <a:spLocks noChangeAspect="1"/>
            </p:cNvSpPr>
            <p:nvPr/>
          </p:nvSpPr>
          <p:spPr bwMode="auto">
            <a:xfrm>
              <a:off x="5568" y="1727"/>
              <a:ext cx="451" cy="251"/>
            </a:xfrm>
            <a:custGeom>
              <a:avLst/>
              <a:gdLst>
                <a:gd name="T0" fmla="*/ 0 w 3403"/>
                <a:gd name="T1" fmla="*/ 0 h 1787"/>
                <a:gd name="T2" fmla="*/ 0 w 3403"/>
                <a:gd name="T3" fmla="*/ 0 h 1787"/>
                <a:gd name="T4" fmla="*/ 0 w 3403"/>
                <a:gd name="T5" fmla="*/ 0 h 1787"/>
                <a:gd name="T6" fmla="*/ 0 w 3403"/>
                <a:gd name="T7" fmla="*/ 0 h 1787"/>
                <a:gd name="T8" fmla="*/ 0 w 3403"/>
                <a:gd name="T9" fmla="*/ 0 h 1787"/>
                <a:gd name="T10" fmla="*/ 0 w 3403"/>
                <a:gd name="T11" fmla="*/ 0 h 1787"/>
                <a:gd name="T12" fmla="*/ 0 w 3403"/>
                <a:gd name="T13" fmla="*/ 0 h 1787"/>
                <a:gd name="T14" fmla="*/ 0 w 3403"/>
                <a:gd name="T15" fmla="*/ 0 h 1787"/>
                <a:gd name="T16" fmla="*/ 0 w 3403"/>
                <a:gd name="T17" fmla="*/ 0 h 1787"/>
                <a:gd name="T18" fmla="*/ 0 w 3403"/>
                <a:gd name="T19" fmla="*/ 0 h 1787"/>
                <a:gd name="T20" fmla="*/ 0 w 3403"/>
                <a:gd name="T21" fmla="*/ 0 h 1787"/>
                <a:gd name="T22" fmla="*/ 0 w 3403"/>
                <a:gd name="T23" fmla="*/ 0 h 1787"/>
                <a:gd name="T24" fmla="*/ 0 w 3403"/>
                <a:gd name="T25" fmla="*/ 0 h 1787"/>
                <a:gd name="T26" fmla="*/ 0 w 3403"/>
                <a:gd name="T27" fmla="*/ 0 h 1787"/>
                <a:gd name="T28" fmla="*/ 0 w 3403"/>
                <a:gd name="T29" fmla="*/ 0 h 1787"/>
                <a:gd name="T30" fmla="*/ 0 w 3403"/>
                <a:gd name="T31" fmla="*/ 0 h 1787"/>
                <a:gd name="T32" fmla="*/ 0 w 3403"/>
                <a:gd name="T33" fmla="*/ 0 h 1787"/>
                <a:gd name="T34" fmla="*/ 0 w 3403"/>
                <a:gd name="T35" fmla="*/ 0 h 1787"/>
                <a:gd name="T36" fmla="*/ 0 w 3403"/>
                <a:gd name="T37" fmla="*/ 0 h 1787"/>
                <a:gd name="T38" fmla="*/ 0 w 3403"/>
                <a:gd name="T39" fmla="*/ 0 h 1787"/>
                <a:gd name="T40" fmla="*/ 0 w 3403"/>
                <a:gd name="T41" fmla="*/ 0 h 1787"/>
                <a:gd name="T42" fmla="*/ 0 w 3403"/>
                <a:gd name="T43" fmla="*/ 0 h 1787"/>
                <a:gd name="T44" fmla="*/ 0 w 3403"/>
                <a:gd name="T45" fmla="*/ 0 h 1787"/>
                <a:gd name="T46" fmla="*/ 0 w 3403"/>
                <a:gd name="T47" fmla="*/ 0 h 1787"/>
                <a:gd name="T48" fmla="*/ 0 w 3403"/>
                <a:gd name="T49" fmla="*/ 0 h 1787"/>
                <a:gd name="T50" fmla="*/ 0 w 3403"/>
                <a:gd name="T51" fmla="*/ 0 h 1787"/>
                <a:gd name="T52" fmla="*/ 0 w 3403"/>
                <a:gd name="T53" fmla="*/ 0 h 1787"/>
                <a:gd name="T54" fmla="*/ 0 w 3403"/>
                <a:gd name="T55" fmla="*/ 0 h 1787"/>
                <a:gd name="T56" fmla="*/ 0 w 3403"/>
                <a:gd name="T57" fmla="*/ 0 h 1787"/>
                <a:gd name="T58" fmla="*/ 0 w 3403"/>
                <a:gd name="T59" fmla="*/ 0 h 1787"/>
                <a:gd name="T60" fmla="*/ 0 w 3403"/>
                <a:gd name="T61" fmla="*/ 0 h 1787"/>
                <a:gd name="T62" fmla="*/ 0 w 3403"/>
                <a:gd name="T63" fmla="*/ 0 h 1787"/>
                <a:gd name="T64" fmla="*/ 0 w 3403"/>
                <a:gd name="T65" fmla="*/ 0 h 1787"/>
                <a:gd name="T66" fmla="*/ 0 w 3403"/>
                <a:gd name="T67" fmla="*/ 0 h 1787"/>
                <a:gd name="T68" fmla="*/ 0 w 3403"/>
                <a:gd name="T69" fmla="*/ 0 h 1787"/>
                <a:gd name="T70" fmla="*/ 0 w 3403"/>
                <a:gd name="T71" fmla="*/ 0 h 1787"/>
                <a:gd name="T72" fmla="*/ 0 w 3403"/>
                <a:gd name="T73" fmla="*/ 0 h 1787"/>
                <a:gd name="T74" fmla="*/ 0 w 3403"/>
                <a:gd name="T75" fmla="*/ 0 h 1787"/>
                <a:gd name="T76" fmla="*/ 0 w 3403"/>
                <a:gd name="T77" fmla="*/ 0 h 1787"/>
                <a:gd name="T78" fmla="*/ 0 w 3403"/>
                <a:gd name="T79" fmla="*/ 0 h 1787"/>
                <a:gd name="T80" fmla="*/ 0 w 3403"/>
                <a:gd name="T81" fmla="*/ 0 h 1787"/>
                <a:gd name="T82" fmla="*/ 0 w 3403"/>
                <a:gd name="T83" fmla="*/ 0 h 1787"/>
                <a:gd name="T84" fmla="*/ 0 w 3403"/>
                <a:gd name="T85" fmla="*/ 0 h 1787"/>
                <a:gd name="T86" fmla="*/ 0 w 3403"/>
                <a:gd name="T87" fmla="*/ 0 h 1787"/>
                <a:gd name="T88" fmla="*/ 0 w 3403"/>
                <a:gd name="T89" fmla="*/ 0 h 1787"/>
                <a:gd name="T90" fmla="*/ 0 w 3403"/>
                <a:gd name="T91" fmla="*/ 0 h 1787"/>
                <a:gd name="T92" fmla="*/ 0 w 3403"/>
                <a:gd name="T93" fmla="*/ 0 h 1787"/>
                <a:gd name="T94" fmla="*/ 0 w 3403"/>
                <a:gd name="T95" fmla="*/ 0 h 1787"/>
                <a:gd name="T96" fmla="*/ 0 w 3403"/>
                <a:gd name="T97" fmla="*/ 0 h 1787"/>
                <a:gd name="T98" fmla="*/ 0 w 3403"/>
                <a:gd name="T99" fmla="*/ 0 h 1787"/>
                <a:gd name="T100" fmla="*/ 0 w 3403"/>
                <a:gd name="T101" fmla="*/ 0 h 1787"/>
                <a:gd name="T102" fmla="*/ 0 w 3403"/>
                <a:gd name="T103" fmla="*/ 0 h 1787"/>
                <a:gd name="T104" fmla="*/ 0 w 3403"/>
                <a:gd name="T105" fmla="*/ 0 h 1787"/>
                <a:gd name="T106" fmla="*/ 0 w 3403"/>
                <a:gd name="T107" fmla="*/ 0 h 1787"/>
                <a:gd name="T108" fmla="*/ 0 w 3403"/>
                <a:gd name="T109" fmla="*/ 0 h 1787"/>
                <a:gd name="T110" fmla="*/ 0 w 3403"/>
                <a:gd name="T111" fmla="*/ 0 h 1787"/>
                <a:gd name="T112" fmla="*/ 0 w 3403"/>
                <a:gd name="T113" fmla="*/ 0 h 1787"/>
                <a:gd name="T114" fmla="*/ 0 w 3403"/>
                <a:gd name="T115" fmla="*/ 0 h 1787"/>
                <a:gd name="T116" fmla="*/ 0 w 3403"/>
                <a:gd name="T117" fmla="*/ 0 h 1787"/>
                <a:gd name="T118" fmla="*/ 0 w 3403"/>
                <a:gd name="T119" fmla="*/ 0 h 1787"/>
                <a:gd name="T120" fmla="*/ 0 w 3403"/>
                <a:gd name="T121" fmla="*/ 0 h 1787"/>
                <a:gd name="T122" fmla="*/ 0 w 3403"/>
                <a:gd name="T123" fmla="*/ 0 h 17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03"/>
                <a:gd name="T187" fmla="*/ 0 h 1787"/>
                <a:gd name="T188" fmla="*/ 3403 w 3403"/>
                <a:gd name="T189" fmla="*/ 1787 h 17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03" h="1787">
                  <a:moveTo>
                    <a:pt x="425" y="1013"/>
                  </a:moveTo>
                  <a:lnTo>
                    <a:pt x="432" y="1013"/>
                  </a:lnTo>
                  <a:lnTo>
                    <a:pt x="453" y="1012"/>
                  </a:lnTo>
                  <a:lnTo>
                    <a:pt x="485" y="1011"/>
                  </a:lnTo>
                  <a:lnTo>
                    <a:pt x="521" y="1007"/>
                  </a:lnTo>
                  <a:lnTo>
                    <a:pt x="540" y="1004"/>
                  </a:lnTo>
                  <a:lnTo>
                    <a:pt x="559" y="1001"/>
                  </a:lnTo>
                  <a:lnTo>
                    <a:pt x="578" y="997"/>
                  </a:lnTo>
                  <a:lnTo>
                    <a:pt x="596" y="992"/>
                  </a:lnTo>
                  <a:lnTo>
                    <a:pt x="612" y="987"/>
                  </a:lnTo>
                  <a:lnTo>
                    <a:pt x="627" y="980"/>
                  </a:lnTo>
                  <a:lnTo>
                    <a:pt x="634" y="977"/>
                  </a:lnTo>
                  <a:lnTo>
                    <a:pt x="639" y="973"/>
                  </a:lnTo>
                  <a:lnTo>
                    <a:pt x="645" y="968"/>
                  </a:lnTo>
                  <a:lnTo>
                    <a:pt x="649" y="964"/>
                  </a:lnTo>
                  <a:lnTo>
                    <a:pt x="653" y="960"/>
                  </a:lnTo>
                  <a:lnTo>
                    <a:pt x="660" y="955"/>
                  </a:lnTo>
                  <a:lnTo>
                    <a:pt x="666" y="950"/>
                  </a:lnTo>
                  <a:lnTo>
                    <a:pt x="675" y="946"/>
                  </a:lnTo>
                  <a:lnTo>
                    <a:pt x="695" y="937"/>
                  </a:lnTo>
                  <a:lnTo>
                    <a:pt x="718" y="927"/>
                  </a:lnTo>
                  <a:lnTo>
                    <a:pt x="771" y="909"/>
                  </a:lnTo>
                  <a:lnTo>
                    <a:pt x="830" y="889"/>
                  </a:lnTo>
                  <a:lnTo>
                    <a:pt x="860" y="878"/>
                  </a:lnTo>
                  <a:lnTo>
                    <a:pt x="888" y="868"/>
                  </a:lnTo>
                  <a:lnTo>
                    <a:pt x="917" y="857"/>
                  </a:lnTo>
                  <a:lnTo>
                    <a:pt x="942" y="845"/>
                  </a:lnTo>
                  <a:lnTo>
                    <a:pt x="965" y="835"/>
                  </a:lnTo>
                  <a:lnTo>
                    <a:pt x="984" y="823"/>
                  </a:lnTo>
                  <a:lnTo>
                    <a:pt x="993" y="816"/>
                  </a:lnTo>
                  <a:lnTo>
                    <a:pt x="999" y="811"/>
                  </a:lnTo>
                  <a:lnTo>
                    <a:pt x="1005" y="804"/>
                  </a:lnTo>
                  <a:lnTo>
                    <a:pt x="1010" y="798"/>
                  </a:lnTo>
                  <a:lnTo>
                    <a:pt x="1024" y="771"/>
                  </a:lnTo>
                  <a:lnTo>
                    <a:pt x="1039" y="744"/>
                  </a:lnTo>
                  <a:lnTo>
                    <a:pt x="1045" y="730"/>
                  </a:lnTo>
                  <a:lnTo>
                    <a:pt x="1053" y="717"/>
                  </a:lnTo>
                  <a:lnTo>
                    <a:pt x="1061" y="704"/>
                  </a:lnTo>
                  <a:lnTo>
                    <a:pt x="1070" y="692"/>
                  </a:lnTo>
                  <a:lnTo>
                    <a:pt x="1081" y="680"/>
                  </a:lnTo>
                  <a:lnTo>
                    <a:pt x="1093" y="668"/>
                  </a:lnTo>
                  <a:lnTo>
                    <a:pt x="1106" y="657"/>
                  </a:lnTo>
                  <a:lnTo>
                    <a:pt x="1121" y="647"/>
                  </a:lnTo>
                  <a:lnTo>
                    <a:pt x="1139" y="638"/>
                  </a:lnTo>
                  <a:lnTo>
                    <a:pt x="1158" y="630"/>
                  </a:lnTo>
                  <a:lnTo>
                    <a:pt x="1180" y="622"/>
                  </a:lnTo>
                  <a:lnTo>
                    <a:pt x="1204" y="617"/>
                  </a:lnTo>
                  <a:lnTo>
                    <a:pt x="1230" y="610"/>
                  </a:lnTo>
                  <a:lnTo>
                    <a:pt x="1255" y="603"/>
                  </a:lnTo>
                  <a:lnTo>
                    <a:pt x="1279" y="593"/>
                  </a:lnTo>
                  <a:lnTo>
                    <a:pt x="1303" y="582"/>
                  </a:lnTo>
                  <a:lnTo>
                    <a:pt x="1325" y="569"/>
                  </a:lnTo>
                  <a:lnTo>
                    <a:pt x="1347" y="555"/>
                  </a:lnTo>
                  <a:lnTo>
                    <a:pt x="1367" y="540"/>
                  </a:lnTo>
                  <a:lnTo>
                    <a:pt x="1387" y="523"/>
                  </a:lnTo>
                  <a:lnTo>
                    <a:pt x="1405" y="506"/>
                  </a:lnTo>
                  <a:lnTo>
                    <a:pt x="1422" y="487"/>
                  </a:lnTo>
                  <a:lnTo>
                    <a:pt x="1438" y="469"/>
                  </a:lnTo>
                  <a:lnTo>
                    <a:pt x="1452" y="449"/>
                  </a:lnTo>
                  <a:lnTo>
                    <a:pt x="1465" y="429"/>
                  </a:lnTo>
                  <a:lnTo>
                    <a:pt x="1477" y="409"/>
                  </a:lnTo>
                  <a:lnTo>
                    <a:pt x="1487" y="388"/>
                  </a:lnTo>
                  <a:lnTo>
                    <a:pt x="1496" y="367"/>
                  </a:lnTo>
                  <a:lnTo>
                    <a:pt x="1509" y="327"/>
                  </a:lnTo>
                  <a:lnTo>
                    <a:pt x="1518" y="292"/>
                  </a:lnTo>
                  <a:lnTo>
                    <a:pt x="1523" y="276"/>
                  </a:lnTo>
                  <a:lnTo>
                    <a:pt x="1528" y="261"/>
                  </a:lnTo>
                  <a:lnTo>
                    <a:pt x="1534" y="248"/>
                  </a:lnTo>
                  <a:lnTo>
                    <a:pt x="1541" y="235"/>
                  </a:lnTo>
                  <a:lnTo>
                    <a:pt x="1545" y="230"/>
                  </a:lnTo>
                  <a:lnTo>
                    <a:pt x="1550" y="224"/>
                  </a:lnTo>
                  <a:lnTo>
                    <a:pt x="1554" y="219"/>
                  </a:lnTo>
                  <a:lnTo>
                    <a:pt x="1561" y="214"/>
                  </a:lnTo>
                  <a:lnTo>
                    <a:pt x="1566" y="210"/>
                  </a:lnTo>
                  <a:lnTo>
                    <a:pt x="1574" y="206"/>
                  </a:lnTo>
                  <a:lnTo>
                    <a:pt x="1582" y="202"/>
                  </a:lnTo>
                  <a:lnTo>
                    <a:pt x="1589" y="199"/>
                  </a:lnTo>
                  <a:lnTo>
                    <a:pt x="1599" y="196"/>
                  </a:lnTo>
                  <a:lnTo>
                    <a:pt x="1609" y="194"/>
                  </a:lnTo>
                  <a:lnTo>
                    <a:pt x="1620" y="191"/>
                  </a:lnTo>
                  <a:lnTo>
                    <a:pt x="1632" y="189"/>
                  </a:lnTo>
                  <a:lnTo>
                    <a:pt x="1659" y="187"/>
                  </a:lnTo>
                  <a:lnTo>
                    <a:pt x="1690" y="187"/>
                  </a:lnTo>
                  <a:lnTo>
                    <a:pt x="1707" y="187"/>
                  </a:lnTo>
                  <a:lnTo>
                    <a:pt x="1723" y="188"/>
                  </a:lnTo>
                  <a:lnTo>
                    <a:pt x="1738" y="189"/>
                  </a:lnTo>
                  <a:lnTo>
                    <a:pt x="1754" y="191"/>
                  </a:lnTo>
                  <a:lnTo>
                    <a:pt x="1781" y="197"/>
                  </a:lnTo>
                  <a:lnTo>
                    <a:pt x="1807" y="204"/>
                  </a:lnTo>
                  <a:lnTo>
                    <a:pt x="1831" y="213"/>
                  </a:lnTo>
                  <a:lnTo>
                    <a:pt x="1854" y="222"/>
                  </a:lnTo>
                  <a:lnTo>
                    <a:pt x="1875" y="233"/>
                  </a:lnTo>
                  <a:lnTo>
                    <a:pt x="1895" y="244"/>
                  </a:lnTo>
                  <a:lnTo>
                    <a:pt x="1932" y="265"/>
                  </a:lnTo>
                  <a:lnTo>
                    <a:pt x="1968" y="286"/>
                  </a:lnTo>
                  <a:lnTo>
                    <a:pt x="1984" y="295"/>
                  </a:lnTo>
                  <a:lnTo>
                    <a:pt x="2002" y="302"/>
                  </a:lnTo>
                  <a:lnTo>
                    <a:pt x="2019" y="308"/>
                  </a:lnTo>
                  <a:lnTo>
                    <a:pt x="2038" y="311"/>
                  </a:lnTo>
                  <a:lnTo>
                    <a:pt x="2077" y="318"/>
                  </a:lnTo>
                  <a:lnTo>
                    <a:pt x="2121" y="325"/>
                  </a:lnTo>
                  <a:lnTo>
                    <a:pt x="2145" y="329"/>
                  </a:lnTo>
                  <a:lnTo>
                    <a:pt x="2168" y="331"/>
                  </a:lnTo>
                  <a:lnTo>
                    <a:pt x="2191" y="333"/>
                  </a:lnTo>
                  <a:lnTo>
                    <a:pt x="2213" y="334"/>
                  </a:lnTo>
                  <a:lnTo>
                    <a:pt x="2233" y="334"/>
                  </a:lnTo>
                  <a:lnTo>
                    <a:pt x="2253" y="333"/>
                  </a:lnTo>
                  <a:lnTo>
                    <a:pt x="2262" y="332"/>
                  </a:lnTo>
                  <a:lnTo>
                    <a:pt x="2270" y="330"/>
                  </a:lnTo>
                  <a:lnTo>
                    <a:pt x="2278" y="327"/>
                  </a:lnTo>
                  <a:lnTo>
                    <a:pt x="2286" y="325"/>
                  </a:lnTo>
                  <a:lnTo>
                    <a:pt x="2292" y="322"/>
                  </a:lnTo>
                  <a:lnTo>
                    <a:pt x="2298" y="319"/>
                  </a:lnTo>
                  <a:lnTo>
                    <a:pt x="2303" y="314"/>
                  </a:lnTo>
                  <a:lnTo>
                    <a:pt x="2307" y="309"/>
                  </a:lnTo>
                  <a:lnTo>
                    <a:pt x="2311" y="304"/>
                  </a:lnTo>
                  <a:lnTo>
                    <a:pt x="2313" y="298"/>
                  </a:lnTo>
                  <a:lnTo>
                    <a:pt x="2315" y="292"/>
                  </a:lnTo>
                  <a:lnTo>
                    <a:pt x="2315" y="284"/>
                  </a:lnTo>
                  <a:lnTo>
                    <a:pt x="2314" y="268"/>
                  </a:lnTo>
                  <a:lnTo>
                    <a:pt x="2312" y="252"/>
                  </a:lnTo>
                  <a:lnTo>
                    <a:pt x="2309" y="237"/>
                  </a:lnTo>
                  <a:lnTo>
                    <a:pt x="2304" y="223"/>
                  </a:lnTo>
                  <a:lnTo>
                    <a:pt x="2294" y="195"/>
                  </a:lnTo>
                  <a:lnTo>
                    <a:pt x="2287" y="171"/>
                  </a:lnTo>
                  <a:lnTo>
                    <a:pt x="2286" y="161"/>
                  </a:lnTo>
                  <a:lnTo>
                    <a:pt x="2286" y="151"/>
                  </a:lnTo>
                  <a:lnTo>
                    <a:pt x="2286" y="147"/>
                  </a:lnTo>
                  <a:lnTo>
                    <a:pt x="2287" y="144"/>
                  </a:lnTo>
                  <a:lnTo>
                    <a:pt x="2289" y="140"/>
                  </a:lnTo>
                  <a:lnTo>
                    <a:pt x="2291" y="137"/>
                  </a:lnTo>
                  <a:lnTo>
                    <a:pt x="2294" y="135"/>
                  </a:lnTo>
                  <a:lnTo>
                    <a:pt x="2299" y="133"/>
                  </a:lnTo>
                  <a:lnTo>
                    <a:pt x="2304" y="132"/>
                  </a:lnTo>
                  <a:lnTo>
                    <a:pt x="2310" y="130"/>
                  </a:lnTo>
                  <a:lnTo>
                    <a:pt x="2324" y="129"/>
                  </a:lnTo>
                  <a:lnTo>
                    <a:pt x="2343" y="130"/>
                  </a:lnTo>
                  <a:lnTo>
                    <a:pt x="2363" y="133"/>
                  </a:lnTo>
                  <a:lnTo>
                    <a:pt x="2384" y="135"/>
                  </a:lnTo>
                  <a:lnTo>
                    <a:pt x="2403" y="135"/>
                  </a:lnTo>
                  <a:lnTo>
                    <a:pt x="2422" y="135"/>
                  </a:lnTo>
                  <a:lnTo>
                    <a:pt x="2458" y="133"/>
                  </a:lnTo>
                  <a:lnTo>
                    <a:pt x="2488" y="129"/>
                  </a:lnTo>
                  <a:lnTo>
                    <a:pt x="2514" y="125"/>
                  </a:lnTo>
                  <a:lnTo>
                    <a:pt x="2534" y="122"/>
                  </a:lnTo>
                  <a:lnTo>
                    <a:pt x="2547" y="119"/>
                  </a:lnTo>
                  <a:lnTo>
                    <a:pt x="2551" y="117"/>
                  </a:lnTo>
                  <a:lnTo>
                    <a:pt x="2553" y="109"/>
                  </a:lnTo>
                  <a:lnTo>
                    <a:pt x="2559" y="88"/>
                  </a:lnTo>
                  <a:lnTo>
                    <a:pt x="2564" y="75"/>
                  </a:lnTo>
                  <a:lnTo>
                    <a:pt x="2570" y="62"/>
                  </a:lnTo>
                  <a:lnTo>
                    <a:pt x="2577" y="48"/>
                  </a:lnTo>
                  <a:lnTo>
                    <a:pt x="2586" y="34"/>
                  </a:lnTo>
                  <a:lnTo>
                    <a:pt x="2590" y="27"/>
                  </a:lnTo>
                  <a:lnTo>
                    <a:pt x="2596" y="22"/>
                  </a:lnTo>
                  <a:lnTo>
                    <a:pt x="2601" y="16"/>
                  </a:lnTo>
                  <a:lnTo>
                    <a:pt x="2607" y="12"/>
                  </a:lnTo>
                  <a:lnTo>
                    <a:pt x="2613" y="8"/>
                  </a:lnTo>
                  <a:lnTo>
                    <a:pt x="2619" y="4"/>
                  </a:lnTo>
                  <a:lnTo>
                    <a:pt x="2626" y="1"/>
                  </a:lnTo>
                  <a:lnTo>
                    <a:pt x="2633" y="0"/>
                  </a:lnTo>
                  <a:lnTo>
                    <a:pt x="2640" y="0"/>
                  </a:lnTo>
                  <a:lnTo>
                    <a:pt x="2648" y="0"/>
                  </a:lnTo>
                  <a:lnTo>
                    <a:pt x="2657" y="2"/>
                  </a:lnTo>
                  <a:lnTo>
                    <a:pt x="2666" y="5"/>
                  </a:lnTo>
                  <a:lnTo>
                    <a:pt x="2674" y="10"/>
                  </a:lnTo>
                  <a:lnTo>
                    <a:pt x="2684" y="16"/>
                  </a:lnTo>
                  <a:lnTo>
                    <a:pt x="2694" y="24"/>
                  </a:lnTo>
                  <a:lnTo>
                    <a:pt x="2704" y="34"/>
                  </a:lnTo>
                  <a:lnTo>
                    <a:pt x="2713" y="45"/>
                  </a:lnTo>
                  <a:lnTo>
                    <a:pt x="2722" y="54"/>
                  </a:lnTo>
                  <a:lnTo>
                    <a:pt x="2730" y="65"/>
                  </a:lnTo>
                  <a:lnTo>
                    <a:pt x="2736" y="76"/>
                  </a:lnTo>
                  <a:lnTo>
                    <a:pt x="2741" y="86"/>
                  </a:lnTo>
                  <a:lnTo>
                    <a:pt x="2745" y="97"/>
                  </a:lnTo>
                  <a:lnTo>
                    <a:pt x="2748" y="108"/>
                  </a:lnTo>
                  <a:lnTo>
                    <a:pt x="2750" y="117"/>
                  </a:lnTo>
                  <a:lnTo>
                    <a:pt x="2753" y="127"/>
                  </a:lnTo>
                  <a:lnTo>
                    <a:pt x="2753" y="138"/>
                  </a:lnTo>
                  <a:lnTo>
                    <a:pt x="2754" y="148"/>
                  </a:lnTo>
                  <a:lnTo>
                    <a:pt x="2753" y="158"/>
                  </a:lnTo>
                  <a:lnTo>
                    <a:pt x="2750" y="176"/>
                  </a:lnTo>
                  <a:lnTo>
                    <a:pt x="2746" y="194"/>
                  </a:lnTo>
                  <a:lnTo>
                    <a:pt x="2740" y="210"/>
                  </a:lnTo>
                  <a:lnTo>
                    <a:pt x="2733" y="224"/>
                  </a:lnTo>
                  <a:lnTo>
                    <a:pt x="2726" y="237"/>
                  </a:lnTo>
                  <a:lnTo>
                    <a:pt x="2720" y="249"/>
                  </a:lnTo>
                  <a:lnTo>
                    <a:pt x="2708" y="264"/>
                  </a:lnTo>
                  <a:lnTo>
                    <a:pt x="2704" y="270"/>
                  </a:lnTo>
                  <a:lnTo>
                    <a:pt x="2710" y="275"/>
                  </a:lnTo>
                  <a:lnTo>
                    <a:pt x="2725" y="292"/>
                  </a:lnTo>
                  <a:lnTo>
                    <a:pt x="2735" y="302"/>
                  </a:lnTo>
                  <a:lnTo>
                    <a:pt x="2747" y="315"/>
                  </a:lnTo>
                  <a:lnTo>
                    <a:pt x="2759" y="330"/>
                  </a:lnTo>
                  <a:lnTo>
                    <a:pt x="2771" y="346"/>
                  </a:lnTo>
                  <a:lnTo>
                    <a:pt x="2784" y="363"/>
                  </a:lnTo>
                  <a:lnTo>
                    <a:pt x="2795" y="382"/>
                  </a:lnTo>
                  <a:lnTo>
                    <a:pt x="2806" y="401"/>
                  </a:lnTo>
                  <a:lnTo>
                    <a:pt x="2816" y="422"/>
                  </a:lnTo>
                  <a:lnTo>
                    <a:pt x="2819" y="433"/>
                  </a:lnTo>
                  <a:lnTo>
                    <a:pt x="2822" y="443"/>
                  </a:lnTo>
                  <a:lnTo>
                    <a:pt x="2826" y="454"/>
                  </a:lnTo>
                  <a:lnTo>
                    <a:pt x="2828" y="463"/>
                  </a:lnTo>
                  <a:lnTo>
                    <a:pt x="2829" y="474"/>
                  </a:lnTo>
                  <a:lnTo>
                    <a:pt x="2830" y="485"/>
                  </a:lnTo>
                  <a:lnTo>
                    <a:pt x="2830" y="495"/>
                  </a:lnTo>
                  <a:lnTo>
                    <a:pt x="2829" y="506"/>
                  </a:lnTo>
                  <a:lnTo>
                    <a:pt x="2821" y="549"/>
                  </a:lnTo>
                  <a:lnTo>
                    <a:pt x="2811" y="596"/>
                  </a:lnTo>
                  <a:lnTo>
                    <a:pt x="2807" y="620"/>
                  </a:lnTo>
                  <a:lnTo>
                    <a:pt x="2803" y="643"/>
                  </a:lnTo>
                  <a:lnTo>
                    <a:pt x="2798" y="666"/>
                  </a:lnTo>
                  <a:lnTo>
                    <a:pt x="2796" y="688"/>
                  </a:lnTo>
                  <a:lnTo>
                    <a:pt x="2795" y="709"/>
                  </a:lnTo>
                  <a:lnTo>
                    <a:pt x="2795" y="728"/>
                  </a:lnTo>
                  <a:lnTo>
                    <a:pt x="2796" y="738"/>
                  </a:lnTo>
                  <a:lnTo>
                    <a:pt x="2798" y="746"/>
                  </a:lnTo>
                  <a:lnTo>
                    <a:pt x="2800" y="754"/>
                  </a:lnTo>
                  <a:lnTo>
                    <a:pt x="2804" y="762"/>
                  </a:lnTo>
                  <a:lnTo>
                    <a:pt x="2807" y="768"/>
                  </a:lnTo>
                  <a:lnTo>
                    <a:pt x="2811" y="775"/>
                  </a:lnTo>
                  <a:lnTo>
                    <a:pt x="2817" y="780"/>
                  </a:lnTo>
                  <a:lnTo>
                    <a:pt x="2823" y="786"/>
                  </a:lnTo>
                  <a:lnTo>
                    <a:pt x="2830" y="790"/>
                  </a:lnTo>
                  <a:lnTo>
                    <a:pt x="2837" y="793"/>
                  </a:lnTo>
                  <a:lnTo>
                    <a:pt x="2847" y="795"/>
                  </a:lnTo>
                  <a:lnTo>
                    <a:pt x="2857" y="798"/>
                  </a:lnTo>
                  <a:lnTo>
                    <a:pt x="2867" y="799"/>
                  </a:lnTo>
                  <a:lnTo>
                    <a:pt x="2879" y="799"/>
                  </a:lnTo>
                  <a:lnTo>
                    <a:pt x="2890" y="799"/>
                  </a:lnTo>
                  <a:lnTo>
                    <a:pt x="2902" y="798"/>
                  </a:lnTo>
                  <a:lnTo>
                    <a:pt x="2927" y="794"/>
                  </a:lnTo>
                  <a:lnTo>
                    <a:pt x="2953" y="789"/>
                  </a:lnTo>
                  <a:lnTo>
                    <a:pt x="2979" y="781"/>
                  </a:lnTo>
                  <a:lnTo>
                    <a:pt x="3006" y="774"/>
                  </a:lnTo>
                  <a:lnTo>
                    <a:pt x="3034" y="765"/>
                  </a:lnTo>
                  <a:lnTo>
                    <a:pt x="3062" y="756"/>
                  </a:lnTo>
                  <a:lnTo>
                    <a:pt x="3115" y="738"/>
                  </a:lnTo>
                  <a:lnTo>
                    <a:pt x="3165" y="724"/>
                  </a:lnTo>
                  <a:lnTo>
                    <a:pt x="3188" y="718"/>
                  </a:lnTo>
                  <a:lnTo>
                    <a:pt x="3210" y="715"/>
                  </a:lnTo>
                  <a:lnTo>
                    <a:pt x="3219" y="714"/>
                  </a:lnTo>
                  <a:lnTo>
                    <a:pt x="3228" y="713"/>
                  </a:lnTo>
                  <a:lnTo>
                    <a:pt x="3237" y="714"/>
                  </a:lnTo>
                  <a:lnTo>
                    <a:pt x="3246" y="714"/>
                  </a:lnTo>
                  <a:lnTo>
                    <a:pt x="3277" y="720"/>
                  </a:lnTo>
                  <a:lnTo>
                    <a:pt x="3309" y="728"/>
                  </a:lnTo>
                  <a:lnTo>
                    <a:pt x="3323" y="733"/>
                  </a:lnTo>
                  <a:lnTo>
                    <a:pt x="3338" y="739"/>
                  </a:lnTo>
                  <a:lnTo>
                    <a:pt x="3351" y="745"/>
                  </a:lnTo>
                  <a:lnTo>
                    <a:pt x="3363" y="752"/>
                  </a:lnTo>
                  <a:lnTo>
                    <a:pt x="3374" y="761"/>
                  </a:lnTo>
                  <a:lnTo>
                    <a:pt x="3384" y="770"/>
                  </a:lnTo>
                  <a:lnTo>
                    <a:pt x="3388" y="775"/>
                  </a:lnTo>
                  <a:lnTo>
                    <a:pt x="3391" y="780"/>
                  </a:lnTo>
                  <a:lnTo>
                    <a:pt x="3395" y="787"/>
                  </a:lnTo>
                  <a:lnTo>
                    <a:pt x="3398" y="792"/>
                  </a:lnTo>
                  <a:lnTo>
                    <a:pt x="3400" y="799"/>
                  </a:lnTo>
                  <a:lnTo>
                    <a:pt x="3401" y="805"/>
                  </a:lnTo>
                  <a:lnTo>
                    <a:pt x="3402" y="813"/>
                  </a:lnTo>
                  <a:lnTo>
                    <a:pt x="3403" y="819"/>
                  </a:lnTo>
                  <a:lnTo>
                    <a:pt x="3402" y="827"/>
                  </a:lnTo>
                  <a:lnTo>
                    <a:pt x="3402" y="836"/>
                  </a:lnTo>
                  <a:lnTo>
                    <a:pt x="3400" y="844"/>
                  </a:lnTo>
                  <a:lnTo>
                    <a:pt x="3398" y="853"/>
                  </a:lnTo>
                  <a:lnTo>
                    <a:pt x="3395" y="862"/>
                  </a:lnTo>
                  <a:lnTo>
                    <a:pt x="3390" y="872"/>
                  </a:lnTo>
                  <a:lnTo>
                    <a:pt x="3385" y="881"/>
                  </a:lnTo>
                  <a:lnTo>
                    <a:pt x="3378" y="891"/>
                  </a:lnTo>
                  <a:lnTo>
                    <a:pt x="3362" y="912"/>
                  </a:lnTo>
                  <a:lnTo>
                    <a:pt x="3344" y="933"/>
                  </a:lnTo>
                  <a:lnTo>
                    <a:pt x="3322" y="953"/>
                  </a:lnTo>
                  <a:lnTo>
                    <a:pt x="3299" y="975"/>
                  </a:lnTo>
                  <a:lnTo>
                    <a:pt x="3275" y="997"/>
                  </a:lnTo>
                  <a:lnTo>
                    <a:pt x="3251" y="1017"/>
                  </a:lnTo>
                  <a:lnTo>
                    <a:pt x="3227" y="1039"/>
                  </a:lnTo>
                  <a:lnTo>
                    <a:pt x="3204" y="1060"/>
                  </a:lnTo>
                  <a:lnTo>
                    <a:pt x="3184" y="1081"/>
                  </a:lnTo>
                  <a:lnTo>
                    <a:pt x="3166" y="1101"/>
                  </a:lnTo>
                  <a:lnTo>
                    <a:pt x="3159" y="1111"/>
                  </a:lnTo>
                  <a:lnTo>
                    <a:pt x="3151" y="1121"/>
                  </a:lnTo>
                  <a:lnTo>
                    <a:pt x="3145" y="1129"/>
                  </a:lnTo>
                  <a:lnTo>
                    <a:pt x="3140" y="1139"/>
                  </a:lnTo>
                  <a:lnTo>
                    <a:pt x="3137" y="1148"/>
                  </a:lnTo>
                  <a:lnTo>
                    <a:pt x="3135" y="1157"/>
                  </a:lnTo>
                  <a:lnTo>
                    <a:pt x="3133" y="1164"/>
                  </a:lnTo>
                  <a:lnTo>
                    <a:pt x="3135" y="1172"/>
                  </a:lnTo>
                  <a:lnTo>
                    <a:pt x="3138" y="1189"/>
                  </a:lnTo>
                  <a:lnTo>
                    <a:pt x="3144" y="1208"/>
                  </a:lnTo>
                  <a:lnTo>
                    <a:pt x="3153" y="1230"/>
                  </a:lnTo>
                  <a:lnTo>
                    <a:pt x="3163" y="1251"/>
                  </a:lnTo>
                  <a:lnTo>
                    <a:pt x="3185" y="1300"/>
                  </a:lnTo>
                  <a:lnTo>
                    <a:pt x="3205" y="1349"/>
                  </a:lnTo>
                  <a:lnTo>
                    <a:pt x="3215" y="1374"/>
                  </a:lnTo>
                  <a:lnTo>
                    <a:pt x="3222" y="1398"/>
                  </a:lnTo>
                  <a:lnTo>
                    <a:pt x="3225" y="1409"/>
                  </a:lnTo>
                  <a:lnTo>
                    <a:pt x="3227" y="1420"/>
                  </a:lnTo>
                  <a:lnTo>
                    <a:pt x="3229" y="1431"/>
                  </a:lnTo>
                  <a:lnTo>
                    <a:pt x="3230" y="1442"/>
                  </a:lnTo>
                  <a:lnTo>
                    <a:pt x="3230" y="1452"/>
                  </a:lnTo>
                  <a:lnTo>
                    <a:pt x="3229" y="1461"/>
                  </a:lnTo>
                  <a:lnTo>
                    <a:pt x="3228" y="1470"/>
                  </a:lnTo>
                  <a:lnTo>
                    <a:pt x="3225" y="1479"/>
                  </a:lnTo>
                  <a:lnTo>
                    <a:pt x="3222" y="1486"/>
                  </a:lnTo>
                  <a:lnTo>
                    <a:pt x="3217" y="1494"/>
                  </a:lnTo>
                  <a:lnTo>
                    <a:pt x="3211" y="1501"/>
                  </a:lnTo>
                  <a:lnTo>
                    <a:pt x="3204" y="1506"/>
                  </a:lnTo>
                  <a:lnTo>
                    <a:pt x="3197" y="1510"/>
                  </a:lnTo>
                  <a:lnTo>
                    <a:pt x="3189" y="1514"/>
                  </a:lnTo>
                  <a:lnTo>
                    <a:pt x="3181" y="1517"/>
                  </a:lnTo>
                  <a:lnTo>
                    <a:pt x="3175" y="1519"/>
                  </a:lnTo>
                  <a:lnTo>
                    <a:pt x="3168" y="1520"/>
                  </a:lnTo>
                  <a:lnTo>
                    <a:pt x="3162" y="1520"/>
                  </a:lnTo>
                  <a:lnTo>
                    <a:pt x="3155" y="1520"/>
                  </a:lnTo>
                  <a:lnTo>
                    <a:pt x="3149" y="1519"/>
                  </a:lnTo>
                  <a:lnTo>
                    <a:pt x="3136" y="1515"/>
                  </a:lnTo>
                  <a:lnTo>
                    <a:pt x="3123" y="1509"/>
                  </a:lnTo>
                  <a:lnTo>
                    <a:pt x="3108" y="1503"/>
                  </a:lnTo>
                  <a:lnTo>
                    <a:pt x="3094" y="1495"/>
                  </a:lnTo>
                  <a:lnTo>
                    <a:pt x="3079" y="1488"/>
                  </a:lnTo>
                  <a:lnTo>
                    <a:pt x="3062" y="1480"/>
                  </a:lnTo>
                  <a:lnTo>
                    <a:pt x="3043" y="1472"/>
                  </a:lnTo>
                  <a:lnTo>
                    <a:pt x="3022" y="1467"/>
                  </a:lnTo>
                  <a:lnTo>
                    <a:pt x="3011" y="1465"/>
                  </a:lnTo>
                  <a:lnTo>
                    <a:pt x="2999" y="1462"/>
                  </a:lnTo>
                  <a:lnTo>
                    <a:pt x="2987" y="1461"/>
                  </a:lnTo>
                  <a:lnTo>
                    <a:pt x="2974" y="1460"/>
                  </a:lnTo>
                  <a:lnTo>
                    <a:pt x="2959" y="1460"/>
                  </a:lnTo>
                  <a:lnTo>
                    <a:pt x="2944" y="1460"/>
                  </a:lnTo>
                  <a:lnTo>
                    <a:pt x="2929" y="1461"/>
                  </a:lnTo>
                  <a:lnTo>
                    <a:pt x="2913" y="1464"/>
                  </a:lnTo>
                  <a:lnTo>
                    <a:pt x="2842" y="1476"/>
                  </a:lnTo>
                  <a:lnTo>
                    <a:pt x="2769" y="1489"/>
                  </a:lnTo>
                  <a:lnTo>
                    <a:pt x="2733" y="1496"/>
                  </a:lnTo>
                  <a:lnTo>
                    <a:pt x="2696" y="1505"/>
                  </a:lnTo>
                  <a:lnTo>
                    <a:pt x="2660" y="1515"/>
                  </a:lnTo>
                  <a:lnTo>
                    <a:pt x="2624" y="1525"/>
                  </a:lnTo>
                  <a:lnTo>
                    <a:pt x="2589" y="1536"/>
                  </a:lnTo>
                  <a:lnTo>
                    <a:pt x="2556" y="1550"/>
                  </a:lnTo>
                  <a:lnTo>
                    <a:pt x="2524" y="1564"/>
                  </a:lnTo>
                  <a:lnTo>
                    <a:pt x="2495" y="1579"/>
                  </a:lnTo>
                  <a:lnTo>
                    <a:pt x="2481" y="1588"/>
                  </a:lnTo>
                  <a:lnTo>
                    <a:pt x="2466" y="1596"/>
                  </a:lnTo>
                  <a:lnTo>
                    <a:pt x="2453" y="1606"/>
                  </a:lnTo>
                  <a:lnTo>
                    <a:pt x="2441" y="1615"/>
                  </a:lnTo>
                  <a:lnTo>
                    <a:pt x="2429" y="1626"/>
                  </a:lnTo>
                  <a:lnTo>
                    <a:pt x="2418" y="1636"/>
                  </a:lnTo>
                  <a:lnTo>
                    <a:pt x="2408" y="1646"/>
                  </a:lnTo>
                  <a:lnTo>
                    <a:pt x="2399" y="1658"/>
                  </a:lnTo>
                  <a:lnTo>
                    <a:pt x="2389" y="1669"/>
                  </a:lnTo>
                  <a:lnTo>
                    <a:pt x="2379" y="1680"/>
                  </a:lnTo>
                  <a:lnTo>
                    <a:pt x="2371" y="1690"/>
                  </a:lnTo>
                  <a:lnTo>
                    <a:pt x="2361" y="1700"/>
                  </a:lnTo>
                  <a:lnTo>
                    <a:pt x="2340" y="1716"/>
                  </a:lnTo>
                  <a:lnTo>
                    <a:pt x="2321" y="1730"/>
                  </a:lnTo>
                  <a:lnTo>
                    <a:pt x="2301" y="1743"/>
                  </a:lnTo>
                  <a:lnTo>
                    <a:pt x="2281" y="1753"/>
                  </a:lnTo>
                  <a:lnTo>
                    <a:pt x="2262" y="1761"/>
                  </a:lnTo>
                  <a:lnTo>
                    <a:pt x="2244" y="1767"/>
                  </a:lnTo>
                  <a:lnTo>
                    <a:pt x="2227" y="1773"/>
                  </a:lnTo>
                  <a:lnTo>
                    <a:pt x="2212" y="1777"/>
                  </a:lnTo>
                  <a:lnTo>
                    <a:pt x="2198" y="1779"/>
                  </a:lnTo>
                  <a:lnTo>
                    <a:pt x="2186" y="1781"/>
                  </a:lnTo>
                  <a:lnTo>
                    <a:pt x="2168" y="1784"/>
                  </a:lnTo>
                  <a:lnTo>
                    <a:pt x="2163" y="1784"/>
                  </a:lnTo>
                  <a:lnTo>
                    <a:pt x="2162" y="1785"/>
                  </a:lnTo>
                  <a:lnTo>
                    <a:pt x="2159" y="1787"/>
                  </a:lnTo>
                  <a:lnTo>
                    <a:pt x="2155" y="1774"/>
                  </a:lnTo>
                  <a:lnTo>
                    <a:pt x="2151" y="1762"/>
                  </a:lnTo>
                  <a:lnTo>
                    <a:pt x="2149" y="1750"/>
                  </a:lnTo>
                  <a:lnTo>
                    <a:pt x="2148" y="1739"/>
                  </a:lnTo>
                  <a:lnTo>
                    <a:pt x="2148" y="1687"/>
                  </a:lnTo>
                  <a:lnTo>
                    <a:pt x="2148" y="1659"/>
                  </a:lnTo>
                  <a:lnTo>
                    <a:pt x="2148" y="1650"/>
                  </a:lnTo>
                  <a:lnTo>
                    <a:pt x="2148" y="1647"/>
                  </a:lnTo>
                  <a:lnTo>
                    <a:pt x="2057" y="1647"/>
                  </a:lnTo>
                  <a:lnTo>
                    <a:pt x="2057" y="1557"/>
                  </a:lnTo>
                  <a:lnTo>
                    <a:pt x="2062" y="1554"/>
                  </a:lnTo>
                  <a:lnTo>
                    <a:pt x="2072" y="1543"/>
                  </a:lnTo>
                  <a:lnTo>
                    <a:pt x="2091" y="1529"/>
                  </a:lnTo>
                  <a:lnTo>
                    <a:pt x="2114" y="1511"/>
                  </a:lnTo>
                  <a:lnTo>
                    <a:pt x="2127" y="1504"/>
                  </a:lnTo>
                  <a:lnTo>
                    <a:pt x="2141" y="1495"/>
                  </a:lnTo>
                  <a:lnTo>
                    <a:pt x="2156" y="1488"/>
                  </a:lnTo>
                  <a:lnTo>
                    <a:pt x="2171" y="1481"/>
                  </a:lnTo>
                  <a:lnTo>
                    <a:pt x="2188" y="1474"/>
                  </a:lnTo>
                  <a:lnTo>
                    <a:pt x="2204" y="1470"/>
                  </a:lnTo>
                  <a:lnTo>
                    <a:pt x="2222" y="1468"/>
                  </a:lnTo>
                  <a:lnTo>
                    <a:pt x="2238" y="1467"/>
                  </a:lnTo>
                  <a:lnTo>
                    <a:pt x="2254" y="1466"/>
                  </a:lnTo>
                  <a:lnTo>
                    <a:pt x="2268" y="1462"/>
                  </a:lnTo>
                  <a:lnTo>
                    <a:pt x="2281" y="1458"/>
                  </a:lnTo>
                  <a:lnTo>
                    <a:pt x="2292" y="1453"/>
                  </a:lnTo>
                  <a:lnTo>
                    <a:pt x="2302" y="1445"/>
                  </a:lnTo>
                  <a:lnTo>
                    <a:pt x="2312" y="1437"/>
                  </a:lnTo>
                  <a:lnTo>
                    <a:pt x="2321" y="1430"/>
                  </a:lnTo>
                  <a:lnTo>
                    <a:pt x="2329" y="1421"/>
                  </a:lnTo>
                  <a:lnTo>
                    <a:pt x="2338" y="1412"/>
                  </a:lnTo>
                  <a:lnTo>
                    <a:pt x="2347" y="1405"/>
                  </a:lnTo>
                  <a:lnTo>
                    <a:pt x="2355" y="1397"/>
                  </a:lnTo>
                  <a:lnTo>
                    <a:pt x="2366" y="1390"/>
                  </a:lnTo>
                  <a:lnTo>
                    <a:pt x="2377" y="1384"/>
                  </a:lnTo>
                  <a:lnTo>
                    <a:pt x="2389" y="1380"/>
                  </a:lnTo>
                  <a:lnTo>
                    <a:pt x="2403" y="1377"/>
                  </a:lnTo>
                  <a:lnTo>
                    <a:pt x="2420" y="1375"/>
                  </a:lnTo>
                  <a:lnTo>
                    <a:pt x="2427" y="1375"/>
                  </a:lnTo>
                  <a:lnTo>
                    <a:pt x="2435" y="1373"/>
                  </a:lnTo>
                  <a:lnTo>
                    <a:pt x="2440" y="1369"/>
                  </a:lnTo>
                  <a:lnTo>
                    <a:pt x="2446" y="1365"/>
                  </a:lnTo>
                  <a:lnTo>
                    <a:pt x="2450" y="1358"/>
                  </a:lnTo>
                  <a:lnTo>
                    <a:pt x="2453" y="1350"/>
                  </a:lnTo>
                  <a:lnTo>
                    <a:pt x="2457" y="1343"/>
                  </a:lnTo>
                  <a:lnTo>
                    <a:pt x="2458" y="1333"/>
                  </a:lnTo>
                  <a:lnTo>
                    <a:pt x="2459" y="1323"/>
                  </a:lnTo>
                  <a:lnTo>
                    <a:pt x="2460" y="1312"/>
                  </a:lnTo>
                  <a:lnTo>
                    <a:pt x="2460" y="1301"/>
                  </a:lnTo>
                  <a:lnTo>
                    <a:pt x="2460" y="1289"/>
                  </a:lnTo>
                  <a:lnTo>
                    <a:pt x="2458" y="1266"/>
                  </a:lnTo>
                  <a:lnTo>
                    <a:pt x="2453" y="1239"/>
                  </a:lnTo>
                  <a:lnTo>
                    <a:pt x="2449" y="1214"/>
                  </a:lnTo>
                  <a:lnTo>
                    <a:pt x="2444" y="1190"/>
                  </a:lnTo>
                  <a:lnTo>
                    <a:pt x="2438" y="1166"/>
                  </a:lnTo>
                  <a:lnTo>
                    <a:pt x="2433" y="1146"/>
                  </a:lnTo>
                  <a:lnTo>
                    <a:pt x="2424" y="1115"/>
                  </a:lnTo>
                  <a:lnTo>
                    <a:pt x="2420" y="1103"/>
                  </a:lnTo>
                  <a:lnTo>
                    <a:pt x="2424" y="1103"/>
                  </a:lnTo>
                  <a:lnTo>
                    <a:pt x="2434" y="1102"/>
                  </a:lnTo>
                  <a:lnTo>
                    <a:pt x="2440" y="1101"/>
                  </a:lnTo>
                  <a:lnTo>
                    <a:pt x="2449" y="1099"/>
                  </a:lnTo>
                  <a:lnTo>
                    <a:pt x="2457" y="1096"/>
                  </a:lnTo>
                  <a:lnTo>
                    <a:pt x="2465" y="1092"/>
                  </a:lnTo>
                  <a:lnTo>
                    <a:pt x="2474" y="1088"/>
                  </a:lnTo>
                  <a:lnTo>
                    <a:pt x="2482" y="1082"/>
                  </a:lnTo>
                  <a:lnTo>
                    <a:pt x="2489" y="1074"/>
                  </a:lnTo>
                  <a:lnTo>
                    <a:pt x="2496" y="1065"/>
                  </a:lnTo>
                  <a:lnTo>
                    <a:pt x="2502" y="1055"/>
                  </a:lnTo>
                  <a:lnTo>
                    <a:pt x="2507" y="1044"/>
                  </a:lnTo>
                  <a:lnTo>
                    <a:pt x="2510" y="1029"/>
                  </a:lnTo>
                  <a:lnTo>
                    <a:pt x="2510" y="1013"/>
                  </a:lnTo>
                  <a:lnTo>
                    <a:pt x="2510" y="984"/>
                  </a:lnTo>
                  <a:lnTo>
                    <a:pt x="2509" y="961"/>
                  </a:lnTo>
                  <a:lnTo>
                    <a:pt x="2508" y="952"/>
                  </a:lnTo>
                  <a:lnTo>
                    <a:pt x="2506" y="944"/>
                  </a:lnTo>
                  <a:lnTo>
                    <a:pt x="2502" y="939"/>
                  </a:lnTo>
                  <a:lnTo>
                    <a:pt x="2499" y="934"/>
                  </a:lnTo>
                  <a:lnTo>
                    <a:pt x="2495" y="930"/>
                  </a:lnTo>
                  <a:lnTo>
                    <a:pt x="2488" y="927"/>
                  </a:lnTo>
                  <a:lnTo>
                    <a:pt x="2481" y="925"/>
                  </a:lnTo>
                  <a:lnTo>
                    <a:pt x="2472" y="924"/>
                  </a:lnTo>
                  <a:lnTo>
                    <a:pt x="2450" y="923"/>
                  </a:lnTo>
                  <a:lnTo>
                    <a:pt x="2420" y="923"/>
                  </a:lnTo>
                  <a:lnTo>
                    <a:pt x="2378" y="923"/>
                  </a:lnTo>
                  <a:lnTo>
                    <a:pt x="2325" y="923"/>
                  </a:lnTo>
                  <a:lnTo>
                    <a:pt x="2265" y="923"/>
                  </a:lnTo>
                  <a:lnTo>
                    <a:pt x="2204" y="923"/>
                  </a:lnTo>
                  <a:lnTo>
                    <a:pt x="2148" y="923"/>
                  </a:lnTo>
                  <a:lnTo>
                    <a:pt x="2101" y="923"/>
                  </a:lnTo>
                  <a:lnTo>
                    <a:pt x="2069" y="923"/>
                  </a:lnTo>
                  <a:lnTo>
                    <a:pt x="2057" y="923"/>
                  </a:lnTo>
                  <a:lnTo>
                    <a:pt x="2053" y="926"/>
                  </a:lnTo>
                  <a:lnTo>
                    <a:pt x="2041" y="937"/>
                  </a:lnTo>
                  <a:lnTo>
                    <a:pt x="2023" y="951"/>
                  </a:lnTo>
                  <a:lnTo>
                    <a:pt x="2001" y="967"/>
                  </a:lnTo>
                  <a:lnTo>
                    <a:pt x="1986" y="976"/>
                  </a:lnTo>
                  <a:lnTo>
                    <a:pt x="1972" y="985"/>
                  </a:lnTo>
                  <a:lnTo>
                    <a:pt x="1958" y="992"/>
                  </a:lnTo>
                  <a:lnTo>
                    <a:pt x="1942" y="999"/>
                  </a:lnTo>
                  <a:lnTo>
                    <a:pt x="1925" y="1004"/>
                  </a:lnTo>
                  <a:lnTo>
                    <a:pt x="1909" y="1010"/>
                  </a:lnTo>
                  <a:lnTo>
                    <a:pt x="1893" y="1012"/>
                  </a:lnTo>
                  <a:lnTo>
                    <a:pt x="1875" y="1013"/>
                  </a:lnTo>
                  <a:lnTo>
                    <a:pt x="1842" y="1013"/>
                  </a:lnTo>
                  <a:lnTo>
                    <a:pt x="1809" y="1013"/>
                  </a:lnTo>
                  <a:lnTo>
                    <a:pt x="1779" y="1013"/>
                  </a:lnTo>
                  <a:lnTo>
                    <a:pt x="1751" y="1013"/>
                  </a:lnTo>
                  <a:lnTo>
                    <a:pt x="1727" y="1013"/>
                  </a:lnTo>
                  <a:lnTo>
                    <a:pt x="1710" y="1013"/>
                  </a:lnTo>
                  <a:lnTo>
                    <a:pt x="1698" y="1013"/>
                  </a:lnTo>
                  <a:lnTo>
                    <a:pt x="1694" y="1013"/>
                  </a:lnTo>
                  <a:lnTo>
                    <a:pt x="1513" y="1195"/>
                  </a:lnTo>
                  <a:lnTo>
                    <a:pt x="1422" y="1195"/>
                  </a:lnTo>
                  <a:lnTo>
                    <a:pt x="1150" y="1467"/>
                  </a:lnTo>
                  <a:lnTo>
                    <a:pt x="969" y="1467"/>
                  </a:lnTo>
                  <a:lnTo>
                    <a:pt x="877" y="1557"/>
                  </a:lnTo>
                  <a:lnTo>
                    <a:pt x="515" y="1557"/>
                  </a:lnTo>
                  <a:lnTo>
                    <a:pt x="243" y="1739"/>
                  </a:lnTo>
                  <a:lnTo>
                    <a:pt x="239" y="1742"/>
                  </a:lnTo>
                  <a:lnTo>
                    <a:pt x="228" y="1752"/>
                  </a:lnTo>
                  <a:lnTo>
                    <a:pt x="219" y="1757"/>
                  </a:lnTo>
                  <a:lnTo>
                    <a:pt x="209" y="1763"/>
                  </a:lnTo>
                  <a:lnTo>
                    <a:pt x="198" y="1768"/>
                  </a:lnTo>
                  <a:lnTo>
                    <a:pt x="186" y="1773"/>
                  </a:lnTo>
                  <a:lnTo>
                    <a:pt x="173" y="1776"/>
                  </a:lnTo>
                  <a:lnTo>
                    <a:pt x="159" y="1778"/>
                  </a:lnTo>
                  <a:lnTo>
                    <a:pt x="152" y="1779"/>
                  </a:lnTo>
                  <a:lnTo>
                    <a:pt x="144" y="1779"/>
                  </a:lnTo>
                  <a:lnTo>
                    <a:pt x="136" y="1778"/>
                  </a:lnTo>
                  <a:lnTo>
                    <a:pt x="129" y="1777"/>
                  </a:lnTo>
                  <a:lnTo>
                    <a:pt x="120" y="1775"/>
                  </a:lnTo>
                  <a:lnTo>
                    <a:pt x="112" y="1773"/>
                  </a:lnTo>
                  <a:lnTo>
                    <a:pt x="104" y="1769"/>
                  </a:lnTo>
                  <a:lnTo>
                    <a:pt x="95" y="1765"/>
                  </a:lnTo>
                  <a:lnTo>
                    <a:pt x="87" y="1760"/>
                  </a:lnTo>
                  <a:lnTo>
                    <a:pt x="79" y="1754"/>
                  </a:lnTo>
                  <a:lnTo>
                    <a:pt x="70" y="1747"/>
                  </a:lnTo>
                  <a:lnTo>
                    <a:pt x="61" y="1739"/>
                  </a:lnTo>
                  <a:lnTo>
                    <a:pt x="42" y="1719"/>
                  </a:lnTo>
                  <a:lnTo>
                    <a:pt x="25" y="1703"/>
                  </a:lnTo>
                  <a:lnTo>
                    <a:pt x="12" y="1689"/>
                  </a:lnTo>
                  <a:lnTo>
                    <a:pt x="0" y="1678"/>
                  </a:lnTo>
                  <a:lnTo>
                    <a:pt x="16" y="1673"/>
                  </a:lnTo>
                  <a:lnTo>
                    <a:pt x="29" y="1668"/>
                  </a:lnTo>
                  <a:lnTo>
                    <a:pt x="38" y="1663"/>
                  </a:lnTo>
                  <a:lnTo>
                    <a:pt x="47" y="1658"/>
                  </a:lnTo>
                  <a:lnTo>
                    <a:pt x="58" y="1651"/>
                  </a:lnTo>
                  <a:lnTo>
                    <a:pt x="61" y="1647"/>
                  </a:lnTo>
                  <a:lnTo>
                    <a:pt x="153" y="1557"/>
                  </a:lnTo>
                  <a:lnTo>
                    <a:pt x="165" y="1554"/>
                  </a:lnTo>
                  <a:lnTo>
                    <a:pt x="196" y="1543"/>
                  </a:lnTo>
                  <a:lnTo>
                    <a:pt x="243" y="1529"/>
                  </a:lnTo>
                  <a:lnTo>
                    <a:pt x="300" y="1511"/>
                  </a:lnTo>
                  <a:lnTo>
                    <a:pt x="361" y="1495"/>
                  </a:lnTo>
                  <a:lnTo>
                    <a:pt x="420" y="1481"/>
                  </a:lnTo>
                  <a:lnTo>
                    <a:pt x="448" y="1474"/>
                  </a:lnTo>
                  <a:lnTo>
                    <a:pt x="474" y="1470"/>
                  </a:lnTo>
                  <a:lnTo>
                    <a:pt x="497" y="1468"/>
                  </a:lnTo>
                  <a:lnTo>
                    <a:pt x="515" y="1467"/>
                  </a:lnTo>
                  <a:lnTo>
                    <a:pt x="524" y="1466"/>
                  </a:lnTo>
                  <a:lnTo>
                    <a:pt x="531" y="1465"/>
                  </a:lnTo>
                  <a:lnTo>
                    <a:pt x="538" y="1462"/>
                  </a:lnTo>
                  <a:lnTo>
                    <a:pt x="546" y="1459"/>
                  </a:lnTo>
                  <a:lnTo>
                    <a:pt x="551" y="1455"/>
                  </a:lnTo>
                  <a:lnTo>
                    <a:pt x="558" y="1449"/>
                  </a:lnTo>
                  <a:lnTo>
                    <a:pt x="563" y="1444"/>
                  </a:lnTo>
                  <a:lnTo>
                    <a:pt x="567" y="1439"/>
                  </a:lnTo>
                  <a:lnTo>
                    <a:pt x="576" y="1424"/>
                  </a:lnTo>
                  <a:lnTo>
                    <a:pt x="584" y="1409"/>
                  </a:lnTo>
                  <a:lnTo>
                    <a:pt x="590" y="1393"/>
                  </a:lnTo>
                  <a:lnTo>
                    <a:pt x="595" y="1375"/>
                  </a:lnTo>
                  <a:lnTo>
                    <a:pt x="598" y="1359"/>
                  </a:lnTo>
                  <a:lnTo>
                    <a:pt x="601" y="1343"/>
                  </a:lnTo>
                  <a:lnTo>
                    <a:pt x="603" y="1328"/>
                  </a:lnTo>
                  <a:lnTo>
                    <a:pt x="604" y="1313"/>
                  </a:lnTo>
                  <a:lnTo>
                    <a:pt x="605" y="1293"/>
                  </a:lnTo>
                  <a:lnTo>
                    <a:pt x="605" y="1285"/>
                  </a:lnTo>
                  <a:lnTo>
                    <a:pt x="598" y="1281"/>
                  </a:lnTo>
                  <a:lnTo>
                    <a:pt x="577" y="1270"/>
                  </a:lnTo>
                  <a:lnTo>
                    <a:pt x="549" y="1251"/>
                  </a:lnTo>
                  <a:lnTo>
                    <a:pt x="515" y="1229"/>
                  </a:lnTo>
                  <a:lnTo>
                    <a:pt x="498" y="1215"/>
                  </a:lnTo>
                  <a:lnTo>
                    <a:pt x="481" y="1201"/>
                  </a:lnTo>
                  <a:lnTo>
                    <a:pt x="466" y="1186"/>
                  </a:lnTo>
                  <a:lnTo>
                    <a:pt x="453" y="1171"/>
                  </a:lnTo>
                  <a:lnTo>
                    <a:pt x="447" y="1162"/>
                  </a:lnTo>
                  <a:lnTo>
                    <a:pt x="441" y="1155"/>
                  </a:lnTo>
                  <a:lnTo>
                    <a:pt x="437" y="1146"/>
                  </a:lnTo>
                  <a:lnTo>
                    <a:pt x="432" y="1138"/>
                  </a:lnTo>
                  <a:lnTo>
                    <a:pt x="429" y="1129"/>
                  </a:lnTo>
                  <a:lnTo>
                    <a:pt x="427" y="1121"/>
                  </a:lnTo>
                  <a:lnTo>
                    <a:pt x="425" y="1112"/>
                  </a:lnTo>
                  <a:lnTo>
                    <a:pt x="425" y="1103"/>
                  </a:lnTo>
                  <a:lnTo>
                    <a:pt x="425" y="1084"/>
                  </a:lnTo>
                  <a:lnTo>
                    <a:pt x="425" y="1062"/>
                  </a:lnTo>
                  <a:lnTo>
                    <a:pt x="425" y="1038"/>
                  </a:lnTo>
                  <a:lnTo>
                    <a:pt x="425" y="1013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250"/>
            <p:cNvSpPr>
              <a:spLocks noChangeAspect="1"/>
            </p:cNvSpPr>
            <p:nvPr/>
          </p:nvSpPr>
          <p:spPr bwMode="auto">
            <a:xfrm>
              <a:off x="5568" y="1727"/>
              <a:ext cx="451" cy="251"/>
            </a:xfrm>
            <a:custGeom>
              <a:avLst/>
              <a:gdLst>
                <a:gd name="T0" fmla="*/ 0 w 3403"/>
                <a:gd name="T1" fmla="*/ 0 h 1787"/>
                <a:gd name="T2" fmla="*/ 0 w 3403"/>
                <a:gd name="T3" fmla="*/ 0 h 1787"/>
                <a:gd name="T4" fmla="*/ 0 w 3403"/>
                <a:gd name="T5" fmla="*/ 0 h 1787"/>
                <a:gd name="T6" fmla="*/ 0 w 3403"/>
                <a:gd name="T7" fmla="*/ 0 h 1787"/>
                <a:gd name="T8" fmla="*/ 0 w 3403"/>
                <a:gd name="T9" fmla="*/ 0 h 1787"/>
                <a:gd name="T10" fmla="*/ 0 w 3403"/>
                <a:gd name="T11" fmla="*/ 0 h 1787"/>
                <a:gd name="T12" fmla="*/ 0 w 3403"/>
                <a:gd name="T13" fmla="*/ 0 h 1787"/>
                <a:gd name="T14" fmla="*/ 0 w 3403"/>
                <a:gd name="T15" fmla="*/ 0 h 1787"/>
                <a:gd name="T16" fmla="*/ 0 w 3403"/>
                <a:gd name="T17" fmla="*/ 0 h 1787"/>
                <a:gd name="T18" fmla="*/ 0 w 3403"/>
                <a:gd name="T19" fmla="*/ 0 h 1787"/>
                <a:gd name="T20" fmla="*/ 0 w 3403"/>
                <a:gd name="T21" fmla="*/ 0 h 1787"/>
                <a:gd name="T22" fmla="*/ 0 w 3403"/>
                <a:gd name="T23" fmla="*/ 0 h 1787"/>
                <a:gd name="T24" fmla="*/ 0 w 3403"/>
                <a:gd name="T25" fmla="*/ 0 h 1787"/>
                <a:gd name="T26" fmla="*/ 0 w 3403"/>
                <a:gd name="T27" fmla="*/ 0 h 1787"/>
                <a:gd name="T28" fmla="*/ 0 w 3403"/>
                <a:gd name="T29" fmla="*/ 0 h 1787"/>
                <a:gd name="T30" fmla="*/ 0 w 3403"/>
                <a:gd name="T31" fmla="*/ 0 h 1787"/>
                <a:gd name="T32" fmla="*/ 0 w 3403"/>
                <a:gd name="T33" fmla="*/ 0 h 1787"/>
                <a:gd name="T34" fmla="*/ 0 w 3403"/>
                <a:gd name="T35" fmla="*/ 0 h 1787"/>
                <a:gd name="T36" fmla="*/ 0 w 3403"/>
                <a:gd name="T37" fmla="*/ 0 h 1787"/>
                <a:gd name="T38" fmla="*/ 0 w 3403"/>
                <a:gd name="T39" fmla="*/ 0 h 1787"/>
                <a:gd name="T40" fmla="*/ 0 w 3403"/>
                <a:gd name="T41" fmla="*/ 0 h 1787"/>
                <a:gd name="T42" fmla="*/ 0 w 3403"/>
                <a:gd name="T43" fmla="*/ 0 h 1787"/>
                <a:gd name="T44" fmla="*/ 0 w 3403"/>
                <a:gd name="T45" fmla="*/ 0 h 1787"/>
                <a:gd name="T46" fmla="*/ 0 w 3403"/>
                <a:gd name="T47" fmla="*/ 0 h 1787"/>
                <a:gd name="T48" fmla="*/ 0 w 3403"/>
                <a:gd name="T49" fmla="*/ 0 h 1787"/>
                <a:gd name="T50" fmla="*/ 0 w 3403"/>
                <a:gd name="T51" fmla="*/ 0 h 1787"/>
                <a:gd name="T52" fmla="*/ 0 w 3403"/>
                <a:gd name="T53" fmla="*/ 0 h 1787"/>
                <a:gd name="T54" fmla="*/ 0 w 3403"/>
                <a:gd name="T55" fmla="*/ 0 h 1787"/>
                <a:gd name="T56" fmla="*/ 0 w 3403"/>
                <a:gd name="T57" fmla="*/ 0 h 1787"/>
                <a:gd name="T58" fmla="*/ 0 w 3403"/>
                <a:gd name="T59" fmla="*/ 0 h 1787"/>
                <a:gd name="T60" fmla="*/ 0 w 3403"/>
                <a:gd name="T61" fmla="*/ 0 h 1787"/>
                <a:gd name="T62" fmla="*/ 0 w 3403"/>
                <a:gd name="T63" fmla="*/ 0 h 1787"/>
                <a:gd name="T64" fmla="*/ 0 w 3403"/>
                <a:gd name="T65" fmla="*/ 0 h 1787"/>
                <a:gd name="T66" fmla="*/ 0 w 3403"/>
                <a:gd name="T67" fmla="*/ 0 h 1787"/>
                <a:gd name="T68" fmla="*/ 0 w 3403"/>
                <a:gd name="T69" fmla="*/ 0 h 1787"/>
                <a:gd name="T70" fmla="*/ 0 w 3403"/>
                <a:gd name="T71" fmla="*/ 0 h 1787"/>
                <a:gd name="T72" fmla="*/ 0 w 3403"/>
                <a:gd name="T73" fmla="*/ 0 h 1787"/>
                <a:gd name="T74" fmla="*/ 0 w 3403"/>
                <a:gd name="T75" fmla="*/ 0 h 1787"/>
                <a:gd name="T76" fmla="*/ 0 w 3403"/>
                <a:gd name="T77" fmla="*/ 0 h 1787"/>
                <a:gd name="T78" fmla="*/ 0 w 3403"/>
                <a:gd name="T79" fmla="*/ 0 h 1787"/>
                <a:gd name="T80" fmla="*/ 0 w 3403"/>
                <a:gd name="T81" fmla="*/ 0 h 1787"/>
                <a:gd name="T82" fmla="*/ 0 w 3403"/>
                <a:gd name="T83" fmla="*/ 0 h 1787"/>
                <a:gd name="T84" fmla="*/ 0 w 3403"/>
                <a:gd name="T85" fmla="*/ 0 h 1787"/>
                <a:gd name="T86" fmla="*/ 0 w 3403"/>
                <a:gd name="T87" fmla="*/ 0 h 1787"/>
                <a:gd name="T88" fmla="*/ 0 w 3403"/>
                <a:gd name="T89" fmla="*/ 0 h 1787"/>
                <a:gd name="T90" fmla="*/ 0 w 3403"/>
                <a:gd name="T91" fmla="*/ 0 h 1787"/>
                <a:gd name="T92" fmla="*/ 0 w 3403"/>
                <a:gd name="T93" fmla="*/ 0 h 1787"/>
                <a:gd name="T94" fmla="*/ 0 w 3403"/>
                <a:gd name="T95" fmla="*/ 0 h 1787"/>
                <a:gd name="T96" fmla="*/ 0 w 3403"/>
                <a:gd name="T97" fmla="*/ 0 h 1787"/>
                <a:gd name="T98" fmla="*/ 0 w 3403"/>
                <a:gd name="T99" fmla="*/ 0 h 1787"/>
                <a:gd name="T100" fmla="*/ 0 w 3403"/>
                <a:gd name="T101" fmla="*/ 0 h 1787"/>
                <a:gd name="T102" fmla="*/ 0 w 3403"/>
                <a:gd name="T103" fmla="*/ 0 h 1787"/>
                <a:gd name="T104" fmla="*/ 0 w 3403"/>
                <a:gd name="T105" fmla="*/ 0 h 1787"/>
                <a:gd name="T106" fmla="*/ 0 w 3403"/>
                <a:gd name="T107" fmla="*/ 0 h 1787"/>
                <a:gd name="T108" fmla="*/ 0 w 3403"/>
                <a:gd name="T109" fmla="*/ 0 h 1787"/>
                <a:gd name="T110" fmla="*/ 0 w 3403"/>
                <a:gd name="T111" fmla="*/ 0 h 1787"/>
                <a:gd name="T112" fmla="*/ 0 w 3403"/>
                <a:gd name="T113" fmla="*/ 0 h 1787"/>
                <a:gd name="T114" fmla="*/ 0 w 3403"/>
                <a:gd name="T115" fmla="*/ 0 h 1787"/>
                <a:gd name="T116" fmla="*/ 0 w 3403"/>
                <a:gd name="T117" fmla="*/ 0 h 1787"/>
                <a:gd name="T118" fmla="*/ 0 w 3403"/>
                <a:gd name="T119" fmla="*/ 0 h 1787"/>
                <a:gd name="T120" fmla="*/ 0 w 3403"/>
                <a:gd name="T121" fmla="*/ 0 h 1787"/>
                <a:gd name="T122" fmla="*/ 0 w 3403"/>
                <a:gd name="T123" fmla="*/ 0 h 17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03"/>
                <a:gd name="T187" fmla="*/ 0 h 1787"/>
                <a:gd name="T188" fmla="*/ 3403 w 3403"/>
                <a:gd name="T189" fmla="*/ 1787 h 17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03" h="1787">
                  <a:moveTo>
                    <a:pt x="425" y="1013"/>
                  </a:moveTo>
                  <a:lnTo>
                    <a:pt x="432" y="1013"/>
                  </a:lnTo>
                  <a:lnTo>
                    <a:pt x="453" y="1012"/>
                  </a:lnTo>
                  <a:lnTo>
                    <a:pt x="485" y="1011"/>
                  </a:lnTo>
                  <a:lnTo>
                    <a:pt x="521" y="1007"/>
                  </a:lnTo>
                  <a:lnTo>
                    <a:pt x="540" y="1004"/>
                  </a:lnTo>
                  <a:lnTo>
                    <a:pt x="559" y="1001"/>
                  </a:lnTo>
                  <a:lnTo>
                    <a:pt x="578" y="997"/>
                  </a:lnTo>
                  <a:lnTo>
                    <a:pt x="596" y="992"/>
                  </a:lnTo>
                  <a:lnTo>
                    <a:pt x="612" y="987"/>
                  </a:lnTo>
                  <a:lnTo>
                    <a:pt x="627" y="980"/>
                  </a:lnTo>
                  <a:lnTo>
                    <a:pt x="634" y="977"/>
                  </a:lnTo>
                  <a:lnTo>
                    <a:pt x="639" y="973"/>
                  </a:lnTo>
                  <a:lnTo>
                    <a:pt x="645" y="968"/>
                  </a:lnTo>
                  <a:lnTo>
                    <a:pt x="649" y="964"/>
                  </a:lnTo>
                  <a:lnTo>
                    <a:pt x="653" y="960"/>
                  </a:lnTo>
                  <a:lnTo>
                    <a:pt x="660" y="955"/>
                  </a:lnTo>
                  <a:lnTo>
                    <a:pt x="666" y="950"/>
                  </a:lnTo>
                  <a:lnTo>
                    <a:pt x="675" y="946"/>
                  </a:lnTo>
                  <a:lnTo>
                    <a:pt x="695" y="937"/>
                  </a:lnTo>
                  <a:lnTo>
                    <a:pt x="718" y="927"/>
                  </a:lnTo>
                  <a:lnTo>
                    <a:pt x="771" y="909"/>
                  </a:lnTo>
                  <a:lnTo>
                    <a:pt x="830" y="889"/>
                  </a:lnTo>
                  <a:lnTo>
                    <a:pt x="860" y="878"/>
                  </a:lnTo>
                  <a:lnTo>
                    <a:pt x="888" y="868"/>
                  </a:lnTo>
                  <a:lnTo>
                    <a:pt x="917" y="857"/>
                  </a:lnTo>
                  <a:lnTo>
                    <a:pt x="942" y="845"/>
                  </a:lnTo>
                  <a:lnTo>
                    <a:pt x="965" y="835"/>
                  </a:lnTo>
                  <a:lnTo>
                    <a:pt x="984" y="823"/>
                  </a:lnTo>
                  <a:lnTo>
                    <a:pt x="993" y="816"/>
                  </a:lnTo>
                  <a:lnTo>
                    <a:pt x="999" y="811"/>
                  </a:lnTo>
                  <a:lnTo>
                    <a:pt x="1005" y="804"/>
                  </a:lnTo>
                  <a:lnTo>
                    <a:pt x="1010" y="798"/>
                  </a:lnTo>
                  <a:lnTo>
                    <a:pt x="1024" y="771"/>
                  </a:lnTo>
                  <a:lnTo>
                    <a:pt x="1039" y="744"/>
                  </a:lnTo>
                  <a:lnTo>
                    <a:pt x="1045" y="730"/>
                  </a:lnTo>
                  <a:lnTo>
                    <a:pt x="1053" y="717"/>
                  </a:lnTo>
                  <a:lnTo>
                    <a:pt x="1061" y="704"/>
                  </a:lnTo>
                  <a:lnTo>
                    <a:pt x="1070" y="692"/>
                  </a:lnTo>
                  <a:lnTo>
                    <a:pt x="1081" y="680"/>
                  </a:lnTo>
                  <a:lnTo>
                    <a:pt x="1093" y="668"/>
                  </a:lnTo>
                  <a:lnTo>
                    <a:pt x="1106" y="657"/>
                  </a:lnTo>
                  <a:lnTo>
                    <a:pt x="1121" y="647"/>
                  </a:lnTo>
                  <a:lnTo>
                    <a:pt x="1139" y="638"/>
                  </a:lnTo>
                  <a:lnTo>
                    <a:pt x="1158" y="630"/>
                  </a:lnTo>
                  <a:lnTo>
                    <a:pt x="1180" y="622"/>
                  </a:lnTo>
                  <a:lnTo>
                    <a:pt x="1204" y="617"/>
                  </a:lnTo>
                  <a:lnTo>
                    <a:pt x="1230" y="610"/>
                  </a:lnTo>
                  <a:lnTo>
                    <a:pt x="1255" y="603"/>
                  </a:lnTo>
                  <a:lnTo>
                    <a:pt x="1279" y="593"/>
                  </a:lnTo>
                  <a:lnTo>
                    <a:pt x="1303" y="582"/>
                  </a:lnTo>
                  <a:lnTo>
                    <a:pt x="1325" y="569"/>
                  </a:lnTo>
                  <a:lnTo>
                    <a:pt x="1347" y="555"/>
                  </a:lnTo>
                  <a:lnTo>
                    <a:pt x="1367" y="540"/>
                  </a:lnTo>
                  <a:lnTo>
                    <a:pt x="1387" y="523"/>
                  </a:lnTo>
                  <a:lnTo>
                    <a:pt x="1405" y="506"/>
                  </a:lnTo>
                  <a:lnTo>
                    <a:pt x="1422" y="487"/>
                  </a:lnTo>
                  <a:lnTo>
                    <a:pt x="1438" y="469"/>
                  </a:lnTo>
                  <a:lnTo>
                    <a:pt x="1452" y="449"/>
                  </a:lnTo>
                  <a:lnTo>
                    <a:pt x="1465" y="429"/>
                  </a:lnTo>
                  <a:lnTo>
                    <a:pt x="1477" y="409"/>
                  </a:lnTo>
                  <a:lnTo>
                    <a:pt x="1487" y="388"/>
                  </a:lnTo>
                  <a:lnTo>
                    <a:pt x="1496" y="367"/>
                  </a:lnTo>
                  <a:lnTo>
                    <a:pt x="1509" y="327"/>
                  </a:lnTo>
                  <a:lnTo>
                    <a:pt x="1518" y="292"/>
                  </a:lnTo>
                  <a:lnTo>
                    <a:pt x="1523" y="276"/>
                  </a:lnTo>
                  <a:lnTo>
                    <a:pt x="1528" y="261"/>
                  </a:lnTo>
                  <a:lnTo>
                    <a:pt x="1534" y="248"/>
                  </a:lnTo>
                  <a:lnTo>
                    <a:pt x="1541" y="235"/>
                  </a:lnTo>
                  <a:lnTo>
                    <a:pt x="1545" y="230"/>
                  </a:lnTo>
                  <a:lnTo>
                    <a:pt x="1550" y="224"/>
                  </a:lnTo>
                  <a:lnTo>
                    <a:pt x="1554" y="219"/>
                  </a:lnTo>
                  <a:lnTo>
                    <a:pt x="1561" y="214"/>
                  </a:lnTo>
                  <a:lnTo>
                    <a:pt x="1566" y="210"/>
                  </a:lnTo>
                  <a:lnTo>
                    <a:pt x="1574" y="206"/>
                  </a:lnTo>
                  <a:lnTo>
                    <a:pt x="1582" y="202"/>
                  </a:lnTo>
                  <a:lnTo>
                    <a:pt x="1589" y="199"/>
                  </a:lnTo>
                  <a:lnTo>
                    <a:pt x="1599" y="196"/>
                  </a:lnTo>
                  <a:lnTo>
                    <a:pt x="1609" y="194"/>
                  </a:lnTo>
                  <a:lnTo>
                    <a:pt x="1620" y="191"/>
                  </a:lnTo>
                  <a:lnTo>
                    <a:pt x="1632" y="189"/>
                  </a:lnTo>
                  <a:lnTo>
                    <a:pt x="1659" y="187"/>
                  </a:lnTo>
                  <a:lnTo>
                    <a:pt x="1690" y="187"/>
                  </a:lnTo>
                  <a:lnTo>
                    <a:pt x="1707" y="187"/>
                  </a:lnTo>
                  <a:lnTo>
                    <a:pt x="1723" y="188"/>
                  </a:lnTo>
                  <a:lnTo>
                    <a:pt x="1738" y="189"/>
                  </a:lnTo>
                  <a:lnTo>
                    <a:pt x="1754" y="191"/>
                  </a:lnTo>
                  <a:lnTo>
                    <a:pt x="1781" y="197"/>
                  </a:lnTo>
                  <a:lnTo>
                    <a:pt x="1807" y="204"/>
                  </a:lnTo>
                  <a:lnTo>
                    <a:pt x="1831" y="213"/>
                  </a:lnTo>
                  <a:lnTo>
                    <a:pt x="1854" y="222"/>
                  </a:lnTo>
                  <a:lnTo>
                    <a:pt x="1875" y="233"/>
                  </a:lnTo>
                  <a:lnTo>
                    <a:pt x="1895" y="244"/>
                  </a:lnTo>
                  <a:lnTo>
                    <a:pt x="1932" y="265"/>
                  </a:lnTo>
                  <a:lnTo>
                    <a:pt x="1968" y="286"/>
                  </a:lnTo>
                  <a:lnTo>
                    <a:pt x="1984" y="295"/>
                  </a:lnTo>
                  <a:lnTo>
                    <a:pt x="2002" y="302"/>
                  </a:lnTo>
                  <a:lnTo>
                    <a:pt x="2019" y="308"/>
                  </a:lnTo>
                  <a:lnTo>
                    <a:pt x="2038" y="311"/>
                  </a:lnTo>
                  <a:lnTo>
                    <a:pt x="2077" y="318"/>
                  </a:lnTo>
                  <a:lnTo>
                    <a:pt x="2121" y="325"/>
                  </a:lnTo>
                  <a:lnTo>
                    <a:pt x="2145" y="329"/>
                  </a:lnTo>
                  <a:lnTo>
                    <a:pt x="2168" y="331"/>
                  </a:lnTo>
                  <a:lnTo>
                    <a:pt x="2191" y="333"/>
                  </a:lnTo>
                  <a:lnTo>
                    <a:pt x="2213" y="334"/>
                  </a:lnTo>
                  <a:lnTo>
                    <a:pt x="2233" y="334"/>
                  </a:lnTo>
                  <a:lnTo>
                    <a:pt x="2253" y="333"/>
                  </a:lnTo>
                  <a:lnTo>
                    <a:pt x="2262" y="332"/>
                  </a:lnTo>
                  <a:lnTo>
                    <a:pt x="2270" y="330"/>
                  </a:lnTo>
                  <a:lnTo>
                    <a:pt x="2278" y="327"/>
                  </a:lnTo>
                  <a:lnTo>
                    <a:pt x="2286" y="325"/>
                  </a:lnTo>
                  <a:lnTo>
                    <a:pt x="2292" y="322"/>
                  </a:lnTo>
                  <a:lnTo>
                    <a:pt x="2298" y="319"/>
                  </a:lnTo>
                  <a:lnTo>
                    <a:pt x="2303" y="314"/>
                  </a:lnTo>
                  <a:lnTo>
                    <a:pt x="2307" y="309"/>
                  </a:lnTo>
                  <a:lnTo>
                    <a:pt x="2311" y="304"/>
                  </a:lnTo>
                  <a:lnTo>
                    <a:pt x="2313" y="298"/>
                  </a:lnTo>
                  <a:lnTo>
                    <a:pt x="2315" y="292"/>
                  </a:lnTo>
                  <a:lnTo>
                    <a:pt x="2315" y="284"/>
                  </a:lnTo>
                  <a:lnTo>
                    <a:pt x="2314" y="268"/>
                  </a:lnTo>
                  <a:lnTo>
                    <a:pt x="2312" y="252"/>
                  </a:lnTo>
                  <a:lnTo>
                    <a:pt x="2309" y="237"/>
                  </a:lnTo>
                  <a:lnTo>
                    <a:pt x="2304" y="223"/>
                  </a:lnTo>
                  <a:lnTo>
                    <a:pt x="2294" y="195"/>
                  </a:lnTo>
                  <a:lnTo>
                    <a:pt x="2287" y="171"/>
                  </a:lnTo>
                  <a:lnTo>
                    <a:pt x="2286" y="161"/>
                  </a:lnTo>
                  <a:lnTo>
                    <a:pt x="2286" y="151"/>
                  </a:lnTo>
                  <a:lnTo>
                    <a:pt x="2286" y="147"/>
                  </a:lnTo>
                  <a:lnTo>
                    <a:pt x="2287" y="144"/>
                  </a:lnTo>
                  <a:lnTo>
                    <a:pt x="2289" y="140"/>
                  </a:lnTo>
                  <a:lnTo>
                    <a:pt x="2291" y="137"/>
                  </a:lnTo>
                  <a:lnTo>
                    <a:pt x="2294" y="135"/>
                  </a:lnTo>
                  <a:lnTo>
                    <a:pt x="2299" y="133"/>
                  </a:lnTo>
                  <a:lnTo>
                    <a:pt x="2304" y="132"/>
                  </a:lnTo>
                  <a:lnTo>
                    <a:pt x="2310" y="130"/>
                  </a:lnTo>
                  <a:lnTo>
                    <a:pt x="2324" y="129"/>
                  </a:lnTo>
                  <a:lnTo>
                    <a:pt x="2343" y="130"/>
                  </a:lnTo>
                  <a:lnTo>
                    <a:pt x="2363" y="133"/>
                  </a:lnTo>
                  <a:lnTo>
                    <a:pt x="2384" y="135"/>
                  </a:lnTo>
                  <a:lnTo>
                    <a:pt x="2403" y="135"/>
                  </a:lnTo>
                  <a:lnTo>
                    <a:pt x="2422" y="135"/>
                  </a:lnTo>
                  <a:lnTo>
                    <a:pt x="2458" y="133"/>
                  </a:lnTo>
                  <a:lnTo>
                    <a:pt x="2488" y="129"/>
                  </a:lnTo>
                  <a:lnTo>
                    <a:pt x="2514" y="125"/>
                  </a:lnTo>
                  <a:lnTo>
                    <a:pt x="2534" y="122"/>
                  </a:lnTo>
                  <a:lnTo>
                    <a:pt x="2547" y="119"/>
                  </a:lnTo>
                  <a:lnTo>
                    <a:pt x="2551" y="117"/>
                  </a:lnTo>
                  <a:lnTo>
                    <a:pt x="2553" y="109"/>
                  </a:lnTo>
                  <a:lnTo>
                    <a:pt x="2559" y="88"/>
                  </a:lnTo>
                  <a:lnTo>
                    <a:pt x="2564" y="75"/>
                  </a:lnTo>
                  <a:lnTo>
                    <a:pt x="2570" y="62"/>
                  </a:lnTo>
                  <a:lnTo>
                    <a:pt x="2577" y="48"/>
                  </a:lnTo>
                  <a:lnTo>
                    <a:pt x="2586" y="34"/>
                  </a:lnTo>
                  <a:lnTo>
                    <a:pt x="2590" y="27"/>
                  </a:lnTo>
                  <a:lnTo>
                    <a:pt x="2596" y="22"/>
                  </a:lnTo>
                  <a:lnTo>
                    <a:pt x="2601" y="16"/>
                  </a:lnTo>
                  <a:lnTo>
                    <a:pt x="2607" y="12"/>
                  </a:lnTo>
                  <a:lnTo>
                    <a:pt x="2613" y="8"/>
                  </a:lnTo>
                  <a:lnTo>
                    <a:pt x="2619" y="4"/>
                  </a:lnTo>
                  <a:lnTo>
                    <a:pt x="2626" y="1"/>
                  </a:lnTo>
                  <a:lnTo>
                    <a:pt x="2633" y="0"/>
                  </a:lnTo>
                  <a:lnTo>
                    <a:pt x="2640" y="0"/>
                  </a:lnTo>
                  <a:lnTo>
                    <a:pt x="2648" y="0"/>
                  </a:lnTo>
                  <a:lnTo>
                    <a:pt x="2657" y="2"/>
                  </a:lnTo>
                  <a:lnTo>
                    <a:pt x="2666" y="5"/>
                  </a:lnTo>
                  <a:lnTo>
                    <a:pt x="2674" y="10"/>
                  </a:lnTo>
                  <a:lnTo>
                    <a:pt x="2684" y="16"/>
                  </a:lnTo>
                  <a:lnTo>
                    <a:pt x="2694" y="24"/>
                  </a:lnTo>
                  <a:lnTo>
                    <a:pt x="2704" y="34"/>
                  </a:lnTo>
                  <a:lnTo>
                    <a:pt x="2713" y="45"/>
                  </a:lnTo>
                  <a:lnTo>
                    <a:pt x="2722" y="54"/>
                  </a:lnTo>
                  <a:lnTo>
                    <a:pt x="2730" y="65"/>
                  </a:lnTo>
                  <a:lnTo>
                    <a:pt x="2736" y="76"/>
                  </a:lnTo>
                  <a:lnTo>
                    <a:pt x="2741" y="86"/>
                  </a:lnTo>
                  <a:lnTo>
                    <a:pt x="2745" y="97"/>
                  </a:lnTo>
                  <a:lnTo>
                    <a:pt x="2748" y="108"/>
                  </a:lnTo>
                  <a:lnTo>
                    <a:pt x="2750" y="117"/>
                  </a:lnTo>
                  <a:lnTo>
                    <a:pt x="2753" y="127"/>
                  </a:lnTo>
                  <a:lnTo>
                    <a:pt x="2753" y="138"/>
                  </a:lnTo>
                  <a:lnTo>
                    <a:pt x="2754" y="148"/>
                  </a:lnTo>
                  <a:lnTo>
                    <a:pt x="2753" y="158"/>
                  </a:lnTo>
                  <a:lnTo>
                    <a:pt x="2750" y="176"/>
                  </a:lnTo>
                  <a:lnTo>
                    <a:pt x="2746" y="194"/>
                  </a:lnTo>
                  <a:lnTo>
                    <a:pt x="2740" y="210"/>
                  </a:lnTo>
                  <a:lnTo>
                    <a:pt x="2733" y="224"/>
                  </a:lnTo>
                  <a:lnTo>
                    <a:pt x="2726" y="237"/>
                  </a:lnTo>
                  <a:lnTo>
                    <a:pt x="2720" y="249"/>
                  </a:lnTo>
                  <a:lnTo>
                    <a:pt x="2708" y="264"/>
                  </a:lnTo>
                  <a:lnTo>
                    <a:pt x="2704" y="270"/>
                  </a:lnTo>
                  <a:lnTo>
                    <a:pt x="2710" y="275"/>
                  </a:lnTo>
                  <a:lnTo>
                    <a:pt x="2725" y="292"/>
                  </a:lnTo>
                  <a:lnTo>
                    <a:pt x="2735" y="302"/>
                  </a:lnTo>
                  <a:lnTo>
                    <a:pt x="2747" y="315"/>
                  </a:lnTo>
                  <a:lnTo>
                    <a:pt x="2759" y="330"/>
                  </a:lnTo>
                  <a:lnTo>
                    <a:pt x="2771" y="346"/>
                  </a:lnTo>
                  <a:lnTo>
                    <a:pt x="2784" y="363"/>
                  </a:lnTo>
                  <a:lnTo>
                    <a:pt x="2795" y="382"/>
                  </a:lnTo>
                  <a:lnTo>
                    <a:pt x="2806" y="401"/>
                  </a:lnTo>
                  <a:lnTo>
                    <a:pt x="2816" y="422"/>
                  </a:lnTo>
                  <a:lnTo>
                    <a:pt x="2819" y="433"/>
                  </a:lnTo>
                  <a:lnTo>
                    <a:pt x="2822" y="443"/>
                  </a:lnTo>
                  <a:lnTo>
                    <a:pt x="2826" y="454"/>
                  </a:lnTo>
                  <a:lnTo>
                    <a:pt x="2828" y="463"/>
                  </a:lnTo>
                  <a:lnTo>
                    <a:pt x="2829" y="474"/>
                  </a:lnTo>
                  <a:lnTo>
                    <a:pt x="2830" y="485"/>
                  </a:lnTo>
                  <a:lnTo>
                    <a:pt x="2830" y="495"/>
                  </a:lnTo>
                  <a:lnTo>
                    <a:pt x="2829" y="506"/>
                  </a:lnTo>
                  <a:lnTo>
                    <a:pt x="2821" y="549"/>
                  </a:lnTo>
                  <a:lnTo>
                    <a:pt x="2811" y="596"/>
                  </a:lnTo>
                  <a:lnTo>
                    <a:pt x="2807" y="620"/>
                  </a:lnTo>
                  <a:lnTo>
                    <a:pt x="2803" y="643"/>
                  </a:lnTo>
                  <a:lnTo>
                    <a:pt x="2798" y="666"/>
                  </a:lnTo>
                  <a:lnTo>
                    <a:pt x="2796" y="688"/>
                  </a:lnTo>
                  <a:lnTo>
                    <a:pt x="2795" y="709"/>
                  </a:lnTo>
                  <a:lnTo>
                    <a:pt x="2795" y="728"/>
                  </a:lnTo>
                  <a:lnTo>
                    <a:pt x="2796" y="738"/>
                  </a:lnTo>
                  <a:lnTo>
                    <a:pt x="2798" y="746"/>
                  </a:lnTo>
                  <a:lnTo>
                    <a:pt x="2800" y="754"/>
                  </a:lnTo>
                  <a:lnTo>
                    <a:pt x="2804" y="762"/>
                  </a:lnTo>
                  <a:lnTo>
                    <a:pt x="2807" y="768"/>
                  </a:lnTo>
                  <a:lnTo>
                    <a:pt x="2811" y="775"/>
                  </a:lnTo>
                  <a:lnTo>
                    <a:pt x="2817" y="780"/>
                  </a:lnTo>
                  <a:lnTo>
                    <a:pt x="2823" y="786"/>
                  </a:lnTo>
                  <a:lnTo>
                    <a:pt x="2830" y="790"/>
                  </a:lnTo>
                  <a:lnTo>
                    <a:pt x="2837" y="793"/>
                  </a:lnTo>
                  <a:lnTo>
                    <a:pt x="2847" y="795"/>
                  </a:lnTo>
                  <a:lnTo>
                    <a:pt x="2857" y="798"/>
                  </a:lnTo>
                  <a:lnTo>
                    <a:pt x="2867" y="799"/>
                  </a:lnTo>
                  <a:lnTo>
                    <a:pt x="2879" y="799"/>
                  </a:lnTo>
                  <a:lnTo>
                    <a:pt x="2890" y="799"/>
                  </a:lnTo>
                  <a:lnTo>
                    <a:pt x="2902" y="798"/>
                  </a:lnTo>
                  <a:lnTo>
                    <a:pt x="2927" y="794"/>
                  </a:lnTo>
                  <a:lnTo>
                    <a:pt x="2953" y="789"/>
                  </a:lnTo>
                  <a:lnTo>
                    <a:pt x="2979" y="781"/>
                  </a:lnTo>
                  <a:lnTo>
                    <a:pt x="3006" y="774"/>
                  </a:lnTo>
                  <a:lnTo>
                    <a:pt x="3034" y="765"/>
                  </a:lnTo>
                  <a:lnTo>
                    <a:pt x="3062" y="756"/>
                  </a:lnTo>
                  <a:lnTo>
                    <a:pt x="3115" y="738"/>
                  </a:lnTo>
                  <a:lnTo>
                    <a:pt x="3165" y="724"/>
                  </a:lnTo>
                  <a:lnTo>
                    <a:pt x="3188" y="718"/>
                  </a:lnTo>
                  <a:lnTo>
                    <a:pt x="3210" y="715"/>
                  </a:lnTo>
                  <a:lnTo>
                    <a:pt x="3219" y="714"/>
                  </a:lnTo>
                  <a:lnTo>
                    <a:pt x="3228" y="713"/>
                  </a:lnTo>
                  <a:lnTo>
                    <a:pt x="3237" y="714"/>
                  </a:lnTo>
                  <a:lnTo>
                    <a:pt x="3246" y="714"/>
                  </a:lnTo>
                  <a:lnTo>
                    <a:pt x="3277" y="720"/>
                  </a:lnTo>
                  <a:lnTo>
                    <a:pt x="3309" y="728"/>
                  </a:lnTo>
                  <a:lnTo>
                    <a:pt x="3323" y="733"/>
                  </a:lnTo>
                  <a:lnTo>
                    <a:pt x="3338" y="739"/>
                  </a:lnTo>
                  <a:lnTo>
                    <a:pt x="3351" y="745"/>
                  </a:lnTo>
                  <a:lnTo>
                    <a:pt x="3363" y="752"/>
                  </a:lnTo>
                  <a:lnTo>
                    <a:pt x="3374" y="761"/>
                  </a:lnTo>
                  <a:lnTo>
                    <a:pt x="3384" y="770"/>
                  </a:lnTo>
                  <a:lnTo>
                    <a:pt x="3388" y="775"/>
                  </a:lnTo>
                  <a:lnTo>
                    <a:pt x="3391" y="780"/>
                  </a:lnTo>
                  <a:lnTo>
                    <a:pt x="3395" y="787"/>
                  </a:lnTo>
                  <a:lnTo>
                    <a:pt x="3398" y="792"/>
                  </a:lnTo>
                  <a:lnTo>
                    <a:pt x="3400" y="799"/>
                  </a:lnTo>
                  <a:lnTo>
                    <a:pt x="3401" y="805"/>
                  </a:lnTo>
                  <a:lnTo>
                    <a:pt x="3402" y="813"/>
                  </a:lnTo>
                  <a:lnTo>
                    <a:pt x="3403" y="819"/>
                  </a:lnTo>
                  <a:lnTo>
                    <a:pt x="3402" y="827"/>
                  </a:lnTo>
                  <a:lnTo>
                    <a:pt x="3402" y="836"/>
                  </a:lnTo>
                  <a:lnTo>
                    <a:pt x="3400" y="844"/>
                  </a:lnTo>
                  <a:lnTo>
                    <a:pt x="3398" y="853"/>
                  </a:lnTo>
                  <a:lnTo>
                    <a:pt x="3395" y="862"/>
                  </a:lnTo>
                  <a:lnTo>
                    <a:pt x="3390" y="872"/>
                  </a:lnTo>
                  <a:lnTo>
                    <a:pt x="3385" y="881"/>
                  </a:lnTo>
                  <a:lnTo>
                    <a:pt x="3378" y="891"/>
                  </a:lnTo>
                  <a:lnTo>
                    <a:pt x="3362" y="912"/>
                  </a:lnTo>
                  <a:lnTo>
                    <a:pt x="3344" y="933"/>
                  </a:lnTo>
                  <a:lnTo>
                    <a:pt x="3322" y="953"/>
                  </a:lnTo>
                  <a:lnTo>
                    <a:pt x="3299" y="975"/>
                  </a:lnTo>
                  <a:lnTo>
                    <a:pt x="3275" y="997"/>
                  </a:lnTo>
                  <a:lnTo>
                    <a:pt x="3251" y="1017"/>
                  </a:lnTo>
                  <a:lnTo>
                    <a:pt x="3227" y="1039"/>
                  </a:lnTo>
                  <a:lnTo>
                    <a:pt x="3204" y="1060"/>
                  </a:lnTo>
                  <a:lnTo>
                    <a:pt x="3184" y="1081"/>
                  </a:lnTo>
                  <a:lnTo>
                    <a:pt x="3166" y="1101"/>
                  </a:lnTo>
                  <a:lnTo>
                    <a:pt x="3159" y="1111"/>
                  </a:lnTo>
                  <a:lnTo>
                    <a:pt x="3151" y="1121"/>
                  </a:lnTo>
                  <a:lnTo>
                    <a:pt x="3145" y="1129"/>
                  </a:lnTo>
                  <a:lnTo>
                    <a:pt x="3140" y="1139"/>
                  </a:lnTo>
                  <a:lnTo>
                    <a:pt x="3137" y="1148"/>
                  </a:lnTo>
                  <a:lnTo>
                    <a:pt x="3135" y="1157"/>
                  </a:lnTo>
                  <a:lnTo>
                    <a:pt x="3133" y="1164"/>
                  </a:lnTo>
                  <a:lnTo>
                    <a:pt x="3135" y="1172"/>
                  </a:lnTo>
                  <a:lnTo>
                    <a:pt x="3138" y="1189"/>
                  </a:lnTo>
                  <a:lnTo>
                    <a:pt x="3144" y="1208"/>
                  </a:lnTo>
                  <a:lnTo>
                    <a:pt x="3153" y="1230"/>
                  </a:lnTo>
                  <a:lnTo>
                    <a:pt x="3163" y="1251"/>
                  </a:lnTo>
                  <a:lnTo>
                    <a:pt x="3185" y="1300"/>
                  </a:lnTo>
                  <a:lnTo>
                    <a:pt x="3205" y="1349"/>
                  </a:lnTo>
                  <a:lnTo>
                    <a:pt x="3215" y="1374"/>
                  </a:lnTo>
                  <a:lnTo>
                    <a:pt x="3222" y="1398"/>
                  </a:lnTo>
                  <a:lnTo>
                    <a:pt x="3225" y="1409"/>
                  </a:lnTo>
                  <a:lnTo>
                    <a:pt x="3227" y="1420"/>
                  </a:lnTo>
                  <a:lnTo>
                    <a:pt x="3229" y="1431"/>
                  </a:lnTo>
                  <a:lnTo>
                    <a:pt x="3230" y="1442"/>
                  </a:lnTo>
                  <a:lnTo>
                    <a:pt x="3230" y="1452"/>
                  </a:lnTo>
                  <a:lnTo>
                    <a:pt x="3229" y="1461"/>
                  </a:lnTo>
                  <a:lnTo>
                    <a:pt x="3228" y="1470"/>
                  </a:lnTo>
                  <a:lnTo>
                    <a:pt x="3225" y="1479"/>
                  </a:lnTo>
                  <a:lnTo>
                    <a:pt x="3222" y="1486"/>
                  </a:lnTo>
                  <a:lnTo>
                    <a:pt x="3217" y="1494"/>
                  </a:lnTo>
                  <a:lnTo>
                    <a:pt x="3211" y="1501"/>
                  </a:lnTo>
                  <a:lnTo>
                    <a:pt x="3204" y="1506"/>
                  </a:lnTo>
                  <a:lnTo>
                    <a:pt x="3197" y="1510"/>
                  </a:lnTo>
                  <a:lnTo>
                    <a:pt x="3189" y="1514"/>
                  </a:lnTo>
                  <a:lnTo>
                    <a:pt x="3181" y="1517"/>
                  </a:lnTo>
                  <a:lnTo>
                    <a:pt x="3175" y="1519"/>
                  </a:lnTo>
                  <a:lnTo>
                    <a:pt x="3168" y="1520"/>
                  </a:lnTo>
                  <a:lnTo>
                    <a:pt x="3162" y="1520"/>
                  </a:lnTo>
                  <a:lnTo>
                    <a:pt x="3155" y="1520"/>
                  </a:lnTo>
                  <a:lnTo>
                    <a:pt x="3149" y="1519"/>
                  </a:lnTo>
                  <a:lnTo>
                    <a:pt x="3136" y="1515"/>
                  </a:lnTo>
                  <a:lnTo>
                    <a:pt x="3123" y="1509"/>
                  </a:lnTo>
                  <a:lnTo>
                    <a:pt x="3108" y="1503"/>
                  </a:lnTo>
                  <a:lnTo>
                    <a:pt x="3094" y="1495"/>
                  </a:lnTo>
                  <a:lnTo>
                    <a:pt x="3079" y="1488"/>
                  </a:lnTo>
                  <a:lnTo>
                    <a:pt x="3062" y="1480"/>
                  </a:lnTo>
                  <a:lnTo>
                    <a:pt x="3043" y="1472"/>
                  </a:lnTo>
                  <a:lnTo>
                    <a:pt x="3022" y="1467"/>
                  </a:lnTo>
                  <a:lnTo>
                    <a:pt x="3011" y="1465"/>
                  </a:lnTo>
                  <a:lnTo>
                    <a:pt x="2999" y="1462"/>
                  </a:lnTo>
                  <a:lnTo>
                    <a:pt x="2987" y="1461"/>
                  </a:lnTo>
                  <a:lnTo>
                    <a:pt x="2974" y="1460"/>
                  </a:lnTo>
                  <a:lnTo>
                    <a:pt x="2959" y="1460"/>
                  </a:lnTo>
                  <a:lnTo>
                    <a:pt x="2944" y="1460"/>
                  </a:lnTo>
                  <a:lnTo>
                    <a:pt x="2929" y="1461"/>
                  </a:lnTo>
                  <a:lnTo>
                    <a:pt x="2913" y="1464"/>
                  </a:lnTo>
                  <a:lnTo>
                    <a:pt x="2842" y="1476"/>
                  </a:lnTo>
                  <a:lnTo>
                    <a:pt x="2769" y="1489"/>
                  </a:lnTo>
                  <a:lnTo>
                    <a:pt x="2733" y="1496"/>
                  </a:lnTo>
                  <a:lnTo>
                    <a:pt x="2696" y="1505"/>
                  </a:lnTo>
                  <a:lnTo>
                    <a:pt x="2660" y="1515"/>
                  </a:lnTo>
                  <a:lnTo>
                    <a:pt x="2624" y="1525"/>
                  </a:lnTo>
                  <a:lnTo>
                    <a:pt x="2589" y="1536"/>
                  </a:lnTo>
                  <a:lnTo>
                    <a:pt x="2556" y="1550"/>
                  </a:lnTo>
                  <a:lnTo>
                    <a:pt x="2524" y="1564"/>
                  </a:lnTo>
                  <a:lnTo>
                    <a:pt x="2495" y="1579"/>
                  </a:lnTo>
                  <a:lnTo>
                    <a:pt x="2481" y="1588"/>
                  </a:lnTo>
                  <a:lnTo>
                    <a:pt x="2466" y="1596"/>
                  </a:lnTo>
                  <a:lnTo>
                    <a:pt x="2453" y="1606"/>
                  </a:lnTo>
                  <a:lnTo>
                    <a:pt x="2441" y="1615"/>
                  </a:lnTo>
                  <a:lnTo>
                    <a:pt x="2429" y="1626"/>
                  </a:lnTo>
                  <a:lnTo>
                    <a:pt x="2418" y="1636"/>
                  </a:lnTo>
                  <a:lnTo>
                    <a:pt x="2408" y="1646"/>
                  </a:lnTo>
                  <a:lnTo>
                    <a:pt x="2399" y="1658"/>
                  </a:lnTo>
                  <a:lnTo>
                    <a:pt x="2389" y="1669"/>
                  </a:lnTo>
                  <a:lnTo>
                    <a:pt x="2379" y="1680"/>
                  </a:lnTo>
                  <a:lnTo>
                    <a:pt x="2371" y="1690"/>
                  </a:lnTo>
                  <a:lnTo>
                    <a:pt x="2361" y="1700"/>
                  </a:lnTo>
                  <a:lnTo>
                    <a:pt x="2340" y="1716"/>
                  </a:lnTo>
                  <a:lnTo>
                    <a:pt x="2321" y="1730"/>
                  </a:lnTo>
                  <a:lnTo>
                    <a:pt x="2301" y="1743"/>
                  </a:lnTo>
                  <a:lnTo>
                    <a:pt x="2281" y="1753"/>
                  </a:lnTo>
                  <a:lnTo>
                    <a:pt x="2262" y="1761"/>
                  </a:lnTo>
                  <a:lnTo>
                    <a:pt x="2244" y="1767"/>
                  </a:lnTo>
                  <a:lnTo>
                    <a:pt x="2227" y="1773"/>
                  </a:lnTo>
                  <a:lnTo>
                    <a:pt x="2212" y="1777"/>
                  </a:lnTo>
                  <a:lnTo>
                    <a:pt x="2198" y="1779"/>
                  </a:lnTo>
                  <a:lnTo>
                    <a:pt x="2186" y="1781"/>
                  </a:lnTo>
                  <a:lnTo>
                    <a:pt x="2168" y="1784"/>
                  </a:lnTo>
                  <a:lnTo>
                    <a:pt x="2163" y="1784"/>
                  </a:lnTo>
                  <a:lnTo>
                    <a:pt x="2162" y="1785"/>
                  </a:lnTo>
                  <a:lnTo>
                    <a:pt x="2159" y="1787"/>
                  </a:lnTo>
                  <a:lnTo>
                    <a:pt x="2155" y="1774"/>
                  </a:lnTo>
                  <a:lnTo>
                    <a:pt x="2151" y="1762"/>
                  </a:lnTo>
                  <a:lnTo>
                    <a:pt x="2149" y="1750"/>
                  </a:lnTo>
                  <a:lnTo>
                    <a:pt x="2148" y="1739"/>
                  </a:lnTo>
                  <a:lnTo>
                    <a:pt x="2148" y="1687"/>
                  </a:lnTo>
                  <a:lnTo>
                    <a:pt x="2148" y="1659"/>
                  </a:lnTo>
                  <a:lnTo>
                    <a:pt x="2148" y="1650"/>
                  </a:lnTo>
                  <a:lnTo>
                    <a:pt x="2148" y="1647"/>
                  </a:lnTo>
                  <a:lnTo>
                    <a:pt x="2057" y="1647"/>
                  </a:lnTo>
                  <a:lnTo>
                    <a:pt x="2057" y="1557"/>
                  </a:lnTo>
                  <a:lnTo>
                    <a:pt x="2062" y="1554"/>
                  </a:lnTo>
                  <a:lnTo>
                    <a:pt x="2072" y="1543"/>
                  </a:lnTo>
                  <a:lnTo>
                    <a:pt x="2091" y="1529"/>
                  </a:lnTo>
                  <a:lnTo>
                    <a:pt x="2114" y="1511"/>
                  </a:lnTo>
                  <a:lnTo>
                    <a:pt x="2127" y="1504"/>
                  </a:lnTo>
                  <a:lnTo>
                    <a:pt x="2141" y="1495"/>
                  </a:lnTo>
                  <a:lnTo>
                    <a:pt x="2156" y="1488"/>
                  </a:lnTo>
                  <a:lnTo>
                    <a:pt x="2171" y="1481"/>
                  </a:lnTo>
                  <a:lnTo>
                    <a:pt x="2188" y="1474"/>
                  </a:lnTo>
                  <a:lnTo>
                    <a:pt x="2204" y="1470"/>
                  </a:lnTo>
                  <a:lnTo>
                    <a:pt x="2222" y="1468"/>
                  </a:lnTo>
                  <a:lnTo>
                    <a:pt x="2238" y="1467"/>
                  </a:lnTo>
                  <a:lnTo>
                    <a:pt x="2254" y="1466"/>
                  </a:lnTo>
                  <a:lnTo>
                    <a:pt x="2268" y="1462"/>
                  </a:lnTo>
                  <a:lnTo>
                    <a:pt x="2281" y="1458"/>
                  </a:lnTo>
                  <a:lnTo>
                    <a:pt x="2292" y="1453"/>
                  </a:lnTo>
                  <a:lnTo>
                    <a:pt x="2302" y="1445"/>
                  </a:lnTo>
                  <a:lnTo>
                    <a:pt x="2312" y="1437"/>
                  </a:lnTo>
                  <a:lnTo>
                    <a:pt x="2321" y="1430"/>
                  </a:lnTo>
                  <a:lnTo>
                    <a:pt x="2329" y="1421"/>
                  </a:lnTo>
                  <a:lnTo>
                    <a:pt x="2338" y="1412"/>
                  </a:lnTo>
                  <a:lnTo>
                    <a:pt x="2347" y="1405"/>
                  </a:lnTo>
                  <a:lnTo>
                    <a:pt x="2355" y="1397"/>
                  </a:lnTo>
                  <a:lnTo>
                    <a:pt x="2366" y="1390"/>
                  </a:lnTo>
                  <a:lnTo>
                    <a:pt x="2377" y="1384"/>
                  </a:lnTo>
                  <a:lnTo>
                    <a:pt x="2389" y="1380"/>
                  </a:lnTo>
                  <a:lnTo>
                    <a:pt x="2403" y="1377"/>
                  </a:lnTo>
                  <a:lnTo>
                    <a:pt x="2420" y="1375"/>
                  </a:lnTo>
                  <a:lnTo>
                    <a:pt x="2427" y="1375"/>
                  </a:lnTo>
                  <a:lnTo>
                    <a:pt x="2435" y="1373"/>
                  </a:lnTo>
                  <a:lnTo>
                    <a:pt x="2440" y="1369"/>
                  </a:lnTo>
                  <a:lnTo>
                    <a:pt x="2446" y="1365"/>
                  </a:lnTo>
                  <a:lnTo>
                    <a:pt x="2450" y="1358"/>
                  </a:lnTo>
                  <a:lnTo>
                    <a:pt x="2453" y="1350"/>
                  </a:lnTo>
                  <a:lnTo>
                    <a:pt x="2457" y="1343"/>
                  </a:lnTo>
                  <a:lnTo>
                    <a:pt x="2458" y="1333"/>
                  </a:lnTo>
                  <a:lnTo>
                    <a:pt x="2459" y="1323"/>
                  </a:lnTo>
                  <a:lnTo>
                    <a:pt x="2460" y="1312"/>
                  </a:lnTo>
                  <a:lnTo>
                    <a:pt x="2460" y="1301"/>
                  </a:lnTo>
                  <a:lnTo>
                    <a:pt x="2460" y="1289"/>
                  </a:lnTo>
                  <a:lnTo>
                    <a:pt x="2458" y="1266"/>
                  </a:lnTo>
                  <a:lnTo>
                    <a:pt x="2453" y="1239"/>
                  </a:lnTo>
                  <a:lnTo>
                    <a:pt x="2449" y="1214"/>
                  </a:lnTo>
                  <a:lnTo>
                    <a:pt x="2444" y="1190"/>
                  </a:lnTo>
                  <a:lnTo>
                    <a:pt x="2438" y="1166"/>
                  </a:lnTo>
                  <a:lnTo>
                    <a:pt x="2433" y="1146"/>
                  </a:lnTo>
                  <a:lnTo>
                    <a:pt x="2424" y="1115"/>
                  </a:lnTo>
                  <a:lnTo>
                    <a:pt x="2420" y="1103"/>
                  </a:lnTo>
                  <a:lnTo>
                    <a:pt x="2424" y="1103"/>
                  </a:lnTo>
                  <a:lnTo>
                    <a:pt x="2434" y="1102"/>
                  </a:lnTo>
                  <a:lnTo>
                    <a:pt x="2440" y="1101"/>
                  </a:lnTo>
                  <a:lnTo>
                    <a:pt x="2449" y="1099"/>
                  </a:lnTo>
                  <a:lnTo>
                    <a:pt x="2457" y="1096"/>
                  </a:lnTo>
                  <a:lnTo>
                    <a:pt x="2465" y="1092"/>
                  </a:lnTo>
                  <a:lnTo>
                    <a:pt x="2474" y="1088"/>
                  </a:lnTo>
                  <a:lnTo>
                    <a:pt x="2482" y="1082"/>
                  </a:lnTo>
                  <a:lnTo>
                    <a:pt x="2489" y="1074"/>
                  </a:lnTo>
                  <a:lnTo>
                    <a:pt x="2496" y="1065"/>
                  </a:lnTo>
                  <a:lnTo>
                    <a:pt x="2502" y="1055"/>
                  </a:lnTo>
                  <a:lnTo>
                    <a:pt x="2507" y="1044"/>
                  </a:lnTo>
                  <a:lnTo>
                    <a:pt x="2510" y="1029"/>
                  </a:lnTo>
                  <a:lnTo>
                    <a:pt x="2510" y="1013"/>
                  </a:lnTo>
                  <a:lnTo>
                    <a:pt x="2510" y="984"/>
                  </a:lnTo>
                  <a:lnTo>
                    <a:pt x="2509" y="961"/>
                  </a:lnTo>
                  <a:lnTo>
                    <a:pt x="2508" y="952"/>
                  </a:lnTo>
                  <a:lnTo>
                    <a:pt x="2506" y="944"/>
                  </a:lnTo>
                  <a:lnTo>
                    <a:pt x="2502" y="939"/>
                  </a:lnTo>
                  <a:lnTo>
                    <a:pt x="2499" y="934"/>
                  </a:lnTo>
                  <a:lnTo>
                    <a:pt x="2495" y="930"/>
                  </a:lnTo>
                  <a:lnTo>
                    <a:pt x="2488" y="927"/>
                  </a:lnTo>
                  <a:lnTo>
                    <a:pt x="2481" y="925"/>
                  </a:lnTo>
                  <a:lnTo>
                    <a:pt x="2472" y="924"/>
                  </a:lnTo>
                  <a:lnTo>
                    <a:pt x="2450" y="923"/>
                  </a:lnTo>
                  <a:lnTo>
                    <a:pt x="2420" y="923"/>
                  </a:lnTo>
                  <a:lnTo>
                    <a:pt x="2378" y="923"/>
                  </a:lnTo>
                  <a:lnTo>
                    <a:pt x="2325" y="923"/>
                  </a:lnTo>
                  <a:lnTo>
                    <a:pt x="2265" y="923"/>
                  </a:lnTo>
                  <a:lnTo>
                    <a:pt x="2204" y="923"/>
                  </a:lnTo>
                  <a:lnTo>
                    <a:pt x="2148" y="923"/>
                  </a:lnTo>
                  <a:lnTo>
                    <a:pt x="2101" y="923"/>
                  </a:lnTo>
                  <a:lnTo>
                    <a:pt x="2069" y="923"/>
                  </a:lnTo>
                  <a:lnTo>
                    <a:pt x="2057" y="923"/>
                  </a:lnTo>
                  <a:lnTo>
                    <a:pt x="2053" y="926"/>
                  </a:lnTo>
                  <a:lnTo>
                    <a:pt x="2041" y="937"/>
                  </a:lnTo>
                  <a:lnTo>
                    <a:pt x="2023" y="951"/>
                  </a:lnTo>
                  <a:lnTo>
                    <a:pt x="2001" y="967"/>
                  </a:lnTo>
                  <a:lnTo>
                    <a:pt x="1986" y="976"/>
                  </a:lnTo>
                  <a:lnTo>
                    <a:pt x="1972" y="985"/>
                  </a:lnTo>
                  <a:lnTo>
                    <a:pt x="1958" y="992"/>
                  </a:lnTo>
                  <a:lnTo>
                    <a:pt x="1942" y="999"/>
                  </a:lnTo>
                  <a:lnTo>
                    <a:pt x="1925" y="1004"/>
                  </a:lnTo>
                  <a:lnTo>
                    <a:pt x="1909" y="1010"/>
                  </a:lnTo>
                  <a:lnTo>
                    <a:pt x="1893" y="1012"/>
                  </a:lnTo>
                  <a:lnTo>
                    <a:pt x="1875" y="1013"/>
                  </a:lnTo>
                  <a:lnTo>
                    <a:pt x="1842" y="1013"/>
                  </a:lnTo>
                  <a:lnTo>
                    <a:pt x="1809" y="1013"/>
                  </a:lnTo>
                  <a:lnTo>
                    <a:pt x="1779" y="1013"/>
                  </a:lnTo>
                  <a:lnTo>
                    <a:pt x="1751" y="1013"/>
                  </a:lnTo>
                  <a:lnTo>
                    <a:pt x="1727" y="1013"/>
                  </a:lnTo>
                  <a:lnTo>
                    <a:pt x="1710" y="1013"/>
                  </a:lnTo>
                  <a:lnTo>
                    <a:pt x="1698" y="1013"/>
                  </a:lnTo>
                  <a:lnTo>
                    <a:pt x="1694" y="1013"/>
                  </a:lnTo>
                  <a:lnTo>
                    <a:pt x="1513" y="1195"/>
                  </a:lnTo>
                  <a:lnTo>
                    <a:pt x="1422" y="1195"/>
                  </a:lnTo>
                  <a:lnTo>
                    <a:pt x="1150" y="1467"/>
                  </a:lnTo>
                  <a:lnTo>
                    <a:pt x="969" y="1467"/>
                  </a:lnTo>
                  <a:lnTo>
                    <a:pt x="877" y="1557"/>
                  </a:lnTo>
                  <a:lnTo>
                    <a:pt x="515" y="1557"/>
                  </a:lnTo>
                  <a:lnTo>
                    <a:pt x="243" y="1739"/>
                  </a:lnTo>
                  <a:lnTo>
                    <a:pt x="239" y="1742"/>
                  </a:lnTo>
                  <a:lnTo>
                    <a:pt x="228" y="1752"/>
                  </a:lnTo>
                  <a:lnTo>
                    <a:pt x="219" y="1757"/>
                  </a:lnTo>
                  <a:lnTo>
                    <a:pt x="209" y="1763"/>
                  </a:lnTo>
                  <a:lnTo>
                    <a:pt x="198" y="1768"/>
                  </a:lnTo>
                  <a:lnTo>
                    <a:pt x="186" y="1773"/>
                  </a:lnTo>
                  <a:lnTo>
                    <a:pt x="173" y="1776"/>
                  </a:lnTo>
                  <a:lnTo>
                    <a:pt x="159" y="1778"/>
                  </a:lnTo>
                  <a:lnTo>
                    <a:pt x="152" y="1779"/>
                  </a:lnTo>
                  <a:lnTo>
                    <a:pt x="144" y="1779"/>
                  </a:lnTo>
                  <a:lnTo>
                    <a:pt x="136" y="1778"/>
                  </a:lnTo>
                  <a:lnTo>
                    <a:pt x="129" y="1777"/>
                  </a:lnTo>
                  <a:lnTo>
                    <a:pt x="120" y="1775"/>
                  </a:lnTo>
                  <a:lnTo>
                    <a:pt x="112" y="1773"/>
                  </a:lnTo>
                  <a:lnTo>
                    <a:pt x="104" y="1769"/>
                  </a:lnTo>
                  <a:lnTo>
                    <a:pt x="95" y="1765"/>
                  </a:lnTo>
                  <a:lnTo>
                    <a:pt x="87" y="1760"/>
                  </a:lnTo>
                  <a:lnTo>
                    <a:pt x="79" y="1754"/>
                  </a:lnTo>
                  <a:lnTo>
                    <a:pt x="70" y="1747"/>
                  </a:lnTo>
                  <a:lnTo>
                    <a:pt x="61" y="1739"/>
                  </a:lnTo>
                  <a:lnTo>
                    <a:pt x="42" y="1719"/>
                  </a:lnTo>
                  <a:lnTo>
                    <a:pt x="25" y="1703"/>
                  </a:lnTo>
                  <a:lnTo>
                    <a:pt x="12" y="1689"/>
                  </a:lnTo>
                  <a:lnTo>
                    <a:pt x="0" y="1678"/>
                  </a:lnTo>
                  <a:lnTo>
                    <a:pt x="16" y="1673"/>
                  </a:lnTo>
                  <a:lnTo>
                    <a:pt x="29" y="1668"/>
                  </a:lnTo>
                  <a:lnTo>
                    <a:pt x="38" y="1663"/>
                  </a:lnTo>
                  <a:lnTo>
                    <a:pt x="47" y="1658"/>
                  </a:lnTo>
                  <a:lnTo>
                    <a:pt x="58" y="1651"/>
                  </a:lnTo>
                  <a:lnTo>
                    <a:pt x="61" y="1647"/>
                  </a:lnTo>
                  <a:lnTo>
                    <a:pt x="153" y="1557"/>
                  </a:lnTo>
                  <a:lnTo>
                    <a:pt x="165" y="1554"/>
                  </a:lnTo>
                  <a:lnTo>
                    <a:pt x="196" y="1543"/>
                  </a:lnTo>
                  <a:lnTo>
                    <a:pt x="243" y="1529"/>
                  </a:lnTo>
                  <a:lnTo>
                    <a:pt x="300" y="1511"/>
                  </a:lnTo>
                  <a:lnTo>
                    <a:pt x="361" y="1495"/>
                  </a:lnTo>
                  <a:lnTo>
                    <a:pt x="420" y="1481"/>
                  </a:lnTo>
                  <a:lnTo>
                    <a:pt x="448" y="1474"/>
                  </a:lnTo>
                  <a:lnTo>
                    <a:pt x="474" y="1470"/>
                  </a:lnTo>
                  <a:lnTo>
                    <a:pt x="497" y="1468"/>
                  </a:lnTo>
                  <a:lnTo>
                    <a:pt x="515" y="1467"/>
                  </a:lnTo>
                  <a:lnTo>
                    <a:pt x="524" y="1466"/>
                  </a:lnTo>
                  <a:lnTo>
                    <a:pt x="531" y="1465"/>
                  </a:lnTo>
                  <a:lnTo>
                    <a:pt x="538" y="1462"/>
                  </a:lnTo>
                  <a:lnTo>
                    <a:pt x="546" y="1459"/>
                  </a:lnTo>
                  <a:lnTo>
                    <a:pt x="551" y="1455"/>
                  </a:lnTo>
                  <a:lnTo>
                    <a:pt x="558" y="1449"/>
                  </a:lnTo>
                  <a:lnTo>
                    <a:pt x="563" y="1444"/>
                  </a:lnTo>
                  <a:lnTo>
                    <a:pt x="567" y="1439"/>
                  </a:lnTo>
                  <a:lnTo>
                    <a:pt x="576" y="1424"/>
                  </a:lnTo>
                  <a:lnTo>
                    <a:pt x="584" y="1409"/>
                  </a:lnTo>
                  <a:lnTo>
                    <a:pt x="590" y="1393"/>
                  </a:lnTo>
                  <a:lnTo>
                    <a:pt x="595" y="1375"/>
                  </a:lnTo>
                  <a:lnTo>
                    <a:pt x="598" y="1359"/>
                  </a:lnTo>
                  <a:lnTo>
                    <a:pt x="601" y="1343"/>
                  </a:lnTo>
                  <a:lnTo>
                    <a:pt x="603" y="1328"/>
                  </a:lnTo>
                  <a:lnTo>
                    <a:pt x="604" y="1313"/>
                  </a:lnTo>
                  <a:lnTo>
                    <a:pt x="605" y="1293"/>
                  </a:lnTo>
                  <a:lnTo>
                    <a:pt x="605" y="1285"/>
                  </a:lnTo>
                  <a:lnTo>
                    <a:pt x="598" y="1281"/>
                  </a:lnTo>
                  <a:lnTo>
                    <a:pt x="577" y="1270"/>
                  </a:lnTo>
                  <a:lnTo>
                    <a:pt x="549" y="1251"/>
                  </a:lnTo>
                  <a:lnTo>
                    <a:pt x="515" y="1229"/>
                  </a:lnTo>
                  <a:lnTo>
                    <a:pt x="498" y="1215"/>
                  </a:lnTo>
                  <a:lnTo>
                    <a:pt x="481" y="1201"/>
                  </a:lnTo>
                  <a:lnTo>
                    <a:pt x="466" y="1186"/>
                  </a:lnTo>
                  <a:lnTo>
                    <a:pt x="453" y="1171"/>
                  </a:lnTo>
                  <a:lnTo>
                    <a:pt x="447" y="1162"/>
                  </a:lnTo>
                  <a:lnTo>
                    <a:pt x="441" y="1155"/>
                  </a:lnTo>
                  <a:lnTo>
                    <a:pt x="437" y="1146"/>
                  </a:lnTo>
                  <a:lnTo>
                    <a:pt x="432" y="1138"/>
                  </a:lnTo>
                  <a:lnTo>
                    <a:pt x="429" y="1129"/>
                  </a:lnTo>
                  <a:lnTo>
                    <a:pt x="427" y="1121"/>
                  </a:lnTo>
                  <a:lnTo>
                    <a:pt x="425" y="1112"/>
                  </a:lnTo>
                  <a:lnTo>
                    <a:pt x="425" y="1103"/>
                  </a:lnTo>
                  <a:lnTo>
                    <a:pt x="425" y="1084"/>
                  </a:lnTo>
                  <a:lnTo>
                    <a:pt x="425" y="1062"/>
                  </a:lnTo>
                  <a:lnTo>
                    <a:pt x="425" y="1038"/>
                  </a:lnTo>
                  <a:lnTo>
                    <a:pt x="425" y="1013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251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w 1053"/>
                <a:gd name="T107" fmla="*/ 0 h 998"/>
                <a:gd name="T108" fmla="*/ 0 w 1053"/>
                <a:gd name="T109" fmla="*/ 0 h 99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53"/>
                <a:gd name="T166" fmla="*/ 0 h 998"/>
                <a:gd name="T167" fmla="*/ 1053 w 1053"/>
                <a:gd name="T168" fmla="*/ 998 h 99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53" h="998">
                  <a:moveTo>
                    <a:pt x="1053" y="138"/>
                  </a:moveTo>
                  <a:lnTo>
                    <a:pt x="1053" y="138"/>
                  </a:lnTo>
                  <a:lnTo>
                    <a:pt x="1041" y="156"/>
                  </a:lnTo>
                  <a:lnTo>
                    <a:pt x="1019" y="191"/>
                  </a:lnTo>
                  <a:lnTo>
                    <a:pt x="1006" y="213"/>
                  </a:lnTo>
                  <a:lnTo>
                    <a:pt x="993" y="237"/>
                  </a:lnTo>
                  <a:lnTo>
                    <a:pt x="980" y="261"/>
                  </a:lnTo>
                  <a:lnTo>
                    <a:pt x="969" y="287"/>
                  </a:lnTo>
                  <a:lnTo>
                    <a:pt x="962" y="301"/>
                  </a:lnTo>
                  <a:lnTo>
                    <a:pt x="957" y="318"/>
                  </a:lnTo>
                  <a:lnTo>
                    <a:pt x="951" y="337"/>
                  </a:lnTo>
                  <a:lnTo>
                    <a:pt x="946" y="357"/>
                  </a:lnTo>
                  <a:lnTo>
                    <a:pt x="934" y="402"/>
                  </a:lnTo>
                  <a:lnTo>
                    <a:pt x="922" y="450"/>
                  </a:lnTo>
                  <a:lnTo>
                    <a:pt x="914" y="475"/>
                  </a:lnTo>
                  <a:lnTo>
                    <a:pt x="907" y="499"/>
                  </a:lnTo>
                  <a:lnTo>
                    <a:pt x="898" y="523"/>
                  </a:lnTo>
                  <a:lnTo>
                    <a:pt x="889" y="547"/>
                  </a:lnTo>
                  <a:lnTo>
                    <a:pt x="880" y="570"/>
                  </a:lnTo>
                  <a:lnTo>
                    <a:pt x="869" y="591"/>
                  </a:lnTo>
                  <a:lnTo>
                    <a:pt x="857" y="611"/>
                  </a:lnTo>
                  <a:lnTo>
                    <a:pt x="844" y="630"/>
                  </a:lnTo>
                  <a:lnTo>
                    <a:pt x="814" y="668"/>
                  </a:lnTo>
                  <a:lnTo>
                    <a:pt x="785" y="710"/>
                  </a:lnTo>
                  <a:lnTo>
                    <a:pt x="770" y="733"/>
                  </a:lnTo>
                  <a:lnTo>
                    <a:pt x="754" y="756"/>
                  </a:lnTo>
                  <a:lnTo>
                    <a:pt x="741" y="780"/>
                  </a:lnTo>
                  <a:lnTo>
                    <a:pt x="728" y="804"/>
                  </a:lnTo>
                  <a:lnTo>
                    <a:pt x="716" y="828"/>
                  </a:lnTo>
                  <a:lnTo>
                    <a:pt x="707" y="853"/>
                  </a:lnTo>
                  <a:lnTo>
                    <a:pt x="699" y="877"/>
                  </a:lnTo>
                  <a:lnTo>
                    <a:pt x="694" y="902"/>
                  </a:lnTo>
                  <a:lnTo>
                    <a:pt x="691" y="914"/>
                  </a:lnTo>
                  <a:lnTo>
                    <a:pt x="689" y="924"/>
                  </a:lnTo>
                  <a:lnTo>
                    <a:pt x="689" y="936"/>
                  </a:lnTo>
                  <a:lnTo>
                    <a:pt x="689" y="948"/>
                  </a:lnTo>
                  <a:lnTo>
                    <a:pt x="690" y="959"/>
                  </a:lnTo>
                  <a:lnTo>
                    <a:pt x="691" y="971"/>
                  </a:lnTo>
                  <a:lnTo>
                    <a:pt x="694" y="982"/>
                  </a:lnTo>
                  <a:lnTo>
                    <a:pt x="698" y="993"/>
                  </a:lnTo>
                  <a:lnTo>
                    <a:pt x="674" y="989"/>
                  </a:lnTo>
                  <a:lnTo>
                    <a:pt x="648" y="983"/>
                  </a:lnTo>
                  <a:lnTo>
                    <a:pt x="621" y="977"/>
                  </a:lnTo>
                  <a:lnTo>
                    <a:pt x="593" y="968"/>
                  </a:lnTo>
                  <a:lnTo>
                    <a:pt x="580" y="963"/>
                  </a:lnTo>
                  <a:lnTo>
                    <a:pt x="566" y="957"/>
                  </a:lnTo>
                  <a:lnTo>
                    <a:pt x="553" y="951"/>
                  </a:lnTo>
                  <a:lnTo>
                    <a:pt x="540" y="943"/>
                  </a:lnTo>
                  <a:lnTo>
                    <a:pt x="528" y="935"/>
                  </a:lnTo>
                  <a:lnTo>
                    <a:pt x="516" y="927"/>
                  </a:lnTo>
                  <a:lnTo>
                    <a:pt x="505" y="918"/>
                  </a:lnTo>
                  <a:lnTo>
                    <a:pt x="494" y="908"/>
                  </a:lnTo>
                  <a:lnTo>
                    <a:pt x="486" y="900"/>
                  </a:lnTo>
                  <a:lnTo>
                    <a:pt x="477" y="893"/>
                  </a:lnTo>
                  <a:lnTo>
                    <a:pt x="469" y="887"/>
                  </a:lnTo>
                  <a:lnTo>
                    <a:pt x="461" y="882"/>
                  </a:lnTo>
                  <a:lnTo>
                    <a:pt x="452" y="878"/>
                  </a:lnTo>
                  <a:lnTo>
                    <a:pt x="444" y="874"/>
                  </a:lnTo>
                  <a:lnTo>
                    <a:pt x="436" y="872"/>
                  </a:lnTo>
                  <a:lnTo>
                    <a:pt x="428" y="870"/>
                  </a:lnTo>
                  <a:lnTo>
                    <a:pt x="420" y="869"/>
                  </a:lnTo>
                  <a:lnTo>
                    <a:pt x="413" y="868"/>
                  </a:lnTo>
                  <a:lnTo>
                    <a:pt x="405" y="868"/>
                  </a:lnTo>
                  <a:lnTo>
                    <a:pt x="398" y="868"/>
                  </a:lnTo>
                  <a:lnTo>
                    <a:pt x="383" y="870"/>
                  </a:lnTo>
                  <a:lnTo>
                    <a:pt x="370" y="874"/>
                  </a:lnTo>
                  <a:lnTo>
                    <a:pt x="357" y="879"/>
                  </a:lnTo>
                  <a:lnTo>
                    <a:pt x="346" y="884"/>
                  </a:lnTo>
                  <a:lnTo>
                    <a:pt x="337" y="890"/>
                  </a:lnTo>
                  <a:lnTo>
                    <a:pt x="329" y="895"/>
                  </a:lnTo>
                  <a:lnTo>
                    <a:pt x="317" y="904"/>
                  </a:lnTo>
                  <a:lnTo>
                    <a:pt x="313" y="908"/>
                  </a:lnTo>
                  <a:lnTo>
                    <a:pt x="132" y="998"/>
                  </a:lnTo>
                  <a:lnTo>
                    <a:pt x="132" y="994"/>
                  </a:lnTo>
                  <a:lnTo>
                    <a:pt x="130" y="983"/>
                  </a:lnTo>
                  <a:lnTo>
                    <a:pt x="127" y="965"/>
                  </a:lnTo>
                  <a:lnTo>
                    <a:pt x="120" y="942"/>
                  </a:lnTo>
                  <a:lnTo>
                    <a:pt x="116" y="929"/>
                  </a:lnTo>
                  <a:lnTo>
                    <a:pt x="109" y="915"/>
                  </a:lnTo>
                  <a:lnTo>
                    <a:pt x="103" y="899"/>
                  </a:lnTo>
                  <a:lnTo>
                    <a:pt x="94" y="884"/>
                  </a:lnTo>
                  <a:lnTo>
                    <a:pt x="83" y="868"/>
                  </a:lnTo>
                  <a:lnTo>
                    <a:pt x="71" y="852"/>
                  </a:lnTo>
                  <a:lnTo>
                    <a:pt x="57" y="834"/>
                  </a:lnTo>
                  <a:lnTo>
                    <a:pt x="41" y="818"/>
                  </a:lnTo>
                  <a:lnTo>
                    <a:pt x="26" y="801"/>
                  </a:lnTo>
                  <a:lnTo>
                    <a:pt x="14" y="787"/>
                  </a:lnTo>
                  <a:lnTo>
                    <a:pt x="7" y="775"/>
                  </a:lnTo>
                  <a:lnTo>
                    <a:pt x="2" y="764"/>
                  </a:lnTo>
                  <a:lnTo>
                    <a:pt x="0" y="756"/>
                  </a:lnTo>
                  <a:lnTo>
                    <a:pt x="1" y="749"/>
                  </a:lnTo>
                  <a:lnTo>
                    <a:pt x="4" y="743"/>
                  </a:lnTo>
                  <a:lnTo>
                    <a:pt x="7" y="738"/>
                  </a:lnTo>
                  <a:lnTo>
                    <a:pt x="11" y="734"/>
                  </a:lnTo>
                  <a:lnTo>
                    <a:pt x="17" y="732"/>
                  </a:lnTo>
                  <a:lnTo>
                    <a:pt x="23" y="730"/>
                  </a:lnTo>
                  <a:lnTo>
                    <a:pt x="29" y="729"/>
                  </a:lnTo>
                  <a:lnTo>
                    <a:pt x="37" y="726"/>
                  </a:lnTo>
                  <a:lnTo>
                    <a:pt x="41" y="726"/>
                  </a:lnTo>
                  <a:lnTo>
                    <a:pt x="222" y="726"/>
                  </a:lnTo>
                  <a:lnTo>
                    <a:pt x="222" y="636"/>
                  </a:lnTo>
                  <a:lnTo>
                    <a:pt x="222" y="546"/>
                  </a:lnTo>
                  <a:lnTo>
                    <a:pt x="313" y="546"/>
                  </a:lnTo>
                  <a:lnTo>
                    <a:pt x="404" y="454"/>
                  </a:lnTo>
                  <a:lnTo>
                    <a:pt x="404" y="447"/>
                  </a:lnTo>
                  <a:lnTo>
                    <a:pt x="404" y="425"/>
                  </a:lnTo>
                  <a:lnTo>
                    <a:pt x="404" y="392"/>
                  </a:lnTo>
                  <a:lnTo>
                    <a:pt x="404" y="352"/>
                  </a:lnTo>
                  <a:lnTo>
                    <a:pt x="404" y="308"/>
                  </a:lnTo>
                  <a:lnTo>
                    <a:pt x="404" y="263"/>
                  </a:lnTo>
                  <a:lnTo>
                    <a:pt x="404" y="220"/>
                  </a:lnTo>
                  <a:lnTo>
                    <a:pt x="404" y="182"/>
                  </a:lnTo>
                  <a:lnTo>
                    <a:pt x="405" y="166"/>
                  </a:lnTo>
                  <a:lnTo>
                    <a:pt x="407" y="153"/>
                  </a:lnTo>
                  <a:lnTo>
                    <a:pt x="412" y="141"/>
                  </a:lnTo>
                  <a:lnTo>
                    <a:pt x="418" y="130"/>
                  </a:lnTo>
                  <a:lnTo>
                    <a:pt x="425" y="121"/>
                  </a:lnTo>
                  <a:lnTo>
                    <a:pt x="432" y="114"/>
                  </a:lnTo>
                  <a:lnTo>
                    <a:pt x="441" y="108"/>
                  </a:lnTo>
                  <a:lnTo>
                    <a:pt x="449" y="103"/>
                  </a:lnTo>
                  <a:lnTo>
                    <a:pt x="457" y="100"/>
                  </a:lnTo>
                  <a:lnTo>
                    <a:pt x="466" y="96"/>
                  </a:lnTo>
                  <a:lnTo>
                    <a:pt x="474" y="94"/>
                  </a:lnTo>
                  <a:lnTo>
                    <a:pt x="480" y="93"/>
                  </a:lnTo>
                  <a:lnTo>
                    <a:pt x="491" y="92"/>
                  </a:lnTo>
                  <a:lnTo>
                    <a:pt x="494" y="92"/>
                  </a:lnTo>
                  <a:lnTo>
                    <a:pt x="585" y="273"/>
                  </a:lnTo>
                  <a:lnTo>
                    <a:pt x="676" y="182"/>
                  </a:lnTo>
                  <a:lnTo>
                    <a:pt x="676" y="179"/>
                  </a:lnTo>
                  <a:lnTo>
                    <a:pt x="677" y="168"/>
                  </a:lnTo>
                  <a:lnTo>
                    <a:pt x="678" y="162"/>
                  </a:lnTo>
                  <a:lnTo>
                    <a:pt x="680" y="154"/>
                  </a:lnTo>
                  <a:lnTo>
                    <a:pt x="684" y="145"/>
                  </a:lnTo>
                  <a:lnTo>
                    <a:pt x="687" y="137"/>
                  </a:lnTo>
                  <a:lnTo>
                    <a:pt x="692" y="129"/>
                  </a:lnTo>
                  <a:lnTo>
                    <a:pt x="698" y="120"/>
                  </a:lnTo>
                  <a:lnTo>
                    <a:pt x="705" y="113"/>
                  </a:lnTo>
                  <a:lnTo>
                    <a:pt x="714" y="106"/>
                  </a:lnTo>
                  <a:lnTo>
                    <a:pt x="724" y="101"/>
                  </a:lnTo>
                  <a:lnTo>
                    <a:pt x="737" y="95"/>
                  </a:lnTo>
                  <a:lnTo>
                    <a:pt x="750" y="93"/>
                  </a:lnTo>
                  <a:lnTo>
                    <a:pt x="766" y="92"/>
                  </a:lnTo>
                  <a:lnTo>
                    <a:pt x="819" y="92"/>
                  </a:lnTo>
                  <a:lnTo>
                    <a:pt x="846" y="92"/>
                  </a:lnTo>
                  <a:lnTo>
                    <a:pt x="856" y="92"/>
                  </a:lnTo>
                  <a:lnTo>
                    <a:pt x="857" y="92"/>
                  </a:lnTo>
                  <a:lnTo>
                    <a:pt x="948" y="0"/>
                  </a:lnTo>
                  <a:lnTo>
                    <a:pt x="1039" y="0"/>
                  </a:lnTo>
                  <a:lnTo>
                    <a:pt x="1039" y="3"/>
                  </a:lnTo>
                  <a:lnTo>
                    <a:pt x="1039" y="12"/>
                  </a:lnTo>
                  <a:lnTo>
                    <a:pt x="1039" y="40"/>
                  </a:lnTo>
                  <a:lnTo>
                    <a:pt x="1039" y="92"/>
                  </a:lnTo>
                  <a:lnTo>
                    <a:pt x="1040" y="103"/>
                  </a:lnTo>
                  <a:lnTo>
                    <a:pt x="1042" y="115"/>
                  </a:lnTo>
                  <a:lnTo>
                    <a:pt x="1046" y="127"/>
                  </a:lnTo>
                  <a:lnTo>
                    <a:pt x="1050" y="140"/>
                  </a:lnTo>
                  <a:lnTo>
                    <a:pt x="1052" y="139"/>
                  </a:lnTo>
                  <a:lnTo>
                    <a:pt x="1053" y="138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252"/>
            <p:cNvSpPr>
              <a:spLocks noChangeAspect="1"/>
            </p:cNvSpPr>
            <p:nvPr/>
          </p:nvSpPr>
          <p:spPr bwMode="auto">
            <a:xfrm>
              <a:off x="5678" y="2082"/>
              <a:ext cx="143" cy="137"/>
            </a:xfrm>
            <a:custGeom>
              <a:avLst/>
              <a:gdLst>
                <a:gd name="T0" fmla="*/ 0 w 1084"/>
                <a:gd name="T1" fmla="*/ 0 h 980"/>
                <a:gd name="T2" fmla="*/ 0 w 1084"/>
                <a:gd name="T3" fmla="*/ 0 h 980"/>
                <a:gd name="T4" fmla="*/ 0 w 1084"/>
                <a:gd name="T5" fmla="*/ 0 h 980"/>
                <a:gd name="T6" fmla="*/ 0 w 1084"/>
                <a:gd name="T7" fmla="*/ 0 h 980"/>
                <a:gd name="T8" fmla="*/ 0 w 1084"/>
                <a:gd name="T9" fmla="*/ 0 h 980"/>
                <a:gd name="T10" fmla="*/ 0 w 1084"/>
                <a:gd name="T11" fmla="*/ 0 h 980"/>
                <a:gd name="T12" fmla="*/ 0 w 1084"/>
                <a:gd name="T13" fmla="*/ 0 h 980"/>
                <a:gd name="T14" fmla="*/ 0 w 1084"/>
                <a:gd name="T15" fmla="*/ 0 h 980"/>
                <a:gd name="T16" fmla="*/ 0 w 1084"/>
                <a:gd name="T17" fmla="*/ 0 h 980"/>
                <a:gd name="T18" fmla="*/ 0 w 1084"/>
                <a:gd name="T19" fmla="*/ 0 h 980"/>
                <a:gd name="T20" fmla="*/ 0 w 1084"/>
                <a:gd name="T21" fmla="*/ 0 h 980"/>
                <a:gd name="T22" fmla="*/ 0 w 1084"/>
                <a:gd name="T23" fmla="*/ 0 h 980"/>
                <a:gd name="T24" fmla="*/ 0 w 1084"/>
                <a:gd name="T25" fmla="*/ 0 h 980"/>
                <a:gd name="T26" fmla="*/ 0 w 1084"/>
                <a:gd name="T27" fmla="*/ 0 h 980"/>
                <a:gd name="T28" fmla="*/ 0 w 1084"/>
                <a:gd name="T29" fmla="*/ 0 h 980"/>
                <a:gd name="T30" fmla="*/ 0 w 1084"/>
                <a:gd name="T31" fmla="*/ 0 h 980"/>
                <a:gd name="T32" fmla="*/ 0 w 1084"/>
                <a:gd name="T33" fmla="*/ 0 h 980"/>
                <a:gd name="T34" fmla="*/ 0 w 1084"/>
                <a:gd name="T35" fmla="*/ 0 h 980"/>
                <a:gd name="T36" fmla="*/ 0 w 1084"/>
                <a:gd name="T37" fmla="*/ 0 h 980"/>
                <a:gd name="T38" fmla="*/ 0 w 1084"/>
                <a:gd name="T39" fmla="*/ 0 h 980"/>
                <a:gd name="T40" fmla="*/ 0 w 1084"/>
                <a:gd name="T41" fmla="*/ 0 h 980"/>
                <a:gd name="T42" fmla="*/ 0 w 1084"/>
                <a:gd name="T43" fmla="*/ 0 h 980"/>
                <a:gd name="T44" fmla="*/ 0 w 1084"/>
                <a:gd name="T45" fmla="*/ 0 h 980"/>
                <a:gd name="T46" fmla="*/ 0 w 1084"/>
                <a:gd name="T47" fmla="*/ 0 h 980"/>
                <a:gd name="T48" fmla="*/ 0 w 1084"/>
                <a:gd name="T49" fmla="*/ 0 h 980"/>
                <a:gd name="T50" fmla="*/ 0 w 1084"/>
                <a:gd name="T51" fmla="*/ 0 h 980"/>
                <a:gd name="T52" fmla="*/ 0 w 1084"/>
                <a:gd name="T53" fmla="*/ 0 h 980"/>
                <a:gd name="T54" fmla="*/ 0 w 1084"/>
                <a:gd name="T55" fmla="*/ 0 h 980"/>
                <a:gd name="T56" fmla="*/ 0 w 1084"/>
                <a:gd name="T57" fmla="*/ 0 h 980"/>
                <a:gd name="T58" fmla="*/ 0 w 1084"/>
                <a:gd name="T59" fmla="*/ 0 h 980"/>
                <a:gd name="T60" fmla="*/ 0 w 1084"/>
                <a:gd name="T61" fmla="*/ 0 h 980"/>
                <a:gd name="T62" fmla="*/ 0 w 1084"/>
                <a:gd name="T63" fmla="*/ 0 h 980"/>
                <a:gd name="T64" fmla="*/ 0 w 1084"/>
                <a:gd name="T65" fmla="*/ 0 h 980"/>
                <a:gd name="T66" fmla="*/ 0 w 1084"/>
                <a:gd name="T67" fmla="*/ 0 h 980"/>
                <a:gd name="T68" fmla="*/ 0 w 1084"/>
                <a:gd name="T69" fmla="*/ 0 h 980"/>
                <a:gd name="T70" fmla="*/ 0 w 1084"/>
                <a:gd name="T71" fmla="*/ 0 h 980"/>
                <a:gd name="T72" fmla="*/ 0 w 1084"/>
                <a:gd name="T73" fmla="*/ 0 h 980"/>
                <a:gd name="T74" fmla="*/ 0 w 1084"/>
                <a:gd name="T75" fmla="*/ 0 h 980"/>
                <a:gd name="T76" fmla="*/ 0 w 1084"/>
                <a:gd name="T77" fmla="*/ 0 h 980"/>
                <a:gd name="T78" fmla="*/ 0 w 1084"/>
                <a:gd name="T79" fmla="*/ 0 h 980"/>
                <a:gd name="T80" fmla="*/ 0 w 1084"/>
                <a:gd name="T81" fmla="*/ 0 h 980"/>
                <a:gd name="T82" fmla="*/ 0 w 1084"/>
                <a:gd name="T83" fmla="*/ 0 h 980"/>
                <a:gd name="T84" fmla="*/ 0 w 1084"/>
                <a:gd name="T85" fmla="*/ 0 h 980"/>
                <a:gd name="T86" fmla="*/ 0 w 1084"/>
                <a:gd name="T87" fmla="*/ 0 h 980"/>
                <a:gd name="T88" fmla="*/ 0 w 1084"/>
                <a:gd name="T89" fmla="*/ 0 h 980"/>
                <a:gd name="T90" fmla="*/ 0 w 1084"/>
                <a:gd name="T91" fmla="*/ 0 h 980"/>
                <a:gd name="T92" fmla="*/ 0 w 1084"/>
                <a:gd name="T93" fmla="*/ 0 h 980"/>
                <a:gd name="T94" fmla="*/ 0 w 1084"/>
                <a:gd name="T95" fmla="*/ 0 h 980"/>
                <a:gd name="T96" fmla="*/ 0 w 1084"/>
                <a:gd name="T97" fmla="*/ 0 h 980"/>
                <a:gd name="T98" fmla="*/ 0 w 1084"/>
                <a:gd name="T99" fmla="*/ 0 h 9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4"/>
                <a:gd name="T151" fmla="*/ 0 h 980"/>
                <a:gd name="T152" fmla="*/ 1084 w 1084"/>
                <a:gd name="T153" fmla="*/ 980 h 9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4" h="980">
                  <a:moveTo>
                    <a:pt x="980" y="125"/>
                  </a:moveTo>
                  <a:lnTo>
                    <a:pt x="980" y="126"/>
                  </a:lnTo>
                  <a:lnTo>
                    <a:pt x="989" y="146"/>
                  </a:lnTo>
                  <a:lnTo>
                    <a:pt x="997" y="163"/>
                  </a:lnTo>
                  <a:lnTo>
                    <a:pt x="1007" y="177"/>
                  </a:lnTo>
                  <a:lnTo>
                    <a:pt x="1018" y="189"/>
                  </a:lnTo>
                  <a:lnTo>
                    <a:pt x="1039" y="209"/>
                  </a:lnTo>
                  <a:lnTo>
                    <a:pt x="1058" y="225"/>
                  </a:lnTo>
                  <a:lnTo>
                    <a:pt x="1066" y="233"/>
                  </a:lnTo>
                  <a:lnTo>
                    <a:pt x="1073" y="241"/>
                  </a:lnTo>
                  <a:lnTo>
                    <a:pt x="1079" y="250"/>
                  </a:lnTo>
                  <a:lnTo>
                    <a:pt x="1082" y="261"/>
                  </a:lnTo>
                  <a:lnTo>
                    <a:pt x="1083" y="266"/>
                  </a:lnTo>
                  <a:lnTo>
                    <a:pt x="1084" y="273"/>
                  </a:lnTo>
                  <a:lnTo>
                    <a:pt x="1084" y="280"/>
                  </a:lnTo>
                  <a:lnTo>
                    <a:pt x="1083" y="287"/>
                  </a:lnTo>
                  <a:lnTo>
                    <a:pt x="1080" y="305"/>
                  </a:lnTo>
                  <a:lnTo>
                    <a:pt x="1073" y="324"/>
                  </a:lnTo>
                  <a:lnTo>
                    <a:pt x="1065" y="346"/>
                  </a:lnTo>
                  <a:lnTo>
                    <a:pt x="1055" y="370"/>
                  </a:lnTo>
                  <a:lnTo>
                    <a:pt x="1043" y="394"/>
                  </a:lnTo>
                  <a:lnTo>
                    <a:pt x="1031" y="419"/>
                  </a:lnTo>
                  <a:lnTo>
                    <a:pt x="1004" y="470"/>
                  </a:lnTo>
                  <a:lnTo>
                    <a:pt x="974" y="522"/>
                  </a:lnTo>
                  <a:lnTo>
                    <a:pt x="946" y="571"/>
                  </a:lnTo>
                  <a:lnTo>
                    <a:pt x="918" y="617"/>
                  </a:lnTo>
                  <a:lnTo>
                    <a:pt x="895" y="656"/>
                  </a:lnTo>
                  <a:lnTo>
                    <a:pt x="875" y="689"/>
                  </a:lnTo>
                  <a:lnTo>
                    <a:pt x="868" y="703"/>
                  </a:lnTo>
                  <a:lnTo>
                    <a:pt x="858" y="717"/>
                  </a:lnTo>
                  <a:lnTo>
                    <a:pt x="847" y="732"/>
                  </a:lnTo>
                  <a:lnTo>
                    <a:pt x="835" y="747"/>
                  </a:lnTo>
                  <a:lnTo>
                    <a:pt x="823" y="764"/>
                  </a:lnTo>
                  <a:lnTo>
                    <a:pt x="809" y="780"/>
                  </a:lnTo>
                  <a:lnTo>
                    <a:pt x="795" y="796"/>
                  </a:lnTo>
                  <a:lnTo>
                    <a:pt x="780" y="812"/>
                  </a:lnTo>
                  <a:lnTo>
                    <a:pt x="763" y="828"/>
                  </a:lnTo>
                  <a:lnTo>
                    <a:pt x="747" y="844"/>
                  </a:lnTo>
                  <a:lnTo>
                    <a:pt x="730" y="860"/>
                  </a:lnTo>
                  <a:lnTo>
                    <a:pt x="712" y="875"/>
                  </a:lnTo>
                  <a:lnTo>
                    <a:pt x="694" y="889"/>
                  </a:lnTo>
                  <a:lnTo>
                    <a:pt x="675" y="903"/>
                  </a:lnTo>
                  <a:lnTo>
                    <a:pt x="656" y="916"/>
                  </a:lnTo>
                  <a:lnTo>
                    <a:pt x="636" y="928"/>
                  </a:lnTo>
                  <a:lnTo>
                    <a:pt x="617" y="938"/>
                  </a:lnTo>
                  <a:lnTo>
                    <a:pt x="596" y="947"/>
                  </a:lnTo>
                  <a:lnTo>
                    <a:pt x="573" y="954"/>
                  </a:lnTo>
                  <a:lnTo>
                    <a:pt x="549" y="960"/>
                  </a:lnTo>
                  <a:lnTo>
                    <a:pt x="524" y="965"/>
                  </a:lnTo>
                  <a:lnTo>
                    <a:pt x="498" y="969"/>
                  </a:lnTo>
                  <a:lnTo>
                    <a:pt x="472" y="973"/>
                  </a:lnTo>
                  <a:lnTo>
                    <a:pt x="447" y="976"/>
                  </a:lnTo>
                  <a:lnTo>
                    <a:pt x="398" y="979"/>
                  </a:lnTo>
                  <a:lnTo>
                    <a:pt x="354" y="980"/>
                  </a:lnTo>
                  <a:lnTo>
                    <a:pt x="320" y="980"/>
                  </a:lnTo>
                  <a:lnTo>
                    <a:pt x="299" y="980"/>
                  </a:lnTo>
                  <a:lnTo>
                    <a:pt x="232" y="947"/>
                  </a:lnTo>
                  <a:lnTo>
                    <a:pt x="232" y="943"/>
                  </a:lnTo>
                  <a:lnTo>
                    <a:pt x="229" y="931"/>
                  </a:lnTo>
                  <a:lnTo>
                    <a:pt x="227" y="923"/>
                  </a:lnTo>
                  <a:lnTo>
                    <a:pt x="222" y="914"/>
                  </a:lnTo>
                  <a:lnTo>
                    <a:pt x="217" y="902"/>
                  </a:lnTo>
                  <a:lnTo>
                    <a:pt x="209" y="890"/>
                  </a:lnTo>
                  <a:lnTo>
                    <a:pt x="200" y="877"/>
                  </a:lnTo>
                  <a:lnTo>
                    <a:pt x="188" y="863"/>
                  </a:lnTo>
                  <a:lnTo>
                    <a:pt x="173" y="848"/>
                  </a:lnTo>
                  <a:lnTo>
                    <a:pt x="156" y="832"/>
                  </a:lnTo>
                  <a:lnTo>
                    <a:pt x="135" y="816"/>
                  </a:lnTo>
                  <a:lnTo>
                    <a:pt x="110" y="800"/>
                  </a:lnTo>
                  <a:lnTo>
                    <a:pt x="83" y="782"/>
                  </a:lnTo>
                  <a:lnTo>
                    <a:pt x="50" y="766"/>
                  </a:lnTo>
                  <a:lnTo>
                    <a:pt x="35" y="757"/>
                  </a:lnTo>
                  <a:lnTo>
                    <a:pt x="23" y="749"/>
                  </a:lnTo>
                  <a:lnTo>
                    <a:pt x="13" y="740"/>
                  </a:lnTo>
                  <a:lnTo>
                    <a:pt x="7" y="732"/>
                  </a:lnTo>
                  <a:lnTo>
                    <a:pt x="3" y="724"/>
                  </a:lnTo>
                  <a:lnTo>
                    <a:pt x="0" y="715"/>
                  </a:lnTo>
                  <a:lnTo>
                    <a:pt x="0" y="707"/>
                  </a:lnTo>
                  <a:lnTo>
                    <a:pt x="3" y="698"/>
                  </a:lnTo>
                  <a:lnTo>
                    <a:pt x="7" y="691"/>
                  </a:lnTo>
                  <a:lnTo>
                    <a:pt x="12" y="683"/>
                  </a:lnTo>
                  <a:lnTo>
                    <a:pt x="20" y="676"/>
                  </a:lnTo>
                  <a:lnTo>
                    <a:pt x="29" y="668"/>
                  </a:lnTo>
                  <a:lnTo>
                    <a:pt x="39" y="661"/>
                  </a:lnTo>
                  <a:lnTo>
                    <a:pt x="49" y="654"/>
                  </a:lnTo>
                  <a:lnTo>
                    <a:pt x="61" y="647"/>
                  </a:lnTo>
                  <a:lnTo>
                    <a:pt x="73" y="641"/>
                  </a:lnTo>
                  <a:lnTo>
                    <a:pt x="99" y="629"/>
                  </a:lnTo>
                  <a:lnTo>
                    <a:pt x="127" y="618"/>
                  </a:lnTo>
                  <a:lnTo>
                    <a:pt x="154" y="608"/>
                  </a:lnTo>
                  <a:lnTo>
                    <a:pt x="179" y="599"/>
                  </a:lnTo>
                  <a:lnTo>
                    <a:pt x="217" y="589"/>
                  </a:lnTo>
                  <a:lnTo>
                    <a:pt x="232" y="584"/>
                  </a:lnTo>
                  <a:lnTo>
                    <a:pt x="232" y="577"/>
                  </a:lnTo>
                  <a:lnTo>
                    <a:pt x="232" y="555"/>
                  </a:lnTo>
                  <a:lnTo>
                    <a:pt x="232" y="522"/>
                  </a:lnTo>
                  <a:lnTo>
                    <a:pt x="232" y="482"/>
                  </a:lnTo>
                  <a:lnTo>
                    <a:pt x="232" y="438"/>
                  </a:lnTo>
                  <a:lnTo>
                    <a:pt x="232" y="393"/>
                  </a:lnTo>
                  <a:lnTo>
                    <a:pt x="232" y="350"/>
                  </a:lnTo>
                  <a:lnTo>
                    <a:pt x="232" y="312"/>
                  </a:lnTo>
                  <a:lnTo>
                    <a:pt x="232" y="303"/>
                  </a:lnTo>
                  <a:lnTo>
                    <a:pt x="233" y="296"/>
                  </a:lnTo>
                  <a:lnTo>
                    <a:pt x="234" y="289"/>
                  </a:lnTo>
                  <a:lnTo>
                    <a:pt x="237" y="282"/>
                  </a:lnTo>
                  <a:lnTo>
                    <a:pt x="241" y="270"/>
                  </a:lnTo>
                  <a:lnTo>
                    <a:pt x="247" y="258"/>
                  </a:lnTo>
                  <a:lnTo>
                    <a:pt x="256" y="248"/>
                  </a:lnTo>
                  <a:lnTo>
                    <a:pt x="266" y="239"/>
                  </a:lnTo>
                  <a:lnTo>
                    <a:pt x="277" y="229"/>
                  </a:lnTo>
                  <a:lnTo>
                    <a:pt x="289" y="222"/>
                  </a:lnTo>
                  <a:lnTo>
                    <a:pt x="316" y="204"/>
                  </a:lnTo>
                  <a:lnTo>
                    <a:pt x="348" y="185"/>
                  </a:lnTo>
                  <a:lnTo>
                    <a:pt x="363" y="173"/>
                  </a:lnTo>
                  <a:lnTo>
                    <a:pt x="380" y="161"/>
                  </a:lnTo>
                  <a:lnTo>
                    <a:pt x="397" y="147"/>
                  </a:lnTo>
                  <a:lnTo>
                    <a:pt x="414" y="130"/>
                  </a:lnTo>
                  <a:lnTo>
                    <a:pt x="595" y="40"/>
                  </a:lnTo>
                  <a:lnTo>
                    <a:pt x="599" y="36"/>
                  </a:lnTo>
                  <a:lnTo>
                    <a:pt x="611" y="27"/>
                  </a:lnTo>
                  <a:lnTo>
                    <a:pt x="619" y="22"/>
                  </a:lnTo>
                  <a:lnTo>
                    <a:pt x="628" y="16"/>
                  </a:lnTo>
                  <a:lnTo>
                    <a:pt x="639" y="11"/>
                  </a:lnTo>
                  <a:lnTo>
                    <a:pt x="652" y="6"/>
                  </a:lnTo>
                  <a:lnTo>
                    <a:pt x="665" y="2"/>
                  </a:lnTo>
                  <a:lnTo>
                    <a:pt x="680" y="0"/>
                  </a:lnTo>
                  <a:lnTo>
                    <a:pt x="687" y="0"/>
                  </a:lnTo>
                  <a:lnTo>
                    <a:pt x="695" y="0"/>
                  </a:lnTo>
                  <a:lnTo>
                    <a:pt x="702" y="1"/>
                  </a:lnTo>
                  <a:lnTo>
                    <a:pt x="710" y="2"/>
                  </a:lnTo>
                  <a:lnTo>
                    <a:pt x="718" y="4"/>
                  </a:lnTo>
                  <a:lnTo>
                    <a:pt x="726" y="6"/>
                  </a:lnTo>
                  <a:lnTo>
                    <a:pt x="734" y="10"/>
                  </a:lnTo>
                  <a:lnTo>
                    <a:pt x="743" y="14"/>
                  </a:lnTo>
                  <a:lnTo>
                    <a:pt x="751" y="19"/>
                  </a:lnTo>
                  <a:lnTo>
                    <a:pt x="759" y="25"/>
                  </a:lnTo>
                  <a:lnTo>
                    <a:pt x="768" y="32"/>
                  </a:lnTo>
                  <a:lnTo>
                    <a:pt x="776" y="40"/>
                  </a:lnTo>
                  <a:lnTo>
                    <a:pt x="787" y="50"/>
                  </a:lnTo>
                  <a:lnTo>
                    <a:pt x="798" y="59"/>
                  </a:lnTo>
                  <a:lnTo>
                    <a:pt x="810" y="67"/>
                  </a:lnTo>
                  <a:lnTo>
                    <a:pt x="822" y="75"/>
                  </a:lnTo>
                  <a:lnTo>
                    <a:pt x="835" y="83"/>
                  </a:lnTo>
                  <a:lnTo>
                    <a:pt x="848" y="89"/>
                  </a:lnTo>
                  <a:lnTo>
                    <a:pt x="862" y="95"/>
                  </a:lnTo>
                  <a:lnTo>
                    <a:pt x="875" y="100"/>
                  </a:lnTo>
                  <a:lnTo>
                    <a:pt x="903" y="109"/>
                  </a:lnTo>
                  <a:lnTo>
                    <a:pt x="930" y="115"/>
                  </a:lnTo>
                  <a:lnTo>
                    <a:pt x="956" y="121"/>
                  </a:lnTo>
                  <a:lnTo>
                    <a:pt x="980" y="12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253"/>
            <p:cNvSpPr>
              <a:spLocks noChangeAspect="1"/>
            </p:cNvSpPr>
            <p:nvPr/>
          </p:nvSpPr>
          <p:spPr bwMode="auto">
            <a:xfrm>
              <a:off x="5678" y="2082"/>
              <a:ext cx="143" cy="137"/>
            </a:xfrm>
            <a:custGeom>
              <a:avLst/>
              <a:gdLst>
                <a:gd name="T0" fmla="*/ 0 w 1084"/>
                <a:gd name="T1" fmla="*/ 0 h 980"/>
                <a:gd name="T2" fmla="*/ 0 w 1084"/>
                <a:gd name="T3" fmla="*/ 0 h 980"/>
                <a:gd name="T4" fmla="*/ 0 w 1084"/>
                <a:gd name="T5" fmla="*/ 0 h 980"/>
                <a:gd name="T6" fmla="*/ 0 w 1084"/>
                <a:gd name="T7" fmla="*/ 0 h 980"/>
                <a:gd name="T8" fmla="*/ 0 w 1084"/>
                <a:gd name="T9" fmla="*/ 0 h 980"/>
                <a:gd name="T10" fmla="*/ 0 w 1084"/>
                <a:gd name="T11" fmla="*/ 0 h 980"/>
                <a:gd name="T12" fmla="*/ 0 w 1084"/>
                <a:gd name="T13" fmla="*/ 0 h 980"/>
                <a:gd name="T14" fmla="*/ 0 w 1084"/>
                <a:gd name="T15" fmla="*/ 0 h 980"/>
                <a:gd name="T16" fmla="*/ 0 w 1084"/>
                <a:gd name="T17" fmla="*/ 0 h 980"/>
                <a:gd name="T18" fmla="*/ 0 w 1084"/>
                <a:gd name="T19" fmla="*/ 0 h 980"/>
                <a:gd name="T20" fmla="*/ 0 w 1084"/>
                <a:gd name="T21" fmla="*/ 0 h 980"/>
                <a:gd name="T22" fmla="*/ 0 w 1084"/>
                <a:gd name="T23" fmla="*/ 0 h 980"/>
                <a:gd name="T24" fmla="*/ 0 w 1084"/>
                <a:gd name="T25" fmla="*/ 0 h 980"/>
                <a:gd name="T26" fmla="*/ 0 w 1084"/>
                <a:gd name="T27" fmla="*/ 0 h 980"/>
                <a:gd name="T28" fmla="*/ 0 w 1084"/>
                <a:gd name="T29" fmla="*/ 0 h 980"/>
                <a:gd name="T30" fmla="*/ 0 w 1084"/>
                <a:gd name="T31" fmla="*/ 0 h 980"/>
                <a:gd name="T32" fmla="*/ 0 w 1084"/>
                <a:gd name="T33" fmla="*/ 0 h 980"/>
                <a:gd name="T34" fmla="*/ 0 w 1084"/>
                <a:gd name="T35" fmla="*/ 0 h 980"/>
                <a:gd name="T36" fmla="*/ 0 w 1084"/>
                <a:gd name="T37" fmla="*/ 0 h 980"/>
                <a:gd name="T38" fmla="*/ 0 w 1084"/>
                <a:gd name="T39" fmla="*/ 0 h 980"/>
                <a:gd name="T40" fmla="*/ 0 w 1084"/>
                <a:gd name="T41" fmla="*/ 0 h 980"/>
                <a:gd name="T42" fmla="*/ 0 w 1084"/>
                <a:gd name="T43" fmla="*/ 0 h 980"/>
                <a:gd name="T44" fmla="*/ 0 w 1084"/>
                <a:gd name="T45" fmla="*/ 0 h 980"/>
                <a:gd name="T46" fmla="*/ 0 w 1084"/>
                <a:gd name="T47" fmla="*/ 0 h 980"/>
                <a:gd name="T48" fmla="*/ 0 w 1084"/>
                <a:gd name="T49" fmla="*/ 0 h 980"/>
                <a:gd name="T50" fmla="*/ 0 w 1084"/>
                <a:gd name="T51" fmla="*/ 0 h 980"/>
                <a:gd name="T52" fmla="*/ 0 w 1084"/>
                <a:gd name="T53" fmla="*/ 0 h 980"/>
                <a:gd name="T54" fmla="*/ 0 w 1084"/>
                <a:gd name="T55" fmla="*/ 0 h 980"/>
                <a:gd name="T56" fmla="*/ 0 w 1084"/>
                <a:gd name="T57" fmla="*/ 0 h 980"/>
                <a:gd name="T58" fmla="*/ 0 w 1084"/>
                <a:gd name="T59" fmla="*/ 0 h 980"/>
                <a:gd name="T60" fmla="*/ 0 w 1084"/>
                <a:gd name="T61" fmla="*/ 0 h 980"/>
                <a:gd name="T62" fmla="*/ 0 w 1084"/>
                <a:gd name="T63" fmla="*/ 0 h 980"/>
                <a:gd name="T64" fmla="*/ 0 w 1084"/>
                <a:gd name="T65" fmla="*/ 0 h 980"/>
                <a:gd name="T66" fmla="*/ 0 w 1084"/>
                <a:gd name="T67" fmla="*/ 0 h 980"/>
                <a:gd name="T68" fmla="*/ 0 w 1084"/>
                <a:gd name="T69" fmla="*/ 0 h 980"/>
                <a:gd name="T70" fmla="*/ 0 w 1084"/>
                <a:gd name="T71" fmla="*/ 0 h 980"/>
                <a:gd name="T72" fmla="*/ 0 w 1084"/>
                <a:gd name="T73" fmla="*/ 0 h 980"/>
                <a:gd name="T74" fmla="*/ 0 w 1084"/>
                <a:gd name="T75" fmla="*/ 0 h 980"/>
                <a:gd name="T76" fmla="*/ 0 w 1084"/>
                <a:gd name="T77" fmla="*/ 0 h 980"/>
                <a:gd name="T78" fmla="*/ 0 w 1084"/>
                <a:gd name="T79" fmla="*/ 0 h 980"/>
                <a:gd name="T80" fmla="*/ 0 w 1084"/>
                <a:gd name="T81" fmla="*/ 0 h 980"/>
                <a:gd name="T82" fmla="*/ 0 w 1084"/>
                <a:gd name="T83" fmla="*/ 0 h 980"/>
                <a:gd name="T84" fmla="*/ 0 w 1084"/>
                <a:gd name="T85" fmla="*/ 0 h 980"/>
                <a:gd name="T86" fmla="*/ 0 w 1084"/>
                <a:gd name="T87" fmla="*/ 0 h 980"/>
                <a:gd name="T88" fmla="*/ 0 w 1084"/>
                <a:gd name="T89" fmla="*/ 0 h 980"/>
                <a:gd name="T90" fmla="*/ 0 w 1084"/>
                <a:gd name="T91" fmla="*/ 0 h 980"/>
                <a:gd name="T92" fmla="*/ 0 w 1084"/>
                <a:gd name="T93" fmla="*/ 0 h 980"/>
                <a:gd name="T94" fmla="*/ 0 w 1084"/>
                <a:gd name="T95" fmla="*/ 0 h 980"/>
                <a:gd name="T96" fmla="*/ 0 w 1084"/>
                <a:gd name="T97" fmla="*/ 0 h 980"/>
                <a:gd name="T98" fmla="*/ 0 w 1084"/>
                <a:gd name="T99" fmla="*/ 0 h 9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4"/>
                <a:gd name="T151" fmla="*/ 0 h 980"/>
                <a:gd name="T152" fmla="*/ 1084 w 1084"/>
                <a:gd name="T153" fmla="*/ 980 h 9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4" h="980">
                  <a:moveTo>
                    <a:pt x="980" y="125"/>
                  </a:moveTo>
                  <a:lnTo>
                    <a:pt x="980" y="126"/>
                  </a:lnTo>
                  <a:lnTo>
                    <a:pt x="989" y="146"/>
                  </a:lnTo>
                  <a:lnTo>
                    <a:pt x="997" y="163"/>
                  </a:lnTo>
                  <a:lnTo>
                    <a:pt x="1007" y="177"/>
                  </a:lnTo>
                  <a:lnTo>
                    <a:pt x="1018" y="189"/>
                  </a:lnTo>
                  <a:lnTo>
                    <a:pt x="1039" y="209"/>
                  </a:lnTo>
                  <a:lnTo>
                    <a:pt x="1058" y="225"/>
                  </a:lnTo>
                  <a:lnTo>
                    <a:pt x="1066" y="233"/>
                  </a:lnTo>
                  <a:lnTo>
                    <a:pt x="1073" y="241"/>
                  </a:lnTo>
                  <a:lnTo>
                    <a:pt x="1079" y="250"/>
                  </a:lnTo>
                  <a:lnTo>
                    <a:pt x="1082" y="261"/>
                  </a:lnTo>
                  <a:lnTo>
                    <a:pt x="1083" y="266"/>
                  </a:lnTo>
                  <a:lnTo>
                    <a:pt x="1084" y="273"/>
                  </a:lnTo>
                  <a:lnTo>
                    <a:pt x="1084" y="280"/>
                  </a:lnTo>
                  <a:lnTo>
                    <a:pt x="1083" y="287"/>
                  </a:lnTo>
                  <a:lnTo>
                    <a:pt x="1080" y="305"/>
                  </a:lnTo>
                  <a:lnTo>
                    <a:pt x="1073" y="324"/>
                  </a:lnTo>
                  <a:lnTo>
                    <a:pt x="1065" y="346"/>
                  </a:lnTo>
                  <a:lnTo>
                    <a:pt x="1055" y="370"/>
                  </a:lnTo>
                  <a:lnTo>
                    <a:pt x="1043" y="394"/>
                  </a:lnTo>
                  <a:lnTo>
                    <a:pt x="1031" y="419"/>
                  </a:lnTo>
                  <a:lnTo>
                    <a:pt x="1004" y="470"/>
                  </a:lnTo>
                  <a:lnTo>
                    <a:pt x="974" y="522"/>
                  </a:lnTo>
                  <a:lnTo>
                    <a:pt x="946" y="571"/>
                  </a:lnTo>
                  <a:lnTo>
                    <a:pt x="918" y="617"/>
                  </a:lnTo>
                  <a:lnTo>
                    <a:pt x="895" y="656"/>
                  </a:lnTo>
                  <a:lnTo>
                    <a:pt x="875" y="689"/>
                  </a:lnTo>
                  <a:lnTo>
                    <a:pt x="868" y="703"/>
                  </a:lnTo>
                  <a:lnTo>
                    <a:pt x="858" y="717"/>
                  </a:lnTo>
                  <a:lnTo>
                    <a:pt x="847" y="732"/>
                  </a:lnTo>
                  <a:lnTo>
                    <a:pt x="835" y="747"/>
                  </a:lnTo>
                  <a:lnTo>
                    <a:pt x="823" y="764"/>
                  </a:lnTo>
                  <a:lnTo>
                    <a:pt x="809" y="780"/>
                  </a:lnTo>
                  <a:lnTo>
                    <a:pt x="795" y="796"/>
                  </a:lnTo>
                  <a:lnTo>
                    <a:pt x="780" y="812"/>
                  </a:lnTo>
                  <a:lnTo>
                    <a:pt x="763" y="828"/>
                  </a:lnTo>
                  <a:lnTo>
                    <a:pt x="747" y="844"/>
                  </a:lnTo>
                  <a:lnTo>
                    <a:pt x="730" y="860"/>
                  </a:lnTo>
                  <a:lnTo>
                    <a:pt x="712" y="875"/>
                  </a:lnTo>
                  <a:lnTo>
                    <a:pt x="694" y="889"/>
                  </a:lnTo>
                  <a:lnTo>
                    <a:pt x="675" y="903"/>
                  </a:lnTo>
                  <a:lnTo>
                    <a:pt x="656" y="916"/>
                  </a:lnTo>
                  <a:lnTo>
                    <a:pt x="636" y="928"/>
                  </a:lnTo>
                  <a:lnTo>
                    <a:pt x="617" y="938"/>
                  </a:lnTo>
                  <a:lnTo>
                    <a:pt x="596" y="947"/>
                  </a:lnTo>
                  <a:lnTo>
                    <a:pt x="573" y="954"/>
                  </a:lnTo>
                  <a:lnTo>
                    <a:pt x="549" y="960"/>
                  </a:lnTo>
                  <a:lnTo>
                    <a:pt x="524" y="965"/>
                  </a:lnTo>
                  <a:lnTo>
                    <a:pt x="498" y="969"/>
                  </a:lnTo>
                  <a:lnTo>
                    <a:pt x="472" y="973"/>
                  </a:lnTo>
                  <a:lnTo>
                    <a:pt x="447" y="976"/>
                  </a:lnTo>
                  <a:lnTo>
                    <a:pt x="398" y="979"/>
                  </a:lnTo>
                  <a:lnTo>
                    <a:pt x="354" y="980"/>
                  </a:lnTo>
                  <a:lnTo>
                    <a:pt x="320" y="980"/>
                  </a:lnTo>
                  <a:lnTo>
                    <a:pt x="299" y="980"/>
                  </a:lnTo>
                  <a:lnTo>
                    <a:pt x="232" y="947"/>
                  </a:lnTo>
                  <a:lnTo>
                    <a:pt x="232" y="943"/>
                  </a:lnTo>
                  <a:lnTo>
                    <a:pt x="229" y="931"/>
                  </a:lnTo>
                  <a:lnTo>
                    <a:pt x="227" y="923"/>
                  </a:lnTo>
                  <a:lnTo>
                    <a:pt x="222" y="914"/>
                  </a:lnTo>
                  <a:lnTo>
                    <a:pt x="217" y="902"/>
                  </a:lnTo>
                  <a:lnTo>
                    <a:pt x="209" y="890"/>
                  </a:lnTo>
                  <a:lnTo>
                    <a:pt x="200" y="877"/>
                  </a:lnTo>
                  <a:lnTo>
                    <a:pt x="188" y="863"/>
                  </a:lnTo>
                  <a:lnTo>
                    <a:pt x="173" y="848"/>
                  </a:lnTo>
                  <a:lnTo>
                    <a:pt x="156" y="832"/>
                  </a:lnTo>
                  <a:lnTo>
                    <a:pt x="135" y="816"/>
                  </a:lnTo>
                  <a:lnTo>
                    <a:pt x="110" y="800"/>
                  </a:lnTo>
                  <a:lnTo>
                    <a:pt x="83" y="782"/>
                  </a:lnTo>
                  <a:lnTo>
                    <a:pt x="50" y="766"/>
                  </a:lnTo>
                  <a:lnTo>
                    <a:pt x="35" y="757"/>
                  </a:lnTo>
                  <a:lnTo>
                    <a:pt x="23" y="749"/>
                  </a:lnTo>
                  <a:lnTo>
                    <a:pt x="13" y="740"/>
                  </a:lnTo>
                  <a:lnTo>
                    <a:pt x="7" y="732"/>
                  </a:lnTo>
                  <a:lnTo>
                    <a:pt x="3" y="724"/>
                  </a:lnTo>
                  <a:lnTo>
                    <a:pt x="0" y="715"/>
                  </a:lnTo>
                  <a:lnTo>
                    <a:pt x="0" y="707"/>
                  </a:lnTo>
                  <a:lnTo>
                    <a:pt x="3" y="698"/>
                  </a:lnTo>
                  <a:lnTo>
                    <a:pt x="7" y="691"/>
                  </a:lnTo>
                  <a:lnTo>
                    <a:pt x="12" y="683"/>
                  </a:lnTo>
                  <a:lnTo>
                    <a:pt x="20" y="676"/>
                  </a:lnTo>
                  <a:lnTo>
                    <a:pt x="29" y="668"/>
                  </a:lnTo>
                  <a:lnTo>
                    <a:pt x="39" y="661"/>
                  </a:lnTo>
                  <a:lnTo>
                    <a:pt x="49" y="654"/>
                  </a:lnTo>
                  <a:lnTo>
                    <a:pt x="61" y="647"/>
                  </a:lnTo>
                  <a:lnTo>
                    <a:pt x="73" y="641"/>
                  </a:lnTo>
                  <a:lnTo>
                    <a:pt x="99" y="629"/>
                  </a:lnTo>
                  <a:lnTo>
                    <a:pt x="127" y="618"/>
                  </a:lnTo>
                  <a:lnTo>
                    <a:pt x="154" y="608"/>
                  </a:lnTo>
                  <a:lnTo>
                    <a:pt x="179" y="599"/>
                  </a:lnTo>
                  <a:lnTo>
                    <a:pt x="217" y="589"/>
                  </a:lnTo>
                  <a:lnTo>
                    <a:pt x="232" y="584"/>
                  </a:lnTo>
                  <a:lnTo>
                    <a:pt x="232" y="577"/>
                  </a:lnTo>
                  <a:lnTo>
                    <a:pt x="232" y="555"/>
                  </a:lnTo>
                  <a:lnTo>
                    <a:pt x="232" y="522"/>
                  </a:lnTo>
                  <a:lnTo>
                    <a:pt x="232" y="482"/>
                  </a:lnTo>
                  <a:lnTo>
                    <a:pt x="232" y="438"/>
                  </a:lnTo>
                  <a:lnTo>
                    <a:pt x="232" y="393"/>
                  </a:lnTo>
                  <a:lnTo>
                    <a:pt x="232" y="350"/>
                  </a:lnTo>
                  <a:lnTo>
                    <a:pt x="232" y="312"/>
                  </a:lnTo>
                  <a:lnTo>
                    <a:pt x="232" y="303"/>
                  </a:lnTo>
                  <a:lnTo>
                    <a:pt x="233" y="296"/>
                  </a:lnTo>
                  <a:lnTo>
                    <a:pt x="234" y="289"/>
                  </a:lnTo>
                  <a:lnTo>
                    <a:pt x="237" y="282"/>
                  </a:lnTo>
                  <a:lnTo>
                    <a:pt x="241" y="270"/>
                  </a:lnTo>
                  <a:lnTo>
                    <a:pt x="247" y="258"/>
                  </a:lnTo>
                  <a:lnTo>
                    <a:pt x="256" y="248"/>
                  </a:lnTo>
                  <a:lnTo>
                    <a:pt x="266" y="239"/>
                  </a:lnTo>
                  <a:lnTo>
                    <a:pt x="277" y="229"/>
                  </a:lnTo>
                  <a:lnTo>
                    <a:pt x="289" y="222"/>
                  </a:lnTo>
                  <a:lnTo>
                    <a:pt x="316" y="204"/>
                  </a:lnTo>
                  <a:lnTo>
                    <a:pt x="348" y="185"/>
                  </a:lnTo>
                  <a:lnTo>
                    <a:pt x="363" y="173"/>
                  </a:lnTo>
                  <a:lnTo>
                    <a:pt x="380" y="161"/>
                  </a:lnTo>
                  <a:lnTo>
                    <a:pt x="397" y="147"/>
                  </a:lnTo>
                  <a:lnTo>
                    <a:pt x="414" y="130"/>
                  </a:lnTo>
                  <a:lnTo>
                    <a:pt x="595" y="40"/>
                  </a:lnTo>
                  <a:lnTo>
                    <a:pt x="599" y="36"/>
                  </a:lnTo>
                  <a:lnTo>
                    <a:pt x="611" y="27"/>
                  </a:lnTo>
                  <a:lnTo>
                    <a:pt x="619" y="22"/>
                  </a:lnTo>
                  <a:lnTo>
                    <a:pt x="628" y="16"/>
                  </a:lnTo>
                  <a:lnTo>
                    <a:pt x="639" y="11"/>
                  </a:lnTo>
                  <a:lnTo>
                    <a:pt x="652" y="6"/>
                  </a:lnTo>
                  <a:lnTo>
                    <a:pt x="665" y="2"/>
                  </a:lnTo>
                  <a:lnTo>
                    <a:pt x="680" y="0"/>
                  </a:lnTo>
                  <a:lnTo>
                    <a:pt x="687" y="0"/>
                  </a:lnTo>
                  <a:lnTo>
                    <a:pt x="695" y="0"/>
                  </a:lnTo>
                  <a:lnTo>
                    <a:pt x="702" y="1"/>
                  </a:lnTo>
                  <a:lnTo>
                    <a:pt x="710" y="2"/>
                  </a:lnTo>
                  <a:lnTo>
                    <a:pt x="718" y="4"/>
                  </a:lnTo>
                  <a:lnTo>
                    <a:pt x="726" y="6"/>
                  </a:lnTo>
                  <a:lnTo>
                    <a:pt x="734" y="10"/>
                  </a:lnTo>
                  <a:lnTo>
                    <a:pt x="743" y="14"/>
                  </a:lnTo>
                  <a:lnTo>
                    <a:pt x="751" y="19"/>
                  </a:lnTo>
                  <a:lnTo>
                    <a:pt x="759" y="25"/>
                  </a:lnTo>
                  <a:lnTo>
                    <a:pt x="768" y="32"/>
                  </a:lnTo>
                  <a:lnTo>
                    <a:pt x="776" y="40"/>
                  </a:lnTo>
                  <a:lnTo>
                    <a:pt x="787" y="50"/>
                  </a:lnTo>
                  <a:lnTo>
                    <a:pt x="798" y="59"/>
                  </a:lnTo>
                  <a:lnTo>
                    <a:pt x="810" y="67"/>
                  </a:lnTo>
                  <a:lnTo>
                    <a:pt x="822" y="75"/>
                  </a:lnTo>
                  <a:lnTo>
                    <a:pt x="835" y="83"/>
                  </a:lnTo>
                  <a:lnTo>
                    <a:pt x="848" y="89"/>
                  </a:lnTo>
                  <a:lnTo>
                    <a:pt x="862" y="95"/>
                  </a:lnTo>
                  <a:lnTo>
                    <a:pt x="875" y="100"/>
                  </a:lnTo>
                  <a:lnTo>
                    <a:pt x="903" y="109"/>
                  </a:lnTo>
                  <a:lnTo>
                    <a:pt x="930" y="115"/>
                  </a:lnTo>
                  <a:lnTo>
                    <a:pt x="956" y="121"/>
                  </a:lnTo>
                  <a:lnTo>
                    <a:pt x="980" y="12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254"/>
            <p:cNvSpPr>
              <a:spLocks noChangeAspect="1"/>
            </p:cNvSpPr>
            <p:nvPr/>
          </p:nvSpPr>
          <p:spPr bwMode="auto">
            <a:xfrm>
              <a:off x="5548" y="2176"/>
              <a:ext cx="183" cy="194"/>
            </a:xfrm>
            <a:custGeom>
              <a:avLst/>
              <a:gdLst>
                <a:gd name="T0" fmla="*/ 0 w 1378"/>
                <a:gd name="T1" fmla="*/ 0 h 1371"/>
                <a:gd name="T2" fmla="*/ 0 w 1378"/>
                <a:gd name="T3" fmla="*/ 0 h 1371"/>
                <a:gd name="T4" fmla="*/ 0 w 1378"/>
                <a:gd name="T5" fmla="*/ 0 h 1371"/>
                <a:gd name="T6" fmla="*/ 0 w 1378"/>
                <a:gd name="T7" fmla="*/ 0 h 1371"/>
                <a:gd name="T8" fmla="*/ 0 w 1378"/>
                <a:gd name="T9" fmla="*/ 0 h 1371"/>
                <a:gd name="T10" fmla="*/ 0 w 1378"/>
                <a:gd name="T11" fmla="*/ 0 h 1371"/>
                <a:gd name="T12" fmla="*/ 0 w 1378"/>
                <a:gd name="T13" fmla="*/ 0 h 1371"/>
                <a:gd name="T14" fmla="*/ 0 w 1378"/>
                <a:gd name="T15" fmla="*/ 0 h 1371"/>
                <a:gd name="T16" fmla="*/ 0 w 1378"/>
                <a:gd name="T17" fmla="*/ 0 h 1371"/>
                <a:gd name="T18" fmla="*/ 0 w 1378"/>
                <a:gd name="T19" fmla="*/ 0 h 1371"/>
                <a:gd name="T20" fmla="*/ 0 w 1378"/>
                <a:gd name="T21" fmla="*/ 0 h 1371"/>
                <a:gd name="T22" fmla="*/ 0 w 1378"/>
                <a:gd name="T23" fmla="*/ 0 h 1371"/>
                <a:gd name="T24" fmla="*/ 0 w 1378"/>
                <a:gd name="T25" fmla="*/ 0 h 1371"/>
                <a:gd name="T26" fmla="*/ 0 w 1378"/>
                <a:gd name="T27" fmla="*/ 0 h 1371"/>
                <a:gd name="T28" fmla="*/ 0 w 1378"/>
                <a:gd name="T29" fmla="*/ 0 h 1371"/>
                <a:gd name="T30" fmla="*/ 0 w 1378"/>
                <a:gd name="T31" fmla="*/ 0 h 1371"/>
                <a:gd name="T32" fmla="*/ 0 w 1378"/>
                <a:gd name="T33" fmla="*/ 0 h 1371"/>
                <a:gd name="T34" fmla="*/ 0 w 1378"/>
                <a:gd name="T35" fmla="*/ 0 h 1371"/>
                <a:gd name="T36" fmla="*/ 0 w 1378"/>
                <a:gd name="T37" fmla="*/ 0 h 1371"/>
                <a:gd name="T38" fmla="*/ 0 w 1378"/>
                <a:gd name="T39" fmla="*/ 0 h 1371"/>
                <a:gd name="T40" fmla="*/ 0 w 1378"/>
                <a:gd name="T41" fmla="*/ 0 h 1371"/>
                <a:gd name="T42" fmla="*/ 0 w 1378"/>
                <a:gd name="T43" fmla="*/ 0 h 1371"/>
                <a:gd name="T44" fmla="*/ 0 w 1378"/>
                <a:gd name="T45" fmla="*/ 0 h 1371"/>
                <a:gd name="T46" fmla="*/ 0 w 1378"/>
                <a:gd name="T47" fmla="*/ 0 h 1371"/>
                <a:gd name="T48" fmla="*/ 0 w 1378"/>
                <a:gd name="T49" fmla="*/ 0 h 1371"/>
                <a:gd name="T50" fmla="*/ 0 w 1378"/>
                <a:gd name="T51" fmla="*/ 0 h 1371"/>
                <a:gd name="T52" fmla="*/ 0 w 1378"/>
                <a:gd name="T53" fmla="*/ 0 h 1371"/>
                <a:gd name="T54" fmla="*/ 0 w 1378"/>
                <a:gd name="T55" fmla="*/ 0 h 1371"/>
                <a:gd name="T56" fmla="*/ 0 w 1378"/>
                <a:gd name="T57" fmla="*/ 0 h 1371"/>
                <a:gd name="T58" fmla="*/ 0 w 1378"/>
                <a:gd name="T59" fmla="*/ 0 h 1371"/>
                <a:gd name="T60" fmla="*/ 0 w 1378"/>
                <a:gd name="T61" fmla="*/ 0 h 1371"/>
                <a:gd name="T62" fmla="*/ 0 w 1378"/>
                <a:gd name="T63" fmla="*/ 0 h 1371"/>
                <a:gd name="T64" fmla="*/ 0 w 1378"/>
                <a:gd name="T65" fmla="*/ 0 h 1371"/>
                <a:gd name="T66" fmla="*/ 0 w 1378"/>
                <a:gd name="T67" fmla="*/ 0 h 1371"/>
                <a:gd name="T68" fmla="*/ 0 w 1378"/>
                <a:gd name="T69" fmla="*/ 0 h 1371"/>
                <a:gd name="T70" fmla="*/ 0 w 1378"/>
                <a:gd name="T71" fmla="*/ 0 h 1371"/>
                <a:gd name="T72" fmla="*/ 0 w 1378"/>
                <a:gd name="T73" fmla="*/ 0 h 1371"/>
                <a:gd name="T74" fmla="*/ 0 w 1378"/>
                <a:gd name="T75" fmla="*/ 0 h 1371"/>
                <a:gd name="T76" fmla="*/ 0 w 1378"/>
                <a:gd name="T77" fmla="*/ 0 h 1371"/>
                <a:gd name="T78" fmla="*/ 0 w 1378"/>
                <a:gd name="T79" fmla="*/ 0 h 1371"/>
                <a:gd name="T80" fmla="*/ 0 w 1378"/>
                <a:gd name="T81" fmla="*/ 0 h 1371"/>
                <a:gd name="T82" fmla="*/ 0 w 1378"/>
                <a:gd name="T83" fmla="*/ 0 h 1371"/>
                <a:gd name="T84" fmla="*/ 0 w 1378"/>
                <a:gd name="T85" fmla="*/ 0 h 1371"/>
                <a:gd name="T86" fmla="*/ 0 w 1378"/>
                <a:gd name="T87" fmla="*/ 0 h 1371"/>
                <a:gd name="T88" fmla="*/ 0 w 1378"/>
                <a:gd name="T89" fmla="*/ 0 h 1371"/>
                <a:gd name="T90" fmla="*/ 0 w 1378"/>
                <a:gd name="T91" fmla="*/ 0 h 1371"/>
                <a:gd name="T92" fmla="*/ 0 w 1378"/>
                <a:gd name="T93" fmla="*/ 0 h 1371"/>
                <a:gd name="T94" fmla="*/ 0 w 1378"/>
                <a:gd name="T95" fmla="*/ 0 h 1371"/>
                <a:gd name="T96" fmla="*/ 0 w 1378"/>
                <a:gd name="T97" fmla="*/ 0 h 1371"/>
                <a:gd name="T98" fmla="*/ 0 w 1378"/>
                <a:gd name="T99" fmla="*/ 0 h 1371"/>
                <a:gd name="T100" fmla="*/ 0 w 1378"/>
                <a:gd name="T101" fmla="*/ 0 h 1371"/>
                <a:gd name="T102" fmla="*/ 0 w 1378"/>
                <a:gd name="T103" fmla="*/ 0 h 1371"/>
                <a:gd name="T104" fmla="*/ 0 w 1378"/>
                <a:gd name="T105" fmla="*/ 0 h 1371"/>
                <a:gd name="T106" fmla="*/ 0 w 1378"/>
                <a:gd name="T107" fmla="*/ 0 h 1371"/>
                <a:gd name="T108" fmla="*/ 0 w 1378"/>
                <a:gd name="T109" fmla="*/ 0 h 137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78"/>
                <a:gd name="T166" fmla="*/ 0 h 1371"/>
                <a:gd name="T167" fmla="*/ 1378 w 1378"/>
                <a:gd name="T168" fmla="*/ 1371 h 137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78" h="1371">
                  <a:moveTo>
                    <a:pt x="1325" y="305"/>
                  </a:moveTo>
                  <a:lnTo>
                    <a:pt x="1306" y="305"/>
                  </a:lnTo>
                  <a:lnTo>
                    <a:pt x="1292" y="305"/>
                  </a:lnTo>
                  <a:lnTo>
                    <a:pt x="1282" y="305"/>
                  </a:lnTo>
                  <a:lnTo>
                    <a:pt x="1280" y="305"/>
                  </a:lnTo>
                  <a:lnTo>
                    <a:pt x="1286" y="323"/>
                  </a:lnTo>
                  <a:lnTo>
                    <a:pt x="1302" y="368"/>
                  </a:lnTo>
                  <a:lnTo>
                    <a:pt x="1312" y="401"/>
                  </a:lnTo>
                  <a:lnTo>
                    <a:pt x="1323" y="437"/>
                  </a:lnTo>
                  <a:lnTo>
                    <a:pt x="1333" y="476"/>
                  </a:lnTo>
                  <a:lnTo>
                    <a:pt x="1344" y="519"/>
                  </a:lnTo>
                  <a:lnTo>
                    <a:pt x="1355" y="562"/>
                  </a:lnTo>
                  <a:lnTo>
                    <a:pt x="1364" y="606"/>
                  </a:lnTo>
                  <a:lnTo>
                    <a:pt x="1372" y="649"/>
                  </a:lnTo>
                  <a:lnTo>
                    <a:pt x="1376" y="692"/>
                  </a:lnTo>
                  <a:lnTo>
                    <a:pt x="1378" y="711"/>
                  </a:lnTo>
                  <a:lnTo>
                    <a:pt x="1378" y="731"/>
                  </a:lnTo>
                  <a:lnTo>
                    <a:pt x="1378" y="749"/>
                  </a:lnTo>
                  <a:lnTo>
                    <a:pt x="1377" y="768"/>
                  </a:lnTo>
                  <a:lnTo>
                    <a:pt x="1375" y="784"/>
                  </a:lnTo>
                  <a:lnTo>
                    <a:pt x="1373" y="799"/>
                  </a:lnTo>
                  <a:lnTo>
                    <a:pt x="1368" y="814"/>
                  </a:lnTo>
                  <a:lnTo>
                    <a:pt x="1363" y="826"/>
                  </a:lnTo>
                  <a:lnTo>
                    <a:pt x="1351" y="848"/>
                  </a:lnTo>
                  <a:lnTo>
                    <a:pt x="1338" y="870"/>
                  </a:lnTo>
                  <a:lnTo>
                    <a:pt x="1324" y="890"/>
                  </a:lnTo>
                  <a:lnTo>
                    <a:pt x="1310" y="909"/>
                  </a:lnTo>
                  <a:lnTo>
                    <a:pt x="1281" y="945"/>
                  </a:lnTo>
                  <a:lnTo>
                    <a:pt x="1255" y="979"/>
                  </a:lnTo>
                  <a:lnTo>
                    <a:pt x="1243" y="995"/>
                  </a:lnTo>
                  <a:lnTo>
                    <a:pt x="1233" y="1012"/>
                  </a:lnTo>
                  <a:lnTo>
                    <a:pt x="1225" y="1029"/>
                  </a:lnTo>
                  <a:lnTo>
                    <a:pt x="1218" y="1045"/>
                  </a:lnTo>
                  <a:lnTo>
                    <a:pt x="1216" y="1054"/>
                  </a:lnTo>
                  <a:lnTo>
                    <a:pt x="1214" y="1063"/>
                  </a:lnTo>
                  <a:lnTo>
                    <a:pt x="1213" y="1071"/>
                  </a:lnTo>
                  <a:lnTo>
                    <a:pt x="1212" y="1080"/>
                  </a:lnTo>
                  <a:lnTo>
                    <a:pt x="1212" y="1089"/>
                  </a:lnTo>
                  <a:lnTo>
                    <a:pt x="1213" y="1098"/>
                  </a:lnTo>
                  <a:lnTo>
                    <a:pt x="1215" y="1107"/>
                  </a:lnTo>
                  <a:lnTo>
                    <a:pt x="1217" y="1117"/>
                  </a:lnTo>
                  <a:lnTo>
                    <a:pt x="1229" y="1156"/>
                  </a:lnTo>
                  <a:lnTo>
                    <a:pt x="1241" y="1197"/>
                  </a:lnTo>
                  <a:lnTo>
                    <a:pt x="1251" y="1237"/>
                  </a:lnTo>
                  <a:lnTo>
                    <a:pt x="1258" y="1273"/>
                  </a:lnTo>
                  <a:lnTo>
                    <a:pt x="1262" y="1290"/>
                  </a:lnTo>
                  <a:lnTo>
                    <a:pt x="1263" y="1307"/>
                  </a:lnTo>
                  <a:lnTo>
                    <a:pt x="1263" y="1321"/>
                  </a:lnTo>
                  <a:lnTo>
                    <a:pt x="1261" y="1334"/>
                  </a:lnTo>
                  <a:lnTo>
                    <a:pt x="1259" y="1339"/>
                  </a:lnTo>
                  <a:lnTo>
                    <a:pt x="1258" y="1345"/>
                  </a:lnTo>
                  <a:lnTo>
                    <a:pt x="1256" y="1350"/>
                  </a:lnTo>
                  <a:lnTo>
                    <a:pt x="1253" y="1354"/>
                  </a:lnTo>
                  <a:lnTo>
                    <a:pt x="1251" y="1359"/>
                  </a:lnTo>
                  <a:lnTo>
                    <a:pt x="1246" y="1362"/>
                  </a:lnTo>
                  <a:lnTo>
                    <a:pt x="1242" y="1364"/>
                  </a:lnTo>
                  <a:lnTo>
                    <a:pt x="1238" y="1367"/>
                  </a:lnTo>
                  <a:lnTo>
                    <a:pt x="1232" y="1369"/>
                  </a:lnTo>
                  <a:lnTo>
                    <a:pt x="1226" y="1370"/>
                  </a:lnTo>
                  <a:lnTo>
                    <a:pt x="1219" y="1371"/>
                  </a:lnTo>
                  <a:lnTo>
                    <a:pt x="1211" y="1371"/>
                  </a:lnTo>
                  <a:lnTo>
                    <a:pt x="1192" y="1370"/>
                  </a:lnTo>
                  <a:lnTo>
                    <a:pt x="1171" y="1366"/>
                  </a:lnTo>
                  <a:lnTo>
                    <a:pt x="1148" y="1362"/>
                  </a:lnTo>
                  <a:lnTo>
                    <a:pt x="1123" y="1356"/>
                  </a:lnTo>
                  <a:lnTo>
                    <a:pt x="1097" y="1348"/>
                  </a:lnTo>
                  <a:lnTo>
                    <a:pt x="1071" y="1338"/>
                  </a:lnTo>
                  <a:lnTo>
                    <a:pt x="1045" y="1328"/>
                  </a:lnTo>
                  <a:lnTo>
                    <a:pt x="1019" y="1316"/>
                  </a:lnTo>
                  <a:lnTo>
                    <a:pt x="995" y="1304"/>
                  </a:lnTo>
                  <a:lnTo>
                    <a:pt x="971" y="1291"/>
                  </a:lnTo>
                  <a:lnTo>
                    <a:pt x="950" y="1277"/>
                  </a:lnTo>
                  <a:lnTo>
                    <a:pt x="932" y="1262"/>
                  </a:lnTo>
                  <a:lnTo>
                    <a:pt x="924" y="1254"/>
                  </a:lnTo>
                  <a:lnTo>
                    <a:pt x="917" y="1247"/>
                  </a:lnTo>
                  <a:lnTo>
                    <a:pt x="910" y="1239"/>
                  </a:lnTo>
                  <a:lnTo>
                    <a:pt x="905" y="1231"/>
                  </a:lnTo>
                  <a:lnTo>
                    <a:pt x="895" y="1214"/>
                  </a:lnTo>
                  <a:lnTo>
                    <a:pt x="884" y="1192"/>
                  </a:lnTo>
                  <a:lnTo>
                    <a:pt x="872" y="1167"/>
                  </a:lnTo>
                  <a:lnTo>
                    <a:pt x="860" y="1140"/>
                  </a:lnTo>
                  <a:lnTo>
                    <a:pt x="836" y="1080"/>
                  </a:lnTo>
                  <a:lnTo>
                    <a:pt x="812" y="1018"/>
                  </a:lnTo>
                  <a:lnTo>
                    <a:pt x="792" y="960"/>
                  </a:lnTo>
                  <a:lnTo>
                    <a:pt x="774" y="913"/>
                  </a:lnTo>
                  <a:lnTo>
                    <a:pt x="763" y="880"/>
                  </a:lnTo>
                  <a:lnTo>
                    <a:pt x="759" y="867"/>
                  </a:lnTo>
                  <a:lnTo>
                    <a:pt x="676" y="638"/>
                  </a:lnTo>
                  <a:lnTo>
                    <a:pt x="603" y="597"/>
                  </a:lnTo>
                  <a:lnTo>
                    <a:pt x="595" y="604"/>
                  </a:lnTo>
                  <a:lnTo>
                    <a:pt x="574" y="622"/>
                  </a:lnTo>
                  <a:lnTo>
                    <a:pt x="546" y="649"/>
                  </a:lnTo>
                  <a:lnTo>
                    <a:pt x="513" y="682"/>
                  </a:lnTo>
                  <a:lnTo>
                    <a:pt x="498" y="700"/>
                  </a:lnTo>
                  <a:lnTo>
                    <a:pt x="482" y="719"/>
                  </a:lnTo>
                  <a:lnTo>
                    <a:pt x="469" y="736"/>
                  </a:lnTo>
                  <a:lnTo>
                    <a:pt x="457" y="755"/>
                  </a:lnTo>
                  <a:lnTo>
                    <a:pt x="453" y="763"/>
                  </a:lnTo>
                  <a:lnTo>
                    <a:pt x="450" y="772"/>
                  </a:lnTo>
                  <a:lnTo>
                    <a:pt x="447" y="780"/>
                  </a:lnTo>
                  <a:lnTo>
                    <a:pt x="444" y="787"/>
                  </a:lnTo>
                  <a:lnTo>
                    <a:pt x="443" y="795"/>
                  </a:lnTo>
                  <a:lnTo>
                    <a:pt x="443" y="803"/>
                  </a:lnTo>
                  <a:lnTo>
                    <a:pt x="444" y="809"/>
                  </a:lnTo>
                  <a:lnTo>
                    <a:pt x="447" y="815"/>
                  </a:lnTo>
                  <a:lnTo>
                    <a:pt x="447" y="816"/>
                  </a:lnTo>
                  <a:lnTo>
                    <a:pt x="448" y="816"/>
                  </a:lnTo>
                  <a:lnTo>
                    <a:pt x="403" y="816"/>
                  </a:lnTo>
                  <a:lnTo>
                    <a:pt x="313" y="816"/>
                  </a:lnTo>
                  <a:lnTo>
                    <a:pt x="221" y="1088"/>
                  </a:lnTo>
                  <a:lnTo>
                    <a:pt x="221" y="1085"/>
                  </a:lnTo>
                  <a:lnTo>
                    <a:pt x="220" y="1073"/>
                  </a:lnTo>
                  <a:lnTo>
                    <a:pt x="217" y="1055"/>
                  </a:lnTo>
                  <a:lnTo>
                    <a:pt x="210" y="1031"/>
                  </a:lnTo>
                  <a:lnTo>
                    <a:pt x="206" y="1018"/>
                  </a:lnTo>
                  <a:lnTo>
                    <a:pt x="200" y="1004"/>
                  </a:lnTo>
                  <a:lnTo>
                    <a:pt x="192" y="989"/>
                  </a:lnTo>
                  <a:lnTo>
                    <a:pt x="183" y="974"/>
                  </a:lnTo>
                  <a:lnTo>
                    <a:pt x="173" y="957"/>
                  </a:lnTo>
                  <a:lnTo>
                    <a:pt x="161" y="941"/>
                  </a:lnTo>
                  <a:lnTo>
                    <a:pt x="147" y="923"/>
                  </a:lnTo>
                  <a:lnTo>
                    <a:pt x="131" y="907"/>
                  </a:lnTo>
                  <a:lnTo>
                    <a:pt x="116" y="891"/>
                  </a:lnTo>
                  <a:lnTo>
                    <a:pt x="105" y="877"/>
                  </a:lnTo>
                  <a:lnTo>
                    <a:pt x="97" y="864"/>
                  </a:lnTo>
                  <a:lnTo>
                    <a:pt x="92" y="853"/>
                  </a:lnTo>
                  <a:lnTo>
                    <a:pt x="88" y="843"/>
                  </a:lnTo>
                  <a:lnTo>
                    <a:pt x="86" y="833"/>
                  </a:lnTo>
                  <a:lnTo>
                    <a:pt x="85" y="824"/>
                  </a:lnTo>
                  <a:lnTo>
                    <a:pt x="85" y="816"/>
                  </a:lnTo>
                  <a:lnTo>
                    <a:pt x="85" y="807"/>
                  </a:lnTo>
                  <a:lnTo>
                    <a:pt x="85" y="798"/>
                  </a:lnTo>
                  <a:lnTo>
                    <a:pt x="83" y="790"/>
                  </a:lnTo>
                  <a:lnTo>
                    <a:pt x="80" y="779"/>
                  </a:lnTo>
                  <a:lnTo>
                    <a:pt x="74" y="768"/>
                  </a:lnTo>
                  <a:lnTo>
                    <a:pt x="67" y="756"/>
                  </a:lnTo>
                  <a:lnTo>
                    <a:pt x="55" y="742"/>
                  </a:lnTo>
                  <a:lnTo>
                    <a:pt x="41" y="725"/>
                  </a:lnTo>
                  <a:lnTo>
                    <a:pt x="25" y="709"/>
                  </a:lnTo>
                  <a:lnTo>
                    <a:pt x="14" y="695"/>
                  </a:lnTo>
                  <a:lnTo>
                    <a:pt x="7" y="683"/>
                  </a:lnTo>
                  <a:lnTo>
                    <a:pt x="3" y="672"/>
                  </a:lnTo>
                  <a:lnTo>
                    <a:pt x="0" y="667"/>
                  </a:lnTo>
                  <a:lnTo>
                    <a:pt x="0" y="661"/>
                  </a:lnTo>
                  <a:lnTo>
                    <a:pt x="0" y="657"/>
                  </a:lnTo>
                  <a:lnTo>
                    <a:pt x="0" y="652"/>
                  </a:lnTo>
                  <a:lnTo>
                    <a:pt x="3" y="644"/>
                  </a:lnTo>
                  <a:lnTo>
                    <a:pt x="6" y="635"/>
                  </a:lnTo>
                  <a:lnTo>
                    <a:pt x="17" y="618"/>
                  </a:lnTo>
                  <a:lnTo>
                    <a:pt x="28" y="598"/>
                  </a:lnTo>
                  <a:lnTo>
                    <a:pt x="33" y="587"/>
                  </a:lnTo>
                  <a:lnTo>
                    <a:pt x="36" y="574"/>
                  </a:lnTo>
                  <a:lnTo>
                    <a:pt x="40" y="560"/>
                  </a:lnTo>
                  <a:lnTo>
                    <a:pt x="41" y="544"/>
                  </a:lnTo>
                  <a:lnTo>
                    <a:pt x="41" y="535"/>
                  </a:lnTo>
                  <a:lnTo>
                    <a:pt x="43" y="525"/>
                  </a:lnTo>
                  <a:lnTo>
                    <a:pt x="45" y="514"/>
                  </a:lnTo>
                  <a:lnTo>
                    <a:pt x="48" y="502"/>
                  </a:lnTo>
                  <a:lnTo>
                    <a:pt x="58" y="477"/>
                  </a:lnTo>
                  <a:lnTo>
                    <a:pt x="70" y="449"/>
                  </a:lnTo>
                  <a:lnTo>
                    <a:pt x="85" y="420"/>
                  </a:lnTo>
                  <a:lnTo>
                    <a:pt x="103" y="389"/>
                  </a:lnTo>
                  <a:lnTo>
                    <a:pt x="121" y="359"/>
                  </a:lnTo>
                  <a:lnTo>
                    <a:pt x="142" y="328"/>
                  </a:lnTo>
                  <a:lnTo>
                    <a:pt x="164" y="300"/>
                  </a:lnTo>
                  <a:lnTo>
                    <a:pt x="186" y="272"/>
                  </a:lnTo>
                  <a:lnTo>
                    <a:pt x="209" y="247"/>
                  </a:lnTo>
                  <a:lnTo>
                    <a:pt x="231" y="225"/>
                  </a:lnTo>
                  <a:lnTo>
                    <a:pt x="243" y="215"/>
                  </a:lnTo>
                  <a:lnTo>
                    <a:pt x="254" y="207"/>
                  </a:lnTo>
                  <a:lnTo>
                    <a:pt x="264" y="200"/>
                  </a:lnTo>
                  <a:lnTo>
                    <a:pt x="275" y="193"/>
                  </a:lnTo>
                  <a:lnTo>
                    <a:pt x="284" y="188"/>
                  </a:lnTo>
                  <a:lnTo>
                    <a:pt x="294" y="185"/>
                  </a:lnTo>
                  <a:lnTo>
                    <a:pt x="304" y="182"/>
                  </a:lnTo>
                  <a:lnTo>
                    <a:pt x="313" y="181"/>
                  </a:lnTo>
                  <a:lnTo>
                    <a:pt x="330" y="180"/>
                  </a:lnTo>
                  <a:lnTo>
                    <a:pt x="350" y="177"/>
                  </a:lnTo>
                  <a:lnTo>
                    <a:pt x="371" y="173"/>
                  </a:lnTo>
                  <a:lnTo>
                    <a:pt x="393" y="167"/>
                  </a:lnTo>
                  <a:lnTo>
                    <a:pt x="416" y="161"/>
                  </a:lnTo>
                  <a:lnTo>
                    <a:pt x="438" y="153"/>
                  </a:lnTo>
                  <a:lnTo>
                    <a:pt x="461" y="144"/>
                  </a:lnTo>
                  <a:lnTo>
                    <a:pt x="482" y="136"/>
                  </a:lnTo>
                  <a:lnTo>
                    <a:pt x="523" y="119"/>
                  </a:lnTo>
                  <a:lnTo>
                    <a:pt x="554" y="105"/>
                  </a:lnTo>
                  <a:lnTo>
                    <a:pt x="576" y="94"/>
                  </a:lnTo>
                  <a:lnTo>
                    <a:pt x="585" y="91"/>
                  </a:lnTo>
                  <a:lnTo>
                    <a:pt x="765" y="91"/>
                  </a:lnTo>
                  <a:lnTo>
                    <a:pt x="947" y="0"/>
                  </a:lnTo>
                  <a:lnTo>
                    <a:pt x="991" y="21"/>
                  </a:lnTo>
                  <a:lnTo>
                    <a:pt x="987" y="30"/>
                  </a:lnTo>
                  <a:lnTo>
                    <a:pt x="987" y="39"/>
                  </a:lnTo>
                  <a:lnTo>
                    <a:pt x="987" y="43"/>
                  </a:lnTo>
                  <a:lnTo>
                    <a:pt x="989" y="47"/>
                  </a:lnTo>
                  <a:lnTo>
                    <a:pt x="991" y="51"/>
                  </a:lnTo>
                  <a:lnTo>
                    <a:pt x="993" y="55"/>
                  </a:lnTo>
                  <a:lnTo>
                    <a:pt x="999" y="64"/>
                  </a:lnTo>
                  <a:lnTo>
                    <a:pt x="1009" y="72"/>
                  </a:lnTo>
                  <a:lnTo>
                    <a:pt x="1022" y="82"/>
                  </a:lnTo>
                  <a:lnTo>
                    <a:pt x="1037" y="91"/>
                  </a:lnTo>
                  <a:lnTo>
                    <a:pt x="1070" y="107"/>
                  </a:lnTo>
                  <a:lnTo>
                    <a:pt x="1097" y="125"/>
                  </a:lnTo>
                  <a:lnTo>
                    <a:pt x="1122" y="141"/>
                  </a:lnTo>
                  <a:lnTo>
                    <a:pt x="1143" y="157"/>
                  </a:lnTo>
                  <a:lnTo>
                    <a:pt x="1160" y="173"/>
                  </a:lnTo>
                  <a:lnTo>
                    <a:pt x="1175" y="188"/>
                  </a:lnTo>
                  <a:lnTo>
                    <a:pt x="1187" y="202"/>
                  </a:lnTo>
                  <a:lnTo>
                    <a:pt x="1196" y="215"/>
                  </a:lnTo>
                  <a:lnTo>
                    <a:pt x="1204" y="227"/>
                  </a:lnTo>
                  <a:lnTo>
                    <a:pt x="1209" y="239"/>
                  </a:lnTo>
                  <a:lnTo>
                    <a:pt x="1214" y="248"/>
                  </a:lnTo>
                  <a:lnTo>
                    <a:pt x="1216" y="256"/>
                  </a:lnTo>
                  <a:lnTo>
                    <a:pt x="1219" y="268"/>
                  </a:lnTo>
                  <a:lnTo>
                    <a:pt x="1219" y="272"/>
                  </a:lnTo>
                  <a:lnTo>
                    <a:pt x="1286" y="305"/>
                  </a:lnTo>
                  <a:lnTo>
                    <a:pt x="1292" y="305"/>
                  </a:lnTo>
                  <a:lnTo>
                    <a:pt x="1302" y="305"/>
                  </a:lnTo>
                  <a:lnTo>
                    <a:pt x="1313" y="305"/>
                  </a:lnTo>
                  <a:lnTo>
                    <a:pt x="1325" y="30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255"/>
            <p:cNvSpPr>
              <a:spLocks noChangeAspect="1"/>
            </p:cNvSpPr>
            <p:nvPr/>
          </p:nvSpPr>
          <p:spPr bwMode="auto">
            <a:xfrm>
              <a:off x="5548" y="2176"/>
              <a:ext cx="183" cy="194"/>
            </a:xfrm>
            <a:custGeom>
              <a:avLst/>
              <a:gdLst>
                <a:gd name="T0" fmla="*/ 0 w 1378"/>
                <a:gd name="T1" fmla="*/ 0 h 1371"/>
                <a:gd name="T2" fmla="*/ 0 w 1378"/>
                <a:gd name="T3" fmla="*/ 0 h 1371"/>
                <a:gd name="T4" fmla="*/ 0 w 1378"/>
                <a:gd name="T5" fmla="*/ 0 h 1371"/>
                <a:gd name="T6" fmla="*/ 0 w 1378"/>
                <a:gd name="T7" fmla="*/ 0 h 1371"/>
                <a:gd name="T8" fmla="*/ 0 w 1378"/>
                <a:gd name="T9" fmla="*/ 0 h 1371"/>
                <a:gd name="T10" fmla="*/ 0 w 1378"/>
                <a:gd name="T11" fmla="*/ 0 h 1371"/>
                <a:gd name="T12" fmla="*/ 0 w 1378"/>
                <a:gd name="T13" fmla="*/ 0 h 1371"/>
                <a:gd name="T14" fmla="*/ 0 w 1378"/>
                <a:gd name="T15" fmla="*/ 0 h 1371"/>
                <a:gd name="T16" fmla="*/ 0 w 1378"/>
                <a:gd name="T17" fmla="*/ 0 h 1371"/>
                <a:gd name="T18" fmla="*/ 0 w 1378"/>
                <a:gd name="T19" fmla="*/ 0 h 1371"/>
                <a:gd name="T20" fmla="*/ 0 w 1378"/>
                <a:gd name="T21" fmla="*/ 0 h 1371"/>
                <a:gd name="T22" fmla="*/ 0 w 1378"/>
                <a:gd name="T23" fmla="*/ 0 h 1371"/>
                <a:gd name="T24" fmla="*/ 0 w 1378"/>
                <a:gd name="T25" fmla="*/ 0 h 1371"/>
                <a:gd name="T26" fmla="*/ 0 w 1378"/>
                <a:gd name="T27" fmla="*/ 0 h 1371"/>
                <a:gd name="T28" fmla="*/ 0 w 1378"/>
                <a:gd name="T29" fmla="*/ 0 h 1371"/>
                <a:gd name="T30" fmla="*/ 0 w 1378"/>
                <a:gd name="T31" fmla="*/ 0 h 1371"/>
                <a:gd name="T32" fmla="*/ 0 w 1378"/>
                <a:gd name="T33" fmla="*/ 0 h 1371"/>
                <a:gd name="T34" fmla="*/ 0 w 1378"/>
                <a:gd name="T35" fmla="*/ 0 h 1371"/>
                <a:gd name="T36" fmla="*/ 0 w 1378"/>
                <a:gd name="T37" fmla="*/ 0 h 1371"/>
                <a:gd name="T38" fmla="*/ 0 w 1378"/>
                <a:gd name="T39" fmla="*/ 0 h 1371"/>
                <a:gd name="T40" fmla="*/ 0 w 1378"/>
                <a:gd name="T41" fmla="*/ 0 h 1371"/>
                <a:gd name="T42" fmla="*/ 0 w 1378"/>
                <a:gd name="T43" fmla="*/ 0 h 1371"/>
                <a:gd name="T44" fmla="*/ 0 w 1378"/>
                <a:gd name="T45" fmla="*/ 0 h 1371"/>
                <a:gd name="T46" fmla="*/ 0 w 1378"/>
                <a:gd name="T47" fmla="*/ 0 h 1371"/>
                <a:gd name="T48" fmla="*/ 0 w 1378"/>
                <a:gd name="T49" fmla="*/ 0 h 1371"/>
                <a:gd name="T50" fmla="*/ 0 w 1378"/>
                <a:gd name="T51" fmla="*/ 0 h 1371"/>
                <a:gd name="T52" fmla="*/ 0 w 1378"/>
                <a:gd name="T53" fmla="*/ 0 h 1371"/>
                <a:gd name="T54" fmla="*/ 0 w 1378"/>
                <a:gd name="T55" fmla="*/ 0 h 1371"/>
                <a:gd name="T56" fmla="*/ 0 w 1378"/>
                <a:gd name="T57" fmla="*/ 0 h 1371"/>
                <a:gd name="T58" fmla="*/ 0 w 1378"/>
                <a:gd name="T59" fmla="*/ 0 h 1371"/>
                <a:gd name="T60" fmla="*/ 0 w 1378"/>
                <a:gd name="T61" fmla="*/ 0 h 1371"/>
                <a:gd name="T62" fmla="*/ 0 w 1378"/>
                <a:gd name="T63" fmla="*/ 0 h 1371"/>
                <a:gd name="T64" fmla="*/ 0 w 1378"/>
                <a:gd name="T65" fmla="*/ 0 h 1371"/>
                <a:gd name="T66" fmla="*/ 0 w 1378"/>
                <a:gd name="T67" fmla="*/ 0 h 1371"/>
                <a:gd name="T68" fmla="*/ 0 w 1378"/>
                <a:gd name="T69" fmla="*/ 0 h 1371"/>
                <a:gd name="T70" fmla="*/ 0 w 1378"/>
                <a:gd name="T71" fmla="*/ 0 h 1371"/>
                <a:gd name="T72" fmla="*/ 0 w 1378"/>
                <a:gd name="T73" fmla="*/ 0 h 1371"/>
                <a:gd name="T74" fmla="*/ 0 w 1378"/>
                <a:gd name="T75" fmla="*/ 0 h 1371"/>
                <a:gd name="T76" fmla="*/ 0 w 1378"/>
                <a:gd name="T77" fmla="*/ 0 h 1371"/>
                <a:gd name="T78" fmla="*/ 0 w 1378"/>
                <a:gd name="T79" fmla="*/ 0 h 1371"/>
                <a:gd name="T80" fmla="*/ 0 w 1378"/>
                <a:gd name="T81" fmla="*/ 0 h 1371"/>
                <a:gd name="T82" fmla="*/ 0 w 1378"/>
                <a:gd name="T83" fmla="*/ 0 h 1371"/>
                <a:gd name="T84" fmla="*/ 0 w 1378"/>
                <a:gd name="T85" fmla="*/ 0 h 1371"/>
                <a:gd name="T86" fmla="*/ 0 w 1378"/>
                <a:gd name="T87" fmla="*/ 0 h 1371"/>
                <a:gd name="T88" fmla="*/ 0 w 1378"/>
                <a:gd name="T89" fmla="*/ 0 h 1371"/>
                <a:gd name="T90" fmla="*/ 0 w 1378"/>
                <a:gd name="T91" fmla="*/ 0 h 1371"/>
                <a:gd name="T92" fmla="*/ 0 w 1378"/>
                <a:gd name="T93" fmla="*/ 0 h 1371"/>
                <a:gd name="T94" fmla="*/ 0 w 1378"/>
                <a:gd name="T95" fmla="*/ 0 h 1371"/>
                <a:gd name="T96" fmla="*/ 0 w 1378"/>
                <a:gd name="T97" fmla="*/ 0 h 1371"/>
                <a:gd name="T98" fmla="*/ 0 w 1378"/>
                <a:gd name="T99" fmla="*/ 0 h 1371"/>
                <a:gd name="T100" fmla="*/ 0 w 1378"/>
                <a:gd name="T101" fmla="*/ 0 h 1371"/>
                <a:gd name="T102" fmla="*/ 0 w 1378"/>
                <a:gd name="T103" fmla="*/ 0 h 1371"/>
                <a:gd name="T104" fmla="*/ 0 w 1378"/>
                <a:gd name="T105" fmla="*/ 0 h 1371"/>
                <a:gd name="T106" fmla="*/ 0 w 1378"/>
                <a:gd name="T107" fmla="*/ 0 h 1371"/>
                <a:gd name="T108" fmla="*/ 0 w 1378"/>
                <a:gd name="T109" fmla="*/ 0 h 137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78"/>
                <a:gd name="T166" fmla="*/ 0 h 1371"/>
                <a:gd name="T167" fmla="*/ 1378 w 1378"/>
                <a:gd name="T168" fmla="*/ 1371 h 137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78" h="1371">
                  <a:moveTo>
                    <a:pt x="1325" y="305"/>
                  </a:moveTo>
                  <a:lnTo>
                    <a:pt x="1306" y="305"/>
                  </a:lnTo>
                  <a:lnTo>
                    <a:pt x="1292" y="305"/>
                  </a:lnTo>
                  <a:lnTo>
                    <a:pt x="1282" y="305"/>
                  </a:lnTo>
                  <a:lnTo>
                    <a:pt x="1280" y="305"/>
                  </a:lnTo>
                  <a:lnTo>
                    <a:pt x="1286" y="323"/>
                  </a:lnTo>
                  <a:lnTo>
                    <a:pt x="1302" y="368"/>
                  </a:lnTo>
                  <a:lnTo>
                    <a:pt x="1312" y="401"/>
                  </a:lnTo>
                  <a:lnTo>
                    <a:pt x="1323" y="437"/>
                  </a:lnTo>
                  <a:lnTo>
                    <a:pt x="1333" y="476"/>
                  </a:lnTo>
                  <a:lnTo>
                    <a:pt x="1344" y="519"/>
                  </a:lnTo>
                  <a:lnTo>
                    <a:pt x="1355" y="562"/>
                  </a:lnTo>
                  <a:lnTo>
                    <a:pt x="1364" y="606"/>
                  </a:lnTo>
                  <a:lnTo>
                    <a:pt x="1372" y="649"/>
                  </a:lnTo>
                  <a:lnTo>
                    <a:pt x="1376" y="692"/>
                  </a:lnTo>
                  <a:lnTo>
                    <a:pt x="1378" y="711"/>
                  </a:lnTo>
                  <a:lnTo>
                    <a:pt x="1378" y="731"/>
                  </a:lnTo>
                  <a:lnTo>
                    <a:pt x="1378" y="749"/>
                  </a:lnTo>
                  <a:lnTo>
                    <a:pt x="1377" y="768"/>
                  </a:lnTo>
                  <a:lnTo>
                    <a:pt x="1375" y="784"/>
                  </a:lnTo>
                  <a:lnTo>
                    <a:pt x="1373" y="799"/>
                  </a:lnTo>
                  <a:lnTo>
                    <a:pt x="1368" y="814"/>
                  </a:lnTo>
                  <a:lnTo>
                    <a:pt x="1363" y="826"/>
                  </a:lnTo>
                  <a:lnTo>
                    <a:pt x="1351" y="848"/>
                  </a:lnTo>
                  <a:lnTo>
                    <a:pt x="1338" y="870"/>
                  </a:lnTo>
                  <a:lnTo>
                    <a:pt x="1324" y="890"/>
                  </a:lnTo>
                  <a:lnTo>
                    <a:pt x="1310" y="909"/>
                  </a:lnTo>
                  <a:lnTo>
                    <a:pt x="1281" y="945"/>
                  </a:lnTo>
                  <a:lnTo>
                    <a:pt x="1255" y="979"/>
                  </a:lnTo>
                  <a:lnTo>
                    <a:pt x="1243" y="995"/>
                  </a:lnTo>
                  <a:lnTo>
                    <a:pt x="1233" y="1012"/>
                  </a:lnTo>
                  <a:lnTo>
                    <a:pt x="1225" y="1029"/>
                  </a:lnTo>
                  <a:lnTo>
                    <a:pt x="1218" y="1045"/>
                  </a:lnTo>
                  <a:lnTo>
                    <a:pt x="1216" y="1054"/>
                  </a:lnTo>
                  <a:lnTo>
                    <a:pt x="1214" y="1063"/>
                  </a:lnTo>
                  <a:lnTo>
                    <a:pt x="1213" y="1071"/>
                  </a:lnTo>
                  <a:lnTo>
                    <a:pt x="1212" y="1080"/>
                  </a:lnTo>
                  <a:lnTo>
                    <a:pt x="1212" y="1089"/>
                  </a:lnTo>
                  <a:lnTo>
                    <a:pt x="1213" y="1098"/>
                  </a:lnTo>
                  <a:lnTo>
                    <a:pt x="1215" y="1107"/>
                  </a:lnTo>
                  <a:lnTo>
                    <a:pt x="1217" y="1117"/>
                  </a:lnTo>
                  <a:lnTo>
                    <a:pt x="1229" y="1156"/>
                  </a:lnTo>
                  <a:lnTo>
                    <a:pt x="1241" y="1197"/>
                  </a:lnTo>
                  <a:lnTo>
                    <a:pt x="1251" y="1237"/>
                  </a:lnTo>
                  <a:lnTo>
                    <a:pt x="1258" y="1273"/>
                  </a:lnTo>
                  <a:lnTo>
                    <a:pt x="1262" y="1290"/>
                  </a:lnTo>
                  <a:lnTo>
                    <a:pt x="1263" y="1307"/>
                  </a:lnTo>
                  <a:lnTo>
                    <a:pt x="1263" y="1321"/>
                  </a:lnTo>
                  <a:lnTo>
                    <a:pt x="1261" y="1334"/>
                  </a:lnTo>
                  <a:lnTo>
                    <a:pt x="1259" y="1339"/>
                  </a:lnTo>
                  <a:lnTo>
                    <a:pt x="1258" y="1345"/>
                  </a:lnTo>
                  <a:lnTo>
                    <a:pt x="1256" y="1350"/>
                  </a:lnTo>
                  <a:lnTo>
                    <a:pt x="1253" y="1354"/>
                  </a:lnTo>
                  <a:lnTo>
                    <a:pt x="1251" y="1359"/>
                  </a:lnTo>
                  <a:lnTo>
                    <a:pt x="1246" y="1362"/>
                  </a:lnTo>
                  <a:lnTo>
                    <a:pt x="1242" y="1364"/>
                  </a:lnTo>
                  <a:lnTo>
                    <a:pt x="1238" y="1367"/>
                  </a:lnTo>
                  <a:lnTo>
                    <a:pt x="1232" y="1369"/>
                  </a:lnTo>
                  <a:lnTo>
                    <a:pt x="1226" y="1370"/>
                  </a:lnTo>
                  <a:lnTo>
                    <a:pt x="1219" y="1371"/>
                  </a:lnTo>
                  <a:lnTo>
                    <a:pt x="1211" y="1371"/>
                  </a:lnTo>
                  <a:lnTo>
                    <a:pt x="1192" y="1370"/>
                  </a:lnTo>
                  <a:lnTo>
                    <a:pt x="1171" y="1366"/>
                  </a:lnTo>
                  <a:lnTo>
                    <a:pt x="1148" y="1362"/>
                  </a:lnTo>
                  <a:lnTo>
                    <a:pt x="1123" y="1356"/>
                  </a:lnTo>
                  <a:lnTo>
                    <a:pt x="1097" y="1348"/>
                  </a:lnTo>
                  <a:lnTo>
                    <a:pt x="1071" y="1338"/>
                  </a:lnTo>
                  <a:lnTo>
                    <a:pt x="1045" y="1328"/>
                  </a:lnTo>
                  <a:lnTo>
                    <a:pt x="1019" y="1316"/>
                  </a:lnTo>
                  <a:lnTo>
                    <a:pt x="995" y="1304"/>
                  </a:lnTo>
                  <a:lnTo>
                    <a:pt x="971" y="1291"/>
                  </a:lnTo>
                  <a:lnTo>
                    <a:pt x="950" y="1277"/>
                  </a:lnTo>
                  <a:lnTo>
                    <a:pt x="932" y="1262"/>
                  </a:lnTo>
                  <a:lnTo>
                    <a:pt x="924" y="1254"/>
                  </a:lnTo>
                  <a:lnTo>
                    <a:pt x="917" y="1247"/>
                  </a:lnTo>
                  <a:lnTo>
                    <a:pt x="910" y="1239"/>
                  </a:lnTo>
                  <a:lnTo>
                    <a:pt x="905" y="1231"/>
                  </a:lnTo>
                  <a:lnTo>
                    <a:pt x="895" y="1214"/>
                  </a:lnTo>
                  <a:lnTo>
                    <a:pt x="884" y="1192"/>
                  </a:lnTo>
                  <a:lnTo>
                    <a:pt x="872" y="1167"/>
                  </a:lnTo>
                  <a:lnTo>
                    <a:pt x="860" y="1140"/>
                  </a:lnTo>
                  <a:lnTo>
                    <a:pt x="836" y="1080"/>
                  </a:lnTo>
                  <a:lnTo>
                    <a:pt x="812" y="1018"/>
                  </a:lnTo>
                  <a:lnTo>
                    <a:pt x="792" y="960"/>
                  </a:lnTo>
                  <a:lnTo>
                    <a:pt x="774" y="913"/>
                  </a:lnTo>
                  <a:lnTo>
                    <a:pt x="763" y="880"/>
                  </a:lnTo>
                  <a:lnTo>
                    <a:pt x="759" y="867"/>
                  </a:lnTo>
                  <a:lnTo>
                    <a:pt x="676" y="638"/>
                  </a:lnTo>
                  <a:lnTo>
                    <a:pt x="603" y="597"/>
                  </a:lnTo>
                  <a:lnTo>
                    <a:pt x="595" y="604"/>
                  </a:lnTo>
                  <a:lnTo>
                    <a:pt x="574" y="622"/>
                  </a:lnTo>
                  <a:lnTo>
                    <a:pt x="546" y="649"/>
                  </a:lnTo>
                  <a:lnTo>
                    <a:pt x="513" y="682"/>
                  </a:lnTo>
                  <a:lnTo>
                    <a:pt x="498" y="700"/>
                  </a:lnTo>
                  <a:lnTo>
                    <a:pt x="482" y="719"/>
                  </a:lnTo>
                  <a:lnTo>
                    <a:pt x="469" y="736"/>
                  </a:lnTo>
                  <a:lnTo>
                    <a:pt x="457" y="755"/>
                  </a:lnTo>
                  <a:lnTo>
                    <a:pt x="453" y="763"/>
                  </a:lnTo>
                  <a:lnTo>
                    <a:pt x="450" y="772"/>
                  </a:lnTo>
                  <a:lnTo>
                    <a:pt x="447" y="780"/>
                  </a:lnTo>
                  <a:lnTo>
                    <a:pt x="444" y="787"/>
                  </a:lnTo>
                  <a:lnTo>
                    <a:pt x="443" y="795"/>
                  </a:lnTo>
                  <a:lnTo>
                    <a:pt x="443" y="803"/>
                  </a:lnTo>
                  <a:lnTo>
                    <a:pt x="444" y="809"/>
                  </a:lnTo>
                  <a:lnTo>
                    <a:pt x="447" y="815"/>
                  </a:lnTo>
                  <a:lnTo>
                    <a:pt x="447" y="816"/>
                  </a:lnTo>
                  <a:lnTo>
                    <a:pt x="448" y="816"/>
                  </a:lnTo>
                  <a:lnTo>
                    <a:pt x="403" y="816"/>
                  </a:lnTo>
                  <a:lnTo>
                    <a:pt x="313" y="816"/>
                  </a:lnTo>
                  <a:lnTo>
                    <a:pt x="221" y="1088"/>
                  </a:lnTo>
                  <a:lnTo>
                    <a:pt x="221" y="1085"/>
                  </a:lnTo>
                  <a:lnTo>
                    <a:pt x="220" y="1073"/>
                  </a:lnTo>
                  <a:lnTo>
                    <a:pt x="217" y="1055"/>
                  </a:lnTo>
                  <a:lnTo>
                    <a:pt x="210" y="1031"/>
                  </a:lnTo>
                  <a:lnTo>
                    <a:pt x="206" y="1018"/>
                  </a:lnTo>
                  <a:lnTo>
                    <a:pt x="200" y="1004"/>
                  </a:lnTo>
                  <a:lnTo>
                    <a:pt x="192" y="989"/>
                  </a:lnTo>
                  <a:lnTo>
                    <a:pt x="183" y="974"/>
                  </a:lnTo>
                  <a:lnTo>
                    <a:pt x="173" y="957"/>
                  </a:lnTo>
                  <a:lnTo>
                    <a:pt x="161" y="941"/>
                  </a:lnTo>
                  <a:lnTo>
                    <a:pt x="147" y="923"/>
                  </a:lnTo>
                  <a:lnTo>
                    <a:pt x="131" y="907"/>
                  </a:lnTo>
                  <a:lnTo>
                    <a:pt x="116" y="891"/>
                  </a:lnTo>
                  <a:lnTo>
                    <a:pt x="105" y="877"/>
                  </a:lnTo>
                  <a:lnTo>
                    <a:pt x="97" y="864"/>
                  </a:lnTo>
                  <a:lnTo>
                    <a:pt x="92" y="853"/>
                  </a:lnTo>
                  <a:lnTo>
                    <a:pt x="88" y="843"/>
                  </a:lnTo>
                  <a:lnTo>
                    <a:pt x="86" y="833"/>
                  </a:lnTo>
                  <a:lnTo>
                    <a:pt x="85" y="824"/>
                  </a:lnTo>
                  <a:lnTo>
                    <a:pt x="85" y="816"/>
                  </a:lnTo>
                  <a:lnTo>
                    <a:pt x="85" y="807"/>
                  </a:lnTo>
                  <a:lnTo>
                    <a:pt x="85" y="798"/>
                  </a:lnTo>
                  <a:lnTo>
                    <a:pt x="83" y="790"/>
                  </a:lnTo>
                  <a:lnTo>
                    <a:pt x="80" y="779"/>
                  </a:lnTo>
                  <a:lnTo>
                    <a:pt x="74" y="768"/>
                  </a:lnTo>
                  <a:lnTo>
                    <a:pt x="67" y="756"/>
                  </a:lnTo>
                  <a:lnTo>
                    <a:pt x="55" y="742"/>
                  </a:lnTo>
                  <a:lnTo>
                    <a:pt x="41" y="725"/>
                  </a:lnTo>
                  <a:lnTo>
                    <a:pt x="25" y="709"/>
                  </a:lnTo>
                  <a:lnTo>
                    <a:pt x="14" y="695"/>
                  </a:lnTo>
                  <a:lnTo>
                    <a:pt x="7" y="683"/>
                  </a:lnTo>
                  <a:lnTo>
                    <a:pt x="3" y="672"/>
                  </a:lnTo>
                  <a:lnTo>
                    <a:pt x="0" y="667"/>
                  </a:lnTo>
                  <a:lnTo>
                    <a:pt x="0" y="661"/>
                  </a:lnTo>
                  <a:lnTo>
                    <a:pt x="0" y="657"/>
                  </a:lnTo>
                  <a:lnTo>
                    <a:pt x="0" y="652"/>
                  </a:lnTo>
                  <a:lnTo>
                    <a:pt x="3" y="644"/>
                  </a:lnTo>
                  <a:lnTo>
                    <a:pt x="6" y="635"/>
                  </a:lnTo>
                  <a:lnTo>
                    <a:pt x="17" y="618"/>
                  </a:lnTo>
                  <a:lnTo>
                    <a:pt x="28" y="598"/>
                  </a:lnTo>
                  <a:lnTo>
                    <a:pt x="33" y="587"/>
                  </a:lnTo>
                  <a:lnTo>
                    <a:pt x="36" y="574"/>
                  </a:lnTo>
                  <a:lnTo>
                    <a:pt x="40" y="560"/>
                  </a:lnTo>
                  <a:lnTo>
                    <a:pt x="41" y="544"/>
                  </a:lnTo>
                  <a:lnTo>
                    <a:pt x="41" y="535"/>
                  </a:lnTo>
                  <a:lnTo>
                    <a:pt x="43" y="525"/>
                  </a:lnTo>
                  <a:lnTo>
                    <a:pt x="45" y="514"/>
                  </a:lnTo>
                  <a:lnTo>
                    <a:pt x="48" y="502"/>
                  </a:lnTo>
                  <a:lnTo>
                    <a:pt x="58" y="477"/>
                  </a:lnTo>
                  <a:lnTo>
                    <a:pt x="70" y="449"/>
                  </a:lnTo>
                  <a:lnTo>
                    <a:pt x="85" y="420"/>
                  </a:lnTo>
                  <a:lnTo>
                    <a:pt x="103" y="389"/>
                  </a:lnTo>
                  <a:lnTo>
                    <a:pt x="121" y="359"/>
                  </a:lnTo>
                  <a:lnTo>
                    <a:pt x="142" y="328"/>
                  </a:lnTo>
                  <a:lnTo>
                    <a:pt x="164" y="300"/>
                  </a:lnTo>
                  <a:lnTo>
                    <a:pt x="186" y="272"/>
                  </a:lnTo>
                  <a:lnTo>
                    <a:pt x="209" y="247"/>
                  </a:lnTo>
                  <a:lnTo>
                    <a:pt x="231" y="225"/>
                  </a:lnTo>
                  <a:lnTo>
                    <a:pt x="243" y="215"/>
                  </a:lnTo>
                  <a:lnTo>
                    <a:pt x="254" y="207"/>
                  </a:lnTo>
                  <a:lnTo>
                    <a:pt x="264" y="200"/>
                  </a:lnTo>
                  <a:lnTo>
                    <a:pt x="275" y="193"/>
                  </a:lnTo>
                  <a:lnTo>
                    <a:pt x="284" y="188"/>
                  </a:lnTo>
                  <a:lnTo>
                    <a:pt x="294" y="185"/>
                  </a:lnTo>
                  <a:lnTo>
                    <a:pt x="304" y="182"/>
                  </a:lnTo>
                  <a:lnTo>
                    <a:pt x="313" y="181"/>
                  </a:lnTo>
                  <a:lnTo>
                    <a:pt x="330" y="180"/>
                  </a:lnTo>
                  <a:lnTo>
                    <a:pt x="350" y="177"/>
                  </a:lnTo>
                  <a:lnTo>
                    <a:pt x="371" y="173"/>
                  </a:lnTo>
                  <a:lnTo>
                    <a:pt x="393" y="167"/>
                  </a:lnTo>
                  <a:lnTo>
                    <a:pt x="416" y="161"/>
                  </a:lnTo>
                  <a:lnTo>
                    <a:pt x="438" y="153"/>
                  </a:lnTo>
                  <a:lnTo>
                    <a:pt x="461" y="144"/>
                  </a:lnTo>
                  <a:lnTo>
                    <a:pt x="482" y="136"/>
                  </a:lnTo>
                  <a:lnTo>
                    <a:pt x="523" y="119"/>
                  </a:lnTo>
                  <a:lnTo>
                    <a:pt x="554" y="105"/>
                  </a:lnTo>
                  <a:lnTo>
                    <a:pt x="576" y="94"/>
                  </a:lnTo>
                  <a:lnTo>
                    <a:pt x="585" y="91"/>
                  </a:lnTo>
                  <a:lnTo>
                    <a:pt x="765" y="91"/>
                  </a:lnTo>
                  <a:lnTo>
                    <a:pt x="947" y="0"/>
                  </a:lnTo>
                  <a:lnTo>
                    <a:pt x="991" y="21"/>
                  </a:lnTo>
                  <a:lnTo>
                    <a:pt x="987" y="30"/>
                  </a:lnTo>
                  <a:lnTo>
                    <a:pt x="987" y="39"/>
                  </a:lnTo>
                  <a:lnTo>
                    <a:pt x="987" y="43"/>
                  </a:lnTo>
                  <a:lnTo>
                    <a:pt x="989" y="47"/>
                  </a:lnTo>
                  <a:lnTo>
                    <a:pt x="991" y="51"/>
                  </a:lnTo>
                  <a:lnTo>
                    <a:pt x="993" y="55"/>
                  </a:lnTo>
                  <a:lnTo>
                    <a:pt x="999" y="64"/>
                  </a:lnTo>
                  <a:lnTo>
                    <a:pt x="1009" y="72"/>
                  </a:lnTo>
                  <a:lnTo>
                    <a:pt x="1022" y="82"/>
                  </a:lnTo>
                  <a:lnTo>
                    <a:pt x="1037" y="91"/>
                  </a:lnTo>
                  <a:lnTo>
                    <a:pt x="1070" y="107"/>
                  </a:lnTo>
                  <a:lnTo>
                    <a:pt x="1097" y="125"/>
                  </a:lnTo>
                  <a:lnTo>
                    <a:pt x="1122" y="141"/>
                  </a:lnTo>
                  <a:lnTo>
                    <a:pt x="1143" y="157"/>
                  </a:lnTo>
                  <a:lnTo>
                    <a:pt x="1160" y="173"/>
                  </a:lnTo>
                  <a:lnTo>
                    <a:pt x="1175" y="188"/>
                  </a:lnTo>
                  <a:lnTo>
                    <a:pt x="1187" y="202"/>
                  </a:lnTo>
                  <a:lnTo>
                    <a:pt x="1196" y="215"/>
                  </a:lnTo>
                  <a:lnTo>
                    <a:pt x="1204" y="227"/>
                  </a:lnTo>
                  <a:lnTo>
                    <a:pt x="1209" y="239"/>
                  </a:lnTo>
                  <a:lnTo>
                    <a:pt x="1214" y="248"/>
                  </a:lnTo>
                  <a:lnTo>
                    <a:pt x="1216" y="256"/>
                  </a:lnTo>
                  <a:lnTo>
                    <a:pt x="1219" y="268"/>
                  </a:lnTo>
                  <a:lnTo>
                    <a:pt x="1219" y="272"/>
                  </a:lnTo>
                  <a:lnTo>
                    <a:pt x="1286" y="305"/>
                  </a:lnTo>
                  <a:lnTo>
                    <a:pt x="1292" y="305"/>
                  </a:lnTo>
                  <a:lnTo>
                    <a:pt x="1302" y="305"/>
                  </a:lnTo>
                  <a:lnTo>
                    <a:pt x="1313" y="305"/>
                  </a:lnTo>
                  <a:lnTo>
                    <a:pt x="1325" y="305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256"/>
            <p:cNvSpPr>
              <a:spLocks noChangeAspect="1"/>
            </p:cNvSpPr>
            <p:nvPr/>
          </p:nvSpPr>
          <p:spPr bwMode="auto">
            <a:xfrm>
              <a:off x="5422" y="1856"/>
              <a:ext cx="479" cy="332"/>
            </a:xfrm>
            <a:custGeom>
              <a:avLst/>
              <a:gdLst>
                <a:gd name="T0" fmla="*/ 0 w 3615"/>
                <a:gd name="T1" fmla="*/ 0 h 2358"/>
                <a:gd name="T2" fmla="*/ 0 w 3615"/>
                <a:gd name="T3" fmla="*/ 0 h 2358"/>
                <a:gd name="T4" fmla="*/ 0 w 3615"/>
                <a:gd name="T5" fmla="*/ 0 h 2358"/>
                <a:gd name="T6" fmla="*/ 0 w 3615"/>
                <a:gd name="T7" fmla="*/ 0 h 2358"/>
                <a:gd name="T8" fmla="*/ 0 w 3615"/>
                <a:gd name="T9" fmla="*/ 0 h 2358"/>
                <a:gd name="T10" fmla="*/ 0 w 3615"/>
                <a:gd name="T11" fmla="*/ 0 h 2358"/>
                <a:gd name="T12" fmla="*/ 0 w 3615"/>
                <a:gd name="T13" fmla="*/ 0 h 2358"/>
                <a:gd name="T14" fmla="*/ 0 w 3615"/>
                <a:gd name="T15" fmla="*/ 0 h 2358"/>
                <a:gd name="T16" fmla="*/ 0 w 3615"/>
                <a:gd name="T17" fmla="*/ 0 h 2358"/>
                <a:gd name="T18" fmla="*/ 0 w 3615"/>
                <a:gd name="T19" fmla="*/ 0 h 2358"/>
                <a:gd name="T20" fmla="*/ 0 w 3615"/>
                <a:gd name="T21" fmla="*/ 0 h 2358"/>
                <a:gd name="T22" fmla="*/ 0 w 3615"/>
                <a:gd name="T23" fmla="*/ 0 h 2358"/>
                <a:gd name="T24" fmla="*/ 0 w 3615"/>
                <a:gd name="T25" fmla="*/ 0 h 2358"/>
                <a:gd name="T26" fmla="*/ 0 w 3615"/>
                <a:gd name="T27" fmla="*/ 0 h 2358"/>
                <a:gd name="T28" fmla="*/ 0 w 3615"/>
                <a:gd name="T29" fmla="*/ 0 h 2358"/>
                <a:gd name="T30" fmla="*/ 0 w 3615"/>
                <a:gd name="T31" fmla="*/ 0 h 2358"/>
                <a:gd name="T32" fmla="*/ 0 w 3615"/>
                <a:gd name="T33" fmla="*/ 0 h 2358"/>
                <a:gd name="T34" fmla="*/ 0 w 3615"/>
                <a:gd name="T35" fmla="*/ 0 h 2358"/>
                <a:gd name="T36" fmla="*/ 0 w 3615"/>
                <a:gd name="T37" fmla="*/ 0 h 2358"/>
                <a:gd name="T38" fmla="*/ 0 w 3615"/>
                <a:gd name="T39" fmla="*/ 0 h 2358"/>
                <a:gd name="T40" fmla="*/ 0 w 3615"/>
                <a:gd name="T41" fmla="*/ 0 h 2358"/>
                <a:gd name="T42" fmla="*/ 0 w 3615"/>
                <a:gd name="T43" fmla="*/ 0 h 2358"/>
                <a:gd name="T44" fmla="*/ 0 w 3615"/>
                <a:gd name="T45" fmla="*/ 0 h 2358"/>
                <a:gd name="T46" fmla="*/ 0 w 3615"/>
                <a:gd name="T47" fmla="*/ 0 h 2358"/>
                <a:gd name="T48" fmla="*/ 0 w 3615"/>
                <a:gd name="T49" fmla="*/ 0 h 2358"/>
                <a:gd name="T50" fmla="*/ 0 w 3615"/>
                <a:gd name="T51" fmla="*/ 0 h 2358"/>
                <a:gd name="T52" fmla="*/ 0 w 3615"/>
                <a:gd name="T53" fmla="*/ 0 h 2358"/>
                <a:gd name="T54" fmla="*/ 0 w 3615"/>
                <a:gd name="T55" fmla="*/ 0 h 2358"/>
                <a:gd name="T56" fmla="*/ 0 w 3615"/>
                <a:gd name="T57" fmla="*/ 0 h 2358"/>
                <a:gd name="T58" fmla="*/ 0 w 3615"/>
                <a:gd name="T59" fmla="*/ 0 h 2358"/>
                <a:gd name="T60" fmla="*/ 0 w 3615"/>
                <a:gd name="T61" fmla="*/ 0 h 2358"/>
                <a:gd name="T62" fmla="*/ 0 w 3615"/>
                <a:gd name="T63" fmla="*/ 0 h 2358"/>
                <a:gd name="T64" fmla="*/ 0 w 3615"/>
                <a:gd name="T65" fmla="*/ 0 h 2358"/>
                <a:gd name="T66" fmla="*/ 0 w 3615"/>
                <a:gd name="T67" fmla="*/ 0 h 2358"/>
                <a:gd name="T68" fmla="*/ 0 w 3615"/>
                <a:gd name="T69" fmla="*/ 0 h 2358"/>
                <a:gd name="T70" fmla="*/ 0 w 3615"/>
                <a:gd name="T71" fmla="*/ 0 h 2358"/>
                <a:gd name="T72" fmla="*/ 0 w 3615"/>
                <a:gd name="T73" fmla="*/ 0 h 2358"/>
                <a:gd name="T74" fmla="*/ 0 w 3615"/>
                <a:gd name="T75" fmla="*/ 0 h 2358"/>
                <a:gd name="T76" fmla="*/ 0 w 3615"/>
                <a:gd name="T77" fmla="*/ 0 h 2358"/>
                <a:gd name="T78" fmla="*/ 0 w 3615"/>
                <a:gd name="T79" fmla="*/ 0 h 2358"/>
                <a:gd name="T80" fmla="*/ 0 w 3615"/>
                <a:gd name="T81" fmla="*/ 0 h 2358"/>
                <a:gd name="T82" fmla="*/ 0 w 3615"/>
                <a:gd name="T83" fmla="*/ 0 h 2358"/>
                <a:gd name="T84" fmla="*/ 0 w 3615"/>
                <a:gd name="T85" fmla="*/ 0 h 2358"/>
                <a:gd name="T86" fmla="*/ 0 w 3615"/>
                <a:gd name="T87" fmla="*/ 0 h 2358"/>
                <a:gd name="T88" fmla="*/ 0 w 3615"/>
                <a:gd name="T89" fmla="*/ 0 h 2358"/>
                <a:gd name="T90" fmla="*/ 0 w 3615"/>
                <a:gd name="T91" fmla="*/ 0 h 2358"/>
                <a:gd name="T92" fmla="*/ 0 w 3615"/>
                <a:gd name="T93" fmla="*/ 0 h 2358"/>
                <a:gd name="T94" fmla="*/ 0 w 3615"/>
                <a:gd name="T95" fmla="*/ 0 h 2358"/>
                <a:gd name="T96" fmla="*/ 0 w 3615"/>
                <a:gd name="T97" fmla="*/ 0 h 2358"/>
                <a:gd name="T98" fmla="*/ 0 w 3615"/>
                <a:gd name="T99" fmla="*/ 0 h 2358"/>
                <a:gd name="T100" fmla="*/ 0 w 3615"/>
                <a:gd name="T101" fmla="*/ 0 h 2358"/>
                <a:gd name="T102" fmla="*/ 0 w 3615"/>
                <a:gd name="T103" fmla="*/ 0 h 2358"/>
                <a:gd name="T104" fmla="*/ 0 w 3615"/>
                <a:gd name="T105" fmla="*/ 0 h 2358"/>
                <a:gd name="T106" fmla="*/ 0 w 3615"/>
                <a:gd name="T107" fmla="*/ 0 h 2358"/>
                <a:gd name="T108" fmla="*/ 0 w 3615"/>
                <a:gd name="T109" fmla="*/ 0 h 2358"/>
                <a:gd name="T110" fmla="*/ 0 w 3615"/>
                <a:gd name="T111" fmla="*/ 0 h 2358"/>
                <a:gd name="T112" fmla="*/ 0 w 3615"/>
                <a:gd name="T113" fmla="*/ 0 h 2358"/>
                <a:gd name="T114" fmla="*/ 0 w 3615"/>
                <a:gd name="T115" fmla="*/ 0 h 235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615"/>
                <a:gd name="T175" fmla="*/ 0 h 2358"/>
                <a:gd name="T176" fmla="*/ 3615 w 3615"/>
                <a:gd name="T177" fmla="*/ 2358 h 235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615" h="2358">
                  <a:moveTo>
                    <a:pt x="0" y="759"/>
                  </a:moveTo>
                  <a:lnTo>
                    <a:pt x="7" y="775"/>
                  </a:lnTo>
                  <a:lnTo>
                    <a:pt x="16" y="790"/>
                  </a:lnTo>
                  <a:lnTo>
                    <a:pt x="25" y="804"/>
                  </a:lnTo>
                  <a:lnTo>
                    <a:pt x="33" y="818"/>
                  </a:lnTo>
                  <a:lnTo>
                    <a:pt x="43" y="830"/>
                  </a:lnTo>
                  <a:lnTo>
                    <a:pt x="53" y="841"/>
                  </a:lnTo>
                  <a:lnTo>
                    <a:pt x="57" y="845"/>
                  </a:lnTo>
                  <a:lnTo>
                    <a:pt x="63" y="849"/>
                  </a:lnTo>
                  <a:lnTo>
                    <a:pt x="67" y="852"/>
                  </a:lnTo>
                  <a:lnTo>
                    <a:pt x="73" y="854"/>
                  </a:lnTo>
                  <a:lnTo>
                    <a:pt x="95" y="862"/>
                  </a:lnTo>
                  <a:lnTo>
                    <a:pt x="123" y="869"/>
                  </a:lnTo>
                  <a:lnTo>
                    <a:pt x="153" y="875"/>
                  </a:lnTo>
                  <a:lnTo>
                    <a:pt x="185" y="880"/>
                  </a:lnTo>
                  <a:lnTo>
                    <a:pt x="200" y="881"/>
                  </a:lnTo>
                  <a:lnTo>
                    <a:pt x="215" y="882"/>
                  </a:lnTo>
                  <a:lnTo>
                    <a:pt x="229" y="882"/>
                  </a:lnTo>
                  <a:lnTo>
                    <a:pt x="242" y="881"/>
                  </a:lnTo>
                  <a:lnTo>
                    <a:pt x="253" y="879"/>
                  </a:lnTo>
                  <a:lnTo>
                    <a:pt x="263" y="877"/>
                  </a:lnTo>
                  <a:lnTo>
                    <a:pt x="267" y="875"/>
                  </a:lnTo>
                  <a:lnTo>
                    <a:pt x="272" y="872"/>
                  </a:lnTo>
                  <a:lnTo>
                    <a:pt x="275" y="870"/>
                  </a:lnTo>
                  <a:lnTo>
                    <a:pt x="277" y="867"/>
                  </a:lnTo>
                  <a:lnTo>
                    <a:pt x="289" y="853"/>
                  </a:lnTo>
                  <a:lnTo>
                    <a:pt x="303" y="837"/>
                  </a:lnTo>
                  <a:lnTo>
                    <a:pt x="320" y="819"/>
                  </a:lnTo>
                  <a:lnTo>
                    <a:pt x="338" y="803"/>
                  </a:lnTo>
                  <a:lnTo>
                    <a:pt x="348" y="795"/>
                  </a:lnTo>
                  <a:lnTo>
                    <a:pt x="358" y="789"/>
                  </a:lnTo>
                  <a:lnTo>
                    <a:pt x="369" y="783"/>
                  </a:lnTo>
                  <a:lnTo>
                    <a:pt x="378" y="779"/>
                  </a:lnTo>
                  <a:lnTo>
                    <a:pt x="388" y="776"/>
                  </a:lnTo>
                  <a:lnTo>
                    <a:pt x="399" y="775"/>
                  </a:lnTo>
                  <a:lnTo>
                    <a:pt x="409" y="775"/>
                  </a:lnTo>
                  <a:lnTo>
                    <a:pt x="419" y="778"/>
                  </a:lnTo>
                  <a:lnTo>
                    <a:pt x="436" y="784"/>
                  </a:lnTo>
                  <a:lnTo>
                    <a:pt x="452" y="791"/>
                  </a:lnTo>
                  <a:lnTo>
                    <a:pt x="467" y="798"/>
                  </a:lnTo>
                  <a:lnTo>
                    <a:pt x="476" y="805"/>
                  </a:lnTo>
                  <a:lnTo>
                    <a:pt x="481" y="809"/>
                  </a:lnTo>
                  <a:lnTo>
                    <a:pt x="484" y="814"/>
                  </a:lnTo>
                  <a:lnTo>
                    <a:pt x="486" y="818"/>
                  </a:lnTo>
                  <a:lnTo>
                    <a:pt x="487" y="824"/>
                  </a:lnTo>
                  <a:lnTo>
                    <a:pt x="488" y="829"/>
                  </a:lnTo>
                  <a:lnTo>
                    <a:pt x="487" y="834"/>
                  </a:lnTo>
                  <a:lnTo>
                    <a:pt x="485" y="841"/>
                  </a:lnTo>
                  <a:lnTo>
                    <a:pt x="483" y="847"/>
                  </a:lnTo>
                  <a:lnTo>
                    <a:pt x="478" y="855"/>
                  </a:lnTo>
                  <a:lnTo>
                    <a:pt x="473" y="862"/>
                  </a:lnTo>
                  <a:lnTo>
                    <a:pt x="467" y="867"/>
                  </a:lnTo>
                  <a:lnTo>
                    <a:pt x="459" y="874"/>
                  </a:lnTo>
                  <a:lnTo>
                    <a:pt x="441" y="884"/>
                  </a:lnTo>
                  <a:lnTo>
                    <a:pt x="423" y="893"/>
                  </a:lnTo>
                  <a:lnTo>
                    <a:pt x="385" y="909"/>
                  </a:lnTo>
                  <a:lnTo>
                    <a:pt x="354" y="925"/>
                  </a:lnTo>
                  <a:lnTo>
                    <a:pt x="349" y="929"/>
                  </a:lnTo>
                  <a:lnTo>
                    <a:pt x="344" y="933"/>
                  </a:lnTo>
                  <a:lnTo>
                    <a:pt x="339" y="939"/>
                  </a:lnTo>
                  <a:lnTo>
                    <a:pt x="336" y="945"/>
                  </a:lnTo>
                  <a:lnTo>
                    <a:pt x="329" y="960"/>
                  </a:lnTo>
                  <a:lnTo>
                    <a:pt x="325" y="977"/>
                  </a:lnTo>
                  <a:lnTo>
                    <a:pt x="317" y="1014"/>
                  </a:lnTo>
                  <a:lnTo>
                    <a:pt x="310" y="1053"/>
                  </a:lnTo>
                  <a:lnTo>
                    <a:pt x="303" y="1074"/>
                  </a:lnTo>
                  <a:lnTo>
                    <a:pt x="295" y="1097"/>
                  </a:lnTo>
                  <a:lnTo>
                    <a:pt x="285" y="1121"/>
                  </a:lnTo>
                  <a:lnTo>
                    <a:pt x="274" y="1145"/>
                  </a:lnTo>
                  <a:lnTo>
                    <a:pt x="253" y="1187"/>
                  </a:lnTo>
                  <a:lnTo>
                    <a:pt x="239" y="1213"/>
                  </a:lnTo>
                  <a:lnTo>
                    <a:pt x="238" y="1216"/>
                  </a:lnTo>
                  <a:lnTo>
                    <a:pt x="239" y="1220"/>
                  </a:lnTo>
                  <a:lnTo>
                    <a:pt x="241" y="1223"/>
                  </a:lnTo>
                  <a:lnTo>
                    <a:pt x="246" y="1226"/>
                  </a:lnTo>
                  <a:lnTo>
                    <a:pt x="258" y="1232"/>
                  </a:lnTo>
                  <a:lnTo>
                    <a:pt x="273" y="1237"/>
                  </a:lnTo>
                  <a:lnTo>
                    <a:pt x="288" y="1243"/>
                  </a:lnTo>
                  <a:lnTo>
                    <a:pt x="302" y="1248"/>
                  </a:lnTo>
                  <a:lnTo>
                    <a:pt x="308" y="1250"/>
                  </a:lnTo>
                  <a:lnTo>
                    <a:pt x="312" y="1252"/>
                  </a:lnTo>
                  <a:lnTo>
                    <a:pt x="315" y="1256"/>
                  </a:lnTo>
                  <a:lnTo>
                    <a:pt x="316" y="1258"/>
                  </a:lnTo>
                  <a:lnTo>
                    <a:pt x="314" y="1271"/>
                  </a:lnTo>
                  <a:lnTo>
                    <a:pt x="311" y="1296"/>
                  </a:lnTo>
                  <a:lnTo>
                    <a:pt x="307" y="1331"/>
                  </a:lnTo>
                  <a:lnTo>
                    <a:pt x="303" y="1369"/>
                  </a:lnTo>
                  <a:lnTo>
                    <a:pt x="300" y="1407"/>
                  </a:lnTo>
                  <a:lnTo>
                    <a:pt x="300" y="1441"/>
                  </a:lnTo>
                  <a:lnTo>
                    <a:pt x="300" y="1454"/>
                  </a:lnTo>
                  <a:lnTo>
                    <a:pt x="302" y="1465"/>
                  </a:lnTo>
                  <a:lnTo>
                    <a:pt x="303" y="1469"/>
                  </a:lnTo>
                  <a:lnTo>
                    <a:pt x="305" y="1472"/>
                  </a:lnTo>
                  <a:lnTo>
                    <a:pt x="308" y="1474"/>
                  </a:lnTo>
                  <a:lnTo>
                    <a:pt x="310" y="1475"/>
                  </a:lnTo>
                  <a:lnTo>
                    <a:pt x="337" y="1483"/>
                  </a:lnTo>
                  <a:lnTo>
                    <a:pt x="373" y="1491"/>
                  </a:lnTo>
                  <a:lnTo>
                    <a:pt x="382" y="1492"/>
                  </a:lnTo>
                  <a:lnTo>
                    <a:pt x="391" y="1493"/>
                  </a:lnTo>
                  <a:lnTo>
                    <a:pt x="399" y="1493"/>
                  </a:lnTo>
                  <a:lnTo>
                    <a:pt x="408" y="1493"/>
                  </a:lnTo>
                  <a:lnTo>
                    <a:pt x="415" y="1492"/>
                  </a:lnTo>
                  <a:lnTo>
                    <a:pt x="422" y="1490"/>
                  </a:lnTo>
                  <a:lnTo>
                    <a:pt x="427" y="1486"/>
                  </a:lnTo>
                  <a:lnTo>
                    <a:pt x="431" y="1482"/>
                  </a:lnTo>
                  <a:lnTo>
                    <a:pt x="436" y="1476"/>
                  </a:lnTo>
                  <a:lnTo>
                    <a:pt x="443" y="1472"/>
                  </a:lnTo>
                  <a:lnTo>
                    <a:pt x="451" y="1467"/>
                  </a:lnTo>
                  <a:lnTo>
                    <a:pt x="461" y="1462"/>
                  </a:lnTo>
                  <a:lnTo>
                    <a:pt x="473" y="1458"/>
                  </a:lnTo>
                  <a:lnTo>
                    <a:pt x="485" y="1454"/>
                  </a:lnTo>
                  <a:lnTo>
                    <a:pt x="499" y="1450"/>
                  </a:lnTo>
                  <a:lnTo>
                    <a:pt x="513" y="1447"/>
                  </a:lnTo>
                  <a:lnTo>
                    <a:pt x="529" y="1445"/>
                  </a:lnTo>
                  <a:lnTo>
                    <a:pt x="544" y="1444"/>
                  </a:lnTo>
                  <a:lnTo>
                    <a:pt x="559" y="1443"/>
                  </a:lnTo>
                  <a:lnTo>
                    <a:pt x="574" y="1443"/>
                  </a:lnTo>
                  <a:lnTo>
                    <a:pt x="589" y="1445"/>
                  </a:lnTo>
                  <a:lnTo>
                    <a:pt x="604" y="1447"/>
                  </a:lnTo>
                  <a:lnTo>
                    <a:pt x="617" y="1450"/>
                  </a:lnTo>
                  <a:lnTo>
                    <a:pt x="630" y="1456"/>
                  </a:lnTo>
                  <a:lnTo>
                    <a:pt x="643" y="1462"/>
                  </a:lnTo>
                  <a:lnTo>
                    <a:pt x="659" y="1468"/>
                  </a:lnTo>
                  <a:lnTo>
                    <a:pt x="677" y="1473"/>
                  </a:lnTo>
                  <a:lnTo>
                    <a:pt x="696" y="1478"/>
                  </a:lnTo>
                  <a:lnTo>
                    <a:pt x="740" y="1486"/>
                  </a:lnTo>
                  <a:lnTo>
                    <a:pt x="786" y="1494"/>
                  </a:lnTo>
                  <a:lnTo>
                    <a:pt x="833" y="1499"/>
                  </a:lnTo>
                  <a:lnTo>
                    <a:pt x="877" y="1504"/>
                  </a:lnTo>
                  <a:lnTo>
                    <a:pt x="914" y="1507"/>
                  </a:lnTo>
                  <a:lnTo>
                    <a:pt x="943" y="1507"/>
                  </a:lnTo>
                  <a:lnTo>
                    <a:pt x="957" y="1506"/>
                  </a:lnTo>
                  <a:lnTo>
                    <a:pt x="975" y="1503"/>
                  </a:lnTo>
                  <a:lnTo>
                    <a:pt x="995" y="1497"/>
                  </a:lnTo>
                  <a:lnTo>
                    <a:pt x="1017" y="1491"/>
                  </a:lnTo>
                  <a:lnTo>
                    <a:pt x="1067" y="1473"/>
                  </a:lnTo>
                  <a:lnTo>
                    <a:pt x="1117" y="1453"/>
                  </a:lnTo>
                  <a:lnTo>
                    <a:pt x="1166" y="1433"/>
                  </a:lnTo>
                  <a:lnTo>
                    <a:pt x="1207" y="1416"/>
                  </a:lnTo>
                  <a:lnTo>
                    <a:pt x="1234" y="1404"/>
                  </a:lnTo>
                  <a:lnTo>
                    <a:pt x="1245" y="1398"/>
                  </a:lnTo>
                  <a:lnTo>
                    <a:pt x="1245" y="1397"/>
                  </a:lnTo>
                  <a:lnTo>
                    <a:pt x="1247" y="1393"/>
                  </a:lnTo>
                  <a:lnTo>
                    <a:pt x="1251" y="1387"/>
                  </a:lnTo>
                  <a:lnTo>
                    <a:pt x="1258" y="1383"/>
                  </a:lnTo>
                  <a:lnTo>
                    <a:pt x="1263" y="1381"/>
                  </a:lnTo>
                  <a:lnTo>
                    <a:pt x="1269" y="1379"/>
                  </a:lnTo>
                  <a:lnTo>
                    <a:pt x="1276" y="1377"/>
                  </a:lnTo>
                  <a:lnTo>
                    <a:pt x="1285" y="1376"/>
                  </a:lnTo>
                  <a:lnTo>
                    <a:pt x="1295" y="1377"/>
                  </a:lnTo>
                  <a:lnTo>
                    <a:pt x="1307" y="1379"/>
                  </a:lnTo>
                  <a:lnTo>
                    <a:pt x="1320" y="1382"/>
                  </a:lnTo>
                  <a:lnTo>
                    <a:pt x="1334" y="1386"/>
                  </a:lnTo>
                  <a:lnTo>
                    <a:pt x="1389" y="1402"/>
                  </a:lnTo>
                  <a:lnTo>
                    <a:pt x="1430" y="1414"/>
                  </a:lnTo>
                  <a:lnTo>
                    <a:pt x="1454" y="1422"/>
                  </a:lnTo>
                  <a:lnTo>
                    <a:pt x="1462" y="1424"/>
                  </a:lnTo>
                  <a:lnTo>
                    <a:pt x="1469" y="1429"/>
                  </a:lnTo>
                  <a:lnTo>
                    <a:pt x="1487" y="1439"/>
                  </a:lnTo>
                  <a:lnTo>
                    <a:pt x="1516" y="1457"/>
                  </a:lnTo>
                  <a:lnTo>
                    <a:pt x="1548" y="1476"/>
                  </a:lnTo>
                  <a:lnTo>
                    <a:pt x="1584" y="1499"/>
                  </a:lnTo>
                  <a:lnTo>
                    <a:pt x="1619" y="1521"/>
                  </a:lnTo>
                  <a:lnTo>
                    <a:pt x="1649" y="1542"/>
                  </a:lnTo>
                  <a:lnTo>
                    <a:pt x="1673" y="1558"/>
                  </a:lnTo>
                  <a:lnTo>
                    <a:pt x="1692" y="1572"/>
                  </a:lnTo>
                  <a:lnTo>
                    <a:pt x="1709" y="1586"/>
                  </a:lnTo>
                  <a:lnTo>
                    <a:pt x="1726" y="1602"/>
                  </a:lnTo>
                  <a:lnTo>
                    <a:pt x="1740" y="1616"/>
                  </a:lnTo>
                  <a:lnTo>
                    <a:pt x="1746" y="1624"/>
                  </a:lnTo>
                  <a:lnTo>
                    <a:pt x="1753" y="1632"/>
                  </a:lnTo>
                  <a:lnTo>
                    <a:pt x="1758" y="1641"/>
                  </a:lnTo>
                  <a:lnTo>
                    <a:pt x="1764" y="1651"/>
                  </a:lnTo>
                  <a:lnTo>
                    <a:pt x="1769" y="1660"/>
                  </a:lnTo>
                  <a:lnTo>
                    <a:pt x="1774" y="1670"/>
                  </a:lnTo>
                  <a:lnTo>
                    <a:pt x="1778" y="1681"/>
                  </a:lnTo>
                  <a:lnTo>
                    <a:pt x="1782" y="1693"/>
                  </a:lnTo>
                  <a:lnTo>
                    <a:pt x="1786" y="1706"/>
                  </a:lnTo>
                  <a:lnTo>
                    <a:pt x="1787" y="1721"/>
                  </a:lnTo>
                  <a:lnTo>
                    <a:pt x="1788" y="1739"/>
                  </a:lnTo>
                  <a:lnTo>
                    <a:pt x="1788" y="1757"/>
                  </a:lnTo>
                  <a:lnTo>
                    <a:pt x="1787" y="1778"/>
                  </a:lnTo>
                  <a:lnTo>
                    <a:pt x="1784" y="1799"/>
                  </a:lnTo>
                  <a:lnTo>
                    <a:pt x="1782" y="1819"/>
                  </a:lnTo>
                  <a:lnTo>
                    <a:pt x="1779" y="1840"/>
                  </a:lnTo>
                  <a:lnTo>
                    <a:pt x="1775" y="1861"/>
                  </a:lnTo>
                  <a:lnTo>
                    <a:pt x="1770" y="1881"/>
                  </a:lnTo>
                  <a:lnTo>
                    <a:pt x="1766" y="1901"/>
                  </a:lnTo>
                  <a:lnTo>
                    <a:pt x="1760" y="1918"/>
                  </a:lnTo>
                  <a:lnTo>
                    <a:pt x="1755" y="1935"/>
                  </a:lnTo>
                  <a:lnTo>
                    <a:pt x="1750" y="1948"/>
                  </a:lnTo>
                  <a:lnTo>
                    <a:pt x="1743" y="1960"/>
                  </a:lnTo>
                  <a:lnTo>
                    <a:pt x="1738" y="1968"/>
                  </a:lnTo>
                  <a:lnTo>
                    <a:pt x="1709" y="2004"/>
                  </a:lnTo>
                  <a:lnTo>
                    <a:pt x="1678" y="2046"/>
                  </a:lnTo>
                  <a:lnTo>
                    <a:pt x="1661" y="2065"/>
                  </a:lnTo>
                  <a:lnTo>
                    <a:pt x="1646" y="2082"/>
                  </a:lnTo>
                  <a:lnTo>
                    <a:pt x="1640" y="2089"/>
                  </a:lnTo>
                  <a:lnTo>
                    <a:pt x="1633" y="2095"/>
                  </a:lnTo>
                  <a:lnTo>
                    <a:pt x="1628" y="2100"/>
                  </a:lnTo>
                  <a:lnTo>
                    <a:pt x="1622" y="2103"/>
                  </a:lnTo>
                  <a:lnTo>
                    <a:pt x="1618" y="2107"/>
                  </a:lnTo>
                  <a:lnTo>
                    <a:pt x="1614" y="2112"/>
                  </a:lnTo>
                  <a:lnTo>
                    <a:pt x="1609" y="2119"/>
                  </a:lnTo>
                  <a:lnTo>
                    <a:pt x="1606" y="2127"/>
                  </a:lnTo>
                  <a:lnTo>
                    <a:pt x="1603" y="2136"/>
                  </a:lnTo>
                  <a:lnTo>
                    <a:pt x="1600" y="2147"/>
                  </a:lnTo>
                  <a:lnTo>
                    <a:pt x="1598" y="2158"/>
                  </a:lnTo>
                  <a:lnTo>
                    <a:pt x="1597" y="2170"/>
                  </a:lnTo>
                  <a:lnTo>
                    <a:pt x="1597" y="2181"/>
                  </a:lnTo>
                  <a:lnTo>
                    <a:pt x="1597" y="2193"/>
                  </a:lnTo>
                  <a:lnTo>
                    <a:pt x="1598" y="2205"/>
                  </a:lnTo>
                  <a:lnTo>
                    <a:pt x="1599" y="2215"/>
                  </a:lnTo>
                  <a:lnTo>
                    <a:pt x="1603" y="2225"/>
                  </a:lnTo>
                  <a:lnTo>
                    <a:pt x="1606" y="2235"/>
                  </a:lnTo>
                  <a:lnTo>
                    <a:pt x="1610" y="2244"/>
                  </a:lnTo>
                  <a:lnTo>
                    <a:pt x="1616" y="2250"/>
                  </a:lnTo>
                  <a:lnTo>
                    <a:pt x="1630" y="2267"/>
                  </a:lnTo>
                  <a:lnTo>
                    <a:pt x="1648" y="2293"/>
                  </a:lnTo>
                  <a:lnTo>
                    <a:pt x="1669" y="2324"/>
                  </a:lnTo>
                  <a:lnTo>
                    <a:pt x="1691" y="2358"/>
                  </a:lnTo>
                  <a:lnTo>
                    <a:pt x="1710" y="2358"/>
                  </a:lnTo>
                  <a:lnTo>
                    <a:pt x="1892" y="2267"/>
                  </a:lnTo>
                  <a:lnTo>
                    <a:pt x="1936" y="2288"/>
                  </a:lnTo>
                  <a:lnTo>
                    <a:pt x="1939" y="2283"/>
                  </a:lnTo>
                  <a:lnTo>
                    <a:pt x="1943" y="2277"/>
                  </a:lnTo>
                  <a:lnTo>
                    <a:pt x="1948" y="2271"/>
                  </a:lnTo>
                  <a:lnTo>
                    <a:pt x="1954" y="2265"/>
                  </a:lnTo>
                  <a:lnTo>
                    <a:pt x="1967" y="2255"/>
                  </a:lnTo>
                  <a:lnTo>
                    <a:pt x="1984" y="2245"/>
                  </a:lnTo>
                  <a:lnTo>
                    <a:pt x="2002" y="2235"/>
                  </a:lnTo>
                  <a:lnTo>
                    <a:pt x="2021" y="2225"/>
                  </a:lnTo>
                  <a:lnTo>
                    <a:pt x="2041" y="2216"/>
                  </a:lnTo>
                  <a:lnTo>
                    <a:pt x="2061" y="2209"/>
                  </a:lnTo>
                  <a:lnTo>
                    <a:pt x="2100" y="2195"/>
                  </a:lnTo>
                  <a:lnTo>
                    <a:pt x="2133" y="2185"/>
                  </a:lnTo>
                  <a:lnTo>
                    <a:pt x="2156" y="2178"/>
                  </a:lnTo>
                  <a:lnTo>
                    <a:pt x="2164" y="2176"/>
                  </a:lnTo>
                  <a:lnTo>
                    <a:pt x="2164" y="2169"/>
                  </a:lnTo>
                  <a:lnTo>
                    <a:pt x="2164" y="2147"/>
                  </a:lnTo>
                  <a:lnTo>
                    <a:pt x="2164" y="2114"/>
                  </a:lnTo>
                  <a:lnTo>
                    <a:pt x="2164" y="2074"/>
                  </a:lnTo>
                  <a:lnTo>
                    <a:pt x="2164" y="2030"/>
                  </a:lnTo>
                  <a:lnTo>
                    <a:pt x="2164" y="1985"/>
                  </a:lnTo>
                  <a:lnTo>
                    <a:pt x="2164" y="1942"/>
                  </a:lnTo>
                  <a:lnTo>
                    <a:pt x="2164" y="1904"/>
                  </a:lnTo>
                  <a:lnTo>
                    <a:pt x="2164" y="1895"/>
                  </a:lnTo>
                  <a:lnTo>
                    <a:pt x="2165" y="1888"/>
                  </a:lnTo>
                  <a:lnTo>
                    <a:pt x="2166" y="1881"/>
                  </a:lnTo>
                  <a:lnTo>
                    <a:pt x="2169" y="1874"/>
                  </a:lnTo>
                  <a:lnTo>
                    <a:pt x="2173" y="1862"/>
                  </a:lnTo>
                  <a:lnTo>
                    <a:pt x="2179" y="1850"/>
                  </a:lnTo>
                  <a:lnTo>
                    <a:pt x="2188" y="1840"/>
                  </a:lnTo>
                  <a:lnTo>
                    <a:pt x="2198" y="1831"/>
                  </a:lnTo>
                  <a:lnTo>
                    <a:pt x="2209" y="1821"/>
                  </a:lnTo>
                  <a:lnTo>
                    <a:pt x="2221" y="1814"/>
                  </a:lnTo>
                  <a:lnTo>
                    <a:pt x="2248" y="1796"/>
                  </a:lnTo>
                  <a:lnTo>
                    <a:pt x="2280" y="1777"/>
                  </a:lnTo>
                  <a:lnTo>
                    <a:pt x="2295" y="1765"/>
                  </a:lnTo>
                  <a:lnTo>
                    <a:pt x="2312" y="1753"/>
                  </a:lnTo>
                  <a:lnTo>
                    <a:pt x="2329" y="1739"/>
                  </a:lnTo>
                  <a:lnTo>
                    <a:pt x="2346" y="1722"/>
                  </a:lnTo>
                  <a:lnTo>
                    <a:pt x="2346" y="1718"/>
                  </a:lnTo>
                  <a:lnTo>
                    <a:pt x="2344" y="1707"/>
                  </a:lnTo>
                  <a:lnTo>
                    <a:pt x="2341" y="1689"/>
                  </a:lnTo>
                  <a:lnTo>
                    <a:pt x="2334" y="1666"/>
                  </a:lnTo>
                  <a:lnTo>
                    <a:pt x="2330" y="1653"/>
                  </a:lnTo>
                  <a:lnTo>
                    <a:pt x="2323" y="1639"/>
                  </a:lnTo>
                  <a:lnTo>
                    <a:pt x="2317" y="1623"/>
                  </a:lnTo>
                  <a:lnTo>
                    <a:pt x="2308" y="1608"/>
                  </a:lnTo>
                  <a:lnTo>
                    <a:pt x="2297" y="1592"/>
                  </a:lnTo>
                  <a:lnTo>
                    <a:pt x="2285" y="1576"/>
                  </a:lnTo>
                  <a:lnTo>
                    <a:pt x="2271" y="1558"/>
                  </a:lnTo>
                  <a:lnTo>
                    <a:pt x="2255" y="1542"/>
                  </a:lnTo>
                  <a:lnTo>
                    <a:pt x="2240" y="1525"/>
                  </a:lnTo>
                  <a:lnTo>
                    <a:pt x="2228" y="1511"/>
                  </a:lnTo>
                  <a:lnTo>
                    <a:pt x="2221" y="1499"/>
                  </a:lnTo>
                  <a:lnTo>
                    <a:pt x="2216" y="1488"/>
                  </a:lnTo>
                  <a:lnTo>
                    <a:pt x="2214" y="1480"/>
                  </a:lnTo>
                  <a:lnTo>
                    <a:pt x="2215" y="1473"/>
                  </a:lnTo>
                  <a:lnTo>
                    <a:pt x="2218" y="1467"/>
                  </a:lnTo>
                  <a:lnTo>
                    <a:pt x="2221" y="1462"/>
                  </a:lnTo>
                  <a:lnTo>
                    <a:pt x="2225" y="1458"/>
                  </a:lnTo>
                  <a:lnTo>
                    <a:pt x="2231" y="1456"/>
                  </a:lnTo>
                  <a:lnTo>
                    <a:pt x="2237" y="1454"/>
                  </a:lnTo>
                  <a:lnTo>
                    <a:pt x="2243" y="1453"/>
                  </a:lnTo>
                  <a:lnTo>
                    <a:pt x="2251" y="1450"/>
                  </a:lnTo>
                  <a:lnTo>
                    <a:pt x="2255" y="1450"/>
                  </a:lnTo>
                  <a:lnTo>
                    <a:pt x="2436" y="1450"/>
                  </a:lnTo>
                  <a:lnTo>
                    <a:pt x="2436" y="1360"/>
                  </a:lnTo>
                  <a:lnTo>
                    <a:pt x="2436" y="1270"/>
                  </a:lnTo>
                  <a:lnTo>
                    <a:pt x="2527" y="1270"/>
                  </a:lnTo>
                  <a:lnTo>
                    <a:pt x="2618" y="1178"/>
                  </a:lnTo>
                  <a:lnTo>
                    <a:pt x="2618" y="1171"/>
                  </a:lnTo>
                  <a:lnTo>
                    <a:pt x="2618" y="1149"/>
                  </a:lnTo>
                  <a:lnTo>
                    <a:pt x="2618" y="1116"/>
                  </a:lnTo>
                  <a:lnTo>
                    <a:pt x="2618" y="1076"/>
                  </a:lnTo>
                  <a:lnTo>
                    <a:pt x="2618" y="1032"/>
                  </a:lnTo>
                  <a:lnTo>
                    <a:pt x="2618" y="987"/>
                  </a:lnTo>
                  <a:lnTo>
                    <a:pt x="2618" y="944"/>
                  </a:lnTo>
                  <a:lnTo>
                    <a:pt x="2618" y="906"/>
                  </a:lnTo>
                  <a:lnTo>
                    <a:pt x="2619" y="890"/>
                  </a:lnTo>
                  <a:lnTo>
                    <a:pt x="2621" y="877"/>
                  </a:lnTo>
                  <a:lnTo>
                    <a:pt x="2626" y="865"/>
                  </a:lnTo>
                  <a:lnTo>
                    <a:pt x="2632" y="854"/>
                  </a:lnTo>
                  <a:lnTo>
                    <a:pt x="2639" y="845"/>
                  </a:lnTo>
                  <a:lnTo>
                    <a:pt x="2646" y="838"/>
                  </a:lnTo>
                  <a:lnTo>
                    <a:pt x="2655" y="832"/>
                  </a:lnTo>
                  <a:lnTo>
                    <a:pt x="2663" y="827"/>
                  </a:lnTo>
                  <a:lnTo>
                    <a:pt x="2671" y="824"/>
                  </a:lnTo>
                  <a:lnTo>
                    <a:pt x="2680" y="820"/>
                  </a:lnTo>
                  <a:lnTo>
                    <a:pt x="2688" y="818"/>
                  </a:lnTo>
                  <a:lnTo>
                    <a:pt x="2694" y="817"/>
                  </a:lnTo>
                  <a:lnTo>
                    <a:pt x="2705" y="816"/>
                  </a:lnTo>
                  <a:lnTo>
                    <a:pt x="2708" y="816"/>
                  </a:lnTo>
                  <a:lnTo>
                    <a:pt x="2799" y="997"/>
                  </a:lnTo>
                  <a:lnTo>
                    <a:pt x="2890" y="906"/>
                  </a:lnTo>
                  <a:lnTo>
                    <a:pt x="2890" y="903"/>
                  </a:lnTo>
                  <a:lnTo>
                    <a:pt x="2891" y="892"/>
                  </a:lnTo>
                  <a:lnTo>
                    <a:pt x="2892" y="886"/>
                  </a:lnTo>
                  <a:lnTo>
                    <a:pt x="2894" y="878"/>
                  </a:lnTo>
                  <a:lnTo>
                    <a:pt x="2898" y="869"/>
                  </a:lnTo>
                  <a:lnTo>
                    <a:pt x="2901" y="861"/>
                  </a:lnTo>
                  <a:lnTo>
                    <a:pt x="2906" y="853"/>
                  </a:lnTo>
                  <a:lnTo>
                    <a:pt x="2912" y="844"/>
                  </a:lnTo>
                  <a:lnTo>
                    <a:pt x="2919" y="837"/>
                  </a:lnTo>
                  <a:lnTo>
                    <a:pt x="2928" y="830"/>
                  </a:lnTo>
                  <a:lnTo>
                    <a:pt x="2938" y="825"/>
                  </a:lnTo>
                  <a:lnTo>
                    <a:pt x="2951" y="819"/>
                  </a:lnTo>
                  <a:lnTo>
                    <a:pt x="2964" y="817"/>
                  </a:lnTo>
                  <a:lnTo>
                    <a:pt x="2980" y="816"/>
                  </a:lnTo>
                  <a:lnTo>
                    <a:pt x="3033" y="816"/>
                  </a:lnTo>
                  <a:lnTo>
                    <a:pt x="3060" y="816"/>
                  </a:lnTo>
                  <a:lnTo>
                    <a:pt x="3070" y="816"/>
                  </a:lnTo>
                  <a:lnTo>
                    <a:pt x="3071" y="816"/>
                  </a:lnTo>
                  <a:lnTo>
                    <a:pt x="3162" y="724"/>
                  </a:lnTo>
                  <a:lnTo>
                    <a:pt x="3162" y="634"/>
                  </a:lnTo>
                  <a:lnTo>
                    <a:pt x="3167" y="631"/>
                  </a:lnTo>
                  <a:lnTo>
                    <a:pt x="3177" y="620"/>
                  </a:lnTo>
                  <a:lnTo>
                    <a:pt x="3196" y="606"/>
                  </a:lnTo>
                  <a:lnTo>
                    <a:pt x="3219" y="588"/>
                  </a:lnTo>
                  <a:lnTo>
                    <a:pt x="3232" y="581"/>
                  </a:lnTo>
                  <a:lnTo>
                    <a:pt x="3246" y="572"/>
                  </a:lnTo>
                  <a:lnTo>
                    <a:pt x="3261" y="565"/>
                  </a:lnTo>
                  <a:lnTo>
                    <a:pt x="3276" y="558"/>
                  </a:lnTo>
                  <a:lnTo>
                    <a:pt x="3293" y="551"/>
                  </a:lnTo>
                  <a:lnTo>
                    <a:pt x="3309" y="547"/>
                  </a:lnTo>
                  <a:lnTo>
                    <a:pt x="3327" y="545"/>
                  </a:lnTo>
                  <a:lnTo>
                    <a:pt x="3343" y="544"/>
                  </a:lnTo>
                  <a:lnTo>
                    <a:pt x="3359" y="543"/>
                  </a:lnTo>
                  <a:lnTo>
                    <a:pt x="3373" y="539"/>
                  </a:lnTo>
                  <a:lnTo>
                    <a:pt x="3386" y="535"/>
                  </a:lnTo>
                  <a:lnTo>
                    <a:pt x="3397" y="530"/>
                  </a:lnTo>
                  <a:lnTo>
                    <a:pt x="3407" y="522"/>
                  </a:lnTo>
                  <a:lnTo>
                    <a:pt x="3417" y="514"/>
                  </a:lnTo>
                  <a:lnTo>
                    <a:pt x="3426" y="507"/>
                  </a:lnTo>
                  <a:lnTo>
                    <a:pt x="3434" y="498"/>
                  </a:lnTo>
                  <a:lnTo>
                    <a:pt x="3443" y="489"/>
                  </a:lnTo>
                  <a:lnTo>
                    <a:pt x="3452" y="482"/>
                  </a:lnTo>
                  <a:lnTo>
                    <a:pt x="3460" y="474"/>
                  </a:lnTo>
                  <a:lnTo>
                    <a:pt x="3471" y="467"/>
                  </a:lnTo>
                  <a:lnTo>
                    <a:pt x="3482" y="461"/>
                  </a:lnTo>
                  <a:lnTo>
                    <a:pt x="3494" y="457"/>
                  </a:lnTo>
                  <a:lnTo>
                    <a:pt x="3508" y="454"/>
                  </a:lnTo>
                  <a:lnTo>
                    <a:pt x="3525" y="452"/>
                  </a:lnTo>
                  <a:lnTo>
                    <a:pt x="3532" y="452"/>
                  </a:lnTo>
                  <a:lnTo>
                    <a:pt x="3540" y="450"/>
                  </a:lnTo>
                  <a:lnTo>
                    <a:pt x="3545" y="446"/>
                  </a:lnTo>
                  <a:lnTo>
                    <a:pt x="3551" y="442"/>
                  </a:lnTo>
                  <a:lnTo>
                    <a:pt x="3555" y="435"/>
                  </a:lnTo>
                  <a:lnTo>
                    <a:pt x="3558" y="427"/>
                  </a:lnTo>
                  <a:lnTo>
                    <a:pt x="3562" y="420"/>
                  </a:lnTo>
                  <a:lnTo>
                    <a:pt x="3563" y="410"/>
                  </a:lnTo>
                  <a:lnTo>
                    <a:pt x="3564" y="400"/>
                  </a:lnTo>
                  <a:lnTo>
                    <a:pt x="3565" y="389"/>
                  </a:lnTo>
                  <a:lnTo>
                    <a:pt x="3565" y="378"/>
                  </a:lnTo>
                  <a:lnTo>
                    <a:pt x="3565" y="366"/>
                  </a:lnTo>
                  <a:lnTo>
                    <a:pt x="3563" y="343"/>
                  </a:lnTo>
                  <a:lnTo>
                    <a:pt x="3558" y="316"/>
                  </a:lnTo>
                  <a:lnTo>
                    <a:pt x="3554" y="291"/>
                  </a:lnTo>
                  <a:lnTo>
                    <a:pt x="3549" y="267"/>
                  </a:lnTo>
                  <a:lnTo>
                    <a:pt x="3543" y="243"/>
                  </a:lnTo>
                  <a:lnTo>
                    <a:pt x="3538" y="223"/>
                  </a:lnTo>
                  <a:lnTo>
                    <a:pt x="3529" y="192"/>
                  </a:lnTo>
                  <a:lnTo>
                    <a:pt x="3525" y="180"/>
                  </a:lnTo>
                  <a:lnTo>
                    <a:pt x="3529" y="180"/>
                  </a:lnTo>
                  <a:lnTo>
                    <a:pt x="3539" y="179"/>
                  </a:lnTo>
                  <a:lnTo>
                    <a:pt x="3545" y="178"/>
                  </a:lnTo>
                  <a:lnTo>
                    <a:pt x="3554" y="176"/>
                  </a:lnTo>
                  <a:lnTo>
                    <a:pt x="3562" y="173"/>
                  </a:lnTo>
                  <a:lnTo>
                    <a:pt x="3570" y="169"/>
                  </a:lnTo>
                  <a:lnTo>
                    <a:pt x="3579" y="165"/>
                  </a:lnTo>
                  <a:lnTo>
                    <a:pt x="3587" y="159"/>
                  </a:lnTo>
                  <a:lnTo>
                    <a:pt x="3594" y="151"/>
                  </a:lnTo>
                  <a:lnTo>
                    <a:pt x="3601" y="142"/>
                  </a:lnTo>
                  <a:lnTo>
                    <a:pt x="3607" y="132"/>
                  </a:lnTo>
                  <a:lnTo>
                    <a:pt x="3612" y="121"/>
                  </a:lnTo>
                  <a:lnTo>
                    <a:pt x="3615" y="106"/>
                  </a:lnTo>
                  <a:lnTo>
                    <a:pt x="3615" y="90"/>
                  </a:lnTo>
                  <a:lnTo>
                    <a:pt x="3615" y="61"/>
                  </a:lnTo>
                  <a:lnTo>
                    <a:pt x="3614" y="38"/>
                  </a:lnTo>
                  <a:lnTo>
                    <a:pt x="3613" y="29"/>
                  </a:lnTo>
                  <a:lnTo>
                    <a:pt x="3611" y="21"/>
                  </a:lnTo>
                  <a:lnTo>
                    <a:pt x="3607" y="16"/>
                  </a:lnTo>
                  <a:lnTo>
                    <a:pt x="3604" y="11"/>
                  </a:lnTo>
                  <a:lnTo>
                    <a:pt x="3600" y="7"/>
                  </a:lnTo>
                  <a:lnTo>
                    <a:pt x="3593" y="4"/>
                  </a:lnTo>
                  <a:lnTo>
                    <a:pt x="3586" y="2"/>
                  </a:lnTo>
                  <a:lnTo>
                    <a:pt x="3577" y="1"/>
                  </a:lnTo>
                  <a:lnTo>
                    <a:pt x="3555" y="0"/>
                  </a:lnTo>
                  <a:lnTo>
                    <a:pt x="3525" y="0"/>
                  </a:lnTo>
                  <a:lnTo>
                    <a:pt x="3483" y="0"/>
                  </a:lnTo>
                  <a:lnTo>
                    <a:pt x="3430" y="0"/>
                  </a:lnTo>
                  <a:lnTo>
                    <a:pt x="3370" y="0"/>
                  </a:lnTo>
                  <a:lnTo>
                    <a:pt x="3309" y="0"/>
                  </a:lnTo>
                  <a:lnTo>
                    <a:pt x="3253" y="0"/>
                  </a:lnTo>
                  <a:lnTo>
                    <a:pt x="3206" y="0"/>
                  </a:lnTo>
                  <a:lnTo>
                    <a:pt x="3174" y="0"/>
                  </a:lnTo>
                  <a:lnTo>
                    <a:pt x="3162" y="0"/>
                  </a:lnTo>
                  <a:lnTo>
                    <a:pt x="3158" y="3"/>
                  </a:lnTo>
                  <a:lnTo>
                    <a:pt x="3146" y="14"/>
                  </a:lnTo>
                  <a:lnTo>
                    <a:pt x="3128" y="28"/>
                  </a:lnTo>
                  <a:lnTo>
                    <a:pt x="3106" y="44"/>
                  </a:lnTo>
                  <a:lnTo>
                    <a:pt x="3091" y="53"/>
                  </a:lnTo>
                  <a:lnTo>
                    <a:pt x="3077" y="62"/>
                  </a:lnTo>
                  <a:lnTo>
                    <a:pt x="3063" y="69"/>
                  </a:lnTo>
                  <a:lnTo>
                    <a:pt x="3047" y="76"/>
                  </a:lnTo>
                  <a:lnTo>
                    <a:pt x="3030" y="81"/>
                  </a:lnTo>
                  <a:lnTo>
                    <a:pt x="3014" y="87"/>
                  </a:lnTo>
                  <a:lnTo>
                    <a:pt x="2998" y="89"/>
                  </a:lnTo>
                  <a:lnTo>
                    <a:pt x="2980" y="90"/>
                  </a:lnTo>
                  <a:lnTo>
                    <a:pt x="2947" y="90"/>
                  </a:lnTo>
                  <a:lnTo>
                    <a:pt x="2914" y="90"/>
                  </a:lnTo>
                  <a:lnTo>
                    <a:pt x="2884" y="90"/>
                  </a:lnTo>
                  <a:lnTo>
                    <a:pt x="2856" y="90"/>
                  </a:lnTo>
                  <a:lnTo>
                    <a:pt x="2832" y="90"/>
                  </a:lnTo>
                  <a:lnTo>
                    <a:pt x="2815" y="90"/>
                  </a:lnTo>
                  <a:lnTo>
                    <a:pt x="2803" y="90"/>
                  </a:lnTo>
                  <a:lnTo>
                    <a:pt x="2799" y="90"/>
                  </a:lnTo>
                  <a:lnTo>
                    <a:pt x="2618" y="272"/>
                  </a:lnTo>
                  <a:lnTo>
                    <a:pt x="2527" y="272"/>
                  </a:lnTo>
                  <a:lnTo>
                    <a:pt x="2255" y="544"/>
                  </a:lnTo>
                  <a:lnTo>
                    <a:pt x="2074" y="544"/>
                  </a:lnTo>
                  <a:lnTo>
                    <a:pt x="1982" y="634"/>
                  </a:lnTo>
                  <a:lnTo>
                    <a:pt x="1620" y="634"/>
                  </a:lnTo>
                  <a:lnTo>
                    <a:pt x="1348" y="816"/>
                  </a:lnTo>
                  <a:lnTo>
                    <a:pt x="1344" y="819"/>
                  </a:lnTo>
                  <a:lnTo>
                    <a:pt x="1333" y="829"/>
                  </a:lnTo>
                  <a:lnTo>
                    <a:pt x="1324" y="834"/>
                  </a:lnTo>
                  <a:lnTo>
                    <a:pt x="1314" y="840"/>
                  </a:lnTo>
                  <a:lnTo>
                    <a:pt x="1303" y="845"/>
                  </a:lnTo>
                  <a:lnTo>
                    <a:pt x="1291" y="850"/>
                  </a:lnTo>
                  <a:lnTo>
                    <a:pt x="1278" y="853"/>
                  </a:lnTo>
                  <a:lnTo>
                    <a:pt x="1264" y="855"/>
                  </a:lnTo>
                  <a:lnTo>
                    <a:pt x="1257" y="856"/>
                  </a:lnTo>
                  <a:lnTo>
                    <a:pt x="1249" y="856"/>
                  </a:lnTo>
                  <a:lnTo>
                    <a:pt x="1241" y="855"/>
                  </a:lnTo>
                  <a:lnTo>
                    <a:pt x="1234" y="854"/>
                  </a:lnTo>
                  <a:lnTo>
                    <a:pt x="1225" y="852"/>
                  </a:lnTo>
                  <a:lnTo>
                    <a:pt x="1217" y="850"/>
                  </a:lnTo>
                  <a:lnTo>
                    <a:pt x="1209" y="846"/>
                  </a:lnTo>
                  <a:lnTo>
                    <a:pt x="1200" y="842"/>
                  </a:lnTo>
                  <a:lnTo>
                    <a:pt x="1192" y="837"/>
                  </a:lnTo>
                  <a:lnTo>
                    <a:pt x="1184" y="831"/>
                  </a:lnTo>
                  <a:lnTo>
                    <a:pt x="1175" y="824"/>
                  </a:lnTo>
                  <a:lnTo>
                    <a:pt x="1166" y="816"/>
                  </a:lnTo>
                  <a:lnTo>
                    <a:pt x="1147" y="796"/>
                  </a:lnTo>
                  <a:lnTo>
                    <a:pt x="1130" y="780"/>
                  </a:lnTo>
                  <a:lnTo>
                    <a:pt x="1117" y="766"/>
                  </a:lnTo>
                  <a:lnTo>
                    <a:pt x="1105" y="755"/>
                  </a:lnTo>
                  <a:lnTo>
                    <a:pt x="1106" y="755"/>
                  </a:lnTo>
                  <a:lnTo>
                    <a:pt x="1084" y="759"/>
                  </a:lnTo>
                  <a:lnTo>
                    <a:pt x="1057" y="764"/>
                  </a:lnTo>
                  <a:lnTo>
                    <a:pt x="1043" y="765"/>
                  </a:lnTo>
                  <a:lnTo>
                    <a:pt x="1027" y="765"/>
                  </a:lnTo>
                  <a:lnTo>
                    <a:pt x="1010" y="765"/>
                  </a:lnTo>
                  <a:lnTo>
                    <a:pt x="992" y="765"/>
                  </a:lnTo>
                  <a:lnTo>
                    <a:pt x="973" y="763"/>
                  </a:lnTo>
                  <a:lnTo>
                    <a:pt x="952" y="760"/>
                  </a:lnTo>
                  <a:lnTo>
                    <a:pt x="930" y="757"/>
                  </a:lnTo>
                  <a:lnTo>
                    <a:pt x="907" y="753"/>
                  </a:lnTo>
                  <a:lnTo>
                    <a:pt x="883" y="748"/>
                  </a:lnTo>
                  <a:lnTo>
                    <a:pt x="858" y="742"/>
                  </a:lnTo>
                  <a:lnTo>
                    <a:pt x="832" y="734"/>
                  </a:lnTo>
                  <a:lnTo>
                    <a:pt x="804" y="724"/>
                  </a:lnTo>
                  <a:lnTo>
                    <a:pt x="714" y="695"/>
                  </a:lnTo>
                  <a:lnTo>
                    <a:pt x="645" y="672"/>
                  </a:lnTo>
                  <a:lnTo>
                    <a:pt x="594" y="656"/>
                  </a:lnTo>
                  <a:lnTo>
                    <a:pt x="555" y="646"/>
                  </a:lnTo>
                  <a:lnTo>
                    <a:pt x="538" y="642"/>
                  </a:lnTo>
                  <a:lnTo>
                    <a:pt x="524" y="640"/>
                  </a:lnTo>
                  <a:lnTo>
                    <a:pt x="511" y="637"/>
                  </a:lnTo>
                  <a:lnTo>
                    <a:pt x="498" y="635"/>
                  </a:lnTo>
                  <a:lnTo>
                    <a:pt x="472" y="634"/>
                  </a:lnTo>
                  <a:lnTo>
                    <a:pt x="441" y="634"/>
                  </a:lnTo>
                  <a:lnTo>
                    <a:pt x="407" y="634"/>
                  </a:lnTo>
                  <a:lnTo>
                    <a:pt x="373" y="635"/>
                  </a:lnTo>
                  <a:lnTo>
                    <a:pt x="357" y="637"/>
                  </a:lnTo>
                  <a:lnTo>
                    <a:pt x="339" y="640"/>
                  </a:lnTo>
                  <a:lnTo>
                    <a:pt x="322" y="642"/>
                  </a:lnTo>
                  <a:lnTo>
                    <a:pt x="305" y="646"/>
                  </a:lnTo>
                  <a:lnTo>
                    <a:pt x="288" y="650"/>
                  </a:lnTo>
                  <a:lnTo>
                    <a:pt x="271" y="656"/>
                  </a:lnTo>
                  <a:lnTo>
                    <a:pt x="254" y="664"/>
                  </a:lnTo>
                  <a:lnTo>
                    <a:pt x="237" y="672"/>
                  </a:lnTo>
                  <a:lnTo>
                    <a:pt x="221" y="683"/>
                  </a:lnTo>
                  <a:lnTo>
                    <a:pt x="203" y="695"/>
                  </a:lnTo>
                  <a:lnTo>
                    <a:pt x="186" y="709"/>
                  </a:lnTo>
                  <a:lnTo>
                    <a:pt x="169" y="724"/>
                  </a:lnTo>
                  <a:lnTo>
                    <a:pt x="161" y="733"/>
                  </a:lnTo>
                  <a:lnTo>
                    <a:pt x="151" y="740"/>
                  </a:lnTo>
                  <a:lnTo>
                    <a:pt x="141" y="746"/>
                  </a:lnTo>
                  <a:lnTo>
                    <a:pt x="131" y="751"/>
                  </a:lnTo>
                  <a:lnTo>
                    <a:pt x="122" y="755"/>
                  </a:lnTo>
                  <a:lnTo>
                    <a:pt x="111" y="758"/>
                  </a:lnTo>
                  <a:lnTo>
                    <a:pt x="100" y="761"/>
                  </a:lnTo>
                  <a:lnTo>
                    <a:pt x="89" y="764"/>
                  </a:lnTo>
                  <a:lnTo>
                    <a:pt x="78" y="765"/>
                  </a:lnTo>
                  <a:lnTo>
                    <a:pt x="66" y="765"/>
                  </a:lnTo>
                  <a:lnTo>
                    <a:pt x="55" y="766"/>
                  </a:lnTo>
                  <a:lnTo>
                    <a:pt x="44" y="765"/>
                  </a:lnTo>
                  <a:lnTo>
                    <a:pt x="21" y="763"/>
                  </a:lnTo>
                  <a:lnTo>
                    <a:pt x="0" y="75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257"/>
            <p:cNvSpPr>
              <a:spLocks noChangeAspect="1"/>
            </p:cNvSpPr>
            <p:nvPr/>
          </p:nvSpPr>
          <p:spPr bwMode="auto">
            <a:xfrm>
              <a:off x="5422" y="1856"/>
              <a:ext cx="479" cy="332"/>
            </a:xfrm>
            <a:custGeom>
              <a:avLst/>
              <a:gdLst>
                <a:gd name="T0" fmla="*/ 0 w 3615"/>
                <a:gd name="T1" fmla="*/ 0 h 2358"/>
                <a:gd name="T2" fmla="*/ 0 w 3615"/>
                <a:gd name="T3" fmla="*/ 0 h 2358"/>
                <a:gd name="T4" fmla="*/ 0 w 3615"/>
                <a:gd name="T5" fmla="*/ 0 h 2358"/>
                <a:gd name="T6" fmla="*/ 0 w 3615"/>
                <a:gd name="T7" fmla="*/ 0 h 2358"/>
                <a:gd name="T8" fmla="*/ 0 w 3615"/>
                <a:gd name="T9" fmla="*/ 0 h 2358"/>
                <a:gd name="T10" fmla="*/ 0 w 3615"/>
                <a:gd name="T11" fmla="*/ 0 h 2358"/>
                <a:gd name="T12" fmla="*/ 0 w 3615"/>
                <a:gd name="T13" fmla="*/ 0 h 2358"/>
                <a:gd name="T14" fmla="*/ 0 w 3615"/>
                <a:gd name="T15" fmla="*/ 0 h 2358"/>
                <a:gd name="T16" fmla="*/ 0 w 3615"/>
                <a:gd name="T17" fmla="*/ 0 h 2358"/>
                <a:gd name="T18" fmla="*/ 0 w 3615"/>
                <a:gd name="T19" fmla="*/ 0 h 2358"/>
                <a:gd name="T20" fmla="*/ 0 w 3615"/>
                <a:gd name="T21" fmla="*/ 0 h 2358"/>
                <a:gd name="T22" fmla="*/ 0 w 3615"/>
                <a:gd name="T23" fmla="*/ 0 h 2358"/>
                <a:gd name="T24" fmla="*/ 0 w 3615"/>
                <a:gd name="T25" fmla="*/ 0 h 2358"/>
                <a:gd name="T26" fmla="*/ 0 w 3615"/>
                <a:gd name="T27" fmla="*/ 0 h 2358"/>
                <a:gd name="T28" fmla="*/ 0 w 3615"/>
                <a:gd name="T29" fmla="*/ 0 h 2358"/>
                <a:gd name="T30" fmla="*/ 0 w 3615"/>
                <a:gd name="T31" fmla="*/ 0 h 2358"/>
                <a:gd name="T32" fmla="*/ 0 w 3615"/>
                <a:gd name="T33" fmla="*/ 0 h 2358"/>
                <a:gd name="T34" fmla="*/ 0 w 3615"/>
                <a:gd name="T35" fmla="*/ 0 h 2358"/>
                <a:gd name="T36" fmla="*/ 0 w 3615"/>
                <a:gd name="T37" fmla="*/ 0 h 2358"/>
                <a:gd name="T38" fmla="*/ 0 w 3615"/>
                <a:gd name="T39" fmla="*/ 0 h 2358"/>
                <a:gd name="T40" fmla="*/ 0 w 3615"/>
                <a:gd name="T41" fmla="*/ 0 h 2358"/>
                <a:gd name="T42" fmla="*/ 0 w 3615"/>
                <a:gd name="T43" fmla="*/ 0 h 2358"/>
                <a:gd name="T44" fmla="*/ 0 w 3615"/>
                <a:gd name="T45" fmla="*/ 0 h 2358"/>
                <a:gd name="T46" fmla="*/ 0 w 3615"/>
                <a:gd name="T47" fmla="*/ 0 h 2358"/>
                <a:gd name="T48" fmla="*/ 0 w 3615"/>
                <a:gd name="T49" fmla="*/ 0 h 2358"/>
                <a:gd name="T50" fmla="*/ 0 w 3615"/>
                <a:gd name="T51" fmla="*/ 0 h 2358"/>
                <a:gd name="T52" fmla="*/ 0 w 3615"/>
                <a:gd name="T53" fmla="*/ 0 h 2358"/>
                <a:gd name="T54" fmla="*/ 0 w 3615"/>
                <a:gd name="T55" fmla="*/ 0 h 2358"/>
                <a:gd name="T56" fmla="*/ 0 w 3615"/>
                <a:gd name="T57" fmla="*/ 0 h 2358"/>
                <a:gd name="T58" fmla="*/ 0 w 3615"/>
                <a:gd name="T59" fmla="*/ 0 h 2358"/>
                <a:gd name="T60" fmla="*/ 0 w 3615"/>
                <a:gd name="T61" fmla="*/ 0 h 2358"/>
                <a:gd name="T62" fmla="*/ 0 w 3615"/>
                <a:gd name="T63" fmla="*/ 0 h 2358"/>
                <a:gd name="T64" fmla="*/ 0 w 3615"/>
                <a:gd name="T65" fmla="*/ 0 h 2358"/>
                <a:gd name="T66" fmla="*/ 0 w 3615"/>
                <a:gd name="T67" fmla="*/ 0 h 2358"/>
                <a:gd name="T68" fmla="*/ 0 w 3615"/>
                <a:gd name="T69" fmla="*/ 0 h 2358"/>
                <a:gd name="T70" fmla="*/ 0 w 3615"/>
                <a:gd name="T71" fmla="*/ 0 h 2358"/>
                <a:gd name="T72" fmla="*/ 0 w 3615"/>
                <a:gd name="T73" fmla="*/ 0 h 2358"/>
                <a:gd name="T74" fmla="*/ 0 w 3615"/>
                <a:gd name="T75" fmla="*/ 0 h 2358"/>
                <a:gd name="T76" fmla="*/ 0 w 3615"/>
                <a:gd name="T77" fmla="*/ 0 h 2358"/>
                <a:gd name="T78" fmla="*/ 0 w 3615"/>
                <a:gd name="T79" fmla="*/ 0 h 2358"/>
                <a:gd name="T80" fmla="*/ 0 w 3615"/>
                <a:gd name="T81" fmla="*/ 0 h 2358"/>
                <a:gd name="T82" fmla="*/ 0 w 3615"/>
                <a:gd name="T83" fmla="*/ 0 h 2358"/>
                <a:gd name="T84" fmla="*/ 0 w 3615"/>
                <a:gd name="T85" fmla="*/ 0 h 2358"/>
                <a:gd name="T86" fmla="*/ 0 w 3615"/>
                <a:gd name="T87" fmla="*/ 0 h 2358"/>
                <a:gd name="T88" fmla="*/ 0 w 3615"/>
                <a:gd name="T89" fmla="*/ 0 h 2358"/>
                <a:gd name="T90" fmla="*/ 0 w 3615"/>
                <a:gd name="T91" fmla="*/ 0 h 2358"/>
                <a:gd name="T92" fmla="*/ 0 w 3615"/>
                <a:gd name="T93" fmla="*/ 0 h 2358"/>
                <a:gd name="T94" fmla="*/ 0 w 3615"/>
                <a:gd name="T95" fmla="*/ 0 h 2358"/>
                <a:gd name="T96" fmla="*/ 0 w 3615"/>
                <a:gd name="T97" fmla="*/ 0 h 2358"/>
                <a:gd name="T98" fmla="*/ 0 w 3615"/>
                <a:gd name="T99" fmla="*/ 0 h 2358"/>
                <a:gd name="T100" fmla="*/ 0 w 3615"/>
                <a:gd name="T101" fmla="*/ 0 h 2358"/>
                <a:gd name="T102" fmla="*/ 0 w 3615"/>
                <a:gd name="T103" fmla="*/ 0 h 2358"/>
                <a:gd name="T104" fmla="*/ 0 w 3615"/>
                <a:gd name="T105" fmla="*/ 0 h 2358"/>
                <a:gd name="T106" fmla="*/ 0 w 3615"/>
                <a:gd name="T107" fmla="*/ 0 h 2358"/>
                <a:gd name="T108" fmla="*/ 0 w 3615"/>
                <a:gd name="T109" fmla="*/ 0 h 2358"/>
                <a:gd name="T110" fmla="*/ 0 w 3615"/>
                <a:gd name="T111" fmla="*/ 0 h 2358"/>
                <a:gd name="T112" fmla="*/ 0 w 3615"/>
                <a:gd name="T113" fmla="*/ 0 h 2358"/>
                <a:gd name="T114" fmla="*/ 0 w 3615"/>
                <a:gd name="T115" fmla="*/ 0 h 235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615"/>
                <a:gd name="T175" fmla="*/ 0 h 2358"/>
                <a:gd name="T176" fmla="*/ 3615 w 3615"/>
                <a:gd name="T177" fmla="*/ 2358 h 235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615" h="2358">
                  <a:moveTo>
                    <a:pt x="0" y="759"/>
                  </a:moveTo>
                  <a:lnTo>
                    <a:pt x="7" y="775"/>
                  </a:lnTo>
                  <a:lnTo>
                    <a:pt x="16" y="790"/>
                  </a:lnTo>
                  <a:lnTo>
                    <a:pt x="25" y="804"/>
                  </a:lnTo>
                  <a:lnTo>
                    <a:pt x="33" y="818"/>
                  </a:lnTo>
                  <a:lnTo>
                    <a:pt x="43" y="830"/>
                  </a:lnTo>
                  <a:lnTo>
                    <a:pt x="53" y="841"/>
                  </a:lnTo>
                  <a:lnTo>
                    <a:pt x="57" y="845"/>
                  </a:lnTo>
                  <a:lnTo>
                    <a:pt x="63" y="849"/>
                  </a:lnTo>
                  <a:lnTo>
                    <a:pt x="67" y="852"/>
                  </a:lnTo>
                  <a:lnTo>
                    <a:pt x="73" y="854"/>
                  </a:lnTo>
                  <a:lnTo>
                    <a:pt x="95" y="862"/>
                  </a:lnTo>
                  <a:lnTo>
                    <a:pt x="123" y="869"/>
                  </a:lnTo>
                  <a:lnTo>
                    <a:pt x="153" y="875"/>
                  </a:lnTo>
                  <a:lnTo>
                    <a:pt x="185" y="880"/>
                  </a:lnTo>
                  <a:lnTo>
                    <a:pt x="200" y="881"/>
                  </a:lnTo>
                  <a:lnTo>
                    <a:pt x="215" y="882"/>
                  </a:lnTo>
                  <a:lnTo>
                    <a:pt x="229" y="882"/>
                  </a:lnTo>
                  <a:lnTo>
                    <a:pt x="242" y="881"/>
                  </a:lnTo>
                  <a:lnTo>
                    <a:pt x="253" y="879"/>
                  </a:lnTo>
                  <a:lnTo>
                    <a:pt x="263" y="877"/>
                  </a:lnTo>
                  <a:lnTo>
                    <a:pt x="267" y="875"/>
                  </a:lnTo>
                  <a:lnTo>
                    <a:pt x="272" y="872"/>
                  </a:lnTo>
                  <a:lnTo>
                    <a:pt x="275" y="870"/>
                  </a:lnTo>
                  <a:lnTo>
                    <a:pt x="277" y="867"/>
                  </a:lnTo>
                  <a:lnTo>
                    <a:pt x="289" y="853"/>
                  </a:lnTo>
                  <a:lnTo>
                    <a:pt x="303" y="837"/>
                  </a:lnTo>
                  <a:lnTo>
                    <a:pt x="320" y="819"/>
                  </a:lnTo>
                  <a:lnTo>
                    <a:pt x="338" y="803"/>
                  </a:lnTo>
                  <a:lnTo>
                    <a:pt x="348" y="795"/>
                  </a:lnTo>
                  <a:lnTo>
                    <a:pt x="358" y="789"/>
                  </a:lnTo>
                  <a:lnTo>
                    <a:pt x="369" y="783"/>
                  </a:lnTo>
                  <a:lnTo>
                    <a:pt x="378" y="779"/>
                  </a:lnTo>
                  <a:lnTo>
                    <a:pt x="388" y="776"/>
                  </a:lnTo>
                  <a:lnTo>
                    <a:pt x="399" y="775"/>
                  </a:lnTo>
                  <a:lnTo>
                    <a:pt x="409" y="775"/>
                  </a:lnTo>
                  <a:lnTo>
                    <a:pt x="419" y="778"/>
                  </a:lnTo>
                  <a:lnTo>
                    <a:pt x="436" y="784"/>
                  </a:lnTo>
                  <a:lnTo>
                    <a:pt x="452" y="791"/>
                  </a:lnTo>
                  <a:lnTo>
                    <a:pt x="467" y="798"/>
                  </a:lnTo>
                  <a:lnTo>
                    <a:pt x="476" y="805"/>
                  </a:lnTo>
                  <a:lnTo>
                    <a:pt x="481" y="809"/>
                  </a:lnTo>
                  <a:lnTo>
                    <a:pt x="484" y="814"/>
                  </a:lnTo>
                  <a:lnTo>
                    <a:pt x="486" y="818"/>
                  </a:lnTo>
                  <a:lnTo>
                    <a:pt x="487" y="824"/>
                  </a:lnTo>
                  <a:lnTo>
                    <a:pt x="488" y="829"/>
                  </a:lnTo>
                  <a:lnTo>
                    <a:pt x="487" y="834"/>
                  </a:lnTo>
                  <a:lnTo>
                    <a:pt x="485" y="841"/>
                  </a:lnTo>
                  <a:lnTo>
                    <a:pt x="483" y="847"/>
                  </a:lnTo>
                  <a:lnTo>
                    <a:pt x="478" y="855"/>
                  </a:lnTo>
                  <a:lnTo>
                    <a:pt x="473" y="862"/>
                  </a:lnTo>
                  <a:lnTo>
                    <a:pt x="467" y="867"/>
                  </a:lnTo>
                  <a:lnTo>
                    <a:pt x="459" y="874"/>
                  </a:lnTo>
                  <a:lnTo>
                    <a:pt x="441" y="884"/>
                  </a:lnTo>
                  <a:lnTo>
                    <a:pt x="423" y="893"/>
                  </a:lnTo>
                  <a:lnTo>
                    <a:pt x="385" y="909"/>
                  </a:lnTo>
                  <a:lnTo>
                    <a:pt x="354" y="925"/>
                  </a:lnTo>
                  <a:lnTo>
                    <a:pt x="349" y="929"/>
                  </a:lnTo>
                  <a:lnTo>
                    <a:pt x="344" y="933"/>
                  </a:lnTo>
                  <a:lnTo>
                    <a:pt x="339" y="939"/>
                  </a:lnTo>
                  <a:lnTo>
                    <a:pt x="336" y="945"/>
                  </a:lnTo>
                  <a:lnTo>
                    <a:pt x="329" y="960"/>
                  </a:lnTo>
                  <a:lnTo>
                    <a:pt x="325" y="977"/>
                  </a:lnTo>
                  <a:lnTo>
                    <a:pt x="317" y="1014"/>
                  </a:lnTo>
                  <a:lnTo>
                    <a:pt x="310" y="1053"/>
                  </a:lnTo>
                  <a:lnTo>
                    <a:pt x="303" y="1074"/>
                  </a:lnTo>
                  <a:lnTo>
                    <a:pt x="295" y="1097"/>
                  </a:lnTo>
                  <a:lnTo>
                    <a:pt x="285" y="1121"/>
                  </a:lnTo>
                  <a:lnTo>
                    <a:pt x="274" y="1145"/>
                  </a:lnTo>
                  <a:lnTo>
                    <a:pt x="253" y="1187"/>
                  </a:lnTo>
                  <a:lnTo>
                    <a:pt x="239" y="1213"/>
                  </a:lnTo>
                  <a:lnTo>
                    <a:pt x="238" y="1216"/>
                  </a:lnTo>
                  <a:lnTo>
                    <a:pt x="239" y="1220"/>
                  </a:lnTo>
                  <a:lnTo>
                    <a:pt x="241" y="1223"/>
                  </a:lnTo>
                  <a:lnTo>
                    <a:pt x="246" y="1226"/>
                  </a:lnTo>
                  <a:lnTo>
                    <a:pt x="258" y="1232"/>
                  </a:lnTo>
                  <a:lnTo>
                    <a:pt x="273" y="1237"/>
                  </a:lnTo>
                  <a:lnTo>
                    <a:pt x="288" y="1243"/>
                  </a:lnTo>
                  <a:lnTo>
                    <a:pt x="302" y="1248"/>
                  </a:lnTo>
                  <a:lnTo>
                    <a:pt x="308" y="1250"/>
                  </a:lnTo>
                  <a:lnTo>
                    <a:pt x="312" y="1252"/>
                  </a:lnTo>
                  <a:lnTo>
                    <a:pt x="315" y="1256"/>
                  </a:lnTo>
                  <a:lnTo>
                    <a:pt x="316" y="1258"/>
                  </a:lnTo>
                  <a:lnTo>
                    <a:pt x="314" y="1271"/>
                  </a:lnTo>
                  <a:lnTo>
                    <a:pt x="311" y="1296"/>
                  </a:lnTo>
                  <a:lnTo>
                    <a:pt x="307" y="1331"/>
                  </a:lnTo>
                  <a:lnTo>
                    <a:pt x="303" y="1369"/>
                  </a:lnTo>
                  <a:lnTo>
                    <a:pt x="300" y="1407"/>
                  </a:lnTo>
                  <a:lnTo>
                    <a:pt x="300" y="1441"/>
                  </a:lnTo>
                  <a:lnTo>
                    <a:pt x="300" y="1454"/>
                  </a:lnTo>
                  <a:lnTo>
                    <a:pt x="302" y="1465"/>
                  </a:lnTo>
                  <a:lnTo>
                    <a:pt x="303" y="1469"/>
                  </a:lnTo>
                  <a:lnTo>
                    <a:pt x="305" y="1472"/>
                  </a:lnTo>
                  <a:lnTo>
                    <a:pt x="308" y="1474"/>
                  </a:lnTo>
                  <a:lnTo>
                    <a:pt x="310" y="1475"/>
                  </a:lnTo>
                  <a:lnTo>
                    <a:pt x="337" y="1483"/>
                  </a:lnTo>
                  <a:lnTo>
                    <a:pt x="373" y="1491"/>
                  </a:lnTo>
                  <a:lnTo>
                    <a:pt x="382" y="1492"/>
                  </a:lnTo>
                  <a:lnTo>
                    <a:pt x="391" y="1493"/>
                  </a:lnTo>
                  <a:lnTo>
                    <a:pt x="399" y="1493"/>
                  </a:lnTo>
                  <a:lnTo>
                    <a:pt x="408" y="1493"/>
                  </a:lnTo>
                  <a:lnTo>
                    <a:pt x="415" y="1492"/>
                  </a:lnTo>
                  <a:lnTo>
                    <a:pt x="422" y="1490"/>
                  </a:lnTo>
                  <a:lnTo>
                    <a:pt x="427" y="1486"/>
                  </a:lnTo>
                  <a:lnTo>
                    <a:pt x="431" y="1482"/>
                  </a:lnTo>
                  <a:lnTo>
                    <a:pt x="436" y="1476"/>
                  </a:lnTo>
                  <a:lnTo>
                    <a:pt x="443" y="1472"/>
                  </a:lnTo>
                  <a:lnTo>
                    <a:pt x="451" y="1467"/>
                  </a:lnTo>
                  <a:lnTo>
                    <a:pt x="461" y="1462"/>
                  </a:lnTo>
                  <a:lnTo>
                    <a:pt x="473" y="1458"/>
                  </a:lnTo>
                  <a:lnTo>
                    <a:pt x="485" y="1454"/>
                  </a:lnTo>
                  <a:lnTo>
                    <a:pt x="499" y="1450"/>
                  </a:lnTo>
                  <a:lnTo>
                    <a:pt x="513" y="1447"/>
                  </a:lnTo>
                  <a:lnTo>
                    <a:pt x="529" y="1445"/>
                  </a:lnTo>
                  <a:lnTo>
                    <a:pt x="544" y="1444"/>
                  </a:lnTo>
                  <a:lnTo>
                    <a:pt x="559" y="1443"/>
                  </a:lnTo>
                  <a:lnTo>
                    <a:pt x="574" y="1443"/>
                  </a:lnTo>
                  <a:lnTo>
                    <a:pt x="589" y="1445"/>
                  </a:lnTo>
                  <a:lnTo>
                    <a:pt x="604" y="1447"/>
                  </a:lnTo>
                  <a:lnTo>
                    <a:pt x="617" y="1450"/>
                  </a:lnTo>
                  <a:lnTo>
                    <a:pt x="630" y="1456"/>
                  </a:lnTo>
                  <a:lnTo>
                    <a:pt x="643" y="1462"/>
                  </a:lnTo>
                  <a:lnTo>
                    <a:pt x="659" y="1468"/>
                  </a:lnTo>
                  <a:lnTo>
                    <a:pt x="677" y="1473"/>
                  </a:lnTo>
                  <a:lnTo>
                    <a:pt x="696" y="1478"/>
                  </a:lnTo>
                  <a:lnTo>
                    <a:pt x="740" y="1486"/>
                  </a:lnTo>
                  <a:lnTo>
                    <a:pt x="786" y="1494"/>
                  </a:lnTo>
                  <a:lnTo>
                    <a:pt x="833" y="1499"/>
                  </a:lnTo>
                  <a:lnTo>
                    <a:pt x="877" y="1504"/>
                  </a:lnTo>
                  <a:lnTo>
                    <a:pt x="914" y="1507"/>
                  </a:lnTo>
                  <a:lnTo>
                    <a:pt x="943" y="1507"/>
                  </a:lnTo>
                  <a:lnTo>
                    <a:pt x="957" y="1506"/>
                  </a:lnTo>
                  <a:lnTo>
                    <a:pt x="975" y="1503"/>
                  </a:lnTo>
                  <a:lnTo>
                    <a:pt x="995" y="1497"/>
                  </a:lnTo>
                  <a:lnTo>
                    <a:pt x="1017" y="1491"/>
                  </a:lnTo>
                  <a:lnTo>
                    <a:pt x="1067" y="1473"/>
                  </a:lnTo>
                  <a:lnTo>
                    <a:pt x="1117" y="1453"/>
                  </a:lnTo>
                  <a:lnTo>
                    <a:pt x="1166" y="1433"/>
                  </a:lnTo>
                  <a:lnTo>
                    <a:pt x="1207" y="1416"/>
                  </a:lnTo>
                  <a:lnTo>
                    <a:pt x="1234" y="1404"/>
                  </a:lnTo>
                  <a:lnTo>
                    <a:pt x="1245" y="1398"/>
                  </a:lnTo>
                  <a:lnTo>
                    <a:pt x="1245" y="1397"/>
                  </a:lnTo>
                  <a:lnTo>
                    <a:pt x="1247" y="1393"/>
                  </a:lnTo>
                  <a:lnTo>
                    <a:pt x="1251" y="1387"/>
                  </a:lnTo>
                  <a:lnTo>
                    <a:pt x="1258" y="1383"/>
                  </a:lnTo>
                  <a:lnTo>
                    <a:pt x="1263" y="1381"/>
                  </a:lnTo>
                  <a:lnTo>
                    <a:pt x="1269" y="1379"/>
                  </a:lnTo>
                  <a:lnTo>
                    <a:pt x="1276" y="1377"/>
                  </a:lnTo>
                  <a:lnTo>
                    <a:pt x="1285" y="1376"/>
                  </a:lnTo>
                  <a:lnTo>
                    <a:pt x="1295" y="1377"/>
                  </a:lnTo>
                  <a:lnTo>
                    <a:pt x="1307" y="1379"/>
                  </a:lnTo>
                  <a:lnTo>
                    <a:pt x="1320" y="1382"/>
                  </a:lnTo>
                  <a:lnTo>
                    <a:pt x="1334" y="1386"/>
                  </a:lnTo>
                  <a:lnTo>
                    <a:pt x="1389" y="1402"/>
                  </a:lnTo>
                  <a:lnTo>
                    <a:pt x="1430" y="1414"/>
                  </a:lnTo>
                  <a:lnTo>
                    <a:pt x="1454" y="1422"/>
                  </a:lnTo>
                  <a:lnTo>
                    <a:pt x="1462" y="1424"/>
                  </a:lnTo>
                  <a:lnTo>
                    <a:pt x="1469" y="1429"/>
                  </a:lnTo>
                  <a:lnTo>
                    <a:pt x="1487" y="1439"/>
                  </a:lnTo>
                  <a:lnTo>
                    <a:pt x="1516" y="1457"/>
                  </a:lnTo>
                  <a:lnTo>
                    <a:pt x="1548" y="1476"/>
                  </a:lnTo>
                  <a:lnTo>
                    <a:pt x="1584" y="1499"/>
                  </a:lnTo>
                  <a:lnTo>
                    <a:pt x="1619" y="1521"/>
                  </a:lnTo>
                  <a:lnTo>
                    <a:pt x="1649" y="1542"/>
                  </a:lnTo>
                  <a:lnTo>
                    <a:pt x="1673" y="1558"/>
                  </a:lnTo>
                  <a:lnTo>
                    <a:pt x="1692" y="1572"/>
                  </a:lnTo>
                  <a:lnTo>
                    <a:pt x="1709" y="1586"/>
                  </a:lnTo>
                  <a:lnTo>
                    <a:pt x="1726" y="1602"/>
                  </a:lnTo>
                  <a:lnTo>
                    <a:pt x="1740" y="1616"/>
                  </a:lnTo>
                  <a:lnTo>
                    <a:pt x="1746" y="1624"/>
                  </a:lnTo>
                  <a:lnTo>
                    <a:pt x="1753" y="1632"/>
                  </a:lnTo>
                  <a:lnTo>
                    <a:pt x="1758" y="1641"/>
                  </a:lnTo>
                  <a:lnTo>
                    <a:pt x="1764" y="1651"/>
                  </a:lnTo>
                  <a:lnTo>
                    <a:pt x="1769" y="1660"/>
                  </a:lnTo>
                  <a:lnTo>
                    <a:pt x="1774" y="1670"/>
                  </a:lnTo>
                  <a:lnTo>
                    <a:pt x="1778" y="1681"/>
                  </a:lnTo>
                  <a:lnTo>
                    <a:pt x="1782" y="1693"/>
                  </a:lnTo>
                  <a:lnTo>
                    <a:pt x="1786" y="1706"/>
                  </a:lnTo>
                  <a:lnTo>
                    <a:pt x="1787" y="1721"/>
                  </a:lnTo>
                  <a:lnTo>
                    <a:pt x="1788" y="1739"/>
                  </a:lnTo>
                  <a:lnTo>
                    <a:pt x="1788" y="1757"/>
                  </a:lnTo>
                  <a:lnTo>
                    <a:pt x="1787" y="1778"/>
                  </a:lnTo>
                  <a:lnTo>
                    <a:pt x="1784" y="1799"/>
                  </a:lnTo>
                  <a:lnTo>
                    <a:pt x="1782" y="1819"/>
                  </a:lnTo>
                  <a:lnTo>
                    <a:pt x="1779" y="1840"/>
                  </a:lnTo>
                  <a:lnTo>
                    <a:pt x="1775" y="1861"/>
                  </a:lnTo>
                  <a:lnTo>
                    <a:pt x="1770" y="1881"/>
                  </a:lnTo>
                  <a:lnTo>
                    <a:pt x="1766" y="1901"/>
                  </a:lnTo>
                  <a:lnTo>
                    <a:pt x="1760" y="1918"/>
                  </a:lnTo>
                  <a:lnTo>
                    <a:pt x="1755" y="1935"/>
                  </a:lnTo>
                  <a:lnTo>
                    <a:pt x="1750" y="1948"/>
                  </a:lnTo>
                  <a:lnTo>
                    <a:pt x="1743" y="1960"/>
                  </a:lnTo>
                  <a:lnTo>
                    <a:pt x="1738" y="1968"/>
                  </a:lnTo>
                  <a:lnTo>
                    <a:pt x="1709" y="2004"/>
                  </a:lnTo>
                  <a:lnTo>
                    <a:pt x="1678" y="2046"/>
                  </a:lnTo>
                  <a:lnTo>
                    <a:pt x="1661" y="2065"/>
                  </a:lnTo>
                  <a:lnTo>
                    <a:pt x="1646" y="2082"/>
                  </a:lnTo>
                  <a:lnTo>
                    <a:pt x="1640" y="2089"/>
                  </a:lnTo>
                  <a:lnTo>
                    <a:pt x="1633" y="2095"/>
                  </a:lnTo>
                  <a:lnTo>
                    <a:pt x="1628" y="2100"/>
                  </a:lnTo>
                  <a:lnTo>
                    <a:pt x="1622" y="2103"/>
                  </a:lnTo>
                  <a:lnTo>
                    <a:pt x="1618" y="2107"/>
                  </a:lnTo>
                  <a:lnTo>
                    <a:pt x="1614" y="2112"/>
                  </a:lnTo>
                  <a:lnTo>
                    <a:pt x="1609" y="2119"/>
                  </a:lnTo>
                  <a:lnTo>
                    <a:pt x="1606" y="2127"/>
                  </a:lnTo>
                  <a:lnTo>
                    <a:pt x="1603" y="2136"/>
                  </a:lnTo>
                  <a:lnTo>
                    <a:pt x="1600" y="2147"/>
                  </a:lnTo>
                  <a:lnTo>
                    <a:pt x="1598" y="2158"/>
                  </a:lnTo>
                  <a:lnTo>
                    <a:pt x="1597" y="2170"/>
                  </a:lnTo>
                  <a:lnTo>
                    <a:pt x="1597" y="2181"/>
                  </a:lnTo>
                  <a:lnTo>
                    <a:pt x="1597" y="2193"/>
                  </a:lnTo>
                  <a:lnTo>
                    <a:pt x="1598" y="2205"/>
                  </a:lnTo>
                  <a:lnTo>
                    <a:pt x="1599" y="2215"/>
                  </a:lnTo>
                  <a:lnTo>
                    <a:pt x="1603" y="2225"/>
                  </a:lnTo>
                  <a:lnTo>
                    <a:pt x="1606" y="2235"/>
                  </a:lnTo>
                  <a:lnTo>
                    <a:pt x="1610" y="2244"/>
                  </a:lnTo>
                  <a:lnTo>
                    <a:pt x="1616" y="2250"/>
                  </a:lnTo>
                  <a:lnTo>
                    <a:pt x="1630" y="2267"/>
                  </a:lnTo>
                  <a:lnTo>
                    <a:pt x="1648" y="2293"/>
                  </a:lnTo>
                  <a:lnTo>
                    <a:pt x="1669" y="2324"/>
                  </a:lnTo>
                  <a:lnTo>
                    <a:pt x="1691" y="2358"/>
                  </a:lnTo>
                  <a:lnTo>
                    <a:pt x="1710" y="2358"/>
                  </a:lnTo>
                  <a:lnTo>
                    <a:pt x="1892" y="2267"/>
                  </a:lnTo>
                  <a:lnTo>
                    <a:pt x="1936" y="2288"/>
                  </a:lnTo>
                  <a:lnTo>
                    <a:pt x="1939" y="2283"/>
                  </a:lnTo>
                  <a:lnTo>
                    <a:pt x="1943" y="2277"/>
                  </a:lnTo>
                  <a:lnTo>
                    <a:pt x="1948" y="2271"/>
                  </a:lnTo>
                  <a:lnTo>
                    <a:pt x="1954" y="2265"/>
                  </a:lnTo>
                  <a:lnTo>
                    <a:pt x="1967" y="2255"/>
                  </a:lnTo>
                  <a:lnTo>
                    <a:pt x="1984" y="2245"/>
                  </a:lnTo>
                  <a:lnTo>
                    <a:pt x="2002" y="2235"/>
                  </a:lnTo>
                  <a:lnTo>
                    <a:pt x="2021" y="2225"/>
                  </a:lnTo>
                  <a:lnTo>
                    <a:pt x="2041" y="2216"/>
                  </a:lnTo>
                  <a:lnTo>
                    <a:pt x="2061" y="2209"/>
                  </a:lnTo>
                  <a:lnTo>
                    <a:pt x="2100" y="2195"/>
                  </a:lnTo>
                  <a:lnTo>
                    <a:pt x="2133" y="2185"/>
                  </a:lnTo>
                  <a:lnTo>
                    <a:pt x="2156" y="2178"/>
                  </a:lnTo>
                  <a:lnTo>
                    <a:pt x="2164" y="2176"/>
                  </a:lnTo>
                  <a:lnTo>
                    <a:pt x="2164" y="2169"/>
                  </a:lnTo>
                  <a:lnTo>
                    <a:pt x="2164" y="2147"/>
                  </a:lnTo>
                  <a:lnTo>
                    <a:pt x="2164" y="2114"/>
                  </a:lnTo>
                  <a:lnTo>
                    <a:pt x="2164" y="2074"/>
                  </a:lnTo>
                  <a:lnTo>
                    <a:pt x="2164" y="2030"/>
                  </a:lnTo>
                  <a:lnTo>
                    <a:pt x="2164" y="1985"/>
                  </a:lnTo>
                  <a:lnTo>
                    <a:pt x="2164" y="1942"/>
                  </a:lnTo>
                  <a:lnTo>
                    <a:pt x="2164" y="1904"/>
                  </a:lnTo>
                  <a:lnTo>
                    <a:pt x="2164" y="1895"/>
                  </a:lnTo>
                  <a:lnTo>
                    <a:pt x="2165" y="1888"/>
                  </a:lnTo>
                  <a:lnTo>
                    <a:pt x="2166" y="1881"/>
                  </a:lnTo>
                  <a:lnTo>
                    <a:pt x="2169" y="1874"/>
                  </a:lnTo>
                  <a:lnTo>
                    <a:pt x="2173" y="1862"/>
                  </a:lnTo>
                  <a:lnTo>
                    <a:pt x="2179" y="1850"/>
                  </a:lnTo>
                  <a:lnTo>
                    <a:pt x="2188" y="1840"/>
                  </a:lnTo>
                  <a:lnTo>
                    <a:pt x="2198" y="1831"/>
                  </a:lnTo>
                  <a:lnTo>
                    <a:pt x="2209" y="1821"/>
                  </a:lnTo>
                  <a:lnTo>
                    <a:pt x="2221" y="1814"/>
                  </a:lnTo>
                  <a:lnTo>
                    <a:pt x="2248" y="1796"/>
                  </a:lnTo>
                  <a:lnTo>
                    <a:pt x="2280" y="1777"/>
                  </a:lnTo>
                  <a:lnTo>
                    <a:pt x="2295" y="1765"/>
                  </a:lnTo>
                  <a:lnTo>
                    <a:pt x="2312" y="1753"/>
                  </a:lnTo>
                  <a:lnTo>
                    <a:pt x="2329" y="1739"/>
                  </a:lnTo>
                  <a:lnTo>
                    <a:pt x="2346" y="1722"/>
                  </a:lnTo>
                  <a:lnTo>
                    <a:pt x="2346" y="1718"/>
                  </a:lnTo>
                  <a:lnTo>
                    <a:pt x="2344" y="1707"/>
                  </a:lnTo>
                  <a:lnTo>
                    <a:pt x="2341" y="1689"/>
                  </a:lnTo>
                  <a:lnTo>
                    <a:pt x="2334" y="1666"/>
                  </a:lnTo>
                  <a:lnTo>
                    <a:pt x="2330" y="1653"/>
                  </a:lnTo>
                  <a:lnTo>
                    <a:pt x="2323" y="1639"/>
                  </a:lnTo>
                  <a:lnTo>
                    <a:pt x="2317" y="1623"/>
                  </a:lnTo>
                  <a:lnTo>
                    <a:pt x="2308" y="1608"/>
                  </a:lnTo>
                  <a:lnTo>
                    <a:pt x="2297" y="1592"/>
                  </a:lnTo>
                  <a:lnTo>
                    <a:pt x="2285" y="1576"/>
                  </a:lnTo>
                  <a:lnTo>
                    <a:pt x="2271" y="1558"/>
                  </a:lnTo>
                  <a:lnTo>
                    <a:pt x="2255" y="1542"/>
                  </a:lnTo>
                  <a:lnTo>
                    <a:pt x="2240" y="1525"/>
                  </a:lnTo>
                  <a:lnTo>
                    <a:pt x="2228" y="1511"/>
                  </a:lnTo>
                  <a:lnTo>
                    <a:pt x="2221" y="1499"/>
                  </a:lnTo>
                  <a:lnTo>
                    <a:pt x="2216" y="1488"/>
                  </a:lnTo>
                  <a:lnTo>
                    <a:pt x="2214" y="1480"/>
                  </a:lnTo>
                  <a:lnTo>
                    <a:pt x="2215" y="1473"/>
                  </a:lnTo>
                  <a:lnTo>
                    <a:pt x="2218" y="1467"/>
                  </a:lnTo>
                  <a:lnTo>
                    <a:pt x="2221" y="1462"/>
                  </a:lnTo>
                  <a:lnTo>
                    <a:pt x="2225" y="1458"/>
                  </a:lnTo>
                  <a:lnTo>
                    <a:pt x="2231" y="1456"/>
                  </a:lnTo>
                  <a:lnTo>
                    <a:pt x="2237" y="1454"/>
                  </a:lnTo>
                  <a:lnTo>
                    <a:pt x="2243" y="1453"/>
                  </a:lnTo>
                  <a:lnTo>
                    <a:pt x="2251" y="1450"/>
                  </a:lnTo>
                  <a:lnTo>
                    <a:pt x="2255" y="1450"/>
                  </a:lnTo>
                  <a:lnTo>
                    <a:pt x="2436" y="1450"/>
                  </a:lnTo>
                  <a:lnTo>
                    <a:pt x="2436" y="1360"/>
                  </a:lnTo>
                  <a:lnTo>
                    <a:pt x="2436" y="1270"/>
                  </a:lnTo>
                  <a:lnTo>
                    <a:pt x="2527" y="1270"/>
                  </a:lnTo>
                  <a:lnTo>
                    <a:pt x="2618" y="1178"/>
                  </a:lnTo>
                  <a:lnTo>
                    <a:pt x="2618" y="1171"/>
                  </a:lnTo>
                  <a:lnTo>
                    <a:pt x="2618" y="1149"/>
                  </a:lnTo>
                  <a:lnTo>
                    <a:pt x="2618" y="1116"/>
                  </a:lnTo>
                  <a:lnTo>
                    <a:pt x="2618" y="1076"/>
                  </a:lnTo>
                  <a:lnTo>
                    <a:pt x="2618" y="1032"/>
                  </a:lnTo>
                  <a:lnTo>
                    <a:pt x="2618" y="987"/>
                  </a:lnTo>
                  <a:lnTo>
                    <a:pt x="2618" y="944"/>
                  </a:lnTo>
                  <a:lnTo>
                    <a:pt x="2618" y="906"/>
                  </a:lnTo>
                  <a:lnTo>
                    <a:pt x="2619" y="890"/>
                  </a:lnTo>
                  <a:lnTo>
                    <a:pt x="2621" y="877"/>
                  </a:lnTo>
                  <a:lnTo>
                    <a:pt x="2626" y="865"/>
                  </a:lnTo>
                  <a:lnTo>
                    <a:pt x="2632" y="854"/>
                  </a:lnTo>
                  <a:lnTo>
                    <a:pt x="2639" y="845"/>
                  </a:lnTo>
                  <a:lnTo>
                    <a:pt x="2646" y="838"/>
                  </a:lnTo>
                  <a:lnTo>
                    <a:pt x="2655" y="832"/>
                  </a:lnTo>
                  <a:lnTo>
                    <a:pt x="2663" y="827"/>
                  </a:lnTo>
                  <a:lnTo>
                    <a:pt x="2671" y="824"/>
                  </a:lnTo>
                  <a:lnTo>
                    <a:pt x="2680" y="820"/>
                  </a:lnTo>
                  <a:lnTo>
                    <a:pt x="2688" y="818"/>
                  </a:lnTo>
                  <a:lnTo>
                    <a:pt x="2694" y="817"/>
                  </a:lnTo>
                  <a:lnTo>
                    <a:pt x="2705" y="816"/>
                  </a:lnTo>
                  <a:lnTo>
                    <a:pt x="2708" y="816"/>
                  </a:lnTo>
                  <a:lnTo>
                    <a:pt x="2799" y="997"/>
                  </a:lnTo>
                  <a:lnTo>
                    <a:pt x="2890" y="906"/>
                  </a:lnTo>
                  <a:lnTo>
                    <a:pt x="2890" y="903"/>
                  </a:lnTo>
                  <a:lnTo>
                    <a:pt x="2891" y="892"/>
                  </a:lnTo>
                  <a:lnTo>
                    <a:pt x="2892" y="886"/>
                  </a:lnTo>
                  <a:lnTo>
                    <a:pt x="2894" y="878"/>
                  </a:lnTo>
                  <a:lnTo>
                    <a:pt x="2898" y="869"/>
                  </a:lnTo>
                  <a:lnTo>
                    <a:pt x="2901" y="861"/>
                  </a:lnTo>
                  <a:lnTo>
                    <a:pt x="2906" y="853"/>
                  </a:lnTo>
                  <a:lnTo>
                    <a:pt x="2912" y="844"/>
                  </a:lnTo>
                  <a:lnTo>
                    <a:pt x="2919" y="837"/>
                  </a:lnTo>
                  <a:lnTo>
                    <a:pt x="2928" y="830"/>
                  </a:lnTo>
                  <a:lnTo>
                    <a:pt x="2938" y="825"/>
                  </a:lnTo>
                  <a:lnTo>
                    <a:pt x="2951" y="819"/>
                  </a:lnTo>
                  <a:lnTo>
                    <a:pt x="2964" y="817"/>
                  </a:lnTo>
                  <a:lnTo>
                    <a:pt x="2980" y="816"/>
                  </a:lnTo>
                  <a:lnTo>
                    <a:pt x="3033" y="816"/>
                  </a:lnTo>
                  <a:lnTo>
                    <a:pt x="3060" y="816"/>
                  </a:lnTo>
                  <a:lnTo>
                    <a:pt x="3070" y="816"/>
                  </a:lnTo>
                  <a:lnTo>
                    <a:pt x="3071" y="816"/>
                  </a:lnTo>
                  <a:lnTo>
                    <a:pt x="3162" y="724"/>
                  </a:lnTo>
                  <a:lnTo>
                    <a:pt x="3162" y="634"/>
                  </a:lnTo>
                  <a:lnTo>
                    <a:pt x="3167" y="631"/>
                  </a:lnTo>
                  <a:lnTo>
                    <a:pt x="3177" y="620"/>
                  </a:lnTo>
                  <a:lnTo>
                    <a:pt x="3196" y="606"/>
                  </a:lnTo>
                  <a:lnTo>
                    <a:pt x="3219" y="588"/>
                  </a:lnTo>
                  <a:lnTo>
                    <a:pt x="3232" y="581"/>
                  </a:lnTo>
                  <a:lnTo>
                    <a:pt x="3246" y="572"/>
                  </a:lnTo>
                  <a:lnTo>
                    <a:pt x="3261" y="565"/>
                  </a:lnTo>
                  <a:lnTo>
                    <a:pt x="3276" y="558"/>
                  </a:lnTo>
                  <a:lnTo>
                    <a:pt x="3293" y="551"/>
                  </a:lnTo>
                  <a:lnTo>
                    <a:pt x="3309" y="547"/>
                  </a:lnTo>
                  <a:lnTo>
                    <a:pt x="3327" y="545"/>
                  </a:lnTo>
                  <a:lnTo>
                    <a:pt x="3343" y="544"/>
                  </a:lnTo>
                  <a:lnTo>
                    <a:pt x="3359" y="543"/>
                  </a:lnTo>
                  <a:lnTo>
                    <a:pt x="3373" y="539"/>
                  </a:lnTo>
                  <a:lnTo>
                    <a:pt x="3386" y="535"/>
                  </a:lnTo>
                  <a:lnTo>
                    <a:pt x="3397" y="530"/>
                  </a:lnTo>
                  <a:lnTo>
                    <a:pt x="3407" y="522"/>
                  </a:lnTo>
                  <a:lnTo>
                    <a:pt x="3417" y="514"/>
                  </a:lnTo>
                  <a:lnTo>
                    <a:pt x="3426" y="507"/>
                  </a:lnTo>
                  <a:lnTo>
                    <a:pt x="3434" y="498"/>
                  </a:lnTo>
                  <a:lnTo>
                    <a:pt x="3443" y="489"/>
                  </a:lnTo>
                  <a:lnTo>
                    <a:pt x="3452" y="482"/>
                  </a:lnTo>
                  <a:lnTo>
                    <a:pt x="3460" y="474"/>
                  </a:lnTo>
                  <a:lnTo>
                    <a:pt x="3471" y="467"/>
                  </a:lnTo>
                  <a:lnTo>
                    <a:pt x="3482" y="461"/>
                  </a:lnTo>
                  <a:lnTo>
                    <a:pt x="3494" y="457"/>
                  </a:lnTo>
                  <a:lnTo>
                    <a:pt x="3508" y="454"/>
                  </a:lnTo>
                  <a:lnTo>
                    <a:pt x="3525" y="452"/>
                  </a:lnTo>
                  <a:lnTo>
                    <a:pt x="3532" y="452"/>
                  </a:lnTo>
                  <a:lnTo>
                    <a:pt x="3540" y="450"/>
                  </a:lnTo>
                  <a:lnTo>
                    <a:pt x="3545" y="446"/>
                  </a:lnTo>
                  <a:lnTo>
                    <a:pt x="3551" y="442"/>
                  </a:lnTo>
                  <a:lnTo>
                    <a:pt x="3555" y="435"/>
                  </a:lnTo>
                  <a:lnTo>
                    <a:pt x="3558" y="427"/>
                  </a:lnTo>
                  <a:lnTo>
                    <a:pt x="3562" y="420"/>
                  </a:lnTo>
                  <a:lnTo>
                    <a:pt x="3563" y="410"/>
                  </a:lnTo>
                  <a:lnTo>
                    <a:pt x="3564" y="400"/>
                  </a:lnTo>
                  <a:lnTo>
                    <a:pt x="3565" y="389"/>
                  </a:lnTo>
                  <a:lnTo>
                    <a:pt x="3565" y="378"/>
                  </a:lnTo>
                  <a:lnTo>
                    <a:pt x="3565" y="366"/>
                  </a:lnTo>
                  <a:lnTo>
                    <a:pt x="3563" y="343"/>
                  </a:lnTo>
                  <a:lnTo>
                    <a:pt x="3558" y="316"/>
                  </a:lnTo>
                  <a:lnTo>
                    <a:pt x="3554" y="291"/>
                  </a:lnTo>
                  <a:lnTo>
                    <a:pt x="3549" y="267"/>
                  </a:lnTo>
                  <a:lnTo>
                    <a:pt x="3543" y="243"/>
                  </a:lnTo>
                  <a:lnTo>
                    <a:pt x="3538" y="223"/>
                  </a:lnTo>
                  <a:lnTo>
                    <a:pt x="3529" y="192"/>
                  </a:lnTo>
                  <a:lnTo>
                    <a:pt x="3525" y="180"/>
                  </a:lnTo>
                  <a:lnTo>
                    <a:pt x="3529" y="180"/>
                  </a:lnTo>
                  <a:lnTo>
                    <a:pt x="3539" y="179"/>
                  </a:lnTo>
                  <a:lnTo>
                    <a:pt x="3545" y="178"/>
                  </a:lnTo>
                  <a:lnTo>
                    <a:pt x="3554" y="176"/>
                  </a:lnTo>
                  <a:lnTo>
                    <a:pt x="3562" y="173"/>
                  </a:lnTo>
                  <a:lnTo>
                    <a:pt x="3570" y="169"/>
                  </a:lnTo>
                  <a:lnTo>
                    <a:pt x="3579" y="165"/>
                  </a:lnTo>
                  <a:lnTo>
                    <a:pt x="3587" y="159"/>
                  </a:lnTo>
                  <a:lnTo>
                    <a:pt x="3594" y="151"/>
                  </a:lnTo>
                  <a:lnTo>
                    <a:pt x="3601" y="142"/>
                  </a:lnTo>
                  <a:lnTo>
                    <a:pt x="3607" y="132"/>
                  </a:lnTo>
                  <a:lnTo>
                    <a:pt x="3612" y="121"/>
                  </a:lnTo>
                  <a:lnTo>
                    <a:pt x="3615" y="106"/>
                  </a:lnTo>
                  <a:lnTo>
                    <a:pt x="3615" y="90"/>
                  </a:lnTo>
                  <a:lnTo>
                    <a:pt x="3615" y="61"/>
                  </a:lnTo>
                  <a:lnTo>
                    <a:pt x="3614" y="38"/>
                  </a:lnTo>
                  <a:lnTo>
                    <a:pt x="3613" y="29"/>
                  </a:lnTo>
                  <a:lnTo>
                    <a:pt x="3611" y="21"/>
                  </a:lnTo>
                  <a:lnTo>
                    <a:pt x="3607" y="16"/>
                  </a:lnTo>
                  <a:lnTo>
                    <a:pt x="3604" y="11"/>
                  </a:lnTo>
                  <a:lnTo>
                    <a:pt x="3600" y="7"/>
                  </a:lnTo>
                  <a:lnTo>
                    <a:pt x="3593" y="4"/>
                  </a:lnTo>
                  <a:lnTo>
                    <a:pt x="3586" y="2"/>
                  </a:lnTo>
                  <a:lnTo>
                    <a:pt x="3577" y="1"/>
                  </a:lnTo>
                  <a:lnTo>
                    <a:pt x="3555" y="0"/>
                  </a:lnTo>
                  <a:lnTo>
                    <a:pt x="3525" y="0"/>
                  </a:lnTo>
                  <a:lnTo>
                    <a:pt x="3483" y="0"/>
                  </a:lnTo>
                  <a:lnTo>
                    <a:pt x="3430" y="0"/>
                  </a:lnTo>
                  <a:lnTo>
                    <a:pt x="3370" y="0"/>
                  </a:lnTo>
                  <a:lnTo>
                    <a:pt x="3309" y="0"/>
                  </a:lnTo>
                  <a:lnTo>
                    <a:pt x="3253" y="0"/>
                  </a:lnTo>
                  <a:lnTo>
                    <a:pt x="3206" y="0"/>
                  </a:lnTo>
                  <a:lnTo>
                    <a:pt x="3174" y="0"/>
                  </a:lnTo>
                  <a:lnTo>
                    <a:pt x="3162" y="0"/>
                  </a:lnTo>
                  <a:lnTo>
                    <a:pt x="3158" y="3"/>
                  </a:lnTo>
                  <a:lnTo>
                    <a:pt x="3146" y="14"/>
                  </a:lnTo>
                  <a:lnTo>
                    <a:pt x="3128" y="28"/>
                  </a:lnTo>
                  <a:lnTo>
                    <a:pt x="3106" y="44"/>
                  </a:lnTo>
                  <a:lnTo>
                    <a:pt x="3091" y="53"/>
                  </a:lnTo>
                  <a:lnTo>
                    <a:pt x="3077" y="62"/>
                  </a:lnTo>
                  <a:lnTo>
                    <a:pt x="3063" y="69"/>
                  </a:lnTo>
                  <a:lnTo>
                    <a:pt x="3047" y="76"/>
                  </a:lnTo>
                  <a:lnTo>
                    <a:pt x="3030" y="81"/>
                  </a:lnTo>
                  <a:lnTo>
                    <a:pt x="3014" y="87"/>
                  </a:lnTo>
                  <a:lnTo>
                    <a:pt x="2998" y="89"/>
                  </a:lnTo>
                  <a:lnTo>
                    <a:pt x="2980" y="90"/>
                  </a:lnTo>
                  <a:lnTo>
                    <a:pt x="2947" y="90"/>
                  </a:lnTo>
                  <a:lnTo>
                    <a:pt x="2914" y="90"/>
                  </a:lnTo>
                  <a:lnTo>
                    <a:pt x="2884" y="90"/>
                  </a:lnTo>
                  <a:lnTo>
                    <a:pt x="2856" y="90"/>
                  </a:lnTo>
                  <a:lnTo>
                    <a:pt x="2832" y="90"/>
                  </a:lnTo>
                  <a:lnTo>
                    <a:pt x="2815" y="90"/>
                  </a:lnTo>
                  <a:lnTo>
                    <a:pt x="2803" y="90"/>
                  </a:lnTo>
                  <a:lnTo>
                    <a:pt x="2799" y="90"/>
                  </a:lnTo>
                  <a:lnTo>
                    <a:pt x="2618" y="272"/>
                  </a:lnTo>
                  <a:lnTo>
                    <a:pt x="2527" y="272"/>
                  </a:lnTo>
                  <a:lnTo>
                    <a:pt x="2255" y="544"/>
                  </a:lnTo>
                  <a:lnTo>
                    <a:pt x="2074" y="544"/>
                  </a:lnTo>
                  <a:lnTo>
                    <a:pt x="1982" y="634"/>
                  </a:lnTo>
                  <a:lnTo>
                    <a:pt x="1620" y="634"/>
                  </a:lnTo>
                  <a:lnTo>
                    <a:pt x="1348" y="816"/>
                  </a:lnTo>
                  <a:lnTo>
                    <a:pt x="1344" y="819"/>
                  </a:lnTo>
                  <a:lnTo>
                    <a:pt x="1333" y="829"/>
                  </a:lnTo>
                  <a:lnTo>
                    <a:pt x="1324" y="834"/>
                  </a:lnTo>
                  <a:lnTo>
                    <a:pt x="1314" y="840"/>
                  </a:lnTo>
                  <a:lnTo>
                    <a:pt x="1303" y="845"/>
                  </a:lnTo>
                  <a:lnTo>
                    <a:pt x="1291" y="850"/>
                  </a:lnTo>
                  <a:lnTo>
                    <a:pt x="1278" y="853"/>
                  </a:lnTo>
                  <a:lnTo>
                    <a:pt x="1264" y="855"/>
                  </a:lnTo>
                  <a:lnTo>
                    <a:pt x="1257" y="856"/>
                  </a:lnTo>
                  <a:lnTo>
                    <a:pt x="1249" y="856"/>
                  </a:lnTo>
                  <a:lnTo>
                    <a:pt x="1241" y="855"/>
                  </a:lnTo>
                  <a:lnTo>
                    <a:pt x="1234" y="854"/>
                  </a:lnTo>
                  <a:lnTo>
                    <a:pt x="1225" y="852"/>
                  </a:lnTo>
                  <a:lnTo>
                    <a:pt x="1217" y="850"/>
                  </a:lnTo>
                  <a:lnTo>
                    <a:pt x="1209" y="846"/>
                  </a:lnTo>
                  <a:lnTo>
                    <a:pt x="1200" y="842"/>
                  </a:lnTo>
                  <a:lnTo>
                    <a:pt x="1192" y="837"/>
                  </a:lnTo>
                  <a:lnTo>
                    <a:pt x="1184" y="831"/>
                  </a:lnTo>
                  <a:lnTo>
                    <a:pt x="1175" y="824"/>
                  </a:lnTo>
                  <a:lnTo>
                    <a:pt x="1166" y="816"/>
                  </a:lnTo>
                  <a:lnTo>
                    <a:pt x="1147" y="796"/>
                  </a:lnTo>
                  <a:lnTo>
                    <a:pt x="1130" y="780"/>
                  </a:lnTo>
                  <a:lnTo>
                    <a:pt x="1117" y="766"/>
                  </a:lnTo>
                  <a:lnTo>
                    <a:pt x="1105" y="755"/>
                  </a:lnTo>
                  <a:lnTo>
                    <a:pt x="1106" y="755"/>
                  </a:lnTo>
                  <a:lnTo>
                    <a:pt x="1084" y="759"/>
                  </a:lnTo>
                  <a:lnTo>
                    <a:pt x="1057" y="764"/>
                  </a:lnTo>
                  <a:lnTo>
                    <a:pt x="1043" y="765"/>
                  </a:lnTo>
                  <a:lnTo>
                    <a:pt x="1027" y="765"/>
                  </a:lnTo>
                  <a:lnTo>
                    <a:pt x="1010" y="765"/>
                  </a:lnTo>
                  <a:lnTo>
                    <a:pt x="992" y="765"/>
                  </a:lnTo>
                  <a:lnTo>
                    <a:pt x="973" y="763"/>
                  </a:lnTo>
                  <a:lnTo>
                    <a:pt x="952" y="760"/>
                  </a:lnTo>
                  <a:lnTo>
                    <a:pt x="930" y="757"/>
                  </a:lnTo>
                  <a:lnTo>
                    <a:pt x="907" y="753"/>
                  </a:lnTo>
                  <a:lnTo>
                    <a:pt x="883" y="748"/>
                  </a:lnTo>
                  <a:lnTo>
                    <a:pt x="858" y="742"/>
                  </a:lnTo>
                  <a:lnTo>
                    <a:pt x="832" y="734"/>
                  </a:lnTo>
                  <a:lnTo>
                    <a:pt x="804" y="724"/>
                  </a:lnTo>
                  <a:lnTo>
                    <a:pt x="714" y="695"/>
                  </a:lnTo>
                  <a:lnTo>
                    <a:pt x="645" y="672"/>
                  </a:lnTo>
                  <a:lnTo>
                    <a:pt x="594" y="656"/>
                  </a:lnTo>
                  <a:lnTo>
                    <a:pt x="555" y="646"/>
                  </a:lnTo>
                  <a:lnTo>
                    <a:pt x="538" y="642"/>
                  </a:lnTo>
                  <a:lnTo>
                    <a:pt x="524" y="640"/>
                  </a:lnTo>
                  <a:lnTo>
                    <a:pt x="511" y="637"/>
                  </a:lnTo>
                  <a:lnTo>
                    <a:pt x="498" y="635"/>
                  </a:lnTo>
                  <a:lnTo>
                    <a:pt x="472" y="634"/>
                  </a:lnTo>
                  <a:lnTo>
                    <a:pt x="441" y="634"/>
                  </a:lnTo>
                  <a:lnTo>
                    <a:pt x="407" y="634"/>
                  </a:lnTo>
                  <a:lnTo>
                    <a:pt x="373" y="635"/>
                  </a:lnTo>
                  <a:lnTo>
                    <a:pt x="357" y="637"/>
                  </a:lnTo>
                  <a:lnTo>
                    <a:pt x="339" y="640"/>
                  </a:lnTo>
                  <a:lnTo>
                    <a:pt x="322" y="642"/>
                  </a:lnTo>
                  <a:lnTo>
                    <a:pt x="305" y="646"/>
                  </a:lnTo>
                  <a:lnTo>
                    <a:pt x="288" y="650"/>
                  </a:lnTo>
                  <a:lnTo>
                    <a:pt x="271" y="656"/>
                  </a:lnTo>
                  <a:lnTo>
                    <a:pt x="254" y="664"/>
                  </a:lnTo>
                  <a:lnTo>
                    <a:pt x="237" y="672"/>
                  </a:lnTo>
                  <a:lnTo>
                    <a:pt x="221" y="683"/>
                  </a:lnTo>
                  <a:lnTo>
                    <a:pt x="203" y="695"/>
                  </a:lnTo>
                  <a:lnTo>
                    <a:pt x="186" y="709"/>
                  </a:lnTo>
                  <a:lnTo>
                    <a:pt x="169" y="724"/>
                  </a:lnTo>
                  <a:lnTo>
                    <a:pt x="161" y="733"/>
                  </a:lnTo>
                  <a:lnTo>
                    <a:pt x="151" y="740"/>
                  </a:lnTo>
                  <a:lnTo>
                    <a:pt x="141" y="746"/>
                  </a:lnTo>
                  <a:lnTo>
                    <a:pt x="131" y="751"/>
                  </a:lnTo>
                  <a:lnTo>
                    <a:pt x="122" y="755"/>
                  </a:lnTo>
                  <a:lnTo>
                    <a:pt x="111" y="758"/>
                  </a:lnTo>
                  <a:lnTo>
                    <a:pt x="100" y="761"/>
                  </a:lnTo>
                  <a:lnTo>
                    <a:pt x="89" y="764"/>
                  </a:lnTo>
                  <a:lnTo>
                    <a:pt x="78" y="765"/>
                  </a:lnTo>
                  <a:lnTo>
                    <a:pt x="66" y="765"/>
                  </a:lnTo>
                  <a:lnTo>
                    <a:pt x="55" y="766"/>
                  </a:lnTo>
                  <a:lnTo>
                    <a:pt x="44" y="765"/>
                  </a:lnTo>
                  <a:lnTo>
                    <a:pt x="21" y="763"/>
                  </a:lnTo>
                  <a:lnTo>
                    <a:pt x="0" y="759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258"/>
            <p:cNvSpPr>
              <a:spLocks noChangeAspect="1"/>
            </p:cNvSpPr>
            <p:nvPr/>
          </p:nvSpPr>
          <p:spPr bwMode="auto">
            <a:xfrm>
              <a:off x="5462" y="2049"/>
              <a:ext cx="197" cy="99"/>
            </a:xfrm>
            <a:custGeom>
              <a:avLst/>
              <a:gdLst>
                <a:gd name="T0" fmla="*/ 0 w 1481"/>
                <a:gd name="T1" fmla="*/ 0 h 694"/>
                <a:gd name="T2" fmla="*/ 0 w 1481"/>
                <a:gd name="T3" fmla="*/ 0 h 694"/>
                <a:gd name="T4" fmla="*/ 0 w 1481"/>
                <a:gd name="T5" fmla="*/ 0 h 694"/>
                <a:gd name="T6" fmla="*/ 0 w 1481"/>
                <a:gd name="T7" fmla="*/ 0 h 694"/>
                <a:gd name="T8" fmla="*/ 0 w 1481"/>
                <a:gd name="T9" fmla="*/ 0 h 694"/>
                <a:gd name="T10" fmla="*/ 0 w 1481"/>
                <a:gd name="T11" fmla="*/ 0 h 694"/>
                <a:gd name="T12" fmla="*/ 0 w 1481"/>
                <a:gd name="T13" fmla="*/ 0 h 694"/>
                <a:gd name="T14" fmla="*/ 0 w 1481"/>
                <a:gd name="T15" fmla="*/ 0 h 694"/>
                <a:gd name="T16" fmla="*/ 0 w 1481"/>
                <a:gd name="T17" fmla="*/ 0 h 694"/>
                <a:gd name="T18" fmla="*/ 0 w 1481"/>
                <a:gd name="T19" fmla="*/ 0 h 694"/>
                <a:gd name="T20" fmla="*/ 0 w 1481"/>
                <a:gd name="T21" fmla="*/ 0 h 694"/>
                <a:gd name="T22" fmla="*/ 0 w 1481"/>
                <a:gd name="T23" fmla="*/ 0 h 694"/>
                <a:gd name="T24" fmla="*/ 0 w 1481"/>
                <a:gd name="T25" fmla="*/ 0 h 694"/>
                <a:gd name="T26" fmla="*/ 0 w 1481"/>
                <a:gd name="T27" fmla="*/ 0 h 694"/>
                <a:gd name="T28" fmla="*/ 0 w 1481"/>
                <a:gd name="T29" fmla="*/ 0 h 694"/>
                <a:gd name="T30" fmla="*/ 0 w 1481"/>
                <a:gd name="T31" fmla="*/ 0 h 694"/>
                <a:gd name="T32" fmla="*/ 0 w 1481"/>
                <a:gd name="T33" fmla="*/ 0 h 694"/>
                <a:gd name="T34" fmla="*/ 0 w 1481"/>
                <a:gd name="T35" fmla="*/ 0 h 694"/>
                <a:gd name="T36" fmla="*/ 0 w 1481"/>
                <a:gd name="T37" fmla="*/ 0 h 694"/>
                <a:gd name="T38" fmla="*/ 0 w 1481"/>
                <a:gd name="T39" fmla="*/ 0 h 694"/>
                <a:gd name="T40" fmla="*/ 0 w 1481"/>
                <a:gd name="T41" fmla="*/ 0 h 694"/>
                <a:gd name="T42" fmla="*/ 0 w 1481"/>
                <a:gd name="T43" fmla="*/ 0 h 694"/>
                <a:gd name="T44" fmla="*/ 0 w 1481"/>
                <a:gd name="T45" fmla="*/ 0 h 694"/>
                <a:gd name="T46" fmla="*/ 0 w 1481"/>
                <a:gd name="T47" fmla="*/ 0 h 694"/>
                <a:gd name="T48" fmla="*/ 0 w 1481"/>
                <a:gd name="T49" fmla="*/ 0 h 694"/>
                <a:gd name="T50" fmla="*/ 0 w 1481"/>
                <a:gd name="T51" fmla="*/ 0 h 694"/>
                <a:gd name="T52" fmla="*/ 0 w 1481"/>
                <a:gd name="T53" fmla="*/ 0 h 694"/>
                <a:gd name="T54" fmla="*/ 0 w 1481"/>
                <a:gd name="T55" fmla="*/ 0 h 694"/>
                <a:gd name="T56" fmla="*/ 0 w 1481"/>
                <a:gd name="T57" fmla="*/ 0 h 694"/>
                <a:gd name="T58" fmla="*/ 0 w 1481"/>
                <a:gd name="T59" fmla="*/ 0 h 694"/>
                <a:gd name="T60" fmla="*/ 0 w 1481"/>
                <a:gd name="T61" fmla="*/ 0 h 694"/>
                <a:gd name="T62" fmla="*/ 0 w 1481"/>
                <a:gd name="T63" fmla="*/ 0 h 694"/>
                <a:gd name="T64" fmla="*/ 0 w 1481"/>
                <a:gd name="T65" fmla="*/ 0 h 694"/>
                <a:gd name="T66" fmla="*/ 0 w 1481"/>
                <a:gd name="T67" fmla="*/ 0 h 694"/>
                <a:gd name="T68" fmla="*/ 0 w 1481"/>
                <a:gd name="T69" fmla="*/ 0 h 694"/>
                <a:gd name="T70" fmla="*/ 0 w 1481"/>
                <a:gd name="T71" fmla="*/ 0 h 694"/>
                <a:gd name="T72" fmla="*/ 0 w 1481"/>
                <a:gd name="T73" fmla="*/ 0 h 694"/>
                <a:gd name="T74" fmla="*/ 0 w 1481"/>
                <a:gd name="T75" fmla="*/ 0 h 694"/>
                <a:gd name="T76" fmla="*/ 0 w 1481"/>
                <a:gd name="T77" fmla="*/ 0 h 694"/>
                <a:gd name="T78" fmla="*/ 0 w 1481"/>
                <a:gd name="T79" fmla="*/ 0 h 694"/>
                <a:gd name="T80" fmla="*/ 0 w 1481"/>
                <a:gd name="T81" fmla="*/ 0 h 694"/>
                <a:gd name="T82" fmla="*/ 0 w 1481"/>
                <a:gd name="T83" fmla="*/ 0 h 694"/>
                <a:gd name="T84" fmla="*/ 0 w 1481"/>
                <a:gd name="T85" fmla="*/ 0 h 694"/>
                <a:gd name="T86" fmla="*/ 0 w 1481"/>
                <a:gd name="T87" fmla="*/ 0 h 694"/>
                <a:gd name="T88" fmla="*/ 0 w 1481"/>
                <a:gd name="T89" fmla="*/ 0 h 694"/>
                <a:gd name="T90" fmla="*/ 0 w 1481"/>
                <a:gd name="T91" fmla="*/ 0 h 694"/>
                <a:gd name="T92" fmla="*/ 0 w 1481"/>
                <a:gd name="T93" fmla="*/ 0 h 694"/>
                <a:gd name="T94" fmla="*/ 0 w 1481"/>
                <a:gd name="T95" fmla="*/ 0 h 694"/>
                <a:gd name="T96" fmla="*/ 0 w 1481"/>
                <a:gd name="T97" fmla="*/ 0 h 694"/>
                <a:gd name="T98" fmla="*/ 0 w 1481"/>
                <a:gd name="T99" fmla="*/ 0 h 694"/>
                <a:gd name="T100" fmla="*/ 0 w 1481"/>
                <a:gd name="T101" fmla="*/ 0 h 694"/>
                <a:gd name="T102" fmla="*/ 0 w 1481"/>
                <a:gd name="T103" fmla="*/ 0 h 694"/>
                <a:gd name="T104" fmla="*/ 0 w 1481"/>
                <a:gd name="T105" fmla="*/ 0 h 694"/>
                <a:gd name="T106" fmla="*/ 0 w 1481"/>
                <a:gd name="T107" fmla="*/ 0 h 694"/>
                <a:gd name="T108" fmla="*/ 0 w 1481"/>
                <a:gd name="T109" fmla="*/ 0 h 694"/>
                <a:gd name="T110" fmla="*/ 0 w 1481"/>
                <a:gd name="T111" fmla="*/ 0 h 694"/>
                <a:gd name="T112" fmla="*/ 0 w 1481"/>
                <a:gd name="T113" fmla="*/ 0 h 694"/>
                <a:gd name="T114" fmla="*/ 0 w 1481"/>
                <a:gd name="T115" fmla="*/ 0 h 6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1"/>
                <a:gd name="T175" fmla="*/ 0 h 694"/>
                <a:gd name="T176" fmla="*/ 1481 w 1481"/>
                <a:gd name="T177" fmla="*/ 694 h 6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1" h="694">
                  <a:moveTo>
                    <a:pt x="50" y="111"/>
                  </a:moveTo>
                  <a:lnTo>
                    <a:pt x="41" y="130"/>
                  </a:lnTo>
                  <a:lnTo>
                    <a:pt x="32" y="147"/>
                  </a:lnTo>
                  <a:lnTo>
                    <a:pt x="26" y="163"/>
                  </a:lnTo>
                  <a:lnTo>
                    <a:pt x="21" y="177"/>
                  </a:lnTo>
                  <a:lnTo>
                    <a:pt x="16" y="198"/>
                  </a:lnTo>
                  <a:lnTo>
                    <a:pt x="10" y="226"/>
                  </a:lnTo>
                  <a:lnTo>
                    <a:pt x="6" y="255"/>
                  </a:lnTo>
                  <a:lnTo>
                    <a:pt x="2" y="285"/>
                  </a:lnTo>
                  <a:lnTo>
                    <a:pt x="1" y="299"/>
                  </a:lnTo>
                  <a:lnTo>
                    <a:pt x="0" y="313"/>
                  </a:lnTo>
                  <a:lnTo>
                    <a:pt x="0" y="325"/>
                  </a:lnTo>
                  <a:lnTo>
                    <a:pt x="1" y="334"/>
                  </a:lnTo>
                  <a:lnTo>
                    <a:pt x="3" y="343"/>
                  </a:lnTo>
                  <a:lnTo>
                    <a:pt x="6" y="350"/>
                  </a:lnTo>
                  <a:lnTo>
                    <a:pt x="8" y="352"/>
                  </a:lnTo>
                  <a:lnTo>
                    <a:pt x="10" y="354"/>
                  </a:lnTo>
                  <a:lnTo>
                    <a:pt x="13" y="355"/>
                  </a:lnTo>
                  <a:lnTo>
                    <a:pt x="15" y="355"/>
                  </a:lnTo>
                  <a:lnTo>
                    <a:pt x="41" y="354"/>
                  </a:lnTo>
                  <a:lnTo>
                    <a:pt x="66" y="354"/>
                  </a:lnTo>
                  <a:lnTo>
                    <a:pt x="71" y="355"/>
                  </a:lnTo>
                  <a:lnTo>
                    <a:pt x="76" y="356"/>
                  </a:lnTo>
                  <a:lnTo>
                    <a:pt x="81" y="358"/>
                  </a:lnTo>
                  <a:lnTo>
                    <a:pt x="84" y="361"/>
                  </a:lnTo>
                  <a:lnTo>
                    <a:pt x="88" y="365"/>
                  </a:lnTo>
                  <a:lnTo>
                    <a:pt x="90" y="369"/>
                  </a:lnTo>
                  <a:lnTo>
                    <a:pt x="92" y="375"/>
                  </a:lnTo>
                  <a:lnTo>
                    <a:pt x="92" y="381"/>
                  </a:lnTo>
                  <a:lnTo>
                    <a:pt x="91" y="403"/>
                  </a:lnTo>
                  <a:lnTo>
                    <a:pt x="89" y="438"/>
                  </a:lnTo>
                  <a:lnTo>
                    <a:pt x="88" y="459"/>
                  </a:lnTo>
                  <a:lnTo>
                    <a:pt x="88" y="481"/>
                  </a:lnTo>
                  <a:lnTo>
                    <a:pt x="88" y="504"/>
                  </a:lnTo>
                  <a:lnTo>
                    <a:pt x="89" y="527"/>
                  </a:lnTo>
                  <a:lnTo>
                    <a:pt x="91" y="549"/>
                  </a:lnTo>
                  <a:lnTo>
                    <a:pt x="95" y="571"/>
                  </a:lnTo>
                  <a:lnTo>
                    <a:pt x="97" y="580"/>
                  </a:lnTo>
                  <a:lnTo>
                    <a:pt x="101" y="590"/>
                  </a:lnTo>
                  <a:lnTo>
                    <a:pt x="104" y="600"/>
                  </a:lnTo>
                  <a:lnTo>
                    <a:pt x="108" y="608"/>
                  </a:lnTo>
                  <a:lnTo>
                    <a:pt x="113" y="615"/>
                  </a:lnTo>
                  <a:lnTo>
                    <a:pt x="118" y="623"/>
                  </a:lnTo>
                  <a:lnTo>
                    <a:pt x="124" y="628"/>
                  </a:lnTo>
                  <a:lnTo>
                    <a:pt x="130" y="634"/>
                  </a:lnTo>
                  <a:lnTo>
                    <a:pt x="137" y="638"/>
                  </a:lnTo>
                  <a:lnTo>
                    <a:pt x="145" y="641"/>
                  </a:lnTo>
                  <a:lnTo>
                    <a:pt x="153" y="642"/>
                  </a:lnTo>
                  <a:lnTo>
                    <a:pt x="163" y="644"/>
                  </a:lnTo>
                  <a:lnTo>
                    <a:pt x="201" y="644"/>
                  </a:lnTo>
                  <a:lnTo>
                    <a:pt x="239" y="644"/>
                  </a:lnTo>
                  <a:lnTo>
                    <a:pt x="276" y="645"/>
                  </a:lnTo>
                  <a:lnTo>
                    <a:pt x="311" y="647"/>
                  </a:lnTo>
                  <a:lnTo>
                    <a:pt x="342" y="650"/>
                  </a:lnTo>
                  <a:lnTo>
                    <a:pt x="368" y="654"/>
                  </a:lnTo>
                  <a:lnTo>
                    <a:pt x="380" y="658"/>
                  </a:lnTo>
                  <a:lnTo>
                    <a:pt x="390" y="661"/>
                  </a:lnTo>
                  <a:lnTo>
                    <a:pt x="399" y="664"/>
                  </a:lnTo>
                  <a:lnTo>
                    <a:pt x="405" y="670"/>
                  </a:lnTo>
                  <a:lnTo>
                    <a:pt x="412" y="674"/>
                  </a:lnTo>
                  <a:lnTo>
                    <a:pt x="420" y="678"/>
                  </a:lnTo>
                  <a:lnTo>
                    <a:pt x="427" y="682"/>
                  </a:lnTo>
                  <a:lnTo>
                    <a:pt x="435" y="685"/>
                  </a:lnTo>
                  <a:lnTo>
                    <a:pt x="451" y="689"/>
                  </a:lnTo>
                  <a:lnTo>
                    <a:pt x="469" y="692"/>
                  </a:lnTo>
                  <a:lnTo>
                    <a:pt x="477" y="694"/>
                  </a:lnTo>
                  <a:lnTo>
                    <a:pt x="486" y="694"/>
                  </a:lnTo>
                  <a:lnTo>
                    <a:pt x="495" y="692"/>
                  </a:lnTo>
                  <a:lnTo>
                    <a:pt x="502" y="691"/>
                  </a:lnTo>
                  <a:lnTo>
                    <a:pt x="510" y="690"/>
                  </a:lnTo>
                  <a:lnTo>
                    <a:pt x="516" y="688"/>
                  </a:lnTo>
                  <a:lnTo>
                    <a:pt x="522" y="685"/>
                  </a:lnTo>
                  <a:lnTo>
                    <a:pt x="527" y="682"/>
                  </a:lnTo>
                  <a:lnTo>
                    <a:pt x="537" y="674"/>
                  </a:lnTo>
                  <a:lnTo>
                    <a:pt x="548" y="664"/>
                  </a:lnTo>
                  <a:lnTo>
                    <a:pt x="561" y="654"/>
                  </a:lnTo>
                  <a:lnTo>
                    <a:pt x="575" y="646"/>
                  </a:lnTo>
                  <a:lnTo>
                    <a:pt x="584" y="642"/>
                  </a:lnTo>
                  <a:lnTo>
                    <a:pt x="593" y="639"/>
                  </a:lnTo>
                  <a:lnTo>
                    <a:pt x="601" y="637"/>
                  </a:lnTo>
                  <a:lnTo>
                    <a:pt x="612" y="636"/>
                  </a:lnTo>
                  <a:lnTo>
                    <a:pt x="623" y="636"/>
                  </a:lnTo>
                  <a:lnTo>
                    <a:pt x="635" y="637"/>
                  </a:lnTo>
                  <a:lnTo>
                    <a:pt x="648" y="639"/>
                  </a:lnTo>
                  <a:lnTo>
                    <a:pt x="662" y="644"/>
                  </a:lnTo>
                  <a:lnTo>
                    <a:pt x="691" y="652"/>
                  </a:lnTo>
                  <a:lnTo>
                    <a:pt x="720" y="658"/>
                  </a:lnTo>
                  <a:lnTo>
                    <a:pt x="748" y="662"/>
                  </a:lnTo>
                  <a:lnTo>
                    <a:pt x="774" y="664"/>
                  </a:lnTo>
                  <a:lnTo>
                    <a:pt x="798" y="664"/>
                  </a:lnTo>
                  <a:lnTo>
                    <a:pt x="819" y="663"/>
                  </a:lnTo>
                  <a:lnTo>
                    <a:pt x="828" y="662"/>
                  </a:lnTo>
                  <a:lnTo>
                    <a:pt x="835" y="661"/>
                  </a:lnTo>
                  <a:lnTo>
                    <a:pt x="842" y="659"/>
                  </a:lnTo>
                  <a:lnTo>
                    <a:pt x="847" y="657"/>
                  </a:lnTo>
                  <a:lnTo>
                    <a:pt x="861" y="647"/>
                  </a:lnTo>
                  <a:lnTo>
                    <a:pt x="883" y="629"/>
                  </a:lnTo>
                  <a:lnTo>
                    <a:pt x="910" y="609"/>
                  </a:lnTo>
                  <a:lnTo>
                    <a:pt x="940" y="586"/>
                  </a:lnTo>
                  <a:lnTo>
                    <a:pt x="955" y="576"/>
                  </a:lnTo>
                  <a:lnTo>
                    <a:pt x="970" y="566"/>
                  </a:lnTo>
                  <a:lnTo>
                    <a:pt x="986" y="559"/>
                  </a:lnTo>
                  <a:lnTo>
                    <a:pt x="1000" y="552"/>
                  </a:lnTo>
                  <a:lnTo>
                    <a:pt x="1006" y="550"/>
                  </a:lnTo>
                  <a:lnTo>
                    <a:pt x="1014" y="548"/>
                  </a:lnTo>
                  <a:lnTo>
                    <a:pt x="1019" y="547"/>
                  </a:lnTo>
                  <a:lnTo>
                    <a:pt x="1026" y="547"/>
                  </a:lnTo>
                  <a:lnTo>
                    <a:pt x="1031" y="548"/>
                  </a:lnTo>
                  <a:lnTo>
                    <a:pt x="1037" y="549"/>
                  </a:lnTo>
                  <a:lnTo>
                    <a:pt x="1042" y="551"/>
                  </a:lnTo>
                  <a:lnTo>
                    <a:pt x="1046" y="554"/>
                  </a:lnTo>
                  <a:lnTo>
                    <a:pt x="1055" y="561"/>
                  </a:lnTo>
                  <a:lnTo>
                    <a:pt x="1064" y="567"/>
                  </a:lnTo>
                  <a:lnTo>
                    <a:pt x="1073" y="573"/>
                  </a:lnTo>
                  <a:lnTo>
                    <a:pt x="1081" y="578"/>
                  </a:lnTo>
                  <a:lnTo>
                    <a:pt x="1100" y="586"/>
                  </a:lnTo>
                  <a:lnTo>
                    <a:pt x="1117" y="592"/>
                  </a:lnTo>
                  <a:lnTo>
                    <a:pt x="1126" y="595"/>
                  </a:lnTo>
                  <a:lnTo>
                    <a:pt x="1135" y="596"/>
                  </a:lnTo>
                  <a:lnTo>
                    <a:pt x="1142" y="597"/>
                  </a:lnTo>
                  <a:lnTo>
                    <a:pt x="1150" y="597"/>
                  </a:lnTo>
                  <a:lnTo>
                    <a:pt x="1156" y="597"/>
                  </a:lnTo>
                  <a:lnTo>
                    <a:pt x="1163" y="596"/>
                  </a:lnTo>
                  <a:lnTo>
                    <a:pt x="1169" y="595"/>
                  </a:lnTo>
                  <a:lnTo>
                    <a:pt x="1174" y="592"/>
                  </a:lnTo>
                  <a:lnTo>
                    <a:pt x="1187" y="586"/>
                  </a:lnTo>
                  <a:lnTo>
                    <a:pt x="1205" y="577"/>
                  </a:lnTo>
                  <a:lnTo>
                    <a:pt x="1227" y="567"/>
                  </a:lnTo>
                  <a:lnTo>
                    <a:pt x="1251" y="558"/>
                  </a:lnTo>
                  <a:lnTo>
                    <a:pt x="1264" y="553"/>
                  </a:lnTo>
                  <a:lnTo>
                    <a:pt x="1277" y="550"/>
                  </a:lnTo>
                  <a:lnTo>
                    <a:pt x="1289" y="547"/>
                  </a:lnTo>
                  <a:lnTo>
                    <a:pt x="1302" y="544"/>
                  </a:lnTo>
                  <a:lnTo>
                    <a:pt x="1314" y="543"/>
                  </a:lnTo>
                  <a:lnTo>
                    <a:pt x="1326" y="543"/>
                  </a:lnTo>
                  <a:lnTo>
                    <a:pt x="1337" y="544"/>
                  </a:lnTo>
                  <a:lnTo>
                    <a:pt x="1347" y="548"/>
                  </a:lnTo>
                  <a:lnTo>
                    <a:pt x="1358" y="551"/>
                  </a:lnTo>
                  <a:lnTo>
                    <a:pt x="1369" y="553"/>
                  </a:lnTo>
                  <a:lnTo>
                    <a:pt x="1381" y="555"/>
                  </a:lnTo>
                  <a:lnTo>
                    <a:pt x="1394" y="558"/>
                  </a:lnTo>
                  <a:lnTo>
                    <a:pt x="1421" y="560"/>
                  </a:lnTo>
                  <a:lnTo>
                    <a:pt x="1447" y="561"/>
                  </a:lnTo>
                  <a:lnTo>
                    <a:pt x="1456" y="535"/>
                  </a:lnTo>
                  <a:lnTo>
                    <a:pt x="1464" y="503"/>
                  </a:lnTo>
                  <a:lnTo>
                    <a:pt x="1471" y="469"/>
                  </a:lnTo>
                  <a:lnTo>
                    <a:pt x="1476" y="435"/>
                  </a:lnTo>
                  <a:lnTo>
                    <a:pt x="1480" y="401"/>
                  </a:lnTo>
                  <a:lnTo>
                    <a:pt x="1481" y="368"/>
                  </a:lnTo>
                  <a:lnTo>
                    <a:pt x="1481" y="354"/>
                  </a:lnTo>
                  <a:lnTo>
                    <a:pt x="1480" y="340"/>
                  </a:lnTo>
                  <a:lnTo>
                    <a:pt x="1477" y="328"/>
                  </a:lnTo>
                  <a:lnTo>
                    <a:pt x="1475" y="317"/>
                  </a:lnTo>
                  <a:lnTo>
                    <a:pt x="1471" y="305"/>
                  </a:lnTo>
                  <a:lnTo>
                    <a:pt x="1467" y="294"/>
                  </a:lnTo>
                  <a:lnTo>
                    <a:pt x="1462" y="284"/>
                  </a:lnTo>
                  <a:lnTo>
                    <a:pt x="1457" y="275"/>
                  </a:lnTo>
                  <a:lnTo>
                    <a:pt x="1451" y="265"/>
                  </a:lnTo>
                  <a:lnTo>
                    <a:pt x="1446" y="256"/>
                  </a:lnTo>
                  <a:lnTo>
                    <a:pt x="1439" y="248"/>
                  </a:lnTo>
                  <a:lnTo>
                    <a:pt x="1433" y="240"/>
                  </a:lnTo>
                  <a:lnTo>
                    <a:pt x="1419" y="226"/>
                  </a:lnTo>
                  <a:lnTo>
                    <a:pt x="1402" y="210"/>
                  </a:lnTo>
                  <a:lnTo>
                    <a:pt x="1385" y="196"/>
                  </a:lnTo>
                  <a:lnTo>
                    <a:pt x="1366" y="182"/>
                  </a:lnTo>
                  <a:lnTo>
                    <a:pt x="1342" y="166"/>
                  </a:lnTo>
                  <a:lnTo>
                    <a:pt x="1312" y="145"/>
                  </a:lnTo>
                  <a:lnTo>
                    <a:pt x="1277" y="123"/>
                  </a:lnTo>
                  <a:lnTo>
                    <a:pt x="1241" y="100"/>
                  </a:lnTo>
                  <a:lnTo>
                    <a:pt x="1209" y="81"/>
                  </a:lnTo>
                  <a:lnTo>
                    <a:pt x="1180" y="63"/>
                  </a:lnTo>
                  <a:lnTo>
                    <a:pt x="1162" y="53"/>
                  </a:lnTo>
                  <a:lnTo>
                    <a:pt x="1155" y="48"/>
                  </a:lnTo>
                  <a:lnTo>
                    <a:pt x="1147" y="46"/>
                  </a:lnTo>
                  <a:lnTo>
                    <a:pt x="1123" y="38"/>
                  </a:lnTo>
                  <a:lnTo>
                    <a:pt x="1082" y="26"/>
                  </a:lnTo>
                  <a:lnTo>
                    <a:pt x="1027" y="10"/>
                  </a:lnTo>
                  <a:lnTo>
                    <a:pt x="1013" y="6"/>
                  </a:lnTo>
                  <a:lnTo>
                    <a:pt x="1000" y="3"/>
                  </a:lnTo>
                  <a:lnTo>
                    <a:pt x="988" y="1"/>
                  </a:lnTo>
                  <a:lnTo>
                    <a:pt x="978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6" y="5"/>
                  </a:lnTo>
                  <a:lnTo>
                    <a:pt x="951" y="7"/>
                  </a:lnTo>
                  <a:lnTo>
                    <a:pt x="944" y="11"/>
                  </a:lnTo>
                  <a:lnTo>
                    <a:pt x="940" y="17"/>
                  </a:lnTo>
                  <a:lnTo>
                    <a:pt x="938" y="21"/>
                  </a:lnTo>
                  <a:lnTo>
                    <a:pt x="938" y="22"/>
                  </a:lnTo>
                  <a:lnTo>
                    <a:pt x="927" y="28"/>
                  </a:lnTo>
                  <a:lnTo>
                    <a:pt x="900" y="40"/>
                  </a:lnTo>
                  <a:lnTo>
                    <a:pt x="859" y="57"/>
                  </a:lnTo>
                  <a:lnTo>
                    <a:pt x="810" y="77"/>
                  </a:lnTo>
                  <a:lnTo>
                    <a:pt x="760" y="97"/>
                  </a:lnTo>
                  <a:lnTo>
                    <a:pt x="710" y="115"/>
                  </a:lnTo>
                  <a:lnTo>
                    <a:pt x="688" y="121"/>
                  </a:lnTo>
                  <a:lnTo>
                    <a:pt x="668" y="127"/>
                  </a:lnTo>
                  <a:lnTo>
                    <a:pt x="650" y="130"/>
                  </a:lnTo>
                  <a:lnTo>
                    <a:pt x="636" y="131"/>
                  </a:lnTo>
                  <a:lnTo>
                    <a:pt x="607" y="131"/>
                  </a:lnTo>
                  <a:lnTo>
                    <a:pt x="570" y="128"/>
                  </a:lnTo>
                  <a:lnTo>
                    <a:pt x="526" y="123"/>
                  </a:lnTo>
                  <a:lnTo>
                    <a:pt x="479" y="118"/>
                  </a:lnTo>
                  <a:lnTo>
                    <a:pt x="433" y="110"/>
                  </a:lnTo>
                  <a:lnTo>
                    <a:pt x="389" y="102"/>
                  </a:lnTo>
                  <a:lnTo>
                    <a:pt x="370" y="97"/>
                  </a:lnTo>
                  <a:lnTo>
                    <a:pt x="352" y="92"/>
                  </a:lnTo>
                  <a:lnTo>
                    <a:pt x="336" y="86"/>
                  </a:lnTo>
                  <a:lnTo>
                    <a:pt x="323" y="80"/>
                  </a:lnTo>
                  <a:lnTo>
                    <a:pt x="310" y="74"/>
                  </a:lnTo>
                  <a:lnTo>
                    <a:pt x="297" y="71"/>
                  </a:lnTo>
                  <a:lnTo>
                    <a:pt x="282" y="69"/>
                  </a:lnTo>
                  <a:lnTo>
                    <a:pt x="267" y="67"/>
                  </a:lnTo>
                  <a:lnTo>
                    <a:pt x="252" y="67"/>
                  </a:lnTo>
                  <a:lnTo>
                    <a:pt x="237" y="68"/>
                  </a:lnTo>
                  <a:lnTo>
                    <a:pt x="222" y="69"/>
                  </a:lnTo>
                  <a:lnTo>
                    <a:pt x="206" y="71"/>
                  </a:lnTo>
                  <a:lnTo>
                    <a:pt x="192" y="74"/>
                  </a:lnTo>
                  <a:lnTo>
                    <a:pt x="178" y="78"/>
                  </a:lnTo>
                  <a:lnTo>
                    <a:pt x="166" y="82"/>
                  </a:lnTo>
                  <a:lnTo>
                    <a:pt x="154" y="86"/>
                  </a:lnTo>
                  <a:lnTo>
                    <a:pt x="144" y="91"/>
                  </a:lnTo>
                  <a:lnTo>
                    <a:pt x="136" y="96"/>
                  </a:lnTo>
                  <a:lnTo>
                    <a:pt x="129" y="100"/>
                  </a:lnTo>
                  <a:lnTo>
                    <a:pt x="124" y="106"/>
                  </a:lnTo>
                  <a:lnTo>
                    <a:pt x="121" y="108"/>
                  </a:lnTo>
                  <a:lnTo>
                    <a:pt x="119" y="110"/>
                  </a:lnTo>
                  <a:lnTo>
                    <a:pt x="116" y="112"/>
                  </a:lnTo>
                  <a:lnTo>
                    <a:pt x="112" y="114"/>
                  </a:lnTo>
                  <a:lnTo>
                    <a:pt x="103" y="116"/>
                  </a:lnTo>
                  <a:lnTo>
                    <a:pt x="94" y="117"/>
                  </a:lnTo>
                  <a:lnTo>
                    <a:pt x="83" y="117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0" y="111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259"/>
            <p:cNvSpPr>
              <a:spLocks noChangeAspect="1"/>
            </p:cNvSpPr>
            <p:nvPr/>
          </p:nvSpPr>
          <p:spPr bwMode="auto">
            <a:xfrm>
              <a:off x="5462" y="2049"/>
              <a:ext cx="197" cy="99"/>
            </a:xfrm>
            <a:custGeom>
              <a:avLst/>
              <a:gdLst>
                <a:gd name="T0" fmla="*/ 0 w 1481"/>
                <a:gd name="T1" fmla="*/ 0 h 694"/>
                <a:gd name="T2" fmla="*/ 0 w 1481"/>
                <a:gd name="T3" fmla="*/ 0 h 694"/>
                <a:gd name="T4" fmla="*/ 0 w 1481"/>
                <a:gd name="T5" fmla="*/ 0 h 694"/>
                <a:gd name="T6" fmla="*/ 0 w 1481"/>
                <a:gd name="T7" fmla="*/ 0 h 694"/>
                <a:gd name="T8" fmla="*/ 0 w 1481"/>
                <a:gd name="T9" fmla="*/ 0 h 694"/>
                <a:gd name="T10" fmla="*/ 0 w 1481"/>
                <a:gd name="T11" fmla="*/ 0 h 694"/>
                <a:gd name="T12" fmla="*/ 0 w 1481"/>
                <a:gd name="T13" fmla="*/ 0 h 694"/>
                <a:gd name="T14" fmla="*/ 0 w 1481"/>
                <a:gd name="T15" fmla="*/ 0 h 694"/>
                <a:gd name="T16" fmla="*/ 0 w 1481"/>
                <a:gd name="T17" fmla="*/ 0 h 694"/>
                <a:gd name="T18" fmla="*/ 0 w 1481"/>
                <a:gd name="T19" fmla="*/ 0 h 694"/>
                <a:gd name="T20" fmla="*/ 0 w 1481"/>
                <a:gd name="T21" fmla="*/ 0 h 694"/>
                <a:gd name="T22" fmla="*/ 0 w 1481"/>
                <a:gd name="T23" fmla="*/ 0 h 694"/>
                <a:gd name="T24" fmla="*/ 0 w 1481"/>
                <a:gd name="T25" fmla="*/ 0 h 694"/>
                <a:gd name="T26" fmla="*/ 0 w 1481"/>
                <a:gd name="T27" fmla="*/ 0 h 694"/>
                <a:gd name="T28" fmla="*/ 0 w 1481"/>
                <a:gd name="T29" fmla="*/ 0 h 694"/>
                <a:gd name="T30" fmla="*/ 0 w 1481"/>
                <a:gd name="T31" fmla="*/ 0 h 694"/>
                <a:gd name="T32" fmla="*/ 0 w 1481"/>
                <a:gd name="T33" fmla="*/ 0 h 694"/>
                <a:gd name="T34" fmla="*/ 0 w 1481"/>
                <a:gd name="T35" fmla="*/ 0 h 694"/>
                <a:gd name="T36" fmla="*/ 0 w 1481"/>
                <a:gd name="T37" fmla="*/ 0 h 694"/>
                <a:gd name="T38" fmla="*/ 0 w 1481"/>
                <a:gd name="T39" fmla="*/ 0 h 694"/>
                <a:gd name="T40" fmla="*/ 0 w 1481"/>
                <a:gd name="T41" fmla="*/ 0 h 694"/>
                <a:gd name="T42" fmla="*/ 0 w 1481"/>
                <a:gd name="T43" fmla="*/ 0 h 694"/>
                <a:gd name="T44" fmla="*/ 0 w 1481"/>
                <a:gd name="T45" fmla="*/ 0 h 694"/>
                <a:gd name="T46" fmla="*/ 0 w 1481"/>
                <a:gd name="T47" fmla="*/ 0 h 694"/>
                <a:gd name="T48" fmla="*/ 0 w 1481"/>
                <a:gd name="T49" fmla="*/ 0 h 694"/>
                <a:gd name="T50" fmla="*/ 0 w 1481"/>
                <a:gd name="T51" fmla="*/ 0 h 694"/>
                <a:gd name="T52" fmla="*/ 0 w 1481"/>
                <a:gd name="T53" fmla="*/ 0 h 694"/>
                <a:gd name="T54" fmla="*/ 0 w 1481"/>
                <a:gd name="T55" fmla="*/ 0 h 694"/>
                <a:gd name="T56" fmla="*/ 0 w 1481"/>
                <a:gd name="T57" fmla="*/ 0 h 694"/>
                <a:gd name="T58" fmla="*/ 0 w 1481"/>
                <a:gd name="T59" fmla="*/ 0 h 694"/>
                <a:gd name="T60" fmla="*/ 0 w 1481"/>
                <a:gd name="T61" fmla="*/ 0 h 694"/>
                <a:gd name="T62" fmla="*/ 0 w 1481"/>
                <a:gd name="T63" fmla="*/ 0 h 694"/>
                <a:gd name="T64" fmla="*/ 0 w 1481"/>
                <a:gd name="T65" fmla="*/ 0 h 694"/>
                <a:gd name="T66" fmla="*/ 0 w 1481"/>
                <a:gd name="T67" fmla="*/ 0 h 694"/>
                <a:gd name="T68" fmla="*/ 0 w 1481"/>
                <a:gd name="T69" fmla="*/ 0 h 694"/>
                <a:gd name="T70" fmla="*/ 0 w 1481"/>
                <a:gd name="T71" fmla="*/ 0 h 694"/>
                <a:gd name="T72" fmla="*/ 0 w 1481"/>
                <a:gd name="T73" fmla="*/ 0 h 694"/>
                <a:gd name="T74" fmla="*/ 0 w 1481"/>
                <a:gd name="T75" fmla="*/ 0 h 694"/>
                <a:gd name="T76" fmla="*/ 0 w 1481"/>
                <a:gd name="T77" fmla="*/ 0 h 694"/>
                <a:gd name="T78" fmla="*/ 0 w 1481"/>
                <a:gd name="T79" fmla="*/ 0 h 694"/>
                <a:gd name="T80" fmla="*/ 0 w 1481"/>
                <a:gd name="T81" fmla="*/ 0 h 694"/>
                <a:gd name="T82" fmla="*/ 0 w 1481"/>
                <a:gd name="T83" fmla="*/ 0 h 694"/>
                <a:gd name="T84" fmla="*/ 0 w 1481"/>
                <a:gd name="T85" fmla="*/ 0 h 694"/>
                <a:gd name="T86" fmla="*/ 0 w 1481"/>
                <a:gd name="T87" fmla="*/ 0 h 694"/>
                <a:gd name="T88" fmla="*/ 0 w 1481"/>
                <a:gd name="T89" fmla="*/ 0 h 694"/>
                <a:gd name="T90" fmla="*/ 0 w 1481"/>
                <a:gd name="T91" fmla="*/ 0 h 694"/>
                <a:gd name="T92" fmla="*/ 0 w 1481"/>
                <a:gd name="T93" fmla="*/ 0 h 694"/>
                <a:gd name="T94" fmla="*/ 0 w 1481"/>
                <a:gd name="T95" fmla="*/ 0 h 694"/>
                <a:gd name="T96" fmla="*/ 0 w 1481"/>
                <a:gd name="T97" fmla="*/ 0 h 694"/>
                <a:gd name="T98" fmla="*/ 0 w 1481"/>
                <a:gd name="T99" fmla="*/ 0 h 694"/>
                <a:gd name="T100" fmla="*/ 0 w 1481"/>
                <a:gd name="T101" fmla="*/ 0 h 694"/>
                <a:gd name="T102" fmla="*/ 0 w 1481"/>
                <a:gd name="T103" fmla="*/ 0 h 694"/>
                <a:gd name="T104" fmla="*/ 0 w 1481"/>
                <a:gd name="T105" fmla="*/ 0 h 694"/>
                <a:gd name="T106" fmla="*/ 0 w 1481"/>
                <a:gd name="T107" fmla="*/ 0 h 694"/>
                <a:gd name="T108" fmla="*/ 0 w 1481"/>
                <a:gd name="T109" fmla="*/ 0 h 694"/>
                <a:gd name="T110" fmla="*/ 0 w 1481"/>
                <a:gd name="T111" fmla="*/ 0 h 694"/>
                <a:gd name="T112" fmla="*/ 0 w 1481"/>
                <a:gd name="T113" fmla="*/ 0 h 694"/>
                <a:gd name="T114" fmla="*/ 0 w 1481"/>
                <a:gd name="T115" fmla="*/ 0 h 6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1"/>
                <a:gd name="T175" fmla="*/ 0 h 694"/>
                <a:gd name="T176" fmla="*/ 1481 w 1481"/>
                <a:gd name="T177" fmla="*/ 694 h 6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1" h="694">
                  <a:moveTo>
                    <a:pt x="50" y="111"/>
                  </a:moveTo>
                  <a:lnTo>
                    <a:pt x="41" y="130"/>
                  </a:lnTo>
                  <a:lnTo>
                    <a:pt x="32" y="147"/>
                  </a:lnTo>
                  <a:lnTo>
                    <a:pt x="26" y="163"/>
                  </a:lnTo>
                  <a:lnTo>
                    <a:pt x="21" y="177"/>
                  </a:lnTo>
                  <a:lnTo>
                    <a:pt x="16" y="198"/>
                  </a:lnTo>
                  <a:lnTo>
                    <a:pt x="10" y="226"/>
                  </a:lnTo>
                  <a:lnTo>
                    <a:pt x="6" y="255"/>
                  </a:lnTo>
                  <a:lnTo>
                    <a:pt x="2" y="285"/>
                  </a:lnTo>
                  <a:lnTo>
                    <a:pt x="1" y="299"/>
                  </a:lnTo>
                  <a:lnTo>
                    <a:pt x="0" y="313"/>
                  </a:lnTo>
                  <a:lnTo>
                    <a:pt x="0" y="325"/>
                  </a:lnTo>
                  <a:lnTo>
                    <a:pt x="1" y="334"/>
                  </a:lnTo>
                  <a:lnTo>
                    <a:pt x="3" y="343"/>
                  </a:lnTo>
                  <a:lnTo>
                    <a:pt x="6" y="350"/>
                  </a:lnTo>
                  <a:lnTo>
                    <a:pt x="8" y="352"/>
                  </a:lnTo>
                  <a:lnTo>
                    <a:pt x="10" y="354"/>
                  </a:lnTo>
                  <a:lnTo>
                    <a:pt x="13" y="355"/>
                  </a:lnTo>
                  <a:lnTo>
                    <a:pt x="15" y="355"/>
                  </a:lnTo>
                  <a:lnTo>
                    <a:pt x="41" y="354"/>
                  </a:lnTo>
                  <a:lnTo>
                    <a:pt x="66" y="354"/>
                  </a:lnTo>
                  <a:lnTo>
                    <a:pt x="71" y="355"/>
                  </a:lnTo>
                  <a:lnTo>
                    <a:pt x="76" y="356"/>
                  </a:lnTo>
                  <a:lnTo>
                    <a:pt x="81" y="358"/>
                  </a:lnTo>
                  <a:lnTo>
                    <a:pt x="84" y="361"/>
                  </a:lnTo>
                  <a:lnTo>
                    <a:pt x="88" y="365"/>
                  </a:lnTo>
                  <a:lnTo>
                    <a:pt x="90" y="369"/>
                  </a:lnTo>
                  <a:lnTo>
                    <a:pt x="92" y="375"/>
                  </a:lnTo>
                  <a:lnTo>
                    <a:pt x="92" y="381"/>
                  </a:lnTo>
                  <a:lnTo>
                    <a:pt x="91" y="403"/>
                  </a:lnTo>
                  <a:lnTo>
                    <a:pt x="89" y="438"/>
                  </a:lnTo>
                  <a:lnTo>
                    <a:pt x="88" y="459"/>
                  </a:lnTo>
                  <a:lnTo>
                    <a:pt x="88" y="481"/>
                  </a:lnTo>
                  <a:lnTo>
                    <a:pt x="88" y="504"/>
                  </a:lnTo>
                  <a:lnTo>
                    <a:pt x="89" y="527"/>
                  </a:lnTo>
                  <a:lnTo>
                    <a:pt x="91" y="549"/>
                  </a:lnTo>
                  <a:lnTo>
                    <a:pt x="95" y="571"/>
                  </a:lnTo>
                  <a:lnTo>
                    <a:pt x="97" y="580"/>
                  </a:lnTo>
                  <a:lnTo>
                    <a:pt x="101" y="590"/>
                  </a:lnTo>
                  <a:lnTo>
                    <a:pt x="104" y="600"/>
                  </a:lnTo>
                  <a:lnTo>
                    <a:pt x="108" y="608"/>
                  </a:lnTo>
                  <a:lnTo>
                    <a:pt x="113" y="615"/>
                  </a:lnTo>
                  <a:lnTo>
                    <a:pt x="118" y="623"/>
                  </a:lnTo>
                  <a:lnTo>
                    <a:pt x="124" y="628"/>
                  </a:lnTo>
                  <a:lnTo>
                    <a:pt x="130" y="634"/>
                  </a:lnTo>
                  <a:lnTo>
                    <a:pt x="137" y="638"/>
                  </a:lnTo>
                  <a:lnTo>
                    <a:pt x="145" y="641"/>
                  </a:lnTo>
                  <a:lnTo>
                    <a:pt x="153" y="642"/>
                  </a:lnTo>
                  <a:lnTo>
                    <a:pt x="163" y="644"/>
                  </a:lnTo>
                  <a:lnTo>
                    <a:pt x="201" y="644"/>
                  </a:lnTo>
                  <a:lnTo>
                    <a:pt x="239" y="644"/>
                  </a:lnTo>
                  <a:lnTo>
                    <a:pt x="276" y="645"/>
                  </a:lnTo>
                  <a:lnTo>
                    <a:pt x="311" y="647"/>
                  </a:lnTo>
                  <a:lnTo>
                    <a:pt x="342" y="650"/>
                  </a:lnTo>
                  <a:lnTo>
                    <a:pt x="368" y="654"/>
                  </a:lnTo>
                  <a:lnTo>
                    <a:pt x="380" y="658"/>
                  </a:lnTo>
                  <a:lnTo>
                    <a:pt x="390" y="661"/>
                  </a:lnTo>
                  <a:lnTo>
                    <a:pt x="399" y="664"/>
                  </a:lnTo>
                  <a:lnTo>
                    <a:pt x="405" y="670"/>
                  </a:lnTo>
                  <a:lnTo>
                    <a:pt x="412" y="674"/>
                  </a:lnTo>
                  <a:lnTo>
                    <a:pt x="420" y="678"/>
                  </a:lnTo>
                  <a:lnTo>
                    <a:pt x="427" y="682"/>
                  </a:lnTo>
                  <a:lnTo>
                    <a:pt x="435" y="685"/>
                  </a:lnTo>
                  <a:lnTo>
                    <a:pt x="451" y="689"/>
                  </a:lnTo>
                  <a:lnTo>
                    <a:pt x="469" y="692"/>
                  </a:lnTo>
                  <a:lnTo>
                    <a:pt x="477" y="694"/>
                  </a:lnTo>
                  <a:lnTo>
                    <a:pt x="486" y="694"/>
                  </a:lnTo>
                  <a:lnTo>
                    <a:pt x="495" y="692"/>
                  </a:lnTo>
                  <a:lnTo>
                    <a:pt x="502" y="691"/>
                  </a:lnTo>
                  <a:lnTo>
                    <a:pt x="510" y="690"/>
                  </a:lnTo>
                  <a:lnTo>
                    <a:pt x="516" y="688"/>
                  </a:lnTo>
                  <a:lnTo>
                    <a:pt x="522" y="685"/>
                  </a:lnTo>
                  <a:lnTo>
                    <a:pt x="527" y="682"/>
                  </a:lnTo>
                  <a:lnTo>
                    <a:pt x="537" y="674"/>
                  </a:lnTo>
                  <a:lnTo>
                    <a:pt x="548" y="664"/>
                  </a:lnTo>
                  <a:lnTo>
                    <a:pt x="561" y="654"/>
                  </a:lnTo>
                  <a:lnTo>
                    <a:pt x="575" y="646"/>
                  </a:lnTo>
                  <a:lnTo>
                    <a:pt x="584" y="642"/>
                  </a:lnTo>
                  <a:lnTo>
                    <a:pt x="593" y="639"/>
                  </a:lnTo>
                  <a:lnTo>
                    <a:pt x="601" y="637"/>
                  </a:lnTo>
                  <a:lnTo>
                    <a:pt x="612" y="636"/>
                  </a:lnTo>
                  <a:lnTo>
                    <a:pt x="623" y="636"/>
                  </a:lnTo>
                  <a:lnTo>
                    <a:pt x="635" y="637"/>
                  </a:lnTo>
                  <a:lnTo>
                    <a:pt x="648" y="639"/>
                  </a:lnTo>
                  <a:lnTo>
                    <a:pt x="662" y="644"/>
                  </a:lnTo>
                  <a:lnTo>
                    <a:pt x="691" y="652"/>
                  </a:lnTo>
                  <a:lnTo>
                    <a:pt x="720" y="658"/>
                  </a:lnTo>
                  <a:lnTo>
                    <a:pt x="748" y="662"/>
                  </a:lnTo>
                  <a:lnTo>
                    <a:pt x="774" y="664"/>
                  </a:lnTo>
                  <a:lnTo>
                    <a:pt x="798" y="664"/>
                  </a:lnTo>
                  <a:lnTo>
                    <a:pt x="819" y="663"/>
                  </a:lnTo>
                  <a:lnTo>
                    <a:pt x="828" y="662"/>
                  </a:lnTo>
                  <a:lnTo>
                    <a:pt x="835" y="661"/>
                  </a:lnTo>
                  <a:lnTo>
                    <a:pt x="842" y="659"/>
                  </a:lnTo>
                  <a:lnTo>
                    <a:pt x="847" y="657"/>
                  </a:lnTo>
                  <a:lnTo>
                    <a:pt x="861" y="647"/>
                  </a:lnTo>
                  <a:lnTo>
                    <a:pt x="883" y="629"/>
                  </a:lnTo>
                  <a:lnTo>
                    <a:pt x="910" y="609"/>
                  </a:lnTo>
                  <a:lnTo>
                    <a:pt x="940" y="586"/>
                  </a:lnTo>
                  <a:lnTo>
                    <a:pt x="955" y="576"/>
                  </a:lnTo>
                  <a:lnTo>
                    <a:pt x="970" y="566"/>
                  </a:lnTo>
                  <a:lnTo>
                    <a:pt x="986" y="559"/>
                  </a:lnTo>
                  <a:lnTo>
                    <a:pt x="1000" y="552"/>
                  </a:lnTo>
                  <a:lnTo>
                    <a:pt x="1006" y="550"/>
                  </a:lnTo>
                  <a:lnTo>
                    <a:pt x="1014" y="548"/>
                  </a:lnTo>
                  <a:lnTo>
                    <a:pt x="1019" y="547"/>
                  </a:lnTo>
                  <a:lnTo>
                    <a:pt x="1026" y="547"/>
                  </a:lnTo>
                  <a:lnTo>
                    <a:pt x="1031" y="548"/>
                  </a:lnTo>
                  <a:lnTo>
                    <a:pt x="1037" y="549"/>
                  </a:lnTo>
                  <a:lnTo>
                    <a:pt x="1042" y="551"/>
                  </a:lnTo>
                  <a:lnTo>
                    <a:pt x="1046" y="554"/>
                  </a:lnTo>
                  <a:lnTo>
                    <a:pt x="1055" y="561"/>
                  </a:lnTo>
                  <a:lnTo>
                    <a:pt x="1064" y="567"/>
                  </a:lnTo>
                  <a:lnTo>
                    <a:pt x="1073" y="573"/>
                  </a:lnTo>
                  <a:lnTo>
                    <a:pt x="1081" y="578"/>
                  </a:lnTo>
                  <a:lnTo>
                    <a:pt x="1100" y="586"/>
                  </a:lnTo>
                  <a:lnTo>
                    <a:pt x="1117" y="592"/>
                  </a:lnTo>
                  <a:lnTo>
                    <a:pt x="1126" y="595"/>
                  </a:lnTo>
                  <a:lnTo>
                    <a:pt x="1135" y="596"/>
                  </a:lnTo>
                  <a:lnTo>
                    <a:pt x="1142" y="597"/>
                  </a:lnTo>
                  <a:lnTo>
                    <a:pt x="1150" y="597"/>
                  </a:lnTo>
                  <a:lnTo>
                    <a:pt x="1156" y="597"/>
                  </a:lnTo>
                  <a:lnTo>
                    <a:pt x="1163" y="596"/>
                  </a:lnTo>
                  <a:lnTo>
                    <a:pt x="1169" y="595"/>
                  </a:lnTo>
                  <a:lnTo>
                    <a:pt x="1174" y="592"/>
                  </a:lnTo>
                  <a:lnTo>
                    <a:pt x="1187" y="586"/>
                  </a:lnTo>
                  <a:lnTo>
                    <a:pt x="1205" y="577"/>
                  </a:lnTo>
                  <a:lnTo>
                    <a:pt x="1227" y="567"/>
                  </a:lnTo>
                  <a:lnTo>
                    <a:pt x="1251" y="558"/>
                  </a:lnTo>
                  <a:lnTo>
                    <a:pt x="1264" y="553"/>
                  </a:lnTo>
                  <a:lnTo>
                    <a:pt x="1277" y="550"/>
                  </a:lnTo>
                  <a:lnTo>
                    <a:pt x="1289" y="547"/>
                  </a:lnTo>
                  <a:lnTo>
                    <a:pt x="1302" y="544"/>
                  </a:lnTo>
                  <a:lnTo>
                    <a:pt x="1314" y="543"/>
                  </a:lnTo>
                  <a:lnTo>
                    <a:pt x="1326" y="543"/>
                  </a:lnTo>
                  <a:lnTo>
                    <a:pt x="1337" y="544"/>
                  </a:lnTo>
                  <a:lnTo>
                    <a:pt x="1347" y="548"/>
                  </a:lnTo>
                  <a:lnTo>
                    <a:pt x="1358" y="551"/>
                  </a:lnTo>
                  <a:lnTo>
                    <a:pt x="1369" y="553"/>
                  </a:lnTo>
                  <a:lnTo>
                    <a:pt x="1381" y="555"/>
                  </a:lnTo>
                  <a:lnTo>
                    <a:pt x="1394" y="558"/>
                  </a:lnTo>
                  <a:lnTo>
                    <a:pt x="1421" y="560"/>
                  </a:lnTo>
                  <a:lnTo>
                    <a:pt x="1447" y="561"/>
                  </a:lnTo>
                  <a:lnTo>
                    <a:pt x="1456" y="535"/>
                  </a:lnTo>
                  <a:lnTo>
                    <a:pt x="1464" y="503"/>
                  </a:lnTo>
                  <a:lnTo>
                    <a:pt x="1471" y="469"/>
                  </a:lnTo>
                  <a:lnTo>
                    <a:pt x="1476" y="435"/>
                  </a:lnTo>
                  <a:lnTo>
                    <a:pt x="1480" y="401"/>
                  </a:lnTo>
                  <a:lnTo>
                    <a:pt x="1481" y="368"/>
                  </a:lnTo>
                  <a:lnTo>
                    <a:pt x="1481" y="354"/>
                  </a:lnTo>
                  <a:lnTo>
                    <a:pt x="1480" y="340"/>
                  </a:lnTo>
                  <a:lnTo>
                    <a:pt x="1477" y="328"/>
                  </a:lnTo>
                  <a:lnTo>
                    <a:pt x="1475" y="317"/>
                  </a:lnTo>
                  <a:lnTo>
                    <a:pt x="1471" y="305"/>
                  </a:lnTo>
                  <a:lnTo>
                    <a:pt x="1467" y="294"/>
                  </a:lnTo>
                  <a:lnTo>
                    <a:pt x="1462" y="284"/>
                  </a:lnTo>
                  <a:lnTo>
                    <a:pt x="1457" y="275"/>
                  </a:lnTo>
                  <a:lnTo>
                    <a:pt x="1451" y="265"/>
                  </a:lnTo>
                  <a:lnTo>
                    <a:pt x="1446" y="256"/>
                  </a:lnTo>
                  <a:lnTo>
                    <a:pt x="1439" y="248"/>
                  </a:lnTo>
                  <a:lnTo>
                    <a:pt x="1433" y="240"/>
                  </a:lnTo>
                  <a:lnTo>
                    <a:pt x="1419" y="226"/>
                  </a:lnTo>
                  <a:lnTo>
                    <a:pt x="1402" y="210"/>
                  </a:lnTo>
                  <a:lnTo>
                    <a:pt x="1385" y="196"/>
                  </a:lnTo>
                  <a:lnTo>
                    <a:pt x="1366" y="182"/>
                  </a:lnTo>
                  <a:lnTo>
                    <a:pt x="1342" y="166"/>
                  </a:lnTo>
                  <a:lnTo>
                    <a:pt x="1312" y="145"/>
                  </a:lnTo>
                  <a:lnTo>
                    <a:pt x="1277" y="123"/>
                  </a:lnTo>
                  <a:lnTo>
                    <a:pt x="1241" y="100"/>
                  </a:lnTo>
                  <a:lnTo>
                    <a:pt x="1209" y="81"/>
                  </a:lnTo>
                  <a:lnTo>
                    <a:pt x="1180" y="63"/>
                  </a:lnTo>
                  <a:lnTo>
                    <a:pt x="1162" y="53"/>
                  </a:lnTo>
                  <a:lnTo>
                    <a:pt x="1155" y="48"/>
                  </a:lnTo>
                  <a:lnTo>
                    <a:pt x="1147" y="46"/>
                  </a:lnTo>
                  <a:lnTo>
                    <a:pt x="1123" y="38"/>
                  </a:lnTo>
                  <a:lnTo>
                    <a:pt x="1082" y="26"/>
                  </a:lnTo>
                  <a:lnTo>
                    <a:pt x="1027" y="10"/>
                  </a:lnTo>
                  <a:lnTo>
                    <a:pt x="1013" y="6"/>
                  </a:lnTo>
                  <a:lnTo>
                    <a:pt x="1000" y="3"/>
                  </a:lnTo>
                  <a:lnTo>
                    <a:pt x="988" y="1"/>
                  </a:lnTo>
                  <a:lnTo>
                    <a:pt x="978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6" y="5"/>
                  </a:lnTo>
                  <a:lnTo>
                    <a:pt x="951" y="7"/>
                  </a:lnTo>
                  <a:lnTo>
                    <a:pt x="944" y="11"/>
                  </a:lnTo>
                  <a:lnTo>
                    <a:pt x="940" y="17"/>
                  </a:lnTo>
                  <a:lnTo>
                    <a:pt x="938" y="21"/>
                  </a:lnTo>
                  <a:lnTo>
                    <a:pt x="938" y="22"/>
                  </a:lnTo>
                  <a:lnTo>
                    <a:pt x="927" y="28"/>
                  </a:lnTo>
                  <a:lnTo>
                    <a:pt x="900" y="40"/>
                  </a:lnTo>
                  <a:lnTo>
                    <a:pt x="859" y="57"/>
                  </a:lnTo>
                  <a:lnTo>
                    <a:pt x="810" y="77"/>
                  </a:lnTo>
                  <a:lnTo>
                    <a:pt x="760" y="97"/>
                  </a:lnTo>
                  <a:lnTo>
                    <a:pt x="710" y="115"/>
                  </a:lnTo>
                  <a:lnTo>
                    <a:pt x="688" y="121"/>
                  </a:lnTo>
                  <a:lnTo>
                    <a:pt x="668" y="127"/>
                  </a:lnTo>
                  <a:lnTo>
                    <a:pt x="650" y="130"/>
                  </a:lnTo>
                  <a:lnTo>
                    <a:pt x="636" y="131"/>
                  </a:lnTo>
                  <a:lnTo>
                    <a:pt x="607" y="131"/>
                  </a:lnTo>
                  <a:lnTo>
                    <a:pt x="570" y="128"/>
                  </a:lnTo>
                  <a:lnTo>
                    <a:pt x="526" y="123"/>
                  </a:lnTo>
                  <a:lnTo>
                    <a:pt x="479" y="118"/>
                  </a:lnTo>
                  <a:lnTo>
                    <a:pt x="433" y="110"/>
                  </a:lnTo>
                  <a:lnTo>
                    <a:pt x="389" y="102"/>
                  </a:lnTo>
                  <a:lnTo>
                    <a:pt x="370" y="97"/>
                  </a:lnTo>
                  <a:lnTo>
                    <a:pt x="352" y="92"/>
                  </a:lnTo>
                  <a:lnTo>
                    <a:pt x="336" y="86"/>
                  </a:lnTo>
                  <a:lnTo>
                    <a:pt x="323" y="80"/>
                  </a:lnTo>
                  <a:lnTo>
                    <a:pt x="310" y="74"/>
                  </a:lnTo>
                  <a:lnTo>
                    <a:pt x="297" y="71"/>
                  </a:lnTo>
                  <a:lnTo>
                    <a:pt x="282" y="69"/>
                  </a:lnTo>
                  <a:lnTo>
                    <a:pt x="267" y="67"/>
                  </a:lnTo>
                  <a:lnTo>
                    <a:pt x="252" y="67"/>
                  </a:lnTo>
                  <a:lnTo>
                    <a:pt x="237" y="68"/>
                  </a:lnTo>
                  <a:lnTo>
                    <a:pt x="222" y="69"/>
                  </a:lnTo>
                  <a:lnTo>
                    <a:pt x="206" y="71"/>
                  </a:lnTo>
                  <a:lnTo>
                    <a:pt x="192" y="74"/>
                  </a:lnTo>
                  <a:lnTo>
                    <a:pt x="178" y="78"/>
                  </a:lnTo>
                  <a:lnTo>
                    <a:pt x="166" y="82"/>
                  </a:lnTo>
                  <a:lnTo>
                    <a:pt x="154" y="86"/>
                  </a:lnTo>
                  <a:lnTo>
                    <a:pt x="144" y="91"/>
                  </a:lnTo>
                  <a:lnTo>
                    <a:pt x="136" y="96"/>
                  </a:lnTo>
                  <a:lnTo>
                    <a:pt x="129" y="100"/>
                  </a:lnTo>
                  <a:lnTo>
                    <a:pt x="124" y="106"/>
                  </a:lnTo>
                  <a:lnTo>
                    <a:pt x="121" y="108"/>
                  </a:lnTo>
                  <a:lnTo>
                    <a:pt x="119" y="110"/>
                  </a:lnTo>
                  <a:lnTo>
                    <a:pt x="116" y="112"/>
                  </a:lnTo>
                  <a:lnTo>
                    <a:pt x="112" y="114"/>
                  </a:lnTo>
                  <a:lnTo>
                    <a:pt x="103" y="116"/>
                  </a:lnTo>
                  <a:lnTo>
                    <a:pt x="94" y="117"/>
                  </a:lnTo>
                  <a:lnTo>
                    <a:pt x="83" y="117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0" y="111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260"/>
            <p:cNvSpPr>
              <a:spLocks noChangeAspect="1"/>
            </p:cNvSpPr>
            <p:nvPr/>
          </p:nvSpPr>
          <p:spPr bwMode="auto">
            <a:xfrm>
              <a:off x="5160" y="1918"/>
              <a:ext cx="327" cy="499"/>
            </a:xfrm>
            <a:custGeom>
              <a:avLst/>
              <a:gdLst>
                <a:gd name="T0" fmla="*/ 0 w 2463"/>
                <a:gd name="T1" fmla="*/ 0 h 3549"/>
                <a:gd name="T2" fmla="*/ 0 w 2463"/>
                <a:gd name="T3" fmla="*/ 0 h 3549"/>
                <a:gd name="T4" fmla="*/ 0 w 2463"/>
                <a:gd name="T5" fmla="*/ 0 h 3549"/>
                <a:gd name="T6" fmla="*/ 0 w 2463"/>
                <a:gd name="T7" fmla="*/ 0 h 3549"/>
                <a:gd name="T8" fmla="*/ 0 w 2463"/>
                <a:gd name="T9" fmla="*/ 0 h 3549"/>
                <a:gd name="T10" fmla="*/ 0 w 2463"/>
                <a:gd name="T11" fmla="*/ 0 h 3549"/>
                <a:gd name="T12" fmla="*/ 0 w 2463"/>
                <a:gd name="T13" fmla="*/ 0 h 3549"/>
                <a:gd name="T14" fmla="*/ 0 w 2463"/>
                <a:gd name="T15" fmla="*/ 0 h 3549"/>
                <a:gd name="T16" fmla="*/ 0 w 2463"/>
                <a:gd name="T17" fmla="*/ 0 h 3549"/>
                <a:gd name="T18" fmla="*/ 0 w 2463"/>
                <a:gd name="T19" fmla="*/ 0 h 3549"/>
                <a:gd name="T20" fmla="*/ 0 w 2463"/>
                <a:gd name="T21" fmla="*/ 0 h 3549"/>
                <a:gd name="T22" fmla="*/ 0 w 2463"/>
                <a:gd name="T23" fmla="*/ 0 h 3549"/>
                <a:gd name="T24" fmla="*/ 0 w 2463"/>
                <a:gd name="T25" fmla="*/ 0 h 3549"/>
                <a:gd name="T26" fmla="*/ 0 w 2463"/>
                <a:gd name="T27" fmla="*/ 0 h 3549"/>
                <a:gd name="T28" fmla="*/ 0 w 2463"/>
                <a:gd name="T29" fmla="*/ 0 h 3549"/>
                <a:gd name="T30" fmla="*/ 0 w 2463"/>
                <a:gd name="T31" fmla="*/ 0 h 3549"/>
                <a:gd name="T32" fmla="*/ 0 w 2463"/>
                <a:gd name="T33" fmla="*/ 0 h 3549"/>
                <a:gd name="T34" fmla="*/ 0 w 2463"/>
                <a:gd name="T35" fmla="*/ 0 h 3549"/>
                <a:gd name="T36" fmla="*/ 0 w 2463"/>
                <a:gd name="T37" fmla="*/ 0 h 3549"/>
                <a:gd name="T38" fmla="*/ 0 w 2463"/>
                <a:gd name="T39" fmla="*/ 0 h 3549"/>
                <a:gd name="T40" fmla="*/ 0 w 2463"/>
                <a:gd name="T41" fmla="*/ 0 h 3549"/>
                <a:gd name="T42" fmla="*/ 0 w 2463"/>
                <a:gd name="T43" fmla="*/ 0 h 3549"/>
                <a:gd name="T44" fmla="*/ 0 w 2463"/>
                <a:gd name="T45" fmla="*/ 0 h 3549"/>
                <a:gd name="T46" fmla="*/ 0 w 2463"/>
                <a:gd name="T47" fmla="*/ 0 h 3549"/>
                <a:gd name="T48" fmla="*/ 0 w 2463"/>
                <a:gd name="T49" fmla="*/ 0 h 3549"/>
                <a:gd name="T50" fmla="*/ 0 w 2463"/>
                <a:gd name="T51" fmla="*/ 0 h 3549"/>
                <a:gd name="T52" fmla="*/ 0 w 2463"/>
                <a:gd name="T53" fmla="*/ 0 h 3549"/>
                <a:gd name="T54" fmla="*/ 0 w 2463"/>
                <a:gd name="T55" fmla="*/ 0 h 3549"/>
                <a:gd name="T56" fmla="*/ 0 w 2463"/>
                <a:gd name="T57" fmla="*/ 0 h 3549"/>
                <a:gd name="T58" fmla="*/ 0 w 2463"/>
                <a:gd name="T59" fmla="*/ 0 h 3549"/>
                <a:gd name="T60" fmla="*/ 0 w 2463"/>
                <a:gd name="T61" fmla="*/ 0 h 3549"/>
                <a:gd name="T62" fmla="*/ 0 w 2463"/>
                <a:gd name="T63" fmla="*/ 0 h 3549"/>
                <a:gd name="T64" fmla="*/ 0 w 2463"/>
                <a:gd name="T65" fmla="*/ 0 h 3549"/>
                <a:gd name="T66" fmla="*/ 0 w 2463"/>
                <a:gd name="T67" fmla="*/ 0 h 3549"/>
                <a:gd name="T68" fmla="*/ 0 w 2463"/>
                <a:gd name="T69" fmla="*/ 0 h 3549"/>
                <a:gd name="T70" fmla="*/ 0 w 2463"/>
                <a:gd name="T71" fmla="*/ 0 h 3549"/>
                <a:gd name="T72" fmla="*/ 0 w 2463"/>
                <a:gd name="T73" fmla="*/ 0 h 3549"/>
                <a:gd name="T74" fmla="*/ 0 w 2463"/>
                <a:gd name="T75" fmla="*/ 0 h 3549"/>
                <a:gd name="T76" fmla="*/ 0 w 2463"/>
                <a:gd name="T77" fmla="*/ 0 h 3549"/>
                <a:gd name="T78" fmla="*/ 0 w 2463"/>
                <a:gd name="T79" fmla="*/ 0 h 3549"/>
                <a:gd name="T80" fmla="*/ 0 w 2463"/>
                <a:gd name="T81" fmla="*/ 0 h 3549"/>
                <a:gd name="T82" fmla="*/ 0 w 2463"/>
                <a:gd name="T83" fmla="*/ 0 h 3549"/>
                <a:gd name="T84" fmla="*/ 0 w 2463"/>
                <a:gd name="T85" fmla="*/ 0 h 3549"/>
                <a:gd name="T86" fmla="*/ 0 w 2463"/>
                <a:gd name="T87" fmla="*/ 0 h 3549"/>
                <a:gd name="T88" fmla="*/ 0 w 2463"/>
                <a:gd name="T89" fmla="*/ 0 h 3549"/>
                <a:gd name="T90" fmla="*/ 0 w 2463"/>
                <a:gd name="T91" fmla="*/ 0 h 3549"/>
                <a:gd name="T92" fmla="*/ 0 w 2463"/>
                <a:gd name="T93" fmla="*/ 0 h 3549"/>
                <a:gd name="T94" fmla="*/ 0 w 2463"/>
                <a:gd name="T95" fmla="*/ 0 h 3549"/>
                <a:gd name="T96" fmla="*/ 0 w 2463"/>
                <a:gd name="T97" fmla="*/ 0 h 3549"/>
                <a:gd name="T98" fmla="*/ 0 w 2463"/>
                <a:gd name="T99" fmla="*/ 0 h 3549"/>
                <a:gd name="T100" fmla="*/ 0 w 2463"/>
                <a:gd name="T101" fmla="*/ 0 h 3549"/>
                <a:gd name="T102" fmla="*/ 0 w 2463"/>
                <a:gd name="T103" fmla="*/ 0 h 3549"/>
                <a:gd name="T104" fmla="*/ 0 w 2463"/>
                <a:gd name="T105" fmla="*/ 0 h 3549"/>
                <a:gd name="T106" fmla="*/ 0 w 2463"/>
                <a:gd name="T107" fmla="*/ 0 h 3549"/>
                <a:gd name="T108" fmla="*/ 0 w 2463"/>
                <a:gd name="T109" fmla="*/ 0 h 3549"/>
                <a:gd name="T110" fmla="*/ 0 w 2463"/>
                <a:gd name="T111" fmla="*/ 0 h 3549"/>
                <a:gd name="T112" fmla="*/ 0 w 2463"/>
                <a:gd name="T113" fmla="*/ 0 h 3549"/>
                <a:gd name="T114" fmla="*/ 0 w 2463"/>
                <a:gd name="T115" fmla="*/ 0 h 3549"/>
                <a:gd name="T116" fmla="*/ 0 w 2463"/>
                <a:gd name="T117" fmla="*/ 0 h 35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3"/>
                <a:gd name="T178" fmla="*/ 0 h 3549"/>
                <a:gd name="T179" fmla="*/ 2463 w 2463"/>
                <a:gd name="T180" fmla="*/ 3549 h 35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3" h="3549">
                  <a:moveTo>
                    <a:pt x="1785" y="0"/>
                  </a:moveTo>
                  <a:lnTo>
                    <a:pt x="1789" y="29"/>
                  </a:lnTo>
                  <a:lnTo>
                    <a:pt x="1794" y="57"/>
                  </a:lnTo>
                  <a:lnTo>
                    <a:pt x="1799" y="86"/>
                  </a:lnTo>
                  <a:lnTo>
                    <a:pt x="1806" y="112"/>
                  </a:lnTo>
                  <a:lnTo>
                    <a:pt x="1812" y="138"/>
                  </a:lnTo>
                  <a:lnTo>
                    <a:pt x="1820" y="162"/>
                  </a:lnTo>
                  <a:lnTo>
                    <a:pt x="1828" y="185"/>
                  </a:lnTo>
                  <a:lnTo>
                    <a:pt x="1835" y="206"/>
                  </a:lnTo>
                  <a:lnTo>
                    <a:pt x="1849" y="243"/>
                  </a:lnTo>
                  <a:lnTo>
                    <a:pt x="1860" y="271"/>
                  </a:lnTo>
                  <a:lnTo>
                    <a:pt x="1869" y="289"/>
                  </a:lnTo>
                  <a:lnTo>
                    <a:pt x="1872" y="294"/>
                  </a:lnTo>
                  <a:lnTo>
                    <a:pt x="1880" y="299"/>
                  </a:lnTo>
                  <a:lnTo>
                    <a:pt x="1902" y="308"/>
                  </a:lnTo>
                  <a:lnTo>
                    <a:pt x="1917" y="313"/>
                  </a:lnTo>
                  <a:lnTo>
                    <a:pt x="1934" y="320"/>
                  </a:lnTo>
                  <a:lnTo>
                    <a:pt x="1954" y="325"/>
                  </a:lnTo>
                  <a:lnTo>
                    <a:pt x="1975" y="329"/>
                  </a:lnTo>
                  <a:lnTo>
                    <a:pt x="1982" y="345"/>
                  </a:lnTo>
                  <a:lnTo>
                    <a:pt x="1991" y="360"/>
                  </a:lnTo>
                  <a:lnTo>
                    <a:pt x="2000" y="374"/>
                  </a:lnTo>
                  <a:lnTo>
                    <a:pt x="2008" y="388"/>
                  </a:lnTo>
                  <a:lnTo>
                    <a:pt x="2018" y="400"/>
                  </a:lnTo>
                  <a:lnTo>
                    <a:pt x="2028" y="411"/>
                  </a:lnTo>
                  <a:lnTo>
                    <a:pt x="2032" y="415"/>
                  </a:lnTo>
                  <a:lnTo>
                    <a:pt x="2038" y="419"/>
                  </a:lnTo>
                  <a:lnTo>
                    <a:pt x="2042" y="422"/>
                  </a:lnTo>
                  <a:lnTo>
                    <a:pt x="2048" y="424"/>
                  </a:lnTo>
                  <a:lnTo>
                    <a:pt x="2070" y="432"/>
                  </a:lnTo>
                  <a:lnTo>
                    <a:pt x="2098" y="439"/>
                  </a:lnTo>
                  <a:lnTo>
                    <a:pt x="2128" y="445"/>
                  </a:lnTo>
                  <a:lnTo>
                    <a:pt x="2160" y="450"/>
                  </a:lnTo>
                  <a:lnTo>
                    <a:pt x="2175" y="451"/>
                  </a:lnTo>
                  <a:lnTo>
                    <a:pt x="2190" y="452"/>
                  </a:lnTo>
                  <a:lnTo>
                    <a:pt x="2204" y="452"/>
                  </a:lnTo>
                  <a:lnTo>
                    <a:pt x="2217" y="451"/>
                  </a:lnTo>
                  <a:lnTo>
                    <a:pt x="2228" y="449"/>
                  </a:lnTo>
                  <a:lnTo>
                    <a:pt x="2238" y="447"/>
                  </a:lnTo>
                  <a:lnTo>
                    <a:pt x="2242" y="445"/>
                  </a:lnTo>
                  <a:lnTo>
                    <a:pt x="2247" y="442"/>
                  </a:lnTo>
                  <a:lnTo>
                    <a:pt x="2250" y="440"/>
                  </a:lnTo>
                  <a:lnTo>
                    <a:pt x="2252" y="437"/>
                  </a:lnTo>
                  <a:lnTo>
                    <a:pt x="2264" y="423"/>
                  </a:lnTo>
                  <a:lnTo>
                    <a:pt x="2278" y="407"/>
                  </a:lnTo>
                  <a:lnTo>
                    <a:pt x="2295" y="389"/>
                  </a:lnTo>
                  <a:lnTo>
                    <a:pt x="2313" y="373"/>
                  </a:lnTo>
                  <a:lnTo>
                    <a:pt x="2323" y="365"/>
                  </a:lnTo>
                  <a:lnTo>
                    <a:pt x="2333" y="359"/>
                  </a:lnTo>
                  <a:lnTo>
                    <a:pt x="2344" y="353"/>
                  </a:lnTo>
                  <a:lnTo>
                    <a:pt x="2353" y="349"/>
                  </a:lnTo>
                  <a:lnTo>
                    <a:pt x="2363" y="346"/>
                  </a:lnTo>
                  <a:lnTo>
                    <a:pt x="2374" y="345"/>
                  </a:lnTo>
                  <a:lnTo>
                    <a:pt x="2384" y="345"/>
                  </a:lnTo>
                  <a:lnTo>
                    <a:pt x="2394" y="348"/>
                  </a:lnTo>
                  <a:lnTo>
                    <a:pt x="2411" y="354"/>
                  </a:lnTo>
                  <a:lnTo>
                    <a:pt x="2427" y="361"/>
                  </a:lnTo>
                  <a:lnTo>
                    <a:pt x="2442" y="368"/>
                  </a:lnTo>
                  <a:lnTo>
                    <a:pt x="2451" y="375"/>
                  </a:lnTo>
                  <a:lnTo>
                    <a:pt x="2456" y="379"/>
                  </a:lnTo>
                  <a:lnTo>
                    <a:pt x="2459" y="384"/>
                  </a:lnTo>
                  <a:lnTo>
                    <a:pt x="2461" y="388"/>
                  </a:lnTo>
                  <a:lnTo>
                    <a:pt x="2462" y="394"/>
                  </a:lnTo>
                  <a:lnTo>
                    <a:pt x="2463" y="399"/>
                  </a:lnTo>
                  <a:lnTo>
                    <a:pt x="2462" y="404"/>
                  </a:lnTo>
                  <a:lnTo>
                    <a:pt x="2460" y="411"/>
                  </a:lnTo>
                  <a:lnTo>
                    <a:pt x="2458" y="417"/>
                  </a:lnTo>
                  <a:lnTo>
                    <a:pt x="2453" y="425"/>
                  </a:lnTo>
                  <a:lnTo>
                    <a:pt x="2448" y="432"/>
                  </a:lnTo>
                  <a:lnTo>
                    <a:pt x="2442" y="437"/>
                  </a:lnTo>
                  <a:lnTo>
                    <a:pt x="2434" y="444"/>
                  </a:lnTo>
                  <a:lnTo>
                    <a:pt x="2416" y="454"/>
                  </a:lnTo>
                  <a:lnTo>
                    <a:pt x="2398" y="463"/>
                  </a:lnTo>
                  <a:lnTo>
                    <a:pt x="2360" y="479"/>
                  </a:lnTo>
                  <a:lnTo>
                    <a:pt x="2329" y="495"/>
                  </a:lnTo>
                  <a:lnTo>
                    <a:pt x="2324" y="499"/>
                  </a:lnTo>
                  <a:lnTo>
                    <a:pt x="2319" y="503"/>
                  </a:lnTo>
                  <a:lnTo>
                    <a:pt x="2314" y="509"/>
                  </a:lnTo>
                  <a:lnTo>
                    <a:pt x="2311" y="515"/>
                  </a:lnTo>
                  <a:lnTo>
                    <a:pt x="2304" y="530"/>
                  </a:lnTo>
                  <a:lnTo>
                    <a:pt x="2300" y="547"/>
                  </a:lnTo>
                  <a:lnTo>
                    <a:pt x="2292" y="584"/>
                  </a:lnTo>
                  <a:lnTo>
                    <a:pt x="2285" y="623"/>
                  </a:lnTo>
                  <a:lnTo>
                    <a:pt x="2278" y="644"/>
                  </a:lnTo>
                  <a:lnTo>
                    <a:pt x="2270" y="667"/>
                  </a:lnTo>
                  <a:lnTo>
                    <a:pt x="2260" y="691"/>
                  </a:lnTo>
                  <a:lnTo>
                    <a:pt x="2249" y="715"/>
                  </a:lnTo>
                  <a:lnTo>
                    <a:pt x="2228" y="757"/>
                  </a:lnTo>
                  <a:lnTo>
                    <a:pt x="2214" y="783"/>
                  </a:lnTo>
                  <a:lnTo>
                    <a:pt x="2213" y="785"/>
                  </a:lnTo>
                  <a:lnTo>
                    <a:pt x="2213" y="786"/>
                  </a:lnTo>
                  <a:lnTo>
                    <a:pt x="2213" y="789"/>
                  </a:lnTo>
                  <a:lnTo>
                    <a:pt x="2214" y="791"/>
                  </a:lnTo>
                  <a:lnTo>
                    <a:pt x="2217" y="794"/>
                  </a:lnTo>
                  <a:lnTo>
                    <a:pt x="2223" y="797"/>
                  </a:lnTo>
                  <a:lnTo>
                    <a:pt x="2214" y="804"/>
                  </a:lnTo>
                  <a:lnTo>
                    <a:pt x="2208" y="810"/>
                  </a:lnTo>
                  <a:lnTo>
                    <a:pt x="2201" y="819"/>
                  </a:lnTo>
                  <a:lnTo>
                    <a:pt x="2194" y="828"/>
                  </a:lnTo>
                  <a:lnTo>
                    <a:pt x="2187" y="841"/>
                  </a:lnTo>
                  <a:lnTo>
                    <a:pt x="2178" y="853"/>
                  </a:lnTo>
                  <a:lnTo>
                    <a:pt x="2168" y="864"/>
                  </a:lnTo>
                  <a:lnTo>
                    <a:pt x="2157" y="873"/>
                  </a:lnTo>
                  <a:lnTo>
                    <a:pt x="2147" y="883"/>
                  </a:lnTo>
                  <a:lnTo>
                    <a:pt x="2136" y="892"/>
                  </a:lnTo>
                  <a:lnTo>
                    <a:pt x="2124" y="901"/>
                  </a:lnTo>
                  <a:lnTo>
                    <a:pt x="2112" y="907"/>
                  </a:lnTo>
                  <a:lnTo>
                    <a:pt x="2088" y="921"/>
                  </a:lnTo>
                  <a:lnTo>
                    <a:pt x="2065" y="932"/>
                  </a:lnTo>
                  <a:lnTo>
                    <a:pt x="2045" y="941"/>
                  </a:lnTo>
                  <a:lnTo>
                    <a:pt x="2028" y="950"/>
                  </a:lnTo>
                  <a:lnTo>
                    <a:pt x="2021" y="952"/>
                  </a:lnTo>
                  <a:lnTo>
                    <a:pt x="2014" y="952"/>
                  </a:lnTo>
                  <a:lnTo>
                    <a:pt x="2006" y="951"/>
                  </a:lnTo>
                  <a:lnTo>
                    <a:pt x="1999" y="947"/>
                  </a:lnTo>
                  <a:lnTo>
                    <a:pt x="1991" y="943"/>
                  </a:lnTo>
                  <a:lnTo>
                    <a:pt x="1984" y="938"/>
                  </a:lnTo>
                  <a:lnTo>
                    <a:pt x="1977" y="930"/>
                  </a:lnTo>
                  <a:lnTo>
                    <a:pt x="1970" y="922"/>
                  </a:lnTo>
                  <a:lnTo>
                    <a:pt x="1956" y="904"/>
                  </a:lnTo>
                  <a:lnTo>
                    <a:pt x="1944" y="884"/>
                  </a:lnTo>
                  <a:lnTo>
                    <a:pt x="1934" y="865"/>
                  </a:lnTo>
                  <a:lnTo>
                    <a:pt x="1926" y="847"/>
                  </a:lnTo>
                  <a:lnTo>
                    <a:pt x="1921" y="839"/>
                  </a:lnTo>
                  <a:lnTo>
                    <a:pt x="1916" y="831"/>
                  </a:lnTo>
                  <a:lnTo>
                    <a:pt x="1909" y="824"/>
                  </a:lnTo>
                  <a:lnTo>
                    <a:pt x="1902" y="818"/>
                  </a:lnTo>
                  <a:lnTo>
                    <a:pt x="1894" y="813"/>
                  </a:lnTo>
                  <a:lnTo>
                    <a:pt x="1885" y="807"/>
                  </a:lnTo>
                  <a:lnTo>
                    <a:pt x="1876" y="802"/>
                  </a:lnTo>
                  <a:lnTo>
                    <a:pt x="1867" y="798"/>
                  </a:lnTo>
                  <a:lnTo>
                    <a:pt x="1847" y="791"/>
                  </a:lnTo>
                  <a:lnTo>
                    <a:pt x="1829" y="786"/>
                  </a:lnTo>
                  <a:lnTo>
                    <a:pt x="1811" y="784"/>
                  </a:lnTo>
                  <a:lnTo>
                    <a:pt x="1798" y="783"/>
                  </a:lnTo>
                  <a:lnTo>
                    <a:pt x="1791" y="782"/>
                  </a:lnTo>
                  <a:lnTo>
                    <a:pt x="1783" y="780"/>
                  </a:lnTo>
                  <a:lnTo>
                    <a:pt x="1774" y="777"/>
                  </a:lnTo>
                  <a:lnTo>
                    <a:pt x="1766" y="771"/>
                  </a:lnTo>
                  <a:lnTo>
                    <a:pt x="1744" y="759"/>
                  </a:lnTo>
                  <a:lnTo>
                    <a:pt x="1721" y="744"/>
                  </a:lnTo>
                  <a:lnTo>
                    <a:pt x="1696" y="727"/>
                  </a:lnTo>
                  <a:lnTo>
                    <a:pt x="1672" y="710"/>
                  </a:lnTo>
                  <a:lnTo>
                    <a:pt x="1647" y="694"/>
                  </a:lnTo>
                  <a:lnTo>
                    <a:pt x="1625" y="681"/>
                  </a:lnTo>
                  <a:lnTo>
                    <a:pt x="1614" y="675"/>
                  </a:lnTo>
                  <a:lnTo>
                    <a:pt x="1605" y="671"/>
                  </a:lnTo>
                  <a:lnTo>
                    <a:pt x="1595" y="668"/>
                  </a:lnTo>
                  <a:lnTo>
                    <a:pt x="1585" y="666"/>
                  </a:lnTo>
                  <a:lnTo>
                    <a:pt x="1576" y="666"/>
                  </a:lnTo>
                  <a:lnTo>
                    <a:pt x="1568" y="666"/>
                  </a:lnTo>
                  <a:lnTo>
                    <a:pt x="1559" y="666"/>
                  </a:lnTo>
                  <a:lnTo>
                    <a:pt x="1551" y="668"/>
                  </a:lnTo>
                  <a:lnTo>
                    <a:pt x="1536" y="672"/>
                  </a:lnTo>
                  <a:lnTo>
                    <a:pt x="1522" y="679"/>
                  </a:lnTo>
                  <a:lnTo>
                    <a:pt x="1509" y="686"/>
                  </a:lnTo>
                  <a:lnTo>
                    <a:pt x="1497" y="693"/>
                  </a:lnTo>
                  <a:lnTo>
                    <a:pt x="1491" y="698"/>
                  </a:lnTo>
                  <a:lnTo>
                    <a:pt x="1486" y="706"/>
                  </a:lnTo>
                  <a:lnTo>
                    <a:pt x="1481" y="716"/>
                  </a:lnTo>
                  <a:lnTo>
                    <a:pt x="1476" y="728"/>
                  </a:lnTo>
                  <a:lnTo>
                    <a:pt x="1467" y="757"/>
                  </a:lnTo>
                  <a:lnTo>
                    <a:pt x="1459" y="791"/>
                  </a:lnTo>
                  <a:lnTo>
                    <a:pt x="1451" y="828"/>
                  </a:lnTo>
                  <a:lnTo>
                    <a:pt x="1444" y="866"/>
                  </a:lnTo>
                  <a:lnTo>
                    <a:pt x="1436" y="903"/>
                  </a:lnTo>
                  <a:lnTo>
                    <a:pt x="1426" y="937"/>
                  </a:lnTo>
                  <a:lnTo>
                    <a:pt x="1422" y="952"/>
                  </a:lnTo>
                  <a:lnTo>
                    <a:pt x="1419" y="966"/>
                  </a:lnTo>
                  <a:lnTo>
                    <a:pt x="1416" y="980"/>
                  </a:lnTo>
                  <a:lnTo>
                    <a:pt x="1415" y="992"/>
                  </a:lnTo>
                  <a:lnTo>
                    <a:pt x="1415" y="1004"/>
                  </a:lnTo>
                  <a:lnTo>
                    <a:pt x="1415" y="1016"/>
                  </a:lnTo>
                  <a:lnTo>
                    <a:pt x="1417" y="1026"/>
                  </a:lnTo>
                  <a:lnTo>
                    <a:pt x="1420" y="1035"/>
                  </a:lnTo>
                  <a:lnTo>
                    <a:pt x="1422" y="1043"/>
                  </a:lnTo>
                  <a:lnTo>
                    <a:pt x="1426" y="1051"/>
                  </a:lnTo>
                  <a:lnTo>
                    <a:pt x="1430" y="1056"/>
                  </a:lnTo>
                  <a:lnTo>
                    <a:pt x="1436" y="1062"/>
                  </a:lnTo>
                  <a:lnTo>
                    <a:pt x="1442" y="1066"/>
                  </a:lnTo>
                  <a:lnTo>
                    <a:pt x="1449" y="1068"/>
                  </a:lnTo>
                  <a:lnTo>
                    <a:pt x="1457" y="1070"/>
                  </a:lnTo>
                  <a:lnTo>
                    <a:pt x="1465" y="1070"/>
                  </a:lnTo>
                  <a:lnTo>
                    <a:pt x="1483" y="1072"/>
                  </a:lnTo>
                  <a:lnTo>
                    <a:pt x="1503" y="1075"/>
                  </a:lnTo>
                  <a:lnTo>
                    <a:pt x="1524" y="1078"/>
                  </a:lnTo>
                  <a:lnTo>
                    <a:pt x="1546" y="1083"/>
                  </a:lnTo>
                  <a:lnTo>
                    <a:pt x="1567" y="1090"/>
                  </a:lnTo>
                  <a:lnTo>
                    <a:pt x="1585" y="1098"/>
                  </a:lnTo>
                  <a:lnTo>
                    <a:pt x="1593" y="1102"/>
                  </a:lnTo>
                  <a:lnTo>
                    <a:pt x="1600" y="1106"/>
                  </a:lnTo>
                  <a:lnTo>
                    <a:pt x="1607" y="1111"/>
                  </a:lnTo>
                  <a:lnTo>
                    <a:pt x="1612" y="1116"/>
                  </a:lnTo>
                  <a:lnTo>
                    <a:pt x="1634" y="1137"/>
                  </a:lnTo>
                  <a:lnTo>
                    <a:pt x="1659" y="1159"/>
                  </a:lnTo>
                  <a:lnTo>
                    <a:pt x="1673" y="1169"/>
                  </a:lnTo>
                  <a:lnTo>
                    <a:pt x="1688" y="1179"/>
                  </a:lnTo>
                  <a:lnTo>
                    <a:pt x="1705" y="1187"/>
                  </a:lnTo>
                  <a:lnTo>
                    <a:pt x="1721" y="1192"/>
                  </a:lnTo>
                  <a:lnTo>
                    <a:pt x="1730" y="1197"/>
                  </a:lnTo>
                  <a:lnTo>
                    <a:pt x="1738" y="1203"/>
                  </a:lnTo>
                  <a:lnTo>
                    <a:pt x="1747" y="1211"/>
                  </a:lnTo>
                  <a:lnTo>
                    <a:pt x="1756" y="1222"/>
                  </a:lnTo>
                  <a:lnTo>
                    <a:pt x="1764" y="1234"/>
                  </a:lnTo>
                  <a:lnTo>
                    <a:pt x="1772" y="1247"/>
                  </a:lnTo>
                  <a:lnTo>
                    <a:pt x="1780" y="1262"/>
                  </a:lnTo>
                  <a:lnTo>
                    <a:pt x="1786" y="1276"/>
                  </a:lnTo>
                  <a:lnTo>
                    <a:pt x="1793" y="1292"/>
                  </a:lnTo>
                  <a:lnTo>
                    <a:pt x="1798" y="1308"/>
                  </a:lnTo>
                  <a:lnTo>
                    <a:pt x="1803" y="1323"/>
                  </a:lnTo>
                  <a:lnTo>
                    <a:pt x="1806" y="1337"/>
                  </a:lnTo>
                  <a:lnTo>
                    <a:pt x="1807" y="1351"/>
                  </a:lnTo>
                  <a:lnTo>
                    <a:pt x="1808" y="1364"/>
                  </a:lnTo>
                  <a:lnTo>
                    <a:pt x="1807" y="1375"/>
                  </a:lnTo>
                  <a:lnTo>
                    <a:pt x="1804" y="1385"/>
                  </a:lnTo>
                  <a:lnTo>
                    <a:pt x="1799" y="1393"/>
                  </a:lnTo>
                  <a:lnTo>
                    <a:pt x="1793" y="1399"/>
                  </a:lnTo>
                  <a:lnTo>
                    <a:pt x="1785" y="1406"/>
                  </a:lnTo>
                  <a:lnTo>
                    <a:pt x="1777" y="1410"/>
                  </a:lnTo>
                  <a:lnTo>
                    <a:pt x="1766" y="1414"/>
                  </a:lnTo>
                  <a:lnTo>
                    <a:pt x="1754" y="1419"/>
                  </a:lnTo>
                  <a:lnTo>
                    <a:pt x="1742" y="1421"/>
                  </a:lnTo>
                  <a:lnTo>
                    <a:pt x="1729" y="1423"/>
                  </a:lnTo>
                  <a:lnTo>
                    <a:pt x="1700" y="1425"/>
                  </a:lnTo>
                  <a:lnTo>
                    <a:pt x="1672" y="1426"/>
                  </a:lnTo>
                  <a:lnTo>
                    <a:pt x="1644" y="1425"/>
                  </a:lnTo>
                  <a:lnTo>
                    <a:pt x="1619" y="1423"/>
                  </a:lnTo>
                  <a:lnTo>
                    <a:pt x="1597" y="1422"/>
                  </a:lnTo>
                  <a:lnTo>
                    <a:pt x="1582" y="1422"/>
                  </a:lnTo>
                  <a:lnTo>
                    <a:pt x="1575" y="1423"/>
                  </a:lnTo>
                  <a:lnTo>
                    <a:pt x="1570" y="1425"/>
                  </a:lnTo>
                  <a:lnTo>
                    <a:pt x="1564" y="1427"/>
                  </a:lnTo>
                  <a:lnTo>
                    <a:pt x="1561" y="1431"/>
                  </a:lnTo>
                  <a:lnTo>
                    <a:pt x="1558" y="1435"/>
                  </a:lnTo>
                  <a:lnTo>
                    <a:pt x="1555" y="1439"/>
                  </a:lnTo>
                  <a:lnTo>
                    <a:pt x="1552" y="1446"/>
                  </a:lnTo>
                  <a:lnTo>
                    <a:pt x="1550" y="1452"/>
                  </a:lnTo>
                  <a:lnTo>
                    <a:pt x="1546" y="1468"/>
                  </a:lnTo>
                  <a:lnTo>
                    <a:pt x="1541" y="1487"/>
                  </a:lnTo>
                  <a:lnTo>
                    <a:pt x="1538" y="1498"/>
                  </a:lnTo>
                  <a:lnTo>
                    <a:pt x="1534" y="1510"/>
                  </a:lnTo>
                  <a:lnTo>
                    <a:pt x="1530" y="1523"/>
                  </a:lnTo>
                  <a:lnTo>
                    <a:pt x="1523" y="1536"/>
                  </a:lnTo>
                  <a:lnTo>
                    <a:pt x="1509" y="1563"/>
                  </a:lnTo>
                  <a:lnTo>
                    <a:pt x="1493" y="1592"/>
                  </a:lnTo>
                  <a:lnTo>
                    <a:pt x="1476" y="1618"/>
                  </a:lnTo>
                  <a:lnTo>
                    <a:pt x="1462" y="1644"/>
                  </a:lnTo>
                  <a:lnTo>
                    <a:pt x="1449" y="1667"/>
                  </a:lnTo>
                  <a:lnTo>
                    <a:pt x="1439" y="1685"/>
                  </a:lnTo>
                  <a:lnTo>
                    <a:pt x="1438" y="1690"/>
                  </a:lnTo>
                  <a:lnTo>
                    <a:pt x="1437" y="1695"/>
                  </a:lnTo>
                  <a:lnTo>
                    <a:pt x="1436" y="1701"/>
                  </a:lnTo>
                  <a:lnTo>
                    <a:pt x="1437" y="1707"/>
                  </a:lnTo>
                  <a:lnTo>
                    <a:pt x="1438" y="1720"/>
                  </a:lnTo>
                  <a:lnTo>
                    <a:pt x="1441" y="1735"/>
                  </a:lnTo>
                  <a:lnTo>
                    <a:pt x="1446" y="1752"/>
                  </a:lnTo>
                  <a:lnTo>
                    <a:pt x="1452" y="1768"/>
                  </a:lnTo>
                  <a:lnTo>
                    <a:pt x="1459" y="1785"/>
                  </a:lnTo>
                  <a:lnTo>
                    <a:pt x="1465" y="1803"/>
                  </a:lnTo>
                  <a:lnTo>
                    <a:pt x="1481" y="1838"/>
                  </a:lnTo>
                  <a:lnTo>
                    <a:pt x="1496" y="1870"/>
                  </a:lnTo>
                  <a:lnTo>
                    <a:pt x="1509" y="1897"/>
                  </a:lnTo>
                  <a:lnTo>
                    <a:pt x="1516" y="1916"/>
                  </a:lnTo>
                  <a:lnTo>
                    <a:pt x="1521" y="1930"/>
                  </a:lnTo>
                  <a:lnTo>
                    <a:pt x="1527" y="1944"/>
                  </a:lnTo>
                  <a:lnTo>
                    <a:pt x="1531" y="1952"/>
                  </a:lnTo>
                  <a:lnTo>
                    <a:pt x="1535" y="1958"/>
                  </a:lnTo>
                  <a:lnTo>
                    <a:pt x="1539" y="1965"/>
                  </a:lnTo>
                  <a:lnTo>
                    <a:pt x="1545" y="1970"/>
                  </a:lnTo>
                  <a:lnTo>
                    <a:pt x="1551" y="1977"/>
                  </a:lnTo>
                  <a:lnTo>
                    <a:pt x="1559" y="1982"/>
                  </a:lnTo>
                  <a:lnTo>
                    <a:pt x="1568" y="1987"/>
                  </a:lnTo>
                  <a:lnTo>
                    <a:pt x="1577" y="1992"/>
                  </a:lnTo>
                  <a:lnTo>
                    <a:pt x="1588" y="1997"/>
                  </a:lnTo>
                  <a:lnTo>
                    <a:pt x="1601" y="2000"/>
                  </a:lnTo>
                  <a:lnTo>
                    <a:pt x="1615" y="2003"/>
                  </a:lnTo>
                  <a:lnTo>
                    <a:pt x="1632" y="2005"/>
                  </a:lnTo>
                  <a:lnTo>
                    <a:pt x="1639" y="2007"/>
                  </a:lnTo>
                  <a:lnTo>
                    <a:pt x="1648" y="2010"/>
                  </a:lnTo>
                  <a:lnTo>
                    <a:pt x="1656" y="2013"/>
                  </a:lnTo>
                  <a:lnTo>
                    <a:pt x="1663" y="2016"/>
                  </a:lnTo>
                  <a:lnTo>
                    <a:pt x="1678" y="2025"/>
                  </a:lnTo>
                  <a:lnTo>
                    <a:pt x="1691" y="2036"/>
                  </a:lnTo>
                  <a:lnTo>
                    <a:pt x="1703" y="2049"/>
                  </a:lnTo>
                  <a:lnTo>
                    <a:pt x="1713" y="2062"/>
                  </a:lnTo>
                  <a:lnTo>
                    <a:pt x="1723" y="2076"/>
                  </a:lnTo>
                  <a:lnTo>
                    <a:pt x="1732" y="2090"/>
                  </a:lnTo>
                  <a:lnTo>
                    <a:pt x="1747" y="2118"/>
                  </a:lnTo>
                  <a:lnTo>
                    <a:pt x="1757" y="2142"/>
                  </a:lnTo>
                  <a:lnTo>
                    <a:pt x="1764" y="2160"/>
                  </a:lnTo>
                  <a:lnTo>
                    <a:pt x="1766" y="2166"/>
                  </a:lnTo>
                  <a:lnTo>
                    <a:pt x="1760" y="2175"/>
                  </a:lnTo>
                  <a:lnTo>
                    <a:pt x="1745" y="2199"/>
                  </a:lnTo>
                  <a:lnTo>
                    <a:pt x="1734" y="2213"/>
                  </a:lnTo>
                  <a:lnTo>
                    <a:pt x="1722" y="2228"/>
                  </a:lnTo>
                  <a:lnTo>
                    <a:pt x="1709" y="2242"/>
                  </a:lnTo>
                  <a:lnTo>
                    <a:pt x="1695" y="2256"/>
                  </a:lnTo>
                  <a:lnTo>
                    <a:pt x="1688" y="2261"/>
                  </a:lnTo>
                  <a:lnTo>
                    <a:pt x="1684" y="2267"/>
                  </a:lnTo>
                  <a:lnTo>
                    <a:pt x="1681" y="2273"/>
                  </a:lnTo>
                  <a:lnTo>
                    <a:pt x="1679" y="2279"/>
                  </a:lnTo>
                  <a:lnTo>
                    <a:pt x="1678" y="2285"/>
                  </a:lnTo>
                  <a:lnTo>
                    <a:pt x="1678" y="2291"/>
                  </a:lnTo>
                  <a:lnTo>
                    <a:pt x="1678" y="2298"/>
                  </a:lnTo>
                  <a:lnTo>
                    <a:pt x="1680" y="2306"/>
                  </a:lnTo>
                  <a:lnTo>
                    <a:pt x="1690" y="2338"/>
                  </a:lnTo>
                  <a:lnTo>
                    <a:pt x="1701" y="2384"/>
                  </a:lnTo>
                  <a:lnTo>
                    <a:pt x="1707" y="2409"/>
                  </a:lnTo>
                  <a:lnTo>
                    <a:pt x="1711" y="2434"/>
                  </a:lnTo>
                  <a:lnTo>
                    <a:pt x="1717" y="2458"/>
                  </a:lnTo>
                  <a:lnTo>
                    <a:pt x="1723" y="2482"/>
                  </a:lnTo>
                  <a:lnTo>
                    <a:pt x="1728" y="2494"/>
                  </a:lnTo>
                  <a:lnTo>
                    <a:pt x="1732" y="2506"/>
                  </a:lnTo>
                  <a:lnTo>
                    <a:pt x="1737" y="2517"/>
                  </a:lnTo>
                  <a:lnTo>
                    <a:pt x="1744" y="2529"/>
                  </a:lnTo>
                  <a:lnTo>
                    <a:pt x="1752" y="2541"/>
                  </a:lnTo>
                  <a:lnTo>
                    <a:pt x="1759" y="2552"/>
                  </a:lnTo>
                  <a:lnTo>
                    <a:pt x="1768" y="2563"/>
                  </a:lnTo>
                  <a:lnTo>
                    <a:pt x="1779" y="2575"/>
                  </a:lnTo>
                  <a:lnTo>
                    <a:pt x="1790" y="2589"/>
                  </a:lnTo>
                  <a:lnTo>
                    <a:pt x="1799" y="2604"/>
                  </a:lnTo>
                  <a:lnTo>
                    <a:pt x="1810" y="2621"/>
                  </a:lnTo>
                  <a:lnTo>
                    <a:pt x="1820" y="2640"/>
                  </a:lnTo>
                  <a:lnTo>
                    <a:pt x="1830" y="2658"/>
                  </a:lnTo>
                  <a:lnTo>
                    <a:pt x="1839" y="2679"/>
                  </a:lnTo>
                  <a:lnTo>
                    <a:pt x="1847" y="2700"/>
                  </a:lnTo>
                  <a:lnTo>
                    <a:pt x="1855" y="2720"/>
                  </a:lnTo>
                  <a:lnTo>
                    <a:pt x="1870" y="2759"/>
                  </a:lnTo>
                  <a:lnTo>
                    <a:pt x="1881" y="2795"/>
                  </a:lnTo>
                  <a:lnTo>
                    <a:pt x="1890" y="2825"/>
                  </a:lnTo>
                  <a:lnTo>
                    <a:pt x="1894" y="2844"/>
                  </a:lnTo>
                  <a:lnTo>
                    <a:pt x="1894" y="2853"/>
                  </a:lnTo>
                  <a:lnTo>
                    <a:pt x="1894" y="2865"/>
                  </a:lnTo>
                  <a:lnTo>
                    <a:pt x="1893" y="2879"/>
                  </a:lnTo>
                  <a:lnTo>
                    <a:pt x="1892" y="2895"/>
                  </a:lnTo>
                  <a:lnTo>
                    <a:pt x="1886" y="2931"/>
                  </a:lnTo>
                  <a:lnTo>
                    <a:pt x="1880" y="2971"/>
                  </a:lnTo>
                  <a:lnTo>
                    <a:pt x="1873" y="3010"/>
                  </a:lnTo>
                  <a:lnTo>
                    <a:pt x="1868" y="3045"/>
                  </a:lnTo>
                  <a:lnTo>
                    <a:pt x="1864" y="3072"/>
                  </a:lnTo>
                  <a:lnTo>
                    <a:pt x="1861" y="3088"/>
                  </a:lnTo>
                  <a:lnTo>
                    <a:pt x="1864" y="3100"/>
                  </a:lnTo>
                  <a:lnTo>
                    <a:pt x="1867" y="3116"/>
                  </a:lnTo>
                  <a:lnTo>
                    <a:pt x="1872" y="3136"/>
                  </a:lnTo>
                  <a:lnTo>
                    <a:pt x="1878" y="3156"/>
                  </a:lnTo>
                  <a:lnTo>
                    <a:pt x="1889" y="3189"/>
                  </a:lnTo>
                  <a:lnTo>
                    <a:pt x="1894" y="3203"/>
                  </a:lnTo>
                  <a:lnTo>
                    <a:pt x="1898" y="3277"/>
                  </a:lnTo>
                  <a:lnTo>
                    <a:pt x="1880" y="3285"/>
                  </a:lnTo>
                  <a:lnTo>
                    <a:pt x="1865" y="3294"/>
                  </a:lnTo>
                  <a:lnTo>
                    <a:pt x="1853" y="3302"/>
                  </a:lnTo>
                  <a:lnTo>
                    <a:pt x="1843" y="3311"/>
                  </a:lnTo>
                  <a:lnTo>
                    <a:pt x="1830" y="3324"/>
                  </a:lnTo>
                  <a:lnTo>
                    <a:pt x="1826" y="3329"/>
                  </a:lnTo>
                  <a:lnTo>
                    <a:pt x="1819" y="3329"/>
                  </a:lnTo>
                  <a:lnTo>
                    <a:pt x="1799" y="3329"/>
                  </a:lnTo>
                  <a:lnTo>
                    <a:pt x="1771" y="3329"/>
                  </a:lnTo>
                  <a:lnTo>
                    <a:pt x="1737" y="3331"/>
                  </a:lnTo>
                  <a:lnTo>
                    <a:pt x="1720" y="3332"/>
                  </a:lnTo>
                  <a:lnTo>
                    <a:pt x="1701" y="3335"/>
                  </a:lnTo>
                  <a:lnTo>
                    <a:pt x="1684" y="3338"/>
                  </a:lnTo>
                  <a:lnTo>
                    <a:pt x="1668" y="3342"/>
                  </a:lnTo>
                  <a:lnTo>
                    <a:pt x="1653" y="3347"/>
                  </a:lnTo>
                  <a:lnTo>
                    <a:pt x="1638" y="3354"/>
                  </a:lnTo>
                  <a:lnTo>
                    <a:pt x="1632" y="3358"/>
                  </a:lnTo>
                  <a:lnTo>
                    <a:pt x="1626" y="3361"/>
                  </a:lnTo>
                  <a:lnTo>
                    <a:pt x="1622" y="3366"/>
                  </a:lnTo>
                  <a:lnTo>
                    <a:pt x="1618" y="3371"/>
                  </a:lnTo>
                  <a:lnTo>
                    <a:pt x="1601" y="3392"/>
                  </a:lnTo>
                  <a:lnTo>
                    <a:pt x="1585" y="3417"/>
                  </a:lnTo>
                  <a:lnTo>
                    <a:pt x="1567" y="3441"/>
                  </a:lnTo>
                  <a:lnTo>
                    <a:pt x="1548" y="3463"/>
                  </a:lnTo>
                  <a:lnTo>
                    <a:pt x="1539" y="3472"/>
                  </a:lnTo>
                  <a:lnTo>
                    <a:pt x="1530" y="3481"/>
                  </a:lnTo>
                  <a:lnTo>
                    <a:pt x="1520" y="3487"/>
                  </a:lnTo>
                  <a:lnTo>
                    <a:pt x="1511" y="3492"/>
                  </a:lnTo>
                  <a:lnTo>
                    <a:pt x="1506" y="3494"/>
                  </a:lnTo>
                  <a:lnTo>
                    <a:pt x="1501" y="3494"/>
                  </a:lnTo>
                  <a:lnTo>
                    <a:pt x="1496" y="3495"/>
                  </a:lnTo>
                  <a:lnTo>
                    <a:pt x="1491" y="3494"/>
                  </a:lnTo>
                  <a:lnTo>
                    <a:pt x="1486" y="3493"/>
                  </a:lnTo>
                  <a:lnTo>
                    <a:pt x="1482" y="3492"/>
                  </a:lnTo>
                  <a:lnTo>
                    <a:pt x="1476" y="3489"/>
                  </a:lnTo>
                  <a:lnTo>
                    <a:pt x="1472" y="3485"/>
                  </a:lnTo>
                  <a:lnTo>
                    <a:pt x="1450" y="3467"/>
                  </a:lnTo>
                  <a:lnTo>
                    <a:pt x="1426" y="3445"/>
                  </a:lnTo>
                  <a:lnTo>
                    <a:pt x="1399" y="3421"/>
                  </a:lnTo>
                  <a:lnTo>
                    <a:pt x="1371" y="3398"/>
                  </a:lnTo>
                  <a:lnTo>
                    <a:pt x="1355" y="3387"/>
                  </a:lnTo>
                  <a:lnTo>
                    <a:pt x="1340" y="3378"/>
                  </a:lnTo>
                  <a:lnTo>
                    <a:pt x="1326" y="3368"/>
                  </a:lnTo>
                  <a:lnTo>
                    <a:pt x="1311" y="3361"/>
                  </a:lnTo>
                  <a:lnTo>
                    <a:pt x="1296" y="3355"/>
                  </a:lnTo>
                  <a:lnTo>
                    <a:pt x="1281" y="3351"/>
                  </a:lnTo>
                  <a:lnTo>
                    <a:pt x="1274" y="3349"/>
                  </a:lnTo>
                  <a:lnTo>
                    <a:pt x="1267" y="3349"/>
                  </a:lnTo>
                  <a:lnTo>
                    <a:pt x="1260" y="3349"/>
                  </a:lnTo>
                  <a:lnTo>
                    <a:pt x="1253" y="3349"/>
                  </a:lnTo>
                  <a:lnTo>
                    <a:pt x="1247" y="3351"/>
                  </a:lnTo>
                  <a:lnTo>
                    <a:pt x="1239" y="3354"/>
                  </a:lnTo>
                  <a:lnTo>
                    <a:pt x="1232" y="3358"/>
                  </a:lnTo>
                  <a:lnTo>
                    <a:pt x="1225" y="3362"/>
                  </a:lnTo>
                  <a:lnTo>
                    <a:pt x="1212" y="3373"/>
                  </a:lnTo>
                  <a:lnTo>
                    <a:pt x="1197" y="3388"/>
                  </a:lnTo>
                  <a:lnTo>
                    <a:pt x="1182" y="3405"/>
                  </a:lnTo>
                  <a:lnTo>
                    <a:pt x="1168" y="3422"/>
                  </a:lnTo>
                  <a:lnTo>
                    <a:pt x="1154" y="3442"/>
                  </a:lnTo>
                  <a:lnTo>
                    <a:pt x="1140" y="3460"/>
                  </a:lnTo>
                  <a:lnTo>
                    <a:pt x="1126" y="3479"/>
                  </a:lnTo>
                  <a:lnTo>
                    <a:pt x="1112" y="3497"/>
                  </a:lnTo>
                  <a:lnTo>
                    <a:pt x="1099" y="3514"/>
                  </a:lnTo>
                  <a:lnTo>
                    <a:pt x="1084" y="3527"/>
                  </a:lnTo>
                  <a:lnTo>
                    <a:pt x="1078" y="3533"/>
                  </a:lnTo>
                  <a:lnTo>
                    <a:pt x="1071" y="3537"/>
                  </a:lnTo>
                  <a:lnTo>
                    <a:pt x="1065" y="3542"/>
                  </a:lnTo>
                  <a:lnTo>
                    <a:pt x="1058" y="3545"/>
                  </a:lnTo>
                  <a:lnTo>
                    <a:pt x="1053" y="3547"/>
                  </a:lnTo>
                  <a:lnTo>
                    <a:pt x="1046" y="3549"/>
                  </a:lnTo>
                  <a:lnTo>
                    <a:pt x="1041" y="3548"/>
                  </a:lnTo>
                  <a:lnTo>
                    <a:pt x="1034" y="3547"/>
                  </a:lnTo>
                  <a:lnTo>
                    <a:pt x="1013" y="3540"/>
                  </a:lnTo>
                  <a:lnTo>
                    <a:pt x="995" y="3532"/>
                  </a:lnTo>
                  <a:lnTo>
                    <a:pt x="981" y="3526"/>
                  </a:lnTo>
                  <a:lnTo>
                    <a:pt x="969" y="3519"/>
                  </a:lnTo>
                  <a:lnTo>
                    <a:pt x="955" y="3509"/>
                  </a:lnTo>
                  <a:lnTo>
                    <a:pt x="952" y="3506"/>
                  </a:lnTo>
                  <a:lnTo>
                    <a:pt x="951" y="3515"/>
                  </a:lnTo>
                  <a:lnTo>
                    <a:pt x="946" y="3535"/>
                  </a:lnTo>
                  <a:lnTo>
                    <a:pt x="939" y="3517"/>
                  </a:lnTo>
                  <a:lnTo>
                    <a:pt x="932" y="3500"/>
                  </a:lnTo>
                  <a:lnTo>
                    <a:pt x="926" y="3489"/>
                  </a:lnTo>
                  <a:lnTo>
                    <a:pt x="919" y="3480"/>
                  </a:lnTo>
                  <a:lnTo>
                    <a:pt x="911" y="3467"/>
                  </a:lnTo>
                  <a:lnTo>
                    <a:pt x="903" y="3452"/>
                  </a:lnTo>
                  <a:lnTo>
                    <a:pt x="894" y="3434"/>
                  </a:lnTo>
                  <a:lnTo>
                    <a:pt x="886" y="3416"/>
                  </a:lnTo>
                  <a:lnTo>
                    <a:pt x="878" y="3398"/>
                  </a:lnTo>
                  <a:lnTo>
                    <a:pt x="870" y="3384"/>
                  </a:lnTo>
                  <a:lnTo>
                    <a:pt x="866" y="3379"/>
                  </a:lnTo>
                  <a:lnTo>
                    <a:pt x="861" y="3373"/>
                  </a:lnTo>
                  <a:lnTo>
                    <a:pt x="857" y="3370"/>
                  </a:lnTo>
                  <a:lnTo>
                    <a:pt x="853" y="3369"/>
                  </a:lnTo>
                  <a:lnTo>
                    <a:pt x="840" y="3363"/>
                  </a:lnTo>
                  <a:lnTo>
                    <a:pt x="819" y="3355"/>
                  </a:lnTo>
                  <a:lnTo>
                    <a:pt x="795" y="3343"/>
                  </a:lnTo>
                  <a:lnTo>
                    <a:pt x="768" y="3327"/>
                  </a:lnTo>
                  <a:lnTo>
                    <a:pt x="756" y="3319"/>
                  </a:lnTo>
                  <a:lnTo>
                    <a:pt x="744" y="3310"/>
                  </a:lnTo>
                  <a:lnTo>
                    <a:pt x="733" y="3301"/>
                  </a:lnTo>
                  <a:lnTo>
                    <a:pt x="723" y="3293"/>
                  </a:lnTo>
                  <a:lnTo>
                    <a:pt x="715" y="3284"/>
                  </a:lnTo>
                  <a:lnTo>
                    <a:pt x="711" y="3275"/>
                  </a:lnTo>
                  <a:lnTo>
                    <a:pt x="709" y="3270"/>
                  </a:lnTo>
                  <a:lnTo>
                    <a:pt x="708" y="3265"/>
                  </a:lnTo>
                  <a:lnTo>
                    <a:pt x="708" y="3261"/>
                  </a:lnTo>
                  <a:lnTo>
                    <a:pt x="709" y="3258"/>
                  </a:lnTo>
                  <a:lnTo>
                    <a:pt x="712" y="3241"/>
                  </a:lnTo>
                  <a:lnTo>
                    <a:pt x="714" y="3226"/>
                  </a:lnTo>
                  <a:lnTo>
                    <a:pt x="714" y="3220"/>
                  </a:lnTo>
                  <a:lnTo>
                    <a:pt x="714" y="3212"/>
                  </a:lnTo>
                  <a:lnTo>
                    <a:pt x="714" y="3206"/>
                  </a:lnTo>
                  <a:lnTo>
                    <a:pt x="712" y="3200"/>
                  </a:lnTo>
                  <a:lnTo>
                    <a:pt x="711" y="3194"/>
                  </a:lnTo>
                  <a:lnTo>
                    <a:pt x="708" y="3188"/>
                  </a:lnTo>
                  <a:lnTo>
                    <a:pt x="705" y="3184"/>
                  </a:lnTo>
                  <a:lnTo>
                    <a:pt x="700" y="3178"/>
                  </a:lnTo>
                  <a:lnTo>
                    <a:pt x="696" y="3174"/>
                  </a:lnTo>
                  <a:lnTo>
                    <a:pt x="689" y="3170"/>
                  </a:lnTo>
                  <a:lnTo>
                    <a:pt x="683" y="3166"/>
                  </a:lnTo>
                  <a:lnTo>
                    <a:pt x="675" y="3163"/>
                  </a:lnTo>
                  <a:lnTo>
                    <a:pt x="658" y="3156"/>
                  </a:lnTo>
                  <a:lnTo>
                    <a:pt x="638" y="3147"/>
                  </a:lnTo>
                  <a:lnTo>
                    <a:pt x="619" y="3136"/>
                  </a:lnTo>
                  <a:lnTo>
                    <a:pt x="600" y="3126"/>
                  </a:lnTo>
                  <a:lnTo>
                    <a:pt x="571" y="3109"/>
                  </a:lnTo>
                  <a:lnTo>
                    <a:pt x="559" y="3102"/>
                  </a:lnTo>
                  <a:lnTo>
                    <a:pt x="562" y="3095"/>
                  </a:lnTo>
                  <a:lnTo>
                    <a:pt x="566" y="3077"/>
                  </a:lnTo>
                  <a:lnTo>
                    <a:pt x="567" y="3066"/>
                  </a:lnTo>
                  <a:lnTo>
                    <a:pt x="565" y="3055"/>
                  </a:lnTo>
                  <a:lnTo>
                    <a:pt x="564" y="3050"/>
                  </a:lnTo>
                  <a:lnTo>
                    <a:pt x="561" y="3045"/>
                  </a:lnTo>
                  <a:lnTo>
                    <a:pt x="558" y="3040"/>
                  </a:lnTo>
                  <a:lnTo>
                    <a:pt x="553" y="3036"/>
                  </a:lnTo>
                  <a:lnTo>
                    <a:pt x="541" y="3026"/>
                  </a:lnTo>
                  <a:lnTo>
                    <a:pt x="526" y="3015"/>
                  </a:lnTo>
                  <a:lnTo>
                    <a:pt x="519" y="3010"/>
                  </a:lnTo>
                  <a:lnTo>
                    <a:pt x="511" y="3002"/>
                  </a:lnTo>
                  <a:lnTo>
                    <a:pt x="503" y="2994"/>
                  </a:lnTo>
                  <a:lnTo>
                    <a:pt x="497" y="2986"/>
                  </a:lnTo>
                  <a:lnTo>
                    <a:pt x="490" y="2976"/>
                  </a:lnTo>
                  <a:lnTo>
                    <a:pt x="485" y="2964"/>
                  </a:lnTo>
                  <a:lnTo>
                    <a:pt x="479" y="2952"/>
                  </a:lnTo>
                  <a:lnTo>
                    <a:pt x="477" y="2939"/>
                  </a:lnTo>
                  <a:lnTo>
                    <a:pt x="475" y="2924"/>
                  </a:lnTo>
                  <a:lnTo>
                    <a:pt x="475" y="2907"/>
                  </a:lnTo>
                  <a:lnTo>
                    <a:pt x="477" y="2889"/>
                  </a:lnTo>
                  <a:lnTo>
                    <a:pt x="482" y="2869"/>
                  </a:lnTo>
                  <a:lnTo>
                    <a:pt x="486" y="2849"/>
                  </a:lnTo>
                  <a:lnTo>
                    <a:pt x="489" y="2831"/>
                  </a:lnTo>
                  <a:lnTo>
                    <a:pt x="491" y="2815"/>
                  </a:lnTo>
                  <a:lnTo>
                    <a:pt x="492" y="2801"/>
                  </a:lnTo>
                  <a:lnTo>
                    <a:pt x="493" y="2788"/>
                  </a:lnTo>
                  <a:lnTo>
                    <a:pt x="493" y="2776"/>
                  </a:lnTo>
                  <a:lnTo>
                    <a:pt x="492" y="2766"/>
                  </a:lnTo>
                  <a:lnTo>
                    <a:pt x="491" y="2758"/>
                  </a:lnTo>
                  <a:lnTo>
                    <a:pt x="488" y="2745"/>
                  </a:lnTo>
                  <a:lnTo>
                    <a:pt x="485" y="2737"/>
                  </a:lnTo>
                  <a:lnTo>
                    <a:pt x="483" y="2731"/>
                  </a:lnTo>
                  <a:lnTo>
                    <a:pt x="482" y="2730"/>
                  </a:lnTo>
                  <a:lnTo>
                    <a:pt x="479" y="2726"/>
                  </a:lnTo>
                  <a:lnTo>
                    <a:pt x="475" y="2715"/>
                  </a:lnTo>
                  <a:lnTo>
                    <a:pt x="468" y="2700"/>
                  </a:lnTo>
                  <a:lnTo>
                    <a:pt x="459" y="2682"/>
                  </a:lnTo>
                  <a:lnTo>
                    <a:pt x="453" y="2673"/>
                  </a:lnTo>
                  <a:lnTo>
                    <a:pt x="448" y="2666"/>
                  </a:lnTo>
                  <a:lnTo>
                    <a:pt x="441" y="2659"/>
                  </a:lnTo>
                  <a:lnTo>
                    <a:pt x="434" y="2653"/>
                  </a:lnTo>
                  <a:lnTo>
                    <a:pt x="427" y="2648"/>
                  </a:lnTo>
                  <a:lnTo>
                    <a:pt x="419" y="2645"/>
                  </a:lnTo>
                  <a:lnTo>
                    <a:pt x="415" y="2645"/>
                  </a:lnTo>
                  <a:lnTo>
                    <a:pt x="412" y="2645"/>
                  </a:lnTo>
                  <a:lnTo>
                    <a:pt x="408" y="2645"/>
                  </a:lnTo>
                  <a:lnTo>
                    <a:pt x="403" y="2647"/>
                  </a:lnTo>
                  <a:lnTo>
                    <a:pt x="374" y="2655"/>
                  </a:lnTo>
                  <a:lnTo>
                    <a:pt x="351" y="2659"/>
                  </a:lnTo>
                  <a:lnTo>
                    <a:pt x="345" y="2661"/>
                  </a:lnTo>
                  <a:lnTo>
                    <a:pt x="341" y="2664"/>
                  </a:lnTo>
                  <a:lnTo>
                    <a:pt x="336" y="2667"/>
                  </a:lnTo>
                  <a:lnTo>
                    <a:pt x="331" y="2670"/>
                  </a:lnTo>
                  <a:lnTo>
                    <a:pt x="327" y="2676"/>
                  </a:lnTo>
                  <a:lnTo>
                    <a:pt x="323" y="2681"/>
                  </a:lnTo>
                  <a:lnTo>
                    <a:pt x="318" y="2689"/>
                  </a:lnTo>
                  <a:lnTo>
                    <a:pt x="314" y="2696"/>
                  </a:lnTo>
                  <a:lnTo>
                    <a:pt x="310" y="2705"/>
                  </a:lnTo>
                  <a:lnTo>
                    <a:pt x="303" y="2713"/>
                  </a:lnTo>
                  <a:lnTo>
                    <a:pt x="294" y="2719"/>
                  </a:lnTo>
                  <a:lnTo>
                    <a:pt x="286" y="2723"/>
                  </a:lnTo>
                  <a:lnTo>
                    <a:pt x="275" y="2728"/>
                  </a:lnTo>
                  <a:lnTo>
                    <a:pt x="264" y="2731"/>
                  </a:lnTo>
                  <a:lnTo>
                    <a:pt x="253" y="2733"/>
                  </a:lnTo>
                  <a:lnTo>
                    <a:pt x="242" y="2735"/>
                  </a:lnTo>
                  <a:lnTo>
                    <a:pt x="221" y="2737"/>
                  </a:lnTo>
                  <a:lnTo>
                    <a:pt x="204" y="2737"/>
                  </a:lnTo>
                  <a:lnTo>
                    <a:pt x="191" y="2737"/>
                  </a:lnTo>
                  <a:lnTo>
                    <a:pt x="187" y="2735"/>
                  </a:lnTo>
                  <a:lnTo>
                    <a:pt x="180" y="2725"/>
                  </a:lnTo>
                  <a:lnTo>
                    <a:pt x="167" y="2695"/>
                  </a:lnTo>
                  <a:lnTo>
                    <a:pt x="164" y="2686"/>
                  </a:lnTo>
                  <a:lnTo>
                    <a:pt x="160" y="2677"/>
                  </a:lnTo>
                  <a:lnTo>
                    <a:pt x="158" y="2667"/>
                  </a:lnTo>
                  <a:lnTo>
                    <a:pt x="156" y="2656"/>
                  </a:lnTo>
                  <a:lnTo>
                    <a:pt x="155" y="2645"/>
                  </a:lnTo>
                  <a:lnTo>
                    <a:pt x="155" y="2634"/>
                  </a:lnTo>
                  <a:lnTo>
                    <a:pt x="156" y="2624"/>
                  </a:lnTo>
                  <a:lnTo>
                    <a:pt x="159" y="2614"/>
                  </a:lnTo>
                  <a:lnTo>
                    <a:pt x="162" y="2604"/>
                  </a:lnTo>
                  <a:lnTo>
                    <a:pt x="164" y="2594"/>
                  </a:lnTo>
                  <a:lnTo>
                    <a:pt x="165" y="2586"/>
                  </a:lnTo>
                  <a:lnTo>
                    <a:pt x="165" y="2579"/>
                  </a:lnTo>
                  <a:lnTo>
                    <a:pt x="164" y="2572"/>
                  </a:lnTo>
                  <a:lnTo>
                    <a:pt x="163" y="2567"/>
                  </a:lnTo>
                  <a:lnTo>
                    <a:pt x="160" y="2561"/>
                  </a:lnTo>
                  <a:lnTo>
                    <a:pt x="157" y="2557"/>
                  </a:lnTo>
                  <a:lnTo>
                    <a:pt x="154" y="2554"/>
                  </a:lnTo>
                  <a:lnTo>
                    <a:pt x="151" y="2550"/>
                  </a:lnTo>
                  <a:lnTo>
                    <a:pt x="145" y="2548"/>
                  </a:lnTo>
                  <a:lnTo>
                    <a:pt x="140" y="2547"/>
                  </a:lnTo>
                  <a:lnTo>
                    <a:pt x="134" y="2546"/>
                  </a:lnTo>
                  <a:lnTo>
                    <a:pt x="129" y="2546"/>
                  </a:lnTo>
                  <a:lnTo>
                    <a:pt x="121" y="2546"/>
                  </a:lnTo>
                  <a:lnTo>
                    <a:pt x="115" y="2547"/>
                  </a:lnTo>
                  <a:lnTo>
                    <a:pt x="107" y="2547"/>
                  </a:lnTo>
                  <a:lnTo>
                    <a:pt x="97" y="2545"/>
                  </a:lnTo>
                  <a:lnTo>
                    <a:pt x="88" y="2542"/>
                  </a:lnTo>
                  <a:lnTo>
                    <a:pt x="78" y="2537"/>
                  </a:lnTo>
                  <a:lnTo>
                    <a:pt x="67" y="2531"/>
                  </a:lnTo>
                  <a:lnTo>
                    <a:pt x="57" y="2523"/>
                  </a:lnTo>
                  <a:lnTo>
                    <a:pt x="46" y="2513"/>
                  </a:lnTo>
                  <a:lnTo>
                    <a:pt x="36" y="2504"/>
                  </a:lnTo>
                  <a:lnTo>
                    <a:pt x="27" y="2492"/>
                  </a:lnTo>
                  <a:lnTo>
                    <a:pt x="19" y="2479"/>
                  </a:lnTo>
                  <a:lnTo>
                    <a:pt x="11" y="2464"/>
                  </a:lnTo>
                  <a:lnTo>
                    <a:pt x="6" y="2449"/>
                  </a:lnTo>
                  <a:lnTo>
                    <a:pt x="3" y="2433"/>
                  </a:lnTo>
                  <a:lnTo>
                    <a:pt x="0" y="2417"/>
                  </a:lnTo>
                  <a:lnTo>
                    <a:pt x="0" y="2408"/>
                  </a:lnTo>
                  <a:lnTo>
                    <a:pt x="0" y="2399"/>
                  </a:lnTo>
                  <a:lnTo>
                    <a:pt x="2" y="2389"/>
                  </a:lnTo>
                  <a:lnTo>
                    <a:pt x="4" y="2381"/>
                  </a:lnTo>
                  <a:lnTo>
                    <a:pt x="8" y="2362"/>
                  </a:lnTo>
                  <a:lnTo>
                    <a:pt x="12" y="2346"/>
                  </a:lnTo>
                  <a:lnTo>
                    <a:pt x="17" y="2332"/>
                  </a:lnTo>
                  <a:lnTo>
                    <a:pt x="22" y="2319"/>
                  </a:lnTo>
                  <a:lnTo>
                    <a:pt x="28" y="2308"/>
                  </a:lnTo>
                  <a:lnTo>
                    <a:pt x="33" y="2298"/>
                  </a:lnTo>
                  <a:lnTo>
                    <a:pt x="40" y="2289"/>
                  </a:lnTo>
                  <a:lnTo>
                    <a:pt x="46" y="2283"/>
                  </a:lnTo>
                  <a:lnTo>
                    <a:pt x="53" y="2277"/>
                  </a:lnTo>
                  <a:lnTo>
                    <a:pt x="59" y="2274"/>
                  </a:lnTo>
                  <a:lnTo>
                    <a:pt x="67" y="2271"/>
                  </a:lnTo>
                  <a:lnTo>
                    <a:pt x="74" y="2271"/>
                  </a:lnTo>
                  <a:lnTo>
                    <a:pt x="83" y="2271"/>
                  </a:lnTo>
                  <a:lnTo>
                    <a:pt x="91" y="2273"/>
                  </a:lnTo>
                  <a:lnTo>
                    <a:pt x="100" y="2276"/>
                  </a:lnTo>
                  <a:lnTo>
                    <a:pt x="109" y="2281"/>
                  </a:lnTo>
                  <a:lnTo>
                    <a:pt x="133" y="2294"/>
                  </a:lnTo>
                  <a:lnTo>
                    <a:pt x="166" y="2310"/>
                  </a:lnTo>
                  <a:lnTo>
                    <a:pt x="204" y="2330"/>
                  </a:lnTo>
                  <a:lnTo>
                    <a:pt x="245" y="2349"/>
                  </a:lnTo>
                  <a:lnTo>
                    <a:pt x="287" y="2368"/>
                  </a:lnTo>
                  <a:lnTo>
                    <a:pt x="325" y="2383"/>
                  </a:lnTo>
                  <a:lnTo>
                    <a:pt x="342" y="2388"/>
                  </a:lnTo>
                  <a:lnTo>
                    <a:pt x="357" y="2393"/>
                  </a:lnTo>
                  <a:lnTo>
                    <a:pt x="371" y="2396"/>
                  </a:lnTo>
                  <a:lnTo>
                    <a:pt x="381" y="2397"/>
                  </a:lnTo>
                  <a:lnTo>
                    <a:pt x="397" y="2397"/>
                  </a:lnTo>
                  <a:lnTo>
                    <a:pt x="408" y="2396"/>
                  </a:lnTo>
                  <a:lnTo>
                    <a:pt x="412" y="2395"/>
                  </a:lnTo>
                  <a:lnTo>
                    <a:pt x="415" y="2393"/>
                  </a:lnTo>
                  <a:lnTo>
                    <a:pt x="418" y="2392"/>
                  </a:lnTo>
                  <a:lnTo>
                    <a:pt x="422" y="2388"/>
                  </a:lnTo>
                  <a:lnTo>
                    <a:pt x="433" y="2374"/>
                  </a:lnTo>
                  <a:lnTo>
                    <a:pt x="453" y="2347"/>
                  </a:lnTo>
                  <a:lnTo>
                    <a:pt x="477" y="2315"/>
                  </a:lnTo>
                  <a:lnTo>
                    <a:pt x="498" y="2290"/>
                  </a:lnTo>
                  <a:lnTo>
                    <a:pt x="503" y="2285"/>
                  </a:lnTo>
                  <a:lnTo>
                    <a:pt x="510" y="2282"/>
                  </a:lnTo>
                  <a:lnTo>
                    <a:pt x="517" y="2277"/>
                  </a:lnTo>
                  <a:lnTo>
                    <a:pt x="526" y="2275"/>
                  </a:lnTo>
                  <a:lnTo>
                    <a:pt x="536" y="2274"/>
                  </a:lnTo>
                  <a:lnTo>
                    <a:pt x="548" y="2273"/>
                  </a:lnTo>
                  <a:lnTo>
                    <a:pt x="561" y="2273"/>
                  </a:lnTo>
                  <a:lnTo>
                    <a:pt x="575" y="2275"/>
                  </a:lnTo>
                  <a:lnTo>
                    <a:pt x="591" y="2276"/>
                  </a:lnTo>
                  <a:lnTo>
                    <a:pt x="608" y="2277"/>
                  </a:lnTo>
                  <a:lnTo>
                    <a:pt x="625" y="2278"/>
                  </a:lnTo>
                  <a:lnTo>
                    <a:pt x="644" y="2278"/>
                  </a:lnTo>
                  <a:lnTo>
                    <a:pt x="661" y="2277"/>
                  </a:lnTo>
                  <a:lnTo>
                    <a:pt x="678" y="2276"/>
                  </a:lnTo>
                  <a:lnTo>
                    <a:pt x="696" y="2274"/>
                  </a:lnTo>
                  <a:lnTo>
                    <a:pt x="712" y="2272"/>
                  </a:lnTo>
                  <a:lnTo>
                    <a:pt x="727" y="2270"/>
                  </a:lnTo>
                  <a:lnTo>
                    <a:pt x="742" y="2266"/>
                  </a:lnTo>
                  <a:lnTo>
                    <a:pt x="754" y="2262"/>
                  </a:lnTo>
                  <a:lnTo>
                    <a:pt x="764" y="2258"/>
                  </a:lnTo>
                  <a:lnTo>
                    <a:pt x="774" y="2253"/>
                  </a:lnTo>
                  <a:lnTo>
                    <a:pt x="781" y="2248"/>
                  </a:lnTo>
                  <a:lnTo>
                    <a:pt x="783" y="2245"/>
                  </a:lnTo>
                  <a:lnTo>
                    <a:pt x="785" y="2242"/>
                  </a:lnTo>
                  <a:lnTo>
                    <a:pt x="786" y="2239"/>
                  </a:lnTo>
                  <a:lnTo>
                    <a:pt x="786" y="2236"/>
                  </a:lnTo>
                  <a:lnTo>
                    <a:pt x="786" y="2221"/>
                  </a:lnTo>
                  <a:lnTo>
                    <a:pt x="785" y="2199"/>
                  </a:lnTo>
                  <a:lnTo>
                    <a:pt x="786" y="2173"/>
                  </a:lnTo>
                  <a:lnTo>
                    <a:pt x="789" y="2146"/>
                  </a:lnTo>
                  <a:lnTo>
                    <a:pt x="793" y="2130"/>
                  </a:lnTo>
                  <a:lnTo>
                    <a:pt x="796" y="2116"/>
                  </a:lnTo>
                  <a:lnTo>
                    <a:pt x="801" y="2102"/>
                  </a:lnTo>
                  <a:lnTo>
                    <a:pt x="807" y="2089"/>
                  </a:lnTo>
                  <a:lnTo>
                    <a:pt x="815" y="2076"/>
                  </a:lnTo>
                  <a:lnTo>
                    <a:pt x="824" y="2063"/>
                  </a:lnTo>
                  <a:lnTo>
                    <a:pt x="835" y="2052"/>
                  </a:lnTo>
                  <a:lnTo>
                    <a:pt x="847" y="2042"/>
                  </a:lnTo>
                  <a:lnTo>
                    <a:pt x="878" y="2019"/>
                  </a:lnTo>
                  <a:lnTo>
                    <a:pt x="911" y="1993"/>
                  </a:lnTo>
                  <a:lnTo>
                    <a:pt x="947" y="1964"/>
                  </a:lnTo>
                  <a:lnTo>
                    <a:pt x="982" y="1934"/>
                  </a:lnTo>
                  <a:lnTo>
                    <a:pt x="1015" y="1907"/>
                  </a:lnTo>
                  <a:lnTo>
                    <a:pt x="1040" y="1884"/>
                  </a:lnTo>
                  <a:lnTo>
                    <a:pt x="1057" y="1870"/>
                  </a:lnTo>
                  <a:lnTo>
                    <a:pt x="1064" y="1864"/>
                  </a:lnTo>
                  <a:lnTo>
                    <a:pt x="1066" y="1853"/>
                  </a:lnTo>
                  <a:lnTo>
                    <a:pt x="1070" y="1821"/>
                  </a:lnTo>
                  <a:lnTo>
                    <a:pt x="1078" y="1776"/>
                  </a:lnTo>
                  <a:lnTo>
                    <a:pt x="1086" y="1723"/>
                  </a:lnTo>
                  <a:lnTo>
                    <a:pt x="1094" y="1669"/>
                  </a:lnTo>
                  <a:lnTo>
                    <a:pt x="1101" y="1618"/>
                  </a:lnTo>
                  <a:lnTo>
                    <a:pt x="1106" y="1578"/>
                  </a:lnTo>
                  <a:lnTo>
                    <a:pt x="1108" y="1554"/>
                  </a:lnTo>
                  <a:lnTo>
                    <a:pt x="1108" y="1537"/>
                  </a:lnTo>
                  <a:lnTo>
                    <a:pt x="1107" y="1520"/>
                  </a:lnTo>
                  <a:lnTo>
                    <a:pt x="1105" y="1500"/>
                  </a:lnTo>
                  <a:lnTo>
                    <a:pt x="1102" y="1481"/>
                  </a:lnTo>
                  <a:lnTo>
                    <a:pt x="1097" y="1463"/>
                  </a:lnTo>
                  <a:lnTo>
                    <a:pt x="1092" y="1447"/>
                  </a:lnTo>
                  <a:lnTo>
                    <a:pt x="1089" y="1440"/>
                  </a:lnTo>
                  <a:lnTo>
                    <a:pt x="1084" y="1434"/>
                  </a:lnTo>
                  <a:lnTo>
                    <a:pt x="1080" y="1430"/>
                  </a:lnTo>
                  <a:lnTo>
                    <a:pt x="1075" y="1425"/>
                  </a:lnTo>
                  <a:lnTo>
                    <a:pt x="1069" y="1421"/>
                  </a:lnTo>
                  <a:lnTo>
                    <a:pt x="1064" y="1414"/>
                  </a:lnTo>
                  <a:lnTo>
                    <a:pt x="1058" y="1405"/>
                  </a:lnTo>
                  <a:lnTo>
                    <a:pt x="1054" y="1394"/>
                  </a:lnTo>
                  <a:lnTo>
                    <a:pt x="1050" y="1381"/>
                  </a:lnTo>
                  <a:lnTo>
                    <a:pt x="1045" y="1366"/>
                  </a:lnTo>
                  <a:lnTo>
                    <a:pt x="1043" y="1351"/>
                  </a:lnTo>
                  <a:lnTo>
                    <a:pt x="1041" y="1336"/>
                  </a:lnTo>
                  <a:lnTo>
                    <a:pt x="1041" y="1321"/>
                  </a:lnTo>
                  <a:lnTo>
                    <a:pt x="1043" y="1305"/>
                  </a:lnTo>
                  <a:lnTo>
                    <a:pt x="1044" y="1298"/>
                  </a:lnTo>
                  <a:lnTo>
                    <a:pt x="1046" y="1291"/>
                  </a:lnTo>
                  <a:lnTo>
                    <a:pt x="1049" y="1285"/>
                  </a:lnTo>
                  <a:lnTo>
                    <a:pt x="1052" y="1278"/>
                  </a:lnTo>
                  <a:lnTo>
                    <a:pt x="1055" y="1272"/>
                  </a:lnTo>
                  <a:lnTo>
                    <a:pt x="1059" y="1266"/>
                  </a:lnTo>
                  <a:lnTo>
                    <a:pt x="1064" y="1261"/>
                  </a:lnTo>
                  <a:lnTo>
                    <a:pt x="1069" y="1255"/>
                  </a:lnTo>
                  <a:lnTo>
                    <a:pt x="1076" y="1251"/>
                  </a:lnTo>
                  <a:lnTo>
                    <a:pt x="1082" y="1248"/>
                  </a:lnTo>
                  <a:lnTo>
                    <a:pt x="1090" y="1245"/>
                  </a:lnTo>
                  <a:lnTo>
                    <a:pt x="1097" y="1241"/>
                  </a:lnTo>
                  <a:lnTo>
                    <a:pt x="1131" y="1234"/>
                  </a:lnTo>
                  <a:lnTo>
                    <a:pt x="1163" y="1226"/>
                  </a:lnTo>
                  <a:lnTo>
                    <a:pt x="1190" y="1220"/>
                  </a:lnTo>
                  <a:lnTo>
                    <a:pt x="1215" y="1213"/>
                  </a:lnTo>
                  <a:lnTo>
                    <a:pt x="1225" y="1209"/>
                  </a:lnTo>
                  <a:lnTo>
                    <a:pt x="1235" y="1205"/>
                  </a:lnTo>
                  <a:lnTo>
                    <a:pt x="1243" y="1201"/>
                  </a:lnTo>
                  <a:lnTo>
                    <a:pt x="1250" y="1197"/>
                  </a:lnTo>
                  <a:lnTo>
                    <a:pt x="1256" y="1191"/>
                  </a:lnTo>
                  <a:lnTo>
                    <a:pt x="1261" y="1186"/>
                  </a:lnTo>
                  <a:lnTo>
                    <a:pt x="1264" y="1179"/>
                  </a:lnTo>
                  <a:lnTo>
                    <a:pt x="1265" y="1173"/>
                  </a:lnTo>
                  <a:lnTo>
                    <a:pt x="1267" y="1159"/>
                  </a:lnTo>
                  <a:lnTo>
                    <a:pt x="1269" y="1141"/>
                  </a:lnTo>
                  <a:lnTo>
                    <a:pt x="1271" y="1131"/>
                  </a:lnTo>
                  <a:lnTo>
                    <a:pt x="1271" y="1122"/>
                  </a:lnTo>
                  <a:lnTo>
                    <a:pt x="1271" y="1112"/>
                  </a:lnTo>
                  <a:lnTo>
                    <a:pt x="1269" y="1102"/>
                  </a:lnTo>
                  <a:lnTo>
                    <a:pt x="1267" y="1092"/>
                  </a:lnTo>
                  <a:lnTo>
                    <a:pt x="1264" y="1082"/>
                  </a:lnTo>
                  <a:lnTo>
                    <a:pt x="1260" y="1072"/>
                  </a:lnTo>
                  <a:lnTo>
                    <a:pt x="1253" y="1062"/>
                  </a:lnTo>
                  <a:lnTo>
                    <a:pt x="1247" y="1052"/>
                  </a:lnTo>
                  <a:lnTo>
                    <a:pt x="1237" y="1042"/>
                  </a:lnTo>
                  <a:lnTo>
                    <a:pt x="1227" y="1033"/>
                  </a:lnTo>
                  <a:lnTo>
                    <a:pt x="1214" y="1025"/>
                  </a:lnTo>
                  <a:lnTo>
                    <a:pt x="1188" y="1007"/>
                  </a:lnTo>
                  <a:lnTo>
                    <a:pt x="1164" y="991"/>
                  </a:lnTo>
                  <a:lnTo>
                    <a:pt x="1144" y="977"/>
                  </a:lnTo>
                  <a:lnTo>
                    <a:pt x="1129" y="963"/>
                  </a:lnTo>
                  <a:lnTo>
                    <a:pt x="1123" y="956"/>
                  </a:lnTo>
                  <a:lnTo>
                    <a:pt x="1117" y="950"/>
                  </a:lnTo>
                  <a:lnTo>
                    <a:pt x="1114" y="943"/>
                  </a:lnTo>
                  <a:lnTo>
                    <a:pt x="1112" y="938"/>
                  </a:lnTo>
                  <a:lnTo>
                    <a:pt x="1111" y="932"/>
                  </a:lnTo>
                  <a:lnTo>
                    <a:pt x="1111" y="927"/>
                  </a:lnTo>
                  <a:lnTo>
                    <a:pt x="1113" y="922"/>
                  </a:lnTo>
                  <a:lnTo>
                    <a:pt x="1116" y="918"/>
                  </a:lnTo>
                  <a:lnTo>
                    <a:pt x="1129" y="907"/>
                  </a:lnTo>
                  <a:lnTo>
                    <a:pt x="1150" y="893"/>
                  </a:lnTo>
                  <a:lnTo>
                    <a:pt x="1174" y="876"/>
                  </a:lnTo>
                  <a:lnTo>
                    <a:pt x="1199" y="858"/>
                  </a:lnTo>
                  <a:lnTo>
                    <a:pt x="1224" y="840"/>
                  </a:lnTo>
                  <a:lnTo>
                    <a:pt x="1244" y="823"/>
                  </a:lnTo>
                  <a:lnTo>
                    <a:pt x="1253" y="816"/>
                  </a:lnTo>
                  <a:lnTo>
                    <a:pt x="1260" y="808"/>
                  </a:lnTo>
                  <a:lnTo>
                    <a:pt x="1263" y="803"/>
                  </a:lnTo>
                  <a:lnTo>
                    <a:pt x="1264" y="797"/>
                  </a:lnTo>
                  <a:lnTo>
                    <a:pt x="1263" y="786"/>
                  </a:lnTo>
                  <a:lnTo>
                    <a:pt x="1259" y="771"/>
                  </a:lnTo>
                  <a:lnTo>
                    <a:pt x="1252" y="754"/>
                  </a:lnTo>
                  <a:lnTo>
                    <a:pt x="1244" y="734"/>
                  </a:lnTo>
                  <a:lnTo>
                    <a:pt x="1237" y="716"/>
                  </a:lnTo>
                  <a:lnTo>
                    <a:pt x="1231" y="697"/>
                  </a:lnTo>
                  <a:lnTo>
                    <a:pt x="1229" y="688"/>
                  </a:lnTo>
                  <a:lnTo>
                    <a:pt x="1228" y="681"/>
                  </a:lnTo>
                  <a:lnTo>
                    <a:pt x="1227" y="674"/>
                  </a:lnTo>
                  <a:lnTo>
                    <a:pt x="1227" y="668"/>
                  </a:lnTo>
                  <a:lnTo>
                    <a:pt x="1227" y="663"/>
                  </a:lnTo>
                  <a:lnTo>
                    <a:pt x="1226" y="656"/>
                  </a:lnTo>
                  <a:lnTo>
                    <a:pt x="1224" y="646"/>
                  </a:lnTo>
                  <a:lnTo>
                    <a:pt x="1219" y="635"/>
                  </a:lnTo>
                  <a:lnTo>
                    <a:pt x="1240" y="629"/>
                  </a:lnTo>
                  <a:lnTo>
                    <a:pt x="1262" y="621"/>
                  </a:lnTo>
                  <a:lnTo>
                    <a:pt x="1281" y="612"/>
                  </a:lnTo>
                  <a:lnTo>
                    <a:pt x="1301" y="604"/>
                  </a:lnTo>
                  <a:lnTo>
                    <a:pt x="1318" y="594"/>
                  </a:lnTo>
                  <a:lnTo>
                    <a:pt x="1334" y="583"/>
                  </a:lnTo>
                  <a:lnTo>
                    <a:pt x="1341" y="577"/>
                  </a:lnTo>
                  <a:lnTo>
                    <a:pt x="1347" y="572"/>
                  </a:lnTo>
                  <a:lnTo>
                    <a:pt x="1352" y="565"/>
                  </a:lnTo>
                  <a:lnTo>
                    <a:pt x="1356" y="559"/>
                  </a:lnTo>
                  <a:lnTo>
                    <a:pt x="1361" y="548"/>
                  </a:lnTo>
                  <a:lnTo>
                    <a:pt x="1365" y="539"/>
                  </a:lnTo>
                  <a:lnTo>
                    <a:pt x="1367" y="531"/>
                  </a:lnTo>
                  <a:lnTo>
                    <a:pt x="1370" y="523"/>
                  </a:lnTo>
                  <a:lnTo>
                    <a:pt x="1370" y="515"/>
                  </a:lnTo>
                  <a:lnTo>
                    <a:pt x="1370" y="509"/>
                  </a:lnTo>
                  <a:lnTo>
                    <a:pt x="1368" y="502"/>
                  </a:lnTo>
                  <a:lnTo>
                    <a:pt x="1366" y="496"/>
                  </a:lnTo>
                  <a:lnTo>
                    <a:pt x="1361" y="481"/>
                  </a:lnTo>
                  <a:lnTo>
                    <a:pt x="1355" y="464"/>
                  </a:lnTo>
                  <a:lnTo>
                    <a:pt x="1349" y="444"/>
                  </a:lnTo>
                  <a:lnTo>
                    <a:pt x="1343" y="417"/>
                  </a:lnTo>
                  <a:lnTo>
                    <a:pt x="1337" y="389"/>
                  </a:lnTo>
                  <a:lnTo>
                    <a:pt x="1329" y="361"/>
                  </a:lnTo>
                  <a:lnTo>
                    <a:pt x="1322" y="334"/>
                  </a:lnTo>
                  <a:lnTo>
                    <a:pt x="1313" y="309"/>
                  </a:lnTo>
                  <a:lnTo>
                    <a:pt x="1298" y="272"/>
                  </a:lnTo>
                  <a:lnTo>
                    <a:pt x="1292" y="257"/>
                  </a:lnTo>
                  <a:lnTo>
                    <a:pt x="1297" y="261"/>
                  </a:lnTo>
                  <a:lnTo>
                    <a:pt x="1308" y="266"/>
                  </a:lnTo>
                  <a:lnTo>
                    <a:pt x="1314" y="269"/>
                  </a:lnTo>
                  <a:lnTo>
                    <a:pt x="1322" y="272"/>
                  </a:lnTo>
                  <a:lnTo>
                    <a:pt x="1329" y="272"/>
                  </a:lnTo>
                  <a:lnTo>
                    <a:pt x="1337" y="271"/>
                  </a:lnTo>
                  <a:lnTo>
                    <a:pt x="1356" y="290"/>
                  </a:lnTo>
                  <a:lnTo>
                    <a:pt x="1555" y="290"/>
                  </a:lnTo>
                  <a:lnTo>
                    <a:pt x="1563" y="278"/>
                  </a:lnTo>
                  <a:lnTo>
                    <a:pt x="1583" y="249"/>
                  </a:lnTo>
                  <a:lnTo>
                    <a:pt x="1609" y="212"/>
                  </a:lnTo>
                  <a:lnTo>
                    <a:pt x="1632" y="175"/>
                  </a:lnTo>
                  <a:lnTo>
                    <a:pt x="1641" y="158"/>
                  </a:lnTo>
                  <a:lnTo>
                    <a:pt x="1651" y="145"/>
                  </a:lnTo>
                  <a:lnTo>
                    <a:pt x="1661" y="132"/>
                  </a:lnTo>
                  <a:lnTo>
                    <a:pt x="1673" y="120"/>
                  </a:lnTo>
                  <a:lnTo>
                    <a:pt x="1699" y="98"/>
                  </a:lnTo>
                  <a:lnTo>
                    <a:pt x="1734" y="72"/>
                  </a:lnTo>
                  <a:lnTo>
                    <a:pt x="1742" y="65"/>
                  </a:lnTo>
                  <a:lnTo>
                    <a:pt x="1749" y="57"/>
                  </a:lnTo>
                  <a:lnTo>
                    <a:pt x="1756" y="49"/>
                  </a:lnTo>
                  <a:lnTo>
                    <a:pt x="1760" y="39"/>
                  </a:lnTo>
                  <a:lnTo>
                    <a:pt x="1765" y="30"/>
                  </a:lnTo>
                  <a:lnTo>
                    <a:pt x="1769" y="20"/>
                  </a:lnTo>
                  <a:lnTo>
                    <a:pt x="1772" y="10"/>
                  </a:lnTo>
                  <a:lnTo>
                    <a:pt x="1774" y="1"/>
                  </a:lnTo>
                  <a:lnTo>
                    <a:pt x="1780" y="1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61"/>
            <p:cNvSpPr>
              <a:spLocks noChangeAspect="1"/>
            </p:cNvSpPr>
            <p:nvPr/>
          </p:nvSpPr>
          <p:spPr bwMode="auto">
            <a:xfrm>
              <a:off x="5160" y="1918"/>
              <a:ext cx="327" cy="499"/>
            </a:xfrm>
            <a:custGeom>
              <a:avLst/>
              <a:gdLst>
                <a:gd name="T0" fmla="*/ 0 w 2463"/>
                <a:gd name="T1" fmla="*/ 0 h 3549"/>
                <a:gd name="T2" fmla="*/ 0 w 2463"/>
                <a:gd name="T3" fmla="*/ 0 h 3549"/>
                <a:gd name="T4" fmla="*/ 0 w 2463"/>
                <a:gd name="T5" fmla="*/ 0 h 3549"/>
                <a:gd name="T6" fmla="*/ 0 w 2463"/>
                <a:gd name="T7" fmla="*/ 0 h 3549"/>
                <a:gd name="T8" fmla="*/ 0 w 2463"/>
                <a:gd name="T9" fmla="*/ 0 h 3549"/>
                <a:gd name="T10" fmla="*/ 0 w 2463"/>
                <a:gd name="T11" fmla="*/ 0 h 3549"/>
                <a:gd name="T12" fmla="*/ 0 w 2463"/>
                <a:gd name="T13" fmla="*/ 0 h 3549"/>
                <a:gd name="T14" fmla="*/ 0 w 2463"/>
                <a:gd name="T15" fmla="*/ 0 h 3549"/>
                <a:gd name="T16" fmla="*/ 0 w 2463"/>
                <a:gd name="T17" fmla="*/ 0 h 3549"/>
                <a:gd name="T18" fmla="*/ 0 w 2463"/>
                <a:gd name="T19" fmla="*/ 0 h 3549"/>
                <a:gd name="T20" fmla="*/ 0 w 2463"/>
                <a:gd name="T21" fmla="*/ 0 h 3549"/>
                <a:gd name="T22" fmla="*/ 0 w 2463"/>
                <a:gd name="T23" fmla="*/ 0 h 3549"/>
                <a:gd name="T24" fmla="*/ 0 w 2463"/>
                <a:gd name="T25" fmla="*/ 0 h 3549"/>
                <a:gd name="T26" fmla="*/ 0 w 2463"/>
                <a:gd name="T27" fmla="*/ 0 h 3549"/>
                <a:gd name="T28" fmla="*/ 0 w 2463"/>
                <a:gd name="T29" fmla="*/ 0 h 3549"/>
                <a:gd name="T30" fmla="*/ 0 w 2463"/>
                <a:gd name="T31" fmla="*/ 0 h 3549"/>
                <a:gd name="T32" fmla="*/ 0 w 2463"/>
                <a:gd name="T33" fmla="*/ 0 h 3549"/>
                <a:gd name="T34" fmla="*/ 0 w 2463"/>
                <a:gd name="T35" fmla="*/ 0 h 3549"/>
                <a:gd name="T36" fmla="*/ 0 w 2463"/>
                <a:gd name="T37" fmla="*/ 0 h 3549"/>
                <a:gd name="T38" fmla="*/ 0 w 2463"/>
                <a:gd name="T39" fmla="*/ 0 h 3549"/>
                <a:gd name="T40" fmla="*/ 0 w 2463"/>
                <a:gd name="T41" fmla="*/ 0 h 3549"/>
                <a:gd name="T42" fmla="*/ 0 w 2463"/>
                <a:gd name="T43" fmla="*/ 0 h 3549"/>
                <a:gd name="T44" fmla="*/ 0 w 2463"/>
                <a:gd name="T45" fmla="*/ 0 h 3549"/>
                <a:gd name="T46" fmla="*/ 0 w 2463"/>
                <a:gd name="T47" fmla="*/ 0 h 3549"/>
                <a:gd name="T48" fmla="*/ 0 w 2463"/>
                <a:gd name="T49" fmla="*/ 0 h 3549"/>
                <a:gd name="T50" fmla="*/ 0 w 2463"/>
                <a:gd name="T51" fmla="*/ 0 h 3549"/>
                <a:gd name="T52" fmla="*/ 0 w 2463"/>
                <a:gd name="T53" fmla="*/ 0 h 3549"/>
                <a:gd name="T54" fmla="*/ 0 w 2463"/>
                <a:gd name="T55" fmla="*/ 0 h 3549"/>
                <a:gd name="T56" fmla="*/ 0 w 2463"/>
                <a:gd name="T57" fmla="*/ 0 h 3549"/>
                <a:gd name="T58" fmla="*/ 0 w 2463"/>
                <a:gd name="T59" fmla="*/ 0 h 3549"/>
                <a:gd name="T60" fmla="*/ 0 w 2463"/>
                <a:gd name="T61" fmla="*/ 0 h 3549"/>
                <a:gd name="T62" fmla="*/ 0 w 2463"/>
                <a:gd name="T63" fmla="*/ 0 h 3549"/>
                <a:gd name="T64" fmla="*/ 0 w 2463"/>
                <a:gd name="T65" fmla="*/ 0 h 3549"/>
                <a:gd name="T66" fmla="*/ 0 w 2463"/>
                <a:gd name="T67" fmla="*/ 0 h 3549"/>
                <a:gd name="T68" fmla="*/ 0 w 2463"/>
                <a:gd name="T69" fmla="*/ 0 h 3549"/>
                <a:gd name="T70" fmla="*/ 0 w 2463"/>
                <a:gd name="T71" fmla="*/ 0 h 3549"/>
                <a:gd name="T72" fmla="*/ 0 w 2463"/>
                <a:gd name="T73" fmla="*/ 0 h 3549"/>
                <a:gd name="T74" fmla="*/ 0 w 2463"/>
                <a:gd name="T75" fmla="*/ 0 h 3549"/>
                <a:gd name="T76" fmla="*/ 0 w 2463"/>
                <a:gd name="T77" fmla="*/ 0 h 3549"/>
                <a:gd name="T78" fmla="*/ 0 w 2463"/>
                <a:gd name="T79" fmla="*/ 0 h 3549"/>
                <a:gd name="T80" fmla="*/ 0 w 2463"/>
                <a:gd name="T81" fmla="*/ 0 h 3549"/>
                <a:gd name="T82" fmla="*/ 0 w 2463"/>
                <a:gd name="T83" fmla="*/ 0 h 3549"/>
                <a:gd name="T84" fmla="*/ 0 w 2463"/>
                <a:gd name="T85" fmla="*/ 0 h 3549"/>
                <a:gd name="T86" fmla="*/ 0 w 2463"/>
                <a:gd name="T87" fmla="*/ 0 h 3549"/>
                <a:gd name="T88" fmla="*/ 0 w 2463"/>
                <a:gd name="T89" fmla="*/ 0 h 3549"/>
                <a:gd name="T90" fmla="*/ 0 w 2463"/>
                <a:gd name="T91" fmla="*/ 0 h 3549"/>
                <a:gd name="T92" fmla="*/ 0 w 2463"/>
                <a:gd name="T93" fmla="*/ 0 h 3549"/>
                <a:gd name="T94" fmla="*/ 0 w 2463"/>
                <a:gd name="T95" fmla="*/ 0 h 3549"/>
                <a:gd name="T96" fmla="*/ 0 w 2463"/>
                <a:gd name="T97" fmla="*/ 0 h 3549"/>
                <a:gd name="T98" fmla="*/ 0 w 2463"/>
                <a:gd name="T99" fmla="*/ 0 h 3549"/>
                <a:gd name="T100" fmla="*/ 0 w 2463"/>
                <a:gd name="T101" fmla="*/ 0 h 3549"/>
                <a:gd name="T102" fmla="*/ 0 w 2463"/>
                <a:gd name="T103" fmla="*/ 0 h 3549"/>
                <a:gd name="T104" fmla="*/ 0 w 2463"/>
                <a:gd name="T105" fmla="*/ 0 h 3549"/>
                <a:gd name="T106" fmla="*/ 0 w 2463"/>
                <a:gd name="T107" fmla="*/ 0 h 3549"/>
                <a:gd name="T108" fmla="*/ 0 w 2463"/>
                <a:gd name="T109" fmla="*/ 0 h 3549"/>
                <a:gd name="T110" fmla="*/ 0 w 2463"/>
                <a:gd name="T111" fmla="*/ 0 h 3549"/>
                <a:gd name="T112" fmla="*/ 0 w 2463"/>
                <a:gd name="T113" fmla="*/ 0 h 3549"/>
                <a:gd name="T114" fmla="*/ 0 w 2463"/>
                <a:gd name="T115" fmla="*/ 0 h 3549"/>
                <a:gd name="T116" fmla="*/ 0 w 2463"/>
                <a:gd name="T117" fmla="*/ 0 h 35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3"/>
                <a:gd name="T178" fmla="*/ 0 h 3549"/>
                <a:gd name="T179" fmla="*/ 2463 w 2463"/>
                <a:gd name="T180" fmla="*/ 3549 h 35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3" h="3549">
                  <a:moveTo>
                    <a:pt x="1785" y="0"/>
                  </a:moveTo>
                  <a:lnTo>
                    <a:pt x="1789" y="29"/>
                  </a:lnTo>
                  <a:lnTo>
                    <a:pt x="1794" y="57"/>
                  </a:lnTo>
                  <a:lnTo>
                    <a:pt x="1799" y="86"/>
                  </a:lnTo>
                  <a:lnTo>
                    <a:pt x="1806" y="112"/>
                  </a:lnTo>
                  <a:lnTo>
                    <a:pt x="1812" y="138"/>
                  </a:lnTo>
                  <a:lnTo>
                    <a:pt x="1820" y="162"/>
                  </a:lnTo>
                  <a:lnTo>
                    <a:pt x="1828" y="185"/>
                  </a:lnTo>
                  <a:lnTo>
                    <a:pt x="1835" y="206"/>
                  </a:lnTo>
                  <a:lnTo>
                    <a:pt x="1849" y="243"/>
                  </a:lnTo>
                  <a:lnTo>
                    <a:pt x="1860" y="271"/>
                  </a:lnTo>
                  <a:lnTo>
                    <a:pt x="1869" y="289"/>
                  </a:lnTo>
                  <a:lnTo>
                    <a:pt x="1872" y="294"/>
                  </a:lnTo>
                  <a:lnTo>
                    <a:pt x="1880" y="299"/>
                  </a:lnTo>
                  <a:lnTo>
                    <a:pt x="1902" y="308"/>
                  </a:lnTo>
                  <a:lnTo>
                    <a:pt x="1917" y="313"/>
                  </a:lnTo>
                  <a:lnTo>
                    <a:pt x="1934" y="320"/>
                  </a:lnTo>
                  <a:lnTo>
                    <a:pt x="1954" y="325"/>
                  </a:lnTo>
                  <a:lnTo>
                    <a:pt x="1975" y="329"/>
                  </a:lnTo>
                  <a:lnTo>
                    <a:pt x="1982" y="345"/>
                  </a:lnTo>
                  <a:lnTo>
                    <a:pt x="1991" y="360"/>
                  </a:lnTo>
                  <a:lnTo>
                    <a:pt x="2000" y="374"/>
                  </a:lnTo>
                  <a:lnTo>
                    <a:pt x="2008" y="388"/>
                  </a:lnTo>
                  <a:lnTo>
                    <a:pt x="2018" y="400"/>
                  </a:lnTo>
                  <a:lnTo>
                    <a:pt x="2028" y="411"/>
                  </a:lnTo>
                  <a:lnTo>
                    <a:pt x="2032" y="415"/>
                  </a:lnTo>
                  <a:lnTo>
                    <a:pt x="2038" y="419"/>
                  </a:lnTo>
                  <a:lnTo>
                    <a:pt x="2042" y="422"/>
                  </a:lnTo>
                  <a:lnTo>
                    <a:pt x="2048" y="424"/>
                  </a:lnTo>
                  <a:lnTo>
                    <a:pt x="2070" y="432"/>
                  </a:lnTo>
                  <a:lnTo>
                    <a:pt x="2098" y="439"/>
                  </a:lnTo>
                  <a:lnTo>
                    <a:pt x="2128" y="445"/>
                  </a:lnTo>
                  <a:lnTo>
                    <a:pt x="2160" y="450"/>
                  </a:lnTo>
                  <a:lnTo>
                    <a:pt x="2175" y="451"/>
                  </a:lnTo>
                  <a:lnTo>
                    <a:pt x="2190" y="452"/>
                  </a:lnTo>
                  <a:lnTo>
                    <a:pt x="2204" y="452"/>
                  </a:lnTo>
                  <a:lnTo>
                    <a:pt x="2217" y="451"/>
                  </a:lnTo>
                  <a:lnTo>
                    <a:pt x="2228" y="449"/>
                  </a:lnTo>
                  <a:lnTo>
                    <a:pt x="2238" y="447"/>
                  </a:lnTo>
                  <a:lnTo>
                    <a:pt x="2242" y="445"/>
                  </a:lnTo>
                  <a:lnTo>
                    <a:pt x="2247" y="442"/>
                  </a:lnTo>
                  <a:lnTo>
                    <a:pt x="2250" y="440"/>
                  </a:lnTo>
                  <a:lnTo>
                    <a:pt x="2252" y="437"/>
                  </a:lnTo>
                  <a:lnTo>
                    <a:pt x="2264" y="423"/>
                  </a:lnTo>
                  <a:lnTo>
                    <a:pt x="2278" y="407"/>
                  </a:lnTo>
                  <a:lnTo>
                    <a:pt x="2295" y="389"/>
                  </a:lnTo>
                  <a:lnTo>
                    <a:pt x="2313" y="373"/>
                  </a:lnTo>
                  <a:lnTo>
                    <a:pt x="2323" y="365"/>
                  </a:lnTo>
                  <a:lnTo>
                    <a:pt x="2333" y="359"/>
                  </a:lnTo>
                  <a:lnTo>
                    <a:pt x="2344" y="353"/>
                  </a:lnTo>
                  <a:lnTo>
                    <a:pt x="2353" y="349"/>
                  </a:lnTo>
                  <a:lnTo>
                    <a:pt x="2363" y="346"/>
                  </a:lnTo>
                  <a:lnTo>
                    <a:pt x="2374" y="345"/>
                  </a:lnTo>
                  <a:lnTo>
                    <a:pt x="2384" y="345"/>
                  </a:lnTo>
                  <a:lnTo>
                    <a:pt x="2394" y="348"/>
                  </a:lnTo>
                  <a:lnTo>
                    <a:pt x="2411" y="354"/>
                  </a:lnTo>
                  <a:lnTo>
                    <a:pt x="2427" y="361"/>
                  </a:lnTo>
                  <a:lnTo>
                    <a:pt x="2442" y="368"/>
                  </a:lnTo>
                  <a:lnTo>
                    <a:pt x="2451" y="375"/>
                  </a:lnTo>
                  <a:lnTo>
                    <a:pt x="2456" y="379"/>
                  </a:lnTo>
                  <a:lnTo>
                    <a:pt x="2459" y="384"/>
                  </a:lnTo>
                  <a:lnTo>
                    <a:pt x="2461" y="388"/>
                  </a:lnTo>
                  <a:lnTo>
                    <a:pt x="2462" y="394"/>
                  </a:lnTo>
                  <a:lnTo>
                    <a:pt x="2463" y="399"/>
                  </a:lnTo>
                  <a:lnTo>
                    <a:pt x="2462" y="404"/>
                  </a:lnTo>
                  <a:lnTo>
                    <a:pt x="2460" y="411"/>
                  </a:lnTo>
                  <a:lnTo>
                    <a:pt x="2458" y="417"/>
                  </a:lnTo>
                  <a:lnTo>
                    <a:pt x="2453" y="425"/>
                  </a:lnTo>
                  <a:lnTo>
                    <a:pt x="2448" y="432"/>
                  </a:lnTo>
                  <a:lnTo>
                    <a:pt x="2442" y="437"/>
                  </a:lnTo>
                  <a:lnTo>
                    <a:pt x="2434" y="444"/>
                  </a:lnTo>
                  <a:lnTo>
                    <a:pt x="2416" y="454"/>
                  </a:lnTo>
                  <a:lnTo>
                    <a:pt x="2398" y="463"/>
                  </a:lnTo>
                  <a:lnTo>
                    <a:pt x="2360" y="479"/>
                  </a:lnTo>
                  <a:lnTo>
                    <a:pt x="2329" y="495"/>
                  </a:lnTo>
                  <a:lnTo>
                    <a:pt x="2324" y="499"/>
                  </a:lnTo>
                  <a:lnTo>
                    <a:pt x="2319" y="503"/>
                  </a:lnTo>
                  <a:lnTo>
                    <a:pt x="2314" y="509"/>
                  </a:lnTo>
                  <a:lnTo>
                    <a:pt x="2311" y="515"/>
                  </a:lnTo>
                  <a:lnTo>
                    <a:pt x="2304" y="530"/>
                  </a:lnTo>
                  <a:lnTo>
                    <a:pt x="2300" y="547"/>
                  </a:lnTo>
                  <a:lnTo>
                    <a:pt x="2292" y="584"/>
                  </a:lnTo>
                  <a:lnTo>
                    <a:pt x="2285" y="623"/>
                  </a:lnTo>
                  <a:lnTo>
                    <a:pt x="2278" y="644"/>
                  </a:lnTo>
                  <a:lnTo>
                    <a:pt x="2270" y="667"/>
                  </a:lnTo>
                  <a:lnTo>
                    <a:pt x="2260" y="691"/>
                  </a:lnTo>
                  <a:lnTo>
                    <a:pt x="2249" y="715"/>
                  </a:lnTo>
                  <a:lnTo>
                    <a:pt x="2228" y="757"/>
                  </a:lnTo>
                  <a:lnTo>
                    <a:pt x="2214" y="783"/>
                  </a:lnTo>
                  <a:lnTo>
                    <a:pt x="2213" y="785"/>
                  </a:lnTo>
                  <a:lnTo>
                    <a:pt x="2213" y="786"/>
                  </a:lnTo>
                  <a:lnTo>
                    <a:pt x="2213" y="789"/>
                  </a:lnTo>
                  <a:lnTo>
                    <a:pt x="2214" y="791"/>
                  </a:lnTo>
                  <a:lnTo>
                    <a:pt x="2217" y="794"/>
                  </a:lnTo>
                  <a:lnTo>
                    <a:pt x="2223" y="797"/>
                  </a:lnTo>
                  <a:lnTo>
                    <a:pt x="2214" y="804"/>
                  </a:lnTo>
                  <a:lnTo>
                    <a:pt x="2208" y="810"/>
                  </a:lnTo>
                  <a:lnTo>
                    <a:pt x="2201" y="819"/>
                  </a:lnTo>
                  <a:lnTo>
                    <a:pt x="2194" y="828"/>
                  </a:lnTo>
                  <a:lnTo>
                    <a:pt x="2187" y="841"/>
                  </a:lnTo>
                  <a:lnTo>
                    <a:pt x="2178" y="853"/>
                  </a:lnTo>
                  <a:lnTo>
                    <a:pt x="2168" y="864"/>
                  </a:lnTo>
                  <a:lnTo>
                    <a:pt x="2157" y="873"/>
                  </a:lnTo>
                  <a:lnTo>
                    <a:pt x="2147" y="883"/>
                  </a:lnTo>
                  <a:lnTo>
                    <a:pt x="2136" y="892"/>
                  </a:lnTo>
                  <a:lnTo>
                    <a:pt x="2124" y="901"/>
                  </a:lnTo>
                  <a:lnTo>
                    <a:pt x="2112" y="907"/>
                  </a:lnTo>
                  <a:lnTo>
                    <a:pt x="2088" y="921"/>
                  </a:lnTo>
                  <a:lnTo>
                    <a:pt x="2065" y="932"/>
                  </a:lnTo>
                  <a:lnTo>
                    <a:pt x="2045" y="941"/>
                  </a:lnTo>
                  <a:lnTo>
                    <a:pt x="2028" y="950"/>
                  </a:lnTo>
                  <a:lnTo>
                    <a:pt x="2021" y="952"/>
                  </a:lnTo>
                  <a:lnTo>
                    <a:pt x="2014" y="952"/>
                  </a:lnTo>
                  <a:lnTo>
                    <a:pt x="2006" y="951"/>
                  </a:lnTo>
                  <a:lnTo>
                    <a:pt x="1999" y="947"/>
                  </a:lnTo>
                  <a:lnTo>
                    <a:pt x="1991" y="943"/>
                  </a:lnTo>
                  <a:lnTo>
                    <a:pt x="1984" y="938"/>
                  </a:lnTo>
                  <a:lnTo>
                    <a:pt x="1977" y="930"/>
                  </a:lnTo>
                  <a:lnTo>
                    <a:pt x="1970" y="922"/>
                  </a:lnTo>
                  <a:lnTo>
                    <a:pt x="1956" y="904"/>
                  </a:lnTo>
                  <a:lnTo>
                    <a:pt x="1944" y="884"/>
                  </a:lnTo>
                  <a:lnTo>
                    <a:pt x="1934" y="865"/>
                  </a:lnTo>
                  <a:lnTo>
                    <a:pt x="1926" y="847"/>
                  </a:lnTo>
                  <a:lnTo>
                    <a:pt x="1921" y="839"/>
                  </a:lnTo>
                  <a:lnTo>
                    <a:pt x="1916" y="831"/>
                  </a:lnTo>
                  <a:lnTo>
                    <a:pt x="1909" y="824"/>
                  </a:lnTo>
                  <a:lnTo>
                    <a:pt x="1902" y="818"/>
                  </a:lnTo>
                  <a:lnTo>
                    <a:pt x="1894" y="813"/>
                  </a:lnTo>
                  <a:lnTo>
                    <a:pt x="1885" y="807"/>
                  </a:lnTo>
                  <a:lnTo>
                    <a:pt x="1876" y="802"/>
                  </a:lnTo>
                  <a:lnTo>
                    <a:pt x="1867" y="798"/>
                  </a:lnTo>
                  <a:lnTo>
                    <a:pt x="1847" y="791"/>
                  </a:lnTo>
                  <a:lnTo>
                    <a:pt x="1829" y="786"/>
                  </a:lnTo>
                  <a:lnTo>
                    <a:pt x="1811" y="784"/>
                  </a:lnTo>
                  <a:lnTo>
                    <a:pt x="1798" y="783"/>
                  </a:lnTo>
                  <a:lnTo>
                    <a:pt x="1791" y="782"/>
                  </a:lnTo>
                  <a:lnTo>
                    <a:pt x="1783" y="780"/>
                  </a:lnTo>
                  <a:lnTo>
                    <a:pt x="1774" y="777"/>
                  </a:lnTo>
                  <a:lnTo>
                    <a:pt x="1766" y="771"/>
                  </a:lnTo>
                  <a:lnTo>
                    <a:pt x="1744" y="759"/>
                  </a:lnTo>
                  <a:lnTo>
                    <a:pt x="1721" y="744"/>
                  </a:lnTo>
                  <a:lnTo>
                    <a:pt x="1696" y="727"/>
                  </a:lnTo>
                  <a:lnTo>
                    <a:pt x="1672" y="710"/>
                  </a:lnTo>
                  <a:lnTo>
                    <a:pt x="1647" y="694"/>
                  </a:lnTo>
                  <a:lnTo>
                    <a:pt x="1625" y="681"/>
                  </a:lnTo>
                  <a:lnTo>
                    <a:pt x="1614" y="675"/>
                  </a:lnTo>
                  <a:lnTo>
                    <a:pt x="1605" y="671"/>
                  </a:lnTo>
                  <a:lnTo>
                    <a:pt x="1595" y="668"/>
                  </a:lnTo>
                  <a:lnTo>
                    <a:pt x="1585" y="666"/>
                  </a:lnTo>
                  <a:lnTo>
                    <a:pt x="1576" y="666"/>
                  </a:lnTo>
                  <a:lnTo>
                    <a:pt x="1568" y="666"/>
                  </a:lnTo>
                  <a:lnTo>
                    <a:pt x="1559" y="666"/>
                  </a:lnTo>
                  <a:lnTo>
                    <a:pt x="1551" y="668"/>
                  </a:lnTo>
                  <a:lnTo>
                    <a:pt x="1536" y="672"/>
                  </a:lnTo>
                  <a:lnTo>
                    <a:pt x="1522" y="679"/>
                  </a:lnTo>
                  <a:lnTo>
                    <a:pt x="1509" y="686"/>
                  </a:lnTo>
                  <a:lnTo>
                    <a:pt x="1497" y="693"/>
                  </a:lnTo>
                  <a:lnTo>
                    <a:pt x="1491" y="698"/>
                  </a:lnTo>
                  <a:lnTo>
                    <a:pt x="1486" y="706"/>
                  </a:lnTo>
                  <a:lnTo>
                    <a:pt x="1481" y="716"/>
                  </a:lnTo>
                  <a:lnTo>
                    <a:pt x="1476" y="728"/>
                  </a:lnTo>
                  <a:lnTo>
                    <a:pt x="1467" y="757"/>
                  </a:lnTo>
                  <a:lnTo>
                    <a:pt x="1459" y="791"/>
                  </a:lnTo>
                  <a:lnTo>
                    <a:pt x="1451" y="828"/>
                  </a:lnTo>
                  <a:lnTo>
                    <a:pt x="1444" y="866"/>
                  </a:lnTo>
                  <a:lnTo>
                    <a:pt x="1436" y="903"/>
                  </a:lnTo>
                  <a:lnTo>
                    <a:pt x="1426" y="937"/>
                  </a:lnTo>
                  <a:lnTo>
                    <a:pt x="1422" y="952"/>
                  </a:lnTo>
                  <a:lnTo>
                    <a:pt x="1419" y="966"/>
                  </a:lnTo>
                  <a:lnTo>
                    <a:pt x="1416" y="980"/>
                  </a:lnTo>
                  <a:lnTo>
                    <a:pt x="1415" y="992"/>
                  </a:lnTo>
                  <a:lnTo>
                    <a:pt x="1415" y="1004"/>
                  </a:lnTo>
                  <a:lnTo>
                    <a:pt x="1415" y="1016"/>
                  </a:lnTo>
                  <a:lnTo>
                    <a:pt x="1417" y="1026"/>
                  </a:lnTo>
                  <a:lnTo>
                    <a:pt x="1420" y="1035"/>
                  </a:lnTo>
                  <a:lnTo>
                    <a:pt x="1422" y="1043"/>
                  </a:lnTo>
                  <a:lnTo>
                    <a:pt x="1426" y="1051"/>
                  </a:lnTo>
                  <a:lnTo>
                    <a:pt x="1430" y="1056"/>
                  </a:lnTo>
                  <a:lnTo>
                    <a:pt x="1436" y="1062"/>
                  </a:lnTo>
                  <a:lnTo>
                    <a:pt x="1442" y="1066"/>
                  </a:lnTo>
                  <a:lnTo>
                    <a:pt x="1449" y="1068"/>
                  </a:lnTo>
                  <a:lnTo>
                    <a:pt x="1457" y="1070"/>
                  </a:lnTo>
                  <a:lnTo>
                    <a:pt x="1465" y="1070"/>
                  </a:lnTo>
                  <a:lnTo>
                    <a:pt x="1483" y="1072"/>
                  </a:lnTo>
                  <a:lnTo>
                    <a:pt x="1503" y="1075"/>
                  </a:lnTo>
                  <a:lnTo>
                    <a:pt x="1524" y="1078"/>
                  </a:lnTo>
                  <a:lnTo>
                    <a:pt x="1546" y="1083"/>
                  </a:lnTo>
                  <a:lnTo>
                    <a:pt x="1567" y="1090"/>
                  </a:lnTo>
                  <a:lnTo>
                    <a:pt x="1585" y="1098"/>
                  </a:lnTo>
                  <a:lnTo>
                    <a:pt x="1593" y="1102"/>
                  </a:lnTo>
                  <a:lnTo>
                    <a:pt x="1600" y="1106"/>
                  </a:lnTo>
                  <a:lnTo>
                    <a:pt x="1607" y="1111"/>
                  </a:lnTo>
                  <a:lnTo>
                    <a:pt x="1612" y="1116"/>
                  </a:lnTo>
                  <a:lnTo>
                    <a:pt x="1634" y="1137"/>
                  </a:lnTo>
                  <a:lnTo>
                    <a:pt x="1659" y="1159"/>
                  </a:lnTo>
                  <a:lnTo>
                    <a:pt x="1673" y="1169"/>
                  </a:lnTo>
                  <a:lnTo>
                    <a:pt x="1688" y="1179"/>
                  </a:lnTo>
                  <a:lnTo>
                    <a:pt x="1705" y="1187"/>
                  </a:lnTo>
                  <a:lnTo>
                    <a:pt x="1721" y="1192"/>
                  </a:lnTo>
                  <a:lnTo>
                    <a:pt x="1730" y="1197"/>
                  </a:lnTo>
                  <a:lnTo>
                    <a:pt x="1738" y="1203"/>
                  </a:lnTo>
                  <a:lnTo>
                    <a:pt x="1747" y="1211"/>
                  </a:lnTo>
                  <a:lnTo>
                    <a:pt x="1756" y="1222"/>
                  </a:lnTo>
                  <a:lnTo>
                    <a:pt x="1764" y="1234"/>
                  </a:lnTo>
                  <a:lnTo>
                    <a:pt x="1772" y="1247"/>
                  </a:lnTo>
                  <a:lnTo>
                    <a:pt x="1780" y="1262"/>
                  </a:lnTo>
                  <a:lnTo>
                    <a:pt x="1786" y="1276"/>
                  </a:lnTo>
                  <a:lnTo>
                    <a:pt x="1793" y="1292"/>
                  </a:lnTo>
                  <a:lnTo>
                    <a:pt x="1798" y="1308"/>
                  </a:lnTo>
                  <a:lnTo>
                    <a:pt x="1803" y="1323"/>
                  </a:lnTo>
                  <a:lnTo>
                    <a:pt x="1806" y="1337"/>
                  </a:lnTo>
                  <a:lnTo>
                    <a:pt x="1807" y="1351"/>
                  </a:lnTo>
                  <a:lnTo>
                    <a:pt x="1808" y="1364"/>
                  </a:lnTo>
                  <a:lnTo>
                    <a:pt x="1807" y="1375"/>
                  </a:lnTo>
                  <a:lnTo>
                    <a:pt x="1804" y="1385"/>
                  </a:lnTo>
                  <a:lnTo>
                    <a:pt x="1799" y="1393"/>
                  </a:lnTo>
                  <a:lnTo>
                    <a:pt x="1793" y="1399"/>
                  </a:lnTo>
                  <a:lnTo>
                    <a:pt x="1785" y="1406"/>
                  </a:lnTo>
                  <a:lnTo>
                    <a:pt x="1777" y="1410"/>
                  </a:lnTo>
                  <a:lnTo>
                    <a:pt x="1766" y="1414"/>
                  </a:lnTo>
                  <a:lnTo>
                    <a:pt x="1754" y="1419"/>
                  </a:lnTo>
                  <a:lnTo>
                    <a:pt x="1742" y="1421"/>
                  </a:lnTo>
                  <a:lnTo>
                    <a:pt x="1729" y="1423"/>
                  </a:lnTo>
                  <a:lnTo>
                    <a:pt x="1700" y="1425"/>
                  </a:lnTo>
                  <a:lnTo>
                    <a:pt x="1672" y="1426"/>
                  </a:lnTo>
                  <a:lnTo>
                    <a:pt x="1644" y="1425"/>
                  </a:lnTo>
                  <a:lnTo>
                    <a:pt x="1619" y="1423"/>
                  </a:lnTo>
                  <a:lnTo>
                    <a:pt x="1597" y="1422"/>
                  </a:lnTo>
                  <a:lnTo>
                    <a:pt x="1582" y="1422"/>
                  </a:lnTo>
                  <a:lnTo>
                    <a:pt x="1575" y="1423"/>
                  </a:lnTo>
                  <a:lnTo>
                    <a:pt x="1570" y="1425"/>
                  </a:lnTo>
                  <a:lnTo>
                    <a:pt x="1564" y="1427"/>
                  </a:lnTo>
                  <a:lnTo>
                    <a:pt x="1561" y="1431"/>
                  </a:lnTo>
                  <a:lnTo>
                    <a:pt x="1558" y="1435"/>
                  </a:lnTo>
                  <a:lnTo>
                    <a:pt x="1555" y="1439"/>
                  </a:lnTo>
                  <a:lnTo>
                    <a:pt x="1552" y="1446"/>
                  </a:lnTo>
                  <a:lnTo>
                    <a:pt x="1550" y="1452"/>
                  </a:lnTo>
                  <a:lnTo>
                    <a:pt x="1546" y="1468"/>
                  </a:lnTo>
                  <a:lnTo>
                    <a:pt x="1541" y="1487"/>
                  </a:lnTo>
                  <a:lnTo>
                    <a:pt x="1538" y="1498"/>
                  </a:lnTo>
                  <a:lnTo>
                    <a:pt x="1534" y="1510"/>
                  </a:lnTo>
                  <a:lnTo>
                    <a:pt x="1530" y="1523"/>
                  </a:lnTo>
                  <a:lnTo>
                    <a:pt x="1523" y="1536"/>
                  </a:lnTo>
                  <a:lnTo>
                    <a:pt x="1509" y="1563"/>
                  </a:lnTo>
                  <a:lnTo>
                    <a:pt x="1493" y="1592"/>
                  </a:lnTo>
                  <a:lnTo>
                    <a:pt x="1476" y="1618"/>
                  </a:lnTo>
                  <a:lnTo>
                    <a:pt x="1462" y="1644"/>
                  </a:lnTo>
                  <a:lnTo>
                    <a:pt x="1449" y="1667"/>
                  </a:lnTo>
                  <a:lnTo>
                    <a:pt x="1439" y="1685"/>
                  </a:lnTo>
                  <a:lnTo>
                    <a:pt x="1438" y="1690"/>
                  </a:lnTo>
                  <a:lnTo>
                    <a:pt x="1437" y="1695"/>
                  </a:lnTo>
                  <a:lnTo>
                    <a:pt x="1436" y="1701"/>
                  </a:lnTo>
                  <a:lnTo>
                    <a:pt x="1437" y="1707"/>
                  </a:lnTo>
                  <a:lnTo>
                    <a:pt x="1438" y="1720"/>
                  </a:lnTo>
                  <a:lnTo>
                    <a:pt x="1441" y="1735"/>
                  </a:lnTo>
                  <a:lnTo>
                    <a:pt x="1446" y="1752"/>
                  </a:lnTo>
                  <a:lnTo>
                    <a:pt x="1452" y="1768"/>
                  </a:lnTo>
                  <a:lnTo>
                    <a:pt x="1459" y="1785"/>
                  </a:lnTo>
                  <a:lnTo>
                    <a:pt x="1465" y="1803"/>
                  </a:lnTo>
                  <a:lnTo>
                    <a:pt x="1481" y="1838"/>
                  </a:lnTo>
                  <a:lnTo>
                    <a:pt x="1496" y="1870"/>
                  </a:lnTo>
                  <a:lnTo>
                    <a:pt x="1509" y="1897"/>
                  </a:lnTo>
                  <a:lnTo>
                    <a:pt x="1516" y="1916"/>
                  </a:lnTo>
                  <a:lnTo>
                    <a:pt x="1521" y="1930"/>
                  </a:lnTo>
                  <a:lnTo>
                    <a:pt x="1527" y="1944"/>
                  </a:lnTo>
                  <a:lnTo>
                    <a:pt x="1531" y="1952"/>
                  </a:lnTo>
                  <a:lnTo>
                    <a:pt x="1535" y="1958"/>
                  </a:lnTo>
                  <a:lnTo>
                    <a:pt x="1539" y="1965"/>
                  </a:lnTo>
                  <a:lnTo>
                    <a:pt x="1545" y="1970"/>
                  </a:lnTo>
                  <a:lnTo>
                    <a:pt x="1551" y="1977"/>
                  </a:lnTo>
                  <a:lnTo>
                    <a:pt x="1559" y="1982"/>
                  </a:lnTo>
                  <a:lnTo>
                    <a:pt x="1568" y="1987"/>
                  </a:lnTo>
                  <a:lnTo>
                    <a:pt x="1577" y="1992"/>
                  </a:lnTo>
                  <a:lnTo>
                    <a:pt x="1588" y="1997"/>
                  </a:lnTo>
                  <a:lnTo>
                    <a:pt x="1601" y="2000"/>
                  </a:lnTo>
                  <a:lnTo>
                    <a:pt x="1615" y="2003"/>
                  </a:lnTo>
                  <a:lnTo>
                    <a:pt x="1632" y="2005"/>
                  </a:lnTo>
                  <a:lnTo>
                    <a:pt x="1639" y="2007"/>
                  </a:lnTo>
                  <a:lnTo>
                    <a:pt x="1648" y="2010"/>
                  </a:lnTo>
                  <a:lnTo>
                    <a:pt x="1656" y="2013"/>
                  </a:lnTo>
                  <a:lnTo>
                    <a:pt x="1663" y="2016"/>
                  </a:lnTo>
                  <a:lnTo>
                    <a:pt x="1678" y="2025"/>
                  </a:lnTo>
                  <a:lnTo>
                    <a:pt x="1691" y="2036"/>
                  </a:lnTo>
                  <a:lnTo>
                    <a:pt x="1703" y="2049"/>
                  </a:lnTo>
                  <a:lnTo>
                    <a:pt x="1713" y="2062"/>
                  </a:lnTo>
                  <a:lnTo>
                    <a:pt x="1723" y="2076"/>
                  </a:lnTo>
                  <a:lnTo>
                    <a:pt x="1732" y="2090"/>
                  </a:lnTo>
                  <a:lnTo>
                    <a:pt x="1747" y="2118"/>
                  </a:lnTo>
                  <a:lnTo>
                    <a:pt x="1757" y="2142"/>
                  </a:lnTo>
                  <a:lnTo>
                    <a:pt x="1764" y="2160"/>
                  </a:lnTo>
                  <a:lnTo>
                    <a:pt x="1766" y="2166"/>
                  </a:lnTo>
                  <a:lnTo>
                    <a:pt x="1760" y="2175"/>
                  </a:lnTo>
                  <a:lnTo>
                    <a:pt x="1745" y="2199"/>
                  </a:lnTo>
                  <a:lnTo>
                    <a:pt x="1734" y="2213"/>
                  </a:lnTo>
                  <a:lnTo>
                    <a:pt x="1722" y="2228"/>
                  </a:lnTo>
                  <a:lnTo>
                    <a:pt x="1709" y="2242"/>
                  </a:lnTo>
                  <a:lnTo>
                    <a:pt x="1695" y="2256"/>
                  </a:lnTo>
                  <a:lnTo>
                    <a:pt x="1688" y="2261"/>
                  </a:lnTo>
                  <a:lnTo>
                    <a:pt x="1684" y="2267"/>
                  </a:lnTo>
                  <a:lnTo>
                    <a:pt x="1681" y="2273"/>
                  </a:lnTo>
                  <a:lnTo>
                    <a:pt x="1679" y="2279"/>
                  </a:lnTo>
                  <a:lnTo>
                    <a:pt x="1678" y="2285"/>
                  </a:lnTo>
                  <a:lnTo>
                    <a:pt x="1678" y="2291"/>
                  </a:lnTo>
                  <a:lnTo>
                    <a:pt x="1678" y="2298"/>
                  </a:lnTo>
                  <a:lnTo>
                    <a:pt x="1680" y="2306"/>
                  </a:lnTo>
                  <a:lnTo>
                    <a:pt x="1690" y="2338"/>
                  </a:lnTo>
                  <a:lnTo>
                    <a:pt x="1701" y="2384"/>
                  </a:lnTo>
                  <a:lnTo>
                    <a:pt x="1707" y="2409"/>
                  </a:lnTo>
                  <a:lnTo>
                    <a:pt x="1711" y="2434"/>
                  </a:lnTo>
                  <a:lnTo>
                    <a:pt x="1717" y="2458"/>
                  </a:lnTo>
                  <a:lnTo>
                    <a:pt x="1723" y="2482"/>
                  </a:lnTo>
                  <a:lnTo>
                    <a:pt x="1728" y="2494"/>
                  </a:lnTo>
                  <a:lnTo>
                    <a:pt x="1732" y="2506"/>
                  </a:lnTo>
                  <a:lnTo>
                    <a:pt x="1737" y="2517"/>
                  </a:lnTo>
                  <a:lnTo>
                    <a:pt x="1744" y="2529"/>
                  </a:lnTo>
                  <a:lnTo>
                    <a:pt x="1752" y="2541"/>
                  </a:lnTo>
                  <a:lnTo>
                    <a:pt x="1759" y="2552"/>
                  </a:lnTo>
                  <a:lnTo>
                    <a:pt x="1768" y="2563"/>
                  </a:lnTo>
                  <a:lnTo>
                    <a:pt x="1779" y="2575"/>
                  </a:lnTo>
                  <a:lnTo>
                    <a:pt x="1790" y="2589"/>
                  </a:lnTo>
                  <a:lnTo>
                    <a:pt x="1799" y="2604"/>
                  </a:lnTo>
                  <a:lnTo>
                    <a:pt x="1810" y="2621"/>
                  </a:lnTo>
                  <a:lnTo>
                    <a:pt x="1820" y="2640"/>
                  </a:lnTo>
                  <a:lnTo>
                    <a:pt x="1830" y="2658"/>
                  </a:lnTo>
                  <a:lnTo>
                    <a:pt x="1839" y="2679"/>
                  </a:lnTo>
                  <a:lnTo>
                    <a:pt x="1847" y="2700"/>
                  </a:lnTo>
                  <a:lnTo>
                    <a:pt x="1855" y="2720"/>
                  </a:lnTo>
                  <a:lnTo>
                    <a:pt x="1870" y="2759"/>
                  </a:lnTo>
                  <a:lnTo>
                    <a:pt x="1881" y="2795"/>
                  </a:lnTo>
                  <a:lnTo>
                    <a:pt x="1890" y="2825"/>
                  </a:lnTo>
                  <a:lnTo>
                    <a:pt x="1894" y="2844"/>
                  </a:lnTo>
                  <a:lnTo>
                    <a:pt x="1894" y="2853"/>
                  </a:lnTo>
                  <a:lnTo>
                    <a:pt x="1894" y="2865"/>
                  </a:lnTo>
                  <a:lnTo>
                    <a:pt x="1893" y="2879"/>
                  </a:lnTo>
                  <a:lnTo>
                    <a:pt x="1892" y="2895"/>
                  </a:lnTo>
                  <a:lnTo>
                    <a:pt x="1886" y="2931"/>
                  </a:lnTo>
                  <a:lnTo>
                    <a:pt x="1880" y="2971"/>
                  </a:lnTo>
                  <a:lnTo>
                    <a:pt x="1873" y="3010"/>
                  </a:lnTo>
                  <a:lnTo>
                    <a:pt x="1868" y="3045"/>
                  </a:lnTo>
                  <a:lnTo>
                    <a:pt x="1864" y="3072"/>
                  </a:lnTo>
                  <a:lnTo>
                    <a:pt x="1861" y="3088"/>
                  </a:lnTo>
                  <a:lnTo>
                    <a:pt x="1864" y="3100"/>
                  </a:lnTo>
                  <a:lnTo>
                    <a:pt x="1867" y="3116"/>
                  </a:lnTo>
                  <a:lnTo>
                    <a:pt x="1872" y="3136"/>
                  </a:lnTo>
                  <a:lnTo>
                    <a:pt x="1878" y="3156"/>
                  </a:lnTo>
                  <a:lnTo>
                    <a:pt x="1889" y="3189"/>
                  </a:lnTo>
                  <a:lnTo>
                    <a:pt x="1894" y="3203"/>
                  </a:lnTo>
                  <a:lnTo>
                    <a:pt x="1898" y="3277"/>
                  </a:lnTo>
                  <a:lnTo>
                    <a:pt x="1880" y="3285"/>
                  </a:lnTo>
                  <a:lnTo>
                    <a:pt x="1865" y="3294"/>
                  </a:lnTo>
                  <a:lnTo>
                    <a:pt x="1853" y="3302"/>
                  </a:lnTo>
                  <a:lnTo>
                    <a:pt x="1843" y="3311"/>
                  </a:lnTo>
                  <a:lnTo>
                    <a:pt x="1830" y="3324"/>
                  </a:lnTo>
                  <a:lnTo>
                    <a:pt x="1826" y="3329"/>
                  </a:lnTo>
                  <a:lnTo>
                    <a:pt x="1819" y="3329"/>
                  </a:lnTo>
                  <a:lnTo>
                    <a:pt x="1799" y="3329"/>
                  </a:lnTo>
                  <a:lnTo>
                    <a:pt x="1771" y="3329"/>
                  </a:lnTo>
                  <a:lnTo>
                    <a:pt x="1737" y="3331"/>
                  </a:lnTo>
                  <a:lnTo>
                    <a:pt x="1720" y="3332"/>
                  </a:lnTo>
                  <a:lnTo>
                    <a:pt x="1701" y="3335"/>
                  </a:lnTo>
                  <a:lnTo>
                    <a:pt x="1684" y="3338"/>
                  </a:lnTo>
                  <a:lnTo>
                    <a:pt x="1668" y="3342"/>
                  </a:lnTo>
                  <a:lnTo>
                    <a:pt x="1653" y="3347"/>
                  </a:lnTo>
                  <a:lnTo>
                    <a:pt x="1638" y="3354"/>
                  </a:lnTo>
                  <a:lnTo>
                    <a:pt x="1632" y="3358"/>
                  </a:lnTo>
                  <a:lnTo>
                    <a:pt x="1626" y="3361"/>
                  </a:lnTo>
                  <a:lnTo>
                    <a:pt x="1622" y="3366"/>
                  </a:lnTo>
                  <a:lnTo>
                    <a:pt x="1618" y="3371"/>
                  </a:lnTo>
                  <a:lnTo>
                    <a:pt x="1601" y="3392"/>
                  </a:lnTo>
                  <a:lnTo>
                    <a:pt x="1585" y="3417"/>
                  </a:lnTo>
                  <a:lnTo>
                    <a:pt x="1567" y="3441"/>
                  </a:lnTo>
                  <a:lnTo>
                    <a:pt x="1548" y="3463"/>
                  </a:lnTo>
                  <a:lnTo>
                    <a:pt x="1539" y="3472"/>
                  </a:lnTo>
                  <a:lnTo>
                    <a:pt x="1530" y="3481"/>
                  </a:lnTo>
                  <a:lnTo>
                    <a:pt x="1520" y="3487"/>
                  </a:lnTo>
                  <a:lnTo>
                    <a:pt x="1511" y="3492"/>
                  </a:lnTo>
                  <a:lnTo>
                    <a:pt x="1506" y="3494"/>
                  </a:lnTo>
                  <a:lnTo>
                    <a:pt x="1501" y="3494"/>
                  </a:lnTo>
                  <a:lnTo>
                    <a:pt x="1496" y="3495"/>
                  </a:lnTo>
                  <a:lnTo>
                    <a:pt x="1491" y="3494"/>
                  </a:lnTo>
                  <a:lnTo>
                    <a:pt x="1486" y="3493"/>
                  </a:lnTo>
                  <a:lnTo>
                    <a:pt x="1482" y="3492"/>
                  </a:lnTo>
                  <a:lnTo>
                    <a:pt x="1476" y="3489"/>
                  </a:lnTo>
                  <a:lnTo>
                    <a:pt x="1472" y="3485"/>
                  </a:lnTo>
                  <a:lnTo>
                    <a:pt x="1450" y="3467"/>
                  </a:lnTo>
                  <a:lnTo>
                    <a:pt x="1426" y="3445"/>
                  </a:lnTo>
                  <a:lnTo>
                    <a:pt x="1399" y="3421"/>
                  </a:lnTo>
                  <a:lnTo>
                    <a:pt x="1371" y="3398"/>
                  </a:lnTo>
                  <a:lnTo>
                    <a:pt x="1355" y="3387"/>
                  </a:lnTo>
                  <a:lnTo>
                    <a:pt x="1340" y="3378"/>
                  </a:lnTo>
                  <a:lnTo>
                    <a:pt x="1326" y="3368"/>
                  </a:lnTo>
                  <a:lnTo>
                    <a:pt x="1311" y="3361"/>
                  </a:lnTo>
                  <a:lnTo>
                    <a:pt x="1296" y="3355"/>
                  </a:lnTo>
                  <a:lnTo>
                    <a:pt x="1281" y="3351"/>
                  </a:lnTo>
                  <a:lnTo>
                    <a:pt x="1274" y="3349"/>
                  </a:lnTo>
                  <a:lnTo>
                    <a:pt x="1267" y="3349"/>
                  </a:lnTo>
                  <a:lnTo>
                    <a:pt x="1260" y="3349"/>
                  </a:lnTo>
                  <a:lnTo>
                    <a:pt x="1253" y="3349"/>
                  </a:lnTo>
                  <a:lnTo>
                    <a:pt x="1247" y="3351"/>
                  </a:lnTo>
                  <a:lnTo>
                    <a:pt x="1239" y="3354"/>
                  </a:lnTo>
                  <a:lnTo>
                    <a:pt x="1232" y="3358"/>
                  </a:lnTo>
                  <a:lnTo>
                    <a:pt x="1225" y="3362"/>
                  </a:lnTo>
                  <a:lnTo>
                    <a:pt x="1212" y="3373"/>
                  </a:lnTo>
                  <a:lnTo>
                    <a:pt x="1197" y="3388"/>
                  </a:lnTo>
                  <a:lnTo>
                    <a:pt x="1182" y="3405"/>
                  </a:lnTo>
                  <a:lnTo>
                    <a:pt x="1168" y="3422"/>
                  </a:lnTo>
                  <a:lnTo>
                    <a:pt x="1154" y="3442"/>
                  </a:lnTo>
                  <a:lnTo>
                    <a:pt x="1140" y="3460"/>
                  </a:lnTo>
                  <a:lnTo>
                    <a:pt x="1126" y="3479"/>
                  </a:lnTo>
                  <a:lnTo>
                    <a:pt x="1112" y="3497"/>
                  </a:lnTo>
                  <a:lnTo>
                    <a:pt x="1099" y="3514"/>
                  </a:lnTo>
                  <a:lnTo>
                    <a:pt x="1084" y="3527"/>
                  </a:lnTo>
                  <a:lnTo>
                    <a:pt x="1078" y="3533"/>
                  </a:lnTo>
                  <a:lnTo>
                    <a:pt x="1071" y="3537"/>
                  </a:lnTo>
                  <a:lnTo>
                    <a:pt x="1065" y="3542"/>
                  </a:lnTo>
                  <a:lnTo>
                    <a:pt x="1058" y="3545"/>
                  </a:lnTo>
                  <a:lnTo>
                    <a:pt x="1053" y="3547"/>
                  </a:lnTo>
                  <a:lnTo>
                    <a:pt x="1046" y="3549"/>
                  </a:lnTo>
                  <a:lnTo>
                    <a:pt x="1041" y="3548"/>
                  </a:lnTo>
                  <a:lnTo>
                    <a:pt x="1034" y="3547"/>
                  </a:lnTo>
                  <a:lnTo>
                    <a:pt x="1013" y="3540"/>
                  </a:lnTo>
                  <a:lnTo>
                    <a:pt x="995" y="3532"/>
                  </a:lnTo>
                  <a:lnTo>
                    <a:pt x="981" y="3526"/>
                  </a:lnTo>
                  <a:lnTo>
                    <a:pt x="969" y="3519"/>
                  </a:lnTo>
                  <a:lnTo>
                    <a:pt x="955" y="3509"/>
                  </a:lnTo>
                  <a:lnTo>
                    <a:pt x="952" y="3506"/>
                  </a:lnTo>
                  <a:lnTo>
                    <a:pt x="951" y="3515"/>
                  </a:lnTo>
                  <a:lnTo>
                    <a:pt x="946" y="3535"/>
                  </a:lnTo>
                  <a:lnTo>
                    <a:pt x="939" y="3517"/>
                  </a:lnTo>
                  <a:lnTo>
                    <a:pt x="932" y="3500"/>
                  </a:lnTo>
                  <a:lnTo>
                    <a:pt x="926" y="3489"/>
                  </a:lnTo>
                  <a:lnTo>
                    <a:pt x="919" y="3480"/>
                  </a:lnTo>
                  <a:lnTo>
                    <a:pt x="911" y="3467"/>
                  </a:lnTo>
                  <a:lnTo>
                    <a:pt x="903" y="3452"/>
                  </a:lnTo>
                  <a:lnTo>
                    <a:pt x="894" y="3434"/>
                  </a:lnTo>
                  <a:lnTo>
                    <a:pt x="886" y="3416"/>
                  </a:lnTo>
                  <a:lnTo>
                    <a:pt x="878" y="3398"/>
                  </a:lnTo>
                  <a:lnTo>
                    <a:pt x="870" y="3384"/>
                  </a:lnTo>
                  <a:lnTo>
                    <a:pt x="866" y="3379"/>
                  </a:lnTo>
                  <a:lnTo>
                    <a:pt x="861" y="3373"/>
                  </a:lnTo>
                  <a:lnTo>
                    <a:pt x="857" y="3370"/>
                  </a:lnTo>
                  <a:lnTo>
                    <a:pt x="853" y="3369"/>
                  </a:lnTo>
                  <a:lnTo>
                    <a:pt x="840" y="3363"/>
                  </a:lnTo>
                  <a:lnTo>
                    <a:pt x="819" y="3355"/>
                  </a:lnTo>
                  <a:lnTo>
                    <a:pt x="795" y="3343"/>
                  </a:lnTo>
                  <a:lnTo>
                    <a:pt x="768" y="3327"/>
                  </a:lnTo>
                  <a:lnTo>
                    <a:pt x="756" y="3319"/>
                  </a:lnTo>
                  <a:lnTo>
                    <a:pt x="744" y="3310"/>
                  </a:lnTo>
                  <a:lnTo>
                    <a:pt x="733" y="3301"/>
                  </a:lnTo>
                  <a:lnTo>
                    <a:pt x="723" y="3293"/>
                  </a:lnTo>
                  <a:lnTo>
                    <a:pt x="715" y="3284"/>
                  </a:lnTo>
                  <a:lnTo>
                    <a:pt x="711" y="3275"/>
                  </a:lnTo>
                  <a:lnTo>
                    <a:pt x="709" y="3270"/>
                  </a:lnTo>
                  <a:lnTo>
                    <a:pt x="708" y="3265"/>
                  </a:lnTo>
                  <a:lnTo>
                    <a:pt x="708" y="3261"/>
                  </a:lnTo>
                  <a:lnTo>
                    <a:pt x="709" y="3258"/>
                  </a:lnTo>
                  <a:lnTo>
                    <a:pt x="712" y="3241"/>
                  </a:lnTo>
                  <a:lnTo>
                    <a:pt x="714" y="3226"/>
                  </a:lnTo>
                  <a:lnTo>
                    <a:pt x="714" y="3220"/>
                  </a:lnTo>
                  <a:lnTo>
                    <a:pt x="714" y="3212"/>
                  </a:lnTo>
                  <a:lnTo>
                    <a:pt x="714" y="3206"/>
                  </a:lnTo>
                  <a:lnTo>
                    <a:pt x="712" y="3200"/>
                  </a:lnTo>
                  <a:lnTo>
                    <a:pt x="711" y="3194"/>
                  </a:lnTo>
                  <a:lnTo>
                    <a:pt x="708" y="3188"/>
                  </a:lnTo>
                  <a:lnTo>
                    <a:pt x="705" y="3184"/>
                  </a:lnTo>
                  <a:lnTo>
                    <a:pt x="700" y="3178"/>
                  </a:lnTo>
                  <a:lnTo>
                    <a:pt x="696" y="3174"/>
                  </a:lnTo>
                  <a:lnTo>
                    <a:pt x="689" y="3170"/>
                  </a:lnTo>
                  <a:lnTo>
                    <a:pt x="683" y="3166"/>
                  </a:lnTo>
                  <a:lnTo>
                    <a:pt x="675" y="3163"/>
                  </a:lnTo>
                  <a:lnTo>
                    <a:pt x="658" y="3156"/>
                  </a:lnTo>
                  <a:lnTo>
                    <a:pt x="638" y="3147"/>
                  </a:lnTo>
                  <a:lnTo>
                    <a:pt x="619" y="3136"/>
                  </a:lnTo>
                  <a:lnTo>
                    <a:pt x="600" y="3126"/>
                  </a:lnTo>
                  <a:lnTo>
                    <a:pt x="571" y="3109"/>
                  </a:lnTo>
                  <a:lnTo>
                    <a:pt x="559" y="3102"/>
                  </a:lnTo>
                  <a:lnTo>
                    <a:pt x="562" y="3095"/>
                  </a:lnTo>
                  <a:lnTo>
                    <a:pt x="566" y="3077"/>
                  </a:lnTo>
                  <a:lnTo>
                    <a:pt x="567" y="3066"/>
                  </a:lnTo>
                  <a:lnTo>
                    <a:pt x="565" y="3055"/>
                  </a:lnTo>
                  <a:lnTo>
                    <a:pt x="564" y="3050"/>
                  </a:lnTo>
                  <a:lnTo>
                    <a:pt x="561" y="3045"/>
                  </a:lnTo>
                  <a:lnTo>
                    <a:pt x="558" y="3040"/>
                  </a:lnTo>
                  <a:lnTo>
                    <a:pt x="553" y="3036"/>
                  </a:lnTo>
                  <a:lnTo>
                    <a:pt x="541" y="3026"/>
                  </a:lnTo>
                  <a:lnTo>
                    <a:pt x="526" y="3015"/>
                  </a:lnTo>
                  <a:lnTo>
                    <a:pt x="519" y="3010"/>
                  </a:lnTo>
                  <a:lnTo>
                    <a:pt x="511" y="3002"/>
                  </a:lnTo>
                  <a:lnTo>
                    <a:pt x="503" y="2994"/>
                  </a:lnTo>
                  <a:lnTo>
                    <a:pt x="497" y="2986"/>
                  </a:lnTo>
                  <a:lnTo>
                    <a:pt x="490" y="2976"/>
                  </a:lnTo>
                  <a:lnTo>
                    <a:pt x="485" y="2964"/>
                  </a:lnTo>
                  <a:lnTo>
                    <a:pt x="479" y="2952"/>
                  </a:lnTo>
                  <a:lnTo>
                    <a:pt x="477" y="2939"/>
                  </a:lnTo>
                  <a:lnTo>
                    <a:pt x="475" y="2924"/>
                  </a:lnTo>
                  <a:lnTo>
                    <a:pt x="475" y="2907"/>
                  </a:lnTo>
                  <a:lnTo>
                    <a:pt x="477" y="2889"/>
                  </a:lnTo>
                  <a:lnTo>
                    <a:pt x="482" y="2869"/>
                  </a:lnTo>
                  <a:lnTo>
                    <a:pt x="486" y="2849"/>
                  </a:lnTo>
                  <a:lnTo>
                    <a:pt x="489" y="2831"/>
                  </a:lnTo>
                  <a:lnTo>
                    <a:pt x="491" y="2815"/>
                  </a:lnTo>
                  <a:lnTo>
                    <a:pt x="492" y="2801"/>
                  </a:lnTo>
                  <a:lnTo>
                    <a:pt x="493" y="2788"/>
                  </a:lnTo>
                  <a:lnTo>
                    <a:pt x="493" y="2776"/>
                  </a:lnTo>
                  <a:lnTo>
                    <a:pt x="492" y="2766"/>
                  </a:lnTo>
                  <a:lnTo>
                    <a:pt x="491" y="2758"/>
                  </a:lnTo>
                  <a:lnTo>
                    <a:pt x="488" y="2745"/>
                  </a:lnTo>
                  <a:lnTo>
                    <a:pt x="485" y="2737"/>
                  </a:lnTo>
                  <a:lnTo>
                    <a:pt x="483" y="2731"/>
                  </a:lnTo>
                  <a:lnTo>
                    <a:pt x="482" y="2730"/>
                  </a:lnTo>
                  <a:lnTo>
                    <a:pt x="479" y="2726"/>
                  </a:lnTo>
                  <a:lnTo>
                    <a:pt x="475" y="2715"/>
                  </a:lnTo>
                  <a:lnTo>
                    <a:pt x="468" y="2700"/>
                  </a:lnTo>
                  <a:lnTo>
                    <a:pt x="459" y="2682"/>
                  </a:lnTo>
                  <a:lnTo>
                    <a:pt x="453" y="2673"/>
                  </a:lnTo>
                  <a:lnTo>
                    <a:pt x="448" y="2666"/>
                  </a:lnTo>
                  <a:lnTo>
                    <a:pt x="441" y="2659"/>
                  </a:lnTo>
                  <a:lnTo>
                    <a:pt x="434" y="2653"/>
                  </a:lnTo>
                  <a:lnTo>
                    <a:pt x="427" y="2648"/>
                  </a:lnTo>
                  <a:lnTo>
                    <a:pt x="419" y="2645"/>
                  </a:lnTo>
                  <a:lnTo>
                    <a:pt x="415" y="2645"/>
                  </a:lnTo>
                  <a:lnTo>
                    <a:pt x="412" y="2645"/>
                  </a:lnTo>
                  <a:lnTo>
                    <a:pt x="408" y="2645"/>
                  </a:lnTo>
                  <a:lnTo>
                    <a:pt x="403" y="2647"/>
                  </a:lnTo>
                  <a:lnTo>
                    <a:pt x="374" y="2655"/>
                  </a:lnTo>
                  <a:lnTo>
                    <a:pt x="351" y="2659"/>
                  </a:lnTo>
                  <a:lnTo>
                    <a:pt x="345" y="2661"/>
                  </a:lnTo>
                  <a:lnTo>
                    <a:pt x="341" y="2664"/>
                  </a:lnTo>
                  <a:lnTo>
                    <a:pt x="336" y="2667"/>
                  </a:lnTo>
                  <a:lnTo>
                    <a:pt x="331" y="2670"/>
                  </a:lnTo>
                  <a:lnTo>
                    <a:pt x="327" y="2676"/>
                  </a:lnTo>
                  <a:lnTo>
                    <a:pt x="323" y="2681"/>
                  </a:lnTo>
                  <a:lnTo>
                    <a:pt x="318" y="2689"/>
                  </a:lnTo>
                  <a:lnTo>
                    <a:pt x="314" y="2696"/>
                  </a:lnTo>
                  <a:lnTo>
                    <a:pt x="310" y="2705"/>
                  </a:lnTo>
                  <a:lnTo>
                    <a:pt x="303" y="2713"/>
                  </a:lnTo>
                  <a:lnTo>
                    <a:pt x="294" y="2719"/>
                  </a:lnTo>
                  <a:lnTo>
                    <a:pt x="286" y="2723"/>
                  </a:lnTo>
                  <a:lnTo>
                    <a:pt x="275" y="2728"/>
                  </a:lnTo>
                  <a:lnTo>
                    <a:pt x="264" y="2731"/>
                  </a:lnTo>
                  <a:lnTo>
                    <a:pt x="253" y="2733"/>
                  </a:lnTo>
                  <a:lnTo>
                    <a:pt x="242" y="2735"/>
                  </a:lnTo>
                  <a:lnTo>
                    <a:pt x="221" y="2737"/>
                  </a:lnTo>
                  <a:lnTo>
                    <a:pt x="204" y="2737"/>
                  </a:lnTo>
                  <a:lnTo>
                    <a:pt x="191" y="2737"/>
                  </a:lnTo>
                  <a:lnTo>
                    <a:pt x="187" y="2735"/>
                  </a:lnTo>
                  <a:lnTo>
                    <a:pt x="180" y="2725"/>
                  </a:lnTo>
                  <a:lnTo>
                    <a:pt x="167" y="2695"/>
                  </a:lnTo>
                  <a:lnTo>
                    <a:pt x="164" y="2686"/>
                  </a:lnTo>
                  <a:lnTo>
                    <a:pt x="160" y="2677"/>
                  </a:lnTo>
                  <a:lnTo>
                    <a:pt x="158" y="2667"/>
                  </a:lnTo>
                  <a:lnTo>
                    <a:pt x="156" y="2656"/>
                  </a:lnTo>
                  <a:lnTo>
                    <a:pt x="155" y="2645"/>
                  </a:lnTo>
                  <a:lnTo>
                    <a:pt x="155" y="2634"/>
                  </a:lnTo>
                  <a:lnTo>
                    <a:pt x="156" y="2624"/>
                  </a:lnTo>
                  <a:lnTo>
                    <a:pt x="159" y="2614"/>
                  </a:lnTo>
                  <a:lnTo>
                    <a:pt x="162" y="2604"/>
                  </a:lnTo>
                  <a:lnTo>
                    <a:pt x="164" y="2594"/>
                  </a:lnTo>
                  <a:lnTo>
                    <a:pt x="165" y="2586"/>
                  </a:lnTo>
                  <a:lnTo>
                    <a:pt x="165" y="2579"/>
                  </a:lnTo>
                  <a:lnTo>
                    <a:pt x="164" y="2572"/>
                  </a:lnTo>
                  <a:lnTo>
                    <a:pt x="163" y="2567"/>
                  </a:lnTo>
                  <a:lnTo>
                    <a:pt x="160" y="2561"/>
                  </a:lnTo>
                  <a:lnTo>
                    <a:pt x="157" y="2557"/>
                  </a:lnTo>
                  <a:lnTo>
                    <a:pt x="154" y="2554"/>
                  </a:lnTo>
                  <a:lnTo>
                    <a:pt x="151" y="2550"/>
                  </a:lnTo>
                  <a:lnTo>
                    <a:pt x="145" y="2548"/>
                  </a:lnTo>
                  <a:lnTo>
                    <a:pt x="140" y="2547"/>
                  </a:lnTo>
                  <a:lnTo>
                    <a:pt x="134" y="2546"/>
                  </a:lnTo>
                  <a:lnTo>
                    <a:pt x="129" y="2546"/>
                  </a:lnTo>
                  <a:lnTo>
                    <a:pt x="121" y="2546"/>
                  </a:lnTo>
                  <a:lnTo>
                    <a:pt x="115" y="2547"/>
                  </a:lnTo>
                  <a:lnTo>
                    <a:pt x="107" y="2547"/>
                  </a:lnTo>
                  <a:lnTo>
                    <a:pt x="97" y="2545"/>
                  </a:lnTo>
                  <a:lnTo>
                    <a:pt x="88" y="2542"/>
                  </a:lnTo>
                  <a:lnTo>
                    <a:pt x="78" y="2537"/>
                  </a:lnTo>
                  <a:lnTo>
                    <a:pt x="67" y="2531"/>
                  </a:lnTo>
                  <a:lnTo>
                    <a:pt x="57" y="2523"/>
                  </a:lnTo>
                  <a:lnTo>
                    <a:pt x="46" y="2513"/>
                  </a:lnTo>
                  <a:lnTo>
                    <a:pt x="36" y="2504"/>
                  </a:lnTo>
                  <a:lnTo>
                    <a:pt x="27" y="2492"/>
                  </a:lnTo>
                  <a:lnTo>
                    <a:pt x="19" y="2479"/>
                  </a:lnTo>
                  <a:lnTo>
                    <a:pt x="11" y="2464"/>
                  </a:lnTo>
                  <a:lnTo>
                    <a:pt x="6" y="2449"/>
                  </a:lnTo>
                  <a:lnTo>
                    <a:pt x="3" y="2433"/>
                  </a:lnTo>
                  <a:lnTo>
                    <a:pt x="0" y="2417"/>
                  </a:lnTo>
                  <a:lnTo>
                    <a:pt x="0" y="2408"/>
                  </a:lnTo>
                  <a:lnTo>
                    <a:pt x="0" y="2399"/>
                  </a:lnTo>
                  <a:lnTo>
                    <a:pt x="2" y="2389"/>
                  </a:lnTo>
                  <a:lnTo>
                    <a:pt x="4" y="2381"/>
                  </a:lnTo>
                  <a:lnTo>
                    <a:pt x="8" y="2362"/>
                  </a:lnTo>
                  <a:lnTo>
                    <a:pt x="12" y="2346"/>
                  </a:lnTo>
                  <a:lnTo>
                    <a:pt x="17" y="2332"/>
                  </a:lnTo>
                  <a:lnTo>
                    <a:pt x="22" y="2319"/>
                  </a:lnTo>
                  <a:lnTo>
                    <a:pt x="28" y="2308"/>
                  </a:lnTo>
                  <a:lnTo>
                    <a:pt x="33" y="2298"/>
                  </a:lnTo>
                  <a:lnTo>
                    <a:pt x="40" y="2289"/>
                  </a:lnTo>
                  <a:lnTo>
                    <a:pt x="46" y="2283"/>
                  </a:lnTo>
                  <a:lnTo>
                    <a:pt x="53" y="2277"/>
                  </a:lnTo>
                  <a:lnTo>
                    <a:pt x="59" y="2274"/>
                  </a:lnTo>
                  <a:lnTo>
                    <a:pt x="67" y="2271"/>
                  </a:lnTo>
                  <a:lnTo>
                    <a:pt x="74" y="2271"/>
                  </a:lnTo>
                  <a:lnTo>
                    <a:pt x="83" y="2271"/>
                  </a:lnTo>
                  <a:lnTo>
                    <a:pt x="91" y="2273"/>
                  </a:lnTo>
                  <a:lnTo>
                    <a:pt x="100" y="2276"/>
                  </a:lnTo>
                  <a:lnTo>
                    <a:pt x="109" y="2281"/>
                  </a:lnTo>
                  <a:lnTo>
                    <a:pt x="133" y="2294"/>
                  </a:lnTo>
                  <a:lnTo>
                    <a:pt x="166" y="2310"/>
                  </a:lnTo>
                  <a:lnTo>
                    <a:pt x="204" y="2330"/>
                  </a:lnTo>
                  <a:lnTo>
                    <a:pt x="245" y="2349"/>
                  </a:lnTo>
                  <a:lnTo>
                    <a:pt x="287" y="2368"/>
                  </a:lnTo>
                  <a:lnTo>
                    <a:pt x="325" y="2383"/>
                  </a:lnTo>
                  <a:lnTo>
                    <a:pt x="342" y="2388"/>
                  </a:lnTo>
                  <a:lnTo>
                    <a:pt x="357" y="2393"/>
                  </a:lnTo>
                  <a:lnTo>
                    <a:pt x="371" y="2396"/>
                  </a:lnTo>
                  <a:lnTo>
                    <a:pt x="381" y="2397"/>
                  </a:lnTo>
                  <a:lnTo>
                    <a:pt x="397" y="2397"/>
                  </a:lnTo>
                  <a:lnTo>
                    <a:pt x="408" y="2396"/>
                  </a:lnTo>
                  <a:lnTo>
                    <a:pt x="412" y="2395"/>
                  </a:lnTo>
                  <a:lnTo>
                    <a:pt x="415" y="2393"/>
                  </a:lnTo>
                  <a:lnTo>
                    <a:pt x="418" y="2392"/>
                  </a:lnTo>
                  <a:lnTo>
                    <a:pt x="422" y="2388"/>
                  </a:lnTo>
                  <a:lnTo>
                    <a:pt x="433" y="2374"/>
                  </a:lnTo>
                  <a:lnTo>
                    <a:pt x="453" y="2347"/>
                  </a:lnTo>
                  <a:lnTo>
                    <a:pt x="477" y="2315"/>
                  </a:lnTo>
                  <a:lnTo>
                    <a:pt x="498" y="2290"/>
                  </a:lnTo>
                  <a:lnTo>
                    <a:pt x="503" y="2285"/>
                  </a:lnTo>
                  <a:lnTo>
                    <a:pt x="510" y="2282"/>
                  </a:lnTo>
                  <a:lnTo>
                    <a:pt x="517" y="2277"/>
                  </a:lnTo>
                  <a:lnTo>
                    <a:pt x="526" y="2275"/>
                  </a:lnTo>
                  <a:lnTo>
                    <a:pt x="536" y="2274"/>
                  </a:lnTo>
                  <a:lnTo>
                    <a:pt x="548" y="2273"/>
                  </a:lnTo>
                  <a:lnTo>
                    <a:pt x="561" y="2273"/>
                  </a:lnTo>
                  <a:lnTo>
                    <a:pt x="575" y="2275"/>
                  </a:lnTo>
                  <a:lnTo>
                    <a:pt x="591" y="2276"/>
                  </a:lnTo>
                  <a:lnTo>
                    <a:pt x="608" y="2277"/>
                  </a:lnTo>
                  <a:lnTo>
                    <a:pt x="625" y="2278"/>
                  </a:lnTo>
                  <a:lnTo>
                    <a:pt x="644" y="2278"/>
                  </a:lnTo>
                  <a:lnTo>
                    <a:pt x="661" y="2277"/>
                  </a:lnTo>
                  <a:lnTo>
                    <a:pt x="678" y="2276"/>
                  </a:lnTo>
                  <a:lnTo>
                    <a:pt x="696" y="2274"/>
                  </a:lnTo>
                  <a:lnTo>
                    <a:pt x="712" y="2272"/>
                  </a:lnTo>
                  <a:lnTo>
                    <a:pt x="727" y="2270"/>
                  </a:lnTo>
                  <a:lnTo>
                    <a:pt x="742" y="2266"/>
                  </a:lnTo>
                  <a:lnTo>
                    <a:pt x="754" y="2262"/>
                  </a:lnTo>
                  <a:lnTo>
                    <a:pt x="764" y="2258"/>
                  </a:lnTo>
                  <a:lnTo>
                    <a:pt x="774" y="2253"/>
                  </a:lnTo>
                  <a:lnTo>
                    <a:pt x="781" y="2248"/>
                  </a:lnTo>
                  <a:lnTo>
                    <a:pt x="783" y="2245"/>
                  </a:lnTo>
                  <a:lnTo>
                    <a:pt x="785" y="2242"/>
                  </a:lnTo>
                  <a:lnTo>
                    <a:pt x="786" y="2239"/>
                  </a:lnTo>
                  <a:lnTo>
                    <a:pt x="786" y="2236"/>
                  </a:lnTo>
                  <a:lnTo>
                    <a:pt x="786" y="2221"/>
                  </a:lnTo>
                  <a:lnTo>
                    <a:pt x="785" y="2199"/>
                  </a:lnTo>
                  <a:lnTo>
                    <a:pt x="786" y="2173"/>
                  </a:lnTo>
                  <a:lnTo>
                    <a:pt x="789" y="2146"/>
                  </a:lnTo>
                  <a:lnTo>
                    <a:pt x="793" y="2130"/>
                  </a:lnTo>
                  <a:lnTo>
                    <a:pt x="796" y="2116"/>
                  </a:lnTo>
                  <a:lnTo>
                    <a:pt x="801" y="2102"/>
                  </a:lnTo>
                  <a:lnTo>
                    <a:pt x="807" y="2089"/>
                  </a:lnTo>
                  <a:lnTo>
                    <a:pt x="815" y="2076"/>
                  </a:lnTo>
                  <a:lnTo>
                    <a:pt x="824" y="2063"/>
                  </a:lnTo>
                  <a:lnTo>
                    <a:pt x="835" y="2052"/>
                  </a:lnTo>
                  <a:lnTo>
                    <a:pt x="847" y="2042"/>
                  </a:lnTo>
                  <a:lnTo>
                    <a:pt x="878" y="2019"/>
                  </a:lnTo>
                  <a:lnTo>
                    <a:pt x="911" y="1993"/>
                  </a:lnTo>
                  <a:lnTo>
                    <a:pt x="947" y="1964"/>
                  </a:lnTo>
                  <a:lnTo>
                    <a:pt x="982" y="1934"/>
                  </a:lnTo>
                  <a:lnTo>
                    <a:pt x="1015" y="1907"/>
                  </a:lnTo>
                  <a:lnTo>
                    <a:pt x="1040" y="1884"/>
                  </a:lnTo>
                  <a:lnTo>
                    <a:pt x="1057" y="1870"/>
                  </a:lnTo>
                  <a:lnTo>
                    <a:pt x="1064" y="1864"/>
                  </a:lnTo>
                  <a:lnTo>
                    <a:pt x="1066" y="1853"/>
                  </a:lnTo>
                  <a:lnTo>
                    <a:pt x="1070" y="1821"/>
                  </a:lnTo>
                  <a:lnTo>
                    <a:pt x="1078" y="1776"/>
                  </a:lnTo>
                  <a:lnTo>
                    <a:pt x="1086" y="1723"/>
                  </a:lnTo>
                  <a:lnTo>
                    <a:pt x="1094" y="1669"/>
                  </a:lnTo>
                  <a:lnTo>
                    <a:pt x="1101" y="1618"/>
                  </a:lnTo>
                  <a:lnTo>
                    <a:pt x="1106" y="1578"/>
                  </a:lnTo>
                  <a:lnTo>
                    <a:pt x="1108" y="1554"/>
                  </a:lnTo>
                  <a:lnTo>
                    <a:pt x="1108" y="1537"/>
                  </a:lnTo>
                  <a:lnTo>
                    <a:pt x="1107" y="1520"/>
                  </a:lnTo>
                  <a:lnTo>
                    <a:pt x="1105" y="1500"/>
                  </a:lnTo>
                  <a:lnTo>
                    <a:pt x="1102" y="1481"/>
                  </a:lnTo>
                  <a:lnTo>
                    <a:pt x="1097" y="1463"/>
                  </a:lnTo>
                  <a:lnTo>
                    <a:pt x="1092" y="1447"/>
                  </a:lnTo>
                  <a:lnTo>
                    <a:pt x="1089" y="1440"/>
                  </a:lnTo>
                  <a:lnTo>
                    <a:pt x="1084" y="1434"/>
                  </a:lnTo>
                  <a:lnTo>
                    <a:pt x="1080" y="1430"/>
                  </a:lnTo>
                  <a:lnTo>
                    <a:pt x="1075" y="1425"/>
                  </a:lnTo>
                  <a:lnTo>
                    <a:pt x="1069" y="1421"/>
                  </a:lnTo>
                  <a:lnTo>
                    <a:pt x="1064" y="1414"/>
                  </a:lnTo>
                  <a:lnTo>
                    <a:pt x="1058" y="1405"/>
                  </a:lnTo>
                  <a:lnTo>
                    <a:pt x="1054" y="1394"/>
                  </a:lnTo>
                  <a:lnTo>
                    <a:pt x="1050" y="1381"/>
                  </a:lnTo>
                  <a:lnTo>
                    <a:pt x="1045" y="1366"/>
                  </a:lnTo>
                  <a:lnTo>
                    <a:pt x="1043" y="1351"/>
                  </a:lnTo>
                  <a:lnTo>
                    <a:pt x="1041" y="1336"/>
                  </a:lnTo>
                  <a:lnTo>
                    <a:pt x="1041" y="1321"/>
                  </a:lnTo>
                  <a:lnTo>
                    <a:pt x="1043" y="1305"/>
                  </a:lnTo>
                  <a:lnTo>
                    <a:pt x="1044" y="1298"/>
                  </a:lnTo>
                  <a:lnTo>
                    <a:pt x="1046" y="1291"/>
                  </a:lnTo>
                  <a:lnTo>
                    <a:pt x="1049" y="1285"/>
                  </a:lnTo>
                  <a:lnTo>
                    <a:pt x="1052" y="1278"/>
                  </a:lnTo>
                  <a:lnTo>
                    <a:pt x="1055" y="1272"/>
                  </a:lnTo>
                  <a:lnTo>
                    <a:pt x="1059" y="1266"/>
                  </a:lnTo>
                  <a:lnTo>
                    <a:pt x="1064" y="1261"/>
                  </a:lnTo>
                  <a:lnTo>
                    <a:pt x="1069" y="1255"/>
                  </a:lnTo>
                  <a:lnTo>
                    <a:pt x="1076" y="1251"/>
                  </a:lnTo>
                  <a:lnTo>
                    <a:pt x="1082" y="1248"/>
                  </a:lnTo>
                  <a:lnTo>
                    <a:pt x="1090" y="1245"/>
                  </a:lnTo>
                  <a:lnTo>
                    <a:pt x="1097" y="1241"/>
                  </a:lnTo>
                  <a:lnTo>
                    <a:pt x="1131" y="1234"/>
                  </a:lnTo>
                  <a:lnTo>
                    <a:pt x="1163" y="1226"/>
                  </a:lnTo>
                  <a:lnTo>
                    <a:pt x="1190" y="1220"/>
                  </a:lnTo>
                  <a:lnTo>
                    <a:pt x="1215" y="1213"/>
                  </a:lnTo>
                  <a:lnTo>
                    <a:pt x="1225" y="1209"/>
                  </a:lnTo>
                  <a:lnTo>
                    <a:pt x="1235" y="1205"/>
                  </a:lnTo>
                  <a:lnTo>
                    <a:pt x="1243" y="1201"/>
                  </a:lnTo>
                  <a:lnTo>
                    <a:pt x="1250" y="1197"/>
                  </a:lnTo>
                  <a:lnTo>
                    <a:pt x="1256" y="1191"/>
                  </a:lnTo>
                  <a:lnTo>
                    <a:pt x="1261" y="1186"/>
                  </a:lnTo>
                  <a:lnTo>
                    <a:pt x="1264" y="1179"/>
                  </a:lnTo>
                  <a:lnTo>
                    <a:pt x="1265" y="1173"/>
                  </a:lnTo>
                  <a:lnTo>
                    <a:pt x="1267" y="1159"/>
                  </a:lnTo>
                  <a:lnTo>
                    <a:pt x="1269" y="1141"/>
                  </a:lnTo>
                  <a:lnTo>
                    <a:pt x="1271" y="1131"/>
                  </a:lnTo>
                  <a:lnTo>
                    <a:pt x="1271" y="1122"/>
                  </a:lnTo>
                  <a:lnTo>
                    <a:pt x="1271" y="1112"/>
                  </a:lnTo>
                  <a:lnTo>
                    <a:pt x="1269" y="1102"/>
                  </a:lnTo>
                  <a:lnTo>
                    <a:pt x="1267" y="1092"/>
                  </a:lnTo>
                  <a:lnTo>
                    <a:pt x="1264" y="1082"/>
                  </a:lnTo>
                  <a:lnTo>
                    <a:pt x="1260" y="1072"/>
                  </a:lnTo>
                  <a:lnTo>
                    <a:pt x="1253" y="1062"/>
                  </a:lnTo>
                  <a:lnTo>
                    <a:pt x="1247" y="1052"/>
                  </a:lnTo>
                  <a:lnTo>
                    <a:pt x="1237" y="1042"/>
                  </a:lnTo>
                  <a:lnTo>
                    <a:pt x="1227" y="1033"/>
                  </a:lnTo>
                  <a:lnTo>
                    <a:pt x="1214" y="1025"/>
                  </a:lnTo>
                  <a:lnTo>
                    <a:pt x="1188" y="1007"/>
                  </a:lnTo>
                  <a:lnTo>
                    <a:pt x="1164" y="991"/>
                  </a:lnTo>
                  <a:lnTo>
                    <a:pt x="1144" y="977"/>
                  </a:lnTo>
                  <a:lnTo>
                    <a:pt x="1129" y="963"/>
                  </a:lnTo>
                  <a:lnTo>
                    <a:pt x="1123" y="956"/>
                  </a:lnTo>
                  <a:lnTo>
                    <a:pt x="1117" y="950"/>
                  </a:lnTo>
                  <a:lnTo>
                    <a:pt x="1114" y="943"/>
                  </a:lnTo>
                  <a:lnTo>
                    <a:pt x="1112" y="938"/>
                  </a:lnTo>
                  <a:lnTo>
                    <a:pt x="1111" y="932"/>
                  </a:lnTo>
                  <a:lnTo>
                    <a:pt x="1111" y="927"/>
                  </a:lnTo>
                  <a:lnTo>
                    <a:pt x="1113" y="922"/>
                  </a:lnTo>
                  <a:lnTo>
                    <a:pt x="1116" y="918"/>
                  </a:lnTo>
                  <a:lnTo>
                    <a:pt x="1129" y="907"/>
                  </a:lnTo>
                  <a:lnTo>
                    <a:pt x="1150" y="893"/>
                  </a:lnTo>
                  <a:lnTo>
                    <a:pt x="1174" y="876"/>
                  </a:lnTo>
                  <a:lnTo>
                    <a:pt x="1199" y="858"/>
                  </a:lnTo>
                  <a:lnTo>
                    <a:pt x="1224" y="840"/>
                  </a:lnTo>
                  <a:lnTo>
                    <a:pt x="1244" y="823"/>
                  </a:lnTo>
                  <a:lnTo>
                    <a:pt x="1253" y="816"/>
                  </a:lnTo>
                  <a:lnTo>
                    <a:pt x="1260" y="808"/>
                  </a:lnTo>
                  <a:lnTo>
                    <a:pt x="1263" y="803"/>
                  </a:lnTo>
                  <a:lnTo>
                    <a:pt x="1264" y="797"/>
                  </a:lnTo>
                  <a:lnTo>
                    <a:pt x="1263" y="786"/>
                  </a:lnTo>
                  <a:lnTo>
                    <a:pt x="1259" y="771"/>
                  </a:lnTo>
                  <a:lnTo>
                    <a:pt x="1252" y="754"/>
                  </a:lnTo>
                  <a:lnTo>
                    <a:pt x="1244" y="734"/>
                  </a:lnTo>
                  <a:lnTo>
                    <a:pt x="1237" y="716"/>
                  </a:lnTo>
                  <a:lnTo>
                    <a:pt x="1231" y="697"/>
                  </a:lnTo>
                  <a:lnTo>
                    <a:pt x="1229" y="688"/>
                  </a:lnTo>
                  <a:lnTo>
                    <a:pt x="1228" y="681"/>
                  </a:lnTo>
                  <a:lnTo>
                    <a:pt x="1227" y="674"/>
                  </a:lnTo>
                  <a:lnTo>
                    <a:pt x="1227" y="668"/>
                  </a:lnTo>
                  <a:lnTo>
                    <a:pt x="1227" y="663"/>
                  </a:lnTo>
                  <a:lnTo>
                    <a:pt x="1226" y="656"/>
                  </a:lnTo>
                  <a:lnTo>
                    <a:pt x="1224" y="646"/>
                  </a:lnTo>
                  <a:lnTo>
                    <a:pt x="1219" y="635"/>
                  </a:lnTo>
                  <a:lnTo>
                    <a:pt x="1240" y="629"/>
                  </a:lnTo>
                  <a:lnTo>
                    <a:pt x="1262" y="621"/>
                  </a:lnTo>
                  <a:lnTo>
                    <a:pt x="1281" y="612"/>
                  </a:lnTo>
                  <a:lnTo>
                    <a:pt x="1301" y="604"/>
                  </a:lnTo>
                  <a:lnTo>
                    <a:pt x="1318" y="594"/>
                  </a:lnTo>
                  <a:lnTo>
                    <a:pt x="1334" y="583"/>
                  </a:lnTo>
                  <a:lnTo>
                    <a:pt x="1341" y="577"/>
                  </a:lnTo>
                  <a:lnTo>
                    <a:pt x="1347" y="572"/>
                  </a:lnTo>
                  <a:lnTo>
                    <a:pt x="1352" y="565"/>
                  </a:lnTo>
                  <a:lnTo>
                    <a:pt x="1356" y="559"/>
                  </a:lnTo>
                  <a:lnTo>
                    <a:pt x="1361" y="548"/>
                  </a:lnTo>
                  <a:lnTo>
                    <a:pt x="1365" y="539"/>
                  </a:lnTo>
                  <a:lnTo>
                    <a:pt x="1367" y="531"/>
                  </a:lnTo>
                  <a:lnTo>
                    <a:pt x="1370" y="523"/>
                  </a:lnTo>
                  <a:lnTo>
                    <a:pt x="1370" y="515"/>
                  </a:lnTo>
                  <a:lnTo>
                    <a:pt x="1370" y="509"/>
                  </a:lnTo>
                  <a:lnTo>
                    <a:pt x="1368" y="502"/>
                  </a:lnTo>
                  <a:lnTo>
                    <a:pt x="1366" y="496"/>
                  </a:lnTo>
                  <a:lnTo>
                    <a:pt x="1361" y="481"/>
                  </a:lnTo>
                  <a:lnTo>
                    <a:pt x="1355" y="464"/>
                  </a:lnTo>
                  <a:lnTo>
                    <a:pt x="1349" y="444"/>
                  </a:lnTo>
                  <a:lnTo>
                    <a:pt x="1343" y="417"/>
                  </a:lnTo>
                  <a:lnTo>
                    <a:pt x="1337" y="389"/>
                  </a:lnTo>
                  <a:lnTo>
                    <a:pt x="1329" y="361"/>
                  </a:lnTo>
                  <a:lnTo>
                    <a:pt x="1322" y="334"/>
                  </a:lnTo>
                  <a:lnTo>
                    <a:pt x="1313" y="309"/>
                  </a:lnTo>
                  <a:lnTo>
                    <a:pt x="1298" y="272"/>
                  </a:lnTo>
                  <a:lnTo>
                    <a:pt x="1292" y="257"/>
                  </a:lnTo>
                  <a:lnTo>
                    <a:pt x="1297" y="261"/>
                  </a:lnTo>
                  <a:lnTo>
                    <a:pt x="1308" y="266"/>
                  </a:lnTo>
                  <a:lnTo>
                    <a:pt x="1314" y="269"/>
                  </a:lnTo>
                  <a:lnTo>
                    <a:pt x="1322" y="272"/>
                  </a:lnTo>
                  <a:lnTo>
                    <a:pt x="1329" y="272"/>
                  </a:lnTo>
                  <a:lnTo>
                    <a:pt x="1337" y="271"/>
                  </a:lnTo>
                  <a:lnTo>
                    <a:pt x="1356" y="290"/>
                  </a:lnTo>
                  <a:lnTo>
                    <a:pt x="1555" y="290"/>
                  </a:lnTo>
                  <a:lnTo>
                    <a:pt x="1563" y="278"/>
                  </a:lnTo>
                  <a:lnTo>
                    <a:pt x="1583" y="249"/>
                  </a:lnTo>
                  <a:lnTo>
                    <a:pt x="1609" y="212"/>
                  </a:lnTo>
                  <a:lnTo>
                    <a:pt x="1632" y="175"/>
                  </a:lnTo>
                  <a:lnTo>
                    <a:pt x="1641" y="158"/>
                  </a:lnTo>
                  <a:lnTo>
                    <a:pt x="1651" y="145"/>
                  </a:lnTo>
                  <a:lnTo>
                    <a:pt x="1661" y="132"/>
                  </a:lnTo>
                  <a:lnTo>
                    <a:pt x="1673" y="120"/>
                  </a:lnTo>
                  <a:lnTo>
                    <a:pt x="1699" y="98"/>
                  </a:lnTo>
                  <a:lnTo>
                    <a:pt x="1734" y="72"/>
                  </a:lnTo>
                  <a:lnTo>
                    <a:pt x="1742" y="65"/>
                  </a:lnTo>
                  <a:lnTo>
                    <a:pt x="1749" y="57"/>
                  </a:lnTo>
                  <a:lnTo>
                    <a:pt x="1756" y="49"/>
                  </a:lnTo>
                  <a:lnTo>
                    <a:pt x="1760" y="39"/>
                  </a:lnTo>
                  <a:lnTo>
                    <a:pt x="1765" y="30"/>
                  </a:lnTo>
                  <a:lnTo>
                    <a:pt x="1769" y="20"/>
                  </a:lnTo>
                  <a:lnTo>
                    <a:pt x="1772" y="10"/>
                  </a:lnTo>
                  <a:lnTo>
                    <a:pt x="1774" y="1"/>
                  </a:lnTo>
                  <a:lnTo>
                    <a:pt x="1780" y="1"/>
                  </a:lnTo>
                  <a:lnTo>
                    <a:pt x="1785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62"/>
            <p:cNvSpPr>
              <a:spLocks noChangeAspect="1" noEditPoints="1"/>
            </p:cNvSpPr>
            <p:nvPr/>
          </p:nvSpPr>
          <p:spPr bwMode="auto">
            <a:xfrm>
              <a:off x="5002" y="1922"/>
              <a:ext cx="327" cy="266"/>
            </a:xfrm>
            <a:custGeom>
              <a:avLst/>
              <a:gdLst>
                <a:gd name="T0" fmla="*/ 0 w 2467"/>
                <a:gd name="T1" fmla="*/ 0 h 1896"/>
                <a:gd name="T2" fmla="*/ 0 w 2467"/>
                <a:gd name="T3" fmla="*/ 0 h 1896"/>
                <a:gd name="T4" fmla="*/ 0 w 2467"/>
                <a:gd name="T5" fmla="*/ 0 h 1896"/>
                <a:gd name="T6" fmla="*/ 0 w 2467"/>
                <a:gd name="T7" fmla="*/ 0 h 1896"/>
                <a:gd name="T8" fmla="*/ 0 w 2467"/>
                <a:gd name="T9" fmla="*/ 0 h 1896"/>
                <a:gd name="T10" fmla="*/ 0 w 2467"/>
                <a:gd name="T11" fmla="*/ 0 h 1896"/>
                <a:gd name="T12" fmla="*/ 0 w 2467"/>
                <a:gd name="T13" fmla="*/ 0 h 1896"/>
                <a:gd name="T14" fmla="*/ 0 w 2467"/>
                <a:gd name="T15" fmla="*/ 0 h 1896"/>
                <a:gd name="T16" fmla="*/ 0 w 2467"/>
                <a:gd name="T17" fmla="*/ 0 h 1896"/>
                <a:gd name="T18" fmla="*/ 0 w 2467"/>
                <a:gd name="T19" fmla="*/ 0 h 1896"/>
                <a:gd name="T20" fmla="*/ 0 w 2467"/>
                <a:gd name="T21" fmla="*/ 0 h 1896"/>
                <a:gd name="T22" fmla="*/ 0 w 2467"/>
                <a:gd name="T23" fmla="*/ 0 h 1896"/>
                <a:gd name="T24" fmla="*/ 0 w 2467"/>
                <a:gd name="T25" fmla="*/ 0 h 1896"/>
                <a:gd name="T26" fmla="*/ 0 w 2467"/>
                <a:gd name="T27" fmla="*/ 0 h 1896"/>
                <a:gd name="T28" fmla="*/ 0 w 2467"/>
                <a:gd name="T29" fmla="*/ 0 h 1896"/>
                <a:gd name="T30" fmla="*/ 0 w 2467"/>
                <a:gd name="T31" fmla="*/ 0 h 1896"/>
                <a:gd name="T32" fmla="*/ 0 w 2467"/>
                <a:gd name="T33" fmla="*/ 0 h 1896"/>
                <a:gd name="T34" fmla="*/ 0 w 2467"/>
                <a:gd name="T35" fmla="*/ 0 h 1896"/>
                <a:gd name="T36" fmla="*/ 0 w 2467"/>
                <a:gd name="T37" fmla="*/ 0 h 1896"/>
                <a:gd name="T38" fmla="*/ 0 w 2467"/>
                <a:gd name="T39" fmla="*/ 0 h 1896"/>
                <a:gd name="T40" fmla="*/ 0 w 2467"/>
                <a:gd name="T41" fmla="*/ 0 h 1896"/>
                <a:gd name="T42" fmla="*/ 0 w 2467"/>
                <a:gd name="T43" fmla="*/ 0 h 1896"/>
                <a:gd name="T44" fmla="*/ 0 w 2467"/>
                <a:gd name="T45" fmla="*/ 0 h 1896"/>
                <a:gd name="T46" fmla="*/ 0 w 2467"/>
                <a:gd name="T47" fmla="*/ 0 h 1896"/>
                <a:gd name="T48" fmla="*/ 0 w 2467"/>
                <a:gd name="T49" fmla="*/ 0 h 1896"/>
                <a:gd name="T50" fmla="*/ 0 w 2467"/>
                <a:gd name="T51" fmla="*/ 0 h 1896"/>
                <a:gd name="T52" fmla="*/ 0 w 2467"/>
                <a:gd name="T53" fmla="*/ 0 h 1896"/>
                <a:gd name="T54" fmla="*/ 0 w 2467"/>
                <a:gd name="T55" fmla="*/ 0 h 1896"/>
                <a:gd name="T56" fmla="*/ 0 w 2467"/>
                <a:gd name="T57" fmla="*/ 0 h 1896"/>
                <a:gd name="T58" fmla="*/ 0 w 2467"/>
                <a:gd name="T59" fmla="*/ 0 h 1896"/>
                <a:gd name="T60" fmla="*/ 0 w 2467"/>
                <a:gd name="T61" fmla="*/ 0 h 1896"/>
                <a:gd name="T62" fmla="*/ 0 w 2467"/>
                <a:gd name="T63" fmla="*/ 0 h 1896"/>
                <a:gd name="T64" fmla="*/ 0 w 2467"/>
                <a:gd name="T65" fmla="*/ 0 h 1896"/>
                <a:gd name="T66" fmla="*/ 0 w 2467"/>
                <a:gd name="T67" fmla="*/ 0 h 1896"/>
                <a:gd name="T68" fmla="*/ 0 w 2467"/>
                <a:gd name="T69" fmla="*/ 0 h 1896"/>
                <a:gd name="T70" fmla="*/ 0 w 2467"/>
                <a:gd name="T71" fmla="*/ 0 h 1896"/>
                <a:gd name="T72" fmla="*/ 0 w 2467"/>
                <a:gd name="T73" fmla="*/ 0 h 1896"/>
                <a:gd name="T74" fmla="*/ 0 w 2467"/>
                <a:gd name="T75" fmla="*/ 0 h 1896"/>
                <a:gd name="T76" fmla="*/ 0 w 2467"/>
                <a:gd name="T77" fmla="*/ 0 h 1896"/>
                <a:gd name="T78" fmla="*/ 0 w 2467"/>
                <a:gd name="T79" fmla="*/ 0 h 1896"/>
                <a:gd name="T80" fmla="*/ 0 w 2467"/>
                <a:gd name="T81" fmla="*/ 0 h 1896"/>
                <a:gd name="T82" fmla="*/ 0 w 2467"/>
                <a:gd name="T83" fmla="*/ 0 h 1896"/>
                <a:gd name="T84" fmla="*/ 0 w 2467"/>
                <a:gd name="T85" fmla="*/ 0 h 1896"/>
                <a:gd name="T86" fmla="*/ 0 w 2467"/>
                <a:gd name="T87" fmla="*/ 0 h 1896"/>
                <a:gd name="T88" fmla="*/ 0 w 2467"/>
                <a:gd name="T89" fmla="*/ 0 h 1896"/>
                <a:gd name="T90" fmla="*/ 0 w 2467"/>
                <a:gd name="T91" fmla="*/ 0 h 1896"/>
                <a:gd name="T92" fmla="*/ 0 w 2467"/>
                <a:gd name="T93" fmla="*/ 0 h 1896"/>
                <a:gd name="T94" fmla="*/ 0 w 2467"/>
                <a:gd name="T95" fmla="*/ 0 h 1896"/>
                <a:gd name="T96" fmla="*/ 0 w 2467"/>
                <a:gd name="T97" fmla="*/ 0 h 1896"/>
                <a:gd name="T98" fmla="*/ 0 w 2467"/>
                <a:gd name="T99" fmla="*/ 0 h 1896"/>
                <a:gd name="T100" fmla="*/ 0 w 2467"/>
                <a:gd name="T101" fmla="*/ 0 h 1896"/>
                <a:gd name="T102" fmla="*/ 0 w 2467"/>
                <a:gd name="T103" fmla="*/ 0 h 1896"/>
                <a:gd name="T104" fmla="*/ 0 w 2467"/>
                <a:gd name="T105" fmla="*/ 0 h 1896"/>
                <a:gd name="T106" fmla="*/ 0 w 2467"/>
                <a:gd name="T107" fmla="*/ 0 h 1896"/>
                <a:gd name="T108" fmla="*/ 0 w 2467"/>
                <a:gd name="T109" fmla="*/ 0 h 1896"/>
                <a:gd name="T110" fmla="*/ 0 w 2467"/>
                <a:gd name="T111" fmla="*/ 0 h 1896"/>
                <a:gd name="T112" fmla="*/ 0 w 2467"/>
                <a:gd name="T113" fmla="*/ 0 h 1896"/>
                <a:gd name="T114" fmla="*/ 0 w 2467"/>
                <a:gd name="T115" fmla="*/ 0 h 18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467"/>
                <a:gd name="T175" fmla="*/ 0 h 1896"/>
                <a:gd name="T176" fmla="*/ 2467 w 2467"/>
                <a:gd name="T177" fmla="*/ 1896 h 18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467" h="1896">
                  <a:moveTo>
                    <a:pt x="2238" y="1286"/>
                  </a:moveTo>
                  <a:lnTo>
                    <a:pt x="2216" y="1288"/>
                  </a:lnTo>
                  <a:lnTo>
                    <a:pt x="2199" y="1290"/>
                  </a:lnTo>
                  <a:lnTo>
                    <a:pt x="2182" y="1295"/>
                  </a:lnTo>
                  <a:lnTo>
                    <a:pt x="2171" y="1299"/>
                  </a:lnTo>
                  <a:lnTo>
                    <a:pt x="2142" y="1312"/>
                  </a:lnTo>
                  <a:lnTo>
                    <a:pt x="2110" y="1329"/>
                  </a:lnTo>
                  <a:lnTo>
                    <a:pt x="2074" y="1347"/>
                  </a:lnTo>
                  <a:lnTo>
                    <a:pt x="2038" y="1364"/>
                  </a:lnTo>
                  <a:lnTo>
                    <a:pt x="2005" y="1383"/>
                  </a:lnTo>
                  <a:lnTo>
                    <a:pt x="1979" y="1399"/>
                  </a:lnTo>
                  <a:lnTo>
                    <a:pt x="1969" y="1407"/>
                  </a:lnTo>
                  <a:lnTo>
                    <a:pt x="1962" y="1415"/>
                  </a:lnTo>
                  <a:lnTo>
                    <a:pt x="1958" y="1418"/>
                  </a:lnTo>
                  <a:lnTo>
                    <a:pt x="1956" y="1421"/>
                  </a:lnTo>
                  <a:lnTo>
                    <a:pt x="1955" y="1423"/>
                  </a:lnTo>
                  <a:lnTo>
                    <a:pt x="1955" y="1426"/>
                  </a:lnTo>
                  <a:lnTo>
                    <a:pt x="1953" y="1442"/>
                  </a:lnTo>
                  <a:lnTo>
                    <a:pt x="1950" y="1465"/>
                  </a:lnTo>
                  <a:lnTo>
                    <a:pt x="1945" y="1493"/>
                  </a:lnTo>
                  <a:lnTo>
                    <a:pt x="1939" y="1523"/>
                  </a:lnTo>
                  <a:lnTo>
                    <a:pt x="1933" y="1555"/>
                  </a:lnTo>
                  <a:lnTo>
                    <a:pt x="1927" y="1582"/>
                  </a:lnTo>
                  <a:lnTo>
                    <a:pt x="1920" y="1606"/>
                  </a:lnTo>
                  <a:lnTo>
                    <a:pt x="1916" y="1620"/>
                  </a:lnTo>
                  <a:lnTo>
                    <a:pt x="1914" y="1627"/>
                  </a:lnTo>
                  <a:lnTo>
                    <a:pt x="1913" y="1633"/>
                  </a:lnTo>
                  <a:lnTo>
                    <a:pt x="1913" y="1640"/>
                  </a:lnTo>
                  <a:lnTo>
                    <a:pt x="1911" y="1648"/>
                  </a:lnTo>
                  <a:lnTo>
                    <a:pt x="1911" y="1665"/>
                  </a:lnTo>
                  <a:lnTo>
                    <a:pt x="1911" y="1681"/>
                  </a:lnTo>
                  <a:lnTo>
                    <a:pt x="1910" y="1689"/>
                  </a:lnTo>
                  <a:lnTo>
                    <a:pt x="1909" y="1696"/>
                  </a:lnTo>
                  <a:lnTo>
                    <a:pt x="1907" y="1703"/>
                  </a:lnTo>
                  <a:lnTo>
                    <a:pt x="1905" y="1709"/>
                  </a:lnTo>
                  <a:lnTo>
                    <a:pt x="1901" y="1714"/>
                  </a:lnTo>
                  <a:lnTo>
                    <a:pt x="1896" y="1717"/>
                  </a:lnTo>
                  <a:lnTo>
                    <a:pt x="1890" y="1720"/>
                  </a:lnTo>
                  <a:lnTo>
                    <a:pt x="1882" y="1720"/>
                  </a:lnTo>
                  <a:lnTo>
                    <a:pt x="1863" y="1720"/>
                  </a:lnTo>
                  <a:lnTo>
                    <a:pt x="1836" y="1719"/>
                  </a:lnTo>
                  <a:lnTo>
                    <a:pt x="1807" y="1720"/>
                  </a:lnTo>
                  <a:lnTo>
                    <a:pt x="1777" y="1721"/>
                  </a:lnTo>
                  <a:lnTo>
                    <a:pt x="1761" y="1722"/>
                  </a:lnTo>
                  <a:lnTo>
                    <a:pt x="1746" y="1726"/>
                  </a:lnTo>
                  <a:lnTo>
                    <a:pt x="1732" y="1728"/>
                  </a:lnTo>
                  <a:lnTo>
                    <a:pt x="1719" y="1732"/>
                  </a:lnTo>
                  <a:lnTo>
                    <a:pt x="1708" y="1738"/>
                  </a:lnTo>
                  <a:lnTo>
                    <a:pt x="1697" y="1743"/>
                  </a:lnTo>
                  <a:lnTo>
                    <a:pt x="1693" y="1748"/>
                  </a:lnTo>
                  <a:lnTo>
                    <a:pt x="1688" y="1751"/>
                  </a:lnTo>
                  <a:lnTo>
                    <a:pt x="1685" y="1755"/>
                  </a:lnTo>
                  <a:lnTo>
                    <a:pt x="1683" y="1759"/>
                  </a:lnTo>
                  <a:lnTo>
                    <a:pt x="1678" y="1768"/>
                  </a:lnTo>
                  <a:lnTo>
                    <a:pt x="1672" y="1776"/>
                  </a:lnTo>
                  <a:lnTo>
                    <a:pt x="1666" y="1783"/>
                  </a:lnTo>
                  <a:lnTo>
                    <a:pt x="1660" y="1789"/>
                  </a:lnTo>
                  <a:lnTo>
                    <a:pt x="1654" y="1794"/>
                  </a:lnTo>
                  <a:lnTo>
                    <a:pt x="1648" y="1799"/>
                  </a:lnTo>
                  <a:lnTo>
                    <a:pt x="1642" y="1802"/>
                  </a:lnTo>
                  <a:lnTo>
                    <a:pt x="1636" y="1804"/>
                  </a:lnTo>
                  <a:lnTo>
                    <a:pt x="1630" y="1806"/>
                  </a:lnTo>
                  <a:lnTo>
                    <a:pt x="1624" y="1807"/>
                  </a:lnTo>
                  <a:lnTo>
                    <a:pt x="1619" y="1808"/>
                  </a:lnTo>
                  <a:lnTo>
                    <a:pt x="1613" y="1808"/>
                  </a:lnTo>
                  <a:lnTo>
                    <a:pt x="1602" y="1807"/>
                  </a:lnTo>
                  <a:lnTo>
                    <a:pt x="1594" y="1804"/>
                  </a:lnTo>
                  <a:lnTo>
                    <a:pt x="1580" y="1795"/>
                  </a:lnTo>
                  <a:lnTo>
                    <a:pt x="1553" y="1782"/>
                  </a:lnTo>
                  <a:lnTo>
                    <a:pt x="1521" y="1764"/>
                  </a:lnTo>
                  <a:lnTo>
                    <a:pt x="1484" y="1744"/>
                  </a:lnTo>
                  <a:lnTo>
                    <a:pt x="1444" y="1725"/>
                  </a:lnTo>
                  <a:lnTo>
                    <a:pt x="1405" y="1708"/>
                  </a:lnTo>
                  <a:lnTo>
                    <a:pt x="1388" y="1702"/>
                  </a:lnTo>
                  <a:lnTo>
                    <a:pt x="1372" y="1697"/>
                  </a:lnTo>
                  <a:lnTo>
                    <a:pt x="1356" y="1694"/>
                  </a:lnTo>
                  <a:lnTo>
                    <a:pt x="1343" y="1693"/>
                  </a:lnTo>
                  <a:lnTo>
                    <a:pt x="1322" y="1692"/>
                  </a:lnTo>
                  <a:lnTo>
                    <a:pt x="1301" y="1689"/>
                  </a:lnTo>
                  <a:lnTo>
                    <a:pt x="1282" y="1687"/>
                  </a:lnTo>
                  <a:lnTo>
                    <a:pt x="1265" y="1684"/>
                  </a:lnTo>
                  <a:lnTo>
                    <a:pt x="1256" y="1683"/>
                  </a:lnTo>
                  <a:lnTo>
                    <a:pt x="1249" y="1683"/>
                  </a:lnTo>
                  <a:lnTo>
                    <a:pt x="1241" y="1684"/>
                  </a:lnTo>
                  <a:lnTo>
                    <a:pt x="1235" y="1685"/>
                  </a:lnTo>
                  <a:lnTo>
                    <a:pt x="1228" y="1689"/>
                  </a:lnTo>
                  <a:lnTo>
                    <a:pt x="1222" y="1692"/>
                  </a:lnTo>
                  <a:lnTo>
                    <a:pt x="1216" y="1697"/>
                  </a:lnTo>
                  <a:lnTo>
                    <a:pt x="1211" y="1704"/>
                  </a:lnTo>
                  <a:lnTo>
                    <a:pt x="1205" y="1712"/>
                  </a:lnTo>
                  <a:lnTo>
                    <a:pt x="1198" y="1719"/>
                  </a:lnTo>
                  <a:lnTo>
                    <a:pt x="1190" y="1726"/>
                  </a:lnTo>
                  <a:lnTo>
                    <a:pt x="1181" y="1733"/>
                  </a:lnTo>
                  <a:lnTo>
                    <a:pt x="1162" y="1748"/>
                  </a:lnTo>
                  <a:lnTo>
                    <a:pt x="1141" y="1759"/>
                  </a:lnTo>
                  <a:lnTo>
                    <a:pt x="1120" y="1769"/>
                  </a:lnTo>
                  <a:lnTo>
                    <a:pt x="1102" y="1777"/>
                  </a:lnTo>
                  <a:lnTo>
                    <a:pt x="1093" y="1780"/>
                  </a:lnTo>
                  <a:lnTo>
                    <a:pt x="1084" y="1781"/>
                  </a:lnTo>
                  <a:lnTo>
                    <a:pt x="1078" y="1782"/>
                  </a:lnTo>
                  <a:lnTo>
                    <a:pt x="1072" y="1781"/>
                  </a:lnTo>
                  <a:lnTo>
                    <a:pt x="1058" y="1779"/>
                  </a:lnTo>
                  <a:lnTo>
                    <a:pt x="1040" y="1777"/>
                  </a:lnTo>
                  <a:lnTo>
                    <a:pt x="1017" y="1775"/>
                  </a:lnTo>
                  <a:lnTo>
                    <a:pt x="994" y="1774"/>
                  </a:lnTo>
                  <a:lnTo>
                    <a:pt x="982" y="1774"/>
                  </a:lnTo>
                  <a:lnTo>
                    <a:pt x="971" y="1775"/>
                  </a:lnTo>
                  <a:lnTo>
                    <a:pt x="960" y="1776"/>
                  </a:lnTo>
                  <a:lnTo>
                    <a:pt x="951" y="1779"/>
                  </a:lnTo>
                  <a:lnTo>
                    <a:pt x="943" y="1782"/>
                  </a:lnTo>
                  <a:lnTo>
                    <a:pt x="936" y="1787"/>
                  </a:lnTo>
                  <a:lnTo>
                    <a:pt x="933" y="1789"/>
                  </a:lnTo>
                  <a:lnTo>
                    <a:pt x="931" y="1792"/>
                  </a:lnTo>
                  <a:lnTo>
                    <a:pt x="929" y="1795"/>
                  </a:lnTo>
                  <a:lnTo>
                    <a:pt x="928" y="1799"/>
                  </a:lnTo>
                  <a:lnTo>
                    <a:pt x="922" y="1814"/>
                  </a:lnTo>
                  <a:lnTo>
                    <a:pt x="914" y="1831"/>
                  </a:lnTo>
                  <a:lnTo>
                    <a:pt x="904" y="1850"/>
                  </a:lnTo>
                  <a:lnTo>
                    <a:pt x="892" y="1866"/>
                  </a:lnTo>
                  <a:lnTo>
                    <a:pt x="885" y="1874"/>
                  </a:lnTo>
                  <a:lnTo>
                    <a:pt x="879" y="1880"/>
                  </a:lnTo>
                  <a:lnTo>
                    <a:pt x="872" y="1886"/>
                  </a:lnTo>
                  <a:lnTo>
                    <a:pt x="866" y="1890"/>
                  </a:lnTo>
                  <a:lnTo>
                    <a:pt x="858" y="1893"/>
                  </a:lnTo>
                  <a:lnTo>
                    <a:pt x="852" y="1896"/>
                  </a:lnTo>
                  <a:lnTo>
                    <a:pt x="845" y="1894"/>
                  </a:lnTo>
                  <a:lnTo>
                    <a:pt x="838" y="1892"/>
                  </a:lnTo>
                  <a:lnTo>
                    <a:pt x="807" y="1877"/>
                  </a:lnTo>
                  <a:lnTo>
                    <a:pt x="764" y="1859"/>
                  </a:lnTo>
                  <a:lnTo>
                    <a:pt x="742" y="1851"/>
                  </a:lnTo>
                  <a:lnTo>
                    <a:pt x="720" y="1843"/>
                  </a:lnTo>
                  <a:lnTo>
                    <a:pt x="709" y="1841"/>
                  </a:lnTo>
                  <a:lnTo>
                    <a:pt x="698" y="1839"/>
                  </a:lnTo>
                  <a:lnTo>
                    <a:pt x="687" y="1838"/>
                  </a:lnTo>
                  <a:lnTo>
                    <a:pt x="677" y="1837"/>
                  </a:lnTo>
                  <a:lnTo>
                    <a:pt x="660" y="1838"/>
                  </a:lnTo>
                  <a:lnTo>
                    <a:pt x="643" y="1839"/>
                  </a:lnTo>
                  <a:lnTo>
                    <a:pt x="626" y="1841"/>
                  </a:lnTo>
                  <a:lnTo>
                    <a:pt x="611" y="1844"/>
                  </a:lnTo>
                  <a:lnTo>
                    <a:pt x="597" y="1849"/>
                  </a:lnTo>
                  <a:lnTo>
                    <a:pt x="584" y="1853"/>
                  </a:lnTo>
                  <a:lnTo>
                    <a:pt x="572" y="1859"/>
                  </a:lnTo>
                  <a:lnTo>
                    <a:pt x="561" y="1865"/>
                  </a:lnTo>
                  <a:lnTo>
                    <a:pt x="550" y="1870"/>
                  </a:lnTo>
                  <a:lnTo>
                    <a:pt x="536" y="1876"/>
                  </a:lnTo>
                  <a:lnTo>
                    <a:pt x="522" y="1880"/>
                  </a:lnTo>
                  <a:lnTo>
                    <a:pt x="507" y="1882"/>
                  </a:lnTo>
                  <a:lnTo>
                    <a:pt x="491" y="1885"/>
                  </a:lnTo>
                  <a:lnTo>
                    <a:pt x="478" y="1884"/>
                  </a:lnTo>
                  <a:lnTo>
                    <a:pt x="472" y="1882"/>
                  </a:lnTo>
                  <a:lnTo>
                    <a:pt x="465" y="1881"/>
                  </a:lnTo>
                  <a:lnTo>
                    <a:pt x="461" y="1879"/>
                  </a:lnTo>
                  <a:lnTo>
                    <a:pt x="455" y="1876"/>
                  </a:lnTo>
                  <a:lnTo>
                    <a:pt x="443" y="1869"/>
                  </a:lnTo>
                  <a:lnTo>
                    <a:pt x="425" y="1862"/>
                  </a:lnTo>
                  <a:lnTo>
                    <a:pt x="402" y="1854"/>
                  </a:lnTo>
                  <a:lnTo>
                    <a:pt x="375" y="1848"/>
                  </a:lnTo>
                  <a:lnTo>
                    <a:pt x="348" y="1841"/>
                  </a:lnTo>
                  <a:lnTo>
                    <a:pt x="322" y="1837"/>
                  </a:lnTo>
                  <a:lnTo>
                    <a:pt x="298" y="1832"/>
                  </a:lnTo>
                  <a:lnTo>
                    <a:pt x="278" y="1831"/>
                  </a:lnTo>
                  <a:lnTo>
                    <a:pt x="254" y="1831"/>
                  </a:lnTo>
                  <a:lnTo>
                    <a:pt x="218" y="1829"/>
                  </a:lnTo>
                  <a:lnTo>
                    <a:pt x="175" y="1826"/>
                  </a:lnTo>
                  <a:lnTo>
                    <a:pt x="129" y="1824"/>
                  </a:lnTo>
                  <a:lnTo>
                    <a:pt x="84" y="1820"/>
                  </a:lnTo>
                  <a:lnTo>
                    <a:pt x="47" y="1817"/>
                  </a:lnTo>
                  <a:lnTo>
                    <a:pt x="21" y="1816"/>
                  </a:lnTo>
                  <a:lnTo>
                    <a:pt x="11" y="1815"/>
                  </a:lnTo>
                  <a:lnTo>
                    <a:pt x="0" y="1393"/>
                  </a:lnTo>
                  <a:lnTo>
                    <a:pt x="7" y="1389"/>
                  </a:lnTo>
                  <a:lnTo>
                    <a:pt x="23" y="1382"/>
                  </a:lnTo>
                  <a:lnTo>
                    <a:pt x="46" y="1369"/>
                  </a:lnTo>
                  <a:lnTo>
                    <a:pt x="73" y="1354"/>
                  </a:lnTo>
                  <a:lnTo>
                    <a:pt x="103" y="1337"/>
                  </a:lnTo>
                  <a:lnTo>
                    <a:pt x="130" y="1321"/>
                  </a:lnTo>
                  <a:lnTo>
                    <a:pt x="152" y="1306"/>
                  </a:lnTo>
                  <a:lnTo>
                    <a:pt x="167" y="1294"/>
                  </a:lnTo>
                  <a:lnTo>
                    <a:pt x="172" y="1287"/>
                  </a:lnTo>
                  <a:lnTo>
                    <a:pt x="177" y="1278"/>
                  </a:lnTo>
                  <a:lnTo>
                    <a:pt x="180" y="1269"/>
                  </a:lnTo>
                  <a:lnTo>
                    <a:pt x="183" y="1258"/>
                  </a:lnTo>
                  <a:lnTo>
                    <a:pt x="190" y="1233"/>
                  </a:lnTo>
                  <a:lnTo>
                    <a:pt x="197" y="1208"/>
                  </a:lnTo>
                  <a:lnTo>
                    <a:pt x="202" y="1196"/>
                  </a:lnTo>
                  <a:lnTo>
                    <a:pt x="207" y="1185"/>
                  </a:lnTo>
                  <a:lnTo>
                    <a:pt x="214" y="1175"/>
                  </a:lnTo>
                  <a:lnTo>
                    <a:pt x="220" y="1167"/>
                  </a:lnTo>
                  <a:lnTo>
                    <a:pt x="225" y="1164"/>
                  </a:lnTo>
                  <a:lnTo>
                    <a:pt x="228" y="1162"/>
                  </a:lnTo>
                  <a:lnTo>
                    <a:pt x="233" y="1160"/>
                  </a:lnTo>
                  <a:lnTo>
                    <a:pt x="238" y="1159"/>
                  </a:lnTo>
                  <a:lnTo>
                    <a:pt x="243" y="1158"/>
                  </a:lnTo>
                  <a:lnTo>
                    <a:pt x="249" y="1158"/>
                  </a:lnTo>
                  <a:lnTo>
                    <a:pt x="255" y="1159"/>
                  </a:lnTo>
                  <a:lnTo>
                    <a:pt x="262" y="1160"/>
                  </a:lnTo>
                  <a:lnTo>
                    <a:pt x="289" y="1170"/>
                  </a:lnTo>
                  <a:lnTo>
                    <a:pt x="317" y="1183"/>
                  </a:lnTo>
                  <a:lnTo>
                    <a:pt x="345" y="1196"/>
                  </a:lnTo>
                  <a:lnTo>
                    <a:pt x="372" y="1209"/>
                  </a:lnTo>
                  <a:lnTo>
                    <a:pt x="396" y="1220"/>
                  </a:lnTo>
                  <a:lnTo>
                    <a:pt x="417" y="1228"/>
                  </a:lnTo>
                  <a:lnTo>
                    <a:pt x="426" y="1232"/>
                  </a:lnTo>
                  <a:lnTo>
                    <a:pt x="434" y="1233"/>
                  </a:lnTo>
                  <a:lnTo>
                    <a:pt x="440" y="1234"/>
                  </a:lnTo>
                  <a:lnTo>
                    <a:pt x="444" y="1232"/>
                  </a:lnTo>
                  <a:lnTo>
                    <a:pt x="456" y="1225"/>
                  </a:lnTo>
                  <a:lnTo>
                    <a:pt x="473" y="1213"/>
                  </a:lnTo>
                  <a:lnTo>
                    <a:pt x="493" y="1199"/>
                  </a:lnTo>
                  <a:lnTo>
                    <a:pt x="514" y="1184"/>
                  </a:lnTo>
                  <a:lnTo>
                    <a:pt x="551" y="1156"/>
                  </a:lnTo>
                  <a:lnTo>
                    <a:pt x="566" y="1144"/>
                  </a:lnTo>
                  <a:lnTo>
                    <a:pt x="567" y="1140"/>
                  </a:lnTo>
                  <a:lnTo>
                    <a:pt x="566" y="1130"/>
                  </a:lnTo>
                  <a:lnTo>
                    <a:pt x="564" y="1116"/>
                  </a:lnTo>
                  <a:lnTo>
                    <a:pt x="560" y="1098"/>
                  </a:lnTo>
                  <a:lnTo>
                    <a:pt x="557" y="1087"/>
                  </a:lnTo>
                  <a:lnTo>
                    <a:pt x="551" y="1077"/>
                  </a:lnTo>
                  <a:lnTo>
                    <a:pt x="546" y="1065"/>
                  </a:lnTo>
                  <a:lnTo>
                    <a:pt x="539" y="1054"/>
                  </a:lnTo>
                  <a:lnTo>
                    <a:pt x="530" y="1043"/>
                  </a:lnTo>
                  <a:lnTo>
                    <a:pt x="520" y="1031"/>
                  </a:lnTo>
                  <a:lnTo>
                    <a:pt x="509" y="1021"/>
                  </a:lnTo>
                  <a:lnTo>
                    <a:pt x="495" y="1010"/>
                  </a:lnTo>
                  <a:lnTo>
                    <a:pt x="479" y="999"/>
                  </a:lnTo>
                  <a:lnTo>
                    <a:pt x="464" y="986"/>
                  </a:lnTo>
                  <a:lnTo>
                    <a:pt x="449" y="972"/>
                  </a:lnTo>
                  <a:lnTo>
                    <a:pt x="434" y="956"/>
                  </a:lnTo>
                  <a:lnTo>
                    <a:pt x="418" y="939"/>
                  </a:lnTo>
                  <a:lnTo>
                    <a:pt x="403" y="922"/>
                  </a:lnTo>
                  <a:lnTo>
                    <a:pt x="388" y="903"/>
                  </a:lnTo>
                  <a:lnTo>
                    <a:pt x="375" y="885"/>
                  </a:lnTo>
                  <a:lnTo>
                    <a:pt x="362" y="865"/>
                  </a:lnTo>
                  <a:lnTo>
                    <a:pt x="350" y="846"/>
                  </a:lnTo>
                  <a:lnTo>
                    <a:pt x="340" y="827"/>
                  </a:lnTo>
                  <a:lnTo>
                    <a:pt x="331" y="808"/>
                  </a:lnTo>
                  <a:lnTo>
                    <a:pt x="325" y="790"/>
                  </a:lnTo>
                  <a:lnTo>
                    <a:pt x="320" y="771"/>
                  </a:lnTo>
                  <a:lnTo>
                    <a:pt x="318" y="763"/>
                  </a:lnTo>
                  <a:lnTo>
                    <a:pt x="317" y="754"/>
                  </a:lnTo>
                  <a:lnTo>
                    <a:pt x="317" y="746"/>
                  </a:lnTo>
                  <a:lnTo>
                    <a:pt x="317" y="739"/>
                  </a:lnTo>
                  <a:lnTo>
                    <a:pt x="318" y="730"/>
                  </a:lnTo>
                  <a:lnTo>
                    <a:pt x="319" y="722"/>
                  </a:lnTo>
                  <a:lnTo>
                    <a:pt x="323" y="714"/>
                  </a:lnTo>
                  <a:lnTo>
                    <a:pt x="325" y="706"/>
                  </a:lnTo>
                  <a:lnTo>
                    <a:pt x="333" y="689"/>
                  </a:lnTo>
                  <a:lnTo>
                    <a:pt x="343" y="671"/>
                  </a:lnTo>
                  <a:lnTo>
                    <a:pt x="355" y="654"/>
                  </a:lnTo>
                  <a:lnTo>
                    <a:pt x="368" y="636"/>
                  </a:lnTo>
                  <a:lnTo>
                    <a:pt x="384" y="620"/>
                  </a:lnTo>
                  <a:lnTo>
                    <a:pt x="399" y="604"/>
                  </a:lnTo>
                  <a:lnTo>
                    <a:pt x="429" y="573"/>
                  </a:lnTo>
                  <a:lnTo>
                    <a:pt x="459" y="546"/>
                  </a:lnTo>
                  <a:lnTo>
                    <a:pt x="483" y="525"/>
                  </a:lnTo>
                  <a:lnTo>
                    <a:pt x="500" y="510"/>
                  </a:lnTo>
                  <a:lnTo>
                    <a:pt x="520" y="496"/>
                  </a:lnTo>
                  <a:lnTo>
                    <a:pt x="529" y="489"/>
                  </a:lnTo>
                  <a:lnTo>
                    <a:pt x="532" y="485"/>
                  </a:lnTo>
                  <a:lnTo>
                    <a:pt x="533" y="479"/>
                  </a:lnTo>
                  <a:lnTo>
                    <a:pt x="534" y="469"/>
                  </a:lnTo>
                  <a:lnTo>
                    <a:pt x="534" y="455"/>
                  </a:lnTo>
                  <a:lnTo>
                    <a:pt x="533" y="450"/>
                  </a:lnTo>
                  <a:lnTo>
                    <a:pt x="532" y="446"/>
                  </a:lnTo>
                  <a:lnTo>
                    <a:pt x="529" y="442"/>
                  </a:lnTo>
                  <a:lnTo>
                    <a:pt x="526" y="436"/>
                  </a:lnTo>
                  <a:lnTo>
                    <a:pt x="518" y="425"/>
                  </a:lnTo>
                  <a:lnTo>
                    <a:pt x="507" y="413"/>
                  </a:lnTo>
                  <a:lnTo>
                    <a:pt x="493" y="401"/>
                  </a:lnTo>
                  <a:lnTo>
                    <a:pt x="479" y="388"/>
                  </a:lnTo>
                  <a:lnTo>
                    <a:pt x="463" y="376"/>
                  </a:lnTo>
                  <a:lnTo>
                    <a:pt x="447" y="363"/>
                  </a:lnTo>
                  <a:lnTo>
                    <a:pt x="412" y="339"/>
                  </a:lnTo>
                  <a:lnTo>
                    <a:pt x="379" y="318"/>
                  </a:lnTo>
                  <a:lnTo>
                    <a:pt x="352" y="300"/>
                  </a:lnTo>
                  <a:lnTo>
                    <a:pt x="333" y="288"/>
                  </a:lnTo>
                  <a:lnTo>
                    <a:pt x="320" y="279"/>
                  </a:lnTo>
                  <a:lnTo>
                    <a:pt x="306" y="267"/>
                  </a:lnTo>
                  <a:lnTo>
                    <a:pt x="299" y="260"/>
                  </a:lnTo>
                  <a:lnTo>
                    <a:pt x="290" y="252"/>
                  </a:lnTo>
                  <a:lnTo>
                    <a:pt x="283" y="242"/>
                  </a:lnTo>
                  <a:lnTo>
                    <a:pt x="276" y="233"/>
                  </a:lnTo>
                  <a:lnTo>
                    <a:pt x="270" y="222"/>
                  </a:lnTo>
                  <a:lnTo>
                    <a:pt x="265" y="210"/>
                  </a:lnTo>
                  <a:lnTo>
                    <a:pt x="261" y="197"/>
                  </a:lnTo>
                  <a:lnTo>
                    <a:pt x="257" y="183"/>
                  </a:lnTo>
                  <a:lnTo>
                    <a:pt x="256" y="167"/>
                  </a:lnTo>
                  <a:lnTo>
                    <a:pt x="257" y="150"/>
                  </a:lnTo>
                  <a:lnTo>
                    <a:pt x="259" y="133"/>
                  </a:lnTo>
                  <a:lnTo>
                    <a:pt x="264" y="114"/>
                  </a:lnTo>
                  <a:lnTo>
                    <a:pt x="276" y="109"/>
                  </a:lnTo>
                  <a:lnTo>
                    <a:pt x="286" y="103"/>
                  </a:lnTo>
                  <a:lnTo>
                    <a:pt x="301" y="89"/>
                  </a:lnTo>
                  <a:lnTo>
                    <a:pt x="317" y="74"/>
                  </a:lnTo>
                  <a:lnTo>
                    <a:pt x="337" y="57"/>
                  </a:lnTo>
                  <a:lnTo>
                    <a:pt x="359" y="42"/>
                  </a:lnTo>
                  <a:lnTo>
                    <a:pt x="370" y="35"/>
                  </a:lnTo>
                  <a:lnTo>
                    <a:pt x="384" y="27"/>
                  </a:lnTo>
                  <a:lnTo>
                    <a:pt x="398" y="20"/>
                  </a:lnTo>
                  <a:lnTo>
                    <a:pt x="412" y="14"/>
                  </a:lnTo>
                  <a:lnTo>
                    <a:pt x="428" y="10"/>
                  </a:lnTo>
                  <a:lnTo>
                    <a:pt x="446" y="5"/>
                  </a:lnTo>
                  <a:lnTo>
                    <a:pt x="464" y="2"/>
                  </a:lnTo>
                  <a:lnTo>
                    <a:pt x="484" y="0"/>
                  </a:lnTo>
                  <a:lnTo>
                    <a:pt x="493" y="0"/>
                  </a:lnTo>
                  <a:lnTo>
                    <a:pt x="503" y="0"/>
                  </a:lnTo>
                  <a:lnTo>
                    <a:pt x="512" y="1"/>
                  </a:lnTo>
                  <a:lnTo>
                    <a:pt x="521" y="3"/>
                  </a:lnTo>
                  <a:lnTo>
                    <a:pt x="528" y="5"/>
                  </a:lnTo>
                  <a:lnTo>
                    <a:pt x="536" y="7"/>
                  </a:lnTo>
                  <a:lnTo>
                    <a:pt x="542" y="11"/>
                  </a:lnTo>
                  <a:lnTo>
                    <a:pt x="550" y="15"/>
                  </a:lnTo>
                  <a:lnTo>
                    <a:pt x="562" y="23"/>
                  </a:lnTo>
                  <a:lnTo>
                    <a:pt x="573" y="34"/>
                  </a:lnTo>
                  <a:lnTo>
                    <a:pt x="584" y="44"/>
                  </a:lnTo>
                  <a:lnTo>
                    <a:pt x="592" y="57"/>
                  </a:lnTo>
                  <a:lnTo>
                    <a:pt x="610" y="85"/>
                  </a:lnTo>
                  <a:lnTo>
                    <a:pt x="626" y="113"/>
                  </a:lnTo>
                  <a:lnTo>
                    <a:pt x="635" y="127"/>
                  </a:lnTo>
                  <a:lnTo>
                    <a:pt x="644" y="141"/>
                  </a:lnTo>
                  <a:lnTo>
                    <a:pt x="652" y="154"/>
                  </a:lnTo>
                  <a:lnTo>
                    <a:pt x="663" y="166"/>
                  </a:lnTo>
                  <a:lnTo>
                    <a:pt x="674" y="178"/>
                  </a:lnTo>
                  <a:lnTo>
                    <a:pt x="686" y="189"/>
                  </a:lnTo>
                  <a:lnTo>
                    <a:pt x="699" y="199"/>
                  </a:lnTo>
                  <a:lnTo>
                    <a:pt x="711" y="209"/>
                  </a:lnTo>
                  <a:lnTo>
                    <a:pt x="737" y="225"/>
                  </a:lnTo>
                  <a:lnTo>
                    <a:pt x="761" y="239"/>
                  </a:lnTo>
                  <a:lnTo>
                    <a:pt x="800" y="257"/>
                  </a:lnTo>
                  <a:lnTo>
                    <a:pt x="817" y="263"/>
                  </a:lnTo>
                  <a:lnTo>
                    <a:pt x="821" y="270"/>
                  </a:lnTo>
                  <a:lnTo>
                    <a:pt x="834" y="290"/>
                  </a:lnTo>
                  <a:lnTo>
                    <a:pt x="842" y="308"/>
                  </a:lnTo>
                  <a:lnTo>
                    <a:pt x="852" y="331"/>
                  </a:lnTo>
                  <a:lnTo>
                    <a:pt x="862" y="358"/>
                  </a:lnTo>
                  <a:lnTo>
                    <a:pt x="874" y="390"/>
                  </a:lnTo>
                  <a:lnTo>
                    <a:pt x="881" y="408"/>
                  </a:lnTo>
                  <a:lnTo>
                    <a:pt x="889" y="422"/>
                  </a:lnTo>
                  <a:lnTo>
                    <a:pt x="896" y="435"/>
                  </a:lnTo>
                  <a:lnTo>
                    <a:pt x="905" y="446"/>
                  </a:lnTo>
                  <a:lnTo>
                    <a:pt x="915" y="455"/>
                  </a:lnTo>
                  <a:lnTo>
                    <a:pt x="924" y="461"/>
                  </a:lnTo>
                  <a:lnTo>
                    <a:pt x="934" y="467"/>
                  </a:lnTo>
                  <a:lnTo>
                    <a:pt x="944" y="471"/>
                  </a:lnTo>
                  <a:lnTo>
                    <a:pt x="954" y="473"/>
                  </a:lnTo>
                  <a:lnTo>
                    <a:pt x="964" y="474"/>
                  </a:lnTo>
                  <a:lnTo>
                    <a:pt x="972" y="473"/>
                  </a:lnTo>
                  <a:lnTo>
                    <a:pt x="981" y="472"/>
                  </a:lnTo>
                  <a:lnTo>
                    <a:pt x="990" y="469"/>
                  </a:lnTo>
                  <a:lnTo>
                    <a:pt x="997" y="466"/>
                  </a:lnTo>
                  <a:lnTo>
                    <a:pt x="1004" y="460"/>
                  </a:lnTo>
                  <a:lnTo>
                    <a:pt x="1009" y="455"/>
                  </a:lnTo>
                  <a:lnTo>
                    <a:pt x="1014" y="449"/>
                  </a:lnTo>
                  <a:lnTo>
                    <a:pt x="1020" y="443"/>
                  </a:lnTo>
                  <a:lnTo>
                    <a:pt x="1028" y="437"/>
                  </a:lnTo>
                  <a:lnTo>
                    <a:pt x="1035" y="432"/>
                  </a:lnTo>
                  <a:lnTo>
                    <a:pt x="1044" y="426"/>
                  </a:lnTo>
                  <a:lnTo>
                    <a:pt x="1054" y="421"/>
                  </a:lnTo>
                  <a:lnTo>
                    <a:pt x="1065" y="417"/>
                  </a:lnTo>
                  <a:lnTo>
                    <a:pt x="1076" y="412"/>
                  </a:lnTo>
                  <a:lnTo>
                    <a:pt x="1087" y="409"/>
                  </a:lnTo>
                  <a:lnTo>
                    <a:pt x="1099" y="406"/>
                  </a:lnTo>
                  <a:lnTo>
                    <a:pt x="1111" y="404"/>
                  </a:lnTo>
                  <a:lnTo>
                    <a:pt x="1124" y="401"/>
                  </a:lnTo>
                  <a:lnTo>
                    <a:pt x="1136" y="401"/>
                  </a:lnTo>
                  <a:lnTo>
                    <a:pt x="1149" y="401"/>
                  </a:lnTo>
                  <a:lnTo>
                    <a:pt x="1162" y="401"/>
                  </a:lnTo>
                  <a:lnTo>
                    <a:pt x="1176" y="404"/>
                  </a:lnTo>
                  <a:lnTo>
                    <a:pt x="1188" y="406"/>
                  </a:lnTo>
                  <a:lnTo>
                    <a:pt x="1198" y="409"/>
                  </a:lnTo>
                  <a:lnTo>
                    <a:pt x="1205" y="413"/>
                  </a:lnTo>
                  <a:lnTo>
                    <a:pt x="1213" y="417"/>
                  </a:lnTo>
                  <a:lnTo>
                    <a:pt x="1217" y="421"/>
                  </a:lnTo>
                  <a:lnTo>
                    <a:pt x="1222" y="425"/>
                  </a:lnTo>
                  <a:lnTo>
                    <a:pt x="1225" y="431"/>
                  </a:lnTo>
                  <a:lnTo>
                    <a:pt x="1227" y="436"/>
                  </a:lnTo>
                  <a:lnTo>
                    <a:pt x="1229" y="448"/>
                  </a:lnTo>
                  <a:lnTo>
                    <a:pt x="1231" y="462"/>
                  </a:lnTo>
                  <a:lnTo>
                    <a:pt x="1233" y="478"/>
                  </a:lnTo>
                  <a:lnTo>
                    <a:pt x="1239" y="493"/>
                  </a:lnTo>
                  <a:lnTo>
                    <a:pt x="1244" y="501"/>
                  </a:lnTo>
                  <a:lnTo>
                    <a:pt x="1251" y="511"/>
                  </a:lnTo>
                  <a:lnTo>
                    <a:pt x="1261" y="521"/>
                  </a:lnTo>
                  <a:lnTo>
                    <a:pt x="1272" y="530"/>
                  </a:lnTo>
                  <a:lnTo>
                    <a:pt x="1284" y="540"/>
                  </a:lnTo>
                  <a:lnTo>
                    <a:pt x="1298" y="549"/>
                  </a:lnTo>
                  <a:lnTo>
                    <a:pt x="1314" y="559"/>
                  </a:lnTo>
                  <a:lnTo>
                    <a:pt x="1330" y="569"/>
                  </a:lnTo>
                  <a:lnTo>
                    <a:pt x="1349" y="578"/>
                  </a:lnTo>
                  <a:lnTo>
                    <a:pt x="1367" y="585"/>
                  </a:lnTo>
                  <a:lnTo>
                    <a:pt x="1387" y="593"/>
                  </a:lnTo>
                  <a:lnTo>
                    <a:pt x="1407" y="599"/>
                  </a:lnTo>
                  <a:lnTo>
                    <a:pt x="1427" y="605"/>
                  </a:lnTo>
                  <a:lnTo>
                    <a:pt x="1448" y="609"/>
                  </a:lnTo>
                  <a:lnTo>
                    <a:pt x="1469" y="612"/>
                  </a:lnTo>
                  <a:lnTo>
                    <a:pt x="1489" y="615"/>
                  </a:lnTo>
                  <a:lnTo>
                    <a:pt x="1526" y="617"/>
                  </a:lnTo>
                  <a:lnTo>
                    <a:pt x="1557" y="620"/>
                  </a:lnTo>
                  <a:lnTo>
                    <a:pt x="1582" y="622"/>
                  </a:lnTo>
                  <a:lnTo>
                    <a:pt x="1602" y="627"/>
                  </a:lnTo>
                  <a:lnTo>
                    <a:pt x="1619" y="630"/>
                  </a:lnTo>
                  <a:lnTo>
                    <a:pt x="1634" y="634"/>
                  </a:lnTo>
                  <a:lnTo>
                    <a:pt x="1648" y="641"/>
                  </a:lnTo>
                  <a:lnTo>
                    <a:pt x="1662" y="647"/>
                  </a:lnTo>
                  <a:lnTo>
                    <a:pt x="1666" y="648"/>
                  </a:lnTo>
                  <a:lnTo>
                    <a:pt x="1670" y="649"/>
                  </a:lnTo>
                  <a:lnTo>
                    <a:pt x="1675" y="649"/>
                  </a:lnTo>
                  <a:lnTo>
                    <a:pt x="1681" y="649"/>
                  </a:lnTo>
                  <a:lnTo>
                    <a:pt x="1694" y="648"/>
                  </a:lnTo>
                  <a:lnTo>
                    <a:pt x="1708" y="646"/>
                  </a:lnTo>
                  <a:lnTo>
                    <a:pt x="1740" y="636"/>
                  </a:lnTo>
                  <a:lnTo>
                    <a:pt x="1774" y="624"/>
                  </a:lnTo>
                  <a:lnTo>
                    <a:pt x="1810" y="611"/>
                  </a:lnTo>
                  <a:lnTo>
                    <a:pt x="1843" y="598"/>
                  </a:lnTo>
                  <a:lnTo>
                    <a:pt x="1858" y="593"/>
                  </a:lnTo>
                  <a:lnTo>
                    <a:pt x="1871" y="589"/>
                  </a:lnTo>
                  <a:lnTo>
                    <a:pt x="1883" y="585"/>
                  </a:lnTo>
                  <a:lnTo>
                    <a:pt x="1893" y="583"/>
                  </a:lnTo>
                  <a:lnTo>
                    <a:pt x="1902" y="583"/>
                  </a:lnTo>
                  <a:lnTo>
                    <a:pt x="1913" y="585"/>
                  </a:lnTo>
                  <a:lnTo>
                    <a:pt x="1925" y="590"/>
                  </a:lnTo>
                  <a:lnTo>
                    <a:pt x="1938" y="596"/>
                  </a:lnTo>
                  <a:lnTo>
                    <a:pt x="1967" y="614"/>
                  </a:lnTo>
                  <a:lnTo>
                    <a:pt x="1997" y="633"/>
                  </a:lnTo>
                  <a:lnTo>
                    <a:pt x="2028" y="655"/>
                  </a:lnTo>
                  <a:lnTo>
                    <a:pt x="2055" y="673"/>
                  </a:lnTo>
                  <a:lnTo>
                    <a:pt x="2068" y="682"/>
                  </a:lnTo>
                  <a:lnTo>
                    <a:pt x="2079" y="690"/>
                  </a:lnTo>
                  <a:lnTo>
                    <a:pt x="2089" y="695"/>
                  </a:lnTo>
                  <a:lnTo>
                    <a:pt x="2098" y="698"/>
                  </a:lnTo>
                  <a:lnTo>
                    <a:pt x="2106" y="700"/>
                  </a:lnTo>
                  <a:lnTo>
                    <a:pt x="2117" y="700"/>
                  </a:lnTo>
                  <a:lnTo>
                    <a:pt x="2129" y="698"/>
                  </a:lnTo>
                  <a:lnTo>
                    <a:pt x="2144" y="696"/>
                  </a:lnTo>
                  <a:lnTo>
                    <a:pt x="2177" y="689"/>
                  </a:lnTo>
                  <a:lnTo>
                    <a:pt x="2213" y="678"/>
                  </a:lnTo>
                  <a:lnTo>
                    <a:pt x="2250" y="666"/>
                  </a:lnTo>
                  <a:lnTo>
                    <a:pt x="2284" y="654"/>
                  </a:lnTo>
                  <a:lnTo>
                    <a:pt x="2313" y="643"/>
                  </a:lnTo>
                  <a:lnTo>
                    <a:pt x="2335" y="634"/>
                  </a:lnTo>
                  <a:lnTo>
                    <a:pt x="2350" y="629"/>
                  </a:lnTo>
                  <a:lnTo>
                    <a:pt x="2370" y="622"/>
                  </a:lnTo>
                  <a:lnTo>
                    <a:pt x="2394" y="615"/>
                  </a:lnTo>
                  <a:lnTo>
                    <a:pt x="2419" y="607"/>
                  </a:lnTo>
                  <a:lnTo>
                    <a:pt x="2418" y="608"/>
                  </a:lnTo>
                  <a:lnTo>
                    <a:pt x="2415" y="608"/>
                  </a:lnTo>
                  <a:lnTo>
                    <a:pt x="2420" y="619"/>
                  </a:lnTo>
                  <a:lnTo>
                    <a:pt x="2422" y="629"/>
                  </a:lnTo>
                  <a:lnTo>
                    <a:pt x="2423" y="636"/>
                  </a:lnTo>
                  <a:lnTo>
                    <a:pt x="2423" y="641"/>
                  </a:lnTo>
                  <a:lnTo>
                    <a:pt x="2423" y="647"/>
                  </a:lnTo>
                  <a:lnTo>
                    <a:pt x="2424" y="654"/>
                  </a:lnTo>
                  <a:lnTo>
                    <a:pt x="2425" y="661"/>
                  </a:lnTo>
                  <a:lnTo>
                    <a:pt x="2427" y="670"/>
                  </a:lnTo>
                  <a:lnTo>
                    <a:pt x="2433" y="689"/>
                  </a:lnTo>
                  <a:lnTo>
                    <a:pt x="2440" y="707"/>
                  </a:lnTo>
                  <a:lnTo>
                    <a:pt x="2448" y="727"/>
                  </a:lnTo>
                  <a:lnTo>
                    <a:pt x="2455" y="744"/>
                  </a:lnTo>
                  <a:lnTo>
                    <a:pt x="2459" y="759"/>
                  </a:lnTo>
                  <a:lnTo>
                    <a:pt x="2460" y="770"/>
                  </a:lnTo>
                  <a:lnTo>
                    <a:pt x="2459" y="776"/>
                  </a:lnTo>
                  <a:lnTo>
                    <a:pt x="2456" y="781"/>
                  </a:lnTo>
                  <a:lnTo>
                    <a:pt x="2449" y="789"/>
                  </a:lnTo>
                  <a:lnTo>
                    <a:pt x="2440" y="796"/>
                  </a:lnTo>
                  <a:lnTo>
                    <a:pt x="2420" y="813"/>
                  </a:lnTo>
                  <a:lnTo>
                    <a:pt x="2395" y="831"/>
                  </a:lnTo>
                  <a:lnTo>
                    <a:pt x="2370" y="849"/>
                  </a:lnTo>
                  <a:lnTo>
                    <a:pt x="2346" y="866"/>
                  </a:lnTo>
                  <a:lnTo>
                    <a:pt x="2325" y="880"/>
                  </a:lnTo>
                  <a:lnTo>
                    <a:pt x="2312" y="891"/>
                  </a:lnTo>
                  <a:lnTo>
                    <a:pt x="2309" y="895"/>
                  </a:lnTo>
                  <a:lnTo>
                    <a:pt x="2307" y="900"/>
                  </a:lnTo>
                  <a:lnTo>
                    <a:pt x="2307" y="905"/>
                  </a:lnTo>
                  <a:lnTo>
                    <a:pt x="2308" y="911"/>
                  </a:lnTo>
                  <a:lnTo>
                    <a:pt x="2310" y="916"/>
                  </a:lnTo>
                  <a:lnTo>
                    <a:pt x="2313" y="923"/>
                  </a:lnTo>
                  <a:lnTo>
                    <a:pt x="2319" y="929"/>
                  </a:lnTo>
                  <a:lnTo>
                    <a:pt x="2325" y="936"/>
                  </a:lnTo>
                  <a:lnTo>
                    <a:pt x="2340" y="950"/>
                  </a:lnTo>
                  <a:lnTo>
                    <a:pt x="2360" y="964"/>
                  </a:lnTo>
                  <a:lnTo>
                    <a:pt x="2384" y="980"/>
                  </a:lnTo>
                  <a:lnTo>
                    <a:pt x="2410" y="998"/>
                  </a:lnTo>
                  <a:lnTo>
                    <a:pt x="2423" y="1006"/>
                  </a:lnTo>
                  <a:lnTo>
                    <a:pt x="2433" y="1015"/>
                  </a:lnTo>
                  <a:lnTo>
                    <a:pt x="2443" y="1025"/>
                  </a:lnTo>
                  <a:lnTo>
                    <a:pt x="2449" y="1035"/>
                  </a:lnTo>
                  <a:lnTo>
                    <a:pt x="2456" y="1045"/>
                  </a:lnTo>
                  <a:lnTo>
                    <a:pt x="2460" y="1055"/>
                  </a:lnTo>
                  <a:lnTo>
                    <a:pt x="2463" y="1065"/>
                  </a:lnTo>
                  <a:lnTo>
                    <a:pt x="2465" y="1075"/>
                  </a:lnTo>
                  <a:lnTo>
                    <a:pt x="2467" y="1085"/>
                  </a:lnTo>
                  <a:lnTo>
                    <a:pt x="2467" y="1095"/>
                  </a:lnTo>
                  <a:lnTo>
                    <a:pt x="2467" y="1104"/>
                  </a:lnTo>
                  <a:lnTo>
                    <a:pt x="2465" y="1114"/>
                  </a:lnTo>
                  <a:lnTo>
                    <a:pt x="2463" y="1132"/>
                  </a:lnTo>
                  <a:lnTo>
                    <a:pt x="2461" y="1146"/>
                  </a:lnTo>
                  <a:lnTo>
                    <a:pt x="2460" y="1152"/>
                  </a:lnTo>
                  <a:lnTo>
                    <a:pt x="2457" y="1159"/>
                  </a:lnTo>
                  <a:lnTo>
                    <a:pt x="2452" y="1164"/>
                  </a:lnTo>
                  <a:lnTo>
                    <a:pt x="2446" y="1170"/>
                  </a:lnTo>
                  <a:lnTo>
                    <a:pt x="2439" y="1174"/>
                  </a:lnTo>
                  <a:lnTo>
                    <a:pt x="2431" y="1178"/>
                  </a:lnTo>
                  <a:lnTo>
                    <a:pt x="2421" y="1182"/>
                  </a:lnTo>
                  <a:lnTo>
                    <a:pt x="2411" y="1186"/>
                  </a:lnTo>
                  <a:lnTo>
                    <a:pt x="2386" y="1193"/>
                  </a:lnTo>
                  <a:lnTo>
                    <a:pt x="2359" y="1199"/>
                  </a:lnTo>
                  <a:lnTo>
                    <a:pt x="2327" y="1207"/>
                  </a:lnTo>
                  <a:lnTo>
                    <a:pt x="2293" y="1214"/>
                  </a:lnTo>
                  <a:lnTo>
                    <a:pt x="2287" y="1216"/>
                  </a:lnTo>
                  <a:lnTo>
                    <a:pt x="2280" y="1219"/>
                  </a:lnTo>
                  <a:lnTo>
                    <a:pt x="2275" y="1222"/>
                  </a:lnTo>
                  <a:lnTo>
                    <a:pt x="2270" y="1225"/>
                  </a:lnTo>
                  <a:lnTo>
                    <a:pt x="2261" y="1233"/>
                  </a:lnTo>
                  <a:lnTo>
                    <a:pt x="2253" y="1241"/>
                  </a:lnTo>
                  <a:lnTo>
                    <a:pt x="2247" y="1251"/>
                  </a:lnTo>
                  <a:lnTo>
                    <a:pt x="2242" y="1262"/>
                  </a:lnTo>
                  <a:lnTo>
                    <a:pt x="2239" y="1274"/>
                  </a:lnTo>
                  <a:lnTo>
                    <a:pt x="2238" y="1286"/>
                  </a:lnTo>
                  <a:close/>
                  <a:moveTo>
                    <a:pt x="2419" y="607"/>
                  </a:moveTo>
                  <a:lnTo>
                    <a:pt x="2421" y="607"/>
                  </a:lnTo>
                  <a:lnTo>
                    <a:pt x="2422" y="606"/>
                  </a:lnTo>
                  <a:lnTo>
                    <a:pt x="2421" y="607"/>
                  </a:lnTo>
                  <a:lnTo>
                    <a:pt x="2419" y="607"/>
                  </a:lnTo>
                  <a:close/>
                  <a:moveTo>
                    <a:pt x="2436" y="602"/>
                  </a:moveTo>
                  <a:lnTo>
                    <a:pt x="2437" y="601"/>
                  </a:lnTo>
                  <a:lnTo>
                    <a:pt x="2439" y="601"/>
                  </a:lnTo>
                  <a:lnTo>
                    <a:pt x="2436" y="60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63"/>
            <p:cNvSpPr>
              <a:spLocks noChangeAspect="1"/>
            </p:cNvSpPr>
            <p:nvPr/>
          </p:nvSpPr>
          <p:spPr bwMode="auto">
            <a:xfrm>
              <a:off x="5002" y="1922"/>
              <a:ext cx="327" cy="266"/>
            </a:xfrm>
            <a:custGeom>
              <a:avLst/>
              <a:gdLst>
                <a:gd name="T0" fmla="*/ 0 w 2467"/>
                <a:gd name="T1" fmla="*/ 0 h 1896"/>
                <a:gd name="T2" fmla="*/ 0 w 2467"/>
                <a:gd name="T3" fmla="*/ 0 h 1896"/>
                <a:gd name="T4" fmla="*/ 0 w 2467"/>
                <a:gd name="T5" fmla="*/ 0 h 1896"/>
                <a:gd name="T6" fmla="*/ 0 w 2467"/>
                <a:gd name="T7" fmla="*/ 0 h 1896"/>
                <a:gd name="T8" fmla="*/ 0 w 2467"/>
                <a:gd name="T9" fmla="*/ 0 h 1896"/>
                <a:gd name="T10" fmla="*/ 0 w 2467"/>
                <a:gd name="T11" fmla="*/ 0 h 1896"/>
                <a:gd name="T12" fmla="*/ 0 w 2467"/>
                <a:gd name="T13" fmla="*/ 0 h 1896"/>
                <a:gd name="T14" fmla="*/ 0 w 2467"/>
                <a:gd name="T15" fmla="*/ 0 h 1896"/>
                <a:gd name="T16" fmla="*/ 0 w 2467"/>
                <a:gd name="T17" fmla="*/ 0 h 1896"/>
                <a:gd name="T18" fmla="*/ 0 w 2467"/>
                <a:gd name="T19" fmla="*/ 0 h 1896"/>
                <a:gd name="T20" fmla="*/ 0 w 2467"/>
                <a:gd name="T21" fmla="*/ 0 h 1896"/>
                <a:gd name="T22" fmla="*/ 0 w 2467"/>
                <a:gd name="T23" fmla="*/ 0 h 1896"/>
                <a:gd name="T24" fmla="*/ 0 w 2467"/>
                <a:gd name="T25" fmla="*/ 0 h 1896"/>
                <a:gd name="T26" fmla="*/ 0 w 2467"/>
                <a:gd name="T27" fmla="*/ 0 h 1896"/>
                <a:gd name="T28" fmla="*/ 0 w 2467"/>
                <a:gd name="T29" fmla="*/ 0 h 1896"/>
                <a:gd name="T30" fmla="*/ 0 w 2467"/>
                <a:gd name="T31" fmla="*/ 0 h 1896"/>
                <a:gd name="T32" fmla="*/ 0 w 2467"/>
                <a:gd name="T33" fmla="*/ 0 h 1896"/>
                <a:gd name="T34" fmla="*/ 0 w 2467"/>
                <a:gd name="T35" fmla="*/ 0 h 1896"/>
                <a:gd name="T36" fmla="*/ 0 w 2467"/>
                <a:gd name="T37" fmla="*/ 0 h 1896"/>
                <a:gd name="T38" fmla="*/ 0 w 2467"/>
                <a:gd name="T39" fmla="*/ 0 h 1896"/>
                <a:gd name="T40" fmla="*/ 0 w 2467"/>
                <a:gd name="T41" fmla="*/ 0 h 1896"/>
                <a:gd name="T42" fmla="*/ 0 w 2467"/>
                <a:gd name="T43" fmla="*/ 0 h 1896"/>
                <a:gd name="T44" fmla="*/ 0 w 2467"/>
                <a:gd name="T45" fmla="*/ 0 h 1896"/>
                <a:gd name="T46" fmla="*/ 0 w 2467"/>
                <a:gd name="T47" fmla="*/ 0 h 1896"/>
                <a:gd name="T48" fmla="*/ 0 w 2467"/>
                <a:gd name="T49" fmla="*/ 0 h 1896"/>
                <a:gd name="T50" fmla="*/ 0 w 2467"/>
                <a:gd name="T51" fmla="*/ 0 h 1896"/>
                <a:gd name="T52" fmla="*/ 0 w 2467"/>
                <a:gd name="T53" fmla="*/ 0 h 1896"/>
                <a:gd name="T54" fmla="*/ 0 w 2467"/>
                <a:gd name="T55" fmla="*/ 0 h 1896"/>
                <a:gd name="T56" fmla="*/ 0 w 2467"/>
                <a:gd name="T57" fmla="*/ 0 h 1896"/>
                <a:gd name="T58" fmla="*/ 0 w 2467"/>
                <a:gd name="T59" fmla="*/ 0 h 1896"/>
                <a:gd name="T60" fmla="*/ 0 w 2467"/>
                <a:gd name="T61" fmla="*/ 0 h 1896"/>
                <a:gd name="T62" fmla="*/ 0 w 2467"/>
                <a:gd name="T63" fmla="*/ 0 h 1896"/>
                <a:gd name="T64" fmla="*/ 0 w 2467"/>
                <a:gd name="T65" fmla="*/ 0 h 1896"/>
                <a:gd name="T66" fmla="*/ 0 w 2467"/>
                <a:gd name="T67" fmla="*/ 0 h 1896"/>
                <a:gd name="T68" fmla="*/ 0 w 2467"/>
                <a:gd name="T69" fmla="*/ 0 h 1896"/>
                <a:gd name="T70" fmla="*/ 0 w 2467"/>
                <a:gd name="T71" fmla="*/ 0 h 1896"/>
                <a:gd name="T72" fmla="*/ 0 w 2467"/>
                <a:gd name="T73" fmla="*/ 0 h 1896"/>
                <a:gd name="T74" fmla="*/ 0 w 2467"/>
                <a:gd name="T75" fmla="*/ 0 h 1896"/>
                <a:gd name="T76" fmla="*/ 0 w 2467"/>
                <a:gd name="T77" fmla="*/ 0 h 1896"/>
                <a:gd name="T78" fmla="*/ 0 w 2467"/>
                <a:gd name="T79" fmla="*/ 0 h 1896"/>
                <a:gd name="T80" fmla="*/ 0 w 2467"/>
                <a:gd name="T81" fmla="*/ 0 h 1896"/>
                <a:gd name="T82" fmla="*/ 0 w 2467"/>
                <a:gd name="T83" fmla="*/ 0 h 1896"/>
                <a:gd name="T84" fmla="*/ 0 w 2467"/>
                <a:gd name="T85" fmla="*/ 0 h 1896"/>
                <a:gd name="T86" fmla="*/ 0 w 2467"/>
                <a:gd name="T87" fmla="*/ 0 h 1896"/>
                <a:gd name="T88" fmla="*/ 0 w 2467"/>
                <a:gd name="T89" fmla="*/ 0 h 1896"/>
                <a:gd name="T90" fmla="*/ 0 w 2467"/>
                <a:gd name="T91" fmla="*/ 0 h 1896"/>
                <a:gd name="T92" fmla="*/ 0 w 2467"/>
                <a:gd name="T93" fmla="*/ 0 h 1896"/>
                <a:gd name="T94" fmla="*/ 0 w 2467"/>
                <a:gd name="T95" fmla="*/ 0 h 1896"/>
                <a:gd name="T96" fmla="*/ 0 w 2467"/>
                <a:gd name="T97" fmla="*/ 0 h 1896"/>
                <a:gd name="T98" fmla="*/ 0 w 2467"/>
                <a:gd name="T99" fmla="*/ 0 h 1896"/>
                <a:gd name="T100" fmla="*/ 0 w 2467"/>
                <a:gd name="T101" fmla="*/ 0 h 1896"/>
                <a:gd name="T102" fmla="*/ 0 w 2467"/>
                <a:gd name="T103" fmla="*/ 0 h 1896"/>
                <a:gd name="T104" fmla="*/ 0 w 2467"/>
                <a:gd name="T105" fmla="*/ 0 h 1896"/>
                <a:gd name="T106" fmla="*/ 0 w 2467"/>
                <a:gd name="T107" fmla="*/ 0 h 1896"/>
                <a:gd name="T108" fmla="*/ 0 w 2467"/>
                <a:gd name="T109" fmla="*/ 0 h 1896"/>
                <a:gd name="T110" fmla="*/ 0 w 2467"/>
                <a:gd name="T111" fmla="*/ 0 h 1896"/>
                <a:gd name="T112" fmla="*/ 0 w 2467"/>
                <a:gd name="T113" fmla="*/ 0 h 18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67"/>
                <a:gd name="T172" fmla="*/ 0 h 1896"/>
                <a:gd name="T173" fmla="*/ 2467 w 2467"/>
                <a:gd name="T174" fmla="*/ 1896 h 18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67" h="1896">
                  <a:moveTo>
                    <a:pt x="2238" y="1286"/>
                  </a:moveTo>
                  <a:lnTo>
                    <a:pt x="2216" y="1288"/>
                  </a:lnTo>
                  <a:lnTo>
                    <a:pt x="2199" y="1290"/>
                  </a:lnTo>
                  <a:lnTo>
                    <a:pt x="2182" y="1295"/>
                  </a:lnTo>
                  <a:lnTo>
                    <a:pt x="2171" y="1299"/>
                  </a:lnTo>
                  <a:lnTo>
                    <a:pt x="2142" y="1312"/>
                  </a:lnTo>
                  <a:lnTo>
                    <a:pt x="2110" y="1329"/>
                  </a:lnTo>
                  <a:lnTo>
                    <a:pt x="2074" y="1347"/>
                  </a:lnTo>
                  <a:lnTo>
                    <a:pt x="2038" y="1364"/>
                  </a:lnTo>
                  <a:lnTo>
                    <a:pt x="2005" y="1383"/>
                  </a:lnTo>
                  <a:lnTo>
                    <a:pt x="1979" y="1399"/>
                  </a:lnTo>
                  <a:lnTo>
                    <a:pt x="1969" y="1407"/>
                  </a:lnTo>
                  <a:lnTo>
                    <a:pt x="1962" y="1415"/>
                  </a:lnTo>
                  <a:lnTo>
                    <a:pt x="1958" y="1418"/>
                  </a:lnTo>
                  <a:lnTo>
                    <a:pt x="1956" y="1421"/>
                  </a:lnTo>
                  <a:lnTo>
                    <a:pt x="1955" y="1423"/>
                  </a:lnTo>
                  <a:lnTo>
                    <a:pt x="1955" y="1426"/>
                  </a:lnTo>
                  <a:lnTo>
                    <a:pt x="1953" y="1442"/>
                  </a:lnTo>
                  <a:lnTo>
                    <a:pt x="1950" y="1465"/>
                  </a:lnTo>
                  <a:lnTo>
                    <a:pt x="1945" y="1493"/>
                  </a:lnTo>
                  <a:lnTo>
                    <a:pt x="1939" y="1523"/>
                  </a:lnTo>
                  <a:lnTo>
                    <a:pt x="1933" y="1555"/>
                  </a:lnTo>
                  <a:lnTo>
                    <a:pt x="1927" y="1582"/>
                  </a:lnTo>
                  <a:lnTo>
                    <a:pt x="1920" y="1606"/>
                  </a:lnTo>
                  <a:lnTo>
                    <a:pt x="1916" y="1620"/>
                  </a:lnTo>
                  <a:lnTo>
                    <a:pt x="1914" y="1627"/>
                  </a:lnTo>
                  <a:lnTo>
                    <a:pt x="1913" y="1633"/>
                  </a:lnTo>
                  <a:lnTo>
                    <a:pt x="1913" y="1640"/>
                  </a:lnTo>
                  <a:lnTo>
                    <a:pt x="1911" y="1648"/>
                  </a:lnTo>
                  <a:lnTo>
                    <a:pt x="1911" y="1665"/>
                  </a:lnTo>
                  <a:lnTo>
                    <a:pt x="1911" y="1681"/>
                  </a:lnTo>
                  <a:lnTo>
                    <a:pt x="1910" y="1689"/>
                  </a:lnTo>
                  <a:lnTo>
                    <a:pt x="1909" y="1696"/>
                  </a:lnTo>
                  <a:lnTo>
                    <a:pt x="1907" y="1703"/>
                  </a:lnTo>
                  <a:lnTo>
                    <a:pt x="1905" y="1709"/>
                  </a:lnTo>
                  <a:lnTo>
                    <a:pt x="1901" y="1714"/>
                  </a:lnTo>
                  <a:lnTo>
                    <a:pt x="1896" y="1717"/>
                  </a:lnTo>
                  <a:lnTo>
                    <a:pt x="1890" y="1720"/>
                  </a:lnTo>
                  <a:lnTo>
                    <a:pt x="1882" y="1720"/>
                  </a:lnTo>
                  <a:lnTo>
                    <a:pt x="1863" y="1720"/>
                  </a:lnTo>
                  <a:lnTo>
                    <a:pt x="1836" y="1719"/>
                  </a:lnTo>
                  <a:lnTo>
                    <a:pt x="1807" y="1720"/>
                  </a:lnTo>
                  <a:lnTo>
                    <a:pt x="1777" y="1721"/>
                  </a:lnTo>
                  <a:lnTo>
                    <a:pt x="1761" y="1722"/>
                  </a:lnTo>
                  <a:lnTo>
                    <a:pt x="1746" y="1726"/>
                  </a:lnTo>
                  <a:lnTo>
                    <a:pt x="1732" y="1728"/>
                  </a:lnTo>
                  <a:lnTo>
                    <a:pt x="1719" y="1732"/>
                  </a:lnTo>
                  <a:lnTo>
                    <a:pt x="1708" y="1738"/>
                  </a:lnTo>
                  <a:lnTo>
                    <a:pt x="1697" y="1743"/>
                  </a:lnTo>
                  <a:lnTo>
                    <a:pt x="1693" y="1748"/>
                  </a:lnTo>
                  <a:lnTo>
                    <a:pt x="1688" y="1751"/>
                  </a:lnTo>
                  <a:lnTo>
                    <a:pt x="1685" y="1755"/>
                  </a:lnTo>
                  <a:lnTo>
                    <a:pt x="1683" y="1759"/>
                  </a:lnTo>
                  <a:lnTo>
                    <a:pt x="1678" y="1768"/>
                  </a:lnTo>
                  <a:lnTo>
                    <a:pt x="1672" y="1776"/>
                  </a:lnTo>
                  <a:lnTo>
                    <a:pt x="1666" y="1783"/>
                  </a:lnTo>
                  <a:lnTo>
                    <a:pt x="1660" y="1789"/>
                  </a:lnTo>
                  <a:lnTo>
                    <a:pt x="1654" y="1794"/>
                  </a:lnTo>
                  <a:lnTo>
                    <a:pt x="1648" y="1799"/>
                  </a:lnTo>
                  <a:lnTo>
                    <a:pt x="1642" y="1802"/>
                  </a:lnTo>
                  <a:lnTo>
                    <a:pt x="1636" y="1804"/>
                  </a:lnTo>
                  <a:lnTo>
                    <a:pt x="1630" y="1806"/>
                  </a:lnTo>
                  <a:lnTo>
                    <a:pt x="1624" y="1807"/>
                  </a:lnTo>
                  <a:lnTo>
                    <a:pt x="1619" y="1808"/>
                  </a:lnTo>
                  <a:lnTo>
                    <a:pt x="1613" y="1808"/>
                  </a:lnTo>
                  <a:lnTo>
                    <a:pt x="1602" y="1807"/>
                  </a:lnTo>
                  <a:lnTo>
                    <a:pt x="1594" y="1804"/>
                  </a:lnTo>
                  <a:lnTo>
                    <a:pt x="1580" y="1795"/>
                  </a:lnTo>
                  <a:lnTo>
                    <a:pt x="1553" y="1782"/>
                  </a:lnTo>
                  <a:lnTo>
                    <a:pt x="1521" y="1764"/>
                  </a:lnTo>
                  <a:lnTo>
                    <a:pt x="1484" y="1744"/>
                  </a:lnTo>
                  <a:lnTo>
                    <a:pt x="1444" y="1725"/>
                  </a:lnTo>
                  <a:lnTo>
                    <a:pt x="1405" y="1708"/>
                  </a:lnTo>
                  <a:lnTo>
                    <a:pt x="1388" y="1702"/>
                  </a:lnTo>
                  <a:lnTo>
                    <a:pt x="1372" y="1697"/>
                  </a:lnTo>
                  <a:lnTo>
                    <a:pt x="1356" y="1694"/>
                  </a:lnTo>
                  <a:lnTo>
                    <a:pt x="1343" y="1693"/>
                  </a:lnTo>
                  <a:lnTo>
                    <a:pt x="1322" y="1692"/>
                  </a:lnTo>
                  <a:lnTo>
                    <a:pt x="1301" y="1689"/>
                  </a:lnTo>
                  <a:lnTo>
                    <a:pt x="1282" y="1687"/>
                  </a:lnTo>
                  <a:lnTo>
                    <a:pt x="1265" y="1684"/>
                  </a:lnTo>
                  <a:lnTo>
                    <a:pt x="1256" y="1683"/>
                  </a:lnTo>
                  <a:lnTo>
                    <a:pt x="1249" y="1683"/>
                  </a:lnTo>
                  <a:lnTo>
                    <a:pt x="1241" y="1684"/>
                  </a:lnTo>
                  <a:lnTo>
                    <a:pt x="1235" y="1685"/>
                  </a:lnTo>
                  <a:lnTo>
                    <a:pt x="1228" y="1689"/>
                  </a:lnTo>
                  <a:lnTo>
                    <a:pt x="1222" y="1692"/>
                  </a:lnTo>
                  <a:lnTo>
                    <a:pt x="1216" y="1697"/>
                  </a:lnTo>
                  <a:lnTo>
                    <a:pt x="1211" y="1704"/>
                  </a:lnTo>
                  <a:lnTo>
                    <a:pt x="1205" y="1712"/>
                  </a:lnTo>
                  <a:lnTo>
                    <a:pt x="1198" y="1719"/>
                  </a:lnTo>
                  <a:lnTo>
                    <a:pt x="1190" y="1726"/>
                  </a:lnTo>
                  <a:lnTo>
                    <a:pt x="1181" y="1733"/>
                  </a:lnTo>
                  <a:lnTo>
                    <a:pt x="1162" y="1748"/>
                  </a:lnTo>
                  <a:lnTo>
                    <a:pt x="1141" y="1759"/>
                  </a:lnTo>
                  <a:lnTo>
                    <a:pt x="1120" y="1769"/>
                  </a:lnTo>
                  <a:lnTo>
                    <a:pt x="1102" y="1777"/>
                  </a:lnTo>
                  <a:lnTo>
                    <a:pt x="1093" y="1780"/>
                  </a:lnTo>
                  <a:lnTo>
                    <a:pt x="1084" y="1781"/>
                  </a:lnTo>
                  <a:lnTo>
                    <a:pt x="1078" y="1782"/>
                  </a:lnTo>
                  <a:lnTo>
                    <a:pt x="1072" y="1781"/>
                  </a:lnTo>
                  <a:lnTo>
                    <a:pt x="1058" y="1779"/>
                  </a:lnTo>
                  <a:lnTo>
                    <a:pt x="1040" y="1777"/>
                  </a:lnTo>
                  <a:lnTo>
                    <a:pt x="1017" y="1775"/>
                  </a:lnTo>
                  <a:lnTo>
                    <a:pt x="994" y="1774"/>
                  </a:lnTo>
                  <a:lnTo>
                    <a:pt x="982" y="1774"/>
                  </a:lnTo>
                  <a:lnTo>
                    <a:pt x="971" y="1775"/>
                  </a:lnTo>
                  <a:lnTo>
                    <a:pt x="960" y="1776"/>
                  </a:lnTo>
                  <a:lnTo>
                    <a:pt x="951" y="1779"/>
                  </a:lnTo>
                  <a:lnTo>
                    <a:pt x="943" y="1782"/>
                  </a:lnTo>
                  <a:lnTo>
                    <a:pt x="936" y="1787"/>
                  </a:lnTo>
                  <a:lnTo>
                    <a:pt x="933" y="1789"/>
                  </a:lnTo>
                  <a:lnTo>
                    <a:pt x="931" y="1792"/>
                  </a:lnTo>
                  <a:lnTo>
                    <a:pt x="929" y="1795"/>
                  </a:lnTo>
                  <a:lnTo>
                    <a:pt x="928" y="1799"/>
                  </a:lnTo>
                  <a:lnTo>
                    <a:pt x="922" y="1814"/>
                  </a:lnTo>
                  <a:lnTo>
                    <a:pt x="914" y="1831"/>
                  </a:lnTo>
                  <a:lnTo>
                    <a:pt x="904" y="1850"/>
                  </a:lnTo>
                  <a:lnTo>
                    <a:pt x="892" y="1866"/>
                  </a:lnTo>
                  <a:lnTo>
                    <a:pt x="885" y="1874"/>
                  </a:lnTo>
                  <a:lnTo>
                    <a:pt x="879" y="1880"/>
                  </a:lnTo>
                  <a:lnTo>
                    <a:pt x="872" y="1886"/>
                  </a:lnTo>
                  <a:lnTo>
                    <a:pt x="866" y="1890"/>
                  </a:lnTo>
                  <a:lnTo>
                    <a:pt x="858" y="1893"/>
                  </a:lnTo>
                  <a:lnTo>
                    <a:pt x="852" y="1896"/>
                  </a:lnTo>
                  <a:lnTo>
                    <a:pt x="845" y="1894"/>
                  </a:lnTo>
                  <a:lnTo>
                    <a:pt x="838" y="1892"/>
                  </a:lnTo>
                  <a:lnTo>
                    <a:pt x="807" y="1877"/>
                  </a:lnTo>
                  <a:lnTo>
                    <a:pt x="764" y="1859"/>
                  </a:lnTo>
                  <a:lnTo>
                    <a:pt x="742" y="1851"/>
                  </a:lnTo>
                  <a:lnTo>
                    <a:pt x="720" y="1843"/>
                  </a:lnTo>
                  <a:lnTo>
                    <a:pt x="709" y="1841"/>
                  </a:lnTo>
                  <a:lnTo>
                    <a:pt x="698" y="1839"/>
                  </a:lnTo>
                  <a:lnTo>
                    <a:pt x="687" y="1838"/>
                  </a:lnTo>
                  <a:lnTo>
                    <a:pt x="677" y="1837"/>
                  </a:lnTo>
                  <a:lnTo>
                    <a:pt x="660" y="1838"/>
                  </a:lnTo>
                  <a:lnTo>
                    <a:pt x="643" y="1839"/>
                  </a:lnTo>
                  <a:lnTo>
                    <a:pt x="626" y="1841"/>
                  </a:lnTo>
                  <a:lnTo>
                    <a:pt x="611" y="1844"/>
                  </a:lnTo>
                  <a:lnTo>
                    <a:pt x="597" y="1849"/>
                  </a:lnTo>
                  <a:lnTo>
                    <a:pt x="584" y="1853"/>
                  </a:lnTo>
                  <a:lnTo>
                    <a:pt x="572" y="1859"/>
                  </a:lnTo>
                  <a:lnTo>
                    <a:pt x="561" y="1865"/>
                  </a:lnTo>
                  <a:lnTo>
                    <a:pt x="550" y="1870"/>
                  </a:lnTo>
                  <a:lnTo>
                    <a:pt x="536" y="1876"/>
                  </a:lnTo>
                  <a:lnTo>
                    <a:pt x="522" y="1880"/>
                  </a:lnTo>
                  <a:lnTo>
                    <a:pt x="507" y="1882"/>
                  </a:lnTo>
                  <a:lnTo>
                    <a:pt x="491" y="1885"/>
                  </a:lnTo>
                  <a:lnTo>
                    <a:pt x="478" y="1884"/>
                  </a:lnTo>
                  <a:lnTo>
                    <a:pt x="472" y="1882"/>
                  </a:lnTo>
                  <a:lnTo>
                    <a:pt x="465" y="1881"/>
                  </a:lnTo>
                  <a:lnTo>
                    <a:pt x="461" y="1879"/>
                  </a:lnTo>
                  <a:lnTo>
                    <a:pt x="455" y="1876"/>
                  </a:lnTo>
                  <a:lnTo>
                    <a:pt x="443" y="1869"/>
                  </a:lnTo>
                  <a:lnTo>
                    <a:pt x="425" y="1862"/>
                  </a:lnTo>
                  <a:lnTo>
                    <a:pt x="402" y="1854"/>
                  </a:lnTo>
                  <a:lnTo>
                    <a:pt x="375" y="1848"/>
                  </a:lnTo>
                  <a:lnTo>
                    <a:pt x="348" y="1841"/>
                  </a:lnTo>
                  <a:lnTo>
                    <a:pt x="322" y="1837"/>
                  </a:lnTo>
                  <a:lnTo>
                    <a:pt x="298" y="1832"/>
                  </a:lnTo>
                  <a:lnTo>
                    <a:pt x="278" y="1831"/>
                  </a:lnTo>
                  <a:lnTo>
                    <a:pt x="254" y="1831"/>
                  </a:lnTo>
                  <a:lnTo>
                    <a:pt x="218" y="1829"/>
                  </a:lnTo>
                  <a:lnTo>
                    <a:pt x="175" y="1826"/>
                  </a:lnTo>
                  <a:lnTo>
                    <a:pt x="129" y="1824"/>
                  </a:lnTo>
                  <a:lnTo>
                    <a:pt x="84" y="1820"/>
                  </a:lnTo>
                  <a:lnTo>
                    <a:pt x="47" y="1817"/>
                  </a:lnTo>
                  <a:lnTo>
                    <a:pt x="21" y="1816"/>
                  </a:lnTo>
                  <a:lnTo>
                    <a:pt x="11" y="1815"/>
                  </a:lnTo>
                  <a:lnTo>
                    <a:pt x="0" y="1393"/>
                  </a:lnTo>
                  <a:lnTo>
                    <a:pt x="7" y="1389"/>
                  </a:lnTo>
                  <a:lnTo>
                    <a:pt x="23" y="1382"/>
                  </a:lnTo>
                  <a:lnTo>
                    <a:pt x="46" y="1369"/>
                  </a:lnTo>
                  <a:lnTo>
                    <a:pt x="73" y="1354"/>
                  </a:lnTo>
                  <a:lnTo>
                    <a:pt x="103" y="1337"/>
                  </a:lnTo>
                  <a:lnTo>
                    <a:pt x="130" y="1321"/>
                  </a:lnTo>
                  <a:lnTo>
                    <a:pt x="152" y="1306"/>
                  </a:lnTo>
                  <a:lnTo>
                    <a:pt x="167" y="1294"/>
                  </a:lnTo>
                  <a:lnTo>
                    <a:pt x="172" y="1287"/>
                  </a:lnTo>
                  <a:lnTo>
                    <a:pt x="177" y="1278"/>
                  </a:lnTo>
                  <a:lnTo>
                    <a:pt x="180" y="1269"/>
                  </a:lnTo>
                  <a:lnTo>
                    <a:pt x="183" y="1258"/>
                  </a:lnTo>
                  <a:lnTo>
                    <a:pt x="190" y="1233"/>
                  </a:lnTo>
                  <a:lnTo>
                    <a:pt x="197" y="1208"/>
                  </a:lnTo>
                  <a:lnTo>
                    <a:pt x="202" y="1196"/>
                  </a:lnTo>
                  <a:lnTo>
                    <a:pt x="207" y="1185"/>
                  </a:lnTo>
                  <a:lnTo>
                    <a:pt x="214" y="1175"/>
                  </a:lnTo>
                  <a:lnTo>
                    <a:pt x="220" y="1167"/>
                  </a:lnTo>
                  <a:lnTo>
                    <a:pt x="225" y="1164"/>
                  </a:lnTo>
                  <a:lnTo>
                    <a:pt x="228" y="1162"/>
                  </a:lnTo>
                  <a:lnTo>
                    <a:pt x="233" y="1160"/>
                  </a:lnTo>
                  <a:lnTo>
                    <a:pt x="238" y="1159"/>
                  </a:lnTo>
                  <a:lnTo>
                    <a:pt x="243" y="1158"/>
                  </a:lnTo>
                  <a:lnTo>
                    <a:pt x="249" y="1158"/>
                  </a:lnTo>
                  <a:lnTo>
                    <a:pt x="255" y="1159"/>
                  </a:lnTo>
                  <a:lnTo>
                    <a:pt x="262" y="1160"/>
                  </a:lnTo>
                  <a:lnTo>
                    <a:pt x="289" y="1170"/>
                  </a:lnTo>
                  <a:lnTo>
                    <a:pt x="317" y="1183"/>
                  </a:lnTo>
                  <a:lnTo>
                    <a:pt x="345" y="1196"/>
                  </a:lnTo>
                  <a:lnTo>
                    <a:pt x="372" y="1209"/>
                  </a:lnTo>
                  <a:lnTo>
                    <a:pt x="396" y="1220"/>
                  </a:lnTo>
                  <a:lnTo>
                    <a:pt x="417" y="1228"/>
                  </a:lnTo>
                  <a:lnTo>
                    <a:pt x="426" y="1232"/>
                  </a:lnTo>
                  <a:lnTo>
                    <a:pt x="434" y="1233"/>
                  </a:lnTo>
                  <a:lnTo>
                    <a:pt x="440" y="1234"/>
                  </a:lnTo>
                  <a:lnTo>
                    <a:pt x="444" y="1232"/>
                  </a:lnTo>
                  <a:lnTo>
                    <a:pt x="456" y="1225"/>
                  </a:lnTo>
                  <a:lnTo>
                    <a:pt x="473" y="1213"/>
                  </a:lnTo>
                  <a:lnTo>
                    <a:pt x="493" y="1199"/>
                  </a:lnTo>
                  <a:lnTo>
                    <a:pt x="514" y="1184"/>
                  </a:lnTo>
                  <a:lnTo>
                    <a:pt x="551" y="1156"/>
                  </a:lnTo>
                  <a:lnTo>
                    <a:pt x="566" y="1144"/>
                  </a:lnTo>
                  <a:lnTo>
                    <a:pt x="567" y="1140"/>
                  </a:lnTo>
                  <a:lnTo>
                    <a:pt x="566" y="1130"/>
                  </a:lnTo>
                  <a:lnTo>
                    <a:pt x="564" y="1116"/>
                  </a:lnTo>
                  <a:lnTo>
                    <a:pt x="560" y="1098"/>
                  </a:lnTo>
                  <a:lnTo>
                    <a:pt x="557" y="1087"/>
                  </a:lnTo>
                  <a:lnTo>
                    <a:pt x="551" y="1077"/>
                  </a:lnTo>
                  <a:lnTo>
                    <a:pt x="546" y="1065"/>
                  </a:lnTo>
                  <a:lnTo>
                    <a:pt x="539" y="1054"/>
                  </a:lnTo>
                  <a:lnTo>
                    <a:pt x="530" y="1043"/>
                  </a:lnTo>
                  <a:lnTo>
                    <a:pt x="520" y="1031"/>
                  </a:lnTo>
                  <a:lnTo>
                    <a:pt x="509" y="1021"/>
                  </a:lnTo>
                  <a:lnTo>
                    <a:pt x="495" y="1010"/>
                  </a:lnTo>
                  <a:lnTo>
                    <a:pt x="479" y="999"/>
                  </a:lnTo>
                  <a:lnTo>
                    <a:pt x="464" y="986"/>
                  </a:lnTo>
                  <a:lnTo>
                    <a:pt x="449" y="972"/>
                  </a:lnTo>
                  <a:lnTo>
                    <a:pt x="434" y="956"/>
                  </a:lnTo>
                  <a:lnTo>
                    <a:pt x="418" y="939"/>
                  </a:lnTo>
                  <a:lnTo>
                    <a:pt x="403" y="922"/>
                  </a:lnTo>
                  <a:lnTo>
                    <a:pt x="388" y="903"/>
                  </a:lnTo>
                  <a:lnTo>
                    <a:pt x="375" y="885"/>
                  </a:lnTo>
                  <a:lnTo>
                    <a:pt x="362" y="865"/>
                  </a:lnTo>
                  <a:lnTo>
                    <a:pt x="350" y="846"/>
                  </a:lnTo>
                  <a:lnTo>
                    <a:pt x="340" y="827"/>
                  </a:lnTo>
                  <a:lnTo>
                    <a:pt x="331" y="808"/>
                  </a:lnTo>
                  <a:lnTo>
                    <a:pt x="325" y="790"/>
                  </a:lnTo>
                  <a:lnTo>
                    <a:pt x="320" y="771"/>
                  </a:lnTo>
                  <a:lnTo>
                    <a:pt x="318" y="763"/>
                  </a:lnTo>
                  <a:lnTo>
                    <a:pt x="317" y="754"/>
                  </a:lnTo>
                  <a:lnTo>
                    <a:pt x="317" y="746"/>
                  </a:lnTo>
                  <a:lnTo>
                    <a:pt x="317" y="739"/>
                  </a:lnTo>
                  <a:lnTo>
                    <a:pt x="318" y="730"/>
                  </a:lnTo>
                  <a:lnTo>
                    <a:pt x="319" y="722"/>
                  </a:lnTo>
                  <a:lnTo>
                    <a:pt x="323" y="714"/>
                  </a:lnTo>
                  <a:lnTo>
                    <a:pt x="325" y="706"/>
                  </a:lnTo>
                  <a:lnTo>
                    <a:pt x="333" y="689"/>
                  </a:lnTo>
                  <a:lnTo>
                    <a:pt x="343" y="671"/>
                  </a:lnTo>
                  <a:lnTo>
                    <a:pt x="355" y="654"/>
                  </a:lnTo>
                  <a:lnTo>
                    <a:pt x="368" y="636"/>
                  </a:lnTo>
                  <a:lnTo>
                    <a:pt x="384" y="620"/>
                  </a:lnTo>
                  <a:lnTo>
                    <a:pt x="399" y="604"/>
                  </a:lnTo>
                  <a:lnTo>
                    <a:pt x="429" y="573"/>
                  </a:lnTo>
                  <a:lnTo>
                    <a:pt x="459" y="546"/>
                  </a:lnTo>
                  <a:lnTo>
                    <a:pt x="483" y="525"/>
                  </a:lnTo>
                  <a:lnTo>
                    <a:pt x="500" y="510"/>
                  </a:lnTo>
                  <a:lnTo>
                    <a:pt x="520" y="496"/>
                  </a:lnTo>
                  <a:lnTo>
                    <a:pt x="529" y="489"/>
                  </a:lnTo>
                  <a:lnTo>
                    <a:pt x="532" y="485"/>
                  </a:lnTo>
                  <a:lnTo>
                    <a:pt x="533" y="479"/>
                  </a:lnTo>
                  <a:lnTo>
                    <a:pt x="534" y="469"/>
                  </a:lnTo>
                  <a:lnTo>
                    <a:pt x="534" y="455"/>
                  </a:lnTo>
                  <a:lnTo>
                    <a:pt x="533" y="450"/>
                  </a:lnTo>
                  <a:lnTo>
                    <a:pt x="532" y="446"/>
                  </a:lnTo>
                  <a:lnTo>
                    <a:pt x="529" y="442"/>
                  </a:lnTo>
                  <a:lnTo>
                    <a:pt x="526" y="436"/>
                  </a:lnTo>
                  <a:lnTo>
                    <a:pt x="518" y="425"/>
                  </a:lnTo>
                  <a:lnTo>
                    <a:pt x="507" y="413"/>
                  </a:lnTo>
                  <a:lnTo>
                    <a:pt x="493" y="401"/>
                  </a:lnTo>
                  <a:lnTo>
                    <a:pt x="479" y="388"/>
                  </a:lnTo>
                  <a:lnTo>
                    <a:pt x="463" y="376"/>
                  </a:lnTo>
                  <a:lnTo>
                    <a:pt x="447" y="363"/>
                  </a:lnTo>
                  <a:lnTo>
                    <a:pt x="412" y="339"/>
                  </a:lnTo>
                  <a:lnTo>
                    <a:pt x="379" y="318"/>
                  </a:lnTo>
                  <a:lnTo>
                    <a:pt x="352" y="300"/>
                  </a:lnTo>
                  <a:lnTo>
                    <a:pt x="333" y="288"/>
                  </a:lnTo>
                  <a:lnTo>
                    <a:pt x="320" y="279"/>
                  </a:lnTo>
                  <a:lnTo>
                    <a:pt x="306" y="267"/>
                  </a:lnTo>
                  <a:lnTo>
                    <a:pt x="299" y="260"/>
                  </a:lnTo>
                  <a:lnTo>
                    <a:pt x="290" y="252"/>
                  </a:lnTo>
                  <a:lnTo>
                    <a:pt x="283" y="242"/>
                  </a:lnTo>
                  <a:lnTo>
                    <a:pt x="276" y="233"/>
                  </a:lnTo>
                  <a:lnTo>
                    <a:pt x="270" y="222"/>
                  </a:lnTo>
                  <a:lnTo>
                    <a:pt x="265" y="210"/>
                  </a:lnTo>
                  <a:lnTo>
                    <a:pt x="261" y="197"/>
                  </a:lnTo>
                  <a:lnTo>
                    <a:pt x="257" y="183"/>
                  </a:lnTo>
                  <a:lnTo>
                    <a:pt x="256" y="167"/>
                  </a:lnTo>
                  <a:lnTo>
                    <a:pt x="257" y="150"/>
                  </a:lnTo>
                  <a:lnTo>
                    <a:pt x="259" y="133"/>
                  </a:lnTo>
                  <a:lnTo>
                    <a:pt x="264" y="114"/>
                  </a:lnTo>
                  <a:lnTo>
                    <a:pt x="276" y="109"/>
                  </a:lnTo>
                  <a:lnTo>
                    <a:pt x="286" y="103"/>
                  </a:lnTo>
                  <a:lnTo>
                    <a:pt x="301" y="89"/>
                  </a:lnTo>
                  <a:lnTo>
                    <a:pt x="317" y="74"/>
                  </a:lnTo>
                  <a:lnTo>
                    <a:pt x="337" y="57"/>
                  </a:lnTo>
                  <a:lnTo>
                    <a:pt x="359" y="42"/>
                  </a:lnTo>
                  <a:lnTo>
                    <a:pt x="370" y="35"/>
                  </a:lnTo>
                  <a:lnTo>
                    <a:pt x="384" y="27"/>
                  </a:lnTo>
                  <a:lnTo>
                    <a:pt x="398" y="20"/>
                  </a:lnTo>
                  <a:lnTo>
                    <a:pt x="412" y="14"/>
                  </a:lnTo>
                  <a:lnTo>
                    <a:pt x="428" y="10"/>
                  </a:lnTo>
                  <a:lnTo>
                    <a:pt x="446" y="5"/>
                  </a:lnTo>
                  <a:lnTo>
                    <a:pt x="464" y="2"/>
                  </a:lnTo>
                  <a:lnTo>
                    <a:pt x="484" y="0"/>
                  </a:lnTo>
                  <a:lnTo>
                    <a:pt x="493" y="0"/>
                  </a:lnTo>
                  <a:lnTo>
                    <a:pt x="503" y="0"/>
                  </a:lnTo>
                  <a:lnTo>
                    <a:pt x="512" y="1"/>
                  </a:lnTo>
                  <a:lnTo>
                    <a:pt x="521" y="3"/>
                  </a:lnTo>
                  <a:lnTo>
                    <a:pt x="528" y="5"/>
                  </a:lnTo>
                  <a:lnTo>
                    <a:pt x="536" y="7"/>
                  </a:lnTo>
                  <a:lnTo>
                    <a:pt x="542" y="11"/>
                  </a:lnTo>
                  <a:lnTo>
                    <a:pt x="550" y="15"/>
                  </a:lnTo>
                  <a:lnTo>
                    <a:pt x="562" y="23"/>
                  </a:lnTo>
                  <a:lnTo>
                    <a:pt x="573" y="34"/>
                  </a:lnTo>
                  <a:lnTo>
                    <a:pt x="584" y="44"/>
                  </a:lnTo>
                  <a:lnTo>
                    <a:pt x="592" y="57"/>
                  </a:lnTo>
                  <a:lnTo>
                    <a:pt x="610" y="85"/>
                  </a:lnTo>
                  <a:lnTo>
                    <a:pt x="626" y="113"/>
                  </a:lnTo>
                  <a:lnTo>
                    <a:pt x="635" y="127"/>
                  </a:lnTo>
                  <a:lnTo>
                    <a:pt x="644" y="141"/>
                  </a:lnTo>
                  <a:lnTo>
                    <a:pt x="652" y="154"/>
                  </a:lnTo>
                  <a:lnTo>
                    <a:pt x="663" y="166"/>
                  </a:lnTo>
                  <a:lnTo>
                    <a:pt x="674" y="178"/>
                  </a:lnTo>
                  <a:lnTo>
                    <a:pt x="686" y="189"/>
                  </a:lnTo>
                  <a:lnTo>
                    <a:pt x="699" y="199"/>
                  </a:lnTo>
                  <a:lnTo>
                    <a:pt x="711" y="209"/>
                  </a:lnTo>
                  <a:lnTo>
                    <a:pt x="737" y="225"/>
                  </a:lnTo>
                  <a:lnTo>
                    <a:pt x="761" y="239"/>
                  </a:lnTo>
                  <a:lnTo>
                    <a:pt x="800" y="257"/>
                  </a:lnTo>
                  <a:lnTo>
                    <a:pt x="817" y="263"/>
                  </a:lnTo>
                  <a:lnTo>
                    <a:pt x="821" y="270"/>
                  </a:lnTo>
                  <a:lnTo>
                    <a:pt x="834" y="290"/>
                  </a:lnTo>
                  <a:lnTo>
                    <a:pt x="842" y="308"/>
                  </a:lnTo>
                  <a:lnTo>
                    <a:pt x="852" y="331"/>
                  </a:lnTo>
                  <a:lnTo>
                    <a:pt x="862" y="358"/>
                  </a:lnTo>
                  <a:lnTo>
                    <a:pt x="874" y="390"/>
                  </a:lnTo>
                  <a:lnTo>
                    <a:pt x="881" y="408"/>
                  </a:lnTo>
                  <a:lnTo>
                    <a:pt x="889" y="422"/>
                  </a:lnTo>
                  <a:lnTo>
                    <a:pt x="896" y="435"/>
                  </a:lnTo>
                  <a:lnTo>
                    <a:pt x="905" y="446"/>
                  </a:lnTo>
                  <a:lnTo>
                    <a:pt x="915" y="455"/>
                  </a:lnTo>
                  <a:lnTo>
                    <a:pt x="924" y="461"/>
                  </a:lnTo>
                  <a:lnTo>
                    <a:pt x="934" y="467"/>
                  </a:lnTo>
                  <a:lnTo>
                    <a:pt x="944" y="471"/>
                  </a:lnTo>
                  <a:lnTo>
                    <a:pt x="954" y="473"/>
                  </a:lnTo>
                  <a:lnTo>
                    <a:pt x="964" y="474"/>
                  </a:lnTo>
                  <a:lnTo>
                    <a:pt x="972" y="473"/>
                  </a:lnTo>
                  <a:lnTo>
                    <a:pt x="981" y="472"/>
                  </a:lnTo>
                  <a:lnTo>
                    <a:pt x="990" y="469"/>
                  </a:lnTo>
                  <a:lnTo>
                    <a:pt x="997" y="466"/>
                  </a:lnTo>
                  <a:lnTo>
                    <a:pt x="1004" y="460"/>
                  </a:lnTo>
                  <a:lnTo>
                    <a:pt x="1009" y="455"/>
                  </a:lnTo>
                  <a:lnTo>
                    <a:pt x="1014" y="449"/>
                  </a:lnTo>
                  <a:lnTo>
                    <a:pt x="1020" y="443"/>
                  </a:lnTo>
                  <a:lnTo>
                    <a:pt x="1028" y="437"/>
                  </a:lnTo>
                  <a:lnTo>
                    <a:pt x="1035" y="432"/>
                  </a:lnTo>
                  <a:lnTo>
                    <a:pt x="1044" y="426"/>
                  </a:lnTo>
                  <a:lnTo>
                    <a:pt x="1054" y="421"/>
                  </a:lnTo>
                  <a:lnTo>
                    <a:pt x="1065" y="417"/>
                  </a:lnTo>
                  <a:lnTo>
                    <a:pt x="1076" y="412"/>
                  </a:lnTo>
                  <a:lnTo>
                    <a:pt x="1087" y="409"/>
                  </a:lnTo>
                  <a:lnTo>
                    <a:pt x="1099" y="406"/>
                  </a:lnTo>
                  <a:lnTo>
                    <a:pt x="1111" y="404"/>
                  </a:lnTo>
                  <a:lnTo>
                    <a:pt x="1124" y="401"/>
                  </a:lnTo>
                  <a:lnTo>
                    <a:pt x="1136" y="401"/>
                  </a:lnTo>
                  <a:lnTo>
                    <a:pt x="1149" y="401"/>
                  </a:lnTo>
                  <a:lnTo>
                    <a:pt x="1162" y="401"/>
                  </a:lnTo>
                  <a:lnTo>
                    <a:pt x="1176" y="404"/>
                  </a:lnTo>
                  <a:lnTo>
                    <a:pt x="1188" y="406"/>
                  </a:lnTo>
                  <a:lnTo>
                    <a:pt x="1198" y="409"/>
                  </a:lnTo>
                  <a:lnTo>
                    <a:pt x="1205" y="413"/>
                  </a:lnTo>
                  <a:lnTo>
                    <a:pt x="1213" y="417"/>
                  </a:lnTo>
                  <a:lnTo>
                    <a:pt x="1217" y="421"/>
                  </a:lnTo>
                  <a:lnTo>
                    <a:pt x="1222" y="425"/>
                  </a:lnTo>
                  <a:lnTo>
                    <a:pt x="1225" y="431"/>
                  </a:lnTo>
                  <a:lnTo>
                    <a:pt x="1227" y="436"/>
                  </a:lnTo>
                  <a:lnTo>
                    <a:pt x="1229" y="448"/>
                  </a:lnTo>
                  <a:lnTo>
                    <a:pt x="1231" y="462"/>
                  </a:lnTo>
                  <a:lnTo>
                    <a:pt x="1233" y="478"/>
                  </a:lnTo>
                  <a:lnTo>
                    <a:pt x="1239" y="493"/>
                  </a:lnTo>
                  <a:lnTo>
                    <a:pt x="1244" y="501"/>
                  </a:lnTo>
                  <a:lnTo>
                    <a:pt x="1251" y="511"/>
                  </a:lnTo>
                  <a:lnTo>
                    <a:pt x="1261" y="521"/>
                  </a:lnTo>
                  <a:lnTo>
                    <a:pt x="1272" y="530"/>
                  </a:lnTo>
                  <a:lnTo>
                    <a:pt x="1284" y="540"/>
                  </a:lnTo>
                  <a:lnTo>
                    <a:pt x="1298" y="549"/>
                  </a:lnTo>
                  <a:lnTo>
                    <a:pt x="1314" y="559"/>
                  </a:lnTo>
                  <a:lnTo>
                    <a:pt x="1330" y="569"/>
                  </a:lnTo>
                  <a:lnTo>
                    <a:pt x="1349" y="578"/>
                  </a:lnTo>
                  <a:lnTo>
                    <a:pt x="1367" y="585"/>
                  </a:lnTo>
                  <a:lnTo>
                    <a:pt x="1387" y="593"/>
                  </a:lnTo>
                  <a:lnTo>
                    <a:pt x="1407" y="599"/>
                  </a:lnTo>
                  <a:lnTo>
                    <a:pt x="1427" y="605"/>
                  </a:lnTo>
                  <a:lnTo>
                    <a:pt x="1448" y="609"/>
                  </a:lnTo>
                  <a:lnTo>
                    <a:pt x="1469" y="612"/>
                  </a:lnTo>
                  <a:lnTo>
                    <a:pt x="1489" y="615"/>
                  </a:lnTo>
                  <a:lnTo>
                    <a:pt x="1526" y="617"/>
                  </a:lnTo>
                  <a:lnTo>
                    <a:pt x="1557" y="620"/>
                  </a:lnTo>
                  <a:lnTo>
                    <a:pt x="1582" y="622"/>
                  </a:lnTo>
                  <a:lnTo>
                    <a:pt x="1602" y="627"/>
                  </a:lnTo>
                  <a:lnTo>
                    <a:pt x="1619" y="630"/>
                  </a:lnTo>
                  <a:lnTo>
                    <a:pt x="1634" y="634"/>
                  </a:lnTo>
                  <a:lnTo>
                    <a:pt x="1648" y="641"/>
                  </a:lnTo>
                  <a:lnTo>
                    <a:pt x="1662" y="647"/>
                  </a:lnTo>
                  <a:lnTo>
                    <a:pt x="1666" y="648"/>
                  </a:lnTo>
                  <a:lnTo>
                    <a:pt x="1670" y="649"/>
                  </a:lnTo>
                  <a:lnTo>
                    <a:pt x="1675" y="649"/>
                  </a:lnTo>
                  <a:lnTo>
                    <a:pt x="1681" y="649"/>
                  </a:lnTo>
                  <a:lnTo>
                    <a:pt x="1694" y="648"/>
                  </a:lnTo>
                  <a:lnTo>
                    <a:pt x="1708" y="646"/>
                  </a:lnTo>
                  <a:lnTo>
                    <a:pt x="1740" y="636"/>
                  </a:lnTo>
                  <a:lnTo>
                    <a:pt x="1774" y="624"/>
                  </a:lnTo>
                  <a:lnTo>
                    <a:pt x="1810" y="611"/>
                  </a:lnTo>
                  <a:lnTo>
                    <a:pt x="1843" y="598"/>
                  </a:lnTo>
                  <a:lnTo>
                    <a:pt x="1858" y="593"/>
                  </a:lnTo>
                  <a:lnTo>
                    <a:pt x="1871" y="589"/>
                  </a:lnTo>
                  <a:lnTo>
                    <a:pt x="1883" y="585"/>
                  </a:lnTo>
                  <a:lnTo>
                    <a:pt x="1893" y="583"/>
                  </a:lnTo>
                  <a:lnTo>
                    <a:pt x="1902" y="583"/>
                  </a:lnTo>
                  <a:lnTo>
                    <a:pt x="1913" y="585"/>
                  </a:lnTo>
                  <a:lnTo>
                    <a:pt x="1925" y="590"/>
                  </a:lnTo>
                  <a:lnTo>
                    <a:pt x="1938" y="596"/>
                  </a:lnTo>
                  <a:lnTo>
                    <a:pt x="1967" y="614"/>
                  </a:lnTo>
                  <a:lnTo>
                    <a:pt x="1997" y="633"/>
                  </a:lnTo>
                  <a:lnTo>
                    <a:pt x="2028" y="655"/>
                  </a:lnTo>
                  <a:lnTo>
                    <a:pt x="2055" y="673"/>
                  </a:lnTo>
                  <a:lnTo>
                    <a:pt x="2068" y="682"/>
                  </a:lnTo>
                  <a:lnTo>
                    <a:pt x="2079" y="690"/>
                  </a:lnTo>
                  <a:lnTo>
                    <a:pt x="2089" y="695"/>
                  </a:lnTo>
                  <a:lnTo>
                    <a:pt x="2098" y="698"/>
                  </a:lnTo>
                  <a:lnTo>
                    <a:pt x="2106" y="700"/>
                  </a:lnTo>
                  <a:lnTo>
                    <a:pt x="2117" y="700"/>
                  </a:lnTo>
                  <a:lnTo>
                    <a:pt x="2129" y="698"/>
                  </a:lnTo>
                  <a:lnTo>
                    <a:pt x="2144" y="696"/>
                  </a:lnTo>
                  <a:lnTo>
                    <a:pt x="2177" y="689"/>
                  </a:lnTo>
                  <a:lnTo>
                    <a:pt x="2213" y="678"/>
                  </a:lnTo>
                  <a:lnTo>
                    <a:pt x="2250" y="666"/>
                  </a:lnTo>
                  <a:lnTo>
                    <a:pt x="2284" y="654"/>
                  </a:lnTo>
                  <a:lnTo>
                    <a:pt x="2313" y="643"/>
                  </a:lnTo>
                  <a:lnTo>
                    <a:pt x="2335" y="634"/>
                  </a:lnTo>
                  <a:lnTo>
                    <a:pt x="2350" y="629"/>
                  </a:lnTo>
                  <a:lnTo>
                    <a:pt x="2370" y="622"/>
                  </a:lnTo>
                  <a:lnTo>
                    <a:pt x="2394" y="615"/>
                  </a:lnTo>
                  <a:lnTo>
                    <a:pt x="2419" y="607"/>
                  </a:lnTo>
                  <a:lnTo>
                    <a:pt x="2418" y="608"/>
                  </a:lnTo>
                  <a:lnTo>
                    <a:pt x="2415" y="608"/>
                  </a:lnTo>
                  <a:lnTo>
                    <a:pt x="2420" y="619"/>
                  </a:lnTo>
                  <a:lnTo>
                    <a:pt x="2422" y="629"/>
                  </a:lnTo>
                  <a:lnTo>
                    <a:pt x="2423" y="636"/>
                  </a:lnTo>
                  <a:lnTo>
                    <a:pt x="2423" y="641"/>
                  </a:lnTo>
                  <a:lnTo>
                    <a:pt x="2423" y="647"/>
                  </a:lnTo>
                  <a:lnTo>
                    <a:pt x="2424" y="654"/>
                  </a:lnTo>
                  <a:lnTo>
                    <a:pt x="2425" y="661"/>
                  </a:lnTo>
                  <a:lnTo>
                    <a:pt x="2427" y="670"/>
                  </a:lnTo>
                  <a:lnTo>
                    <a:pt x="2433" y="689"/>
                  </a:lnTo>
                  <a:lnTo>
                    <a:pt x="2440" y="707"/>
                  </a:lnTo>
                  <a:lnTo>
                    <a:pt x="2448" y="727"/>
                  </a:lnTo>
                  <a:lnTo>
                    <a:pt x="2455" y="744"/>
                  </a:lnTo>
                  <a:lnTo>
                    <a:pt x="2459" y="759"/>
                  </a:lnTo>
                  <a:lnTo>
                    <a:pt x="2460" y="770"/>
                  </a:lnTo>
                  <a:lnTo>
                    <a:pt x="2459" y="776"/>
                  </a:lnTo>
                  <a:lnTo>
                    <a:pt x="2456" y="781"/>
                  </a:lnTo>
                  <a:lnTo>
                    <a:pt x="2449" y="789"/>
                  </a:lnTo>
                  <a:lnTo>
                    <a:pt x="2440" y="796"/>
                  </a:lnTo>
                  <a:lnTo>
                    <a:pt x="2420" y="813"/>
                  </a:lnTo>
                  <a:lnTo>
                    <a:pt x="2395" y="831"/>
                  </a:lnTo>
                  <a:lnTo>
                    <a:pt x="2370" y="849"/>
                  </a:lnTo>
                  <a:lnTo>
                    <a:pt x="2346" y="866"/>
                  </a:lnTo>
                  <a:lnTo>
                    <a:pt x="2325" y="880"/>
                  </a:lnTo>
                  <a:lnTo>
                    <a:pt x="2312" y="891"/>
                  </a:lnTo>
                  <a:lnTo>
                    <a:pt x="2309" y="895"/>
                  </a:lnTo>
                  <a:lnTo>
                    <a:pt x="2307" y="900"/>
                  </a:lnTo>
                  <a:lnTo>
                    <a:pt x="2307" y="905"/>
                  </a:lnTo>
                  <a:lnTo>
                    <a:pt x="2308" y="911"/>
                  </a:lnTo>
                  <a:lnTo>
                    <a:pt x="2310" y="916"/>
                  </a:lnTo>
                  <a:lnTo>
                    <a:pt x="2313" y="923"/>
                  </a:lnTo>
                  <a:lnTo>
                    <a:pt x="2319" y="929"/>
                  </a:lnTo>
                  <a:lnTo>
                    <a:pt x="2325" y="936"/>
                  </a:lnTo>
                  <a:lnTo>
                    <a:pt x="2340" y="950"/>
                  </a:lnTo>
                  <a:lnTo>
                    <a:pt x="2360" y="964"/>
                  </a:lnTo>
                  <a:lnTo>
                    <a:pt x="2384" y="980"/>
                  </a:lnTo>
                  <a:lnTo>
                    <a:pt x="2410" y="998"/>
                  </a:lnTo>
                  <a:lnTo>
                    <a:pt x="2423" y="1006"/>
                  </a:lnTo>
                  <a:lnTo>
                    <a:pt x="2433" y="1015"/>
                  </a:lnTo>
                  <a:lnTo>
                    <a:pt x="2443" y="1025"/>
                  </a:lnTo>
                  <a:lnTo>
                    <a:pt x="2449" y="1035"/>
                  </a:lnTo>
                  <a:lnTo>
                    <a:pt x="2456" y="1045"/>
                  </a:lnTo>
                  <a:lnTo>
                    <a:pt x="2460" y="1055"/>
                  </a:lnTo>
                  <a:lnTo>
                    <a:pt x="2463" y="1065"/>
                  </a:lnTo>
                  <a:lnTo>
                    <a:pt x="2465" y="1075"/>
                  </a:lnTo>
                  <a:lnTo>
                    <a:pt x="2467" y="1085"/>
                  </a:lnTo>
                  <a:lnTo>
                    <a:pt x="2467" y="1095"/>
                  </a:lnTo>
                  <a:lnTo>
                    <a:pt x="2467" y="1104"/>
                  </a:lnTo>
                  <a:lnTo>
                    <a:pt x="2465" y="1114"/>
                  </a:lnTo>
                  <a:lnTo>
                    <a:pt x="2463" y="1132"/>
                  </a:lnTo>
                  <a:lnTo>
                    <a:pt x="2461" y="1146"/>
                  </a:lnTo>
                  <a:lnTo>
                    <a:pt x="2460" y="1152"/>
                  </a:lnTo>
                  <a:lnTo>
                    <a:pt x="2457" y="1159"/>
                  </a:lnTo>
                  <a:lnTo>
                    <a:pt x="2452" y="1164"/>
                  </a:lnTo>
                  <a:lnTo>
                    <a:pt x="2446" y="1170"/>
                  </a:lnTo>
                  <a:lnTo>
                    <a:pt x="2439" y="1174"/>
                  </a:lnTo>
                  <a:lnTo>
                    <a:pt x="2431" y="1178"/>
                  </a:lnTo>
                  <a:lnTo>
                    <a:pt x="2421" y="1182"/>
                  </a:lnTo>
                  <a:lnTo>
                    <a:pt x="2411" y="1186"/>
                  </a:lnTo>
                  <a:lnTo>
                    <a:pt x="2386" y="1193"/>
                  </a:lnTo>
                  <a:lnTo>
                    <a:pt x="2359" y="1199"/>
                  </a:lnTo>
                  <a:lnTo>
                    <a:pt x="2327" y="1207"/>
                  </a:lnTo>
                  <a:lnTo>
                    <a:pt x="2293" y="1214"/>
                  </a:lnTo>
                  <a:lnTo>
                    <a:pt x="2287" y="1216"/>
                  </a:lnTo>
                  <a:lnTo>
                    <a:pt x="2280" y="1219"/>
                  </a:lnTo>
                  <a:lnTo>
                    <a:pt x="2275" y="1222"/>
                  </a:lnTo>
                  <a:lnTo>
                    <a:pt x="2270" y="1225"/>
                  </a:lnTo>
                  <a:lnTo>
                    <a:pt x="2261" y="1233"/>
                  </a:lnTo>
                  <a:lnTo>
                    <a:pt x="2253" y="1241"/>
                  </a:lnTo>
                  <a:lnTo>
                    <a:pt x="2247" y="1251"/>
                  </a:lnTo>
                  <a:lnTo>
                    <a:pt x="2242" y="1262"/>
                  </a:lnTo>
                  <a:lnTo>
                    <a:pt x="2239" y="1274"/>
                  </a:lnTo>
                  <a:lnTo>
                    <a:pt x="2238" y="1286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64"/>
            <p:cNvSpPr>
              <a:spLocks noChangeAspect="1" noEditPoints="1"/>
            </p:cNvSpPr>
            <p:nvPr/>
          </p:nvSpPr>
          <p:spPr bwMode="auto">
            <a:xfrm>
              <a:off x="5000" y="2095"/>
              <a:ext cx="307" cy="287"/>
            </a:xfrm>
            <a:custGeom>
              <a:avLst/>
              <a:gdLst>
                <a:gd name="T0" fmla="*/ 0 w 2321"/>
                <a:gd name="T1" fmla="*/ 0 h 2026"/>
                <a:gd name="T2" fmla="*/ 0 w 2321"/>
                <a:gd name="T3" fmla="*/ 0 h 2026"/>
                <a:gd name="T4" fmla="*/ 0 w 2321"/>
                <a:gd name="T5" fmla="*/ 0 h 2026"/>
                <a:gd name="T6" fmla="*/ 0 w 2321"/>
                <a:gd name="T7" fmla="*/ 0 h 2026"/>
                <a:gd name="T8" fmla="*/ 0 w 2321"/>
                <a:gd name="T9" fmla="*/ 0 h 2026"/>
                <a:gd name="T10" fmla="*/ 0 w 2321"/>
                <a:gd name="T11" fmla="*/ 0 h 2026"/>
                <a:gd name="T12" fmla="*/ 0 w 2321"/>
                <a:gd name="T13" fmla="*/ 0 h 2026"/>
                <a:gd name="T14" fmla="*/ 0 w 2321"/>
                <a:gd name="T15" fmla="*/ 0 h 2026"/>
                <a:gd name="T16" fmla="*/ 0 w 2321"/>
                <a:gd name="T17" fmla="*/ 0 h 2026"/>
                <a:gd name="T18" fmla="*/ 0 w 2321"/>
                <a:gd name="T19" fmla="*/ 0 h 2026"/>
                <a:gd name="T20" fmla="*/ 0 w 2321"/>
                <a:gd name="T21" fmla="*/ 0 h 2026"/>
                <a:gd name="T22" fmla="*/ 0 w 2321"/>
                <a:gd name="T23" fmla="*/ 0 h 2026"/>
                <a:gd name="T24" fmla="*/ 0 w 2321"/>
                <a:gd name="T25" fmla="*/ 0 h 2026"/>
                <a:gd name="T26" fmla="*/ 0 w 2321"/>
                <a:gd name="T27" fmla="*/ 0 h 2026"/>
                <a:gd name="T28" fmla="*/ 0 w 2321"/>
                <a:gd name="T29" fmla="*/ 0 h 2026"/>
                <a:gd name="T30" fmla="*/ 0 w 2321"/>
                <a:gd name="T31" fmla="*/ 0 h 2026"/>
                <a:gd name="T32" fmla="*/ 0 w 2321"/>
                <a:gd name="T33" fmla="*/ 0 h 2026"/>
                <a:gd name="T34" fmla="*/ 0 w 2321"/>
                <a:gd name="T35" fmla="*/ 0 h 2026"/>
                <a:gd name="T36" fmla="*/ 0 w 2321"/>
                <a:gd name="T37" fmla="*/ 0 h 2026"/>
                <a:gd name="T38" fmla="*/ 0 w 2321"/>
                <a:gd name="T39" fmla="*/ 0 h 2026"/>
                <a:gd name="T40" fmla="*/ 0 w 2321"/>
                <a:gd name="T41" fmla="*/ 0 h 2026"/>
                <a:gd name="T42" fmla="*/ 0 w 2321"/>
                <a:gd name="T43" fmla="*/ 0 h 2026"/>
                <a:gd name="T44" fmla="*/ 0 w 2321"/>
                <a:gd name="T45" fmla="*/ 0 h 2026"/>
                <a:gd name="T46" fmla="*/ 0 w 2321"/>
                <a:gd name="T47" fmla="*/ 0 h 2026"/>
                <a:gd name="T48" fmla="*/ 0 w 2321"/>
                <a:gd name="T49" fmla="*/ 0 h 2026"/>
                <a:gd name="T50" fmla="*/ 0 w 2321"/>
                <a:gd name="T51" fmla="*/ 0 h 2026"/>
                <a:gd name="T52" fmla="*/ 0 w 2321"/>
                <a:gd name="T53" fmla="*/ 0 h 2026"/>
                <a:gd name="T54" fmla="*/ 0 w 2321"/>
                <a:gd name="T55" fmla="*/ 0 h 2026"/>
                <a:gd name="T56" fmla="*/ 0 w 2321"/>
                <a:gd name="T57" fmla="*/ 0 h 2026"/>
                <a:gd name="T58" fmla="*/ 0 w 2321"/>
                <a:gd name="T59" fmla="*/ 0 h 2026"/>
                <a:gd name="T60" fmla="*/ 0 w 2321"/>
                <a:gd name="T61" fmla="*/ 0 h 2026"/>
                <a:gd name="T62" fmla="*/ 0 w 2321"/>
                <a:gd name="T63" fmla="*/ 0 h 2026"/>
                <a:gd name="T64" fmla="*/ 0 w 2321"/>
                <a:gd name="T65" fmla="*/ 0 h 2026"/>
                <a:gd name="T66" fmla="*/ 0 w 2321"/>
                <a:gd name="T67" fmla="*/ 0 h 2026"/>
                <a:gd name="T68" fmla="*/ 0 w 2321"/>
                <a:gd name="T69" fmla="*/ 0 h 2026"/>
                <a:gd name="T70" fmla="*/ 0 w 2321"/>
                <a:gd name="T71" fmla="*/ 0 h 2026"/>
                <a:gd name="T72" fmla="*/ 0 w 2321"/>
                <a:gd name="T73" fmla="*/ 0 h 2026"/>
                <a:gd name="T74" fmla="*/ 0 w 2321"/>
                <a:gd name="T75" fmla="*/ 0 h 2026"/>
                <a:gd name="T76" fmla="*/ 0 w 2321"/>
                <a:gd name="T77" fmla="*/ 0 h 2026"/>
                <a:gd name="T78" fmla="*/ 0 w 2321"/>
                <a:gd name="T79" fmla="*/ 0 h 2026"/>
                <a:gd name="T80" fmla="*/ 0 w 2321"/>
                <a:gd name="T81" fmla="*/ 0 h 2026"/>
                <a:gd name="T82" fmla="*/ 0 w 2321"/>
                <a:gd name="T83" fmla="*/ 0 h 2026"/>
                <a:gd name="T84" fmla="*/ 0 w 2321"/>
                <a:gd name="T85" fmla="*/ 0 h 2026"/>
                <a:gd name="T86" fmla="*/ 0 w 2321"/>
                <a:gd name="T87" fmla="*/ 0 h 2026"/>
                <a:gd name="T88" fmla="*/ 0 w 2321"/>
                <a:gd name="T89" fmla="*/ 0 h 2026"/>
                <a:gd name="T90" fmla="*/ 0 w 2321"/>
                <a:gd name="T91" fmla="*/ 0 h 2026"/>
                <a:gd name="T92" fmla="*/ 0 w 2321"/>
                <a:gd name="T93" fmla="*/ 0 h 2026"/>
                <a:gd name="T94" fmla="*/ 0 w 2321"/>
                <a:gd name="T95" fmla="*/ 0 h 2026"/>
                <a:gd name="T96" fmla="*/ 0 w 2321"/>
                <a:gd name="T97" fmla="*/ 0 h 2026"/>
                <a:gd name="T98" fmla="*/ 0 w 2321"/>
                <a:gd name="T99" fmla="*/ 0 h 2026"/>
                <a:gd name="T100" fmla="*/ 0 w 2321"/>
                <a:gd name="T101" fmla="*/ 0 h 2026"/>
                <a:gd name="T102" fmla="*/ 0 w 2321"/>
                <a:gd name="T103" fmla="*/ 0 h 2026"/>
                <a:gd name="T104" fmla="*/ 0 w 2321"/>
                <a:gd name="T105" fmla="*/ 0 h 2026"/>
                <a:gd name="T106" fmla="*/ 0 w 2321"/>
                <a:gd name="T107" fmla="*/ 0 h 2026"/>
                <a:gd name="T108" fmla="*/ 0 w 2321"/>
                <a:gd name="T109" fmla="*/ 0 h 2026"/>
                <a:gd name="T110" fmla="*/ 0 w 2321"/>
                <a:gd name="T111" fmla="*/ 0 h 2026"/>
                <a:gd name="T112" fmla="*/ 0 w 2321"/>
                <a:gd name="T113" fmla="*/ 0 h 2026"/>
                <a:gd name="T114" fmla="*/ 0 w 2321"/>
                <a:gd name="T115" fmla="*/ 0 h 2026"/>
                <a:gd name="T116" fmla="*/ 0 w 2321"/>
                <a:gd name="T117" fmla="*/ 0 h 20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21"/>
                <a:gd name="T178" fmla="*/ 0 h 2026"/>
                <a:gd name="T179" fmla="*/ 2321 w 2321"/>
                <a:gd name="T180" fmla="*/ 2026 h 20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21" h="2026">
                  <a:moveTo>
                    <a:pt x="2269" y="0"/>
                  </a:moveTo>
                  <a:lnTo>
                    <a:pt x="2269" y="0"/>
                  </a:lnTo>
                  <a:close/>
                  <a:moveTo>
                    <a:pt x="1785" y="1840"/>
                  </a:moveTo>
                  <a:lnTo>
                    <a:pt x="1772" y="1853"/>
                  </a:lnTo>
                  <a:lnTo>
                    <a:pt x="1759" y="1862"/>
                  </a:lnTo>
                  <a:lnTo>
                    <a:pt x="1753" y="1865"/>
                  </a:lnTo>
                  <a:lnTo>
                    <a:pt x="1748" y="1868"/>
                  </a:lnTo>
                  <a:lnTo>
                    <a:pt x="1743" y="1870"/>
                  </a:lnTo>
                  <a:lnTo>
                    <a:pt x="1738" y="1871"/>
                  </a:lnTo>
                  <a:lnTo>
                    <a:pt x="1726" y="1872"/>
                  </a:lnTo>
                  <a:lnTo>
                    <a:pt x="1715" y="1872"/>
                  </a:lnTo>
                  <a:lnTo>
                    <a:pt x="1703" y="1872"/>
                  </a:lnTo>
                  <a:lnTo>
                    <a:pt x="1692" y="1871"/>
                  </a:lnTo>
                  <a:lnTo>
                    <a:pt x="1672" y="1869"/>
                  </a:lnTo>
                  <a:lnTo>
                    <a:pt x="1652" y="1864"/>
                  </a:lnTo>
                  <a:lnTo>
                    <a:pt x="1632" y="1857"/>
                  </a:lnTo>
                  <a:lnTo>
                    <a:pt x="1615" y="1850"/>
                  </a:lnTo>
                  <a:lnTo>
                    <a:pt x="1600" y="1842"/>
                  </a:lnTo>
                  <a:lnTo>
                    <a:pt x="1585" y="1832"/>
                  </a:lnTo>
                  <a:lnTo>
                    <a:pt x="1572" y="1823"/>
                  </a:lnTo>
                  <a:lnTo>
                    <a:pt x="1561" y="1815"/>
                  </a:lnTo>
                  <a:lnTo>
                    <a:pt x="1551" y="1806"/>
                  </a:lnTo>
                  <a:lnTo>
                    <a:pt x="1542" y="1798"/>
                  </a:lnTo>
                  <a:lnTo>
                    <a:pt x="1531" y="1786"/>
                  </a:lnTo>
                  <a:lnTo>
                    <a:pt x="1527" y="1782"/>
                  </a:lnTo>
                  <a:lnTo>
                    <a:pt x="1518" y="1764"/>
                  </a:lnTo>
                  <a:lnTo>
                    <a:pt x="1495" y="1723"/>
                  </a:lnTo>
                  <a:lnTo>
                    <a:pt x="1488" y="1712"/>
                  </a:lnTo>
                  <a:lnTo>
                    <a:pt x="1480" y="1703"/>
                  </a:lnTo>
                  <a:lnTo>
                    <a:pt x="1473" y="1694"/>
                  </a:lnTo>
                  <a:lnTo>
                    <a:pt x="1464" y="1686"/>
                  </a:lnTo>
                  <a:lnTo>
                    <a:pt x="1456" y="1680"/>
                  </a:lnTo>
                  <a:lnTo>
                    <a:pt x="1449" y="1677"/>
                  </a:lnTo>
                  <a:lnTo>
                    <a:pt x="1444" y="1675"/>
                  </a:lnTo>
                  <a:lnTo>
                    <a:pt x="1441" y="1675"/>
                  </a:lnTo>
                  <a:lnTo>
                    <a:pt x="1437" y="1675"/>
                  </a:lnTo>
                  <a:lnTo>
                    <a:pt x="1433" y="1677"/>
                  </a:lnTo>
                  <a:lnTo>
                    <a:pt x="1417" y="1684"/>
                  </a:lnTo>
                  <a:lnTo>
                    <a:pt x="1401" y="1695"/>
                  </a:lnTo>
                  <a:lnTo>
                    <a:pt x="1392" y="1702"/>
                  </a:lnTo>
                  <a:lnTo>
                    <a:pt x="1383" y="1708"/>
                  </a:lnTo>
                  <a:lnTo>
                    <a:pt x="1376" y="1716"/>
                  </a:lnTo>
                  <a:lnTo>
                    <a:pt x="1368" y="1723"/>
                  </a:lnTo>
                  <a:lnTo>
                    <a:pt x="1360" y="1731"/>
                  </a:lnTo>
                  <a:lnTo>
                    <a:pt x="1355" y="1740"/>
                  </a:lnTo>
                  <a:lnTo>
                    <a:pt x="1350" y="1749"/>
                  </a:lnTo>
                  <a:lnTo>
                    <a:pt x="1345" y="1758"/>
                  </a:lnTo>
                  <a:lnTo>
                    <a:pt x="1343" y="1768"/>
                  </a:lnTo>
                  <a:lnTo>
                    <a:pt x="1342" y="1778"/>
                  </a:lnTo>
                  <a:lnTo>
                    <a:pt x="1342" y="1789"/>
                  </a:lnTo>
                  <a:lnTo>
                    <a:pt x="1344" y="1798"/>
                  </a:lnTo>
                  <a:lnTo>
                    <a:pt x="1351" y="1820"/>
                  </a:lnTo>
                  <a:lnTo>
                    <a:pt x="1356" y="1842"/>
                  </a:lnTo>
                  <a:lnTo>
                    <a:pt x="1360" y="1865"/>
                  </a:lnTo>
                  <a:lnTo>
                    <a:pt x="1363" y="1887"/>
                  </a:lnTo>
                  <a:lnTo>
                    <a:pt x="1363" y="1896"/>
                  </a:lnTo>
                  <a:lnTo>
                    <a:pt x="1361" y="1906"/>
                  </a:lnTo>
                  <a:lnTo>
                    <a:pt x="1360" y="1915"/>
                  </a:lnTo>
                  <a:lnTo>
                    <a:pt x="1358" y="1924"/>
                  </a:lnTo>
                  <a:lnTo>
                    <a:pt x="1355" y="1931"/>
                  </a:lnTo>
                  <a:lnTo>
                    <a:pt x="1351" y="1938"/>
                  </a:lnTo>
                  <a:lnTo>
                    <a:pt x="1345" y="1944"/>
                  </a:lnTo>
                  <a:lnTo>
                    <a:pt x="1339" y="1949"/>
                  </a:lnTo>
                  <a:lnTo>
                    <a:pt x="1324" y="1957"/>
                  </a:lnTo>
                  <a:lnTo>
                    <a:pt x="1313" y="1966"/>
                  </a:lnTo>
                  <a:lnTo>
                    <a:pt x="1299" y="1974"/>
                  </a:lnTo>
                  <a:lnTo>
                    <a:pt x="1287" y="1979"/>
                  </a:lnTo>
                  <a:lnTo>
                    <a:pt x="1281" y="1981"/>
                  </a:lnTo>
                  <a:lnTo>
                    <a:pt x="1274" y="1981"/>
                  </a:lnTo>
                  <a:lnTo>
                    <a:pt x="1268" y="1981"/>
                  </a:lnTo>
                  <a:lnTo>
                    <a:pt x="1260" y="1980"/>
                  </a:lnTo>
                  <a:lnTo>
                    <a:pt x="1253" y="1977"/>
                  </a:lnTo>
                  <a:lnTo>
                    <a:pt x="1245" y="1973"/>
                  </a:lnTo>
                  <a:lnTo>
                    <a:pt x="1236" y="1967"/>
                  </a:lnTo>
                  <a:lnTo>
                    <a:pt x="1228" y="1960"/>
                  </a:lnTo>
                  <a:lnTo>
                    <a:pt x="1208" y="1941"/>
                  </a:lnTo>
                  <a:lnTo>
                    <a:pt x="1188" y="1919"/>
                  </a:lnTo>
                  <a:lnTo>
                    <a:pt x="1169" y="1895"/>
                  </a:lnTo>
                  <a:lnTo>
                    <a:pt x="1148" y="1874"/>
                  </a:lnTo>
                  <a:lnTo>
                    <a:pt x="1138" y="1864"/>
                  </a:lnTo>
                  <a:lnTo>
                    <a:pt x="1130" y="1855"/>
                  </a:lnTo>
                  <a:lnTo>
                    <a:pt x="1120" y="1847"/>
                  </a:lnTo>
                  <a:lnTo>
                    <a:pt x="1110" y="1841"/>
                  </a:lnTo>
                  <a:lnTo>
                    <a:pt x="1101" y="1837"/>
                  </a:lnTo>
                  <a:lnTo>
                    <a:pt x="1094" y="1834"/>
                  </a:lnTo>
                  <a:lnTo>
                    <a:pt x="1089" y="1834"/>
                  </a:lnTo>
                  <a:lnTo>
                    <a:pt x="1085" y="1834"/>
                  </a:lnTo>
                  <a:lnTo>
                    <a:pt x="1082" y="1835"/>
                  </a:lnTo>
                  <a:lnTo>
                    <a:pt x="1077" y="1838"/>
                  </a:lnTo>
                  <a:lnTo>
                    <a:pt x="1071" y="1842"/>
                  </a:lnTo>
                  <a:lnTo>
                    <a:pt x="1063" y="1847"/>
                  </a:lnTo>
                  <a:lnTo>
                    <a:pt x="1057" y="1854"/>
                  </a:lnTo>
                  <a:lnTo>
                    <a:pt x="1051" y="1860"/>
                  </a:lnTo>
                  <a:lnTo>
                    <a:pt x="1039" y="1876"/>
                  </a:lnTo>
                  <a:lnTo>
                    <a:pt x="1027" y="1892"/>
                  </a:lnTo>
                  <a:lnTo>
                    <a:pt x="1018" y="1909"/>
                  </a:lnTo>
                  <a:lnTo>
                    <a:pt x="1009" y="1927"/>
                  </a:lnTo>
                  <a:lnTo>
                    <a:pt x="1001" y="1944"/>
                  </a:lnTo>
                  <a:lnTo>
                    <a:pt x="995" y="1960"/>
                  </a:lnTo>
                  <a:lnTo>
                    <a:pt x="990" y="1967"/>
                  </a:lnTo>
                  <a:lnTo>
                    <a:pt x="985" y="1975"/>
                  </a:lnTo>
                  <a:lnTo>
                    <a:pt x="978" y="1983"/>
                  </a:lnTo>
                  <a:lnTo>
                    <a:pt x="971" y="1991"/>
                  </a:lnTo>
                  <a:lnTo>
                    <a:pt x="962" y="1999"/>
                  </a:lnTo>
                  <a:lnTo>
                    <a:pt x="952" y="2005"/>
                  </a:lnTo>
                  <a:lnTo>
                    <a:pt x="943" y="2012"/>
                  </a:lnTo>
                  <a:lnTo>
                    <a:pt x="932" y="2017"/>
                  </a:lnTo>
                  <a:lnTo>
                    <a:pt x="922" y="2022"/>
                  </a:lnTo>
                  <a:lnTo>
                    <a:pt x="911" y="2025"/>
                  </a:lnTo>
                  <a:lnTo>
                    <a:pt x="901" y="2026"/>
                  </a:lnTo>
                  <a:lnTo>
                    <a:pt x="891" y="2026"/>
                  </a:lnTo>
                  <a:lnTo>
                    <a:pt x="887" y="2025"/>
                  </a:lnTo>
                  <a:lnTo>
                    <a:pt x="883" y="2024"/>
                  </a:lnTo>
                  <a:lnTo>
                    <a:pt x="878" y="2022"/>
                  </a:lnTo>
                  <a:lnTo>
                    <a:pt x="874" y="2019"/>
                  </a:lnTo>
                  <a:lnTo>
                    <a:pt x="871" y="2017"/>
                  </a:lnTo>
                  <a:lnTo>
                    <a:pt x="867" y="2013"/>
                  </a:lnTo>
                  <a:lnTo>
                    <a:pt x="864" y="2008"/>
                  </a:lnTo>
                  <a:lnTo>
                    <a:pt x="861" y="2004"/>
                  </a:lnTo>
                  <a:lnTo>
                    <a:pt x="857" y="1993"/>
                  </a:lnTo>
                  <a:lnTo>
                    <a:pt x="852" y="1981"/>
                  </a:lnTo>
                  <a:lnTo>
                    <a:pt x="848" y="1969"/>
                  </a:lnTo>
                  <a:lnTo>
                    <a:pt x="843" y="1956"/>
                  </a:lnTo>
                  <a:lnTo>
                    <a:pt x="837" y="1930"/>
                  </a:lnTo>
                  <a:lnTo>
                    <a:pt x="833" y="1903"/>
                  </a:lnTo>
                  <a:lnTo>
                    <a:pt x="829" y="1878"/>
                  </a:lnTo>
                  <a:lnTo>
                    <a:pt x="827" y="1854"/>
                  </a:lnTo>
                  <a:lnTo>
                    <a:pt x="827" y="1832"/>
                  </a:lnTo>
                  <a:lnTo>
                    <a:pt x="828" y="1816"/>
                  </a:lnTo>
                  <a:lnTo>
                    <a:pt x="828" y="1808"/>
                  </a:lnTo>
                  <a:lnTo>
                    <a:pt x="827" y="1801"/>
                  </a:lnTo>
                  <a:lnTo>
                    <a:pt x="824" y="1794"/>
                  </a:lnTo>
                  <a:lnTo>
                    <a:pt x="820" y="1786"/>
                  </a:lnTo>
                  <a:lnTo>
                    <a:pt x="814" y="1780"/>
                  </a:lnTo>
                  <a:lnTo>
                    <a:pt x="808" y="1773"/>
                  </a:lnTo>
                  <a:lnTo>
                    <a:pt x="800" y="1768"/>
                  </a:lnTo>
                  <a:lnTo>
                    <a:pt x="792" y="1761"/>
                  </a:lnTo>
                  <a:lnTo>
                    <a:pt x="784" y="1757"/>
                  </a:lnTo>
                  <a:lnTo>
                    <a:pt x="775" y="1752"/>
                  </a:lnTo>
                  <a:lnTo>
                    <a:pt x="765" y="1747"/>
                  </a:lnTo>
                  <a:lnTo>
                    <a:pt x="756" y="1744"/>
                  </a:lnTo>
                  <a:lnTo>
                    <a:pt x="748" y="1742"/>
                  </a:lnTo>
                  <a:lnTo>
                    <a:pt x="739" y="1740"/>
                  </a:lnTo>
                  <a:lnTo>
                    <a:pt x="730" y="1739"/>
                  </a:lnTo>
                  <a:lnTo>
                    <a:pt x="723" y="1738"/>
                  </a:lnTo>
                  <a:lnTo>
                    <a:pt x="715" y="1738"/>
                  </a:lnTo>
                  <a:lnTo>
                    <a:pt x="705" y="1735"/>
                  </a:lnTo>
                  <a:lnTo>
                    <a:pt x="694" y="1733"/>
                  </a:lnTo>
                  <a:lnTo>
                    <a:pt x="682" y="1731"/>
                  </a:lnTo>
                  <a:lnTo>
                    <a:pt x="656" y="1723"/>
                  </a:lnTo>
                  <a:lnTo>
                    <a:pt x="628" y="1716"/>
                  </a:lnTo>
                  <a:lnTo>
                    <a:pt x="601" y="1707"/>
                  </a:lnTo>
                  <a:lnTo>
                    <a:pt x="575" y="1701"/>
                  </a:lnTo>
                  <a:lnTo>
                    <a:pt x="563" y="1697"/>
                  </a:lnTo>
                  <a:lnTo>
                    <a:pt x="552" y="1695"/>
                  </a:lnTo>
                  <a:lnTo>
                    <a:pt x="542" y="1694"/>
                  </a:lnTo>
                  <a:lnTo>
                    <a:pt x="534" y="1693"/>
                  </a:lnTo>
                  <a:lnTo>
                    <a:pt x="496" y="1692"/>
                  </a:lnTo>
                  <a:lnTo>
                    <a:pt x="450" y="1687"/>
                  </a:lnTo>
                  <a:lnTo>
                    <a:pt x="411" y="1684"/>
                  </a:lnTo>
                  <a:lnTo>
                    <a:pt x="395" y="1682"/>
                  </a:lnTo>
                  <a:lnTo>
                    <a:pt x="386" y="1667"/>
                  </a:lnTo>
                  <a:lnTo>
                    <a:pt x="369" y="1629"/>
                  </a:lnTo>
                  <a:lnTo>
                    <a:pt x="365" y="1617"/>
                  </a:lnTo>
                  <a:lnTo>
                    <a:pt x="361" y="1604"/>
                  </a:lnTo>
                  <a:lnTo>
                    <a:pt x="358" y="1591"/>
                  </a:lnTo>
                  <a:lnTo>
                    <a:pt x="355" y="1576"/>
                  </a:lnTo>
                  <a:lnTo>
                    <a:pt x="354" y="1562"/>
                  </a:lnTo>
                  <a:lnTo>
                    <a:pt x="353" y="1549"/>
                  </a:lnTo>
                  <a:lnTo>
                    <a:pt x="354" y="1535"/>
                  </a:lnTo>
                  <a:lnTo>
                    <a:pt x="356" y="1521"/>
                  </a:lnTo>
                  <a:lnTo>
                    <a:pt x="362" y="1492"/>
                  </a:lnTo>
                  <a:lnTo>
                    <a:pt x="369" y="1460"/>
                  </a:lnTo>
                  <a:lnTo>
                    <a:pt x="376" y="1426"/>
                  </a:lnTo>
                  <a:lnTo>
                    <a:pt x="380" y="1394"/>
                  </a:lnTo>
                  <a:lnTo>
                    <a:pt x="383" y="1362"/>
                  </a:lnTo>
                  <a:lnTo>
                    <a:pt x="384" y="1335"/>
                  </a:lnTo>
                  <a:lnTo>
                    <a:pt x="384" y="1324"/>
                  </a:lnTo>
                  <a:lnTo>
                    <a:pt x="383" y="1314"/>
                  </a:lnTo>
                  <a:lnTo>
                    <a:pt x="381" y="1305"/>
                  </a:lnTo>
                  <a:lnTo>
                    <a:pt x="379" y="1299"/>
                  </a:lnTo>
                  <a:lnTo>
                    <a:pt x="376" y="1292"/>
                  </a:lnTo>
                  <a:lnTo>
                    <a:pt x="372" y="1284"/>
                  </a:lnTo>
                  <a:lnTo>
                    <a:pt x="369" y="1273"/>
                  </a:lnTo>
                  <a:lnTo>
                    <a:pt x="366" y="1260"/>
                  </a:lnTo>
                  <a:lnTo>
                    <a:pt x="358" y="1230"/>
                  </a:lnTo>
                  <a:lnTo>
                    <a:pt x="349" y="1199"/>
                  </a:lnTo>
                  <a:lnTo>
                    <a:pt x="344" y="1182"/>
                  </a:lnTo>
                  <a:lnTo>
                    <a:pt x="340" y="1166"/>
                  </a:lnTo>
                  <a:lnTo>
                    <a:pt x="333" y="1151"/>
                  </a:lnTo>
                  <a:lnTo>
                    <a:pt x="327" y="1136"/>
                  </a:lnTo>
                  <a:lnTo>
                    <a:pt x="320" y="1123"/>
                  </a:lnTo>
                  <a:lnTo>
                    <a:pt x="312" y="1111"/>
                  </a:lnTo>
                  <a:lnTo>
                    <a:pt x="304" y="1101"/>
                  </a:lnTo>
                  <a:lnTo>
                    <a:pt x="295" y="1093"/>
                  </a:lnTo>
                  <a:lnTo>
                    <a:pt x="273" y="1079"/>
                  </a:lnTo>
                  <a:lnTo>
                    <a:pt x="246" y="1062"/>
                  </a:lnTo>
                  <a:lnTo>
                    <a:pt x="216" y="1042"/>
                  </a:lnTo>
                  <a:lnTo>
                    <a:pt x="185" y="1023"/>
                  </a:lnTo>
                  <a:lnTo>
                    <a:pt x="157" y="1005"/>
                  </a:lnTo>
                  <a:lnTo>
                    <a:pt x="134" y="991"/>
                  </a:lnTo>
                  <a:lnTo>
                    <a:pt x="118" y="981"/>
                  </a:lnTo>
                  <a:lnTo>
                    <a:pt x="112" y="977"/>
                  </a:lnTo>
                  <a:lnTo>
                    <a:pt x="109" y="977"/>
                  </a:lnTo>
                  <a:lnTo>
                    <a:pt x="99" y="976"/>
                  </a:lnTo>
                  <a:lnTo>
                    <a:pt x="85" y="972"/>
                  </a:lnTo>
                  <a:lnTo>
                    <a:pt x="69" y="967"/>
                  </a:lnTo>
                  <a:lnTo>
                    <a:pt x="60" y="963"/>
                  </a:lnTo>
                  <a:lnTo>
                    <a:pt x="51" y="958"/>
                  </a:lnTo>
                  <a:lnTo>
                    <a:pt x="42" y="953"/>
                  </a:lnTo>
                  <a:lnTo>
                    <a:pt x="35" y="946"/>
                  </a:lnTo>
                  <a:lnTo>
                    <a:pt x="27" y="940"/>
                  </a:lnTo>
                  <a:lnTo>
                    <a:pt x="21" y="931"/>
                  </a:lnTo>
                  <a:lnTo>
                    <a:pt x="16" y="921"/>
                  </a:lnTo>
                  <a:lnTo>
                    <a:pt x="12" y="910"/>
                  </a:lnTo>
                  <a:lnTo>
                    <a:pt x="9" y="897"/>
                  </a:lnTo>
                  <a:lnTo>
                    <a:pt x="7" y="880"/>
                  </a:lnTo>
                  <a:lnTo>
                    <a:pt x="4" y="859"/>
                  </a:lnTo>
                  <a:lnTo>
                    <a:pt x="3" y="838"/>
                  </a:lnTo>
                  <a:lnTo>
                    <a:pt x="1" y="787"/>
                  </a:lnTo>
                  <a:lnTo>
                    <a:pt x="0" y="735"/>
                  </a:lnTo>
                  <a:lnTo>
                    <a:pt x="0" y="686"/>
                  </a:lnTo>
                  <a:lnTo>
                    <a:pt x="0" y="645"/>
                  </a:lnTo>
                  <a:lnTo>
                    <a:pt x="1" y="616"/>
                  </a:lnTo>
                  <a:lnTo>
                    <a:pt x="1" y="606"/>
                  </a:lnTo>
                  <a:lnTo>
                    <a:pt x="2" y="602"/>
                  </a:lnTo>
                  <a:lnTo>
                    <a:pt x="8" y="593"/>
                  </a:lnTo>
                  <a:lnTo>
                    <a:pt x="16" y="580"/>
                  </a:lnTo>
                  <a:lnTo>
                    <a:pt x="28" y="564"/>
                  </a:lnTo>
                  <a:lnTo>
                    <a:pt x="28" y="572"/>
                  </a:lnTo>
                  <a:lnTo>
                    <a:pt x="38" y="573"/>
                  </a:lnTo>
                  <a:lnTo>
                    <a:pt x="64" y="574"/>
                  </a:lnTo>
                  <a:lnTo>
                    <a:pt x="101" y="577"/>
                  </a:lnTo>
                  <a:lnTo>
                    <a:pt x="146" y="581"/>
                  </a:lnTo>
                  <a:lnTo>
                    <a:pt x="192" y="583"/>
                  </a:lnTo>
                  <a:lnTo>
                    <a:pt x="235" y="586"/>
                  </a:lnTo>
                  <a:lnTo>
                    <a:pt x="271" y="588"/>
                  </a:lnTo>
                  <a:lnTo>
                    <a:pt x="295" y="588"/>
                  </a:lnTo>
                  <a:lnTo>
                    <a:pt x="315" y="589"/>
                  </a:lnTo>
                  <a:lnTo>
                    <a:pt x="339" y="594"/>
                  </a:lnTo>
                  <a:lnTo>
                    <a:pt x="365" y="598"/>
                  </a:lnTo>
                  <a:lnTo>
                    <a:pt x="392" y="605"/>
                  </a:lnTo>
                  <a:lnTo>
                    <a:pt x="419" y="611"/>
                  </a:lnTo>
                  <a:lnTo>
                    <a:pt x="442" y="619"/>
                  </a:lnTo>
                  <a:lnTo>
                    <a:pt x="460" y="626"/>
                  </a:lnTo>
                  <a:lnTo>
                    <a:pt x="472" y="633"/>
                  </a:lnTo>
                  <a:lnTo>
                    <a:pt x="478" y="636"/>
                  </a:lnTo>
                  <a:lnTo>
                    <a:pt x="482" y="638"/>
                  </a:lnTo>
                  <a:lnTo>
                    <a:pt x="489" y="639"/>
                  </a:lnTo>
                  <a:lnTo>
                    <a:pt x="495" y="641"/>
                  </a:lnTo>
                  <a:lnTo>
                    <a:pt x="508" y="642"/>
                  </a:lnTo>
                  <a:lnTo>
                    <a:pt x="524" y="639"/>
                  </a:lnTo>
                  <a:lnTo>
                    <a:pt x="539" y="637"/>
                  </a:lnTo>
                  <a:lnTo>
                    <a:pt x="553" y="633"/>
                  </a:lnTo>
                  <a:lnTo>
                    <a:pt x="567" y="627"/>
                  </a:lnTo>
                  <a:lnTo>
                    <a:pt x="578" y="622"/>
                  </a:lnTo>
                  <a:lnTo>
                    <a:pt x="589" y="616"/>
                  </a:lnTo>
                  <a:lnTo>
                    <a:pt x="601" y="610"/>
                  </a:lnTo>
                  <a:lnTo>
                    <a:pt x="614" y="606"/>
                  </a:lnTo>
                  <a:lnTo>
                    <a:pt x="628" y="601"/>
                  </a:lnTo>
                  <a:lnTo>
                    <a:pt x="643" y="598"/>
                  </a:lnTo>
                  <a:lnTo>
                    <a:pt x="660" y="596"/>
                  </a:lnTo>
                  <a:lnTo>
                    <a:pt x="677" y="595"/>
                  </a:lnTo>
                  <a:lnTo>
                    <a:pt x="694" y="594"/>
                  </a:lnTo>
                  <a:lnTo>
                    <a:pt x="704" y="595"/>
                  </a:lnTo>
                  <a:lnTo>
                    <a:pt x="715" y="596"/>
                  </a:lnTo>
                  <a:lnTo>
                    <a:pt x="726" y="598"/>
                  </a:lnTo>
                  <a:lnTo>
                    <a:pt x="737" y="600"/>
                  </a:lnTo>
                  <a:lnTo>
                    <a:pt x="759" y="608"/>
                  </a:lnTo>
                  <a:lnTo>
                    <a:pt x="781" y="616"/>
                  </a:lnTo>
                  <a:lnTo>
                    <a:pt x="824" y="634"/>
                  </a:lnTo>
                  <a:lnTo>
                    <a:pt x="855" y="649"/>
                  </a:lnTo>
                  <a:lnTo>
                    <a:pt x="862" y="651"/>
                  </a:lnTo>
                  <a:lnTo>
                    <a:pt x="869" y="653"/>
                  </a:lnTo>
                  <a:lnTo>
                    <a:pt x="875" y="650"/>
                  </a:lnTo>
                  <a:lnTo>
                    <a:pt x="883" y="647"/>
                  </a:lnTo>
                  <a:lnTo>
                    <a:pt x="889" y="643"/>
                  </a:lnTo>
                  <a:lnTo>
                    <a:pt x="896" y="637"/>
                  </a:lnTo>
                  <a:lnTo>
                    <a:pt x="902" y="631"/>
                  </a:lnTo>
                  <a:lnTo>
                    <a:pt x="909" y="623"/>
                  </a:lnTo>
                  <a:lnTo>
                    <a:pt x="921" y="607"/>
                  </a:lnTo>
                  <a:lnTo>
                    <a:pt x="931" y="588"/>
                  </a:lnTo>
                  <a:lnTo>
                    <a:pt x="939" y="571"/>
                  </a:lnTo>
                  <a:lnTo>
                    <a:pt x="945" y="556"/>
                  </a:lnTo>
                  <a:lnTo>
                    <a:pt x="946" y="552"/>
                  </a:lnTo>
                  <a:lnTo>
                    <a:pt x="948" y="549"/>
                  </a:lnTo>
                  <a:lnTo>
                    <a:pt x="950" y="546"/>
                  </a:lnTo>
                  <a:lnTo>
                    <a:pt x="953" y="544"/>
                  </a:lnTo>
                  <a:lnTo>
                    <a:pt x="960" y="539"/>
                  </a:lnTo>
                  <a:lnTo>
                    <a:pt x="968" y="536"/>
                  </a:lnTo>
                  <a:lnTo>
                    <a:pt x="977" y="533"/>
                  </a:lnTo>
                  <a:lnTo>
                    <a:pt x="988" y="532"/>
                  </a:lnTo>
                  <a:lnTo>
                    <a:pt x="999" y="531"/>
                  </a:lnTo>
                  <a:lnTo>
                    <a:pt x="1011" y="531"/>
                  </a:lnTo>
                  <a:lnTo>
                    <a:pt x="1034" y="532"/>
                  </a:lnTo>
                  <a:lnTo>
                    <a:pt x="1057" y="534"/>
                  </a:lnTo>
                  <a:lnTo>
                    <a:pt x="1075" y="536"/>
                  </a:lnTo>
                  <a:lnTo>
                    <a:pt x="1089" y="538"/>
                  </a:lnTo>
                  <a:lnTo>
                    <a:pt x="1095" y="539"/>
                  </a:lnTo>
                  <a:lnTo>
                    <a:pt x="1101" y="538"/>
                  </a:lnTo>
                  <a:lnTo>
                    <a:pt x="1110" y="537"/>
                  </a:lnTo>
                  <a:lnTo>
                    <a:pt x="1119" y="534"/>
                  </a:lnTo>
                  <a:lnTo>
                    <a:pt x="1137" y="526"/>
                  </a:lnTo>
                  <a:lnTo>
                    <a:pt x="1158" y="516"/>
                  </a:lnTo>
                  <a:lnTo>
                    <a:pt x="1179" y="505"/>
                  </a:lnTo>
                  <a:lnTo>
                    <a:pt x="1198" y="490"/>
                  </a:lnTo>
                  <a:lnTo>
                    <a:pt x="1207" y="483"/>
                  </a:lnTo>
                  <a:lnTo>
                    <a:pt x="1215" y="476"/>
                  </a:lnTo>
                  <a:lnTo>
                    <a:pt x="1222" y="469"/>
                  </a:lnTo>
                  <a:lnTo>
                    <a:pt x="1228" y="461"/>
                  </a:lnTo>
                  <a:lnTo>
                    <a:pt x="1233" y="454"/>
                  </a:lnTo>
                  <a:lnTo>
                    <a:pt x="1239" y="449"/>
                  </a:lnTo>
                  <a:lnTo>
                    <a:pt x="1245" y="446"/>
                  </a:lnTo>
                  <a:lnTo>
                    <a:pt x="1252" y="442"/>
                  </a:lnTo>
                  <a:lnTo>
                    <a:pt x="1258" y="441"/>
                  </a:lnTo>
                  <a:lnTo>
                    <a:pt x="1266" y="440"/>
                  </a:lnTo>
                  <a:lnTo>
                    <a:pt x="1273" y="440"/>
                  </a:lnTo>
                  <a:lnTo>
                    <a:pt x="1282" y="441"/>
                  </a:lnTo>
                  <a:lnTo>
                    <a:pt x="1299" y="444"/>
                  </a:lnTo>
                  <a:lnTo>
                    <a:pt x="1318" y="446"/>
                  </a:lnTo>
                  <a:lnTo>
                    <a:pt x="1339" y="449"/>
                  </a:lnTo>
                  <a:lnTo>
                    <a:pt x="1360" y="450"/>
                  </a:lnTo>
                  <a:lnTo>
                    <a:pt x="1373" y="451"/>
                  </a:lnTo>
                  <a:lnTo>
                    <a:pt x="1389" y="454"/>
                  </a:lnTo>
                  <a:lnTo>
                    <a:pt x="1405" y="459"/>
                  </a:lnTo>
                  <a:lnTo>
                    <a:pt x="1422" y="465"/>
                  </a:lnTo>
                  <a:lnTo>
                    <a:pt x="1461" y="482"/>
                  </a:lnTo>
                  <a:lnTo>
                    <a:pt x="1501" y="501"/>
                  </a:lnTo>
                  <a:lnTo>
                    <a:pt x="1538" y="521"/>
                  </a:lnTo>
                  <a:lnTo>
                    <a:pt x="1570" y="539"/>
                  </a:lnTo>
                  <a:lnTo>
                    <a:pt x="1597" y="552"/>
                  </a:lnTo>
                  <a:lnTo>
                    <a:pt x="1611" y="561"/>
                  </a:lnTo>
                  <a:lnTo>
                    <a:pt x="1619" y="564"/>
                  </a:lnTo>
                  <a:lnTo>
                    <a:pt x="1630" y="565"/>
                  </a:lnTo>
                  <a:lnTo>
                    <a:pt x="1636" y="565"/>
                  </a:lnTo>
                  <a:lnTo>
                    <a:pt x="1641" y="564"/>
                  </a:lnTo>
                  <a:lnTo>
                    <a:pt x="1647" y="563"/>
                  </a:lnTo>
                  <a:lnTo>
                    <a:pt x="1653" y="561"/>
                  </a:lnTo>
                  <a:lnTo>
                    <a:pt x="1659" y="559"/>
                  </a:lnTo>
                  <a:lnTo>
                    <a:pt x="1665" y="556"/>
                  </a:lnTo>
                  <a:lnTo>
                    <a:pt x="1671" y="551"/>
                  </a:lnTo>
                  <a:lnTo>
                    <a:pt x="1677" y="546"/>
                  </a:lnTo>
                  <a:lnTo>
                    <a:pt x="1683" y="540"/>
                  </a:lnTo>
                  <a:lnTo>
                    <a:pt x="1689" y="533"/>
                  </a:lnTo>
                  <a:lnTo>
                    <a:pt x="1695" y="525"/>
                  </a:lnTo>
                  <a:lnTo>
                    <a:pt x="1700" y="516"/>
                  </a:lnTo>
                  <a:lnTo>
                    <a:pt x="1702" y="512"/>
                  </a:lnTo>
                  <a:lnTo>
                    <a:pt x="1705" y="508"/>
                  </a:lnTo>
                  <a:lnTo>
                    <a:pt x="1710" y="505"/>
                  </a:lnTo>
                  <a:lnTo>
                    <a:pt x="1714" y="500"/>
                  </a:lnTo>
                  <a:lnTo>
                    <a:pt x="1725" y="495"/>
                  </a:lnTo>
                  <a:lnTo>
                    <a:pt x="1736" y="489"/>
                  </a:lnTo>
                  <a:lnTo>
                    <a:pt x="1749" y="485"/>
                  </a:lnTo>
                  <a:lnTo>
                    <a:pt x="1763" y="483"/>
                  </a:lnTo>
                  <a:lnTo>
                    <a:pt x="1778" y="479"/>
                  </a:lnTo>
                  <a:lnTo>
                    <a:pt x="1794" y="478"/>
                  </a:lnTo>
                  <a:lnTo>
                    <a:pt x="1824" y="477"/>
                  </a:lnTo>
                  <a:lnTo>
                    <a:pt x="1853" y="476"/>
                  </a:lnTo>
                  <a:lnTo>
                    <a:pt x="1880" y="477"/>
                  </a:lnTo>
                  <a:lnTo>
                    <a:pt x="1899" y="477"/>
                  </a:lnTo>
                  <a:lnTo>
                    <a:pt x="1907" y="477"/>
                  </a:lnTo>
                  <a:lnTo>
                    <a:pt x="1913" y="474"/>
                  </a:lnTo>
                  <a:lnTo>
                    <a:pt x="1918" y="471"/>
                  </a:lnTo>
                  <a:lnTo>
                    <a:pt x="1922" y="466"/>
                  </a:lnTo>
                  <a:lnTo>
                    <a:pt x="1924" y="460"/>
                  </a:lnTo>
                  <a:lnTo>
                    <a:pt x="1926" y="453"/>
                  </a:lnTo>
                  <a:lnTo>
                    <a:pt x="1927" y="446"/>
                  </a:lnTo>
                  <a:lnTo>
                    <a:pt x="1928" y="438"/>
                  </a:lnTo>
                  <a:lnTo>
                    <a:pt x="1928" y="422"/>
                  </a:lnTo>
                  <a:lnTo>
                    <a:pt x="1928" y="405"/>
                  </a:lnTo>
                  <a:lnTo>
                    <a:pt x="1930" y="397"/>
                  </a:lnTo>
                  <a:lnTo>
                    <a:pt x="1930" y="390"/>
                  </a:lnTo>
                  <a:lnTo>
                    <a:pt x="1931" y="384"/>
                  </a:lnTo>
                  <a:lnTo>
                    <a:pt x="1933" y="377"/>
                  </a:lnTo>
                  <a:lnTo>
                    <a:pt x="1937" y="363"/>
                  </a:lnTo>
                  <a:lnTo>
                    <a:pt x="1944" y="339"/>
                  </a:lnTo>
                  <a:lnTo>
                    <a:pt x="1950" y="312"/>
                  </a:lnTo>
                  <a:lnTo>
                    <a:pt x="1956" y="280"/>
                  </a:lnTo>
                  <a:lnTo>
                    <a:pt x="1962" y="250"/>
                  </a:lnTo>
                  <a:lnTo>
                    <a:pt x="1967" y="222"/>
                  </a:lnTo>
                  <a:lnTo>
                    <a:pt x="1970" y="199"/>
                  </a:lnTo>
                  <a:lnTo>
                    <a:pt x="1972" y="183"/>
                  </a:lnTo>
                  <a:lnTo>
                    <a:pt x="1972" y="180"/>
                  </a:lnTo>
                  <a:lnTo>
                    <a:pt x="1973" y="178"/>
                  </a:lnTo>
                  <a:lnTo>
                    <a:pt x="1975" y="175"/>
                  </a:lnTo>
                  <a:lnTo>
                    <a:pt x="1979" y="172"/>
                  </a:lnTo>
                  <a:lnTo>
                    <a:pt x="1986" y="164"/>
                  </a:lnTo>
                  <a:lnTo>
                    <a:pt x="1996" y="156"/>
                  </a:lnTo>
                  <a:lnTo>
                    <a:pt x="2022" y="140"/>
                  </a:lnTo>
                  <a:lnTo>
                    <a:pt x="2055" y="121"/>
                  </a:lnTo>
                  <a:lnTo>
                    <a:pt x="2091" y="104"/>
                  </a:lnTo>
                  <a:lnTo>
                    <a:pt x="2127" y="86"/>
                  </a:lnTo>
                  <a:lnTo>
                    <a:pt x="2159" y="69"/>
                  </a:lnTo>
                  <a:lnTo>
                    <a:pt x="2188" y="56"/>
                  </a:lnTo>
                  <a:lnTo>
                    <a:pt x="2199" y="52"/>
                  </a:lnTo>
                  <a:lnTo>
                    <a:pt x="2216" y="47"/>
                  </a:lnTo>
                  <a:lnTo>
                    <a:pt x="2233" y="45"/>
                  </a:lnTo>
                  <a:lnTo>
                    <a:pt x="2255" y="43"/>
                  </a:lnTo>
                  <a:lnTo>
                    <a:pt x="2254" y="62"/>
                  </a:lnTo>
                  <a:lnTo>
                    <a:pt x="2256" y="79"/>
                  </a:lnTo>
                  <a:lnTo>
                    <a:pt x="2259" y="98"/>
                  </a:lnTo>
                  <a:lnTo>
                    <a:pt x="2264" y="114"/>
                  </a:lnTo>
                  <a:lnTo>
                    <a:pt x="2269" y="128"/>
                  </a:lnTo>
                  <a:lnTo>
                    <a:pt x="2275" y="141"/>
                  </a:lnTo>
                  <a:lnTo>
                    <a:pt x="2278" y="145"/>
                  </a:lnTo>
                  <a:lnTo>
                    <a:pt x="2281" y="150"/>
                  </a:lnTo>
                  <a:lnTo>
                    <a:pt x="2284" y="153"/>
                  </a:lnTo>
                  <a:lnTo>
                    <a:pt x="2288" y="155"/>
                  </a:lnTo>
                  <a:lnTo>
                    <a:pt x="2293" y="160"/>
                  </a:lnTo>
                  <a:lnTo>
                    <a:pt x="2297" y="164"/>
                  </a:lnTo>
                  <a:lnTo>
                    <a:pt x="2302" y="170"/>
                  </a:lnTo>
                  <a:lnTo>
                    <a:pt x="2305" y="177"/>
                  </a:lnTo>
                  <a:lnTo>
                    <a:pt x="2310" y="193"/>
                  </a:lnTo>
                  <a:lnTo>
                    <a:pt x="2315" y="211"/>
                  </a:lnTo>
                  <a:lnTo>
                    <a:pt x="2318" y="230"/>
                  </a:lnTo>
                  <a:lnTo>
                    <a:pt x="2320" y="250"/>
                  </a:lnTo>
                  <a:lnTo>
                    <a:pt x="2321" y="267"/>
                  </a:lnTo>
                  <a:lnTo>
                    <a:pt x="2321" y="284"/>
                  </a:lnTo>
                  <a:lnTo>
                    <a:pt x="2319" y="308"/>
                  </a:lnTo>
                  <a:lnTo>
                    <a:pt x="2314" y="348"/>
                  </a:lnTo>
                  <a:lnTo>
                    <a:pt x="2307" y="399"/>
                  </a:lnTo>
                  <a:lnTo>
                    <a:pt x="2299" y="453"/>
                  </a:lnTo>
                  <a:lnTo>
                    <a:pt x="2291" y="506"/>
                  </a:lnTo>
                  <a:lnTo>
                    <a:pt x="2283" y="551"/>
                  </a:lnTo>
                  <a:lnTo>
                    <a:pt x="2279" y="583"/>
                  </a:lnTo>
                  <a:lnTo>
                    <a:pt x="2277" y="594"/>
                  </a:lnTo>
                  <a:lnTo>
                    <a:pt x="2270" y="600"/>
                  </a:lnTo>
                  <a:lnTo>
                    <a:pt x="2253" y="614"/>
                  </a:lnTo>
                  <a:lnTo>
                    <a:pt x="2228" y="637"/>
                  </a:lnTo>
                  <a:lnTo>
                    <a:pt x="2195" y="664"/>
                  </a:lnTo>
                  <a:lnTo>
                    <a:pt x="2160" y="694"/>
                  </a:lnTo>
                  <a:lnTo>
                    <a:pt x="2124" y="723"/>
                  </a:lnTo>
                  <a:lnTo>
                    <a:pt x="2091" y="749"/>
                  </a:lnTo>
                  <a:lnTo>
                    <a:pt x="2060" y="772"/>
                  </a:lnTo>
                  <a:lnTo>
                    <a:pt x="2048" y="782"/>
                  </a:lnTo>
                  <a:lnTo>
                    <a:pt x="2037" y="793"/>
                  </a:lnTo>
                  <a:lnTo>
                    <a:pt x="2028" y="806"/>
                  </a:lnTo>
                  <a:lnTo>
                    <a:pt x="2020" y="819"/>
                  </a:lnTo>
                  <a:lnTo>
                    <a:pt x="2014" y="832"/>
                  </a:lnTo>
                  <a:lnTo>
                    <a:pt x="2009" y="846"/>
                  </a:lnTo>
                  <a:lnTo>
                    <a:pt x="2006" y="860"/>
                  </a:lnTo>
                  <a:lnTo>
                    <a:pt x="2002" y="876"/>
                  </a:lnTo>
                  <a:lnTo>
                    <a:pt x="1999" y="903"/>
                  </a:lnTo>
                  <a:lnTo>
                    <a:pt x="1998" y="929"/>
                  </a:lnTo>
                  <a:lnTo>
                    <a:pt x="1999" y="951"/>
                  </a:lnTo>
                  <a:lnTo>
                    <a:pt x="1999" y="966"/>
                  </a:lnTo>
                  <a:lnTo>
                    <a:pt x="1999" y="969"/>
                  </a:lnTo>
                  <a:lnTo>
                    <a:pt x="1998" y="972"/>
                  </a:lnTo>
                  <a:lnTo>
                    <a:pt x="1996" y="975"/>
                  </a:lnTo>
                  <a:lnTo>
                    <a:pt x="1994" y="978"/>
                  </a:lnTo>
                  <a:lnTo>
                    <a:pt x="1987" y="983"/>
                  </a:lnTo>
                  <a:lnTo>
                    <a:pt x="1977" y="988"/>
                  </a:lnTo>
                  <a:lnTo>
                    <a:pt x="1967" y="992"/>
                  </a:lnTo>
                  <a:lnTo>
                    <a:pt x="1955" y="996"/>
                  </a:lnTo>
                  <a:lnTo>
                    <a:pt x="1940" y="1000"/>
                  </a:lnTo>
                  <a:lnTo>
                    <a:pt x="1925" y="1002"/>
                  </a:lnTo>
                  <a:lnTo>
                    <a:pt x="1909" y="1004"/>
                  </a:lnTo>
                  <a:lnTo>
                    <a:pt x="1891" y="1006"/>
                  </a:lnTo>
                  <a:lnTo>
                    <a:pt x="1874" y="1007"/>
                  </a:lnTo>
                  <a:lnTo>
                    <a:pt x="1857" y="1008"/>
                  </a:lnTo>
                  <a:lnTo>
                    <a:pt x="1838" y="1008"/>
                  </a:lnTo>
                  <a:lnTo>
                    <a:pt x="1821" y="1007"/>
                  </a:lnTo>
                  <a:lnTo>
                    <a:pt x="1804" y="1006"/>
                  </a:lnTo>
                  <a:lnTo>
                    <a:pt x="1788" y="1005"/>
                  </a:lnTo>
                  <a:lnTo>
                    <a:pt x="1774" y="1003"/>
                  </a:lnTo>
                  <a:lnTo>
                    <a:pt x="1761" y="1003"/>
                  </a:lnTo>
                  <a:lnTo>
                    <a:pt x="1749" y="1004"/>
                  </a:lnTo>
                  <a:lnTo>
                    <a:pt x="1739" y="1005"/>
                  </a:lnTo>
                  <a:lnTo>
                    <a:pt x="1730" y="1007"/>
                  </a:lnTo>
                  <a:lnTo>
                    <a:pt x="1723" y="1012"/>
                  </a:lnTo>
                  <a:lnTo>
                    <a:pt x="1716" y="1015"/>
                  </a:lnTo>
                  <a:lnTo>
                    <a:pt x="1711" y="1020"/>
                  </a:lnTo>
                  <a:lnTo>
                    <a:pt x="1690" y="1045"/>
                  </a:lnTo>
                  <a:lnTo>
                    <a:pt x="1666" y="1077"/>
                  </a:lnTo>
                  <a:lnTo>
                    <a:pt x="1646" y="1104"/>
                  </a:lnTo>
                  <a:lnTo>
                    <a:pt x="1635" y="1118"/>
                  </a:lnTo>
                  <a:lnTo>
                    <a:pt x="1631" y="1122"/>
                  </a:lnTo>
                  <a:lnTo>
                    <a:pt x="1628" y="1123"/>
                  </a:lnTo>
                  <a:lnTo>
                    <a:pt x="1625" y="1125"/>
                  </a:lnTo>
                  <a:lnTo>
                    <a:pt x="1621" y="1126"/>
                  </a:lnTo>
                  <a:lnTo>
                    <a:pt x="1610" y="1127"/>
                  </a:lnTo>
                  <a:lnTo>
                    <a:pt x="1594" y="1127"/>
                  </a:lnTo>
                  <a:lnTo>
                    <a:pt x="1584" y="1126"/>
                  </a:lnTo>
                  <a:lnTo>
                    <a:pt x="1570" y="1123"/>
                  </a:lnTo>
                  <a:lnTo>
                    <a:pt x="1555" y="1118"/>
                  </a:lnTo>
                  <a:lnTo>
                    <a:pt x="1538" y="1113"/>
                  </a:lnTo>
                  <a:lnTo>
                    <a:pt x="1500" y="1098"/>
                  </a:lnTo>
                  <a:lnTo>
                    <a:pt x="1458" y="1079"/>
                  </a:lnTo>
                  <a:lnTo>
                    <a:pt x="1417" y="1060"/>
                  </a:lnTo>
                  <a:lnTo>
                    <a:pt x="1379" y="1040"/>
                  </a:lnTo>
                  <a:lnTo>
                    <a:pt x="1346" y="1024"/>
                  </a:lnTo>
                  <a:lnTo>
                    <a:pt x="1322" y="1011"/>
                  </a:lnTo>
                  <a:lnTo>
                    <a:pt x="1313" y="1006"/>
                  </a:lnTo>
                  <a:lnTo>
                    <a:pt x="1304" y="1003"/>
                  </a:lnTo>
                  <a:lnTo>
                    <a:pt x="1296" y="1001"/>
                  </a:lnTo>
                  <a:lnTo>
                    <a:pt x="1287" y="1001"/>
                  </a:lnTo>
                  <a:lnTo>
                    <a:pt x="1280" y="1001"/>
                  </a:lnTo>
                  <a:lnTo>
                    <a:pt x="1272" y="1004"/>
                  </a:lnTo>
                  <a:lnTo>
                    <a:pt x="1266" y="1007"/>
                  </a:lnTo>
                  <a:lnTo>
                    <a:pt x="1259" y="1013"/>
                  </a:lnTo>
                  <a:lnTo>
                    <a:pt x="1253" y="1019"/>
                  </a:lnTo>
                  <a:lnTo>
                    <a:pt x="1246" y="1028"/>
                  </a:lnTo>
                  <a:lnTo>
                    <a:pt x="1241" y="1038"/>
                  </a:lnTo>
                  <a:lnTo>
                    <a:pt x="1235" y="1049"/>
                  </a:lnTo>
                  <a:lnTo>
                    <a:pt x="1230" y="1062"/>
                  </a:lnTo>
                  <a:lnTo>
                    <a:pt x="1225" y="1076"/>
                  </a:lnTo>
                  <a:lnTo>
                    <a:pt x="1221" y="1092"/>
                  </a:lnTo>
                  <a:lnTo>
                    <a:pt x="1217" y="1111"/>
                  </a:lnTo>
                  <a:lnTo>
                    <a:pt x="1215" y="1119"/>
                  </a:lnTo>
                  <a:lnTo>
                    <a:pt x="1213" y="1129"/>
                  </a:lnTo>
                  <a:lnTo>
                    <a:pt x="1213" y="1138"/>
                  </a:lnTo>
                  <a:lnTo>
                    <a:pt x="1213" y="1147"/>
                  </a:lnTo>
                  <a:lnTo>
                    <a:pt x="1216" y="1163"/>
                  </a:lnTo>
                  <a:lnTo>
                    <a:pt x="1219" y="1179"/>
                  </a:lnTo>
                  <a:lnTo>
                    <a:pt x="1224" y="1194"/>
                  </a:lnTo>
                  <a:lnTo>
                    <a:pt x="1232" y="1209"/>
                  </a:lnTo>
                  <a:lnTo>
                    <a:pt x="1240" y="1222"/>
                  </a:lnTo>
                  <a:lnTo>
                    <a:pt x="1249" y="1234"/>
                  </a:lnTo>
                  <a:lnTo>
                    <a:pt x="1259" y="1243"/>
                  </a:lnTo>
                  <a:lnTo>
                    <a:pt x="1270" y="1253"/>
                  </a:lnTo>
                  <a:lnTo>
                    <a:pt x="1280" y="1261"/>
                  </a:lnTo>
                  <a:lnTo>
                    <a:pt x="1291" y="1267"/>
                  </a:lnTo>
                  <a:lnTo>
                    <a:pt x="1301" y="1272"/>
                  </a:lnTo>
                  <a:lnTo>
                    <a:pt x="1310" y="1275"/>
                  </a:lnTo>
                  <a:lnTo>
                    <a:pt x="1320" y="1277"/>
                  </a:lnTo>
                  <a:lnTo>
                    <a:pt x="1328" y="1277"/>
                  </a:lnTo>
                  <a:lnTo>
                    <a:pt x="1334" y="1276"/>
                  </a:lnTo>
                  <a:lnTo>
                    <a:pt x="1342" y="1276"/>
                  </a:lnTo>
                  <a:lnTo>
                    <a:pt x="1347" y="1276"/>
                  </a:lnTo>
                  <a:lnTo>
                    <a:pt x="1353" y="1277"/>
                  </a:lnTo>
                  <a:lnTo>
                    <a:pt x="1358" y="1278"/>
                  </a:lnTo>
                  <a:lnTo>
                    <a:pt x="1364" y="1280"/>
                  </a:lnTo>
                  <a:lnTo>
                    <a:pt x="1367" y="1284"/>
                  </a:lnTo>
                  <a:lnTo>
                    <a:pt x="1370" y="1287"/>
                  </a:lnTo>
                  <a:lnTo>
                    <a:pt x="1373" y="1291"/>
                  </a:lnTo>
                  <a:lnTo>
                    <a:pt x="1376" y="1297"/>
                  </a:lnTo>
                  <a:lnTo>
                    <a:pt x="1377" y="1302"/>
                  </a:lnTo>
                  <a:lnTo>
                    <a:pt x="1378" y="1309"/>
                  </a:lnTo>
                  <a:lnTo>
                    <a:pt x="1378" y="1316"/>
                  </a:lnTo>
                  <a:lnTo>
                    <a:pt x="1377" y="1324"/>
                  </a:lnTo>
                  <a:lnTo>
                    <a:pt x="1375" y="1334"/>
                  </a:lnTo>
                  <a:lnTo>
                    <a:pt x="1372" y="1344"/>
                  </a:lnTo>
                  <a:lnTo>
                    <a:pt x="1369" y="1354"/>
                  </a:lnTo>
                  <a:lnTo>
                    <a:pt x="1368" y="1364"/>
                  </a:lnTo>
                  <a:lnTo>
                    <a:pt x="1368" y="1375"/>
                  </a:lnTo>
                  <a:lnTo>
                    <a:pt x="1369" y="1386"/>
                  </a:lnTo>
                  <a:lnTo>
                    <a:pt x="1371" y="1397"/>
                  </a:lnTo>
                  <a:lnTo>
                    <a:pt x="1373" y="1407"/>
                  </a:lnTo>
                  <a:lnTo>
                    <a:pt x="1377" y="1416"/>
                  </a:lnTo>
                  <a:lnTo>
                    <a:pt x="1380" y="1425"/>
                  </a:lnTo>
                  <a:lnTo>
                    <a:pt x="1393" y="1455"/>
                  </a:lnTo>
                  <a:lnTo>
                    <a:pt x="1400" y="1465"/>
                  </a:lnTo>
                  <a:lnTo>
                    <a:pt x="1404" y="1467"/>
                  </a:lnTo>
                  <a:lnTo>
                    <a:pt x="1417" y="1467"/>
                  </a:lnTo>
                  <a:lnTo>
                    <a:pt x="1434" y="1467"/>
                  </a:lnTo>
                  <a:lnTo>
                    <a:pt x="1455" y="1465"/>
                  </a:lnTo>
                  <a:lnTo>
                    <a:pt x="1466" y="1463"/>
                  </a:lnTo>
                  <a:lnTo>
                    <a:pt x="1477" y="1461"/>
                  </a:lnTo>
                  <a:lnTo>
                    <a:pt x="1488" y="1458"/>
                  </a:lnTo>
                  <a:lnTo>
                    <a:pt x="1499" y="1453"/>
                  </a:lnTo>
                  <a:lnTo>
                    <a:pt x="1507" y="1449"/>
                  </a:lnTo>
                  <a:lnTo>
                    <a:pt x="1516" y="1443"/>
                  </a:lnTo>
                  <a:lnTo>
                    <a:pt x="1523" y="1435"/>
                  </a:lnTo>
                  <a:lnTo>
                    <a:pt x="1527" y="1426"/>
                  </a:lnTo>
                  <a:lnTo>
                    <a:pt x="1531" y="1419"/>
                  </a:lnTo>
                  <a:lnTo>
                    <a:pt x="1536" y="1411"/>
                  </a:lnTo>
                  <a:lnTo>
                    <a:pt x="1540" y="1406"/>
                  </a:lnTo>
                  <a:lnTo>
                    <a:pt x="1544" y="1400"/>
                  </a:lnTo>
                  <a:lnTo>
                    <a:pt x="1549" y="1397"/>
                  </a:lnTo>
                  <a:lnTo>
                    <a:pt x="1554" y="1394"/>
                  </a:lnTo>
                  <a:lnTo>
                    <a:pt x="1558" y="1391"/>
                  </a:lnTo>
                  <a:lnTo>
                    <a:pt x="1564" y="1389"/>
                  </a:lnTo>
                  <a:lnTo>
                    <a:pt x="1587" y="1385"/>
                  </a:lnTo>
                  <a:lnTo>
                    <a:pt x="1616" y="1377"/>
                  </a:lnTo>
                  <a:lnTo>
                    <a:pt x="1621" y="1375"/>
                  </a:lnTo>
                  <a:lnTo>
                    <a:pt x="1625" y="1375"/>
                  </a:lnTo>
                  <a:lnTo>
                    <a:pt x="1628" y="1375"/>
                  </a:lnTo>
                  <a:lnTo>
                    <a:pt x="1632" y="1375"/>
                  </a:lnTo>
                  <a:lnTo>
                    <a:pt x="1640" y="1378"/>
                  </a:lnTo>
                  <a:lnTo>
                    <a:pt x="1647" y="1383"/>
                  </a:lnTo>
                  <a:lnTo>
                    <a:pt x="1654" y="1389"/>
                  </a:lnTo>
                  <a:lnTo>
                    <a:pt x="1661" y="1396"/>
                  </a:lnTo>
                  <a:lnTo>
                    <a:pt x="1666" y="1403"/>
                  </a:lnTo>
                  <a:lnTo>
                    <a:pt x="1672" y="1412"/>
                  </a:lnTo>
                  <a:lnTo>
                    <a:pt x="1681" y="1430"/>
                  </a:lnTo>
                  <a:lnTo>
                    <a:pt x="1688" y="1445"/>
                  </a:lnTo>
                  <a:lnTo>
                    <a:pt x="1692" y="1456"/>
                  </a:lnTo>
                  <a:lnTo>
                    <a:pt x="1695" y="1460"/>
                  </a:lnTo>
                  <a:lnTo>
                    <a:pt x="1696" y="1461"/>
                  </a:lnTo>
                  <a:lnTo>
                    <a:pt x="1698" y="1467"/>
                  </a:lnTo>
                  <a:lnTo>
                    <a:pt x="1701" y="1475"/>
                  </a:lnTo>
                  <a:lnTo>
                    <a:pt x="1704" y="1488"/>
                  </a:lnTo>
                  <a:lnTo>
                    <a:pt x="1705" y="1496"/>
                  </a:lnTo>
                  <a:lnTo>
                    <a:pt x="1706" y="1506"/>
                  </a:lnTo>
                  <a:lnTo>
                    <a:pt x="1706" y="1518"/>
                  </a:lnTo>
                  <a:lnTo>
                    <a:pt x="1705" y="1531"/>
                  </a:lnTo>
                  <a:lnTo>
                    <a:pt x="1704" y="1545"/>
                  </a:lnTo>
                  <a:lnTo>
                    <a:pt x="1702" y="1561"/>
                  </a:lnTo>
                  <a:lnTo>
                    <a:pt x="1699" y="1579"/>
                  </a:lnTo>
                  <a:lnTo>
                    <a:pt x="1695" y="1599"/>
                  </a:lnTo>
                  <a:lnTo>
                    <a:pt x="1690" y="1619"/>
                  </a:lnTo>
                  <a:lnTo>
                    <a:pt x="1688" y="1637"/>
                  </a:lnTo>
                  <a:lnTo>
                    <a:pt x="1688" y="1654"/>
                  </a:lnTo>
                  <a:lnTo>
                    <a:pt x="1690" y="1669"/>
                  </a:lnTo>
                  <a:lnTo>
                    <a:pt x="1692" y="1682"/>
                  </a:lnTo>
                  <a:lnTo>
                    <a:pt x="1698" y="1694"/>
                  </a:lnTo>
                  <a:lnTo>
                    <a:pt x="1703" y="1706"/>
                  </a:lnTo>
                  <a:lnTo>
                    <a:pt x="1710" y="1716"/>
                  </a:lnTo>
                  <a:lnTo>
                    <a:pt x="1716" y="1724"/>
                  </a:lnTo>
                  <a:lnTo>
                    <a:pt x="1724" y="1732"/>
                  </a:lnTo>
                  <a:lnTo>
                    <a:pt x="1732" y="1740"/>
                  </a:lnTo>
                  <a:lnTo>
                    <a:pt x="1739" y="1745"/>
                  </a:lnTo>
                  <a:lnTo>
                    <a:pt x="1754" y="1756"/>
                  </a:lnTo>
                  <a:lnTo>
                    <a:pt x="1766" y="1766"/>
                  </a:lnTo>
                  <a:lnTo>
                    <a:pt x="1771" y="1770"/>
                  </a:lnTo>
                  <a:lnTo>
                    <a:pt x="1774" y="1775"/>
                  </a:lnTo>
                  <a:lnTo>
                    <a:pt x="1777" y="1780"/>
                  </a:lnTo>
                  <a:lnTo>
                    <a:pt x="1778" y="1785"/>
                  </a:lnTo>
                  <a:lnTo>
                    <a:pt x="1780" y="1796"/>
                  </a:lnTo>
                  <a:lnTo>
                    <a:pt x="1779" y="1807"/>
                  </a:lnTo>
                  <a:lnTo>
                    <a:pt x="1775" y="1825"/>
                  </a:lnTo>
                  <a:lnTo>
                    <a:pt x="1772" y="1832"/>
                  </a:lnTo>
                  <a:lnTo>
                    <a:pt x="1775" y="1834"/>
                  </a:lnTo>
                  <a:lnTo>
                    <a:pt x="1785" y="1840"/>
                  </a:lnTo>
                  <a:close/>
                  <a:moveTo>
                    <a:pt x="2257" y="27"/>
                  </a:moveTo>
                  <a:lnTo>
                    <a:pt x="2258" y="26"/>
                  </a:lnTo>
                  <a:lnTo>
                    <a:pt x="2258" y="25"/>
                  </a:lnTo>
                  <a:lnTo>
                    <a:pt x="2258" y="26"/>
                  </a:lnTo>
                  <a:lnTo>
                    <a:pt x="2257" y="27"/>
                  </a:lnTo>
                  <a:close/>
                  <a:moveTo>
                    <a:pt x="2258" y="25"/>
                  </a:moveTo>
                  <a:lnTo>
                    <a:pt x="2258" y="24"/>
                  </a:lnTo>
                  <a:lnTo>
                    <a:pt x="2258" y="22"/>
                  </a:lnTo>
                  <a:lnTo>
                    <a:pt x="2258" y="24"/>
                  </a:lnTo>
                  <a:lnTo>
                    <a:pt x="2258" y="25"/>
                  </a:lnTo>
                  <a:close/>
                  <a:moveTo>
                    <a:pt x="2259" y="21"/>
                  </a:moveTo>
                  <a:lnTo>
                    <a:pt x="2260" y="18"/>
                  </a:lnTo>
                  <a:lnTo>
                    <a:pt x="2262" y="15"/>
                  </a:lnTo>
                  <a:lnTo>
                    <a:pt x="2260" y="18"/>
                  </a:lnTo>
                  <a:lnTo>
                    <a:pt x="2259" y="21"/>
                  </a:lnTo>
                  <a:close/>
                  <a:moveTo>
                    <a:pt x="2262" y="14"/>
                  </a:moveTo>
                  <a:lnTo>
                    <a:pt x="2263" y="13"/>
                  </a:lnTo>
                  <a:lnTo>
                    <a:pt x="2263" y="10"/>
                  </a:lnTo>
                  <a:lnTo>
                    <a:pt x="2262" y="14"/>
                  </a:lnTo>
                  <a:close/>
                  <a:moveTo>
                    <a:pt x="2263" y="10"/>
                  </a:moveTo>
                  <a:lnTo>
                    <a:pt x="2264" y="9"/>
                  </a:lnTo>
                  <a:lnTo>
                    <a:pt x="2265" y="8"/>
                  </a:lnTo>
                  <a:lnTo>
                    <a:pt x="2264" y="9"/>
                  </a:lnTo>
                  <a:lnTo>
                    <a:pt x="2263" y="10"/>
                  </a:lnTo>
                  <a:close/>
                  <a:moveTo>
                    <a:pt x="2265" y="8"/>
                  </a:moveTo>
                  <a:lnTo>
                    <a:pt x="2266" y="5"/>
                  </a:lnTo>
                  <a:lnTo>
                    <a:pt x="2268" y="2"/>
                  </a:lnTo>
                  <a:lnTo>
                    <a:pt x="2266" y="5"/>
                  </a:lnTo>
                  <a:lnTo>
                    <a:pt x="2265" y="8"/>
                  </a:lnTo>
                  <a:close/>
                  <a:moveTo>
                    <a:pt x="2268" y="2"/>
                  </a:moveTo>
                  <a:lnTo>
                    <a:pt x="2268" y="1"/>
                  </a:lnTo>
                  <a:lnTo>
                    <a:pt x="2269" y="0"/>
                  </a:lnTo>
                  <a:lnTo>
                    <a:pt x="2268" y="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65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66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1267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68"/>
            <p:cNvSpPr>
              <a:spLocks noChangeAspect="1"/>
            </p:cNvSpPr>
            <p:nvPr/>
          </p:nvSpPr>
          <p:spPr bwMode="auto">
            <a:xfrm>
              <a:off x="4811" y="2330"/>
              <a:ext cx="475" cy="391"/>
            </a:xfrm>
            <a:custGeom>
              <a:avLst/>
              <a:gdLst>
                <a:gd name="T0" fmla="*/ 0 w 3586"/>
                <a:gd name="T1" fmla="*/ 0 h 2780"/>
                <a:gd name="T2" fmla="*/ 0 w 3586"/>
                <a:gd name="T3" fmla="*/ 0 h 2780"/>
                <a:gd name="T4" fmla="*/ 0 w 3586"/>
                <a:gd name="T5" fmla="*/ 0 h 2780"/>
                <a:gd name="T6" fmla="*/ 0 w 3586"/>
                <a:gd name="T7" fmla="*/ 0 h 2780"/>
                <a:gd name="T8" fmla="*/ 0 w 3586"/>
                <a:gd name="T9" fmla="*/ 0 h 2780"/>
                <a:gd name="T10" fmla="*/ 0 w 3586"/>
                <a:gd name="T11" fmla="*/ 0 h 2780"/>
                <a:gd name="T12" fmla="*/ 0 w 3586"/>
                <a:gd name="T13" fmla="*/ 0 h 2780"/>
                <a:gd name="T14" fmla="*/ 0 w 3586"/>
                <a:gd name="T15" fmla="*/ 0 h 2780"/>
                <a:gd name="T16" fmla="*/ 0 w 3586"/>
                <a:gd name="T17" fmla="*/ 0 h 2780"/>
                <a:gd name="T18" fmla="*/ 0 w 3586"/>
                <a:gd name="T19" fmla="*/ 0 h 2780"/>
                <a:gd name="T20" fmla="*/ 0 w 3586"/>
                <a:gd name="T21" fmla="*/ 0 h 2780"/>
                <a:gd name="T22" fmla="*/ 0 w 3586"/>
                <a:gd name="T23" fmla="*/ 0 h 2780"/>
                <a:gd name="T24" fmla="*/ 0 w 3586"/>
                <a:gd name="T25" fmla="*/ 0 h 2780"/>
                <a:gd name="T26" fmla="*/ 0 w 3586"/>
                <a:gd name="T27" fmla="*/ 0 h 2780"/>
                <a:gd name="T28" fmla="*/ 0 w 3586"/>
                <a:gd name="T29" fmla="*/ 0 h 2780"/>
                <a:gd name="T30" fmla="*/ 0 w 3586"/>
                <a:gd name="T31" fmla="*/ 0 h 2780"/>
                <a:gd name="T32" fmla="*/ 0 w 3586"/>
                <a:gd name="T33" fmla="*/ 0 h 2780"/>
                <a:gd name="T34" fmla="*/ 0 w 3586"/>
                <a:gd name="T35" fmla="*/ 0 h 2780"/>
                <a:gd name="T36" fmla="*/ 0 w 3586"/>
                <a:gd name="T37" fmla="*/ 0 h 2780"/>
                <a:gd name="T38" fmla="*/ 0 w 3586"/>
                <a:gd name="T39" fmla="*/ 0 h 2780"/>
                <a:gd name="T40" fmla="*/ 0 w 3586"/>
                <a:gd name="T41" fmla="*/ 0 h 2780"/>
                <a:gd name="T42" fmla="*/ 0 w 3586"/>
                <a:gd name="T43" fmla="*/ 0 h 2780"/>
                <a:gd name="T44" fmla="*/ 0 w 3586"/>
                <a:gd name="T45" fmla="*/ 0 h 2780"/>
                <a:gd name="T46" fmla="*/ 0 w 3586"/>
                <a:gd name="T47" fmla="*/ 0 h 2780"/>
                <a:gd name="T48" fmla="*/ 0 w 3586"/>
                <a:gd name="T49" fmla="*/ 0 h 2780"/>
                <a:gd name="T50" fmla="*/ 0 w 3586"/>
                <a:gd name="T51" fmla="*/ 0 h 2780"/>
                <a:gd name="T52" fmla="*/ 0 w 3586"/>
                <a:gd name="T53" fmla="*/ 0 h 2780"/>
                <a:gd name="T54" fmla="*/ 0 w 3586"/>
                <a:gd name="T55" fmla="*/ 0 h 2780"/>
                <a:gd name="T56" fmla="*/ 0 w 3586"/>
                <a:gd name="T57" fmla="*/ 0 h 2780"/>
                <a:gd name="T58" fmla="*/ 0 w 3586"/>
                <a:gd name="T59" fmla="*/ 0 h 2780"/>
                <a:gd name="T60" fmla="*/ 0 w 3586"/>
                <a:gd name="T61" fmla="*/ 0 h 2780"/>
                <a:gd name="T62" fmla="*/ 0 w 3586"/>
                <a:gd name="T63" fmla="*/ 0 h 2780"/>
                <a:gd name="T64" fmla="*/ 0 w 3586"/>
                <a:gd name="T65" fmla="*/ 0 h 2780"/>
                <a:gd name="T66" fmla="*/ 0 w 3586"/>
                <a:gd name="T67" fmla="*/ 0 h 2780"/>
                <a:gd name="T68" fmla="*/ 0 w 3586"/>
                <a:gd name="T69" fmla="*/ 0 h 2780"/>
                <a:gd name="T70" fmla="*/ 0 w 3586"/>
                <a:gd name="T71" fmla="*/ 0 h 2780"/>
                <a:gd name="T72" fmla="*/ 0 w 3586"/>
                <a:gd name="T73" fmla="*/ 0 h 2780"/>
                <a:gd name="T74" fmla="*/ 0 w 3586"/>
                <a:gd name="T75" fmla="*/ 0 h 2780"/>
                <a:gd name="T76" fmla="*/ 0 w 3586"/>
                <a:gd name="T77" fmla="*/ 0 h 2780"/>
                <a:gd name="T78" fmla="*/ 0 w 3586"/>
                <a:gd name="T79" fmla="*/ 0 h 2780"/>
                <a:gd name="T80" fmla="*/ 0 w 3586"/>
                <a:gd name="T81" fmla="*/ 0 h 2780"/>
                <a:gd name="T82" fmla="*/ 0 w 3586"/>
                <a:gd name="T83" fmla="*/ 0 h 2780"/>
                <a:gd name="T84" fmla="*/ 0 w 3586"/>
                <a:gd name="T85" fmla="*/ 0 h 2780"/>
                <a:gd name="T86" fmla="*/ 0 w 3586"/>
                <a:gd name="T87" fmla="*/ 0 h 2780"/>
                <a:gd name="T88" fmla="*/ 0 w 3586"/>
                <a:gd name="T89" fmla="*/ 0 h 2780"/>
                <a:gd name="T90" fmla="*/ 0 w 3586"/>
                <a:gd name="T91" fmla="*/ 0 h 2780"/>
                <a:gd name="T92" fmla="*/ 0 w 3586"/>
                <a:gd name="T93" fmla="*/ 0 h 2780"/>
                <a:gd name="T94" fmla="*/ 0 w 3586"/>
                <a:gd name="T95" fmla="*/ 0 h 2780"/>
                <a:gd name="T96" fmla="*/ 0 w 3586"/>
                <a:gd name="T97" fmla="*/ 0 h 2780"/>
                <a:gd name="T98" fmla="*/ 0 w 3586"/>
                <a:gd name="T99" fmla="*/ 0 h 2780"/>
                <a:gd name="T100" fmla="*/ 0 w 3586"/>
                <a:gd name="T101" fmla="*/ 0 h 2780"/>
                <a:gd name="T102" fmla="*/ 0 w 3586"/>
                <a:gd name="T103" fmla="*/ 0 h 2780"/>
                <a:gd name="T104" fmla="*/ 0 w 3586"/>
                <a:gd name="T105" fmla="*/ 0 h 2780"/>
                <a:gd name="T106" fmla="*/ 0 w 3586"/>
                <a:gd name="T107" fmla="*/ 0 h 2780"/>
                <a:gd name="T108" fmla="*/ 0 w 3586"/>
                <a:gd name="T109" fmla="*/ 0 h 2780"/>
                <a:gd name="T110" fmla="*/ 0 w 3586"/>
                <a:gd name="T111" fmla="*/ 0 h 2780"/>
                <a:gd name="T112" fmla="*/ 0 w 3586"/>
                <a:gd name="T113" fmla="*/ 0 h 2780"/>
                <a:gd name="T114" fmla="*/ 0 w 3586"/>
                <a:gd name="T115" fmla="*/ 0 h 2780"/>
                <a:gd name="T116" fmla="*/ 0 w 3586"/>
                <a:gd name="T117" fmla="*/ 0 h 27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86"/>
                <a:gd name="T178" fmla="*/ 0 h 2780"/>
                <a:gd name="T179" fmla="*/ 3586 w 3586"/>
                <a:gd name="T180" fmla="*/ 2780 h 27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86" h="2780">
                  <a:moveTo>
                    <a:pt x="1808" y="0"/>
                  </a:moveTo>
                  <a:lnTo>
                    <a:pt x="1792" y="15"/>
                  </a:lnTo>
                  <a:lnTo>
                    <a:pt x="1775" y="30"/>
                  </a:lnTo>
                  <a:lnTo>
                    <a:pt x="1758" y="45"/>
                  </a:lnTo>
                  <a:lnTo>
                    <a:pt x="1739" y="58"/>
                  </a:lnTo>
                  <a:lnTo>
                    <a:pt x="1722" y="68"/>
                  </a:lnTo>
                  <a:lnTo>
                    <a:pt x="1703" y="78"/>
                  </a:lnTo>
                  <a:lnTo>
                    <a:pt x="1694" y="83"/>
                  </a:lnTo>
                  <a:lnTo>
                    <a:pt x="1684" y="86"/>
                  </a:lnTo>
                  <a:lnTo>
                    <a:pt x="1675" y="89"/>
                  </a:lnTo>
                  <a:lnTo>
                    <a:pt x="1665" y="91"/>
                  </a:lnTo>
                  <a:lnTo>
                    <a:pt x="1641" y="97"/>
                  </a:lnTo>
                  <a:lnTo>
                    <a:pt x="1618" y="104"/>
                  </a:lnTo>
                  <a:lnTo>
                    <a:pt x="1594" y="113"/>
                  </a:lnTo>
                  <a:lnTo>
                    <a:pt x="1569" y="122"/>
                  </a:lnTo>
                  <a:lnTo>
                    <a:pt x="1521" y="144"/>
                  </a:lnTo>
                  <a:lnTo>
                    <a:pt x="1476" y="165"/>
                  </a:lnTo>
                  <a:lnTo>
                    <a:pt x="1436" y="186"/>
                  </a:lnTo>
                  <a:lnTo>
                    <a:pt x="1405" y="203"/>
                  </a:lnTo>
                  <a:lnTo>
                    <a:pt x="1385" y="215"/>
                  </a:lnTo>
                  <a:lnTo>
                    <a:pt x="1377" y="220"/>
                  </a:lnTo>
                  <a:lnTo>
                    <a:pt x="1374" y="222"/>
                  </a:lnTo>
                  <a:lnTo>
                    <a:pt x="1366" y="230"/>
                  </a:lnTo>
                  <a:lnTo>
                    <a:pt x="1355" y="243"/>
                  </a:lnTo>
                  <a:lnTo>
                    <a:pt x="1343" y="259"/>
                  </a:lnTo>
                  <a:lnTo>
                    <a:pt x="1337" y="269"/>
                  </a:lnTo>
                  <a:lnTo>
                    <a:pt x="1330" y="280"/>
                  </a:lnTo>
                  <a:lnTo>
                    <a:pt x="1325" y="290"/>
                  </a:lnTo>
                  <a:lnTo>
                    <a:pt x="1320" y="304"/>
                  </a:lnTo>
                  <a:lnTo>
                    <a:pt x="1317" y="317"/>
                  </a:lnTo>
                  <a:lnTo>
                    <a:pt x="1314" y="331"/>
                  </a:lnTo>
                  <a:lnTo>
                    <a:pt x="1313" y="345"/>
                  </a:lnTo>
                  <a:lnTo>
                    <a:pt x="1313" y="360"/>
                  </a:lnTo>
                  <a:lnTo>
                    <a:pt x="1317" y="392"/>
                  </a:lnTo>
                  <a:lnTo>
                    <a:pt x="1324" y="424"/>
                  </a:lnTo>
                  <a:lnTo>
                    <a:pt x="1329" y="456"/>
                  </a:lnTo>
                  <a:lnTo>
                    <a:pt x="1333" y="486"/>
                  </a:lnTo>
                  <a:lnTo>
                    <a:pt x="1333" y="500"/>
                  </a:lnTo>
                  <a:lnTo>
                    <a:pt x="1332" y="515"/>
                  </a:lnTo>
                  <a:lnTo>
                    <a:pt x="1329" y="528"/>
                  </a:lnTo>
                  <a:lnTo>
                    <a:pt x="1325" y="540"/>
                  </a:lnTo>
                  <a:lnTo>
                    <a:pt x="1321" y="545"/>
                  </a:lnTo>
                  <a:lnTo>
                    <a:pt x="1318" y="551"/>
                  </a:lnTo>
                  <a:lnTo>
                    <a:pt x="1314" y="556"/>
                  </a:lnTo>
                  <a:lnTo>
                    <a:pt x="1308" y="561"/>
                  </a:lnTo>
                  <a:lnTo>
                    <a:pt x="1303" y="566"/>
                  </a:lnTo>
                  <a:lnTo>
                    <a:pt x="1296" y="570"/>
                  </a:lnTo>
                  <a:lnTo>
                    <a:pt x="1289" y="574"/>
                  </a:lnTo>
                  <a:lnTo>
                    <a:pt x="1281" y="578"/>
                  </a:lnTo>
                  <a:lnTo>
                    <a:pt x="1264" y="586"/>
                  </a:lnTo>
                  <a:lnTo>
                    <a:pt x="1244" y="595"/>
                  </a:lnTo>
                  <a:lnTo>
                    <a:pt x="1225" y="606"/>
                  </a:lnTo>
                  <a:lnTo>
                    <a:pt x="1204" y="617"/>
                  </a:lnTo>
                  <a:lnTo>
                    <a:pt x="1163" y="642"/>
                  </a:lnTo>
                  <a:lnTo>
                    <a:pt x="1122" y="666"/>
                  </a:lnTo>
                  <a:lnTo>
                    <a:pt x="1086" y="689"/>
                  </a:lnTo>
                  <a:lnTo>
                    <a:pt x="1058" y="707"/>
                  </a:lnTo>
                  <a:lnTo>
                    <a:pt x="1039" y="720"/>
                  </a:lnTo>
                  <a:lnTo>
                    <a:pt x="1031" y="726"/>
                  </a:lnTo>
                  <a:lnTo>
                    <a:pt x="1018" y="737"/>
                  </a:lnTo>
                  <a:lnTo>
                    <a:pt x="988" y="765"/>
                  </a:lnTo>
                  <a:lnTo>
                    <a:pt x="980" y="775"/>
                  </a:lnTo>
                  <a:lnTo>
                    <a:pt x="971" y="785"/>
                  </a:lnTo>
                  <a:lnTo>
                    <a:pt x="963" y="795"/>
                  </a:lnTo>
                  <a:lnTo>
                    <a:pt x="956" y="806"/>
                  </a:lnTo>
                  <a:lnTo>
                    <a:pt x="949" y="818"/>
                  </a:lnTo>
                  <a:lnTo>
                    <a:pt x="943" y="829"/>
                  </a:lnTo>
                  <a:lnTo>
                    <a:pt x="938" y="841"/>
                  </a:lnTo>
                  <a:lnTo>
                    <a:pt x="935" y="853"/>
                  </a:lnTo>
                  <a:lnTo>
                    <a:pt x="932" y="865"/>
                  </a:lnTo>
                  <a:lnTo>
                    <a:pt x="929" y="876"/>
                  </a:lnTo>
                  <a:lnTo>
                    <a:pt x="923" y="887"/>
                  </a:lnTo>
                  <a:lnTo>
                    <a:pt x="918" y="897"/>
                  </a:lnTo>
                  <a:lnTo>
                    <a:pt x="910" y="905"/>
                  </a:lnTo>
                  <a:lnTo>
                    <a:pt x="903" y="913"/>
                  </a:lnTo>
                  <a:lnTo>
                    <a:pt x="895" y="921"/>
                  </a:lnTo>
                  <a:lnTo>
                    <a:pt x="886" y="927"/>
                  </a:lnTo>
                  <a:lnTo>
                    <a:pt x="877" y="933"/>
                  </a:lnTo>
                  <a:lnTo>
                    <a:pt x="869" y="937"/>
                  </a:lnTo>
                  <a:lnTo>
                    <a:pt x="859" y="941"/>
                  </a:lnTo>
                  <a:lnTo>
                    <a:pt x="850" y="943"/>
                  </a:lnTo>
                  <a:lnTo>
                    <a:pt x="840" y="946"/>
                  </a:lnTo>
                  <a:lnTo>
                    <a:pt x="832" y="946"/>
                  </a:lnTo>
                  <a:lnTo>
                    <a:pt x="822" y="944"/>
                  </a:lnTo>
                  <a:lnTo>
                    <a:pt x="813" y="943"/>
                  </a:lnTo>
                  <a:lnTo>
                    <a:pt x="796" y="939"/>
                  </a:lnTo>
                  <a:lnTo>
                    <a:pt x="777" y="936"/>
                  </a:lnTo>
                  <a:lnTo>
                    <a:pt x="768" y="935"/>
                  </a:lnTo>
                  <a:lnTo>
                    <a:pt x="758" y="935"/>
                  </a:lnTo>
                  <a:lnTo>
                    <a:pt x="749" y="935"/>
                  </a:lnTo>
                  <a:lnTo>
                    <a:pt x="739" y="936"/>
                  </a:lnTo>
                  <a:lnTo>
                    <a:pt x="731" y="938"/>
                  </a:lnTo>
                  <a:lnTo>
                    <a:pt x="721" y="940"/>
                  </a:lnTo>
                  <a:lnTo>
                    <a:pt x="713" y="944"/>
                  </a:lnTo>
                  <a:lnTo>
                    <a:pt x="704" y="950"/>
                  </a:lnTo>
                  <a:lnTo>
                    <a:pt x="697" y="955"/>
                  </a:lnTo>
                  <a:lnTo>
                    <a:pt x="690" y="963"/>
                  </a:lnTo>
                  <a:lnTo>
                    <a:pt x="685" y="972"/>
                  </a:lnTo>
                  <a:lnTo>
                    <a:pt x="679" y="981"/>
                  </a:lnTo>
                  <a:lnTo>
                    <a:pt x="671" y="1001"/>
                  </a:lnTo>
                  <a:lnTo>
                    <a:pt x="663" y="1021"/>
                  </a:lnTo>
                  <a:lnTo>
                    <a:pt x="660" y="1030"/>
                  </a:lnTo>
                  <a:lnTo>
                    <a:pt x="658" y="1040"/>
                  </a:lnTo>
                  <a:lnTo>
                    <a:pt x="657" y="1052"/>
                  </a:lnTo>
                  <a:lnTo>
                    <a:pt x="655" y="1065"/>
                  </a:lnTo>
                  <a:lnTo>
                    <a:pt x="657" y="1081"/>
                  </a:lnTo>
                  <a:lnTo>
                    <a:pt x="658" y="1098"/>
                  </a:lnTo>
                  <a:lnTo>
                    <a:pt x="659" y="1118"/>
                  </a:lnTo>
                  <a:lnTo>
                    <a:pt x="662" y="1140"/>
                  </a:lnTo>
                  <a:lnTo>
                    <a:pt x="672" y="1197"/>
                  </a:lnTo>
                  <a:lnTo>
                    <a:pt x="686" y="1270"/>
                  </a:lnTo>
                  <a:lnTo>
                    <a:pt x="694" y="1310"/>
                  </a:lnTo>
                  <a:lnTo>
                    <a:pt x="699" y="1348"/>
                  </a:lnTo>
                  <a:lnTo>
                    <a:pt x="703" y="1385"/>
                  </a:lnTo>
                  <a:lnTo>
                    <a:pt x="707" y="1420"/>
                  </a:lnTo>
                  <a:lnTo>
                    <a:pt x="709" y="1454"/>
                  </a:lnTo>
                  <a:lnTo>
                    <a:pt x="710" y="1485"/>
                  </a:lnTo>
                  <a:lnTo>
                    <a:pt x="710" y="1514"/>
                  </a:lnTo>
                  <a:lnTo>
                    <a:pt x="709" y="1540"/>
                  </a:lnTo>
                  <a:lnTo>
                    <a:pt x="707" y="1585"/>
                  </a:lnTo>
                  <a:lnTo>
                    <a:pt x="702" y="1619"/>
                  </a:lnTo>
                  <a:lnTo>
                    <a:pt x="700" y="1640"/>
                  </a:lnTo>
                  <a:lnTo>
                    <a:pt x="698" y="1647"/>
                  </a:lnTo>
                  <a:lnTo>
                    <a:pt x="695" y="1649"/>
                  </a:lnTo>
                  <a:lnTo>
                    <a:pt x="685" y="1653"/>
                  </a:lnTo>
                  <a:lnTo>
                    <a:pt x="671" y="1657"/>
                  </a:lnTo>
                  <a:lnTo>
                    <a:pt x="654" y="1661"/>
                  </a:lnTo>
                  <a:lnTo>
                    <a:pt x="646" y="1663"/>
                  </a:lnTo>
                  <a:lnTo>
                    <a:pt x="637" y="1663"/>
                  </a:lnTo>
                  <a:lnTo>
                    <a:pt x="628" y="1663"/>
                  </a:lnTo>
                  <a:lnTo>
                    <a:pt x="620" y="1661"/>
                  </a:lnTo>
                  <a:lnTo>
                    <a:pt x="613" y="1658"/>
                  </a:lnTo>
                  <a:lnTo>
                    <a:pt x="605" y="1654"/>
                  </a:lnTo>
                  <a:lnTo>
                    <a:pt x="600" y="1649"/>
                  </a:lnTo>
                  <a:lnTo>
                    <a:pt x="596" y="1641"/>
                  </a:lnTo>
                  <a:lnTo>
                    <a:pt x="587" y="1619"/>
                  </a:lnTo>
                  <a:lnTo>
                    <a:pt x="574" y="1588"/>
                  </a:lnTo>
                  <a:lnTo>
                    <a:pt x="560" y="1552"/>
                  </a:lnTo>
                  <a:lnTo>
                    <a:pt x="543" y="1514"/>
                  </a:lnTo>
                  <a:lnTo>
                    <a:pt x="526" y="1478"/>
                  </a:lnTo>
                  <a:lnTo>
                    <a:pt x="510" y="1446"/>
                  </a:lnTo>
                  <a:lnTo>
                    <a:pt x="502" y="1433"/>
                  </a:lnTo>
                  <a:lnTo>
                    <a:pt x="494" y="1422"/>
                  </a:lnTo>
                  <a:lnTo>
                    <a:pt x="487" y="1415"/>
                  </a:lnTo>
                  <a:lnTo>
                    <a:pt x="480" y="1410"/>
                  </a:lnTo>
                  <a:lnTo>
                    <a:pt x="475" y="1407"/>
                  </a:lnTo>
                  <a:lnTo>
                    <a:pt x="468" y="1403"/>
                  </a:lnTo>
                  <a:lnTo>
                    <a:pt x="462" y="1396"/>
                  </a:lnTo>
                  <a:lnTo>
                    <a:pt x="455" y="1388"/>
                  </a:lnTo>
                  <a:lnTo>
                    <a:pt x="442" y="1371"/>
                  </a:lnTo>
                  <a:lnTo>
                    <a:pt x="427" y="1354"/>
                  </a:lnTo>
                  <a:lnTo>
                    <a:pt x="419" y="1345"/>
                  </a:lnTo>
                  <a:lnTo>
                    <a:pt x="412" y="1337"/>
                  </a:lnTo>
                  <a:lnTo>
                    <a:pt x="403" y="1331"/>
                  </a:lnTo>
                  <a:lnTo>
                    <a:pt x="395" y="1325"/>
                  </a:lnTo>
                  <a:lnTo>
                    <a:pt x="387" y="1321"/>
                  </a:lnTo>
                  <a:lnTo>
                    <a:pt x="378" y="1319"/>
                  </a:lnTo>
                  <a:lnTo>
                    <a:pt x="374" y="1319"/>
                  </a:lnTo>
                  <a:lnTo>
                    <a:pt x="368" y="1319"/>
                  </a:lnTo>
                  <a:lnTo>
                    <a:pt x="364" y="1320"/>
                  </a:lnTo>
                  <a:lnTo>
                    <a:pt x="359" y="1321"/>
                  </a:lnTo>
                  <a:lnTo>
                    <a:pt x="339" y="1329"/>
                  </a:lnTo>
                  <a:lnTo>
                    <a:pt x="319" y="1336"/>
                  </a:lnTo>
                  <a:lnTo>
                    <a:pt x="299" y="1344"/>
                  </a:lnTo>
                  <a:lnTo>
                    <a:pt x="281" y="1354"/>
                  </a:lnTo>
                  <a:lnTo>
                    <a:pt x="273" y="1359"/>
                  </a:lnTo>
                  <a:lnTo>
                    <a:pt x="267" y="1365"/>
                  </a:lnTo>
                  <a:lnTo>
                    <a:pt x="262" y="1371"/>
                  </a:lnTo>
                  <a:lnTo>
                    <a:pt x="257" y="1378"/>
                  </a:lnTo>
                  <a:lnTo>
                    <a:pt x="255" y="1385"/>
                  </a:lnTo>
                  <a:lnTo>
                    <a:pt x="254" y="1393"/>
                  </a:lnTo>
                  <a:lnTo>
                    <a:pt x="254" y="1402"/>
                  </a:lnTo>
                  <a:lnTo>
                    <a:pt x="256" y="1410"/>
                  </a:lnTo>
                  <a:lnTo>
                    <a:pt x="268" y="1441"/>
                  </a:lnTo>
                  <a:lnTo>
                    <a:pt x="277" y="1461"/>
                  </a:lnTo>
                  <a:lnTo>
                    <a:pt x="283" y="1472"/>
                  </a:lnTo>
                  <a:lnTo>
                    <a:pt x="292" y="1485"/>
                  </a:lnTo>
                  <a:lnTo>
                    <a:pt x="304" y="1503"/>
                  </a:lnTo>
                  <a:lnTo>
                    <a:pt x="320" y="1526"/>
                  </a:lnTo>
                  <a:lnTo>
                    <a:pt x="339" y="1551"/>
                  </a:lnTo>
                  <a:lnTo>
                    <a:pt x="354" y="1575"/>
                  </a:lnTo>
                  <a:lnTo>
                    <a:pt x="367" y="1596"/>
                  </a:lnTo>
                  <a:lnTo>
                    <a:pt x="378" y="1616"/>
                  </a:lnTo>
                  <a:lnTo>
                    <a:pt x="381" y="1626"/>
                  </a:lnTo>
                  <a:lnTo>
                    <a:pt x="386" y="1636"/>
                  </a:lnTo>
                  <a:lnTo>
                    <a:pt x="388" y="1645"/>
                  </a:lnTo>
                  <a:lnTo>
                    <a:pt x="390" y="1654"/>
                  </a:lnTo>
                  <a:lnTo>
                    <a:pt x="391" y="1664"/>
                  </a:lnTo>
                  <a:lnTo>
                    <a:pt x="392" y="1674"/>
                  </a:lnTo>
                  <a:lnTo>
                    <a:pt x="392" y="1682"/>
                  </a:lnTo>
                  <a:lnTo>
                    <a:pt x="391" y="1692"/>
                  </a:lnTo>
                  <a:lnTo>
                    <a:pt x="389" y="1715"/>
                  </a:lnTo>
                  <a:lnTo>
                    <a:pt x="388" y="1744"/>
                  </a:lnTo>
                  <a:lnTo>
                    <a:pt x="387" y="1778"/>
                  </a:lnTo>
                  <a:lnTo>
                    <a:pt x="386" y="1811"/>
                  </a:lnTo>
                  <a:lnTo>
                    <a:pt x="384" y="1841"/>
                  </a:lnTo>
                  <a:lnTo>
                    <a:pt x="384" y="1867"/>
                  </a:lnTo>
                  <a:lnTo>
                    <a:pt x="384" y="1885"/>
                  </a:lnTo>
                  <a:lnTo>
                    <a:pt x="384" y="1891"/>
                  </a:lnTo>
                  <a:lnTo>
                    <a:pt x="394" y="1893"/>
                  </a:lnTo>
                  <a:lnTo>
                    <a:pt x="416" y="1904"/>
                  </a:lnTo>
                  <a:lnTo>
                    <a:pt x="423" y="1909"/>
                  </a:lnTo>
                  <a:lnTo>
                    <a:pt x="429" y="1914"/>
                  </a:lnTo>
                  <a:lnTo>
                    <a:pt x="436" y="1920"/>
                  </a:lnTo>
                  <a:lnTo>
                    <a:pt x="441" y="1926"/>
                  </a:lnTo>
                  <a:lnTo>
                    <a:pt x="448" y="1934"/>
                  </a:lnTo>
                  <a:lnTo>
                    <a:pt x="453" y="1941"/>
                  </a:lnTo>
                  <a:lnTo>
                    <a:pt x="457" y="1951"/>
                  </a:lnTo>
                  <a:lnTo>
                    <a:pt x="462" y="1961"/>
                  </a:lnTo>
                  <a:lnTo>
                    <a:pt x="468" y="1982"/>
                  </a:lnTo>
                  <a:lnTo>
                    <a:pt x="474" y="2001"/>
                  </a:lnTo>
                  <a:lnTo>
                    <a:pt x="477" y="2020"/>
                  </a:lnTo>
                  <a:lnTo>
                    <a:pt x="479" y="2036"/>
                  </a:lnTo>
                  <a:lnTo>
                    <a:pt x="479" y="2053"/>
                  </a:lnTo>
                  <a:lnTo>
                    <a:pt x="478" y="2070"/>
                  </a:lnTo>
                  <a:lnTo>
                    <a:pt x="474" y="2085"/>
                  </a:lnTo>
                  <a:lnTo>
                    <a:pt x="468" y="2102"/>
                  </a:lnTo>
                  <a:lnTo>
                    <a:pt x="463" y="2111"/>
                  </a:lnTo>
                  <a:lnTo>
                    <a:pt x="456" y="2122"/>
                  </a:lnTo>
                  <a:lnTo>
                    <a:pt x="448" y="2133"/>
                  </a:lnTo>
                  <a:lnTo>
                    <a:pt x="438" y="2146"/>
                  </a:lnTo>
                  <a:lnTo>
                    <a:pt x="413" y="2173"/>
                  </a:lnTo>
                  <a:lnTo>
                    <a:pt x="383" y="2201"/>
                  </a:lnTo>
                  <a:lnTo>
                    <a:pt x="351" y="2230"/>
                  </a:lnTo>
                  <a:lnTo>
                    <a:pt x="317" y="2257"/>
                  </a:lnTo>
                  <a:lnTo>
                    <a:pt x="300" y="2270"/>
                  </a:lnTo>
                  <a:lnTo>
                    <a:pt x="282" y="2281"/>
                  </a:lnTo>
                  <a:lnTo>
                    <a:pt x="266" y="2292"/>
                  </a:lnTo>
                  <a:lnTo>
                    <a:pt x="251" y="2300"/>
                  </a:lnTo>
                  <a:lnTo>
                    <a:pt x="202" y="2324"/>
                  </a:lnTo>
                  <a:lnTo>
                    <a:pt x="173" y="2339"/>
                  </a:lnTo>
                  <a:lnTo>
                    <a:pt x="168" y="2343"/>
                  </a:lnTo>
                  <a:lnTo>
                    <a:pt x="164" y="2347"/>
                  </a:lnTo>
                  <a:lnTo>
                    <a:pt x="159" y="2354"/>
                  </a:lnTo>
                  <a:lnTo>
                    <a:pt x="155" y="2361"/>
                  </a:lnTo>
                  <a:lnTo>
                    <a:pt x="146" y="2381"/>
                  </a:lnTo>
                  <a:lnTo>
                    <a:pt x="135" y="2409"/>
                  </a:lnTo>
                  <a:lnTo>
                    <a:pt x="122" y="2442"/>
                  </a:lnTo>
                  <a:lnTo>
                    <a:pt x="109" y="2472"/>
                  </a:lnTo>
                  <a:lnTo>
                    <a:pt x="96" y="2500"/>
                  </a:lnTo>
                  <a:lnTo>
                    <a:pt x="84" y="2524"/>
                  </a:lnTo>
                  <a:lnTo>
                    <a:pt x="66" y="2557"/>
                  </a:lnTo>
                  <a:lnTo>
                    <a:pt x="58" y="2569"/>
                  </a:lnTo>
                  <a:lnTo>
                    <a:pt x="0" y="2647"/>
                  </a:lnTo>
                  <a:lnTo>
                    <a:pt x="0" y="2780"/>
                  </a:lnTo>
                  <a:lnTo>
                    <a:pt x="167" y="2749"/>
                  </a:lnTo>
                  <a:lnTo>
                    <a:pt x="176" y="2747"/>
                  </a:lnTo>
                  <a:lnTo>
                    <a:pt x="198" y="2741"/>
                  </a:lnTo>
                  <a:lnTo>
                    <a:pt x="231" y="2734"/>
                  </a:lnTo>
                  <a:lnTo>
                    <a:pt x="270" y="2723"/>
                  </a:lnTo>
                  <a:lnTo>
                    <a:pt x="313" y="2712"/>
                  </a:lnTo>
                  <a:lnTo>
                    <a:pt x="353" y="2700"/>
                  </a:lnTo>
                  <a:lnTo>
                    <a:pt x="390" y="2689"/>
                  </a:lnTo>
                  <a:lnTo>
                    <a:pt x="417" y="2678"/>
                  </a:lnTo>
                  <a:lnTo>
                    <a:pt x="427" y="2674"/>
                  </a:lnTo>
                  <a:lnTo>
                    <a:pt x="437" y="2668"/>
                  </a:lnTo>
                  <a:lnTo>
                    <a:pt x="445" y="2664"/>
                  </a:lnTo>
                  <a:lnTo>
                    <a:pt x="454" y="2657"/>
                  </a:lnTo>
                  <a:lnTo>
                    <a:pt x="462" y="2652"/>
                  </a:lnTo>
                  <a:lnTo>
                    <a:pt x="468" y="2645"/>
                  </a:lnTo>
                  <a:lnTo>
                    <a:pt x="474" y="2638"/>
                  </a:lnTo>
                  <a:lnTo>
                    <a:pt x="479" y="2630"/>
                  </a:lnTo>
                  <a:lnTo>
                    <a:pt x="484" y="2621"/>
                  </a:lnTo>
                  <a:lnTo>
                    <a:pt x="487" y="2612"/>
                  </a:lnTo>
                  <a:lnTo>
                    <a:pt x="490" y="2601"/>
                  </a:lnTo>
                  <a:lnTo>
                    <a:pt x="492" y="2589"/>
                  </a:lnTo>
                  <a:lnTo>
                    <a:pt x="493" y="2575"/>
                  </a:lnTo>
                  <a:lnTo>
                    <a:pt x="494" y="2559"/>
                  </a:lnTo>
                  <a:lnTo>
                    <a:pt x="494" y="2543"/>
                  </a:lnTo>
                  <a:lnTo>
                    <a:pt x="493" y="2525"/>
                  </a:lnTo>
                  <a:lnTo>
                    <a:pt x="492" y="2490"/>
                  </a:lnTo>
                  <a:lnTo>
                    <a:pt x="491" y="2463"/>
                  </a:lnTo>
                  <a:lnTo>
                    <a:pt x="492" y="2452"/>
                  </a:lnTo>
                  <a:lnTo>
                    <a:pt x="493" y="2442"/>
                  </a:lnTo>
                  <a:lnTo>
                    <a:pt x="495" y="2434"/>
                  </a:lnTo>
                  <a:lnTo>
                    <a:pt x="498" y="2428"/>
                  </a:lnTo>
                  <a:lnTo>
                    <a:pt x="501" y="2422"/>
                  </a:lnTo>
                  <a:lnTo>
                    <a:pt x="504" y="2419"/>
                  </a:lnTo>
                  <a:lnTo>
                    <a:pt x="509" y="2417"/>
                  </a:lnTo>
                  <a:lnTo>
                    <a:pt x="514" y="2416"/>
                  </a:lnTo>
                  <a:lnTo>
                    <a:pt x="521" y="2416"/>
                  </a:lnTo>
                  <a:lnTo>
                    <a:pt x="527" y="2417"/>
                  </a:lnTo>
                  <a:lnTo>
                    <a:pt x="536" y="2419"/>
                  </a:lnTo>
                  <a:lnTo>
                    <a:pt x="544" y="2422"/>
                  </a:lnTo>
                  <a:lnTo>
                    <a:pt x="566" y="2431"/>
                  </a:lnTo>
                  <a:lnTo>
                    <a:pt x="591" y="2441"/>
                  </a:lnTo>
                  <a:lnTo>
                    <a:pt x="621" y="2453"/>
                  </a:lnTo>
                  <a:lnTo>
                    <a:pt x="651" y="2466"/>
                  </a:lnTo>
                  <a:lnTo>
                    <a:pt x="684" y="2479"/>
                  </a:lnTo>
                  <a:lnTo>
                    <a:pt x="716" y="2492"/>
                  </a:lnTo>
                  <a:lnTo>
                    <a:pt x="750" y="2506"/>
                  </a:lnTo>
                  <a:lnTo>
                    <a:pt x="782" y="2518"/>
                  </a:lnTo>
                  <a:lnTo>
                    <a:pt x="789" y="2521"/>
                  </a:lnTo>
                  <a:lnTo>
                    <a:pt x="797" y="2522"/>
                  </a:lnTo>
                  <a:lnTo>
                    <a:pt x="805" y="2524"/>
                  </a:lnTo>
                  <a:lnTo>
                    <a:pt x="811" y="2524"/>
                  </a:lnTo>
                  <a:lnTo>
                    <a:pt x="818" y="2524"/>
                  </a:lnTo>
                  <a:lnTo>
                    <a:pt x="824" y="2521"/>
                  </a:lnTo>
                  <a:lnTo>
                    <a:pt x="831" y="2520"/>
                  </a:lnTo>
                  <a:lnTo>
                    <a:pt x="837" y="2517"/>
                  </a:lnTo>
                  <a:lnTo>
                    <a:pt x="843" y="2514"/>
                  </a:lnTo>
                  <a:lnTo>
                    <a:pt x="849" y="2510"/>
                  </a:lnTo>
                  <a:lnTo>
                    <a:pt x="855" y="2506"/>
                  </a:lnTo>
                  <a:lnTo>
                    <a:pt x="860" y="2501"/>
                  </a:lnTo>
                  <a:lnTo>
                    <a:pt x="870" y="2490"/>
                  </a:lnTo>
                  <a:lnTo>
                    <a:pt x="880" y="2477"/>
                  </a:lnTo>
                  <a:lnTo>
                    <a:pt x="888" y="2463"/>
                  </a:lnTo>
                  <a:lnTo>
                    <a:pt x="896" y="2446"/>
                  </a:lnTo>
                  <a:lnTo>
                    <a:pt x="903" y="2430"/>
                  </a:lnTo>
                  <a:lnTo>
                    <a:pt x="909" y="2413"/>
                  </a:lnTo>
                  <a:lnTo>
                    <a:pt x="916" y="2394"/>
                  </a:lnTo>
                  <a:lnTo>
                    <a:pt x="921" y="2376"/>
                  </a:lnTo>
                  <a:lnTo>
                    <a:pt x="925" y="2357"/>
                  </a:lnTo>
                  <a:lnTo>
                    <a:pt x="929" y="2339"/>
                  </a:lnTo>
                  <a:lnTo>
                    <a:pt x="935" y="2307"/>
                  </a:lnTo>
                  <a:lnTo>
                    <a:pt x="941" y="2282"/>
                  </a:lnTo>
                  <a:lnTo>
                    <a:pt x="944" y="2272"/>
                  </a:lnTo>
                  <a:lnTo>
                    <a:pt x="948" y="2262"/>
                  </a:lnTo>
                  <a:lnTo>
                    <a:pt x="953" y="2255"/>
                  </a:lnTo>
                  <a:lnTo>
                    <a:pt x="958" y="2248"/>
                  </a:lnTo>
                  <a:lnTo>
                    <a:pt x="965" y="2242"/>
                  </a:lnTo>
                  <a:lnTo>
                    <a:pt x="972" y="2236"/>
                  </a:lnTo>
                  <a:lnTo>
                    <a:pt x="982" y="2231"/>
                  </a:lnTo>
                  <a:lnTo>
                    <a:pt x="994" y="2225"/>
                  </a:lnTo>
                  <a:lnTo>
                    <a:pt x="1023" y="2216"/>
                  </a:lnTo>
                  <a:lnTo>
                    <a:pt x="1064" y="2205"/>
                  </a:lnTo>
                  <a:lnTo>
                    <a:pt x="1105" y="2193"/>
                  </a:lnTo>
                  <a:lnTo>
                    <a:pt x="1141" y="2181"/>
                  </a:lnTo>
                  <a:lnTo>
                    <a:pt x="1171" y="2170"/>
                  </a:lnTo>
                  <a:lnTo>
                    <a:pt x="1199" y="2160"/>
                  </a:lnTo>
                  <a:lnTo>
                    <a:pt x="1212" y="2157"/>
                  </a:lnTo>
                  <a:lnTo>
                    <a:pt x="1224" y="2155"/>
                  </a:lnTo>
                  <a:lnTo>
                    <a:pt x="1236" y="2152"/>
                  </a:lnTo>
                  <a:lnTo>
                    <a:pt x="1247" y="2151"/>
                  </a:lnTo>
                  <a:lnTo>
                    <a:pt x="1261" y="2151"/>
                  </a:lnTo>
                  <a:lnTo>
                    <a:pt x="1273" y="2152"/>
                  </a:lnTo>
                  <a:lnTo>
                    <a:pt x="1287" y="2156"/>
                  </a:lnTo>
                  <a:lnTo>
                    <a:pt x="1301" y="2160"/>
                  </a:lnTo>
                  <a:lnTo>
                    <a:pt x="1330" y="2170"/>
                  </a:lnTo>
                  <a:lnTo>
                    <a:pt x="1360" y="2181"/>
                  </a:lnTo>
                  <a:lnTo>
                    <a:pt x="1391" y="2192"/>
                  </a:lnTo>
                  <a:lnTo>
                    <a:pt x="1424" y="2204"/>
                  </a:lnTo>
                  <a:lnTo>
                    <a:pt x="1456" y="2217"/>
                  </a:lnTo>
                  <a:lnTo>
                    <a:pt x="1489" y="2231"/>
                  </a:lnTo>
                  <a:lnTo>
                    <a:pt x="1523" y="2246"/>
                  </a:lnTo>
                  <a:lnTo>
                    <a:pt x="1557" y="2262"/>
                  </a:lnTo>
                  <a:lnTo>
                    <a:pt x="1573" y="2270"/>
                  </a:lnTo>
                  <a:lnTo>
                    <a:pt x="1587" y="2275"/>
                  </a:lnTo>
                  <a:lnTo>
                    <a:pt x="1600" y="2280"/>
                  </a:lnTo>
                  <a:lnTo>
                    <a:pt x="1612" y="2283"/>
                  </a:lnTo>
                  <a:lnTo>
                    <a:pt x="1622" y="2284"/>
                  </a:lnTo>
                  <a:lnTo>
                    <a:pt x="1632" y="2284"/>
                  </a:lnTo>
                  <a:lnTo>
                    <a:pt x="1640" y="2283"/>
                  </a:lnTo>
                  <a:lnTo>
                    <a:pt x="1648" y="2281"/>
                  </a:lnTo>
                  <a:lnTo>
                    <a:pt x="1655" y="2279"/>
                  </a:lnTo>
                  <a:lnTo>
                    <a:pt x="1661" y="2275"/>
                  </a:lnTo>
                  <a:lnTo>
                    <a:pt x="1666" y="2271"/>
                  </a:lnTo>
                  <a:lnTo>
                    <a:pt x="1672" y="2266"/>
                  </a:lnTo>
                  <a:lnTo>
                    <a:pt x="1682" y="2255"/>
                  </a:lnTo>
                  <a:lnTo>
                    <a:pt x="1690" y="2243"/>
                  </a:lnTo>
                  <a:lnTo>
                    <a:pt x="1706" y="2214"/>
                  </a:lnTo>
                  <a:lnTo>
                    <a:pt x="1721" y="2182"/>
                  </a:lnTo>
                  <a:lnTo>
                    <a:pt x="1726" y="2174"/>
                  </a:lnTo>
                  <a:lnTo>
                    <a:pt x="1733" y="2168"/>
                  </a:lnTo>
                  <a:lnTo>
                    <a:pt x="1742" y="2161"/>
                  </a:lnTo>
                  <a:lnTo>
                    <a:pt x="1751" y="2155"/>
                  </a:lnTo>
                  <a:lnTo>
                    <a:pt x="1763" y="2149"/>
                  </a:lnTo>
                  <a:lnTo>
                    <a:pt x="1777" y="2146"/>
                  </a:lnTo>
                  <a:lnTo>
                    <a:pt x="1794" y="2143"/>
                  </a:lnTo>
                  <a:lnTo>
                    <a:pt x="1812" y="2140"/>
                  </a:lnTo>
                  <a:lnTo>
                    <a:pt x="1832" y="2139"/>
                  </a:lnTo>
                  <a:lnTo>
                    <a:pt x="1853" y="2137"/>
                  </a:lnTo>
                  <a:lnTo>
                    <a:pt x="1874" y="2134"/>
                  </a:lnTo>
                  <a:lnTo>
                    <a:pt x="1897" y="2131"/>
                  </a:lnTo>
                  <a:lnTo>
                    <a:pt x="1920" y="2127"/>
                  </a:lnTo>
                  <a:lnTo>
                    <a:pt x="1943" y="2124"/>
                  </a:lnTo>
                  <a:lnTo>
                    <a:pt x="1966" y="2120"/>
                  </a:lnTo>
                  <a:lnTo>
                    <a:pt x="1988" y="2115"/>
                  </a:lnTo>
                  <a:lnTo>
                    <a:pt x="1995" y="2097"/>
                  </a:lnTo>
                  <a:lnTo>
                    <a:pt x="1998" y="2089"/>
                  </a:lnTo>
                  <a:lnTo>
                    <a:pt x="2011" y="2085"/>
                  </a:lnTo>
                  <a:lnTo>
                    <a:pt x="2045" y="2072"/>
                  </a:lnTo>
                  <a:lnTo>
                    <a:pt x="2055" y="2066"/>
                  </a:lnTo>
                  <a:lnTo>
                    <a:pt x="2065" y="2060"/>
                  </a:lnTo>
                  <a:lnTo>
                    <a:pt x="2076" y="2053"/>
                  </a:lnTo>
                  <a:lnTo>
                    <a:pt x="2087" y="2046"/>
                  </a:lnTo>
                  <a:lnTo>
                    <a:pt x="2096" y="2037"/>
                  </a:lnTo>
                  <a:lnTo>
                    <a:pt x="2106" y="2028"/>
                  </a:lnTo>
                  <a:lnTo>
                    <a:pt x="2115" y="2018"/>
                  </a:lnTo>
                  <a:lnTo>
                    <a:pt x="2124" y="2007"/>
                  </a:lnTo>
                  <a:lnTo>
                    <a:pt x="2140" y="1983"/>
                  </a:lnTo>
                  <a:lnTo>
                    <a:pt x="2157" y="1959"/>
                  </a:lnTo>
                  <a:lnTo>
                    <a:pt x="2175" y="1936"/>
                  </a:lnTo>
                  <a:lnTo>
                    <a:pt x="2191" y="1915"/>
                  </a:lnTo>
                  <a:lnTo>
                    <a:pt x="2217" y="1884"/>
                  </a:lnTo>
                  <a:lnTo>
                    <a:pt x="2227" y="1871"/>
                  </a:lnTo>
                  <a:lnTo>
                    <a:pt x="2238" y="1869"/>
                  </a:lnTo>
                  <a:lnTo>
                    <a:pt x="2266" y="1864"/>
                  </a:lnTo>
                  <a:lnTo>
                    <a:pt x="2306" y="1855"/>
                  </a:lnTo>
                  <a:lnTo>
                    <a:pt x="2354" y="1843"/>
                  </a:lnTo>
                  <a:lnTo>
                    <a:pt x="2380" y="1837"/>
                  </a:lnTo>
                  <a:lnTo>
                    <a:pt x="2407" y="1830"/>
                  </a:lnTo>
                  <a:lnTo>
                    <a:pt x="2432" y="1822"/>
                  </a:lnTo>
                  <a:lnTo>
                    <a:pt x="2455" y="1814"/>
                  </a:lnTo>
                  <a:lnTo>
                    <a:pt x="2478" y="1805"/>
                  </a:lnTo>
                  <a:lnTo>
                    <a:pt x="2498" y="1797"/>
                  </a:lnTo>
                  <a:lnTo>
                    <a:pt x="2515" y="1787"/>
                  </a:lnTo>
                  <a:lnTo>
                    <a:pt x="2529" y="1777"/>
                  </a:lnTo>
                  <a:lnTo>
                    <a:pt x="2556" y="1757"/>
                  </a:lnTo>
                  <a:lnTo>
                    <a:pt x="2587" y="1735"/>
                  </a:lnTo>
                  <a:lnTo>
                    <a:pt x="2622" y="1712"/>
                  </a:lnTo>
                  <a:lnTo>
                    <a:pt x="2658" y="1689"/>
                  </a:lnTo>
                  <a:lnTo>
                    <a:pt x="2694" y="1665"/>
                  </a:lnTo>
                  <a:lnTo>
                    <a:pt x="2726" y="1642"/>
                  </a:lnTo>
                  <a:lnTo>
                    <a:pt x="2742" y="1631"/>
                  </a:lnTo>
                  <a:lnTo>
                    <a:pt x="2756" y="1620"/>
                  </a:lnTo>
                  <a:lnTo>
                    <a:pt x="2768" y="1610"/>
                  </a:lnTo>
                  <a:lnTo>
                    <a:pt x="2779" y="1601"/>
                  </a:lnTo>
                  <a:lnTo>
                    <a:pt x="2790" y="1592"/>
                  </a:lnTo>
                  <a:lnTo>
                    <a:pt x="2800" y="1584"/>
                  </a:lnTo>
                  <a:lnTo>
                    <a:pt x="2812" y="1579"/>
                  </a:lnTo>
                  <a:lnTo>
                    <a:pt x="2824" y="1576"/>
                  </a:lnTo>
                  <a:lnTo>
                    <a:pt x="2849" y="1570"/>
                  </a:lnTo>
                  <a:lnTo>
                    <a:pt x="2874" y="1565"/>
                  </a:lnTo>
                  <a:lnTo>
                    <a:pt x="2886" y="1563"/>
                  </a:lnTo>
                  <a:lnTo>
                    <a:pt x="2897" y="1559"/>
                  </a:lnTo>
                  <a:lnTo>
                    <a:pt x="2908" y="1555"/>
                  </a:lnTo>
                  <a:lnTo>
                    <a:pt x="2918" y="1550"/>
                  </a:lnTo>
                  <a:lnTo>
                    <a:pt x="2922" y="1545"/>
                  </a:lnTo>
                  <a:lnTo>
                    <a:pt x="2927" y="1542"/>
                  </a:lnTo>
                  <a:lnTo>
                    <a:pt x="2931" y="1538"/>
                  </a:lnTo>
                  <a:lnTo>
                    <a:pt x="2934" y="1532"/>
                  </a:lnTo>
                  <a:lnTo>
                    <a:pt x="2938" y="1527"/>
                  </a:lnTo>
                  <a:lnTo>
                    <a:pt x="2941" y="1521"/>
                  </a:lnTo>
                  <a:lnTo>
                    <a:pt x="2943" y="1514"/>
                  </a:lnTo>
                  <a:lnTo>
                    <a:pt x="2945" y="1507"/>
                  </a:lnTo>
                  <a:lnTo>
                    <a:pt x="2951" y="1492"/>
                  </a:lnTo>
                  <a:lnTo>
                    <a:pt x="2956" y="1478"/>
                  </a:lnTo>
                  <a:lnTo>
                    <a:pt x="2962" y="1465"/>
                  </a:lnTo>
                  <a:lnTo>
                    <a:pt x="2969" y="1454"/>
                  </a:lnTo>
                  <a:lnTo>
                    <a:pt x="2977" y="1443"/>
                  </a:lnTo>
                  <a:lnTo>
                    <a:pt x="2984" y="1434"/>
                  </a:lnTo>
                  <a:lnTo>
                    <a:pt x="2992" y="1425"/>
                  </a:lnTo>
                  <a:lnTo>
                    <a:pt x="3001" y="1418"/>
                  </a:lnTo>
                  <a:lnTo>
                    <a:pt x="3015" y="1406"/>
                  </a:lnTo>
                  <a:lnTo>
                    <a:pt x="3028" y="1398"/>
                  </a:lnTo>
                  <a:lnTo>
                    <a:pt x="3037" y="1394"/>
                  </a:lnTo>
                  <a:lnTo>
                    <a:pt x="3040" y="1392"/>
                  </a:lnTo>
                  <a:lnTo>
                    <a:pt x="3048" y="1385"/>
                  </a:lnTo>
                  <a:lnTo>
                    <a:pt x="3069" y="1368"/>
                  </a:lnTo>
                  <a:lnTo>
                    <a:pt x="3085" y="1355"/>
                  </a:lnTo>
                  <a:lnTo>
                    <a:pt x="3100" y="1340"/>
                  </a:lnTo>
                  <a:lnTo>
                    <a:pt x="3117" y="1322"/>
                  </a:lnTo>
                  <a:lnTo>
                    <a:pt x="3135" y="1304"/>
                  </a:lnTo>
                  <a:lnTo>
                    <a:pt x="3151" y="1283"/>
                  </a:lnTo>
                  <a:lnTo>
                    <a:pt x="3167" y="1262"/>
                  </a:lnTo>
                  <a:lnTo>
                    <a:pt x="3174" y="1250"/>
                  </a:lnTo>
                  <a:lnTo>
                    <a:pt x="3181" y="1239"/>
                  </a:lnTo>
                  <a:lnTo>
                    <a:pt x="3188" y="1229"/>
                  </a:lnTo>
                  <a:lnTo>
                    <a:pt x="3193" y="1217"/>
                  </a:lnTo>
                  <a:lnTo>
                    <a:pt x="3198" y="1205"/>
                  </a:lnTo>
                  <a:lnTo>
                    <a:pt x="3202" y="1193"/>
                  </a:lnTo>
                  <a:lnTo>
                    <a:pt x="3205" y="1181"/>
                  </a:lnTo>
                  <a:lnTo>
                    <a:pt x="3207" y="1169"/>
                  </a:lnTo>
                  <a:lnTo>
                    <a:pt x="3209" y="1157"/>
                  </a:lnTo>
                  <a:lnTo>
                    <a:pt x="3210" y="1145"/>
                  </a:lnTo>
                  <a:lnTo>
                    <a:pt x="3209" y="1133"/>
                  </a:lnTo>
                  <a:lnTo>
                    <a:pt x="3206" y="1122"/>
                  </a:lnTo>
                  <a:lnTo>
                    <a:pt x="3201" y="1098"/>
                  </a:lnTo>
                  <a:lnTo>
                    <a:pt x="3199" y="1075"/>
                  </a:lnTo>
                  <a:lnTo>
                    <a:pt x="3198" y="1052"/>
                  </a:lnTo>
                  <a:lnTo>
                    <a:pt x="3198" y="1030"/>
                  </a:lnTo>
                  <a:lnTo>
                    <a:pt x="3200" y="1008"/>
                  </a:lnTo>
                  <a:lnTo>
                    <a:pt x="3203" y="986"/>
                  </a:lnTo>
                  <a:lnTo>
                    <a:pt x="3207" y="965"/>
                  </a:lnTo>
                  <a:lnTo>
                    <a:pt x="3213" y="944"/>
                  </a:lnTo>
                  <a:lnTo>
                    <a:pt x="3224" y="904"/>
                  </a:lnTo>
                  <a:lnTo>
                    <a:pt x="3237" y="866"/>
                  </a:lnTo>
                  <a:lnTo>
                    <a:pt x="3249" y="831"/>
                  </a:lnTo>
                  <a:lnTo>
                    <a:pt x="3258" y="799"/>
                  </a:lnTo>
                  <a:lnTo>
                    <a:pt x="3261" y="791"/>
                  </a:lnTo>
                  <a:lnTo>
                    <a:pt x="3264" y="783"/>
                  </a:lnTo>
                  <a:lnTo>
                    <a:pt x="3267" y="777"/>
                  </a:lnTo>
                  <a:lnTo>
                    <a:pt x="3272" y="769"/>
                  </a:lnTo>
                  <a:lnTo>
                    <a:pt x="3277" y="763"/>
                  </a:lnTo>
                  <a:lnTo>
                    <a:pt x="3284" y="757"/>
                  </a:lnTo>
                  <a:lnTo>
                    <a:pt x="3290" y="751"/>
                  </a:lnTo>
                  <a:lnTo>
                    <a:pt x="3297" y="745"/>
                  </a:lnTo>
                  <a:lnTo>
                    <a:pt x="3313" y="734"/>
                  </a:lnTo>
                  <a:lnTo>
                    <a:pt x="3330" y="725"/>
                  </a:lnTo>
                  <a:lnTo>
                    <a:pt x="3349" y="717"/>
                  </a:lnTo>
                  <a:lnTo>
                    <a:pt x="3369" y="708"/>
                  </a:lnTo>
                  <a:lnTo>
                    <a:pt x="3389" y="702"/>
                  </a:lnTo>
                  <a:lnTo>
                    <a:pt x="3410" y="695"/>
                  </a:lnTo>
                  <a:lnTo>
                    <a:pt x="3429" y="691"/>
                  </a:lnTo>
                  <a:lnTo>
                    <a:pt x="3450" y="685"/>
                  </a:lnTo>
                  <a:lnTo>
                    <a:pt x="3487" y="679"/>
                  </a:lnTo>
                  <a:lnTo>
                    <a:pt x="3519" y="674"/>
                  </a:lnTo>
                  <a:lnTo>
                    <a:pt x="3526" y="672"/>
                  </a:lnTo>
                  <a:lnTo>
                    <a:pt x="3534" y="670"/>
                  </a:lnTo>
                  <a:lnTo>
                    <a:pt x="3540" y="667"/>
                  </a:lnTo>
                  <a:lnTo>
                    <a:pt x="3547" y="665"/>
                  </a:lnTo>
                  <a:lnTo>
                    <a:pt x="3552" y="660"/>
                  </a:lnTo>
                  <a:lnTo>
                    <a:pt x="3558" y="657"/>
                  </a:lnTo>
                  <a:lnTo>
                    <a:pt x="3562" y="653"/>
                  </a:lnTo>
                  <a:lnTo>
                    <a:pt x="3567" y="648"/>
                  </a:lnTo>
                  <a:lnTo>
                    <a:pt x="3573" y="639"/>
                  </a:lnTo>
                  <a:lnTo>
                    <a:pt x="3580" y="629"/>
                  </a:lnTo>
                  <a:lnTo>
                    <a:pt x="3584" y="619"/>
                  </a:lnTo>
                  <a:lnTo>
                    <a:pt x="3586" y="609"/>
                  </a:lnTo>
                  <a:lnTo>
                    <a:pt x="3579" y="591"/>
                  </a:lnTo>
                  <a:lnTo>
                    <a:pt x="3572" y="574"/>
                  </a:lnTo>
                  <a:lnTo>
                    <a:pt x="3566" y="563"/>
                  </a:lnTo>
                  <a:lnTo>
                    <a:pt x="3559" y="554"/>
                  </a:lnTo>
                  <a:lnTo>
                    <a:pt x="3551" y="541"/>
                  </a:lnTo>
                  <a:lnTo>
                    <a:pt x="3543" y="526"/>
                  </a:lnTo>
                  <a:lnTo>
                    <a:pt x="3534" y="508"/>
                  </a:lnTo>
                  <a:lnTo>
                    <a:pt x="3526" y="490"/>
                  </a:lnTo>
                  <a:lnTo>
                    <a:pt x="3518" y="472"/>
                  </a:lnTo>
                  <a:lnTo>
                    <a:pt x="3510" y="458"/>
                  </a:lnTo>
                  <a:lnTo>
                    <a:pt x="3506" y="453"/>
                  </a:lnTo>
                  <a:lnTo>
                    <a:pt x="3501" y="447"/>
                  </a:lnTo>
                  <a:lnTo>
                    <a:pt x="3497" y="444"/>
                  </a:lnTo>
                  <a:lnTo>
                    <a:pt x="3493" y="443"/>
                  </a:lnTo>
                  <a:lnTo>
                    <a:pt x="3480" y="437"/>
                  </a:lnTo>
                  <a:lnTo>
                    <a:pt x="3459" y="429"/>
                  </a:lnTo>
                  <a:lnTo>
                    <a:pt x="3435" y="417"/>
                  </a:lnTo>
                  <a:lnTo>
                    <a:pt x="3408" y="401"/>
                  </a:lnTo>
                  <a:lnTo>
                    <a:pt x="3396" y="393"/>
                  </a:lnTo>
                  <a:lnTo>
                    <a:pt x="3384" y="384"/>
                  </a:lnTo>
                  <a:lnTo>
                    <a:pt x="3373" y="375"/>
                  </a:lnTo>
                  <a:lnTo>
                    <a:pt x="3363" y="367"/>
                  </a:lnTo>
                  <a:lnTo>
                    <a:pt x="3355" y="358"/>
                  </a:lnTo>
                  <a:lnTo>
                    <a:pt x="3351" y="349"/>
                  </a:lnTo>
                  <a:lnTo>
                    <a:pt x="3349" y="344"/>
                  </a:lnTo>
                  <a:lnTo>
                    <a:pt x="3348" y="339"/>
                  </a:lnTo>
                  <a:lnTo>
                    <a:pt x="3348" y="335"/>
                  </a:lnTo>
                  <a:lnTo>
                    <a:pt x="3349" y="332"/>
                  </a:lnTo>
                  <a:lnTo>
                    <a:pt x="3352" y="315"/>
                  </a:lnTo>
                  <a:lnTo>
                    <a:pt x="3354" y="300"/>
                  </a:lnTo>
                  <a:lnTo>
                    <a:pt x="3354" y="294"/>
                  </a:lnTo>
                  <a:lnTo>
                    <a:pt x="3354" y="286"/>
                  </a:lnTo>
                  <a:lnTo>
                    <a:pt x="3354" y="280"/>
                  </a:lnTo>
                  <a:lnTo>
                    <a:pt x="3352" y="274"/>
                  </a:lnTo>
                  <a:lnTo>
                    <a:pt x="3351" y="268"/>
                  </a:lnTo>
                  <a:lnTo>
                    <a:pt x="3348" y="262"/>
                  </a:lnTo>
                  <a:lnTo>
                    <a:pt x="3345" y="258"/>
                  </a:lnTo>
                  <a:lnTo>
                    <a:pt x="3340" y="252"/>
                  </a:lnTo>
                  <a:lnTo>
                    <a:pt x="3336" y="248"/>
                  </a:lnTo>
                  <a:lnTo>
                    <a:pt x="3329" y="244"/>
                  </a:lnTo>
                  <a:lnTo>
                    <a:pt x="3323" y="240"/>
                  </a:lnTo>
                  <a:lnTo>
                    <a:pt x="3315" y="237"/>
                  </a:lnTo>
                  <a:lnTo>
                    <a:pt x="3289" y="225"/>
                  </a:lnTo>
                  <a:lnTo>
                    <a:pt x="3260" y="211"/>
                  </a:lnTo>
                  <a:lnTo>
                    <a:pt x="3234" y="197"/>
                  </a:lnTo>
                  <a:lnTo>
                    <a:pt x="3212" y="184"/>
                  </a:lnTo>
                  <a:lnTo>
                    <a:pt x="3199" y="197"/>
                  </a:lnTo>
                  <a:lnTo>
                    <a:pt x="3186" y="206"/>
                  </a:lnTo>
                  <a:lnTo>
                    <a:pt x="3180" y="209"/>
                  </a:lnTo>
                  <a:lnTo>
                    <a:pt x="3175" y="212"/>
                  </a:lnTo>
                  <a:lnTo>
                    <a:pt x="3170" y="214"/>
                  </a:lnTo>
                  <a:lnTo>
                    <a:pt x="3165" y="215"/>
                  </a:lnTo>
                  <a:lnTo>
                    <a:pt x="3153" y="216"/>
                  </a:lnTo>
                  <a:lnTo>
                    <a:pt x="3142" y="216"/>
                  </a:lnTo>
                  <a:lnTo>
                    <a:pt x="3130" y="216"/>
                  </a:lnTo>
                  <a:lnTo>
                    <a:pt x="3119" y="215"/>
                  </a:lnTo>
                  <a:lnTo>
                    <a:pt x="3099" y="213"/>
                  </a:lnTo>
                  <a:lnTo>
                    <a:pt x="3079" y="208"/>
                  </a:lnTo>
                  <a:lnTo>
                    <a:pt x="3059" y="201"/>
                  </a:lnTo>
                  <a:lnTo>
                    <a:pt x="3042" y="194"/>
                  </a:lnTo>
                  <a:lnTo>
                    <a:pt x="3027" y="186"/>
                  </a:lnTo>
                  <a:lnTo>
                    <a:pt x="3012" y="176"/>
                  </a:lnTo>
                  <a:lnTo>
                    <a:pt x="2999" y="167"/>
                  </a:lnTo>
                  <a:lnTo>
                    <a:pt x="2988" y="159"/>
                  </a:lnTo>
                  <a:lnTo>
                    <a:pt x="2978" y="150"/>
                  </a:lnTo>
                  <a:lnTo>
                    <a:pt x="2969" y="142"/>
                  </a:lnTo>
                  <a:lnTo>
                    <a:pt x="2958" y="130"/>
                  </a:lnTo>
                  <a:lnTo>
                    <a:pt x="2954" y="126"/>
                  </a:lnTo>
                  <a:lnTo>
                    <a:pt x="2945" y="108"/>
                  </a:lnTo>
                  <a:lnTo>
                    <a:pt x="2922" y="67"/>
                  </a:lnTo>
                  <a:lnTo>
                    <a:pt x="2915" y="56"/>
                  </a:lnTo>
                  <a:lnTo>
                    <a:pt x="2907" y="47"/>
                  </a:lnTo>
                  <a:lnTo>
                    <a:pt x="2900" y="38"/>
                  </a:lnTo>
                  <a:lnTo>
                    <a:pt x="2891" y="30"/>
                  </a:lnTo>
                  <a:lnTo>
                    <a:pt x="2883" y="24"/>
                  </a:lnTo>
                  <a:lnTo>
                    <a:pt x="2876" y="21"/>
                  </a:lnTo>
                  <a:lnTo>
                    <a:pt x="2871" y="19"/>
                  </a:lnTo>
                  <a:lnTo>
                    <a:pt x="2868" y="19"/>
                  </a:lnTo>
                  <a:lnTo>
                    <a:pt x="2864" y="19"/>
                  </a:lnTo>
                  <a:lnTo>
                    <a:pt x="2860" y="21"/>
                  </a:lnTo>
                  <a:lnTo>
                    <a:pt x="2844" y="28"/>
                  </a:lnTo>
                  <a:lnTo>
                    <a:pt x="2828" y="39"/>
                  </a:lnTo>
                  <a:lnTo>
                    <a:pt x="2819" y="46"/>
                  </a:lnTo>
                  <a:lnTo>
                    <a:pt x="2810" y="52"/>
                  </a:lnTo>
                  <a:lnTo>
                    <a:pt x="2803" y="60"/>
                  </a:lnTo>
                  <a:lnTo>
                    <a:pt x="2795" y="67"/>
                  </a:lnTo>
                  <a:lnTo>
                    <a:pt x="2787" y="75"/>
                  </a:lnTo>
                  <a:lnTo>
                    <a:pt x="2782" y="84"/>
                  </a:lnTo>
                  <a:lnTo>
                    <a:pt x="2777" y="93"/>
                  </a:lnTo>
                  <a:lnTo>
                    <a:pt x="2772" y="102"/>
                  </a:lnTo>
                  <a:lnTo>
                    <a:pt x="2770" y="112"/>
                  </a:lnTo>
                  <a:lnTo>
                    <a:pt x="2769" y="122"/>
                  </a:lnTo>
                  <a:lnTo>
                    <a:pt x="2769" y="133"/>
                  </a:lnTo>
                  <a:lnTo>
                    <a:pt x="2771" y="142"/>
                  </a:lnTo>
                  <a:lnTo>
                    <a:pt x="2778" y="164"/>
                  </a:lnTo>
                  <a:lnTo>
                    <a:pt x="2783" y="186"/>
                  </a:lnTo>
                  <a:lnTo>
                    <a:pt x="2787" y="209"/>
                  </a:lnTo>
                  <a:lnTo>
                    <a:pt x="2790" y="231"/>
                  </a:lnTo>
                  <a:lnTo>
                    <a:pt x="2790" y="240"/>
                  </a:lnTo>
                  <a:lnTo>
                    <a:pt x="2788" y="250"/>
                  </a:lnTo>
                  <a:lnTo>
                    <a:pt x="2787" y="259"/>
                  </a:lnTo>
                  <a:lnTo>
                    <a:pt x="2785" y="268"/>
                  </a:lnTo>
                  <a:lnTo>
                    <a:pt x="2782" y="275"/>
                  </a:lnTo>
                  <a:lnTo>
                    <a:pt x="2778" y="282"/>
                  </a:lnTo>
                  <a:lnTo>
                    <a:pt x="2772" y="288"/>
                  </a:lnTo>
                  <a:lnTo>
                    <a:pt x="2766" y="293"/>
                  </a:lnTo>
                  <a:lnTo>
                    <a:pt x="2751" y="301"/>
                  </a:lnTo>
                  <a:lnTo>
                    <a:pt x="2740" y="310"/>
                  </a:lnTo>
                  <a:lnTo>
                    <a:pt x="2726" y="318"/>
                  </a:lnTo>
                  <a:lnTo>
                    <a:pt x="2714" y="323"/>
                  </a:lnTo>
                  <a:lnTo>
                    <a:pt x="2708" y="325"/>
                  </a:lnTo>
                  <a:lnTo>
                    <a:pt x="2701" y="325"/>
                  </a:lnTo>
                  <a:lnTo>
                    <a:pt x="2695" y="325"/>
                  </a:lnTo>
                  <a:lnTo>
                    <a:pt x="2687" y="324"/>
                  </a:lnTo>
                  <a:lnTo>
                    <a:pt x="2680" y="321"/>
                  </a:lnTo>
                  <a:lnTo>
                    <a:pt x="2672" y="317"/>
                  </a:lnTo>
                  <a:lnTo>
                    <a:pt x="2663" y="311"/>
                  </a:lnTo>
                  <a:lnTo>
                    <a:pt x="2655" y="304"/>
                  </a:lnTo>
                  <a:lnTo>
                    <a:pt x="2635" y="285"/>
                  </a:lnTo>
                  <a:lnTo>
                    <a:pt x="2615" y="263"/>
                  </a:lnTo>
                  <a:lnTo>
                    <a:pt x="2596" y="239"/>
                  </a:lnTo>
                  <a:lnTo>
                    <a:pt x="2575" y="218"/>
                  </a:lnTo>
                  <a:lnTo>
                    <a:pt x="2565" y="208"/>
                  </a:lnTo>
                  <a:lnTo>
                    <a:pt x="2557" y="199"/>
                  </a:lnTo>
                  <a:lnTo>
                    <a:pt x="2547" y="191"/>
                  </a:lnTo>
                  <a:lnTo>
                    <a:pt x="2537" y="185"/>
                  </a:lnTo>
                  <a:lnTo>
                    <a:pt x="2528" y="181"/>
                  </a:lnTo>
                  <a:lnTo>
                    <a:pt x="2521" y="178"/>
                  </a:lnTo>
                  <a:lnTo>
                    <a:pt x="2516" y="178"/>
                  </a:lnTo>
                  <a:lnTo>
                    <a:pt x="2512" y="178"/>
                  </a:lnTo>
                  <a:lnTo>
                    <a:pt x="2509" y="179"/>
                  </a:lnTo>
                  <a:lnTo>
                    <a:pt x="2504" y="182"/>
                  </a:lnTo>
                  <a:lnTo>
                    <a:pt x="2498" y="186"/>
                  </a:lnTo>
                  <a:lnTo>
                    <a:pt x="2490" y="191"/>
                  </a:lnTo>
                  <a:lnTo>
                    <a:pt x="2484" y="198"/>
                  </a:lnTo>
                  <a:lnTo>
                    <a:pt x="2478" y="204"/>
                  </a:lnTo>
                  <a:lnTo>
                    <a:pt x="2466" y="220"/>
                  </a:lnTo>
                  <a:lnTo>
                    <a:pt x="2454" y="236"/>
                  </a:lnTo>
                  <a:lnTo>
                    <a:pt x="2445" y="253"/>
                  </a:lnTo>
                  <a:lnTo>
                    <a:pt x="2436" y="271"/>
                  </a:lnTo>
                  <a:lnTo>
                    <a:pt x="2428" y="288"/>
                  </a:lnTo>
                  <a:lnTo>
                    <a:pt x="2422" y="304"/>
                  </a:lnTo>
                  <a:lnTo>
                    <a:pt x="2417" y="311"/>
                  </a:lnTo>
                  <a:lnTo>
                    <a:pt x="2412" y="319"/>
                  </a:lnTo>
                  <a:lnTo>
                    <a:pt x="2405" y="327"/>
                  </a:lnTo>
                  <a:lnTo>
                    <a:pt x="2398" y="335"/>
                  </a:lnTo>
                  <a:lnTo>
                    <a:pt x="2389" y="343"/>
                  </a:lnTo>
                  <a:lnTo>
                    <a:pt x="2379" y="349"/>
                  </a:lnTo>
                  <a:lnTo>
                    <a:pt x="2370" y="356"/>
                  </a:lnTo>
                  <a:lnTo>
                    <a:pt x="2359" y="361"/>
                  </a:lnTo>
                  <a:lnTo>
                    <a:pt x="2349" y="366"/>
                  </a:lnTo>
                  <a:lnTo>
                    <a:pt x="2338" y="369"/>
                  </a:lnTo>
                  <a:lnTo>
                    <a:pt x="2328" y="370"/>
                  </a:lnTo>
                  <a:lnTo>
                    <a:pt x="2318" y="370"/>
                  </a:lnTo>
                  <a:lnTo>
                    <a:pt x="2314" y="369"/>
                  </a:lnTo>
                  <a:lnTo>
                    <a:pt x="2310" y="368"/>
                  </a:lnTo>
                  <a:lnTo>
                    <a:pt x="2305" y="366"/>
                  </a:lnTo>
                  <a:lnTo>
                    <a:pt x="2301" y="363"/>
                  </a:lnTo>
                  <a:lnTo>
                    <a:pt x="2298" y="361"/>
                  </a:lnTo>
                  <a:lnTo>
                    <a:pt x="2294" y="357"/>
                  </a:lnTo>
                  <a:lnTo>
                    <a:pt x="2291" y="352"/>
                  </a:lnTo>
                  <a:lnTo>
                    <a:pt x="2288" y="348"/>
                  </a:lnTo>
                  <a:lnTo>
                    <a:pt x="2284" y="337"/>
                  </a:lnTo>
                  <a:lnTo>
                    <a:pt x="2279" y="325"/>
                  </a:lnTo>
                  <a:lnTo>
                    <a:pt x="2275" y="313"/>
                  </a:lnTo>
                  <a:lnTo>
                    <a:pt x="2270" y="300"/>
                  </a:lnTo>
                  <a:lnTo>
                    <a:pt x="2264" y="274"/>
                  </a:lnTo>
                  <a:lnTo>
                    <a:pt x="2260" y="247"/>
                  </a:lnTo>
                  <a:lnTo>
                    <a:pt x="2256" y="222"/>
                  </a:lnTo>
                  <a:lnTo>
                    <a:pt x="2254" y="198"/>
                  </a:lnTo>
                  <a:lnTo>
                    <a:pt x="2254" y="176"/>
                  </a:lnTo>
                  <a:lnTo>
                    <a:pt x="2255" y="160"/>
                  </a:lnTo>
                  <a:lnTo>
                    <a:pt x="2255" y="152"/>
                  </a:lnTo>
                  <a:lnTo>
                    <a:pt x="2254" y="145"/>
                  </a:lnTo>
                  <a:lnTo>
                    <a:pt x="2251" y="138"/>
                  </a:lnTo>
                  <a:lnTo>
                    <a:pt x="2247" y="130"/>
                  </a:lnTo>
                  <a:lnTo>
                    <a:pt x="2241" y="124"/>
                  </a:lnTo>
                  <a:lnTo>
                    <a:pt x="2235" y="117"/>
                  </a:lnTo>
                  <a:lnTo>
                    <a:pt x="2227" y="112"/>
                  </a:lnTo>
                  <a:lnTo>
                    <a:pt x="2219" y="105"/>
                  </a:lnTo>
                  <a:lnTo>
                    <a:pt x="2211" y="101"/>
                  </a:lnTo>
                  <a:lnTo>
                    <a:pt x="2202" y="96"/>
                  </a:lnTo>
                  <a:lnTo>
                    <a:pt x="2192" y="91"/>
                  </a:lnTo>
                  <a:lnTo>
                    <a:pt x="2183" y="88"/>
                  </a:lnTo>
                  <a:lnTo>
                    <a:pt x="2175" y="86"/>
                  </a:lnTo>
                  <a:lnTo>
                    <a:pt x="2166" y="84"/>
                  </a:lnTo>
                  <a:lnTo>
                    <a:pt x="2157" y="83"/>
                  </a:lnTo>
                  <a:lnTo>
                    <a:pt x="2150" y="82"/>
                  </a:lnTo>
                  <a:lnTo>
                    <a:pt x="2142" y="82"/>
                  </a:lnTo>
                  <a:lnTo>
                    <a:pt x="2132" y="79"/>
                  </a:lnTo>
                  <a:lnTo>
                    <a:pt x="2121" y="77"/>
                  </a:lnTo>
                  <a:lnTo>
                    <a:pt x="2109" y="75"/>
                  </a:lnTo>
                  <a:lnTo>
                    <a:pt x="2083" y="67"/>
                  </a:lnTo>
                  <a:lnTo>
                    <a:pt x="2055" y="60"/>
                  </a:lnTo>
                  <a:lnTo>
                    <a:pt x="2028" y="51"/>
                  </a:lnTo>
                  <a:lnTo>
                    <a:pt x="2002" y="45"/>
                  </a:lnTo>
                  <a:lnTo>
                    <a:pt x="1990" y="41"/>
                  </a:lnTo>
                  <a:lnTo>
                    <a:pt x="1979" y="39"/>
                  </a:lnTo>
                  <a:lnTo>
                    <a:pt x="1969" y="38"/>
                  </a:lnTo>
                  <a:lnTo>
                    <a:pt x="1961" y="37"/>
                  </a:lnTo>
                  <a:lnTo>
                    <a:pt x="1923" y="36"/>
                  </a:lnTo>
                  <a:lnTo>
                    <a:pt x="1877" y="31"/>
                  </a:lnTo>
                  <a:lnTo>
                    <a:pt x="1838" y="28"/>
                  </a:lnTo>
                  <a:lnTo>
                    <a:pt x="1822" y="26"/>
                  </a:lnTo>
                  <a:lnTo>
                    <a:pt x="1818" y="18"/>
                  </a:lnTo>
                  <a:lnTo>
                    <a:pt x="180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69"/>
            <p:cNvSpPr>
              <a:spLocks noChangeAspect="1"/>
            </p:cNvSpPr>
            <p:nvPr/>
          </p:nvSpPr>
          <p:spPr bwMode="auto">
            <a:xfrm>
              <a:off x="4811" y="2330"/>
              <a:ext cx="475" cy="391"/>
            </a:xfrm>
            <a:custGeom>
              <a:avLst/>
              <a:gdLst>
                <a:gd name="T0" fmla="*/ 0 w 3586"/>
                <a:gd name="T1" fmla="*/ 0 h 2780"/>
                <a:gd name="T2" fmla="*/ 0 w 3586"/>
                <a:gd name="T3" fmla="*/ 0 h 2780"/>
                <a:gd name="T4" fmla="*/ 0 w 3586"/>
                <a:gd name="T5" fmla="*/ 0 h 2780"/>
                <a:gd name="T6" fmla="*/ 0 w 3586"/>
                <a:gd name="T7" fmla="*/ 0 h 2780"/>
                <a:gd name="T8" fmla="*/ 0 w 3586"/>
                <a:gd name="T9" fmla="*/ 0 h 2780"/>
                <a:gd name="T10" fmla="*/ 0 w 3586"/>
                <a:gd name="T11" fmla="*/ 0 h 2780"/>
                <a:gd name="T12" fmla="*/ 0 w 3586"/>
                <a:gd name="T13" fmla="*/ 0 h 2780"/>
                <a:gd name="T14" fmla="*/ 0 w 3586"/>
                <a:gd name="T15" fmla="*/ 0 h 2780"/>
                <a:gd name="T16" fmla="*/ 0 w 3586"/>
                <a:gd name="T17" fmla="*/ 0 h 2780"/>
                <a:gd name="T18" fmla="*/ 0 w 3586"/>
                <a:gd name="T19" fmla="*/ 0 h 2780"/>
                <a:gd name="T20" fmla="*/ 0 w 3586"/>
                <a:gd name="T21" fmla="*/ 0 h 2780"/>
                <a:gd name="T22" fmla="*/ 0 w 3586"/>
                <a:gd name="T23" fmla="*/ 0 h 2780"/>
                <a:gd name="T24" fmla="*/ 0 w 3586"/>
                <a:gd name="T25" fmla="*/ 0 h 2780"/>
                <a:gd name="T26" fmla="*/ 0 w 3586"/>
                <a:gd name="T27" fmla="*/ 0 h 2780"/>
                <a:gd name="T28" fmla="*/ 0 w 3586"/>
                <a:gd name="T29" fmla="*/ 0 h 2780"/>
                <a:gd name="T30" fmla="*/ 0 w 3586"/>
                <a:gd name="T31" fmla="*/ 0 h 2780"/>
                <a:gd name="T32" fmla="*/ 0 w 3586"/>
                <a:gd name="T33" fmla="*/ 0 h 2780"/>
                <a:gd name="T34" fmla="*/ 0 w 3586"/>
                <a:gd name="T35" fmla="*/ 0 h 2780"/>
                <a:gd name="T36" fmla="*/ 0 w 3586"/>
                <a:gd name="T37" fmla="*/ 0 h 2780"/>
                <a:gd name="T38" fmla="*/ 0 w 3586"/>
                <a:gd name="T39" fmla="*/ 0 h 2780"/>
                <a:gd name="T40" fmla="*/ 0 w 3586"/>
                <a:gd name="T41" fmla="*/ 0 h 2780"/>
                <a:gd name="T42" fmla="*/ 0 w 3586"/>
                <a:gd name="T43" fmla="*/ 0 h 2780"/>
                <a:gd name="T44" fmla="*/ 0 w 3586"/>
                <a:gd name="T45" fmla="*/ 0 h 2780"/>
                <a:gd name="T46" fmla="*/ 0 w 3586"/>
                <a:gd name="T47" fmla="*/ 0 h 2780"/>
                <a:gd name="T48" fmla="*/ 0 w 3586"/>
                <a:gd name="T49" fmla="*/ 0 h 2780"/>
                <a:gd name="T50" fmla="*/ 0 w 3586"/>
                <a:gd name="T51" fmla="*/ 0 h 2780"/>
                <a:gd name="T52" fmla="*/ 0 w 3586"/>
                <a:gd name="T53" fmla="*/ 0 h 2780"/>
                <a:gd name="T54" fmla="*/ 0 w 3586"/>
                <a:gd name="T55" fmla="*/ 0 h 2780"/>
                <a:gd name="T56" fmla="*/ 0 w 3586"/>
                <a:gd name="T57" fmla="*/ 0 h 2780"/>
                <a:gd name="T58" fmla="*/ 0 w 3586"/>
                <a:gd name="T59" fmla="*/ 0 h 2780"/>
                <a:gd name="T60" fmla="*/ 0 w 3586"/>
                <a:gd name="T61" fmla="*/ 0 h 2780"/>
                <a:gd name="T62" fmla="*/ 0 w 3586"/>
                <a:gd name="T63" fmla="*/ 0 h 2780"/>
                <a:gd name="T64" fmla="*/ 0 w 3586"/>
                <a:gd name="T65" fmla="*/ 0 h 2780"/>
                <a:gd name="T66" fmla="*/ 0 w 3586"/>
                <a:gd name="T67" fmla="*/ 0 h 2780"/>
                <a:gd name="T68" fmla="*/ 0 w 3586"/>
                <a:gd name="T69" fmla="*/ 0 h 2780"/>
                <a:gd name="T70" fmla="*/ 0 w 3586"/>
                <a:gd name="T71" fmla="*/ 0 h 2780"/>
                <a:gd name="T72" fmla="*/ 0 w 3586"/>
                <a:gd name="T73" fmla="*/ 0 h 2780"/>
                <a:gd name="T74" fmla="*/ 0 w 3586"/>
                <a:gd name="T75" fmla="*/ 0 h 2780"/>
                <a:gd name="T76" fmla="*/ 0 w 3586"/>
                <a:gd name="T77" fmla="*/ 0 h 2780"/>
                <a:gd name="T78" fmla="*/ 0 w 3586"/>
                <a:gd name="T79" fmla="*/ 0 h 2780"/>
                <a:gd name="T80" fmla="*/ 0 w 3586"/>
                <a:gd name="T81" fmla="*/ 0 h 2780"/>
                <a:gd name="T82" fmla="*/ 0 w 3586"/>
                <a:gd name="T83" fmla="*/ 0 h 2780"/>
                <a:gd name="T84" fmla="*/ 0 w 3586"/>
                <a:gd name="T85" fmla="*/ 0 h 2780"/>
                <a:gd name="T86" fmla="*/ 0 w 3586"/>
                <a:gd name="T87" fmla="*/ 0 h 2780"/>
                <a:gd name="T88" fmla="*/ 0 w 3586"/>
                <a:gd name="T89" fmla="*/ 0 h 2780"/>
                <a:gd name="T90" fmla="*/ 0 w 3586"/>
                <a:gd name="T91" fmla="*/ 0 h 2780"/>
                <a:gd name="T92" fmla="*/ 0 w 3586"/>
                <a:gd name="T93" fmla="*/ 0 h 2780"/>
                <a:gd name="T94" fmla="*/ 0 w 3586"/>
                <a:gd name="T95" fmla="*/ 0 h 2780"/>
                <a:gd name="T96" fmla="*/ 0 w 3586"/>
                <a:gd name="T97" fmla="*/ 0 h 2780"/>
                <a:gd name="T98" fmla="*/ 0 w 3586"/>
                <a:gd name="T99" fmla="*/ 0 h 2780"/>
                <a:gd name="T100" fmla="*/ 0 w 3586"/>
                <a:gd name="T101" fmla="*/ 0 h 2780"/>
                <a:gd name="T102" fmla="*/ 0 w 3586"/>
                <a:gd name="T103" fmla="*/ 0 h 2780"/>
                <a:gd name="T104" fmla="*/ 0 w 3586"/>
                <a:gd name="T105" fmla="*/ 0 h 2780"/>
                <a:gd name="T106" fmla="*/ 0 w 3586"/>
                <a:gd name="T107" fmla="*/ 0 h 2780"/>
                <a:gd name="T108" fmla="*/ 0 w 3586"/>
                <a:gd name="T109" fmla="*/ 0 h 2780"/>
                <a:gd name="T110" fmla="*/ 0 w 3586"/>
                <a:gd name="T111" fmla="*/ 0 h 2780"/>
                <a:gd name="T112" fmla="*/ 0 w 3586"/>
                <a:gd name="T113" fmla="*/ 0 h 2780"/>
                <a:gd name="T114" fmla="*/ 0 w 3586"/>
                <a:gd name="T115" fmla="*/ 0 h 2780"/>
                <a:gd name="T116" fmla="*/ 0 w 3586"/>
                <a:gd name="T117" fmla="*/ 0 h 27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86"/>
                <a:gd name="T178" fmla="*/ 0 h 2780"/>
                <a:gd name="T179" fmla="*/ 3586 w 3586"/>
                <a:gd name="T180" fmla="*/ 2780 h 27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86" h="2780">
                  <a:moveTo>
                    <a:pt x="1808" y="0"/>
                  </a:moveTo>
                  <a:lnTo>
                    <a:pt x="1792" y="15"/>
                  </a:lnTo>
                  <a:lnTo>
                    <a:pt x="1775" y="30"/>
                  </a:lnTo>
                  <a:lnTo>
                    <a:pt x="1758" y="45"/>
                  </a:lnTo>
                  <a:lnTo>
                    <a:pt x="1739" y="58"/>
                  </a:lnTo>
                  <a:lnTo>
                    <a:pt x="1722" y="68"/>
                  </a:lnTo>
                  <a:lnTo>
                    <a:pt x="1703" y="78"/>
                  </a:lnTo>
                  <a:lnTo>
                    <a:pt x="1694" y="83"/>
                  </a:lnTo>
                  <a:lnTo>
                    <a:pt x="1684" y="86"/>
                  </a:lnTo>
                  <a:lnTo>
                    <a:pt x="1675" y="89"/>
                  </a:lnTo>
                  <a:lnTo>
                    <a:pt x="1665" y="91"/>
                  </a:lnTo>
                  <a:lnTo>
                    <a:pt x="1641" y="97"/>
                  </a:lnTo>
                  <a:lnTo>
                    <a:pt x="1618" y="104"/>
                  </a:lnTo>
                  <a:lnTo>
                    <a:pt x="1594" y="113"/>
                  </a:lnTo>
                  <a:lnTo>
                    <a:pt x="1569" y="122"/>
                  </a:lnTo>
                  <a:lnTo>
                    <a:pt x="1521" y="144"/>
                  </a:lnTo>
                  <a:lnTo>
                    <a:pt x="1476" y="165"/>
                  </a:lnTo>
                  <a:lnTo>
                    <a:pt x="1436" y="186"/>
                  </a:lnTo>
                  <a:lnTo>
                    <a:pt x="1405" y="203"/>
                  </a:lnTo>
                  <a:lnTo>
                    <a:pt x="1385" y="215"/>
                  </a:lnTo>
                  <a:lnTo>
                    <a:pt x="1377" y="220"/>
                  </a:lnTo>
                  <a:lnTo>
                    <a:pt x="1374" y="222"/>
                  </a:lnTo>
                  <a:lnTo>
                    <a:pt x="1366" y="230"/>
                  </a:lnTo>
                  <a:lnTo>
                    <a:pt x="1355" y="243"/>
                  </a:lnTo>
                  <a:lnTo>
                    <a:pt x="1343" y="259"/>
                  </a:lnTo>
                  <a:lnTo>
                    <a:pt x="1337" y="269"/>
                  </a:lnTo>
                  <a:lnTo>
                    <a:pt x="1330" y="280"/>
                  </a:lnTo>
                  <a:lnTo>
                    <a:pt x="1325" y="290"/>
                  </a:lnTo>
                  <a:lnTo>
                    <a:pt x="1320" y="304"/>
                  </a:lnTo>
                  <a:lnTo>
                    <a:pt x="1317" y="317"/>
                  </a:lnTo>
                  <a:lnTo>
                    <a:pt x="1314" y="331"/>
                  </a:lnTo>
                  <a:lnTo>
                    <a:pt x="1313" y="345"/>
                  </a:lnTo>
                  <a:lnTo>
                    <a:pt x="1313" y="360"/>
                  </a:lnTo>
                  <a:lnTo>
                    <a:pt x="1317" y="392"/>
                  </a:lnTo>
                  <a:lnTo>
                    <a:pt x="1324" y="424"/>
                  </a:lnTo>
                  <a:lnTo>
                    <a:pt x="1329" y="456"/>
                  </a:lnTo>
                  <a:lnTo>
                    <a:pt x="1333" y="486"/>
                  </a:lnTo>
                  <a:lnTo>
                    <a:pt x="1333" y="500"/>
                  </a:lnTo>
                  <a:lnTo>
                    <a:pt x="1332" y="515"/>
                  </a:lnTo>
                  <a:lnTo>
                    <a:pt x="1329" y="528"/>
                  </a:lnTo>
                  <a:lnTo>
                    <a:pt x="1325" y="540"/>
                  </a:lnTo>
                  <a:lnTo>
                    <a:pt x="1321" y="545"/>
                  </a:lnTo>
                  <a:lnTo>
                    <a:pt x="1318" y="551"/>
                  </a:lnTo>
                  <a:lnTo>
                    <a:pt x="1314" y="556"/>
                  </a:lnTo>
                  <a:lnTo>
                    <a:pt x="1308" y="561"/>
                  </a:lnTo>
                  <a:lnTo>
                    <a:pt x="1303" y="566"/>
                  </a:lnTo>
                  <a:lnTo>
                    <a:pt x="1296" y="570"/>
                  </a:lnTo>
                  <a:lnTo>
                    <a:pt x="1289" y="574"/>
                  </a:lnTo>
                  <a:lnTo>
                    <a:pt x="1281" y="578"/>
                  </a:lnTo>
                  <a:lnTo>
                    <a:pt x="1264" y="586"/>
                  </a:lnTo>
                  <a:lnTo>
                    <a:pt x="1244" y="595"/>
                  </a:lnTo>
                  <a:lnTo>
                    <a:pt x="1225" y="606"/>
                  </a:lnTo>
                  <a:lnTo>
                    <a:pt x="1204" y="617"/>
                  </a:lnTo>
                  <a:lnTo>
                    <a:pt x="1163" y="642"/>
                  </a:lnTo>
                  <a:lnTo>
                    <a:pt x="1122" y="666"/>
                  </a:lnTo>
                  <a:lnTo>
                    <a:pt x="1086" y="689"/>
                  </a:lnTo>
                  <a:lnTo>
                    <a:pt x="1058" y="707"/>
                  </a:lnTo>
                  <a:lnTo>
                    <a:pt x="1039" y="720"/>
                  </a:lnTo>
                  <a:lnTo>
                    <a:pt x="1031" y="726"/>
                  </a:lnTo>
                  <a:lnTo>
                    <a:pt x="1018" y="737"/>
                  </a:lnTo>
                  <a:lnTo>
                    <a:pt x="988" y="765"/>
                  </a:lnTo>
                  <a:lnTo>
                    <a:pt x="980" y="775"/>
                  </a:lnTo>
                  <a:lnTo>
                    <a:pt x="971" y="785"/>
                  </a:lnTo>
                  <a:lnTo>
                    <a:pt x="963" y="795"/>
                  </a:lnTo>
                  <a:lnTo>
                    <a:pt x="956" y="806"/>
                  </a:lnTo>
                  <a:lnTo>
                    <a:pt x="949" y="818"/>
                  </a:lnTo>
                  <a:lnTo>
                    <a:pt x="943" y="829"/>
                  </a:lnTo>
                  <a:lnTo>
                    <a:pt x="938" y="841"/>
                  </a:lnTo>
                  <a:lnTo>
                    <a:pt x="935" y="853"/>
                  </a:lnTo>
                  <a:lnTo>
                    <a:pt x="932" y="865"/>
                  </a:lnTo>
                  <a:lnTo>
                    <a:pt x="929" y="876"/>
                  </a:lnTo>
                  <a:lnTo>
                    <a:pt x="923" y="887"/>
                  </a:lnTo>
                  <a:lnTo>
                    <a:pt x="918" y="897"/>
                  </a:lnTo>
                  <a:lnTo>
                    <a:pt x="910" y="905"/>
                  </a:lnTo>
                  <a:lnTo>
                    <a:pt x="903" y="913"/>
                  </a:lnTo>
                  <a:lnTo>
                    <a:pt x="895" y="921"/>
                  </a:lnTo>
                  <a:lnTo>
                    <a:pt x="886" y="927"/>
                  </a:lnTo>
                  <a:lnTo>
                    <a:pt x="877" y="933"/>
                  </a:lnTo>
                  <a:lnTo>
                    <a:pt x="869" y="937"/>
                  </a:lnTo>
                  <a:lnTo>
                    <a:pt x="859" y="941"/>
                  </a:lnTo>
                  <a:lnTo>
                    <a:pt x="850" y="943"/>
                  </a:lnTo>
                  <a:lnTo>
                    <a:pt x="840" y="946"/>
                  </a:lnTo>
                  <a:lnTo>
                    <a:pt x="832" y="946"/>
                  </a:lnTo>
                  <a:lnTo>
                    <a:pt x="822" y="944"/>
                  </a:lnTo>
                  <a:lnTo>
                    <a:pt x="813" y="943"/>
                  </a:lnTo>
                  <a:lnTo>
                    <a:pt x="796" y="939"/>
                  </a:lnTo>
                  <a:lnTo>
                    <a:pt x="777" y="936"/>
                  </a:lnTo>
                  <a:lnTo>
                    <a:pt x="768" y="935"/>
                  </a:lnTo>
                  <a:lnTo>
                    <a:pt x="758" y="935"/>
                  </a:lnTo>
                  <a:lnTo>
                    <a:pt x="749" y="935"/>
                  </a:lnTo>
                  <a:lnTo>
                    <a:pt x="739" y="936"/>
                  </a:lnTo>
                  <a:lnTo>
                    <a:pt x="731" y="938"/>
                  </a:lnTo>
                  <a:lnTo>
                    <a:pt x="721" y="940"/>
                  </a:lnTo>
                  <a:lnTo>
                    <a:pt x="713" y="944"/>
                  </a:lnTo>
                  <a:lnTo>
                    <a:pt x="704" y="950"/>
                  </a:lnTo>
                  <a:lnTo>
                    <a:pt x="697" y="955"/>
                  </a:lnTo>
                  <a:lnTo>
                    <a:pt x="690" y="963"/>
                  </a:lnTo>
                  <a:lnTo>
                    <a:pt x="685" y="972"/>
                  </a:lnTo>
                  <a:lnTo>
                    <a:pt x="679" y="981"/>
                  </a:lnTo>
                  <a:lnTo>
                    <a:pt x="671" y="1001"/>
                  </a:lnTo>
                  <a:lnTo>
                    <a:pt x="663" y="1021"/>
                  </a:lnTo>
                  <a:lnTo>
                    <a:pt x="660" y="1030"/>
                  </a:lnTo>
                  <a:lnTo>
                    <a:pt x="658" y="1040"/>
                  </a:lnTo>
                  <a:lnTo>
                    <a:pt x="657" y="1052"/>
                  </a:lnTo>
                  <a:lnTo>
                    <a:pt x="655" y="1065"/>
                  </a:lnTo>
                  <a:lnTo>
                    <a:pt x="657" y="1081"/>
                  </a:lnTo>
                  <a:lnTo>
                    <a:pt x="658" y="1098"/>
                  </a:lnTo>
                  <a:lnTo>
                    <a:pt x="659" y="1118"/>
                  </a:lnTo>
                  <a:lnTo>
                    <a:pt x="662" y="1140"/>
                  </a:lnTo>
                  <a:lnTo>
                    <a:pt x="672" y="1197"/>
                  </a:lnTo>
                  <a:lnTo>
                    <a:pt x="686" y="1270"/>
                  </a:lnTo>
                  <a:lnTo>
                    <a:pt x="694" y="1310"/>
                  </a:lnTo>
                  <a:lnTo>
                    <a:pt x="699" y="1348"/>
                  </a:lnTo>
                  <a:lnTo>
                    <a:pt x="703" y="1385"/>
                  </a:lnTo>
                  <a:lnTo>
                    <a:pt x="707" y="1420"/>
                  </a:lnTo>
                  <a:lnTo>
                    <a:pt x="709" y="1454"/>
                  </a:lnTo>
                  <a:lnTo>
                    <a:pt x="710" y="1485"/>
                  </a:lnTo>
                  <a:lnTo>
                    <a:pt x="710" y="1514"/>
                  </a:lnTo>
                  <a:lnTo>
                    <a:pt x="709" y="1540"/>
                  </a:lnTo>
                  <a:lnTo>
                    <a:pt x="707" y="1585"/>
                  </a:lnTo>
                  <a:lnTo>
                    <a:pt x="702" y="1619"/>
                  </a:lnTo>
                  <a:lnTo>
                    <a:pt x="700" y="1640"/>
                  </a:lnTo>
                  <a:lnTo>
                    <a:pt x="698" y="1647"/>
                  </a:lnTo>
                  <a:lnTo>
                    <a:pt x="695" y="1649"/>
                  </a:lnTo>
                  <a:lnTo>
                    <a:pt x="685" y="1653"/>
                  </a:lnTo>
                  <a:lnTo>
                    <a:pt x="671" y="1657"/>
                  </a:lnTo>
                  <a:lnTo>
                    <a:pt x="654" y="1661"/>
                  </a:lnTo>
                  <a:lnTo>
                    <a:pt x="646" y="1663"/>
                  </a:lnTo>
                  <a:lnTo>
                    <a:pt x="637" y="1663"/>
                  </a:lnTo>
                  <a:lnTo>
                    <a:pt x="628" y="1663"/>
                  </a:lnTo>
                  <a:lnTo>
                    <a:pt x="620" y="1661"/>
                  </a:lnTo>
                  <a:lnTo>
                    <a:pt x="613" y="1658"/>
                  </a:lnTo>
                  <a:lnTo>
                    <a:pt x="605" y="1654"/>
                  </a:lnTo>
                  <a:lnTo>
                    <a:pt x="600" y="1649"/>
                  </a:lnTo>
                  <a:lnTo>
                    <a:pt x="596" y="1641"/>
                  </a:lnTo>
                  <a:lnTo>
                    <a:pt x="587" y="1619"/>
                  </a:lnTo>
                  <a:lnTo>
                    <a:pt x="574" y="1588"/>
                  </a:lnTo>
                  <a:lnTo>
                    <a:pt x="560" y="1552"/>
                  </a:lnTo>
                  <a:lnTo>
                    <a:pt x="543" y="1514"/>
                  </a:lnTo>
                  <a:lnTo>
                    <a:pt x="526" y="1478"/>
                  </a:lnTo>
                  <a:lnTo>
                    <a:pt x="510" y="1446"/>
                  </a:lnTo>
                  <a:lnTo>
                    <a:pt x="502" y="1433"/>
                  </a:lnTo>
                  <a:lnTo>
                    <a:pt x="494" y="1422"/>
                  </a:lnTo>
                  <a:lnTo>
                    <a:pt x="487" y="1415"/>
                  </a:lnTo>
                  <a:lnTo>
                    <a:pt x="480" y="1410"/>
                  </a:lnTo>
                  <a:lnTo>
                    <a:pt x="475" y="1407"/>
                  </a:lnTo>
                  <a:lnTo>
                    <a:pt x="468" y="1403"/>
                  </a:lnTo>
                  <a:lnTo>
                    <a:pt x="462" y="1396"/>
                  </a:lnTo>
                  <a:lnTo>
                    <a:pt x="455" y="1388"/>
                  </a:lnTo>
                  <a:lnTo>
                    <a:pt x="442" y="1371"/>
                  </a:lnTo>
                  <a:lnTo>
                    <a:pt x="427" y="1354"/>
                  </a:lnTo>
                  <a:lnTo>
                    <a:pt x="419" y="1345"/>
                  </a:lnTo>
                  <a:lnTo>
                    <a:pt x="412" y="1337"/>
                  </a:lnTo>
                  <a:lnTo>
                    <a:pt x="403" y="1331"/>
                  </a:lnTo>
                  <a:lnTo>
                    <a:pt x="395" y="1325"/>
                  </a:lnTo>
                  <a:lnTo>
                    <a:pt x="387" y="1321"/>
                  </a:lnTo>
                  <a:lnTo>
                    <a:pt x="378" y="1319"/>
                  </a:lnTo>
                  <a:lnTo>
                    <a:pt x="374" y="1319"/>
                  </a:lnTo>
                  <a:lnTo>
                    <a:pt x="368" y="1319"/>
                  </a:lnTo>
                  <a:lnTo>
                    <a:pt x="364" y="1320"/>
                  </a:lnTo>
                  <a:lnTo>
                    <a:pt x="359" y="1321"/>
                  </a:lnTo>
                  <a:lnTo>
                    <a:pt x="339" y="1329"/>
                  </a:lnTo>
                  <a:lnTo>
                    <a:pt x="319" y="1336"/>
                  </a:lnTo>
                  <a:lnTo>
                    <a:pt x="299" y="1344"/>
                  </a:lnTo>
                  <a:lnTo>
                    <a:pt x="281" y="1354"/>
                  </a:lnTo>
                  <a:lnTo>
                    <a:pt x="273" y="1359"/>
                  </a:lnTo>
                  <a:lnTo>
                    <a:pt x="267" y="1365"/>
                  </a:lnTo>
                  <a:lnTo>
                    <a:pt x="262" y="1371"/>
                  </a:lnTo>
                  <a:lnTo>
                    <a:pt x="257" y="1378"/>
                  </a:lnTo>
                  <a:lnTo>
                    <a:pt x="255" y="1385"/>
                  </a:lnTo>
                  <a:lnTo>
                    <a:pt x="254" y="1393"/>
                  </a:lnTo>
                  <a:lnTo>
                    <a:pt x="254" y="1402"/>
                  </a:lnTo>
                  <a:lnTo>
                    <a:pt x="256" y="1410"/>
                  </a:lnTo>
                  <a:lnTo>
                    <a:pt x="268" y="1441"/>
                  </a:lnTo>
                  <a:lnTo>
                    <a:pt x="277" y="1461"/>
                  </a:lnTo>
                  <a:lnTo>
                    <a:pt x="283" y="1472"/>
                  </a:lnTo>
                  <a:lnTo>
                    <a:pt x="292" y="1485"/>
                  </a:lnTo>
                  <a:lnTo>
                    <a:pt x="304" y="1503"/>
                  </a:lnTo>
                  <a:lnTo>
                    <a:pt x="320" y="1526"/>
                  </a:lnTo>
                  <a:lnTo>
                    <a:pt x="339" y="1551"/>
                  </a:lnTo>
                  <a:lnTo>
                    <a:pt x="354" y="1575"/>
                  </a:lnTo>
                  <a:lnTo>
                    <a:pt x="367" y="1596"/>
                  </a:lnTo>
                  <a:lnTo>
                    <a:pt x="378" y="1616"/>
                  </a:lnTo>
                  <a:lnTo>
                    <a:pt x="381" y="1626"/>
                  </a:lnTo>
                  <a:lnTo>
                    <a:pt x="386" y="1636"/>
                  </a:lnTo>
                  <a:lnTo>
                    <a:pt x="388" y="1645"/>
                  </a:lnTo>
                  <a:lnTo>
                    <a:pt x="390" y="1654"/>
                  </a:lnTo>
                  <a:lnTo>
                    <a:pt x="391" y="1664"/>
                  </a:lnTo>
                  <a:lnTo>
                    <a:pt x="392" y="1674"/>
                  </a:lnTo>
                  <a:lnTo>
                    <a:pt x="392" y="1682"/>
                  </a:lnTo>
                  <a:lnTo>
                    <a:pt x="391" y="1692"/>
                  </a:lnTo>
                  <a:lnTo>
                    <a:pt x="389" y="1715"/>
                  </a:lnTo>
                  <a:lnTo>
                    <a:pt x="388" y="1744"/>
                  </a:lnTo>
                  <a:lnTo>
                    <a:pt x="387" y="1778"/>
                  </a:lnTo>
                  <a:lnTo>
                    <a:pt x="386" y="1811"/>
                  </a:lnTo>
                  <a:lnTo>
                    <a:pt x="384" y="1841"/>
                  </a:lnTo>
                  <a:lnTo>
                    <a:pt x="384" y="1867"/>
                  </a:lnTo>
                  <a:lnTo>
                    <a:pt x="384" y="1885"/>
                  </a:lnTo>
                  <a:lnTo>
                    <a:pt x="384" y="1891"/>
                  </a:lnTo>
                  <a:lnTo>
                    <a:pt x="394" y="1893"/>
                  </a:lnTo>
                  <a:lnTo>
                    <a:pt x="416" y="1904"/>
                  </a:lnTo>
                  <a:lnTo>
                    <a:pt x="423" y="1909"/>
                  </a:lnTo>
                  <a:lnTo>
                    <a:pt x="429" y="1914"/>
                  </a:lnTo>
                  <a:lnTo>
                    <a:pt x="436" y="1920"/>
                  </a:lnTo>
                  <a:lnTo>
                    <a:pt x="441" y="1926"/>
                  </a:lnTo>
                  <a:lnTo>
                    <a:pt x="448" y="1934"/>
                  </a:lnTo>
                  <a:lnTo>
                    <a:pt x="453" y="1941"/>
                  </a:lnTo>
                  <a:lnTo>
                    <a:pt x="457" y="1951"/>
                  </a:lnTo>
                  <a:lnTo>
                    <a:pt x="462" y="1961"/>
                  </a:lnTo>
                  <a:lnTo>
                    <a:pt x="468" y="1982"/>
                  </a:lnTo>
                  <a:lnTo>
                    <a:pt x="474" y="2001"/>
                  </a:lnTo>
                  <a:lnTo>
                    <a:pt x="477" y="2020"/>
                  </a:lnTo>
                  <a:lnTo>
                    <a:pt x="479" y="2036"/>
                  </a:lnTo>
                  <a:lnTo>
                    <a:pt x="479" y="2053"/>
                  </a:lnTo>
                  <a:lnTo>
                    <a:pt x="478" y="2070"/>
                  </a:lnTo>
                  <a:lnTo>
                    <a:pt x="474" y="2085"/>
                  </a:lnTo>
                  <a:lnTo>
                    <a:pt x="468" y="2102"/>
                  </a:lnTo>
                  <a:lnTo>
                    <a:pt x="463" y="2111"/>
                  </a:lnTo>
                  <a:lnTo>
                    <a:pt x="456" y="2122"/>
                  </a:lnTo>
                  <a:lnTo>
                    <a:pt x="448" y="2133"/>
                  </a:lnTo>
                  <a:lnTo>
                    <a:pt x="438" y="2146"/>
                  </a:lnTo>
                  <a:lnTo>
                    <a:pt x="413" y="2173"/>
                  </a:lnTo>
                  <a:lnTo>
                    <a:pt x="383" y="2201"/>
                  </a:lnTo>
                  <a:lnTo>
                    <a:pt x="351" y="2230"/>
                  </a:lnTo>
                  <a:lnTo>
                    <a:pt x="317" y="2257"/>
                  </a:lnTo>
                  <a:lnTo>
                    <a:pt x="300" y="2270"/>
                  </a:lnTo>
                  <a:lnTo>
                    <a:pt x="282" y="2281"/>
                  </a:lnTo>
                  <a:lnTo>
                    <a:pt x="266" y="2292"/>
                  </a:lnTo>
                  <a:lnTo>
                    <a:pt x="251" y="2300"/>
                  </a:lnTo>
                  <a:lnTo>
                    <a:pt x="202" y="2324"/>
                  </a:lnTo>
                  <a:lnTo>
                    <a:pt x="173" y="2339"/>
                  </a:lnTo>
                  <a:lnTo>
                    <a:pt x="168" y="2343"/>
                  </a:lnTo>
                  <a:lnTo>
                    <a:pt x="164" y="2347"/>
                  </a:lnTo>
                  <a:lnTo>
                    <a:pt x="159" y="2354"/>
                  </a:lnTo>
                  <a:lnTo>
                    <a:pt x="155" y="2361"/>
                  </a:lnTo>
                  <a:lnTo>
                    <a:pt x="146" y="2381"/>
                  </a:lnTo>
                  <a:lnTo>
                    <a:pt x="135" y="2409"/>
                  </a:lnTo>
                  <a:lnTo>
                    <a:pt x="122" y="2442"/>
                  </a:lnTo>
                  <a:lnTo>
                    <a:pt x="109" y="2472"/>
                  </a:lnTo>
                  <a:lnTo>
                    <a:pt x="96" y="2500"/>
                  </a:lnTo>
                  <a:lnTo>
                    <a:pt x="84" y="2524"/>
                  </a:lnTo>
                  <a:lnTo>
                    <a:pt x="66" y="2557"/>
                  </a:lnTo>
                  <a:lnTo>
                    <a:pt x="58" y="2569"/>
                  </a:lnTo>
                  <a:lnTo>
                    <a:pt x="0" y="2647"/>
                  </a:lnTo>
                  <a:lnTo>
                    <a:pt x="0" y="2780"/>
                  </a:lnTo>
                  <a:lnTo>
                    <a:pt x="167" y="2749"/>
                  </a:lnTo>
                  <a:lnTo>
                    <a:pt x="176" y="2747"/>
                  </a:lnTo>
                  <a:lnTo>
                    <a:pt x="198" y="2741"/>
                  </a:lnTo>
                  <a:lnTo>
                    <a:pt x="231" y="2734"/>
                  </a:lnTo>
                  <a:lnTo>
                    <a:pt x="270" y="2723"/>
                  </a:lnTo>
                  <a:lnTo>
                    <a:pt x="313" y="2712"/>
                  </a:lnTo>
                  <a:lnTo>
                    <a:pt x="353" y="2700"/>
                  </a:lnTo>
                  <a:lnTo>
                    <a:pt x="390" y="2689"/>
                  </a:lnTo>
                  <a:lnTo>
                    <a:pt x="417" y="2678"/>
                  </a:lnTo>
                  <a:lnTo>
                    <a:pt x="427" y="2674"/>
                  </a:lnTo>
                  <a:lnTo>
                    <a:pt x="437" y="2668"/>
                  </a:lnTo>
                  <a:lnTo>
                    <a:pt x="445" y="2664"/>
                  </a:lnTo>
                  <a:lnTo>
                    <a:pt x="454" y="2657"/>
                  </a:lnTo>
                  <a:lnTo>
                    <a:pt x="462" y="2652"/>
                  </a:lnTo>
                  <a:lnTo>
                    <a:pt x="468" y="2645"/>
                  </a:lnTo>
                  <a:lnTo>
                    <a:pt x="474" y="2638"/>
                  </a:lnTo>
                  <a:lnTo>
                    <a:pt x="479" y="2630"/>
                  </a:lnTo>
                  <a:lnTo>
                    <a:pt x="484" y="2621"/>
                  </a:lnTo>
                  <a:lnTo>
                    <a:pt x="487" y="2612"/>
                  </a:lnTo>
                  <a:lnTo>
                    <a:pt x="490" y="2601"/>
                  </a:lnTo>
                  <a:lnTo>
                    <a:pt x="492" y="2589"/>
                  </a:lnTo>
                  <a:lnTo>
                    <a:pt x="493" y="2575"/>
                  </a:lnTo>
                  <a:lnTo>
                    <a:pt x="494" y="2559"/>
                  </a:lnTo>
                  <a:lnTo>
                    <a:pt x="494" y="2543"/>
                  </a:lnTo>
                  <a:lnTo>
                    <a:pt x="493" y="2525"/>
                  </a:lnTo>
                  <a:lnTo>
                    <a:pt x="492" y="2490"/>
                  </a:lnTo>
                  <a:lnTo>
                    <a:pt x="491" y="2463"/>
                  </a:lnTo>
                  <a:lnTo>
                    <a:pt x="492" y="2452"/>
                  </a:lnTo>
                  <a:lnTo>
                    <a:pt x="493" y="2442"/>
                  </a:lnTo>
                  <a:lnTo>
                    <a:pt x="495" y="2434"/>
                  </a:lnTo>
                  <a:lnTo>
                    <a:pt x="498" y="2428"/>
                  </a:lnTo>
                  <a:lnTo>
                    <a:pt x="501" y="2422"/>
                  </a:lnTo>
                  <a:lnTo>
                    <a:pt x="504" y="2419"/>
                  </a:lnTo>
                  <a:lnTo>
                    <a:pt x="509" y="2417"/>
                  </a:lnTo>
                  <a:lnTo>
                    <a:pt x="514" y="2416"/>
                  </a:lnTo>
                  <a:lnTo>
                    <a:pt x="521" y="2416"/>
                  </a:lnTo>
                  <a:lnTo>
                    <a:pt x="527" y="2417"/>
                  </a:lnTo>
                  <a:lnTo>
                    <a:pt x="536" y="2419"/>
                  </a:lnTo>
                  <a:lnTo>
                    <a:pt x="544" y="2422"/>
                  </a:lnTo>
                  <a:lnTo>
                    <a:pt x="566" y="2431"/>
                  </a:lnTo>
                  <a:lnTo>
                    <a:pt x="591" y="2441"/>
                  </a:lnTo>
                  <a:lnTo>
                    <a:pt x="621" y="2453"/>
                  </a:lnTo>
                  <a:lnTo>
                    <a:pt x="651" y="2466"/>
                  </a:lnTo>
                  <a:lnTo>
                    <a:pt x="684" y="2479"/>
                  </a:lnTo>
                  <a:lnTo>
                    <a:pt x="716" y="2492"/>
                  </a:lnTo>
                  <a:lnTo>
                    <a:pt x="750" y="2506"/>
                  </a:lnTo>
                  <a:lnTo>
                    <a:pt x="782" y="2518"/>
                  </a:lnTo>
                  <a:lnTo>
                    <a:pt x="789" y="2521"/>
                  </a:lnTo>
                  <a:lnTo>
                    <a:pt x="797" y="2522"/>
                  </a:lnTo>
                  <a:lnTo>
                    <a:pt x="805" y="2524"/>
                  </a:lnTo>
                  <a:lnTo>
                    <a:pt x="811" y="2524"/>
                  </a:lnTo>
                  <a:lnTo>
                    <a:pt x="818" y="2524"/>
                  </a:lnTo>
                  <a:lnTo>
                    <a:pt x="824" y="2521"/>
                  </a:lnTo>
                  <a:lnTo>
                    <a:pt x="831" y="2520"/>
                  </a:lnTo>
                  <a:lnTo>
                    <a:pt x="837" y="2517"/>
                  </a:lnTo>
                  <a:lnTo>
                    <a:pt x="843" y="2514"/>
                  </a:lnTo>
                  <a:lnTo>
                    <a:pt x="849" y="2510"/>
                  </a:lnTo>
                  <a:lnTo>
                    <a:pt x="855" y="2506"/>
                  </a:lnTo>
                  <a:lnTo>
                    <a:pt x="860" y="2501"/>
                  </a:lnTo>
                  <a:lnTo>
                    <a:pt x="870" y="2490"/>
                  </a:lnTo>
                  <a:lnTo>
                    <a:pt x="880" y="2477"/>
                  </a:lnTo>
                  <a:lnTo>
                    <a:pt x="888" y="2463"/>
                  </a:lnTo>
                  <a:lnTo>
                    <a:pt x="896" y="2446"/>
                  </a:lnTo>
                  <a:lnTo>
                    <a:pt x="903" y="2430"/>
                  </a:lnTo>
                  <a:lnTo>
                    <a:pt x="909" y="2413"/>
                  </a:lnTo>
                  <a:lnTo>
                    <a:pt x="916" y="2394"/>
                  </a:lnTo>
                  <a:lnTo>
                    <a:pt x="921" y="2376"/>
                  </a:lnTo>
                  <a:lnTo>
                    <a:pt x="925" y="2357"/>
                  </a:lnTo>
                  <a:lnTo>
                    <a:pt x="929" y="2339"/>
                  </a:lnTo>
                  <a:lnTo>
                    <a:pt x="935" y="2307"/>
                  </a:lnTo>
                  <a:lnTo>
                    <a:pt x="941" y="2282"/>
                  </a:lnTo>
                  <a:lnTo>
                    <a:pt x="944" y="2272"/>
                  </a:lnTo>
                  <a:lnTo>
                    <a:pt x="948" y="2262"/>
                  </a:lnTo>
                  <a:lnTo>
                    <a:pt x="953" y="2255"/>
                  </a:lnTo>
                  <a:lnTo>
                    <a:pt x="958" y="2248"/>
                  </a:lnTo>
                  <a:lnTo>
                    <a:pt x="965" y="2242"/>
                  </a:lnTo>
                  <a:lnTo>
                    <a:pt x="972" y="2236"/>
                  </a:lnTo>
                  <a:lnTo>
                    <a:pt x="982" y="2231"/>
                  </a:lnTo>
                  <a:lnTo>
                    <a:pt x="994" y="2225"/>
                  </a:lnTo>
                  <a:lnTo>
                    <a:pt x="1023" y="2216"/>
                  </a:lnTo>
                  <a:lnTo>
                    <a:pt x="1064" y="2205"/>
                  </a:lnTo>
                  <a:lnTo>
                    <a:pt x="1105" y="2193"/>
                  </a:lnTo>
                  <a:lnTo>
                    <a:pt x="1141" y="2181"/>
                  </a:lnTo>
                  <a:lnTo>
                    <a:pt x="1171" y="2170"/>
                  </a:lnTo>
                  <a:lnTo>
                    <a:pt x="1199" y="2160"/>
                  </a:lnTo>
                  <a:lnTo>
                    <a:pt x="1212" y="2157"/>
                  </a:lnTo>
                  <a:lnTo>
                    <a:pt x="1224" y="2155"/>
                  </a:lnTo>
                  <a:lnTo>
                    <a:pt x="1236" y="2152"/>
                  </a:lnTo>
                  <a:lnTo>
                    <a:pt x="1247" y="2151"/>
                  </a:lnTo>
                  <a:lnTo>
                    <a:pt x="1261" y="2151"/>
                  </a:lnTo>
                  <a:lnTo>
                    <a:pt x="1273" y="2152"/>
                  </a:lnTo>
                  <a:lnTo>
                    <a:pt x="1287" y="2156"/>
                  </a:lnTo>
                  <a:lnTo>
                    <a:pt x="1301" y="2160"/>
                  </a:lnTo>
                  <a:lnTo>
                    <a:pt x="1330" y="2170"/>
                  </a:lnTo>
                  <a:lnTo>
                    <a:pt x="1360" y="2181"/>
                  </a:lnTo>
                  <a:lnTo>
                    <a:pt x="1391" y="2192"/>
                  </a:lnTo>
                  <a:lnTo>
                    <a:pt x="1424" y="2204"/>
                  </a:lnTo>
                  <a:lnTo>
                    <a:pt x="1456" y="2217"/>
                  </a:lnTo>
                  <a:lnTo>
                    <a:pt x="1489" y="2231"/>
                  </a:lnTo>
                  <a:lnTo>
                    <a:pt x="1523" y="2246"/>
                  </a:lnTo>
                  <a:lnTo>
                    <a:pt x="1557" y="2262"/>
                  </a:lnTo>
                  <a:lnTo>
                    <a:pt x="1573" y="2270"/>
                  </a:lnTo>
                  <a:lnTo>
                    <a:pt x="1587" y="2275"/>
                  </a:lnTo>
                  <a:lnTo>
                    <a:pt x="1600" y="2280"/>
                  </a:lnTo>
                  <a:lnTo>
                    <a:pt x="1612" y="2283"/>
                  </a:lnTo>
                  <a:lnTo>
                    <a:pt x="1622" y="2284"/>
                  </a:lnTo>
                  <a:lnTo>
                    <a:pt x="1632" y="2284"/>
                  </a:lnTo>
                  <a:lnTo>
                    <a:pt x="1640" y="2283"/>
                  </a:lnTo>
                  <a:lnTo>
                    <a:pt x="1648" y="2281"/>
                  </a:lnTo>
                  <a:lnTo>
                    <a:pt x="1655" y="2279"/>
                  </a:lnTo>
                  <a:lnTo>
                    <a:pt x="1661" y="2275"/>
                  </a:lnTo>
                  <a:lnTo>
                    <a:pt x="1666" y="2271"/>
                  </a:lnTo>
                  <a:lnTo>
                    <a:pt x="1672" y="2266"/>
                  </a:lnTo>
                  <a:lnTo>
                    <a:pt x="1682" y="2255"/>
                  </a:lnTo>
                  <a:lnTo>
                    <a:pt x="1690" y="2243"/>
                  </a:lnTo>
                  <a:lnTo>
                    <a:pt x="1706" y="2214"/>
                  </a:lnTo>
                  <a:lnTo>
                    <a:pt x="1721" y="2182"/>
                  </a:lnTo>
                  <a:lnTo>
                    <a:pt x="1726" y="2174"/>
                  </a:lnTo>
                  <a:lnTo>
                    <a:pt x="1733" y="2168"/>
                  </a:lnTo>
                  <a:lnTo>
                    <a:pt x="1742" y="2161"/>
                  </a:lnTo>
                  <a:lnTo>
                    <a:pt x="1751" y="2155"/>
                  </a:lnTo>
                  <a:lnTo>
                    <a:pt x="1763" y="2149"/>
                  </a:lnTo>
                  <a:lnTo>
                    <a:pt x="1777" y="2146"/>
                  </a:lnTo>
                  <a:lnTo>
                    <a:pt x="1794" y="2143"/>
                  </a:lnTo>
                  <a:lnTo>
                    <a:pt x="1812" y="2140"/>
                  </a:lnTo>
                  <a:lnTo>
                    <a:pt x="1832" y="2139"/>
                  </a:lnTo>
                  <a:lnTo>
                    <a:pt x="1853" y="2137"/>
                  </a:lnTo>
                  <a:lnTo>
                    <a:pt x="1874" y="2134"/>
                  </a:lnTo>
                  <a:lnTo>
                    <a:pt x="1897" y="2131"/>
                  </a:lnTo>
                  <a:lnTo>
                    <a:pt x="1920" y="2127"/>
                  </a:lnTo>
                  <a:lnTo>
                    <a:pt x="1943" y="2124"/>
                  </a:lnTo>
                  <a:lnTo>
                    <a:pt x="1966" y="2120"/>
                  </a:lnTo>
                  <a:lnTo>
                    <a:pt x="1988" y="2115"/>
                  </a:lnTo>
                  <a:lnTo>
                    <a:pt x="1995" y="2097"/>
                  </a:lnTo>
                  <a:lnTo>
                    <a:pt x="1998" y="2089"/>
                  </a:lnTo>
                  <a:lnTo>
                    <a:pt x="2011" y="2085"/>
                  </a:lnTo>
                  <a:lnTo>
                    <a:pt x="2045" y="2072"/>
                  </a:lnTo>
                  <a:lnTo>
                    <a:pt x="2055" y="2066"/>
                  </a:lnTo>
                  <a:lnTo>
                    <a:pt x="2065" y="2060"/>
                  </a:lnTo>
                  <a:lnTo>
                    <a:pt x="2076" y="2053"/>
                  </a:lnTo>
                  <a:lnTo>
                    <a:pt x="2087" y="2046"/>
                  </a:lnTo>
                  <a:lnTo>
                    <a:pt x="2096" y="2037"/>
                  </a:lnTo>
                  <a:lnTo>
                    <a:pt x="2106" y="2028"/>
                  </a:lnTo>
                  <a:lnTo>
                    <a:pt x="2115" y="2018"/>
                  </a:lnTo>
                  <a:lnTo>
                    <a:pt x="2124" y="2007"/>
                  </a:lnTo>
                  <a:lnTo>
                    <a:pt x="2140" y="1983"/>
                  </a:lnTo>
                  <a:lnTo>
                    <a:pt x="2157" y="1959"/>
                  </a:lnTo>
                  <a:lnTo>
                    <a:pt x="2175" y="1936"/>
                  </a:lnTo>
                  <a:lnTo>
                    <a:pt x="2191" y="1915"/>
                  </a:lnTo>
                  <a:lnTo>
                    <a:pt x="2217" y="1884"/>
                  </a:lnTo>
                  <a:lnTo>
                    <a:pt x="2227" y="1871"/>
                  </a:lnTo>
                  <a:lnTo>
                    <a:pt x="2238" y="1869"/>
                  </a:lnTo>
                  <a:lnTo>
                    <a:pt x="2266" y="1864"/>
                  </a:lnTo>
                  <a:lnTo>
                    <a:pt x="2306" y="1855"/>
                  </a:lnTo>
                  <a:lnTo>
                    <a:pt x="2354" y="1843"/>
                  </a:lnTo>
                  <a:lnTo>
                    <a:pt x="2380" y="1837"/>
                  </a:lnTo>
                  <a:lnTo>
                    <a:pt x="2407" y="1830"/>
                  </a:lnTo>
                  <a:lnTo>
                    <a:pt x="2432" y="1822"/>
                  </a:lnTo>
                  <a:lnTo>
                    <a:pt x="2455" y="1814"/>
                  </a:lnTo>
                  <a:lnTo>
                    <a:pt x="2478" y="1805"/>
                  </a:lnTo>
                  <a:lnTo>
                    <a:pt x="2498" y="1797"/>
                  </a:lnTo>
                  <a:lnTo>
                    <a:pt x="2515" y="1787"/>
                  </a:lnTo>
                  <a:lnTo>
                    <a:pt x="2529" y="1777"/>
                  </a:lnTo>
                  <a:lnTo>
                    <a:pt x="2556" y="1757"/>
                  </a:lnTo>
                  <a:lnTo>
                    <a:pt x="2587" y="1735"/>
                  </a:lnTo>
                  <a:lnTo>
                    <a:pt x="2622" y="1712"/>
                  </a:lnTo>
                  <a:lnTo>
                    <a:pt x="2658" y="1689"/>
                  </a:lnTo>
                  <a:lnTo>
                    <a:pt x="2694" y="1665"/>
                  </a:lnTo>
                  <a:lnTo>
                    <a:pt x="2726" y="1642"/>
                  </a:lnTo>
                  <a:lnTo>
                    <a:pt x="2742" y="1631"/>
                  </a:lnTo>
                  <a:lnTo>
                    <a:pt x="2756" y="1620"/>
                  </a:lnTo>
                  <a:lnTo>
                    <a:pt x="2768" y="1610"/>
                  </a:lnTo>
                  <a:lnTo>
                    <a:pt x="2779" y="1601"/>
                  </a:lnTo>
                  <a:lnTo>
                    <a:pt x="2790" y="1592"/>
                  </a:lnTo>
                  <a:lnTo>
                    <a:pt x="2800" y="1584"/>
                  </a:lnTo>
                  <a:lnTo>
                    <a:pt x="2812" y="1579"/>
                  </a:lnTo>
                  <a:lnTo>
                    <a:pt x="2824" y="1576"/>
                  </a:lnTo>
                  <a:lnTo>
                    <a:pt x="2849" y="1570"/>
                  </a:lnTo>
                  <a:lnTo>
                    <a:pt x="2874" y="1565"/>
                  </a:lnTo>
                  <a:lnTo>
                    <a:pt x="2886" y="1563"/>
                  </a:lnTo>
                  <a:lnTo>
                    <a:pt x="2897" y="1559"/>
                  </a:lnTo>
                  <a:lnTo>
                    <a:pt x="2908" y="1555"/>
                  </a:lnTo>
                  <a:lnTo>
                    <a:pt x="2918" y="1550"/>
                  </a:lnTo>
                  <a:lnTo>
                    <a:pt x="2922" y="1545"/>
                  </a:lnTo>
                  <a:lnTo>
                    <a:pt x="2927" y="1542"/>
                  </a:lnTo>
                  <a:lnTo>
                    <a:pt x="2931" y="1538"/>
                  </a:lnTo>
                  <a:lnTo>
                    <a:pt x="2934" y="1532"/>
                  </a:lnTo>
                  <a:lnTo>
                    <a:pt x="2938" y="1527"/>
                  </a:lnTo>
                  <a:lnTo>
                    <a:pt x="2941" y="1521"/>
                  </a:lnTo>
                  <a:lnTo>
                    <a:pt x="2943" y="1514"/>
                  </a:lnTo>
                  <a:lnTo>
                    <a:pt x="2945" y="1507"/>
                  </a:lnTo>
                  <a:lnTo>
                    <a:pt x="2951" y="1492"/>
                  </a:lnTo>
                  <a:lnTo>
                    <a:pt x="2956" y="1478"/>
                  </a:lnTo>
                  <a:lnTo>
                    <a:pt x="2962" y="1465"/>
                  </a:lnTo>
                  <a:lnTo>
                    <a:pt x="2969" y="1454"/>
                  </a:lnTo>
                  <a:lnTo>
                    <a:pt x="2977" y="1443"/>
                  </a:lnTo>
                  <a:lnTo>
                    <a:pt x="2984" y="1434"/>
                  </a:lnTo>
                  <a:lnTo>
                    <a:pt x="2992" y="1425"/>
                  </a:lnTo>
                  <a:lnTo>
                    <a:pt x="3001" y="1418"/>
                  </a:lnTo>
                  <a:lnTo>
                    <a:pt x="3015" y="1406"/>
                  </a:lnTo>
                  <a:lnTo>
                    <a:pt x="3028" y="1398"/>
                  </a:lnTo>
                  <a:lnTo>
                    <a:pt x="3037" y="1394"/>
                  </a:lnTo>
                  <a:lnTo>
                    <a:pt x="3040" y="1392"/>
                  </a:lnTo>
                  <a:lnTo>
                    <a:pt x="3048" y="1385"/>
                  </a:lnTo>
                  <a:lnTo>
                    <a:pt x="3069" y="1368"/>
                  </a:lnTo>
                  <a:lnTo>
                    <a:pt x="3085" y="1355"/>
                  </a:lnTo>
                  <a:lnTo>
                    <a:pt x="3100" y="1340"/>
                  </a:lnTo>
                  <a:lnTo>
                    <a:pt x="3117" y="1322"/>
                  </a:lnTo>
                  <a:lnTo>
                    <a:pt x="3135" y="1304"/>
                  </a:lnTo>
                  <a:lnTo>
                    <a:pt x="3151" y="1283"/>
                  </a:lnTo>
                  <a:lnTo>
                    <a:pt x="3167" y="1262"/>
                  </a:lnTo>
                  <a:lnTo>
                    <a:pt x="3174" y="1250"/>
                  </a:lnTo>
                  <a:lnTo>
                    <a:pt x="3181" y="1239"/>
                  </a:lnTo>
                  <a:lnTo>
                    <a:pt x="3188" y="1229"/>
                  </a:lnTo>
                  <a:lnTo>
                    <a:pt x="3193" y="1217"/>
                  </a:lnTo>
                  <a:lnTo>
                    <a:pt x="3198" y="1205"/>
                  </a:lnTo>
                  <a:lnTo>
                    <a:pt x="3202" y="1193"/>
                  </a:lnTo>
                  <a:lnTo>
                    <a:pt x="3205" y="1181"/>
                  </a:lnTo>
                  <a:lnTo>
                    <a:pt x="3207" y="1169"/>
                  </a:lnTo>
                  <a:lnTo>
                    <a:pt x="3209" y="1157"/>
                  </a:lnTo>
                  <a:lnTo>
                    <a:pt x="3210" y="1145"/>
                  </a:lnTo>
                  <a:lnTo>
                    <a:pt x="3209" y="1133"/>
                  </a:lnTo>
                  <a:lnTo>
                    <a:pt x="3206" y="1122"/>
                  </a:lnTo>
                  <a:lnTo>
                    <a:pt x="3201" y="1098"/>
                  </a:lnTo>
                  <a:lnTo>
                    <a:pt x="3199" y="1075"/>
                  </a:lnTo>
                  <a:lnTo>
                    <a:pt x="3198" y="1052"/>
                  </a:lnTo>
                  <a:lnTo>
                    <a:pt x="3198" y="1030"/>
                  </a:lnTo>
                  <a:lnTo>
                    <a:pt x="3200" y="1008"/>
                  </a:lnTo>
                  <a:lnTo>
                    <a:pt x="3203" y="986"/>
                  </a:lnTo>
                  <a:lnTo>
                    <a:pt x="3207" y="965"/>
                  </a:lnTo>
                  <a:lnTo>
                    <a:pt x="3213" y="944"/>
                  </a:lnTo>
                  <a:lnTo>
                    <a:pt x="3224" y="904"/>
                  </a:lnTo>
                  <a:lnTo>
                    <a:pt x="3237" y="866"/>
                  </a:lnTo>
                  <a:lnTo>
                    <a:pt x="3249" y="831"/>
                  </a:lnTo>
                  <a:lnTo>
                    <a:pt x="3258" y="799"/>
                  </a:lnTo>
                  <a:lnTo>
                    <a:pt x="3261" y="791"/>
                  </a:lnTo>
                  <a:lnTo>
                    <a:pt x="3264" y="783"/>
                  </a:lnTo>
                  <a:lnTo>
                    <a:pt x="3267" y="777"/>
                  </a:lnTo>
                  <a:lnTo>
                    <a:pt x="3272" y="769"/>
                  </a:lnTo>
                  <a:lnTo>
                    <a:pt x="3277" y="763"/>
                  </a:lnTo>
                  <a:lnTo>
                    <a:pt x="3284" y="757"/>
                  </a:lnTo>
                  <a:lnTo>
                    <a:pt x="3290" y="751"/>
                  </a:lnTo>
                  <a:lnTo>
                    <a:pt x="3297" y="745"/>
                  </a:lnTo>
                  <a:lnTo>
                    <a:pt x="3313" y="734"/>
                  </a:lnTo>
                  <a:lnTo>
                    <a:pt x="3330" y="725"/>
                  </a:lnTo>
                  <a:lnTo>
                    <a:pt x="3349" y="717"/>
                  </a:lnTo>
                  <a:lnTo>
                    <a:pt x="3369" y="708"/>
                  </a:lnTo>
                  <a:lnTo>
                    <a:pt x="3389" y="702"/>
                  </a:lnTo>
                  <a:lnTo>
                    <a:pt x="3410" y="695"/>
                  </a:lnTo>
                  <a:lnTo>
                    <a:pt x="3429" y="691"/>
                  </a:lnTo>
                  <a:lnTo>
                    <a:pt x="3450" y="685"/>
                  </a:lnTo>
                  <a:lnTo>
                    <a:pt x="3487" y="679"/>
                  </a:lnTo>
                  <a:lnTo>
                    <a:pt x="3519" y="674"/>
                  </a:lnTo>
                  <a:lnTo>
                    <a:pt x="3526" y="672"/>
                  </a:lnTo>
                  <a:lnTo>
                    <a:pt x="3534" y="670"/>
                  </a:lnTo>
                  <a:lnTo>
                    <a:pt x="3540" y="667"/>
                  </a:lnTo>
                  <a:lnTo>
                    <a:pt x="3547" y="665"/>
                  </a:lnTo>
                  <a:lnTo>
                    <a:pt x="3552" y="660"/>
                  </a:lnTo>
                  <a:lnTo>
                    <a:pt x="3558" y="657"/>
                  </a:lnTo>
                  <a:lnTo>
                    <a:pt x="3562" y="653"/>
                  </a:lnTo>
                  <a:lnTo>
                    <a:pt x="3567" y="648"/>
                  </a:lnTo>
                  <a:lnTo>
                    <a:pt x="3573" y="639"/>
                  </a:lnTo>
                  <a:lnTo>
                    <a:pt x="3580" y="629"/>
                  </a:lnTo>
                  <a:lnTo>
                    <a:pt x="3584" y="619"/>
                  </a:lnTo>
                  <a:lnTo>
                    <a:pt x="3586" y="609"/>
                  </a:lnTo>
                  <a:lnTo>
                    <a:pt x="3579" y="591"/>
                  </a:lnTo>
                  <a:lnTo>
                    <a:pt x="3572" y="574"/>
                  </a:lnTo>
                  <a:lnTo>
                    <a:pt x="3566" y="563"/>
                  </a:lnTo>
                  <a:lnTo>
                    <a:pt x="3559" y="554"/>
                  </a:lnTo>
                  <a:lnTo>
                    <a:pt x="3551" y="541"/>
                  </a:lnTo>
                  <a:lnTo>
                    <a:pt x="3543" y="526"/>
                  </a:lnTo>
                  <a:lnTo>
                    <a:pt x="3534" y="508"/>
                  </a:lnTo>
                  <a:lnTo>
                    <a:pt x="3526" y="490"/>
                  </a:lnTo>
                  <a:lnTo>
                    <a:pt x="3518" y="472"/>
                  </a:lnTo>
                  <a:lnTo>
                    <a:pt x="3510" y="458"/>
                  </a:lnTo>
                  <a:lnTo>
                    <a:pt x="3506" y="453"/>
                  </a:lnTo>
                  <a:lnTo>
                    <a:pt x="3501" y="447"/>
                  </a:lnTo>
                  <a:lnTo>
                    <a:pt x="3497" y="444"/>
                  </a:lnTo>
                  <a:lnTo>
                    <a:pt x="3493" y="443"/>
                  </a:lnTo>
                  <a:lnTo>
                    <a:pt x="3480" y="437"/>
                  </a:lnTo>
                  <a:lnTo>
                    <a:pt x="3459" y="429"/>
                  </a:lnTo>
                  <a:lnTo>
                    <a:pt x="3435" y="417"/>
                  </a:lnTo>
                  <a:lnTo>
                    <a:pt x="3408" y="401"/>
                  </a:lnTo>
                  <a:lnTo>
                    <a:pt x="3396" y="393"/>
                  </a:lnTo>
                  <a:lnTo>
                    <a:pt x="3384" y="384"/>
                  </a:lnTo>
                  <a:lnTo>
                    <a:pt x="3373" y="375"/>
                  </a:lnTo>
                  <a:lnTo>
                    <a:pt x="3363" y="367"/>
                  </a:lnTo>
                  <a:lnTo>
                    <a:pt x="3355" y="358"/>
                  </a:lnTo>
                  <a:lnTo>
                    <a:pt x="3351" y="349"/>
                  </a:lnTo>
                  <a:lnTo>
                    <a:pt x="3349" y="344"/>
                  </a:lnTo>
                  <a:lnTo>
                    <a:pt x="3348" y="339"/>
                  </a:lnTo>
                  <a:lnTo>
                    <a:pt x="3348" y="335"/>
                  </a:lnTo>
                  <a:lnTo>
                    <a:pt x="3349" y="332"/>
                  </a:lnTo>
                  <a:lnTo>
                    <a:pt x="3352" y="315"/>
                  </a:lnTo>
                  <a:lnTo>
                    <a:pt x="3354" y="300"/>
                  </a:lnTo>
                  <a:lnTo>
                    <a:pt x="3354" y="294"/>
                  </a:lnTo>
                  <a:lnTo>
                    <a:pt x="3354" y="286"/>
                  </a:lnTo>
                  <a:lnTo>
                    <a:pt x="3354" y="280"/>
                  </a:lnTo>
                  <a:lnTo>
                    <a:pt x="3352" y="274"/>
                  </a:lnTo>
                  <a:lnTo>
                    <a:pt x="3351" y="268"/>
                  </a:lnTo>
                  <a:lnTo>
                    <a:pt x="3348" y="262"/>
                  </a:lnTo>
                  <a:lnTo>
                    <a:pt x="3345" y="258"/>
                  </a:lnTo>
                  <a:lnTo>
                    <a:pt x="3340" y="252"/>
                  </a:lnTo>
                  <a:lnTo>
                    <a:pt x="3336" y="248"/>
                  </a:lnTo>
                  <a:lnTo>
                    <a:pt x="3329" y="244"/>
                  </a:lnTo>
                  <a:lnTo>
                    <a:pt x="3323" y="240"/>
                  </a:lnTo>
                  <a:lnTo>
                    <a:pt x="3315" y="237"/>
                  </a:lnTo>
                  <a:lnTo>
                    <a:pt x="3289" y="225"/>
                  </a:lnTo>
                  <a:lnTo>
                    <a:pt x="3260" y="211"/>
                  </a:lnTo>
                  <a:lnTo>
                    <a:pt x="3234" y="197"/>
                  </a:lnTo>
                  <a:lnTo>
                    <a:pt x="3212" y="184"/>
                  </a:lnTo>
                  <a:lnTo>
                    <a:pt x="3199" y="197"/>
                  </a:lnTo>
                  <a:lnTo>
                    <a:pt x="3186" y="206"/>
                  </a:lnTo>
                  <a:lnTo>
                    <a:pt x="3180" y="209"/>
                  </a:lnTo>
                  <a:lnTo>
                    <a:pt x="3175" y="212"/>
                  </a:lnTo>
                  <a:lnTo>
                    <a:pt x="3170" y="214"/>
                  </a:lnTo>
                  <a:lnTo>
                    <a:pt x="3165" y="215"/>
                  </a:lnTo>
                  <a:lnTo>
                    <a:pt x="3153" y="216"/>
                  </a:lnTo>
                  <a:lnTo>
                    <a:pt x="3142" y="216"/>
                  </a:lnTo>
                  <a:lnTo>
                    <a:pt x="3130" y="216"/>
                  </a:lnTo>
                  <a:lnTo>
                    <a:pt x="3119" y="215"/>
                  </a:lnTo>
                  <a:lnTo>
                    <a:pt x="3099" y="213"/>
                  </a:lnTo>
                  <a:lnTo>
                    <a:pt x="3079" y="208"/>
                  </a:lnTo>
                  <a:lnTo>
                    <a:pt x="3059" y="201"/>
                  </a:lnTo>
                  <a:lnTo>
                    <a:pt x="3042" y="194"/>
                  </a:lnTo>
                  <a:lnTo>
                    <a:pt x="3027" y="186"/>
                  </a:lnTo>
                  <a:lnTo>
                    <a:pt x="3012" y="176"/>
                  </a:lnTo>
                  <a:lnTo>
                    <a:pt x="2999" y="167"/>
                  </a:lnTo>
                  <a:lnTo>
                    <a:pt x="2988" y="159"/>
                  </a:lnTo>
                  <a:lnTo>
                    <a:pt x="2978" y="150"/>
                  </a:lnTo>
                  <a:lnTo>
                    <a:pt x="2969" y="142"/>
                  </a:lnTo>
                  <a:lnTo>
                    <a:pt x="2958" y="130"/>
                  </a:lnTo>
                  <a:lnTo>
                    <a:pt x="2954" y="126"/>
                  </a:lnTo>
                  <a:lnTo>
                    <a:pt x="2945" y="108"/>
                  </a:lnTo>
                  <a:lnTo>
                    <a:pt x="2922" y="67"/>
                  </a:lnTo>
                  <a:lnTo>
                    <a:pt x="2915" y="56"/>
                  </a:lnTo>
                  <a:lnTo>
                    <a:pt x="2907" y="47"/>
                  </a:lnTo>
                  <a:lnTo>
                    <a:pt x="2900" y="38"/>
                  </a:lnTo>
                  <a:lnTo>
                    <a:pt x="2891" y="30"/>
                  </a:lnTo>
                  <a:lnTo>
                    <a:pt x="2883" y="24"/>
                  </a:lnTo>
                  <a:lnTo>
                    <a:pt x="2876" y="21"/>
                  </a:lnTo>
                  <a:lnTo>
                    <a:pt x="2871" y="19"/>
                  </a:lnTo>
                  <a:lnTo>
                    <a:pt x="2868" y="19"/>
                  </a:lnTo>
                  <a:lnTo>
                    <a:pt x="2864" y="19"/>
                  </a:lnTo>
                  <a:lnTo>
                    <a:pt x="2860" y="21"/>
                  </a:lnTo>
                  <a:lnTo>
                    <a:pt x="2844" y="28"/>
                  </a:lnTo>
                  <a:lnTo>
                    <a:pt x="2828" y="39"/>
                  </a:lnTo>
                  <a:lnTo>
                    <a:pt x="2819" y="46"/>
                  </a:lnTo>
                  <a:lnTo>
                    <a:pt x="2810" y="52"/>
                  </a:lnTo>
                  <a:lnTo>
                    <a:pt x="2803" y="60"/>
                  </a:lnTo>
                  <a:lnTo>
                    <a:pt x="2795" y="67"/>
                  </a:lnTo>
                  <a:lnTo>
                    <a:pt x="2787" y="75"/>
                  </a:lnTo>
                  <a:lnTo>
                    <a:pt x="2782" y="84"/>
                  </a:lnTo>
                  <a:lnTo>
                    <a:pt x="2777" y="93"/>
                  </a:lnTo>
                  <a:lnTo>
                    <a:pt x="2772" y="102"/>
                  </a:lnTo>
                  <a:lnTo>
                    <a:pt x="2770" y="112"/>
                  </a:lnTo>
                  <a:lnTo>
                    <a:pt x="2769" y="122"/>
                  </a:lnTo>
                  <a:lnTo>
                    <a:pt x="2769" y="133"/>
                  </a:lnTo>
                  <a:lnTo>
                    <a:pt x="2771" y="142"/>
                  </a:lnTo>
                  <a:lnTo>
                    <a:pt x="2778" y="164"/>
                  </a:lnTo>
                  <a:lnTo>
                    <a:pt x="2783" y="186"/>
                  </a:lnTo>
                  <a:lnTo>
                    <a:pt x="2787" y="209"/>
                  </a:lnTo>
                  <a:lnTo>
                    <a:pt x="2790" y="231"/>
                  </a:lnTo>
                  <a:lnTo>
                    <a:pt x="2790" y="240"/>
                  </a:lnTo>
                  <a:lnTo>
                    <a:pt x="2788" y="250"/>
                  </a:lnTo>
                  <a:lnTo>
                    <a:pt x="2787" y="259"/>
                  </a:lnTo>
                  <a:lnTo>
                    <a:pt x="2785" y="268"/>
                  </a:lnTo>
                  <a:lnTo>
                    <a:pt x="2782" y="275"/>
                  </a:lnTo>
                  <a:lnTo>
                    <a:pt x="2778" y="282"/>
                  </a:lnTo>
                  <a:lnTo>
                    <a:pt x="2772" y="288"/>
                  </a:lnTo>
                  <a:lnTo>
                    <a:pt x="2766" y="293"/>
                  </a:lnTo>
                  <a:lnTo>
                    <a:pt x="2751" y="301"/>
                  </a:lnTo>
                  <a:lnTo>
                    <a:pt x="2740" y="310"/>
                  </a:lnTo>
                  <a:lnTo>
                    <a:pt x="2726" y="318"/>
                  </a:lnTo>
                  <a:lnTo>
                    <a:pt x="2714" y="323"/>
                  </a:lnTo>
                  <a:lnTo>
                    <a:pt x="2708" y="325"/>
                  </a:lnTo>
                  <a:lnTo>
                    <a:pt x="2701" y="325"/>
                  </a:lnTo>
                  <a:lnTo>
                    <a:pt x="2695" y="325"/>
                  </a:lnTo>
                  <a:lnTo>
                    <a:pt x="2687" y="324"/>
                  </a:lnTo>
                  <a:lnTo>
                    <a:pt x="2680" y="321"/>
                  </a:lnTo>
                  <a:lnTo>
                    <a:pt x="2672" y="317"/>
                  </a:lnTo>
                  <a:lnTo>
                    <a:pt x="2663" y="311"/>
                  </a:lnTo>
                  <a:lnTo>
                    <a:pt x="2655" y="304"/>
                  </a:lnTo>
                  <a:lnTo>
                    <a:pt x="2635" y="285"/>
                  </a:lnTo>
                  <a:lnTo>
                    <a:pt x="2615" y="263"/>
                  </a:lnTo>
                  <a:lnTo>
                    <a:pt x="2596" y="239"/>
                  </a:lnTo>
                  <a:lnTo>
                    <a:pt x="2575" y="218"/>
                  </a:lnTo>
                  <a:lnTo>
                    <a:pt x="2565" y="208"/>
                  </a:lnTo>
                  <a:lnTo>
                    <a:pt x="2557" y="199"/>
                  </a:lnTo>
                  <a:lnTo>
                    <a:pt x="2547" y="191"/>
                  </a:lnTo>
                  <a:lnTo>
                    <a:pt x="2537" y="185"/>
                  </a:lnTo>
                  <a:lnTo>
                    <a:pt x="2528" y="181"/>
                  </a:lnTo>
                  <a:lnTo>
                    <a:pt x="2521" y="178"/>
                  </a:lnTo>
                  <a:lnTo>
                    <a:pt x="2516" y="178"/>
                  </a:lnTo>
                  <a:lnTo>
                    <a:pt x="2512" y="178"/>
                  </a:lnTo>
                  <a:lnTo>
                    <a:pt x="2509" y="179"/>
                  </a:lnTo>
                  <a:lnTo>
                    <a:pt x="2504" y="182"/>
                  </a:lnTo>
                  <a:lnTo>
                    <a:pt x="2498" y="186"/>
                  </a:lnTo>
                  <a:lnTo>
                    <a:pt x="2490" y="191"/>
                  </a:lnTo>
                  <a:lnTo>
                    <a:pt x="2484" y="198"/>
                  </a:lnTo>
                  <a:lnTo>
                    <a:pt x="2478" y="204"/>
                  </a:lnTo>
                  <a:lnTo>
                    <a:pt x="2466" y="220"/>
                  </a:lnTo>
                  <a:lnTo>
                    <a:pt x="2454" y="236"/>
                  </a:lnTo>
                  <a:lnTo>
                    <a:pt x="2445" y="253"/>
                  </a:lnTo>
                  <a:lnTo>
                    <a:pt x="2436" y="271"/>
                  </a:lnTo>
                  <a:lnTo>
                    <a:pt x="2428" y="288"/>
                  </a:lnTo>
                  <a:lnTo>
                    <a:pt x="2422" y="304"/>
                  </a:lnTo>
                  <a:lnTo>
                    <a:pt x="2417" y="311"/>
                  </a:lnTo>
                  <a:lnTo>
                    <a:pt x="2412" y="319"/>
                  </a:lnTo>
                  <a:lnTo>
                    <a:pt x="2405" y="327"/>
                  </a:lnTo>
                  <a:lnTo>
                    <a:pt x="2398" y="335"/>
                  </a:lnTo>
                  <a:lnTo>
                    <a:pt x="2389" y="343"/>
                  </a:lnTo>
                  <a:lnTo>
                    <a:pt x="2379" y="349"/>
                  </a:lnTo>
                  <a:lnTo>
                    <a:pt x="2370" y="356"/>
                  </a:lnTo>
                  <a:lnTo>
                    <a:pt x="2359" y="361"/>
                  </a:lnTo>
                  <a:lnTo>
                    <a:pt x="2349" y="366"/>
                  </a:lnTo>
                  <a:lnTo>
                    <a:pt x="2338" y="369"/>
                  </a:lnTo>
                  <a:lnTo>
                    <a:pt x="2328" y="370"/>
                  </a:lnTo>
                  <a:lnTo>
                    <a:pt x="2318" y="370"/>
                  </a:lnTo>
                  <a:lnTo>
                    <a:pt x="2314" y="369"/>
                  </a:lnTo>
                  <a:lnTo>
                    <a:pt x="2310" y="368"/>
                  </a:lnTo>
                  <a:lnTo>
                    <a:pt x="2305" y="366"/>
                  </a:lnTo>
                  <a:lnTo>
                    <a:pt x="2301" y="363"/>
                  </a:lnTo>
                  <a:lnTo>
                    <a:pt x="2298" y="361"/>
                  </a:lnTo>
                  <a:lnTo>
                    <a:pt x="2294" y="357"/>
                  </a:lnTo>
                  <a:lnTo>
                    <a:pt x="2291" y="352"/>
                  </a:lnTo>
                  <a:lnTo>
                    <a:pt x="2288" y="348"/>
                  </a:lnTo>
                  <a:lnTo>
                    <a:pt x="2284" y="337"/>
                  </a:lnTo>
                  <a:lnTo>
                    <a:pt x="2279" y="325"/>
                  </a:lnTo>
                  <a:lnTo>
                    <a:pt x="2275" y="313"/>
                  </a:lnTo>
                  <a:lnTo>
                    <a:pt x="2270" y="300"/>
                  </a:lnTo>
                  <a:lnTo>
                    <a:pt x="2264" y="274"/>
                  </a:lnTo>
                  <a:lnTo>
                    <a:pt x="2260" y="247"/>
                  </a:lnTo>
                  <a:lnTo>
                    <a:pt x="2256" y="222"/>
                  </a:lnTo>
                  <a:lnTo>
                    <a:pt x="2254" y="198"/>
                  </a:lnTo>
                  <a:lnTo>
                    <a:pt x="2254" y="176"/>
                  </a:lnTo>
                  <a:lnTo>
                    <a:pt x="2255" y="160"/>
                  </a:lnTo>
                  <a:lnTo>
                    <a:pt x="2255" y="152"/>
                  </a:lnTo>
                  <a:lnTo>
                    <a:pt x="2254" y="145"/>
                  </a:lnTo>
                  <a:lnTo>
                    <a:pt x="2251" y="138"/>
                  </a:lnTo>
                  <a:lnTo>
                    <a:pt x="2247" y="130"/>
                  </a:lnTo>
                  <a:lnTo>
                    <a:pt x="2241" y="124"/>
                  </a:lnTo>
                  <a:lnTo>
                    <a:pt x="2235" y="117"/>
                  </a:lnTo>
                  <a:lnTo>
                    <a:pt x="2227" y="112"/>
                  </a:lnTo>
                  <a:lnTo>
                    <a:pt x="2219" y="105"/>
                  </a:lnTo>
                  <a:lnTo>
                    <a:pt x="2211" y="101"/>
                  </a:lnTo>
                  <a:lnTo>
                    <a:pt x="2202" y="96"/>
                  </a:lnTo>
                  <a:lnTo>
                    <a:pt x="2192" y="91"/>
                  </a:lnTo>
                  <a:lnTo>
                    <a:pt x="2183" y="88"/>
                  </a:lnTo>
                  <a:lnTo>
                    <a:pt x="2175" y="86"/>
                  </a:lnTo>
                  <a:lnTo>
                    <a:pt x="2166" y="84"/>
                  </a:lnTo>
                  <a:lnTo>
                    <a:pt x="2157" y="83"/>
                  </a:lnTo>
                  <a:lnTo>
                    <a:pt x="2150" y="82"/>
                  </a:lnTo>
                  <a:lnTo>
                    <a:pt x="2142" y="82"/>
                  </a:lnTo>
                  <a:lnTo>
                    <a:pt x="2132" y="79"/>
                  </a:lnTo>
                  <a:lnTo>
                    <a:pt x="2121" y="77"/>
                  </a:lnTo>
                  <a:lnTo>
                    <a:pt x="2109" y="75"/>
                  </a:lnTo>
                  <a:lnTo>
                    <a:pt x="2083" y="67"/>
                  </a:lnTo>
                  <a:lnTo>
                    <a:pt x="2055" y="60"/>
                  </a:lnTo>
                  <a:lnTo>
                    <a:pt x="2028" y="51"/>
                  </a:lnTo>
                  <a:lnTo>
                    <a:pt x="2002" y="45"/>
                  </a:lnTo>
                  <a:lnTo>
                    <a:pt x="1990" y="41"/>
                  </a:lnTo>
                  <a:lnTo>
                    <a:pt x="1979" y="39"/>
                  </a:lnTo>
                  <a:lnTo>
                    <a:pt x="1969" y="38"/>
                  </a:lnTo>
                  <a:lnTo>
                    <a:pt x="1961" y="37"/>
                  </a:lnTo>
                  <a:lnTo>
                    <a:pt x="1923" y="36"/>
                  </a:lnTo>
                  <a:lnTo>
                    <a:pt x="1877" y="31"/>
                  </a:lnTo>
                  <a:lnTo>
                    <a:pt x="1838" y="28"/>
                  </a:lnTo>
                  <a:lnTo>
                    <a:pt x="1822" y="26"/>
                  </a:lnTo>
                  <a:lnTo>
                    <a:pt x="1818" y="18"/>
                  </a:lnTo>
                  <a:lnTo>
                    <a:pt x="180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70"/>
            <p:cNvSpPr>
              <a:spLocks noChangeAspect="1"/>
            </p:cNvSpPr>
            <p:nvPr/>
          </p:nvSpPr>
          <p:spPr bwMode="auto">
            <a:xfrm>
              <a:off x="4723" y="2182"/>
              <a:ext cx="327" cy="553"/>
            </a:xfrm>
            <a:custGeom>
              <a:avLst/>
              <a:gdLst>
                <a:gd name="T0" fmla="*/ 0 w 2484"/>
                <a:gd name="T1" fmla="*/ 0 h 3925"/>
                <a:gd name="T2" fmla="*/ 0 w 2484"/>
                <a:gd name="T3" fmla="*/ 0 h 3925"/>
                <a:gd name="T4" fmla="*/ 0 w 2484"/>
                <a:gd name="T5" fmla="*/ 0 h 3925"/>
                <a:gd name="T6" fmla="*/ 0 w 2484"/>
                <a:gd name="T7" fmla="*/ 0 h 3925"/>
                <a:gd name="T8" fmla="*/ 0 w 2484"/>
                <a:gd name="T9" fmla="*/ 0 h 3925"/>
                <a:gd name="T10" fmla="*/ 0 w 2484"/>
                <a:gd name="T11" fmla="*/ 0 h 3925"/>
                <a:gd name="T12" fmla="*/ 0 w 2484"/>
                <a:gd name="T13" fmla="*/ 0 h 3925"/>
                <a:gd name="T14" fmla="*/ 0 w 2484"/>
                <a:gd name="T15" fmla="*/ 0 h 3925"/>
                <a:gd name="T16" fmla="*/ 0 w 2484"/>
                <a:gd name="T17" fmla="*/ 0 h 3925"/>
                <a:gd name="T18" fmla="*/ 0 w 2484"/>
                <a:gd name="T19" fmla="*/ 0 h 3925"/>
                <a:gd name="T20" fmla="*/ 0 w 2484"/>
                <a:gd name="T21" fmla="*/ 0 h 3925"/>
                <a:gd name="T22" fmla="*/ 0 w 2484"/>
                <a:gd name="T23" fmla="*/ 0 h 3925"/>
                <a:gd name="T24" fmla="*/ 0 w 2484"/>
                <a:gd name="T25" fmla="*/ 0 h 3925"/>
                <a:gd name="T26" fmla="*/ 0 w 2484"/>
                <a:gd name="T27" fmla="*/ 0 h 3925"/>
                <a:gd name="T28" fmla="*/ 0 w 2484"/>
                <a:gd name="T29" fmla="*/ 0 h 3925"/>
                <a:gd name="T30" fmla="*/ 0 w 2484"/>
                <a:gd name="T31" fmla="*/ 0 h 3925"/>
                <a:gd name="T32" fmla="*/ 0 w 2484"/>
                <a:gd name="T33" fmla="*/ 0 h 3925"/>
                <a:gd name="T34" fmla="*/ 0 w 2484"/>
                <a:gd name="T35" fmla="*/ 0 h 3925"/>
                <a:gd name="T36" fmla="*/ 0 w 2484"/>
                <a:gd name="T37" fmla="*/ 0 h 3925"/>
                <a:gd name="T38" fmla="*/ 0 w 2484"/>
                <a:gd name="T39" fmla="*/ 0 h 3925"/>
                <a:gd name="T40" fmla="*/ 0 w 2484"/>
                <a:gd name="T41" fmla="*/ 0 h 3925"/>
                <a:gd name="T42" fmla="*/ 0 w 2484"/>
                <a:gd name="T43" fmla="*/ 0 h 3925"/>
                <a:gd name="T44" fmla="*/ 0 w 2484"/>
                <a:gd name="T45" fmla="*/ 0 h 3925"/>
                <a:gd name="T46" fmla="*/ 0 w 2484"/>
                <a:gd name="T47" fmla="*/ 0 h 3925"/>
                <a:gd name="T48" fmla="*/ 0 w 2484"/>
                <a:gd name="T49" fmla="*/ 0 h 3925"/>
                <a:gd name="T50" fmla="*/ 0 w 2484"/>
                <a:gd name="T51" fmla="*/ 0 h 3925"/>
                <a:gd name="T52" fmla="*/ 0 w 2484"/>
                <a:gd name="T53" fmla="*/ 0 h 3925"/>
                <a:gd name="T54" fmla="*/ 0 w 2484"/>
                <a:gd name="T55" fmla="*/ 0 h 3925"/>
                <a:gd name="T56" fmla="*/ 0 w 2484"/>
                <a:gd name="T57" fmla="*/ 0 h 3925"/>
                <a:gd name="T58" fmla="*/ 0 w 2484"/>
                <a:gd name="T59" fmla="*/ 0 h 3925"/>
                <a:gd name="T60" fmla="*/ 0 w 2484"/>
                <a:gd name="T61" fmla="*/ 0 h 3925"/>
                <a:gd name="T62" fmla="*/ 0 w 2484"/>
                <a:gd name="T63" fmla="*/ 0 h 3925"/>
                <a:gd name="T64" fmla="*/ 0 w 2484"/>
                <a:gd name="T65" fmla="*/ 0 h 3925"/>
                <a:gd name="T66" fmla="*/ 0 w 2484"/>
                <a:gd name="T67" fmla="*/ 0 h 3925"/>
                <a:gd name="T68" fmla="*/ 0 w 2484"/>
                <a:gd name="T69" fmla="*/ 0 h 3925"/>
                <a:gd name="T70" fmla="*/ 0 w 2484"/>
                <a:gd name="T71" fmla="*/ 0 h 3925"/>
                <a:gd name="T72" fmla="*/ 0 w 2484"/>
                <a:gd name="T73" fmla="*/ 0 h 3925"/>
                <a:gd name="T74" fmla="*/ 0 w 2484"/>
                <a:gd name="T75" fmla="*/ 0 h 3925"/>
                <a:gd name="T76" fmla="*/ 0 w 2484"/>
                <a:gd name="T77" fmla="*/ 0 h 3925"/>
                <a:gd name="T78" fmla="*/ 0 w 2484"/>
                <a:gd name="T79" fmla="*/ 0 h 3925"/>
                <a:gd name="T80" fmla="*/ 0 w 2484"/>
                <a:gd name="T81" fmla="*/ 0 h 3925"/>
                <a:gd name="T82" fmla="*/ 0 w 2484"/>
                <a:gd name="T83" fmla="*/ 0 h 3925"/>
                <a:gd name="T84" fmla="*/ 0 w 2484"/>
                <a:gd name="T85" fmla="*/ 0 h 3925"/>
                <a:gd name="T86" fmla="*/ 0 w 2484"/>
                <a:gd name="T87" fmla="*/ 0 h 3925"/>
                <a:gd name="T88" fmla="*/ 0 w 2484"/>
                <a:gd name="T89" fmla="*/ 0 h 3925"/>
                <a:gd name="T90" fmla="*/ 0 w 2484"/>
                <a:gd name="T91" fmla="*/ 0 h 3925"/>
                <a:gd name="T92" fmla="*/ 0 w 2484"/>
                <a:gd name="T93" fmla="*/ 0 h 3925"/>
                <a:gd name="T94" fmla="*/ 0 w 2484"/>
                <a:gd name="T95" fmla="*/ 0 h 3925"/>
                <a:gd name="T96" fmla="*/ 0 w 2484"/>
                <a:gd name="T97" fmla="*/ 0 h 3925"/>
                <a:gd name="T98" fmla="*/ 0 w 2484"/>
                <a:gd name="T99" fmla="*/ 0 h 3925"/>
                <a:gd name="T100" fmla="*/ 0 w 2484"/>
                <a:gd name="T101" fmla="*/ 0 h 3925"/>
                <a:gd name="T102" fmla="*/ 0 w 2484"/>
                <a:gd name="T103" fmla="*/ 0 h 3925"/>
                <a:gd name="T104" fmla="*/ 0 w 2484"/>
                <a:gd name="T105" fmla="*/ 0 h 3925"/>
                <a:gd name="T106" fmla="*/ 0 w 2484"/>
                <a:gd name="T107" fmla="*/ 0 h 3925"/>
                <a:gd name="T108" fmla="*/ 0 w 2484"/>
                <a:gd name="T109" fmla="*/ 0 h 3925"/>
                <a:gd name="T110" fmla="*/ 0 w 2484"/>
                <a:gd name="T111" fmla="*/ 0 h 3925"/>
                <a:gd name="T112" fmla="*/ 0 w 2484"/>
                <a:gd name="T113" fmla="*/ 0 h 3925"/>
                <a:gd name="T114" fmla="*/ 0 w 2484"/>
                <a:gd name="T115" fmla="*/ 0 h 3925"/>
                <a:gd name="T116" fmla="*/ 0 w 2484"/>
                <a:gd name="T117" fmla="*/ 0 h 3925"/>
                <a:gd name="T118" fmla="*/ 0 w 2484"/>
                <a:gd name="T119" fmla="*/ 0 h 3925"/>
                <a:gd name="T120" fmla="*/ 0 w 2484"/>
                <a:gd name="T121" fmla="*/ 0 h 3925"/>
                <a:gd name="T122" fmla="*/ 0 w 2484"/>
                <a:gd name="T123" fmla="*/ 0 h 3925"/>
                <a:gd name="T124" fmla="*/ 0 w 2484"/>
                <a:gd name="T125" fmla="*/ 0 h 39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84"/>
                <a:gd name="T190" fmla="*/ 0 h 3925"/>
                <a:gd name="T191" fmla="*/ 2484 w 2484"/>
                <a:gd name="T192" fmla="*/ 3925 h 392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84" h="3925">
                  <a:moveTo>
                    <a:pt x="1853" y="232"/>
                  </a:moveTo>
                  <a:lnTo>
                    <a:pt x="1841" y="256"/>
                  </a:lnTo>
                  <a:lnTo>
                    <a:pt x="1829" y="277"/>
                  </a:lnTo>
                  <a:lnTo>
                    <a:pt x="1824" y="285"/>
                  </a:lnTo>
                  <a:lnTo>
                    <a:pt x="1818" y="293"/>
                  </a:lnTo>
                  <a:lnTo>
                    <a:pt x="1813" y="299"/>
                  </a:lnTo>
                  <a:lnTo>
                    <a:pt x="1807" y="303"/>
                  </a:lnTo>
                  <a:lnTo>
                    <a:pt x="1784" y="317"/>
                  </a:lnTo>
                  <a:lnTo>
                    <a:pt x="1752" y="340"/>
                  </a:lnTo>
                  <a:lnTo>
                    <a:pt x="1712" y="366"/>
                  </a:lnTo>
                  <a:lnTo>
                    <a:pt x="1666" y="394"/>
                  </a:lnTo>
                  <a:lnTo>
                    <a:pt x="1643" y="408"/>
                  </a:lnTo>
                  <a:lnTo>
                    <a:pt x="1620" y="421"/>
                  </a:lnTo>
                  <a:lnTo>
                    <a:pt x="1597" y="433"/>
                  </a:lnTo>
                  <a:lnTo>
                    <a:pt x="1577" y="443"/>
                  </a:lnTo>
                  <a:lnTo>
                    <a:pt x="1556" y="452"/>
                  </a:lnTo>
                  <a:lnTo>
                    <a:pt x="1537" y="457"/>
                  </a:lnTo>
                  <a:lnTo>
                    <a:pt x="1529" y="460"/>
                  </a:lnTo>
                  <a:lnTo>
                    <a:pt x="1521" y="461"/>
                  </a:lnTo>
                  <a:lnTo>
                    <a:pt x="1513" y="462"/>
                  </a:lnTo>
                  <a:lnTo>
                    <a:pt x="1507" y="462"/>
                  </a:lnTo>
                  <a:lnTo>
                    <a:pt x="1495" y="461"/>
                  </a:lnTo>
                  <a:lnTo>
                    <a:pt x="1482" y="460"/>
                  </a:lnTo>
                  <a:lnTo>
                    <a:pt x="1469" y="461"/>
                  </a:lnTo>
                  <a:lnTo>
                    <a:pt x="1456" y="463"/>
                  </a:lnTo>
                  <a:lnTo>
                    <a:pt x="1443" y="465"/>
                  </a:lnTo>
                  <a:lnTo>
                    <a:pt x="1431" y="468"/>
                  </a:lnTo>
                  <a:lnTo>
                    <a:pt x="1418" y="472"/>
                  </a:lnTo>
                  <a:lnTo>
                    <a:pt x="1405" y="476"/>
                  </a:lnTo>
                  <a:lnTo>
                    <a:pt x="1393" y="481"/>
                  </a:lnTo>
                  <a:lnTo>
                    <a:pt x="1381" y="487"/>
                  </a:lnTo>
                  <a:lnTo>
                    <a:pt x="1369" y="492"/>
                  </a:lnTo>
                  <a:lnTo>
                    <a:pt x="1357" y="499"/>
                  </a:lnTo>
                  <a:lnTo>
                    <a:pt x="1335" y="513"/>
                  </a:lnTo>
                  <a:lnTo>
                    <a:pt x="1315" y="528"/>
                  </a:lnTo>
                  <a:lnTo>
                    <a:pt x="1307" y="536"/>
                  </a:lnTo>
                  <a:lnTo>
                    <a:pt x="1298" y="546"/>
                  </a:lnTo>
                  <a:lnTo>
                    <a:pt x="1290" y="555"/>
                  </a:lnTo>
                  <a:lnTo>
                    <a:pt x="1284" y="565"/>
                  </a:lnTo>
                  <a:lnTo>
                    <a:pt x="1271" y="585"/>
                  </a:lnTo>
                  <a:lnTo>
                    <a:pt x="1259" y="604"/>
                  </a:lnTo>
                  <a:lnTo>
                    <a:pt x="1252" y="613"/>
                  </a:lnTo>
                  <a:lnTo>
                    <a:pt x="1247" y="621"/>
                  </a:lnTo>
                  <a:lnTo>
                    <a:pt x="1241" y="627"/>
                  </a:lnTo>
                  <a:lnTo>
                    <a:pt x="1235" y="633"/>
                  </a:lnTo>
                  <a:lnTo>
                    <a:pt x="1228" y="636"/>
                  </a:lnTo>
                  <a:lnTo>
                    <a:pt x="1222" y="638"/>
                  </a:lnTo>
                  <a:lnTo>
                    <a:pt x="1215" y="638"/>
                  </a:lnTo>
                  <a:lnTo>
                    <a:pt x="1208" y="636"/>
                  </a:lnTo>
                  <a:lnTo>
                    <a:pt x="1192" y="629"/>
                  </a:lnTo>
                  <a:lnTo>
                    <a:pt x="1176" y="622"/>
                  </a:lnTo>
                  <a:lnTo>
                    <a:pt x="1160" y="613"/>
                  </a:lnTo>
                  <a:lnTo>
                    <a:pt x="1142" y="605"/>
                  </a:lnTo>
                  <a:lnTo>
                    <a:pt x="1131" y="601"/>
                  </a:lnTo>
                  <a:lnTo>
                    <a:pt x="1121" y="598"/>
                  </a:lnTo>
                  <a:lnTo>
                    <a:pt x="1109" y="595"/>
                  </a:lnTo>
                  <a:lnTo>
                    <a:pt x="1097" y="591"/>
                  </a:lnTo>
                  <a:lnTo>
                    <a:pt x="1083" y="589"/>
                  </a:lnTo>
                  <a:lnTo>
                    <a:pt x="1067" y="588"/>
                  </a:lnTo>
                  <a:lnTo>
                    <a:pt x="1051" y="587"/>
                  </a:lnTo>
                  <a:lnTo>
                    <a:pt x="1032" y="586"/>
                  </a:lnTo>
                  <a:lnTo>
                    <a:pt x="994" y="587"/>
                  </a:lnTo>
                  <a:lnTo>
                    <a:pt x="955" y="588"/>
                  </a:lnTo>
                  <a:lnTo>
                    <a:pt x="917" y="589"/>
                  </a:lnTo>
                  <a:lnTo>
                    <a:pt x="882" y="590"/>
                  </a:lnTo>
                  <a:lnTo>
                    <a:pt x="853" y="592"/>
                  </a:lnTo>
                  <a:lnTo>
                    <a:pt x="829" y="593"/>
                  </a:lnTo>
                  <a:lnTo>
                    <a:pt x="814" y="595"/>
                  </a:lnTo>
                  <a:lnTo>
                    <a:pt x="808" y="595"/>
                  </a:lnTo>
                  <a:lnTo>
                    <a:pt x="812" y="603"/>
                  </a:lnTo>
                  <a:lnTo>
                    <a:pt x="821" y="623"/>
                  </a:lnTo>
                  <a:lnTo>
                    <a:pt x="829" y="635"/>
                  </a:lnTo>
                  <a:lnTo>
                    <a:pt x="840" y="647"/>
                  </a:lnTo>
                  <a:lnTo>
                    <a:pt x="845" y="653"/>
                  </a:lnTo>
                  <a:lnTo>
                    <a:pt x="852" y="659"/>
                  </a:lnTo>
                  <a:lnTo>
                    <a:pt x="858" y="664"/>
                  </a:lnTo>
                  <a:lnTo>
                    <a:pt x="866" y="670"/>
                  </a:lnTo>
                  <a:lnTo>
                    <a:pt x="886" y="683"/>
                  </a:lnTo>
                  <a:lnTo>
                    <a:pt x="911" y="703"/>
                  </a:lnTo>
                  <a:lnTo>
                    <a:pt x="940" y="728"/>
                  </a:lnTo>
                  <a:lnTo>
                    <a:pt x="969" y="753"/>
                  </a:lnTo>
                  <a:lnTo>
                    <a:pt x="997" y="778"/>
                  </a:lnTo>
                  <a:lnTo>
                    <a:pt x="1019" y="799"/>
                  </a:lnTo>
                  <a:lnTo>
                    <a:pt x="1035" y="814"/>
                  </a:lnTo>
                  <a:lnTo>
                    <a:pt x="1041" y="820"/>
                  </a:lnTo>
                  <a:lnTo>
                    <a:pt x="1041" y="826"/>
                  </a:lnTo>
                  <a:lnTo>
                    <a:pt x="1040" y="845"/>
                  </a:lnTo>
                  <a:lnTo>
                    <a:pt x="1037" y="858"/>
                  </a:lnTo>
                  <a:lnTo>
                    <a:pt x="1030" y="872"/>
                  </a:lnTo>
                  <a:lnTo>
                    <a:pt x="1026" y="880"/>
                  </a:lnTo>
                  <a:lnTo>
                    <a:pt x="1020" y="887"/>
                  </a:lnTo>
                  <a:lnTo>
                    <a:pt x="1015" y="895"/>
                  </a:lnTo>
                  <a:lnTo>
                    <a:pt x="1007" y="903"/>
                  </a:lnTo>
                  <a:lnTo>
                    <a:pt x="969" y="941"/>
                  </a:lnTo>
                  <a:lnTo>
                    <a:pt x="926" y="985"/>
                  </a:lnTo>
                  <a:lnTo>
                    <a:pt x="889" y="1021"/>
                  </a:lnTo>
                  <a:lnTo>
                    <a:pt x="875" y="1035"/>
                  </a:lnTo>
                  <a:lnTo>
                    <a:pt x="857" y="1059"/>
                  </a:lnTo>
                  <a:lnTo>
                    <a:pt x="815" y="1111"/>
                  </a:lnTo>
                  <a:lnTo>
                    <a:pt x="790" y="1141"/>
                  </a:lnTo>
                  <a:lnTo>
                    <a:pt x="766" y="1166"/>
                  </a:lnTo>
                  <a:lnTo>
                    <a:pt x="754" y="1177"/>
                  </a:lnTo>
                  <a:lnTo>
                    <a:pt x="743" y="1184"/>
                  </a:lnTo>
                  <a:lnTo>
                    <a:pt x="733" y="1191"/>
                  </a:lnTo>
                  <a:lnTo>
                    <a:pt x="724" y="1194"/>
                  </a:lnTo>
                  <a:lnTo>
                    <a:pt x="717" y="1195"/>
                  </a:lnTo>
                  <a:lnTo>
                    <a:pt x="708" y="1194"/>
                  </a:lnTo>
                  <a:lnTo>
                    <a:pt x="698" y="1193"/>
                  </a:lnTo>
                  <a:lnTo>
                    <a:pt x="690" y="1192"/>
                  </a:lnTo>
                  <a:lnTo>
                    <a:pt x="670" y="1187"/>
                  </a:lnTo>
                  <a:lnTo>
                    <a:pt x="649" y="1181"/>
                  </a:lnTo>
                  <a:lnTo>
                    <a:pt x="640" y="1179"/>
                  </a:lnTo>
                  <a:lnTo>
                    <a:pt x="630" y="1178"/>
                  </a:lnTo>
                  <a:lnTo>
                    <a:pt x="619" y="1177"/>
                  </a:lnTo>
                  <a:lnTo>
                    <a:pt x="610" y="1178"/>
                  </a:lnTo>
                  <a:lnTo>
                    <a:pt x="600" y="1179"/>
                  </a:lnTo>
                  <a:lnTo>
                    <a:pt x="592" y="1182"/>
                  </a:lnTo>
                  <a:lnTo>
                    <a:pt x="583" y="1188"/>
                  </a:lnTo>
                  <a:lnTo>
                    <a:pt x="574" y="1194"/>
                  </a:lnTo>
                  <a:lnTo>
                    <a:pt x="564" y="1206"/>
                  </a:lnTo>
                  <a:lnTo>
                    <a:pt x="549" y="1226"/>
                  </a:lnTo>
                  <a:lnTo>
                    <a:pt x="530" y="1253"/>
                  </a:lnTo>
                  <a:lnTo>
                    <a:pt x="508" y="1284"/>
                  </a:lnTo>
                  <a:lnTo>
                    <a:pt x="457" y="1360"/>
                  </a:lnTo>
                  <a:lnTo>
                    <a:pt x="401" y="1442"/>
                  </a:lnTo>
                  <a:lnTo>
                    <a:pt x="348" y="1524"/>
                  </a:lnTo>
                  <a:lnTo>
                    <a:pt x="302" y="1594"/>
                  </a:lnTo>
                  <a:lnTo>
                    <a:pt x="271" y="1641"/>
                  </a:lnTo>
                  <a:lnTo>
                    <a:pt x="259" y="1660"/>
                  </a:lnTo>
                  <a:lnTo>
                    <a:pt x="275" y="1659"/>
                  </a:lnTo>
                  <a:lnTo>
                    <a:pt x="312" y="1659"/>
                  </a:lnTo>
                  <a:lnTo>
                    <a:pt x="333" y="1661"/>
                  </a:lnTo>
                  <a:lnTo>
                    <a:pt x="350" y="1664"/>
                  </a:lnTo>
                  <a:lnTo>
                    <a:pt x="357" y="1666"/>
                  </a:lnTo>
                  <a:lnTo>
                    <a:pt x="362" y="1669"/>
                  </a:lnTo>
                  <a:lnTo>
                    <a:pt x="364" y="1671"/>
                  </a:lnTo>
                  <a:lnTo>
                    <a:pt x="365" y="1673"/>
                  </a:lnTo>
                  <a:lnTo>
                    <a:pt x="366" y="1675"/>
                  </a:lnTo>
                  <a:lnTo>
                    <a:pt x="366" y="1677"/>
                  </a:lnTo>
                  <a:lnTo>
                    <a:pt x="366" y="1690"/>
                  </a:lnTo>
                  <a:lnTo>
                    <a:pt x="368" y="1711"/>
                  </a:lnTo>
                  <a:lnTo>
                    <a:pt x="366" y="1736"/>
                  </a:lnTo>
                  <a:lnTo>
                    <a:pt x="365" y="1765"/>
                  </a:lnTo>
                  <a:lnTo>
                    <a:pt x="364" y="1781"/>
                  </a:lnTo>
                  <a:lnTo>
                    <a:pt x="362" y="1797"/>
                  </a:lnTo>
                  <a:lnTo>
                    <a:pt x="360" y="1812"/>
                  </a:lnTo>
                  <a:lnTo>
                    <a:pt x="356" y="1828"/>
                  </a:lnTo>
                  <a:lnTo>
                    <a:pt x="351" y="1843"/>
                  </a:lnTo>
                  <a:lnTo>
                    <a:pt x="347" y="1858"/>
                  </a:lnTo>
                  <a:lnTo>
                    <a:pt x="340" y="1872"/>
                  </a:lnTo>
                  <a:lnTo>
                    <a:pt x="333" y="1885"/>
                  </a:lnTo>
                  <a:lnTo>
                    <a:pt x="329" y="1892"/>
                  </a:lnTo>
                  <a:lnTo>
                    <a:pt x="326" y="1899"/>
                  </a:lnTo>
                  <a:lnTo>
                    <a:pt x="324" y="1907"/>
                  </a:lnTo>
                  <a:lnTo>
                    <a:pt x="321" y="1917"/>
                  </a:lnTo>
                  <a:lnTo>
                    <a:pt x="317" y="1936"/>
                  </a:lnTo>
                  <a:lnTo>
                    <a:pt x="315" y="1957"/>
                  </a:lnTo>
                  <a:lnTo>
                    <a:pt x="315" y="1980"/>
                  </a:lnTo>
                  <a:lnTo>
                    <a:pt x="315" y="2004"/>
                  </a:lnTo>
                  <a:lnTo>
                    <a:pt x="316" y="2028"/>
                  </a:lnTo>
                  <a:lnTo>
                    <a:pt x="317" y="2052"/>
                  </a:lnTo>
                  <a:lnTo>
                    <a:pt x="322" y="2096"/>
                  </a:lnTo>
                  <a:lnTo>
                    <a:pt x="327" y="2133"/>
                  </a:lnTo>
                  <a:lnTo>
                    <a:pt x="332" y="2158"/>
                  </a:lnTo>
                  <a:lnTo>
                    <a:pt x="333" y="2168"/>
                  </a:lnTo>
                  <a:lnTo>
                    <a:pt x="329" y="2183"/>
                  </a:lnTo>
                  <a:lnTo>
                    <a:pt x="320" y="2220"/>
                  </a:lnTo>
                  <a:lnTo>
                    <a:pt x="312" y="2243"/>
                  </a:lnTo>
                  <a:lnTo>
                    <a:pt x="301" y="2266"/>
                  </a:lnTo>
                  <a:lnTo>
                    <a:pt x="296" y="2278"/>
                  </a:lnTo>
                  <a:lnTo>
                    <a:pt x="289" y="2289"/>
                  </a:lnTo>
                  <a:lnTo>
                    <a:pt x="283" y="2300"/>
                  </a:lnTo>
                  <a:lnTo>
                    <a:pt x="275" y="2310"/>
                  </a:lnTo>
                  <a:lnTo>
                    <a:pt x="267" y="2319"/>
                  </a:lnTo>
                  <a:lnTo>
                    <a:pt x="262" y="2329"/>
                  </a:lnTo>
                  <a:lnTo>
                    <a:pt x="257" y="2339"/>
                  </a:lnTo>
                  <a:lnTo>
                    <a:pt x="252" y="2350"/>
                  </a:lnTo>
                  <a:lnTo>
                    <a:pt x="245" y="2372"/>
                  </a:lnTo>
                  <a:lnTo>
                    <a:pt x="238" y="2393"/>
                  </a:lnTo>
                  <a:lnTo>
                    <a:pt x="233" y="2415"/>
                  </a:lnTo>
                  <a:lnTo>
                    <a:pt x="227" y="2436"/>
                  </a:lnTo>
                  <a:lnTo>
                    <a:pt x="223" y="2447"/>
                  </a:lnTo>
                  <a:lnTo>
                    <a:pt x="220" y="2457"/>
                  </a:lnTo>
                  <a:lnTo>
                    <a:pt x="214" y="2466"/>
                  </a:lnTo>
                  <a:lnTo>
                    <a:pt x="209" y="2476"/>
                  </a:lnTo>
                  <a:lnTo>
                    <a:pt x="203" y="2485"/>
                  </a:lnTo>
                  <a:lnTo>
                    <a:pt x="199" y="2494"/>
                  </a:lnTo>
                  <a:lnTo>
                    <a:pt x="197" y="2502"/>
                  </a:lnTo>
                  <a:lnTo>
                    <a:pt x="194" y="2510"/>
                  </a:lnTo>
                  <a:lnTo>
                    <a:pt x="194" y="2516"/>
                  </a:lnTo>
                  <a:lnTo>
                    <a:pt x="196" y="2524"/>
                  </a:lnTo>
                  <a:lnTo>
                    <a:pt x="198" y="2531"/>
                  </a:lnTo>
                  <a:lnTo>
                    <a:pt x="201" y="2537"/>
                  </a:lnTo>
                  <a:lnTo>
                    <a:pt x="205" y="2542"/>
                  </a:lnTo>
                  <a:lnTo>
                    <a:pt x="210" y="2549"/>
                  </a:lnTo>
                  <a:lnTo>
                    <a:pt x="215" y="2554"/>
                  </a:lnTo>
                  <a:lnTo>
                    <a:pt x="222" y="2561"/>
                  </a:lnTo>
                  <a:lnTo>
                    <a:pt x="235" y="2572"/>
                  </a:lnTo>
                  <a:lnTo>
                    <a:pt x="250" y="2585"/>
                  </a:lnTo>
                  <a:lnTo>
                    <a:pt x="268" y="2600"/>
                  </a:lnTo>
                  <a:lnTo>
                    <a:pt x="291" y="2623"/>
                  </a:lnTo>
                  <a:lnTo>
                    <a:pt x="317" y="2649"/>
                  </a:lnTo>
                  <a:lnTo>
                    <a:pt x="344" y="2680"/>
                  </a:lnTo>
                  <a:lnTo>
                    <a:pt x="370" y="2710"/>
                  </a:lnTo>
                  <a:lnTo>
                    <a:pt x="393" y="2741"/>
                  </a:lnTo>
                  <a:lnTo>
                    <a:pt x="403" y="2755"/>
                  </a:lnTo>
                  <a:lnTo>
                    <a:pt x="412" y="2768"/>
                  </a:lnTo>
                  <a:lnTo>
                    <a:pt x="419" y="2781"/>
                  </a:lnTo>
                  <a:lnTo>
                    <a:pt x="425" y="2793"/>
                  </a:lnTo>
                  <a:lnTo>
                    <a:pt x="447" y="2835"/>
                  </a:lnTo>
                  <a:lnTo>
                    <a:pt x="468" y="2873"/>
                  </a:lnTo>
                  <a:lnTo>
                    <a:pt x="471" y="2882"/>
                  </a:lnTo>
                  <a:lnTo>
                    <a:pt x="472" y="2890"/>
                  </a:lnTo>
                  <a:lnTo>
                    <a:pt x="472" y="2896"/>
                  </a:lnTo>
                  <a:lnTo>
                    <a:pt x="471" y="2903"/>
                  </a:lnTo>
                  <a:lnTo>
                    <a:pt x="469" y="2905"/>
                  </a:lnTo>
                  <a:lnTo>
                    <a:pt x="467" y="2908"/>
                  </a:lnTo>
                  <a:lnTo>
                    <a:pt x="464" y="2910"/>
                  </a:lnTo>
                  <a:lnTo>
                    <a:pt x="461" y="2912"/>
                  </a:lnTo>
                  <a:lnTo>
                    <a:pt x="452" y="2916"/>
                  </a:lnTo>
                  <a:lnTo>
                    <a:pt x="442" y="2918"/>
                  </a:lnTo>
                  <a:lnTo>
                    <a:pt x="413" y="2921"/>
                  </a:lnTo>
                  <a:lnTo>
                    <a:pt x="381" y="2926"/>
                  </a:lnTo>
                  <a:lnTo>
                    <a:pt x="363" y="2929"/>
                  </a:lnTo>
                  <a:lnTo>
                    <a:pt x="346" y="2932"/>
                  </a:lnTo>
                  <a:lnTo>
                    <a:pt x="328" y="2936"/>
                  </a:lnTo>
                  <a:lnTo>
                    <a:pt x="311" y="2942"/>
                  </a:lnTo>
                  <a:lnTo>
                    <a:pt x="295" y="2947"/>
                  </a:lnTo>
                  <a:lnTo>
                    <a:pt x="279" y="2953"/>
                  </a:lnTo>
                  <a:lnTo>
                    <a:pt x="265" y="2960"/>
                  </a:lnTo>
                  <a:lnTo>
                    <a:pt x="253" y="2968"/>
                  </a:lnTo>
                  <a:lnTo>
                    <a:pt x="248" y="2972"/>
                  </a:lnTo>
                  <a:lnTo>
                    <a:pt x="242" y="2977"/>
                  </a:lnTo>
                  <a:lnTo>
                    <a:pt x="238" y="2981"/>
                  </a:lnTo>
                  <a:lnTo>
                    <a:pt x="234" y="2986"/>
                  </a:lnTo>
                  <a:lnTo>
                    <a:pt x="230" y="2992"/>
                  </a:lnTo>
                  <a:lnTo>
                    <a:pt x="228" y="2997"/>
                  </a:lnTo>
                  <a:lnTo>
                    <a:pt x="226" y="3003"/>
                  </a:lnTo>
                  <a:lnTo>
                    <a:pt x="225" y="3009"/>
                  </a:lnTo>
                  <a:lnTo>
                    <a:pt x="223" y="3020"/>
                  </a:lnTo>
                  <a:lnTo>
                    <a:pt x="221" y="3031"/>
                  </a:lnTo>
                  <a:lnTo>
                    <a:pt x="216" y="3040"/>
                  </a:lnTo>
                  <a:lnTo>
                    <a:pt x="213" y="3047"/>
                  </a:lnTo>
                  <a:lnTo>
                    <a:pt x="204" y="3062"/>
                  </a:lnTo>
                  <a:lnTo>
                    <a:pt x="194" y="3074"/>
                  </a:lnTo>
                  <a:lnTo>
                    <a:pt x="190" y="3080"/>
                  </a:lnTo>
                  <a:lnTo>
                    <a:pt x="187" y="3087"/>
                  </a:lnTo>
                  <a:lnTo>
                    <a:pt x="184" y="3094"/>
                  </a:lnTo>
                  <a:lnTo>
                    <a:pt x="181" y="3103"/>
                  </a:lnTo>
                  <a:lnTo>
                    <a:pt x="180" y="3113"/>
                  </a:lnTo>
                  <a:lnTo>
                    <a:pt x="180" y="3124"/>
                  </a:lnTo>
                  <a:lnTo>
                    <a:pt x="181" y="3136"/>
                  </a:lnTo>
                  <a:lnTo>
                    <a:pt x="184" y="3151"/>
                  </a:lnTo>
                  <a:lnTo>
                    <a:pt x="186" y="3166"/>
                  </a:lnTo>
                  <a:lnTo>
                    <a:pt x="187" y="3181"/>
                  </a:lnTo>
                  <a:lnTo>
                    <a:pt x="186" y="3197"/>
                  </a:lnTo>
                  <a:lnTo>
                    <a:pt x="185" y="3212"/>
                  </a:lnTo>
                  <a:lnTo>
                    <a:pt x="181" y="3226"/>
                  </a:lnTo>
                  <a:lnTo>
                    <a:pt x="178" y="3240"/>
                  </a:lnTo>
                  <a:lnTo>
                    <a:pt x="173" y="3253"/>
                  </a:lnTo>
                  <a:lnTo>
                    <a:pt x="167" y="3265"/>
                  </a:lnTo>
                  <a:lnTo>
                    <a:pt x="162" y="3276"/>
                  </a:lnTo>
                  <a:lnTo>
                    <a:pt x="155" y="3287"/>
                  </a:lnTo>
                  <a:lnTo>
                    <a:pt x="148" y="3296"/>
                  </a:lnTo>
                  <a:lnTo>
                    <a:pt x="140" y="3303"/>
                  </a:lnTo>
                  <a:lnTo>
                    <a:pt x="132" y="3309"/>
                  </a:lnTo>
                  <a:lnTo>
                    <a:pt x="124" y="3313"/>
                  </a:lnTo>
                  <a:lnTo>
                    <a:pt x="116" y="3316"/>
                  </a:lnTo>
                  <a:lnTo>
                    <a:pt x="109" y="3317"/>
                  </a:lnTo>
                  <a:lnTo>
                    <a:pt x="91" y="3317"/>
                  </a:lnTo>
                  <a:lnTo>
                    <a:pt x="73" y="3318"/>
                  </a:lnTo>
                  <a:lnTo>
                    <a:pt x="54" y="3320"/>
                  </a:lnTo>
                  <a:lnTo>
                    <a:pt x="36" y="3324"/>
                  </a:lnTo>
                  <a:lnTo>
                    <a:pt x="27" y="3326"/>
                  </a:lnTo>
                  <a:lnTo>
                    <a:pt x="19" y="3329"/>
                  </a:lnTo>
                  <a:lnTo>
                    <a:pt x="13" y="3334"/>
                  </a:lnTo>
                  <a:lnTo>
                    <a:pt x="7" y="3338"/>
                  </a:lnTo>
                  <a:lnTo>
                    <a:pt x="3" y="3343"/>
                  </a:lnTo>
                  <a:lnTo>
                    <a:pt x="1" y="3351"/>
                  </a:lnTo>
                  <a:lnTo>
                    <a:pt x="0" y="3359"/>
                  </a:lnTo>
                  <a:lnTo>
                    <a:pt x="0" y="3367"/>
                  </a:lnTo>
                  <a:lnTo>
                    <a:pt x="3" y="3376"/>
                  </a:lnTo>
                  <a:lnTo>
                    <a:pt x="6" y="3386"/>
                  </a:lnTo>
                  <a:lnTo>
                    <a:pt x="12" y="3395"/>
                  </a:lnTo>
                  <a:lnTo>
                    <a:pt x="17" y="3402"/>
                  </a:lnTo>
                  <a:lnTo>
                    <a:pt x="25" y="3411"/>
                  </a:lnTo>
                  <a:lnTo>
                    <a:pt x="33" y="3419"/>
                  </a:lnTo>
                  <a:lnTo>
                    <a:pt x="42" y="3426"/>
                  </a:lnTo>
                  <a:lnTo>
                    <a:pt x="52" y="3434"/>
                  </a:lnTo>
                  <a:lnTo>
                    <a:pt x="63" y="3440"/>
                  </a:lnTo>
                  <a:lnTo>
                    <a:pt x="74" y="3447"/>
                  </a:lnTo>
                  <a:lnTo>
                    <a:pt x="85" y="3453"/>
                  </a:lnTo>
                  <a:lnTo>
                    <a:pt x="97" y="3459"/>
                  </a:lnTo>
                  <a:lnTo>
                    <a:pt x="119" y="3468"/>
                  </a:lnTo>
                  <a:lnTo>
                    <a:pt x="142" y="3475"/>
                  </a:lnTo>
                  <a:lnTo>
                    <a:pt x="166" y="3482"/>
                  </a:lnTo>
                  <a:lnTo>
                    <a:pt x="193" y="3487"/>
                  </a:lnTo>
                  <a:lnTo>
                    <a:pt x="222" y="3494"/>
                  </a:lnTo>
                  <a:lnTo>
                    <a:pt x="250" y="3500"/>
                  </a:lnTo>
                  <a:lnTo>
                    <a:pt x="263" y="3505"/>
                  </a:lnTo>
                  <a:lnTo>
                    <a:pt x="275" y="3509"/>
                  </a:lnTo>
                  <a:lnTo>
                    <a:pt x="285" y="3514"/>
                  </a:lnTo>
                  <a:lnTo>
                    <a:pt x="294" y="3520"/>
                  </a:lnTo>
                  <a:lnTo>
                    <a:pt x="301" y="3526"/>
                  </a:lnTo>
                  <a:lnTo>
                    <a:pt x="305" y="3534"/>
                  </a:lnTo>
                  <a:lnTo>
                    <a:pt x="308" y="3537"/>
                  </a:lnTo>
                  <a:lnTo>
                    <a:pt x="309" y="3542"/>
                  </a:lnTo>
                  <a:lnTo>
                    <a:pt x="309" y="3546"/>
                  </a:lnTo>
                  <a:lnTo>
                    <a:pt x="309" y="3550"/>
                  </a:lnTo>
                  <a:lnTo>
                    <a:pt x="305" y="3572"/>
                  </a:lnTo>
                  <a:lnTo>
                    <a:pt x="305" y="3599"/>
                  </a:lnTo>
                  <a:lnTo>
                    <a:pt x="307" y="3613"/>
                  </a:lnTo>
                  <a:lnTo>
                    <a:pt x="308" y="3627"/>
                  </a:lnTo>
                  <a:lnTo>
                    <a:pt x="309" y="3643"/>
                  </a:lnTo>
                  <a:lnTo>
                    <a:pt x="311" y="3658"/>
                  </a:lnTo>
                  <a:lnTo>
                    <a:pt x="314" y="3672"/>
                  </a:lnTo>
                  <a:lnTo>
                    <a:pt x="319" y="3685"/>
                  </a:lnTo>
                  <a:lnTo>
                    <a:pt x="323" y="3697"/>
                  </a:lnTo>
                  <a:lnTo>
                    <a:pt x="328" y="3708"/>
                  </a:lnTo>
                  <a:lnTo>
                    <a:pt x="334" y="3718"/>
                  </a:lnTo>
                  <a:lnTo>
                    <a:pt x="341" y="3725"/>
                  </a:lnTo>
                  <a:lnTo>
                    <a:pt x="345" y="3729"/>
                  </a:lnTo>
                  <a:lnTo>
                    <a:pt x="349" y="3731"/>
                  </a:lnTo>
                  <a:lnTo>
                    <a:pt x="353" y="3732"/>
                  </a:lnTo>
                  <a:lnTo>
                    <a:pt x="358" y="3733"/>
                  </a:lnTo>
                  <a:lnTo>
                    <a:pt x="388" y="3740"/>
                  </a:lnTo>
                  <a:lnTo>
                    <a:pt x="406" y="3745"/>
                  </a:lnTo>
                  <a:lnTo>
                    <a:pt x="414" y="3748"/>
                  </a:lnTo>
                  <a:lnTo>
                    <a:pt x="416" y="3750"/>
                  </a:lnTo>
                  <a:lnTo>
                    <a:pt x="420" y="3758"/>
                  </a:lnTo>
                  <a:lnTo>
                    <a:pt x="428" y="3778"/>
                  </a:lnTo>
                  <a:lnTo>
                    <a:pt x="443" y="3806"/>
                  </a:lnTo>
                  <a:lnTo>
                    <a:pt x="460" y="3838"/>
                  </a:lnTo>
                  <a:lnTo>
                    <a:pt x="470" y="3853"/>
                  </a:lnTo>
                  <a:lnTo>
                    <a:pt x="480" y="3867"/>
                  </a:lnTo>
                  <a:lnTo>
                    <a:pt x="490" y="3880"/>
                  </a:lnTo>
                  <a:lnTo>
                    <a:pt x="500" y="3891"/>
                  </a:lnTo>
                  <a:lnTo>
                    <a:pt x="506" y="3895"/>
                  </a:lnTo>
                  <a:lnTo>
                    <a:pt x="511" y="3898"/>
                  </a:lnTo>
                  <a:lnTo>
                    <a:pt x="517" y="3902"/>
                  </a:lnTo>
                  <a:lnTo>
                    <a:pt x="522" y="3903"/>
                  </a:lnTo>
                  <a:lnTo>
                    <a:pt x="526" y="3904"/>
                  </a:lnTo>
                  <a:lnTo>
                    <a:pt x="532" y="3904"/>
                  </a:lnTo>
                  <a:lnTo>
                    <a:pt x="536" y="3903"/>
                  </a:lnTo>
                  <a:lnTo>
                    <a:pt x="542" y="3900"/>
                  </a:lnTo>
                  <a:lnTo>
                    <a:pt x="550" y="3895"/>
                  </a:lnTo>
                  <a:lnTo>
                    <a:pt x="560" y="3892"/>
                  </a:lnTo>
                  <a:lnTo>
                    <a:pt x="569" y="3892"/>
                  </a:lnTo>
                  <a:lnTo>
                    <a:pt x="576" y="3893"/>
                  </a:lnTo>
                  <a:lnTo>
                    <a:pt x="585" y="3895"/>
                  </a:lnTo>
                  <a:lnTo>
                    <a:pt x="593" y="3900"/>
                  </a:lnTo>
                  <a:lnTo>
                    <a:pt x="600" y="3904"/>
                  </a:lnTo>
                  <a:lnTo>
                    <a:pt x="608" y="3908"/>
                  </a:lnTo>
                  <a:lnTo>
                    <a:pt x="621" y="3917"/>
                  </a:lnTo>
                  <a:lnTo>
                    <a:pt x="633" y="3923"/>
                  </a:lnTo>
                  <a:lnTo>
                    <a:pt x="637" y="3925"/>
                  </a:lnTo>
                  <a:lnTo>
                    <a:pt x="642" y="3925"/>
                  </a:lnTo>
                  <a:lnTo>
                    <a:pt x="646" y="3921"/>
                  </a:lnTo>
                  <a:lnTo>
                    <a:pt x="649" y="3917"/>
                  </a:lnTo>
                  <a:lnTo>
                    <a:pt x="658" y="3898"/>
                  </a:lnTo>
                  <a:lnTo>
                    <a:pt x="671" y="3875"/>
                  </a:lnTo>
                  <a:lnTo>
                    <a:pt x="684" y="3846"/>
                  </a:lnTo>
                  <a:lnTo>
                    <a:pt x="698" y="3819"/>
                  </a:lnTo>
                  <a:lnTo>
                    <a:pt x="673" y="3823"/>
                  </a:lnTo>
                  <a:lnTo>
                    <a:pt x="673" y="3690"/>
                  </a:lnTo>
                  <a:lnTo>
                    <a:pt x="731" y="3612"/>
                  </a:lnTo>
                  <a:lnTo>
                    <a:pt x="739" y="3600"/>
                  </a:lnTo>
                  <a:lnTo>
                    <a:pt x="757" y="3567"/>
                  </a:lnTo>
                  <a:lnTo>
                    <a:pt x="769" y="3543"/>
                  </a:lnTo>
                  <a:lnTo>
                    <a:pt x="782" y="3515"/>
                  </a:lnTo>
                  <a:lnTo>
                    <a:pt x="795" y="3485"/>
                  </a:lnTo>
                  <a:lnTo>
                    <a:pt x="808" y="3452"/>
                  </a:lnTo>
                  <a:lnTo>
                    <a:pt x="819" y="3424"/>
                  </a:lnTo>
                  <a:lnTo>
                    <a:pt x="828" y="3404"/>
                  </a:lnTo>
                  <a:lnTo>
                    <a:pt x="832" y="3397"/>
                  </a:lnTo>
                  <a:lnTo>
                    <a:pt x="837" y="3390"/>
                  </a:lnTo>
                  <a:lnTo>
                    <a:pt x="841" y="3386"/>
                  </a:lnTo>
                  <a:lnTo>
                    <a:pt x="846" y="3382"/>
                  </a:lnTo>
                  <a:lnTo>
                    <a:pt x="875" y="3367"/>
                  </a:lnTo>
                  <a:lnTo>
                    <a:pt x="924" y="3343"/>
                  </a:lnTo>
                  <a:lnTo>
                    <a:pt x="939" y="3335"/>
                  </a:lnTo>
                  <a:lnTo>
                    <a:pt x="955" y="3324"/>
                  </a:lnTo>
                  <a:lnTo>
                    <a:pt x="973" y="3313"/>
                  </a:lnTo>
                  <a:lnTo>
                    <a:pt x="990" y="3300"/>
                  </a:lnTo>
                  <a:lnTo>
                    <a:pt x="1024" y="3273"/>
                  </a:lnTo>
                  <a:lnTo>
                    <a:pt x="1056" y="3244"/>
                  </a:lnTo>
                  <a:lnTo>
                    <a:pt x="1086" y="3216"/>
                  </a:lnTo>
                  <a:lnTo>
                    <a:pt x="1111" y="3189"/>
                  </a:lnTo>
                  <a:lnTo>
                    <a:pt x="1121" y="3176"/>
                  </a:lnTo>
                  <a:lnTo>
                    <a:pt x="1129" y="3165"/>
                  </a:lnTo>
                  <a:lnTo>
                    <a:pt x="1136" y="3154"/>
                  </a:lnTo>
                  <a:lnTo>
                    <a:pt x="1141" y="3145"/>
                  </a:lnTo>
                  <a:lnTo>
                    <a:pt x="1147" y="3128"/>
                  </a:lnTo>
                  <a:lnTo>
                    <a:pt x="1151" y="3113"/>
                  </a:lnTo>
                  <a:lnTo>
                    <a:pt x="1152" y="3096"/>
                  </a:lnTo>
                  <a:lnTo>
                    <a:pt x="1152" y="3079"/>
                  </a:lnTo>
                  <a:lnTo>
                    <a:pt x="1150" y="3063"/>
                  </a:lnTo>
                  <a:lnTo>
                    <a:pt x="1147" y="3044"/>
                  </a:lnTo>
                  <a:lnTo>
                    <a:pt x="1141" y="3025"/>
                  </a:lnTo>
                  <a:lnTo>
                    <a:pt x="1135" y="3004"/>
                  </a:lnTo>
                  <a:lnTo>
                    <a:pt x="1130" y="2994"/>
                  </a:lnTo>
                  <a:lnTo>
                    <a:pt x="1126" y="2984"/>
                  </a:lnTo>
                  <a:lnTo>
                    <a:pt x="1121" y="2977"/>
                  </a:lnTo>
                  <a:lnTo>
                    <a:pt x="1114" y="2969"/>
                  </a:lnTo>
                  <a:lnTo>
                    <a:pt x="1109" y="2963"/>
                  </a:lnTo>
                  <a:lnTo>
                    <a:pt x="1102" y="2957"/>
                  </a:lnTo>
                  <a:lnTo>
                    <a:pt x="1096" y="2952"/>
                  </a:lnTo>
                  <a:lnTo>
                    <a:pt x="1089" y="2947"/>
                  </a:lnTo>
                  <a:lnTo>
                    <a:pt x="1067" y="2936"/>
                  </a:lnTo>
                  <a:lnTo>
                    <a:pt x="1057" y="2934"/>
                  </a:lnTo>
                  <a:lnTo>
                    <a:pt x="1057" y="2928"/>
                  </a:lnTo>
                  <a:lnTo>
                    <a:pt x="1057" y="2910"/>
                  </a:lnTo>
                  <a:lnTo>
                    <a:pt x="1057" y="2884"/>
                  </a:lnTo>
                  <a:lnTo>
                    <a:pt x="1059" y="2854"/>
                  </a:lnTo>
                  <a:lnTo>
                    <a:pt x="1060" y="2821"/>
                  </a:lnTo>
                  <a:lnTo>
                    <a:pt x="1061" y="2787"/>
                  </a:lnTo>
                  <a:lnTo>
                    <a:pt x="1062" y="2758"/>
                  </a:lnTo>
                  <a:lnTo>
                    <a:pt x="1064" y="2735"/>
                  </a:lnTo>
                  <a:lnTo>
                    <a:pt x="1065" y="2725"/>
                  </a:lnTo>
                  <a:lnTo>
                    <a:pt x="1065" y="2717"/>
                  </a:lnTo>
                  <a:lnTo>
                    <a:pt x="1064" y="2707"/>
                  </a:lnTo>
                  <a:lnTo>
                    <a:pt x="1063" y="2697"/>
                  </a:lnTo>
                  <a:lnTo>
                    <a:pt x="1061" y="2688"/>
                  </a:lnTo>
                  <a:lnTo>
                    <a:pt x="1059" y="2679"/>
                  </a:lnTo>
                  <a:lnTo>
                    <a:pt x="1054" y="2669"/>
                  </a:lnTo>
                  <a:lnTo>
                    <a:pt x="1051" y="2659"/>
                  </a:lnTo>
                  <a:lnTo>
                    <a:pt x="1040" y="2639"/>
                  </a:lnTo>
                  <a:lnTo>
                    <a:pt x="1027" y="2618"/>
                  </a:lnTo>
                  <a:lnTo>
                    <a:pt x="1012" y="2594"/>
                  </a:lnTo>
                  <a:lnTo>
                    <a:pt x="993" y="2569"/>
                  </a:lnTo>
                  <a:lnTo>
                    <a:pt x="977" y="2546"/>
                  </a:lnTo>
                  <a:lnTo>
                    <a:pt x="965" y="2528"/>
                  </a:lnTo>
                  <a:lnTo>
                    <a:pt x="956" y="2515"/>
                  </a:lnTo>
                  <a:lnTo>
                    <a:pt x="950" y="2504"/>
                  </a:lnTo>
                  <a:lnTo>
                    <a:pt x="941" y="2484"/>
                  </a:lnTo>
                  <a:lnTo>
                    <a:pt x="929" y="2453"/>
                  </a:lnTo>
                  <a:lnTo>
                    <a:pt x="927" y="2445"/>
                  </a:lnTo>
                  <a:lnTo>
                    <a:pt x="927" y="2436"/>
                  </a:lnTo>
                  <a:lnTo>
                    <a:pt x="928" y="2428"/>
                  </a:lnTo>
                  <a:lnTo>
                    <a:pt x="930" y="2421"/>
                  </a:lnTo>
                  <a:lnTo>
                    <a:pt x="935" y="2414"/>
                  </a:lnTo>
                  <a:lnTo>
                    <a:pt x="940" y="2408"/>
                  </a:lnTo>
                  <a:lnTo>
                    <a:pt x="946" y="2402"/>
                  </a:lnTo>
                  <a:lnTo>
                    <a:pt x="954" y="2397"/>
                  </a:lnTo>
                  <a:lnTo>
                    <a:pt x="972" y="2387"/>
                  </a:lnTo>
                  <a:lnTo>
                    <a:pt x="992" y="2379"/>
                  </a:lnTo>
                  <a:lnTo>
                    <a:pt x="1012" y="2372"/>
                  </a:lnTo>
                  <a:lnTo>
                    <a:pt x="1032" y="2364"/>
                  </a:lnTo>
                  <a:lnTo>
                    <a:pt x="1037" y="2363"/>
                  </a:lnTo>
                  <a:lnTo>
                    <a:pt x="1041" y="2362"/>
                  </a:lnTo>
                  <a:lnTo>
                    <a:pt x="1047" y="2362"/>
                  </a:lnTo>
                  <a:lnTo>
                    <a:pt x="1051" y="2362"/>
                  </a:lnTo>
                  <a:lnTo>
                    <a:pt x="1060" y="2364"/>
                  </a:lnTo>
                  <a:lnTo>
                    <a:pt x="1068" y="2368"/>
                  </a:lnTo>
                  <a:lnTo>
                    <a:pt x="1076" y="2374"/>
                  </a:lnTo>
                  <a:lnTo>
                    <a:pt x="1085" y="2380"/>
                  </a:lnTo>
                  <a:lnTo>
                    <a:pt x="1092" y="2388"/>
                  </a:lnTo>
                  <a:lnTo>
                    <a:pt x="1100" y="2397"/>
                  </a:lnTo>
                  <a:lnTo>
                    <a:pt x="1115" y="2414"/>
                  </a:lnTo>
                  <a:lnTo>
                    <a:pt x="1128" y="2431"/>
                  </a:lnTo>
                  <a:lnTo>
                    <a:pt x="1135" y="2439"/>
                  </a:lnTo>
                  <a:lnTo>
                    <a:pt x="1141" y="2446"/>
                  </a:lnTo>
                  <a:lnTo>
                    <a:pt x="1148" y="2450"/>
                  </a:lnTo>
                  <a:lnTo>
                    <a:pt x="1153" y="2453"/>
                  </a:lnTo>
                  <a:lnTo>
                    <a:pt x="1160" y="2458"/>
                  </a:lnTo>
                  <a:lnTo>
                    <a:pt x="1167" y="2465"/>
                  </a:lnTo>
                  <a:lnTo>
                    <a:pt x="1175" y="2476"/>
                  </a:lnTo>
                  <a:lnTo>
                    <a:pt x="1183" y="2489"/>
                  </a:lnTo>
                  <a:lnTo>
                    <a:pt x="1199" y="2521"/>
                  </a:lnTo>
                  <a:lnTo>
                    <a:pt x="1216" y="2557"/>
                  </a:lnTo>
                  <a:lnTo>
                    <a:pt x="1233" y="2595"/>
                  </a:lnTo>
                  <a:lnTo>
                    <a:pt x="1247" y="2631"/>
                  </a:lnTo>
                  <a:lnTo>
                    <a:pt x="1260" y="2662"/>
                  </a:lnTo>
                  <a:lnTo>
                    <a:pt x="1269" y="2684"/>
                  </a:lnTo>
                  <a:lnTo>
                    <a:pt x="1273" y="2692"/>
                  </a:lnTo>
                  <a:lnTo>
                    <a:pt x="1278" y="2697"/>
                  </a:lnTo>
                  <a:lnTo>
                    <a:pt x="1286" y="2701"/>
                  </a:lnTo>
                  <a:lnTo>
                    <a:pt x="1293" y="2704"/>
                  </a:lnTo>
                  <a:lnTo>
                    <a:pt x="1301" y="2706"/>
                  </a:lnTo>
                  <a:lnTo>
                    <a:pt x="1310" y="2706"/>
                  </a:lnTo>
                  <a:lnTo>
                    <a:pt x="1319" y="2706"/>
                  </a:lnTo>
                  <a:lnTo>
                    <a:pt x="1327" y="2704"/>
                  </a:lnTo>
                  <a:lnTo>
                    <a:pt x="1344" y="2700"/>
                  </a:lnTo>
                  <a:lnTo>
                    <a:pt x="1358" y="2696"/>
                  </a:lnTo>
                  <a:lnTo>
                    <a:pt x="1368" y="2692"/>
                  </a:lnTo>
                  <a:lnTo>
                    <a:pt x="1371" y="2690"/>
                  </a:lnTo>
                  <a:lnTo>
                    <a:pt x="1373" y="2683"/>
                  </a:lnTo>
                  <a:lnTo>
                    <a:pt x="1375" y="2662"/>
                  </a:lnTo>
                  <a:lnTo>
                    <a:pt x="1380" y="2628"/>
                  </a:lnTo>
                  <a:lnTo>
                    <a:pt x="1382" y="2583"/>
                  </a:lnTo>
                  <a:lnTo>
                    <a:pt x="1383" y="2557"/>
                  </a:lnTo>
                  <a:lnTo>
                    <a:pt x="1383" y="2528"/>
                  </a:lnTo>
                  <a:lnTo>
                    <a:pt x="1382" y="2497"/>
                  </a:lnTo>
                  <a:lnTo>
                    <a:pt x="1380" y="2463"/>
                  </a:lnTo>
                  <a:lnTo>
                    <a:pt x="1376" y="2428"/>
                  </a:lnTo>
                  <a:lnTo>
                    <a:pt x="1372" y="2391"/>
                  </a:lnTo>
                  <a:lnTo>
                    <a:pt x="1367" y="2353"/>
                  </a:lnTo>
                  <a:lnTo>
                    <a:pt x="1359" y="2313"/>
                  </a:lnTo>
                  <a:lnTo>
                    <a:pt x="1345" y="2240"/>
                  </a:lnTo>
                  <a:lnTo>
                    <a:pt x="1335" y="2183"/>
                  </a:lnTo>
                  <a:lnTo>
                    <a:pt x="1332" y="2161"/>
                  </a:lnTo>
                  <a:lnTo>
                    <a:pt x="1331" y="2141"/>
                  </a:lnTo>
                  <a:lnTo>
                    <a:pt x="1330" y="2124"/>
                  </a:lnTo>
                  <a:lnTo>
                    <a:pt x="1328" y="2108"/>
                  </a:lnTo>
                  <a:lnTo>
                    <a:pt x="1330" y="2095"/>
                  </a:lnTo>
                  <a:lnTo>
                    <a:pt x="1331" y="2083"/>
                  </a:lnTo>
                  <a:lnTo>
                    <a:pt x="1333" y="2073"/>
                  </a:lnTo>
                  <a:lnTo>
                    <a:pt x="1336" y="2064"/>
                  </a:lnTo>
                  <a:lnTo>
                    <a:pt x="1344" y="2044"/>
                  </a:lnTo>
                  <a:lnTo>
                    <a:pt x="1352" y="2024"/>
                  </a:lnTo>
                  <a:lnTo>
                    <a:pt x="1358" y="2015"/>
                  </a:lnTo>
                  <a:lnTo>
                    <a:pt x="1363" y="2006"/>
                  </a:lnTo>
                  <a:lnTo>
                    <a:pt x="1370" y="1998"/>
                  </a:lnTo>
                  <a:lnTo>
                    <a:pt x="1377" y="1993"/>
                  </a:lnTo>
                  <a:lnTo>
                    <a:pt x="1386" y="1987"/>
                  </a:lnTo>
                  <a:lnTo>
                    <a:pt x="1394" y="1983"/>
                  </a:lnTo>
                  <a:lnTo>
                    <a:pt x="1404" y="1981"/>
                  </a:lnTo>
                  <a:lnTo>
                    <a:pt x="1412" y="1979"/>
                  </a:lnTo>
                  <a:lnTo>
                    <a:pt x="1422" y="1978"/>
                  </a:lnTo>
                  <a:lnTo>
                    <a:pt x="1431" y="1978"/>
                  </a:lnTo>
                  <a:lnTo>
                    <a:pt x="1441" y="1978"/>
                  </a:lnTo>
                  <a:lnTo>
                    <a:pt x="1450" y="1979"/>
                  </a:lnTo>
                  <a:lnTo>
                    <a:pt x="1469" y="1982"/>
                  </a:lnTo>
                  <a:lnTo>
                    <a:pt x="1486" y="1986"/>
                  </a:lnTo>
                  <a:lnTo>
                    <a:pt x="1495" y="1987"/>
                  </a:lnTo>
                  <a:lnTo>
                    <a:pt x="1505" y="1989"/>
                  </a:lnTo>
                  <a:lnTo>
                    <a:pt x="1513" y="1989"/>
                  </a:lnTo>
                  <a:lnTo>
                    <a:pt x="1523" y="1986"/>
                  </a:lnTo>
                  <a:lnTo>
                    <a:pt x="1532" y="1984"/>
                  </a:lnTo>
                  <a:lnTo>
                    <a:pt x="1542" y="1980"/>
                  </a:lnTo>
                  <a:lnTo>
                    <a:pt x="1550" y="1976"/>
                  </a:lnTo>
                  <a:lnTo>
                    <a:pt x="1559" y="1970"/>
                  </a:lnTo>
                  <a:lnTo>
                    <a:pt x="1568" y="1964"/>
                  </a:lnTo>
                  <a:lnTo>
                    <a:pt x="1576" y="1956"/>
                  </a:lnTo>
                  <a:lnTo>
                    <a:pt x="1583" y="1948"/>
                  </a:lnTo>
                  <a:lnTo>
                    <a:pt x="1591" y="1940"/>
                  </a:lnTo>
                  <a:lnTo>
                    <a:pt x="1596" y="1930"/>
                  </a:lnTo>
                  <a:lnTo>
                    <a:pt x="1602" y="1919"/>
                  </a:lnTo>
                  <a:lnTo>
                    <a:pt x="1605" y="1908"/>
                  </a:lnTo>
                  <a:lnTo>
                    <a:pt x="1608" y="1896"/>
                  </a:lnTo>
                  <a:lnTo>
                    <a:pt x="1611" y="1884"/>
                  </a:lnTo>
                  <a:lnTo>
                    <a:pt x="1616" y="1872"/>
                  </a:lnTo>
                  <a:lnTo>
                    <a:pt x="1622" y="1861"/>
                  </a:lnTo>
                  <a:lnTo>
                    <a:pt x="1629" y="1849"/>
                  </a:lnTo>
                  <a:lnTo>
                    <a:pt x="1636" y="1838"/>
                  </a:lnTo>
                  <a:lnTo>
                    <a:pt x="1644" y="1828"/>
                  </a:lnTo>
                  <a:lnTo>
                    <a:pt x="1653" y="1818"/>
                  </a:lnTo>
                  <a:lnTo>
                    <a:pt x="1661" y="1808"/>
                  </a:lnTo>
                  <a:lnTo>
                    <a:pt x="1691" y="1780"/>
                  </a:lnTo>
                  <a:lnTo>
                    <a:pt x="1704" y="1769"/>
                  </a:lnTo>
                  <a:lnTo>
                    <a:pt x="1712" y="1763"/>
                  </a:lnTo>
                  <a:lnTo>
                    <a:pt x="1731" y="1750"/>
                  </a:lnTo>
                  <a:lnTo>
                    <a:pt x="1759" y="1732"/>
                  </a:lnTo>
                  <a:lnTo>
                    <a:pt x="1795" y="1709"/>
                  </a:lnTo>
                  <a:lnTo>
                    <a:pt x="1836" y="1685"/>
                  </a:lnTo>
                  <a:lnTo>
                    <a:pt x="1877" y="1660"/>
                  </a:lnTo>
                  <a:lnTo>
                    <a:pt x="1898" y="1649"/>
                  </a:lnTo>
                  <a:lnTo>
                    <a:pt x="1917" y="1638"/>
                  </a:lnTo>
                  <a:lnTo>
                    <a:pt x="1937" y="1629"/>
                  </a:lnTo>
                  <a:lnTo>
                    <a:pt x="1954" y="1621"/>
                  </a:lnTo>
                  <a:lnTo>
                    <a:pt x="1962" y="1617"/>
                  </a:lnTo>
                  <a:lnTo>
                    <a:pt x="1969" y="1613"/>
                  </a:lnTo>
                  <a:lnTo>
                    <a:pt x="1976" y="1609"/>
                  </a:lnTo>
                  <a:lnTo>
                    <a:pt x="1981" y="1604"/>
                  </a:lnTo>
                  <a:lnTo>
                    <a:pt x="1987" y="1599"/>
                  </a:lnTo>
                  <a:lnTo>
                    <a:pt x="1991" y="1594"/>
                  </a:lnTo>
                  <a:lnTo>
                    <a:pt x="1994" y="1588"/>
                  </a:lnTo>
                  <a:lnTo>
                    <a:pt x="1998" y="1583"/>
                  </a:lnTo>
                  <a:lnTo>
                    <a:pt x="2002" y="1571"/>
                  </a:lnTo>
                  <a:lnTo>
                    <a:pt x="2005" y="1558"/>
                  </a:lnTo>
                  <a:lnTo>
                    <a:pt x="2006" y="1543"/>
                  </a:lnTo>
                  <a:lnTo>
                    <a:pt x="2006" y="1529"/>
                  </a:lnTo>
                  <a:lnTo>
                    <a:pt x="2002" y="1499"/>
                  </a:lnTo>
                  <a:lnTo>
                    <a:pt x="1997" y="1467"/>
                  </a:lnTo>
                  <a:lnTo>
                    <a:pt x="1990" y="1435"/>
                  </a:lnTo>
                  <a:lnTo>
                    <a:pt x="1986" y="1403"/>
                  </a:lnTo>
                  <a:lnTo>
                    <a:pt x="1986" y="1388"/>
                  </a:lnTo>
                  <a:lnTo>
                    <a:pt x="1987" y="1374"/>
                  </a:lnTo>
                  <a:lnTo>
                    <a:pt x="1990" y="1360"/>
                  </a:lnTo>
                  <a:lnTo>
                    <a:pt x="1993" y="1347"/>
                  </a:lnTo>
                  <a:lnTo>
                    <a:pt x="1998" y="1333"/>
                  </a:lnTo>
                  <a:lnTo>
                    <a:pt x="2003" y="1323"/>
                  </a:lnTo>
                  <a:lnTo>
                    <a:pt x="2010" y="1312"/>
                  </a:lnTo>
                  <a:lnTo>
                    <a:pt x="2016" y="1302"/>
                  </a:lnTo>
                  <a:lnTo>
                    <a:pt x="2028" y="1286"/>
                  </a:lnTo>
                  <a:lnTo>
                    <a:pt x="2039" y="1273"/>
                  </a:lnTo>
                  <a:lnTo>
                    <a:pt x="2047" y="1265"/>
                  </a:lnTo>
                  <a:lnTo>
                    <a:pt x="2050" y="1263"/>
                  </a:lnTo>
                  <a:lnTo>
                    <a:pt x="2058" y="1258"/>
                  </a:lnTo>
                  <a:lnTo>
                    <a:pt x="2078" y="1246"/>
                  </a:lnTo>
                  <a:lnTo>
                    <a:pt x="2109" y="1229"/>
                  </a:lnTo>
                  <a:lnTo>
                    <a:pt x="2149" y="1208"/>
                  </a:lnTo>
                  <a:lnTo>
                    <a:pt x="2194" y="1187"/>
                  </a:lnTo>
                  <a:lnTo>
                    <a:pt x="2242" y="1165"/>
                  </a:lnTo>
                  <a:lnTo>
                    <a:pt x="2267" y="1156"/>
                  </a:lnTo>
                  <a:lnTo>
                    <a:pt x="2291" y="1147"/>
                  </a:lnTo>
                  <a:lnTo>
                    <a:pt x="2314" y="1140"/>
                  </a:lnTo>
                  <a:lnTo>
                    <a:pt x="2338" y="1134"/>
                  </a:lnTo>
                  <a:lnTo>
                    <a:pt x="2348" y="1132"/>
                  </a:lnTo>
                  <a:lnTo>
                    <a:pt x="2357" y="1129"/>
                  </a:lnTo>
                  <a:lnTo>
                    <a:pt x="2367" y="1126"/>
                  </a:lnTo>
                  <a:lnTo>
                    <a:pt x="2376" y="1121"/>
                  </a:lnTo>
                  <a:lnTo>
                    <a:pt x="2395" y="1111"/>
                  </a:lnTo>
                  <a:lnTo>
                    <a:pt x="2412" y="1101"/>
                  </a:lnTo>
                  <a:lnTo>
                    <a:pt x="2431" y="1088"/>
                  </a:lnTo>
                  <a:lnTo>
                    <a:pt x="2448" y="1073"/>
                  </a:lnTo>
                  <a:lnTo>
                    <a:pt x="2465" y="1058"/>
                  </a:lnTo>
                  <a:lnTo>
                    <a:pt x="2481" y="1043"/>
                  </a:lnTo>
                  <a:lnTo>
                    <a:pt x="2476" y="1030"/>
                  </a:lnTo>
                  <a:lnTo>
                    <a:pt x="2469" y="1015"/>
                  </a:lnTo>
                  <a:lnTo>
                    <a:pt x="2464" y="998"/>
                  </a:lnTo>
                  <a:lnTo>
                    <a:pt x="2459" y="981"/>
                  </a:lnTo>
                  <a:lnTo>
                    <a:pt x="2455" y="963"/>
                  </a:lnTo>
                  <a:lnTo>
                    <a:pt x="2454" y="945"/>
                  </a:lnTo>
                  <a:lnTo>
                    <a:pt x="2453" y="935"/>
                  </a:lnTo>
                  <a:lnTo>
                    <a:pt x="2454" y="926"/>
                  </a:lnTo>
                  <a:lnTo>
                    <a:pt x="2455" y="917"/>
                  </a:lnTo>
                  <a:lnTo>
                    <a:pt x="2456" y="908"/>
                  </a:lnTo>
                  <a:lnTo>
                    <a:pt x="2462" y="879"/>
                  </a:lnTo>
                  <a:lnTo>
                    <a:pt x="2469" y="847"/>
                  </a:lnTo>
                  <a:lnTo>
                    <a:pt x="2476" y="813"/>
                  </a:lnTo>
                  <a:lnTo>
                    <a:pt x="2480" y="781"/>
                  </a:lnTo>
                  <a:lnTo>
                    <a:pt x="2483" y="749"/>
                  </a:lnTo>
                  <a:lnTo>
                    <a:pt x="2484" y="722"/>
                  </a:lnTo>
                  <a:lnTo>
                    <a:pt x="2484" y="711"/>
                  </a:lnTo>
                  <a:lnTo>
                    <a:pt x="2483" y="701"/>
                  </a:lnTo>
                  <a:lnTo>
                    <a:pt x="2481" y="692"/>
                  </a:lnTo>
                  <a:lnTo>
                    <a:pt x="2479" y="686"/>
                  </a:lnTo>
                  <a:lnTo>
                    <a:pt x="2476" y="679"/>
                  </a:lnTo>
                  <a:lnTo>
                    <a:pt x="2472" y="671"/>
                  </a:lnTo>
                  <a:lnTo>
                    <a:pt x="2469" y="660"/>
                  </a:lnTo>
                  <a:lnTo>
                    <a:pt x="2466" y="647"/>
                  </a:lnTo>
                  <a:lnTo>
                    <a:pt x="2458" y="617"/>
                  </a:lnTo>
                  <a:lnTo>
                    <a:pt x="2449" y="586"/>
                  </a:lnTo>
                  <a:lnTo>
                    <a:pt x="2444" y="569"/>
                  </a:lnTo>
                  <a:lnTo>
                    <a:pt x="2440" y="553"/>
                  </a:lnTo>
                  <a:lnTo>
                    <a:pt x="2433" y="538"/>
                  </a:lnTo>
                  <a:lnTo>
                    <a:pt x="2427" y="523"/>
                  </a:lnTo>
                  <a:lnTo>
                    <a:pt x="2420" y="510"/>
                  </a:lnTo>
                  <a:lnTo>
                    <a:pt x="2412" y="498"/>
                  </a:lnTo>
                  <a:lnTo>
                    <a:pt x="2404" y="488"/>
                  </a:lnTo>
                  <a:lnTo>
                    <a:pt x="2395" y="480"/>
                  </a:lnTo>
                  <a:lnTo>
                    <a:pt x="2373" y="466"/>
                  </a:lnTo>
                  <a:lnTo>
                    <a:pt x="2346" y="449"/>
                  </a:lnTo>
                  <a:lnTo>
                    <a:pt x="2316" y="429"/>
                  </a:lnTo>
                  <a:lnTo>
                    <a:pt x="2285" y="410"/>
                  </a:lnTo>
                  <a:lnTo>
                    <a:pt x="2257" y="392"/>
                  </a:lnTo>
                  <a:lnTo>
                    <a:pt x="2234" y="378"/>
                  </a:lnTo>
                  <a:lnTo>
                    <a:pt x="2218" y="368"/>
                  </a:lnTo>
                  <a:lnTo>
                    <a:pt x="2212" y="364"/>
                  </a:lnTo>
                  <a:lnTo>
                    <a:pt x="2209" y="364"/>
                  </a:lnTo>
                  <a:lnTo>
                    <a:pt x="2199" y="363"/>
                  </a:lnTo>
                  <a:lnTo>
                    <a:pt x="2185" y="359"/>
                  </a:lnTo>
                  <a:lnTo>
                    <a:pt x="2169" y="354"/>
                  </a:lnTo>
                  <a:lnTo>
                    <a:pt x="2160" y="350"/>
                  </a:lnTo>
                  <a:lnTo>
                    <a:pt x="2151" y="345"/>
                  </a:lnTo>
                  <a:lnTo>
                    <a:pt x="2142" y="340"/>
                  </a:lnTo>
                  <a:lnTo>
                    <a:pt x="2135" y="333"/>
                  </a:lnTo>
                  <a:lnTo>
                    <a:pt x="2127" y="327"/>
                  </a:lnTo>
                  <a:lnTo>
                    <a:pt x="2121" y="318"/>
                  </a:lnTo>
                  <a:lnTo>
                    <a:pt x="2116" y="308"/>
                  </a:lnTo>
                  <a:lnTo>
                    <a:pt x="2112" y="297"/>
                  </a:lnTo>
                  <a:lnTo>
                    <a:pt x="2110" y="285"/>
                  </a:lnTo>
                  <a:lnTo>
                    <a:pt x="2108" y="271"/>
                  </a:lnTo>
                  <a:lnTo>
                    <a:pt x="2105" y="254"/>
                  </a:lnTo>
                  <a:lnTo>
                    <a:pt x="2104" y="234"/>
                  </a:lnTo>
                  <a:lnTo>
                    <a:pt x="2102" y="191"/>
                  </a:lnTo>
                  <a:lnTo>
                    <a:pt x="2101" y="145"/>
                  </a:lnTo>
                  <a:lnTo>
                    <a:pt x="2100" y="99"/>
                  </a:lnTo>
                  <a:lnTo>
                    <a:pt x="2100" y="58"/>
                  </a:lnTo>
                  <a:lnTo>
                    <a:pt x="2100" y="23"/>
                  </a:lnTo>
                  <a:lnTo>
                    <a:pt x="2101" y="0"/>
                  </a:lnTo>
                  <a:lnTo>
                    <a:pt x="2068" y="36"/>
                  </a:lnTo>
                  <a:lnTo>
                    <a:pt x="2036" y="69"/>
                  </a:lnTo>
                  <a:lnTo>
                    <a:pt x="2022" y="83"/>
                  </a:lnTo>
                  <a:lnTo>
                    <a:pt x="2009" y="95"/>
                  </a:lnTo>
                  <a:lnTo>
                    <a:pt x="1998" y="104"/>
                  </a:lnTo>
                  <a:lnTo>
                    <a:pt x="1990" y="109"/>
                  </a:lnTo>
                  <a:lnTo>
                    <a:pt x="1977" y="116"/>
                  </a:lnTo>
                  <a:lnTo>
                    <a:pt x="1962" y="124"/>
                  </a:lnTo>
                  <a:lnTo>
                    <a:pt x="1948" y="134"/>
                  </a:lnTo>
                  <a:lnTo>
                    <a:pt x="1934" y="144"/>
                  </a:lnTo>
                  <a:lnTo>
                    <a:pt x="1928" y="149"/>
                  </a:lnTo>
                  <a:lnTo>
                    <a:pt x="1922" y="156"/>
                  </a:lnTo>
                  <a:lnTo>
                    <a:pt x="1917" y="161"/>
                  </a:lnTo>
                  <a:lnTo>
                    <a:pt x="1913" y="168"/>
                  </a:lnTo>
                  <a:lnTo>
                    <a:pt x="1910" y="173"/>
                  </a:lnTo>
                  <a:lnTo>
                    <a:pt x="1907" y="180"/>
                  </a:lnTo>
                  <a:lnTo>
                    <a:pt x="1906" y="185"/>
                  </a:lnTo>
                  <a:lnTo>
                    <a:pt x="1906" y="192"/>
                  </a:lnTo>
                  <a:lnTo>
                    <a:pt x="1907" y="197"/>
                  </a:lnTo>
                  <a:lnTo>
                    <a:pt x="1907" y="202"/>
                  </a:lnTo>
                  <a:lnTo>
                    <a:pt x="1906" y="206"/>
                  </a:lnTo>
                  <a:lnTo>
                    <a:pt x="1905" y="209"/>
                  </a:lnTo>
                  <a:lnTo>
                    <a:pt x="1904" y="214"/>
                  </a:lnTo>
                  <a:lnTo>
                    <a:pt x="1902" y="217"/>
                  </a:lnTo>
                  <a:lnTo>
                    <a:pt x="1899" y="219"/>
                  </a:lnTo>
                  <a:lnTo>
                    <a:pt x="1895" y="222"/>
                  </a:lnTo>
                  <a:lnTo>
                    <a:pt x="1888" y="227"/>
                  </a:lnTo>
                  <a:lnTo>
                    <a:pt x="1878" y="230"/>
                  </a:lnTo>
                  <a:lnTo>
                    <a:pt x="1866" y="231"/>
                  </a:lnTo>
                  <a:lnTo>
                    <a:pt x="1853" y="23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271"/>
            <p:cNvSpPr>
              <a:spLocks noChangeAspect="1"/>
            </p:cNvSpPr>
            <p:nvPr/>
          </p:nvSpPr>
          <p:spPr bwMode="auto">
            <a:xfrm>
              <a:off x="4723" y="2182"/>
              <a:ext cx="327" cy="553"/>
            </a:xfrm>
            <a:custGeom>
              <a:avLst/>
              <a:gdLst>
                <a:gd name="T0" fmla="*/ 0 w 2484"/>
                <a:gd name="T1" fmla="*/ 0 h 3925"/>
                <a:gd name="T2" fmla="*/ 0 w 2484"/>
                <a:gd name="T3" fmla="*/ 0 h 3925"/>
                <a:gd name="T4" fmla="*/ 0 w 2484"/>
                <a:gd name="T5" fmla="*/ 0 h 3925"/>
                <a:gd name="T6" fmla="*/ 0 w 2484"/>
                <a:gd name="T7" fmla="*/ 0 h 3925"/>
                <a:gd name="T8" fmla="*/ 0 w 2484"/>
                <a:gd name="T9" fmla="*/ 0 h 3925"/>
                <a:gd name="T10" fmla="*/ 0 w 2484"/>
                <a:gd name="T11" fmla="*/ 0 h 3925"/>
                <a:gd name="T12" fmla="*/ 0 w 2484"/>
                <a:gd name="T13" fmla="*/ 0 h 3925"/>
                <a:gd name="T14" fmla="*/ 0 w 2484"/>
                <a:gd name="T15" fmla="*/ 0 h 3925"/>
                <a:gd name="T16" fmla="*/ 0 w 2484"/>
                <a:gd name="T17" fmla="*/ 0 h 3925"/>
                <a:gd name="T18" fmla="*/ 0 w 2484"/>
                <a:gd name="T19" fmla="*/ 0 h 3925"/>
                <a:gd name="T20" fmla="*/ 0 w 2484"/>
                <a:gd name="T21" fmla="*/ 0 h 3925"/>
                <a:gd name="T22" fmla="*/ 0 w 2484"/>
                <a:gd name="T23" fmla="*/ 0 h 3925"/>
                <a:gd name="T24" fmla="*/ 0 w 2484"/>
                <a:gd name="T25" fmla="*/ 0 h 3925"/>
                <a:gd name="T26" fmla="*/ 0 w 2484"/>
                <a:gd name="T27" fmla="*/ 0 h 3925"/>
                <a:gd name="T28" fmla="*/ 0 w 2484"/>
                <a:gd name="T29" fmla="*/ 0 h 3925"/>
                <a:gd name="T30" fmla="*/ 0 w 2484"/>
                <a:gd name="T31" fmla="*/ 0 h 3925"/>
                <a:gd name="T32" fmla="*/ 0 w 2484"/>
                <a:gd name="T33" fmla="*/ 0 h 3925"/>
                <a:gd name="T34" fmla="*/ 0 w 2484"/>
                <a:gd name="T35" fmla="*/ 0 h 3925"/>
                <a:gd name="T36" fmla="*/ 0 w 2484"/>
                <a:gd name="T37" fmla="*/ 0 h 3925"/>
                <a:gd name="T38" fmla="*/ 0 w 2484"/>
                <a:gd name="T39" fmla="*/ 0 h 3925"/>
                <a:gd name="T40" fmla="*/ 0 w 2484"/>
                <a:gd name="T41" fmla="*/ 0 h 3925"/>
                <a:gd name="T42" fmla="*/ 0 w 2484"/>
                <a:gd name="T43" fmla="*/ 0 h 3925"/>
                <a:gd name="T44" fmla="*/ 0 w 2484"/>
                <a:gd name="T45" fmla="*/ 0 h 3925"/>
                <a:gd name="T46" fmla="*/ 0 w 2484"/>
                <a:gd name="T47" fmla="*/ 0 h 3925"/>
                <a:gd name="T48" fmla="*/ 0 w 2484"/>
                <a:gd name="T49" fmla="*/ 0 h 3925"/>
                <a:gd name="T50" fmla="*/ 0 w 2484"/>
                <a:gd name="T51" fmla="*/ 0 h 3925"/>
                <a:gd name="T52" fmla="*/ 0 w 2484"/>
                <a:gd name="T53" fmla="*/ 0 h 3925"/>
                <a:gd name="T54" fmla="*/ 0 w 2484"/>
                <a:gd name="T55" fmla="*/ 0 h 3925"/>
                <a:gd name="T56" fmla="*/ 0 w 2484"/>
                <a:gd name="T57" fmla="*/ 0 h 3925"/>
                <a:gd name="T58" fmla="*/ 0 w 2484"/>
                <a:gd name="T59" fmla="*/ 0 h 3925"/>
                <a:gd name="T60" fmla="*/ 0 w 2484"/>
                <a:gd name="T61" fmla="*/ 0 h 3925"/>
                <a:gd name="T62" fmla="*/ 0 w 2484"/>
                <a:gd name="T63" fmla="*/ 0 h 3925"/>
                <a:gd name="T64" fmla="*/ 0 w 2484"/>
                <a:gd name="T65" fmla="*/ 0 h 3925"/>
                <a:gd name="T66" fmla="*/ 0 w 2484"/>
                <a:gd name="T67" fmla="*/ 0 h 3925"/>
                <a:gd name="T68" fmla="*/ 0 w 2484"/>
                <a:gd name="T69" fmla="*/ 0 h 3925"/>
                <a:gd name="T70" fmla="*/ 0 w 2484"/>
                <a:gd name="T71" fmla="*/ 0 h 3925"/>
                <a:gd name="T72" fmla="*/ 0 w 2484"/>
                <a:gd name="T73" fmla="*/ 0 h 3925"/>
                <a:gd name="T74" fmla="*/ 0 w 2484"/>
                <a:gd name="T75" fmla="*/ 0 h 3925"/>
                <a:gd name="T76" fmla="*/ 0 w 2484"/>
                <a:gd name="T77" fmla="*/ 0 h 3925"/>
                <a:gd name="T78" fmla="*/ 0 w 2484"/>
                <a:gd name="T79" fmla="*/ 0 h 3925"/>
                <a:gd name="T80" fmla="*/ 0 w 2484"/>
                <a:gd name="T81" fmla="*/ 0 h 3925"/>
                <a:gd name="T82" fmla="*/ 0 w 2484"/>
                <a:gd name="T83" fmla="*/ 0 h 3925"/>
                <a:gd name="T84" fmla="*/ 0 w 2484"/>
                <a:gd name="T85" fmla="*/ 0 h 3925"/>
                <a:gd name="T86" fmla="*/ 0 w 2484"/>
                <a:gd name="T87" fmla="*/ 0 h 3925"/>
                <a:gd name="T88" fmla="*/ 0 w 2484"/>
                <a:gd name="T89" fmla="*/ 0 h 3925"/>
                <a:gd name="T90" fmla="*/ 0 w 2484"/>
                <a:gd name="T91" fmla="*/ 0 h 3925"/>
                <a:gd name="T92" fmla="*/ 0 w 2484"/>
                <a:gd name="T93" fmla="*/ 0 h 3925"/>
                <a:gd name="T94" fmla="*/ 0 w 2484"/>
                <a:gd name="T95" fmla="*/ 0 h 3925"/>
                <a:gd name="T96" fmla="*/ 0 w 2484"/>
                <a:gd name="T97" fmla="*/ 0 h 3925"/>
                <a:gd name="T98" fmla="*/ 0 w 2484"/>
                <a:gd name="T99" fmla="*/ 0 h 3925"/>
                <a:gd name="T100" fmla="*/ 0 w 2484"/>
                <a:gd name="T101" fmla="*/ 0 h 3925"/>
                <a:gd name="T102" fmla="*/ 0 w 2484"/>
                <a:gd name="T103" fmla="*/ 0 h 3925"/>
                <a:gd name="T104" fmla="*/ 0 w 2484"/>
                <a:gd name="T105" fmla="*/ 0 h 3925"/>
                <a:gd name="T106" fmla="*/ 0 w 2484"/>
                <a:gd name="T107" fmla="*/ 0 h 3925"/>
                <a:gd name="T108" fmla="*/ 0 w 2484"/>
                <a:gd name="T109" fmla="*/ 0 h 3925"/>
                <a:gd name="T110" fmla="*/ 0 w 2484"/>
                <a:gd name="T111" fmla="*/ 0 h 3925"/>
                <a:gd name="T112" fmla="*/ 0 w 2484"/>
                <a:gd name="T113" fmla="*/ 0 h 3925"/>
                <a:gd name="T114" fmla="*/ 0 w 2484"/>
                <a:gd name="T115" fmla="*/ 0 h 3925"/>
                <a:gd name="T116" fmla="*/ 0 w 2484"/>
                <a:gd name="T117" fmla="*/ 0 h 3925"/>
                <a:gd name="T118" fmla="*/ 0 w 2484"/>
                <a:gd name="T119" fmla="*/ 0 h 3925"/>
                <a:gd name="T120" fmla="*/ 0 w 2484"/>
                <a:gd name="T121" fmla="*/ 0 h 3925"/>
                <a:gd name="T122" fmla="*/ 0 w 2484"/>
                <a:gd name="T123" fmla="*/ 0 h 3925"/>
                <a:gd name="T124" fmla="*/ 0 w 2484"/>
                <a:gd name="T125" fmla="*/ 0 h 39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84"/>
                <a:gd name="T190" fmla="*/ 0 h 3925"/>
                <a:gd name="T191" fmla="*/ 2484 w 2484"/>
                <a:gd name="T192" fmla="*/ 3925 h 392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84" h="3925">
                  <a:moveTo>
                    <a:pt x="1853" y="232"/>
                  </a:moveTo>
                  <a:lnTo>
                    <a:pt x="1841" y="256"/>
                  </a:lnTo>
                  <a:lnTo>
                    <a:pt x="1829" y="277"/>
                  </a:lnTo>
                  <a:lnTo>
                    <a:pt x="1824" y="285"/>
                  </a:lnTo>
                  <a:lnTo>
                    <a:pt x="1818" y="293"/>
                  </a:lnTo>
                  <a:lnTo>
                    <a:pt x="1813" y="299"/>
                  </a:lnTo>
                  <a:lnTo>
                    <a:pt x="1807" y="303"/>
                  </a:lnTo>
                  <a:lnTo>
                    <a:pt x="1784" y="317"/>
                  </a:lnTo>
                  <a:lnTo>
                    <a:pt x="1752" y="340"/>
                  </a:lnTo>
                  <a:lnTo>
                    <a:pt x="1712" y="366"/>
                  </a:lnTo>
                  <a:lnTo>
                    <a:pt x="1666" y="394"/>
                  </a:lnTo>
                  <a:lnTo>
                    <a:pt x="1643" y="408"/>
                  </a:lnTo>
                  <a:lnTo>
                    <a:pt x="1620" y="421"/>
                  </a:lnTo>
                  <a:lnTo>
                    <a:pt x="1597" y="433"/>
                  </a:lnTo>
                  <a:lnTo>
                    <a:pt x="1577" y="443"/>
                  </a:lnTo>
                  <a:lnTo>
                    <a:pt x="1556" y="452"/>
                  </a:lnTo>
                  <a:lnTo>
                    <a:pt x="1537" y="457"/>
                  </a:lnTo>
                  <a:lnTo>
                    <a:pt x="1529" y="460"/>
                  </a:lnTo>
                  <a:lnTo>
                    <a:pt x="1521" y="461"/>
                  </a:lnTo>
                  <a:lnTo>
                    <a:pt x="1513" y="462"/>
                  </a:lnTo>
                  <a:lnTo>
                    <a:pt x="1507" y="462"/>
                  </a:lnTo>
                  <a:lnTo>
                    <a:pt x="1495" y="461"/>
                  </a:lnTo>
                  <a:lnTo>
                    <a:pt x="1482" y="460"/>
                  </a:lnTo>
                  <a:lnTo>
                    <a:pt x="1469" y="461"/>
                  </a:lnTo>
                  <a:lnTo>
                    <a:pt x="1456" y="463"/>
                  </a:lnTo>
                  <a:lnTo>
                    <a:pt x="1443" y="465"/>
                  </a:lnTo>
                  <a:lnTo>
                    <a:pt x="1431" y="468"/>
                  </a:lnTo>
                  <a:lnTo>
                    <a:pt x="1418" y="472"/>
                  </a:lnTo>
                  <a:lnTo>
                    <a:pt x="1405" y="476"/>
                  </a:lnTo>
                  <a:lnTo>
                    <a:pt x="1393" y="481"/>
                  </a:lnTo>
                  <a:lnTo>
                    <a:pt x="1381" y="487"/>
                  </a:lnTo>
                  <a:lnTo>
                    <a:pt x="1369" y="492"/>
                  </a:lnTo>
                  <a:lnTo>
                    <a:pt x="1357" y="499"/>
                  </a:lnTo>
                  <a:lnTo>
                    <a:pt x="1335" y="513"/>
                  </a:lnTo>
                  <a:lnTo>
                    <a:pt x="1315" y="528"/>
                  </a:lnTo>
                  <a:lnTo>
                    <a:pt x="1307" y="536"/>
                  </a:lnTo>
                  <a:lnTo>
                    <a:pt x="1298" y="546"/>
                  </a:lnTo>
                  <a:lnTo>
                    <a:pt x="1290" y="555"/>
                  </a:lnTo>
                  <a:lnTo>
                    <a:pt x="1284" y="565"/>
                  </a:lnTo>
                  <a:lnTo>
                    <a:pt x="1271" y="585"/>
                  </a:lnTo>
                  <a:lnTo>
                    <a:pt x="1259" y="604"/>
                  </a:lnTo>
                  <a:lnTo>
                    <a:pt x="1252" y="613"/>
                  </a:lnTo>
                  <a:lnTo>
                    <a:pt x="1247" y="621"/>
                  </a:lnTo>
                  <a:lnTo>
                    <a:pt x="1241" y="627"/>
                  </a:lnTo>
                  <a:lnTo>
                    <a:pt x="1235" y="633"/>
                  </a:lnTo>
                  <a:lnTo>
                    <a:pt x="1228" y="636"/>
                  </a:lnTo>
                  <a:lnTo>
                    <a:pt x="1222" y="638"/>
                  </a:lnTo>
                  <a:lnTo>
                    <a:pt x="1215" y="638"/>
                  </a:lnTo>
                  <a:lnTo>
                    <a:pt x="1208" y="636"/>
                  </a:lnTo>
                  <a:lnTo>
                    <a:pt x="1192" y="629"/>
                  </a:lnTo>
                  <a:lnTo>
                    <a:pt x="1176" y="622"/>
                  </a:lnTo>
                  <a:lnTo>
                    <a:pt x="1160" y="613"/>
                  </a:lnTo>
                  <a:lnTo>
                    <a:pt x="1142" y="605"/>
                  </a:lnTo>
                  <a:lnTo>
                    <a:pt x="1131" y="601"/>
                  </a:lnTo>
                  <a:lnTo>
                    <a:pt x="1121" y="598"/>
                  </a:lnTo>
                  <a:lnTo>
                    <a:pt x="1109" y="595"/>
                  </a:lnTo>
                  <a:lnTo>
                    <a:pt x="1097" y="591"/>
                  </a:lnTo>
                  <a:lnTo>
                    <a:pt x="1083" y="589"/>
                  </a:lnTo>
                  <a:lnTo>
                    <a:pt x="1067" y="588"/>
                  </a:lnTo>
                  <a:lnTo>
                    <a:pt x="1051" y="587"/>
                  </a:lnTo>
                  <a:lnTo>
                    <a:pt x="1032" y="586"/>
                  </a:lnTo>
                  <a:lnTo>
                    <a:pt x="994" y="587"/>
                  </a:lnTo>
                  <a:lnTo>
                    <a:pt x="955" y="588"/>
                  </a:lnTo>
                  <a:lnTo>
                    <a:pt x="917" y="589"/>
                  </a:lnTo>
                  <a:lnTo>
                    <a:pt x="882" y="590"/>
                  </a:lnTo>
                  <a:lnTo>
                    <a:pt x="853" y="592"/>
                  </a:lnTo>
                  <a:lnTo>
                    <a:pt x="829" y="593"/>
                  </a:lnTo>
                  <a:lnTo>
                    <a:pt x="814" y="595"/>
                  </a:lnTo>
                  <a:lnTo>
                    <a:pt x="808" y="595"/>
                  </a:lnTo>
                  <a:lnTo>
                    <a:pt x="812" y="603"/>
                  </a:lnTo>
                  <a:lnTo>
                    <a:pt x="821" y="623"/>
                  </a:lnTo>
                  <a:lnTo>
                    <a:pt x="829" y="635"/>
                  </a:lnTo>
                  <a:lnTo>
                    <a:pt x="840" y="647"/>
                  </a:lnTo>
                  <a:lnTo>
                    <a:pt x="845" y="653"/>
                  </a:lnTo>
                  <a:lnTo>
                    <a:pt x="852" y="659"/>
                  </a:lnTo>
                  <a:lnTo>
                    <a:pt x="858" y="664"/>
                  </a:lnTo>
                  <a:lnTo>
                    <a:pt x="866" y="670"/>
                  </a:lnTo>
                  <a:lnTo>
                    <a:pt x="886" y="683"/>
                  </a:lnTo>
                  <a:lnTo>
                    <a:pt x="911" y="703"/>
                  </a:lnTo>
                  <a:lnTo>
                    <a:pt x="940" y="728"/>
                  </a:lnTo>
                  <a:lnTo>
                    <a:pt x="969" y="753"/>
                  </a:lnTo>
                  <a:lnTo>
                    <a:pt x="997" y="778"/>
                  </a:lnTo>
                  <a:lnTo>
                    <a:pt x="1019" y="799"/>
                  </a:lnTo>
                  <a:lnTo>
                    <a:pt x="1035" y="814"/>
                  </a:lnTo>
                  <a:lnTo>
                    <a:pt x="1041" y="820"/>
                  </a:lnTo>
                  <a:lnTo>
                    <a:pt x="1041" y="826"/>
                  </a:lnTo>
                  <a:lnTo>
                    <a:pt x="1040" y="845"/>
                  </a:lnTo>
                  <a:lnTo>
                    <a:pt x="1037" y="858"/>
                  </a:lnTo>
                  <a:lnTo>
                    <a:pt x="1030" y="872"/>
                  </a:lnTo>
                  <a:lnTo>
                    <a:pt x="1026" y="880"/>
                  </a:lnTo>
                  <a:lnTo>
                    <a:pt x="1020" y="887"/>
                  </a:lnTo>
                  <a:lnTo>
                    <a:pt x="1015" y="895"/>
                  </a:lnTo>
                  <a:lnTo>
                    <a:pt x="1007" y="903"/>
                  </a:lnTo>
                  <a:lnTo>
                    <a:pt x="969" y="941"/>
                  </a:lnTo>
                  <a:lnTo>
                    <a:pt x="926" y="985"/>
                  </a:lnTo>
                  <a:lnTo>
                    <a:pt x="889" y="1021"/>
                  </a:lnTo>
                  <a:lnTo>
                    <a:pt x="875" y="1035"/>
                  </a:lnTo>
                  <a:lnTo>
                    <a:pt x="857" y="1059"/>
                  </a:lnTo>
                  <a:lnTo>
                    <a:pt x="815" y="1111"/>
                  </a:lnTo>
                  <a:lnTo>
                    <a:pt x="790" y="1141"/>
                  </a:lnTo>
                  <a:lnTo>
                    <a:pt x="766" y="1166"/>
                  </a:lnTo>
                  <a:lnTo>
                    <a:pt x="754" y="1177"/>
                  </a:lnTo>
                  <a:lnTo>
                    <a:pt x="743" y="1184"/>
                  </a:lnTo>
                  <a:lnTo>
                    <a:pt x="733" y="1191"/>
                  </a:lnTo>
                  <a:lnTo>
                    <a:pt x="724" y="1194"/>
                  </a:lnTo>
                  <a:lnTo>
                    <a:pt x="717" y="1195"/>
                  </a:lnTo>
                  <a:lnTo>
                    <a:pt x="708" y="1194"/>
                  </a:lnTo>
                  <a:lnTo>
                    <a:pt x="698" y="1193"/>
                  </a:lnTo>
                  <a:lnTo>
                    <a:pt x="690" y="1192"/>
                  </a:lnTo>
                  <a:lnTo>
                    <a:pt x="670" y="1187"/>
                  </a:lnTo>
                  <a:lnTo>
                    <a:pt x="649" y="1181"/>
                  </a:lnTo>
                  <a:lnTo>
                    <a:pt x="640" y="1179"/>
                  </a:lnTo>
                  <a:lnTo>
                    <a:pt x="630" y="1178"/>
                  </a:lnTo>
                  <a:lnTo>
                    <a:pt x="619" y="1177"/>
                  </a:lnTo>
                  <a:lnTo>
                    <a:pt x="610" y="1178"/>
                  </a:lnTo>
                  <a:lnTo>
                    <a:pt x="600" y="1179"/>
                  </a:lnTo>
                  <a:lnTo>
                    <a:pt x="592" y="1182"/>
                  </a:lnTo>
                  <a:lnTo>
                    <a:pt x="583" y="1188"/>
                  </a:lnTo>
                  <a:lnTo>
                    <a:pt x="574" y="1194"/>
                  </a:lnTo>
                  <a:lnTo>
                    <a:pt x="564" y="1206"/>
                  </a:lnTo>
                  <a:lnTo>
                    <a:pt x="549" y="1226"/>
                  </a:lnTo>
                  <a:lnTo>
                    <a:pt x="530" y="1253"/>
                  </a:lnTo>
                  <a:lnTo>
                    <a:pt x="508" y="1284"/>
                  </a:lnTo>
                  <a:lnTo>
                    <a:pt x="457" y="1360"/>
                  </a:lnTo>
                  <a:lnTo>
                    <a:pt x="401" y="1442"/>
                  </a:lnTo>
                  <a:lnTo>
                    <a:pt x="348" y="1524"/>
                  </a:lnTo>
                  <a:lnTo>
                    <a:pt x="302" y="1594"/>
                  </a:lnTo>
                  <a:lnTo>
                    <a:pt x="271" y="1641"/>
                  </a:lnTo>
                  <a:lnTo>
                    <a:pt x="259" y="1660"/>
                  </a:lnTo>
                  <a:lnTo>
                    <a:pt x="275" y="1659"/>
                  </a:lnTo>
                  <a:lnTo>
                    <a:pt x="312" y="1659"/>
                  </a:lnTo>
                  <a:lnTo>
                    <a:pt x="333" y="1661"/>
                  </a:lnTo>
                  <a:lnTo>
                    <a:pt x="350" y="1664"/>
                  </a:lnTo>
                  <a:lnTo>
                    <a:pt x="357" y="1666"/>
                  </a:lnTo>
                  <a:lnTo>
                    <a:pt x="362" y="1669"/>
                  </a:lnTo>
                  <a:lnTo>
                    <a:pt x="364" y="1671"/>
                  </a:lnTo>
                  <a:lnTo>
                    <a:pt x="365" y="1673"/>
                  </a:lnTo>
                  <a:lnTo>
                    <a:pt x="366" y="1675"/>
                  </a:lnTo>
                  <a:lnTo>
                    <a:pt x="366" y="1677"/>
                  </a:lnTo>
                  <a:lnTo>
                    <a:pt x="366" y="1690"/>
                  </a:lnTo>
                  <a:lnTo>
                    <a:pt x="368" y="1711"/>
                  </a:lnTo>
                  <a:lnTo>
                    <a:pt x="366" y="1736"/>
                  </a:lnTo>
                  <a:lnTo>
                    <a:pt x="365" y="1765"/>
                  </a:lnTo>
                  <a:lnTo>
                    <a:pt x="364" y="1781"/>
                  </a:lnTo>
                  <a:lnTo>
                    <a:pt x="362" y="1797"/>
                  </a:lnTo>
                  <a:lnTo>
                    <a:pt x="360" y="1812"/>
                  </a:lnTo>
                  <a:lnTo>
                    <a:pt x="356" y="1828"/>
                  </a:lnTo>
                  <a:lnTo>
                    <a:pt x="351" y="1843"/>
                  </a:lnTo>
                  <a:lnTo>
                    <a:pt x="347" y="1858"/>
                  </a:lnTo>
                  <a:lnTo>
                    <a:pt x="340" y="1872"/>
                  </a:lnTo>
                  <a:lnTo>
                    <a:pt x="333" y="1885"/>
                  </a:lnTo>
                  <a:lnTo>
                    <a:pt x="329" y="1892"/>
                  </a:lnTo>
                  <a:lnTo>
                    <a:pt x="326" y="1899"/>
                  </a:lnTo>
                  <a:lnTo>
                    <a:pt x="324" y="1907"/>
                  </a:lnTo>
                  <a:lnTo>
                    <a:pt x="321" y="1917"/>
                  </a:lnTo>
                  <a:lnTo>
                    <a:pt x="317" y="1936"/>
                  </a:lnTo>
                  <a:lnTo>
                    <a:pt x="315" y="1957"/>
                  </a:lnTo>
                  <a:lnTo>
                    <a:pt x="315" y="1980"/>
                  </a:lnTo>
                  <a:lnTo>
                    <a:pt x="315" y="2004"/>
                  </a:lnTo>
                  <a:lnTo>
                    <a:pt x="316" y="2028"/>
                  </a:lnTo>
                  <a:lnTo>
                    <a:pt x="317" y="2052"/>
                  </a:lnTo>
                  <a:lnTo>
                    <a:pt x="322" y="2096"/>
                  </a:lnTo>
                  <a:lnTo>
                    <a:pt x="327" y="2133"/>
                  </a:lnTo>
                  <a:lnTo>
                    <a:pt x="332" y="2158"/>
                  </a:lnTo>
                  <a:lnTo>
                    <a:pt x="333" y="2168"/>
                  </a:lnTo>
                  <a:lnTo>
                    <a:pt x="329" y="2183"/>
                  </a:lnTo>
                  <a:lnTo>
                    <a:pt x="320" y="2220"/>
                  </a:lnTo>
                  <a:lnTo>
                    <a:pt x="312" y="2243"/>
                  </a:lnTo>
                  <a:lnTo>
                    <a:pt x="301" y="2266"/>
                  </a:lnTo>
                  <a:lnTo>
                    <a:pt x="296" y="2278"/>
                  </a:lnTo>
                  <a:lnTo>
                    <a:pt x="289" y="2289"/>
                  </a:lnTo>
                  <a:lnTo>
                    <a:pt x="283" y="2300"/>
                  </a:lnTo>
                  <a:lnTo>
                    <a:pt x="275" y="2310"/>
                  </a:lnTo>
                  <a:lnTo>
                    <a:pt x="267" y="2319"/>
                  </a:lnTo>
                  <a:lnTo>
                    <a:pt x="262" y="2329"/>
                  </a:lnTo>
                  <a:lnTo>
                    <a:pt x="257" y="2339"/>
                  </a:lnTo>
                  <a:lnTo>
                    <a:pt x="252" y="2350"/>
                  </a:lnTo>
                  <a:lnTo>
                    <a:pt x="245" y="2372"/>
                  </a:lnTo>
                  <a:lnTo>
                    <a:pt x="238" y="2393"/>
                  </a:lnTo>
                  <a:lnTo>
                    <a:pt x="233" y="2415"/>
                  </a:lnTo>
                  <a:lnTo>
                    <a:pt x="227" y="2436"/>
                  </a:lnTo>
                  <a:lnTo>
                    <a:pt x="223" y="2447"/>
                  </a:lnTo>
                  <a:lnTo>
                    <a:pt x="220" y="2457"/>
                  </a:lnTo>
                  <a:lnTo>
                    <a:pt x="214" y="2466"/>
                  </a:lnTo>
                  <a:lnTo>
                    <a:pt x="209" y="2476"/>
                  </a:lnTo>
                  <a:lnTo>
                    <a:pt x="203" y="2485"/>
                  </a:lnTo>
                  <a:lnTo>
                    <a:pt x="199" y="2494"/>
                  </a:lnTo>
                  <a:lnTo>
                    <a:pt x="197" y="2502"/>
                  </a:lnTo>
                  <a:lnTo>
                    <a:pt x="194" y="2510"/>
                  </a:lnTo>
                  <a:lnTo>
                    <a:pt x="194" y="2516"/>
                  </a:lnTo>
                  <a:lnTo>
                    <a:pt x="196" y="2524"/>
                  </a:lnTo>
                  <a:lnTo>
                    <a:pt x="198" y="2531"/>
                  </a:lnTo>
                  <a:lnTo>
                    <a:pt x="201" y="2537"/>
                  </a:lnTo>
                  <a:lnTo>
                    <a:pt x="205" y="2542"/>
                  </a:lnTo>
                  <a:lnTo>
                    <a:pt x="210" y="2549"/>
                  </a:lnTo>
                  <a:lnTo>
                    <a:pt x="215" y="2554"/>
                  </a:lnTo>
                  <a:lnTo>
                    <a:pt x="222" y="2561"/>
                  </a:lnTo>
                  <a:lnTo>
                    <a:pt x="235" y="2572"/>
                  </a:lnTo>
                  <a:lnTo>
                    <a:pt x="250" y="2585"/>
                  </a:lnTo>
                  <a:lnTo>
                    <a:pt x="268" y="2600"/>
                  </a:lnTo>
                  <a:lnTo>
                    <a:pt x="291" y="2623"/>
                  </a:lnTo>
                  <a:lnTo>
                    <a:pt x="317" y="2649"/>
                  </a:lnTo>
                  <a:lnTo>
                    <a:pt x="344" y="2680"/>
                  </a:lnTo>
                  <a:lnTo>
                    <a:pt x="370" y="2710"/>
                  </a:lnTo>
                  <a:lnTo>
                    <a:pt x="393" y="2741"/>
                  </a:lnTo>
                  <a:lnTo>
                    <a:pt x="403" y="2755"/>
                  </a:lnTo>
                  <a:lnTo>
                    <a:pt x="412" y="2768"/>
                  </a:lnTo>
                  <a:lnTo>
                    <a:pt x="419" y="2781"/>
                  </a:lnTo>
                  <a:lnTo>
                    <a:pt x="425" y="2793"/>
                  </a:lnTo>
                  <a:lnTo>
                    <a:pt x="447" y="2835"/>
                  </a:lnTo>
                  <a:lnTo>
                    <a:pt x="468" y="2873"/>
                  </a:lnTo>
                  <a:lnTo>
                    <a:pt x="471" y="2882"/>
                  </a:lnTo>
                  <a:lnTo>
                    <a:pt x="472" y="2890"/>
                  </a:lnTo>
                  <a:lnTo>
                    <a:pt x="472" y="2896"/>
                  </a:lnTo>
                  <a:lnTo>
                    <a:pt x="471" y="2903"/>
                  </a:lnTo>
                  <a:lnTo>
                    <a:pt x="469" y="2905"/>
                  </a:lnTo>
                  <a:lnTo>
                    <a:pt x="467" y="2908"/>
                  </a:lnTo>
                  <a:lnTo>
                    <a:pt x="464" y="2910"/>
                  </a:lnTo>
                  <a:lnTo>
                    <a:pt x="461" y="2912"/>
                  </a:lnTo>
                  <a:lnTo>
                    <a:pt x="452" y="2916"/>
                  </a:lnTo>
                  <a:lnTo>
                    <a:pt x="442" y="2918"/>
                  </a:lnTo>
                  <a:lnTo>
                    <a:pt x="413" y="2921"/>
                  </a:lnTo>
                  <a:lnTo>
                    <a:pt x="381" y="2926"/>
                  </a:lnTo>
                  <a:lnTo>
                    <a:pt x="363" y="2929"/>
                  </a:lnTo>
                  <a:lnTo>
                    <a:pt x="346" y="2932"/>
                  </a:lnTo>
                  <a:lnTo>
                    <a:pt x="328" y="2936"/>
                  </a:lnTo>
                  <a:lnTo>
                    <a:pt x="311" y="2942"/>
                  </a:lnTo>
                  <a:lnTo>
                    <a:pt x="295" y="2947"/>
                  </a:lnTo>
                  <a:lnTo>
                    <a:pt x="279" y="2953"/>
                  </a:lnTo>
                  <a:lnTo>
                    <a:pt x="265" y="2960"/>
                  </a:lnTo>
                  <a:lnTo>
                    <a:pt x="253" y="2968"/>
                  </a:lnTo>
                  <a:lnTo>
                    <a:pt x="248" y="2972"/>
                  </a:lnTo>
                  <a:lnTo>
                    <a:pt x="242" y="2977"/>
                  </a:lnTo>
                  <a:lnTo>
                    <a:pt x="238" y="2981"/>
                  </a:lnTo>
                  <a:lnTo>
                    <a:pt x="234" y="2986"/>
                  </a:lnTo>
                  <a:lnTo>
                    <a:pt x="230" y="2992"/>
                  </a:lnTo>
                  <a:lnTo>
                    <a:pt x="228" y="2997"/>
                  </a:lnTo>
                  <a:lnTo>
                    <a:pt x="226" y="3003"/>
                  </a:lnTo>
                  <a:lnTo>
                    <a:pt x="225" y="3009"/>
                  </a:lnTo>
                  <a:lnTo>
                    <a:pt x="223" y="3020"/>
                  </a:lnTo>
                  <a:lnTo>
                    <a:pt x="221" y="3031"/>
                  </a:lnTo>
                  <a:lnTo>
                    <a:pt x="216" y="3040"/>
                  </a:lnTo>
                  <a:lnTo>
                    <a:pt x="213" y="3047"/>
                  </a:lnTo>
                  <a:lnTo>
                    <a:pt x="204" y="3062"/>
                  </a:lnTo>
                  <a:lnTo>
                    <a:pt x="194" y="3074"/>
                  </a:lnTo>
                  <a:lnTo>
                    <a:pt x="190" y="3080"/>
                  </a:lnTo>
                  <a:lnTo>
                    <a:pt x="187" y="3087"/>
                  </a:lnTo>
                  <a:lnTo>
                    <a:pt x="184" y="3094"/>
                  </a:lnTo>
                  <a:lnTo>
                    <a:pt x="181" y="3103"/>
                  </a:lnTo>
                  <a:lnTo>
                    <a:pt x="180" y="3113"/>
                  </a:lnTo>
                  <a:lnTo>
                    <a:pt x="180" y="3124"/>
                  </a:lnTo>
                  <a:lnTo>
                    <a:pt x="181" y="3136"/>
                  </a:lnTo>
                  <a:lnTo>
                    <a:pt x="184" y="3151"/>
                  </a:lnTo>
                  <a:lnTo>
                    <a:pt x="186" y="3166"/>
                  </a:lnTo>
                  <a:lnTo>
                    <a:pt x="187" y="3181"/>
                  </a:lnTo>
                  <a:lnTo>
                    <a:pt x="186" y="3197"/>
                  </a:lnTo>
                  <a:lnTo>
                    <a:pt x="185" y="3212"/>
                  </a:lnTo>
                  <a:lnTo>
                    <a:pt x="181" y="3226"/>
                  </a:lnTo>
                  <a:lnTo>
                    <a:pt x="178" y="3240"/>
                  </a:lnTo>
                  <a:lnTo>
                    <a:pt x="173" y="3253"/>
                  </a:lnTo>
                  <a:lnTo>
                    <a:pt x="167" y="3265"/>
                  </a:lnTo>
                  <a:lnTo>
                    <a:pt x="162" y="3276"/>
                  </a:lnTo>
                  <a:lnTo>
                    <a:pt x="155" y="3287"/>
                  </a:lnTo>
                  <a:lnTo>
                    <a:pt x="148" y="3296"/>
                  </a:lnTo>
                  <a:lnTo>
                    <a:pt x="140" y="3303"/>
                  </a:lnTo>
                  <a:lnTo>
                    <a:pt x="132" y="3309"/>
                  </a:lnTo>
                  <a:lnTo>
                    <a:pt x="124" y="3313"/>
                  </a:lnTo>
                  <a:lnTo>
                    <a:pt x="116" y="3316"/>
                  </a:lnTo>
                  <a:lnTo>
                    <a:pt x="109" y="3317"/>
                  </a:lnTo>
                  <a:lnTo>
                    <a:pt x="91" y="3317"/>
                  </a:lnTo>
                  <a:lnTo>
                    <a:pt x="73" y="3318"/>
                  </a:lnTo>
                  <a:lnTo>
                    <a:pt x="54" y="3320"/>
                  </a:lnTo>
                  <a:lnTo>
                    <a:pt x="36" y="3324"/>
                  </a:lnTo>
                  <a:lnTo>
                    <a:pt x="27" y="3326"/>
                  </a:lnTo>
                  <a:lnTo>
                    <a:pt x="19" y="3329"/>
                  </a:lnTo>
                  <a:lnTo>
                    <a:pt x="13" y="3334"/>
                  </a:lnTo>
                  <a:lnTo>
                    <a:pt x="7" y="3338"/>
                  </a:lnTo>
                  <a:lnTo>
                    <a:pt x="3" y="3343"/>
                  </a:lnTo>
                  <a:lnTo>
                    <a:pt x="1" y="3351"/>
                  </a:lnTo>
                  <a:lnTo>
                    <a:pt x="0" y="3359"/>
                  </a:lnTo>
                  <a:lnTo>
                    <a:pt x="0" y="3367"/>
                  </a:lnTo>
                  <a:lnTo>
                    <a:pt x="3" y="3376"/>
                  </a:lnTo>
                  <a:lnTo>
                    <a:pt x="6" y="3386"/>
                  </a:lnTo>
                  <a:lnTo>
                    <a:pt x="12" y="3395"/>
                  </a:lnTo>
                  <a:lnTo>
                    <a:pt x="17" y="3402"/>
                  </a:lnTo>
                  <a:lnTo>
                    <a:pt x="25" y="3411"/>
                  </a:lnTo>
                  <a:lnTo>
                    <a:pt x="33" y="3419"/>
                  </a:lnTo>
                  <a:lnTo>
                    <a:pt x="42" y="3426"/>
                  </a:lnTo>
                  <a:lnTo>
                    <a:pt x="52" y="3434"/>
                  </a:lnTo>
                  <a:lnTo>
                    <a:pt x="63" y="3440"/>
                  </a:lnTo>
                  <a:lnTo>
                    <a:pt x="74" y="3447"/>
                  </a:lnTo>
                  <a:lnTo>
                    <a:pt x="85" y="3453"/>
                  </a:lnTo>
                  <a:lnTo>
                    <a:pt x="97" y="3459"/>
                  </a:lnTo>
                  <a:lnTo>
                    <a:pt x="119" y="3468"/>
                  </a:lnTo>
                  <a:lnTo>
                    <a:pt x="142" y="3475"/>
                  </a:lnTo>
                  <a:lnTo>
                    <a:pt x="166" y="3482"/>
                  </a:lnTo>
                  <a:lnTo>
                    <a:pt x="193" y="3487"/>
                  </a:lnTo>
                  <a:lnTo>
                    <a:pt x="222" y="3494"/>
                  </a:lnTo>
                  <a:lnTo>
                    <a:pt x="250" y="3500"/>
                  </a:lnTo>
                  <a:lnTo>
                    <a:pt x="263" y="3505"/>
                  </a:lnTo>
                  <a:lnTo>
                    <a:pt x="275" y="3509"/>
                  </a:lnTo>
                  <a:lnTo>
                    <a:pt x="285" y="3514"/>
                  </a:lnTo>
                  <a:lnTo>
                    <a:pt x="294" y="3520"/>
                  </a:lnTo>
                  <a:lnTo>
                    <a:pt x="301" y="3526"/>
                  </a:lnTo>
                  <a:lnTo>
                    <a:pt x="305" y="3534"/>
                  </a:lnTo>
                  <a:lnTo>
                    <a:pt x="308" y="3537"/>
                  </a:lnTo>
                  <a:lnTo>
                    <a:pt x="309" y="3542"/>
                  </a:lnTo>
                  <a:lnTo>
                    <a:pt x="309" y="3546"/>
                  </a:lnTo>
                  <a:lnTo>
                    <a:pt x="309" y="3550"/>
                  </a:lnTo>
                  <a:lnTo>
                    <a:pt x="305" y="3572"/>
                  </a:lnTo>
                  <a:lnTo>
                    <a:pt x="305" y="3599"/>
                  </a:lnTo>
                  <a:lnTo>
                    <a:pt x="307" y="3613"/>
                  </a:lnTo>
                  <a:lnTo>
                    <a:pt x="308" y="3627"/>
                  </a:lnTo>
                  <a:lnTo>
                    <a:pt x="309" y="3643"/>
                  </a:lnTo>
                  <a:lnTo>
                    <a:pt x="311" y="3658"/>
                  </a:lnTo>
                  <a:lnTo>
                    <a:pt x="314" y="3672"/>
                  </a:lnTo>
                  <a:lnTo>
                    <a:pt x="319" y="3685"/>
                  </a:lnTo>
                  <a:lnTo>
                    <a:pt x="323" y="3697"/>
                  </a:lnTo>
                  <a:lnTo>
                    <a:pt x="328" y="3708"/>
                  </a:lnTo>
                  <a:lnTo>
                    <a:pt x="334" y="3718"/>
                  </a:lnTo>
                  <a:lnTo>
                    <a:pt x="341" y="3725"/>
                  </a:lnTo>
                  <a:lnTo>
                    <a:pt x="345" y="3729"/>
                  </a:lnTo>
                  <a:lnTo>
                    <a:pt x="349" y="3731"/>
                  </a:lnTo>
                  <a:lnTo>
                    <a:pt x="353" y="3732"/>
                  </a:lnTo>
                  <a:lnTo>
                    <a:pt x="358" y="3733"/>
                  </a:lnTo>
                  <a:lnTo>
                    <a:pt x="388" y="3740"/>
                  </a:lnTo>
                  <a:lnTo>
                    <a:pt x="406" y="3745"/>
                  </a:lnTo>
                  <a:lnTo>
                    <a:pt x="414" y="3748"/>
                  </a:lnTo>
                  <a:lnTo>
                    <a:pt x="416" y="3750"/>
                  </a:lnTo>
                  <a:lnTo>
                    <a:pt x="420" y="3758"/>
                  </a:lnTo>
                  <a:lnTo>
                    <a:pt x="428" y="3778"/>
                  </a:lnTo>
                  <a:lnTo>
                    <a:pt x="443" y="3806"/>
                  </a:lnTo>
                  <a:lnTo>
                    <a:pt x="460" y="3838"/>
                  </a:lnTo>
                  <a:lnTo>
                    <a:pt x="470" y="3853"/>
                  </a:lnTo>
                  <a:lnTo>
                    <a:pt x="480" y="3867"/>
                  </a:lnTo>
                  <a:lnTo>
                    <a:pt x="490" y="3880"/>
                  </a:lnTo>
                  <a:lnTo>
                    <a:pt x="500" y="3891"/>
                  </a:lnTo>
                  <a:lnTo>
                    <a:pt x="506" y="3895"/>
                  </a:lnTo>
                  <a:lnTo>
                    <a:pt x="511" y="3898"/>
                  </a:lnTo>
                  <a:lnTo>
                    <a:pt x="517" y="3902"/>
                  </a:lnTo>
                  <a:lnTo>
                    <a:pt x="522" y="3903"/>
                  </a:lnTo>
                  <a:lnTo>
                    <a:pt x="526" y="3904"/>
                  </a:lnTo>
                  <a:lnTo>
                    <a:pt x="532" y="3904"/>
                  </a:lnTo>
                  <a:lnTo>
                    <a:pt x="536" y="3903"/>
                  </a:lnTo>
                  <a:lnTo>
                    <a:pt x="542" y="3900"/>
                  </a:lnTo>
                  <a:lnTo>
                    <a:pt x="550" y="3895"/>
                  </a:lnTo>
                  <a:lnTo>
                    <a:pt x="560" y="3892"/>
                  </a:lnTo>
                  <a:lnTo>
                    <a:pt x="569" y="3892"/>
                  </a:lnTo>
                  <a:lnTo>
                    <a:pt x="576" y="3893"/>
                  </a:lnTo>
                  <a:lnTo>
                    <a:pt x="585" y="3895"/>
                  </a:lnTo>
                  <a:lnTo>
                    <a:pt x="593" y="3900"/>
                  </a:lnTo>
                  <a:lnTo>
                    <a:pt x="600" y="3904"/>
                  </a:lnTo>
                  <a:lnTo>
                    <a:pt x="608" y="3908"/>
                  </a:lnTo>
                  <a:lnTo>
                    <a:pt x="621" y="3917"/>
                  </a:lnTo>
                  <a:lnTo>
                    <a:pt x="633" y="3923"/>
                  </a:lnTo>
                  <a:lnTo>
                    <a:pt x="637" y="3925"/>
                  </a:lnTo>
                  <a:lnTo>
                    <a:pt x="642" y="3925"/>
                  </a:lnTo>
                  <a:lnTo>
                    <a:pt x="646" y="3921"/>
                  </a:lnTo>
                  <a:lnTo>
                    <a:pt x="649" y="3917"/>
                  </a:lnTo>
                  <a:lnTo>
                    <a:pt x="658" y="3898"/>
                  </a:lnTo>
                  <a:lnTo>
                    <a:pt x="671" y="3875"/>
                  </a:lnTo>
                  <a:lnTo>
                    <a:pt x="684" y="3846"/>
                  </a:lnTo>
                  <a:lnTo>
                    <a:pt x="698" y="3819"/>
                  </a:lnTo>
                  <a:lnTo>
                    <a:pt x="673" y="3823"/>
                  </a:lnTo>
                  <a:lnTo>
                    <a:pt x="673" y="3690"/>
                  </a:lnTo>
                  <a:lnTo>
                    <a:pt x="731" y="3612"/>
                  </a:lnTo>
                  <a:lnTo>
                    <a:pt x="739" y="3600"/>
                  </a:lnTo>
                  <a:lnTo>
                    <a:pt x="757" y="3567"/>
                  </a:lnTo>
                  <a:lnTo>
                    <a:pt x="769" y="3543"/>
                  </a:lnTo>
                  <a:lnTo>
                    <a:pt x="782" y="3515"/>
                  </a:lnTo>
                  <a:lnTo>
                    <a:pt x="795" y="3485"/>
                  </a:lnTo>
                  <a:lnTo>
                    <a:pt x="808" y="3452"/>
                  </a:lnTo>
                  <a:lnTo>
                    <a:pt x="819" y="3424"/>
                  </a:lnTo>
                  <a:lnTo>
                    <a:pt x="828" y="3404"/>
                  </a:lnTo>
                  <a:lnTo>
                    <a:pt x="832" y="3397"/>
                  </a:lnTo>
                  <a:lnTo>
                    <a:pt x="837" y="3390"/>
                  </a:lnTo>
                  <a:lnTo>
                    <a:pt x="841" y="3386"/>
                  </a:lnTo>
                  <a:lnTo>
                    <a:pt x="846" y="3382"/>
                  </a:lnTo>
                  <a:lnTo>
                    <a:pt x="875" y="3367"/>
                  </a:lnTo>
                  <a:lnTo>
                    <a:pt x="924" y="3343"/>
                  </a:lnTo>
                  <a:lnTo>
                    <a:pt x="939" y="3335"/>
                  </a:lnTo>
                  <a:lnTo>
                    <a:pt x="955" y="3324"/>
                  </a:lnTo>
                  <a:lnTo>
                    <a:pt x="973" y="3313"/>
                  </a:lnTo>
                  <a:lnTo>
                    <a:pt x="990" y="3300"/>
                  </a:lnTo>
                  <a:lnTo>
                    <a:pt x="1024" y="3273"/>
                  </a:lnTo>
                  <a:lnTo>
                    <a:pt x="1056" y="3244"/>
                  </a:lnTo>
                  <a:lnTo>
                    <a:pt x="1086" y="3216"/>
                  </a:lnTo>
                  <a:lnTo>
                    <a:pt x="1111" y="3189"/>
                  </a:lnTo>
                  <a:lnTo>
                    <a:pt x="1121" y="3176"/>
                  </a:lnTo>
                  <a:lnTo>
                    <a:pt x="1129" y="3165"/>
                  </a:lnTo>
                  <a:lnTo>
                    <a:pt x="1136" y="3154"/>
                  </a:lnTo>
                  <a:lnTo>
                    <a:pt x="1141" y="3145"/>
                  </a:lnTo>
                  <a:lnTo>
                    <a:pt x="1147" y="3128"/>
                  </a:lnTo>
                  <a:lnTo>
                    <a:pt x="1151" y="3113"/>
                  </a:lnTo>
                  <a:lnTo>
                    <a:pt x="1152" y="3096"/>
                  </a:lnTo>
                  <a:lnTo>
                    <a:pt x="1152" y="3079"/>
                  </a:lnTo>
                  <a:lnTo>
                    <a:pt x="1150" y="3063"/>
                  </a:lnTo>
                  <a:lnTo>
                    <a:pt x="1147" y="3044"/>
                  </a:lnTo>
                  <a:lnTo>
                    <a:pt x="1141" y="3025"/>
                  </a:lnTo>
                  <a:lnTo>
                    <a:pt x="1135" y="3004"/>
                  </a:lnTo>
                  <a:lnTo>
                    <a:pt x="1130" y="2994"/>
                  </a:lnTo>
                  <a:lnTo>
                    <a:pt x="1126" y="2984"/>
                  </a:lnTo>
                  <a:lnTo>
                    <a:pt x="1121" y="2977"/>
                  </a:lnTo>
                  <a:lnTo>
                    <a:pt x="1114" y="2969"/>
                  </a:lnTo>
                  <a:lnTo>
                    <a:pt x="1109" y="2963"/>
                  </a:lnTo>
                  <a:lnTo>
                    <a:pt x="1102" y="2957"/>
                  </a:lnTo>
                  <a:lnTo>
                    <a:pt x="1096" y="2952"/>
                  </a:lnTo>
                  <a:lnTo>
                    <a:pt x="1089" y="2947"/>
                  </a:lnTo>
                  <a:lnTo>
                    <a:pt x="1067" y="2936"/>
                  </a:lnTo>
                  <a:lnTo>
                    <a:pt x="1057" y="2934"/>
                  </a:lnTo>
                  <a:lnTo>
                    <a:pt x="1057" y="2928"/>
                  </a:lnTo>
                  <a:lnTo>
                    <a:pt x="1057" y="2910"/>
                  </a:lnTo>
                  <a:lnTo>
                    <a:pt x="1057" y="2884"/>
                  </a:lnTo>
                  <a:lnTo>
                    <a:pt x="1059" y="2854"/>
                  </a:lnTo>
                  <a:lnTo>
                    <a:pt x="1060" y="2821"/>
                  </a:lnTo>
                  <a:lnTo>
                    <a:pt x="1061" y="2787"/>
                  </a:lnTo>
                  <a:lnTo>
                    <a:pt x="1062" y="2758"/>
                  </a:lnTo>
                  <a:lnTo>
                    <a:pt x="1064" y="2735"/>
                  </a:lnTo>
                  <a:lnTo>
                    <a:pt x="1065" y="2725"/>
                  </a:lnTo>
                  <a:lnTo>
                    <a:pt x="1065" y="2717"/>
                  </a:lnTo>
                  <a:lnTo>
                    <a:pt x="1064" y="2707"/>
                  </a:lnTo>
                  <a:lnTo>
                    <a:pt x="1063" y="2697"/>
                  </a:lnTo>
                  <a:lnTo>
                    <a:pt x="1061" y="2688"/>
                  </a:lnTo>
                  <a:lnTo>
                    <a:pt x="1059" y="2679"/>
                  </a:lnTo>
                  <a:lnTo>
                    <a:pt x="1054" y="2669"/>
                  </a:lnTo>
                  <a:lnTo>
                    <a:pt x="1051" y="2659"/>
                  </a:lnTo>
                  <a:lnTo>
                    <a:pt x="1040" y="2639"/>
                  </a:lnTo>
                  <a:lnTo>
                    <a:pt x="1027" y="2618"/>
                  </a:lnTo>
                  <a:lnTo>
                    <a:pt x="1012" y="2594"/>
                  </a:lnTo>
                  <a:lnTo>
                    <a:pt x="993" y="2569"/>
                  </a:lnTo>
                  <a:lnTo>
                    <a:pt x="977" y="2546"/>
                  </a:lnTo>
                  <a:lnTo>
                    <a:pt x="965" y="2528"/>
                  </a:lnTo>
                  <a:lnTo>
                    <a:pt x="956" y="2515"/>
                  </a:lnTo>
                  <a:lnTo>
                    <a:pt x="950" y="2504"/>
                  </a:lnTo>
                  <a:lnTo>
                    <a:pt x="941" y="2484"/>
                  </a:lnTo>
                  <a:lnTo>
                    <a:pt x="929" y="2453"/>
                  </a:lnTo>
                  <a:lnTo>
                    <a:pt x="927" y="2445"/>
                  </a:lnTo>
                  <a:lnTo>
                    <a:pt x="927" y="2436"/>
                  </a:lnTo>
                  <a:lnTo>
                    <a:pt x="928" y="2428"/>
                  </a:lnTo>
                  <a:lnTo>
                    <a:pt x="930" y="2421"/>
                  </a:lnTo>
                  <a:lnTo>
                    <a:pt x="935" y="2414"/>
                  </a:lnTo>
                  <a:lnTo>
                    <a:pt x="940" y="2408"/>
                  </a:lnTo>
                  <a:lnTo>
                    <a:pt x="946" y="2402"/>
                  </a:lnTo>
                  <a:lnTo>
                    <a:pt x="954" y="2397"/>
                  </a:lnTo>
                  <a:lnTo>
                    <a:pt x="972" y="2387"/>
                  </a:lnTo>
                  <a:lnTo>
                    <a:pt x="992" y="2379"/>
                  </a:lnTo>
                  <a:lnTo>
                    <a:pt x="1012" y="2372"/>
                  </a:lnTo>
                  <a:lnTo>
                    <a:pt x="1032" y="2364"/>
                  </a:lnTo>
                  <a:lnTo>
                    <a:pt x="1037" y="2363"/>
                  </a:lnTo>
                  <a:lnTo>
                    <a:pt x="1041" y="2362"/>
                  </a:lnTo>
                  <a:lnTo>
                    <a:pt x="1047" y="2362"/>
                  </a:lnTo>
                  <a:lnTo>
                    <a:pt x="1051" y="2362"/>
                  </a:lnTo>
                  <a:lnTo>
                    <a:pt x="1060" y="2364"/>
                  </a:lnTo>
                  <a:lnTo>
                    <a:pt x="1068" y="2368"/>
                  </a:lnTo>
                  <a:lnTo>
                    <a:pt x="1076" y="2374"/>
                  </a:lnTo>
                  <a:lnTo>
                    <a:pt x="1085" y="2380"/>
                  </a:lnTo>
                  <a:lnTo>
                    <a:pt x="1092" y="2388"/>
                  </a:lnTo>
                  <a:lnTo>
                    <a:pt x="1100" y="2397"/>
                  </a:lnTo>
                  <a:lnTo>
                    <a:pt x="1115" y="2414"/>
                  </a:lnTo>
                  <a:lnTo>
                    <a:pt x="1128" y="2431"/>
                  </a:lnTo>
                  <a:lnTo>
                    <a:pt x="1135" y="2439"/>
                  </a:lnTo>
                  <a:lnTo>
                    <a:pt x="1141" y="2446"/>
                  </a:lnTo>
                  <a:lnTo>
                    <a:pt x="1148" y="2450"/>
                  </a:lnTo>
                  <a:lnTo>
                    <a:pt x="1153" y="2453"/>
                  </a:lnTo>
                  <a:lnTo>
                    <a:pt x="1160" y="2458"/>
                  </a:lnTo>
                  <a:lnTo>
                    <a:pt x="1167" y="2465"/>
                  </a:lnTo>
                  <a:lnTo>
                    <a:pt x="1175" y="2476"/>
                  </a:lnTo>
                  <a:lnTo>
                    <a:pt x="1183" y="2489"/>
                  </a:lnTo>
                  <a:lnTo>
                    <a:pt x="1199" y="2521"/>
                  </a:lnTo>
                  <a:lnTo>
                    <a:pt x="1216" y="2557"/>
                  </a:lnTo>
                  <a:lnTo>
                    <a:pt x="1233" y="2595"/>
                  </a:lnTo>
                  <a:lnTo>
                    <a:pt x="1247" y="2631"/>
                  </a:lnTo>
                  <a:lnTo>
                    <a:pt x="1260" y="2662"/>
                  </a:lnTo>
                  <a:lnTo>
                    <a:pt x="1269" y="2684"/>
                  </a:lnTo>
                  <a:lnTo>
                    <a:pt x="1273" y="2692"/>
                  </a:lnTo>
                  <a:lnTo>
                    <a:pt x="1278" y="2697"/>
                  </a:lnTo>
                  <a:lnTo>
                    <a:pt x="1286" y="2701"/>
                  </a:lnTo>
                  <a:lnTo>
                    <a:pt x="1293" y="2704"/>
                  </a:lnTo>
                  <a:lnTo>
                    <a:pt x="1301" y="2706"/>
                  </a:lnTo>
                  <a:lnTo>
                    <a:pt x="1310" y="2706"/>
                  </a:lnTo>
                  <a:lnTo>
                    <a:pt x="1319" y="2706"/>
                  </a:lnTo>
                  <a:lnTo>
                    <a:pt x="1327" y="2704"/>
                  </a:lnTo>
                  <a:lnTo>
                    <a:pt x="1344" y="2700"/>
                  </a:lnTo>
                  <a:lnTo>
                    <a:pt x="1358" y="2696"/>
                  </a:lnTo>
                  <a:lnTo>
                    <a:pt x="1368" y="2692"/>
                  </a:lnTo>
                  <a:lnTo>
                    <a:pt x="1371" y="2690"/>
                  </a:lnTo>
                  <a:lnTo>
                    <a:pt x="1373" y="2683"/>
                  </a:lnTo>
                  <a:lnTo>
                    <a:pt x="1375" y="2662"/>
                  </a:lnTo>
                  <a:lnTo>
                    <a:pt x="1380" y="2628"/>
                  </a:lnTo>
                  <a:lnTo>
                    <a:pt x="1382" y="2583"/>
                  </a:lnTo>
                  <a:lnTo>
                    <a:pt x="1383" y="2557"/>
                  </a:lnTo>
                  <a:lnTo>
                    <a:pt x="1383" y="2528"/>
                  </a:lnTo>
                  <a:lnTo>
                    <a:pt x="1382" y="2497"/>
                  </a:lnTo>
                  <a:lnTo>
                    <a:pt x="1380" y="2463"/>
                  </a:lnTo>
                  <a:lnTo>
                    <a:pt x="1376" y="2428"/>
                  </a:lnTo>
                  <a:lnTo>
                    <a:pt x="1372" y="2391"/>
                  </a:lnTo>
                  <a:lnTo>
                    <a:pt x="1367" y="2353"/>
                  </a:lnTo>
                  <a:lnTo>
                    <a:pt x="1359" y="2313"/>
                  </a:lnTo>
                  <a:lnTo>
                    <a:pt x="1345" y="2240"/>
                  </a:lnTo>
                  <a:lnTo>
                    <a:pt x="1335" y="2183"/>
                  </a:lnTo>
                  <a:lnTo>
                    <a:pt x="1332" y="2161"/>
                  </a:lnTo>
                  <a:lnTo>
                    <a:pt x="1331" y="2141"/>
                  </a:lnTo>
                  <a:lnTo>
                    <a:pt x="1330" y="2124"/>
                  </a:lnTo>
                  <a:lnTo>
                    <a:pt x="1328" y="2108"/>
                  </a:lnTo>
                  <a:lnTo>
                    <a:pt x="1330" y="2095"/>
                  </a:lnTo>
                  <a:lnTo>
                    <a:pt x="1331" y="2083"/>
                  </a:lnTo>
                  <a:lnTo>
                    <a:pt x="1333" y="2073"/>
                  </a:lnTo>
                  <a:lnTo>
                    <a:pt x="1336" y="2064"/>
                  </a:lnTo>
                  <a:lnTo>
                    <a:pt x="1344" y="2044"/>
                  </a:lnTo>
                  <a:lnTo>
                    <a:pt x="1352" y="2024"/>
                  </a:lnTo>
                  <a:lnTo>
                    <a:pt x="1358" y="2015"/>
                  </a:lnTo>
                  <a:lnTo>
                    <a:pt x="1363" y="2006"/>
                  </a:lnTo>
                  <a:lnTo>
                    <a:pt x="1370" y="1998"/>
                  </a:lnTo>
                  <a:lnTo>
                    <a:pt x="1377" y="1993"/>
                  </a:lnTo>
                  <a:lnTo>
                    <a:pt x="1386" y="1987"/>
                  </a:lnTo>
                  <a:lnTo>
                    <a:pt x="1394" y="1983"/>
                  </a:lnTo>
                  <a:lnTo>
                    <a:pt x="1404" y="1981"/>
                  </a:lnTo>
                  <a:lnTo>
                    <a:pt x="1412" y="1979"/>
                  </a:lnTo>
                  <a:lnTo>
                    <a:pt x="1422" y="1978"/>
                  </a:lnTo>
                  <a:lnTo>
                    <a:pt x="1431" y="1978"/>
                  </a:lnTo>
                  <a:lnTo>
                    <a:pt x="1441" y="1978"/>
                  </a:lnTo>
                  <a:lnTo>
                    <a:pt x="1450" y="1979"/>
                  </a:lnTo>
                  <a:lnTo>
                    <a:pt x="1469" y="1982"/>
                  </a:lnTo>
                  <a:lnTo>
                    <a:pt x="1486" y="1986"/>
                  </a:lnTo>
                  <a:lnTo>
                    <a:pt x="1495" y="1987"/>
                  </a:lnTo>
                  <a:lnTo>
                    <a:pt x="1505" y="1989"/>
                  </a:lnTo>
                  <a:lnTo>
                    <a:pt x="1513" y="1989"/>
                  </a:lnTo>
                  <a:lnTo>
                    <a:pt x="1523" y="1986"/>
                  </a:lnTo>
                  <a:lnTo>
                    <a:pt x="1532" y="1984"/>
                  </a:lnTo>
                  <a:lnTo>
                    <a:pt x="1542" y="1980"/>
                  </a:lnTo>
                  <a:lnTo>
                    <a:pt x="1550" y="1976"/>
                  </a:lnTo>
                  <a:lnTo>
                    <a:pt x="1559" y="1970"/>
                  </a:lnTo>
                  <a:lnTo>
                    <a:pt x="1568" y="1964"/>
                  </a:lnTo>
                  <a:lnTo>
                    <a:pt x="1576" y="1956"/>
                  </a:lnTo>
                  <a:lnTo>
                    <a:pt x="1583" y="1948"/>
                  </a:lnTo>
                  <a:lnTo>
                    <a:pt x="1591" y="1940"/>
                  </a:lnTo>
                  <a:lnTo>
                    <a:pt x="1596" y="1930"/>
                  </a:lnTo>
                  <a:lnTo>
                    <a:pt x="1602" y="1919"/>
                  </a:lnTo>
                  <a:lnTo>
                    <a:pt x="1605" y="1908"/>
                  </a:lnTo>
                  <a:lnTo>
                    <a:pt x="1608" y="1896"/>
                  </a:lnTo>
                  <a:lnTo>
                    <a:pt x="1611" y="1884"/>
                  </a:lnTo>
                  <a:lnTo>
                    <a:pt x="1616" y="1872"/>
                  </a:lnTo>
                  <a:lnTo>
                    <a:pt x="1622" y="1861"/>
                  </a:lnTo>
                  <a:lnTo>
                    <a:pt x="1629" y="1849"/>
                  </a:lnTo>
                  <a:lnTo>
                    <a:pt x="1636" y="1838"/>
                  </a:lnTo>
                  <a:lnTo>
                    <a:pt x="1644" y="1828"/>
                  </a:lnTo>
                  <a:lnTo>
                    <a:pt x="1653" y="1818"/>
                  </a:lnTo>
                  <a:lnTo>
                    <a:pt x="1661" y="1808"/>
                  </a:lnTo>
                  <a:lnTo>
                    <a:pt x="1691" y="1780"/>
                  </a:lnTo>
                  <a:lnTo>
                    <a:pt x="1704" y="1769"/>
                  </a:lnTo>
                  <a:lnTo>
                    <a:pt x="1712" y="1763"/>
                  </a:lnTo>
                  <a:lnTo>
                    <a:pt x="1731" y="1750"/>
                  </a:lnTo>
                  <a:lnTo>
                    <a:pt x="1759" y="1732"/>
                  </a:lnTo>
                  <a:lnTo>
                    <a:pt x="1795" y="1709"/>
                  </a:lnTo>
                  <a:lnTo>
                    <a:pt x="1836" y="1685"/>
                  </a:lnTo>
                  <a:lnTo>
                    <a:pt x="1877" y="1660"/>
                  </a:lnTo>
                  <a:lnTo>
                    <a:pt x="1898" y="1649"/>
                  </a:lnTo>
                  <a:lnTo>
                    <a:pt x="1917" y="1638"/>
                  </a:lnTo>
                  <a:lnTo>
                    <a:pt x="1937" y="1629"/>
                  </a:lnTo>
                  <a:lnTo>
                    <a:pt x="1954" y="1621"/>
                  </a:lnTo>
                  <a:lnTo>
                    <a:pt x="1962" y="1617"/>
                  </a:lnTo>
                  <a:lnTo>
                    <a:pt x="1969" y="1613"/>
                  </a:lnTo>
                  <a:lnTo>
                    <a:pt x="1976" y="1609"/>
                  </a:lnTo>
                  <a:lnTo>
                    <a:pt x="1981" y="1604"/>
                  </a:lnTo>
                  <a:lnTo>
                    <a:pt x="1987" y="1599"/>
                  </a:lnTo>
                  <a:lnTo>
                    <a:pt x="1991" y="1594"/>
                  </a:lnTo>
                  <a:lnTo>
                    <a:pt x="1994" y="1588"/>
                  </a:lnTo>
                  <a:lnTo>
                    <a:pt x="1998" y="1583"/>
                  </a:lnTo>
                  <a:lnTo>
                    <a:pt x="2002" y="1571"/>
                  </a:lnTo>
                  <a:lnTo>
                    <a:pt x="2005" y="1558"/>
                  </a:lnTo>
                  <a:lnTo>
                    <a:pt x="2006" y="1543"/>
                  </a:lnTo>
                  <a:lnTo>
                    <a:pt x="2006" y="1529"/>
                  </a:lnTo>
                  <a:lnTo>
                    <a:pt x="2002" y="1499"/>
                  </a:lnTo>
                  <a:lnTo>
                    <a:pt x="1997" y="1467"/>
                  </a:lnTo>
                  <a:lnTo>
                    <a:pt x="1990" y="1435"/>
                  </a:lnTo>
                  <a:lnTo>
                    <a:pt x="1986" y="1403"/>
                  </a:lnTo>
                  <a:lnTo>
                    <a:pt x="1986" y="1388"/>
                  </a:lnTo>
                  <a:lnTo>
                    <a:pt x="1987" y="1374"/>
                  </a:lnTo>
                  <a:lnTo>
                    <a:pt x="1990" y="1360"/>
                  </a:lnTo>
                  <a:lnTo>
                    <a:pt x="1993" y="1347"/>
                  </a:lnTo>
                  <a:lnTo>
                    <a:pt x="1998" y="1333"/>
                  </a:lnTo>
                  <a:lnTo>
                    <a:pt x="2003" y="1323"/>
                  </a:lnTo>
                  <a:lnTo>
                    <a:pt x="2010" y="1312"/>
                  </a:lnTo>
                  <a:lnTo>
                    <a:pt x="2016" y="1302"/>
                  </a:lnTo>
                  <a:lnTo>
                    <a:pt x="2028" y="1286"/>
                  </a:lnTo>
                  <a:lnTo>
                    <a:pt x="2039" y="1273"/>
                  </a:lnTo>
                  <a:lnTo>
                    <a:pt x="2047" y="1265"/>
                  </a:lnTo>
                  <a:lnTo>
                    <a:pt x="2050" y="1263"/>
                  </a:lnTo>
                  <a:lnTo>
                    <a:pt x="2058" y="1258"/>
                  </a:lnTo>
                  <a:lnTo>
                    <a:pt x="2078" y="1246"/>
                  </a:lnTo>
                  <a:lnTo>
                    <a:pt x="2109" y="1229"/>
                  </a:lnTo>
                  <a:lnTo>
                    <a:pt x="2149" y="1208"/>
                  </a:lnTo>
                  <a:lnTo>
                    <a:pt x="2194" y="1187"/>
                  </a:lnTo>
                  <a:lnTo>
                    <a:pt x="2242" y="1165"/>
                  </a:lnTo>
                  <a:lnTo>
                    <a:pt x="2267" y="1156"/>
                  </a:lnTo>
                  <a:lnTo>
                    <a:pt x="2291" y="1147"/>
                  </a:lnTo>
                  <a:lnTo>
                    <a:pt x="2314" y="1140"/>
                  </a:lnTo>
                  <a:lnTo>
                    <a:pt x="2338" y="1134"/>
                  </a:lnTo>
                  <a:lnTo>
                    <a:pt x="2348" y="1132"/>
                  </a:lnTo>
                  <a:lnTo>
                    <a:pt x="2357" y="1129"/>
                  </a:lnTo>
                  <a:lnTo>
                    <a:pt x="2367" y="1126"/>
                  </a:lnTo>
                  <a:lnTo>
                    <a:pt x="2376" y="1121"/>
                  </a:lnTo>
                  <a:lnTo>
                    <a:pt x="2395" y="1111"/>
                  </a:lnTo>
                  <a:lnTo>
                    <a:pt x="2412" y="1101"/>
                  </a:lnTo>
                  <a:lnTo>
                    <a:pt x="2431" y="1088"/>
                  </a:lnTo>
                  <a:lnTo>
                    <a:pt x="2448" y="1073"/>
                  </a:lnTo>
                  <a:lnTo>
                    <a:pt x="2465" y="1058"/>
                  </a:lnTo>
                  <a:lnTo>
                    <a:pt x="2481" y="1043"/>
                  </a:lnTo>
                  <a:lnTo>
                    <a:pt x="2476" y="1030"/>
                  </a:lnTo>
                  <a:lnTo>
                    <a:pt x="2469" y="1015"/>
                  </a:lnTo>
                  <a:lnTo>
                    <a:pt x="2464" y="998"/>
                  </a:lnTo>
                  <a:lnTo>
                    <a:pt x="2459" y="981"/>
                  </a:lnTo>
                  <a:lnTo>
                    <a:pt x="2455" y="963"/>
                  </a:lnTo>
                  <a:lnTo>
                    <a:pt x="2454" y="945"/>
                  </a:lnTo>
                  <a:lnTo>
                    <a:pt x="2453" y="935"/>
                  </a:lnTo>
                  <a:lnTo>
                    <a:pt x="2454" y="926"/>
                  </a:lnTo>
                  <a:lnTo>
                    <a:pt x="2455" y="917"/>
                  </a:lnTo>
                  <a:lnTo>
                    <a:pt x="2456" y="908"/>
                  </a:lnTo>
                  <a:lnTo>
                    <a:pt x="2462" y="879"/>
                  </a:lnTo>
                  <a:lnTo>
                    <a:pt x="2469" y="847"/>
                  </a:lnTo>
                  <a:lnTo>
                    <a:pt x="2476" y="813"/>
                  </a:lnTo>
                  <a:lnTo>
                    <a:pt x="2480" y="781"/>
                  </a:lnTo>
                  <a:lnTo>
                    <a:pt x="2483" y="749"/>
                  </a:lnTo>
                  <a:lnTo>
                    <a:pt x="2484" y="722"/>
                  </a:lnTo>
                  <a:lnTo>
                    <a:pt x="2484" y="711"/>
                  </a:lnTo>
                  <a:lnTo>
                    <a:pt x="2483" y="701"/>
                  </a:lnTo>
                  <a:lnTo>
                    <a:pt x="2481" y="692"/>
                  </a:lnTo>
                  <a:lnTo>
                    <a:pt x="2479" y="686"/>
                  </a:lnTo>
                  <a:lnTo>
                    <a:pt x="2476" y="679"/>
                  </a:lnTo>
                  <a:lnTo>
                    <a:pt x="2472" y="671"/>
                  </a:lnTo>
                  <a:lnTo>
                    <a:pt x="2469" y="660"/>
                  </a:lnTo>
                  <a:lnTo>
                    <a:pt x="2466" y="647"/>
                  </a:lnTo>
                  <a:lnTo>
                    <a:pt x="2458" y="617"/>
                  </a:lnTo>
                  <a:lnTo>
                    <a:pt x="2449" y="586"/>
                  </a:lnTo>
                  <a:lnTo>
                    <a:pt x="2444" y="569"/>
                  </a:lnTo>
                  <a:lnTo>
                    <a:pt x="2440" y="553"/>
                  </a:lnTo>
                  <a:lnTo>
                    <a:pt x="2433" y="538"/>
                  </a:lnTo>
                  <a:lnTo>
                    <a:pt x="2427" y="523"/>
                  </a:lnTo>
                  <a:lnTo>
                    <a:pt x="2420" y="510"/>
                  </a:lnTo>
                  <a:lnTo>
                    <a:pt x="2412" y="498"/>
                  </a:lnTo>
                  <a:lnTo>
                    <a:pt x="2404" y="488"/>
                  </a:lnTo>
                  <a:lnTo>
                    <a:pt x="2395" y="480"/>
                  </a:lnTo>
                  <a:lnTo>
                    <a:pt x="2373" y="466"/>
                  </a:lnTo>
                  <a:lnTo>
                    <a:pt x="2346" y="449"/>
                  </a:lnTo>
                  <a:lnTo>
                    <a:pt x="2316" y="429"/>
                  </a:lnTo>
                  <a:lnTo>
                    <a:pt x="2285" y="410"/>
                  </a:lnTo>
                  <a:lnTo>
                    <a:pt x="2257" y="392"/>
                  </a:lnTo>
                  <a:lnTo>
                    <a:pt x="2234" y="378"/>
                  </a:lnTo>
                  <a:lnTo>
                    <a:pt x="2218" y="368"/>
                  </a:lnTo>
                  <a:lnTo>
                    <a:pt x="2212" y="364"/>
                  </a:lnTo>
                  <a:lnTo>
                    <a:pt x="2209" y="364"/>
                  </a:lnTo>
                  <a:lnTo>
                    <a:pt x="2199" y="363"/>
                  </a:lnTo>
                  <a:lnTo>
                    <a:pt x="2185" y="359"/>
                  </a:lnTo>
                  <a:lnTo>
                    <a:pt x="2169" y="354"/>
                  </a:lnTo>
                  <a:lnTo>
                    <a:pt x="2160" y="350"/>
                  </a:lnTo>
                  <a:lnTo>
                    <a:pt x="2151" y="345"/>
                  </a:lnTo>
                  <a:lnTo>
                    <a:pt x="2142" y="340"/>
                  </a:lnTo>
                  <a:lnTo>
                    <a:pt x="2135" y="333"/>
                  </a:lnTo>
                  <a:lnTo>
                    <a:pt x="2127" y="327"/>
                  </a:lnTo>
                  <a:lnTo>
                    <a:pt x="2121" y="318"/>
                  </a:lnTo>
                  <a:lnTo>
                    <a:pt x="2116" y="308"/>
                  </a:lnTo>
                  <a:lnTo>
                    <a:pt x="2112" y="297"/>
                  </a:lnTo>
                  <a:lnTo>
                    <a:pt x="2110" y="285"/>
                  </a:lnTo>
                  <a:lnTo>
                    <a:pt x="2108" y="271"/>
                  </a:lnTo>
                  <a:lnTo>
                    <a:pt x="2105" y="254"/>
                  </a:lnTo>
                  <a:lnTo>
                    <a:pt x="2104" y="234"/>
                  </a:lnTo>
                  <a:lnTo>
                    <a:pt x="2102" y="191"/>
                  </a:lnTo>
                  <a:lnTo>
                    <a:pt x="2101" y="145"/>
                  </a:lnTo>
                  <a:lnTo>
                    <a:pt x="2100" y="99"/>
                  </a:lnTo>
                  <a:lnTo>
                    <a:pt x="2100" y="58"/>
                  </a:lnTo>
                  <a:lnTo>
                    <a:pt x="2100" y="23"/>
                  </a:lnTo>
                  <a:lnTo>
                    <a:pt x="2101" y="0"/>
                  </a:lnTo>
                  <a:lnTo>
                    <a:pt x="2068" y="36"/>
                  </a:lnTo>
                  <a:lnTo>
                    <a:pt x="2036" y="69"/>
                  </a:lnTo>
                  <a:lnTo>
                    <a:pt x="2022" y="83"/>
                  </a:lnTo>
                  <a:lnTo>
                    <a:pt x="2009" y="95"/>
                  </a:lnTo>
                  <a:lnTo>
                    <a:pt x="1998" y="104"/>
                  </a:lnTo>
                  <a:lnTo>
                    <a:pt x="1990" y="109"/>
                  </a:lnTo>
                  <a:lnTo>
                    <a:pt x="1977" y="116"/>
                  </a:lnTo>
                  <a:lnTo>
                    <a:pt x="1962" y="124"/>
                  </a:lnTo>
                  <a:lnTo>
                    <a:pt x="1948" y="134"/>
                  </a:lnTo>
                  <a:lnTo>
                    <a:pt x="1934" y="144"/>
                  </a:lnTo>
                  <a:lnTo>
                    <a:pt x="1928" y="149"/>
                  </a:lnTo>
                  <a:lnTo>
                    <a:pt x="1922" y="156"/>
                  </a:lnTo>
                  <a:lnTo>
                    <a:pt x="1917" y="161"/>
                  </a:lnTo>
                  <a:lnTo>
                    <a:pt x="1913" y="168"/>
                  </a:lnTo>
                  <a:lnTo>
                    <a:pt x="1910" y="173"/>
                  </a:lnTo>
                  <a:lnTo>
                    <a:pt x="1907" y="180"/>
                  </a:lnTo>
                  <a:lnTo>
                    <a:pt x="1906" y="185"/>
                  </a:lnTo>
                  <a:lnTo>
                    <a:pt x="1906" y="192"/>
                  </a:lnTo>
                  <a:lnTo>
                    <a:pt x="1907" y="197"/>
                  </a:lnTo>
                  <a:lnTo>
                    <a:pt x="1907" y="202"/>
                  </a:lnTo>
                  <a:lnTo>
                    <a:pt x="1906" y="206"/>
                  </a:lnTo>
                  <a:lnTo>
                    <a:pt x="1905" y="209"/>
                  </a:lnTo>
                  <a:lnTo>
                    <a:pt x="1904" y="214"/>
                  </a:lnTo>
                  <a:lnTo>
                    <a:pt x="1902" y="217"/>
                  </a:lnTo>
                  <a:lnTo>
                    <a:pt x="1899" y="219"/>
                  </a:lnTo>
                  <a:lnTo>
                    <a:pt x="1895" y="222"/>
                  </a:lnTo>
                  <a:lnTo>
                    <a:pt x="1888" y="227"/>
                  </a:lnTo>
                  <a:lnTo>
                    <a:pt x="1878" y="230"/>
                  </a:lnTo>
                  <a:lnTo>
                    <a:pt x="1866" y="231"/>
                  </a:lnTo>
                  <a:lnTo>
                    <a:pt x="1853" y="23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272"/>
            <p:cNvSpPr>
              <a:spLocks noChangeAspect="1"/>
            </p:cNvSpPr>
            <p:nvPr/>
          </p:nvSpPr>
          <p:spPr bwMode="auto">
            <a:xfrm>
              <a:off x="4383" y="1615"/>
              <a:ext cx="230" cy="251"/>
            </a:xfrm>
            <a:custGeom>
              <a:avLst/>
              <a:gdLst>
                <a:gd name="T0" fmla="*/ 0 w 1726"/>
                <a:gd name="T1" fmla="*/ 0 h 1793"/>
                <a:gd name="T2" fmla="*/ 0 w 1726"/>
                <a:gd name="T3" fmla="*/ 0 h 1793"/>
                <a:gd name="T4" fmla="*/ 0 w 1726"/>
                <a:gd name="T5" fmla="*/ 0 h 1793"/>
                <a:gd name="T6" fmla="*/ 0 w 1726"/>
                <a:gd name="T7" fmla="*/ 0 h 1793"/>
                <a:gd name="T8" fmla="*/ 0 w 1726"/>
                <a:gd name="T9" fmla="*/ 0 h 1793"/>
                <a:gd name="T10" fmla="*/ 0 w 1726"/>
                <a:gd name="T11" fmla="*/ 0 h 1793"/>
                <a:gd name="T12" fmla="*/ 0 w 1726"/>
                <a:gd name="T13" fmla="*/ 0 h 1793"/>
                <a:gd name="T14" fmla="*/ 0 w 1726"/>
                <a:gd name="T15" fmla="*/ 0 h 1793"/>
                <a:gd name="T16" fmla="*/ 0 w 1726"/>
                <a:gd name="T17" fmla="*/ 0 h 1793"/>
                <a:gd name="T18" fmla="*/ 0 w 1726"/>
                <a:gd name="T19" fmla="*/ 0 h 1793"/>
                <a:gd name="T20" fmla="*/ 0 w 1726"/>
                <a:gd name="T21" fmla="*/ 0 h 1793"/>
                <a:gd name="T22" fmla="*/ 0 w 1726"/>
                <a:gd name="T23" fmla="*/ 0 h 1793"/>
                <a:gd name="T24" fmla="*/ 0 w 1726"/>
                <a:gd name="T25" fmla="*/ 0 h 1793"/>
                <a:gd name="T26" fmla="*/ 0 w 1726"/>
                <a:gd name="T27" fmla="*/ 0 h 1793"/>
                <a:gd name="T28" fmla="*/ 0 w 1726"/>
                <a:gd name="T29" fmla="*/ 0 h 1793"/>
                <a:gd name="T30" fmla="*/ 0 w 1726"/>
                <a:gd name="T31" fmla="*/ 0 h 1793"/>
                <a:gd name="T32" fmla="*/ 0 w 1726"/>
                <a:gd name="T33" fmla="*/ 0 h 1793"/>
                <a:gd name="T34" fmla="*/ 0 w 1726"/>
                <a:gd name="T35" fmla="*/ 0 h 1793"/>
                <a:gd name="T36" fmla="*/ 0 w 1726"/>
                <a:gd name="T37" fmla="*/ 0 h 1793"/>
                <a:gd name="T38" fmla="*/ 0 w 1726"/>
                <a:gd name="T39" fmla="*/ 0 h 1793"/>
                <a:gd name="T40" fmla="*/ 0 w 1726"/>
                <a:gd name="T41" fmla="*/ 0 h 1793"/>
                <a:gd name="T42" fmla="*/ 0 w 1726"/>
                <a:gd name="T43" fmla="*/ 0 h 1793"/>
                <a:gd name="T44" fmla="*/ 0 w 1726"/>
                <a:gd name="T45" fmla="*/ 0 h 1793"/>
                <a:gd name="T46" fmla="*/ 0 w 1726"/>
                <a:gd name="T47" fmla="*/ 0 h 1793"/>
                <a:gd name="T48" fmla="*/ 0 w 1726"/>
                <a:gd name="T49" fmla="*/ 0 h 1793"/>
                <a:gd name="T50" fmla="*/ 0 w 1726"/>
                <a:gd name="T51" fmla="*/ 0 h 1793"/>
                <a:gd name="T52" fmla="*/ 0 w 1726"/>
                <a:gd name="T53" fmla="*/ 0 h 1793"/>
                <a:gd name="T54" fmla="*/ 0 w 1726"/>
                <a:gd name="T55" fmla="*/ 0 h 1793"/>
                <a:gd name="T56" fmla="*/ 0 w 1726"/>
                <a:gd name="T57" fmla="*/ 0 h 1793"/>
                <a:gd name="T58" fmla="*/ 0 w 1726"/>
                <a:gd name="T59" fmla="*/ 0 h 1793"/>
                <a:gd name="T60" fmla="*/ 0 w 1726"/>
                <a:gd name="T61" fmla="*/ 0 h 1793"/>
                <a:gd name="T62" fmla="*/ 0 w 1726"/>
                <a:gd name="T63" fmla="*/ 0 h 1793"/>
                <a:gd name="T64" fmla="*/ 0 w 1726"/>
                <a:gd name="T65" fmla="*/ 0 h 1793"/>
                <a:gd name="T66" fmla="*/ 0 w 1726"/>
                <a:gd name="T67" fmla="*/ 0 h 1793"/>
                <a:gd name="T68" fmla="*/ 0 w 1726"/>
                <a:gd name="T69" fmla="*/ 0 h 1793"/>
                <a:gd name="T70" fmla="*/ 0 w 1726"/>
                <a:gd name="T71" fmla="*/ 0 h 1793"/>
                <a:gd name="T72" fmla="*/ 0 w 1726"/>
                <a:gd name="T73" fmla="*/ 0 h 1793"/>
                <a:gd name="T74" fmla="*/ 0 w 1726"/>
                <a:gd name="T75" fmla="*/ 0 h 1793"/>
                <a:gd name="T76" fmla="*/ 0 w 1726"/>
                <a:gd name="T77" fmla="*/ 0 h 1793"/>
                <a:gd name="T78" fmla="*/ 0 w 1726"/>
                <a:gd name="T79" fmla="*/ 0 h 1793"/>
                <a:gd name="T80" fmla="*/ 0 w 1726"/>
                <a:gd name="T81" fmla="*/ 0 h 1793"/>
                <a:gd name="T82" fmla="*/ 0 w 1726"/>
                <a:gd name="T83" fmla="*/ 0 h 1793"/>
                <a:gd name="T84" fmla="*/ 0 w 1726"/>
                <a:gd name="T85" fmla="*/ 0 h 1793"/>
                <a:gd name="T86" fmla="*/ 0 w 1726"/>
                <a:gd name="T87" fmla="*/ 0 h 1793"/>
                <a:gd name="T88" fmla="*/ 0 w 1726"/>
                <a:gd name="T89" fmla="*/ 0 h 1793"/>
                <a:gd name="T90" fmla="*/ 0 w 1726"/>
                <a:gd name="T91" fmla="*/ 0 h 1793"/>
                <a:gd name="T92" fmla="*/ 0 w 1726"/>
                <a:gd name="T93" fmla="*/ 0 h 1793"/>
                <a:gd name="T94" fmla="*/ 0 w 1726"/>
                <a:gd name="T95" fmla="*/ 0 h 1793"/>
                <a:gd name="T96" fmla="*/ 0 w 1726"/>
                <a:gd name="T97" fmla="*/ 0 h 1793"/>
                <a:gd name="T98" fmla="*/ 0 w 1726"/>
                <a:gd name="T99" fmla="*/ 0 h 1793"/>
                <a:gd name="T100" fmla="*/ 0 w 1726"/>
                <a:gd name="T101" fmla="*/ 0 h 1793"/>
                <a:gd name="T102" fmla="*/ 0 w 1726"/>
                <a:gd name="T103" fmla="*/ 0 h 1793"/>
                <a:gd name="T104" fmla="*/ 0 w 1726"/>
                <a:gd name="T105" fmla="*/ 0 h 1793"/>
                <a:gd name="T106" fmla="*/ 0 w 1726"/>
                <a:gd name="T107" fmla="*/ 0 h 1793"/>
                <a:gd name="T108" fmla="*/ 0 w 1726"/>
                <a:gd name="T109" fmla="*/ 0 h 1793"/>
                <a:gd name="T110" fmla="*/ 0 w 1726"/>
                <a:gd name="T111" fmla="*/ 0 h 1793"/>
                <a:gd name="T112" fmla="*/ 0 w 1726"/>
                <a:gd name="T113" fmla="*/ 0 h 1793"/>
                <a:gd name="T114" fmla="*/ 0 w 1726"/>
                <a:gd name="T115" fmla="*/ 0 h 1793"/>
                <a:gd name="T116" fmla="*/ 0 w 1726"/>
                <a:gd name="T117" fmla="*/ 0 h 17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6"/>
                <a:gd name="T178" fmla="*/ 0 h 1793"/>
                <a:gd name="T179" fmla="*/ 1726 w 1726"/>
                <a:gd name="T180" fmla="*/ 1793 h 17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6" h="1793">
                  <a:moveTo>
                    <a:pt x="1420" y="0"/>
                  </a:moveTo>
                  <a:lnTo>
                    <a:pt x="1436" y="6"/>
                  </a:lnTo>
                  <a:lnTo>
                    <a:pt x="1449" y="14"/>
                  </a:lnTo>
                  <a:lnTo>
                    <a:pt x="1456" y="18"/>
                  </a:lnTo>
                  <a:lnTo>
                    <a:pt x="1464" y="24"/>
                  </a:lnTo>
                  <a:lnTo>
                    <a:pt x="1470" y="29"/>
                  </a:lnTo>
                  <a:lnTo>
                    <a:pt x="1477" y="34"/>
                  </a:lnTo>
                  <a:lnTo>
                    <a:pt x="1482" y="41"/>
                  </a:lnTo>
                  <a:lnTo>
                    <a:pt x="1488" y="47"/>
                  </a:lnTo>
                  <a:lnTo>
                    <a:pt x="1492" y="54"/>
                  </a:lnTo>
                  <a:lnTo>
                    <a:pt x="1497" y="62"/>
                  </a:lnTo>
                  <a:lnTo>
                    <a:pt x="1505" y="79"/>
                  </a:lnTo>
                  <a:lnTo>
                    <a:pt x="1513" y="99"/>
                  </a:lnTo>
                  <a:lnTo>
                    <a:pt x="1522" y="124"/>
                  </a:lnTo>
                  <a:lnTo>
                    <a:pt x="1531" y="152"/>
                  </a:lnTo>
                  <a:lnTo>
                    <a:pt x="1535" y="160"/>
                  </a:lnTo>
                  <a:lnTo>
                    <a:pt x="1537" y="166"/>
                  </a:lnTo>
                  <a:lnTo>
                    <a:pt x="1540" y="172"/>
                  </a:lnTo>
                  <a:lnTo>
                    <a:pt x="1543" y="177"/>
                  </a:lnTo>
                  <a:lnTo>
                    <a:pt x="1548" y="180"/>
                  </a:lnTo>
                  <a:lnTo>
                    <a:pt x="1551" y="185"/>
                  </a:lnTo>
                  <a:lnTo>
                    <a:pt x="1555" y="187"/>
                  </a:lnTo>
                  <a:lnTo>
                    <a:pt x="1560" y="190"/>
                  </a:lnTo>
                  <a:lnTo>
                    <a:pt x="1568" y="193"/>
                  </a:lnTo>
                  <a:lnTo>
                    <a:pt x="1577" y="194"/>
                  </a:lnTo>
                  <a:lnTo>
                    <a:pt x="1586" y="195"/>
                  </a:lnTo>
                  <a:lnTo>
                    <a:pt x="1596" y="194"/>
                  </a:lnTo>
                  <a:lnTo>
                    <a:pt x="1613" y="194"/>
                  </a:lnTo>
                  <a:lnTo>
                    <a:pt x="1629" y="195"/>
                  </a:lnTo>
                  <a:lnTo>
                    <a:pt x="1636" y="198"/>
                  </a:lnTo>
                  <a:lnTo>
                    <a:pt x="1642" y="202"/>
                  </a:lnTo>
                  <a:lnTo>
                    <a:pt x="1646" y="204"/>
                  </a:lnTo>
                  <a:lnTo>
                    <a:pt x="1648" y="207"/>
                  </a:lnTo>
                  <a:lnTo>
                    <a:pt x="1650" y="212"/>
                  </a:lnTo>
                  <a:lnTo>
                    <a:pt x="1652" y="217"/>
                  </a:lnTo>
                  <a:lnTo>
                    <a:pt x="1660" y="238"/>
                  </a:lnTo>
                  <a:lnTo>
                    <a:pt x="1670" y="257"/>
                  </a:lnTo>
                  <a:lnTo>
                    <a:pt x="1681" y="276"/>
                  </a:lnTo>
                  <a:lnTo>
                    <a:pt x="1691" y="293"/>
                  </a:lnTo>
                  <a:lnTo>
                    <a:pt x="1709" y="318"/>
                  </a:lnTo>
                  <a:lnTo>
                    <a:pt x="1716" y="328"/>
                  </a:lnTo>
                  <a:lnTo>
                    <a:pt x="1719" y="327"/>
                  </a:lnTo>
                  <a:lnTo>
                    <a:pt x="1724" y="324"/>
                  </a:lnTo>
                  <a:lnTo>
                    <a:pt x="1723" y="325"/>
                  </a:lnTo>
                  <a:lnTo>
                    <a:pt x="1726" y="348"/>
                  </a:lnTo>
                  <a:lnTo>
                    <a:pt x="1723" y="325"/>
                  </a:lnTo>
                  <a:lnTo>
                    <a:pt x="1721" y="326"/>
                  </a:lnTo>
                  <a:lnTo>
                    <a:pt x="1719" y="327"/>
                  </a:lnTo>
                  <a:lnTo>
                    <a:pt x="1707" y="343"/>
                  </a:lnTo>
                  <a:lnTo>
                    <a:pt x="1694" y="360"/>
                  </a:lnTo>
                  <a:lnTo>
                    <a:pt x="1677" y="375"/>
                  </a:lnTo>
                  <a:lnTo>
                    <a:pt x="1661" y="391"/>
                  </a:lnTo>
                  <a:lnTo>
                    <a:pt x="1624" y="426"/>
                  </a:lnTo>
                  <a:lnTo>
                    <a:pt x="1584" y="464"/>
                  </a:lnTo>
                  <a:lnTo>
                    <a:pt x="1572" y="477"/>
                  </a:lnTo>
                  <a:lnTo>
                    <a:pt x="1563" y="491"/>
                  </a:lnTo>
                  <a:lnTo>
                    <a:pt x="1555" y="505"/>
                  </a:lnTo>
                  <a:lnTo>
                    <a:pt x="1551" y="518"/>
                  </a:lnTo>
                  <a:lnTo>
                    <a:pt x="1548" y="531"/>
                  </a:lnTo>
                  <a:lnTo>
                    <a:pt x="1546" y="544"/>
                  </a:lnTo>
                  <a:lnTo>
                    <a:pt x="1546" y="557"/>
                  </a:lnTo>
                  <a:lnTo>
                    <a:pt x="1546" y="571"/>
                  </a:lnTo>
                  <a:lnTo>
                    <a:pt x="1548" y="597"/>
                  </a:lnTo>
                  <a:lnTo>
                    <a:pt x="1551" y="624"/>
                  </a:lnTo>
                  <a:lnTo>
                    <a:pt x="1551" y="638"/>
                  </a:lnTo>
                  <a:lnTo>
                    <a:pt x="1550" y="653"/>
                  </a:lnTo>
                  <a:lnTo>
                    <a:pt x="1549" y="667"/>
                  </a:lnTo>
                  <a:lnTo>
                    <a:pt x="1546" y="681"/>
                  </a:lnTo>
                  <a:lnTo>
                    <a:pt x="1537" y="709"/>
                  </a:lnTo>
                  <a:lnTo>
                    <a:pt x="1529" y="735"/>
                  </a:lnTo>
                  <a:lnTo>
                    <a:pt x="1521" y="759"/>
                  </a:lnTo>
                  <a:lnTo>
                    <a:pt x="1514" y="781"/>
                  </a:lnTo>
                  <a:lnTo>
                    <a:pt x="1507" y="801"/>
                  </a:lnTo>
                  <a:lnTo>
                    <a:pt x="1502" y="818"/>
                  </a:lnTo>
                  <a:lnTo>
                    <a:pt x="1498" y="834"/>
                  </a:lnTo>
                  <a:lnTo>
                    <a:pt x="1496" y="847"/>
                  </a:lnTo>
                  <a:lnTo>
                    <a:pt x="1496" y="854"/>
                  </a:lnTo>
                  <a:lnTo>
                    <a:pt x="1498" y="860"/>
                  </a:lnTo>
                  <a:lnTo>
                    <a:pt x="1501" y="868"/>
                  </a:lnTo>
                  <a:lnTo>
                    <a:pt x="1506" y="876"/>
                  </a:lnTo>
                  <a:lnTo>
                    <a:pt x="1521" y="892"/>
                  </a:lnTo>
                  <a:lnTo>
                    <a:pt x="1538" y="909"/>
                  </a:lnTo>
                  <a:lnTo>
                    <a:pt x="1556" y="927"/>
                  </a:lnTo>
                  <a:lnTo>
                    <a:pt x="1574" y="943"/>
                  </a:lnTo>
                  <a:lnTo>
                    <a:pt x="1583" y="952"/>
                  </a:lnTo>
                  <a:lnTo>
                    <a:pt x="1589" y="959"/>
                  </a:lnTo>
                  <a:lnTo>
                    <a:pt x="1596" y="967"/>
                  </a:lnTo>
                  <a:lnTo>
                    <a:pt x="1601" y="975"/>
                  </a:lnTo>
                  <a:lnTo>
                    <a:pt x="1604" y="982"/>
                  </a:lnTo>
                  <a:lnTo>
                    <a:pt x="1608" y="989"/>
                  </a:lnTo>
                  <a:lnTo>
                    <a:pt x="1609" y="995"/>
                  </a:lnTo>
                  <a:lnTo>
                    <a:pt x="1609" y="1002"/>
                  </a:lnTo>
                  <a:lnTo>
                    <a:pt x="1609" y="1008"/>
                  </a:lnTo>
                  <a:lnTo>
                    <a:pt x="1607" y="1016"/>
                  </a:lnTo>
                  <a:lnTo>
                    <a:pt x="1602" y="1024"/>
                  </a:lnTo>
                  <a:lnTo>
                    <a:pt x="1597" y="1032"/>
                  </a:lnTo>
                  <a:lnTo>
                    <a:pt x="1590" y="1041"/>
                  </a:lnTo>
                  <a:lnTo>
                    <a:pt x="1581" y="1052"/>
                  </a:lnTo>
                  <a:lnTo>
                    <a:pt x="1572" y="1063"/>
                  </a:lnTo>
                  <a:lnTo>
                    <a:pt x="1560" y="1076"/>
                  </a:lnTo>
                  <a:lnTo>
                    <a:pt x="1529" y="1107"/>
                  </a:lnTo>
                  <a:lnTo>
                    <a:pt x="1490" y="1147"/>
                  </a:lnTo>
                  <a:lnTo>
                    <a:pt x="1479" y="1157"/>
                  </a:lnTo>
                  <a:lnTo>
                    <a:pt x="1472" y="1168"/>
                  </a:lnTo>
                  <a:lnTo>
                    <a:pt x="1464" y="1180"/>
                  </a:lnTo>
                  <a:lnTo>
                    <a:pt x="1459" y="1191"/>
                  </a:lnTo>
                  <a:lnTo>
                    <a:pt x="1455" y="1202"/>
                  </a:lnTo>
                  <a:lnTo>
                    <a:pt x="1452" y="1213"/>
                  </a:lnTo>
                  <a:lnTo>
                    <a:pt x="1451" y="1224"/>
                  </a:lnTo>
                  <a:lnTo>
                    <a:pt x="1450" y="1234"/>
                  </a:lnTo>
                  <a:lnTo>
                    <a:pt x="1451" y="1245"/>
                  </a:lnTo>
                  <a:lnTo>
                    <a:pt x="1452" y="1255"/>
                  </a:lnTo>
                  <a:lnTo>
                    <a:pt x="1455" y="1266"/>
                  </a:lnTo>
                  <a:lnTo>
                    <a:pt x="1459" y="1276"/>
                  </a:lnTo>
                  <a:lnTo>
                    <a:pt x="1463" y="1286"/>
                  </a:lnTo>
                  <a:lnTo>
                    <a:pt x="1467" y="1296"/>
                  </a:lnTo>
                  <a:lnTo>
                    <a:pt x="1473" y="1305"/>
                  </a:lnTo>
                  <a:lnTo>
                    <a:pt x="1478" y="1315"/>
                  </a:lnTo>
                  <a:lnTo>
                    <a:pt x="1490" y="1334"/>
                  </a:lnTo>
                  <a:lnTo>
                    <a:pt x="1503" y="1351"/>
                  </a:lnTo>
                  <a:lnTo>
                    <a:pt x="1516" y="1369"/>
                  </a:lnTo>
                  <a:lnTo>
                    <a:pt x="1529" y="1384"/>
                  </a:lnTo>
                  <a:lnTo>
                    <a:pt x="1541" y="1398"/>
                  </a:lnTo>
                  <a:lnTo>
                    <a:pt x="1551" y="1410"/>
                  </a:lnTo>
                  <a:lnTo>
                    <a:pt x="1558" y="1421"/>
                  </a:lnTo>
                  <a:lnTo>
                    <a:pt x="1562" y="1430"/>
                  </a:lnTo>
                  <a:lnTo>
                    <a:pt x="1564" y="1439"/>
                  </a:lnTo>
                  <a:lnTo>
                    <a:pt x="1565" y="1449"/>
                  </a:lnTo>
                  <a:lnTo>
                    <a:pt x="1565" y="1460"/>
                  </a:lnTo>
                  <a:lnTo>
                    <a:pt x="1564" y="1471"/>
                  </a:lnTo>
                  <a:lnTo>
                    <a:pt x="1563" y="1484"/>
                  </a:lnTo>
                  <a:lnTo>
                    <a:pt x="1561" y="1498"/>
                  </a:lnTo>
                  <a:lnTo>
                    <a:pt x="1558" y="1512"/>
                  </a:lnTo>
                  <a:lnTo>
                    <a:pt x="1553" y="1527"/>
                  </a:lnTo>
                  <a:lnTo>
                    <a:pt x="1548" y="1543"/>
                  </a:lnTo>
                  <a:lnTo>
                    <a:pt x="1542" y="1560"/>
                  </a:lnTo>
                  <a:lnTo>
                    <a:pt x="1535" y="1578"/>
                  </a:lnTo>
                  <a:lnTo>
                    <a:pt x="1526" y="1596"/>
                  </a:lnTo>
                  <a:lnTo>
                    <a:pt x="1516" y="1615"/>
                  </a:lnTo>
                  <a:lnTo>
                    <a:pt x="1505" y="1634"/>
                  </a:lnTo>
                  <a:lnTo>
                    <a:pt x="1492" y="1654"/>
                  </a:lnTo>
                  <a:lnTo>
                    <a:pt x="1478" y="1674"/>
                  </a:lnTo>
                  <a:lnTo>
                    <a:pt x="1472" y="1684"/>
                  </a:lnTo>
                  <a:lnTo>
                    <a:pt x="1464" y="1694"/>
                  </a:lnTo>
                  <a:lnTo>
                    <a:pt x="1455" y="1703"/>
                  </a:lnTo>
                  <a:lnTo>
                    <a:pt x="1448" y="1711"/>
                  </a:lnTo>
                  <a:lnTo>
                    <a:pt x="1430" y="1726"/>
                  </a:lnTo>
                  <a:lnTo>
                    <a:pt x="1414" y="1739"/>
                  </a:lnTo>
                  <a:lnTo>
                    <a:pt x="1396" y="1749"/>
                  </a:lnTo>
                  <a:lnTo>
                    <a:pt x="1379" y="1758"/>
                  </a:lnTo>
                  <a:lnTo>
                    <a:pt x="1363" y="1766"/>
                  </a:lnTo>
                  <a:lnTo>
                    <a:pt x="1346" y="1771"/>
                  </a:lnTo>
                  <a:lnTo>
                    <a:pt x="1331" y="1776"/>
                  </a:lnTo>
                  <a:lnTo>
                    <a:pt x="1318" y="1780"/>
                  </a:lnTo>
                  <a:lnTo>
                    <a:pt x="1305" y="1782"/>
                  </a:lnTo>
                  <a:lnTo>
                    <a:pt x="1294" y="1783"/>
                  </a:lnTo>
                  <a:lnTo>
                    <a:pt x="1279" y="1785"/>
                  </a:lnTo>
                  <a:lnTo>
                    <a:pt x="1274" y="1785"/>
                  </a:lnTo>
                  <a:lnTo>
                    <a:pt x="1274" y="1786"/>
                  </a:lnTo>
                  <a:lnTo>
                    <a:pt x="1276" y="1789"/>
                  </a:lnTo>
                  <a:lnTo>
                    <a:pt x="1266" y="1784"/>
                  </a:lnTo>
                  <a:lnTo>
                    <a:pt x="1255" y="1781"/>
                  </a:lnTo>
                  <a:lnTo>
                    <a:pt x="1245" y="1779"/>
                  </a:lnTo>
                  <a:lnTo>
                    <a:pt x="1234" y="1780"/>
                  </a:lnTo>
                  <a:lnTo>
                    <a:pt x="1213" y="1783"/>
                  </a:lnTo>
                  <a:lnTo>
                    <a:pt x="1184" y="1788"/>
                  </a:lnTo>
                  <a:lnTo>
                    <a:pt x="1154" y="1791"/>
                  </a:lnTo>
                  <a:lnTo>
                    <a:pt x="1122" y="1793"/>
                  </a:lnTo>
                  <a:lnTo>
                    <a:pt x="1107" y="1793"/>
                  </a:lnTo>
                  <a:lnTo>
                    <a:pt x="1092" y="1793"/>
                  </a:lnTo>
                  <a:lnTo>
                    <a:pt x="1079" y="1791"/>
                  </a:lnTo>
                  <a:lnTo>
                    <a:pt x="1066" y="1788"/>
                  </a:lnTo>
                  <a:lnTo>
                    <a:pt x="1055" y="1784"/>
                  </a:lnTo>
                  <a:lnTo>
                    <a:pt x="1046" y="1779"/>
                  </a:lnTo>
                  <a:lnTo>
                    <a:pt x="1042" y="1776"/>
                  </a:lnTo>
                  <a:lnTo>
                    <a:pt x="1038" y="1771"/>
                  </a:lnTo>
                  <a:lnTo>
                    <a:pt x="1036" y="1768"/>
                  </a:lnTo>
                  <a:lnTo>
                    <a:pt x="1034" y="1764"/>
                  </a:lnTo>
                  <a:lnTo>
                    <a:pt x="1024" y="1727"/>
                  </a:lnTo>
                  <a:lnTo>
                    <a:pt x="1016" y="1694"/>
                  </a:lnTo>
                  <a:lnTo>
                    <a:pt x="1013" y="1687"/>
                  </a:lnTo>
                  <a:lnTo>
                    <a:pt x="1010" y="1682"/>
                  </a:lnTo>
                  <a:lnTo>
                    <a:pt x="1008" y="1677"/>
                  </a:lnTo>
                  <a:lnTo>
                    <a:pt x="1004" y="1672"/>
                  </a:lnTo>
                  <a:lnTo>
                    <a:pt x="1000" y="1668"/>
                  </a:lnTo>
                  <a:lnTo>
                    <a:pt x="996" y="1666"/>
                  </a:lnTo>
                  <a:lnTo>
                    <a:pt x="991" y="1664"/>
                  </a:lnTo>
                  <a:lnTo>
                    <a:pt x="985" y="1664"/>
                  </a:lnTo>
                  <a:lnTo>
                    <a:pt x="979" y="1665"/>
                  </a:lnTo>
                  <a:lnTo>
                    <a:pt x="972" y="1668"/>
                  </a:lnTo>
                  <a:lnTo>
                    <a:pt x="966" y="1672"/>
                  </a:lnTo>
                  <a:lnTo>
                    <a:pt x="959" y="1679"/>
                  </a:lnTo>
                  <a:lnTo>
                    <a:pt x="945" y="1695"/>
                  </a:lnTo>
                  <a:lnTo>
                    <a:pt x="929" y="1715"/>
                  </a:lnTo>
                  <a:lnTo>
                    <a:pt x="920" y="1724"/>
                  </a:lnTo>
                  <a:lnTo>
                    <a:pt x="910" y="1733"/>
                  </a:lnTo>
                  <a:lnTo>
                    <a:pt x="899" y="1743"/>
                  </a:lnTo>
                  <a:lnTo>
                    <a:pt x="888" y="1751"/>
                  </a:lnTo>
                  <a:lnTo>
                    <a:pt x="876" y="1758"/>
                  </a:lnTo>
                  <a:lnTo>
                    <a:pt x="863" y="1765"/>
                  </a:lnTo>
                  <a:lnTo>
                    <a:pt x="850" y="1769"/>
                  </a:lnTo>
                  <a:lnTo>
                    <a:pt x="835" y="1771"/>
                  </a:lnTo>
                  <a:lnTo>
                    <a:pt x="801" y="1776"/>
                  </a:lnTo>
                  <a:lnTo>
                    <a:pt x="764" y="1779"/>
                  </a:lnTo>
                  <a:lnTo>
                    <a:pt x="745" y="1781"/>
                  </a:lnTo>
                  <a:lnTo>
                    <a:pt x="724" y="1781"/>
                  </a:lnTo>
                  <a:lnTo>
                    <a:pt x="704" y="1781"/>
                  </a:lnTo>
                  <a:lnTo>
                    <a:pt x="685" y="1779"/>
                  </a:lnTo>
                  <a:lnTo>
                    <a:pt x="665" y="1776"/>
                  </a:lnTo>
                  <a:lnTo>
                    <a:pt x="647" y="1769"/>
                  </a:lnTo>
                  <a:lnTo>
                    <a:pt x="638" y="1766"/>
                  </a:lnTo>
                  <a:lnTo>
                    <a:pt x="629" y="1761"/>
                  </a:lnTo>
                  <a:lnTo>
                    <a:pt x="621" y="1757"/>
                  </a:lnTo>
                  <a:lnTo>
                    <a:pt x="612" y="1752"/>
                  </a:lnTo>
                  <a:lnTo>
                    <a:pt x="604" y="1745"/>
                  </a:lnTo>
                  <a:lnTo>
                    <a:pt x="597" y="1739"/>
                  </a:lnTo>
                  <a:lnTo>
                    <a:pt x="589" y="1731"/>
                  </a:lnTo>
                  <a:lnTo>
                    <a:pt x="582" y="1722"/>
                  </a:lnTo>
                  <a:lnTo>
                    <a:pt x="576" y="1714"/>
                  </a:lnTo>
                  <a:lnTo>
                    <a:pt x="570" y="1703"/>
                  </a:lnTo>
                  <a:lnTo>
                    <a:pt x="565" y="1692"/>
                  </a:lnTo>
                  <a:lnTo>
                    <a:pt x="560" y="1680"/>
                  </a:lnTo>
                  <a:lnTo>
                    <a:pt x="552" y="1655"/>
                  </a:lnTo>
                  <a:lnTo>
                    <a:pt x="545" y="1631"/>
                  </a:lnTo>
                  <a:lnTo>
                    <a:pt x="542" y="1606"/>
                  </a:lnTo>
                  <a:lnTo>
                    <a:pt x="540" y="1583"/>
                  </a:lnTo>
                  <a:lnTo>
                    <a:pt x="539" y="1560"/>
                  </a:lnTo>
                  <a:lnTo>
                    <a:pt x="540" y="1537"/>
                  </a:lnTo>
                  <a:lnTo>
                    <a:pt x="541" y="1517"/>
                  </a:lnTo>
                  <a:lnTo>
                    <a:pt x="543" y="1496"/>
                  </a:lnTo>
                  <a:lnTo>
                    <a:pt x="549" y="1458"/>
                  </a:lnTo>
                  <a:lnTo>
                    <a:pt x="553" y="1426"/>
                  </a:lnTo>
                  <a:lnTo>
                    <a:pt x="554" y="1412"/>
                  </a:lnTo>
                  <a:lnTo>
                    <a:pt x="555" y="1399"/>
                  </a:lnTo>
                  <a:lnTo>
                    <a:pt x="554" y="1389"/>
                  </a:lnTo>
                  <a:lnTo>
                    <a:pt x="552" y="1381"/>
                  </a:lnTo>
                  <a:lnTo>
                    <a:pt x="536" y="1351"/>
                  </a:lnTo>
                  <a:lnTo>
                    <a:pt x="517" y="1320"/>
                  </a:lnTo>
                  <a:lnTo>
                    <a:pt x="513" y="1311"/>
                  </a:lnTo>
                  <a:lnTo>
                    <a:pt x="510" y="1301"/>
                  </a:lnTo>
                  <a:lnTo>
                    <a:pt x="506" y="1291"/>
                  </a:lnTo>
                  <a:lnTo>
                    <a:pt x="504" y="1279"/>
                  </a:lnTo>
                  <a:lnTo>
                    <a:pt x="502" y="1267"/>
                  </a:lnTo>
                  <a:lnTo>
                    <a:pt x="501" y="1253"/>
                  </a:lnTo>
                  <a:lnTo>
                    <a:pt x="501" y="1238"/>
                  </a:lnTo>
                  <a:lnTo>
                    <a:pt x="502" y="1222"/>
                  </a:lnTo>
                  <a:lnTo>
                    <a:pt x="506" y="1189"/>
                  </a:lnTo>
                  <a:lnTo>
                    <a:pt x="512" y="1161"/>
                  </a:lnTo>
                  <a:lnTo>
                    <a:pt x="515" y="1148"/>
                  </a:lnTo>
                  <a:lnTo>
                    <a:pt x="517" y="1135"/>
                  </a:lnTo>
                  <a:lnTo>
                    <a:pt x="518" y="1123"/>
                  </a:lnTo>
                  <a:lnTo>
                    <a:pt x="517" y="1112"/>
                  </a:lnTo>
                  <a:lnTo>
                    <a:pt x="515" y="1101"/>
                  </a:lnTo>
                  <a:lnTo>
                    <a:pt x="512" y="1091"/>
                  </a:lnTo>
                  <a:lnTo>
                    <a:pt x="508" y="1086"/>
                  </a:lnTo>
                  <a:lnTo>
                    <a:pt x="505" y="1081"/>
                  </a:lnTo>
                  <a:lnTo>
                    <a:pt x="501" y="1077"/>
                  </a:lnTo>
                  <a:lnTo>
                    <a:pt x="495" y="1073"/>
                  </a:lnTo>
                  <a:lnTo>
                    <a:pt x="483" y="1063"/>
                  </a:lnTo>
                  <a:lnTo>
                    <a:pt x="468" y="1055"/>
                  </a:lnTo>
                  <a:lnTo>
                    <a:pt x="450" y="1046"/>
                  </a:lnTo>
                  <a:lnTo>
                    <a:pt x="427" y="1039"/>
                  </a:lnTo>
                  <a:lnTo>
                    <a:pt x="403" y="1030"/>
                  </a:lnTo>
                  <a:lnTo>
                    <a:pt x="382" y="1021"/>
                  </a:lnTo>
                  <a:lnTo>
                    <a:pt x="365" y="1011"/>
                  </a:lnTo>
                  <a:lnTo>
                    <a:pt x="348" y="999"/>
                  </a:lnTo>
                  <a:lnTo>
                    <a:pt x="333" y="987"/>
                  </a:lnTo>
                  <a:lnTo>
                    <a:pt x="321" y="974"/>
                  </a:lnTo>
                  <a:lnTo>
                    <a:pt x="309" y="961"/>
                  </a:lnTo>
                  <a:lnTo>
                    <a:pt x="297" y="946"/>
                  </a:lnTo>
                  <a:lnTo>
                    <a:pt x="277" y="916"/>
                  </a:lnTo>
                  <a:lnTo>
                    <a:pt x="254" y="885"/>
                  </a:lnTo>
                  <a:lnTo>
                    <a:pt x="241" y="869"/>
                  </a:lnTo>
                  <a:lnTo>
                    <a:pt x="227" y="854"/>
                  </a:lnTo>
                  <a:lnTo>
                    <a:pt x="211" y="838"/>
                  </a:lnTo>
                  <a:lnTo>
                    <a:pt x="194" y="822"/>
                  </a:lnTo>
                  <a:lnTo>
                    <a:pt x="159" y="793"/>
                  </a:lnTo>
                  <a:lnTo>
                    <a:pt x="131" y="766"/>
                  </a:lnTo>
                  <a:lnTo>
                    <a:pt x="108" y="742"/>
                  </a:lnTo>
                  <a:lnTo>
                    <a:pt x="88" y="721"/>
                  </a:lnTo>
                  <a:lnTo>
                    <a:pt x="72" y="704"/>
                  </a:lnTo>
                  <a:lnTo>
                    <a:pt x="57" y="687"/>
                  </a:lnTo>
                  <a:lnTo>
                    <a:pt x="49" y="681"/>
                  </a:lnTo>
                  <a:lnTo>
                    <a:pt x="43" y="674"/>
                  </a:lnTo>
                  <a:lnTo>
                    <a:pt x="35" y="669"/>
                  </a:lnTo>
                  <a:lnTo>
                    <a:pt x="27" y="665"/>
                  </a:lnTo>
                  <a:lnTo>
                    <a:pt x="20" y="659"/>
                  </a:lnTo>
                  <a:lnTo>
                    <a:pt x="14" y="655"/>
                  </a:lnTo>
                  <a:lnTo>
                    <a:pt x="9" y="649"/>
                  </a:lnTo>
                  <a:lnTo>
                    <a:pt x="6" y="644"/>
                  </a:lnTo>
                  <a:lnTo>
                    <a:pt x="2" y="638"/>
                  </a:lnTo>
                  <a:lnTo>
                    <a:pt x="1" y="633"/>
                  </a:lnTo>
                  <a:lnTo>
                    <a:pt x="0" y="628"/>
                  </a:lnTo>
                  <a:lnTo>
                    <a:pt x="1" y="622"/>
                  </a:lnTo>
                  <a:lnTo>
                    <a:pt x="2" y="617"/>
                  </a:lnTo>
                  <a:lnTo>
                    <a:pt x="6" y="611"/>
                  </a:lnTo>
                  <a:lnTo>
                    <a:pt x="9" y="606"/>
                  </a:lnTo>
                  <a:lnTo>
                    <a:pt x="14" y="601"/>
                  </a:lnTo>
                  <a:lnTo>
                    <a:pt x="20" y="596"/>
                  </a:lnTo>
                  <a:lnTo>
                    <a:pt x="27" y="591"/>
                  </a:lnTo>
                  <a:lnTo>
                    <a:pt x="35" y="586"/>
                  </a:lnTo>
                  <a:lnTo>
                    <a:pt x="44" y="581"/>
                  </a:lnTo>
                  <a:lnTo>
                    <a:pt x="49" y="577"/>
                  </a:lnTo>
                  <a:lnTo>
                    <a:pt x="54" y="573"/>
                  </a:lnTo>
                  <a:lnTo>
                    <a:pt x="58" y="569"/>
                  </a:lnTo>
                  <a:lnTo>
                    <a:pt x="61" y="563"/>
                  </a:lnTo>
                  <a:lnTo>
                    <a:pt x="67" y="550"/>
                  </a:lnTo>
                  <a:lnTo>
                    <a:pt x="70" y="536"/>
                  </a:lnTo>
                  <a:lnTo>
                    <a:pt x="76" y="502"/>
                  </a:lnTo>
                  <a:lnTo>
                    <a:pt x="84" y="469"/>
                  </a:lnTo>
                  <a:lnTo>
                    <a:pt x="94" y="468"/>
                  </a:lnTo>
                  <a:lnTo>
                    <a:pt x="104" y="465"/>
                  </a:lnTo>
                  <a:lnTo>
                    <a:pt x="112" y="463"/>
                  </a:lnTo>
                  <a:lnTo>
                    <a:pt x="121" y="460"/>
                  </a:lnTo>
                  <a:lnTo>
                    <a:pt x="136" y="453"/>
                  </a:lnTo>
                  <a:lnTo>
                    <a:pt x="151" y="445"/>
                  </a:lnTo>
                  <a:lnTo>
                    <a:pt x="167" y="437"/>
                  </a:lnTo>
                  <a:lnTo>
                    <a:pt x="183" y="431"/>
                  </a:lnTo>
                  <a:lnTo>
                    <a:pt x="192" y="428"/>
                  </a:lnTo>
                  <a:lnTo>
                    <a:pt x="200" y="426"/>
                  </a:lnTo>
                  <a:lnTo>
                    <a:pt x="211" y="425"/>
                  </a:lnTo>
                  <a:lnTo>
                    <a:pt x="222" y="424"/>
                  </a:lnTo>
                  <a:lnTo>
                    <a:pt x="243" y="425"/>
                  </a:lnTo>
                  <a:lnTo>
                    <a:pt x="259" y="426"/>
                  </a:lnTo>
                  <a:lnTo>
                    <a:pt x="271" y="428"/>
                  </a:lnTo>
                  <a:lnTo>
                    <a:pt x="282" y="433"/>
                  </a:lnTo>
                  <a:lnTo>
                    <a:pt x="304" y="446"/>
                  </a:lnTo>
                  <a:lnTo>
                    <a:pt x="338" y="470"/>
                  </a:lnTo>
                  <a:lnTo>
                    <a:pt x="348" y="477"/>
                  </a:lnTo>
                  <a:lnTo>
                    <a:pt x="360" y="488"/>
                  </a:lnTo>
                  <a:lnTo>
                    <a:pt x="373" y="500"/>
                  </a:lnTo>
                  <a:lnTo>
                    <a:pt x="387" y="514"/>
                  </a:lnTo>
                  <a:lnTo>
                    <a:pt x="414" y="545"/>
                  </a:lnTo>
                  <a:lnTo>
                    <a:pt x="441" y="576"/>
                  </a:lnTo>
                  <a:lnTo>
                    <a:pt x="467" y="606"/>
                  </a:lnTo>
                  <a:lnTo>
                    <a:pt x="491" y="631"/>
                  </a:lnTo>
                  <a:lnTo>
                    <a:pt x="502" y="641"/>
                  </a:lnTo>
                  <a:lnTo>
                    <a:pt x="513" y="648"/>
                  </a:lnTo>
                  <a:lnTo>
                    <a:pt x="517" y="651"/>
                  </a:lnTo>
                  <a:lnTo>
                    <a:pt x="521" y="654"/>
                  </a:lnTo>
                  <a:lnTo>
                    <a:pt x="526" y="655"/>
                  </a:lnTo>
                  <a:lnTo>
                    <a:pt x="529" y="655"/>
                  </a:lnTo>
                  <a:lnTo>
                    <a:pt x="537" y="655"/>
                  </a:lnTo>
                  <a:lnTo>
                    <a:pt x="544" y="653"/>
                  </a:lnTo>
                  <a:lnTo>
                    <a:pt x="553" y="650"/>
                  </a:lnTo>
                  <a:lnTo>
                    <a:pt x="562" y="647"/>
                  </a:lnTo>
                  <a:lnTo>
                    <a:pt x="570" y="643"/>
                  </a:lnTo>
                  <a:lnTo>
                    <a:pt x="580" y="638"/>
                  </a:lnTo>
                  <a:lnTo>
                    <a:pt x="589" y="633"/>
                  </a:lnTo>
                  <a:lnTo>
                    <a:pt x="598" y="626"/>
                  </a:lnTo>
                  <a:lnTo>
                    <a:pt x="616" y="613"/>
                  </a:lnTo>
                  <a:lnTo>
                    <a:pt x="633" y="598"/>
                  </a:lnTo>
                  <a:lnTo>
                    <a:pt x="639" y="591"/>
                  </a:lnTo>
                  <a:lnTo>
                    <a:pt x="647" y="582"/>
                  </a:lnTo>
                  <a:lnTo>
                    <a:pt x="652" y="573"/>
                  </a:lnTo>
                  <a:lnTo>
                    <a:pt x="658" y="565"/>
                  </a:lnTo>
                  <a:lnTo>
                    <a:pt x="661" y="561"/>
                  </a:lnTo>
                  <a:lnTo>
                    <a:pt x="664" y="558"/>
                  </a:lnTo>
                  <a:lnTo>
                    <a:pt x="670" y="555"/>
                  </a:lnTo>
                  <a:lnTo>
                    <a:pt x="676" y="552"/>
                  </a:lnTo>
                  <a:lnTo>
                    <a:pt x="690" y="548"/>
                  </a:lnTo>
                  <a:lnTo>
                    <a:pt x="709" y="545"/>
                  </a:lnTo>
                  <a:lnTo>
                    <a:pt x="728" y="544"/>
                  </a:lnTo>
                  <a:lnTo>
                    <a:pt x="750" y="544"/>
                  </a:lnTo>
                  <a:lnTo>
                    <a:pt x="772" y="544"/>
                  </a:lnTo>
                  <a:lnTo>
                    <a:pt x="795" y="545"/>
                  </a:lnTo>
                  <a:lnTo>
                    <a:pt x="839" y="549"/>
                  </a:lnTo>
                  <a:lnTo>
                    <a:pt x="877" y="553"/>
                  </a:lnTo>
                  <a:lnTo>
                    <a:pt x="903" y="557"/>
                  </a:lnTo>
                  <a:lnTo>
                    <a:pt x="913" y="559"/>
                  </a:lnTo>
                  <a:lnTo>
                    <a:pt x="922" y="551"/>
                  </a:lnTo>
                  <a:lnTo>
                    <a:pt x="944" y="530"/>
                  </a:lnTo>
                  <a:lnTo>
                    <a:pt x="958" y="514"/>
                  </a:lnTo>
                  <a:lnTo>
                    <a:pt x="973" y="497"/>
                  </a:lnTo>
                  <a:lnTo>
                    <a:pt x="988" y="477"/>
                  </a:lnTo>
                  <a:lnTo>
                    <a:pt x="1004" y="457"/>
                  </a:lnTo>
                  <a:lnTo>
                    <a:pt x="1020" y="433"/>
                  </a:lnTo>
                  <a:lnTo>
                    <a:pt x="1040" y="408"/>
                  </a:lnTo>
                  <a:lnTo>
                    <a:pt x="1060" y="383"/>
                  </a:lnTo>
                  <a:lnTo>
                    <a:pt x="1082" y="358"/>
                  </a:lnTo>
                  <a:lnTo>
                    <a:pt x="1117" y="318"/>
                  </a:lnTo>
                  <a:lnTo>
                    <a:pt x="1131" y="303"/>
                  </a:lnTo>
                  <a:lnTo>
                    <a:pt x="1233" y="284"/>
                  </a:lnTo>
                  <a:lnTo>
                    <a:pt x="1240" y="277"/>
                  </a:lnTo>
                  <a:lnTo>
                    <a:pt x="1256" y="261"/>
                  </a:lnTo>
                  <a:lnTo>
                    <a:pt x="1277" y="240"/>
                  </a:lnTo>
                  <a:lnTo>
                    <a:pt x="1297" y="219"/>
                  </a:lnTo>
                  <a:lnTo>
                    <a:pt x="1303" y="215"/>
                  </a:lnTo>
                  <a:lnTo>
                    <a:pt x="1311" y="212"/>
                  </a:lnTo>
                  <a:lnTo>
                    <a:pt x="1318" y="209"/>
                  </a:lnTo>
                  <a:lnTo>
                    <a:pt x="1327" y="206"/>
                  </a:lnTo>
                  <a:lnTo>
                    <a:pt x="1345" y="204"/>
                  </a:lnTo>
                  <a:lnTo>
                    <a:pt x="1365" y="203"/>
                  </a:lnTo>
                  <a:lnTo>
                    <a:pt x="1399" y="205"/>
                  </a:lnTo>
                  <a:lnTo>
                    <a:pt x="1413" y="206"/>
                  </a:lnTo>
                  <a:lnTo>
                    <a:pt x="1413" y="205"/>
                  </a:lnTo>
                  <a:lnTo>
                    <a:pt x="1411" y="199"/>
                  </a:lnTo>
                  <a:lnTo>
                    <a:pt x="1405" y="179"/>
                  </a:lnTo>
                  <a:lnTo>
                    <a:pt x="1394" y="142"/>
                  </a:lnTo>
                  <a:lnTo>
                    <a:pt x="1391" y="131"/>
                  </a:lnTo>
                  <a:lnTo>
                    <a:pt x="1390" y="120"/>
                  </a:lnTo>
                  <a:lnTo>
                    <a:pt x="1390" y="109"/>
                  </a:lnTo>
                  <a:lnTo>
                    <a:pt x="1391" y="100"/>
                  </a:lnTo>
                  <a:lnTo>
                    <a:pt x="1393" y="91"/>
                  </a:lnTo>
                  <a:lnTo>
                    <a:pt x="1395" y="82"/>
                  </a:lnTo>
                  <a:lnTo>
                    <a:pt x="1399" y="75"/>
                  </a:lnTo>
                  <a:lnTo>
                    <a:pt x="1403" y="67"/>
                  </a:lnTo>
                  <a:lnTo>
                    <a:pt x="1411" y="56"/>
                  </a:lnTo>
                  <a:lnTo>
                    <a:pt x="1418" y="47"/>
                  </a:lnTo>
                  <a:lnTo>
                    <a:pt x="1424" y="42"/>
                  </a:lnTo>
                  <a:lnTo>
                    <a:pt x="1426" y="40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273"/>
            <p:cNvSpPr>
              <a:spLocks noChangeAspect="1"/>
            </p:cNvSpPr>
            <p:nvPr/>
          </p:nvSpPr>
          <p:spPr bwMode="auto">
            <a:xfrm>
              <a:off x="4383" y="1615"/>
              <a:ext cx="230" cy="251"/>
            </a:xfrm>
            <a:custGeom>
              <a:avLst/>
              <a:gdLst>
                <a:gd name="T0" fmla="*/ 0 w 1726"/>
                <a:gd name="T1" fmla="*/ 0 h 1793"/>
                <a:gd name="T2" fmla="*/ 0 w 1726"/>
                <a:gd name="T3" fmla="*/ 0 h 1793"/>
                <a:gd name="T4" fmla="*/ 0 w 1726"/>
                <a:gd name="T5" fmla="*/ 0 h 1793"/>
                <a:gd name="T6" fmla="*/ 0 w 1726"/>
                <a:gd name="T7" fmla="*/ 0 h 1793"/>
                <a:gd name="T8" fmla="*/ 0 w 1726"/>
                <a:gd name="T9" fmla="*/ 0 h 1793"/>
                <a:gd name="T10" fmla="*/ 0 w 1726"/>
                <a:gd name="T11" fmla="*/ 0 h 1793"/>
                <a:gd name="T12" fmla="*/ 0 w 1726"/>
                <a:gd name="T13" fmla="*/ 0 h 1793"/>
                <a:gd name="T14" fmla="*/ 0 w 1726"/>
                <a:gd name="T15" fmla="*/ 0 h 1793"/>
                <a:gd name="T16" fmla="*/ 0 w 1726"/>
                <a:gd name="T17" fmla="*/ 0 h 1793"/>
                <a:gd name="T18" fmla="*/ 0 w 1726"/>
                <a:gd name="T19" fmla="*/ 0 h 1793"/>
                <a:gd name="T20" fmla="*/ 0 w 1726"/>
                <a:gd name="T21" fmla="*/ 0 h 1793"/>
                <a:gd name="T22" fmla="*/ 0 w 1726"/>
                <a:gd name="T23" fmla="*/ 0 h 1793"/>
                <a:gd name="T24" fmla="*/ 0 w 1726"/>
                <a:gd name="T25" fmla="*/ 0 h 1793"/>
                <a:gd name="T26" fmla="*/ 0 w 1726"/>
                <a:gd name="T27" fmla="*/ 0 h 1793"/>
                <a:gd name="T28" fmla="*/ 0 w 1726"/>
                <a:gd name="T29" fmla="*/ 0 h 1793"/>
                <a:gd name="T30" fmla="*/ 0 w 1726"/>
                <a:gd name="T31" fmla="*/ 0 h 1793"/>
                <a:gd name="T32" fmla="*/ 0 w 1726"/>
                <a:gd name="T33" fmla="*/ 0 h 1793"/>
                <a:gd name="T34" fmla="*/ 0 w 1726"/>
                <a:gd name="T35" fmla="*/ 0 h 1793"/>
                <a:gd name="T36" fmla="*/ 0 w 1726"/>
                <a:gd name="T37" fmla="*/ 0 h 1793"/>
                <a:gd name="T38" fmla="*/ 0 w 1726"/>
                <a:gd name="T39" fmla="*/ 0 h 1793"/>
                <a:gd name="T40" fmla="*/ 0 w 1726"/>
                <a:gd name="T41" fmla="*/ 0 h 1793"/>
                <a:gd name="T42" fmla="*/ 0 w 1726"/>
                <a:gd name="T43" fmla="*/ 0 h 1793"/>
                <a:gd name="T44" fmla="*/ 0 w 1726"/>
                <a:gd name="T45" fmla="*/ 0 h 1793"/>
                <a:gd name="T46" fmla="*/ 0 w 1726"/>
                <a:gd name="T47" fmla="*/ 0 h 1793"/>
                <a:gd name="T48" fmla="*/ 0 w 1726"/>
                <a:gd name="T49" fmla="*/ 0 h 1793"/>
                <a:gd name="T50" fmla="*/ 0 w 1726"/>
                <a:gd name="T51" fmla="*/ 0 h 1793"/>
                <a:gd name="T52" fmla="*/ 0 w 1726"/>
                <a:gd name="T53" fmla="*/ 0 h 1793"/>
                <a:gd name="T54" fmla="*/ 0 w 1726"/>
                <a:gd name="T55" fmla="*/ 0 h 1793"/>
                <a:gd name="T56" fmla="*/ 0 w 1726"/>
                <a:gd name="T57" fmla="*/ 0 h 1793"/>
                <a:gd name="T58" fmla="*/ 0 w 1726"/>
                <a:gd name="T59" fmla="*/ 0 h 1793"/>
                <a:gd name="T60" fmla="*/ 0 w 1726"/>
                <a:gd name="T61" fmla="*/ 0 h 1793"/>
                <a:gd name="T62" fmla="*/ 0 w 1726"/>
                <a:gd name="T63" fmla="*/ 0 h 1793"/>
                <a:gd name="T64" fmla="*/ 0 w 1726"/>
                <a:gd name="T65" fmla="*/ 0 h 1793"/>
                <a:gd name="T66" fmla="*/ 0 w 1726"/>
                <a:gd name="T67" fmla="*/ 0 h 1793"/>
                <a:gd name="T68" fmla="*/ 0 w 1726"/>
                <a:gd name="T69" fmla="*/ 0 h 1793"/>
                <a:gd name="T70" fmla="*/ 0 w 1726"/>
                <a:gd name="T71" fmla="*/ 0 h 1793"/>
                <a:gd name="T72" fmla="*/ 0 w 1726"/>
                <a:gd name="T73" fmla="*/ 0 h 1793"/>
                <a:gd name="T74" fmla="*/ 0 w 1726"/>
                <a:gd name="T75" fmla="*/ 0 h 1793"/>
                <a:gd name="T76" fmla="*/ 0 w 1726"/>
                <a:gd name="T77" fmla="*/ 0 h 1793"/>
                <a:gd name="T78" fmla="*/ 0 w 1726"/>
                <a:gd name="T79" fmla="*/ 0 h 1793"/>
                <a:gd name="T80" fmla="*/ 0 w 1726"/>
                <a:gd name="T81" fmla="*/ 0 h 1793"/>
                <a:gd name="T82" fmla="*/ 0 w 1726"/>
                <a:gd name="T83" fmla="*/ 0 h 1793"/>
                <a:gd name="T84" fmla="*/ 0 w 1726"/>
                <a:gd name="T85" fmla="*/ 0 h 1793"/>
                <a:gd name="T86" fmla="*/ 0 w 1726"/>
                <a:gd name="T87" fmla="*/ 0 h 1793"/>
                <a:gd name="T88" fmla="*/ 0 w 1726"/>
                <a:gd name="T89" fmla="*/ 0 h 1793"/>
                <a:gd name="T90" fmla="*/ 0 w 1726"/>
                <a:gd name="T91" fmla="*/ 0 h 1793"/>
                <a:gd name="T92" fmla="*/ 0 w 1726"/>
                <a:gd name="T93" fmla="*/ 0 h 1793"/>
                <a:gd name="T94" fmla="*/ 0 w 1726"/>
                <a:gd name="T95" fmla="*/ 0 h 1793"/>
                <a:gd name="T96" fmla="*/ 0 w 1726"/>
                <a:gd name="T97" fmla="*/ 0 h 1793"/>
                <a:gd name="T98" fmla="*/ 0 w 1726"/>
                <a:gd name="T99" fmla="*/ 0 h 1793"/>
                <a:gd name="T100" fmla="*/ 0 w 1726"/>
                <a:gd name="T101" fmla="*/ 0 h 1793"/>
                <a:gd name="T102" fmla="*/ 0 w 1726"/>
                <a:gd name="T103" fmla="*/ 0 h 1793"/>
                <a:gd name="T104" fmla="*/ 0 w 1726"/>
                <a:gd name="T105" fmla="*/ 0 h 1793"/>
                <a:gd name="T106" fmla="*/ 0 w 1726"/>
                <a:gd name="T107" fmla="*/ 0 h 1793"/>
                <a:gd name="T108" fmla="*/ 0 w 1726"/>
                <a:gd name="T109" fmla="*/ 0 h 1793"/>
                <a:gd name="T110" fmla="*/ 0 w 1726"/>
                <a:gd name="T111" fmla="*/ 0 h 1793"/>
                <a:gd name="T112" fmla="*/ 0 w 1726"/>
                <a:gd name="T113" fmla="*/ 0 h 1793"/>
                <a:gd name="T114" fmla="*/ 0 w 1726"/>
                <a:gd name="T115" fmla="*/ 0 h 1793"/>
                <a:gd name="T116" fmla="*/ 0 w 1726"/>
                <a:gd name="T117" fmla="*/ 0 h 17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6"/>
                <a:gd name="T178" fmla="*/ 0 h 1793"/>
                <a:gd name="T179" fmla="*/ 1726 w 1726"/>
                <a:gd name="T180" fmla="*/ 1793 h 17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6" h="1793">
                  <a:moveTo>
                    <a:pt x="1420" y="0"/>
                  </a:moveTo>
                  <a:lnTo>
                    <a:pt x="1436" y="6"/>
                  </a:lnTo>
                  <a:lnTo>
                    <a:pt x="1449" y="14"/>
                  </a:lnTo>
                  <a:lnTo>
                    <a:pt x="1456" y="18"/>
                  </a:lnTo>
                  <a:lnTo>
                    <a:pt x="1464" y="24"/>
                  </a:lnTo>
                  <a:lnTo>
                    <a:pt x="1470" y="29"/>
                  </a:lnTo>
                  <a:lnTo>
                    <a:pt x="1477" y="34"/>
                  </a:lnTo>
                  <a:lnTo>
                    <a:pt x="1482" y="41"/>
                  </a:lnTo>
                  <a:lnTo>
                    <a:pt x="1488" y="47"/>
                  </a:lnTo>
                  <a:lnTo>
                    <a:pt x="1492" y="54"/>
                  </a:lnTo>
                  <a:lnTo>
                    <a:pt x="1497" y="62"/>
                  </a:lnTo>
                  <a:lnTo>
                    <a:pt x="1505" y="79"/>
                  </a:lnTo>
                  <a:lnTo>
                    <a:pt x="1513" y="99"/>
                  </a:lnTo>
                  <a:lnTo>
                    <a:pt x="1522" y="124"/>
                  </a:lnTo>
                  <a:lnTo>
                    <a:pt x="1531" y="152"/>
                  </a:lnTo>
                  <a:lnTo>
                    <a:pt x="1535" y="160"/>
                  </a:lnTo>
                  <a:lnTo>
                    <a:pt x="1537" y="166"/>
                  </a:lnTo>
                  <a:lnTo>
                    <a:pt x="1540" y="172"/>
                  </a:lnTo>
                  <a:lnTo>
                    <a:pt x="1543" y="177"/>
                  </a:lnTo>
                  <a:lnTo>
                    <a:pt x="1548" y="180"/>
                  </a:lnTo>
                  <a:lnTo>
                    <a:pt x="1551" y="185"/>
                  </a:lnTo>
                  <a:lnTo>
                    <a:pt x="1555" y="187"/>
                  </a:lnTo>
                  <a:lnTo>
                    <a:pt x="1560" y="190"/>
                  </a:lnTo>
                  <a:lnTo>
                    <a:pt x="1568" y="193"/>
                  </a:lnTo>
                  <a:lnTo>
                    <a:pt x="1577" y="194"/>
                  </a:lnTo>
                  <a:lnTo>
                    <a:pt x="1586" y="195"/>
                  </a:lnTo>
                  <a:lnTo>
                    <a:pt x="1596" y="194"/>
                  </a:lnTo>
                  <a:lnTo>
                    <a:pt x="1613" y="194"/>
                  </a:lnTo>
                  <a:lnTo>
                    <a:pt x="1629" y="195"/>
                  </a:lnTo>
                  <a:lnTo>
                    <a:pt x="1636" y="198"/>
                  </a:lnTo>
                  <a:lnTo>
                    <a:pt x="1642" y="202"/>
                  </a:lnTo>
                  <a:lnTo>
                    <a:pt x="1646" y="204"/>
                  </a:lnTo>
                  <a:lnTo>
                    <a:pt x="1648" y="207"/>
                  </a:lnTo>
                  <a:lnTo>
                    <a:pt x="1650" y="212"/>
                  </a:lnTo>
                  <a:lnTo>
                    <a:pt x="1652" y="217"/>
                  </a:lnTo>
                  <a:lnTo>
                    <a:pt x="1660" y="238"/>
                  </a:lnTo>
                  <a:lnTo>
                    <a:pt x="1670" y="257"/>
                  </a:lnTo>
                  <a:lnTo>
                    <a:pt x="1681" y="276"/>
                  </a:lnTo>
                  <a:lnTo>
                    <a:pt x="1691" y="293"/>
                  </a:lnTo>
                  <a:lnTo>
                    <a:pt x="1709" y="318"/>
                  </a:lnTo>
                  <a:lnTo>
                    <a:pt x="1716" y="328"/>
                  </a:lnTo>
                  <a:lnTo>
                    <a:pt x="1719" y="327"/>
                  </a:lnTo>
                  <a:lnTo>
                    <a:pt x="1724" y="324"/>
                  </a:lnTo>
                  <a:lnTo>
                    <a:pt x="1723" y="325"/>
                  </a:lnTo>
                  <a:lnTo>
                    <a:pt x="1726" y="348"/>
                  </a:lnTo>
                  <a:lnTo>
                    <a:pt x="1723" y="325"/>
                  </a:lnTo>
                  <a:lnTo>
                    <a:pt x="1721" y="326"/>
                  </a:lnTo>
                  <a:lnTo>
                    <a:pt x="1719" y="327"/>
                  </a:lnTo>
                  <a:lnTo>
                    <a:pt x="1707" y="343"/>
                  </a:lnTo>
                  <a:lnTo>
                    <a:pt x="1694" y="360"/>
                  </a:lnTo>
                  <a:lnTo>
                    <a:pt x="1677" y="375"/>
                  </a:lnTo>
                  <a:lnTo>
                    <a:pt x="1661" y="391"/>
                  </a:lnTo>
                  <a:lnTo>
                    <a:pt x="1624" y="426"/>
                  </a:lnTo>
                  <a:lnTo>
                    <a:pt x="1584" y="464"/>
                  </a:lnTo>
                  <a:lnTo>
                    <a:pt x="1572" y="477"/>
                  </a:lnTo>
                  <a:lnTo>
                    <a:pt x="1563" y="491"/>
                  </a:lnTo>
                  <a:lnTo>
                    <a:pt x="1555" y="505"/>
                  </a:lnTo>
                  <a:lnTo>
                    <a:pt x="1551" y="518"/>
                  </a:lnTo>
                  <a:lnTo>
                    <a:pt x="1548" y="531"/>
                  </a:lnTo>
                  <a:lnTo>
                    <a:pt x="1546" y="544"/>
                  </a:lnTo>
                  <a:lnTo>
                    <a:pt x="1546" y="557"/>
                  </a:lnTo>
                  <a:lnTo>
                    <a:pt x="1546" y="571"/>
                  </a:lnTo>
                  <a:lnTo>
                    <a:pt x="1548" y="597"/>
                  </a:lnTo>
                  <a:lnTo>
                    <a:pt x="1551" y="624"/>
                  </a:lnTo>
                  <a:lnTo>
                    <a:pt x="1551" y="638"/>
                  </a:lnTo>
                  <a:lnTo>
                    <a:pt x="1550" y="653"/>
                  </a:lnTo>
                  <a:lnTo>
                    <a:pt x="1549" y="667"/>
                  </a:lnTo>
                  <a:lnTo>
                    <a:pt x="1546" y="681"/>
                  </a:lnTo>
                  <a:lnTo>
                    <a:pt x="1537" y="709"/>
                  </a:lnTo>
                  <a:lnTo>
                    <a:pt x="1529" y="735"/>
                  </a:lnTo>
                  <a:lnTo>
                    <a:pt x="1521" y="759"/>
                  </a:lnTo>
                  <a:lnTo>
                    <a:pt x="1514" y="781"/>
                  </a:lnTo>
                  <a:lnTo>
                    <a:pt x="1507" y="801"/>
                  </a:lnTo>
                  <a:lnTo>
                    <a:pt x="1502" y="818"/>
                  </a:lnTo>
                  <a:lnTo>
                    <a:pt x="1498" y="834"/>
                  </a:lnTo>
                  <a:lnTo>
                    <a:pt x="1496" y="847"/>
                  </a:lnTo>
                  <a:lnTo>
                    <a:pt x="1496" y="854"/>
                  </a:lnTo>
                  <a:lnTo>
                    <a:pt x="1498" y="860"/>
                  </a:lnTo>
                  <a:lnTo>
                    <a:pt x="1501" y="868"/>
                  </a:lnTo>
                  <a:lnTo>
                    <a:pt x="1506" y="876"/>
                  </a:lnTo>
                  <a:lnTo>
                    <a:pt x="1521" y="892"/>
                  </a:lnTo>
                  <a:lnTo>
                    <a:pt x="1538" y="909"/>
                  </a:lnTo>
                  <a:lnTo>
                    <a:pt x="1556" y="927"/>
                  </a:lnTo>
                  <a:lnTo>
                    <a:pt x="1574" y="943"/>
                  </a:lnTo>
                  <a:lnTo>
                    <a:pt x="1583" y="952"/>
                  </a:lnTo>
                  <a:lnTo>
                    <a:pt x="1589" y="959"/>
                  </a:lnTo>
                  <a:lnTo>
                    <a:pt x="1596" y="967"/>
                  </a:lnTo>
                  <a:lnTo>
                    <a:pt x="1601" y="975"/>
                  </a:lnTo>
                  <a:lnTo>
                    <a:pt x="1604" y="982"/>
                  </a:lnTo>
                  <a:lnTo>
                    <a:pt x="1608" y="989"/>
                  </a:lnTo>
                  <a:lnTo>
                    <a:pt x="1609" y="995"/>
                  </a:lnTo>
                  <a:lnTo>
                    <a:pt x="1609" y="1002"/>
                  </a:lnTo>
                  <a:lnTo>
                    <a:pt x="1609" y="1008"/>
                  </a:lnTo>
                  <a:lnTo>
                    <a:pt x="1607" y="1016"/>
                  </a:lnTo>
                  <a:lnTo>
                    <a:pt x="1602" y="1024"/>
                  </a:lnTo>
                  <a:lnTo>
                    <a:pt x="1597" y="1032"/>
                  </a:lnTo>
                  <a:lnTo>
                    <a:pt x="1590" y="1041"/>
                  </a:lnTo>
                  <a:lnTo>
                    <a:pt x="1581" y="1052"/>
                  </a:lnTo>
                  <a:lnTo>
                    <a:pt x="1572" y="1063"/>
                  </a:lnTo>
                  <a:lnTo>
                    <a:pt x="1560" y="1076"/>
                  </a:lnTo>
                  <a:lnTo>
                    <a:pt x="1529" y="1107"/>
                  </a:lnTo>
                  <a:lnTo>
                    <a:pt x="1490" y="1147"/>
                  </a:lnTo>
                  <a:lnTo>
                    <a:pt x="1479" y="1157"/>
                  </a:lnTo>
                  <a:lnTo>
                    <a:pt x="1472" y="1168"/>
                  </a:lnTo>
                  <a:lnTo>
                    <a:pt x="1464" y="1180"/>
                  </a:lnTo>
                  <a:lnTo>
                    <a:pt x="1459" y="1191"/>
                  </a:lnTo>
                  <a:lnTo>
                    <a:pt x="1455" y="1202"/>
                  </a:lnTo>
                  <a:lnTo>
                    <a:pt x="1452" y="1213"/>
                  </a:lnTo>
                  <a:lnTo>
                    <a:pt x="1451" y="1224"/>
                  </a:lnTo>
                  <a:lnTo>
                    <a:pt x="1450" y="1234"/>
                  </a:lnTo>
                  <a:lnTo>
                    <a:pt x="1451" y="1245"/>
                  </a:lnTo>
                  <a:lnTo>
                    <a:pt x="1452" y="1255"/>
                  </a:lnTo>
                  <a:lnTo>
                    <a:pt x="1455" y="1266"/>
                  </a:lnTo>
                  <a:lnTo>
                    <a:pt x="1459" y="1276"/>
                  </a:lnTo>
                  <a:lnTo>
                    <a:pt x="1463" y="1286"/>
                  </a:lnTo>
                  <a:lnTo>
                    <a:pt x="1467" y="1296"/>
                  </a:lnTo>
                  <a:lnTo>
                    <a:pt x="1473" y="1305"/>
                  </a:lnTo>
                  <a:lnTo>
                    <a:pt x="1478" y="1315"/>
                  </a:lnTo>
                  <a:lnTo>
                    <a:pt x="1490" y="1334"/>
                  </a:lnTo>
                  <a:lnTo>
                    <a:pt x="1503" y="1351"/>
                  </a:lnTo>
                  <a:lnTo>
                    <a:pt x="1516" y="1369"/>
                  </a:lnTo>
                  <a:lnTo>
                    <a:pt x="1529" y="1384"/>
                  </a:lnTo>
                  <a:lnTo>
                    <a:pt x="1541" y="1398"/>
                  </a:lnTo>
                  <a:lnTo>
                    <a:pt x="1551" y="1410"/>
                  </a:lnTo>
                  <a:lnTo>
                    <a:pt x="1558" y="1421"/>
                  </a:lnTo>
                  <a:lnTo>
                    <a:pt x="1562" y="1430"/>
                  </a:lnTo>
                  <a:lnTo>
                    <a:pt x="1564" y="1439"/>
                  </a:lnTo>
                  <a:lnTo>
                    <a:pt x="1565" y="1449"/>
                  </a:lnTo>
                  <a:lnTo>
                    <a:pt x="1565" y="1460"/>
                  </a:lnTo>
                  <a:lnTo>
                    <a:pt x="1564" y="1471"/>
                  </a:lnTo>
                  <a:lnTo>
                    <a:pt x="1563" y="1484"/>
                  </a:lnTo>
                  <a:lnTo>
                    <a:pt x="1561" y="1498"/>
                  </a:lnTo>
                  <a:lnTo>
                    <a:pt x="1558" y="1512"/>
                  </a:lnTo>
                  <a:lnTo>
                    <a:pt x="1553" y="1527"/>
                  </a:lnTo>
                  <a:lnTo>
                    <a:pt x="1548" y="1543"/>
                  </a:lnTo>
                  <a:lnTo>
                    <a:pt x="1542" y="1560"/>
                  </a:lnTo>
                  <a:lnTo>
                    <a:pt x="1535" y="1578"/>
                  </a:lnTo>
                  <a:lnTo>
                    <a:pt x="1526" y="1596"/>
                  </a:lnTo>
                  <a:lnTo>
                    <a:pt x="1516" y="1615"/>
                  </a:lnTo>
                  <a:lnTo>
                    <a:pt x="1505" y="1634"/>
                  </a:lnTo>
                  <a:lnTo>
                    <a:pt x="1492" y="1654"/>
                  </a:lnTo>
                  <a:lnTo>
                    <a:pt x="1478" y="1674"/>
                  </a:lnTo>
                  <a:lnTo>
                    <a:pt x="1472" y="1684"/>
                  </a:lnTo>
                  <a:lnTo>
                    <a:pt x="1464" y="1694"/>
                  </a:lnTo>
                  <a:lnTo>
                    <a:pt x="1455" y="1703"/>
                  </a:lnTo>
                  <a:lnTo>
                    <a:pt x="1448" y="1711"/>
                  </a:lnTo>
                  <a:lnTo>
                    <a:pt x="1430" y="1726"/>
                  </a:lnTo>
                  <a:lnTo>
                    <a:pt x="1414" y="1739"/>
                  </a:lnTo>
                  <a:lnTo>
                    <a:pt x="1396" y="1749"/>
                  </a:lnTo>
                  <a:lnTo>
                    <a:pt x="1379" y="1758"/>
                  </a:lnTo>
                  <a:lnTo>
                    <a:pt x="1363" y="1766"/>
                  </a:lnTo>
                  <a:lnTo>
                    <a:pt x="1346" y="1771"/>
                  </a:lnTo>
                  <a:lnTo>
                    <a:pt x="1331" y="1776"/>
                  </a:lnTo>
                  <a:lnTo>
                    <a:pt x="1318" y="1780"/>
                  </a:lnTo>
                  <a:lnTo>
                    <a:pt x="1305" y="1782"/>
                  </a:lnTo>
                  <a:lnTo>
                    <a:pt x="1294" y="1783"/>
                  </a:lnTo>
                  <a:lnTo>
                    <a:pt x="1279" y="1785"/>
                  </a:lnTo>
                  <a:lnTo>
                    <a:pt x="1274" y="1785"/>
                  </a:lnTo>
                  <a:lnTo>
                    <a:pt x="1274" y="1786"/>
                  </a:lnTo>
                  <a:lnTo>
                    <a:pt x="1276" y="1789"/>
                  </a:lnTo>
                  <a:lnTo>
                    <a:pt x="1266" y="1784"/>
                  </a:lnTo>
                  <a:lnTo>
                    <a:pt x="1255" y="1781"/>
                  </a:lnTo>
                  <a:lnTo>
                    <a:pt x="1245" y="1779"/>
                  </a:lnTo>
                  <a:lnTo>
                    <a:pt x="1234" y="1780"/>
                  </a:lnTo>
                  <a:lnTo>
                    <a:pt x="1213" y="1783"/>
                  </a:lnTo>
                  <a:lnTo>
                    <a:pt x="1184" y="1788"/>
                  </a:lnTo>
                  <a:lnTo>
                    <a:pt x="1154" y="1791"/>
                  </a:lnTo>
                  <a:lnTo>
                    <a:pt x="1122" y="1793"/>
                  </a:lnTo>
                  <a:lnTo>
                    <a:pt x="1107" y="1793"/>
                  </a:lnTo>
                  <a:lnTo>
                    <a:pt x="1092" y="1793"/>
                  </a:lnTo>
                  <a:lnTo>
                    <a:pt x="1079" y="1791"/>
                  </a:lnTo>
                  <a:lnTo>
                    <a:pt x="1066" y="1788"/>
                  </a:lnTo>
                  <a:lnTo>
                    <a:pt x="1055" y="1784"/>
                  </a:lnTo>
                  <a:lnTo>
                    <a:pt x="1046" y="1779"/>
                  </a:lnTo>
                  <a:lnTo>
                    <a:pt x="1042" y="1776"/>
                  </a:lnTo>
                  <a:lnTo>
                    <a:pt x="1038" y="1771"/>
                  </a:lnTo>
                  <a:lnTo>
                    <a:pt x="1036" y="1768"/>
                  </a:lnTo>
                  <a:lnTo>
                    <a:pt x="1034" y="1764"/>
                  </a:lnTo>
                  <a:lnTo>
                    <a:pt x="1024" y="1727"/>
                  </a:lnTo>
                  <a:lnTo>
                    <a:pt x="1016" y="1694"/>
                  </a:lnTo>
                  <a:lnTo>
                    <a:pt x="1013" y="1687"/>
                  </a:lnTo>
                  <a:lnTo>
                    <a:pt x="1010" y="1682"/>
                  </a:lnTo>
                  <a:lnTo>
                    <a:pt x="1008" y="1677"/>
                  </a:lnTo>
                  <a:lnTo>
                    <a:pt x="1004" y="1672"/>
                  </a:lnTo>
                  <a:lnTo>
                    <a:pt x="1000" y="1668"/>
                  </a:lnTo>
                  <a:lnTo>
                    <a:pt x="996" y="1666"/>
                  </a:lnTo>
                  <a:lnTo>
                    <a:pt x="991" y="1664"/>
                  </a:lnTo>
                  <a:lnTo>
                    <a:pt x="985" y="1664"/>
                  </a:lnTo>
                  <a:lnTo>
                    <a:pt x="979" y="1665"/>
                  </a:lnTo>
                  <a:lnTo>
                    <a:pt x="972" y="1668"/>
                  </a:lnTo>
                  <a:lnTo>
                    <a:pt x="966" y="1672"/>
                  </a:lnTo>
                  <a:lnTo>
                    <a:pt x="959" y="1679"/>
                  </a:lnTo>
                  <a:lnTo>
                    <a:pt x="945" y="1695"/>
                  </a:lnTo>
                  <a:lnTo>
                    <a:pt x="929" y="1715"/>
                  </a:lnTo>
                  <a:lnTo>
                    <a:pt x="920" y="1724"/>
                  </a:lnTo>
                  <a:lnTo>
                    <a:pt x="910" y="1733"/>
                  </a:lnTo>
                  <a:lnTo>
                    <a:pt x="899" y="1743"/>
                  </a:lnTo>
                  <a:lnTo>
                    <a:pt x="888" y="1751"/>
                  </a:lnTo>
                  <a:lnTo>
                    <a:pt x="876" y="1758"/>
                  </a:lnTo>
                  <a:lnTo>
                    <a:pt x="863" y="1765"/>
                  </a:lnTo>
                  <a:lnTo>
                    <a:pt x="850" y="1769"/>
                  </a:lnTo>
                  <a:lnTo>
                    <a:pt x="835" y="1771"/>
                  </a:lnTo>
                  <a:lnTo>
                    <a:pt x="801" y="1776"/>
                  </a:lnTo>
                  <a:lnTo>
                    <a:pt x="764" y="1779"/>
                  </a:lnTo>
                  <a:lnTo>
                    <a:pt x="745" y="1781"/>
                  </a:lnTo>
                  <a:lnTo>
                    <a:pt x="724" y="1781"/>
                  </a:lnTo>
                  <a:lnTo>
                    <a:pt x="704" y="1781"/>
                  </a:lnTo>
                  <a:lnTo>
                    <a:pt x="685" y="1779"/>
                  </a:lnTo>
                  <a:lnTo>
                    <a:pt x="665" y="1776"/>
                  </a:lnTo>
                  <a:lnTo>
                    <a:pt x="647" y="1769"/>
                  </a:lnTo>
                  <a:lnTo>
                    <a:pt x="638" y="1766"/>
                  </a:lnTo>
                  <a:lnTo>
                    <a:pt x="629" y="1761"/>
                  </a:lnTo>
                  <a:lnTo>
                    <a:pt x="621" y="1757"/>
                  </a:lnTo>
                  <a:lnTo>
                    <a:pt x="612" y="1752"/>
                  </a:lnTo>
                  <a:lnTo>
                    <a:pt x="604" y="1745"/>
                  </a:lnTo>
                  <a:lnTo>
                    <a:pt x="597" y="1739"/>
                  </a:lnTo>
                  <a:lnTo>
                    <a:pt x="589" y="1731"/>
                  </a:lnTo>
                  <a:lnTo>
                    <a:pt x="582" y="1722"/>
                  </a:lnTo>
                  <a:lnTo>
                    <a:pt x="576" y="1714"/>
                  </a:lnTo>
                  <a:lnTo>
                    <a:pt x="570" y="1703"/>
                  </a:lnTo>
                  <a:lnTo>
                    <a:pt x="565" y="1692"/>
                  </a:lnTo>
                  <a:lnTo>
                    <a:pt x="560" y="1680"/>
                  </a:lnTo>
                  <a:lnTo>
                    <a:pt x="552" y="1655"/>
                  </a:lnTo>
                  <a:lnTo>
                    <a:pt x="545" y="1631"/>
                  </a:lnTo>
                  <a:lnTo>
                    <a:pt x="542" y="1606"/>
                  </a:lnTo>
                  <a:lnTo>
                    <a:pt x="540" y="1583"/>
                  </a:lnTo>
                  <a:lnTo>
                    <a:pt x="539" y="1560"/>
                  </a:lnTo>
                  <a:lnTo>
                    <a:pt x="540" y="1537"/>
                  </a:lnTo>
                  <a:lnTo>
                    <a:pt x="541" y="1517"/>
                  </a:lnTo>
                  <a:lnTo>
                    <a:pt x="543" y="1496"/>
                  </a:lnTo>
                  <a:lnTo>
                    <a:pt x="549" y="1458"/>
                  </a:lnTo>
                  <a:lnTo>
                    <a:pt x="553" y="1426"/>
                  </a:lnTo>
                  <a:lnTo>
                    <a:pt x="554" y="1412"/>
                  </a:lnTo>
                  <a:lnTo>
                    <a:pt x="555" y="1399"/>
                  </a:lnTo>
                  <a:lnTo>
                    <a:pt x="554" y="1389"/>
                  </a:lnTo>
                  <a:lnTo>
                    <a:pt x="552" y="1381"/>
                  </a:lnTo>
                  <a:lnTo>
                    <a:pt x="536" y="1351"/>
                  </a:lnTo>
                  <a:lnTo>
                    <a:pt x="517" y="1320"/>
                  </a:lnTo>
                  <a:lnTo>
                    <a:pt x="513" y="1311"/>
                  </a:lnTo>
                  <a:lnTo>
                    <a:pt x="510" y="1301"/>
                  </a:lnTo>
                  <a:lnTo>
                    <a:pt x="506" y="1291"/>
                  </a:lnTo>
                  <a:lnTo>
                    <a:pt x="504" y="1279"/>
                  </a:lnTo>
                  <a:lnTo>
                    <a:pt x="502" y="1267"/>
                  </a:lnTo>
                  <a:lnTo>
                    <a:pt x="501" y="1253"/>
                  </a:lnTo>
                  <a:lnTo>
                    <a:pt x="501" y="1238"/>
                  </a:lnTo>
                  <a:lnTo>
                    <a:pt x="502" y="1222"/>
                  </a:lnTo>
                  <a:lnTo>
                    <a:pt x="506" y="1189"/>
                  </a:lnTo>
                  <a:lnTo>
                    <a:pt x="512" y="1161"/>
                  </a:lnTo>
                  <a:lnTo>
                    <a:pt x="515" y="1148"/>
                  </a:lnTo>
                  <a:lnTo>
                    <a:pt x="517" y="1135"/>
                  </a:lnTo>
                  <a:lnTo>
                    <a:pt x="518" y="1123"/>
                  </a:lnTo>
                  <a:lnTo>
                    <a:pt x="517" y="1112"/>
                  </a:lnTo>
                  <a:lnTo>
                    <a:pt x="515" y="1101"/>
                  </a:lnTo>
                  <a:lnTo>
                    <a:pt x="512" y="1091"/>
                  </a:lnTo>
                  <a:lnTo>
                    <a:pt x="508" y="1086"/>
                  </a:lnTo>
                  <a:lnTo>
                    <a:pt x="505" y="1081"/>
                  </a:lnTo>
                  <a:lnTo>
                    <a:pt x="501" y="1077"/>
                  </a:lnTo>
                  <a:lnTo>
                    <a:pt x="495" y="1073"/>
                  </a:lnTo>
                  <a:lnTo>
                    <a:pt x="483" y="1063"/>
                  </a:lnTo>
                  <a:lnTo>
                    <a:pt x="468" y="1055"/>
                  </a:lnTo>
                  <a:lnTo>
                    <a:pt x="450" y="1046"/>
                  </a:lnTo>
                  <a:lnTo>
                    <a:pt x="427" y="1039"/>
                  </a:lnTo>
                  <a:lnTo>
                    <a:pt x="403" y="1030"/>
                  </a:lnTo>
                  <a:lnTo>
                    <a:pt x="382" y="1021"/>
                  </a:lnTo>
                  <a:lnTo>
                    <a:pt x="365" y="1011"/>
                  </a:lnTo>
                  <a:lnTo>
                    <a:pt x="348" y="999"/>
                  </a:lnTo>
                  <a:lnTo>
                    <a:pt x="333" y="987"/>
                  </a:lnTo>
                  <a:lnTo>
                    <a:pt x="321" y="974"/>
                  </a:lnTo>
                  <a:lnTo>
                    <a:pt x="309" y="961"/>
                  </a:lnTo>
                  <a:lnTo>
                    <a:pt x="297" y="946"/>
                  </a:lnTo>
                  <a:lnTo>
                    <a:pt x="277" y="916"/>
                  </a:lnTo>
                  <a:lnTo>
                    <a:pt x="254" y="885"/>
                  </a:lnTo>
                  <a:lnTo>
                    <a:pt x="241" y="869"/>
                  </a:lnTo>
                  <a:lnTo>
                    <a:pt x="227" y="854"/>
                  </a:lnTo>
                  <a:lnTo>
                    <a:pt x="211" y="838"/>
                  </a:lnTo>
                  <a:lnTo>
                    <a:pt x="194" y="822"/>
                  </a:lnTo>
                  <a:lnTo>
                    <a:pt x="159" y="793"/>
                  </a:lnTo>
                  <a:lnTo>
                    <a:pt x="131" y="766"/>
                  </a:lnTo>
                  <a:lnTo>
                    <a:pt x="108" y="742"/>
                  </a:lnTo>
                  <a:lnTo>
                    <a:pt x="88" y="721"/>
                  </a:lnTo>
                  <a:lnTo>
                    <a:pt x="72" y="704"/>
                  </a:lnTo>
                  <a:lnTo>
                    <a:pt x="57" y="687"/>
                  </a:lnTo>
                  <a:lnTo>
                    <a:pt x="49" y="681"/>
                  </a:lnTo>
                  <a:lnTo>
                    <a:pt x="43" y="674"/>
                  </a:lnTo>
                  <a:lnTo>
                    <a:pt x="35" y="669"/>
                  </a:lnTo>
                  <a:lnTo>
                    <a:pt x="27" y="665"/>
                  </a:lnTo>
                  <a:lnTo>
                    <a:pt x="20" y="659"/>
                  </a:lnTo>
                  <a:lnTo>
                    <a:pt x="14" y="655"/>
                  </a:lnTo>
                  <a:lnTo>
                    <a:pt x="9" y="649"/>
                  </a:lnTo>
                  <a:lnTo>
                    <a:pt x="6" y="644"/>
                  </a:lnTo>
                  <a:lnTo>
                    <a:pt x="2" y="638"/>
                  </a:lnTo>
                  <a:lnTo>
                    <a:pt x="1" y="633"/>
                  </a:lnTo>
                  <a:lnTo>
                    <a:pt x="0" y="628"/>
                  </a:lnTo>
                  <a:lnTo>
                    <a:pt x="1" y="622"/>
                  </a:lnTo>
                  <a:lnTo>
                    <a:pt x="2" y="617"/>
                  </a:lnTo>
                  <a:lnTo>
                    <a:pt x="6" y="611"/>
                  </a:lnTo>
                  <a:lnTo>
                    <a:pt x="9" y="606"/>
                  </a:lnTo>
                  <a:lnTo>
                    <a:pt x="14" y="601"/>
                  </a:lnTo>
                  <a:lnTo>
                    <a:pt x="20" y="596"/>
                  </a:lnTo>
                  <a:lnTo>
                    <a:pt x="27" y="591"/>
                  </a:lnTo>
                  <a:lnTo>
                    <a:pt x="35" y="586"/>
                  </a:lnTo>
                  <a:lnTo>
                    <a:pt x="44" y="581"/>
                  </a:lnTo>
                  <a:lnTo>
                    <a:pt x="49" y="577"/>
                  </a:lnTo>
                  <a:lnTo>
                    <a:pt x="54" y="573"/>
                  </a:lnTo>
                  <a:lnTo>
                    <a:pt x="58" y="569"/>
                  </a:lnTo>
                  <a:lnTo>
                    <a:pt x="61" y="563"/>
                  </a:lnTo>
                  <a:lnTo>
                    <a:pt x="67" y="550"/>
                  </a:lnTo>
                  <a:lnTo>
                    <a:pt x="70" y="536"/>
                  </a:lnTo>
                  <a:lnTo>
                    <a:pt x="76" y="502"/>
                  </a:lnTo>
                  <a:lnTo>
                    <a:pt x="84" y="469"/>
                  </a:lnTo>
                  <a:lnTo>
                    <a:pt x="94" y="468"/>
                  </a:lnTo>
                  <a:lnTo>
                    <a:pt x="104" y="465"/>
                  </a:lnTo>
                  <a:lnTo>
                    <a:pt x="112" y="463"/>
                  </a:lnTo>
                  <a:lnTo>
                    <a:pt x="121" y="460"/>
                  </a:lnTo>
                  <a:lnTo>
                    <a:pt x="136" y="453"/>
                  </a:lnTo>
                  <a:lnTo>
                    <a:pt x="151" y="445"/>
                  </a:lnTo>
                  <a:lnTo>
                    <a:pt x="167" y="437"/>
                  </a:lnTo>
                  <a:lnTo>
                    <a:pt x="183" y="431"/>
                  </a:lnTo>
                  <a:lnTo>
                    <a:pt x="192" y="428"/>
                  </a:lnTo>
                  <a:lnTo>
                    <a:pt x="200" y="426"/>
                  </a:lnTo>
                  <a:lnTo>
                    <a:pt x="211" y="425"/>
                  </a:lnTo>
                  <a:lnTo>
                    <a:pt x="222" y="424"/>
                  </a:lnTo>
                  <a:lnTo>
                    <a:pt x="243" y="425"/>
                  </a:lnTo>
                  <a:lnTo>
                    <a:pt x="259" y="426"/>
                  </a:lnTo>
                  <a:lnTo>
                    <a:pt x="271" y="428"/>
                  </a:lnTo>
                  <a:lnTo>
                    <a:pt x="282" y="433"/>
                  </a:lnTo>
                  <a:lnTo>
                    <a:pt x="304" y="446"/>
                  </a:lnTo>
                  <a:lnTo>
                    <a:pt x="338" y="470"/>
                  </a:lnTo>
                  <a:lnTo>
                    <a:pt x="348" y="477"/>
                  </a:lnTo>
                  <a:lnTo>
                    <a:pt x="360" y="488"/>
                  </a:lnTo>
                  <a:lnTo>
                    <a:pt x="373" y="500"/>
                  </a:lnTo>
                  <a:lnTo>
                    <a:pt x="387" y="514"/>
                  </a:lnTo>
                  <a:lnTo>
                    <a:pt x="414" y="545"/>
                  </a:lnTo>
                  <a:lnTo>
                    <a:pt x="441" y="576"/>
                  </a:lnTo>
                  <a:lnTo>
                    <a:pt x="467" y="606"/>
                  </a:lnTo>
                  <a:lnTo>
                    <a:pt x="491" y="631"/>
                  </a:lnTo>
                  <a:lnTo>
                    <a:pt x="502" y="641"/>
                  </a:lnTo>
                  <a:lnTo>
                    <a:pt x="513" y="648"/>
                  </a:lnTo>
                  <a:lnTo>
                    <a:pt x="517" y="651"/>
                  </a:lnTo>
                  <a:lnTo>
                    <a:pt x="521" y="654"/>
                  </a:lnTo>
                  <a:lnTo>
                    <a:pt x="526" y="655"/>
                  </a:lnTo>
                  <a:lnTo>
                    <a:pt x="529" y="655"/>
                  </a:lnTo>
                  <a:lnTo>
                    <a:pt x="537" y="655"/>
                  </a:lnTo>
                  <a:lnTo>
                    <a:pt x="544" y="653"/>
                  </a:lnTo>
                  <a:lnTo>
                    <a:pt x="553" y="650"/>
                  </a:lnTo>
                  <a:lnTo>
                    <a:pt x="562" y="647"/>
                  </a:lnTo>
                  <a:lnTo>
                    <a:pt x="570" y="643"/>
                  </a:lnTo>
                  <a:lnTo>
                    <a:pt x="580" y="638"/>
                  </a:lnTo>
                  <a:lnTo>
                    <a:pt x="589" y="633"/>
                  </a:lnTo>
                  <a:lnTo>
                    <a:pt x="598" y="626"/>
                  </a:lnTo>
                  <a:lnTo>
                    <a:pt x="616" y="613"/>
                  </a:lnTo>
                  <a:lnTo>
                    <a:pt x="633" y="598"/>
                  </a:lnTo>
                  <a:lnTo>
                    <a:pt x="639" y="591"/>
                  </a:lnTo>
                  <a:lnTo>
                    <a:pt x="647" y="582"/>
                  </a:lnTo>
                  <a:lnTo>
                    <a:pt x="652" y="573"/>
                  </a:lnTo>
                  <a:lnTo>
                    <a:pt x="658" y="565"/>
                  </a:lnTo>
                  <a:lnTo>
                    <a:pt x="661" y="561"/>
                  </a:lnTo>
                  <a:lnTo>
                    <a:pt x="664" y="558"/>
                  </a:lnTo>
                  <a:lnTo>
                    <a:pt x="670" y="555"/>
                  </a:lnTo>
                  <a:lnTo>
                    <a:pt x="676" y="552"/>
                  </a:lnTo>
                  <a:lnTo>
                    <a:pt x="690" y="548"/>
                  </a:lnTo>
                  <a:lnTo>
                    <a:pt x="709" y="545"/>
                  </a:lnTo>
                  <a:lnTo>
                    <a:pt x="728" y="544"/>
                  </a:lnTo>
                  <a:lnTo>
                    <a:pt x="750" y="544"/>
                  </a:lnTo>
                  <a:lnTo>
                    <a:pt x="772" y="544"/>
                  </a:lnTo>
                  <a:lnTo>
                    <a:pt x="795" y="545"/>
                  </a:lnTo>
                  <a:lnTo>
                    <a:pt x="839" y="549"/>
                  </a:lnTo>
                  <a:lnTo>
                    <a:pt x="877" y="553"/>
                  </a:lnTo>
                  <a:lnTo>
                    <a:pt x="903" y="557"/>
                  </a:lnTo>
                  <a:lnTo>
                    <a:pt x="913" y="559"/>
                  </a:lnTo>
                  <a:lnTo>
                    <a:pt x="922" y="551"/>
                  </a:lnTo>
                  <a:lnTo>
                    <a:pt x="944" y="530"/>
                  </a:lnTo>
                  <a:lnTo>
                    <a:pt x="958" y="514"/>
                  </a:lnTo>
                  <a:lnTo>
                    <a:pt x="973" y="497"/>
                  </a:lnTo>
                  <a:lnTo>
                    <a:pt x="988" y="477"/>
                  </a:lnTo>
                  <a:lnTo>
                    <a:pt x="1004" y="457"/>
                  </a:lnTo>
                  <a:lnTo>
                    <a:pt x="1020" y="433"/>
                  </a:lnTo>
                  <a:lnTo>
                    <a:pt x="1040" y="408"/>
                  </a:lnTo>
                  <a:lnTo>
                    <a:pt x="1060" y="383"/>
                  </a:lnTo>
                  <a:lnTo>
                    <a:pt x="1082" y="358"/>
                  </a:lnTo>
                  <a:lnTo>
                    <a:pt x="1117" y="318"/>
                  </a:lnTo>
                  <a:lnTo>
                    <a:pt x="1131" y="303"/>
                  </a:lnTo>
                  <a:lnTo>
                    <a:pt x="1233" y="284"/>
                  </a:lnTo>
                  <a:lnTo>
                    <a:pt x="1240" y="277"/>
                  </a:lnTo>
                  <a:lnTo>
                    <a:pt x="1256" y="261"/>
                  </a:lnTo>
                  <a:lnTo>
                    <a:pt x="1277" y="240"/>
                  </a:lnTo>
                  <a:lnTo>
                    <a:pt x="1297" y="219"/>
                  </a:lnTo>
                  <a:lnTo>
                    <a:pt x="1303" y="215"/>
                  </a:lnTo>
                  <a:lnTo>
                    <a:pt x="1311" y="212"/>
                  </a:lnTo>
                  <a:lnTo>
                    <a:pt x="1318" y="209"/>
                  </a:lnTo>
                  <a:lnTo>
                    <a:pt x="1327" y="206"/>
                  </a:lnTo>
                  <a:lnTo>
                    <a:pt x="1345" y="204"/>
                  </a:lnTo>
                  <a:lnTo>
                    <a:pt x="1365" y="203"/>
                  </a:lnTo>
                  <a:lnTo>
                    <a:pt x="1399" y="205"/>
                  </a:lnTo>
                  <a:lnTo>
                    <a:pt x="1413" y="206"/>
                  </a:lnTo>
                  <a:lnTo>
                    <a:pt x="1413" y="205"/>
                  </a:lnTo>
                  <a:lnTo>
                    <a:pt x="1411" y="199"/>
                  </a:lnTo>
                  <a:lnTo>
                    <a:pt x="1405" y="179"/>
                  </a:lnTo>
                  <a:lnTo>
                    <a:pt x="1394" y="142"/>
                  </a:lnTo>
                  <a:lnTo>
                    <a:pt x="1391" y="131"/>
                  </a:lnTo>
                  <a:lnTo>
                    <a:pt x="1390" y="120"/>
                  </a:lnTo>
                  <a:lnTo>
                    <a:pt x="1390" y="109"/>
                  </a:lnTo>
                  <a:lnTo>
                    <a:pt x="1391" y="100"/>
                  </a:lnTo>
                  <a:lnTo>
                    <a:pt x="1393" y="91"/>
                  </a:lnTo>
                  <a:lnTo>
                    <a:pt x="1395" y="82"/>
                  </a:lnTo>
                  <a:lnTo>
                    <a:pt x="1399" y="75"/>
                  </a:lnTo>
                  <a:lnTo>
                    <a:pt x="1403" y="67"/>
                  </a:lnTo>
                  <a:lnTo>
                    <a:pt x="1411" y="56"/>
                  </a:lnTo>
                  <a:lnTo>
                    <a:pt x="1418" y="47"/>
                  </a:lnTo>
                  <a:lnTo>
                    <a:pt x="1424" y="42"/>
                  </a:lnTo>
                  <a:lnTo>
                    <a:pt x="1426" y="40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1274"/>
            <p:cNvSpPr>
              <a:spLocks noChangeAspect="1"/>
            </p:cNvSpPr>
            <p:nvPr/>
          </p:nvSpPr>
          <p:spPr bwMode="auto">
            <a:xfrm>
              <a:off x="4288" y="1956"/>
              <a:ext cx="680" cy="471"/>
            </a:xfrm>
            <a:custGeom>
              <a:avLst/>
              <a:gdLst>
                <a:gd name="T0" fmla="*/ 0 w 5128"/>
                <a:gd name="T1" fmla="*/ 0 h 3350"/>
                <a:gd name="T2" fmla="*/ 0 w 5128"/>
                <a:gd name="T3" fmla="*/ 0 h 3350"/>
                <a:gd name="T4" fmla="*/ 0 w 5128"/>
                <a:gd name="T5" fmla="*/ 0 h 3350"/>
                <a:gd name="T6" fmla="*/ 0 w 5128"/>
                <a:gd name="T7" fmla="*/ 0 h 3350"/>
                <a:gd name="T8" fmla="*/ 0 w 5128"/>
                <a:gd name="T9" fmla="*/ 0 h 3350"/>
                <a:gd name="T10" fmla="*/ 0 w 5128"/>
                <a:gd name="T11" fmla="*/ 0 h 3350"/>
                <a:gd name="T12" fmla="*/ 0 w 5128"/>
                <a:gd name="T13" fmla="*/ 0 h 3350"/>
                <a:gd name="T14" fmla="*/ 0 w 5128"/>
                <a:gd name="T15" fmla="*/ 0 h 3350"/>
                <a:gd name="T16" fmla="*/ 0 w 5128"/>
                <a:gd name="T17" fmla="*/ 0 h 3350"/>
                <a:gd name="T18" fmla="*/ 0 w 5128"/>
                <a:gd name="T19" fmla="*/ 0 h 3350"/>
                <a:gd name="T20" fmla="*/ 0 w 5128"/>
                <a:gd name="T21" fmla="*/ 0 h 3350"/>
                <a:gd name="T22" fmla="*/ 0 w 5128"/>
                <a:gd name="T23" fmla="*/ 0 h 3350"/>
                <a:gd name="T24" fmla="*/ 0 w 5128"/>
                <a:gd name="T25" fmla="*/ 0 h 3350"/>
                <a:gd name="T26" fmla="*/ 0 w 5128"/>
                <a:gd name="T27" fmla="*/ 0 h 3350"/>
                <a:gd name="T28" fmla="*/ 0 w 5128"/>
                <a:gd name="T29" fmla="*/ 0 h 3350"/>
                <a:gd name="T30" fmla="*/ 0 w 5128"/>
                <a:gd name="T31" fmla="*/ 0 h 3350"/>
                <a:gd name="T32" fmla="*/ 0 w 5128"/>
                <a:gd name="T33" fmla="*/ 0 h 3350"/>
                <a:gd name="T34" fmla="*/ 0 w 5128"/>
                <a:gd name="T35" fmla="*/ 0 h 3350"/>
                <a:gd name="T36" fmla="*/ 0 w 5128"/>
                <a:gd name="T37" fmla="*/ 0 h 3350"/>
                <a:gd name="T38" fmla="*/ 0 w 5128"/>
                <a:gd name="T39" fmla="*/ 0 h 3350"/>
                <a:gd name="T40" fmla="*/ 0 w 5128"/>
                <a:gd name="T41" fmla="*/ 0 h 3350"/>
                <a:gd name="T42" fmla="*/ 0 w 5128"/>
                <a:gd name="T43" fmla="*/ 0 h 3350"/>
                <a:gd name="T44" fmla="*/ 0 w 5128"/>
                <a:gd name="T45" fmla="*/ 0 h 3350"/>
                <a:gd name="T46" fmla="*/ 0 w 5128"/>
                <a:gd name="T47" fmla="*/ 0 h 3350"/>
                <a:gd name="T48" fmla="*/ 0 w 5128"/>
                <a:gd name="T49" fmla="*/ 0 h 3350"/>
                <a:gd name="T50" fmla="*/ 0 w 5128"/>
                <a:gd name="T51" fmla="*/ 0 h 3350"/>
                <a:gd name="T52" fmla="*/ 0 w 5128"/>
                <a:gd name="T53" fmla="*/ 0 h 3350"/>
                <a:gd name="T54" fmla="*/ 0 w 5128"/>
                <a:gd name="T55" fmla="*/ 0 h 3350"/>
                <a:gd name="T56" fmla="*/ 0 w 5128"/>
                <a:gd name="T57" fmla="*/ 0 h 3350"/>
                <a:gd name="T58" fmla="*/ 0 w 5128"/>
                <a:gd name="T59" fmla="*/ 0 h 3350"/>
                <a:gd name="T60" fmla="*/ 0 w 5128"/>
                <a:gd name="T61" fmla="*/ 0 h 3350"/>
                <a:gd name="T62" fmla="*/ 0 w 5128"/>
                <a:gd name="T63" fmla="*/ 0 h 3350"/>
                <a:gd name="T64" fmla="*/ 0 w 5128"/>
                <a:gd name="T65" fmla="*/ 0 h 3350"/>
                <a:gd name="T66" fmla="*/ 0 w 5128"/>
                <a:gd name="T67" fmla="*/ 0 h 3350"/>
                <a:gd name="T68" fmla="*/ 0 w 5128"/>
                <a:gd name="T69" fmla="*/ 0 h 3350"/>
                <a:gd name="T70" fmla="*/ 0 w 5128"/>
                <a:gd name="T71" fmla="*/ 0 h 3350"/>
                <a:gd name="T72" fmla="*/ 0 w 5128"/>
                <a:gd name="T73" fmla="*/ 0 h 3350"/>
                <a:gd name="T74" fmla="*/ 0 w 5128"/>
                <a:gd name="T75" fmla="*/ 0 h 3350"/>
                <a:gd name="T76" fmla="*/ 0 w 5128"/>
                <a:gd name="T77" fmla="*/ 0 h 3350"/>
                <a:gd name="T78" fmla="*/ 0 w 5128"/>
                <a:gd name="T79" fmla="*/ 0 h 3350"/>
                <a:gd name="T80" fmla="*/ 0 w 5128"/>
                <a:gd name="T81" fmla="*/ 0 h 3350"/>
                <a:gd name="T82" fmla="*/ 0 w 5128"/>
                <a:gd name="T83" fmla="*/ 0 h 3350"/>
                <a:gd name="T84" fmla="*/ 0 w 5128"/>
                <a:gd name="T85" fmla="*/ 0 h 3350"/>
                <a:gd name="T86" fmla="*/ 0 w 5128"/>
                <a:gd name="T87" fmla="*/ 0 h 3350"/>
                <a:gd name="T88" fmla="*/ 0 w 5128"/>
                <a:gd name="T89" fmla="*/ 0 h 3350"/>
                <a:gd name="T90" fmla="*/ 0 w 5128"/>
                <a:gd name="T91" fmla="*/ 0 h 3350"/>
                <a:gd name="T92" fmla="*/ 0 w 5128"/>
                <a:gd name="T93" fmla="*/ 0 h 3350"/>
                <a:gd name="T94" fmla="*/ 0 w 5128"/>
                <a:gd name="T95" fmla="*/ 0 h 3350"/>
                <a:gd name="T96" fmla="*/ 0 w 5128"/>
                <a:gd name="T97" fmla="*/ 0 h 3350"/>
                <a:gd name="T98" fmla="*/ 0 w 5128"/>
                <a:gd name="T99" fmla="*/ 0 h 3350"/>
                <a:gd name="T100" fmla="*/ 0 w 5128"/>
                <a:gd name="T101" fmla="*/ 0 h 3350"/>
                <a:gd name="T102" fmla="*/ 0 w 5128"/>
                <a:gd name="T103" fmla="*/ 0 h 3350"/>
                <a:gd name="T104" fmla="*/ 0 w 5128"/>
                <a:gd name="T105" fmla="*/ 0 h 3350"/>
                <a:gd name="T106" fmla="*/ 0 w 5128"/>
                <a:gd name="T107" fmla="*/ 0 h 3350"/>
                <a:gd name="T108" fmla="*/ 0 w 5128"/>
                <a:gd name="T109" fmla="*/ 0 h 3350"/>
                <a:gd name="T110" fmla="*/ 0 w 5128"/>
                <a:gd name="T111" fmla="*/ 0 h 3350"/>
                <a:gd name="T112" fmla="*/ 0 w 5128"/>
                <a:gd name="T113" fmla="*/ 0 h 3350"/>
                <a:gd name="T114" fmla="*/ 0 w 5128"/>
                <a:gd name="T115" fmla="*/ 0 h 3350"/>
                <a:gd name="T116" fmla="*/ 0 w 5128"/>
                <a:gd name="T117" fmla="*/ 0 h 3350"/>
                <a:gd name="T118" fmla="*/ 0 w 5128"/>
                <a:gd name="T119" fmla="*/ 0 h 3350"/>
                <a:gd name="T120" fmla="*/ 0 w 5128"/>
                <a:gd name="T121" fmla="*/ 0 h 3350"/>
                <a:gd name="T122" fmla="*/ 0 w 5128"/>
                <a:gd name="T123" fmla="*/ 0 h 3350"/>
                <a:gd name="T124" fmla="*/ 0 w 5128"/>
                <a:gd name="T125" fmla="*/ 0 h 33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28"/>
                <a:gd name="T190" fmla="*/ 0 h 3350"/>
                <a:gd name="T191" fmla="*/ 5128 w 5128"/>
                <a:gd name="T192" fmla="*/ 3350 h 33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28" h="3350">
                  <a:moveTo>
                    <a:pt x="3562" y="3270"/>
                  </a:moveTo>
                  <a:lnTo>
                    <a:pt x="3540" y="3279"/>
                  </a:lnTo>
                  <a:lnTo>
                    <a:pt x="3529" y="3282"/>
                  </a:lnTo>
                  <a:lnTo>
                    <a:pt x="3523" y="3281"/>
                  </a:lnTo>
                  <a:lnTo>
                    <a:pt x="3515" y="3279"/>
                  </a:lnTo>
                  <a:lnTo>
                    <a:pt x="3509" y="3275"/>
                  </a:lnTo>
                  <a:lnTo>
                    <a:pt x="3501" y="3271"/>
                  </a:lnTo>
                  <a:lnTo>
                    <a:pt x="3487" y="3260"/>
                  </a:lnTo>
                  <a:lnTo>
                    <a:pt x="3469" y="3248"/>
                  </a:lnTo>
                  <a:lnTo>
                    <a:pt x="3461" y="3243"/>
                  </a:lnTo>
                  <a:lnTo>
                    <a:pt x="3451" y="3236"/>
                  </a:lnTo>
                  <a:lnTo>
                    <a:pt x="3440" y="3232"/>
                  </a:lnTo>
                  <a:lnTo>
                    <a:pt x="3428" y="3227"/>
                  </a:lnTo>
                  <a:lnTo>
                    <a:pt x="3416" y="3223"/>
                  </a:lnTo>
                  <a:lnTo>
                    <a:pt x="3402" y="3221"/>
                  </a:lnTo>
                  <a:lnTo>
                    <a:pt x="3387" y="3220"/>
                  </a:lnTo>
                  <a:lnTo>
                    <a:pt x="3370" y="3221"/>
                  </a:lnTo>
                  <a:lnTo>
                    <a:pt x="3335" y="3223"/>
                  </a:lnTo>
                  <a:lnTo>
                    <a:pt x="3294" y="3223"/>
                  </a:lnTo>
                  <a:lnTo>
                    <a:pt x="3254" y="3222"/>
                  </a:lnTo>
                  <a:lnTo>
                    <a:pt x="3215" y="3220"/>
                  </a:lnTo>
                  <a:lnTo>
                    <a:pt x="3181" y="3218"/>
                  </a:lnTo>
                  <a:lnTo>
                    <a:pt x="3153" y="3215"/>
                  </a:lnTo>
                  <a:lnTo>
                    <a:pt x="3135" y="3213"/>
                  </a:lnTo>
                  <a:lnTo>
                    <a:pt x="3128" y="3213"/>
                  </a:lnTo>
                  <a:lnTo>
                    <a:pt x="3117" y="3203"/>
                  </a:lnTo>
                  <a:lnTo>
                    <a:pt x="3091" y="3180"/>
                  </a:lnTo>
                  <a:lnTo>
                    <a:pt x="3058" y="3149"/>
                  </a:lnTo>
                  <a:lnTo>
                    <a:pt x="3030" y="3122"/>
                  </a:lnTo>
                  <a:lnTo>
                    <a:pt x="3020" y="3112"/>
                  </a:lnTo>
                  <a:lnTo>
                    <a:pt x="3011" y="3102"/>
                  </a:lnTo>
                  <a:lnTo>
                    <a:pt x="3003" y="3096"/>
                  </a:lnTo>
                  <a:lnTo>
                    <a:pt x="2994" y="3090"/>
                  </a:lnTo>
                  <a:lnTo>
                    <a:pt x="2988" y="3088"/>
                  </a:lnTo>
                  <a:lnTo>
                    <a:pt x="2983" y="3087"/>
                  </a:lnTo>
                  <a:lnTo>
                    <a:pt x="2975" y="3086"/>
                  </a:lnTo>
                  <a:lnTo>
                    <a:pt x="2968" y="3086"/>
                  </a:lnTo>
                  <a:lnTo>
                    <a:pt x="2948" y="3088"/>
                  </a:lnTo>
                  <a:lnTo>
                    <a:pt x="2923" y="3092"/>
                  </a:lnTo>
                  <a:lnTo>
                    <a:pt x="2896" y="3097"/>
                  </a:lnTo>
                  <a:lnTo>
                    <a:pt x="2871" y="3100"/>
                  </a:lnTo>
                  <a:lnTo>
                    <a:pt x="2859" y="3102"/>
                  </a:lnTo>
                  <a:lnTo>
                    <a:pt x="2847" y="3103"/>
                  </a:lnTo>
                  <a:lnTo>
                    <a:pt x="2836" y="3107"/>
                  </a:lnTo>
                  <a:lnTo>
                    <a:pt x="2825" y="3110"/>
                  </a:lnTo>
                  <a:lnTo>
                    <a:pt x="2814" y="3114"/>
                  </a:lnTo>
                  <a:lnTo>
                    <a:pt x="2805" y="3120"/>
                  </a:lnTo>
                  <a:lnTo>
                    <a:pt x="2795" y="3127"/>
                  </a:lnTo>
                  <a:lnTo>
                    <a:pt x="2785" y="3136"/>
                  </a:lnTo>
                  <a:lnTo>
                    <a:pt x="2776" y="3146"/>
                  </a:lnTo>
                  <a:lnTo>
                    <a:pt x="2766" y="3159"/>
                  </a:lnTo>
                  <a:lnTo>
                    <a:pt x="2758" y="3173"/>
                  </a:lnTo>
                  <a:lnTo>
                    <a:pt x="2749" y="3190"/>
                  </a:lnTo>
                  <a:lnTo>
                    <a:pt x="2741" y="3208"/>
                  </a:lnTo>
                  <a:lnTo>
                    <a:pt x="2733" y="3225"/>
                  </a:lnTo>
                  <a:lnTo>
                    <a:pt x="2724" y="3240"/>
                  </a:lnTo>
                  <a:lnTo>
                    <a:pt x="2715" y="3255"/>
                  </a:lnTo>
                  <a:lnTo>
                    <a:pt x="2707" y="3267"/>
                  </a:lnTo>
                  <a:lnTo>
                    <a:pt x="2699" y="3279"/>
                  </a:lnTo>
                  <a:lnTo>
                    <a:pt x="2690" y="3288"/>
                  </a:lnTo>
                  <a:lnTo>
                    <a:pt x="2683" y="3297"/>
                  </a:lnTo>
                  <a:lnTo>
                    <a:pt x="2674" y="3305"/>
                  </a:lnTo>
                  <a:lnTo>
                    <a:pt x="2666" y="3311"/>
                  </a:lnTo>
                  <a:lnTo>
                    <a:pt x="2659" y="3316"/>
                  </a:lnTo>
                  <a:lnTo>
                    <a:pt x="2650" y="3319"/>
                  </a:lnTo>
                  <a:lnTo>
                    <a:pt x="2642" y="3321"/>
                  </a:lnTo>
                  <a:lnTo>
                    <a:pt x="2635" y="3322"/>
                  </a:lnTo>
                  <a:lnTo>
                    <a:pt x="2628" y="3321"/>
                  </a:lnTo>
                  <a:lnTo>
                    <a:pt x="2621" y="3319"/>
                  </a:lnTo>
                  <a:lnTo>
                    <a:pt x="2613" y="3316"/>
                  </a:lnTo>
                  <a:lnTo>
                    <a:pt x="2605" y="3309"/>
                  </a:lnTo>
                  <a:lnTo>
                    <a:pt x="2598" y="3300"/>
                  </a:lnTo>
                  <a:lnTo>
                    <a:pt x="2589" y="3291"/>
                  </a:lnTo>
                  <a:lnTo>
                    <a:pt x="2572" y="3267"/>
                  </a:lnTo>
                  <a:lnTo>
                    <a:pt x="2553" y="3240"/>
                  </a:lnTo>
                  <a:lnTo>
                    <a:pt x="2536" y="3215"/>
                  </a:lnTo>
                  <a:lnTo>
                    <a:pt x="2519" y="3193"/>
                  </a:lnTo>
                  <a:lnTo>
                    <a:pt x="2512" y="3183"/>
                  </a:lnTo>
                  <a:lnTo>
                    <a:pt x="2504" y="3176"/>
                  </a:lnTo>
                  <a:lnTo>
                    <a:pt x="2498" y="3171"/>
                  </a:lnTo>
                  <a:lnTo>
                    <a:pt x="2492" y="3168"/>
                  </a:lnTo>
                  <a:lnTo>
                    <a:pt x="2479" y="3164"/>
                  </a:lnTo>
                  <a:lnTo>
                    <a:pt x="2464" y="3159"/>
                  </a:lnTo>
                  <a:lnTo>
                    <a:pt x="2446" y="3154"/>
                  </a:lnTo>
                  <a:lnTo>
                    <a:pt x="2428" y="3151"/>
                  </a:lnTo>
                  <a:lnTo>
                    <a:pt x="2417" y="3151"/>
                  </a:lnTo>
                  <a:lnTo>
                    <a:pt x="2407" y="3151"/>
                  </a:lnTo>
                  <a:lnTo>
                    <a:pt x="2396" y="3152"/>
                  </a:lnTo>
                  <a:lnTo>
                    <a:pt x="2386" y="3153"/>
                  </a:lnTo>
                  <a:lnTo>
                    <a:pt x="2375" y="3157"/>
                  </a:lnTo>
                  <a:lnTo>
                    <a:pt x="2363" y="3162"/>
                  </a:lnTo>
                  <a:lnTo>
                    <a:pt x="2352" y="3168"/>
                  </a:lnTo>
                  <a:lnTo>
                    <a:pt x="2341" y="3175"/>
                  </a:lnTo>
                  <a:lnTo>
                    <a:pt x="2329" y="3184"/>
                  </a:lnTo>
                  <a:lnTo>
                    <a:pt x="2316" y="3191"/>
                  </a:lnTo>
                  <a:lnTo>
                    <a:pt x="2302" y="3200"/>
                  </a:lnTo>
                  <a:lnTo>
                    <a:pt x="2288" y="3208"/>
                  </a:lnTo>
                  <a:lnTo>
                    <a:pt x="2272" y="3215"/>
                  </a:lnTo>
                  <a:lnTo>
                    <a:pt x="2256" y="3222"/>
                  </a:lnTo>
                  <a:lnTo>
                    <a:pt x="2240" y="3228"/>
                  </a:lnTo>
                  <a:lnTo>
                    <a:pt x="2223" y="3235"/>
                  </a:lnTo>
                  <a:lnTo>
                    <a:pt x="2189" y="3246"/>
                  </a:lnTo>
                  <a:lnTo>
                    <a:pt x="2153" y="3256"/>
                  </a:lnTo>
                  <a:lnTo>
                    <a:pt x="2135" y="3259"/>
                  </a:lnTo>
                  <a:lnTo>
                    <a:pt x="2118" y="3262"/>
                  </a:lnTo>
                  <a:lnTo>
                    <a:pt x="2100" y="3264"/>
                  </a:lnTo>
                  <a:lnTo>
                    <a:pt x="2083" y="3267"/>
                  </a:lnTo>
                  <a:lnTo>
                    <a:pt x="2047" y="3269"/>
                  </a:lnTo>
                  <a:lnTo>
                    <a:pt x="2009" y="3272"/>
                  </a:lnTo>
                  <a:lnTo>
                    <a:pt x="1991" y="3272"/>
                  </a:lnTo>
                  <a:lnTo>
                    <a:pt x="1971" y="3272"/>
                  </a:lnTo>
                  <a:lnTo>
                    <a:pt x="1952" y="3271"/>
                  </a:lnTo>
                  <a:lnTo>
                    <a:pt x="1935" y="3269"/>
                  </a:lnTo>
                  <a:lnTo>
                    <a:pt x="1919" y="3265"/>
                  </a:lnTo>
                  <a:lnTo>
                    <a:pt x="1903" y="3261"/>
                  </a:lnTo>
                  <a:lnTo>
                    <a:pt x="1897" y="3259"/>
                  </a:lnTo>
                  <a:lnTo>
                    <a:pt x="1890" y="3256"/>
                  </a:lnTo>
                  <a:lnTo>
                    <a:pt x="1884" y="3252"/>
                  </a:lnTo>
                  <a:lnTo>
                    <a:pt x="1878" y="3248"/>
                  </a:lnTo>
                  <a:lnTo>
                    <a:pt x="1874" y="3244"/>
                  </a:lnTo>
                  <a:lnTo>
                    <a:pt x="1869" y="3238"/>
                  </a:lnTo>
                  <a:lnTo>
                    <a:pt x="1865" y="3233"/>
                  </a:lnTo>
                  <a:lnTo>
                    <a:pt x="1862" y="3227"/>
                  </a:lnTo>
                  <a:lnTo>
                    <a:pt x="1859" y="3221"/>
                  </a:lnTo>
                  <a:lnTo>
                    <a:pt x="1858" y="3214"/>
                  </a:lnTo>
                  <a:lnTo>
                    <a:pt x="1857" y="3207"/>
                  </a:lnTo>
                  <a:lnTo>
                    <a:pt x="1856" y="3198"/>
                  </a:lnTo>
                  <a:lnTo>
                    <a:pt x="1856" y="3161"/>
                  </a:lnTo>
                  <a:lnTo>
                    <a:pt x="1853" y="3121"/>
                  </a:lnTo>
                  <a:lnTo>
                    <a:pt x="1852" y="3100"/>
                  </a:lnTo>
                  <a:lnTo>
                    <a:pt x="1850" y="3079"/>
                  </a:lnTo>
                  <a:lnTo>
                    <a:pt x="1848" y="3059"/>
                  </a:lnTo>
                  <a:lnTo>
                    <a:pt x="1845" y="3039"/>
                  </a:lnTo>
                  <a:lnTo>
                    <a:pt x="1840" y="3021"/>
                  </a:lnTo>
                  <a:lnTo>
                    <a:pt x="1836" y="3003"/>
                  </a:lnTo>
                  <a:lnTo>
                    <a:pt x="1831" y="2988"/>
                  </a:lnTo>
                  <a:lnTo>
                    <a:pt x="1824" y="2974"/>
                  </a:lnTo>
                  <a:lnTo>
                    <a:pt x="1821" y="2968"/>
                  </a:lnTo>
                  <a:lnTo>
                    <a:pt x="1816" y="2963"/>
                  </a:lnTo>
                  <a:lnTo>
                    <a:pt x="1812" y="2959"/>
                  </a:lnTo>
                  <a:lnTo>
                    <a:pt x="1808" y="2955"/>
                  </a:lnTo>
                  <a:lnTo>
                    <a:pt x="1803" y="2952"/>
                  </a:lnTo>
                  <a:lnTo>
                    <a:pt x="1799" y="2950"/>
                  </a:lnTo>
                  <a:lnTo>
                    <a:pt x="1794" y="2949"/>
                  </a:lnTo>
                  <a:lnTo>
                    <a:pt x="1788" y="2948"/>
                  </a:lnTo>
                  <a:lnTo>
                    <a:pt x="1765" y="2949"/>
                  </a:lnTo>
                  <a:lnTo>
                    <a:pt x="1742" y="2950"/>
                  </a:lnTo>
                  <a:lnTo>
                    <a:pt x="1720" y="2952"/>
                  </a:lnTo>
                  <a:lnTo>
                    <a:pt x="1697" y="2956"/>
                  </a:lnTo>
                  <a:lnTo>
                    <a:pt x="1674" y="2963"/>
                  </a:lnTo>
                  <a:lnTo>
                    <a:pt x="1651" y="2971"/>
                  </a:lnTo>
                  <a:lnTo>
                    <a:pt x="1640" y="2975"/>
                  </a:lnTo>
                  <a:lnTo>
                    <a:pt x="1629" y="2980"/>
                  </a:lnTo>
                  <a:lnTo>
                    <a:pt x="1617" y="2987"/>
                  </a:lnTo>
                  <a:lnTo>
                    <a:pt x="1606" y="2993"/>
                  </a:lnTo>
                  <a:lnTo>
                    <a:pt x="1579" y="3009"/>
                  </a:lnTo>
                  <a:lnTo>
                    <a:pt x="1544" y="3024"/>
                  </a:lnTo>
                  <a:lnTo>
                    <a:pt x="1506" y="3041"/>
                  </a:lnTo>
                  <a:lnTo>
                    <a:pt x="1467" y="3061"/>
                  </a:lnTo>
                  <a:lnTo>
                    <a:pt x="1447" y="3072"/>
                  </a:lnTo>
                  <a:lnTo>
                    <a:pt x="1429" y="3083"/>
                  </a:lnTo>
                  <a:lnTo>
                    <a:pt x="1412" y="3095"/>
                  </a:lnTo>
                  <a:lnTo>
                    <a:pt x="1396" y="3108"/>
                  </a:lnTo>
                  <a:lnTo>
                    <a:pt x="1389" y="3114"/>
                  </a:lnTo>
                  <a:lnTo>
                    <a:pt x="1382" y="3121"/>
                  </a:lnTo>
                  <a:lnTo>
                    <a:pt x="1377" y="3128"/>
                  </a:lnTo>
                  <a:lnTo>
                    <a:pt x="1371" y="3136"/>
                  </a:lnTo>
                  <a:lnTo>
                    <a:pt x="1366" y="3144"/>
                  </a:lnTo>
                  <a:lnTo>
                    <a:pt x="1361" y="3151"/>
                  </a:lnTo>
                  <a:lnTo>
                    <a:pt x="1358" y="3159"/>
                  </a:lnTo>
                  <a:lnTo>
                    <a:pt x="1356" y="3168"/>
                  </a:lnTo>
                  <a:lnTo>
                    <a:pt x="1347" y="3202"/>
                  </a:lnTo>
                  <a:lnTo>
                    <a:pt x="1339" y="3235"/>
                  </a:lnTo>
                  <a:lnTo>
                    <a:pt x="1333" y="3251"/>
                  </a:lnTo>
                  <a:lnTo>
                    <a:pt x="1328" y="3268"/>
                  </a:lnTo>
                  <a:lnTo>
                    <a:pt x="1322" y="3282"/>
                  </a:lnTo>
                  <a:lnTo>
                    <a:pt x="1316" y="3296"/>
                  </a:lnTo>
                  <a:lnTo>
                    <a:pt x="1308" y="3308"/>
                  </a:lnTo>
                  <a:lnTo>
                    <a:pt x="1301" y="3319"/>
                  </a:lnTo>
                  <a:lnTo>
                    <a:pt x="1292" y="3329"/>
                  </a:lnTo>
                  <a:lnTo>
                    <a:pt x="1283" y="3337"/>
                  </a:lnTo>
                  <a:lnTo>
                    <a:pt x="1278" y="3341"/>
                  </a:lnTo>
                  <a:lnTo>
                    <a:pt x="1272" y="3344"/>
                  </a:lnTo>
                  <a:lnTo>
                    <a:pt x="1267" y="3346"/>
                  </a:lnTo>
                  <a:lnTo>
                    <a:pt x="1261" y="3347"/>
                  </a:lnTo>
                  <a:lnTo>
                    <a:pt x="1255" y="3349"/>
                  </a:lnTo>
                  <a:lnTo>
                    <a:pt x="1248" y="3349"/>
                  </a:lnTo>
                  <a:lnTo>
                    <a:pt x="1242" y="3350"/>
                  </a:lnTo>
                  <a:lnTo>
                    <a:pt x="1235" y="3349"/>
                  </a:lnTo>
                  <a:lnTo>
                    <a:pt x="1221" y="3348"/>
                  </a:lnTo>
                  <a:lnTo>
                    <a:pt x="1206" y="3346"/>
                  </a:lnTo>
                  <a:lnTo>
                    <a:pt x="1192" y="3343"/>
                  </a:lnTo>
                  <a:lnTo>
                    <a:pt x="1178" y="3339"/>
                  </a:lnTo>
                  <a:lnTo>
                    <a:pt x="1163" y="3335"/>
                  </a:lnTo>
                  <a:lnTo>
                    <a:pt x="1150" y="3330"/>
                  </a:lnTo>
                  <a:lnTo>
                    <a:pt x="1137" y="3324"/>
                  </a:lnTo>
                  <a:lnTo>
                    <a:pt x="1124" y="3318"/>
                  </a:lnTo>
                  <a:lnTo>
                    <a:pt x="1112" y="3310"/>
                  </a:lnTo>
                  <a:lnTo>
                    <a:pt x="1100" y="3301"/>
                  </a:lnTo>
                  <a:lnTo>
                    <a:pt x="1090" y="3292"/>
                  </a:lnTo>
                  <a:lnTo>
                    <a:pt x="1081" y="3282"/>
                  </a:lnTo>
                  <a:lnTo>
                    <a:pt x="1072" y="3270"/>
                  </a:lnTo>
                  <a:lnTo>
                    <a:pt x="1064" y="3257"/>
                  </a:lnTo>
                  <a:lnTo>
                    <a:pt x="1058" y="3244"/>
                  </a:lnTo>
                  <a:lnTo>
                    <a:pt x="1053" y="3228"/>
                  </a:lnTo>
                  <a:lnTo>
                    <a:pt x="1049" y="3213"/>
                  </a:lnTo>
                  <a:lnTo>
                    <a:pt x="1044" y="3200"/>
                  </a:lnTo>
                  <a:lnTo>
                    <a:pt x="1039" y="3187"/>
                  </a:lnTo>
                  <a:lnTo>
                    <a:pt x="1034" y="3176"/>
                  </a:lnTo>
                  <a:lnTo>
                    <a:pt x="1027" y="3168"/>
                  </a:lnTo>
                  <a:lnTo>
                    <a:pt x="1022" y="3159"/>
                  </a:lnTo>
                  <a:lnTo>
                    <a:pt x="1015" y="3151"/>
                  </a:lnTo>
                  <a:lnTo>
                    <a:pt x="1010" y="3145"/>
                  </a:lnTo>
                  <a:lnTo>
                    <a:pt x="1003" y="3140"/>
                  </a:lnTo>
                  <a:lnTo>
                    <a:pt x="997" y="3136"/>
                  </a:lnTo>
                  <a:lnTo>
                    <a:pt x="989" y="3133"/>
                  </a:lnTo>
                  <a:lnTo>
                    <a:pt x="983" y="3131"/>
                  </a:lnTo>
                  <a:lnTo>
                    <a:pt x="976" y="3129"/>
                  </a:lnTo>
                  <a:lnTo>
                    <a:pt x="969" y="3128"/>
                  </a:lnTo>
                  <a:lnTo>
                    <a:pt x="962" y="3128"/>
                  </a:lnTo>
                  <a:lnTo>
                    <a:pt x="954" y="3129"/>
                  </a:lnTo>
                  <a:lnTo>
                    <a:pt x="947" y="3133"/>
                  </a:lnTo>
                  <a:lnTo>
                    <a:pt x="936" y="3136"/>
                  </a:lnTo>
                  <a:lnTo>
                    <a:pt x="924" y="3141"/>
                  </a:lnTo>
                  <a:lnTo>
                    <a:pt x="910" y="3148"/>
                  </a:lnTo>
                  <a:lnTo>
                    <a:pt x="877" y="3164"/>
                  </a:lnTo>
                  <a:lnTo>
                    <a:pt x="843" y="3182"/>
                  </a:lnTo>
                  <a:lnTo>
                    <a:pt x="808" y="3199"/>
                  </a:lnTo>
                  <a:lnTo>
                    <a:pt x="774" y="3214"/>
                  </a:lnTo>
                  <a:lnTo>
                    <a:pt x="757" y="3220"/>
                  </a:lnTo>
                  <a:lnTo>
                    <a:pt x="743" y="3224"/>
                  </a:lnTo>
                  <a:lnTo>
                    <a:pt x="731" y="3227"/>
                  </a:lnTo>
                  <a:lnTo>
                    <a:pt x="719" y="3228"/>
                  </a:lnTo>
                  <a:lnTo>
                    <a:pt x="711" y="3227"/>
                  </a:lnTo>
                  <a:lnTo>
                    <a:pt x="702" y="3226"/>
                  </a:lnTo>
                  <a:lnTo>
                    <a:pt x="694" y="3224"/>
                  </a:lnTo>
                  <a:lnTo>
                    <a:pt x="688" y="3221"/>
                  </a:lnTo>
                  <a:lnTo>
                    <a:pt x="682" y="3217"/>
                  </a:lnTo>
                  <a:lnTo>
                    <a:pt x="677" y="3212"/>
                  </a:lnTo>
                  <a:lnTo>
                    <a:pt x="674" y="3208"/>
                  </a:lnTo>
                  <a:lnTo>
                    <a:pt x="669" y="3201"/>
                  </a:lnTo>
                  <a:lnTo>
                    <a:pt x="667" y="3196"/>
                  </a:lnTo>
                  <a:lnTo>
                    <a:pt x="665" y="3190"/>
                  </a:lnTo>
                  <a:lnTo>
                    <a:pt x="663" y="3184"/>
                  </a:lnTo>
                  <a:lnTo>
                    <a:pt x="662" y="3177"/>
                  </a:lnTo>
                  <a:lnTo>
                    <a:pt x="660" y="3164"/>
                  </a:lnTo>
                  <a:lnTo>
                    <a:pt x="660" y="3152"/>
                  </a:lnTo>
                  <a:lnTo>
                    <a:pt x="658" y="3147"/>
                  </a:lnTo>
                  <a:lnTo>
                    <a:pt x="658" y="3140"/>
                  </a:lnTo>
                  <a:lnTo>
                    <a:pt x="656" y="3134"/>
                  </a:lnTo>
                  <a:lnTo>
                    <a:pt x="653" y="3127"/>
                  </a:lnTo>
                  <a:lnTo>
                    <a:pt x="650" y="3121"/>
                  </a:lnTo>
                  <a:lnTo>
                    <a:pt x="646" y="3114"/>
                  </a:lnTo>
                  <a:lnTo>
                    <a:pt x="641" y="3108"/>
                  </a:lnTo>
                  <a:lnTo>
                    <a:pt x="636" y="3101"/>
                  </a:lnTo>
                  <a:lnTo>
                    <a:pt x="629" y="3095"/>
                  </a:lnTo>
                  <a:lnTo>
                    <a:pt x="623" y="3089"/>
                  </a:lnTo>
                  <a:lnTo>
                    <a:pt x="614" y="3084"/>
                  </a:lnTo>
                  <a:lnTo>
                    <a:pt x="605" y="3078"/>
                  </a:lnTo>
                  <a:lnTo>
                    <a:pt x="595" y="3073"/>
                  </a:lnTo>
                  <a:lnTo>
                    <a:pt x="584" y="3069"/>
                  </a:lnTo>
                  <a:lnTo>
                    <a:pt x="574" y="3065"/>
                  </a:lnTo>
                  <a:lnTo>
                    <a:pt x="560" y="3062"/>
                  </a:lnTo>
                  <a:lnTo>
                    <a:pt x="512" y="3049"/>
                  </a:lnTo>
                  <a:lnTo>
                    <a:pt x="471" y="3037"/>
                  </a:lnTo>
                  <a:lnTo>
                    <a:pt x="443" y="3027"/>
                  </a:lnTo>
                  <a:lnTo>
                    <a:pt x="432" y="3024"/>
                  </a:lnTo>
                  <a:lnTo>
                    <a:pt x="424" y="2819"/>
                  </a:lnTo>
                  <a:lnTo>
                    <a:pt x="424" y="2817"/>
                  </a:lnTo>
                  <a:lnTo>
                    <a:pt x="422" y="2810"/>
                  </a:lnTo>
                  <a:lnTo>
                    <a:pt x="418" y="2800"/>
                  </a:lnTo>
                  <a:lnTo>
                    <a:pt x="410" y="2788"/>
                  </a:lnTo>
                  <a:lnTo>
                    <a:pt x="405" y="2782"/>
                  </a:lnTo>
                  <a:lnTo>
                    <a:pt x="399" y="2776"/>
                  </a:lnTo>
                  <a:lnTo>
                    <a:pt x="392" y="2770"/>
                  </a:lnTo>
                  <a:lnTo>
                    <a:pt x="383" y="2765"/>
                  </a:lnTo>
                  <a:lnTo>
                    <a:pt x="373" y="2761"/>
                  </a:lnTo>
                  <a:lnTo>
                    <a:pt x="361" y="2756"/>
                  </a:lnTo>
                  <a:lnTo>
                    <a:pt x="348" y="2753"/>
                  </a:lnTo>
                  <a:lnTo>
                    <a:pt x="334" y="2751"/>
                  </a:lnTo>
                  <a:lnTo>
                    <a:pt x="318" y="2750"/>
                  </a:lnTo>
                  <a:lnTo>
                    <a:pt x="300" y="2746"/>
                  </a:lnTo>
                  <a:lnTo>
                    <a:pt x="282" y="2742"/>
                  </a:lnTo>
                  <a:lnTo>
                    <a:pt x="263" y="2738"/>
                  </a:lnTo>
                  <a:lnTo>
                    <a:pt x="225" y="2727"/>
                  </a:lnTo>
                  <a:lnTo>
                    <a:pt x="189" y="2714"/>
                  </a:lnTo>
                  <a:lnTo>
                    <a:pt x="157" y="2703"/>
                  </a:lnTo>
                  <a:lnTo>
                    <a:pt x="131" y="2693"/>
                  </a:lnTo>
                  <a:lnTo>
                    <a:pt x="113" y="2685"/>
                  </a:lnTo>
                  <a:lnTo>
                    <a:pt x="107" y="2683"/>
                  </a:lnTo>
                  <a:lnTo>
                    <a:pt x="106" y="2676"/>
                  </a:lnTo>
                  <a:lnTo>
                    <a:pt x="101" y="2654"/>
                  </a:lnTo>
                  <a:lnTo>
                    <a:pt x="96" y="2623"/>
                  </a:lnTo>
                  <a:lnTo>
                    <a:pt x="87" y="2588"/>
                  </a:lnTo>
                  <a:lnTo>
                    <a:pt x="78" y="2549"/>
                  </a:lnTo>
                  <a:lnTo>
                    <a:pt x="69" y="2514"/>
                  </a:lnTo>
                  <a:lnTo>
                    <a:pt x="63" y="2498"/>
                  </a:lnTo>
                  <a:lnTo>
                    <a:pt x="58" y="2484"/>
                  </a:lnTo>
                  <a:lnTo>
                    <a:pt x="51" y="2472"/>
                  </a:lnTo>
                  <a:lnTo>
                    <a:pt x="46" y="2463"/>
                  </a:lnTo>
                  <a:lnTo>
                    <a:pt x="35" y="2448"/>
                  </a:lnTo>
                  <a:lnTo>
                    <a:pt x="23" y="2432"/>
                  </a:lnTo>
                  <a:lnTo>
                    <a:pt x="13" y="2414"/>
                  </a:lnTo>
                  <a:lnTo>
                    <a:pt x="5" y="2397"/>
                  </a:lnTo>
                  <a:lnTo>
                    <a:pt x="2" y="2388"/>
                  </a:lnTo>
                  <a:lnTo>
                    <a:pt x="0" y="2381"/>
                  </a:lnTo>
                  <a:lnTo>
                    <a:pt x="0" y="2373"/>
                  </a:lnTo>
                  <a:lnTo>
                    <a:pt x="0" y="2365"/>
                  </a:lnTo>
                  <a:lnTo>
                    <a:pt x="2" y="2359"/>
                  </a:lnTo>
                  <a:lnTo>
                    <a:pt x="4" y="2352"/>
                  </a:lnTo>
                  <a:lnTo>
                    <a:pt x="10" y="2347"/>
                  </a:lnTo>
                  <a:lnTo>
                    <a:pt x="15" y="2343"/>
                  </a:lnTo>
                  <a:lnTo>
                    <a:pt x="32" y="2334"/>
                  </a:lnTo>
                  <a:lnTo>
                    <a:pt x="51" y="2325"/>
                  </a:lnTo>
                  <a:lnTo>
                    <a:pt x="73" y="2317"/>
                  </a:lnTo>
                  <a:lnTo>
                    <a:pt x="95" y="2308"/>
                  </a:lnTo>
                  <a:lnTo>
                    <a:pt x="118" y="2299"/>
                  </a:lnTo>
                  <a:lnTo>
                    <a:pt x="139" y="2291"/>
                  </a:lnTo>
                  <a:lnTo>
                    <a:pt x="159" y="2283"/>
                  </a:lnTo>
                  <a:lnTo>
                    <a:pt x="174" y="2274"/>
                  </a:lnTo>
                  <a:lnTo>
                    <a:pt x="189" y="2264"/>
                  </a:lnTo>
                  <a:lnTo>
                    <a:pt x="206" y="2253"/>
                  </a:lnTo>
                  <a:lnTo>
                    <a:pt x="223" y="2239"/>
                  </a:lnTo>
                  <a:lnTo>
                    <a:pt x="239" y="2224"/>
                  </a:lnTo>
                  <a:lnTo>
                    <a:pt x="247" y="2215"/>
                  </a:lnTo>
                  <a:lnTo>
                    <a:pt x="254" y="2207"/>
                  </a:lnTo>
                  <a:lnTo>
                    <a:pt x="260" y="2198"/>
                  </a:lnTo>
                  <a:lnTo>
                    <a:pt x="267" y="2188"/>
                  </a:lnTo>
                  <a:lnTo>
                    <a:pt x="271" y="2178"/>
                  </a:lnTo>
                  <a:lnTo>
                    <a:pt x="275" y="2167"/>
                  </a:lnTo>
                  <a:lnTo>
                    <a:pt x="279" y="2157"/>
                  </a:lnTo>
                  <a:lnTo>
                    <a:pt x="281" y="2146"/>
                  </a:lnTo>
                  <a:lnTo>
                    <a:pt x="282" y="2140"/>
                  </a:lnTo>
                  <a:lnTo>
                    <a:pt x="283" y="2135"/>
                  </a:lnTo>
                  <a:lnTo>
                    <a:pt x="285" y="2130"/>
                  </a:lnTo>
                  <a:lnTo>
                    <a:pt x="287" y="2127"/>
                  </a:lnTo>
                  <a:lnTo>
                    <a:pt x="294" y="2120"/>
                  </a:lnTo>
                  <a:lnTo>
                    <a:pt x="301" y="2115"/>
                  </a:lnTo>
                  <a:lnTo>
                    <a:pt x="310" y="2112"/>
                  </a:lnTo>
                  <a:lnTo>
                    <a:pt x="320" y="2109"/>
                  </a:lnTo>
                  <a:lnTo>
                    <a:pt x="330" y="2108"/>
                  </a:lnTo>
                  <a:lnTo>
                    <a:pt x="341" y="2108"/>
                  </a:lnTo>
                  <a:lnTo>
                    <a:pt x="360" y="2109"/>
                  </a:lnTo>
                  <a:lnTo>
                    <a:pt x="378" y="2111"/>
                  </a:lnTo>
                  <a:lnTo>
                    <a:pt x="390" y="2114"/>
                  </a:lnTo>
                  <a:lnTo>
                    <a:pt x="394" y="2115"/>
                  </a:lnTo>
                  <a:lnTo>
                    <a:pt x="404" y="2102"/>
                  </a:lnTo>
                  <a:lnTo>
                    <a:pt x="426" y="2068"/>
                  </a:lnTo>
                  <a:lnTo>
                    <a:pt x="438" y="2047"/>
                  </a:lnTo>
                  <a:lnTo>
                    <a:pt x="448" y="2023"/>
                  </a:lnTo>
                  <a:lnTo>
                    <a:pt x="454" y="2010"/>
                  </a:lnTo>
                  <a:lnTo>
                    <a:pt x="457" y="1997"/>
                  </a:lnTo>
                  <a:lnTo>
                    <a:pt x="460" y="1984"/>
                  </a:lnTo>
                  <a:lnTo>
                    <a:pt x="463" y="1972"/>
                  </a:lnTo>
                  <a:lnTo>
                    <a:pt x="465" y="1958"/>
                  </a:lnTo>
                  <a:lnTo>
                    <a:pt x="469" y="1948"/>
                  </a:lnTo>
                  <a:lnTo>
                    <a:pt x="476" y="1937"/>
                  </a:lnTo>
                  <a:lnTo>
                    <a:pt x="483" y="1926"/>
                  </a:lnTo>
                  <a:lnTo>
                    <a:pt x="501" y="1906"/>
                  </a:lnTo>
                  <a:lnTo>
                    <a:pt x="520" y="1888"/>
                  </a:lnTo>
                  <a:lnTo>
                    <a:pt x="530" y="1879"/>
                  </a:lnTo>
                  <a:lnTo>
                    <a:pt x="539" y="1869"/>
                  </a:lnTo>
                  <a:lnTo>
                    <a:pt x="546" y="1859"/>
                  </a:lnTo>
                  <a:lnTo>
                    <a:pt x="553" y="1850"/>
                  </a:lnTo>
                  <a:lnTo>
                    <a:pt x="558" y="1840"/>
                  </a:lnTo>
                  <a:lnTo>
                    <a:pt x="562" y="1829"/>
                  </a:lnTo>
                  <a:lnTo>
                    <a:pt x="562" y="1822"/>
                  </a:lnTo>
                  <a:lnTo>
                    <a:pt x="563" y="1817"/>
                  </a:lnTo>
                  <a:lnTo>
                    <a:pt x="562" y="1810"/>
                  </a:lnTo>
                  <a:lnTo>
                    <a:pt x="560" y="1805"/>
                  </a:lnTo>
                  <a:lnTo>
                    <a:pt x="558" y="1792"/>
                  </a:lnTo>
                  <a:lnTo>
                    <a:pt x="556" y="1780"/>
                  </a:lnTo>
                  <a:lnTo>
                    <a:pt x="556" y="1768"/>
                  </a:lnTo>
                  <a:lnTo>
                    <a:pt x="555" y="1757"/>
                  </a:lnTo>
                  <a:lnTo>
                    <a:pt x="556" y="1746"/>
                  </a:lnTo>
                  <a:lnTo>
                    <a:pt x="557" y="1735"/>
                  </a:lnTo>
                  <a:lnTo>
                    <a:pt x="559" y="1725"/>
                  </a:lnTo>
                  <a:lnTo>
                    <a:pt x="563" y="1715"/>
                  </a:lnTo>
                  <a:lnTo>
                    <a:pt x="567" y="1704"/>
                  </a:lnTo>
                  <a:lnTo>
                    <a:pt x="571" y="1694"/>
                  </a:lnTo>
                  <a:lnTo>
                    <a:pt x="578" y="1684"/>
                  </a:lnTo>
                  <a:lnTo>
                    <a:pt x="584" y="1673"/>
                  </a:lnTo>
                  <a:lnTo>
                    <a:pt x="592" y="1664"/>
                  </a:lnTo>
                  <a:lnTo>
                    <a:pt x="601" y="1653"/>
                  </a:lnTo>
                  <a:lnTo>
                    <a:pt x="611" y="1642"/>
                  </a:lnTo>
                  <a:lnTo>
                    <a:pt x="621" y="1630"/>
                  </a:lnTo>
                  <a:lnTo>
                    <a:pt x="632" y="1619"/>
                  </a:lnTo>
                  <a:lnTo>
                    <a:pt x="640" y="1607"/>
                  </a:lnTo>
                  <a:lnTo>
                    <a:pt x="646" y="1595"/>
                  </a:lnTo>
                  <a:lnTo>
                    <a:pt x="652" y="1583"/>
                  </a:lnTo>
                  <a:lnTo>
                    <a:pt x="655" y="1572"/>
                  </a:lnTo>
                  <a:lnTo>
                    <a:pt x="657" y="1560"/>
                  </a:lnTo>
                  <a:lnTo>
                    <a:pt x="658" y="1549"/>
                  </a:lnTo>
                  <a:lnTo>
                    <a:pt x="660" y="1540"/>
                  </a:lnTo>
                  <a:lnTo>
                    <a:pt x="658" y="1521"/>
                  </a:lnTo>
                  <a:lnTo>
                    <a:pt x="655" y="1507"/>
                  </a:lnTo>
                  <a:lnTo>
                    <a:pt x="653" y="1497"/>
                  </a:lnTo>
                  <a:lnTo>
                    <a:pt x="652" y="1494"/>
                  </a:lnTo>
                  <a:lnTo>
                    <a:pt x="652" y="1483"/>
                  </a:lnTo>
                  <a:lnTo>
                    <a:pt x="651" y="1452"/>
                  </a:lnTo>
                  <a:lnTo>
                    <a:pt x="651" y="1411"/>
                  </a:lnTo>
                  <a:lnTo>
                    <a:pt x="653" y="1362"/>
                  </a:lnTo>
                  <a:lnTo>
                    <a:pt x="654" y="1338"/>
                  </a:lnTo>
                  <a:lnTo>
                    <a:pt x="656" y="1314"/>
                  </a:lnTo>
                  <a:lnTo>
                    <a:pt x="658" y="1292"/>
                  </a:lnTo>
                  <a:lnTo>
                    <a:pt x="662" y="1274"/>
                  </a:lnTo>
                  <a:lnTo>
                    <a:pt x="665" y="1258"/>
                  </a:lnTo>
                  <a:lnTo>
                    <a:pt x="670" y="1246"/>
                  </a:lnTo>
                  <a:lnTo>
                    <a:pt x="673" y="1241"/>
                  </a:lnTo>
                  <a:lnTo>
                    <a:pt x="676" y="1238"/>
                  </a:lnTo>
                  <a:lnTo>
                    <a:pt x="679" y="1237"/>
                  </a:lnTo>
                  <a:lnTo>
                    <a:pt x="682" y="1237"/>
                  </a:lnTo>
                  <a:lnTo>
                    <a:pt x="689" y="1237"/>
                  </a:lnTo>
                  <a:lnTo>
                    <a:pt x="697" y="1237"/>
                  </a:lnTo>
                  <a:lnTo>
                    <a:pt x="704" y="1235"/>
                  </a:lnTo>
                  <a:lnTo>
                    <a:pt x="712" y="1233"/>
                  </a:lnTo>
                  <a:lnTo>
                    <a:pt x="727" y="1225"/>
                  </a:lnTo>
                  <a:lnTo>
                    <a:pt x="741" y="1216"/>
                  </a:lnTo>
                  <a:lnTo>
                    <a:pt x="764" y="1199"/>
                  </a:lnTo>
                  <a:lnTo>
                    <a:pt x="773" y="1191"/>
                  </a:lnTo>
                  <a:lnTo>
                    <a:pt x="772" y="1186"/>
                  </a:lnTo>
                  <a:lnTo>
                    <a:pt x="771" y="1173"/>
                  </a:lnTo>
                  <a:lnTo>
                    <a:pt x="768" y="1154"/>
                  </a:lnTo>
                  <a:lnTo>
                    <a:pt x="768" y="1134"/>
                  </a:lnTo>
                  <a:lnTo>
                    <a:pt x="768" y="1124"/>
                  </a:lnTo>
                  <a:lnTo>
                    <a:pt x="771" y="1114"/>
                  </a:lnTo>
                  <a:lnTo>
                    <a:pt x="773" y="1105"/>
                  </a:lnTo>
                  <a:lnTo>
                    <a:pt x="776" y="1099"/>
                  </a:lnTo>
                  <a:lnTo>
                    <a:pt x="778" y="1096"/>
                  </a:lnTo>
                  <a:lnTo>
                    <a:pt x="780" y="1093"/>
                  </a:lnTo>
                  <a:lnTo>
                    <a:pt x="784" y="1091"/>
                  </a:lnTo>
                  <a:lnTo>
                    <a:pt x="787" y="1090"/>
                  </a:lnTo>
                  <a:lnTo>
                    <a:pt x="790" y="1090"/>
                  </a:lnTo>
                  <a:lnTo>
                    <a:pt x="794" y="1090"/>
                  </a:lnTo>
                  <a:lnTo>
                    <a:pt x="799" y="1091"/>
                  </a:lnTo>
                  <a:lnTo>
                    <a:pt x="803" y="1092"/>
                  </a:lnTo>
                  <a:lnTo>
                    <a:pt x="823" y="1102"/>
                  </a:lnTo>
                  <a:lnTo>
                    <a:pt x="842" y="1114"/>
                  </a:lnTo>
                  <a:lnTo>
                    <a:pt x="860" y="1127"/>
                  </a:lnTo>
                  <a:lnTo>
                    <a:pt x="876" y="1139"/>
                  </a:lnTo>
                  <a:lnTo>
                    <a:pt x="900" y="1160"/>
                  </a:lnTo>
                  <a:lnTo>
                    <a:pt x="909" y="1168"/>
                  </a:lnTo>
                  <a:lnTo>
                    <a:pt x="954" y="1199"/>
                  </a:lnTo>
                  <a:lnTo>
                    <a:pt x="1090" y="1214"/>
                  </a:lnTo>
                  <a:lnTo>
                    <a:pt x="1159" y="1252"/>
                  </a:lnTo>
                  <a:lnTo>
                    <a:pt x="1164" y="1253"/>
                  </a:lnTo>
                  <a:lnTo>
                    <a:pt x="1178" y="1260"/>
                  </a:lnTo>
                  <a:lnTo>
                    <a:pt x="1180" y="1263"/>
                  </a:lnTo>
                  <a:lnTo>
                    <a:pt x="1183" y="1266"/>
                  </a:lnTo>
                  <a:lnTo>
                    <a:pt x="1186" y="1270"/>
                  </a:lnTo>
                  <a:lnTo>
                    <a:pt x="1188" y="1274"/>
                  </a:lnTo>
                  <a:lnTo>
                    <a:pt x="1190" y="1279"/>
                  </a:lnTo>
                  <a:lnTo>
                    <a:pt x="1191" y="1285"/>
                  </a:lnTo>
                  <a:lnTo>
                    <a:pt x="1191" y="1290"/>
                  </a:lnTo>
                  <a:lnTo>
                    <a:pt x="1190" y="1297"/>
                  </a:lnTo>
                  <a:lnTo>
                    <a:pt x="1188" y="1300"/>
                  </a:lnTo>
                  <a:lnTo>
                    <a:pt x="1186" y="1303"/>
                  </a:lnTo>
                  <a:lnTo>
                    <a:pt x="1184" y="1307"/>
                  </a:lnTo>
                  <a:lnTo>
                    <a:pt x="1182" y="1309"/>
                  </a:lnTo>
                  <a:lnTo>
                    <a:pt x="1174" y="1312"/>
                  </a:lnTo>
                  <a:lnTo>
                    <a:pt x="1167" y="1314"/>
                  </a:lnTo>
                  <a:lnTo>
                    <a:pt x="1156" y="1315"/>
                  </a:lnTo>
                  <a:lnTo>
                    <a:pt x="1145" y="1316"/>
                  </a:lnTo>
                  <a:lnTo>
                    <a:pt x="1134" y="1316"/>
                  </a:lnTo>
                  <a:lnTo>
                    <a:pt x="1122" y="1315"/>
                  </a:lnTo>
                  <a:lnTo>
                    <a:pt x="1080" y="1309"/>
                  </a:lnTo>
                  <a:lnTo>
                    <a:pt x="1061" y="1304"/>
                  </a:lnTo>
                  <a:lnTo>
                    <a:pt x="1064" y="1306"/>
                  </a:lnTo>
                  <a:lnTo>
                    <a:pt x="1074" y="1307"/>
                  </a:lnTo>
                  <a:lnTo>
                    <a:pt x="1087" y="1310"/>
                  </a:lnTo>
                  <a:lnTo>
                    <a:pt x="1102" y="1316"/>
                  </a:lnTo>
                  <a:lnTo>
                    <a:pt x="1110" y="1320"/>
                  </a:lnTo>
                  <a:lnTo>
                    <a:pt x="1118" y="1325"/>
                  </a:lnTo>
                  <a:lnTo>
                    <a:pt x="1124" y="1331"/>
                  </a:lnTo>
                  <a:lnTo>
                    <a:pt x="1131" y="1337"/>
                  </a:lnTo>
                  <a:lnTo>
                    <a:pt x="1136" y="1344"/>
                  </a:lnTo>
                  <a:lnTo>
                    <a:pt x="1141" y="1352"/>
                  </a:lnTo>
                  <a:lnTo>
                    <a:pt x="1143" y="1362"/>
                  </a:lnTo>
                  <a:lnTo>
                    <a:pt x="1144" y="1373"/>
                  </a:lnTo>
                  <a:lnTo>
                    <a:pt x="1144" y="1384"/>
                  </a:lnTo>
                  <a:lnTo>
                    <a:pt x="1143" y="1393"/>
                  </a:lnTo>
                  <a:lnTo>
                    <a:pt x="1141" y="1399"/>
                  </a:lnTo>
                  <a:lnTo>
                    <a:pt x="1138" y="1406"/>
                  </a:lnTo>
                  <a:lnTo>
                    <a:pt x="1136" y="1410"/>
                  </a:lnTo>
                  <a:lnTo>
                    <a:pt x="1133" y="1413"/>
                  </a:lnTo>
                  <a:lnTo>
                    <a:pt x="1129" y="1415"/>
                  </a:lnTo>
                  <a:lnTo>
                    <a:pt x="1124" y="1418"/>
                  </a:lnTo>
                  <a:lnTo>
                    <a:pt x="1119" y="1418"/>
                  </a:lnTo>
                  <a:lnTo>
                    <a:pt x="1114" y="1418"/>
                  </a:lnTo>
                  <a:lnTo>
                    <a:pt x="1108" y="1418"/>
                  </a:lnTo>
                  <a:lnTo>
                    <a:pt x="1102" y="1417"/>
                  </a:lnTo>
                  <a:lnTo>
                    <a:pt x="1089" y="1413"/>
                  </a:lnTo>
                  <a:lnTo>
                    <a:pt x="1076" y="1411"/>
                  </a:lnTo>
                  <a:lnTo>
                    <a:pt x="1061" y="1408"/>
                  </a:lnTo>
                  <a:lnTo>
                    <a:pt x="1047" y="1403"/>
                  </a:lnTo>
                  <a:lnTo>
                    <a:pt x="1034" y="1401"/>
                  </a:lnTo>
                  <a:lnTo>
                    <a:pt x="1023" y="1400"/>
                  </a:lnTo>
                  <a:lnTo>
                    <a:pt x="1019" y="1401"/>
                  </a:lnTo>
                  <a:lnTo>
                    <a:pt x="1014" y="1402"/>
                  </a:lnTo>
                  <a:lnTo>
                    <a:pt x="1012" y="1406"/>
                  </a:lnTo>
                  <a:lnTo>
                    <a:pt x="1010" y="1410"/>
                  </a:lnTo>
                  <a:lnTo>
                    <a:pt x="1009" y="1415"/>
                  </a:lnTo>
                  <a:lnTo>
                    <a:pt x="1010" y="1422"/>
                  </a:lnTo>
                  <a:lnTo>
                    <a:pt x="1012" y="1431"/>
                  </a:lnTo>
                  <a:lnTo>
                    <a:pt x="1015" y="1442"/>
                  </a:lnTo>
                  <a:lnTo>
                    <a:pt x="1025" y="1464"/>
                  </a:lnTo>
                  <a:lnTo>
                    <a:pt x="1036" y="1488"/>
                  </a:lnTo>
                  <a:lnTo>
                    <a:pt x="1048" y="1512"/>
                  </a:lnTo>
                  <a:lnTo>
                    <a:pt x="1062" y="1536"/>
                  </a:lnTo>
                  <a:lnTo>
                    <a:pt x="1075" y="1559"/>
                  </a:lnTo>
                  <a:lnTo>
                    <a:pt x="1088" y="1581"/>
                  </a:lnTo>
                  <a:lnTo>
                    <a:pt x="1101" y="1599"/>
                  </a:lnTo>
                  <a:lnTo>
                    <a:pt x="1113" y="1616"/>
                  </a:lnTo>
                  <a:lnTo>
                    <a:pt x="1120" y="1622"/>
                  </a:lnTo>
                  <a:lnTo>
                    <a:pt x="1126" y="1629"/>
                  </a:lnTo>
                  <a:lnTo>
                    <a:pt x="1134" y="1634"/>
                  </a:lnTo>
                  <a:lnTo>
                    <a:pt x="1142" y="1640"/>
                  </a:lnTo>
                  <a:lnTo>
                    <a:pt x="1149" y="1645"/>
                  </a:lnTo>
                  <a:lnTo>
                    <a:pt x="1158" y="1649"/>
                  </a:lnTo>
                  <a:lnTo>
                    <a:pt x="1167" y="1653"/>
                  </a:lnTo>
                  <a:lnTo>
                    <a:pt x="1176" y="1655"/>
                  </a:lnTo>
                  <a:lnTo>
                    <a:pt x="1185" y="1657"/>
                  </a:lnTo>
                  <a:lnTo>
                    <a:pt x="1195" y="1657"/>
                  </a:lnTo>
                  <a:lnTo>
                    <a:pt x="1205" y="1657"/>
                  </a:lnTo>
                  <a:lnTo>
                    <a:pt x="1213" y="1656"/>
                  </a:lnTo>
                  <a:lnTo>
                    <a:pt x="1223" y="1653"/>
                  </a:lnTo>
                  <a:lnTo>
                    <a:pt x="1232" y="1649"/>
                  </a:lnTo>
                  <a:lnTo>
                    <a:pt x="1242" y="1644"/>
                  </a:lnTo>
                  <a:lnTo>
                    <a:pt x="1250" y="1637"/>
                  </a:lnTo>
                  <a:lnTo>
                    <a:pt x="1258" y="1631"/>
                  </a:lnTo>
                  <a:lnTo>
                    <a:pt x="1265" y="1622"/>
                  </a:lnTo>
                  <a:lnTo>
                    <a:pt x="1270" y="1615"/>
                  </a:lnTo>
                  <a:lnTo>
                    <a:pt x="1274" y="1606"/>
                  </a:lnTo>
                  <a:lnTo>
                    <a:pt x="1278" y="1596"/>
                  </a:lnTo>
                  <a:lnTo>
                    <a:pt x="1280" y="1587"/>
                  </a:lnTo>
                  <a:lnTo>
                    <a:pt x="1281" y="1579"/>
                  </a:lnTo>
                  <a:lnTo>
                    <a:pt x="1282" y="1571"/>
                  </a:lnTo>
                  <a:lnTo>
                    <a:pt x="1283" y="1556"/>
                  </a:lnTo>
                  <a:lnTo>
                    <a:pt x="1282" y="1543"/>
                  </a:lnTo>
                  <a:lnTo>
                    <a:pt x="1281" y="1535"/>
                  </a:lnTo>
                  <a:lnTo>
                    <a:pt x="1280" y="1532"/>
                  </a:lnTo>
                  <a:lnTo>
                    <a:pt x="1280" y="1531"/>
                  </a:lnTo>
                  <a:lnTo>
                    <a:pt x="1281" y="1526"/>
                  </a:lnTo>
                  <a:lnTo>
                    <a:pt x="1282" y="1523"/>
                  </a:lnTo>
                  <a:lnTo>
                    <a:pt x="1283" y="1520"/>
                  </a:lnTo>
                  <a:lnTo>
                    <a:pt x="1285" y="1517"/>
                  </a:lnTo>
                  <a:lnTo>
                    <a:pt x="1289" y="1513"/>
                  </a:lnTo>
                  <a:lnTo>
                    <a:pt x="1293" y="1509"/>
                  </a:lnTo>
                  <a:lnTo>
                    <a:pt x="1299" y="1506"/>
                  </a:lnTo>
                  <a:lnTo>
                    <a:pt x="1306" y="1503"/>
                  </a:lnTo>
                  <a:lnTo>
                    <a:pt x="1316" y="1500"/>
                  </a:lnTo>
                  <a:lnTo>
                    <a:pt x="1327" y="1497"/>
                  </a:lnTo>
                  <a:lnTo>
                    <a:pt x="1339" y="1496"/>
                  </a:lnTo>
                  <a:lnTo>
                    <a:pt x="1354" y="1495"/>
                  </a:lnTo>
                  <a:lnTo>
                    <a:pt x="1371" y="1494"/>
                  </a:lnTo>
                  <a:lnTo>
                    <a:pt x="1406" y="1495"/>
                  </a:lnTo>
                  <a:lnTo>
                    <a:pt x="1437" y="1497"/>
                  </a:lnTo>
                  <a:lnTo>
                    <a:pt x="1450" y="1499"/>
                  </a:lnTo>
                  <a:lnTo>
                    <a:pt x="1463" y="1501"/>
                  </a:lnTo>
                  <a:lnTo>
                    <a:pt x="1474" y="1504"/>
                  </a:lnTo>
                  <a:lnTo>
                    <a:pt x="1483" y="1507"/>
                  </a:lnTo>
                  <a:lnTo>
                    <a:pt x="1493" y="1511"/>
                  </a:lnTo>
                  <a:lnTo>
                    <a:pt x="1501" y="1516"/>
                  </a:lnTo>
                  <a:lnTo>
                    <a:pt x="1507" y="1520"/>
                  </a:lnTo>
                  <a:lnTo>
                    <a:pt x="1513" y="1526"/>
                  </a:lnTo>
                  <a:lnTo>
                    <a:pt x="1517" y="1532"/>
                  </a:lnTo>
                  <a:lnTo>
                    <a:pt x="1520" y="1540"/>
                  </a:lnTo>
                  <a:lnTo>
                    <a:pt x="1523" y="1546"/>
                  </a:lnTo>
                  <a:lnTo>
                    <a:pt x="1523" y="1555"/>
                  </a:lnTo>
                  <a:lnTo>
                    <a:pt x="1524" y="1563"/>
                  </a:lnTo>
                  <a:lnTo>
                    <a:pt x="1526" y="1571"/>
                  </a:lnTo>
                  <a:lnTo>
                    <a:pt x="1529" y="1579"/>
                  </a:lnTo>
                  <a:lnTo>
                    <a:pt x="1535" y="1586"/>
                  </a:lnTo>
                  <a:lnTo>
                    <a:pt x="1540" y="1594"/>
                  </a:lnTo>
                  <a:lnTo>
                    <a:pt x="1546" y="1599"/>
                  </a:lnTo>
                  <a:lnTo>
                    <a:pt x="1554" y="1606"/>
                  </a:lnTo>
                  <a:lnTo>
                    <a:pt x="1563" y="1610"/>
                  </a:lnTo>
                  <a:lnTo>
                    <a:pt x="1572" y="1615"/>
                  </a:lnTo>
                  <a:lnTo>
                    <a:pt x="1580" y="1618"/>
                  </a:lnTo>
                  <a:lnTo>
                    <a:pt x="1590" y="1620"/>
                  </a:lnTo>
                  <a:lnTo>
                    <a:pt x="1600" y="1622"/>
                  </a:lnTo>
                  <a:lnTo>
                    <a:pt x="1609" y="1622"/>
                  </a:lnTo>
                  <a:lnTo>
                    <a:pt x="1618" y="1621"/>
                  </a:lnTo>
                  <a:lnTo>
                    <a:pt x="1627" y="1619"/>
                  </a:lnTo>
                  <a:lnTo>
                    <a:pt x="1637" y="1616"/>
                  </a:lnTo>
                  <a:lnTo>
                    <a:pt x="1653" y="1607"/>
                  </a:lnTo>
                  <a:lnTo>
                    <a:pt x="1669" y="1599"/>
                  </a:lnTo>
                  <a:lnTo>
                    <a:pt x="1685" y="1591"/>
                  </a:lnTo>
                  <a:lnTo>
                    <a:pt x="1698" y="1582"/>
                  </a:lnTo>
                  <a:lnTo>
                    <a:pt x="1703" y="1578"/>
                  </a:lnTo>
                  <a:lnTo>
                    <a:pt x="1709" y="1572"/>
                  </a:lnTo>
                  <a:lnTo>
                    <a:pt x="1713" y="1567"/>
                  </a:lnTo>
                  <a:lnTo>
                    <a:pt x="1716" y="1561"/>
                  </a:lnTo>
                  <a:lnTo>
                    <a:pt x="1718" y="1555"/>
                  </a:lnTo>
                  <a:lnTo>
                    <a:pt x="1720" y="1547"/>
                  </a:lnTo>
                  <a:lnTo>
                    <a:pt x="1721" y="1541"/>
                  </a:lnTo>
                  <a:lnTo>
                    <a:pt x="1720" y="1532"/>
                  </a:lnTo>
                  <a:lnTo>
                    <a:pt x="1717" y="1512"/>
                  </a:lnTo>
                  <a:lnTo>
                    <a:pt x="1715" y="1491"/>
                  </a:lnTo>
                  <a:lnTo>
                    <a:pt x="1714" y="1467"/>
                  </a:lnTo>
                  <a:lnTo>
                    <a:pt x="1713" y="1443"/>
                  </a:lnTo>
                  <a:lnTo>
                    <a:pt x="1712" y="1405"/>
                  </a:lnTo>
                  <a:lnTo>
                    <a:pt x="1712" y="1388"/>
                  </a:lnTo>
                  <a:lnTo>
                    <a:pt x="1681" y="1304"/>
                  </a:lnTo>
                  <a:lnTo>
                    <a:pt x="1720" y="1222"/>
                  </a:lnTo>
                  <a:lnTo>
                    <a:pt x="1727" y="1218"/>
                  </a:lnTo>
                  <a:lnTo>
                    <a:pt x="1750" y="1210"/>
                  </a:lnTo>
                  <a:lnTo>
                    <a:pt x="1784" y="1196"/>
                  </a:lnTo>
                  <a:lnTo>
                    <a:pt x="1825" y="1176"/>
                  </a:lnTo>
                  <a:lnTo>
                    <a:pt x="1866" y="1156"/>
                  </a:lnTo>
                  <a:lnTo>
                    <a:pt x="1899" y="1142"/>
                  </a:lnTo>
                  <a:lnTo>
                    <a:pt x="1912" y="1135"/>
                  </a:lnTo>
                  <a:lnTo>
                    <a:pt x="1923" y="1127"/>
                  </a:lnTo>
                  <a:lnTo>
                    <a:pt x="1928" y="1123"/>
                  </a:lnTo>
                  <a:lnTo>
                    <a:pt x="1933" y="1118"/>
                  </a:lnTo>
                  <a:lnTo>
                    <a:pt x="1936" y="1113"/>
                  </a:lnTo>
                  <a:lnTo>
                    <a:pt x="1939" y="1107"/>
                  </a:lnTo>
                  <a:lnTo>
                    <a:pt x="1944" y="1097"/>
                  </a:lnTo>
                  <a:lnTo>
                    <a:pt x="1946" y="1085"/>
                  </a:lnTo>
                  <a:lnTo>
                    <a:pt x="1947" y="1073"/>
                  </a:lnTo>
                  <a:lnTo>
                    <a:pt x="1945" y="1063"/>
                  </a:lnTo>
                  <a:lnTo>
                    <a:pt x="1944" y="1057"/>
                  </a:lnTo>
                  <a:lnTo>
                    <a:pt x="1940" y="1053"/>
                  </a:lnTo>
                  <a:lnTo>
                    <a:pt x="1938" y="1050"/>
                  </a:lnTo>
                  <a:lnTo>
                    <a:pt x="1935" y="1047"/>
                  </a:lnTo>
                  <a:lnTo>
                    <a:pt x="1931" y="1043"/>
                  </a:lnTo>
                  <a:lnTo>
                    <a:pt x="1926" y="1041"/>
                  </a:lnTo>
                  <a:lnTo>
                    <a:pt x="1922" y="1040"/>
                  </a:lnTo>
                  <a:lnTo>
                    <a:pt x="1916" y="1040"/>
                  </a:lnTo>
                  <a:lnTo>
                    <a:pt x="1911" y="1039"/>
                  </a:lnTo>
                  <a:lnTo>
                    <a:pt x="1908" y="1038"/>
                  </a:lnTo>
                  <a:lnTo>
                    <a:pt x="1906" y="1035"/>
                  </a:lnTo>
                  <a:lnTo>
                    <a:pt x="1905" y="1031"/>
                  </a:lnTo>
                  <a:lnTo>
                    <a:pt x="1905" y="1027"/>
                  </a:lnTo>
                  <a:lnTo>
                    <a:pt x="1906" y="1023"/>
                  </a:lnTo>
                  <a:lnTo>
                    <a:pt x="1907" y="1018"/>
                  </a:lnTo>
                  <a:lnTo>
                    <a:pt x="1909" y="1013"/>
                  </a:lnTo>
                  <a:lnTo>
                    <a:pt x="1919" y="995"/>
                  </a:lnTo>
                  <a:lnTo>
                    <a:pt x="1924" y="987"/>
                  </a:lnTo>
                  <a:lnTo>
                    <a:pt x="1863" y="956"/>
                  </a:lnTo>
                  <a:lnTo>
                    <a:pt x="1860" y="943"/>
                  </a:lnTo>
                  <a:lnTo>
                    <a:pt x="1849" y="912"/>
                  </a:lnTo>
                  <a:lnTo>
                    <a:pt x="1845" y="903"/>
                  </a:lnTo>
                  <a:lnTo>
                    <a:pt x="1840" y="894"/>
                  </a:lnTo>
                  <a:lnTo>
                    <a:pt x="1835" y="885"/>
                  </a:lnTo>
                  <a:lnTo>
                    <a:pt x="1828" y="877"/>
                  </a:lnTo>
                  <a:lnTo>
                    <a:pt x="1821" y="868"/>
                  </a:lnTo>
                  <a:lnTo>
                    <a:pt x="1813" y="862"/>
                  </a:lnTo>
                  <a:lnTo>
                    <a:pt x="1804" y="855"/>
                  </a:lnTo>
                  <a:lnTo>
                    <a:pt x="1796" y="851"/>
                  </a:lnTo>
                  <a:lnTo>
                    <a:pt x="1770" y="839"/>
                  </a:lnTo>
                  <a:lnTo>
                    <a:pt x="1735" y="822"/>
                  </a:lnTo>
                  <a:lnTo>
                    <a:pt x="1696" y="803"/>
                  </a:lnTo>
                  <a:lnTo>
                    <a:pt x="1655" y="780"/>
                  </a:lnTo>
                  <a:lnTo>
                    <a:pt x="1636" y="769"/>
                  </a:lnTo>
                  <a:lnTo>
                    <a:pt x="1617" y="757"/>
                  </a:lnTo>
                  <a:lnTo>
                    <a:pt x="1601" y="746"/>
                  </a:lnTo>
                  <a:lnTo>
                    <a:pt x="1587" y="735"/>
                  </a:lnTo>
                  <a:lnTo>
                    <a:pt x="1575" y="726"/>
                  </a:lnTo>
                  <a:lnTo>
                    <a:pt x="1566" y="716"/>
                  </a:lnTo>
                  <a:lnTo>
                    <a:pt x="1563" y="711"/>
                  </a:lnTo>
                  <a:lnTo>
                    <a:pt x="1562" y="707"/>
                  </a:lnTo>
                  <a:lnTo>
                    <a:pt x="1561" y="703"/>
                  </a:lnTo>
                  <a:lnTo>
                    <a:pt x="1561" y="699"/>
                  </a:lnTo>
                  <a:lnTo>
                    <a:pt x="1563" y="692"/>
                  </a:lnTo>
                  <a:lnTo>
                    <a:pt x="1566" y="685"/>
                  </a:lnTo>
                  <a:lnTo>
                    <a:pt x="1570" y="678"/>
                  </a:lnTo>
                  <a:lnTo>
                    <a:pt x="1576" y="671"/>
                  </a:lnTo>
                  <a:lnTo>
                    <a:pt x="1590" y="657"/>
                  </a:lnTo>
                  <a:lnTo>
                    <a:pt x="1607" y="641"/>
                  </a:lnTo>
                  <a:lnTo>
                    <a:pt x="1654" y="604"/>
                  </a:lnTo>
                  <a:lnTo>
                    <a:pt x="1712" y="555"/>
                  </a:lnTo>
                  <a:lnTo>
                    <a:pt x="1740" y="529"/>
                  </a:lnTo>
                  <a:lnTo>
                    <a:pt x="1762" y="505"/>
                  </a:lnTo>
                  <a:lnTo>
                    <a:pt x="1773" y="494"/>
                  </a:lnTo>
                  <a:lnTo>
                    <a:pt x="1783" y="484"/>
                  </a:lnTo>
                  <a:lnTo>
                    <a:pt x="1791" y="474"/>
                  </a:lnTo>
                  <a:lnTo>
                    <a:pt x="1802" y="467"/>
                  </a:lnTo>
                  <a:lnTo>
                    <a:pt x="1813" y="459"/>
                  </a:lnTo>
                  <a:lnTo>
                    <a:pt x="1824" y="452"/>
                  </a:lnTo>
                  <a:lnTo>
                    <a:pt x="1837" y="447"/>
                  </a:lnTo>
                  <a:lnTo>
                    <a:pt x="1851" y="443"/>
                  </a:lnTo>
                  <a:lnTo>
                    <a:pt x="1868" y="438"/>
                  </a:lnTo>
                  <a:lnTo>
                    <a:pt x="1886" y="436"/>
                  </a:lnTo>
                  <a:lnTo>
                    <a:pt x="1908" y="434"/>
                  </a:lnTo>
                  <a:lnTo>
                    <a:pt x="1932" y="434"/>
                  </a:lnTo>
                  <a:lnTo>
                    <a:pt x="1956" y="433"/>
                  </a:lnTo>
                  <a:lnTo>
                    <a:pt x="1977" y="431"/>
                  </a:lnTo>
                  <a:lnTo>
                    <a:pt x="1998" y="427"/>
                  </a:lnTo>
                  <a:lnTo>
                    <a:pt x="2016" y="423"/>
                  </a:lnTo>
                  <a:lnTo>
                    <a:pt x="2031" y="418"/>
                  </a:lnTo>
                  <a:lnTo>
                    <a:pt x="2044" y="412"/>
                  </a:lnTo>
                  <a:lnTo>
                    <a:pt x="2056" y="407"/>
                  </a:lnTo>
                  <a:lnTo>
                    <a:pt x="2066" y="400"/>
                  </a:lnTo>
                  <a:lnTo>
                    <a:pt x="2074" y="394"/>
                  </a:lnTo>
                  <a:lnTo>
                    <a:pt x="2082" y="387"/>
                  </a:lnTo>
                  <a:lnTo>
                    <a:pt x="2087" y="382"/>
                  </a:lnTo>
                  <a:lnTo>
                    <a:pt x="2092" y="376"/>
                  </a:lnTo>
                  <a:lnTo>
                    <a:pt x="2097" y="369"/>
                  </a:lnTo>
                  <a:lnTo>
                    <a:pt x="2098" y="365"/>
                  </a:lnTo>
                  <a:lnTo>
                    <a:pt x="2098" y="364"/>
                  </a:lnTo>
                  <a:lnTo>
                    <a:pt x="2098" y="361"/>
                  </a:lnTo>
                  <a:lnTo>
                    <a:pt x="2100" y="354"/>
                  </a:lnTo>
                  <a:lnTo>
                    <a:pt x="2105" y="347"/>
                  </a:lnTo>
                  <a:lnTo>
                    <a:pt x="2108" y="342"/>
                  </a:lnTo>
                  <a:lnTo>
                    <a:pt x="2113" y="338"/>
                  </a:lnTo>
                  <a:lnTo>
                    <a:pt x="2119" y="333"/>
                  </a:lnTo>
                  <a:lnTo>
                    <a:pt x="2127" y="327"/>
                  </a:lnTo>
                  <a:lnTo>
                    <a:pt x="2136" y="322"/>
                  </a:lnTo>
                  <a:lnTo>
                    <a:pt x="2147" y="316"/>
                  </a:lnTo>
                  <a:lnTo>
                    <a:pt x="2159" y="311"/>
                  </a:lnTo>
                  <a:lnTo>
                    <a:pt x="2174" y="305"/>
                  </a:lnTo>
                  <a:lnTo>
                    <a:pt x="2204" y="295"/>
                  </a:lnTo>
                  <a:lnTo>
                    <a:pt x="2236" y="281"/>
                  </a:lnTo>
                  <a:lnTo>
                    <a:pt x="2271" y="267"/>
                  </a:lnTo>
                  <a:lnTo>
                    <a:pt x="2306" y="250"/>
                  </a:lnTo>
                  <a:lnTo>
                    <a:pt x="2322" y="240"/>
                  </a:lnTo>
                  <a:lnTo>
                    <a:pt x="2339" y="230"/>
                  </a:lnTo>
                  <a:lnTo>
                    <a:pt x="2355" y="219"/>
                  </a:lnTo>
                  <a:lnTo>
                    <a:pt x="2369" y="207"/>
                  </a:lnTo>
                  <a:lnTo>
                    <a:pt x="2382" y="194"/>
                  </a:lnTo>
                  <a:lnTo>
                    <a:pt x="2394" y="181"/>
                  </a:lnTo>
                  <a:lnTo>
                    <a:pt x="2404" y="167"/>
                  </a:lnTo>
                  <a:lnTo>
                    <a:pt x="2413" y="152"/>
                  </a:lnTo>
                  <a:lnTo>
                    <a:pt x="2420" y="155"/>
                  </a:lnTo>
                  <a:lnTo>
                    <a:pt x="2427" y="157"/>
                  </a:lnTo>
                  <a:lnTo>
                    <a:pt x="2433" y="160"/>
                  </a:lnTo>
                  <a:lnTo>
                    <a:pt x="2440" y="160"/>
                  </a:lnTo>
                  <a:lnTo>
                    <a:pt x="2443" y="160"/>
                  </a:lnTo>
                  <a:lnTo>
                    <a:pt x="2445" y="159"/>
                  </a:lnTo>
                  <a:lnTo>
                    <a:pt x="2449" y="155"/>
                  </a:lnTo>
                  <a:lnTo>
                    <a:pt x="2451" y="152"/>
                  </a:lnTo>
                  <a:lnTo>
                    <a:pt x="2455" y="143"/>
                  </a:lnTo>
                  <a:lnTo>
                    <a:pt x="2460" y="132"/>
                  </a:lnTo>
                  <a:lnTo>
                    <a:pt x="2463" y="118"/>
                  </a:lnTo>
                  <a:lnTo>
                    <a:pt x="2465" y="103"/>
                  </a:lnTo>
                  <a:lnTo>
                    <a:pt x="2467" y="88"/>
                  </a:lnTo>
                  <a:lnTo>
                    <a:pt x="2469" y="71"/>
                  </a:lnTo>
                  <a:lnTo>
                    <a:pt x="2472" y="40"/>
                  </a:lnTo>
                  <a:lnTo>
                    <a:pt x="2473" y="15"/>
                  </a:lnTo>
                  <a:lnTo>
                    <a:pt x="2473" y="0"/>
                  </a:lnTo>
                  <a:lnTo>
                    <a:pt x="2475" y="4"/>
                  </a:lnTo>
                  <a:lnTo>
                    <a:pt x="2478" y="12"/>
                  </a:lnTo>
                  <a:lnTo>
                    <a:pt x="2483" y="20"/>
                  </a:lnTo>
                  <a:lnTo>
                    <a:pt x="2492" y="30"/>
                  </a:lnTo>
                  <a:lnTo>
                    <a:pt x="2501" y="41"/>
                  </a:lnTo>
                  <a:lnTo>
                    <a:pt x="2513" y="53"/>
                  </a:lnTo>
                  <a:lnTo>
                    <a:pt x="2525" y="65"/>
                  </a:lnTo>
                  <a:lnTo>
                    <a:pt x="2539" y="77"/>
                  </a:lnTo>
                  <a:lnTo>
                    <a:pt x="2554" y="89"/>
                  </a:lnTo>
                  <a:lnTo>
                    <a:pt x="2569" y="100"/>
                  </a:lnTo>
                  <a:lnTo>
                    <a:pt x="2586" y="111"/>
                  </a:lnTo>
                  <a:lnTo>
                    <a:pt x="2602" y="119"/>
                  </a:lnTo>
                  <a:lnTo>
                    <a:pt x="2618" y="127"/>
                  </a:lnTo>
                  <a:lnTo>
                    <a:pt x="2635" y="132"/>
                  </a:lnTo>
                  <a:lnTo>
                    <a:pt x="2643" y="135"/>
                  </a:lnTo>
                  <a:lnTo>
                    <a:pt x="2651" y="137"/>
                  </a:lnTo>
                  <a:lnTo>
                    <a:pt x="2660" y="138"/>
                  </a:lnTo>
                  <a:lnTo>
                    <a:pt x="2667" y="138"/>
                  </a:lnTo>
                  <a:lnTo>
                    <a:pt x="2683" y="138"/>
                  </a:lnTo>
                  <a:lnTo>
                    <a:pt x="2698" y="139"/>
                  </a:lnTo>
                  <a:lnTo>
                    <a:pt x="2713" y="141"/>
                  </a:lnTo>
                  <a:lnTo>
                    <a:pt x="2728" y="143"/>
                  </a:lnTo>
                  <a:lnTo>
                    <a:pt x="2744" y="145"/>
                  </a:lnTo>
                  <a:lnTo>
                    <a:pt x="2758" y="150"/>
                  </a:lnTo>
                  <a:lnTo>
                    <a:pt x="2772" y="153"/>
                  </a:lnTo>
                  <a:lnTo>
                    <a:pt x="2785" y="159"/>
                  </a:lnTo>
                  <a:lnTo>
                    <a:pt x="2799" y="163"/>
                  </a:lnTo>
                  <a:lnTo>
                    <a:pt x="2811" y="169"/>
                  </a:lnTo>
                  <a:lnTo>
                    <a:pt x="2824" y="176"/>
                  </a:lnTo>
                  <a:lnTo>
                    <a:pt x="2836" y="182"/>
                  </a:lnTo>
                  <a:lnTo>
                    <a:pt x="2847" y="190"/>
                  </a:lnTo>
                  <a:lnTo>
                    <a:pt x="2858" y="198"/>
                  </a:lnTo>
                  <a:lnTo>
                    <a:pt x="2869" y="206"/>
                  </a:lnTo>
                  <a:lnTo>
                    <a:pt x="2879" y="215"/>
                  </a:lnTo>
                  <a:lnTo>
                    <a:pt x="2888" y="225"/>
                  </a:lnTo>
                  <a:lnTo>
                    <a:pt x="2899" y="233"/>
                  </a:lnTo>
                  <a:lnTo>
                    <a:pt x="2912" y="239"/>
                  </a:lnTo>
                  <a:lnTo>
                    <a:pt x="2925" y="244"/>
                  </a:lnTo>
                  <a:lnTo>
                    <a:pt x="2938" y="250"/>
                  </a:lnTo>
                  <a:lnTo>
                    <a:pt x="2953" y="254"/>
                  </a:lnTo>
                  <a:lnTo>
                    <a:pt x="2968" y="258"/>
                  </a:lnTo>
                  <a:lnTo>
                    <a:pt x="2982" y="261"/>
                  </a:lnTo>
                  <a:lnTo>
                    <a:pt x="3009" y="265"/>
                  </a:lnTo>
                  <a:lnTo>
                    <a:pt x="3035" y="270"/>
                  </a:lnTo>
                  <a:lnTo>
                    <a:pt x="3057" y="273"/>
                  </a:lnTo>
                  <a:lnTo>
                    <a:pt x="3072" y="277"/>
                  </a:lnTo>
                  <a:lnTo>
                    <a:pt x="3076" y="278"/>
                  </a:lnTo>
                  <a:lnTo>
                    <a:pt x="3078" y="279"/>
                  </a:lnTo>
                  <a:lnTo>
                    <a:pt x="3080" y="283"/>
                  </a:lnTo>
                  <a:lnTo>
                    <a:pt x="3082" y="285"/>
                  </a:lnTo>
                  <a:lnTo>
                    <a:pt x="3085" y="291"/>
                  </a:lnTo>
                  <a:lnTo>
                    <a:pt x="3087" y="299"/>
                  </a:lnTo>
                  <a:lnTo>
                    <a:pt x="3089" y="309"/>
                  </a:lnTo>
                  <a:lnTo>
                    <a:pt x="3089" y="319"/>
                  </a:lnTo>
                  <a:lnTo>
                    <a:pt x="3089" y="329"/>
                  </a:lnTo>
                  <a:lnTo>
                    <a:pt x="3087" y="340"/>
                  </a:lnTo>
                  <a:lnTo>
                    <a:pt x="3082" y="386"/>
                  </a:lnTo>
                  <a:lnTo>
                    <a:pt x="3078" y="421"/>
                  </a:lnTo>
                  <a:lnTo>
                    <a:pt x="3077" y="427"/>
                  </a:lnTo>
                  <a:lnTo>
                    <a:pt x="3074" y="435"/>
                  </a:lnTo>
                  <a:lnTo>
                    <a:pt x="3070" y="444"/>
                  </a:lnTo>
                  <a:lnTo>
                    <a:pt x="3064" y="452"/>
                  </a:lnTo>
                  <a:lnTo>
                    <a:pt x="3048" y="471"/>
                  </a:lnTo>
                  <a:lnTo>
                    <a:pt x="3030" y="490"/>
                  </a:lnTo>
                  <a:lnTo>
                    <a:pt x="2990" y="529"/>
                  </a:lnTo>
                  <a:lnTo>
                    <a:pt x="2956" y="560"/>
                  </a:lnTo>
                  <a:lnTo>
                    <a:pt x="2943" y="572"/>
                  </a:lnTo>
                  <a:lnTo>
                    <a:pt x="2928" y="584"/>
                  </a:lnTo>
                  <a:lnTo>
                    <a:pt x="2912" y="596"/>
                  </a:lnTo>
                  <a:lnTo>
                    <a:pt x="2896" y="607"/>
                  </a:lnTo>
                  <a:lnTo>
                    <a:pt x="2880" y="617"/>
                  </a:lnTo>
                  <a:lnTo>
                    <a:pt x="2864" y="625"/>
                  </a:lnTo>
                  <a:lnTo>
                    <a:pt x="2851" y="632"/>
                  </a:lnTo>
                  <a:lnTo>
                    <a:pt x="2839" y="637"/>
                  </a:lnTo>
                  <a:lnTo>
                    <a:pt x="2833" y="641"/>
                  </a:lnTo>
                  <a:lnTo>
                    <a:pt x="2825" y="647"/>
                  </a:lnTo>
                  <a:lnTo>
                    <a:pt x="2817" y="657"/>
                  </a:lnTo>
                  <a:lnTo>
                    <a:pt x="2806" y="668"/>
                  </a:lnTo>
                  <a:lnTo>
                    <a:pt x="2781" y="695"/>
                  </a:lnTo>
                  <a:lnTo>
                    <a:pt x="2753" y="728"/>
                  </a:lnTo>
                  <a:lnTo>
                    <a:pt x="2725" y="763"/>
                  </a:lnTo>
                  <a:lnTo>
                    <a:pt x="2698" y="798"/>
                  </a:lnTo>
                  <a:lnTo>
                    <a:pt x="2672" y="831"/>
                  </a:lnTo>
                  <a:lnTo>
                    <a:pt x="2651" y="859"/>
                  </a:lnTo>
                  <a:lnTo>
                    <a:pt x="2642" y="872"/>
                  </a:lnTo>
                  <a:lnTo>
                    <a:pt x="2635" y="885"/>
                  </a:lnTo>
                  <a:lnTo>
                    <a:pt x="2629" y="900"/>
                  </a:lnTo>
                  <a:lnTo>
                    <a:pt x="2625" y="914"/>
                  </a:lnTo>
                  <a:lnTo>
                    <a:pt x="2622" y="929"/>
                  </a:lnTo>
                  <a:lnTo>
                    <a:pt x="2620" y="943"/>
                  </a:lnTo>
                  <a:lnTo>
                    <a:pt x="2618" y="957"/>
                  </a:lnTo>
                  <a:lnTo>
                    <a:pt x="2618" y="971"/>
                  </a:lnTo>
                  <a:lnTo>
                    <a:pt x="2618" y="999"/>
                  </a:lnTo>
                  <a:lnTo>
                    <a:pt x="2621" y="1024"/>
                  </a:lnTo>
                  <a:lnTo>
                    <a:pt x="2622" y="1044"/>
                  </a:lnTo>
                  <a:lnTo>
                    <a:pt x="2623" y="1060"/>
                  </a:lnTo>
                  <a:lnTo>
                    <a:pt x="2623" y="1072"/>
                  </a:lnTo>
                  <a:lnTo>
                    <a:pt x="2621" y="1082"/>
                  </a:lnTo>
                  <a:lnTo>
                    <a:pt x="2618" y="1089"/>
                  </a:lnTo>
                  <a:lnTo>
                    <a:pt x="2616" y="1096"/>
                  </a:lnTo>
                  <a:lnTo>
                    <a:pt x="2612" y="1103"/>
                  </a:lnTo>
                  <a:lnTo>
                    <a:pt x="2608" y="1111"/>
                  </a:lnTo>
                  <a:lnTo>
                    <a:pt x="2594" y="1129"/>
                  </a:lnTo>
                  <a:lnTo>
                    <a:pt x="2576" y="1153"/>
                  </a:lnTo>
                  <a:lnTo>
                    <a:pt x="2551" y="1183"/>
                  </a:lnTo>
                  <a:lnTo>
                    <a:pt x="2517" y="1221"/>
                  </a:lnTo>
                  <a:lnTo>
                    <a:pt x="2509" y="1230"/>
                  </a:lnTo>
                  <a:lnTo>
                    <a:pt x="2501" y="1240"/>
                  </a:lnTo>
                  <a:lnTo>
                    <a:pt x="2494" y="1251"/>
                  </a:lnTo>
                  <a:lnTo>
                    <a:pt x="2488" y="1260"/>
                  </a:lnTo>
                  <a:lnTo>
                    <a:pt x="2483" y="1270"/>
                  </a:lnTo>
                  <a:lnTo>
                    <a:pt x="2479" y="1279"/>
                  </a:lnTo>
                  <a:lnTo>
                    <a:pt x="2476" y="1288"/>
                  </a:lnTo>
                  <a:lnTo>
                    <a:pt x="2473" y="1297"/>
                  </a:lnTo>
                  <a:lnTo>
                    <a:pt x="2469" y="1313"/>
                  </a:lnTo>
                  <a:lnTo>
                    <a:pt x="2468" y="1328"/>
                  </a:lnTo>
                  <a:lnTo>
                    <a:pt x="2469" y="1344"/>
                  </a:lnTo>
                  <a:lnTo>
                    <a:pt x="2472" y="1357"/>
                  </a:lnTo>
                  <a:lnTo>
                    <a:pt x="2476" y="1369"/>
                  </a:lnTo>
                  <a:lnTo>
                    <a:pt x="2480" y="1378"/>
                  </a:lnTo>
                  <a:lnTo>
                    <a:pt x="2485" y="1387"/>
                  </a:lnTo>
                  <a:lnTo>
                    <a:pt x="2489" y="1395"/>
                  </a:lnTo>
                  <a:lnTo>
                    <a:pt x="2498" y="1406"/>
                  </a:lnTo>
                  <a:lnTo>
                    <a:pt x="2501" y="1409"/>
                  </a:lnTo>
                  <a:lnTo>
                    <a:pt x="2505" y="1410"/>
                  </a:lnTo>
                  <a:lnTo>
                    <a:pt x="2516" y="1412"/>
                  </a:lnTo>
                  <a:lnTo>
                    <a:pt x="2534" y="1417"/>
                  </a:lnTo>
                  <a:lnTo>
                    <a:pt x="2555" y="1423"/>
                  </a:lnTo>
                  <a:lnTo>
                    <a:pt x="2580" y="1433"/>
                  </a:lnTo>
                  <a:lnTo>
                    <a:pt x="2609" y="1444"/>
                  </a:lnTo>
                  <a:lnTo>
                    <a:pt x="2623" y="1451"/>
                  </a:lnTo>
                  <a:lnTo>
                    <a:pt x="2638" y="1458"/>
                  </a:lnTo>
                  <a:lnTo>
                    <a:pt x="2652" y="1467"/>
                  </a:lnTo>
                  <a:lnTo>
                    <a:pt x="2667" y="1475"/>
                  </a:lnTo>
                  <a:lnTo>
                    <a:pt x="2682" y="1485"/>
                  </a:lnTo>
                  <a:lnTo>
                    <a:pt x="2694" y="1495"/>
                  </a:lnTo>
                  <a:lnTo>
                    <a:pt x="2703" y="1506"/>
                  </a:lnTo>
                  <a:lnTo>
                    <a:pt x="2712" y="1517"/>
                  </a:lnTo>
                  <a:lnTo>
                    <a:pt x="2720" y="1528"/>
                  </a:lnTo>
                  <a:lnTo>
                    <a:pt x="2726" y="1538"/>
                  </a:lnTo>
                  <a:lnTo>
                    <a:pt x="2733" y="1549"/>
                  </a:lnTo>
                  <a:lnTo>
                    <a:pt x="2737" y="1559"/>
                  </a:lnTo>
                  <a:lnTo>
                    <a:pt x="2749" y="1599"/>
                  </a:lnTo>
                  <a:lnTo>
                    <a:pt x="2757" y="1631"/>
                  </a:lnTo>
                  <a:lnTo>
                    <a:pt x="2759" y="1636"/>
                  </a:lnTo>
                  <a:lnTo>
                    <a:pt x="2763" y="1640"/>
                  </a:lnTo>
                  <a:lnTo>
                    <a:pt x="2768" y="1642"/>
                  </a:lnTo>
                  <a:lnTo>
                    <a:pt x="2773" y="1642"/>
                  </a:lnTo>
                  <a:lnTo>
                    <a:pt x="2780" y="1641"/>
                  </a:lnTo>
                  <a:lnTo>
                    <a:pt x="2786" y="1639"/>
                  </a:lnTo>
                  <a:lnTo>
                    <a:pt x="2793" y="1636"/>
                  </a:lnTo>
                  <a:lnTo>
                    <a:pt x="2799" y="1632"/>
                  </a:lnTo>
                  <a:lnTo>
                    <a:pt x="2823" y="1617"/>
                  </a:lnTo>
                  <a:lnTo>
                    <a:pt x="2834" y="1609"/>
                  </a:lnTo>
                  <a:lnTo>
                    <a:pt x="2835" y="1606"/>
                  </a:lnTo>
                  <a:lnTo>
                    <a:pt x="2839" y="1592"/>
                  </a:lnTo>
                  <a:lnTo>
                    <a:pt x="2848" y="1560"/>
                  </a:lnTo>
                  <a:lnTo>
                    <a:pt x="2861" y="1504"/>
                  </a:lnTo>
                  <a:lnTo>
                    <a:pt x="2863" y="1495"/>
                  </a:lnTo>
                  <a:lnTo>
                    <a:pt x="2864" y="1487"/>
                  </a:lnTo>
                  <a:lnTo>
                    <a:pt x="2864" y="1480"/>
                  </a:lnTo>
                  <a:lnTo>
                    <a:pt x="2863" y="1472"/>
                  </a:lnTo>
                  <a:lnTo>
                    <a:pt x="2861" y="1466"/>
                  </a:lnTo>
                  <a:lnTo>
                    <a:pt x="2859" y="1460"/>
                  </a:lnTo>
                  <a:lnTo>
                    <a:pt x="2857" y="1454"/>
                  </a:lnTo>
                  <a:lnTo>
                    <a:pt x="2852" y="1449"/>
                  </a:lnTo>
                  <a:lnTo>
                    <a:pt x="2845" y="1439"/>
                  </a:lnTo>
                  <a:lnTo>
                    <a:pt x="2835" y="1432"/>
                  </a:lnTo>
                  <a:lnTo>
                    <a:pt x="2823" y="1426"/>
                  </a:lnTo>
                  <a:lnTo>
                    <a:pt x="2812" y="1421"/>
                  </a:lnTo>
                  <a:lnTo>
                    <a:pt x="2800" y="1417"/>
                  </a:lnTo>
                  <a:lnTo>
                    <a:pt x="2788" y="1414"/>
                  </a:lnTo>
                  <a:lnTo>
                    <a:pt x="2776" y="1412"/>
                  </a:lnTo>
                  <a:lnTo>
                    <a:pt x="2766" y="1410"/>
                  </a:lnTo>
                  <a:lnTo>
                    <a:pt x="2751" y="1409"/>
                  </a:lnTo>
                  <a:lnTo>
                    <a:pt x="2745" y="1409"/>
                  </a:lnTo>
                  <a:lnTo>
                    <a:pt x="2745" y="1400"/>
                  </a:lnTo>
                  <a:lnTo>
                    <a:pt x="2745" y="1376"/>
                  </a:lnTo>
                  <a:lnTo>
                    <a:pt x="2746" y="1343"/>
                  </a:lnTo>
                  <a:lnTo>
                    <a:pt x="2746" y="1303"/>
                  </a:lnTo>
                  <a:lnTo>
                    <a:pt x="2747" y="1262"/>
                  </a:lnTo>
                  <a:lnTo>
                    <a:pt x="2748" y="1224"/>
                  </a:lnTo>
                  <a:lnTo>
                    <a:pt x="2749" y="1193"/>
                  </a:lnTo>
                  <a:lnTo>
                    <a:pt x="2750" y="1176"/>
                  </a:lnTo>
                  <a:lnTo>
                    <a:pt x="2751" y="1171"/>
                  </a:lnTo>
                  <a:lnTo>
                    <a:pt x="2751" y="1166"/>
                  </a:lnTo>
                  <a:lnTo>
                    <a:pt x="2750" y="1162"/>
                  </a:lnTo>
                  <a:lnTo>
                    <a:pt x="2748" y="1156"/>
                  </a:lnTo>
                  <a:lnTo>
                    <a:pt x="2744" y="1147"/>
                  </a:lnTo>
                  <a:lnTo>
                    <a:pt x="2736" y="1136"/>
                  </a:lnTo>
                  <a:lnTo>
                    <a:pt x="2727" y="1122"/>
                  </a:lnTo>
                  <a:lnTo>
                    <a:pt x="2719" y="1104"/>
                  </a:lnTo>
                  <a:lnTo>
                    <a:pt x="2714" y="1093"/>
                  </a:lnTo>
                  <a:lnTo>
                    <a:pt x="2710" y="1081"/>
                  </a:lnTo>
                  <a:lnTo>
                    <a:pt x="2706" y="1068"/>
                  </a:lnTo>
                  <a:lnTo>
                    <a:pt x="2701" y="1054"/>
                  </a:lnTo>
                  <a:lnTo>
                    <a:pt x="2699" y="1047"/>
                  </a:lnTo>
                  <a:lnTo>
                    <a:pt x="2698" y="1039"/>
                  </a:lnTo>
                  <a:lnTo>
                    <a:pt x="2698" y="1031"/>
                  </a:lnTo>
                  <a:lnTo>
                    <a:pt x="2698" y="1024"/>
                  </a:lnTo>
                  <a:lnTo>
                    <a:pt x="2699" y="1010"/>
                  </a:lnTo>
                  <a:lnTo>
                    <a:pt x="2703" y="995"/>
                  </a:lnTo>
                  <a:lnTo>
                    <a:pt x="2709" y="982"/>
                  </a:lnTo>
                  <a:lnTo>
                    <a:pt x="2715" y="969"/>
                  </a:lnTo>
                  <a:lnTo>
                    <a:pt x="2723" y="957"/>
                  </a:lnTo>
                  <a:lnTo>
                    <a:pt x="2732" y="946"/>
                  </a:lnTo>
                  <a:lnTo>
                    <a:pt x="2749" y="925"/>
                  </a:lnTo>
                  <a:lnTo>
                    <a:pt x="2768" y="906"/>
                  </a:lnTo>
                  <a:lnTo>
                    <a:pt x="2784" y="890"/>
                  </a:lnTo>
                  <a:lnTo>
                    <a:pt x="2795" y="876"/>
                  </a:lnTo>
                  <a:lnTo>
                    <a:pt x="2799" y="870"/>
                  </a:lnTo>
                  <a:lnTo>
                    <a:pt x="2805" y="866"/>
                  </a:lnTo>
                  <a:lnTo>
                    <a:pt x="2810" y="862"/>
                  </a:lnTo>
                  <a:lnTo>
                    <a:pt x="2815" y="858"/>
                  </a:lnTo>
                  <a:lnTo>
                    <a:pt x="2822" y="856"/>
                  </a:lnTo>
                  <a:lnTo>
                    <a:pt x="2827" y="855"/>
                  </a:lnTo>
                  <a:lnTo>
                    <a:pt x="2835" y="854"/>
                  </a:lnTo>
                  <a:lnTo>
                    <a:pt x="2842" y="853"/>
                  </a:lnTo>
                  <a:lnTo>
                    <a:pt x="2856" y="854"/>
                  </a:lnTo>
                  <a:lnTo>
                    <a:pt x="2871" y="855"/>
                  </a:lnTo>
                  <a:lnTo>
                    <a:pt x="2886" y="857"/>
                  </a:lnTo>
                  <a:lnTo>
                    <a:pt x="2900" y="859"/>
                  </a:lnTo>
                  <a:lnTo>
                    <a:pt x="2905" y="860"/>
                  </a:lnTo>
                  <a:lnTo>
                    <a:pt x="2908" y="863"/>
                  </a:lnTo>
                  <a:lnTo>
                    <a:pt x="2911" y="865"/>
                  </a:lnTo>
                  <a:lnTo>
                    <a:pt x="2916" y="868"/>
                  </a:lnTo>
                  <a:lnTo>
                    <a:pt x="2923" y="877"/>
                  </a:lnTo>
                  <a:lnTo>
                    <a:pt x="2931" y="888"/>
                  </a:lnTo>
                  <a:lnTo>
                    <a:pt x="2947" y="914"/>
                  </a:lnTo>
                  <a:lnTo>
                    <a:pt x="2963" y="943"/>
                  </a:lnTo>
                  <a:lnTo>
                    <a:pt x="2980" y="974"/>
                  </a:lnTo>
                  <a:lnTo>
                    <a:pt x="2995" y="1001"/>
                  </a:lnTo>
                  <a:lnTo>
                    <a:pt x="3003" y="1012"/>
                  </a:lnTo>
                  <a:lnTo>
                    <a:pt x="3009" y="1022"/>
                  </a:lnTo>
                  <a:lnTo>
                    <a:pt x="3016" y="1028"/>
                  </a:lnTo>
                  <a:lnTo>
                    <a:pt x="3022" y="1031"/>
                  </a:lnTo>
                  <a:lnTo>
                    <a:pt x="3029" y="1033"/>
                  </a:lnTo>
                  <a:lnTo>
                    <a:pt x="3035" y="1033"/>
                  </a:lnTo>
                  <a:lnTo>
                    <a:pt x="3043" y="1035"/>
                  </a:lnTo>
                  <a:lnTo>
                    <a:pt x="3049" y="1033"/>
                  </a:lnTo>
                  <a:lnTo>
                    <a:pt x="3065" y="1030"/>
                  </a:lnTo>
                  <a:lnTo>
                    <a:pt x="3080" y="1025"/>
                  </a:lnTo>
                  <a:lnTo>
                    <a:pt x="3111" y="1010"/>
                  </a:lnTo>
                  <a:lnTo>
                    <a:pt x="3145" y="993"/>
                  </a:lnTo>
                  <a:lnTo>
                    <a:pt x="3153" y="989"/>
                  </a:lnTo>
                  <a:lnTo>
                    <a:pt x="3160" y="987"/>
                  </a:lnTo>
                  <a:lnTo>
                    <a:pt x="3167" y="985"/>
                  </a:lnTo>
                  <a:lnTo>
                    <a:pt x="3173" y="982"/>
                  </a:lnTo>
                  <a:lnTo>
                    <a:pt x="3179" y="982"/>
                  </a:lnTo>
                  <a:lnTo>
                    <a:pt x="3185" y="982"/>
                  </a:lnTo>
                  <a:lnTo>
                    <a:pt x="3190" y="982"/>
                  </a:lnTo>
                  <a:lnTo>
                    <a:pt x="3195" y="983"/>
                  </a:lnTo>
                  <a:lnTo>
                    <a:pt x="3205" y="987"/>
                  </a:lnTo>
                  <a:lnTo>
                    <a:pt x="3214" y="992"/>
                  </a:lnTo>
                  <a:lnTo>
                    <a:pt x="3224" y="998"/>
                  </a:lnTo>
                  <a:lnTo>
                    <a:pt x="3233" y="1004"/>
                  </a:lnTo>
                  <a:lnTo>
                    <a:pt x="3241" y="1006"/>
                  </a:lnTo>
                  <a:lnTo>
                    <a:pt x="3253" y="1010"/>
                  </a:lnTo>
                  <a:lnTo>
                    <a:pt x="3268" y="1012"/>
                  </a:lnTo>
                  <a:lnTo>
                    <a:pt x="3287" y="1014"/>
                  </a:lnTo>
                  <a:lnTo>
                    <a:pt x="3330" y="1016"/>
                  </a:lnTo>
                  <a:lnTo>
                    <a:pt x="3380" y="1018"/>
                  </a:lnTo>
                  <a:lnTo>
                    <a:pt x="3430" y="1019"/>
                  </a:lnTo>
                  <a:lnTo>
                    <a:pt x="3476" y="1020"/>
                  </a:lnTo>
                  <a:lnTo>
                    <a:pt x="3514" y="1020"/>
                  </a:lnTo>
                  <a:lnTo>
                    <a:pt x="3539" y="1020"/>
                  </a:lnTo>
                  <a:lnTo>
                    <a:pt x="3555" y="1019"/>
                  </a:lnTo>
                  <a:lnTo>
                    <a:pt x="3571" y="1016"/>
                  </a:lnTo>
                  <a:lnTo>
                    <a:pt x="3585" y="1012"/>
                  </a:lnTo>
                  <a:lnTo>
                    <a:pt x="3599" y="1006"/>
                  </a:lnTo>
                  <a:lnTo>
                    <a:pt x="3613" y="1002"/>
                  </a:lnTo>
                  <a:lnTo>
                    <a:pt x="3627" y="998"/>
                  </a:lnTo>
                  <a:lnTo>
                    <a:pt x="3641" y="994"/>
                  </a:lnTo>
                  <a:lnTo>
                    <a:pt x="3656" y="993"/>
                  </a:lnTo>
                  <a:lnTo>
                    <a:pt x="3664" y="994"/>
                  </a:lnTo>
                  <a:lnTo>
                    <a:pt x="3674" y="998"/>
                  </a:lnTo>
                  <a:lnTo>
                    <a:pt x="3686" y="1003"/>
                  </a:lnTo>
                  <a:lnTo>
                    <a:pt x="3699" y="1011"/>
                  </a:lnTo>
                  <a:lnTo>
                    <a:pt x="3728" y="1029"/>
                  </a:lnTo>
                  <a:lnTo>
                    <a:pt x="3759" y="1051"/>
                  </a:lnTo>
                  <a:lnTo>
                    <a:pt x="3787" y="1073"/>
                  </a:lnTo>
                  <a:lnTo>
                    <a:pt x="3811" y="1091"/>
                  </a:lnTo>
                  <a:lnTo>
                    <a:pt x="3826" y="1104"/>
                  </a:lnTo>
                  <a:lnTo>
                    <a:pt x="3833" y="1110"/>
                  </a:lnTo>
                  <a:lnTo>
                    <a:pt x="3845" y="1110"/>
                  </a:lnTo>
                  <a:lnTo>
                    <a:pt x="3874" y="1112"/>
                  </a:lnTo>
                  <a:lnTo>
                    <a:pt x="3892" y="1113"/>
                  </a:lnTo>
                  <a:lnTo>
                    <a:pt x="3910" y="1116"/>
                  </a:lnTo>
                  <a:lnTo>
                    <a:pt x="3928" y="1121"/>
                  </a:lnTo>
                  <a:lnTo>
                    <a:pt x="3944" y="1126"/>
                  </a:lnTo>
                  <a:lnTo>
                    <a:pt x="3952" y="1130"/>
                  </a:lnTo>
                  <a:lnTo>
                    <a:pt x="3959" y="1136"/>
                  </a:lnTo>
                  <a:lnTo>
                    <a:pt x="3967" y="1143"/>
                  </a:lnTo>
                  <a:lnTo>
                    <a:pt x="3974" y="1152"/>
                  </a:lnTo>
                  <a:lnTo>
                    <a:pt x="3990" y="1172"/>
                  </a:lnTo>
                  <a:lnTo>
                    <a:pt x="4006" y="1193"/>
                  </a:lnTo>
                  <a:lnTo>
                    <a:pt x="4022" y="1215"/>
                  </a:lnTo>
                  <a:lnTo>
                    <a:pt x="4039" y="1234"/>
                  </a:lnTo>
                  <a:lnTo>
                    <a:pt x="4046" y="1241"/>
                  </a:lnTo>
                  <a:lnTo>
                    <a:pt x="4055" y="1247"/>
                  </a:lnTo>
                  <a:lnTo>
                    <a:pt x="4064" y="1251"/>
                  </a:lnTo>
                  <a:lnTo>
                    <a:pt x="4071" y="1253"/>
                  </a:lnTo>
                  <a:lnTo>
                    <a:pt x="4076" y="1253"/>
                  </a:lnTo>
                  <a:lnTo>
                    <a:pt x="4080" y="1253"/>
                  </a:lnTo>
                  <a:lnTo>
                    <a:pt x="4085" y="1251"/>
                  </a:lnTo>
                  <a:lnTo>
                    <a:pt x="4090" y="1249"/>
                  </a:lnTo>
                  <a:lnTo>
                    <a:pt x="4101" y="1242"/>
                  </a:lnTo>
                  <a:lnTo>
                    <a:pt x="4112" y="1234"/>
                  </a:lnTo>
                  <a:lnTo>
                    <a:pt x="4136" y="1212"/>
                  </a:lnTo>
                  <a:lnTo>
                    <a:pt x="4162" y="1185"/>
                  </a:lnTo>
                  <a:lnTo>
                    <a:pt x="4187" y="1158"/>
                  </a:lnTo>
                  <a:lnTo>
                    <a:pt x="4212" y="1133"/>
                  </a:lnTo>
                  <a:lnTo>
                    <a:pt x="4224" y="1123"/>
                  </a:lnTo>
                  <a:lnTo>
                    <a:pt x="4235" y="1114"/>
                  </a:lnTo>
                  <a:lnTo>
                    <a:pt x="4245" y="1107"/>
                  </a:lnTo>
                  <a:lnTo>
                    <a:pt x="4255" y="1104"/>
                  </a:lnTo>
                  <a:lnTo>
                    <a:pt x="4260" y="1103"/>
                  </a:lnTo>
                  <a:lnTo>
                    <a:pt x="4265" y="1103"/>
                  </a:lnTo>
                  <a:lnTo>
                    <a:pt x="4269" y="1104"/>
                  </a:lnTo>
                  <a:lnTo>
                    <a:pt x="4275" y="1105"/>
                  </a:lnTo>
                  <a:lnTo>
                    <a:pt x="4286" y="1110"/>
                  </a:lnTo>
                  <a:lnTo>
                    <a:pt x="4297" y="1115"/>
                  </a:lnTo>
                  <a:lnTo>
                    <a:pt x="4307" y="1124"/>
                  </a:lnTo>
                  <a:lnTo>
                    <a:pt x="4319" y="1133"/>
                  </a:lnTo>
                  <a:lnTo>
                    <a:pt x="4329" y="1142"/>
                  </a:lnTo>
                  <a:lnTo>
                    <a:pt x="4340" y="1152"/>
                  </a:lnTo>
                  <a:lnTo>
                    <a:pt x="4374" y="1191"/>
                  </a:lnTo>
                  <a:lnTo>
                    <a:pt x="4388" y="1209"/>
                  </a:lnTo>
                  <a:lnTo>
                    <a:pt x="4391" y="1210"/>
                  </a:lnTo>
                  <a:lnTo>
                    <a:pt x="4400" y="1212"/>
                  </a:lnTo>
                  <a:lnTo>
                    <a:pt x="4414" y="1215"/>
                  </a:lnTo>
                  <a:lnTo>
                    <a:pt x="4434" y="1220"/>
                  </a:lnTo>
                  <a:lnTo>
                    <a:pt x="4458" y="1225"/>
                  </a:lnTo>
                  <a:lnTo>
                    <a:pt x="4486" y="1230"/>
                  </a:lnTo>
                  <a:lnTo>
                    <a:pt x="4519" y="1236"/>
                  </a:lnTo>
                  <a:lnTo>
                    <a:pt x="4554" y="1242"/>
                  </a:lnTo>
                  <a:lnTo>
                    <a:pt x="4563" y="1245"/>
                  </a:lnTo>
                  <a:lnTo>
                    <a:pt x="4572" y="1247"/>
                  </a:lnTo>
                  <a:lnTo>
                    <a:pt x="4580" y="1250"/>
                  </a:lnTo>
                  <a:lnTo>
                    <a:pt x="4587" y="1254"/>
                  </a:lnTo>
                  <a:lnTo>
                    <a:pt x="4594" y="1259"/>
                  </a:lnTo>
                  <a:lnTo>
                    <a:pt x="4600" y="1263"/>
                  </a:lnTo>
                  <a:lnTo>
                    <a:pt x="4606" y="1269"/>
                  </a:lnTo>
                  <a:lnTo>
                    <a:pt x="4611" y="1275"/>
                  </a:lnTo>
                  <a:lnTo>
                    <a:pt x="4621" y="1287"/>
                  </a:lnTo>
                  <a:lnTo>
                    <a:pt x="4628" y="1301"/>
                  </a:lnTo>
                  <a:lnTo>
                    <a:pt x="4634" y="1315"/>
                  </a:lnTo>
                  <a:lnTo>
                    <a:pt x="4639" y="1329"/>
                  </a:lnTo>
                  <a:lnTo>
                    <a:pt x="4643" y="1344"/>
                  </a:lnTo>
                  <a:lnTo>
                    <a:pt x="4646" y="1357"/>
                  </a:lnTo>
                  <a:lnTo>
                    <a:pt x="4647" y="1370"/>
                  </a:lnTo>
                  <a:lnTo>
                    <a:pt x="4648" y="1381"/>
                  </a:lnTo>
                  <a:lnTo>
                    <a:pt x="4649" y="1397"/>
                  </a:lnTo>
                  <a:lnTo>
                    <a:pt x="4649" y="1403"/>
                  </a:lnTo>
                  <a:lnTo>
                    <a:pt x="4661" y="1403"/>
                  </a:lnTo>
                  <a:lnTo>
                    <a:pt x="4694" y="1402"/>
                  </a:lnTo>
                  <a:lnTo>
                    <a:pt x="4745" y="1401"/>
                  </a:lnTo>
                  <a:lnTo>
                    <a:pt x="4810" y="1398"/>
                  </a:lnTo>
                  <a:lnTo>
                    <a:pt x="4840" y="1397"/>
                  </a:lnTo>
                  <a:lnTo>
                    <a:pt x="4860" y="1398"/>
                  </a:lnTo>
                  <a:lnTo>
                    <a:pt x="4868" y="1399"/>
                  </a:lnTo>
                  <a:lnTo>
                    <a:pt x="4874" y="1401"/>
                  </a:lnTo>
                  <a:lnTo>
                    <a:pt x="4880" y="1403"/>
                  </a:lnTo>
                  <a:lnTo>
                    <a:pt x="4885" y="1407"/>
                  </a:lnTo>
                  <a:lnTo>
                    <a:pt x="4895" y="1413"/>
                  </a:lnTo>
                  <a:lnTo>
                    <a:pt x="4907" y="1423"/>
                  </a:lnTo>
                  <a:lnTo>
                    <a:pt x="4925" y="1434"/>
                  </a:lnTo>
                  <a:lnTo>
                    <a:pt x="4948" y="1448"/>
                  </a:lnTo>
                  <a:lnTo>
                    <a:pt x="4956" y="1452"/>
                  </a:lnTo>
                  <a:lnTo>
                    <a:pt x="4963" y="1458"/>
                  </a:lnTo>
                  <a:lnTo>
                    <a:pt x="4969" y="1463"/>
                  </a:lnTo>
                  <a:lnTo>
                    <a:pt x="4975" y="1471"/>
                  </a:lnTo>
                  <a:lnTo>
                    <a:pt x="4980" y="1479"/>
                  </a:lnTo>
                  <a:lnTo>
                    <a:pt x="4985" y="1487"/>
                  </a:lnTo>
                  <a:lnTo>
                    <a:pt x="4990" y="1497"/>
                  </a:lnTo>
                  <a:lnTo>
                    <a:pt x="4994" y="1508"/>
                  </a:lnTo>
                  <a:lnTo>
                    <a:pt x="5002" y="1530"/>
                  </a:lnTo>
                  <a:lnTo>
                    <a:pt x="5008" y="1555"/>
                  </a:lnTo>
                  <a:lnTo>
                    <a:pt x="5015" y="1580"/>
                  </a:lnTo>
                  <a:lnTo>
                    <a:pt x="5019" y="1606"/>
                  </a:lnTo>
                  <a:lnTo>
                    <a:pt x="5022" y="1633"/>
                  </a:lnTo>
                  <a:lnTo>
                    <a:pt x="5025" y="1659"/>
                  </a:lnTo>
                  <a:lnTo>
                    <a:pt x="5027" y="1684"/>
                  </a:lnTo>
                  <a:lnTo>
                    <a:pt x="5028" y="1708"/>
                  </a:lnTo>
                  <a:lnTo>
                    <a:pt x="5028" y="1751"/>
                  </a:lnTo>
                  <a:lnTo>
                    <a:pt x="5027" y="1781"/>
                  </a:lnTo>
                  <a:lnTo>
                    <a:pt x="5026" y="1792"/>
                  </a:lnTo>
                  <a:lnTo>
                    <a:pt x="5026" y="1801"/>
                  </a:lnTo>
                  <a:lnTo>
                    <a:pt x="5026" y="1808"/>
                  </a:lnTo>
                  <a:lnTo>
                    <a:pt x="5028" y="1816"/>
                  </a:lnTo>
                  <a:lnTo>
                    <a:pt x="5029" y="1821"/>
                  </a:lnTo>
                  <a:lnTo>
                    <a:pt x="5032" y="1826"/>
                  </a:lnTo>
                  <a:lnTo>
                    <a:pt x="5036" y="1829"/>
                  </a:lnTo>
                  <a:lnTo>
                    <a:pt x="5040" y="1832"/>
                  </a:lnTo>
                  <a:lnTo>
                    <a:pt x="5044" y="1834"/>
                  </a:lnTo>
                  <a:lnTo>
                    <a:pt x="5050" y="1837"/>
                  </a:lnTo>
                  <a:lnTo>
                    <a:pt x="5056" y="1838"/>
                  </a:lnTo>
                  <a:lnTo>
                    <a:pt x="5063" y="1839"/>
                  </a:lnTo>
                  <a:lnTo>
                    <a:pt x="5079" y="1840"/>
                  </a:lnTo>
                  <a:lnTo>
                    <a:pt x="5099" y="1842"/>
                  </a:lnTo>
                  <a:lnTo>
                    <a:pt x="5114" y="1843"/>
                  </a:lnTo>
                  <a:lnTo>
                    <a:pt x="5128" y="1843"/>
                  </a:lnTo>
                  <a:lnTo>
                    <a:pt x="5116" y="1867"/>
                  </a:lnTo>
                  <a:lnTo>
                    <a:pt x="5104" y="1888"/>
                  </a:lnTo>
                  <a:lnTo>
                    <a:pt x="5099" y="1896"/>
                  </a:lnTo>
                  <a:lnTo>
                    <a:pt x="5093" y="1904"/>
                  </a:lnTo>
                  <a:lnTo>
                    <a:pt x="5088" y="1910"/>
                  </a:lnTo>
                  <a:lnTo>
                    <a:pt x="5082" y="1914"/>
                  </a:lnTo>
                  <a:lnTo>
                    <a:pt x="5059" y="1928"/>
                  </a:lnTo>
                  <a:lnTo>
                    <a:pt x="5027" y="1951"/>
                  </a:lnTo>
                  <a:lnTo>
                    <a:pt x="4987" y="1977"/>
                  </a:lnTo>
                  <a:lnTo>
                    <a:pt x="4941" y="2005"/>
                  </a:lnTo>
                  <a:lnTo>
                    <a:pt x="4918" y="2019"/>
                  </a:lnTo>
                  <a:lnTo>
                    <a:pt x="4895" y="2032"/>
                  </a:lnTo>
                  <a:lnTo>
                    <a:pt x="4872" y="2044"/>
                  </a:lnTo>
                  <a:lnTo>
                    <a:pt x="4852" y="2054"/>
                  </a:lnTo>
                  <a:lnTo>
                    <a:pt x="4831" y="2063"/>
                  </a:lnTo>
                  <a:lnTo>
                    <a:pt x="4812" y="2068"/>
                  </a:lnTo>
                  <a:lnTo>
                    <a:pt x="4804" y="2071"/>
                  </a:lnTo>
                  <a:lnTo>
                    <a:pt x="4796" y="2072"/>
                  </a:lnTo>
                  <a:lnTo>
                    <a:pt x="4788" y="2073"/>
                  </a:lnTo>
                  <a:lnTo>
                    <a:pt x="4782" y="2073"/>
                  </a:lnTo>
                  <a:lnTo>
                    <a:pt x="4770" y="2072"/>
                  </a:lnTo>
                  <a:lnTo>
                    <a:pt x="4757" y="2071"/>
                  </a:lnTo>
                  <a:lnTo>
                    <a:pt x="4744" y="2072"/>
                  </a:lnTo>
                  <a:lnTo>
                    <a:pt x="4731" y="2074"/>
                  </a:lnTo>
                  <a:lnTo>
                    <a:pt x="4718" y="2076"/>
                  </a:lnTo>
                  <a:lnTo>
                    <a:pt x="4706" y="2079"/>
                  </a:lnTo>
                  <a:lnTo>
                    <a:pt x="4693" y="2083"/>
                  </a:lnTo>
                  <a:lnTo>
                    <a:pt x="4680" y="2087"/>
                  </a:lnTo>
                  <a:lnTo>
                    <a:pt x="4668" y="2092"/>
                  </a:lnTo>
                  <a:lnTo>
                    <a:pt x="4656" y="2098"/>
                  </a:lnTo>
                  <a:lnTo>
                    <a:pt x="4644" y="2103"/>
                  </a:lnTo>
                  <a:lnTo>
                    <a:pt x="4632" y="2110"/>
                  </a:lnTo>
                  <a:lnTo>
                    <a:pt x="4610" y="2124"/>
                  </a:lnTo>
                  <a:lnTo>
                    <a:pt x="4590" y="2139"/>
                  </a:lnTo>
                  <a:lnTo>
                    <a:pt x="4582" y="2147"/>
                  </a:lnTo>
                  <a:lnTo>
                    <a:pt x="4573" y="2157"/>
                  </a:lnTo>
                  <a:lnTo>
                    <a:pt x="4565" y="2166"/>
                  </a:lnTo>
                  <a:lnTo>
                    <a:pt x="4559" y="2176"/>
                  </a:lnTo>
                  <a:lnTo>
                    <a:pt x="4546" y="2196"/>
                  </a:lnTo>
                  <a:lnTo>
                    <a:pt x="4534" y="2215"/>
                  </a:lnTo>
                  <a:lnTo>
                    <a:pt x="4527" y="2224"/>
                  </a:lnTo>
                  <a:lnTo>
                    <a:pt x="4522" y="2232"/>
                  </a:lnTo>
                  <a:lnTo>
                    <a:pt x="4516" y="2238"/>
                  </a:lnTo>
                  <a:lnTo>
                    <a:pt x="4510" y="2244"/>
                  </a:lnTo>
                  <a:lnTo>
                    <a:pt x="4503" y="2247"/>
                  </a:lnTo>
                  <a:lnTo>
                    <a:pt x="4497" y="2249"/>
                  </a:lnTo>
                  <a:lnTo>
                    <a:pt x="4490" y="2249"/>
                  </a:lnTo>
                  <a:lnTo>
                    <a:pt x="4483" y="2247"/>
                  </a:lnTo>
                  <a:lnTo>
                    <a:pt x="4467" y="2240"/>
                  </a:lnTo>
                  <a:lnTo>
                    <a:pt x="4451" y="2233"/>
                  </a:lnTo>
                  <a:lnTo>
                    <a:pt x="4435" y="2224"/>
                  </a:lnTo>
                  <a:lnTo>
                    <a:pt x="4417" y="2216"/>
                  </a:lnTo>
                  <a:lnTo>
                    <a:pt x="4406" y="2212"/>
                  </a:lnTo>
                  <a:lnTo>
                    <a:pt x="4396" y="2209"/>
                  </a:lnTo>
                  <a:lnTo>
                    <a:pt x="4384" y="2206"/>
                  </a:lnTo>
                  <a:lnTo>
                    <a:pt x="4372" y="2202"/>
                  </a:lnTo>
                  <a:lnTo>
                    <a:pt x="4358" y="2200"/>
                  </a:lnTo>
                  <a:lnTo>
                    <a:pt x="4342" y="2199"/>
                  </a:lnTo>
                  <a:lnTo>
                    <a:pt x="4326" y="2198"/>
                  </a:lnTo>
                  <a:lnTo>
                    <a:pt x="4307" y="2197"/>
                  </a:lnTo>
                  <a:lnTo>
                    <a:pt x="4269" y="2198"/>
                  </a:lnTo>
                  <a:lnTo>
                    <a:pt x="4230" y="2199"/>
                  </a:lnTo>
                  <a:lnTo>
                    <a:pt x="4192" y="2200"/>
                  </a:lnTo>
                  <a:lnTo>
                    <a:pt x="4157" y="2201"/>
                  </a:lnTo>
                  <a:lnTo>
                    <a:pt x="4128" y="2203"/>
                  </a:lnTo>
                  <a:lnTo>
                    <a:pt x="4104" y="2204"/>
                  </a:lnTo>
                  <a:lnTo>
                    <a:pt x="4089" y="2206"/>
                  </a:lnTo>
                  <a:lnTo>
                    <a:pt x="4083" y="2206"/>
                  </a:lnTo>
                  <a:lnTo>
                    <a:pt x="4087" y="2214"/>
                  </a:lnTo>
                  <a:lnTo>
                    <a:pt x="4096" y="2234"/>
                  </a:lnTo>
                  <a:lnTo>
                    <a:pt x="4104" y="2246"/>
                  </a:lnTo>
                  <a:lnTo>
                    <a:pt x="4115" y="2258"/>
                  </a:lnTo>
                  <a:lnTo>
                    <a:pt x="4120" y="2264"/>
                  </a:lnTo>
                  <a:lnTo>
                    <a:pt x="4127" y="2270"/>
                  </a:lnTo>
                  <a:lnTo>
                    <a:pt x="4133" y="2275"/>
                  </a:lnTo>
                  <a:lnTo>
                    <a:pt x="4141" y="2281"/>
                  </a:lnTo>
                  <a:lnTo>
                    <a:pt x="4161" y="2294"/>
                  </a:lnTo>
                  <a:lnTo>
                    <a:pt x="4186" y="2314"/>
                  </a:lnTo>
                  <a:lnTo>
                    <a:pt x="4215" y="2339"/>
                  </a:lnTo>
                  <a:lnTo>
                    <a:pt x="4244" y="2364"/>
                  </a:lnTo>
                  <a:lnTo>
                    <a:pt x="4272" y="2389"/>
                  </a:lnTo>
                  <a:lnTo>
                    <a:pt x="4294" y="2410"/>
                  </a:lnTo>
                  <a:lnTo>
                    <a:pt x="4310" y="2425"/>
                  </a:lnTo>
                  <a:lnTo>
                    <a:pt x="4316" y="2431"/>
                  </a:lnTo>
                  <a:lnTo>
                    <a:pt x="4316" y="2437"/>
                  </a:lnTo>
                  <a:lnTo>
                    <a:pt x="4315" y="2456"/>
                  </a:lnTo>
                  <a:lnTo>
                    <a:pt x="4312" y="2469"/>
                  </a:lnTo>
                  <a:lnTo>
                    <a:pt x="4305" y="2483"/>
                  </a:lnTo>
                  <a:lnTo>
                    <a:pt x="4301" y="2491"/>
                  </a:lnTo>
                  <a:lnTo>
                    <a:pt x="4295" y="2498"/>
                  </a:lnTo>
                  <a:lnTo>
                    <a:pt x="4290" y="2506"/>
                  </a:lnTo>
                  <a:lnTo>
                    <a:pt x="4282" y="2514"/>
                  </a:lnTo>
                  <a:lnTo>
                    <a:pt x="4244" y="2552"/>
                  </a:lnTo>
                  <a:lnTo>
                    <a:pt x="4201" y="2596"/>
                  </a:lnTo>
                  <a:lnTo>
                    <a:pt x="4164" y="2632"/>
                  </a:lnTo>
                  <a:lnTo>
                    <a:pt x="4150" y="2646"/>
                  </a:lnTo>
                  <a:lnTo>
                    <a:pt x="4132" y="2670"/>
                  </a:lnTo>
                  <a:lnTo>
                    <a:pt x="4090" y="2722"/>
                  </a:lnTo>
                  <a:lnTo>
                    <a:pt x="4065" y="2752"/>
                  </a:lnTo>
                  <a:lnTo>
                    <a:pt x="4041" y="2777"/>
                  </a:lnTo>
                  <a:lnTo>
                    <a:pt x="4029" y="2788"/>
                  </a:lnTo>
                  <a:lnTo>
                    <a:pt x="4018" y="2795"/>
                  </a:lnTo>
                  <a:lnTo>
                    <a:pt x="4008" y="2802"/>
                  </a:lnTo>
                  <a:lnTo>
                    <a:pt x="3999" y="2805"/>
                  </a:lnTo>
                  <a:lnTo>
                    <a:pt x="3992" y="2806"/>
                  </a:lnTo>
                  <a:lnTo>
                    <a:pt x="3983" y="2805"/>
                  </a:lnTo>
                  <a:lnTo>
                    <a:pt x="3973" y="2804"/>
                  </a:lnTo>
                  <a:lnTo>
                    <a:pt x="3965" y="2803"/>
                  </a:lnTo>
                  <a:lnTo>
                    <a:pt x="3945" y="2798"/>
                  </a:lnTo>
                  <a:lnTo>
                    <a:pt x="3924" y="2792"/>
                  </a:lnTo>
                  <a:lnTo>
                    <a:pt x="3915" y="2790"/>
                  </a:lnTo>
                  <a:lnTo>
                    <a:pt x="3905" y="2789"/>
                  </a:lnTo>
                  <a:lnTo>
                    <a:pt x="3894" y="2788"/>
                  </a:lnTo>
                  <a:lnTo>
                    <a:pt x="3885" y="2789"/>
                  </a:lnTo>
                  <a:lnTo>
                    <a:pt x="3875" y="2790"/>
                  </a:lnTo>
                  <a:lnTo>
                    <a:pt x="3867" y="2793"/>
                  </a:lnTo>
                  <a:lnTo>
                    <a:pt x="3858" y="2799"/>
                  </a:lnTo>
                  <a:lnTo>
                    <a:pt x="3849" y="2805"/>
                  </a:lnTo>
                  <a:lnTo>
                    <a:pt x="3839" y="2817"/>
                  </a:lnTo>
                  <a:lnTo>
                    <a:pt x="3824" y="2837"/>
                  </a:lnTo>
                  <a:lnTo>
                    <a:pt x="3805" y="2864"/>
                  </a:lnTo>
                  <a:lnTo>
                    <a:pt x="3783" y="2895"/>
                  </a:lnTo>
                  <a:lnTo>
                    <a:pt x="3732" y="2971"/>
                  </a:lnTo>
                  <a:lnTo>
                    <a:pt x="3676" y="3053"/>
                  </a:lnTo>
                  <a:lnTo>
                    <a:pt x="3623" y="3135"/>
                  </a:lnTo>
                  <a:lnTo>
                    <a:pt x="3577" y="3205"/>
                  </a:lnTo>
                  <a:lnTo>
                    <a:pt x="3546" y="3252"/>
                  </a:lnTo>
                  <a:lnTo>
                    <a:pt x="3534" y="3271"/>
                  </a:lnTo>
                  <a:lnTo>
                    <a:pt x="3541" y="3271"/>
                  </a:lnTo>
                  <a:lnTo>
                    <a:pt x="3562" y="327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1275"/>
            <p:cNvSpPr>
              <a:spLocks noChangeAspect="1"/>
            </p:cNvSpPr>
            <p:nvPr/>
          </p:nvSpPr>
          <p:spPr bwMode="auto">
            <a:xfrm>
              <a:off x="4288" y="1956"/>
              <a:ext cx="680" cy="471"/>
            </a:xfrm>
            <a:custGeom>
              <a:avLst/>
              <a:gdLst>
                <a:gd name="T0" fmla="*/ 0 w 5128"/>
                <a:gd name="T1" fmla="*/ 0 h 3350"/>
                <a:gd name="T2" fmla="*/ 0 w 5128"/>
                <a:gd name="T3" fmla="*/ 0 h 3350"/>
                <a:gd name="T4" fmla="*/ 0 w 5128"/>
                <a:gd name="T5" fmla="*/ 0 h 3350"/>
                <a:gd name="T6" fmla="*/ 0 w 5128"/>
                <a:gd name="T7" fmla="*/ 0 h 3350"/>
                <a:gd name="T8" fmla="*/ 0 w 5128"/>
                <a:gd name="T9" fmla="*/ 0 h 3350"/>
                <a:gd name="T10" fmla="*/ 0 w 5128"/>
                <a:gd name="T11" fmla="*/ 0 h 3350"/>
                <a:gd name="T12" fmla="*/ 0 w 5128"/>
                <a:gd name="T13" fmla="*/ 0 h 3350"/>
                <a:gd name="T14" fmla="*/ 0 w 5128"/>
                <a:gd name="T15" fmla="*/ 0 h 3350"/>
                <a:gd name="T16" fmla="*/ 0 w 5128"/>
                <a:gd name="T17" fmla="*/ 0 h 3350"/>
                <a:gd name="T18" fmla="*/ 0 w 5128"/>
                <a:gd name="T19" fmla="*/ 0 h 3350"/>
                <a:gd name="T20" fmla="*/ 0 w 5128"/>
                <a:gd name="T21" fmla="*/ 0 h 3350"/>
                <a:gd name="T22" fmla="*/ 0 w 5128"/>
                <a:gd name="T23" fmla="*/ 0 h 3350"/>
                <a:gd name="T24" fmla="*/ 0 w 5128"/>
                <a:gd name="T25" fmla="*/ 0 h 3350"/>
                <a:gd name="T26" fmla="*/ 0 w 5128"/>
                <a:gd name="T27" fmla="*/ 0 h 3350"/>
                <a:gd name="T28" fmla="*/ 0 w 5128"/>
                <a:gd name="T29" fmla="*/ 0 h 3350"/>
                <a:gd name="T30" fmla="*/ 0 w 5128"/>
                <a:gd name="T31" fmla="*/ 0 h 3350"/>
                <a:gd name="T32" fmla="*/ 0 w 5128"/>
                <a:gd name="T33" fmla="*/ 0 h 3350"/>
                <a:gd name="T34" fmla="*/ 0 w 5128"/>
                <a:gd name="T35" fmla="*/ 0 h 3350"/>
                <a:gd name="T36" fmla="*/ 0 w 5128"/>
                <a:gd name="T37" fmla="*/ 0 h 3350"/>
                <a:gd name="T38" fmla="*/ 0 w 5128"/>
                <a:gd name="T39" fmla="*/ 0 h 3350"/>
                <a:gd name="T40" fmla="*/ 0 w 5128"/>
                <a:gd name="T41" fmla="*/ 0 h 3350"/>
                <a:gd name="T42" fmla="*/ 0 w 5128"/>
                <a:gd name="T43" fmla="*/ 0 h 3350"/>
                <a:gd name="T44" fmla="*/ 0 w 5128"/>
                <a:gd name="T45" fmla="*/ 0 h 3350"/>
                <a:gd name="T46" fmla="*/ 0 w 5128"/>
                <a:gd name="T47" fmla="*/ 0 h 3350"/>
                <a:gd name="T48" fmla="*/ 0 w 5128"/>
                <a:gd name="T49" fmla="*/ 0 h 3350"/>
                <a:gd name="T50" fmla="*/ 0 w 5128"/>
                <a:gd name="T51" fmla="*/ 0 h 3350"/>
                <a:gd name="T52" fmla="*/ 0 w 5128"/>
                <a:gd name="T53" fmla="*/ 0 h 3350"/>
                <a:gd name="T54" fmla="*/ 0 w 5128"/>
                <a:gd name="T55" fmla="*/ 0 h 3350"/>
                <a:gd name="T56" fmla="*/ 0 w 5128"/>
                <a:gd name="T57" fmla="*/ 0 h 3350"/>
                <a:gd name="T58" fmla="*/ 0 w 5128"/>
                <a:gd name="T59" fmla="*/ 0 h 3350"/>
                <a:gd name="T60" fmla="*/ 0 w 5128"/>
                <a:gd name="T61" fmla="*/ 0 h 3350"/>
                <a:gd name="T62" fmla="*/ 0 w 5128"/>
                <a:gd name="T63" fmla="*/ 0 h 3350"/>
                <a:gd name="T64" fmla="*/ 0 w 5128"/>
                <a:gd name="T65" fmla="*/ 0 h 3350"/>
                <a:gd name="T66" fmla="*/ 0 w 5128"/>
                <a:gd name="T67" fmla="*/ 0 h 3350"/>
                <a:gd name="T68" fmla="*/ 0 w 5128"/>
                <a:gd name="T69" fmla="*/ 0 h 3350"/>
                <a:gd name="T70" fmla="*/ 0 w 5128"/>
                <a:gd name="T71" fmla="*/ 0 h 3350"/>
                <a:gd name="T72" fmla="*/ 0 w 5128"/>
                <a:gd name="T73" fmla="*/ 0 h 3350"/>
                <a:gd name="T74" fmla="*/ 0 w 5128"/>
                <a:gd name="T75" fmla="*/ 0 h 3350"/>
                <a:gd name="T76" fmla="*/ 0 w 5128"/>
                <a:gd name="T77" fmla="*/ 0 h 3350"/>
                <a:gd name="T78" fmla="*/ 0 w 5128"/>
                <a:gd name="T79" fmla="*/ 0 h 3350"/>
                <a:gd name="T80" fmla="*/ 0 w 5128"/>
                <a:gd name="T81" fmla="*/ 0 h 3350"/>
                <a:gd name="T82" fmla="*/ 0 w 5128"/>
                <a:gd name="T83" fmla="*/ 0 h 3350"/>
                <a:gd name="T84" fmla="*/ 0 w 5128"/>
                <a:gd name="T85" fmla="*/ 0 h 3350"/>
                <a:gd name="T86" fmla="*/ 0 w 5128"/>
                <a:gd name="T87" fmla="*/ 0 h 3350"/>
                <a:gd name="T88" fmla="*/ 0 w 5128"/>
                <a:gd name="T89" fmla="*/ 0 h 3350"/>
                <a:gd name="T90" fmla="*/ 0 w 5128"/>
                <a:gd name="T91" fmla="*/ 0 h 3350"/>
                <a:gd name="T92" fmla="*/ 0 w 5128"/>
                <a:gd name="T93" fmla="*/ 0 h 3350"/>
                <a:gd name="T94" fmla="*/ 0 w 5128"/>
                <a:gd name="T95" fmla="*/ 0 h 3350"/>
                <a:gd name="T96" fmla="*/ 0 w 5128"/>
                <a:gd name="T97" fmla="*/ 0 h 3350"/>
                <a:gd name="T98" fmla="*/ 0 w 5128"/>
                <a:gd name="T99" fmla="*/ 0 h 3350"/>
                <a:gd name="T100" fmla="*/ 0 w 5128"/>
                <a:gd name="T101" fmla="*/ 0 h 3350"/>
                <a:gd name="T102" fmla="*/ 0 w 5128"/>
                <a:gd name="T103" fmla="*/ 0 h 3350"/>
                <a:gd name="T104" fmla="*/ 0 w 5128"/>
                <a:gd name="T105" fmla="*/ 0 h 3350"/>
                <a:gd name="T106" fmla="*/ 0 w 5128"/>
                <a:gd name="T107" fmla="*/ 0 h 3350"/>
                <a:gd name="T108" fmla="*/ 0 w 5128"/>
                <a:gd name="T109" fmla="*/ 0 h 3350"/>
                <a:gd name="T110" fmla="*/ 0 w 5128"/>
                <a:gd name="T111" fmla="*/ 0 h 3350"/>
                <a:gd name="T112" fmla="*/ 0 w 5128"/>
                <a:gd name="T113" fmla="*/ 0 h 3350"/>
                <a:gd name="T114" fmla="*/ 0 w 5128"/>
                <a:gd name="T115" fmla="*/ 0 h 3350"/>
                <a:gd name="T116" fmla="*/ 0 w 5128"/>
                <a:gd name="T117" fmla="*/ 0 h 3350"/>
                <a:gd name="T118" fmla="*/ 0 w 5128"/>
                <a:gd name="T119" fmla="*/ 0 h 3350"/>
                <a:gd name="T120" fmla="*/ 0 w 5128"/>
                <a:gd name="T121" fmla="*/ 0 h 3350"/>
                <a:gd name="T122" fmla="*/ 0 w 5128"/>
                <a:gd name="T123" fmla="*/ 0 h 3350"/>
                <a:gd name="T124" fmla="*/ 0 w 5128"/>
                <a:gd name="T125" fmla="*/ 0 h 33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28"/>
                <a:gd name="T190" fmla="*/ 0 h 3350"/>
                <a:gd name="T191" fmla="*/ 5128 w 5128"/>
                <a:gd name="T192" fmla="*/ 3350 h 33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28" h="3350">
                  <a:moveTo>
                    <a:pt x="3562" y="3270"/>
                  </a:moveTo>
                  <a:lnTo>
                    <a:pt x="3540" y="3279"/>
                  </a:lnTo>
                  <a:lnTo>
                    <a:pt x="3529" y="3282"/>
                  </a:lnTo>
                  <a:lnTo>
                    <a:pt x="3523" y="3281"/>
                  </a:lnTo>
                  <a:lnTo>
                    <a:pt x="3515" y="3279"/>
                  </a:lnTo>
                  <a:lnTo>
                    <a:pt x="3509" y="3275"/>
                  </a:lnTo>
                  <a:lnTo>
                    <a:pt x="3501" y="3271"/>
                  </a:lnTo>
                  <a:lnTo>
                    <a:pt x="3487" y="3260"/>
                  </a:lnTo>
                  <a:lnTo>
                    <a:pt x="3469" y="3248"/>
                  </a:lnTo>
                  <a:lnTo>
                    <a:pt x="3461" y="3243"/>
                  </a:lnTo>
                  <a:lnTo>
                    <a:pt x="3451" y="3236"/>
                  </a:lnTo>
                  <a:lnTo>
                    <a:pt x="3440" y="3232"/>
                  </a:lnTo>
                  <a:lnTo>
                    <a:pt x="3428" y="3227"/>
                  </a:lnTo>
                  <a:lnTo>
                    <a:pt x="3416" y="3223"/>
                  </a:lnTo>
                  <a:lnTo>
                    <a:pt x="3402" y="3221"/>
                  </a:lnTo>
                  <a:lnTo>
                    <a:pt x="3387" y="3220"/>
                  </a:lnTo>
                  <a:lnTo>
                    <a:pt x="3370" y="3221"/>
                  </a:lnTo>
                  <a:lnTo>
                    <a:pt x="3335" y="3223"/>
                  </a:lnTo>
                  <a:lnTo>
                    <a:pt x="3294" y="3223"/>
                  </a:lnTo>
                  <a:lnTo>
                    <a:pt x="3254" y="3222"/>
                  </a:lnTo>
                  <a:lnTo>
                    <a:pt x="3215" y="3220"/>
                  </a:lnTo>
                  <a:lnTo>
                    <a:pt x="3181" y="3218"/>
                  </a:lnTo>
                  <a:lnTo>
                    <a:pt x="3153" y="3215"/>
                  </a:lnTo>
                  <a:lnTo>
                    <a:pt x="3135" y="3213"/>
                  </a:lnTo>
                  <a:lnTo>
                    <a:pt x="3128" y="3213"/>
                  </a:lnTo>
                  <a:lnTo>
                    <a:pt x="3117" y="3203"/>
                  </a:lnTo>
                  <a:lnTo>
                    <a:pt x="3091" y="3180"/>
                  </a:lnTo>
                  <a:lnTo>
                    <a:pt x="3058" y="3149"/>
                  </a:lnTo>
                  <a:lnTo>
                    <a:pt x="3030" y="3122"/>
                  </a:lnTo>
                  <a:lnTo>
                    <a:pt x="3020" y="3112"/>
                  </a:lnTo>
                  <a:lnTo>
                    <a:pt x="3011" y="3102"/>
                  </a:lnTo>
                  <a:lnTo>
                    <a:pt x="3003" y="3096"/>
                  </a:lnTo>
                  <a:lnTo>
                    <a:pt x="2994" y="3090"/>
                  </a:lnTo>
                  <a:lnTo>
                    <a:pt x="2988" y="3088"/>
                  </a:lnTo>
                  <a:lnTo>
                    <a:pt x="2983" y="3087"/>
                  </a:lnTo>
                  <a:lnTo>
                    <a:pt x="2975" y="3086"/>
                  </a:lnTo>
                  <a:lnTo>
                    <a:pt x="2968" y="3086"/>
                  </a:lnTo>
                  <a:lnTo>
                    <a:pt x="2948" y="3088"/>
                  </a:lnTo>
                  <a:lnTo>
                    <a:pt x="2923" y="3092"/>
                  </a:lnTo>
                  <a:lnTo>
                    <a:pt x="2896" y="3097"/>
                  </a:lnTo>
                  <a:lnTo>
                    <a:pt x="2871" y="3100"/>
                  </a:lnTo>
                  <a:lnTo>
                    <a:pt x="2859" y="3102"/>
                  </a:lnTo>
                  <a:lnTo>
                    <a:pt x="2847" y="3103"/>
                  </a:lnTo>
                  <a:lnTo>
                    <a:pt x="2836" y="3107"/>
                  </a:lnTo>
                  <a:lnTo>
                    <a:pt x="2825" y="3110"/>
                  </a:lnTo>
                  <a:lnTo>
                    <a:pt x="2814" y="3114"/>
                  </a:lnTo>
                  <a:lnTo>
                    <a:pt x="2805" y="3120"/>
                  </a:lnTo>
                  <a:lnTo>
                    <a:pt x="2795" y="3127"/>
                  </a:lnTo>
                  <a:lnTo>
                    <a:pt x="2785" y="3136"/>
                  </a:lnTo>
                  <a:lnTo>
                    <a:pt x="2776" y="3146"/>
                  </a:lnTo>
                  <a:lnTo>
                    <a:pt x="2766" y="3159"/>
                  </a:lnTo>
                  <a:lnTo>
                    <a:pt x="2758" y="3173"/>
                  </a:lnTo>
                  <a:lnTo>
                    <a:pt x="2749" y="3190"/>
                  </a:lnTo>
                  <a:lnTo>
                    <a:pt x="2741" y="3208"/>
                  </a:lnTo>
                  <a:lnTo>
                    <a:pt x="2733" y="3225"/>
                  </a:lnTo>
                  <a:lnTo>
                    <a:pt x="2724" y="3240"/>
                  </a:lnTo>
                  <a:lnTo>
                    <a:pt x="2715" y="3255"/>
                  </a:lnTo>
                  <a:lnTo>
                    <a:pt x="2707" y="3267"/>
                  </a:lnTo>
                  <a:lnTo>
                    <a:pt x="2699" y="3279"/>
                  </a:lnTo>
                  <a:lnTo>
                    <a:pt x="2690" y="3288"/>
                  </a:lnTo>
                  <a:lnTo>
                    <a:pt x="2683" y="3297"/>
                  </a:lnTo>
                  <a:lnTo>
                    <a:pt x="2674" y="3305"/>
                  </a:lnTo>
                  <a:lnTo>
                    <a:pt x="2666" y="3311"/>
                  </a:lnTo>
                  <a:lnTo>
                    <a:pt x="2659" y="3316"/>
                  </a:lnTo>
                  <a:lnTo>
                    <a:pt x="2650" y="3319"/>
                  </a:lnTo>
                  <a:lnTo>
                    <a:pt x="2642" y="3321"/>
                  </a:lnTo>
                  <a:lnTo>
                    <a:pt x="2635" y="3322"/>
                  </a:lnTo>
                  <a:lnTo>
                    <a:pt x="2628" y="3321"/>
                  </a:lnTo>
                  <a:lnTo>
                    <a:pt x="2621" y="3319"/>
                  </a:lnTo>
                  <a:lnTo>
                    <a:pt x="2613" y="3316"/>
                  </a:lnTo>
                  <a:lnTo>
                    <a:pt x="2605" y="3309"/>
                  </a:lnTo>
                  <a:lnTo>
                    <a:pt x="2598" y="3300"/>
                  </a:lnTo>
                  <a:lnTo>
                    <a:pt x="2589" y="3291"/>
                  </a:lnTo>
                  <a:lnTo>
                    <a:pt x="2572" y="3267"/>
                  </a:lnTo>
                  <a:lnTo>
                    <a:pt x="2553" y="3240"/>
                  </a:lnTo>
                  <a:lnTo>
                    <a:pt x="2536" y="3215"/>
                  </a:lnTo>
                  <a:lnTo>
                    <a:pt x="2519" y="3193"/>
                  </a:lnTo>
                  <a:lnTo>
                    <a:pt x="2512" y="3183"/>
                  </a:lnTo>
                  <a:lnTo>
                    <a:pt x="2504" y="3176"/>
                  </a:lnTo>
                  <a:lnTo>
                    <a:pt x="2498" y="3171"/>
                  </a:lnTo>
                  <a:lnTo>
                    <a:pt x="2492" y="3168"/>
                  </a:lnTo>
                  <a:lnTo>
                    <a:pt x="2479" y="3164"/>
                  </a:lnTo>
                  <a:lnTo>
                    <a:pt x="2464" y="3159"/>
                  </a:lnTo>
                  <a:lnTo>
                    <a:pt x="2446" y="3154"/>
                  </a:lnTo>
                  <a:lnTo>
                    <a:pt x="2428" y="3151"/>
                  </a:lnTo>
                  <a:lnTo>
                    <a:pt x="2417" y="3151"/>
                  </a:lnTo>
                  <a:lnTo>
                    <a:pt x="2407" y="3151"/>
                  </a:lnTo>
                  <a:lnTo>
                    <a:pt x="2396" y="3152"/>
                  </a:lnTo>
                  <a:lnTo>
                    <a:pt x="2386" y="3153"/>
                  </a:lnTo>
                  <a:lnTo>
                    <a:pt x="2375" y="3157"/>
                  </a:lnTo>
                  <a:lnTo>
                    <a:pt x="2363" y="3162"/>
                  </a:lnTo>
                  <a:lnTo>
                    <a:pt x="2352" y="3168"/>
                  </a:lnTo>
                  <a:lnTo>
                    <a:pt x="2341" y="3175"/>
                  </a:lnTo>
                  <a:lnTo>
                    <a:pt x="2329" y="3184"/>
                  </a:lnTo>
                  <a:lnTo>
                    <a:pt x="2316" y="3191"/>
                  </a:lnTo>
                  <a:lnTo>
                    <a:pt x="2302" y="3200"/>
                  </a:lnTo>
                  <a:lnTo>
                    <a:pt x="2288" y="3208"/>
                  </a:lnTo>
                  <a:lnTo>
                    <a:pt x="2272" y="3215"/>
                  </a:lnTo>
                  <a:lnTo>
                    <a:pt x="2256" y="3222"/>
                  </a:lnTo>
                  <a:lnTo>
                    <a:pt x="2240" y="3228"/>
                  </a:lnTo>
                  <a:lnTo>
                    <a:pt x="2223" y="3235"/>
                  </a:lnTo>
                  <a:lnTo>
                    <a:pt x="2189" y="3246"/>
                  </a:lnTo>
                  <a:lnTo>
                    <a:pt x="2153" y="3256"/>
                  </a:lnTo>
                  <a:lnTo>
                    <a:pt x="2135" y="3259"/>
                  </a:lnTo>
                  <a:lnTo>
                    <a:pt x="2118" y="3262"/>
                  </a:lnTo>
                  <a:lnTo>
                    <a:pt x="2100" y="3264"/>
                  </a:lnTo>
                  <a:lnTo>
                    <a:pt x="2083" y="3267"/>
                  </a:lnTo>
                  <a:lnTo>
                    <a:pt x="2047" y="3269"/>
                  </a:lnTo>
                  <a:lnTo>
                    <a:pt x="2009" y="3272"/>
                  </a:lnTo>
                  <a:lnTo>
                    <a:pt x="1991" y="3272"/>
                  </a:lnTo>
                  <a:lnTo>
                    <a:pt x="1971" y="3272"/>
                  </a:lnTo>
                  <a:lnTo>
                    <a:pt x="1952" y="3271"/>
                  </a:lnTo>
                  <a:lnTo>
                    <a:pt x="1935" y="3269"/>
                  </a:lnTo>
                  <a:lnTo>
                    <a:pt x="1919" y="3265"/>
                  </a:lnTo>
                  <a:lnTo>
                    <a:pt x="1903" y="3261"/>
                  </a:lnTo>
                  <a:lnTo>
                    <a:pt x="1897" y="3259"/>
                  </a:lnTo>
                  <a:lnTo>
                    <a:pt x="1890" y="3256"/>
                  </a:lnTo>
                  <a:lnTo>
                    <a:pt x="1884" y="3252"/>
                  </a:lnTo>
                  <a:lnTo>
                    <a:pt x="1878" y="3248"/>
                  </a:lnTo>
                  <a:lnTo>
                    <a:pt x="1874" y="3244"/>
                  </a:lnTo>
                  <a:lnTo>
                    <a:pt x="1869" y="3238"/>
                  </a:lnTo>
                  <a:lnTo>
                    <a:pt x="1865" y="3233"/>
                  </a:lnTo>
                  <a:lnTo>
                    <a:pt x="1862" y="3227"/>
                  </a:lnTo>
                  <a:lnTo>
                    <a:pt x="1859" y="3221"/>
                  </a:lnTo>
                  <a:lnTo>
                    <a:pt x="1858" y="3214"/>
                  </a:lnTo>
                  <a:lnTo>
                    <a:pt x="1857" y="3207"/>
                  </a:lnTo>
                  <a:lnTo>
                    <a:pt x="1856" y="3198"/>
                  </a:lnTo>
                  <a:lnTo>
                    <a:pt x="1856" y="3161"/>
                  </a:lnTo>
                  <a:lnTo>
                    <a:pt x="1853" y="3121"/>
                  </a:lnTo>
                  <a:lnTo>
                    <a:pt x="1852" y="3100"/>
                  </a:lnTo>
                  <a:lnTo>
                    <a:pt x="1850" y="3079"/>
                  </a:lnTo>
                  <a:lnTo>
                    <a:pt x="1848" y="3059"/>
                  </a:lnTo>
                  <a:lnTo>
                    <a:pt x="1845" y="3039"/>
                  </a:lnTo>
                  <a:lnTo>
                    <a:pt x="1840" y="3021"/>
                  </a:lnTo>
                  <a:lnTo>
                    <a:pt x="1836" y="3003"/>
                  </a:lnTo>
                  <a:lnTo>
                    <a:pt x="1831" y="2988"/>
                  </a:lnTo>
                  <a:lnTo>
                    <a:pt x="1824" y="2974"/>
                  </a:lnTo>
                  <a:lnTo>
                    <a:pt x="1821" y="2968"/>
                  </a:lnTo>
                  <a:lnTo>
                    <a:pt x="1816" y="2963"/>
                  </a:lnTo>
                  <a:lnTo>
                    <a:pt x="1812" y="2959"/>
                  </a:lnTo>
                  <a:lnTo>
                    <a:pt x="1808" y="2955"/>
                  </a:lnTo>
                  <a:lnTo>
                    <a:pt x="1803" y="2952"/>
                  </a:lnTo>
                  <a:lnTo>
                    <a:pt x="1799" y="2950"/>
                  </a:lnTo>
                  <a:lnTo>
                    <a:pt x="1794" y="2949"/>
                  </a:lnTo>
                  <a:lnTo>
                    <a:pt x="1788" y="2948"/>
                  </a:lnTo>
                  <a:lnTo>
                    <a:pt x="1765" y="2949"/>
                  </a:lnTo>
                  <a:lnTo>
                    <a:pt x="1742" y="2950"/>
                  </a:lnTo>
                  <a:lnTo>
                    <a:pt x="1720" y="2952"/>
                  </a:lnTo>
                  <a:lnTo>
                    <a:pt x="1697" y="2956"/>
                  </a:lnTo>
                  <a:lnTo>
                    <a:pt x="1674" y="2963"/>
                  </a:lnTo>
                  <a:lnTo>
                    <a:pt x="1651" y="2971"/>
                  </a:lnTo>
                  <a:lnTo>
                    <a:pt x="1640" y="2975"/>
                  </a:lnTo>
                  <a:lnTo>
                    <a:pt x="1629" y="2980"/>
                  </a:lnTo>
                  <a:lnTo>
                    <a:pt x="1617" y="2987"/>
                  </a:lnTo>
                  <a:lnTo>
                    <a:pt x="1606" y="2993"/>
                  </a:lnTo>
                  <a:lnTo>
                    <a:pt x="1579" y="3009"/>
                  </a:lnTo>
                  <a:lnTo>
                    <a:pt x="1544" y="3024"/>
                  </a:lnTo>
                  <a:lnTo>
                    <a:pt x="1506" y="3041"/>
                  </a:lnTo>
                  <a:lnTo>
                    <a:pt x="1467" y="3061"/>
                  </a:lnTo>
                  <a:lnTo>
                    <a:pt x="1447" y="3072"/>
                  </a:lnTo>
                  <a:lnTo>
                    <a:pt x="1429" y="3083"/>
                  </a:lnTo>
                  <a:lnTo>
                    <a:pt x="1412" y="3095"/>
                  </a:lnTo>
                  <a:lnTo>
                    <a:pt x="1396" y="3108"/>
                  </a:lnTo>
                  <a:lnTo>
                    <a:pt x="1389" y="3114"/>
                  </a:lnTo>
                  <a:lnTo>
                    <a:pt x="1382" y="3121"/>
                  </a:lnTo>
                  <a:lnTo>
                    <a:pt x="1377" y="3128"/>
                  </a:lnTo>
                  <a:lnTo>
                    <a:pt x="1371" y="3136"/>
                  </a:lnTo>
                  <a:lnTo>
                    <a:pt x="1366" y="3144"/>
                  </a:lnTo>
                  <a:lnTo>
                    <a:pt x="1361" y="3151"/>
                  </a:lnTo>
                  <a:lnTo>
                    <a:pt x="1358" y="3159"/>
                  </a:lnTo>
                  <a:lnTo>
                    <a:pt x="1356" y="3168"/>
                  </a:lnTo>
                  <a:lnTo>
                    <a:pt x="1347" y="3202"/>
                  </a:lnTo>
                  <a:lnTo>
                    <a:pt x="1339" y="3235"/>
                  </a:lnTo>
                  <a:lnTo>
                    <a:pt x="1333" y="3251"/>
                  </a:lnTo>
                  <a:lnTo>
                    <a:pt x="1328" y="3268"/>
                  </a:lnTo>
                  <a:lnTo>
                    <a:pt x="1322" y="3282"/>
                  </a:lnTo>
                  <a:lnTo>
                    <a:pt x="1316" y="3296"/>
                  </a:lnTo>
                  <a:lnTo>
                    <a:pt x="1308" y="3308"/>
                  </a:lnTo>
                  <a:lnTo>
                    <a:pt x="1301" y="3319"/>
                  </a:lnTo>
                  <a:lnTo>
                    <a:pt x="1292" y="3329"/>
                  </a:lnTo>
                  <a:lnTo>
                    <a:pt x="1283" y="3337"/>
                  </a:lnTo>
                  <a:lnTo>
                    <a:pt x="1278" y="3341"/>
                  </a:lnTo>
                  <a:lnTo>
                    <a:pt x="1272" y="3344"/>
                  </a:lnTo>
                  <a:lnTo>
                    <a:pt x="1267" y="3346"/>
                  </a:lnTo>
                  <a:lnTo>
                    <a:pt x="1261" y="3347"/>
                  </a:lnTo>
                  <a:lnTo>
                    <a:pt x="1255" y="3349"/>
                  </a:lnTo>
                  <a:lnTo>
                    <a:pt x="1248" y="3349"/>
                  </a:lnTo>
                  <a:lnTo>
                    <a:pt x="1242" y="3350"/>
                  </a:lnTo>
                  <a:lnTo>
                    <a:pt x="1235" y="3349"/>
                  </a:lnTo>
                  <a:lnTo>
                    <a:pt x="1221" y="3348"/>
                  </a:lnTo>
                  <a:lnTo>
                    <a:pt x="1206" y="3346"/>
                  </a:lnTo>
                  <a:lnTo>
                    <a:pt x="1192" y="3343"/>
                  </a:lnTo>
                  <a:lnTo>
                    <a:pt x="1178" y="3339"/>
                  </a:lnTo>
                  <a:lnTo>
                    <a:pt x="1163" y="3335"/>
                  </a:lnTo>
                  <a:lnTo>
                    <a:pt x="1150" y="3330"/>
                  </a:lnTo>
                  <a:lnTo>
                    <a:pt x="1137" y="3324"/>
                  </a:lnTo>
                  <a:lnTo>
                    <a:pt x="1124" y="3318"/>
                  </a:lnTo>
                  <a:lnTo>
                    <a:pt x="1112" y="3310"/>
                  </a:lnTo>
                  <a:lnTo>
                    <a:pt x="1100" y="3301"/>
                  </a:lnTo>
                  <a:lnTo>
                    <a:pt x="1090" y="3292"/>
                  </a:lnTo>
                  <a:lnTo>
                    <a:pt x="1081" y="3282"/>
                  </a:lnTo>
                  <a:lnTo>
                    <a:pt x="1072" y="3270"/>
                  </a:lnTo>
                  <a:lnTo>
                    <a:pt x="1064" y="3257"/>
                  </a:lnTo>
                  <a:lnTo>
                    <a:pt x="1058" y="3244"/>
                  </a:lnTo>
                  <a:lnTo>
                    <a:pt x="1053" y="3228"/>
                  </a:lnTo>
                  <a:lnTo>
                    <a:pt x="1049" y="3213"/>
                  </a:lnTo>
                  <a:lnTo>
                    <a:pt x="1044" y="3200"/>
                  </a:lnTo>
                  <a:lnTo>
                    <a:pt x="1039" y="3187"/>
                  </a:lnTo>
                  <a:lnTo>
                    <a:pt x="1034" y="3176"/>
                  </a:lnTo>
                  <a:lnTo>
                    <a:pt x="1027" y="3168"/>
                  </a:lnTo>
                  <a:lnTo>
                    <a:pt x="1022" y="3159"/>
                  </a:lnTo>
                  <a:lnTo>
                    <a:pt x="1015" y="3151"/>
                  </a:lnTo>
                  <a:lnTo>
                    <a:pt x="1010" y="3145"/>
                  </a:lnTo>
                  <a:lnTo>
                    <a:pt x="1003" y="3140"/>
                  </a:lnTo>
                  <a:lnTo>
                    <a:pt x="997" y="3136"/>
                  </a:lnTo>
                  <a:lnTo>
                    <a:pt x="989" y="3133"/>
                  </a:lnTo>
                  <a:lnTo>
                    <a:pt x="983" y="3131"/>
                  </a:lnTo>
                  <a:lnTo>
                    <a:pt x="976" y="3129"/>
                  </a:lnTo>
                  <a:lnTo>
                    <a:pt x="969" y="3128"/>
                  </a:lnTo>
                  <a:lnTo>
                    <a:pt x="962" y="3128"/>
                  </a:lnTo>
                  <a:lnTo>
                    <a:pt x="954" y="3129"/>
                  </a:lnTo>
                  <a:lnTo>
                    <a:pt x="947" y="3133"/>
                  </a:lnTo>
                  <a:lnTo>
                    <a:pt x="936" y="3136"/>
                  </a:lnTo>
                  <a:lnTo>
                    <a:pt x="924" y="3141"/>
                  </a:lnTo>
                  <a:lnTo>
                    <a:pt x="910" y="3148"/>
                  </a:lnTo>
                  <a:lnTo>
                    <a:pt x="877" y="3164"/>
                  </a:lnTo>
                  <a:lnTo>
                    <a:pt x="843" y="3182"/>
                  </a:lnTo>
                  <a:lnTo>
                    <a:pt x="808" y="3199"/>
                  </a:lnTo>
                  <a:lnTo>
                    <a:pt x="774" y="3214"/>
                  </a:lnTo>
                  <a:lnTo>
                    <a:pt x="757" y="3220"/>
                  </a:lnTo>
                  <a:lnTo>
                    <a:pt x="743" y="3224"/>
                  </a:lnTo>
                  <a:lnTo>
                    <a:pt x="731" y="3227"/>
                  </a:lnTo>
                  <a:lnTo>
                    <a:pt x="719" y="3228"/>
                  </a:lnTo>
                  <a:lnTo>
                    <a:pt x="711" y="3227"/>
                  </a:lnTo>
                  <a:lnTo>
                    <a:pt x="702" y="3226"/>
                  </a:lnTo>
                  <a:lnTo>
                    <a:pt x="694" y="3224"/>
                  </a:lnTo>
                  <a:lnTo>
                    <a:pt x="688" y="3221"/>
                  </a:lnTo>
                  <a:lnTo>
                    <a:pt x="682" y="3217"/>
                  </a:lnTo>
                  <a:lnTo>
                    <a:pt x="677" y="3212"/>
                  </a:lnTo>
                  <a:lnTo>
                    <a:pt x="674" y="3208"/>
                  </a:lnTo>
                  <a:lnTo>
                    <a:pt x="669" y="3201"/>
                  </a:lnTo>
                  <a:lnTo>
                    <a:pt x="667" y="3196"/>
                  </a:lnTo>
                  <a:lnTo>
                    <a:pt x="665" y="3190"/>
                  </a:lnTo>
                  <a:lnTo>
                    <a:pt x="663" y="3184"/>
                  </a:lnTo>
                  <a:lnTo>
                    <a:pt x="662" y="3177"/>
                  </a:lnTo>
                  <a:lnTo>
                    <a:pt x="660" y="3164"/>
                  </a:lnTo>
                  <a:lnTo>
                    <a:pt x="660" y="3152"/>
                  </a:lnTo>
                  <a:lnTo>
                    <a:pt x="658" y="3147"/>
                  </a:lnTo>
                  <a:lnTo>
                    <a:pt x="658" y="3140"/>
                  </a:lnTo>
                  <a:lnTo>
                    <a:pt x="656" y="3134"/>
                  </a:lnTo>
                  <a:lnTo>
                    <a:pt x="653" y="3127"/>
                  </a:lnTo>
                  <a:lnTo>
                    <a:pt x="650" y="3121"/>
                  </a:lnTo>
                  <a:lnTo>
                    <a:pt x="646" y="3114"/>
                  </a:lnTo>
                  <a:lnTo>
                    <a:pt x="641" y="3108"/>
                  </a:lnTo>
                  <a:lnTo>
                    <a:pt x="636" y="3101"/>
                  </a:lnTo>
                  <a:lnTo>
                    <a:pt x="629" y="3095"/>
                  </a:lnTo>
                  <a:lnTo>
                    <a:pt x="623" y="3089"/>
                  </a:lnTo>
                  <a:lnTo>
                    <a:pt x="614" y="3084"/>
                  </a:lnTo>
                  <a:lnTo>
                    <a:pt x="605" y="3078"/>
                  </a:lnTo>
                  <a:lnTo>
                    <a:pt x="595" y="3073"/>
                  </a:lnTo>
                  <a:lnTo>
                    <a:pt x="584" y="3069"/>
                  </a:lnTo>
                  <a:lnTo>
                    <a:pt x="574" y="3065"/>
                  </a:lnTo>
                  <a:lnTo>
                    <a:pt x="560" y="3062"/>
                  </a:lnTo>
                  <a:lnTo>
                    <a:pt x="512" y="3049"/>
                  </a:lnTo>
                  <a:lnTo>
                    <a:pt x="471" y="3037"/>
                  </a:lnTo>
                  <a:lnTo>
                    <a:pt x="443" y="3027"/>
                  </a:lnTo>
                  <a:lnTo>
                    <a:pt x="432" y="3024"/>
                  </a:lnTo>
                  <a:lnTo>
                    <a:pt x="424" y="2819"/>
                  </a:lnTo>
                  <a:lnTo>
                    <a:pt x="424" y="2817"/>
                  </a:lnTo>
                  <a:lnTo>
                    <a:pt x="422" y="2810"/>
                  </a:lnTo>
                  <a:lnTo>
                    <a:pt x="418" y="2800"/>
                  </a:lnTo>
                  <a:lnTo>
                    <a:pt x="410" y="2788"/>
                  </a:lnTo>
                  <a:lnTo>
                    <a:pt x="405" y="2782"/>
                  </a:lnTo>
                  <a:lnTo>
                    <a:pt x="399" y="2776"/>
                  </a:lnTo>
                  <a:lnTo>
                    <a:pt x="392" y="2770"/>
                  </a:lnTo>
                  <a:lnTo>
                    <a:pt x="383" y="2765"/>
                  </a:lnTo>
                  <a:lnTo>
                    <a:pt x="373" y="2761"/>
                  </a:lnTo>
                  <a:lnTo>
                    <a:pt x="361" y="2756"/>
                  </a:lnTo>
                  <a:lnTo>
                    <a:pt x="348" y="2753"/>
                  </a:lnTo>
                  <a:lnTo>
                    <a:pt x="334" y="2751"/>
                  </a:lnTo>
                  <a:lnTo>
                    <a:pt x="318" y="2750"/>
                  </a:lnTo>
                  <a:lnTo>
                    <a:pt x="300" y="2746"/>
                  </a:lnTo>
                  <a:lnTo>
                    <a:pt x="282" y="2742"/>
                  </a:lnTo>
                  <a:lnTo>
                    <a:pt x="263" y="2738"/>
                  </a:lnTo>
                  <a:lnTo>
                    <a:pt x="225" y="2727"/>
                  </a:lnTo>
                  <a:lnTo>
                    <a:pt x="189" y="2714"/>
                  </a:lnTo>
                  <a:lnTo>
                    <a:pt x="157" y="2703"/>
                  </a:lnTo>
                  <a:lnTo>
                    <a:pt x="131" y="2693"/>
                  </a:lnTo>
                  <a:lnTo>
                    <a:pt x="113" y="2685"/>
                  </a:lnTo>
                  <a:lnTo>
                    <a:pt x="107" y="2683"/>
                  </a:lnTo>
                  <a:lnTo>
                    <a:pt x="106" y="2676"/>
                  </a:lnTo>
                  <a:lnTo>
                    <a:pt x="101" y="2654"/>
                  </a:lnTo>
                  <a:lnTo>
                    <a:pt x="96" y="2623"/>
                  </a:lnTo>
                  <a:lnTo>
                    <a:pt x="87" y="2588"/>
                  </a:lnTo>
                  <a:lnTo>
                    <a:pt x="78" y="2549"/>
                  </a:lnTo>
                  <a:lnTo>
                    <a:pt x="69" y="2514"/>
                  </a:lnTo>
                  <a:lnTo>
                    <a:pt x="63" y="2498"/>
                  </a:lnTo>
                  <a:lnTo>
                    <a:pt x="58" y="2484"/>
                  </a:lnTo>
                  <a:lnTo>
                    <a:pt x="51" y="2472"/>
                  </a:lnTo>
                  <a:lnTo>
                    <a:pt x="46" y="2463"/>
                  </a:lnTo>
                  <a:lnTo>
                    <a:pt x="35" y="2448"/>
                  </a:lnTo>
                  <a:lnTo>
                    <a:pt x="23" y="2432"/>
                  </a:lnTo>
                  <a:lnTo>
                    <a:pt x="13" y="2414"/>
                  </a:lnTo>
                  <a:lnTo>
                    <a:pt x="5" y="2397"/>
                  </a:lnTo>
                  <a:lnTo>
                    <a:pt x="2" y="2388"/>
                  </a:lnTo>
                  <a:lnTo>
                    <a:pt x="0" y="2381"/>
                  </a:lnTo>
                  <a:lnTo>
                    <a:pt x="0" y="2373"/>
                  </a:lnTo>
                  <a:lnTo>
                    <a:pt x="0" y="2365"/>
                  </a:lnTo>
                  <a:lnTo>
                    <a:pt x="2" y="2359"/>
                  </a:lnTo>
                  <a:lnTo>
                    <a:pt x="4" y="2352"/>
                  </a:lnTo>
                  <a:lnTo>
                    <a:pt x="10" y="2347"/>
                  </a:lnTo>
                  <a:lnTo>
                    <a:pt x="15" y="2343"/>
                  </a:lnTo>
                  <a:lnTo>
                    <a:pt x="32" y="2334"/>
                  </a:lnTo>
                  <a:lnTo>
                    <a:pt x="51" y="2325"/>
                  </a:lnTo>
                  <a:lnTo>
                    <a:pt x="73" y="2317"/>
                  </a:lnTo>
                  <a:lnTo>
                    <a:pt x="95" y="2308"/>
                  </a:lnTo>
                  <a:lnTo>
                    <a:pt x="118" y="2299"/>
                  </a:lnTo>
                  <a:lnTo>
                    <a:pt x="139" y="2291"/>
                  </a:lnTo>
                  <a:lnTo>
                    <a:pt x="159" y="2283"/>
                  </a:lnTo>
                  <a:lnTo>
                    <a:pt x="174" y="2274"/>
                  </a:lnTo>
                  <a:lnTo>
                    <a:pt x="189" y="2264"/>
                  </a:lnTo>
                  <a:lnTo>
                    <a:pt x="206" y="2253"/>
                  </a:lnTo>
                  <a:lnTo>
                    <a:pt x="223" y="2239"/>
                  </a:lnTo>
                  <a:lnTo>
                    <a:pt x="239" y="2224"/>
                  </a:lnTo>
                  <a:lnTo>
                    <a:pt x="247" y="2215"/>
                  </a:lnTo>
                  <a:lnTo>
                    <a:pt x="254" y="2207"/>
                  </a:lnTo>
                  <a:lnTo>
                    <a:pt x="260" y="2198"/>
                  </a:lnTo>
                  <a:lnTo>
                    <a:pt x="267" y="2188"/>
                  </a:lnTo>
                  <a:lnTo>
                    <a:pt x="271" y="2178"/>
                  </a:lnTo>
                  <a:lnTo>
                    <a:pt x="275" y="2167"/>
                  </a:lnTo>
                  <a:lnTo>
                    <a:pt x="279" y="2157"/>
                  </a:lnTo>
                  <a:lnTo>
                    <a:pt x="281" y="2146"/>
                  </a:lnTo>
                  <a:lnTo>
                    <a:pt x="282" y="2140"/>
                  </a:lnTo>
                  <a:lnTo>
                    <a:pt x="283" y="2135"/>
                  </a:lnTo>
                  <a:lnTo>
                    <a:pt x="285" y="2130"/>
                  </a:lnTo>
                  <a:lnTo>
                    <a:pt x="287" y="2127"/>
                  </a:lnTo>
                  <a:lnTo>
                    <a:pt x="294" y="2120"/>
                  </a:lnTo>
                  <a:lnTo>
                    <a:pt x="301" y="2115"/>
                  </a:lnTo>
                  <a:lnTo>
                    <a:pt x="310" y="2112"/>
                  </a:lnTo>
                  <a:lnTo>
                    <a:pt x="320" y="2109"/>
                  </a:lnTo>
                  <a:lnTo>
                    <a:pt x="330" y="2108"/>
                  </a:lnTo>
                  <a:lnTo>
                    <a:pt x="341" y="2108"/>
                  </a:lnTo>
                  <a:lnTo>
                    <a:pt x="360" y="2109"/>
                  </a:lnTo>
                  <a:lnTo>
                    <a:pt x="378" y="2111"/>
                  </a:lnTo>
                  <a:lnTo>
                    <a:pt x="390" y="2114"/>
                  </a:lnTo>
                  <a:lnTo>
                    <a:pt x="394" y="2115"/>
                  </a:lnTo>
                  <a:lnTo>
                    <a:pt x="404" y="2102"/>
                  </a:lnTo>
                  <a:lnTo>
                    <a:pt x="426" y="2068"/>
                  </a:lnTo>
                  <a:lnTo>
                    <a:pt x="438" y="2047"/>
                  </a:lnTo>
                  <a:lnTo>
                    <a:pt x="448" y="2023"/>
                  </a:lnTo>
                  <a:lnTo>
                    <a:pt x="454" y="2010"/>
                  </a:lnTo>
                  <a:lnTo>
                    <a:pt x="457" y="1997"/>
                  </a:lnTo>
                  <a:lnTo>
                    <a:pt x="460" y="1984"/>
                  </a:lnTo>
                  <a:lnTo>
                    <a:pt x="463" y="1972"/>
                  </a:lnTo>
                  <a:lnTo>
                    <a:pt x="465" y="1958"/>
                  </a:lnTo>
                  <a:lnTo>
                    <a:pt x="469" y="1948"/>
                  </a:lnTo>
                  <a:lnTo>
                    <a:pt x="476" y="1937"/>
                  </a:lnTo>
                  <a:lnTo>
                    <a:pt x="483" y="1926"/>
                  </a:lnTo>
                  <a:lnTo>
                    <a:pt x="501" y="1906"/>
                  </a:lnTo>
                  <a:lnTo>
                    <a:pt x="520" y="1888"/>
                  </a:lnTo>
                  <a:lnTo>
                    <a:pt x="530" y="1879"/>
                  </a:lnTo>
                  <a:lnTo>
                    <a:pt x="539" y="1869"/>
                  </a:lnTo>
                  <a:lnTo>
                    <a:pt x="546" y="1859"/>
                  </a:lnTo>
                  <a:lnTo>
                    <a:pt x="553" y="1850"/>
                  </a:lnTo>
                  <a:lnTo>
                    <a:pt x="558" y="1840"/>
                  </a:lnTo>
                  <a:lnTo>
                    <a:pt x="562" y="1829"/>
                  </a:lnTo>
                  <a:lnTo>
                    <a:pt x="562" y="1822"/>
                  </a:lnTo>
                  <a:lnTo>
                    <a:pt x="563" y="1817"/>
                  </a:lnTo>
                  <a:lnTo>
                    <a:pt x="562" y="1810"/>
                  </a:lnTo>
                  <a:lnTo>
                    <a:pt x="560" y="1805"/>
                  </a:lnTo>
                  <a:lnTo>
                    <a:pt x="558" y="1792"/>
                  </a:lnTo>
                  <a:lnTo>
                    <a:pt x="556" y="1780"/>
                  </a:lnTo>
                  <a:lnTo>
                    <a:pt x="556" y="1768"/>
                  </a:lnTo>
                  <a:lnTo>
                    <a:pt x="555" y="1757"/>
                  </a:lnTo>
                  <a:lnTo>
                    <a:pt x="556" y="1746"/>
                  </a:lnTo>
                  <a:lnTo>
                    <a:pt x="557" y="1735"/>
                  </a:lnTo>
                  <a:lnTo>
                    <a:pt x="559" y="1725"/>
                  </a:lnTo>
                  <a:lnTo>
                    <a:pt x="563" y="1715"/>
                  </a:lnTo>
                  <a:lnTo>
                    <a:pt x="567" y="1704"/>
                  </a:lnTo>
                  <a:lnTo>
                    <a:pt x="571" y="1694"/>
                  </a:lnTo>
                  <a:lnTo>
                    <a:pt x="578" y="1684"/>
                  </a:lnTo>
                  <a:lnTo>
                    <a:pt x="584" y="1673"/>
                  </a:lnTo>
                  <a:lnTo>
                    <a:pt x="592" y="1664"/>
                  </a:lnTo>
                  <a:lnTo>
                    <a:pt x="601" y="1653"/>
                  </a:lnTo>
                  <a:lnTo>
                    <a:pt x="611" y="1642"/>
                  </a:lnTo>
                  <a:lnTo>
                    <a:pt x="621" y="1630"/>
                  </a:lnTo>
                  <a:lnTo>
                    <a:pt x="632" y="1619"/>
                  </a:lnTo>
                  <a:lnTo>
                    <a:pt x="640" y="1607"/>
                  </a:lnTo>
                  <a:lnTo>
                    <a:pt x="646" y="1595"/>
                  </a:lnTo>
                  <a:lnTo>
                    <a:pt x="652" y="1583"/>
                  </a:lnTo>
                  <a:lnTo>
                    <a:pt x="655" y="1572"/>
                  </a:lnTo>
                  <a:lnTo>
                    <a:pt x="657" y="1560"/>
                  </a:lnTo>
                  <a:lnTo>
                    <a:pt x="658" y="1549"/>
                  </a:lnTo>
                  <a:lnTo>
                    <a:pt x="660" y="1540"/>
                  </a:lnTo>
                  <a:lnTo>
                    <a:pt x="658" y="1521"/>
                  </a:lnTo>
                  <a:lnTo>
                    <a:pt x="655" y="1507"/>
                  </a:lnTo>
                  <a:lnTo>
                    <a:pt x="653" y="1497"/>
                  </a:lnTo>
                  <a:lnTo>
                    <a:pt x="652" y="1494"/>
                  </a:lnTo>
                  <a:lnTo>
                    <a:pt x="652" y="1483"/>
                  </a:lnTo>
                  <a:lnTo>
                    <a:pt x="651" y="1452"/>
                  </a:lnTo>
                  <a:lnTo>
                    <a:pt x="651" y="1411"/>
                  </a:lnTo>
                  <a:lnTo>
                    <a:pt x="653" y="1362"/>
                  </a:lnTo>
                  <a:lnTo>
                    <a:pt x="654" y="1338"/>
                  </a:lnTo>
                  <a:lnTo>
                    <a:pt x="656" y="1314"/>
                  </a:lnTo>
                  <a:lnTo>
                    <a:pt x="658" y="1292"/>
                  </a:lnTo>
                  <a:lnTo>
                    <a:pt x="662" y="1274"/>
                  </a:lnTo>
                  <a:lnTo>
                    <a:pt x="665" y="1258"/>
                  </a:lnTo>
                  <a:lnTo>
                    <a:pt x="670" y="1246"/>
                  </a:lnTo>
                  <a:lnTo>
                    <a:pt x="673" y="1241"/>
                  </a:lnTo>
                  <a:lnTo>
                    <a:pt x="676" y="1238"/>
                  </a:lnTo>
                  <a:lnTo>
                    <a:pt x="679" y="1237"/>
                  </a:lnTo>
                  <a:lnTo>
                    <a:pt x="682" y="1237"/>
                  </a:lnTo>
                  <a:lnTo>
                    <a:pt x="689" y="1237"/>
                  </a:lnTo>
                  <a:lnTo>
                    <a:pt x="697" y="1237"/>
                  </a:lnTo>
                  <a:lnTo>
                    <a:pt x="704" y="1235"/>
                  </a:lnTo>
                  <a:lnTo>
                    <a:pt x="712" y="1233"/>
                  </a:lnTo>
                  <a:lnTo>
                    <a:pt x="727" y="1225"/>
                  </a:lnTo>
                  <a:lnTo>
                    <a:pt x="741" y="1216"/>
                  </a:lnTo>
                  <a:lnTo>
                    <a:pt x="764" y="1199"/>
                  </a:lnTo>
                  <a:lnTo>
                    <a:pt x="773" y="1191"/>
                  </a:lnTo>
                  <a:lnTo>
                    <a:pt x="772" y="1186"/>
                  </a:lnTo>
                  <a:lnTo>
                    <a:pt x="771" y="1173"/>
                  </a:lnTo>
                  <a:lnTo>
                    <a:pt x="768" y="1154"/>
                  </a:lnTo>
                  <a:lnTo>
                    <a:pt x="768" y="1134"/>
                  </a:lnTo>
                  <a:lnTo>
                    <a:pt x="768" y="1124"/>
                  </a:lnTo>
                  <a:lnTo>
                    <a:pt x="771" y="1114"/>
                  </a:lnTo>
                  <a:lnTo>
                    <a:pt x="773" y="1105"/>
                  </a:lnTo>
                  <a:lnTo>
                    <a:pt x="776" y="1099"/>
                  </a:lnTo>
                  <a:lnTo>
                    <a:pt x="778" y="1096"/>
                  </a:lnTo>
                  <a:lnTo>
                    <a:pt x="780" y="1093"/>
                  </a:lnTo>
                  <a:lnTo>
                    <a:pt x="784" y="1091"/>
                  </a:lnTo>
                  <a:lnTo>
                    <a:pt x="787" y="1090"/>
                  </a:lnTo>
                  <a:lnTo>
                    <a:pt x="790" y="1090"/>
                  </a:lnTo>
                  <a:lnTo>
                    <a:pt x="794" y="1090"/>
                  </a:lnTo>
                  <a:lnTo>
                    <a:pt x="799" y="1091"/>
                  </a:lnTo>
                  <a:lnTo>
                    <a:pt x="803" y="1092"/>
                  </a:lnTo>
                  <a:lnTo>
                    <a:pt x="823" y="1102"/>
                  </a:lnTo>
                  <a:lnTo>
                    <a:pt x="842" y="1114"/>
                  </a:lnTo>
                  <a:lnTo>
                    <a:pt x="860" y="1127"/>
                  </a:lnTo>
                  <a:lnTo>
                    <a:pt x="876" y="1139"/>
                  </a:lnTo>
                  <a:lnTo>
                    <a:pt x="900" y="1160"/>
                  </a:lnTo>
                  <a:lnTo>
                    <a:pt x="909" y="1168"/>
                  </a:lnTo>
                  <a:lnTo>
                    <a:pt x="954" y="1199"/>
                  </a:lnTo>
                  <a:lnTo>
                    <a:pt x="1090" y="1214"/>
                  </a:lnTo>
                  <a:lnTo>
                    <a:pt x="1159" y="1252"/>
                  </a:lnTo>
                  <a:lnTo>
                    <a:pt x="1164" y="1253"/>
                  </a:lnTo>
                  <a:lnTo>
                    <a:pt x="1178" y="1260"/>
                  </a:lnTo>
                  <a:lnTo>
                    <a:pt x="1180" y="1263"/>
                  </a:lnTo>
                  <a:lnTo>
                    <a:pt x="1183" y="1266"/>
                  </a:lnTo>
                  <a:lnTo>
                    <a:pt x="1186" y="1270"/>
                  </a:lnTo>
                  <a:lnTo>
                    <a:pt x="1188" y="1274"/>
                  </a:lnTo>
                  <a:lnTo>
                    <a:pt x="1190" y="1279"/>
                  </a:lnTo>
                  <a:lnTo>
                    <a:pt x="1191" y="1285"/>
                  </a:lnTo>
                  <a:lnTo>
                    <a:pt x="1191" y="1290"/>
                  </a:lnTo>
                  <a:lnTo>
                    <a:pt x="1190" y="1297"/>
                  </a:lnTo>
                  <a:lnTo>
                    <a:pt x="1188" y="1300"/>
                  </a:lnTo>
                  <a:lnTo>
                    <a:pt x="1186" y="1303"/>
                  </a:lnTo>
                  <a:lnTo>
                    <a:pt x="1184" y="1307"/>
                  </a:lnTo>
                  <a:lnTo>
                    <a:pt x="1182" y="1309"/>
                  </a:lnTo>
                  <a:lnTo>
                    <a:pt x="1174" y="1312"/>
                  </a:lnTo>
                  <a:lnTo>
                    <a:pt x="1167" y="1314"/>
                  </a:lnTo>
                  <a:lnTo>
                    <a:pt x="1156" y="1315"/>
                  </a:lnTo>
                  <a:lnTo>
                    <a:pt x="1145" y="1316"/>
                  </a:lnTo>
                  <a:lnTo>
                    <a:pt x="1134" y="1316"/>
                  </a:lnTo>
                  <a:lnTo>
                    <a:pt x="1122" y="1315"/>
                  </a:lnTo>
                  <a:lnTo>
                    <a:pt x="1080" y="1309"/>
                  </a:lnTo>
                  <a:lnTo>
                    <a:pt x="1061" y="1304"/>
                  </a:lnTo>
                  <a:lnTo>
                    <a:pt x="1064" y="1306"/>
                  </a:lnTo>
                  <a:lnTo>
                    <a:pt x="1074" y="1307"/>
                  </a:lnTo>
                  <a:lnTo>
                    <a:pt x="1087" y="1310"/>
                  </a:lnTo>
                  <a:lnTo>
                    <a:pt x="1102" y="1316"/>
                  </a:lnTo>
                  <a:lnTo>
                    <a:pt x="1110" y="1320"/>
                  </a:lnTo>
                  <a:lnTo>
                    <a:pt x="1118" y="1325"/>
                  </a:lnTo>
                  <a:lnTo>
                    <a:pt x="1124" y="1331"/>
                  </a:lnTo>
                  <a:lnTo>
                    <a:pt x="1131" y="1337"/>
                  </a:lnTo>
                  <a:lnTo>
                    <a:pt x="1136" y="1344"/>
                  </a:lnTo>
                  <a:lnTo>
                    <a:pt x="1141" y="1352"/>
                  </a:lnTo>
                  <a:lnTo>
                    <a:pt x="1143" y="1362"/>
                  </a:lnTo>
                  <a:lnTo>
                    <a:pt x="1144" y="1373"/>
                  </a:lnTo>
                  <a:lnTo>
                    <a:pt x="1144" y="1384"/>
                  </a:lnTo>
                  <a:lnTo>
                    <a:pt x="1143" y="1393"/>
                  </a:lnTo>
                  <a:lnTo>
                    <a:pt x="1141" y="1399"/>
                  </a:lnTo>
                  <a:lnTo>
                    <a:pt x="1138" y="1406"/>
                  </a:lnTo>
                  <a:lnTo>
                    <a:pt x="1136" y="1410"/>
                  </a:lnTo>
                  <a:lnTo>
                    <a:pt x="1133" y="1413"/>
                  </a:lnTo>
                  <a:lnTo>
                    <a:pt x="1129" y="1415"/>
                  </a:lnTo>
                  <a:lnTo>
                    <a:pt x="1124" y="1418"/>
                  </a:lnTo>
                  <a:lnTo>
                    <a:pt x="1119" y="1418"/>
                  </a:lnTo>
                  <a:lnTo>
                    <a:pt x="1114" y="1418"/>
                  </a:lnTo>
                  <a:lnTo>
                    <a:pt x="1108" y="1418"/>
                  </a:lnTo>
                  <a:lnTo>
                    <a:pt x="1102" y="1417"/>
                  </a:lnTo>
                  <a:lnTo>
                    <a:pt x="1089" y="1413"/>
                  </a:lnTo>
                  <a:lnTo>
                    <a:pt x="1076" y="1411"/>
                  </a:lnTo>
                  <a:lnTo>
                    <a:pt x="1061" y="1408"/>
                  </a:lnTo>
                  <a:lnTo>
                    <a:pt x="1047" y="1403"/>
                  </a:lnTo>
                  <a:lnTo>
                    <a:pt x="1034" y="1401"/>
                  </a:lnTo>
                  <a:lnTo>
                    <a:pt x="1023" y="1400"/>
                  </a:lnTo>
                  <a:lnTo>
                    <a:pt x="1019" y="1401"/>
                  </a:lnTo>
                  <a:lnTo>
                    <a:pt x="1014" y="1402"/>
                  </a:lnTo>
                  <a:lnTo>
                    <a:pt x="1012" y="1406"/>
                  </a:lnTo>
                  <a:lnTo>
                    <a:pt x="1010" y="1410"/>
                  </a:lnTo>
                  <a:lnTo>
                    <a:pt x="1009" y="1415"/>
                  </a:lnTo>
                  <a:lnTo>
                    <a:pt x="1010" y="1422"/>
                  </a:lnTo>
                  <a:lnTo>
                    <a:pt x="1012" y="1431"/>
                  </a:lnTo>
                  <a:lnTo>
                    <a:pt x="1015" y="1442"/>
                  </a:lnTo>
                  <a:lnTo>
                    <a:pt x="1025" y="1464"/>
                  </a:lnTo>
                  <a:lnTo>
                    <a:pt x="1036" y="1488"/>
                  </a:lnTo>
                  <a:lnTo>
                    <a:pt x="1048" y="1512"/>
                  </a:lnTo>
                  <a:lnTo>
                    <a:pt x="1062" y="1536"/>
                  </a:lnTo>
                  <a:lnTo>
                    <a:pt x="1075" y="1559"/>
                  </a:lnTo>
                  <a:lnTo>
                    <a:pt x="1088" y="1581"/>
                  </a:lnTo>
                  <a:lnTo>
                    <a:pt x="1101" y="1599"/>
                  </a:lnTo>
                  <a:lnTo>
                    <a:pt x="1113" y="1616"/>
                  </a:lnTo>
                  <a:lnTo>
                    <a:pt x="1120" y="1622"/>
                  </a:lnTo>
                  <a:lnTo>
                    <a:pt x="1126" y="1629"/>
                  </a:lnTo>
                  <a:lnTo>
                    <a:pt x="1134" y="1634"/>
                  </a:lnTo>
                  <a:lnTo>
                    <a:pt x="1142" y="1640"/>
                  </a:lnTo>
                  <a:lnTo>
                    <a:pt x="1149" y="1645"/>
                  </a:lnTo>
                  <a:lnTo>
                    <a:pt x="1158" y="1649"/>
                  </a:lnTo>
                  <a:lnTo>
                    <a:pt x="1167" y="1653"/>
                  </a:lnTo>
                  <a:lnTo>
                    <a:pt x="1176" y="1655"/>
                  </a:lnTo>
                  <a:lnTo>
                    <a:pt x="1185" y="1657"/>
                  </a:lnTo>
                  <a:lnTo>
                    <a:pt x="1195" y="1657"/>
                  </a:lnTo>
                  <a:lnTo>
                    <a:pt x="1205" y="1657"/>
                  </a:lnTo>
                  <a:lnTo>
                    <a:pt x="1213" y="1656"/>
                  </a:lnTo>
                  <a:lnTo>
                    <a:pt x="1223" y="1653"/>
                  </a:lnTo>
                  <a:lnTo>
                    <a:pt x="1232" y="1649"/>
                  </a:lnTo>
                  <a:lnTo>
                    <a:pt x="1242" y="1644"/>
                  </a:lnTo>
                  <a:lnTo>
                    <a:pt x="1250" y="1637"/>
                  </a:lnTo>
                  <a:lnTo>
                    <a:pt x="1258" y="1631"/>
                  </a:lnTo>
                  <a:lnTo>
                    <a:pt x="1265" y="1622"/>
                  </a:lnTo>
                  <a:lnTo>
                    <a:pt x="1270" y="1615"/>
                  </a:lnTo>
                  <a:lnTo>
                    <a:pt x="1274" y="1606"/>
                  </a:lnTo>
                  <a:lnTo>
                    <a:pt x="1278" y="1596"/>
                  </a:lnTo>
                  <a:lnTo>
                    <a:pt x="1280" y="1587"/>
                  </a:lnTo>
                  <a:lnTo>
                    <a:pt x="1281" y="1579"/>
                  </a:lnTo>
                  <a:lnTo>
                    <a:pt x="1282" y="1571"/>
                  </a:lnTo>
                  <a:lnTo>
                    <a:pt x="1283" y="1556"/>
                  </a:lnTo>
                  <a:lnTo>
                    <a:pt x="1282" y="1543"/>
                  </a:lnTo>
                  <a:lnTo>
                    <a:pt x="1281" y="1535"/>
                  </a:lnTo>
                  <a:lnTo>
                    <a:pt x="1280" y="1532"/>
                  </a:lnTo>
                  <a:lnTo>
                    <a:pt x="1280" y="1531"/>
                  </a:lnTo>
                  <a:lnTo>
                    <a:pt x="1281" y="1526"/>
                  </a:lnTo>
                  <a:lnTo>
                    <a:pt x="1282" y="1523"/>
                  </a:lnTo>
                  <a:lnTo>
                    <a:pt x="1283" y="1520"/>
                  </a:lnTo>
                  <a:lnTo>
                    <a:pt x="1285" y="1517"/>
                  </a:lnTo>
                  <a:lnTo>
                    <a:pt x="1289" y="1513"/>
                  </a:lnTo>
                  <a:lnTo>
                    <a:pt x="1293" y="1509"/>
                  </a:lnTo>
                  <a:lnTo>
                    <a:pt x="1299" y="1506"/>
                  </a:lnTo>
                  <a:lnTo>
                    <a:pt x="1306" y="1503"/>
                  </a:lnTo>
                  <a:lnTo>
                    <a:pt x="1316" y="1500"/>
                  </a:lnTo>
                  <a:lnTo>
                    <a:pt x="1327" y="1497"/>
                  </a:lnTo>
                  <a:lnTo>
                    <a:pt x="1339" y="1496"/>
                  </a:lnTo>
                  <a:lnTo>
                    <a:pt x="1354" y="1495"/>
                  </a:lnTo>
                  <a:lnTo>
                    <a:pt x="1371" y="1494"/>
                  </a:lnTo>
                  <a:lnTo>
                    <a:pt x="1406" y="1495"/>
                  </a:lnTo>
                  <a:lnTo>
                    <a:pt x="1437" y="1497"/>
                  </a:lnTo>
                  <a:lnTo>
                    <a:pt x="1450" y="1499"/>
                  </a:lnTo>
                  <a:lnTo>
                    <a:pt x="1463" y="1501"/>
                  </a:lnTo>
                  <a:lnTo>
                    <a:pt x="1474" y="1504"/>
                  </a:lnTo>
                  <a:lnTo>
                    <a:pt x="1483" y="1507"/>
                  </a:lnTo>
                  <a:lnTo>
                    <a:pt x="1493" y="1511"/>
                  </a:lnTo>
                  <a:lnTo>
                    <a:pt x="1501" y="1516"/>
                  </a:lnTo>
                  <a:lnTo>
                    <a:pt x="1507" y="1520"/>
                  </a:lnTo>
                  <a:lnTo>
                    <a:pt x="1513" y="1526"/>
                  </a:lnTo>
                  <a:lnTo>
                    <a:pt x="1517" y="1532"/>
                  </a:lnTo>
                  <a:lnTo>
                    <a:pt x="1520" y="1540"/>
                  </a:lnTo>
                  <a:lnTo>
                    <a:pt x="1523" y="1546"/>
                  </a:lnTo>
                  <a:lnTo>
                    <a:pt x="1523" y="1555"/>
                  </a:lnTo>
                  <a:lnTo>
                    <a:pt x="1524" y="1563"/>
                  </a:lnTo>
                  <a:lnTo>
                    <a:pt x="1526" y="1571"/>
                  </a:lnTo>
                  <a:lnTo>
                    <a:pt x="1529" y="1579"/>
                  </a:lnTo>
                  <a:lnTo>
                    <a:pt x="1535" y="1586"/>
                  </a:lnTo>
                  <a:lnTo>
                    <a:pt x="1540" y="1594"/>
                  </a:lnTo>
                  <a:lnTo>
                    <a:pt x="1546" y="1599"/>
                  </a:lnTo>
                  <a:lnTo>
                    <a:pt x="1554" y="1606"/>
                  </a:lnTo>
                  <a:lnTo>
                    <a:pt x="1563" y="1610"/>
                  </a:lnTo>
                  <a:lnTo>
                    <a:pt x="1572" y="1615"/>
                  </a:lnTo>
                  <a:lnTo>
                    <a:pt x="1580" y="1618"/>
                  </a:lnTo>
                  <a:lnTo>
                    <a:pt x="1590" y="1620"/>
                  </a:lnTo>
                  <a:lnTo>
                    <a:pt x="1600" y="1622"/>
                  </a:lnTo>
                  <a:lnTo>
                    <a:pt x="1609" y="1622"/>
                  </a:lnTo>
                  <a:lnTo>
                    <a:pt x="1618" y="1621"/>
                  </a:lnTo>
                  <a:lnTo>
                    <a:pt x="1627" y="1619"/>
                  </a:lnTo>
                  <a:lnTo>
                    <a:pt x="1637" y="1616"/>
                  </a:lnTo>
                  <a:lnTo>
                    <a:pt x="1653" y="1607"/>
                  </a:lnTo>
                  <a:lnTo>
                    <a:pt x="1669" y="1599"/>
                  </a:lnTo>
                  <a:lnTo>
                    <a:pt x="1685" y="1591"/>
                  </a:lnTo>
                  <a:lnTo>
                    <a:pt x="1698" y="1582"/>
                  </a:lnTo>
                  <a:lnTo>
                    <a:pt x="1703" y="1578"/>
                  </a:lnTo>
                  <a:lnTo>
                    <a:pt x="1709" y="1572"/>
                  </a:lnTo>
                  <a:lnTo>
                    <a:pt x="1713" y="1567"/>
                  </a:lnTo>
                  <a:lnTo>
                    <a:pt x="1716" y="1561"/>
                  </a:lnTo>
                  <a:lnTo>
                    <a:pt x="1718" y="1555"/>
                  </a:lnTo>
                  <a:lnTo>
                    <a:pt x="1720" y="1547"/>
                  </a:lnTo>
                  <a:lnTo>
                    <a:pt x="1721" y="1541"/>
                  </a:lnTo>
                  <a:lnTo>
                    <a:pt x="1720" y="1532"/>
                  </a:lnTo>
                  <a:lnTo>
                    <a:pt x="1717" y="1512"/>
                  </a:lnTo>
                  <a:lnTo>
                    <a:pt x="1715" y="1491"/>
                  </a:lnTo>
                  <a:lnTo>
                    <a:pt x="1714" y="1467"/>
                  </a:lnTo>
                  <a:lnTo>
                    <a:pt x="1713" y="1443"/>
                  </a:lnTo>
                  <a:lnTo>
                    <a:pt x="1712" y="1405"/>
                  </a:lnTo>
                  <a:lnTo>
                    <a:pt x="1712" y="1388"/>
                  </a:lnTo>
                  <a:lnTo>
                    <a:pt x="1681" y="1304"/>
                  </a:lnTo>
                  <a:lnTo>
                    <a:pt x="1720" y="1222"/>
                  </a:lnTo>
                  <a:lnTo>
                    <a:pt x="1727" y="1218"/>
                  </a:lnTo>
                  <a:lnTo>
                    <a:pt x="1750" y="1210"/>
                  </a:lnTo>
                  <a:lnTo>
                    <a:pt x="1784" y="1196"/>
                  </a:lnTo>
                  <a:lnTo>
                    <a:pt x="1825" y="1176"/>
                  </a:lnTo>
                  <a:lnTo>
                    <a:pt x="1866" y="1156"/>
                  </a:lnTo>
                  <a:lnTo>
                    <a:pt x="1899" y="1142"/>
                  </a:lnTo>
                  <a:lnTo>
                    <a:pt x="1912" y="1135"/>
                  </a:lnTo>
                  <a:lnTo>
                    <a:pt x="1923" y="1127"/>
                  </a:lnTo>
                  <a:lnTo>
                    <a:pt x="1928" y="1123"/>
                  </a:lnTo>
                  <a:lnTo>
                    <a:pt x="1933" y="1118"/>
                  </a:lnTo>
                  <a:lnTo>
                    <a:pt x="1936" y="1113"/>
                  </a:lnTo>
                  <a:lnTo>
                    <a:pt x="1939" y="1107"/>
                  </a:lnTo>
                  <a:lnTo>
                    <a:pt x="1944" y="1097"/>
                  </a:lnTo>
                  <a:lnTo>
                    <a:pt x="1946" y="1085"/>
                  </a:lnTo>
                  <a:lnTo>
                    <a:pt x="1947" y="1073"/>
                  </a:lnTo>
                  <a:lnTo>
                    <a:pt x="1945" y="1063"/>
                  </a:lnTo>
                  <a:lnTo>
                    <a:pt x="1944" y="1057"/>
                  </a:lnTo>
                  <a:lnTo>
                    <a:pt x="1940" y="1053"/>
                  </a:lnTo>
                  <a:lnTo>
                    <a:pt x="1938" y="1050"/>
                  </a:lnTo>
                  <a:lnTo>
                    <a:pt x="1935" y="1047"/>
                  </a:lnTo>
                  <a:lnTo>
                    <a:pt x="1931" y="1043"/>
                  </a:lnTo>
                  <a:lnTo>
                    <a:pt x="1926" y="1041"/>
                  </a:lnTo>
                  <a:lnTo>
                    <a:pt x="1922" y="1040"/>
                  </a:lnTo>
                  <a:lnTo>
                    <a:pt x="1916" y="1040"/>
                  </a:lnTo>
                  <a:lnTo>
                    <a:pt x="1911" y="1039"/>
                  </a:lnTo>
                  <a:lnTo>
                    <a:pt x="1908" y="1038"/>
                  </a:lnTo>
                  <a:lnTo>
                    <a:pt x="1906" y="1035"/>
                  </a:lnTo>
                  <a:lnTo>
                    <a:pt x="1905" y="1031"/>
                  </a:lnTo>
                  <a:lnTo>
                    <a:pt x="1905" y="1027"/>
                  </a:lnTo>
                  <a:lnTo>
                    <a:pt x="1906" y="1023"/>
                  </a:lnTo>
                  <a:lnTo>
                    <a:pt x="1907" y="1018"/>
                  </a:lnTo>
                  <a:lnTo>
                    <a:pt x="1909" y="1013"/>
                  </a:lnTo>
                  <a:lnTo>
                    <a:pt x="1919" y="995"/>
                  </a:lnTo>
                  <a:lnTo>
                    <a:pt x="1924" y="987"/>
                  </a:lnTo>
                  <a:lnTo>
                    <a:pt x="1863" y="956"/>
                  </a:lnTo>
                  <a:lnTo>
                    <a:pt x="1860" y="943"/>
                  </a:lnTo>
                  <a:lnTo>
                    <a:pt x="1849" y="912"/>
                  </a:lnTo>
                  <a:lnTo>
                    <a:pt x="1845" y="903"/>
                  </a:lnTo>
                  <a:lnTo>
                    <a:pt x="1840" y="894"/>
                  </a:lnTo>
                  <a:lnTo>
                    <a:pt x="1835" y="885"/>
                  </a:lnTo>
                  <a:lnTo>
                    <a:pt x="1828" y="877"/>
                  </a:lnTo>
                  <a:lnTo>
                    <a:pt x="1821" y="868"/>
                  </a:lnTo>
                  <a:lnTo>
                    <a:pt x="1813" y="862"/>
                  </a:lnTo>
                  <a:lnTo>
                    <a:pt x="1804" y="855"/>
                  </a:lnTo>
                  <a:lnTo>
                    <a:pt x="1796" y="851"/>
                  </a:lnTo>
                  <a:lnTo>
                    <a:pt x="1770" y="839"/>
                  </a:lnTo>
                  <a:lnTo>
                    <a:pt x="1735" y="822"/>
                  </a:lnTo>
                  <a:lnTo>
                    <a:pt x="1696" y="803"/>
                  </a:lnTo>
                  <a:lnTo>
                    <a:pt x="1655" y="780"/>
                  </a:lnTo>
                  <a:lnTo>
                    <a:pt x="1636" y="769"/>
                  </a:lnTo>
                  <a:lnTo>
                    <a:pt x="1617" y="757"/>
                  </a:lnTo>
                  <a:lnTo>
                    <a:pt x="1601" y="746"/>
                  </a:lnTo>
                  <a:lnTo>
                    <a:pt x="1587" y="735"/>
                  </a:lnTo>
                  <a:lnTo>
                    <a:pt x="1575" y="726"/>
                  </a:lnTo>
                  <a:lnTo>
                    <a:pt x="1566" y="716"/>
                  </a:lnTo>
                  <a:lnTo>
                    <a:pt x="1563" y="711"/>
                  </a:lnTo>
                  <a:lnTo>
                    <a:pt x="1562" y="707"/>
                  </a:lnTo>
                  <a:lnTo>
                    <a:pt x="1561" y="703"/>
                  </a:lnTo>
                  <a:lnTo>
                    <a:pt x="1561" y="699"/>
                  </a:lnTo>
                  <a:lnTo>
                    <a:pt x="1563" y="692"/>
                  </a:lnTo>
                  <a:lnTo>
                    <a:pt x="1566" y="685"/>
                  </a:lnTo>
                  <a:lnTo>
                    <a:pt x="1570" y="678"/>
                  </a:lnTo>
                  <a:lnTo>
                    <a:pt x="1576" y="671"/>
                  </a:lnTo>
                  <a:lnTo>
                    <a:pt x="1590" y="657"/>
                  </a:lnTo>
                  <a:lnTo>
                    <a:pt x="1607" y="641"/>
                  </a:lnTo>
                  <a:lnTo>
                    <a:pt x="1654" y="604"/>
                  </a:lnTo>
                  <a:lnTo>
                    <a:pt x="1712" y="555"/>
                  </a:lnTo>
                  <a:lnTo>
                    <a:pt x="1740" y="529"/>
                  </a:lnTo>
                  <a:lnTo>
                    <a:pt x="1762" y="505"/>
                  </a:lnTo>
                  <a:lnTo>
                    <a:pt x="1773" y="494"/>
                  </a:lnTo>
                  <a:lnTo>
                    <a:pt x="1783" y="484"/>
                  </a:lnTo>
                  <a:lnTo>
                    <a:pt x="1791" y="474"/>
                  </a:lnTo>
                  <a:lnTo>
                    <a:pt x="1802" y="467"/>
                  </a:lnTo>
                  <a:lnTo>
                    <a:pt x="1813" y="459"/>
                  </a:lnTo>
                  <a:lnTo>
                    <a:pt x="1824" y="452"/>
                  </a:lnTo>
                  <a:lnTo>
                    <a:pt x="1837" y="447"/>
                  </a:lnTo>
                  <a:lnTo>
                    <a:pt x="1851" y="443"/>
                  </a:lnTo>
                  <a:lnTo>
                    <a:pt x="1868" y="438"/>
                  </a:lnTo>
                  <a:lnTo>
                    <a:pt x="1886" y="436"/>
                  </a:lnTo>
                  <a:lnTo>
                    <a:pt x="1908" y="434"/>
                  </a:lnTo>
                  <a:lnTo>
                    <a:pt x="1932" y="434"/>
                  </a:lnTo>
                  <a:lnTo>
                    <a:pt x="1956" y="433"/>
                  </a:lnTo>
                  <a:lnTo>
                    <a:pt x="1977" y="431"/>
                  </a:lnTo>
                  <a:lnTo>
                    <a:pt x="1998" y="427"/>
                  </a:lnTo>
                  <a:lnTo>
                    <a:pt x="2016" y="423"/>
                  </a:lnTo>
                  <a:lnTo>
                    <a:pt x="2031" y="418"/>
                  </a:lnTo>
                  <a:lnTo>
                    <a:pt x="2044" y="412"/>
                  </a:lnTo>
                  <a:lnTo>
                    <a:pt x="2056" y="407"/>
                  </a:lnTo>
                  <a:lnTo>
                    <a:pt x="2066" y="400"/>
                  </a:lnTo>
                  <a:lnTo>
                    <a:pt x="2074" y="394"/>
                  </a:lnTo>
                  <a:lnTo>
                    <a:pt x="2082" y="387"/>
                  </a:lnTo>
                  <a:lnTo>
                    <a:pt x="2087" y="382"/>
                  </a:lnTo>
                  <a:lnTo>
                    <a:pt x="2092" y="376"/>
                  </a:lnTo>
                  <a:lnTo>
                    <a:pt x="2097" y="369"/>
                  </a:lnTo>
                  <a:lnTo>
                    <a:pt x="2098" y="365"/>
                  </a:lnTo>
                  <a:lnTo>
                    <a:pt x="2098" y="364"/>
                  </a:lnTo>
                  <a:lnTo>
                    <a:pt x="2098" y="361"/>
                  </a:lnTo>
                  <a:lnTo>
                    <a:pt x="2100" y="354"/>
                  </a:lnTo>
                  <a:lnTo>
                    <a:pt x="2105" y="347"/>
                  </a:lnTo>
                  <a:lnTo>
                    <a:pt x="2108" y="342"/>
                  </a:lnTo>
                  <a:lnTo>
                    <a:pt x="2113" y="338"/>
                  </a:lnTo>
                  <a:lnTo>
                    <a:pt x="2119" y="333"/>
                  </a:lnTo>
                  <a:lnTo>
                    <a:pt x="2127" y="327"/>
                  </a:lnTo>
                  <a:lnTo>
                    <a:pt x="2136" y="322"/>
                  </a:lnTo>
                  <a:lnTo>
                    <a:pt x="2147" y="316"/>
                  </a:lnTo>
                  <a:lnTo>
                    <a:pt x="2159" y="311"/>
                  </a:lnTo>
                  <a:lnTo>
                    <a:pt x="2174" y="305"/>
                  </a:lnTo>
                  <a:lnTo>
                    <a:pt x="2204" y="295"/>
                  </a:lnTo>
                  <a:lnTo>
                    <a:pt x="2236" y="281"/>
                  </a:lnTo>
                  <a:lnTo>
                    <a:pt x="2271" y="267"/>
                  </a:lnTo>
                  <a:lnTo>
                    <a:pt x="2306" y="250"/>
                  </a:lnTo>
                  <a:lnTo>
                    <a:pt x="2322" y="240"/>
                  </a:lnTo>
                  <a:lnTo>
                    <a:pt x="2339" y="230"/>
                  </a:lnTo>
                  <a:lnTo>
                    <a:pt x="2355" y="219"/>
                  </a:lnTo>
                  <a:lnTo>
                    <a:pt x="2369" y="207"/>
                  </a:lnTo>
                  <a:lnTo>
                    <a:pt x="2382" y="194"/>
                  </a:lnTo>
                  <a:lnTo>
                    <a:pt x="2394" y="181"/>
                  </a:lnTo>
                  <a:lnTo>
                    <a:pt x="2404" y="167"/>
                  </a:lnTo>
                  <a:lnTo>
                    <a:pt x="2413" y="152"/>
                  </a:lnTo>
                  <a:lnTo>
                    <a:pt x="2420" y="155"/>
                  </a:lnTo>
                  <a:lnTo>
                    <a:pt x="2427" y="157"/>
                  </a:lnTo>
                  <a:lnTo>
                    <a:pt x="2433" y="160"/>
                  </a:lnTo>
                  <a:lnTo>
                    <a:pt x="2440" y="160"/>
                  </a:lnTo>
                  <a:lnTo>
                    <a:pt x="2443" y="160"/>
                  </a:lnTo>
                  <a:lnTo>
                    <a:pt x="2445" y="159"/>
                  </a:lnTo>
                  <a:lnTo>
                    <a:pt x="2449" y="155"/>
                  </a:lnTo>
                  <a:lnTo>
                    <a:pt x="2451" y="152"/>
                  </a:lnTo>
                  <a:lnTo>
                    <a:pt x="2455" y="143"/>
                  </a:lnTo>
                  <a:lnTo>
                    <a:pt x="2460" y="132"/>
                  </a:lnTo>
                  <a:lnTo>
                    <a:pt x="2463" y="118"/>
                  </a:lnTo>
                  <a:lnTo>
                    <a:pt x="2465" y="103"/>
                  </a:lnTo>
                  <a:lnTo>
                    <a:pt x="2467" y="88"/>
                  </a:lnTo>
                  <a:lnTo>
                    <a:pt x="2469" y="71"/>
                  </a:lnTo>
                  <a:lnTo>
                    <a:pt x="2472" y="40"/>
                  </a:lnTo>
                  <a:lnTo>
                    <a:pt x="2473" y="15"/>
                  </a:lnTo>
                  <a:lnTo>
                    <a:pt x="2473" y="0"/>
                  </a:lnTo>
                  <a:lnTo>
                    <a:pt x="2475" y="4"/>
                  </a:lnTo>
                  <a:lnTo>
                    <a:pt x="2478" y="12"/>
                  </a:lnTo>
                  <a:lnTo>
                    <a:pt x="2483" y="20"/>
                  </a:lnTo>
                  <a:lnTo>
                    <a:pt x="2492" y="30"/>
                  </a:lnTo>
                  <a:lnTo>
                    <a:pt x="2501" y="41"/>
                  </a:lnTo>
                  <a:lnTo>
                    <a:pt x="2513" y="53"/>
                  </a:lnTo>
                  <a:lnTo>
                    <a:pt x="2525" y="65"/>
                  </a:lnTo>
                  <a:lnTo>
                    <a:pt x="2539" y="77"/>
                  </a:lnTo>
                  <a:lnTo>
                    <a:pt x="2554" y="89"/>
                  </a:lnTo>
                  <a:lnTo>
                    <a:pt x="2569" y="100"/>
                  </a:lnTo>
                  <a:lnTo>
                    <a:pt x="2586" y="111"/>
                  </a:lnTo>
                  <a:lnTo>
                    <a:pt x="2602" y="119"/>
                  </a:lnTo>
                  <a:lnTo>
                    <a:pt x="2618" y="127"/>
                  </a:lnTo>
                  <a:lnTo>
                    <a:pt x="2635" y="132"/>
                  </a:lnTo>
                  <a:lnTo>
                    <a:pt x="2643" y="135"/>
                  </a:lnTo>
                  <a:lnTo>
                    <a:pt x="2651" y="137"/>
                  </a:lnTo>
                  <a:lnTo>
                    <a:pt x="2660" y="138"/>
                  </a:lnTo>
                  <a:lnTo>
                    <a:pt x="2667" y="138"/>
                  </a:lnTo>
                  <a:lnTo>
                    <a:pt x="2683" y="138"/>
                  </a:lnTo>
                  <a:lnTo>
                    <a:pt x="2698" y="139"/>
                  </a:lnTo>
                  <a:lnTo>
                    <a:pt x="2713" y="141"/>
                  </a:lnTo>
                  <a:lnTo>
                    <a:pt x="2728" y="143"/>
                  </a:lnTo>
                  <a:lnTo>
                    <a:pt x="2744" y="145"/>
                  </a:lnTo>
                  <a:lnTo>
                    <a:pt x="2758" y="150"/>
                  </a:lnTo>
                  <a:lnTo>
                    <a:pt x="2772" y="153"/>
                  </a:lnTo>
                  <a:lnTo>
                    <a:pt x="2785" y="159"/>
                  </a:lnTo>
                  <a:lnTo>
                    <a:pt x="2799" y="163"/>
                  </a:lnTo>
                  <a:lnTo>
                    <a:pt x="2811" y="169"/>
                  </a:lnTo>
                  <a:lnTo>
                    <a:pt x="2824" y="176"/>
                  </a:lnTo>
                  <a:lnTo>
                    <a:pt x="2836" y="182"/>
                  </a:lnTo>
                  <a:lnTo>
                    <a:pt x="2847" y="190"/>
                  </a:lnTo>
                  <a:lnTo>
                    <a:pt x="2858" y="198"/>
                  </a:lnTo>
                  <a:lnTo>
                    <a:pt x="2869" y="206"/>
                  </a:lnTo>
                  <a:lnTo>
                    <a:pt x="2879" y="215"/>
                  </a:lnTo>
                  <a:lnTo>
                    <a:pt x="2888" y="225"/>
                  </a:lnTo>
                  <a:lnTo>
                    <a:pt x="2899" y="233"/>
                  </a:lnTo>
                  <a:lnTo>
                    <a:pt x="2912" y="239"/>
                  </a:lnTo>
                  <a:lnTo>
                    <a:pt x="2925" y="244"/>
                  </a:lnTo>
                  <a:lnTo>
                    <a:pt x="2938" y="250"/>
                  </a:lnTo>
                  <a:lnTo>
                    <a:pt x="2953" y="254"/>
                  </a:lnTo>
                  <a:lnTo>
                    <a:pt x="2968" y="258"/>
                  </a:lnTo>
                  <a:lnTo>
                    <a:pt x="2982" y="261"/>
                  </a:lnTo>
                  <a:lnTo>
                    <a:pt x="3009" y="265"/>
                  </a:lnTo>
                  <a:lnTo>
                    <a:pt x="3035" y="270"/>
                  </a:lnTo>
                  <a:lnTo>
                    <a:pt x="3057" y="273"/>
                  </a:lnTo>
                  <a:lnTo>
                    <a:pt x="3072" y="277"/>
                  </a:lnTo>
                  <a:lnTo>
                    <a:pt x="3076" y="278"/>
                  </a:lnTo>
                  <a:lnTo>
                    <a:pt x="3078" y="279"/>
                  </a:lnTo>
                  <a:lnTo>
                    <a:pt x="3080" y="283"/>
                  </a:lnTo>
                  <a:lnTo>
                    <a:pt x="3082" y="285"/>
                  </a:lnTo>
                  <a:lnTo>
                    <a:pt x="3085" y="291"/>
                  </a:lnTo>
                  <a:lnTo>
                    <a:pt x="3087" y="299"/>
                  </a:lnTo>
                  <a:lnTo>
                    <a:pt x="3089" y="309"/>
                  </a:lnTo>
                  <a:lnTo>
                    <a:pt x="3089" y="319"/>
                  </a:lnTo>
                  <a:lnTo>
                    <a:pt x="3089" y="329"/>
                  </a:lnTo>
                  <a:lnTo>
                    <a:pt x="3087" y="340"/>
                  </a:lnTo>
                  <a:lnTo>
                    <a:pt x="3082" y="386"/>
                  </a:lnTo>
                  <a:lnTo>
                    <a:pt x="3078" y="421"/>
                  </a:lnTo>
                  <a:lnTo>
                    <a:pt x="3077" y="427"/>
                  </a:lnTo>
                  <a:lnTo>
                    <a:pt x="3074" y="435"/>
                  </a:lnTo>
                  <a:lnTo>
                    <a:pt x="3070" y="444"/>
                  </a:lnTo>
                  <a:lnTo>
                    <a:pt x="3064" y="452"/>
                  </a:lnTo>
                  <a:lnTo>
                    <a:pt x="3048" y="471"/>
                  </a:lnTo>
                  <a:lnTo>
                    <a:pt x="3030" y="490"/>
                  </a:lnTo>
                  <a:lnTo>
                    <a:pt x="2990" y="529"/>
                  </a:lnTo>
                  <a:lnTo>
                    <a:pt x="2956" y="560"/>
                  </a:lnTo>
                  <a:lnTo>
                    <a:pt x="2943" y="572"/>
                  </a:lnTo>
                  <a:lnTo>
                    <a:pt x="2928" y="584"/>
                  </a:lnTo>
                  <a:lnTo>
                    <a:pt x="2912" y="596"/>
                  </a:lnTo>
                  <a:lnTo>
                    <a:pt x="2896" y="607"/>
                  </a:lnTo>
                  <a:lnTo>
                    <a:pt x="2880" y="617"/>
                  </a:lnTo>
                  <a:lnTo>
                    <a:pt x="2864" y="625"/>
                  </a:lnTo>
                  <a:lnTo>
                    <a:pt x="2851" y="632"/>
                  </a:lnTo>
                  <a:lnTo>
                    <a:pt x="2839" y="637"/>
                  </a:lnTo>
                  <a:lnTo>
                    <a:pt x="2833" y="641"/>
                  </a:lnTo>
                  <a:lnTo>
                    <a:pt x="2825" y="647"/>
                  </a:lnTo>
                  <a:lnTo>
                    <a:pt x="2817" y="657"/>
                  </a:lnTo>
                  <a:lnTo>
                    <a:pt x="2806" y="668"/>
                  </a:lnTo>
                  <a:lnTo>
                    <a:pt x="2781" y="695"/>
                  </a:lnTo>
                  <a:lnTo>
                    <a:pt x="2753" y="728"/>
                  </a:lnTo>
                  <a:lnTo>
                    <a:pt x="2725" y="763"/>
                  </a:lnTo>
                  <a:lnTo>
                    <a:pt x="2698" y="798"/>
                  </a:lnTo>
                  <a:lnTo>
                    <a:pt x="2672" y="831"/>
                  </a:lnTo>
                  <a:lnTo>
                    <a:pt x="2651" y="859"/>
                  </a:lnTo>
                  <a:lnTo>
                    <a:pt x="2642" y="872"/>
                  </a:lnTo>
                  <a:lnTo>
                    <a:pt x="2635" y="885"/>
                  </a:lnTo>
                  <a:lnTo>
                    <a:pt x="2629" y="900"/>
                  </a:lnTo>
                  <a:lnTo>
                    <a:pt x="2625" y="914"/>
                  </a:lnTo>
                  <a:lnTo>
                    <a:pt x="2622" y="929"/>
                  </a:lnTo>
                  <a:lnTo>
                    <a:pt x="2620" y="943"/>
                  </a:lnTo>
                  <a:lnTo>
                    <a:pt x="2618" y="957"/>
                  </a:lnTo>
                  <a:lnTo>
                    <a:pt x="2618" y="971"/>
                  </a:lnTo>
                  <a:lnTo>
                    <a:pt x="2618" y="999"/>
                  </a:lnTo>
                  <a:lnTo>
                    <a:pt x="2621" y="1024"/>
                  </a:lnTo>
                  <a:lnTo>
                    <a:pt x="2622" y="1044"/>
                  </a:lnTo>
                  <a:lnTo>
                    <a:pt x="2623" y="1060"/>
                  </a:lnTo>
                  <a:lnTo>
                    <a:pt x="2623" y="1072"/>
                  </a:lnTo>
                  <a:lnTo>
                    <a:pt x="2621" y="1082"/>
                  </a:lnTo>
                  <a:lnTo>
                    <a:pt x="2618" y="1089"/>
                  </a:lnTo>
                  <a:lnTo>
                    <a:pt x="2616" y="1096"/>
                  </a:lnTo>
                  <a:lnTo>
                    <a:pt x="2612" y="1103"/>
                  </a:lnTo>
                  <a:lnTo>
                    <a:pt x="2608" y="1111"/>
                  </a:lnTo>
                  <a:lnTo>
                    <a:pt x="2594" y="1129"/>
                  </a:lnTo>
                  <a:lnTo>
                    <a:pt x="2576" y="1153"/>
                  </a:lnTo>
                  <a:lnTo>
                    <a:pt x="2551" y="1183"/>
                  </a:lnTo>
                  <a:lnTo>
                    <a:pt x="2517" y="1221"/>
                  </a:lnTo>
                  <a:lnTo>
                    <a:pt x="2509" y="1230"/>
                  </a:lnTo>
                  <a:lnTo>
                    <a:pt x="2501" y="1240"/>
                  </a:lnTo>
                  <a:lnTo>
                    <a:pt x="2494" y="1251"/>
                  </a:lnTo>
                  <a:lnTo>
                    <a:pt x="2488" y="1260"/>
                  </a:lnTo>
                  <a:lnTo>
                    <a:pt x="2483" y="1270"/>
                  </a:lnTo>
                  <a:lnTo>
                    <a:pt x="2479" y="1279"/>
                  </a:lnTo>
                  <a:lnTo>
                    <a:pt x="2476" y="1288"/>
                  </a:lnTo>
                  <a:lnTo>
                    <a:pt x="2473" y="1297"/>
                  </a:lnTo>
                  <a:lnTo>
                    <a:pt x="2469" y="1313"/>
                  </a:lnTo>
                  <a:lnTo>
                    <a:pt x="2468" y="1328"/>
                  </a:lnTo>
                  <a:lnTo>
                    <a:pt x="2469" y="1344"/>
                  </a:lnTo>
                  <a:lnTo>
                    <a:pt x="2472" y="1357"/>
                  </a:lnTo>
                  <a:lnTo>
                    <a:pt x="2476" y="1369"/>
                  </a:lnTo>
                  <a:lnTo>
                    <a:pt x="2480" y="1378"/>
                  </a:lnTo>
                  <a:lnTo>
                    <a:pt x="2485" y="1387"/>
                  </a:lnTo>
                  <a:lnTo>
                    <a:pt x="2489" y="1395"/>
                  </a:lnTo>
                  <a:lnTo>
                    <a:pt x="2498" y="1406"/>
                  </a:lnTo>
                  <a:lnTo>
                    <a:pt x="2501" y="1409"/>
                  </a:lnTo>
                  <a:lnTo>
                    <a:pt x="2505" y="1410"/>
                  </a:lnTo>
                  <a:lnTo>
                    <a:pt x="2516" y="1412"/>
                  </a:lnTo>
                  <a:lnTo>
                    <a:pt x="2534" y="1417"/>
                  </a:lnTo>
                  <a:lnTo>
                    <a:pt x="2555" y="1423"/>
                  </a:lnTo>
                  <a:lnTo>
                    <a:pt x="2580" y="1433"/>
                  </a:lnTo>
                  <a:lnTo>
                    <a:pt x="2609" y="1444"/>
                  </a:lnTo>
                  <a:lnTo>
                    <a:pt x="2623" y="1451"/>
                  </a:lnTo>
                  <a:lnTo>
                    <a:pt x="2638" y="1458"/>
                  </a:lnTo>
                  <a:lnTo>
                    <a:pt x="2652" y="1467"/>
                  </a:lnTo>
                  <a:lnTo>
                    <a:pt x="2667" y="1475"/>
                  </a:lnTo>
                  <a:lnTo>
                    <a:pt x="2682" y="1485"/>
                  </a:lnTo>
                  <a:lnTo>
                    <a:pt x="2694" y="1495"/>
                  </a:lnTo>
                  <a:lnTo>
                    <a:pt x="2703" y="1506"/>
                  </a:lnTo>
                  <a:lnTo>
                    <a:pt x="2712" y="1517"/>
                  </a:lnTo>
                  <a:lnTo>
                    <a:pt x="2720" y="1528"/>
                  </a:lnTo>
                  <a:lnTo>
                    <a:pt x="2726" y="1538"/>
                  </a:lnTo>
                  <a:lnTo>
                    <a:pt x="2733" y="1549"/>
                  </a:lnTo>
                  <a:lnTo>
                    <a:pt x="2737" y="1559"/>
                  </a:lnTo>
                  <a:lnTo>
                    <a:pt x="2749" y="1599"/>
                  </a:lnTo>
                  <a:lnTo>
                    <a:pt x="2757" y="1631"/>
                  </a:lnTo>
                  <a:lnTo>
                    <a:pt x="2759" y="1636"/>
                  </a:lnTo>
                  <a:lnTo>
                    <a:pt x="2763" y="1640"/>
                  </a:lnTo>
                  <a:lnTo>
                    <a:pt x="2768" y="1642"/>
                  </a:lnTo>
                  <a:lnTo>
                    <a:pt x="2773" y="1642"/>
                  </a:lnTo>
                  <a:lnTo>
                    <a:pt x="2780" y="1641"/>
                  </a:lnTo>
                  <a:lnTo>
                    <a:pt x="2786" y="1639"/>
                  </a:lnTo>
                  <a:lnTo>
                    <a:pt x="2793" y="1636"/>
                  </a:lnTo>
                  <a:lnTo>
                    <a:pt x="2799" y="1632"/>
                  </a:lnTo>
                  <a:lnTo>
                    <a:pt x="2823" y="1617"/>
                  </a:lnTo>
                  <a:lnTo>
                    <a:pt x="2834" y="1609"/>
                  </a:lnTo>
                  <a:lnTo>
                    <a:pt x="2835" y="1606"/>
                  </a:lnTo>
                  <a:lnTo>
                    <a:pt x="2839" y="1592"/>
                  </a:lnTo>
                  <a:lnTo>
                    <a:pt x="2848" y="1560"/>
                  </a:lnTo>
                  <a:lnTo>
                    <a:pt x="2861" y="1504"/>
                  </a:lnTo>
                  <a:lnTo>
                    <a:pt x="2863" y="1495"/>
                  </a:lnTo>
                  <a:lnTo>
                    <a:pt x="2864" y="1487"/>
                  </a:lnTo>
                  <a:lnTo>
                    <a:pt x="2864" y="1480"/>
                  </a:lnTo>
                  <a:lnTo>
                    <a:pt x="2863" y="1472"/>
                  </a:lnTo>
                  <a:lnTo>
                    <a:pt x="2861" y="1466"/>
                  </a:lnTo>
                  <a:lnTo>
                    <a:pt x="2859" y="1460"/>
                  </a:lnTo>
                  <a:lnTo>
                    <a:pt x="2857" y="1454"/>
                  </a:lnTo>
                  <a:lnTo>
                    <a:pt x="2852" y="1449"/>
                  </a:lnTo>
                  <a:lnTo>
                    <a:pt x="2845" y="1439"/>
                  </a:lnTo>
                  <a:lnTo>
                    <a:pt x="2835" y="1432"/>
                  </a:lnTo>
                  <a:lnTo>
                    <a:pt x="2823" y="1426"/>
                  </a:lnTo>
                  <a:lnTo>
                    <a:pt x="2812" y="1421"/>
                  </a:lnTo>
                  <a:lnTo>
                    <a:pt x="2800" y="1417"/>
                  </a:lnTo>
                  <a:lnTo>
                    <a:pt x="2788" y="1414"/>
                  </a:lnTo>
                  <a:lnTo>
                    <a:pt x="2776" y="1412"/>
                  </a:lnTo>
                  <a:lnTo>
                    <a:pt x="2766" y="1410"/>
                  </a:lnTo>
                  <a:lnTo>
                    <a:pt x="2751" y="1409"/>
                  </a:lnTo>
                  <a:lnTo>
                    <a:pt x="2745" y="1409"/>
                  </a:lnTo>
                  <a:lnTo>
                    <a:pt x="2745" y="1400"/>
                  </a:lnTo>
                  <a:lnTo>
                    <a:pt x="2745" y="1376"/>
                  </a:lnTo>
                  <a:lnTo>
                    <a:pt x="2746" y="1343"/>
                  </a:lnTo>
                  <a:lnTo>
                    <a:pt x="2746" y="1303"/>
                  </a:lnTo>
                  <a:lnTo>
                    <a:pt x="2747" y="1262"/>
                  </a:lnTo>
                  <a:lnTo>
                    <a:pt x="2748" y="1224"/>
                  </a:lnTo>
                  <a:lnTo>
                    <a:pt x="2749" y="1193"/>
                  </a:lnTo>
                  <a:lnTo>
                    <a:pt x="2750" y="1176"/>
                  </a:lnTo>
                  <a:lnTo>
                    <a:pt x="2751" y="1171"/>
                  </a:lnTo>
                  <a:lnTo>
                    <a:pt x="2751" y="1166"/>
                  </a:lnTo>
                  <a:lnTo>
                    <a:pt x="2750" y="1162"/>
                  </a:lnTo>
                  <a:lnTo>
                    <a:pt x="2748" y="1156"/>
                  </a:lnTo>
                  <a:lnTo>
                    <a:pt x="2744" y="1147"/>
                  </a:lnTo>
                  <a:lnTo>
                    <a:pt x="2736" y="1136"/>
                  </a:lnTo>
                  <a:lnTo>
                    <a:pt x="2727" y="1122"/>
                  </a:lnTo>
                  <a:lnTo>
                    <a:pt x="2719" y="1104"/>
                  </a:lnTo>
                  <a:lnTo>
                    <a:pt x="2714" y="1093"/>
                  </a:lnTo>
                  <a:lnTo>
                    <a:pt x="2710" y="1081"/>
                  </a:lnTo>
                  <a:lnTo>
                    <a:pt x="2706" y="1068"/>
                  </a:lnTo>
                  <a:lnTo>
                    <a:pt x="2701" y="1054"/>
                  </a:lnTo>
                  <a:lnTo>
                    <a:pt x="2699" y="1047"/>
                  </a:lnTo>
                  <a:lnTo>
                    <a:pt x="2698" y="1039"/>
                  </a:lnTo>
                  <a:lnTo>
                    <a:pt x="2698" y="1031"/>
                  </a:lnTo>
                  <a:lnTo>
                    <a:pt x="2698" y="1024"/>
                  </a:lnTo>
                  <a:lnTo>
                    <a:pt x="2699" y="1010"/>
                  </a:lnTo>
                  <a:lnTo>
                    <a:pt x="2703" y="995"/>
                  </a:lnTo>
                  <a:lnTo>
                    <a:pt x="2709" y="982"/>
                  </a:lnTo>
                  <a:lnTo>
                    <a:pt x="2715" y="969"/>
                  </a:lnTo>
                  <a:lnTo>
                    <a:pt x="2723" y="957"/>
                  </a:lnTo>
                  <a:lnTo>
                    <a:pt x="2732" y="946"/>
                  </a:lnTo>
                  <a:lnTo>
                    <a:pt x="2749" y="925"/>
                  </a:lnTo>
                  <a:lnTo>
                    <a:pt x="2768" y="906"/>
                  </a:lnTo>
                  <a:lnTo>
                    <a:pt x="2784" y="890"/>
                  </a:lnTo>
                  <a:lnTo>
                    <a:pt x="2795" y="876"/>
                  </a:lnTo>
                  <a:lnTo>
                    <a:pt x="2799" y="870"/>
                  </a:lnTo>
                  <a:lnTo>
                    <a:pt x="2805" y="866"/>
                  </a:lnTo>
                  <a:lnTo>
                    <a:pt x="2810" y="862"/>
                  </a:lnTo>
                  <a:lnTo>
                    <a:pt x="2815" y="858"/>
                  </a:lnTo>
                  <a:lnTo>
                    <a:pt x="2822" y="856"/>
                  </a:lnTo>
                  <a:lnTo>
                    <a:pt x="2827" y="855"/>
                  </a:lnTo>
                  <a:lnTo>
                    <a:pt x="2835" y="854"/>
                  </a:lnTo>
                  <a:lnTo>
                    <a:pt x="2842" y="853"/>
                  </a:lnTo>
                  <a:lnTo>
                    <a:pt x="2856" y="854"/>
                  </a:lnTo>
                  <a:lnTo>
                    <a:pt x="2871" y="855"/>
                  </a:lnTo>
                  <a:lnTo>
                    <a:pt x="2886" y="857"/>
                  </a:lnTo>
                  <a:lnTo>
                    <a:pt x="2900" y="859"/>
                  </a:lnTo>
                  <a:lnTo>
                    <a:pt x="2905" y="860"/>
                  </a:lnTo>
                  <a:lnTo>
                    <a:pt x="2908" y="863"/>
                  </a:lnTo>
                  <a:lnTo>
                    <a:pt x="2911" y="865"/>
                  </a:lnTo>
                  <a:lnTo>
                    <a:pt x="2916" y="868"/>
                  </a:lnTo>
                  <a:lnTo>
                    <a:pt x="2923" y="877"/>
                  </a:lnTo>
                  <a:lnTo>
                    <a:pt x="2931" y="888"/>
                  </a:lnTo>
                  <a:lnTo>
                    <a:pt x="2947" y="914"/>
                  </a:lnTo>
                  <a:lnTo>
                    <a:pt x="2963" y="943"/>
                  </a:lnTo>
                  <a:lnTo>
                    <a:pt x="2980" y="974"/>
                  </a:lnTo>
                  <a:lnTo>
                    <a:pt x="2995" y="1001"/>
                  </a:lnTo>
                  <a:lnTo>
                    <a:pt x="3003" y="1012"/>
                  </a:lnTo>
                  <a:lnTo>
                    <a:pt x="3009" y="1022"/>
                  </a:lnTo>
                  <a:lnTo>
                    <a:pt x="3016" y="1028"/>
                  </a:lnTo>
                  <a:lnTo>
                    <a:pt x="3022" y="1031"/>
                  </a:lnTo>
                  <a:lnTo>
                    <a:pt x="3029" y="1033"/>
                  </a:lnTo>
                  <a:lnTo>
                    <a:pt x="3035" y="1033"/>
                  </a:lnTo>
                  <a:lnTo>
                    <a:pt x="3043" y="1035"/>
                  </a:lnTo>
                  <a:lnTo>
                    <a:pt x="3049" y="1033"/>
                  </a:lnTo>
                  <a:lnTo>
                    <a:pt x="3065" y="1030"/>
                  </a:lnTo>
                  <a:lnTo>
                    <a:pt x="3080" y="1025"/>
                  </a:lnTo>
                  <a:lnTo>
                    <a:pt x="3111" y="1010"/>
                  </a:lnTo>
                  <a:lnTo>
                    <a:pt x="3145" y="993"/>
                  </a:lnTo>
                  <a:lnTo>
                    <a:pt x="3153" y="989"/>
                  </a:lnTo>
                  <a:lnTo>
                    <a:pt x="3160" y="987"/>
                  </a:lnTo>
                  <a:lnTo>
                    <a:pt x="3167" y="985"/>
                  </a:lnTo>
                  <a:lnTo>
                    <a:pt x="3173" y="982"/>
                  </a:lnTo>
                  <a:lnTo>
                    <a:pt x="3179" y="982"/>
                  </a:lnTo>
                  <a:lnTo>
                    <a:pt x="3185" y="982"/>
                  </a:lnTo>
                  <a:lnTo>
                    <a:pt x="3190" y="982"/>
                  </a:lnTo>
                  <a:lnTo>
                    <a:pt x="3195" y="983"/>
                  </a:lnTo>
                  <a:lnTo>
                    <a:pt x="3205" y="987"/>
                  </a:lnTo>
                  <a:lnTo>
                    <a:pt x="3214" y="992"/>
                  </a:lnTo>
                  <a:lnTo>
                    <a:pt x="3224" y="998"/>
                  </a:lnTo>
                  <a:lnTo>
                    <a:pt x="3233" y="1004"/>
                  </a:lnTo>
                  <a:lnTo>
                    <a:pt x="3241" y="1006"/>
                  </a:lnTo>
                  <a:lnTo>
                    <a:pt x="3253" y="1010"/>
                  </a:lnTo>
                  <a:lnTo>
                    <a:pt x="3268" y="1012"/>
                  </a:lnTo>
                  <a:lnTo>
                    <a:pt x="3287" y="1014"/>
                  </a:lnTo>
                  <a:lnTo>
                    <a:pt x="3330" y="1016"/>
                  </a:lnTo>
                  <a:lnTo>
                    <a:pt x="3380" y="1018"/>
                  </a:lnTo>
                  <a:lnTo>
                    <a:pt x="3430" y="1019"/>
                  </a:lnTo>
                  <a:lnTo>
                    <a:pt x="3476" y="1020"/>
                  </a:lnTo>
                  <a:lnTo>
                    <a:pt x="3514" y="1020"/>
                  </a:lnTo>
                  <a:lnTo>
                    <a:pt x="3539" y="1020"/>
                  </a:lnTo>
                  <a:lnTo>
                    <a:pt x="3555" y="1019"/>
                  </a:lnTo>
                  <a:lnTo>
                    <a:pt x="3571" y="1016"/>
                  </a:lnTo>
                  <a:lnTo>
                    <a:pt x="3585" y="1012"/>
                  </a:lnTo>
                  <a:lnTo>
                    <a:pt x="3599" y="1006"/>
                  </a:lnTo>
                  <a:lnTo>
                    <a:pt x="3613" y="1002"/>
                  </a:lnTo>
                  <a:lnTo>
                    <a:pt x="3627" y="998"/>
                  </a:lnTo>
                  <a:lnTo>
                    <a:pt x="3641" y="994"/>
                  </a:lnTo>
                  <a:lnTo>
                    <a:pt x="3656" y="993"/>
                  </a:lnTo>
                  <a:lnTo>
                    <a:pt x="3664" y="994"/>
                  </a:lnTo>
                  <a:lnTo>
                    <a:pt x="3674" y="998"/>
                  </a:lnTo>
                  <a:lnTo>
                    <a:pt x="3686" y="1003"/>
                  </a:lnTo>
                  <a:lnTo>
                    <a:pt x="3699" y="1011"/>
                  </a:lnTo>
                  <a:lnTo>
                    <a:pt x="3728" y="1029"/>
                  </a:lnTo>
                  <a:lnTo>
                    <a:pt x="3759" y="1051"/>
                  </a:lnTo>
                  <a:lnTo>
                    <a:pt x="3787" y="1073"/>
                  </a:lnTo>
                  <a:lnTo>
                    <a:pt x="3811" y="1091"/>
                  </a:lnTo>
                  <a:lnTo>
                    <a:pt x="3826" y="1104"/>
                  </a:lnTo>
                  <a:lnTo>
                    <a:pt x="3833" y="1110"/>
                  </a:lnTo>
                  <a:lnTo>
                    <a:pt x="3845" y="1110"/>
                  </a:lnTo>
                  <a:lnTo>
                    <a:pt x="3874" y="1112"/>
                  </a:lnTo>
                  <a:lnTo>
                    <a:pt x="3892" y="1113"/>
                  </a:lnTo>
                  <a:lnTo>
                    <a:pt x="3910" y="1116"/>
                  </a:lnTo>
                  <a:lnTo>
                    <a:pt x="3928" y="1121"/>
                  </a:lnTo>
                  <a:lnTo>
                    <a:pt x="3944" y="1126"/>
                  </a:lnTo>
                  <a:lnTo>
                    <a:pt x="3952" y="1130"/>
                  </a:lnTo>
                  <a:lnTo>
                    <a:pt x="3959" y="1136"/>
                  </a:lnTo>
                  <a:lnTo>
                    <a:pt x="3967" y="1143"/>
                  </a:lnTo>
                  <a:lnTo>
                    <a:pt x="3974" y="1152"/>
                  </a:lnTo>
                  <a:lnTo>
                    <a:pt x="3990" y="1172"/>
                  </a:lnTo>
                  <a:lnTo>
                    <a:pt x="4006" y="1193"/>
                  </a:lnTo>
                  <a:lnTo>
                    <a:pt x="4022" y="1215"/>
                  </a:lnTo>
                  <a:lnTo>
                    <a:pt x="4039" y="1234"/>
                  </a:lnTo>
                  <a:lnTo>
                    <a:pt x="4046" y="1241"/>
                  </a:lnTo>
                  <a:lnTo>
                    <a:pt x="4055" y="1247"/>
                  </a:lnTo>
                  <a:lnTo>
                    <a:pt x="4064" y="1251"/>
                  </a:lnTo>
                  <a:lnTo>
                    <a:pt x="4071" y="1253"/>
                  </a:lnTo>
                  <a:lnTo>
                    <a:pt x="4076" y="1253"/>
                  </a:lnTo>
                  <a:lnTo>
                    <a:pt x="4080" y="1253"/>
                  </a:lnTo>
                  <a:lnTo>
                    <a:pt x="4085" y="1251"/>
                  </a:lnTo>
                  <a:lnTo>
                    <a:pt x="4090" y="1249"/>
                  </a:lnTo>
                  <a:lnTo>
                    <a:pt x="4101" y="1242"/>
                  </a:lnTo>
                  <a:lnTo>
                    <a:pt x="4112" y="1234"/>
                  </a:lnTo>
                  <a:lnTo>
                    <a:pt x="4136" y="1212"/>
                  </a:lnTo>
                  <a:lnTo>
                    <a:pt x="4162" y="1185"/>
                  </a:lnTo>
                  <a:lnTo>
                    <a:pt x="4187" y="1158"/>
                  </a:lnTo>
                  <a:lnTo>
                    <a:pt x="4212" y="1133"/>
                  </a:lnTo>
                  <a:lnTo>
                    <a:pt x="4224" y="1123"/>
                  </a:lnTo>
                  <a:lnTo>
                    <a:pt x="4235" y="1114"/>
                  </a:lnTo>
                  <a:lnTo>
                    <a:pt x="4245" y="1107"/>
                  </a:lnTo>
                  <a:lnTo>
                    <a:pt x="4255" y="1104"/>
                  </a:lnTo>
                  <a:lnTo>
                    <a:pt x="4260" y="1103"/>
                  </a:lnTo>
                  <a:lnTo>
                    <a:pt x="4265" y="1103"/>
                  </a:lnTo>
                  <a:lnTo>
                    <a:pt x="4269" y="1104"/>
                  </a:lnTo>
                  <a:lnTo>
                    <a:pt x="4275" y="1105"/>
                  </a:lnTo>
                  <a:lnTo>
                    <a:pt x="4286" y="1110"/>
                  </a:lnTo>
                  <a:lnTo>
                    <a:pt x="4297" y="1115"/>
                  </a:lnTo>
                  <a:lnTo>
                    <a:pt x="4307" y="1124"/>
                  </a:lnTo>
                  <a:lnTo>
                    <a:pt x="4319" y="1133"/>
                  </a:lnTo>
                  <a:lnTo>
                    <a:pt x="4329" y="1142"/>
                  </a:lnTo>
                  <a:lnTo>
                    <a:pt x="4340" y="1152"/>
                  </a:lnTo>
                  <a:lnTo>
                    <a:pt x="4374" y="1191"/>
                  </a:lnTo>
                  <a:lnTo>
                    <a:pt x="4388" y="1209"/>
                  </a:lnTo>
                  <a:lnTo>
                    <a:pt x="4391" y="1210"/>
                  </a:lnTo>
                  <a:lnTo>
                    <a:pt x="4400" y="1212"/>
                  </a:lnTo>
                  <a:lnTo>
                    <a:pt x="4414" y="1215"/>
                  </a:lnTo>
                  <a:lnTo>
                    <a:pt x="4434" y="1220"/>
                  </a:lnTo>
                  <a:lnTo>
                    <a:pt x="4458" y="1225"/>
                  </a:lnTo>
                  <a:lnTo>
                    <a:pt x="4486" y="1230"/>
                  </a:lnTo>
                  <a:lnTo>
                    <a:pt x="4519" y="1236"/>
                  </a:lnTo>
                  <a:lnTo>
                    <a:pt x="4554" y="1242"/>
                  </a:lnTo>
                  <a:lnTo>
                    <a:pt x="4563" y="1245"/>
                  </a:lnTo>
                  <a:lnTo>
                    <a:pt x="4572" y="1247"/>
                  </a:lnTo>
                  <a:lnTo>
                    <a:pt x="4580" y="1250"/>
                  </a:lnTo>
                  <a:lnTo>
                    <a:pt x="4587" y="1254"/>
                  </a:lnTo>
                  <a:lnTo>
                    <a:pt x="4594" y="1259"/>
                  </a:lnTo>
                  <a:lnTo>
                    <a:pt x="4600" y="1263"/>
                  </a:lnTo>
                  <a:lnTo>
                    <a:pt x="4606" y="1269"/>
                  </a:lnTo>
                  <a:lnTo>
                    <a:pt x="4611" y="1275"/>
                  </a:lnTo>
                  <a:lnTo>
                    <a:pt x="4621" y="1287"/>
                  </a:lnTo>
                  <a:lnTo>
                    <a:pt x="4628" y="1301"/>
                  </a:lnTo>
                  <a:lnTo>
                    <a:pt x="4634" y="1315"/>
                  </a:lnTo>
                  <a:lnTo>
                    <a:pt x="4639" y="1329"/>
                  </a:lnTo>
                  <a:lnTo>
                    <a:pt x="4643" y="1344"/>
                  </a:lnTo>
                  <a:lnTo>
                    <a:pt x="4646" y="1357"/>
                  </a:lnTo>
                  <a:lnTo>
                    <a:pt x="4647" y="1370"/>
                  </a:lnTo>
                  <a:lnTo>
                    <a:pt x="4648" y="1381"/>
                  </a:lnTo>
                  <a:lnTo>
                    <a:pt x="4649" y="1397"/>
                  </a:lnTo>
                  <a:lnTo>
                    <a:pt x="4649" y="1403"/>
                  </a:lnTo>
                  <a:lnTo>
                    <a:pt x="4661" y="1403"/>
                  </a:lnTo>
                  <a:lnTo>
                    <a:pt x="4694" y="1402"/>
                  </a:lnTo>
                  <a:lnTo>
                    <a:pt x="4745" y="1401"/>
                  </a:lnTo>
                  <a:lnTo>
                    <a:pt x="4810" y="1398"/>
                  </a:lnTo>
                  <a:lnTo>
                    <a:pt x="4840" y="1397"/>
                  </a:lnTo>
                  <a:lnTo>
                    <a:pt x="4860" y="1398"/>
                  </a:lnTo>
                  <a:lnTo>
                    <a:pt x="4868" y="1399"/>
                  </a:lnTo>
                  <a:lnTo>
                    <a:pt x="4874" y="1401"/>
                  </a:lnTo>
                  <a:lnTo>
                    <a:pt x="4880" y="1403"/>
                  </a:lnTo>
                  <a:lnTo>
                    <a:pt x="4885" y="1407"/>
                  </a:lnTo>
                  <a:lnTo>
                    <a:pt x="4895" y="1413"/>
                  </a:lnTo>
                  <a:lnTo>
                    <a:pt x="4907" y="1423"/>
                  </a:lnTo>
                  <a:lnTo>
                    <a:pt x="4925" y="1434"/>
                  </a:lnTo>
                  <a:lnTo>
                    <a:pt x="4948" y="1448"/>
                  </a:lnTo>
                  <a:lnTo>
                    <a:pt x="4956" y="1452"/>
                  </a:lnTo>
                  <a:lnTo>
                    <a:pt x="4963" y="1458"/>
                  </a:lnTo>
                  <a:lnTo>
                    <a:pt x="4969" y="1463"/>
                  </a:lnTo>
                  <a:lnTo>
                    <a:pt x="4975" y="1471"/>
                  </a:lnTo>
                  <a:lnTo>
                    <a:pt x="4980" y="1479"/>
                  </a:lnTo>
                  <a:lnTo>
                    <a:pt x="4985" y="1487"/>
                  </a:lnTo>
                  <a:lnTo>
                    <a:pt x="4990" y="1497"/>
                  </a:lnTo>
                  <a:lnTo>
                    <a:pt x="4994" y="1508"/>
                  </a:lnTo>
                  <a:lnTo>
                    <a:pt x="5002" y="1530"/>
                  </a:lnTo>
                  <a:lnTo>
                    <a:pt x="5008" y="1555"/>
                  </a:lnTo>
                  <a:lnTo>
                    <a:pt x="5015" y="1580"/>
                  </a:lnTo>
                  <a:lnTo>
                    <a:pt x="5019" y="1606"/>
                  </a:lnTo>
                  <a:lnTo>
                    <a:pt x="5022" y="1633"/>
                  </a:lnTo>
                  <a:lnTo>
                    <a:pt x="5025" y="1659"/>
                  </a:lnTo>
                  <a:lnTo>
                    <a:pt x="5027" y="1684"/>
                  </a:lnTo>
                  <a:lnTo>
                    <a:pt x="5028" y="1708"/>
                  </a:lnTo>
                  <a:lnTo>
                    <a:pt x="5028" y="1751"/>
                  </a:lnTo>
                  <a:lnTo>
                    <a:pt x="5027" y="1781"/>
                  </a:lnTo>
                  <a:lnTo>
                    <a:pt x="5026" y="1792"/>
                  </a:lnTo>
                  <a:lnTo>
                    <a:pt x="5026" y="1801"/>
                  </a:lnTo>
                  <a:lnTo>
                    <a:pt x="5026" y="1808"/>
                  </a:lnTo>
                  <a:lnTo>
                    <a:pt x="5028" y="1816"/>
                  </a:lnTo>
                  <a:lnTo>
                    <a:pt x="5029" y="1821"/>
                  </a:lnTo>
                  <a:lnTo>
                    <a:pt x="5032" y="1826"/>
                  </a:lnTo>
                  <a:lnTo>
                    <a:pt x="5036" y="1829"/>
                  </a:lnTo>
                  <a:lnTo>
                    <a:pt x="5040" y="1832"/>
                  </a:lnTo>
                  <a:lnTo>
                    <a:pt x="5044" y="1834"/>
                  </a:lnTo>
                  <a:lnTo>
                    <a:pt x="5050" y="1837"/>
                  </a:lnTo>
                  <a:lnTo>
                    <a:pt x="5056" y="1838"/>
                  </a:lnTo>
                  <a:lnTo>
                    <a:pt x="5063" y="1839"/>
                  </a:lnTo>
                  <a:lnTo>
                    <a:pt x="5079" y="1840"/>
                  </a:lnTo>
                  <a:lnTo>
                    <a:pt x="5099" y="1842"/>
                  </a:lnTo>
                  <a:lnTo>
                    <a:pt x="5114" y="1843"/>
                  </a:lnTo>
                  <a:lnTo>
                    <a:pt x="5128" y="1843"/>
                  </a:lnTo>
                  <a:lnTo>
                    <a:pt x="5116" y="1867"/>
                  </a:lnTo>
                  <a:lnTo>
                    <a:pt x="5104" y="1888"/>
                  </a:lnTo>
                  <a:lnTo>
                    <a:pt x="5099" y="1896"/>
                  </a:lnTo>
                  <a:lnTo>
                    <a:pt x="5093" y="1904"/>
                  </a:lnTo>
                  <a:lnTo>
                    <a:pt x="5088" y="1910"/>
                  </a:lnTo>
                  <a:lnTo>
                    <a:pt x="5082" y="1914"/>
                  </a:lnTo>
                  <a:lnTo>
                    <a:pt x="5059" y="1928"/>
                  </a:lnTo>
                  <a:lnTo>
                    <a:pt x="5027" y="1951"/>
                  </a:lnTo>
                  <a:lnTo>
                    <a:pt x="4987" y="1977"/>
                  </a:lnTo>
                  <a:lnTo>
                    <a:pt x="4941" y="2005"/>
                  </a:lnTo>
                  <a:lnTo>
                    <a:pt x="4918" y="2019"/>
                  </a:lnTo>
                  <a:lnTo>
                    <a:pt x="4895" y="2032"/>
                  </a:lnTo>
                  <a:lnTo>
                    <a:pt x="4872" y="2044"/>
                  </a:lnTo>
                  <a:lnTo>
                    <a:pt x="4852" y="2054"/>
                  </a:lnTo>
                  <a:lnTo>
                    <a:pt x="4831" y="2063"/>
                  </a:lnTo>
                  <a:lnTo>
                    <a:pt x="4812" y="2068"/>
                  </a:lnTo>
                  <a:lnTo>
                    <a:pt x="4804" y="2071"/>
                  </a:lnTo>
                  <a:lnTo>
                    <a:pt x="4796" y="2072"/>
                  </a:lnTo>
                  <a:lnTo>
                    <a:pt x="4788" y="2073"/>
                  </a:lnTo>
                  <a:lnTo>
                    <a:pt x="4782" y="2073"/>
                  </a:lnTo>
                  <a:lnTo>
                    <a:pt x="4770" y="2072"/>
                  </a:lnTo>
                  <a:lnTo>
                    <a:pt x="4757" y="2071"/>
                  </a:lnTo>
                  <a:lnTo>
                    <a:pt x="4744" y="2072"/>
                  </a:lnTo>
                  <a:lnTo>
                    <a:pt x="4731" y="2074"/>
                  </a:lnTo>
                  <a:lnTo>
                    <a:pt x="4718" y="2076"/>
                  </a:lnTo>
                  <a:lnTo>
                    <a:pt x="4706" y="2079"/>
                  </a:lnTo>
                  <a:lnTo>
                    <a:pt x="4693" y="2083"/>
                  </a:lnTo>
                  <a:lnTo>
                    <a:pt x="4680" y="2087"/>
                  </a:lnTo>
                  <a:lnTo>
                    <a:pt x="4668" y="2092"/>
                  </a:lnTo>
                  <a:lnTo>
                    <a:pt x="4656" y="2098"/>
                  </a:lnTo>
                  <a:lnTo>
                    <a:pt x="4644" y="2103"/>
                  </a:lnTo>
                  <a:lnTo>
                    <a:pt x="4632" y="2110"/>
                  </a:lnTo>
                  <a:lnTo>
                    <a:pt x="4610" y="2124"/>
                  </a:lnTo>
                  <a:lnTo>
                    <a:pt x="4590" y="2139"/>
                  </a:lnTo>
                  <a:lnTo>
                    <a:pt x="4582" y="2147"/>
                  </a:lnTo>
                  <a:lnTo>
                    <a:pt x="4573" y="2157"/>
                  </a:lnTo>
                  <a:lnTo>
                    <a:pt x="4565" y="2166"/>
                  </a:lnTo>
                  <a:lnTo>
                    <a:pt x="4559" y="2176"/>
                  </a:lnTo>
                  <a:lnTo>
                    <a:pt x="4546" y="2196"/>
                  </a:lnTo>
                  <a:lnTo>
                    <a:pt x="4534" y="2215"/>
                  </a:lnTo>
                  <a:lnTo>
                    <a:pt x="4527" y="2224"/>
                  </a:lnTo>
                  <a:lnTo>
                    <a:pt x="4522" y="2232"/>
                  </a:lnTo>
                  <a:lnTo>
                    <a:pt x="4516" y="2238"/>
                  </a:lnTo>
                  <a:lnTo>
                    <a:pt x="4510" y="2244"/>
                  </a:lnTo>
                  <a:lnTo>
                    <a:pt x="4503" y="2247"/>
                  </a:lnTo>
                  <a:lnTo>
                    <a:pt x="4497" y="2249"/>
                  </a:lnTo>
                  <a:lnTo>
                    <a:pt x="4490" y="2249"/>
                  </a:lnTo>
                  <a:lnTo>
                    <a:pt x="4483" y="2247"/>
                  </a:lnTo>
                  <a:lnTo>
                    <a:pt x="4467" y="2240"/>
                  </a:lnTo>
                  <a:lnTo>
                    <a:pt x="4451" y="2233"/>
                  </a:lnTo>
                  <a:lnTo>
                    <a:pt x="4435" y="2224"/>
                  </a:lnTo>
                  <a:lnTo>
                    <a:pt x="4417" y="2216"/>
                  </a:lnTo>
                  <a:lnTo>
                    <a:pt x="4406" y="2212"/>
                  </a:lnTo>
                  <a:lnTo>
                    <a:pt x="4396" y="2209"/>
                  </a:lnTo>
                  <a:lnTo>
                    <a:pt x="4384" y="2206"/>
                  </a:lnTo>
                  <a:lnTo>
                    <a:pt x="4372" y="2202"/>
                  </a:lnTo>
                  <a:lnTo>
                    <a:pt x="4358" y="2200"/>
                  </a:lnTo>
                  <a:lnTo>
                    <a:pt x="4342" y="2199"/>
                  </a:lnTo>
                  <a:lnTo>
                    <a:pt x="4326" y="2198"/>
                  </a:lnTo>
                  <a:lnTo>
                    <a:pt x="4307" y="2197"/>
                  </a:lnTo>
                  <a:lnTo>
                    <a:pt x="4269" y="2198"/>
                  </a:lnTo>
                  <a:lnTo>
                    <a:pt x="4230" y="2199"/>
                  </a:lnTo>
                  <a:lnTo>
                    <a:pt x="4192" y="2200"/>
                  </a:lnTo>
                  <a:lnTo>
                    <a:pt x="4157" y="2201"/>
                  </a:lnTo>
                  <a:lnTo>
                    <a:pt x="4128" y="2203"/>
                  </a:lnTo>
                  <a:lnTo>
                    <a:pt x="4104" y="2204"/>
                  </a:lnTo>
                  <a:lnTo>
                    <a:pt x="4089" y="2206"/>
                  </a:lnTo>
                  <a:lnTo>
                    <a:pt x="4083" y="2206"/>
                  </a:lnTo>
                  <a:lnTo>
                    <a:pt x="4087" y="2214"/>
                  </a:lnTo>
                  <a:lnTo>
                    <a:pt x="4096" y="2234"/>
                  </a:lnTo>
                  <a:lnTo>
                    <a:pt x="4104" y="2246"/>
                  </a:lnTo>
                  <a:lnTo>
                    <a:pt x="4115" y="2258"/>
                  </a:lnTo>
                  <a:lnTo>
                    <a:pt x="4120" y="2264"/>
                  </a:lnTo>
                  <a:lnTo>
                    <a:pt x="4127" y="2270"/>
                  </a:lnTo>
                  <a:lnTo>
                    <a:pt x="4133" y="2275"/>
                  </a:lnTo>
                  <a:lnTo>
                    <a:pt x="4141" y="2281"/>
                  </a:lnTo>
                  <a:lnTo>
                    <a:pt x="4161" y="2294"/>
                  </a:lnTo>
                  <a:lnTo>
                    <a:pt x="4186" y="2314"/>
                  </a:lnTo>
                  <a:lnTo>
                    <a:pt x="4215" y="2339"/>
                  </a:lnTo>
                  <a:lnTo>
                    <a:pt x="4244" y="2364"/>
                  </a:lnTo>
                  <a:lnTo>
                    <a:pt x="4272" y="2389"/>
                  </a:lnTo>
                  <a:lnTo>
                    <a:pt x="4294" y="2410"/>
                  </a:lnTo>
                  <a:lnTo>
                    <a:pt x="4310" y="2425"/>
                  </a:lnTo>
                  <a:lnTo>
                    <a:pt x="4316" y="2431"/>
                  </a:lnTo>
                  <a:lnTo>
                    <a:pt x="4316" y="2437"/>
                  </a:lnTo>
                  <a:lnTo>
                    <a:pt x="4315" y="2456"/>
                  </a:lnTo>
                  <a:lnTo>
                    <a:pt x="4312" y="2469"/>
                  </a:lnTo>
                  <a:lnTo>
                    <a:pt x="4305" y="2483"/>
                  </a:lnTo>
                  <a:lnTo>
                    <a:pt x="4301" y="2491"/>
                  </a:lnTo>
                  <a:lnTo>
                    <a:pt x="4295" y="2498"/>
                  </a:lnTo>
                  <a:lnTo>
                    <a:pt x="4290" y="2506"/>
                  </a:lnTo>
                  <a:lnTo>
                    <a:pt x="4282" y="2514"/>
                  </a:lnTo>
                  <a:lnTo>
                    <a:pt x="4244" y="2552"/>
                  </a:lnTo>
                  <a:lnTo>
                    <a:pt x="4201" y="2596"/>
                  </a:lnTo>
                  <a:lnTo>
                    <a:pt x="4164" y="2632"/>
                  </a:lnTo>
                  <a:lnTo>
                    <a:pt x="4150" y="2646"/>
                  </a:lnTo>
                  <a:lnTo>
                    <a:pt x="4132" y="2670"/>
                  </a:lnTo>
                  <a:lnTo>
                    <a:pt x="4090" y="2722"/>
                  </a:lnTo>
                  <a:lnTo>
                    <a:pt x="4065" y="2752"/>
                  </a:lnTo>
                  <a:lnTo>
                    <a:pt x="4041" y="2777"/>
                  </a:lnTo>
                  <a:lnTo>
                    <a:pt x="4029" y="2788"/>
                  </a:lnTo>
                  <a:lnTo>
                    <a:pt x="4018" y="2795"/>
                  </a:lnTo>
                  <a:lnTo>
                    <a:pt x="4008" y="2802"/>
                  </a:lnTo>
                  <a:lnTo>
                    <a:pt x="3999" y="2805"/>
                  </a:lnTo>
                  <a:lnTo>
                    <a:pt x="3992" y="2806"/>
                  </a:lnTo>
                  <a:lnTo>
                    <a:pt x="3983" y="2805"/>
                  </a:lnTo>
                  <a:lnTo>
                    <a:pt x="3973" y="2804"/>
                  </a:lnTo>
                  <a:lnTo>
                    <a:pt x="3965" y="2803"/>
                  </a:lnTo>
                  <a:lnTo>
                    <a:pt x="3945" y="2798"/>
                  </a:lnTo>
                  <a:lnTo>
                    <a:pt x="3924" y="2792"/>
                  </a:lnTo>
                  <a:lnTo>
                    <a:pt x="3915" y="2790"/>
                  </a:lnTo>
                  <a:lnTo>
                    <a:pt x="3905" y="2789"/>
                  </a:lnTo>
                  <a:lnTo>
                    <a:pt x="3894" y="2788"/>
                  </a:lnTo>
                  <a:lnTo>
                    <a:pt x="3885" y="2789"/>
                  </a:lnTo>
                  <a:lnTo>
                    <a:pt x="3875" y="2790"/>
                  </a:lnTo>
                  <a:lnTo>
                    <a:pt x="3867" y="2793"/>
                  </a:lnTo>
                  <a:lnTo>
                    <a:pt x="3858" y="2799"/>
                  </a:lnTo>
                  <a:lnTo>
                    <a:pt x="3849" y="2805"/>
                  </a:lnTo>
                  <a:lnTo>
                    <a:pt x="3839" y="2817"/>
                  </a:lnTo>
                  <a:lnTo>
                    <a:pt x="3824" y="2837"/>
                  </a:lnTo>
                  <a:lnTo>
                    <a:pt x="3805" y="2864"/>
                  </a:lnTo>
                  <a:lnTo>
                    <a:pt x="3783" y="2895"/>
                  </a:lnTo>
                  <a:lnTo>
                    <a:pt x="3732" y="2971"/>
                  </a:lnTo>
                  <a:lnTo>
                    <a:pt x="3676" y="3053"/>
                  </a:lnTo>
                  <a:lnTo>
                    <a:pt x="3623" y="3135"/>
                  </a:lnTo>
                  <a:lnTo>
                    <a:pt x="3577" y="3205"/>
                  </a:lnTo>
                  <a:lnTo>
                    <a:pt x="3546" y="3252"/>
                  </a:lnTo>
                  <a:lnTo>
                    <a:pt x="3534" y="3271"/>
                  </a:lnTo>
                  <a:lnTo>
                    <a:pt x="3541" y="3271"/>
                  </a:lnTo>
                  <a:lnTo>
                    <a:pt x="3562" y="327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1276"/>
            <p:cNvSpPr>
              <a:spLocks noChangeAspect="1"/>
            </p:cNvSpPr>
            <p:nvPr/>
          </p:nvSpPr>
          <p:spPr bwMode="auto">
            <a:xfrm>
              <a:off x="4350" y="1500"/>
              <a:ext cx="222" cy="206"/>
            </a:xfrm>
            <a:custGeom>
              <a:avLst/>
              <a:gdLst>
                <a:gd name="T0" fmla="*/ 0 w 1678"/>
                <a:gd name="T1" fmla="*/ 0 h 1465"/>
                <a:gd name="T2" fmla="*/ 0 w 1678"/>
                <a:gd name="T3" fmla="*/ 0 h 1465"/>
                <a:gd name="T4" fmla="*/ 0 w 1678"/>
                <a:gd name="T5" fmla="*/ 0 h 1465"/>
                <a:gd name="T6" fmla="*/ 0 w 1678"/>
                <a:gd name="T7" fmla="*/ 0 h 1465"/>
                <a:gd name="T8" fmla="*/ 0 w 1678"/>
                <a:gd name="T9" fmla="*/ 0 h 1465"/>
                <a:gd name="T10" fmla="*/ 0 w 1678"/>
                <a:gd name="T11" fmla="*/ 0 h 1465"/>
                <a:gd name="T12" fmla="*/ 0 w 1678"/>
                <a:gd name="T13" fmla="*/ 0 h 1465"/>
                <a:gd name="T14" fmla="*/ 0 w 1678"/>
                <a:gd name="T15" fmla="*/ 0 h 1465"/>
                <a:gd name="T16" fmla="*/ 0 w 1678"/>
                <a:gd name="T17" fmla="*/ 0 h 1465"/>
                <a:gd name="T18" fmla="*/ 0 w 1678"/>
                <a:gd name="T19" fmla="*/ 0 h 1465"/>
                <a:gd name="T20" fmla="*/ 0 w 1678"/>
                <a:gd name="T21" fmla="*/ 0 h 1465"/>
                <a:gd name="T22" fmla="*/ 0 w 1678"/>
                <a:gd name="T23" fmla="*/ 0 h 1465"/>
                <a:gd name="T24" fmla="*/ 0 w 1678"/>
                <a:gd name="T25" fmla="*/ 0 h 1465"/>
                <a:gd name="T26" fmla="*/ 0 w 1678"/>
                <a:gd name="T27" fmla="*/ 0 h 1465"/>
                <a:gd name="T28" fmla="*/ 0 w 1678"/>
                <a:gd name="T29" fmla="*/ 0 h 1465"/>
                <a:gd name="T30" fmla="*/ 0 w 1678"/>
                <a:gd name="T31" fmla="*/ 0 h 1465"/>
                <a:gd name="T32" fmla="*/ 0 w 1678"/>
                <a:gd name="T33" fmla="*/ 0 h 1465"/>
                <a:gd name="T34" fmla="*/ 0 w 1678"/>
                <a:gd name="T35" fmla="*/ 0 h 1465"/>
                <a:gd name="T36" fmla="*/ 0 w 1678"/>
                <a:gd name="T37" fmla="*/ 0 h 1465"/>
                <a:gd name="T38" fmla="*/ 0 w 1678"/>
                <a:gd name="T39" fmla="*/ 0 h 1465"/>
                <a:gd name="T40" fmla="*/ 0 w 1678"/>
                <a:gd name="T41" fmla="*/ 0 h 1465"/>
                <a:gd name="T42" fmla="*/ 0 w 1678"/>
                <a:gd name="T43" fmla="*/ 0 h 1465"/>
                <a:gd name="T44" fmla="*/ 0 w 1678"/>
                <a:gd name="T45" fmla="*/ 0 h 1465"/>
                <a:gd name="T46" fmla="*/ 0 w 1678"/>
                <a:gd name="T47" fmla="*/ 0 h 1465"/>
                <a:gd name="T48" fmla="*/ 0 w 1678"/>
                <a:gd name="T49" fmla="*/ 0 h 1465"/>
                <a:gd name="T50" fmla="*/ 0 w 1678"/>
                <a:gd name="T51" fmla="*/ 0 h 1465"/>
                <a:gd name="T52" fmla="*/ 0 w 1678"/>
                <a:gd name="T53" fmla="*/ 0 h 1465"/>
                <a:gd name="T54" fmla="*/ 0 w 1678"/>
                <a:gd name="T55" fmla="*/ 0 h 1465"/>
                <a:gd name="T56" fmla="*/ 0 w 1678"/>
                <a:gd name="T57" fmla="*/ 0 h 1465"/>
                <a:gd name="T58" fmla="*/ 0 w 1678"/>
                <a:gd name="T59" fmla="*/ 0 h 1465"/>
                <a:gd name="T60" fmla="*/ 0 w 1678"/>
                <a:gd name="T61" fmla="*/ 0 h 1465"/>
                <a:gd name="T62" fmla="*/ 0 w 1678"/>
                <a:gd name="T63" fmla="*/ 0 h 1465"/>
                <a:gd name="T64" fmla="*/ 0 w 1678"/>
                <a:gd name="T65" fmla="*/ 0 h 1465"/>
                <a:gd name="T66" fmla="*/ 0 w 1678"/>
                <a:gd name="T67" fmla="*/ 0 h 1465"/>
                <a:gd name="T68" fmla="*/ 0 w 1678"/>
                <a:gd name="T69" fmla="*/ 0 h 1465"/>
                <a:gd name="T70" fmla="*/ 0 w 1678"/>
                <a:gd name="T71" fmla="*/ 0 h 1465"/>
                <a:gd name="T72" fmla="*/ 0 w 1678"/>
                <a:gd name="T73" fmla="*/ 0 h 1465"/>
                <a:gd name="T74" fmla="*/ 0 w 1678"/>
                <a:gd name="T75" fmla="*/ 0 h 1465"/>
                <a:gd name="T76" fmla="*/ 0 w 1678"/>
                <a:gd name="T77" fmla="*/ 0 h 1465"/>
                <a:gd name="T78" fmla="*/ 0 w 1678"/>
                <a:gd name="T79" fmla="*/ 0 h 1465"/>
                <a:gd name="T80" fmla="*/ 0 w 1678"/>
                <a:gd name="T81" fmla="*/ 0 h 1465"/>
                <a:gd name="T82" fmla="*/ 0 w 1678"/>
                <a:gd name="T83" fmla="*/ 0 h 1465"/>
                <a:gd name="T84" fmla="*/ 0 w 1678"/>
                <a:gd name="T85" fmla="*/ 0 h 1465"/>
                <a:gd name="T86" fmla="*/ 0 w 1678"/>
                <a:gd name="T87" fmla="*/ 0 h 1465"/>
                <a:gd name="T88" fmla="*/ 0 w 1678"/>
                <a:gd name="T89" fmla="*/ 0 h 1465"/>
                <a:gd name="T90" fmla="*/ 0 w 1678"/>
                <a:gd name="T91" fmla="*/ 0 h 1465"/>
                <a:gd name="T92" fmla="*/ 0 w 1678"/>
                <a:gd name="T93" fmla="*/ 0 h 1465"/>
                <a:gd name="T94" fmla="*/ 0 w 1678"/>
                <a:gd name="T95" fmla="*/ 0 h 1465"/>
                <a:gd name="T96" fmla="*/ 0 w 1678"/>
                <a:gd name="T97" fmla="*/ 0 h 1465"/>
                <a:gd name="T98" fmla="*/ 0 w 1678"/>
                <a:gd name="T99" fmla="*/ 0 h 1465"/>
                <a:gd name="T100" fmla="*/ 0 w 1678"/>
                <a:gd name="T101" fmla="*/ 0 h 1465"/>
                <a:gd name="T102" fmla="*/ 0 w 1678"/>
                <a:gd name="T103" fmla="*/ 0 h 1465"/>
                <a:gd name="T104" fmla="*/ 0 w 1678"/>
                <a:gd name="T105" fmla="*/ 0 h 1465"/>
                <a:gd name="T106" fmla="*/ 0 w 1678"/>
                <a:gd name="T107" fmla="*/ 0 h 146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78"/>
                <a:gd name="T163" fmla="*/ 0 h 1465"/>
                <a:gd name="T164" fmla="*/ 1678 w 1678"/>
                <a:gd name="T165" fmla="*/ 1465 h 146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78" h="1465">
                  <a:moveTo>
                    <a:pt x="13" y="1222"/>
                  </a:moveTo>
                  <a:lnTo>
                    <a:pt x="17" y="1211"/>
                  </a:lnTo>
                  <a:lnTo>
                    <a:pt x="20" y="1200"/>
                  </a:lnTo>
                  <a:lnTo>
                    <a:pt x="23" y="1190"/>
                  </a:lnTo>
                  <a:lnTo>
                    <a:pt x="23" y="1181"/>
                  </a:lnTo>
                  <a:lnTo>
                    <a:pt x="23" y="1171"/>
                  </a:lnTo>
                  <a:lnTo>
                    <a:pt x="23" y="1162"/>
                  </a:lnTo>
                  <a:lnTo>
                    <a:pt x="20" y="1153"/>
                  </a:lnTo>
                  <a:lnTo>
                    <a:pt x="19" y="1146"/>
                  </a:lnTo>
                  <a:lnTo>
                    <a:pt x="14" y="1132"/>
                  </a:lnTo>
                  <a:lnTo>
                    <a:pt x="10" y="1121"/>
                  </a:lnTo>
                  <a:lnTo>
                    <a:pt x="6" y="1114"/>
                  </a:lnTo>
                  <a:lnTo>
                    <a:pt x="4" y="1112"/>
                  </a:lnTo>
                  <a:lnTo>
                    <a:pt x="3" y="1112"/>
                  </a:lnTo>
                  <a:lnTo>
                    <a:pt x="1" y="1111"/>
                  </a:lnTo>
                  <a:lnTo>
                    <a:pt x="0" y="1110"/>
                  </a:lnTo>
                  <a:lnTo>
                    <a:pt x="0" y="1108"/>
                  </a:lnTo>
                  <a:lnTo>
                    <a:pt x="0" y="1104"/>
                  </a:lnTo>
                  <a:lnTo>
                    <a:pt x="1" y="1100"/>
                  </a:lnTo>
                  <a:lnTo>
                    <a:pt x="3" y="1094"/>
                  </a:lnTo>
                  <a:lnTo>
                    <a:pt x="6" y="1086"/>
                  </a:lnTo>
                  <a:lnTo>
                    <a:pt x="11" y="1076"/>
                  </a:lnTo>
                  <a:lnTo>
                    <a:pt x="18" y="1063"/>
                  </a:lnTo>
                  <a:lnTo>
                    <a:pt x="38" y="1032"/>
                  </a:lnTo>
                  <a:lnTo>
                    <a:pt x="67" y="987"/>
                  </a:lnTo>
                  <a:lnTo>
                    <a:pt x="84" y="962"/>
                  </a:lnTo>
                  <a:lnTo>
                    <a:pt x="98" y="939"/>
                  </a:lnTo>
                  <a:lnTo>
                    <a:pt x="111" y="917"/>
                  </a:lnTo>
                  <a:lnTo>
                    <a:pt x="123" y="897"/>
                  </a:lnTo>
                  <a:lnTo>
                    <a:pt x="144" y="861"/>
                  </a:lnTo>
                  <a:lnTo>
                    <a:pt x="165" y="829"/>
                  </a:lnTo>
                  <a:lnTo>
                    <a:pt x="175" y="816"/>
                  </a:lnTo>
                  <a:lnTo>
                    <a:pt x="186" y="804"/>
                  </a:lnTo>
                  <a:lnTo>
                    <a:pt x="199" y="793"/>
                  </a:lnTo>
                  <a:lnTo>
                    <a:pt x="212" y="783"/>
                  </a:lnTo>
                  <a:lnTo>
                    <a:pt x="227" y="775"/>
                  </a:lnTo>
                  <a:lnTo>
                    <a:pt x="245" y="768"/>
                  </a:lnTo>
                  <a:lnTo>
                    <a:pt x="263" y="763"/>
                  </a:lnTo>
                  <a:lnTo>
                    <a:pt x="286" y="757"/>
                  </a:lnTo>
                  <a:lnTo>
                    <a:pt x="309" y="753"/>
                  </a:lnTo>
                  <a:lnTo>
                    <a:pt x="332" y="748"/>
                  </a:lnTo>
                  <a:lnTo>
                    <a:pt x="355" y="741"/>
                  </a:lnTo>
                  <a:lnTo>
                    <a:pt x="376" y="732"/>
                  </a:lnTo>
                  <a:lnTo>
                    <a:pt x="397" y="725"/>
                  </a:lnTo>
                  <a:lnTo>
                    <a:pt x="417" y="716"/>
                  </a:lnTo>
                  <a:lnTo>
                    <a:pt x="435" y="707"/>
                  </a:lnTo>
                  <a:lnTo>
                    <a:pt x="452" y="697"/>
                  </a:lnTo>
                  <a:lnTo>
                    <a:pt x="482" y="681"/>
                  </a:lnTo>
                  <a:lnTo>
                    <a:pt x="506" y="667"/>
                  </a:lnTo>
                  <a:lnTo>
                    <a:pt x="520" y="657"/>
                  </a:lnTo>
                  <a:lnTo>
                    <a:pt x="525" y="654"/>
                  </a:lnTo>
                  <a:lnTo>
                    <a:pt x="452" y="477"/>
                  </a:lnTo>
                  <a:lnTo>
                    <a:pt x="448" y="470"/>
                  </a:lnTo>
                  <a:lnTo>
                    <a:pt x="438" y="452"/>
                  </a:lnTo>
                  <a:lnTo>
                    <a:pt x="426" y="425"/>
                  </a:lnTo>
                  <a:lnTo>
                    <a:pt x="413" y="394"/>
                  </a:lnTo>
                  <a:lnTo>
                    <a:pt x="408" y="376"/>
                  </a:lnTo>
                  <a:lnTo>
                    <a:pt x="403" y="360"/>
                  </a:lnTo>
                  <a:lnTo>
                    <a:pt x="400" y="343"/>
                  </a:lnTo>
                  <a:lnTo>
                    <a:pt x="399" y="327"/>
                  </a:lnTo>
                  <a:lnTo>
                    <a:pt x="400" y="320"/>
                  </a:lnTo>
                  <a:lnTo>
                    <a:pt x="400" y="312"/>
                  </a:lnTo>
                  <a:lnTo>
                    <a:pt x="402" y="306"/>
                  </a:lnTo>
                  <a:lnTo>
                    <a:pt x="405" y="299"/>
                  </a:lnTo>
                  <a:lnTo>
                    <a:pt x="408" y="294"/>
                  </a:lnTo>
                  <a:lnTo>
                    <a:pt x="411" y="288"/>
                  </a:lnTo>
                  <a:lnTo>
                    <a:pt x="415" y="283"/>
                  </a:lnTo>
                  <a:lnTo>
                    <a:pt x="421" y="279"/>
                  </a:lnTo>
                  <a:lnTo>
                    <a:pt x="444" y="263"/>
                  </a:lnTo>
                  <a:lnTo>
                    <a:pt x="464" y="246"/>
                  </a:lnTo>
                  <a:lnTo>
                    <a:pt x="485" y="230"/>
                  </a:lnTo>
                  <a:lnTo>
                    <a:pt x="507" y="212"/>
                  </a:lnTo>
                  <a:lnTo>
                    <a:pt x="519" y="205"/>
                  </a:lnTo>
                  <a:lnTo>
                    <a:pt x="532" y="196"/>
                  </a:lnTo>
                  <a:lnTo>
                    <a:pt x="546" y="188"/>
                  </a:lnTo>
                  <a:lnTo>
                    <a:pt x="561" y="181"/>
                  </a:lnTo>
                  <a:lnTo>
                    <a:pt x="579" y="173"/>
                  </a:lnTo>
                  <a:lnTo>
                    <a:pt x="597" y="166"/>
                  </a:lnTo>
                  <a:lnTo>
                    <a:pt x="617" y="160"/>
                  </a:lnTo>
                  <a:lnTo>
                    <a:pt x="640" y="154"/>
                  </a:lnTo>
                  <a:lnTo>
                    <a:pt x="662" y="148"/>
                  </a:lnTo>
                  <a:lnTo>
                    <a:pt x="684" y="140"/>
                  </a:lnTo>
                  <a:lnTo>
                    <a:pt x="704" y="132"/>
                  </a:lnTo>
                  <a:lnTo>
                    <a:pt x="723" y="123"/>
                  </a:lnTo>
                  <a:lnTo>
                    <a:pt x="741" y="113"/>
                  </a:lnTo>
                  <a:lnTo>
                    <a:pt x="757" y="104"/>
                  </a:lnTo>
                  <a:lnTo>
                    <a:pt x="772" y="95"/>
                  </a:lnTo>
                  <a:lnTo>
                    <a:pt x="785" y="85"/>
                  </a:lnTo>
                  <a:lnTo>
                    <a:pt x="808" y="67"/>
                  </a:lnTo>
                  <a:lnTo>
                    <a:pt x="825" y="53"/>
                  </a:lnTo>
                  <a:lnTo>
                    <a:pt x="834" y="43"/>
                  </a:lnTo>
                  <a:lnTo>
                    <a:pt x="838" y="39"/>
                  </a:lnTo>
                  <a:lnTo>
                    <a:pt x="839" y="34"/>
                  </a:lnTo>
                  <a:lnTo>
                    <a:pt x="842" y="17"/>
                  </a:lnTo>
                  <a:lnTo>
                    <a:pt x="960" y="17"/>
                  </a:lnTo>
                  <a:lnTo>
                    <a:pt x="968" y="17"/>
                  </a:lnTo>
                  <a:lnTo>
                    <a:pt x="992" y="14"/>
                  </a:lnTo>
                  <a:lnTo>
                    <a:pt x="1009" y="12"/>
                  </a:lnTo>
                  <a:lnTo>
                    <a:pt x="1025" y="9"/>
                  </a:lnTo>
                  <a:lnTo>
                    <a:pt x="1043" y="5"/>
                  </a:lnTo>
                  <a:lnTo>
                    <a:pt x="1062" y="0"/>
                  </a:lnTo>
                  <a:lnTo>
                    <a:pt x="1063" y="20"/>
                  </a:lnTo>
                  <a:lnTo>
                    <a:pt x="1065" y="39"/>
                  </a:lnTo>
                  <a:lnTo>
                    <a:pt x="1067" y="59"/>
                  </a:lnTo>
                  <a:lnTo>
                    <a:pt x="1072" y="78"/>
                  </a:lnTo>
                  <a:lnTo>
                    <a:pt x="1076" y="97"/>
                  </a:lnTo>
                  <a:lnTo>
                    <a:pt x="1083" y="113"/>
                  </a:lnTo>
                  <a:lnTo>
                    <a:pt x="1086" y="120"/>
                  </a:lnTo>
                  <a:lnTo>
                    <a:pt x="1089" y="127"/>
                  </a:lnTo>
                  <a:lnTo>
                    <a:pt x="1093" y="133"/>
                  </a:lnTo>
                  <a:lnTo>
                    <a:pt x="1098" y="138"/>
                  </a:lnTo>
                  <a:lnTo>
                    <a:pt x="1118" y="160"/>
                  </a:lnTo>
                  <a:lnTo>
                    <a:pt x="1142" y="188"/>
                  </a:lnTo>
                  <a:lnTo>
                    <a:pt x="1167" y="222"/>
                  </a:lnTo>
                  <a:lnTo>
                    <a:pt x="1192" y="258"/>
                  </a:lnTo>
                  <a:lnTo>
                    <a:pt x="1203" y="276"/>
                  </a:lnTo>
                  <a:lnTo>
                    <a:pt x="1213" y="295"/>
                  </a:lnTo>
                  <a:lnTo>
                    <a:pt x="1223" y="311"/>
                  </a:lnTo>
                  <a:lnTo>
                    <a:pt x="1229" y="329"/>
                  </a:lnTo>
                  <a:lnTo>
                    <a:pt x="1235" y="344"/>
                  </a:lnTo>
                  <a:lnTo>
                    <a:pt x="1238" y="357"/>
                  </a:lnTo>
                  <a:lnTo>
                    <a:pt x="1239" y="363"/>
                  </a:lnTo>
                  <a:lnTo>
                    <a:pt x="1239" y="369"/>
                  </a:lnTo>
                  <a:lnTo>
                    <a:pt x="1238" y="374"/>
                  </a:lnTo>
                  <a:lnTo>
                    <a:pt x="1237" y="379"/>
                  </a:lnTo>
                  <a:lnTo>
                    <a:pt x="1235" y="387"/>
                  </a:lnTo>
                  <a:lnTo>
                    <a:pt x="1233" y="397"/>
                  </a:lnTo>
                  <a:lnTo>
                    <a:pt x="1233" y="407"/>
                  </a:lnTo>
                  <a:lnTo>
                    <a:pt x="1234" y="418"/>
                  </a:lnTo>
                  <a:lnTo>
                    <a:pt x="1236" y="429"/>
                  </a:lnTo>
                  <a:lnTo>
                    <a:pt x="1239" y="440"/>
                  </a:lnTo>
                  <a:lnTo>
                    <a:pt x="1244" y="450"/>
                  </a:lnTo>
                  <a:lnTo>
                    <a:pt x="1249" y="462"/>
                  </a:lnTo>
                  <a:lnTo>
                    <a:pt x="1256" y="473"/>
                  </a:lnTo>
                  <a:lnTo>
                    <a:pt x="1263" y="484"/>
                  </a:lnTo>
                  <a:lnTo>
                    <a:pt x="1272" y="495"/>
                  </a:lnTo>
                  <a:lnTo>
                    <a:pt x="1282" y="506"/>
                  </a:lnTo>
                  <a:lnTo>
                    <a:pt x="1293" y="517"/>
                  </a:lnTo>
                  <a:lnTo>
                    <a:pt x="1303" y="527"/>
                  </a:lnTo>
                  <a:lnTo>
                    <a:pt x="1317" y="536"/>
                  </a:lnTo>
                  <a:lnTo>
                    <a:pt x="1330" y="545"/>
                  </a:lnTo>
                  <a:lnTo>
                    <a:pt x="1359" y="565"/>
                  </a:lnTo>
                  <a:lnTo>
                    <a:pt x="1388" y="588"/>
                  </a:lnTo>
                  <a:lnTo>
                    <a:pt x="1419" y="613"/>
                  </a:lnTo>
                  <a:lnTo>
                    <a:pt x="1448" y="638"/>
                  </a:lnTo>
                  <a:lnTo>
                    <a:pt x="1474" y="664"/>
                  </a:lnTo>
                  <a:lnTo>
                    <a:pt x="1496" y="689"/>
                  </a:lnTo>
                  <a:lnTo>
                    <a:pt x="1506" y="701"/>
                  </a:lnTo>
                  <a:lnTo>
                    <a:pt x="1514" y="712"/>
                  </a:lnTo>
                  <a:lnTo>
                    <a:pt x="1520" y="721"/>
                  </a:lnTo>
                  <a:lnTo>
                    <a:pt x="1524" y="730"/>
                  </a:lnTo>
                  <a:lnTo>
                    <a:pt x="1528" y="738"/>
                  </a:lnTo>
                  <a:lnTo>
                    <a:pt x="1533" y="744"/>
                  </a:lnTo>
                  <a:lnTo>
                    <a:pt x="1540" y="751"/>
                  </a:lnTo>
                  <a:lnTo>
                    <a:pt x="1546" y="756"/>
                  </a:lnTo>
                  <a:lnTo>
                    <a:pt x="1555" y="762"/>
                  </a:lnTo>
                  <a:lnTo>
                    <a:pt x="1564" y="767"/>
                  </a:lnTo>
                  <a:lnTo>
                    <a:pt x="1573" y="771"/>
                  </a:lnTo>
                  <a:lnTo>
                    <a:pt x="1584" y="777"/>
                  </a:lnTo>
                  <a:lnTo>
                    <a:pt x="1629" y="794"/>
                  </a:lnTo>
                  <a:lnTo>
                    <a:pt x="1672" y="810"/>
                  </a:lnTo>
                  <a:lnTo>
                    <a:pt x="1678" y="850"/>
                  </a:lnTo>
                  <a:lnTo>
                    <a:pt x="1676" y="852"/>
                  </a:lnTo>
                  <a:lnTo>
                    <a:pt x="1670" y="857"/>
                  </a:lnTo>
                  <a:lnTo>
                    <a:pt x="1663" y="866"/>
                  </a:lnTo>
                  <a:lnTo>
                    <a:pt x="1655" y="877"/>
                  </a:lnTo>
                  <a:lnTo>
                    <a:pt x="1651" y="885"/>
                  </a:lnTo>
                  <a:lnTo>
                    <a:pt x="1647" y="892"/>
                  </a:lnTo>
                  <a:lnTo>
                    <a:pt x="1645" y="901"/>
                  </a:lnTo>
                  <a:lnTo>
                    <a:pt x="1643" y="910"/>
                  </a:lnTo>
                  <a:lnTo>
                    <a:pt x="1642" y="919"/>
                  </a:lnTo>
                  <a:lnTo>
                    <a:pt x="1642" y="930"/>
                  </a:lnTo>
                  <a:lnTo>
                    <a:pt x="1643" y="941"/>
                  </a:lnTo>
                  <a:lnTo>
                    <a:pt x="1646" y="952"/>
                  </a:lnTo>
                  <a:lnTo>
                    <a:pt x="1657" y="989"/>
                  </a:lnTo>
                  <a:lnTo>
                    <a:pt x="1663" y="1009"/>
                  </a:lnTo>
                  <a:lnTo>
                    <a:pt x="1665" y="1015"/>
                  </a:lnTo>
                  <a:lnTo>
                    <a:pt x="1665" y="1016"/>
                  </a:lnTo>
                  <a:lnTo>
                    <a:pt x="1651" y="1015"/>
                  </a:lnTo>
                  <a:lnTo>
                    <a:pt x="1617" y="1013"/>
                  </a:lnTo>
                  <a:lnTo>
                    <a:pt x="1597" y="1014"/>
                  </a:lnTo>
                  <a:lnTo>
                    <a:pt x="1579" y="1016"/>
                  </a:lnTo>
                  <a:lnTo>
                    <a:pt x="1570" y="1019"/>
                  </a:lnTo>
                  <a:lnTo>
                    <a:pt x="1563" y="1022"/>
                  </a:lnTo>
                  <a:lnTo>
                    <a:pt x="1555" y="1025"/>
                  </a:lnTo>
                  <a:lnTo>
                    <a:pt x="1549" y="1029"/>
                  </a:lnTo>
                  <a:lnTo>
                    <a:pt x="1529" y="1050"/>
                  </a:lnTo>
                  <a:lnTo>
                    <a:pt x="1508" y="1071"/>
                  </a:lnTo>
                  <a:lnTo>
                    <a:pt x="1492" y="1087"/>
                  </a:lnTo>
                  <a:lnTo>
                    <a:pt x="1485" y="1094"/>
                  </a:lnTo>
                  <a:lnTo>
                    <a:pt x="1383" y="1113"/>
                  </a:lnTo>
                  <a:lnTo>
                    <a:pt x="1369" y="1128"/>
                  </a:lnTo>
                  <a:lnTo>
                    <a:pt x="1334" y="1168"/>
                  </a:lnTo>
                  <a:lnTo>
                    <a:pt x="1312" y="1193"/>
                  </a:lnTo>
                  <a:lnTo>
                    <a:pt x="1292" y="1218"/>
                  </a:lnTo>
                  <a:lnTo>
                    <a:pt x="1272" y="1243"/>
                  </a:lnTo>
                  <a:lnTo>
                    <a:pt x="1256" y="1267"/>
                  </a:lnTo>
                  <a:lnTo>
                    <a:pt x="1240" y="1287"/>
                  </a:lnTo>
                  <a:lnTo>
                    <a:pt x="1225" y="1307"/>
                  </a:lnTo>
                  <a:lnTo>
                    <a:pt x="1210" y="1324"/>
                  </a:lnTo>
                  <a:lnTo>
                    <a:pt x="1196" y="1340"/>
                  </a:lnTo>
                  <a:lnTo>
                    <a:pt x="1174" y="1361"/>
                  </a:lnTo>
                  <a:lnTo>
                    <a:pt x="1165" y="1369"/>
                  </a:lnTo>
                  <a:lnTo>
                    <a:pt x="1155" y="1367"/>
                  </a:lnTo>
                  <a:lnTo>
                    <a:pt x="1129" y="1363"/>
                  </a:lnTo>
                  <a:lnTo>
                    <a:pt x="1091" y="1359"/>
                  </a:lnTo>
                  <a:lnTo>
                    <a:pt x="1047" y="1355"/>
                  </a:lnTo>
                  <a:lnTo>
                    <a:pt x="1024" y="1354"/>
                  </a:lnTo>
                  <a:lnTo>
                    <a:pt x="1002" y="1354"/>
                  </a:lnTo>
                  <a:lnTo>
                    <a:pt x="980" y="1354"/>
                  </a:lnTo>
                  <a:lnTo>
                    <a:pt x="961" y="1355"/>
                  </a:lnTo>
                  <a:lnTo>
                    <a:pt x="942" y="1358"/>
                  </a:lnTo>
                  <a:lnTo>
                    <a:pt x="928" y="1362"/>
                  </a:lnTo>
                  <a:lnTo>
                    <a:pt x="922" y="1365"/>
                  </a:lnTo>
                  <a:lnTo>
                    <a:pt x="916" y="1368"/>
                  </a:lnTo>
                  <a:lnTo>
                    <a:pt x="913" y="1371"/>
                  </a:lnTo>
                  <a:lnTo>
                    <a:pt x="910" y="1375"/>
                  </a:lnTo>
                  <a:lnTo>
                    <a:pt x="904" y="1383"/>
                  </a:lnTo>
                  <a:lnTo>
                    <a:pt x="899" y="1392"/>
                  </a:lnTo>
                  <a:lnTo>
                    <a:pt x="891" y="1401"/>
                  </a:lnTo>
                  <a:lnTo>
                    <a:pt x="885" y="1408"/>
                  </a:lnTo>
                  <a:lnTo>
                    <a:pt x="868" y="1423"/>
                  </a:lnTo>
                  <a:lnTo>
                    <a:pt x="850" y="1436"/>
                  </a:lnTo>
                  <a:lnTo>
                    <a:pt x="841" y="1443"/>
                  </a:lnTo>
                  <a:lnTo>
                    <a:pt x="832" y="1448"/>
                  </a:lnTo>
                  <a:lnTo>
                    <a:pt x="822" y="1453"/>
                  </a:lnTo>
                  <a:lnTo>
                    <a:pt x="814" y="1457"/>
                  </a:lnTo>
                  <a:lnTo>
                    <a:pt x="805" y="1460"/>
                  </a:lnTo>
                  <a:lnTo>
                    <a:pt x="796" y="1463"/>
                  </a:lnTo>
                  <a:lnTo>
                    <a:pt x="789" y="1465"/>
                  </a:lnTo>
                  <a:lnTo>
                    <a:pt x="781" y="1465"/>
                  </a:lnTo>
                  <a:lnTo>
                    <a:pt x="778" y="1465"/>
                  </a:lnTo>
                  <a:lnTo>
                    <a:pt x="773" y="1464"/>
                  </a:lnTo>
                  <a:lnTo>
                    <a:pt x="769" y="1461"/>
                  </a:lnTo>
                  <a:lnTo>
                    <a:pt x="765" y="1458"/>
                  </a:lnTo>
                  <a:lnTo>
                    <a:pt x="754" y="1451"/>
                  </a:lnTo>
                  <a:lnTo>
                    <a:pt x="743" y="1441"/>
                  </a:lnTo>
                  <a:lnTo>
                    <a:pt x="719" y="1416"/>
                  </a:lnTo>
                  <a:lnTo>
                    <a:pt x="693" y="1386"/>
                  </a:lnTo>
                  <a:lnTo>
                    <a:pt x="666" y="1355"/>
                  </a:lnTo>
                  <a:lnTo>
                    <a:pt x="639" y="1324"/>
                  </a:lnTo>
                  <a:lnTo>
                    <a:pt x="625" y="1310"/>
                  </a:lnTo>
                  <a:lnTo>
                    <a:pt x="612" y="1298"/>
                  </a:lnTo>
                  <a:lnTo>
                    <a:pt x="600" y="1287"/>
                  </a:lnTo>
                  <a:lnTo>
                    <a:pt x="590" y="1280"/>
                  </a:lnTo>
                  <a:lnTo>
                    <a:pt x="556" y="1256"/>
                  </a:lnTo>
                  <a:lnTo>
                    <a:pt x="534" y="1243"/>
                  </a:lnTo>
                  <a:lnTo>
                    <a:pt x="523" y="1238"/>
                  </a:lnTo>
                  <a:lnTo>
                    <a:pt x="511" y="1236"/>
                  </a:lnTo>
                  <a:lnTo>
                    <a:pt x="495" y="1235"/>
                  </a:lnTo>
                  <a:lnTo>
                    <a:pt x="474" y="1234"/>
                  </a:lnTo>
                  <a:lnTo>
                    <a:pt x="462" y="1235"/>
                  </a:lnTo>
                  <a:lnTo>
                    <a:pt x="452" y="1236"/>
                  </a:lnTo>
                  <a:lnTo>
                    <a:pt x="443" y="1238"/>
                  </a:lnTo>
                  <a:lnTo>
                    <a:pt x="433" y="1242"/>
                  </a:lnTo>
                  <a:lnTo>
                    <a:pt x="417" y="1248"/>
                  </a:lnTo>
                  <a:lnTo>
                    <a:pt x="400" y="1257"/>
                  </a:lnTo>
                  <a:lnTo>
                    <a:pt x="385" y="1264"/>
                  </a:lnTo>
                  <a:lnTo>
                    <a:pt x="368" y="1272"/>
                  </a:lnTo>
                  <a:lnTo>
                    <a:pt x="359" y="1275"/>
                  </a:lnTo>
                  <a:lnTo>
                    <a:pt x="349" y="1278"/>
                  </a:lnTo>
                  <a:lnTo>
                    <a:pt x="338" y="1279"/>
                  </a:lnTo>
                  <a:lnTo>
                    <a:pt x="326" y="1280"/>
                  </a:lnTo>
                  <a:lnTo>
                    <a:pt x="298" y="1280"/>
                  </a:lnTo>
                  <a:lnTo>
                    <a:pt x="263" y="1280"/>
                  </a:lnTo>
                  <a:lnTo>
                    <a:pt x="224" y="1280"/>
                  </a:lnTo>
                  <a:lnTo>
                    <a:pt x="185" y="1280"/>
                  </a:lnTo>
                  <a:lnTo>
                    <a:pt x="148" y="1280"/>
                  </a:lnTo>
                  <a:lnTo>
                    <a:pt x="118" y="1280"/>
                  </a:lnTo>
                  <a:lnTo>
                    <a:pt x="98" y="1280"/>
                  </a:lnTo>
                  <a:lnTo>
                    <a:pt x="90" y="1280"/>
                  </a:lnTo>
                  <a:lnTo>
                    <a:pt x="13" y="122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1277"/>
            <p:cNvSpPr>
              <a:spLocks noChangeAspect="1"/>
            </p:cNvSpPr>
            <p:nvPr/>
          </p:nvSpPr>
          <p:spPr bwMode="auto">
            <a:xfrm>
              <a:off x="4350" y="1500"/>
              <a:ext cx="222" cy="206"/>
            </a:xfrm>
            <a:custGeom>
              <a:avLst/>
              <a:gdLst>
                <a:gd name="T0" fmla="*/ 0 w 1678"/>
                <a:gd name="T1" fmla="*/ 0 h 1465"/>
                <a:gd name="T2" fmla="*/ 0 w 1678"/>
                <a:gd name="T3" fmla="*/ 0 h 1465"/>
                <a:gd name="T4" fmla="*/ 0 w 1678"/>
                <a:gd name="T5" fmla="*/ 0 h 1465"/>
                <a:gd name="T6" fmla="*/ 0 w 1678"/>
                <a:gd name="T7" fmla="*/ 0 h 1465"/>
                <a:gd name="T8" fmla="*/ 0 w 1678"/>
                <a:gd name="T9" fmla="*/ 0 h 1465"/>
                <a:gd name="T10" fmla="*/ 0 w 1678"/>
                <a:gd name="T11" fmla="*/ 0 h 1465"/>
                <a:gd name="T12" fmla="*/ 0 w 1678"/>
                <a:gd name="T13" fmla="*/ 0 h 1465"/>
                <a:gd name="T14" fmla="*/ 0 w 1678"/>
                <a:gd name="T15" fmla="*/ 0 h 1465"/>
                <a:gd name="T16" fmla="*/ 0 w 1678"/>
                <a:gd name="T17" fmla="*/ 0 h 1465"/>
                <a:gd name="T18" fmla="*/ 0 w 1678"/>
                <a:gd name="T19" fmla="*/ 0 h 1465"/>
                <a:gd name="T20" fmla="*/ 0 w 1678"/>
                <a:gd name="T21" fmla="*/ 0 h 1465"/>
                <a:gd name="T22" fmla="*/ 0 w 1678"/>
                <a:gd name="T23" fmla="*/ 0 h 1465"/>
                <a:gd name="T24" fmla="*/ 0 w 1678"/>
                <a:gd name="T25" fmla="*/ 0 h 1465"/>
                <a:gd name="T26" fmla="*/ 0 w 1678"/>
                <a:gd name="T27" fmla="*/ 0 h 1465"/>
                <a:gd name="T28" fmla="*/ 0 w 1678"/>
                <a:gd name="T29" fmla="*/ 0 h 1465"/>
                <a:gd name="T30" fmla="*/ 0 w 1678"/>
                <a:gd name="T31" fmla="*/ 0 h 1465"/>
                <a:gd name="T32" fmla="*/ 0 w 1678"/>
                <a:gd name="T33" fmla="*/ 0 h 1465"/>
                <a:gd name="T34" fmla="*/ 0 w 1678"/>
                <a:gd name="T35" fmla="*/ 0 h 1465"/>
                <a:gd name="T36" fmla="*/ 0 w 1678"/>
                <a:gd name="T37" fmla="*/ 0 h 1465"/>
                <a:gd name="T38" fmla="*/ 0 w 1678"/>
                <a:gd name="T39" fmla="*/ 0 h 1465"/>
                <a:gd name="T40" fmla="*/ 0 w 1678"/>
                <a:gd name="T41" fmla="*/ 0 h 1465"/>
                <a:gd name="T42" fmla="*/ 0 w 1678"/>
                <a:gd name="T43" fmla="*/ 0 h 1465"/>
                <a:gd name="T44" fmla="*/ 0 w 1678"/>
                <a:gd name="T45" fmla="*/ 0 h 1465"/>
                <a:gd name="T46" fmla="*/ 0 w 1678"/>
                <a:gd name="T47" fmla="*/ 0 h 1465"/>
                <a:gd name="T48" fmla="*/ 0 w 1678"/>
                <a:gd name="T49" fmla="*/ 0 h 1465"/>
                <a:gd name="T50" fmla="*/ 0 w 1678"/>
                <a:gd name="T51" fmla="*/ 0 h 1465"/>
                <a:gd name="T52" fmla="*/ 0 w 1678"/>
                <a:gd name="T53" fmla="*/ 0 h 1465"/>
                <a:gd name="T54" fmla="*/ 0 w 1678"/>
                <a:gd name="T55" fmla="*/ 0 h 1465"/>
                <a:gd name="T56" fmla="*/ 0 w 1678"/>
                <a:gd name="T57" fmla="*/ 0 h 1465"/>
                <a:gd name="T58" fmla="*/ 0 w 1678"/>
                <a:gd name="T59" fmla="*/ 0 h 1465"/>
                <a:gd name="T60" fmla="*/ 0 w 1678"/>
                <a:gd name="T61" fmla="*/ 0 h 1465"/>
                <a:gd name="T62" fmla="*/ 0 w 1678"/>
                <a:gd name="T63" fmla="*/ 0 h 1465"/>
                <a:gd name="T64" fmla="*/ 0 w 1678"/>
                <a:gd name="T65" fmla="*/ 0 h 1465"/>
                <a:gd name="T66" fmla="*/ 0 w 1678"/>
                <a:gd name="T67" fmla="*/ 0 h 1465"/>
                <a:gd name="T68" fmla="*/ 0 w 1678"/>
                <a:gd name="T69" fmla="*/ 0 h 1465"/>
                <a:gd name="T70" fmla="*/ 0 w 1678"/>
                <a:gd name="T71" fmla="*/ 0 h 1465"/>
                <a:gd name="T72" fmla="*/ 0 w 1678"/>
                <a:gd name="T73" fmla="*/ 0 h 1465"/>
                <a:gd name="T74" fmla="*/ 0 w 1678"/>
                <a:gd name="T75" fmla="*/ 0 h 1465"/>
                <a:gd name="T76" fmla="*/ 0 w 1678"/>
                <a:gd name="T77" fmla="*/ 0 h 1465"/>
                <a:gd name="T78" fmla="*/ 0 w 1678"/>
                <a:gd name="T79" fmla="*/ 0 h 1465"/>
                <a:gd name="T80" fmla="*/ 0 w 1678"/>
                <a:gd name="T81" fmla="*/ 0 h 1465"/>
                <a:gd name="T82" fmla="*/ 0 w 1678"/>
                <a:gd name="T83" fmla="*/ 0 h 1465"/>
                <a:gd name="T84" fmla="*/ 0 w 1678"/>
                <a:gd name="T85" fmla="*/ 0 h 1465"/>
                <a:gd name="T86" fmla="*/ 0 w 1678"/>
                <a:gd name="T87" fmla="*/ 0 h 1465"/>
                <a:gd name="T88" fmla="*/ 0 w 1678"/>
                <a:gd name="T89" fmla="*/ 0 h 1465"/>
                <a:gd name="T90" fmla="*/ 0 w 1678"/>
                <a:gd name="T91" fmla="*/ 0 h 1465"/>
                <a:gd name="T92" fmla="*/ 0 w 1678"/>
                <a:gd name="T93" fmla="*/ 0 h 1465"/>
                <a:gd name="T94" fmla="*/ 0 w 1678"/>
                <a:gd name="T95" fmla="*/ 0 h 1465"/>
                <a:gd name="T96" fmla="*/ 0 w 1678"/>
                <a:gd name="T97" fmla="*/ 0 h 1465"/>
                <a:gd name="T98" fmla="*/ 0 w 1678"/>
                <a:gd name="T99" fmla="*/ 0 h 1465"/>
                <a:gd name="T100" fmla="*/ 0 w 1678"/>
                <a:gd name="T101" fmla="*/ 0 h 1465"/>
                <a:gd name="T102" fmla="*/ 0 w 1678"/>
                <a:gd name="T103" fmla="*/ 0 h 1465"/>
                <a:gd name="T104" fmla="*/ 0 w 1678"/>
                <a:gd name="T105" fmla="*/ 0 h 1465"/>
                <a:gd name="T106" fmla="*/ 0 w 1678"/>
                <a:gd name="T107" fmla="*/ 0 h 146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78"/>
                <a:gd name="T163" fmla="*/ 0 h 1465"/>
                <a:gd name="T164" fmla="*/ 1678 w 1678"/>
                <a:gd name="T165" fmla="*/ 1465 h 146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78" h="1465">
                  <a:moveTo>
                    <a:pt x="13" y="1222"/>
                  </a:moveTo>
                  <a:lnTo>
                    <a:pt x="17" y="1211"/>
                  </a:lnTo>
                  <a:lnTo>
                    <a:pt x="20" y="1200"/>
                  </a:lnTo>
                  <a:lnTo>
                    <a:pt x="23" y="1190"/>
                  </a:lnTo>
                  <a:lnTo>
                    <a:pt x="23" y="1181"/>
                  </a:lnTo>
                  <a:lnTo>
                    <a:pt x="23" y="1171"/>
                  </a:lnTo>
                  <a:lnTo>
                    <a:pt x="23" y="1162"/>
                  </a:lnTo>
                  <a:lnTo>
                    <a:pt x="20" y="1153"/>
                  </a:lnTo>
                  <a:lnTo>
                    <a:pt x="19" y="1146"/>
                  </a:lnTo>
                  <a:lnTo>
                    <a:pt x="14" y="1132"/>
                  </a:lnTo>
                  <a:lnTo>
                    <a:pt x="10" y="1121"/>
                  </a:lnTo>
                  <a:lnTo>
                    <a:pt x="6" y="1114"/>
                  </a:lnTo>
                  <a:lnTo>
                    <a:pt x="4" y="1112"/>
                  </a:lnTo>
                  <a:lnTo>
                    <a:pt x="3" y="1112"/>
                  </a:lnTo>
                  <a:lnTo>
                    <a:pt x="1" y="1111"/>
                  </a:lnTo>
                  <a:lnTo>
                    <a:pt x="0" y="1110"/>
                  </a:lnTo>
                  <a:lnTo>
                    <a:pt x="0" y="1108"/>
                  </a:lnTo>
                  <a:lnTo>
                    <a:pt x="0" y="1104"/>
                  </a:lnTo>
                  <a:lnTo>
                    <a:pt x="1" y="1100"/>
                  </a:lnTo>
                  <a:lnTo>
                    <a:pt x="3" y="1094"/>
                  </a:lnTo>
                  <a:lnTo>
                    <a:pt x="6" y="1086"/>
                  </a:lnTo>
                  <a:lnTo>
                    <a:pt x="11" y="1076"/>
                  </a:lnTo>
                  <a:lnTo>
                    <a:pt x="18" y="1063"/>
                  </a:lnTo>
                  <a:lnTo>
                    <a:pt x="38" y="1032"/>
                  </a:lnTo>
                  <a:lnTo>
                    <a:pt x="67" y="987"/>
                  </a:lnTo>
                  <a:lnTo>
                    <a:pt x="84" y="962"/>
                  </a:lnTo>
                  <a:lnTo>
                    <a:pt x="98" y="939"/>
                  </a:lnTo>
                  <a:lnTo>
                    <a:pt x="111" y="917"/>
                  </a:lnTo>
                  <a:lnTo>
                    <a:pt x="123" y="897"/>
                  </a:lnTo>
                  <a:lnTo>
                    <a:pt x="144" y="861"/>
                  </a:lnTo>
                  <a:lnTo>
                    <a:pt x="165" y="829"/>
                  </a:lnTo>
                  <a:lnTo>
                    <a:pt x="175" y="816"/>
                  </a:lnTo>
                  <a:lnTo>
                    <a:pt x="186" y="804"/>
                  </a:lnTo>
                  <a:lnTo>
                    <a:pt x="199" y="793"/>
                  </a:lnTo>
                  <a:lnTo>
                    <a:pt x="212" y="783"/>
                  </a:lnTo>
                  <a:lnTo>
                    <a:pt x="227" y="775"/>
                  </a:lnTo>
                  <a:lnTo>
                    <a:pt x="245" y="768"/>
                  </a:lnTo>
                  <a:lnTo>
                    <a:pt x="263" y="763"/>
                  </a:lnTo>
                  <a:lnTo>
                    <a:pt x="286" y="757"/>
                  </a:lnTo>
                  <a:lnTo>
                    <a:pt x="309" y="753"/>
                  </a:lnTo>
                  <a:lnTo>
                    <a:pt x="332" y="748"/>
                  </a:lnTo>
                  <a:lnTo>
                    <a:pt x="355" y="741"/>
                  </a:lnTo>
                  <a:lnTo>
                    <a:pt x="376" y="732"/>
                  </a:lnTo>
                  <a:lnTo>
                    <a:pt x="397" y="725"/>
                  </a:lnTo>
                  <a:lnTo>
                    <a:pt x="417" y="716"/>
                  </a:lnTo>
                  <a:lnTo>
                    <a:pt x="435" y="707"/>
                  </a:lnTo>
                  <a:lnTo>
                    <a:pt x="452" y="697"/>
                  </a:lnTo>
                  <a:lnTo>
                    <a:pt x="482" y="681"/>
                  </a:lnTo>
                  <a:lnTo>
                    <a:pt x="506" y="667"/>
                  </a:lnTo>
                  <a:lnTo>
                    <a:pt x="520" y="657"/>
                  </a:lnTo>
                  <a:lnTo>
                    <a:pt x="525" y="654"/>
                  </a:lnTo>
                  <a:lnTo>
                    <a:pt x="452" y="477"/>
                  </a:lnTo>
                  <a:lnTo>
                    <a:pt x="448" y="470"/>
                  </a:lnTo>
                  <a:lnTo>
                    <a:pt x="438" y="452"/>
                  </a:lnTo>
                  <a:lnTo>
                    <a:pt x="426" y="425"/>
                  </a:lnTo>
                  <a:lnTo>
                    <a:pt x="413" y="394"/>
                  </a:lnTo>
                  <a:lnTo>
                    <a:pt x="408" y="376"/>
                  </a:lnTo>
                  <a:lnTo>
                    <a:pt x="403" y="360"/>
                  </a:lnTo>
                  <a:lnTo>
                    <a:pt x="400" y="343"/>
                  </a:lnTo>
                  <a:lnTo>
                    <a:pt x="399" y="327"/>
                  </a:lnTo>
                  <a:lnTo>
                    <a:pt x="400" y="320"/>
                  </a:lnTo>
                  <a:lnTo>
                    <a:pt x="400" y="312"/>
                  </a:lnTo>
                  <a:lnTo>
                    <a:pt x="402" y="306"/>
                  </a:lnTo>
                  <a:lnTo>
                    <a:pt x="405" y="299"/>
                  </a:lnTo>
                  <a:lnTo>
                    <a:pt x="408" y="294"/>
                  </a:lnTo>
                  <a:lnTo>
                    <a:pt x="411" y="288"/>
                  </a:lnTo>
                  <a:lnTo>
                    <a:pt x="415" y="283"/>
                  </a:lnTo>
                  <a:lnTo>
                    <a:pt x="421" y="279"/>
                  </a:lnTo>
                  <a:lnTo>
                    <a:pt x="444" y="263"/>
                  </a:lnTo>
                  <a:lnTo>
                    <a:pt x="464" y="246"/>
                  </a:lnTo>
                  <a:lnTo>
                    <a:pt x="485" y="230"/>
                  </a:lnTo>
                  <a:lnTo>
                    <a:pt x="507" y="212"/>
                  </a:lnTo>
                  <a:lnTo>
                    <a:pt x="519" y="205"/>
                  </a:lnTo>
                  <a:lnTo>
                    <a:pt x="532" y="196"/>
                  </a:lnTo>
                  <a:lnTo>
                    <a:pt x="546" y="188"/>
                  </a:lnTo>
                  <a:lnTo>
                    <a:pt x="561" y="181"/>
                  </a:lnTo>
                  <a:lnTo>
                    <a:pt x="579" y="173"/>
                  </a:lnTo>
                  <a:lnTo>
                    <a:pt x="597" y="166"/>
                  </a:lnTo>
                  <a:lnTo>
                    <a:pt x="617" y="160"/>
                  </a:lnTo>
                  <a:lnTo>
                    <a:pt x="640" y="154"/>
                  </a:lnTo>
                  <a:lnTo>
                    <a:pt x="662" y="148"/>
                  </a:lnTo>
                  <a:lnTo>
                    <a:pt x="684" y="140"/>
                  </a:lnTo>
                  <a:lnTo>
                    <a:pt x="704" y="132"/>
                  </a:lnTo>
                  <a:lnTo>
                    <a:pt x="723" y="123"/>
                  </a:lnTo>
                  <a:lnTo>
                    <a:pt x="741" y="113"/>
                  </a:lnTo>
                  <a:lnTo>
                    <a:pt x="757" y="104"/>
                  </a:lnTo>
                  <a:lnTo>
                    <a:pt x="772" y="95"/>
                  </a:lnTo>
                  <a:lnTo>
                    <a:pt x="785" y="85"/>
                  </a:lnTo>
                  <a:lnTo>
                    <a:pt x="808" y="67"/>
                  </a:lnTo>
                  <a:lnTo>
                    <a:pt x="825" y="53"/>
                  </a:lnTo>
                  <a:lnTo>
                    <a:pt x="834" y="43"/>
                  </a:lnTo>
                  <a:lnTo>
                    <a:pt x="838" y="39"/>
                  </a:lnTo>
                  <a:lnTo>
                    <a:pt x="839" y="34"/>
                  </a:lnTo>
                  <a:lnTo>
                    <a:pt x="842" y="17"/>
                  </a:lnTo>
                  <a:lnTo>
                    <a:pt x="960" y="17"/>
                  </a:lnTo>
                  <a:lnTo>
                    <a:pt x="968" y="17"/>
                  </a:lnTo>
                  <a:lnTo>
                    <a:pt x="992" y="14"/>
                  </a:lnTo>
                  <a:lnTo>
                    <a:pt x="1009" y="12"/>
                  </a:lnTo>
                  <a:lnTo>
                    <a:pt x="1025" y="9"/>
                  </a:lnTo>
                  <a:lnTo>
                    <a:pt x="1043" y="5"/>
                  </a:lnTo>
                  <a:lnTo>
                    <a:pt x="1062" y="0"/>
                  </a:lnTo>
                  <a:lnTo>
                    <a:pt x="1063" y="20"/>
                  </a:lnTo>
                  <a:lnTo>
                    <a:pt x="1065" y="39"/>
                  </a:lnTo>
                  <a:lnTo>
                    <a:pt x="1067" y="59"/>
                  </a:lnTo>
                  <a:lnTo>
                    <a:pt x="1072" y="78"/>
                  </a:lnTo>
                  <a:lnTo>
                    <a:pt x="1076" y="97"/>
                  </a:lnTo>
                  <a:lnTo>
                    <a:pt x="1083" y="113"/>
                  </a:lnTo>
                  <a:lnTo>
                    <a:pt x="1086" y="120"/>
                  </a:lnTo>
                  <a:lnTo>
                    <a:pt x="1089" y="127"/>
                  </a:lnTo>
                  <a:lnTo>
                    <a:pt x="1093" y="133"/>
                  </a:lnTo>
                  <a:lnTo>
                    <a:pt x="1098" y="138"/>
                  </a:lnTo>
                  <a:lnTo>
                    <a:pt x="1118" y="160"/>
                  </a:lnTo>
                  <a:lnTo>
                    <a:pt x="1142" y="188"/>
                  </a:lnTo>
                  <a:lnTo>
                    <a:pt x="1167" y="222"/>
                  </a:lnTo>
                  <a:lnTo>
                    <a:pt x="1192" y="258"/>
                  </a:lnTo>
                  <a:lnTo>
                    <a:pt x="1203" y="276"/>
                  </a:lnTo>
                  <a:lnTo>
                    <a:pt x="1213" y="295"/>
                  </a:lnTo>
                  <a:lnTo>
                    <a:pt x="1223" y="311"/>
                  </a:lnTo>
                  <a:lnTo>
                    <a:pt x="1229" y="329"/>
                  </a:lnTo>
                  <a:lnTo>
                    <a:pt x="1235" y="344"/>
                  </a:lnTo>
                  <a:lnTo>
                    <a:pt x="1238" y="357"/>
                  </a:lnTo>
                  <a:lnTo>
                    <a:pt x="1239" y="363"/>
                  </a:lnTo>
                  <a:lnTo>
                    <a:pt x="1239" y="369"/>
                  </a:lnTo>
                  <a:lnTo>
                    <a:pt x="1238" y="374"/>
                  </a:lnTo>
                  <a:lnTo>
                    <a:pt x="1237" y="379"/>
                  </a:lnTo>
                  <a:lnTo>
                    <a:pt x="1235" y="387"/>
                  </a:lnTo>
                  <a:lnTo>
                    <a:pt x="1233" y="397"/>
                  </a:lnTo>
                  <a:lnTo>
                    <a:pt x="1233" y="407"/>
                  </a:lnTo>
                  <a:lnTo>
                    <a:pt x="1234" y="418"/>
                  </a:lnTo>
                  <a:lnTo>
                    <a:pt x="1236" y="429"/>
                  </a:lnTo>
                  <a:lnTo>
                    <a:pt x="1239" y="440"/>
                  </a:lnTo>
                  <a:lnTo>
                    <a:pt x="1244" y="450"/>
                  </a:lnTo>
                  <a:lnTo>
                    <a:pt x="1249" y="462"/>
                  </a:lnTo>
                  <a:lnTo>
                    <a:pt x="1256" y="473"/>
                  </a:lnTo>
                  <a:lnTo>
                    <a:pt x="1263" y="484"/>
                  </a:lnTo>
                  <a:lnTo>
                    <a:pt x="1272" y="495"/>
                  </a:lnTo>
                  <a:lnTo>
                    <a:pt x="1282" y="506"/>
                  </a:lnTo>
                  <a:lnTo>
                    <a:pt x="1293" y="517"/>
                  </a:lnTo>
                  <a:lnTo>
                    <a:pt x="1303" y="527"/>
                  </a:lnTo>
                  <a:lnTo>
                    <a:pt x="1317" y="536"/>
                  </a:lnTo>
                  <a:lnTo>
                    <a:pt x="1330" y="545"/>
                  </a:lnTo>
                  <a:lnTo>
                    <a:pt x="1359" y="565"/>
                  </a:lnTo>
                  <a:lnTo>
                    <a:pt x="1388" y="588"/>
                  </a:lnTo>
                  <a:lnTo>
                    <a:pt x="1419" y="613"/>
                  </a:lnTo>
                  <a:lnTo>
                    <a:pt x="1448" y="638"/>
                  </a:lnTo>
                  <a:lnTo>
                    <a:pt x="1474" y="664"/>
                  </a:lnTo>
                  <a:lnTo>
                    <a:pt x="1496" y="689"/>
                  </a:lnTo>
                  <a:lnTo>
                    <a:pt x="1506" y="701"/>
                  </a:lnTo>
                  <a:lnTo>
                    <a:pt x="1514" y="712"/>
                  </a:lnTo>
                  <a:lnTo>
                    <a:pt x="1520" y="721"/>
                  </a:lnTo>
                  <a:lnTo>
                    <a:pt x="1524" y="730"/>
                  </a:lnTo>
                  <a:lnTo>
                    <a:pt x="1528" y="738"/>
                  </a:lnTo>
                  <a:lnTo>
                    <a:pt x="1533" y="744"/>
                  </a:lnTo>
                  <a:lnTo>
                    <a:pt x="1540" y="751"/>
                  </a:lnTo>
                  <a:lnTo>
                    <a:pt x="1546" y="756"/>
                  </a:lnTo>
                  <a:lnTo>
                    <a:pt x="1555" y="762"/>
                  </a:lnTo>
                  <a:lnTo>
                    <a:pt x="1564" y="767"/>
                  </a:lnTo>
                  <a:lnTo>
                    <a:pt x="1573" y="771"/>
                  </a:lnTo>
                  <a:lnTo>
                    <a:pt x="1584" y="777"/>
                  </a:lnTo>
                  <a:lnTo>
                    <a:pt x="1629" y="794"/>
                  </a:lnTo>
                  <a:lnTo>
                    <a:pt x="1672" y="810"/>
                  </a:lnTo>
                  <a:lnTo>
                    <a:pt x="1678" y="850"/>
                  </a:lnTo>
                  <a:lnTo>
                    <a:pt x="1676" y="852"/>
                  </a:lnTo>
                  <a:lnTo>
                    <a:pt x="1670" y="857"/>
                  </a:lnTo>
                  <a:lnTo>
                    <a:pt x="1663" y="866"/>
                  </a:lnTo>
                  <a:lnTo>
                    <a:pt x="1655" y="877"/>
                  </a:lnTo>
                  <a:lnTo>
                    <a:pt x="1651" y="885"/>
                  </a:lnTo>
                  <a:lnTo>
                    <a:pt x="1647" y="892"/>
                  </a:lnTo>
                  <a:lnTo>
                    <a:pt x="1645" y="901"/>
                  </a:lnTo>
                  <a:lnTo>
                    <a:pt x="1643" y="910"/>
                  </a:lnTo>
                  <a:lnTo>
                    <a:pt x="1642" y="919"/>
                  </a:lnTo>
                  <a:lnTo>
                    <a:pt x="1642" y="930"/>
                  </a:lnTo>
                  <a:lnTo>
                    <a:pt x="1643" y="941"/>
                  </a:lnTo>
                  <a:lnTo>
                    <a:pt x="1646" y="952"/>
                  </a:lnTo>
                  <a:lnTo>
                    <a:pt x="1657" y="989"/>
                  </a:lnTo>
                  <a:lnTo>
                    <a:pt x="1663" y="1009"/>
                  </a:lnTo>
                  <a:lnTo>
                    <a:pt x="1665" y="1015"/>
                  </a:lnTo>
                  <a:lnTo>
                    <a:pt x="1665" y="1016"/>
                  </a:lnTo>
                  <a:lnTo>
                    <a:pt x="1651" y="1015"/>
                  </a:lnTo>
                  <a:lnTo>
                    <a:pt x="1617" y="1013"/>
                  </a:lnTo>
                  <a:lnTo>
                    <a:pt x="1597" y="1014"/>
                  </a:lnTo>
                  <a:lnTo>
                    <a:pt x="1579" y="1016"/>
                  </a:lnTo>
                  <a:lnTo>
                    <a:pt x="1570" y="1019"/>
                  </a:lnTo>
                  <a:lnTo>
                    <a:pt x="1563" y="1022"/>
                  </a:lnTo>
                  <a:lnTo>
                    <a:pt x="1555" y="1025"/>
                  </a:lnTo>
                  <a:lnTo>
                    <a:pt x="1549" y="1029"/>
                  </a:lnTo>
                  <a:lnTo>
                    <a:pt x="1529" y="1050"/>
                  </a:lnTo>
                  <a:lnTo>
                    <a:pt x="1508" y="1071"/>
                  </a:lnTo>
                  <a:lnTo>
                    <a:pt x="1492" y="1087"/>
                  </a:lnTo>
                  <a:lnTo>
                    <a:pt x="1485" y="1094"/>
                  </a:lnTo>
                  <a:lnTo>
                    <a:pt x="1383" y="1113"/>
                  </a:lnTo>
                  <a:lnTo>
                    <a:pt x="1369" y="1128"/>
                  </a:lnTo>
                  <a:lnTo>
                    <a:pt x="1334" y="1168"/>
                  </a:lnTo>
                  <a:lnTo>
                    <a:pt x="1312" y="1193"/>
                  </a:lnTo>
                  <a:lnTo>
                    <a:pt x="1292" y="1218"/>
                  </a:lnTo>
                  <a:lnTo>
                    <a:pt x="1272" y="1243"/>
                  </a:lnTo>
                  <a:lnTo>
                    <a:pt x="1256" y="1267"/>
                  </a:lnTo>
                  <a:lnTo>
                    <a:pt x="1240" y="1287"/>
                  </a:lnTo>
                  <a:lnTo>
                    <a:pt x="1225" y="1307"/>
                  </a:lnTo>
                  <a:lnTo>
                    <a:pt x="1210" y="1324"/>
                  </a:lnTo>
                  <a:lnTo>
                    <a:pt x="1196" y="1340"/>
                  </a:lnTo>
                  <a:lnTo>
                    <a:pt x="1174" y="1361"/>
                  </a:lnTo>
                  <a:lnTo>
                    <a:pt x="1165" y="1369"/>
                  </a:lnTo>
                  <a:lnTo>
                    <a:pt x="1155" y="1367"/>
                  </a:lnTo>
                  <a:lnTo>
                    <a:pt x="1129" y="1363"/>
                  </a:lnTo>
                  <a:lnTo>
                    <a:pt x="1091" y="1359"/>
                  </a:lnTo>
                  <a:lnTo>
                    <a:pt x="1047" y="1355"/>
                  </a:lnTo>
                  <a:lnTo>
                    <a:pt x="1024" y="1354"/>
                  </a:lnTo>
                  <a:lnTo>
                    <a:pt x="1002" y="1354"/>
                  </a:lnTo>
                  <a:lnTo>
                    <a:pt x="980" y="1354"/>
                  </a:lnTo>
                  <a:lnTo>
                    <a:pt x="961" y="1355"/>
                  </a:lnTo>
                  <a:lnTo>
                    <a:pt x="942" y="1358"/>
                  </a:lnTo>
                  <a:lnTo>
                    <a:pt x="928" y="1362"/>
                  </a:lnTo>
                  <a:lnTo>
                    <a:pt x="922" y="1365"/>
                  </a:lnTo>
                  <a:lnTo>
                    <a:pt x="916" y="1368"/>
                  </a:lnTo>
                  <a:lnTo>
                    <a:pt x="913" y="1371"/>
                  </a:lnTo>
                  <a:lnTo>
                    <a:pt x="910" y="1375"/>
                  </a:lnTo>
                  <a:lnTo>
                    <a:pt x="904" y="1383"/>
                  </a:lnTo>
                  <a:lnTo>
                    <a:pt x="899" y="1392"/>
                  </a:lnTo>
                  <a:lnTo>
                    <a:pt x="891" y="1401"/>
                  </a:lnTo>
                  <a:lnTo>
                    <a:pt x="885" y="1408"/>
                  </a:lnTo>
                  <a:lnTo>
                    <a:pt x="868" y="1423"/>
                  </a:lnTo>
                  <a:lnTo>
                    <a:pt x="850" y="1436"/>
                  </a:lnTo>
                  <a:lnTo>
                    <a:pt x="841" y="1443"/>
                  </a:lnTo>
                  <a:lnTo>
                    <a:pt x="832" y="1448"/>
                  </a:lnTo>
                  <a:lnTo>
                    <a:pt x="822" y="1453"/>
                  </a:lnTo>
                  <a:lnTo>
                    <a:pt x="814" y="1457"/>
                  </a:lnTo>
                  <a:lnTo>
                    <a:pt x="805" y="1460"/>
                  </a:lnTo>
                  <a:lnTo>
                    <a:pt x="796" y="1463"/>
                  </a:lnTo>
                  <a:lnTo>
                    <a:pt x="789" y="1465"/>
                  </a:lnTo>
                  <a:lnTo>
                    <a:pt x="781" y="1465"/>
                  </a:lnTo>
                  <a:lnTo>
                    <a:pt x="778" y="1465"/>
                  </a:lnTo>
                  <a:lnTo>
                    <a:pt x="773" y="1464"/>
                  </a:lnTo>
                  <a:lnTo>
                    <a:pt x="769" y="1461"/>
                  </a:lnTo>
                  <a:lnTo>
                    <a:pt x="765" y="1458"/>
                  </a:lnTo>
                  <a:lnTo>
                    <a:pt x="754" y="1451"/>
                  </a:lnTo>
                  <a:lnTo>
                    <a:pt x="743" y="1441"/>
                  </a:lnTo>
                  <a:lnTo>
                    <a:pt x="719" y="1416"/>
                  </a:lnTo>
                  <a:lnTo>
                    <a:pt x="693" y="1386"/>
                  </a:lnTo>
                  <a:lnTo>
                    <a:pt x="666" y="1355"/>
                  </a:lnTo>
                  <a:lnTo>
                    <a:pt x="639" y="1324"/>
                  </a:lnTo>
                  <a:lnTo>
                    <a:pt x="625" y="1310"/>
                  </a:lnTo>
                  <a:lnTo>
                    <a:pt x="612" y="1298"/>
                  </a:lnTo>
                  <a:lnTo>
                    <a:pt x="600" y="1287"/>
                  </a:lnTo>
                  <a:lnTo>
                    <a:pt x="590" y="1280"/>
                  </a:lnTo>
                  <a:lnTo>
                    <a:pt x="556" y="1256"/>
                  </a:lnTo>
                  <a:lnTo>
                    <a:pt x="534" y="1243"/>
                  </a:lnTo>
                  <a:lnTo>
                    <a:pt x="523" y="1238"/>
                  </a:lnTo>
                  <a:lnTo>
                    <a:pt x="511" y="1236"/>
                  </a:lnTo>
                  <a:lnTo>
                    <a:pt x="495" y="1235"/>
                  </a:lnTo>
                  <a:lnTo>
                    <a:pt x="474" y="1234"/>
                  </a:lnTo>
                  <a:lnTo>
                    <a:pt x="462" y="1235"/>
                  </a:lnTo>
                  <a:lnTo>
                    <a:pt x="452" y="1236"/>
                  </a:lnTo>
                  <a:lnTo>
                    <a:pt x="443" y="1238"/>
                  </a:lnTo>
                  <a:lnTo>
                    <a:pt x="433" y="1242"/>
                  </a:lnTo>
                  <a:lnTo>
                    <a:pt x="417" y="1248"/>
                  </a:lnTo>
                  <a:lnTo>
                    <a:pt x="400" y="1257"/>
                  </a:lnTo>
                  <a:lnTo>
                    <a:pt x="385" y="1264"/>
                  </a:lnTo>
                  <a:lnTo>
                    <a:pt x="368" y="1272"/>
                  </a:lnTo>
                  <a:lnTo>
                    <a:pt x="359" y="1275"/>
                  </a:lnTo>
                  <a:lnTo>
                    <a:pt x="349" y="1278"/>
                  </a:lnTo>
                  <a:lnTo>
                    <a:pt x="338" y="1279"/>
                  </a:lnTo>
                  <a:lnTo>
                    <a:pt x="326" y="1280"/>
                  </a:lnTo>
                  <a:lnTo>
                    <a:pt x="298" y="1280"/>
                  </a:lnTo>
                  <a:lnTo>
                    <a:pt x="263" y="1280"/>
                  </a:lnTo>
                  <a:lnTo>
                    <a:pt x="224" y="1280"/>
                  </a:lnTo>
                  <a:lnTo>
                    <a:pt x="185" y="1280"/>
                  </a:lnTo>
                  <a:lnTo>
                    <a:pt x="148" y="1280"/>
                  </a:lnTo>
                  <a:lnTo>
                    <a:pt x="118" y="1280"/>
                  </a:lnTo>
                  <a:lnTo>
                    <a:pt x="98" y="1280"/>
                  </a:lnTo>
                  <a:lnTo>
                    <a:pt x="90" y="1280"/>
                  </a:lnTo>
                  <a:lnTo>
                    <a:pt x="13" y="122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1278"/>
            <p:cNvSpPr>
              <a:spLocks noChangeAspect="1"/>
            </p:cNvSpPr>
            <p:nvPr/>
          </p:nvSpPr>
          <p:spPr bwMode="auto">
            <a:xfrm>
              <a:off x="4020" y="1672"/>
              <a:ext cx="588" cy="586"/>
            </a:xfrm>
            <a:custGeom>
              <a:avLst/>
              <a:gdLst>
                <a:gd name="T0" fmla="*/ 0 w 4436"/>
                <a:gd name="T1" fmla="*/ 0 h 4160"/>
                <a:gd name="T2" fmla="*/ 0 w 4436"/>
                <a:gd name="T3" fmla="*/ 0 h 4160"/>
                <a:gd name="T4" fmla="*/ 0 w 4436"/>
                <a:gd name="T5" fmla="*/ 0 h 4160"/>
                <a:gd name="T6" fmla="*/ 0 w 4436"/>
                <a:gd name="T7" fmla="*/ 0 h 4160"/>
                <a:gd name="T8" fmla="*/ 0 w 4436"/>
                <a:gd name="T9" fmla="*/ 0 h 4160"/>
                <a:gd name="T10" fmla="*/ 0 w 4436"/>
                <a:gd name="T11" fmla="*/ 0 h 4160"/>
                <a:gd name="T12" fmla="*/ 0 w 4436"/>
                <a:gd name="T13" fmla="*/ 0 h 4160"/>
                <a:gd name="T14" fmla="*/ 0 w 4436"/>
                <a:gd name="T15" fmla="*/ 0 h 4160"/>
                <a:gd name="T16" fmla="*/ 0 w 4436"/>
                <a:gd name="T17" fmla="*/ 0 h 4160"/>
                <a:gd name="T18" fmla="*/ 0 w 4436"/>
                <a:gd name="T19" fmla="*/ 0 h 4160"/>
                <a:gd name="T20" fmla="*/ 0 w 4436"/>
                <a:gd name="T21" fmla="*/ 0 h 4160"/>
                <a:gd name="T22" fmla="*/ 0 w 4436"/>
                <a:gd name="T23" fmla="*/ 0 h 4160"/>
                <a:gd name="T24" fmla="*/ 0 w 4436"/>
                <a:gd name="T25" fmla="*/ 0 h 4160"/>
                <a:gd name="T26" fmla="*/ 0 w 4436"/>
                <a:gd name="T27" fmla="*/ 0 h 4160"/>
                <a:gd name="T28" fmla="*/ 0 w 4436"/>
                <a:gd name="T29" fmla="*/ 0 h 4160"/>
                <a:gd name="T30" fmla="*/ 0 w 4436"/>
                <a:gd name="T31" fmla="*/ 0 h 4160"/>
                <a:gd name="T32" fmla="*/ 0 w 4436"/>
                <a:gd name="T33" fmla="*/ 0 h 4160"/>
                <a:gd name="T34" fmla="*/ 0 w 4436"/>
                <a:gd name="T35" fmla="*/ 0 h 4160"/>
                <a:gd name="T36" fmla="*/ 0 w 4436"/>
                <a:gd name="T37" fmla="*/ 0 h 4160"/>
                <a:gd name="T38" fmla="*/ 0 w 4436"/>
                <a:gd name="T39" fmla="*/ 0 h 4160"/>
                <a:gd name="T40" fmla="*/ 0 w 4436"/>
                <a:gd name="T41" fmla="*/ 0 h 4160"/>
                <a:gd name="T42" fmla="*/ 0 w 4436"/>
                <a:gd name="T43" fmla="*/ 0 h 4160"/>
                <a:gd name="T44" fmla="*/ 0 w 4436"/>
                <a:gd name="T45" fmla="*/ 0 h 4160"/>
                <a:gd name="T46" fmla="*/ 0 w 4436"/>
                <a:gd name="T47" fmla="*/ 0 h 4160"/>
                <a:gd name="T48" fmla="*/ 0 w 4436"/>
                <a:gd name="T49" fmla="*/ 0 h 4160"/>
                <a:gd name="T50" fmla="*/ 0 w 4436"/>
                <a:gd name="T51" fmla="*/ 0 h 4160"/>
                <a:gd name="T52" fmla="*/ 0 w 4436"/>
                <a:gd name="T53" fmla="*/ 0 h 4160"/>
                <a:gd name="T54" fmla="*/ 0 w 4436"/>
                <a:gd name="T55" fmla="*/ 0 h 4160"/>
                <a:gd name="T56" fmla="*/ 0 w 4436"/>
                <a:gd name="T57" fmla="*/ 0 h 4160"/>
                <a:gd name="T58" fmla="*/ 0 w 4436"/>
                <a:gd name="T59" fmla="*/ 0 h 4160"/>
                <a:gd name="T60" fmla="*/ 0 w 4436"/>
                <a:gd name="T61" fmla="*/ 0 h 4160"/>
                <a:gd name="T62" fmla="*/ 0 w 4436"/>
                <a:gd name="T63" fmla="*/ 0 h 4160"/>
                <a:gd name="T64" fmla="*/ 0 w 4436"/>
                <a:gd name="T65" fmla="*/ 0 h 4160"/>
                <a:gd name="T66" fmla="*/ 0 w 4436"/>
                <a:gd name="T67" fmla="*/ 0 h 4160"/>
                <a:gd name="T68" fmla="*/ 0 w 4436"/>
                <a:gd name="T69" fmla="*/ 0 h 4160"/>
                <a:gd name="T70" fmla="*/ 0 w 4436"/>
                <a:gd name="T71" fmla="*/ 0 h 4160"/>
                <a:gd name="T72" fmla="*/ 0 w 4436"/>
                <a:gd name="T73" fmla="*/ 0 h 4160"/>
                <a:gd name="T74" fmla="*/ 0 w 4436"/>
                <a:gd name="T75" fmla="*/ 0 h 4160"/>
                <a:gd name="T76" fmla="*/ 0 w 4436"/>
                <a:gd name="T77" fmla="*/ 0 h 4160"/>
                <a:gd name="T78" fmla="*/ 0 w 4436"/>
                <a:gd name="T79" fmla="*/ 0 h 4160"/>
                <a:gd name="T80" fmla="*/ 0 w 4436"/>
                <a:gd name="T81" fmla="*/ 0 h 4160"/>
                <a:gd name="T82" fmla="*/ 0 w 4436"/>
                <a:gd name="T83" fmla="*/ 0 h 4160"/>
                <a:gd name="T84" fmla="*/ 0 w 4436"/>
                <a:gd name="T85" fmla="*/ 0 h 4160"/>
                <a:gd name="T86" fmla="*/ 0 w 4436"/>
                <a:gd name="T87" fmla="*/ 0 h 4160"/>
                <a:gd name="T88" fmla="*/ 0 w 4436"/>
                <a:gd name="T89" fmla="*/ 0 h 4160"/>
                <a:gd name="T90" fmla="*/ 0 w 4436"/>
                <a:gd name="T91" fmla="*/ 0 h 4160"/>
                <a:gd name="T92" fmla="*/ 0 w 4436"/>
                <a:gd name="T93" fmla="*/ 0 h 4160"/>
                <a:gd name="T94" fmla="*/ 0 w 4436"/>
                <a:gd name="T95" fmla="*/ 0 h 4160"/>
                <a:gd name="T96" fmla="*/ 0 w 4436"/>
                <a:gd name="T97" fmla="*/ 0 h 4160"/>
                <a:gd name="T98" fmla="*/ 0 w 4436"/>
                <a:gd name="T99" fmla="*/ 0 h 4160"/>
                <a:gd name="T100" fmla="*/ 0 w 4436"/>
                <a:gd name="T101" fmla="*/ 0 h 4160"/>
                <a:gd name="T102" fmla="*/ 0 w 4436"/>
                <a:gd name="T103" fmla="*/ 0 h 4160"/>
                <a:gd name="T104" fmla="*/ 0 w 4436"/>
                <a:gd name="T105" fmla="*/ 0 h 4160"/>
                <a:gd name="T106" fmla="*/ 0 w 4436"/>
                <a:gd name="T107" fmla="*/ 0 h 4160"/>
                <a:gd name="T108" fmla="*/ 0 w 4436"/>
                <a:gd name="T109" fmla="*/ 0 h 4160"/>
                <a:gd name="T110" fmla="*/ 0 w 4436"/>
                <a:gd name="T111" fmla="*/ 0 h 4160"/>
                <a:gd name="T112" fmla="*/ 0 w 4436"/>
                <a:gd name="T113" fmla="*/ 0 h 4160"/>
                <a:gd name="T114" fmla="*/ 0 w 4436"/>
                <a:gd name="T115" fmla="*/ 0 h 4160"/>
                <a:gd name="T116" fmla="*/ 0 w 4436"/>
                <a:gd name="T117" fmla="*/ 0 h 4160"/>
                <a:gd name="T118" fmla="*/ 0 w 4436"/>
                <a:gd name="T119" fmla="*/ 0 h 4160"/>
                <a:gd name="T120" fmla="*/ 0 w 4436"/>
                <a:gd name="T121" fmla="*/ 0 h 41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36"/>
                <a:gd name="T184" fmla="*/ 0 h 4160"/>
                <a:gd name="T185" fmla="*/ 4436 w 4436"/>
                <a:gd name="T186" fmla="*/ 4160 h 41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36" h="4160">
                  <a:moveTo>
                    <a:pt x="2501" y="0"/>
                  </a:moveTo>
                  <a:lnTo>
                    <a:pt x="2501" y="0"/>
                  </a:lnTo>
                  <a:lnTo>
                    <a:pt x="2501" y="1"/>
                  </a:lnTo>
                  <a:lnTo>
                    <a:pt x="2578" y="59"/>
                  </a:lnTo>
                  <a:lnTo>
                    <a:pt x="2586" y="59"/>
                  </a:lnTo>
                  <a:lnTo>
                    <a:pt x="2606" y="59"/>
                  </a:lnTo>
                  <a:lnTo>
                    <a:pt x="2636" y="59"/>
                  </a:lnTo>
                  <a:lnTo>
                    <a:pt x="2673" y="59"/>
                  </a:lnTo>
                  <a:lnTo>
                    <a:pt x="2712" y="59"/>
                  </a:lnTo>
                  <a:lnTo>
                    <a:pt x="2751" y="59"/>
                  </a:lnTo>
                  <a:lnTo>
                    <a:pt x="2786" y="59"/>
                  </a:lnTo>
                  <a:lnTo>
                    <a:pt x="2814" y="59"/>
                  </a:lnTo>
                  <a:lnTo>
                    <a:pt x="2820" y="58"/>
                  </a:lnTo>
                  <a:lnTo>
                    <a:pt x="2824" y="58"/>
                  </a:lnTo>
                  <a:lnTo>
                    <a:pt x="2816" y="91"/>
                  </a:lnTo>
                  <a:lnTo>
                    <a:pt x="2810" y="125"/>
                  </a:lnTo>
                  <a:lnTo>
                    <a:pt x="2807" y="139"/>
                  </a:lnTo>
                  <a:lnTo>
                    <a:pt x="2801" y="152"/>
                  </a:lnTo>
                  <a:lnTo>
                    <a:pt x="2798" y="158"/>
                  </a:lnTo>
                  <a:lnTo>
                    <a:pt x="2794" y="162"/>
                  </a:lnTo>
                  <a:lnTo>
                    <a:pt x="2789" y="166"/>
                  </a:lnTo>
                  <a:lnTo>
                    <a:pt x="2784" y="170"/>
                  </a:lnTo>
                  <a:lnTo>
                    <a:pt x="2775" y="175"/>
                  </a:lnTo>
                  <a:lnTo>
                    <a:pt x="2767" y="180"/>
                  </a:lnTo>
                  <a:lnTo>
                    <a:pt x="2760" y="185"/>
                  </a:lnTo>
                  <a:lnTo>
                    <a:pt x="2754" y="190"/>
                  </a:lnTo>
                  <a:lnTo>
                    <a:pt x="2749" y="195"/>
                  </a:lnTo>
                  <a:lnTo>
                    <a:pt x="2746" y="200"/>
                  </a:lnTo>
                  <a:lnTo>
                    <a:pt x="2742" y="206"/>
                  </a:lnTo>
                  <a:lnTo>
                    <a:pt x="2741" y="211"/>
                  </a:lnTo>
                  <a:lnTo>
                    <a:pt x="2740" y="217"/>
                  </a:lnTo>
                  <a:lnTo>
                    <a:pt x="2741" y="222"/>
                  </a:lnTo>
                  <a:lnTo>
                    <a:pt x="2742" y="227"/>
                  </a:lnTo>
                  <a:lnTo>
                    <a:pt x="2746" y="233"/>
                  </a:lnTo>
                  <a:lnTo>
                    <a:pt x="2749" y="238"/>
                  </a:lnTo>
                  <a:lnTo>
                    <a:pt x="2754" y="244"/>
                  </a:lnTo>
                  <a:lnTo>
                    <a:pt x="2760" y="248"/>
                  </a:lnTo>
                  <a:lnTo>
                    <a:pt x="2767" y="254"/>
                  </a:lnTo>
                  <a:lnTo>
                    <a:pt x="2775" y="258"/>
                  </a:lnTo>
                  <a:lnTo>
                    <a:pt x="2783" y="263"/>
                  </a:lnTo>
                  <a:lnTo>
                    <a:pt x="2789" y="270"/>
                  </a:lnTo>
                  <a:lnTo>
                    <a:pt x="2797" y="276"/>
                  </a:lnTo>
                  <a:lnTo>
                    <a:pt x="2812" y="293"/>
                  </a:lnTo>
                  <a:lnTo>
                    <a:pt x="2828" y="310"/>
                  </a:lnTo>
                  <a:lnTo>
                    <a:pt x="2848" y="331"/>
                  </a:lnTo>
                  <a:lnTo>
                    <a:pt x="2871" y="355"/>
                  </a:lnTo>
                  <a:lnTo>
                    <a:pt x="2899" y="382"/>
                  </a:lnTo>
                  <a:lnTo>
                    <a:pt x="2934" y="411"/>
                  </a:lnTo>
                  <a:lnTo>
                    <a:pt x="2951" y="427"/>
                  </a:lnTo>
                  <a:lnTo>
                    <a:pt x="2967" y="443"/>
                  </a:lnTo>
                  <a:lnTo>
                    <a:pt x="2981" y="458"/>
                  </a:lnTo>
                  <a:lnTo>
                    <a:pt x="2994" y="474"/>
                  </a:lnTo>
                  <a:lnTo>
                    <a:pt x="3017" y="505"/>
                  </a:lnTo>
                  <a:lnTo>
                    <a:pt x="3037" y="535"/>
                  </a:lnTo>
                  <a:lnTo>
                    <a:pt x="3049" y="550"/>
                  </a:lnTo>
                  <a:lnTo>
                    <a:pt x="3061" y="563"/>
                  </a:lnTo>
                  <a:lnTo>
                    <a:pt x="3073" y="576"/>
                  </a:lnTo>
                  <a:lnTo>
                    <a:pt x="3088" y="588"/>
                  </a:lnTo>
                  <a:lnTo>
                    <a:pt x="3105" y="600"/>
                  </a:lnTo>
                  <a:lnTo>
                    <a:pt x="3122" y="610"/>
                  </a:lnTo>
                  <a:lnTo>
                    <a:pt x="3143" y="619"/>
                  </a:lnTo>
                  <a:lnTo>
                    <a:pt x="3167" y="628"/>
                  </a:lnTo>
                  <a:lnTo>
                    <a:pt x="3190" y="635"/>
                  </a:lnTo>
                  <a:lnTo>
                    <a:pt x="3208" y="644"/>
                  </a:lnTo>
                  <a:lnTo>
                    <a:pt x="3223" y="652"/>
                  </a:lnTo>
                  <a:lnTo>
                    <a:pt x="3235" y="662"/>
                  </a:lnTo>
                  <a:lnTo>
                    <a:pt x="3241" y="666"/>
                  </a:lnTo>
                  <a:lnTo>
                    <a:pt x="3245" y="670"/>
                  </a:lnTo>
                  <a:lnTo>
                    <a:pt x="3248" y="675"/>
                  </a:lnTo>
                  <a:lnTo>
                    <a:pt x="3252" y="680"/>
                  </a:lnTo>
                  <a:lnTo>
                    <a:pt x="3255" y="690"/>
                  </a:lnTo>
                  <a:lnTo>
                    <a:pt x="3257" y="701"/>
                  </a:lnTo>
                  <a:lnTo>
                    <a:pt x="3258" y="712"/>
                  </a:lnTo>
                  <a:lnTo>
                    <a:pt x="3257" y="724"/>
                  </a:lnTo>
                  <a:lnTo>
                    <a:pt x="3255" y="737"/>
                  </a:lnTo>
                  <a:lnTo>
                    <a:pt x="3252" y="750"/>
                  </a:lnTo>
                  <a:lnTo>
                    <a:pt x="3246" y="778"/>
                  </a:lnTo>
                  <a:lnTo>
                    <a:pt x="3242" y="811"/>
                  </a:lnTo>
                  <a:lnTo>
                    <a:pt x="3241" y="827"/>
                  </a:lnTo>
                  <a:lnTo>
                    <a:pt x="3241" y="842"/>
                  </a:lnTo>
                  <a:lnTo>
                    <a:pt x="3242" y="856"/>
                  </a:lnTo>
                  <a:lnTo>
                    <a:pt x="3244" y="868"/>
                  </a:lnTo>
                  <a:lnTo>
                    <a:pt x="3246" y="880"/>
                  </a:lnTo>
                  <a:lnTo>
                    <a:pt x="3250" y="890"/>
                  </a:lnTo>
                  <a:lnTo>
                    <a:pt x="3253" y="900"/>
                  </a:lnTo>
                  <a:lnTo>
                    <a:pt x="3257" y="909"/>
                  </a:lnTo>
                  <a:lnTo>
                    <a:pt x="3276" y="940"/>
                  </a:lnTo>
                  <a:lnTo>
                    <a:pt x="3292" y="970"/>
                  </a:lnTo>
                  <a:lnTo>
                    <a:pt x="3294" y="978"/>
                  </a:lnTo>
                  <a:lnTo>
                    <a:pt x="3295" y="988"/>
                  </a:lnTo>
                  <a:lnTo>
                    <a:pt x="3294" y="1001"/>
                  </a:lnTo>
                  <a:lnTo>
                    <a:pt x="3293" y="1015"/>
                  </a:lnTo>
                  <a:lnTo>
                    <a:pt x="3289" y="1047"/>
                  </a:lnTo>
                  <a:lnTo>
                    <a:pt x="3283" y="1085"/>
                  </a:lnTo>
                  <a:lnTo>
                    <a:pt x="3281" y="1106"/>
                  </a:lnTo>
                  <a:lnTo>
                    <a:pt x="3280" y="1126"/>
                  </a:lnTo>
                  <a:lnTo>
                    <a:pt x="3279" y="1149"/>
                  </a:lnTo>
                  <a:lnTo>
                    <a:pt x="3280" y="1172"/>
                  </a:lnTo>
                  <a:lnTo>
                    <a:pt x="3282" y="1195"/>
                  </a:lnTo>
                  <a:lnTo>
                    <a:pt x="3285" y="1220"/>
                  </a:lnTo>
                  <a:lnTo>
                    <a:pt x="3292" y="1244"/>
                  </a:lnTo>
                  <a:lnTo>
                    <a:pt x="3300" y="1269"/>
                  </a:lnTo>
                  <a:lnTo>
                    <a:pt x="3305" y="1281"/>
                  </a:lnTo>
                  <a:lnTo>
                    <a:pt x="3310" y="1292"/>
                  </a:lnTo>
                  <a:lnTo>
                    <a:pt x="3316" y="1303"/>
                  </a:lnTo>
                  <a:lnTo>
                    <a:pt x="3322" y="1311"/>
                  </a:lnTo>
                  <a:lnTo>
                    <a:pt x="3329" y="1320"/>
                  </a:lnTo>
                  <a:lnTo>
                    <a:pt x="3337" y="1328"/>
                  </a:lnTo>
                  <a:lnTo>
                    <a:pt x="3344" y="1334"/>
                  </a:lnTo>
                  <a:lnTo>
                    <a:pt x="3352" y="1341"/>
                  </a:lnTo>
                  <a:lnTo>
                    <a:pt x="3361" y="1346"/>
                  </a:lnTo>
                  <a:lnTo>
                    <a:pt x="3369" y="1350"/>
                  </a:lnTo>
                  <a:lnTo>
                    <a:pt x="3378" y="1355"/>
                  </a:lnTo>
                  <a:lnTo>
                    <a:pt x="3387" y="1358"/>
                  </a:lnTo>
                  <a:lnTo>
                    <a:pt x="3405" y="1365"/>
                  </a:lnTo>
                  <a:lnTo>
                    <a:pt x="3425" y="1368"/>
                  </a:lnTo>
                  <a:lnTo>
                    <a:pt x="3444" y="1370"/>
                  </a:lnTo>
                  <a:lnTo>
                    <a:pt x="3464" y="1370"/>
                  </a:lnTo>
                  <a:lnTo>
                    <a:pt x="3485" y="1370"/>
                  </a:lnTo>
                  <a:lnTo>
                    <a:pt x="3504" y="1368"/>
                  </a:lnTo>
                  <a:lnTo>
                    <a:pt x="3541" y="1365"/>
                  </a:lnTo>
                  <a:lnTo>
                    <a:pt x="3575" y="1360"/>
                  </a:lnTo>
                  <a:lnTo>
                    <a:pt x="3590" y="1358"/>
                  </a:lnTo>
                  <a:lnTo>
                    <a:pt x="3603" y="1354"/>
                  </a:lnTo>
                  <a:lnTo>
                    <a:pt x="3616" y="1347"/>
                  </a:lnTo>
                  <a:lnTo>
                    <a:pt x="3628" y="1340"/>
                  </a:lnTo>
                  <a:lnTo>
                    <a:pt x="3639" y="1332"/>
                  </a:lnTo>
                  <a:lnTo>
                    <a:pt x="3650" y="1322"/>
                  </a:lnTo>
                  <a:lnTo>
                    <a:pt x="3660" y="1313"/>
                  </a:lnTo>
                  <a:lnTo>
                    <a:pt x="3669" y="1304"/>
                  </a:lnTo>
                  <a:lnTo>
                    <a:pt x="3685" y="1284"/>
                  </a:lnTo>
                  <a:lnTo>
                    <a:pt x="3699" y="1268"/>
                  </a:lnTo>
                  <a:lnTo>
                    <a:pt x="3706" y="1261"/>
                  </a:lnTo>
                  <a:lnTo>
                    <a:pt x="3712" y="1257"/>
                  </a:lnTo>
                  <a:lnTo>
                    <a:pt x="3719" y="1254"/>
                  </a:lnTo>
                  <a:lnTo>
                    <a:pt x="3725" y="1253"/>
                  </a:lnTo>
                  <a:lnTo>
                    <a:pt x="3731" y="1253"/>
                  </a:lnTo>
                  <a:lnTo>
                    <a:pt x="3736" y="1255"/>
                  </a:lnTo>
                  <a:lnTo>
                    <a:pt x="3740" y="1257"/>
                  </a:lnTo>
                  <a:lnTo>
                    <a:pt x="3744" y="1261"/>
                  </a:lnTo>
                  <a:lnTo>
                    <a:pt x="3748" y="1266"/>
                  </a:lnTo>
                  <a:lnTo>
                    <a:pt x="3750" y="1271"/>
                  </a:lnTo>
                  <a:lnTo>
                    <a:pt x="3753" y="1276"/>
                  </a:lnTo>
                  <a:lnTo>
                    <a:pt x="3756" y="1283"/>
                  </a:lnTo>
                  <a:lnTo>
                    <a:pt x="3764" y="1316"/>
                  </a:lnTo>
                  <a:lnTo>
                    <a:pt x="3774" y="1353"/>
                  </a:lnTo>
                  <a:lnTo>
                    <a:pt x="3776" y="1357"/>
                  </a:lnTo>
                  <a:lnTo>
                    <a:pt x="3778" y="1360"/>
                  </a:lnTo>
                  <a:lnTo>
                    <a:pt x="3782" y="1365"/>
                  </a:lnTo>
                  <a:lnTo>
                    <a:pt x="3786" y="1368"/>
                  </a:lnTo>
                  <a:lnTo>
                    <a:pt x="3795" y="1373"/>
                  </a:lnTo>
                  <a:lnTo>
                    <a:pt x="3806" y="1377"/>
                  </a:lnTo>
                  <a:lnTo>
                    <a:pt x="3819" y="1380"/>
                  </a:lnTo>
                  <a:lnTo>
                    <a:pt x="3832" y="1382"/>
                  </a:lnTo>
                  <a:lnTo>
                    <a:pt x="3847" y="1382"/>
                  </a:lnTo>
                  <a:lnTo>
                    <a:pt x="3862" y="1382"/>
                  </a:lnTo>
                  <a:lnTo>
                    <a:pt x="3894" y="1380"/>
                  </a:lnTo>
                  <a:lnTo>
                    <a:pt x="3924" y="1377"/>
                  </a:lnTo>
                  <a:lnTo>
                    <a:pt x="3953" y="1372"/>
                  </a:lnTo>
                  <a:lnTo>
                    <a:pt x="3974" y="1369"/>
                  </a:lnTo>
                  <a:lnTo>
                    <a:pt x="3985" y="1368"/>
                  </a:lnTo>
                  <a:lnTo>
                    <a:pt x="3995" y="1370"/>
                  </a:lnTo>
                  <a:lnTo>
                    <a:pt x="4006" y="1373"/>
                  </a:lnTo>
                  <a:lnTo>
                    <a:pt x="4016" y="1378"/>
                  </a:lnTo>
                  <a:lnTo>
                    <a:pt x="4018" y="1386"/>
                  </a:lnTo>
                  <a:lnTo>
                    <a:pt x="4020" y="1403"/>
                  </a:lnTo>
                  <a:lnTo>
                    <a:pt x="4020" y="1430"/>
                  </a:lnTo>
                  <a:lnTo>
                    <a:pt x="4019" y="1469"/>
                  </a:lnTo>
                  <a:lnTo>
                    <a:pt x="4019" y="1477"/>
                  </a:lnTo>
                  <a:lnTo>
                    <a:pt x="4020" y="1486"/>
                  </a:lnTo>
                  <a:lnTo>
                    <a:pt x="4022" y="1495"/>
                  </a:lnTo>
                  <a:lnTo>
                    <a:pt x="4024" y="1506"/>
                  </a:lnTo>
                  <a:lnTo>
                    <a:pt x="4029" y="1516"/>
                  </a:lnTo>
                  <a:lnTo>
                    <a:pt x="4033" y="1527"/>
                  </a:lnTo>
                  <a:lnTo>
                    <a:pt x="4039" y="1537"/>
                  </a:lnTo>
                  <a:lnTo>
                    <a:pt x="4045" y="1549"/>
                  </a:lnTo>
                  <a:lnTo>
                    <a:pt x="4059" y="1571"/>
                  </a:lnTo>
                  <a:lnTo>
                    <a:pt x="4076" y="1594"/>
                  </a:lnTo>
                  <a:lnTo>
                    <a:pt x="4093" y="1618"/>
                  </a:lnTo>
                  <a:lnTo>
                    <a:pt x="4114" y="1642"/>
                  </a:lnTo>
                  <a:lnTo>
                    <a:pt x="4134" y="1666"/>
                  </a:lnTo>
                  <a:lnTo>
                    <a:pt x="4155" y="1689"/>
                  </a:lnTo>
                  <a:lnTo>
                    <a:pt x="4177" y="1712"/>
                  </a:lnTo>
                  <a:lnTo>
                    <a:pt x="4199" y="1734"/>
                  </a:lnTo>
                  <a:lnTo>
                    <a:pt x="4239" y="1774"/>
                  </a:lnTo>
                  <a:lnTo>
                    <a:pt x="4274" y="1808"/>
                  </a:lnTo>
                  <a:lnTo>
                    <a:pt x="4289" y="1823"/>
                  </a:lnTo>
                  <a:lnTo>
                    <a:pt x="4302" y="1838"/>
                  </a:lnTo>
                  <a:lnTo>
                    <a:pt x="4314" y="1854"/>
                  </a:lnTo>
                  <a:lnTo>
                    <a:pt x="4324" y="1872"/>
                  </a:lnTo>
                  <a:lnTo>
                    <a:pt x="4332" y="1889"/>
                  </a:lnTo>
                  <a:lnTo>
                    <a:pt x="4340" y="1907"/>
                  </a:lnTo>
                  <a:lnTo>
                    <a:pt x="4347" y="1924"/>
                  </a:lnTo>
                  <a:lnTo>
                    <a:pt x="4352" y="1941"/>
                  </a:lnTo>
                  <a:lnTo>
                    <a:pt x="4357" y="1959"/>
                  </a:lnTo>
                  <a:lnTo>
                    <a:pt x="4361" y="1975"/>
                  </a:lnTo>
                  <a:lnTo>
                    <a:pt x="4363" y="1991"/>
                  </a:lnTo>
                  <a:lnTo>
                    <a:pt x="4365" y="2008"/>
                  </a:lnTo>
                  <a:lnTo>
                    <a:pt x="4368" y="2037"/>
                  </a:lnTo>
                  <a:lnTo>
                    <a:pt x="4368" y="2062"/>
                  </a:lnTo>
                  <a:lnTo>
                    <a:pt x="4369" y="2071"/>
                  </a:lnTo>
                  <a:lnTo>
                    <a:pt x="4370" y="2080"/>
                  </a:lnTo>
                  <a:lnTo>
                    <a:pt x="4372" y="2088"/>
                  </a:lnTo>
                  <a:lnTo>
                    <a:pt x="4375" y="2097"/>
                  </a:lnTo>
                  <a:lnTo>
                    <a:pt x="4378" y="2105"/>
                  </a:lnTo>
                  <a:lnTo>
                    <a:pt x="4381" y="2112"/>
                  </a:lnTo>
                  <a:lnTo>
                    <a:pt x="4386" y="2120"/>
                  </a:lnTo>
                  <a:lnTo>
                    <a:pt x="4390" y="2127"/>
                  </a:lnTo>
                  <a:lnTo>
                    <a:pt x="4401" y="2141"/>
                  </a:lnTo>
                  <a:lnTo>
                    <a:pt x="4412" y="2152"/>
                  </a:lnTo>
                  <a:lnTo>
                    <a:pt x="4424" y="2162"/>
                  </a:lnTo>
                  <a:lnTo>
                    <a:pt x="4436" y="2171"/>
                  </a:lnTo>
                  <a:lnTo>
                    <a:pt x="4427" y="2186"/>
                  </a:lnTo>
                  <a:lnTo>
                    <a:pt x="4417" y="2200"/>
                  </a:lnTo>
                  <a:lnTo>
                    <a:pt x="4405" y="2213"/>
                  </a:lnTo>
                  <a:lnTo>
                    <a:pt x="4392" y="2226"/>
                  </a:lnTo>
                  <a:lnTo>
                    <a:pt x="4378" y="2238"/>
                  </a:lnTo>
                  <a:lnTo>
                    <a:pt x="4362" y="2249"/>
                  </a:lnTo>
                  <a:lnTo>
                    <a:pt x="4345" y="2259"/>
                  </a:lnTo>
                  <a:lnTo>
                    <a:pt x="4329" y="2269"/>
                  </a:lnTo>
                  <a:lnTo>
                    <a:pt x="4294" y="2286"/>
                  </a:lnTo>
                  <a:lnTo>
                    <a:pt x="4259" y="2300"/>
                  </a:lnTo>
                  <a:lnTo>
                    <a:pt x="4227" y="2314"/>
                  </a:lnTo>
                  <a:lnTo>
                    <a:pt x="4197" y="2324"/>
                  </a:lnTo>
                  <a:lnTo>
                    <a:pt x="4182" y="2330"/>
                  </a:lnTo>
                  <a:lnTo>
                    <a:pt x="4170" y="2335"/>
                  </a:lnTo>
                  <a:lnTo>
                    <a:pt x="4159" y="2341"/>
                  </a:lnTo>
                  <a:lnTo>
                    <a:pt x="4150" y="2346"/>
                  </a:lnTo>
                  <a:lnTo>
                    <a:pt x="4142" y="2352"/>
                  </a:lnTo>
                  <a:lnTo>
                    <a:pt x="4136" y="2357"/>
                  </a:lnTo>
                  <a:lnTo>
                    <a:pt x="4131" y="2361"/>
                  </a:lnTo>
                  <a:lnTo>
                    <a:pt x="4128" y="2366"/>
                  </a:lnTo>
                  <a:lnTo>
                    <a:pt x="4123" y="2373"/>
                  </a:lnTo>
                  <a:lnTo>
                    <a:pt x="4121" y="2380"/>
                  </a:lnTo>
                  <a:lnTo>
                    <a:pt x="4121" y="2383"/>
                  </a:lnTo>
                  <a:lnTo>
                    <a:pt x="4121" y="2384"/>
                  </a:lnTo>
                  <a:lnTo>
                    <a:pt x="4120" y="2388"/>
                  </a:lnTo>
                  <a:lnTo>
                    <a:pt x="4115" y="2395"/>
                  </a:lnTo>
                  <a:lnTo>
                    <a:pt x="4110" y="2401"/>
                  </a:lnTo>
                  <a:lnTo>
                    <a:pt x="4105" y="2406"/>
                  </a:lnTo>
                  <a:lnTo>
                    <a:pt x="4097" y="2413"/>
                  </a:lnTo>
                  <a:lnTo>
                    <a:pt x="4089" y="2419"/>
                  </a:lnTo>
                  <a:lnTo>
                    <a:pt x="4079" y="2426"/>
                  </a:lnTo>
                  <a:lnTo>
                    <a:pt x="4067" y="2431"/>
                  </a:lnTo>
                  <a:lnTo>
                    <a:pt x="4054" y="2437"/>
                  </a:lnTo>
                  <a:lnTo>
                    <a:pt x="4039" y="2442"/>
                  </a:lnTo>
                  <a:lnTo>
                    <a:pt x="4021" y="2446"/>
                  </a:lnTo>
                  <a:lnTo>
                    <a:pt x="4000" y="2450"/>
                  </a:lnTo>
                  <a:lnTo>
                    <a:pt x="3979" y="2452"/>
                  </a:lnTo>
                  <a:lnTo>
                    <a:pt x="3955" y="2453"/>
                  </a:lnTo>
                  <a:lnTo>
                    <a:pt x="3931" y="2453"/>
                  </a:lnTo>
                  <a:lnTo>
                    <a:pt x="3909" y="2455"/>
                  </a:lnTo>
                  <a:lnTo>
                    <a:pt x="3891" y="2457"/>
                  </a:lnTo>
                  <a:lnTo>
                    <a:pt x="3874" y="2462"/>
                  </a:lnTo>
                  <a:lnTo>
                    <a:pt x="3860" y="2466"/>
                  </a:lnTo>
                  <a:lnTo>
                    <a:pt x="3847" y="2471"/>
                  </a:lnTo>
                  <a:lnTo>
                    <a:pt x="3836" y="2478"/>
                  </a:lnTo>
                  <a:lnTo>
                    <a:pt x="3825" y="2486"/>
                  </a:lnTo>
                  <a:lnTo>
                    <a:pt x="3814" y="2493"/>
                  </a:lnTo>
                  <a:lnTo>
                    <a:pt x="3806" y="2503"/>
                  </a:lnTo>
                  <a:lnTo>
                    <a:pt x="3796" y="2513"/>
                  </a:lnTo>
                  <a:lnTo>
                    <a:pt x="3785" y="2524"/>
                  </a:lnTo>
                  <a:lnTo>
                    <a:pt x="3763" y="2548"/>
                  </a:lnTo>
                  <a:lnTo>
                    <a:pt x="3735" y="2574"/>
                  </a:lnTo>
                  <a:lnTo>
                    <a:pt x="3677" y="2623"/>
                  </a:lnTo>
                  <a:lnTo>
                    <a:pt x="3630" y="2660"/>
                  </a:lnTo>
                  <a:lnTo>
                    <a:pt x="3613" y="2676"/>
                  </a:lnTo>
                  <a:lnTo>
                    <a:pt x="3599" y="2690"/>
                  </a:lnTo>
                  <a:lnTo>
                    <a:pt x="3593" y="2697"/>
                  </a:lnTo>
                  <a:lnTo>
                    <a:pt x="3589" y="2704"/>
                  </a:lnTo>
                  <a:lnTo>
                    <a:pt x="3586" y="2711"/>
                  </a:lnTo>
                  <a:lnTo>
                    <a:pt x="3584" y="2718"/>
                  </a:lnTo>
                  <a:lnTo>
                    <a:pt x="3584" y="2722"/>
                  </a:lnTo>
                  <a:lnTo>
                    <a:pt x="3585" y="2726"/>
                  </a:lnTo>
                  <a:lnTo>
                    <a:pt x="3586" y="2730"/>
                  </a:lnTo>
                  <a:lnTo>
                    <a:pt x="3589" y="2735"/>
                  </a:lnTo>
                  <a:lnTo>
                    <a:pt x="3598" y="2745"/>
                  </a:lnTo>
                  <a:lnTo>
                    <a:pt x="3610" y="2754"/>
                  </a:lnTo>
                  <a:lnTo>
                    <a:pt x="3624" y="2765"/>
                  </a:lnTo>
                  <a:lnTo>
                    <a:pt x="3640" y="2776"/>
                  </a:lnTo>
                  <a:lnTo>
                    <a:pt x="3659" y="2788"/>
                  </a:lnTo>
                  <a:lnTo>
                    <a:pt x="3678" y="2799"/>
                  </a:lnTo>
                  <a:lnTo>
                    <a:pt x="3719" y="2822"/>
                  </a:lnTo>
                  <a:lnTo>
                    <a:pt x="3758" y="2841"/>
                  </a:lnTo>
                  <a:lnTo>
                    <a:pt x="3793" y="2858"/>
                  </a:lnTo>
                  <a:lnTo>
                    <a:pt x="3819" y="2870"/>
                  </a:lnTo>
                  <a:lnTo>
                    <a:pt x="3827" y="2874"/>
                  </a:lnTo>
                  <a:lnTo>
                    <a:pt x="3836" y="2881"/>
                  </a:lnTo>
                  <a:lnTo>
                    <a:pt x="3844" y="2887"/>
                  </a:lnTo>
                  <a:lnTo>
                    <a:pt x="3851" y="2896"/>
                  </a:lnTo>
                  <a:lnTo>
                    <a:pt x="3858" y="2904"/>
                  </a:lnTo>
                  <a:lnTo>
                    <a:pt x="3863" y="2913"/>
                  </a:lnTo>
                  <a:lnTo>
                    <a:pt x="3868" y="2922"/>
                  </a:lnTo>
                  <a:lnTo>
                    <a:pt x="3872" y="2931"/>
                  </a:lnTo>
                  <a:lnTo>
                    <a:pt x="3883" y="2962"/>
                  </a:lnTo>
                  <a:lnTo>
                    <a:pt x="3886" y="2975"/>
                  </a:lnTo>
                  <a:lnTo>
                    <a:pt x="3947" y="3006"/>
                  </a:lnTo>
                  <a:lnTo>
                    <a:pt x="3942" y="3014"/>
                  </a:lnTo>
                  <a:lnTo>
                    <a:pt x="3932" y="3032"/>
                  </a:lnTo>
                  <a:lnTo>
                    <a:pt x="3930" y="3037"/>
                  </a:lnTo>
                  <a:lnTo>
                    <a:pt x="3929" y="3042"/>
                  </a:lnTo>
                  <a:lnTo>
                    <a:pt x="3928" y="3046"/>
                  </a:lnTo>
                  <a:lnTo>
                    <a:pt x="3928" y="3050"/>
                  </a:lnTo>
                  <a:lnTo>
                    <a:pt x="3929" y="3054"/>
                  </a:lnTo>
                  <a:lnTo>
                    <a:pt x="3931" y="3057"/>
                  </a:lnTo>
                  <a:lnTo>
                    <a:pt x="3934" y="3058"/>
                  </a:lnTo>
                  <a:lnTo>
                    <a:pt x="3939" y="3059"/>
                  </a:lnTo>
                  <a:lnTo>
                    <a:pt x="3945" y="3059"/>
                  </a:lnTo>
                  <a:lnTo>
                    <a:pt x="3949" y="3060"/>
                  </a:lnTo>
                  <a:lnTo>
                    <a:pt x="3954" y="3062"/>
                  </a:lnTo>
                  <a:lnTo>
                    <a:pt x="3958" y="3066"/>
                  </a:lnTo>
                  <a:lnTo>
                    <a:pt x="3961" y="3069"/>
                  </a:lnTo>
                  <a:lnTo>
                    <a:pt x="3963" y="3072"/>
                  </a:lnTo>
                  <a:lnTo>
                    <a:pt x="3967" y="3076"/>
                  </a:lnTo>
                  <a:lnTo>
                    <a:pt x="3968" y="3082"/>
                  </a:lnTo>
                  <a:lnTo>
                    <a:pt x="3970" y="3092"/>
                  </a:lnTo>
                  <a:lnTo>
                    <a:pt x="3969" y="3104"/>
                  </a:lnTo>
                  <a:lnTo>
                    <a:pt x="3967" y="3116"/>
                  </a:lnTo>
                  <a:lnTo>
                    <a:pt x="3962" y="3126"/>
                  </a:lnTo>
                  <a:lnTo>
                    <a:pt x="3959" y="3132"/>
                  </a:lnTo>
                  <a:lnTo>
                    <a:pt x="3956" y="3137"/>
                  </a:lnTo>
                  <a:lnTo>
                    <a:pt x="3951" y="3142"/>
                  </a:lnTo>
                  <a:lnTo>
                    <a:pt x="3946" y="3146"/>
                  </a:lnTo>
                  <a:lnTo>
                    <a:pt x="3935" y="3154"/>
                  </a:lnTo>
                  <a:lnTo>
                    <a:pt x="3922" y="3161"/>
                  </a:lnTo>
                  <a:lnTo>
                    <a:pt x="3889" y="3175"/>
                  </a:lnTo>
                  <a:lnTo>
                    <a:pt x="3848" y="3195"/>
                  </a:lnTo>
                  <a:lnTo>
                    <a:pt x="3807" y="3215"/>
                  </a:lnTo>
                  <a:lnTo>
                    <a:pt x="3773" y="3229"/>
                  </a:lnTo>
                  <a:lnTo>
                    <a:pt x="3750" y="3237"/>
                  </a:lnTo>
                  <a:lnTo>
                    <a:pt x="3743" y="3241"/>
                  </a:lnTo>
                  <a:lnTo>
                    <a:pt x="3704" y="3323"/>
                  </a:lnTo>
                  <a:lnTo>
                    <a:pt x="3735" y="3407"/>
                  </a:lnTo>
                  <a:lnTo>
                    <a:pt x="3735" y="3424"/>
                  </a:lnTo>
                  <a:lnTo>
                    <a:pt x="3736" y="3462"/>
                  </a:lnTo>
                  <a:lnTo>
                    <a:pt x="3737" y="3486"/>
                  </a:lnTo>
                  <a:lnTo>
                    <a:pt x="3738" y="3510"/>
                  </a:lnTo>
                  <a:lnTo>
                    <a:pt x="3740" y="3531"/>
                  </a:lnTo>
                  <a:lnTo>
                    <a:pt x="3743" y="3551"/>
                  </a:lnTo>
                  <a:lnTo>
                    <a:pt x="3744" y="3560"/>
                  </a:lnTo>
                  <a:lnTo>
                    <a:pt x="3743" y="3566"/>
                  </a:lnTo>
                  <a:lnTo>
                    <a:pt x="3741" y="3574"/>
                  </a:lnTo>
                  <a:lnTo>
                    <a:pt x="3739" y="3580"/>
                  </a:lnTo>
                  <a:lnTo>
                    <a:pt x="3736" y="3586"/>
                  </a:lnTo>
                  <a:lnTo>
                    <a:pt x="3732" y="3591"/>
                  </a:lnTo>
                  <a:lnTo>
                    <a:pt x="3726" y="3597"/>
                  </a:lnTo>
                  <a:lnTo>
                    <a:pt x="3721" y="3601"/>
                  </a:lnTo>
                  <a:lnTo>
                    <a:pt x="3708" y="3610"/>
                  </a:lnTo>
                  <a:lnTo>
                    <a:pt x="3692" y="3618"/>
                  </a:lnTo>
                  <a:lnTo>
                    <a:pt x="3676" y="3626"/>
                  </a:lnTo>
                  <a:lnTo>
                    <a:pt x="3660" y="3635"/>
                  </a:lnTo>
                  <a:lnTo>
                    <a:pt x="3650" y="3638"/>
                  </a:lnTo>
                  <a:lnTo>
                    <a:pt x="3641" y="3640"/>
                  </a:lnTo>
                  <a:lnTo>
                    <a:pt x="3632" y="3641"/>
                  </a:lnTo>
                  <a:lnTo>
                    <a:pt x="3623" y="3641"/>
                  </a:lnTo>
                  <a:lnTo>
                    <a:pt x="3613" y="3639"/>
                  </a:lnTo>
                  <a:lnTo>
                    <a:pt x="3603" y="3637"/>
                  </a:lnTo>
                  <a:lnTo>
                    <a:pt x="3595" y="3634"/>
                  </a:lnTo>
                  <a:lnTo>
                    <a:pt x="3586" y="3629"/>
                  </a:lnTo>
                  <a:lnTo>
                    <a:pt x="3577" y="3625"/>
                  </a:lnTo>
                  <a:lnTo>
                    <a:pt x="3569" y="3618"/>
                  </a:lnTo>
                  <a:lnTo>
                    <a:pt x="3563" y="3613"/>
                  </a:lnTo>
                  <a:lnTo>
                    <a:pt x="3558" y="3605"/>
                  </a:lnTo>
                  <a:lnTo>
                    <a:pt x="3552" y="3598"/>
                  </a:lnTo>
                  <a:lnTo>
                    <a:pt x="3549" y="3590"/>
                  </a:lnTo>
                  <a:lnTo>
                    <a:pt x="3547" y="3582"/>
                  </a:lnTo>
                  <a:lnTo>
                    <a:pt x="3546" y="3574"/>
                  </a:lnTo>
                  <a:lnTo>
                    <a:pt x="3546" y="3565"/>
                  </a:lnTo>
                  <a:lnTo>
                    <a:pt x="3543" y="3559"/>
                  </a:lnTo>
                  <a:lnTo>
                    <a:pt x="3540" y="3551"/>
                  </a:lnTo>
                  <a:lnTo>
                    <a:pt x="3536" y="3545"/>
                  </a:lnTo>
                  <a:lnTo>
                    <a:pt x="3530" y="3539"/>
                  </a:lnTo>
                  <a:lnTo>
                    <a:pt x="3524" y="3535"/>
                  </a:lnTo>
                  <a:lnTo>
                    <a:pt x="3516" y="3530"/>
                  </a:lnTo>
                  <a:lnTo>
                    <a:pt x="3506" y="3526"/>
                  </a:lnTo>
                  <a:lnTo>
                    <a:pt x="3497" y="3523"/>
                  </a:lnTo>
                  <a:lnTo>
                    <a:pt x="3486" y="3520"/>
                  </a:lnTo>
                  <a:lnTo>
                    <a:pt x="3473" y="3518"/>
                  </a:lnTo>
                  <a:lnTo>
                    <a:pt x="3460" y="3516"/>
                  </a:lnTo>
                  <a:lnTo>
                    <a:pt x="3429" y="3514"/>
                  </a:lnTo>
                  <a:lnTo>
                    <a:pt x="3394" y="3513"/>
                  </a:lnTo>
                  <a:lnTo>
                    <a:pt x="3377" y="3514"/>
                  </a:lnTo>
                  <a:lnTo>
                    <a:pt x="3362" y="3515"/>
                  </a:lnTo>
                  <a:lnTo>
                    <a:pt x="3350" y="3516"/>
                  </a:lnTo>
                  <a:lnTo>
                    <a:pt x="3339" y="3519"/>
                  </a:lnTo>
                  <a:lnTo>
                    <a:pt x="3329" y="3522"/>
                  </a:lnTo>
                  <a:lnTo>
                    <a:pt x="3322" y="3525"/>
                  </a:lnTo>
                  <a:lnTo>
                    <a:pt x="3316" y="3528"/>
                  </a:lnTo>
                  <a:lnTo>
                    <a:pt x="3312" y="3532"/>
                  </a:lnTo>
                  <a:lnTo>
                    <a:pt x="3308" y="3536"/>
                  </a:lnTo>
                  <a:lnTo>
                    <a:pt x="3306" y="3539"/>
                  </a:lnTo>
                  <a:lnTo>
                    <a:pt x="3305" y="3542"/>
                  </a:lnTo>
                  <a:lnTo>
                    <a:pt x="3304" y="3545"/>
                  </a:lnTo>
                  <a:lnTo>
                    <a:pt x="3303" y="3550"/>
                  </a:lnTo>
                  <a:lnTo>
                    <a:pt x="3303" y="3551"/>
                  </a:lnTo>
                  <a:lnTo>
                    <a:pt x="3304" y="3554"/>
                  </a:lnTo>
                  <a:lnTo>
                    <a:pt x="3305" y="3562"/>
                  </a:lnTo>
                  <a:lnTo>
                    <a:pt x="3306" y="3575"/>
                  </a:lnTo>
                  <a:lnTo>
                    <a:pt x="3305" y="3590"/>
                  </a:lnTo>
                  <a:lnTo>
                    <a:pt x="3304" y="3598"/>
                  </a:lnTo>
                  <a:lnTo>
                    <a:pt x="3303" y="3606"/>
                  </a:lnTo>
                  <a:lnTo>
                    <a:pt x="3301" y="3615"/>
                  </a:lnTo>
                  <a:lnTo>
                    <a:pt x="3297" y="3625"/>
                  </a:lnTo>
                  <a:lnTo>
                    <a:pt x="3293" y="3634"/>
                  </a:lnTo>
                  <a:lnTo>
                    <a:pt x="3288" y="3641"/>
                  </a:lnTo>
                  <a:lnTo>
                    <a:pt x="3281" y="3650"/>
                  </a:lnTo>
                  <a:lnTo>
                    <a:pt x="3273" y="3656"/>
                  </a:lnTo>
                  <a:lnTo>
                    <a:pt x="3265" y="3663"/>
                  </a:lnTo>
                  <a:lnTo>
                    <a:pt x="3255" y="3668"/>
                  </a:lnTo>
                  <a:lnTo>
                    <a:pt x="3246" y="3672"/>
                  </a:lnTo>
                  <a:lnTo>
                    <a:pt x="3236" y="3675"/>
                  </a:lnTo>
                  <a:lnTo>
                    <a:pt x="3228" y="3676"/>
                  </a:lnTo>
                  <a:lnTo>
                    <a:pt x="3218" y="3676"/>
                  </a:lnTo>
                  <a:lnTo>
                    <a:pt x="3208" y="3676"/>
                  </a:lnTo>
                  <a:lnTo>
                    <a:pt x="3199" y="3674"/>
                  </a:lnTo>
                  <a:lnTo>
                    <a:pt x="3190" y="3672"/>
                  </a:lnTo>
                  <a:lnTo>
                    <a:pt x="3181" y="3668"/>
                  </a:lnTo>
                  <a:lnTo>
                    <a:pt x="3172" y="3664"/>
                  </a:lnTo>
                  <a:lnTo>
                    <a:pt x="3165" y="3659"/>
                  </a:lnTo>
                  <a:lnTo>
                    <a:pt x="3157" y="3653"/>
                  </a:lnTo>
                  <a:lnTo>
                    <a:pt x="3149" y="3648"/>
                  </a:lnTo>
                  <a:lnTo>
                    <a:pt x="3143" y="3641"/>
                  </a:lnTo>
                  <a:lnTo>
                    <a:pt x="3136" y="3635"/>
                  </a:lnTo>
                  <a:lnTo>
                    <a:pt x="3124" y="3618"/>
                  </a:lnTo>
                  <a:lnTo>
                    <a:pt x="3111" y="3600"/>
                  </a:lnTo>
                  <a:lnTo>
                    <a:pt x="3098" y="3578"/>
                  </a:lnTo>
                  <a:lnTo>
                    <a:pt x="3085" y="3555"/>
                  </a:lnTo>
                  <a:lnTo>
                    <a:pt x="3071" y="3531"/>
                  </a:lnTo>
                  <a:lnTo>
                    <a:pt x="3059" y="3507"/>
                  </a:lnTo>
                  <a:lnTo>
                    <a:pt x="3048" y="3483"/>
                  </a:lnTo>
                  <a:lnTo>
                    <a:pt x="3038" y="3461"/>
                  </a:lnTo>
                  <a:lnTo>
                    <a:pt x="3035" y="3450"/>
                  </a:lnTo>
                  <a:lnTo>
                    <a:pt x="3033" y="3441"/>
                  </a:lnTo>
                  <a:lnTo>
                    <a:pt x="3032" y="3434"/>
                  </a:lnTo>
                  <a:lnTo>
                    <a:pt x="3033" y="3429"/>
                  </a:lnTo>
                  <a:lnTo>
                    <a:pt x="3035" y="3425"/>
                  </a:lnTo>
                  <a:lnTo>
                    <a:pt x="3037" y="3421"/>
                  </a:lnTo>
                  <a:lnTo>
                    <a:pt x="3042" y="3420"/>
                  </a:lnTo>
                  <a:lnTo>
                    <a:pt x="3046" y="3419"/>
                  </a:lnTo>
                  <a:lnTo>
                    <a:pt x="3057" y="3420"/>
                  </a:lnTo>
                  <a:lnTo>
                    <a:pt x="3070" y="3422"/>
                  </a:lnTo>
                  <a:lnTo>
                    <a:pt x="3084" y="3427"/>
                  </a:lnTo>
                  <a:lnTo>
                    <a:pt x="3099" y="3430"/>
                  </a:lnTo>
                  <a:lnTo>
                    <a:pt x="3112" y="3432"/>
                  </a:lnTo>
                  <a:lnTo>
                    <a:pt x="3125" y="3436"/>
                  </a:lnTo>
                  <a:lnTo>
                    <a:pt x="3131" y="3437"/>
                  </a:lnTo>
                  <a:lnTo>
                    <a:pt x="3137" y="3437"/>
                  </a:lnTo>
                  <a:lnTo>
                    <a:pt x="3142" y="3437"/>
                  </a:lnTo>
                  <a:lnTo>
                    <a:pt x="3147" y="3437"/>
                  </a:lnTo>
                  <a:lnTo>
                    <a:pt x="3152" y="3434"/>
                  </a:lnTo>
                  <a:lnTo>
                    <a:pt x="3156" y="3432"/>
                  </a:lnTo>
                  <a:lnTo>
                    <a:pt x="3159" y="3429"/>
                  </a:lnTo>
                  <a:lnTo>
                    <a:pt x="3161" y="3425"/>
                  </a:lnTo>
                  <a:lnTo>
                    <a:pt x="3164" y="3418"/>
                  </a:lnTo>
                  <a:lnTo>
                    <a:pt x="3166" y="3412"/>
                  </a:lnTo>
                  <a:lnTo>
                    <a:pt x="3167" y="3403"/>
                  </a:lnTo>
                  <a:lnTo>
                    <a:pt x="3167" y="3392"/>
                  </a:lnTo>
                  <a:lnTo>
                    <a:pt x="3166" y="3381"/>
                  </a:lnTo>
                  <a:lnTo>
                    <a:pt x="3164" y="3371"/>
                  </a:lnTo>
                  <a:lnTo>
                    <a:pt x="3159" y="3363"/>
                  </a:lnTo>
                  <a:lnTo>
                    <a:pt x="3154" y="3356"/>
                  </a:lnTo>
                  <a:lnTo>
                    <a:pt x="3147" y="3350"/>
                  </a:lnTo>
                  <a:lnTo>
                    <a:pt x="3141" y="3344"/>
                  </a:lnTo>
                  <a:lnTo>
                    <a:pt x="3133" y="3339"/>
                  </a:lnTo>
                  <a:lnTo>
                    <a:pt x="3125" y="3335"/>
                  </a:lnTo>
                  <a:lnTo>
                    <a:pt x="3110" y="3329"/>
                  </a:lnTo>
                  <a:lnTo>
                    <a:pt x="3097" y="3326"/>
                  </a:lnTo>
                  <a:lnTo>
                    <a:pt x="3087" y="3325"/>
                  </a:lnTo>
                  <a:lnTo>
                    <a:pt x="3084" y="3323"/>
                  </a:lnTo>
                  <a:lnTo>
                    <a:pt x="3103" y="3328"/>
                  </a:lnTo>
                  <a:lnTo>
                    <a:pt x="3145" y="3334"/>
                  </a:lnTo>
                  <a:lnTo>
                    <a:pt x="3157" y="3335"/>
                  </a:lnTo>
                  <a:lnTo>
                    <a:pt x="3168" y="3335"/>
                  </a:lnTo>
                  <a:lnTo>
                    <a:pt x="3179" y="3334"/>
                  </a:lnTo>
                  <a:lnTo>
                    <a:pt x="3190" y="3333"/>
                  </a:lnTo>
                  <a:lnTo>
                    <a:pt x="3197" y="3331"/>
                  </a:lnTo>
                  <a:lnTo>
                    <a:pt x="3205" y="3328"/>
                  </a:lnTo>
                  <a:lnTo>
                    <a:pt x="3207" y="3326"/>
                  </a:lnTo>
                  <a:lnTo>
                    <a:pt x="3209" y="3322"/>
                  </a:lnTo>
                  <a:lnTo>
                    <a:pt x="3211" y="3319"/>
                  </a:lnTo>
                  <a:lnTo>
                    <a:pt x="3213" y="3316"/>
                  </a:lnTo>
                  <a:lnTo>
                    <a:pt x="3214" y="3309"/>
                  </a:lnTo>
                  <a:lnTo>
                    <a:pt x="3214" y="3304"/>
                  </a:lnTo>
                  <a:lnTo>
                    <a:pt x="3213" y="3298"/>
                  </a:lnTo>
                  <a:lnTo>
                    <a:pt x="3211" y="3293"/>
                  </a:lnTo>
                  <a:lnTo>
                    <a:pt x="3209" y="3289"/>
                  </a:lnTo>
                  <a:lnTo>
                    <a:pt x="3206" y="3285"/>
                  </a:lnTo>
                  <a:lnTo>
                    <a:pt x="3203" y="3282"/>
                  </a:lnTo>
                  <a:lnTo>
                    <a:pt x="3201" y="3279"/>
                  </a:lnTo>
                  <a:lnTo>
                    <a:pt x="3187" y="3272"/>
                  </a:lnTo>
                  <a:lnTo>
                    <a:pt x="3182" y="3271"/>
                  </a:lnTo>
                  <a:lnTo>
                    <a:pt x="3113" y="3233"/>
                  </a:lnTo>
                  <a:lnTo>
                    <a:pt x="2977" y="3218"/>
                  </a:lnTo>
                  <a:lnTo>
                    <a:pt x="2932" y="3187"/>
                  </a:lnTo>
                  <a:lnTo>
                    <a:pt x="2923" y="3179"/>
                  </a:lnTo>
                  <a:lnTo>
                    <a:pt x="2899" y="3158"/>
                  </a:lnTo>
                  <a:lnTo>
                    <a:pt x="2883" y="3146"/>
                  </a:lnTo>
                  <a:lnTo>
                    <a:pt x="2865" y="3133"/>
                  </a:lnTo>
                  <a:lnTo>
                    <a:pt x="2846" y="3121"/>
                  </a:lnTo>
                  <a:lnTo>
                    <a:pt x="2826" y="3111"/>
                  </a:lnTo>
                  <a:lnTo>
                    <a:pt x="2822" y="3110"/>
                  </a:lnTo>
                  <a:lnTo>
                    <a:pt x="2817" y="3109"/>
                  </a:lnTo>
                  <a:lnTo>
                    <a:pt x="2813" y="3109"/>
                  </a:lnTo>
                  <a:lnTo>
                    <a:pt x="2810" y="3109"/>
                  </a:lnTo>
                  <a:lnTo>
                    <a:pt x="2807" y="3110"/>
                  </a:lnTo>
                  <a:lnTo>
                    <a:pt x="2803" y="3112"/>
                  </a:lnTo>
                  <a:lnTo>
                    <a:pt x="2801" y="3115"/>
                  </a:lnTo>
                  <a:lnTo>
                    <a:pt x="2799" y="3118"/>
                  </a:lnTo>
                  <a:lnTo>
                    <a:pt x="2796" y="3124"/>
                  </a:lnTo>
                  <a:lnTo>
                    <a:pt x="2794" y="3133"/>
                  </a:lnTo>
                  <a:lnTo>
                    <a:pt x="2791" y="3143"/>
                  </a:lnTo>
                  <a:lnTo>
                    <a:pt x="2791" y="3153"/>
                  </a:lnTo>
                  <a:lnTo>
                    <a:pt x="2791" y="3173"/>
                  </a:lnTo>
                  <a:lnTo>
                    <a:pt x="2794" y="3192"/>
                  </a:lnTo>
                  <a:lnTo>
                    <a:pt x="2795" y="3205"/>
                  </a:lnTo>
                  <a:lnTo>
                    <a:pt x="2796" y="3210"/>
                  </a:lnTo>
                  <a:lnTo>
                    <a:pt x="2787" y="3218"/>
                  </a:lnTo>
                  <a:lnTo>
                    <a:pt x="2764" y="3235"/>
                  </a:lnTo>
                  <a:lnTo>
                    <a:pt x="2750" y="3244"/>
                  </a:lnTo>
                  <a:lnTo>
                    <a:pt x="2735" y="3252"/>
                  </a:lnTo>
                  <a:lnTo>
                    <a:pt x="2727" y="3254"/>
                  </a:lnTo>
                  <a:lnTo>
                    <a:pt x="2720" y="3256"/>
                  </a:lnTo>
                  <a:lnTo>
                    <a:pt x="2712" y="3256"/>
                  </a:lnTo>
                  <a:lnTo>
                    <a:pt x="2705" y="3256"/>
                  </a:lnTo>
                  <a:lnTo>
                    <a:pt x="2702" y="3256"/>
                  </a:lnTo>
                  <a:lnTo>
                    <a:pt x="2699" y="3257"/>
                  </a:lnTo>
                  <a:lnTo>
                    <a:pt x="2696" y="3260"/>
                  </a:lnTo>
                  <a:lnTo>
                    <a:pt x="2693" y="3265"/>
                  </a:lnTo>
                  <a:lnTo>
                    <a:pt x="2688" y="3277"/>
                  </a:lnTo>
                  <a:lnTo>
                    <a:pt x="2685" y="3293"/>
                  </a:lnTo>
                  <a:lnTo>
                    <a:pt x="2681" y="3311"/>
                  </a:lnTo>
                  <a:lnTo>
                    <a:pt x="2679" y="3333"/>
                  </a:lnTo>
                  <a:lnTo>
                    <a:pt x="2677" y="3357"/>
                  </a:lnTo>
                  <a:lnTo>
                    <a:pt x="2676" y="3381"/>
                  </a:lnTo>
                  <a:lnTo>
                    <a:pt x="2674" y="3430"/>
                  </a:lnTo>
                  <a:lnTo>
                    <a:pt x="2674" y="3471"/>
                  </a:lnTo>
                  <a:lnTo>
                    <a:pt x="2675" y="3502"/>
                  </a:lnTo>
                  <a:lnTo>
                    <a:pt x="2675" y="3513"/>
                  </a:lnTo>
                  <a:lnTo>
                    <a:pt x="2676" y="3516"/>
                  </a:lnTo>
                  <a:lnTo>
                    <a:pt x="2678" y="3526"/>
                  </a:lnTo>
                  <a:lnTo>
                    <a:pt x="2681" y="3540"/>
                  </a:lnTo>
                  <a:lnTo>
                    <a:pt x="2683" y="3559"/>
                  </a:lnTo>
                  <a:lnTo>
                    <a:pt x="2681" y="3568"/>
                  </a:lnTo>
                  <a:lnTo>
                    <a:pt x="2680" y="3579"/>
                  </a:lnTo>
                  <a:lnTo>
                    <a:pt x="2678" y="3591"/>
                  </a:lnTo>
                  <a:lnTo>
                    <a:pt x="2675" y="3602"/>
                  </a:lnTo>
                  <a:lnTo>
                    <a:pt x="2669" y="3614"/>
                  </a:lnTo>
                  <a:lnTo>
                    <a:pt x="2663" y="3626"/>
                  </a:lnTo>
                  <a:lnTo>
                    <a:pt x="2655" y="3638"/>
                  </a:lnTo>
                  <a:lnTo>
                    <a:pt x="2644" y="3649"/>
                  </a:lnTo>
                  <a:lnTo>
                    <a:pt x="2634" y="3661"/>
                  </a:lnTo>
                  <a:lnTo>
                    <a:pt x="2624" y="3672"/>
                  </a:lnTo>
                  <a:lnTo>
                    <a:pt x="2615" y="3683"/>
                  </a:lnTo>
                  <a:lnTo>
                    <a:pt x="2607" y="3692"/>
                  </a:lnTo>
                  <a:lnTo>
                    <a:pt x="2601" y="3703"/>
                  </a:lnTo>
                  <a:lnTo>
                    <a:pt x="2594" y="3713"/>
                  </a:lnTo>
                  <a:lnTo>
                    <a:pt x="2590" y="3723"/>
                  </a:lnTo>
                  <a:lnTo>
                    <a:pt x="2586" y="3734"/>
                  </a:lnTo>
                  <a:lnTo>
                    <a:pt x="2582" y="3744"/>
                  </a:lnTo>
                  <a:lnTo>
                    <a:pt x="2580" y="3754"/>
                  </a:lnTo>
                  <a:lnTo>
                    <a:pt x="2579" y="3765"/>
                  </a:lnTo>
                  <a:lnTo>
                    <a:pt x="2578" y="3776"/>
                  </a:lnTo>
                  <a:lnTo>
                    <a:pt x="2579" y="3787"/>
                  </a:lnTo>
                  <a:lnTo>
                    <a:pt x="2579" y="3799"/>
                  </a:lnTo>
                  <a:lnTo>
                    <a:pt x="2581" y="3811"/>
                  </a:lnTo>
                  <a:lnTo>
                    <a:pt x="2583" y="3824"/>
                  </a:lnTo>
                  <a:lnTo>
                    <a:pt x="2585" y="3829"/>
                  </a:lnTo>
                  <a:lnTo>
                    <a:pt x="2586" y="3836"/>
                  </a:lnTo>
                  <a:lnTo>
                    <a:pt x="2585" y="3841"/>
                  </a:lnTo>
                  <a:lnTo>
                    <a:pt x="2585" y="3848"/>
                  </a:lnTo>
                  <a:lnTo>
                    <a:pt x="2581" y="3859"/>
                  </a:lnTo>
                  <a:lnTo>
                    <a:pt x="2576" y="3869"/>
                  </a:lnTo>
                  <a:lnTo>
                    <a:pt x="2569" y="3878"/>
                  </a:lnTo>
                  <a:lnTo>
                    <a:pt x="2562" y="3888"/>
                  </a:lnTo>
                  <a:lnTo>
                    <a:pt x="2553" y="3898"/>
                  </a:lnTo>
                  <a:lnTo>
                    <a:pt x="2543" y="3907"/>
                  </a:lnTo>
                  <a:lnTo>
                    <a:pt x="2524" y="3925"/>
                  </a:lnTo>
                  <a:lnTo>
                    <a:pt x="2506" y="3945"/>
                  </a:lnTo>
                  <a:lnTo>
                    <a:pt x="2499" y="3956"/>
                  </a:lnTo>
                  <a:lnTo>
                    <a:pt x="2492" y="3967"/>
                  </a:lnTo>
                  <a:lnTo>
                    <a:pt x="2488" y="3977"/>
                  </a:lnTo>
                  <a:lnTo>
                    <a:pt x="2486" y="3991"/>
                  </a:lnTo>
                  <a:lnTo>
                    <a:pt x="2483" y="4003"/>
                  </a:lnTo>
                  <a:lnTo>
                    <a:pt x="2480" y="4016"/>
                  </a:lnTo>
                  <a:lnTo>
                    <a:pt x="2477" y="4029"/>
                  </a:lnTo>
                  <a:lnTo>
                    <a:pt x="2471" y="4042"/>
                  </a:lnTo>
                  <a:lnTo>
                    <a:pt x="2461" y="4066"/>
                  </a:lnTo>
                  <a:lnTo>
                    <a:pt x="2449" y="4087"/>
                  </a:lnTo>
                  <a:lnTo>
                    <a:pt x="2427" y="4121"/>
                  </a:lnTo>
                  <a:lnTo>
                    <a:pt x="2417" y="4134"/>
                  </a:lnTo>
                  <a:lnTo>
                    <a:pt x="2413" y="4133"/>
                  </a:lnTo>
                  <a:lnTo>
                    <a:pt x="2402" y="4131"/>
                  </a:lnTo>
                  <a:lnTo>
                    <a:pt x="2384" y="4128"/>
                  </a:lnTo>
                  <a:lnTo>
                    <a:pt x="2366" y="4127"/>
                  </a:lnTo>
                  <a:lnTo>
                    <a:pt x="2355" y="4127"/>
                  </a:lnTo>
                  <a:lnTo>
                    <a:pt x="2345" y="4128"/>
                  </a:lnTo>
                  <a:lnTo>
                    <a:pt x="2336" y="4130"/>
                  </a:lnTo>
                  <a:lnTo>
                    <a:pt x="2328" y="4133"/>
                  </a:lnTo>
                  <a:lnTo>
                    <a:pt x="2319" y="4137"/>
                  </a:lnTo>
                  <a:lnTo>
                    <a:pt x="2313" y="4143"/>
                  </a:lnTo>
                  <a:lnTo>
                    <a:pt x="2310" y="4146"/>
                  </a:lnTo>
                  <a:lnTo>
                    <a:pt x="2308" y="4151"/>
                  </a:lnTo>
                  <a:lnTo>
                    <a:pt x="2306" y="4155"/>
                  </a:lnTo>
                  <a:lnTo>
                    <a:pt x="2305" y="4160"/>
                  </a:lnTo>
                  <a:lnTo>
                    <a:pt x="2283" y="4153"/>
                  </a:lnTo>
                  <a:lnTo>
                    <a:pt x="2264" y="4146"/>
                  </a:lnTo>
                  <a:lnTo>
                    <a:pt x="2247" y="4143"/>
                  </a:lnTo>
                  <a:lnTo>
                    <a:pt x="2234" y="4141"/>
                  </a:lnTo>
                  <a:lnTo>
                    <a:pt x="2224" y="4141"/>
                  </a:lnTo>
                  <a:lnTo>
                    <a:pt x="2213" y="4137"/>
                  </a:lnTo>
                  <a:lnTo>
                    <a:pt x="2200" y="4133"/>
                  </a:lnTo>
                  <a:lnTo>
                    <a:pt x="2187" y="4127"/>
                  </a:lnTo>
                  <a:lnTo>
                    <a:pt x="2160" y="4111"/>
                  </a:lnTo>
                  <a:lnTo>
                    <a:pt x="2130" y="4093"/>
                  </a:lnTo>
                  <a:lnTo>
                    <a:pt x="2100" y="4072"/>
                  </a:lnTo>
                  <a:lnTo>
                    <a:pt x="2073" y="4054"/>
                  </a:lnTo>
                  <a:lnTo>
                    <a:pt x="2047" y="4037"/>
                  </a:lnTo>
                  <a:lnTo>
                    <a:pt x="2026" y="4024"/>
                  </a:lnTo>
                  <a:lnTo>
                    <a:pt x="2017" y="4019"/>
                  </a:lnTo>
                  <a:lnTo>
                    <a:pt x="2006" y="4010"/>
                  </a:lnTo>
                  <a:lnTo>
                    <a:pt x="1994" y="3999"/>
                  </a:lnTo>
                  <a:lnTo>
                    <a:pt x="1982" y="3986"/>
                  </a:lnTo>
                  <a:lnTo>
                    <a:pt x="1970" y="3972"/>
                  </a:lnTo>
                  <a:lnTo>
                    <a:pt x="1958" y="3956"/>
                  </a:lnTo>
                  <a:lnTo>
                    <a:pt x="1946" y="3939"/>
                  </a:lnTo>
                  <a:lnTo>
                    <a:pt x="1935" y="3922"/>
                  </a:lnTo>
                  <a:lnTo>
                    <a:pt x="1924" y="3903"/>
                  </a:lnTo>
                  <a:lnTo>
                    <a:pt x="1914" y="3886"/>
                  </a:lnTo>
                  <a:lnTo>
                    <a:pt x="1907" y="3869"/>
                  </a:lnTo>
                  <a:lnTo>
                    <a:pt x="1900" y="3852"/>
                  </a:lnTo>
                  <a:lnTo>
                    <a:pt x="1895" y="3837"/>
                  </a:lnTo>
                  <a:lnTo>
                    <a:pt x="1891" y="3823"/>
                  </a:lnTo>
                  <a:lnTo>
                    <a:pt x="1891" y="3816"/>
                  </a:lnTo>
                  <a:lnTo>
                    <a:pt x="1891" y="3810"/>
                  </a:lnTo>
                  <a:lnTo>
                    <a:pt x="1891" y="3804"/>
                  </a:lnTo>
                  <a:lnTo>
                    <a:pt x="1892" y="3800"/>
                  </a:lnTo>
                  <a:lnTo>
                    <a:pt x="1899" y="3779"/>
                  </a:lnTo>
                  <a:lnTo>
                    <a:pt x="1904" y="3758"/>
                  </a:lnTo>
                  <a:lnTo>
                    <a:pt x="1909" y="3735"/>
                  </a:lnTo>
                  <a:lnTo>
                    <a:pt x="1911" y="3712"/>
                  </a:lnTo>
                  <a:lnTo>
                    <a:pt x="1911" y="3700"/>
                  </a:lnTo>
                  <a:lnTo>
                    <a:pt x="1910" y="3689"/>
                  </a:lnTo>
                  <a:lnTo>
                    <a:pt x="1909" y="3679"/>
                  </a:lnTo>
                  <a:lnTo>
                    <a:pt x="1905" y="3670"/>
                  </a:lnTo>
                  <a:lnTo>
                    <a:pt x="1902" y="3661"/>
                  </a:lnTo>
                  <a:lnTo>
                    <a:pt x="1898" y="3653"/>
                  </a:lnTo>
                  <a:lnTo>
                    <a:pt x="1891" y="3647"/>
                  </a:lnTo>
                  <a:lnTo>
                    <a:pt x="1885" y="3641"/>
                  </a:lnTo>
                  <a:lnTo>
                    <a:pt x="1876" y="3637"/>
                  </a:lnTo>
                  <a:lnTo>
                    <a:pt x="1865" y="3633"/>
                  </a:lnTo>
                  <a:lnTo>
                    <a:pt x="1853" y="3628"/>
                  </a:lnTo>
                  <a:lnTo>
                    <a:pt x="1840" y="3624"/>
                  </a:lnTo>
                  <a:lnTo>
                    <a:pt x="1812" y="3615"/>
                  </a:lnTo>
                  <a:lnTo>
                    <a:pt x="1783" y="3606"/>
                  </a:lnTo>
                  <a:lnTo>
                    <a:pt x="1768" y="3602"/>
                  </a:lnTo>
                  <a:lnTo>
                    <a:pt x="1756" y="3597"/>
                  </a:lnTo>
                  <a:lnTo>
                    <a:pt x="1744" y="3591"/>
                  </a:lnTo>
                  <a:lnTo>
                    <a:pt x="1735" y="3586"/>
                  </a:lnTo>
                  <a:lnTo>
                    <a:pt x="1727" y="3579"/>
                  </a:lnTo>
                  <a:lnTo>
                    <a:pt x="1722" y="3573"/>
                  </a:lnTo>
                  <a:lnTo>
                    <a:pt x="1719" y="3569"/>
                  </a:lnTo>
                  <a:lnTo>
                    <a:pt x="1718" y="3566"/>
                  </a:lnTo>
                  <a:lnTo>
                    <a:pt x="1717" y="3562"/>
                  </a:lnTo>
                  <a:lnTo>
                    <a:pt x="1718" y="3559"/>
                  </a:lnTo>
                  <a:lnTo>
                    <a:pt x="1718" y="3554"/>
                  </a:lnTo>
                  <a:lnTo>
                    <a:pt x="1717" y="3549"/>
                  </a:lnTo>
                  <a:lnTo>
                    <a:pt x="1716" y="3543"/>
                  </a:lnTo>
                  <a:lnTo>
                    <a:pt x="1714" y="3537"/>
                  </a:lnTo>
                  <a:lnTo>
                    <a:pt x="1706" y="3522"/>
                  </a:lnTo>
                  <a:lnTo>
                    <a:pt x="1697" y="3504"/>
                  </a:lnTo>
                  <a:lnTo>
                    <a:pt x="1685" y="3486"/>
                  </a:lnTo>
                  <a:lnTo>
                    <a:pt x="1672" y="3466"/>
                  </a:lnTo>
                  <a:lnTo>
                    <a:pt x="1657" y="3446"/>
                  </a:lnTo>
                  <a:lnTo>
                    <a:pt x="1642" y="3426"/>
                  </a:lnTo>
                  <a:lnTo>
                    <a:pt x="1612" y="3388"/>
                  </a:lnTo>
                  <a:lnTo>
                    <a:pt x="1586" y="3356"/>
                  </a:lnTo>
                  <a:lnTo>
                    <a:pt x="1567" y="3333"/>
                  </a:lnTo>
                  <a:lnTo>
                    <a:pt x="1559" y="3326"/>
                  </a:lnTo>
                  <a:lnTo>
                    <a:pt x="1545" y="3318"/>
                  </a:lnTo>
                  <a:lnTo>
                    <a:pt x="1508" y="3300"/>
                  </a:lnTo>
                  <a:lnTo>
                    <a:pt x="1485" y="3286"/>
                  </a:lnTo>
                  <a:lnTo>
                    <a:pt x="1461" y="3272"/>
                  </a:lnTo>
                  <a:lnTo>
                    <a:pt x="1439" y="3257"/>
                  </a:lnTo>
                  <a:lnTo>
                    <a:pt x="1418" y="3242"/>
                  </a:lnTo>
                  <a:lnTo>
                    <a:pt x="1373" y="3208"/>
                  </a:lnTo>
                  <a:lnTo>
                    <a:pt x="1324" y="3172"/>
                  </a:lnTo>
                  <a:lnTo>
                    <a:pt x="1285" y="3145"/>
                  </a:lnTo>
                  <a:lnTo>
                    <a:pt x="1269" y="3134"/>
                  </a:lnTo>
                  <a:lnTo>
                    <a:pt x="1262" y="3129"/>
                  </a:lnTo>
                  <a:lnTo>
                    <a:pt x="1244" y="3116"/>
                  </a:lnTo>
                  <a:lnTo>
                    <a:pt x="1218" y="3097"/>
                  </a:lnTo>
                  <a:lnTo>
                    <a:pt x="1186" y="3075"/>
                  </a:lnTo>
                  <a:lnTo>
                    <a:pt x="1169" y="3064"/>
                  </a:lnTo>
                  <a:lnTo>
                    <a:pt x="1151" y="3055"/>
                  </a:lnTo>
                  <a:lnTo>
                    <a:pt x="1134" y="3045"/>
                  </a:lnTo>
                  <a:lnTo>
                    <a:pt x="1118" y="3035"/>
                  </a:lnTo>
                  <a:lnTo>
                    <a:pt x="1101" y="3029"/>
                  </a:lnTo>
                  <a:lnTo>
                    <a:pt x="1086" y="3022"/>
                  </a:lnTo>
                  <a:lnTo>
                    <a:pt x="1072" y="3019"/>
                  </a:lnTo>
                  <a:lnTo>
                    <a:pt x="1060" y="3018"/>
                  </a:lnTo>
                  <a:lnTo>
                    <a:pt x="1048" y="3017"/>
                  </a:lnTo>
                  <a:lnTo>
                    <a:pt x="1033" y="3015"/>
                  </a:lnTo>
                  <a:lnTo>
                    <a:pt x="1016" y="3012"/>
                  </a:lnTo>
                  <a:lnTo>
                    <a:pt x="997" y="3009"/>
                  </a:lnTo>
                  <a:lnTo>
                    <a:pt x="954" y="3001"/>
                  </a:lnTo>
                  <a:lnTo>
                    <a:pt x="910" y="2993"/>
                  </a:lnTo>
                  <a:lnTo>
                    <a:pt x="864" y="2983"/>
                  </a:lnTo>
                  <a:lnTo>
                    <a:pt x="820" y="2975"/>
                  </a:lnTo>
                  <a:lnTo>
                    <a:pt x="801" y="2972"/>
                  </a:lnTo>
                  <a:lnTo>
                    <a:pt x="782" y="2970"/>
                  </a:lnTo>
                  <a:lnTo>
                    <a:pt x="766" y="2968"/>
                  </a:lnTo>
                  <a:lnTo>
                    <a:pt x="752" y="2968"/>
                  </a:lnTo>
                  <a:lnTo>
                    <a:pt x="729" y="2969"/>
                  </a:lnTo>
                  <a:lnTo>
                    <a:pt x="696" y="2971"/>
                  </a:lnTo>
                  <a:lnTo>
                    <a:pt x="658" y="2975"/>
                  </a:lnTo>
                  <a:lnTo>
                    <a:pt x="615" y="2980"/>
                  </a:lnTo>
                  <a:lnTo>
                    <a:pt x="606" y="2968"/>
                  </a:lnTo>
                  <a:lnTo>
                    <a:pt x="597" y="2956"/>
                  </a:lnTo>
                  <a:lnTo>
                    <a:pt x="591" y="2943"/>
                  </a:lnTo>
                  <a:lnTo>
                    <a:pt x="584" y="2927"/>
                  </a:lnTo>
                  <a:lnTo>
                    <a:pt x="579" y="2913"/>
                  </a:lnTo>
                  <a:lnTo>
                    <a:pt x="575" y="2897"/>
                  </a:lnTo>
                  <a:lnTo>
                    <a:pt x="570" y="2882"/>
                  </a:lnTo>
                  <a:lnTo>
                    <a:pt x="567" y="2865"/>
                  </a:lnTo>
                  <a:lnTo>
                    <a:pt x="561" y="2833"/>
                  </a:lnTo>
                  <a:lnTo>
                    <a:pt x="558" y="2801"/>
                  </a:lnTo>
                  <a:lnTo>
                    <a:pt x="556" y="2771"/>
                  </a:lnTo>
                  <a:lnTo>
                    <a:pt x="556" y="2743"/>
                  </a:lnTo>
                  <a:lnTo>
                    <a:pt x="556" y="2737"/>
                  </a:lnTo>
                  <a:lnTo>
                    <a:pt x="555" y="2729"/>
                  </a:lnTo>
                  <a:lnTo>
                    <a:pt x="553" y="2722"/>
                  </a:lnTo>
                  <a:lnTo>
                    <a:pt x="551" y="2714"/>
                  </a:lnTo>
                  <a:lnTo>
                    <a:pt x="543" y="2699"/>
                  </a:lnTo>
                  <a:lnTo>
                    <a:pt x="534" y="2682"/>
                  </a:lnTo>
                  <a:lnTo>
                    <a:pt x="524" y="2665"/>
                  </a:lnTo>
                  <a:lnTo>
                    <a:pt x="514" y="2649"/>
                  </a:lnTo>
                  <a:lnTo>
                    <a:pt x="501" y="2632"/>
                  </a:lnTo>
                  <a:lnTo>
                    <a:pt x="489" y="2617"/>
                  </a:lnTo>
                  <a:lnTo>
                    <a:pt x="464" y="2589"/>
                  </a:lnTo>
                  <a:lnTo>
                    <a:pt x="442" y="2566"/>
                  </a:lnTo>
                  <a:lnTo>
                    <a:pt x="427" y="2552"/>
                  </a:lnTo>
                  <a:lnTo>
                    <a:pt x="421" y="2545"/>
                  </a:lnTo>
                  <a:lnTo>
                    <a:pt x="369" y="2390"/>
                  </a:lnTo>
                  <a:lnTo>
                    <a:pt x="362" y="2389"/>
                  </a:lnTo>
                  <a:lnTo>
                    <a:pt x="345" y="2386"/>
                  </a:lnTo>
                  <a:lnTo>
                    <a:pt x="333" y="2383"/>
                  </a:lnTo>
                  <a:lnTo>
                    <a:pt x="320" y="2379"/>
                  </a:lnTo>
                  <a:lnTo>
                    <a:pt x="307" y="2375"/>
                  </a:lnTo>
                  <a:lnTo>
                    <a:pt x="293" y="2368"/>
                  </a:lnTo>
                  <a:lnTo>
                    <a:pt x="280" y="2359"/>
                  </a:lnTo>
                  <a:lnTo>
                    <a:pt x="267" y="2349"/>
                  </a:lnTo>
                  <a:lnTo>
                    <a:pt x="261" y="2344"/>
                  </a:lnTo>
                  <a:lnTo>
                    <a:pt x="256" y="2338"/>
                  </a:lnTo>
                  <a:lnTo>
                    <a:pt x="250" y="2331"/>
                  </a:lnTo>
                  <a:lnTo>
                    <a:pt x="246" y="2323"/>
                  </a:lnTo>
                  <a:lnTo>
                    <a:pt x="242" y="2316"/>
                  </a:lnTo>
                  <a:lnTo>
                    <a:pt x="238" y="2308"/>
                  </a:lnTo>
                  <a:lnTo>
                    <a:pt x="235" y="2298"/>
                  </a:lnTo>
                  <a:lnTo>
                    <a:pt x="233" y="2289"/>
                  </a:lnTo>
                  <a:lnTo>
                    <a:pt x="232" y="2279"/>
                  </a:lnTo>
                  <a:lnTo>
                    <a:pt x="232" y="2268"/>
                  </a:lnTo>
                  <a:lnTo>
                    <a:pt x="232" y="2256"/>
                  </a:lnTo>
                  <a:lnTo>
                    <a:pt x="233" y="2244"/>
                  </a:lnTo>
                  <a:lnTo>
                    <a:pt x="238" y="2219"/>
                  </a:lnTo>
                  <a:lnTo>
                    <a:pt x="244" y="2194"/>
                  </a:lnTo>
                  <a:lnTo>
                    <a:pt x="251" y="2170"/>
                  </a:lnTo>
                  <a:lnTo>
                    <a:pt x="259" y="2147"/>
                  </a:lnTo>
                  <a:lnTo>
                    <a:pt x="275" y="2104"/>
                  </a:lnTo>
                  <a:lnTo>
                    <a:pt x="290" y="2063"/>
                  </a:lnTo>
                  <a:lnTo>
                    <a:pt x="297" y="2045"/>
                  </a:lnTo>
                  <a:lnTo>
                    <a:pt x="301" y="2027"/>
                  </a:lnTo>
                  <a:lnTo>
                    <a:pt x="305" y="2011"/>
                  </a:lnTo>
                  <a:lnTo>
                    <a:pt x="307" y="1997"/>
                  </a:lnTo>
                  <a:lnTo>
                    <a:pt x="306" y="1989"/>
                  </a:lnTo>
                  <a:lnTo>
                    <a:pt x="306" y="1983"/>
                  </a:lnTo>
                  <a:lnTo>
                    <a:pt x="304" y="1977"/>
                  </a:lnTo>
                  <a:lnTo>
                    <a:pt x="301" y="1972"/>
                  </a:lnTo>
                  <a:lnTo>
                    <a:pt x="299" y="1966"/>
                  </a:lnTo>
                  <a:lnTo>
                    <a:pt x="295" y="1961"/>
                  </a:lnTo>
                  <a:lnTo>
                    <a:pt x="290" y="1957"/>
                  </a:lnTo>
                  <a:lnTo>
                    <a:pt x="285" y="1952"/>
                  </a:lnTo>
                  <a:lnTo>
                    <a:pt x="272" y="1945"/>
                  </a:lnTo>
                  <a:lnTo>
                    <a:pt x="256" y="1936"/>
                  </a:lnTo>
                  <a:lnTo>
                    <a:pt x="237" y="1927"/>
                  </a:lnTo>
                  <a:lnTo>
                    <a:pt x="216" y="1917"/>
                  </a:lnTo>
                  <a:lnTo>
                    <a:pt x="172" y="1899"/>
                  </a:lnTo>
                  <a:lnTo>
                    <a:pt x="126" y="1878"/>
                  </a:lnTo>
                  <a:lnTo>
                    <a:pt x="104" y="1867"/>
                  </a:lnTo>
                  <a:lnTo>
                    <a:pt x="84" y="1858"/>
                  </a:lnTo>
                  <a:lnTo>
                    <a:pt x="65" y="1847"/>
                  </a:lnTo>
                  <a:lnTo>
                    <a:pt x="48" y="1837"/>
                  </a:lnTo>
                  <a:lnTo>
                    <a:pt x="34" y="1826"/>
                  </a:lnTo>
                  <a:lnTo>
                    <a:pt x="24" y="1816"/>
                  </a:lnTo>
                  <a:lnTo>
                    <a:pt x="20" y="1811"/>
                  </a:lnTo>
                  <a:lnTo>
                    <a:pt x="17" y="1806"/>
                  </a:lnTo>
                  <a:lnTo>
                    <a:pt x="15" y="1801"/>
                  </a:lnTo>
                  <a:lnTo>
                    <a:pt x="14" y="1797"/>
                  </a:lnTo>
                  <a:lnTo>
                    <a:pt x="13" y="1771"/>
                  </a:lnTo>
                  <a:lnTo>
                    <a:pt x="8" y="1736"/>
                  </a:lnTo>
                  <a:lnTo>
                    <a:pt x="5" y="1716"/>
                  </a:lnTo>
                  <a:lnTo>
                    <a:pt x="3" y="1695"/>
                  </a:lnTo>
                  <a:lnTo>
                    <a:pt x="1" y="1674"/>
                  </a:lnTo>
                  <a:lnTo>
                    <a:pt x="0" y="1652"/>
                  </a:lnTo>
                  <a:lnTo>
                    <a:pt x="0" y="1630"/>
                  </a:lnTo>
                  <a:lnTo>
                    <a:pt x="2" y="1608"/>
                  </a:lnTo>
                  <a:lnTo>
                    <a:pt x="3" y="1599"/>
                  </a:lnTo>
                  <a:lnTo>
                    <a:pt x="5" y="1589"/>
                  </a:lnTo>
                  <a:lnTo>
                    <a:pt x="8" y="1579"/>
                  </a:lnTo>
                  <a:lnTo>
                    <a:pt x="10" y="1569"/>
                  </a:lnTo>
                  <a:lnTo>
                    <a:pt x="13" y="1560"/>
                  </a:lnTo>
                  <a:lnTo>
                    <a:pt x="17" y="1552"/>
                  </a:lnTo>
                  <a:lnTo>
                    <a:pt x="22" y="1544"/>
                  </a:lnTo>
                  <a:lnTo>
                    <a:pt x="27" y="1537"/>
                  </a:lnTo>
                  <a:lnTo>
                    <a:pt x="34" y="1530"/>
                  </a:lnTo>
                  <a:lnTo>
                    <a:pt x="40" y="1525"/>
                  </a:lnTo>
                  <a:lnTo>
                    <a:pt x="48" y="1519"/>
                  </a:lnTo>
                  <a:lnTo>
                    <a:pt x="57" y="1515"/>
                  </a:lnTo>
                  <a:lnTo>
                    <a:pt x="74" y="1506"/>
                  </a:lnTo>
                  <a:lnTo>
                    <a:pt x="92" y="1495"/>
                  </a:lnTo>
                  <a:lnTo>
                    <a:pt x="110" y="1483"/>
                  </a:lnTo>
                  <a:lnTo>
                    <a:pt x="128" y="1470"/>
                  </a:lnTo>
                  <a:lnTo>
                    <a:pt x="146" y="1456"/>
                  </a:lnTo>
                  <a:lnTo>
                    <a:pt x="163" y="1441"/>
                  </a:lnTo>
                  <a:lnTo>
                    <a:pt x="179" y="1426"/>
                  </a:lnTo>
                  <a:lnTo>
                    <a:pt x="196" y="1411"/>
                  </a:lnTo>
                  <a:lnTo>
                    <a:pt x="223" y="1383"/>
                  </a:lnTo>
                  <a:lnTo>
                    <a:pt x="245" y="1360"/>
                  </a:lnTo>
                  <a:lnTo>
                    <a:pt x="259" y="1344"/>
                  </a:lnTo>
                  <a:lnTo>
                    <a:pt x="264" y="1338"/>
                  </a:lnTo>
                  <a:lnTo>
                    <a:pt x="264" y="1334"/>
                  </a:lnTo>
                  <a:lnTo>
                    <a:pt x="264" y="1322"/>
                  </a:lnTo>
                  <a:lnTo>
                    <a:pt x="265" y="1306"/>
                  </a:lnTo>
                  <a:lnTo>
                    <a:pt x="270" y="1285"/>
                  </a:lnTo>
                  <a:lnTo>
                    <a:pt x="273" y="1273"/>
                  </a:lnTo>
                  <a:lnTo>
                    <a:pt x="277" y="1261"/>
                  </a:lnTo>
                  <a:lnTo>
                    <a:pt x="284" y="1249"/>
                  </a:lnTo>
                  <a:lnTo>
                    <a:pt x="290" y="1237"/>
                  </a:lnTo>
                  <a:lnTo>
                    <a:pt x="299" y="1225"/>
                  </a:lnTo>
                  <a:lnTo>
                    <a:pt x="310" y="1213"/>
                  </a:lnTo>
                  <a:lnTo>
                    <a:pt x="323" y="1202"/>
                  </a:lnTo>
                  <a:lnTo>
                    <a:pt x="337" y="1193"/>
                  </a:lnTo>
                  <a:lnTo>
                    <a:pt x="353" y="1182"/>
                  </a:lnTo>
                  <a:lnTo>
                    <a:pt x="366" y="1170"/>
                  </a:lnTo>
                  <a:lnTo>
                    <a:pt x="379" y="1156"/>
                  </a:lnTo>
                  <a:lnTo>
                    <a:pt x="390" y="1142"/>
                  </a:lnTo>
                  <a:lnTo>
                    <a:pt x="410" y="1111"/>
                  </a:lnTo>
                  <a:lnTo>
                    <a:pt x="430" y="1081"/>
                  </a:lnTo>
                  <a:lnTo>
                    <a:pt x="438" y="1066"/>
                  </a:lnTo>
                  <a:lnTo>
                    <a:pt x="448" y="1053"/>
                  </a:lnTo>
                  <a:lnTo>
                    <a:pt x="458" y="1041"/>
                  </a:lnTo>
                  <a:lnTo>
                    <a:pt x="468" y="1032"/>
                  </a:lnTo>
                  <a:lnTo>
                    <a:pt x="472" y="1027"/>
                  </a:lnTo>
                  <a:lnTo>
                    <a:pt x="478" y="1023"/>
                  </a:lnTo>
                  <a:lnTo>
                    <a:pt x="483" y="1021"/>
                  </a:lnTo>
                  <a:lnTo>
                    <a:pt x="490" y="1017"/>
                  </a:lnTo>
                  <a:lnTo>
                    <a:pt x="495" y="1016"/>
                  </a:lnTo>
                  <a:lnTo>
                    <a:pt x="502" y="1015"/>
                  </a:lnTo>
                  <a:lnTo>
                    <a:pt x="507" y="1015"/>
                  </a:lnTo>
                  <a:lnTo>
                    <a:pt x="515" y="1015"/>
                  </a:lnTo>
                  <a:lnTo>
                    <a:pt x="529" y="1016"/>
                  </a:lnTo>
                  <a:lnTo>
                    <a:pt x="544" y="1017"/>
                  </a:lnTo>
                  <a:lnTo>
                    <a:pt x="560" y="1016"/>
                  </a:lnTo>
                  <a:lnTo>
                    <a:pt x="578" y="1016"/>
                  </a:lnTo>
                  <a:lnTo>
                    <a:pt x="614" y="1014"/>
                  </a:lnTo>
                  <a:lnTo>
                    <a:pt x="649" y="1014"/>
                  </a:lnTo>
                  <a:lnTo>
                    <a:pt x="665" y="1015"/>
                  </a:lnTo>
                  <a:lnTo>
                    <a:pt x="681" y="1017"/>
                  </a:lnTo>
                  <a:lnTo>
                    <a:pt x="695" y="1021"/>
                  </a:lnTo>
                  <a:lnTo>
                    <a:pt x="709" y="1025"/>
                  </a:lnTo>
                  <a:lnTo>
                    <a:pt x="715" y="1028"/>
                  </a:lnTo>
                  <a:lnTo>
                    <a:pt x="720" y="1033"/>
                  </a:lnTo>
                  <a:lnTo>
                    <a:pt x="726" y="1037"/>
                  </a:lnTo>
                  <a:lnTo>
                    <a:pt x="730" y="1041"/>
                  </a:lnTo>
                  <a:lnTo>
                    <a:pt x="735" y="1047"/>
                  </a:lnTo>
                  <a:lnTo>
                    <a:pt x="738" y="1053"/>
                  </a:lnTo>
                  <a:lnTo>
                    <a:pt x="741" y="1060"/>
                  </a:lnTo>
                  <a:lnTo>
                    <a:pt x="743" y="1068"/>
                  </a:lnTo>
                  <a:lnTo>
                    <a:pt x="746" y="1082"/>
                  </a:lnTo>
                  <a:lnTo>
                    <a:pt x="749" y="1096"/>
                  </a:lnTo>
                  <a:lnTo>
                    <a:pt x="749" y="1107"/>
                  </a:lnTo>
                  <a:lnTo>
                    <a:pt x="750" y="1118"/>
                  </a:lnTo>
                  <a:lnTo>
                    <a:pt x="750" y="1127"/>
                  </a:lnTo>
                  <a:lnTo>
                    <a:pt x="751" y="1135"/>
                  </a:lnTo>
                  <a:lnTo>
                    <a:pt x="752" y="1143"/>
                  </a:lnTo>
                  <a:lnTo>
                    <a:pt x="754" y="1149"/>
                  </a:lnTo>
                  <a:lnTo>
                    <a:pt x="757" y="1156"/>
                  </a:lnTo>
                  <a:lnTo>
                    <a:pt x="763" y="1161"/>
                  </a:lnTo>
                  <a:lnTo>
                    <a:pt x="770" y="1167"/>
                  </a:lnTo>
                  <a:lnTo>
                    <a:pt x="781" y="1171"/>
                  </a:lnTo>
                  <a:lnTo>
                    <a:pt x="795" y="1176"/>
                  </a:lnTo>
                  <a:lnTo>
                    <a:pt x="812" y="1182"/>
                  </a:lnTo>
                  <a:lnTo>
                    <a:pt x="832" y="1187"/>
                  </a:lnTo>
                  <a:lnTo>
                    <a:pt x="857" y="1193"/>
                  </a:lnTo>
                  <a:lnTo>
                    <a:pt x="872" y="1195"/>
                  </a:lnTo>
                  <a:lnTo>
                    <a:pt x="887" y="1197"/>
                  </a:lnTo>
                  <a:lnTo>
                    <a:pt x="902" y="1198"/>
                  </a:lnTo>
                  <a:lnTo>
                    <a:pt x="918" y="1198"/>
                  </a:lnTo>
                  <a:lnTo>
                    <a:pt x="936" y="1198"/>
                  </a:lnTo>
                  <a:lnTo>
                    <a:pt x="953" y="1197"/>
                  </a:lnTo>
                  <a:lnTo>
                    <a:pt x="971" y="1195"/>
                  </a:lnTo>
                  <a:lnTo>
                    <a:pt x="989" y="1193"/>
                  </a:lnTo>
                  <a:lnTo>
                    <a:pt x="1026" y="1186"/>
                  </a:lnTo>
                  <a:lnTo>
                    <a:pt x="1064" y="1179"/>
                  </a:lnTo>
                  <a:lnTo>
                    <a:pt x="1103" y="1168"/>
                  </a:lnTo>
                  <a:lnTo>
                    <a:pt x="1142" y="1156"/>
                  </a:lnTo>
                  <a:lnTo>
                    <a:pt x="1180" y="1143"/>
                  </a:lnTo>
                  <a:lnTo>
                    <a:pt x="1216" y="1127"/>
                  </a:lnTo>
                  <a:lnTo>
                    <a:pt x="1250" y="1112"/>
                  </a:lnTo>
                  <a:lnTo>
                    <a:pt x="1283" y="1096"/>
                  </a:lnTo>
                  <a:lnTo>
                    <a:pt x="1312" y="1078"/>
                  </a:lnTo>
                  <a:lnTo>
                    <a:pt x="1339" y="1061"/>
                  </a:lnTo>
                  <a:lnTo>
                    <a:pt x="1349" y="1052"/>
                  </a:lnTo>
                  <a:lnTo>
                    <a:pt x="1360" y="1044"/>
                  </a:lnTo>
                  <a:lnTo>
                    <a:pt x="1370" y="1035"/>
                  </a:lnTo>
                  <a:lnTo>
                    <a:pt x="1379" y="1026"/>
                  </a:lnTo>
                  <a:lnTo>
                    <a:pt x="1394" y="1008"/>
                  </a:lnTo>
                  <a:lnTo>
                    <a:pt x="1408" y="989"/>
                  </a:lnTo>
                  <a:lnTo>
                    <a:pt x="1422" y="971"/>
                  </a:lnTo>
                  <a:lnTo>
                    <a:pt x="1436" y="951"/>
                  </a:lnTo>
                  <a:lnTo>
                    <a:pt x="1465" y="912"/>
                  </a:lnTo>
                  <a:lnTo>
                    <a:pt x="1493" y="874"/>
                  </a:lnTo>
                  <a:lnTo>
                    <a:pt x="1508" y="854"/>
                  </a:lnTo>
                  <a:lnTo>
                    <a:pt x="1524" y="837"/>
                  </a:lnTo>
                  <a:lnTo>
                    <a:pt x="1540" y="818"/>
                  </a:lnTo>
                  <a:lnTo>
                    <a:pt x="1557" y="802"/>
                  </a:lnTo>
                  <a:lnTo>
                    <a:pt x="1576" y="786"/>
                  </a:lnTo>
                  <a:lnTo>
                    <a:pt x="1595" y="770"/>
                  </a:lnTo>
                  <a:lnTo>
                    <a:pt x="1616" y="757"/>
                  </a:lnTo>
                  <a:lnTo>
                    <a:pt x="1639" y="744"/>
                  </a:lnTo>
                  <a:lnTo>
                    <a:pt x="1663" y="731"/>
                  </a:lnTo>
                  <a:lnTo>
                    <a:pt x="1688" y="716"/>
                  </a:lnTo>
                  <a:lnTo>
                    <a:pt x="1714" y="700"/>
                  </a:lnTo>
                  <a:lnTo>
                    <a:pt x="1740" y="681"/>
                  </a:lnTo>
                  <a:lnTo>
                    <a:pt x="1766" y="662"/>
                  </a:lnTo>
                  <a:lnTo>
                    <a:pt x="1792" y="641"/>
                  </a:lnTo>
                  <a:lnTo>
                    <a:pt x="1817" y="621"/>
                  </a:lnTo>
                  <a:lnTo>
                    <a:pt x="1841" y="602"/>
                  </a:lnTo>
                  <a:lnTo>
                    <a:pt x="1885" y="565"/>
                  </a:lnTo>
                  <a:lnTo>
                    <a:pt x="1920" y="534"/>
                  </a:lnTo>
                  <a:lnTo>
                    <a:pt x="1943" y="513"/>
                  </a:lnTo>
                  <a:lnTo>
                    <a:pt x="1951" y="505"/>
                  </a:lnTo>
                  <a:lnTo>
                    <a:pt x="1956" y="498"/>
                  </a:lnTo>
                  <a:lnTo>
                    <a:pt x="1969" y="481"/>
                  </a:lnTo>
                  <a:lnTo>
                    <a:pt x="1986" y="456"/>
                  </a:lnTo>
                  <a:lnTo>
                    <a:pt x="2006" y="424"/>
                  </a:lnTo>
                  <a:lnTo>
                    <a:pt x="2015" y="408"/>
                  </a:lnTo>
                  <a:lnTo>
                    <a:pt x="2024" y="391"/>
                  </a:lnTo>
                  <a:lnTo>
                    <a:pt x="2033" y="373"/>
                  </a:lnTo>
                  <a:lnTo>
                    <a:pt x="2039" y="356"/>
                  </a:lnTo>
                  <a:lnTo>
                    <a:pt x="2044" y="339"/>
                  </a:lnTo>
                  <a:lnTo>
                    <a:pt x="2047" y="324"/>
                  </a:lnTo>
                  <a:lnTo>
                    <a:pt x="2047" y="317"/>
                  </a:lnTo>
                  <a:lnTo>
                    <a:pt x="2047" y="309"/>
                  </a:lnTo>
                  <a:lnTo>
                    <a:pt x="2046" y="302"/>
                  </a:lnTo>
                  <a:lnTo>
                    <a:pt x="2045" y="297"/>
                  </a:lnTo>
                  <a:lnTo>
                    <a:pt x="2042" y="285"/>
                  </a:lnTo>
                  <a:lnTo>
                    <a:pt x="2040" y="273"/>
                  </a:lnTo>
                  <a:lnTo>
                    <a:pt x="2039" y="260"/>
                  </a:lnTo>
                  <a:lnTo>
                    <a:pt x="2042" y="247"/>
                  </a:lnTo>
                  <a:lnTo>
                    <a:pt x="2044" y="234"/>
                  </a:lnTo>
                  <a:lnTo>
                    <a:pt x="2048" y="222"/>
                  </a:lnTo>
                  <a:lnTo>
                    <a:pt x="2055" y="209"/>
                  </a:lnTo>
                  <a:lnTo>
                    <a:pt x="2062" y="197"/>
                  </a:lnTo>
                  <a:lnTo>
                    <a:pt x="2071" y="185"/>
                  </a:lnTo>
                  <a:lnTo>
                    <a:pt x="2082" y="173"/>
                  </a:lnTo>
                  <a:lnTo>
                    <a:pt x="2094" y="162"/>
                  </a:lnTo>
                  <a:lnTo>
                    <a:pt x="2108" y="152"/>
                  </a:lnTo>
                  <a:lnTo>
                    <a:pt x="2123" y="142"/>
                  </a:lnTo>
                  <a:lnTo>
                    <a:pt x="2141" y="134"/>
                  </a:lnTo>
                  <a:lnTo>
                    <a:pt x="2159" y="126"/>
                  </a:lnTo>
                  <a:lnTo>
                    <a:pt x="2180" y="120"/>
                  </a:lnTo>
                  <a:lnTo>
                    <a:pt x="2224" y="109"/>
                  </a:lnTo>
                  <a:lnTo>
                    <a:pt x="2271" y="99"/>
                  </a:lnTo>
                  <a:lnTo>
                    <a:pt x="2318" y="89"/>
                  </a:lnTo>
                  <a:lnTo>
                    <a:pt x="2364" y="79"/>
                  </a:lnTo>
                  <a:lnTo>
                    <a:pt x="2385" y="74"/>
                  </a:lnTo>
                  <a:lnTo>
                    <a:pt x="2406" y="67"/>
                  </a:lnTo>
                  <a:lnTo>
                    <a:pt x="2425" y="61"/>
                  </a:lnTo>
                  <a:lnTo>
                    <a:pt x="2442" y="54"/>
                  </a:lnTo>
                  <a:lnTo>
                    <a:pt x="2458" y="46"/>
                  </a:lnTo>
                  <a:lnTo>
                    <a:pt x="2471" y="37"/>
                  </a:lnTo>
                  <a:lnTo>
                    <a:pt x="2478" y="31"/>
                  </a:lnTo>
                  <a:lnTo>
                    <a:pt x="2483" y="27"/>
                  </a:lnTo>
                  <a:lnTo>
                    <a:pt x="2489" y="22"/>
                  </a:lnTo>
                  <a:lnTo>
                    <a:pt x="2492" y="16"/>
                  </a:lnTo>
                  <a:lnTo>
                    <a:pt x="2498" y="8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1279"/>
            <p:cNvSpPr>
              <a:spLocks noChangeAspect="1"/>
            </p:cNvSpPr>
            <p:nvPr/>
          </p:nvSpPr>
          <p:spPr bwMode="auto">
            <a:xfrm>
              <a:off x="4020" y="1672"/>
              <a:ext cx="588" cy="586"/>
            </a:xfrm>
            <a:custGeom>
              <a:avLst/>
              <a:gdLst>
                <a:gd name="T0" fmla="*/ 0 w 4436"/>
                <a:gd name="T1" fmla="*/ 0 h 4160"/>
                <a:gd name="T2" fmla="*/ 0 w 4436"/>
                <a:gd name="T3" fmla="*/ 0 h 4160"/>
                <a:gd name="T4" fmla="*/ 0 w 4436"/>
                <a:gd name="T5" fmla="*/ 0 h 4160"/>
                <a:gd name="T6" fmla="*/ 0 w 4436"/>
                <a:gd name="T7" fmla="*/ 0 h 4160"/>
                <a:gd name="T8" fmla="*/ 0 w 4436"/>
                <a:gd name="T9" fmla="*/ 0 h 4160"/>
                <a:gd name="T10" fmla="*/ 0 w 4436"/>
                <a:gd name="T11" fmla="*/ 0 h 4160"/>
                <a:gd name="T12" fmla="*/ 0 w 4436"/>
                <a:gd name="T13" fmla="*/ 0 h 4160"/>
                <a:gd name="T14" fmla="*/ 0 w 4436"/>
                <a:gd name="T15" fmla="*/ 0 h 4160"/>
                <a:gd name="T16" fmla="*/ 0 w 4436"/>
                <a:gd name="T17" fmla="*/ 0 h 4160"/>
                <a:gd name="T18" fmla="*/ 0 w 4436"/>
                <a:gd name="T19" fmla="*/ 0 h 4160"/>
                <a:gd name="T20" fmla="*/ 0 w 4436"/>
                <a:gd name="T21" fmla="*/ 0 h 4160"/>
                <a:gd name="T22" fmla="*/ 0 w 4436"/>
                <a:gd name="T23" fmla="*/ 0 h 4160"/>
                <a:gd name="T24" fmla="*/ 0 w 4436"/>
                <a:gd name="T25" fmla="*/ 0 h 4160"/>
                <a:gd name="T26" fmla="*/ 0 w 4436"/>
                <a:gd name="T27" fmla="*/ 0 h 4160"/>
                <a:gd name="T28" fmla="*/ 0 w 4436"/>
                <a:gd name="T29" fmla="*/ 0 h 4160"/>
                <a:gd name="T30" fmla="*/ 0 w 4436"/>
                <a:gd name="T31" fmla="*/ 0 h 4160"/>
                <a:gd name="T32" fmla="*/ 0 w 4436"/>
                <a:gd name="T33" fmla="*/ 0 h 4160"/>
                <a:gd name="T34" fmla="*/ 0 w 4436"/>
                <a:gd name="T35" fmla="*/ 0 h 4160"/>
                <a:gd name="T36" fmla="*/ 0 w 4436"/>
                <a:gd name="T37" fmla="*/ 0 h 4160"/>
                <a:gd name="T38" fmla="*/ 0 w 4436"/>
                <a:gd name="T39" fmla="*/ 0 h 4160"/>
                <a:gd name="T40" fmla="*/ 0 w 4436"/>
                <a:gd name="T41" fmla="*/ 0 h 4160"/>
                <a:gd name="T42" fmla="*/ 0 w 4436"/>
                <a:gd name="T43" fmla="*/ 0 h 4160"/>
                <a:gd name="T44" fmla="*/ 0 w 4436"/>
                <a:gd name="T45" fmla="*/ 0 h 4160"/>
                <a:gd name="T46" fmla="*/ 0 w 4436"/>
                <a:gd name="T47" fmla="*/ 0 h 4160"/>
                <a:gd name="T48" fmla="*/ 0 w 4436"/>
                <a:gd name="T49" fmla="*/ 0 h 4160"/>
                <a:gd name="T50" fmla="*/ 0 w 4436"/>
                <a:gd name="T51" fmla="*/ 0 h 4160"/>
                <a:gd name="T52" fmla="*/ 0 w 4436"/>
                <a:gd name="T53" fmla="*/ 0 h 4160"/>
                <a:gd name="T54" fmla="*/ 0 w 4436"/>
                <a:gd name="T55" fmla="*/ 0 h 4160"/>
                <a:gd name="T56" fmla="*/ 0 w 4436"/>
                <a:gd name="T57" fmla="*/ 0 h 4160"/>
                <a:gd name="T58" fmla="*/ 0 w 4436"/>
                <a:gd name="T59" fmla="*/ 0 h 4160"/>
                <a:gd name="T60" fmla="*/ 0 w 4436"/>
                <a:gd name="T61" fmla="*/ 0 h 4160"/>
                <a:gd name="T62" fmla="*/ 0 w 4436"/>
                <a:gd name="T63" fmla="*/ 0 h 4160"/>
                <a:gd name="T64" fmla="*/ 0 w 4436"/>
                <a:gd name="T65" fmla="*/ 0 h 4160"/>
                <a:gd name="T66" fmla="*/ 0 w 4436"/>
                <a:gd name="T67" fmla="*/ 0 h 4160"/>
                <a:gd name="T68" fmla="*/ 0 w 4436"/>
                <a:gd name="T69" fmla="*/ 0 h 4160"/>
                <a:gd name="T70" fmla="*/ 0 w 4436"/>
                <a:gd name="T71" fmla="*/ 0 h 4160"/>
                <a:gd name="T72" fmla="*/ 0 w 4436"/>
                <a:gd name="T73" fmla="*/ 0 h 4160"/>
                <a:gd name="T74" fmla="*/ 0 w 4436"/>
                <a:gd name="T75" fmla="*/ 0 h 4160"/>
                <a:gd name="T76" fmla="*/ 0 w 4436"/>
                <a:gd name="T77" fmla="*/ 0 h 4160"/>
                <a:gd name="T78" fmla="*/ 0 w 4436"/>
                <a:gd name="T79" fmla="*/ 0 h 4160"/>
                <a:gd name="T80" fmla="*/ 0 w 4436"/>
                <a:gd name="T81" fmla="*/ 0 h 4160"/>
                <a:gd name="T82" fmla="*/ 0 w 4436"/>
                <a:gd name="T83" fmla="*/ 0 h 4160"/>
                <a:gd name="T84" fmla="*/ 0 w 4436"/>
                <a:gd name="T85" fmla="*/ 0 h 4160"/>
                <a:gd name="T86" fmla="*/ 0 w 4436"/>
                <a:gd name="T87" fmla="*/ 0 h 4160"/>
                <a:gd name="T88" fmla="*/ 0 w 4436"/>
                <a:gd name="T89" fmla="*/ 0 h 4160"/>
                <a:gd name="T90" fmla="*/ 0 w 4436"/>
                <a:gd name="T91" fmla="*/ 0 h 4160"/>
                <a:gd name="T92" fmla="*/ 0 w 4436"/>
                <a:gd name="T93" fmla="*/ 0 h 4160"/>
                <a:gd name="T94" fmla="*/ 0 w 4436"/>
                <a:gd name="T95" fmla="*/ 0 h 4160"/>
                <a:gd name="T96" fmla="*/ 0 w 4436"/>
                <a:gd name="T97" fmla="*/ 0 h 4160"/>
                <a:gd name="T98" fmla="*/ 0 w 4436"/>
                <a:gd name="T99" fmla="*/ 0 h 4160"/>
                <a:gd name="T100" fmla="*/ 0 w 4436"/>
                <a:gd name="T101" fmla="*/ 0 h 4160"/>
                <a:gd name="T102" fmla="*/ 0 w 4436"/>
                <a:gd name="T103" fmla="*/ 0 h 4160"/>
                <a:gd name="T104" fmla="*/ 0 w 4436"/>
                <a:gd name="T105" fmla="*/ 0 h 4160"/>
                <a:gd name="T106" fmla="*/ 0 w 4436"/>
                <a:gd name="T107" fmla="*/ 0 h 4160"/>
                <a:gd name="T108" fmla="*/ 0 w 4436"/>
                <a:gd name="T109" fmla="*/ 0 h 4160"/>
                <a:gd name="T110" fmla="*/ 0 w 4436"/>
                <a:gd name="T111" fmla="*/ 0 h 4160"/>
                <a:gd name="T112" fmla="*/ 0 w 4436"/>
                <a:gd name="T113" fmla="*/ 0 h 4160"/>
                <a:gd name="T114" fmla="*/ 0 w 4436"/>
                <a:gd name="T115" fmla="*/ 0 h 4160"/>
                <a:gd name="T116" fmla="*/ 0 w 4436"/>
                <a:gd name="T117" fmla="*/ 0 h 4160"/>
                <a:gd name="T118" fmla="*/ 0 w 4436"/>
                <a:gd name="T119" fmla="*/ 0 h 4160"/>
                <a:gd name="T120" fmla="*/ 0 w 4436"/>
                <a:gd name="T121" fmla="*/ 0 h 41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36"/>
                <a:gd name="T184" fmla="*/ 0 h 4160"/>
                <a:gd name="T185" fmla="*/ 4436 w 4436"/>
                <a:gd name="T186" fmla="*/ 4160 h 41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36" h="4160">
                  <a:moveTo>
                    <a:pt x="2501" y="0"/>
                  </a:moveTo>
                  <a:lnTo>
                    <a:pt x="2501" y="0"/>
                  </a:lnTo>
                  <a:lnTo>
                    <a:pt x="2501" y="1"/>
                  </a:lnTo>
                  <a:lnTo>
                    <a:pt x="2578" y="59"/>
                  </a:lnTo>
                  <a:lnTo>
                    <a:pt x="2586" y="59"/>
                  </a:lnTo>
                  <a:lnTo>
                    <a:pt x="2606" y="59"/>
                  </a:lnTo>
                  <a:lnTo>
                    <a:pt x="2636" y="59"/>
                  </a:lnTo>
                  <a:lnTo>
                    <a:pt x="2673" y="59"/>
                  </a:lnTo>
                  <a:lnTo>
                    <a:pt x="2712" y="59"/>
                  </a:lnTo>
                  <a:lnTo>
                    <a:pt x="2751" y="59"/>
                  </a:lnTo>
                  <a:lnTo>
                    <a:pt x="2786" y="59"/>
                  </a:lnTo>
                  <a:lnTo>
                    <a:pt x="2814" y="59"/>
                  </a:lnTo>
                  <a:lnTo>
                    <a:pt x="2820" y="58"/>
                  </a:lnTo>
                  <a:lnTo>
                    <a:pt x="2824" y="58"/>
                  </a:lnTo>
                  <a:lnTo>
                    <a:pt x="2816" y="91"/>
                  </a:lnTo>
                  <a:lnTo>
                    <a:pt x="2810" y="125"/>
                  </a:lnTo>
                  <a:lnTo>
                    <a:pt x="2807" y="139"/>
                  </a:lnTo>
                  <a:lnTo>
                    <a:pt x="2801" y="152"/>
                  </a:lnTo>
                  <a:lnTo>
                    <a:pt x="2798" y="158"/>
                  </a:lnTo>
                  <a:lnTo>
                    <a:pt x="2794" y="162"/>
                  </a:lnTo>
                  <a:lnTo>
                    <a:pt x="2789" y="166"/>
                  </a:lnTo>
                  <a:lnTo>
                    <a:pt x="2784" y="170"/>
                  </a:lnTo>
                  <a:lnTo>
                    <a:pt x="2775" y="175"/>
                  </a:lnTo>
                  <a:lnTo>
                    <a:pt x="2767" y="180"/>
                  </a:lnTo>
                  <a:lnTo>
                    <a:pt x="2760" y="185"/>
                  </a:lnTo>
                  <a:lnTo>
                    <a:pt x="2754" y="190"/>
                  </a:lnTo>
                  <a:lnTo>
                    <a:pt x="2749" y="195"/>
                  </a:lnTo>
                  <a:lnTo>
                    <a:pt x="2746" y="200"/>
                  </a:lnTo>
                  <a:lnTo>
                    <a:pt x="2742" y="206"/>
                  </a:lnTo>
                  <a:lnTo>
                    <a:pt x="2741" y="211"/>
                  </a:lnTo>
                  <a:lnTo>
                    <a:pt x="2740" y="217"/>
                  </a:lnTo>
                  <a:lnTo>
                    <a:pt x="2741" y="222"/>
                  </a:lnTo>
                  <a:lnTo>
                    <a:pt x="2742" y="227"/>
                  </a:lnTo>
                  <a:lnTo>
                    <a:pt x="2746" y="233"/>
                  </a:lnTo>
                  <a:lnTo>
                    <a:pt x="2749" y="238"/>
                  </a:lnTo>
                  <a:lnTo>
                    <a:pt x="2754" y="244"/>
                  </a:lnTo>
                  <a:lnTo>
                    <a:pt x="2760" y="248"/>
                  </a:lnTo>
                  <a:lnTo>
                    <a:pt x="2767" y="254"/>
                  </a:lnTo>
                  <a:lnTo>
                    <a:pt x="2775" y="258"/>
                  </a:lnTo>
                  <a:lnTo>
                    <a:pt x="2783" y="263"/>
                  </a:lnTo>
                  <a:lnTo>
                    <a:pt x="2789" y="270"/>
                  </a:lnTo>
                  <a:lnTo>
                    <a:pt x="2797" y="276"/>
                  </a:lnTo>
                  <a:lnTo>
                    <a:pt x="2812" y="293"/>
                  </a:lnTo>
                  <a:lnTo>
                    <a:pt x="2828" y="310"/>
                  </a:lnTo>
                  <a:lnTo>
                    <a:pt x="2848" y="331"/>
                  </a:lnTo>
                  <a:lnTo>
                    <a:pt x="2871" y="355"/>
                  </a:lnTo>
                  <a:lnTo>
                    <a:pt x="2899" y="382"/>
                  </a:lnTo>
                  <a:lnTo>
                    <a:pt x="2934" y="411"/>
                  </a:lnTo>
                  <a:lnTo>
                    <a:pt x="2951" y="427"/>
                  </a:lnTo>
                  <a:lnTo>
                    <a:pt x="2967" y="443"/>
                  </a:lnTo>
                  <a:lnTo>
                    <a:pt x="2981" y="458"/>
                  </a:lnTo>
                  <a:lnTo>
                    <a:pt x="2994" y="474"/>
                  </a:lnTo>
                  <a:lnTo>
                    <a:pt x="3017" y="505"/>
                  </a:lnTo>
                  <a:lnTo>
                    <a:pt x="3037" y="535"/>
                  </a:lnTo>
                  <a:lnTo>
                    <a:pt x="3049" y="550"/>
                  </a:lnTo>
                  <a:lnTo>
                    <a:pt x="3061" y="563"/>
                  </a:lnTo>
                  <a:lnTo>
                    <a:pt x="3073" y="576"/>
                  </a:lnTo>
                  <a:lnTo>
                    <a:pt x="3088" y="588"/>
                  </a:lnTo>
                  <a:lnTo>
                    <a:pt x="3105" y="600"/>
                  </a:lnTo>
                  <a:lnTo>
                    <a:pt x="3122" y="610"/>
                  </a:lnTo>
                  <a:lnTo>
                    <a:pt x="3143" y="619"/>
                  </a:lnTo>
                  <a:lnTo>
                    <a:pt x="3167" y="628"/>
                  </a:lnTo>
                  <a:lnTo>
                    <a:pt x="3190" y="635"/>
                  </a:lnTo>
                  <a:lnTo>
                    <a:pt x="3208" y="644"/>
                  </a:lnTo>
                  <a:lnTo>
                    <a:pt x="3223" y="652"/>
                  </a:lnTo>
                  <a:lnTo>
                    <a:pt x="3235" y="662"/>
                  </a:lnTo>
                  <a:lnTo>
                    <a:pt x="3241" y="666"/>
                  </a:lnTo>
                  <a:lnTo>
                    <a:pt x="3245" y="670"/>
                  </a:lnTo>
                  <a:lnTo>
                    <a:pt x="3248" y="675"/>
                  </a:lnTo>
                  <a:lnTo>
                    <a:pt x="3252" y="680"/>
                  </a:lnTo>
                  <a:lnTo>
                    <a:pt x="3255" y="690"/>
                  </a:lnTo>
                  <a:lnTo>
                    <a:pt x="3257" y="701"/>
                  </a:lnTo>
                  <a:lnTo>
                    <a:pt x="3258" y="712"/>
                  </a:lnTo>
                  <a:lnTo>
                    <a:pt x="3257" y="724"/>
                  </a:lnTo>
                  <a:lnTo>
                    <a:pt x="3255" y="737"/>
                  </a:lnTo>
                  <a:lnTo>
                    <a:pt x="3252" y="750"/>
                  </a:lnTo>
                  <a:lnTo>
                    <a:pt x="3246" y="778"/>
                  </a:lnTo>
                  <a:lnTo>
                    <a:pt x="3242" y="811"/>
                  </a:lnTo>
                  <a:lnTo>
                    <a:pt x="3241" y="827"/>
                  </a:lnTo>
                  <a:lnTo>
                    <a:pt x="3241" y="842"/>
                  </a:lnTo>
                  <a:lnTo>
                    <a:pt x="3242" y="856"/>
                  </a:lnTo>
                  <a:lnTo>
                    <a:pt x="3244" y="868"/>
                  </a:lnTo>
                  <a:lnTo>
                    <a:pt x="3246" y="880"/>
                  </a:lnTo>
                  <a:lnTo>
                    <a:pt x="3250" y="890"/>
                  </a:lnTo>
                  <a:lnTo>
                    <a:pt x="3253" y="900"/>
                  </a:lnTo>
                  <a:lnTo>
                    <a:pt x="3257" y="909"/>
                  </a:lnTo>
                  <a:lnTo>
                    <a:pt x="3276" y="940"/>
                  </a:lnTo>
                  <a:lnTo>
                    <a:pt x="3292" y="970"/>
                  </a:lnTo>
                  <a:lnTo>
                    <a:pt x="3294" y="978"/>
                  </a:lnTo>
                  <a:lnTo>
                    <a:pt x="3295" y="988"/>
                  </a:lnTo>
                  <a:lnTo>
                    <a:pt x="3294" y="1001"/>
                  </a:lnTo>
                  <a:lnTo>
                    <a:pt x="3293" y="1015"/>
                  </a:lnTo>
                  <a:lnTo>
                    <a:pt x="3289" y="1047"/>
                  </a:lnTo>
                  <a:lnTo>
                    <a:pt x="3283" y="1085"/>
                  </a:lnTo>
                  <a:lnTo>
                    <a:pt x="3281" y="1106"/>
                  </a:lnTo>
                  <a:lnTo>
                    <a:pt x="3280" y="1126"/>
                  </a:lnTo>
                  <a:lnTo>
                    <a:pt x="3279" y="1149"/>
                  </a:lnTo>
                  <a:lnTo>
                    <a:pt x="3280" y="1172"/>
                  </a:lnTo>
                  <a:lnTo>
                    <a:pt x="3282" y="1195"/>
                  </a:lnTo>
                  <a:lnTo>
                    <a:pt x="3285" y="1220"/>
                  </a:lnTo>
                  <a:lnTo>
                    <a:pt x="3292" y="1244"/>
                  </a:lnTo>
                  <a:lnTo>
                    <a:pt x="3300" y="1269"/>
                  </a:lnTo>
                  <a:lnTo>
                    <a:pt x="3305" y="1281"/>
                  </a:lnTo>
                  <a:lnTo>
                    <a:pt x="3310" y="1292"/>
                  </a:lnTo>
                  <a:lnTo>
                    <a:pt x="3316" y="1303"/>
                  </a:lnTo>
                  <a:lnTo>
                    <a:pt x="3322" y="1311"/>
                  </a:lnTo>
                  <a:lnTo>
                    <a:pt x="3329" y="1320"/>
                  </a:lnTo>
                  <a:lnTo>
                    <a:pt x="3337" y="1328"/>
                  </a:lnTo>
                  <a:lnTo>
                    <a:pt x="3344" y="1334"/>
                  </a:lnTo>
                  <a:lnTo>
                    <a:pt x="3352" y="1341"/>
                  </a:lnTo>
                  <a:lnTo>
                    <a:pt x="3361" y="1346"/>
                  </a:lnTo>
                  <a:lnTo>
                    <a:pt x="3369" y="1350"/>
                  </a:lnTo>
                  <a:lnTo>
                    <a:pt x="3378" y="1355"/>
                  </a:lnTo>
                  <a:lnTo>
                    <a:pt x="3387" y="1358"/>
                  </a:lnTo>
                  <a:lnTo>
                    <a:pt x="3405" y="1365"/>
                  </a:lnTo>
                  <a:lnTo>
                    <a:pt x="3425" y="1368"/>
                  </a:lnTo>
                  <a:lnTo>
                    <a:pt x="3444" y="1370"/>
                  </a:lnTo>
                  <a:lnTo>
                    <a:pt x="3464" y="1370"/>
                  </a:lnTo>
                  <a:lnTo>
                    <a:pt x="3485" y="1370"/>
                  </a:lnTo>
                  <a:lnTo>
                    <a:pt x="3504" y="1368"/>
                  </a:lnTo>
                  <a:lnTo>
                    <a:pt x="3541" y="1365"/>
                  </a:lnTo>
                  <a:lnTo>
                    <a:pt x="3575" y="1360"/>
                  </a:lnTo>
                  <a:lnTo>
                    <a:pt x="3590" y="1358"/>
                  </a:lnTo>
                  <a:lnTo>
                    <a:pt x="3603" y="1354"/>
                  </a:lnTo>
                  <a:lnTo>
                    <a:pt x="3616" y="1347"/>
                  </a:lnTo>
                  <a:lnTo>
                    <a:pt x="3628" y="1340"/>
                  </a:lnTo>
                  <a:lnTo>
                    <a:pt x="3639" y="1332"/>
                  </a:lnTo>
                  <a:lnTo>
                    <a:pt x="3650" y="1322"/>
                  </a:lnTo>
                  <a:lnTo>
                    <a:pt x="3660" y="1313"/>
                  </a:lnTo>
                  <a:lnTo>
                    <a:pt x="3669" y="1304"/>
                  </a:lnTo>
                  <a:lnTo>
                    <a:pt x="3685" y="1284"/>
                  </a:lnTo>
                  <a:lnTo>
                    <a:pt x="3699" y="1268"/>
                  </a:lnTo>
                  <a:lnTo>
                    <a:pt x="3706" y="1261"/>
                  </a:lnTo>
                  <a:lnTo>
                    <a:pt x="3712" y="1257"/>
                  </a:lnTo>
                  <a:lnTo>
                    <a:pt x="3719" y="1254"/>
                  </a:lnTo>
                  <a:lnTo>
                    <a:pt x="3725" y="1253"/>
                  </a:lnTo>
                  <a:lnTo>
                    <a:pt x="3731" y="1253"/>
                  </a:lnTo>
                  <a:lnTo>
                    <a:pt x="3736" y="1255"/>
                  </a:lnTo>
                  <a:lnTo>
                    <a:pt x="3740" y="1257"/>
                  </a:lnTo>
                  <a:lnTo>
                    <a:pt x="3744" y="1261"/>
                  </a:lnTo>
                  <a:lnTo>
                    <a:pt x="3748" y="1266"/>
                  </a:lnTo>
                  <a:lnTo>
                    <a:pt x="3750" y="1271"/>
                  </a:lnTo>
                  <a:lnTo>
                    <a:pt x="3753" y="1276"/>
                  </a:lnTo>
                  <a:lnTo>
                    <a:pt x="3756" y="1283"/>
                  </a:lnTo>
                  <a:lnTo>
                    <a:pt x="3764" y="1316"/>
                  </a:lnTo>
                  <a:lnTo>
                    <a:pt x="3774" y="1353"/>
                  </a:lnTo>
                  <a:lnTo>
                    <a:pt x="3776" y="1357"/>
                  </a:lnTo>
                  <a:lnTo>
                    <a:pt x="3778" y="1360"/>
                  </a:lnTo>
                  <a:lnTo>
                    <a:pt x="3782" y="1365"/>
                  </a:lnTo>
                  <a:lnTo>
                    <a:pt x="3786" y="1368"/>
                  </a:lnTo>
                  <a:lnTo>
                    <a:pt x="3795" y="1373"/>
                  </a:lnTo>
                  <a:lnTo>
                    <a:pt x="3806" y="1377"/>
                  </a:lnTo>
                  <a:lnTo>
                    <a:pt x="3819" y="1380"/>
                  </a:lnTo>
                  <a:lnTo>
                    <a:pt x="3832" y="1382"/>
                  </a:lnTo>
                  <a:lnTo>
                    <a:pt x="3847" y="1382"/>
                  </a:lnTo>
                  <a:lnTo>
                    <a:pt x="3862" y="1382"/>
                  </a:lnTo>
                  <a:lnTo>
                    <a:pt x="3894" y="1380"/>
                  </a:lnTo>
                  <a:lnTo>
                    <a:pt x="3924" y="1377"/>
                  </a:lnTo>
                  <a:lnTo>
                    <a:pt x="3953" y="1372"/>
                  </a:lnTo>
                  <a:lnTo>
                    <a:pt x="3974" y="1369"/>
                  </a:lnTo>
                  <a:lnTo>
                    <a:pt x="3985" y="1368"/>
                  </a:lnTo>
                  <a:lnTo>
                    <a:pt x="3995" y="1370"/>
                  </a:lnTo>
                  <a:lnTo>
                    <a:pt x="4006" y="1373"/>
                  </a:lnTo>
                  <a:lnTo>
                    <a:pt x="4016" y="1378"/>
                  </a:lnTo>
                  <a:lnTo>
                    <a:pt x="4018" y="1386"/>
                  </a:lnTo>
                  <a:lnTo>
                    <a:pt x="4020" y="1403"/>
                  </a:lnTo>
                  <a:lnTo>
                    <a:pt x="4020" y="1430"/>
                  </a:lnTo>
                  <a:lnTo>
                    <a:pt x="4019" y="1469"/>
                  </a:lnTo>
                  <a:lnTo>
                    <a:pt x="4019" y="1477"/>
                  </a:lnTo>
                  <a:lnTo>
                    <a:pt x="4020" y="1486"/>
                  </a:lnTo>
                  <a:lnTo>
                    <a:pt x="4022" y="1495"/>
                  </a:lnTo>
                  <a:lnTo>
                    <a:pt x="4024" y="1506"/>
                  </a:lnTo>
                  <a:lnTo>
                    <a:pt x="4029" y="1516"/>
                  </a:lnTo>
                  <a:lnTo>
                    <a:pt x="4033" y="1527"/>
                  </a:lnTo>
                  <a:lnTo>
                    <a:pt x="4039" y="1537"/>
                  </a:lnTo>
                  <a:lnTo>
                    <a:pt x="4045" y="1549"/>
                  </a:lnTo>
                  <a:lnTo>
                    <a:pt x="4059" y="1571"/>
                  </a:lnTo>
                  <a:lnTo>
                    <a:pt x="4076" y="1594"/>
                  </a:lnTo>
                  <a:lnTo>
                    <a:pt x="4093" y="1618"/>
                  </a:lnTo>
                  <a:lnTo>
                    <a:pt x="4114" y="1642"/>
                  </a:lnTo>
                  <a:lnTo>
                    <a:pt x="4134" y="1666"/>
                  </a:lnTo>
                  <a:lnTo>
                    <a:pt x="4155" y="1689"/>
                  </a:lnTo>
                  <a:lnTo>
                    <a:pt x="4177" y="1712"/>
                  </a:lnTo>
                  <a:lnTo>
                    <a:pt x="4199" y="1734"/>
                  </a:lnTo>
                  <a:lnTo>
                    <a:pt x="4239" y="1774"/>
                  </a:lnTo>
                  <a:lnTo>
                    <a:pt x="4274" y="1808"/>
                  </a:lnTo>
                  <a:lnTo>
                    <a:pt x="4289" y="1823"/>
                  </a:lnTo>
                  <a:lnTo>
                    <a:pt x="4302" y="1838"/>
                  </a:lnTo>
                  <a:lnTo>
                    <a:pt x="4314" y="1854"/>
                  </a:lnTo>
                  <a:lnTo>
                    <a:pt x="4324" y="1872"/>
                  </a:lnTo>
                  <a:lnTo>
                    <a:pt x="4332" y="1889"/>
                  </a:lnTo>
                  <a:lnTo>
                    <a:pt x="4340" y="1907"/>
                  </a:lnTo>
                  <a:lnTo>
                    <a:pt x="4347" y="1924"/>
                  </a:lnTo>
                  <a:lnTo>
                    <a:pt x="4352" y="1941"/>
                  </a:lnTo>
                  <a:lnTo>
                    <a:pt x="4357" y="1959"/>
                  </a:lnTo>
                  <a:lnTo>
                    <a:pt x="4361" y="1975"/>
                  </a:lnTo>
                  <a:lnTo>
                    <a:pt x="4363" y="1991"/>
                  </a:lnTo>
                  <a:lnTo>
                    <a:pt x="4365" y="2008"/>
                  </a:lnTo>
                  <a:lnTo>
                    <a:pt x="4368" y="2037"/>
                  </a:lnTo>
                  <a:lnTo>
                    <a:pt x="4368" y="2062"/>
                  </a:lnTo>
                  <a:lnTo>
                    <a:pt x="4369" y="2071"/>
                  </a:lnTo>
                  <a:lnTo>
                    <a:pt x="4370" y="2080"/>
                  </a:lnTo>
                  <a:lnTo>
                    <a:pt x="4372" y="2088"/>
                  </a:lnTo>
                  <a:lnTo>
                    <a:pt x="4375" y="2097"/>
                  </a:lnTo>
                  <a:lnTo>
                    <a:pt x="4378" y="2105"/>
                  </a:lnTo>
                  <a:lnTo>
                    <a:pt x="4381" y="2112"/>
                  </a:lnTo>
                  <a:lnTo>
                    <a:pt x="4386" y="2120"/>
                  </a:lnTo>
                  <a:lnTo>
                    <a:pt x="4390" y="2127"/>
                  </a:lnTo>
                  <a:lnTo>
                    <a:pt x="4401" y="2141"/>
                  </a:lnTo>
                  <a:lnTo>
                    <a:pt x="4412" y="2152"/>
                  </a:lnTo>
                  <a:lnTo>
                    <a:pt x="4424" y="2162"/>
                  </a:lnTo>
                  <a:lnTo>
                    <a:pt x="4436" y="2171"/>
                  </a:lnTo>
                  <a:lnTo>
                    <a:pt x="4427" y="2186"/>
                  </a:lnTo>
                  <a:lnTo>
                    <a:pt x="4417" y="2200"/>
                  </a:lnTo>
                  <a:lnTo>
                    <a:pt x="4405" y="2213"/>
                  </a:lnTo>
                  <a:lnTo>
                    <a:pt x="4392" y="2226"/>
                  </a:lnTo>
                  <a:lnTo>
                    <a:pt x="4378" y="2238"/>
                  </a:lnTo>
                  <a:lnTo>
                    <a:pt x="4362" y="2249"/>
                  </a:lnTo>
                  <a:lnTo>
                    <a:pt x="4345" y="2259"/>
                  </a:lnTo>
                  <a:lnTo>
                    <a:pt x="4329" y="2269"/>
                  </a:lnTo>
                  <a:lnTo>
                    <a:pt x="4294" y="2286"/>
                  </a:lnTo>
                  <a:lnTo>
                    <a:pt x="4259" y="2300"/>
                  </a:lnTo>
                  <a:lnTo>
                    <a:pt x="4227" y="2314"/>
                  </a:lnTo>
                  <a:lnTo>
                    <a:pt x="4197" y="2324"/>
                  </a:lnTo>
                  <a:lnTo>
                    <a:pt x="4182" y="2330"/>
                  </a:lnTo>
                  <a:lnTo>
                    <a:pt x="4170" y="2335"/>
                  </a:lnTo>
                  <a:lnTo>
                    <a:pt x="4159" y="2341"/>
                  </a:lnTo>
                  <a:lnTo>
                    <a:pt x="4150" y="2346"/>
                  </a:lnTo>
                  <a:lnTo>
                    <a:pt x="4142" y="2352"/>
                  </a:lnTo>
                  <a:lnTo>
                    <a:pt x="4136" y="2357"/>
                  </a:lnTo>
                  <a:lnTo>
                    <a:pt x="4131" y="2361"/>
                  </a:lnTo>
                  <a:lnTo>
                    <a:pt x="4128" y="2366"/>
                  </a:lnTo>
                  <a:lnTo>
                    <a:pt x="4123" y="2373"/>
                  </a:lnTo>
                  <a:lnTo>
                    <a:pt x="4121" y="2380"/>
                  </a:lnTo>
                  <a:lnTo>
                    <a:pt x="4121" y="2383"/>
                  </a:lnTo>
                  <a:lnTo>
                    <a:pt x="4121" y="2384"/>
                  </a:lnTo>
                  <a:lnTo>
                    <a:pt x="4120" y="2388"/>
                  </a:lnTo>
                  <a:lnTo>
                    <a:pt x="4115" y="2395"/>
                  </a:lnTo>
                  <a:lnTo>
                    <a:pt x="4110" y="2401"/>
                  </a:lnTo>
                  <a:lnTo>
                    <a:pt x="4105" y="2406"/>
                  </a:lnTo>
                  <a:lnTo>
                    <a:pt x="4097" y="2413"/>
                  </a:lnTo>
                  <a:lnTo>
                    <a:pt x="4089" y="2419"/>
                  </a:lnTo>
                  <a:lnTo>
                    <a:pt x="4079" y="2426"/>
                  </a:lnTo>
                  <a:lnTo>
                    <a:pt x="4067" y="2431"/>
                  </a:lnTo>
                  <a:lnTo>
                    <a:pt x="4054" y="2437"/>
                  </a:lnTo>
                  <a:lnTo>
                    <a:pt x="4039" y="2442"/>
                  </a:lnTo>
                  <a:lnTo>
                    <a:pt x="4021" y="2446"/>
                  </a:lnTo>
                  <a:lnTo>
                    <a:pt x="4000" y="2450"/>
                  </a:lnTo>
                  <a:lnTo>
                    <a:pt x="3979" y="2452"/>
                  </a:lnTo>
                  <a:lnTo>
                    <a:pt x="3955" y="2453"/>
                  </a:lnTo>
                  <a:lnTo>
                    <a:pt x="3931" y="2453"/>
                  </a:lnTo>
                  <a:lnTo>
                    <a:pt x="3909" y="2455"/>
                  </a:lnTo>
                  <a:lnTo>
                    <a:pt x="3891" y="2457"/>
                  </a:lnTo>
                  <a:lnTo>
                    <a:pt x="3874" y="2462"/>
                  </a:lnTo>
                  <a:lnTo>
                    <a:pt x="3860" y="2466"/>
                  </a:lnTo>
                  <a:lnTo>
                    <a:pt x="3847" y="2471"/>
                  </a:lnTo>
                  <a:lnTo>
                    <a:pt x="3836" y="2478"/>
                  </a:lnTo>
                  <a:lnTo>
                    <a:pt x="3825" y="2486"/>
                  </a:lnTo>
                  <a:lnTo>
                    <a:pt x="3814" y="2493"/>
                  </a:lnTo>
                  <a:lnTo>
                    <a:pt x="3806" y="2503"/>
                  </a:lnTo>
                  <a:lnTo>
                    <a:pt x="3796" y="2513"/>
                  </a:lnTo>
                  <a:lnTo>
                    <a:pt x="3785" y="2524"/>
                  </a:lnTo>
                  <a:lnTo>
                    <a:pt x="3763" y="2548"/>
                  </a:lnTo>
                  <a:lnTo>
                    <a:pt x="3735" y="2574"/>
                  </a:lnTo>
                  <a:lnTo>
                    <a:pt x="3677" y="2623"/>
                  </a:lnTo>
                  <a:lnTo>
                    <a:pt x="3630" y="2660"/>
                  </a:lnTo>
                  <a:lnTo>
                    <a:pt x="3613" y="2676"/>
                  </a:lnTo>
                  <a:lnTo>
                    <a:pt x="3599" y="2690"/>
                  </a:lnTo>
                  <a:lnTo>
                    <a:pt x="3593" y="2697"/>
                  </a:lnTo>
                  <a:lnTo>
                    <a:pt x="3589" y="2704"/>
                  </a:lnTo>
                  <a:lnTo>
                    <a:pt x="3586" y="2711"/>
                  </a:lnTo>
                  <a:lnTo>
                    <a:pt x="3584" y="2718"/>
                  </a:lnTo>
                  <a:lnTo>
                    <a:pt x="3584" y="2722"/>
                  </a:lnTo>
                  <a:lnTo>
                    <a:pt x="3585" y="2726"/>
                  </a:lnTo>
                  <a:lnTo>
                    <a:pt x="3586" y="2730"/>
                  </a:lnTo>
                  <a:lnTo>
                    <a:pt x="3589" y="2735"/>
                  </a:lnTo>
                  <a:lnTo>
                    <a:pt x="3598" y="2745"/>
                  </a:lnTo>
                  <a:lnTo>
                    <a:pt x="3610" y="2754"/>
                  </a:lnTo>
                  <a:lnTo>
                    <a:pt x="3624" y="2765"/>
                  </a:lnTo>
                  <a:lnTo>
                    <a:pt x="3640" y="2776"/>
                  </a:lnTo>
                  <a:lnTo>
                    <a:pt x="3659" y="2788"/>
                  </a:lnTo>
                  <a:lnTo>
                    <a:pt x="3678" y="2799"/>
                  </a:lnTo>
                  <a:lnTo>
                    <a:pt x="3719" y="2822"/>
                  </a:lnTo>
                  <a:lnTo>
                    <a:pt x="3758" y="2841"/>
                  </a:lnTo>
                  <a:lnTo>
                    <a:pt x="3793" y="2858"/>
                  </a:lnTo>
                  <a:lnTo>
                    <a:pt x="3819" y="2870"/>
                  </a:lnTo>
                  <a:lnTo>
                    <a:pt x="3827" y="2874"/>
                  </a:lnTo>
                  <a:lnTo>
                    <a:pt x="3836" y="2881"/>
                  </a:lnTo>
                  <a:lnTo>
                    <a:pt x="3844" y="2887"/>
                  </a:lnTo>
                  <a:lnTo>
                    <a:pt x="3851" y="2896"/>
                  </a:lnTo>
                  <a:lnTo>
                    <a:pt x="3858" y="2904"/>
                  </a:lnTo>
                  <a:lnTo>
                    <a:pt x="3863" y="2913"/>
                  </a:lnTo>
                  <a:lnTo>
                    <a:pt x="3868" y="2922"/>
                  </a:lnTo>
                  <a:lnTo>
                    <a:pt x="3872" y="2931"/>
                  </a:lnTo>
                  <a:lnTo>
                    <a:pt x="3883" y="2962"/>
                  </a:lnTo>
                  <a:lnTo>
                    <a:pt x="3886" y="2975"/>
                  </a:lnTo>
                  <a:lnTo>
                    <a:pt x="3947" y="3006"/>
                  </a:lnTo>
                  <a:lnTo>
                    <a:pt x="3942" y="3014"/>
                  </a:lnTo>
                  <a:lnTo>
                    <a:pt x="3932" y="3032"/>
                  </a:lnTo>
                  <a:lnTo>
                    <a:pt x="3930" y="3037"/>
                  </a:lnTo>
                  <a:lnTo>
                    <a:pt x="3929" y="3042"/>
                  </a:lnTo>
                  <a:lnTo>
                    <a:pt x="3928" y="3046"/>
                  </a:lnTo>
                  <a:lnTo>
                    <a:pt x="3928" y="3050"/>
                  </a:lnTo>
                  <a:lnTo>
                    <a:pt x="3929" y="3054"/>
                  </a:lnTo>
                  <a:lnTo>
                    <a:pt x="3931" y="3057"/>
                  </a:lnTo>
                  <a:lnTo>
                    <a:pt x="3934" y="3058"/>
                  </a:lnTo>
                  <a:lnTo>
                    <a:pt x="3939" y="3059"/>
                  </a:lnTo>
                  <a:lnTo>
                    <a:pt x="3945" y="3059"/>
                  </a:lnTo>
                  <a:lnTo>
                    <a:pt x="3949" y="3060"/>
                  </a:lnTo>
                  <a:lnTo>
                    <a:pt x="3954" y="3062"/>
                  </a:lnTo>
                  <a:lnTo>
                    <a:pt x="3958" y="3066"/>
                  </a:lnTo>
                  <a:lnTo>
                    <a:pt x="3961" y="3069"/>
                  </a:lnTo>
                  <a:lnTo>
                    <a:pt x="3963" y="3072"/>
                  </a:lnTo>
                  <a:lnTo>
                    <a:pt x="3967" y="3076"/>
                  </a:lnTo>
                  <a:lnTo>
                    <a:pt x="3968" y="3082"/>
                  </a:lnTo>
                  <a:lnTo>
                    <a:pt x="3970" y="3092"/>
                  </a:lnTo>
                  <a:lnTo>
                    <a:pt x="3969" y="3104"/>
                  </a:lnTo>
                  <a:lnTo>
                    <a:pt x="3967" y="3116"/>
                  </a:lnTo>
                  <a:lnTo>
                    <a:pt x="3962" y="3126"/>
                  </a:lnTo>
                  <a:lnTo>
                    <a:pt x="3959" y="3132"/>
                  </a:lnTo>
                  <a:lnTo>
                    <a:pt x="3956" y="3137"/>
                  </a:lnTo>
                  <a:lnTo>
                    <a:pt x="3951" y="3142"/>
                  </a:lnTo>
                  <a:lnTo>
                    <a:pt x="3946" y="3146"/>
                  </a:lnTo>
                  <a:lnTo>
                    <a:pt x="3935" y="3154"/>
                  </a:lnTo>
                  <a:lnTo>
                    <a:pt x="3922" y="3161"/>
                  </a:lnTo>
                  <a:lnTo>
                    <a:pt x="3889" y="3175"/>
                  </a:lnTo>
                  <a:lnTo>
                    <a:pt x="3848" y="3195"/>
                  </a:lnTo>
                  <a:lnTo>
                    <a:pt x="3807" y="3215"/>
                  </a:lnTo>
                  <a:lnTo>
                    <a:pt x="3773" y="3229"/>
                  </a:lnTo>
                  <a:lnTo>
                    <a:pt x="3750" y="3237"/>
                  </a:lnTo>
                  <a:lnTo>
                    <a:pt x="3743" y="3241"/>
                  </a:lnTo>
                  <a:lnTo>
                    <a:pt x="3704" y="3323"/>
                  </a:lnTo>
                  <a:lnTo>
                    <a:pt x="3735" y="3407"/>
                  </a:lnTo>
                  <a:lnTo>
                    <a:pt x="3735" y="3424"/>
                  </a:lnTo>
                  <a:lnTo>
                    <a:pt x="3736" y="3462"/>
                  </a:lnTo>
                  <a:lnTo>
                    <a:pt x="3737" y="3486"/>
                  </a:lnTo>
                  <a:lnTo>
                    <a:pt x="3738" y="3510"/>
                  </a:lnTo>
                  <a:lnTo>
                    <a:pt x="3740" y="3531"/>
                  </a:lnTo>
                  <a:lnTo>
                    <a:pt x="3743" y="3551"/>
                  </a:lnTo>
                  <a:lnTo>
                    <a:pt x="3744" y="3560"/>
                  </a:lnTo>
                  <a:lnTo>
                    <a:pt x="3743" y="3566"/>
                  </a:lnTo>
                  <a:lnTo>
                    <a:pt x="3741" y="3574"/>
                  </a:lnTo>
                  <a:lnTo>
                    <a:pt x="3739" y="3580"/>
                  </a:lnTo>
                  <a:lnTo>
                    <a:pt x="3736" y="3586"/>
                  </a:lnTo>
                  <a:lnTo>
                    <a:pt x="3732" y="3591"/>
                  </a:lnTo>
                  <a:lnTo>
                    <a:pt x="3726" y="3597"/>
                  </a:lnTo>
                  <a:lnTo>
                    <a:pt x="3721" y="3601"/>
                  </a:lnTo>
                  <a:lnTo>
                    <a:pt x="3708" y="3610"/>
                  </a:lnTo>
                  <a:lnTo>
                    <a:pt x="3692" y="3618"/>
                  </a:lnTo>
                  <a:lnTo>
                    <a:pt x="3676" y="3626"/>
                  </a:lnTo>
                  <a:lnTo>
                    <a:pt x="3660" y="3635"/>
                  </a:lnTo>
                  <a:lnTo>
                    <a:pt x="3650" y="3638"/>
                  </a:lnTo>
                  <a:lnTo>
                    <a:pt x="3641" y="3640"/>
                  </a:lnTo>
                  <a:lnTo>
                    <a:pt x="3632" y="3641"/>
                  </a:lnTo>
                  <a:lnTo>
                    <a:pt x="3623" y="3641"/>
                  </a:lnTo>
                  <a:lnTo>
                    <a:pt x="3613" y="3639"/>
                  </a:lnTo>
                  <a:lnTo>
                    <a:pt x="3603" y="3637"/>
                  </a:lnTo>
                  <a:lnTo>
                    <a:pt x="3595" y="3634"/>
                  </a:lnTo>
                  <a:lnTo>
                    <a:pt x="3586" y="3629"/>
                  </a:lnTo>
                  <a:lnTo>
                    <a:pt x="3577" y="3625"/>
                  </a:lnTo>
                  <a:lnTo>
                    <a:pt x="3569" y="3618"/>
                  </a:lnTo>
                  <a:lnTo>
                    <a:pt x="3563" y="3613"/>
                  </a:lnTo>
                  <a:lnTo>
                    <a:pt x="3558" y="3605"/>
                  </a:lnTo>
                  <a:lnTo>
                    <a:pt x="3552" y="3598"/>
                  </a:lnTo>
                  <a:lnTo>
                    <a:pt x="3549" y="3590"/>
                  </a:lnTo>
                  <a:lnTo>
                    <a:pt x="3547" y="3582"/>
                  </a:lnTo>
                  <a:lnTo>
                    <a:pt x="3546" y="3574"/>
                  </a:lnTo>
                  <a:lnTo>
                    <a:pt x="3546" y="3565"/>
                  </a:lnTo>
                  <a:lnTo>
                    <a:pt x="3543" y="3559"/>
                  </a:lnTo>
                  <a:lnTo>
                    <a:pt x="3540" y="3551"/>
                  </a:lnTo>
                  <a:lnTo>
                    <a:pt x="3536" y="3545"/>
                  </a:lnTo>
                  <a:lnTo>
                    <a:pt x="3530" y="3539"/>
                  </a:lnTo>
                  <a:lnTo>
                    <a:pt x="3524" y="3535"/>
                  </a:lnTo>
                  <a:lnTo>
                    <a:pt x="3516" y="3530"/>
                  </a:lnTo>
                  <a:lnTo>
                    <a:pt x="3506" y="3526"/>
                  </a:lnTo>
                  <a:lnTo>
                    <a:pt x="3497" y="3523"/>
                  </a:lnTo>
                  <a:lnTo>
                    <a:pt x="3486" y="3520"/>
                  </a:lnTo>
                  <a:lnTo>
                    <a:pt x="3473" y="3518"/>
                  </a:lnTo>
                  <a:lnTo>
                    <a:pt x="3460" y="3516"/>
                  </a:lnTo>
                  <a:lnTo>
                    <a:pt x="3429" y="3514"/>
                  </a:lnTo>
                  <a:lnTo>
                    <a:pt x="3394" y="3513"/>
                  </a:lnTo>
                  <a:lnTo>
                    <a:pt x="3377" y="3514"/>
                  </a:lnTo>
                  <a:lnTo>
                    <a:pt x="3362" y="3515"/>
                  </a:lnTo>
                  <a:lnTo>
                    <a:pt x="3350" y="3516"/>
                  </a:lnTo>
                  <a:lnTo>
                    <a:pt x="3339" y="3519"/>
                  </a:lnTo>
                  <a:lnTo>
                    <a:pt x="3329" y="3522"/>
                  </a:lnTo>
                  <a:lnTo>
                    <a:pt x="3322" y="3525"/>
                  </a:lnTo>
                  <a:lnTo>
                    <a:pt x="3316" y="3528"/>
                  </a:lnTo>
                  <a:lnTo>
                    <a:pt x="3312" y="3532"/>
                  </a:lnTo>
                  <a:lnTo>
                    <a:pt x="3308" y="3536"/>
                  </a:lnTo>
                  <a:lnTo>
                    <a:pt x="3306" y="3539"/>
                  </a:lnTo>
                  <a:lnTo>
                    <a:pt x="3305" y="3542"/>
                  </a:lnTo>
                  <a:lnTo>
                    <a:pt x="3304" y="3545"/>
                  </a:lnTo>
                  <a:lnTo>
                    <a:pt x="3303" y="3550"/>
                  </a:lnTo>
                  <a:lnTo>
                    <a:pt x="3303" y="3551"/>
                  </a:lnTo>
                  <a:lnTo>
                    <a:pt x="3304" y="3554"/>
                  </a:lnTo>
                  <a:lnTo>
                    <a:pt x="3305" y="3562"/>
                  </a:lnTo>
                  <a:lnTo>
                    <a:pt x="3306" y="3575"/>
                  </a:lnTo>
                  <a:lnTo>
                    <a:pt x="3305" y="3590"/>
                  </a:lnTo>
                  <a:lnTo>
                    <a:pt x="3304" y="3598"/>
                  </a:lnTo>
                  <a:lnTo>
                    <a:pt x="3303" y="3606"/>
                  </a:lnTo>
                  <a:lnTo>
                    <a:pt x="3301" y="3615"/>
                  </a:lnTo>
                  <a:lnTo>
                    <a:pt x="3297" y="3625"/>
                  </a:lnTo>
                  <a:lnTo>
                    <a:pt x="3293" y="3634"/>
                  </a:lnTo>
                  <a:lnTo>
                    <a:pt x="3288" y="3641"/>
                  </a:lnTo>
                  <a:lnTo>
                    <a:pt x="3281" y="3650"/>
                  </a:lnTo>
                  <a:lnTo>
                    <a:pt x="3273" y="3656"/>
                  </a:lnTo>
                  <a:lnTo>
                    <a:pt x="3265" y="3663"/>
                  </a:lnTo>
                  <a:lnTo>
                    <a:pt x="3255" y="3668"/>
                  </a:lnTo>
                  <a:lnTo>
                    <a:pt x="3246" y="3672"/>
                  </a:lnTo>
                  <a:lnTo>
                    <a:pt x="3236" y="3675"/>
                  </a:lnTo>
                  <a:lnTo>
                    <a:pt x="3228" y="3676"/>
                  </a:lnTo>
                  <a:lnTo>
                    <a:pt x="3218" y="3676"/>
                  </a:lnTo>
                  <a:lnTo>
                    <a:pt x="3208" y="3676"/>
                  </a:lnTo>
                  <a:lnTo>
                    <a:pt x="3199" y="3674"/>
                  </a:lnTo>
                  <a:lnTo>
                    <a:pt x="3190" y="3672"/>
                  </a:lnTo>
                  <a:lnTo>
                    <a:pt x="3181" y="3668"/>
                  </a:lnTo>
                  <a:lnTo>
                    <a:pt x="3172" y="3664"/>
                  </a:lnTo>
                  <a:lnTo>
                    <a:pt x="3165" y="3659"/>
                  </a:lnTo>
                  <a:lnTo>
                    <a:pt x="3157" y="3653"/>
                  </a:lnTo>
                  <a:lnTo>
                    <a:pt x="3149" y="3648"/>
                  </a:lnTo>
                  <a:lnTo>
                    <a:pt x="3143" y="3641"/>
                  </a:lnTo>
                  <a:lnTo>
                    <a:pt x="3136" y="3635"/>
                  </a:lnTo>
                  <a:lnTo>
                    <a:pt x="3124" y="3618"/>
                  </a:lnTo>
                  <a:lnTo>
                    <a:pt x="3111" y="3600"/>
                  </a:lnTo>
                  <a:lnTo>
                    <a:pt x="3098" y="3578"/>
                  </a:lnTo>
                  <a:lnTo>
                    <a:pt x="3085" y="3555"/>
                  </a:lnTo>
                  <a:lnTo>
                    <a:pt x="3071" y="3531"/>
                  </a:lnTo>
                  <a:lnTo>
                    <a:pt x="3059" y="3507"/>
                  </a:lnTo>
                  <a:lnTo>
                    <a:pt x="3048" y="3483"/>
                  </a:lnTo>
                  <a:lnTo>
                    <a:pt x="3038" y="3461"/>
                  </a:lnTo>
                  <a:lnTo>
                    <a:pt x="3035" y="3450"/>
                  </a:lnTo>
                  <a:lnTo>
                    <a:pt x="3033" y="3441"/>
                  </a:lnTo>
                  <a:lnTo>
                    <a:pt x="3032" y="3434"/>
                  </a:lnTo>
                  <a:lnTo>
                    <a:pt x="3033" y="3429"/>
                  </a:lnTo>
                  <a:lnTo>
                    <a:pt x="3035" y="3425"/>
                  </a:lnTo>
                  <a:lnTo>
                    <a:pt x="3037" y="3421"/>
                  </a:lnTo>
                  <a:lnTo>
                    <a:pt x="3042" y="3420"/>
                  </a:lnTo>
                  <a:lnTo>
                    <a:pt x="3046" y="3419"/>
                  </a:lnTo>
                  <a:lnTo>
                    <a:pt x="3057" y="3420"/>
                  </a:lnTo>
                  <a:lnTo>
                    <a:pt x="3070" y="3422"/>
                  </a:lnTo>
                  <a:lnTo>
                    <a:pt x="3084" y="3427"/>
                  </a:lnTo>
                  <a:lnTo>
                    <a:pt x="3099" y="3430"/>
                  </a:lnTo>
                  <a:lnTo>
                    <a:pt x="3112" y="3432"/>
                  </a:lnTo>
                  <a:lnTo>
                    <a:pt x="3125" y="3436"/>
                  </a:lnTo>
                  <a:lnTo>
                    <a:pt x="3131" y="3437"/>
                  </a:lnTo>
                  <a:lnTo>
                    <a:pt x="3137" y="3437"/>
                  </a:lnTo>
                  <a:lnTo>
                    <a:pt x="3142" y="3437"/>
                  </a:lnTo>
                  <a:lnTo>
                    <a:pt x="3147" y="3437"/>
                  </a:lnTo>
                  <a:lnTo>
                    <a:pt x="3152" y="3434"/>
                  </a:lnTo>
                  <a:lnTo>
                    <a:pt x="3156" y="3432"/>
                  </a:lnTo>
                  <a:lnTo>
                    <a:pt x="3159" y="3429"/>
                  </a:lnTo>
                  <a:lnTo>
                    <a:pt x="3161" y="3425"/>
                  </a:lnTo>
                  <a:lnTo>
                    <a:pt x="3164" y="3418"/>
                  </a:lnTo>
                  <a:lnTo>
                    <a:pt x="3166" y="3412"/>
                  </a:lnTo>
                  <a:lnTo>
                    <a:pt x="3167" y="3403"/>
                  </a:lnTo>
                  <a:lnTo>
                    <a:pt x="3167" y="3392"/>
                  </a:lnTo>
                  <a:lnTo>
                    <a:pt x="3166" y="3381"/>
                  </a:lnTo>
                  <a:lnTo>
                    <a:pt x="3164" y="3371"/>
                  </a:lnTo>
                  <a:lnTo>
                    <a:pt x="3159" y="3363"/>
                  </a:lnTo>
                  <a:lnTo>
                    <a:pt x="3154" y="3356"/>
                  </a:lnTo>
                  <a:lnTo>
                    <a:pt x="3147" y="3350"/>
                  </a:lnTo>
                  <a:lnTo>
                    <a:pt x="3141" y="3344"/>
                  </a:lnTo>
                  <a:lnTo>
                    <a:pt x="3133" y="3339"/>
                  </a:lnTo>
                  <a:lnTo>
                    <a:pt x="3125" y="3335"/>
                  </a:lnTo>
                  <a:lnTo>
                    <a:pt x="3110" y="3329"/>
                  </a:lnTo>
                  <a:lnTo>
                    <a:pt x="3097" y="3326"/>
                  </a:lnTo>
                  <a:lnTo>
                    <a:pt x="3087" y="3325"/>
                  </a:lnTo>
                  <a:lnTo>
                    <a:pt x="3084" y="3323"/>
                  </a:lnTo>
                  <a:lnTo>
                    <a:pt x="3103" y="3328"/>
                  </a:lnTo>
                  <a:lnTo>
                    <a:pt x="3145" y="3334"/>
                  </a:lnTo>
                  <a:lnTo>
                    <a:pt x="3157" y="3335"/>
                  </a:lnTo>
                  <a:lnTo>
                    <a:pt x="3168" y="3335"/>
                  </a:lnTo>
                  <a:lnTo>
                    <a:pt x="3179" y="3334"/>
                  </a:lnTo>
                  <a:lnTo>
                    <a:pt x="3190" y="3333"/>
                  </a:lnTo>
                  <a:lnTo>
                    <a:pt x="3197" y="3331"/>
                  </a:lnTo>
                  <a:lnTo>
                    <a:pt x="3205" y="3328"/>
                  </a:lnTo>
                  <a:lnTo>
                    <a:pt x="3207" y="3326"/>
                  </a:lnTo>
                  <a:lnTo>
                    <a:pt x="3209" y="3322"/>
                  </a:lnTo>
                  <a:lnTo>
                    <a:pt x="3211" y="3319"/>
                  </a:lnTo>
                  <a:lnTo>
                    <a:pt x="3213" y="3316"/>
                  </a:lnTo>
                  <a:lnTo>
                    <a:pt x="3214" y="3309"/>
                  </a:lnTo>
                  <a:lnTo>
                    <a:pt x="3214" y="3304"/>
                  </a:lnTo>
                  <a:lnTo>
                    <a:pt x="3213" y="3298"/>
                  </a:lnTo>
                  <a:lnTo>
                    <a:pt x="3211" y="3293"/>
                  </a:lnTo>
                  <a:lnTo>
                    <a:pt x="3209" y="3289"/>
                  </a:lnTo>
                  <a:lnTo>
                    <a:pt x="3206" y="3285"/>
                  </a:lnTo>
                  <a:lnTo>
                    <a:pt x="3203" y="3282"/>
                  </a:lnTo>
                  <a:lnTo>
                    <a:pt x="3201" y="3279"/>
                  </a:lnTo>
                  <a:lnTo>
                    <a:pt x="3187" y="3272"/>
                  </a:lnTo>
                  <a:lnTo>
                    <a:pt x="3182" y="3271"/>
                  </a:lnTo>
                  <a:lnTo>
                    <a:pt x="3113" y="3233"/>
                  </a:lnTo>
                  <a:lnTo>
                    <a:pt x="2977" y="3218"/>
                  </a:lnTo>
                  <a:lnTo>
                    <a:pt x="2932" y="3187"/>
                  </a:lnTo>
                  <a:lnTo>
                    <a:pt x="2923" y="3179"/>
                  </a:lnTo>
                  <a:lnTo>
                    <a:pt x="2899" y="3158"/>
                  </a:lnTo>
                  <a:lnTo>
                    <a:pt x="2883" y="3146"/>
                  </a:lnTo>
                  <a:lnTo>
                    <a:pt x="2865" y="3133"/>
                  </a:lnTo>
                  <a:lnTo>
                    <a:pt x="2846" y="3121"/>
                  </a:lnTo>
                  <a:lnTo>
                    <a:pt x="2826" y="3111"/>
                  </a:lnTo>
                  <a:lnTo>
                    <a:pt x="2822" y="3110"/>
                  </a:lnTo>
                  <a:lnTo>
                    <a:pt x="2817" y="3109"/>
                  </a:lnTo>
                  <a:lnTo>
                    <a:pt x="2813" y="3109"/>
                  </a:lnTo>
                  <a:lnTo>
                    <a:pt x="2810" y="3109"/>
                  </a:lnTo>
                  <a:lnTo>
                    <a:pt x="2807" y="3110"/>
                  </a:lnTo>
                  <a:lnTo>
                    <a:pt x="2803" y="3112"/>
                  </a:lnTo>
                  <a:lnTo>
                    <a:pt x="2801" y="3115"/>
                  </a:lnTo>
                  <a:lnTo>
                    <a:pt x="2799" y="3118"/>
                  </a:lnTo>
                  <a:lnTo>
                    <a:pt x="2796" y="3124"/>
                  </a:lnTo>
                  <a:lnTo>
                    <a:pt x="2794" y="3133"/>
                  </a:lnTo>
                  <a:lnTo>
                    <a:pt x="2791" y="3143"/>
                  </a:lnTo>
                  <a:lnTo>
                    <a:pt x="2791" y="3153"/>
                  </a:lnTo>
                  <a:lnTo>
                    <a:pt x="2791" y="3173"/>
                  </a:lnTo>
                  <a:lnTo>
                    <a:pt x="2794" y="3192"/>
                  </a:lnTo>
                  <a:lnTo>
                    <a:pt x="2795" y="3205"/>
                  </a:lnTo>
                  <a:lnTo>
                    <a:pt x="2796" y="3210"/>
                  </a:lnTo>
                  <a:lnTo>
                    <a:pt x="2787" y="3218"/>
                  </a:lnTo>
                  <a:lnTo>
                    <a:pt x="2764" y="3235"/>
                  </a:lnTo>
                  <a:lnTo>
                    <a:pt x="2750" y="3244"/>
                  </a:lnTo>
                  <a:lnTo>
                    <a:pt x="2735" y="3252"/>
                  </a:lnTo>
                  <a:lnTo>
                    <a:pt x="2727" y="3254"/>
                  </a:lnTo>
                  <a:lnTo>
                    <a:pt x="2720" y="3256"/>
                  </a:lnTo>
                  <a:lnTo>
                    <a:pt x="2712" y="3256"/>
                  </a:lnTo>
                  <a:lnTo>
                    <a:pt x="2705" y="3256"/>
                  </a:lnTo>
                  <a:lnTo>
                    <a:pt x="2702" y="3256"/>
                  </a:lnTo>
                  <a:lnTo>
                    <a:pt x="2699" y="3257"/>
                  </a:lnTo>
                  <a:lnTo>
                    <a:pt x="2696" y="3260"/>
                  </a:lnTo>
                  <a:lnTo>
                    <a:pt x="2693" y="3265"/>
                  </a:lnTo>
                  <a:lnTo>
                    <a:pt x="2688" y="3277"/>
                  </a:lnTo>
                  <a:lnTo>
                    <a:pt x="2685" y="3293"/>
                  </a:lnTo>
                  <a:lnTo>
                    <a:pt x="2681" y="3311"/>
                  </a:lnTo>
                  <a:lnTo>
                    <a:pt x="2679" y="3333"/>
                  </a:lnTo>
                  <a:lnTo>
                    <a:pt x="2677" y="3357"/>
                  </a:lnTo>
                  <a:lnTo>
                    <a:pt x="2676" y="3381"/>
                  </a:lnTo>
                  <a:lnTo>
                    <a:pt x="2674" y="3430"/>
                  </a:lnTo>
                  <a:lnTo>
                    <a:pt x="2674" y="3471"/>
                  </a:lnTo>
                  <a:lnTo>
                    <a:pt x="2675" y="3502"/>
                  </a:lnTo>
                  <a:lnTo>
                    <a:pt x="2675" y="3513"/>
                  </a:lnTo>
                  <a:lnTo>
                    <a:pt x="2676" y="3516"/>
                  </a:lnTo>
                  <a:lnTo>
                    <a:pt x="2678" y="3526"/>
                  </a:lnTo>
                  <a:lnTo>
                    <a:pt x="2681" y="3540"/>
                  </a:lnTo>
                  <a:lnTo>
                    <a:pt x="2683" y="3559"/>
                  </a:lnTo>
                  <a:lnTo>
                    <a:pt x="2681" y="3568"/>
                  </a:lnTo>
                  <a:lnTo>
                    <a:pt x="2680" y="3579"/>
                  </a:lnTo>
                  <a:lnTo>
                    <a:pt x="2678" y="3591"/>
                  </a:lnTo>
                  <a:lnTo>
                    <a:pt x="2675" y="3602"/>
                  </a:lnTo>
                  <a:lnTo>
                    <a:pt x="2669" y="3614"/>
                  </a:lnTo>
                  <a:lnTo>
                    <a:pt x="2663" y="3626"/>
                  </a:lnTo>
                  <a:lnTo>
                    <a:pt x="2655" y="3638"/>
                  </a:lnTo>
                  <a:lnTo>
                    <a:pt x="2644" y="3649"/>
                  </a:lnTo>
                  <a:lnTo>
                    <a:pt x="2634" y="3661"/>
                  </a:lnTo>
                  <a:lnTo>
                    <a:pt x="2624" y="3672"/>
                  </a:lnTo>
                  <a:lnTo>
                    <a:pt x="2615" y="3683"/>
                  </a:lnTo>
                  <a:lnTo>
                    <a:pt x="2607" y="3692"/>
                  </a:lnTo>
                  <a:lnTo>
                    <a:pt x="2601" y="3703"/>
                  </a:lnTo>
                  <a:lnTo>
                    <a:pt x="2594" y="3713"/>
                  </a:lnTo>
                  <a:lnTo>
                    <a:pt x="2590" y="3723"/>
                  </a:lnTo>
                  <a:lnTo>
                    <a:pt x="2586" y="3734"/>
                  </a:lnTo>
                  <a:lnTo>
                    <a:pt x="2582" y="3744"/>
                  </a:lnTo>
                  <a:lnTo>
                    <a:pt x="2580" y="3754"/>
                  </a:lnTo>
                  <a:lnTo>
                    <a:pt x="2579" y="3765"/>
                  </a:lnTo>
                  <a:lnTo>
                    <a:pt x="2578" y="3776"/>
                  </a:lnTo>
                  <a:lnTo>
                    <a:pt x="2579" y="3787"/>
                  </a:lnTo>
                  <a:lnTo>
                    <a:pt x="2579" y="3799"/>
                  </a:lnTo>
                  <a:lnTo>
                    <a:pt x="2581" y="3811"/>
                  </a:lnTo>
                  <a:lnTo>
                    <a:pt x="2583" y="3824"/>
                  </a:lnTo>
                  <a:lnTo>
                    <a:pt x="2585" y="3829"/>
                  </a:lnTo>
                  <a:lnTo>
                    <a:pt x="2586" y="3836"/>
                  </a:lnTo>
                  <a:lnTo>
                    <a:pt x="2585" y="3841"/>
                  </a:lnTo>
                  <a:lnTo>
                    <a:pt x="2585" y="3848"/>
                  </a:lnTo>
                  <a:lnTo>
                    <a:pt x="2581" y="3859"/>
                  </a:lnTo>
                  <a:lnTo>
                    <a:pt x="2576" y="3869"/>
                  </a:lnTo>
                  <a:lnTo>
                    <a:pt x="2569" y="3878"/>
                  </a:lnTo>
                  <a:lnTo>
                    <a:pt x="2562" y="3888"/>
                  </a:lnTo>
                  <a:lnTo>
                    <a:pt x="2553" y="3898"/>
                  </a:lnTo>
                  <a:lnTo>
                    <a:pt x="2543" y="3907"/>
                  </a:lnTo>
                  <a:lnTo>
                    <a:pt x="2524" y="3925"/>
                  </a:lnTo>
                  <a:lnTo>
                    <a:pt x="2506" y="3945"/>
                  </a:lnTo>
                  <a:lnTo>
                    <a:pt x="2499" y="3956"/>
                  </a:lnTo>
                  <a:lnTo>
                    <a:pt x="2492" y="3967"/>
                  </a:lnTo>
                  <a:lnTo>
                    <a:pt x="2488" y="3977"/>
                  </a:lnTo>
                  <a:lnTo>
                    <a:pt x="2486" y="3991"/>
                  </a:lnTo>
                  <a:lnTo>
                    <a:pt x="2483" y="4003"/>
                  </a:lnTo>
                  <a:lnTo>
                    <a:pt x="2480" y="4016"/>
                  </a:lnTo>
                  <a:lnTo>
                    <a:pt x="2477" y="4029"/>
                  </a:lnTo>
                  <a:lnTo>
                    <a:pt x="2471" y="4042"/>
                  </a:lnTo>
                  <a:lnTo>
                    <a:pt x="2461" y="4066"/>
                  </a:lnTo>
                  <a:lnTo>
                    <a:pt x="2449" y="4087"/>
                  </a:lnTo>
                  <a:lnTo>
                    <a:pt x="2427" y="4121"/>
                  </a:lnTo>
                  <a:lnTo>
                    <a:pt x="2417" y="4134"/>
                  </a:lnTo>
                  <a:lnTo>
                    <a:pt x="2413" y="4133"/>
                  </a:lnTo>
                  <a:lnTo>
                    <a:pt x="2402" y="4131"/>
                  </a:lnTo>
                  <a:lnTo>
                    <a:pt x="2384" y="4128"/>
                  </a:lnTo>
                  <a:lnTo>
                    <a:pt x="2366" y="4127"/>
                  </a:lnTo>
                  <a:lnTo>
                    <a:pt x="2355" y="4127"/>
                  </a:lnTo>
                  <a:lnTo>
                    <a:pt x="2345" y="4128"/>
                  </a:lnTo>
                  <a:lnTo>
                    <a:pt x="2336" y="4130"/>
                  </a:lnTo>
                  <a:lnTo>
                    <a:pt x="2328" y="4133"/>
                  </a:lnTo>
                  <a:lnTo>
                    <a:pt x="2319" y="4137"/>
                  </a:lnTo>
                  <a:lnTo>
                    <a:pt x="2313" y="4143"/>
                  </a:lnTo>
                  <a:lnTo>
                    <a:pt x="2310" y="4146"/>
                  </a:lnTo>
                  <a:lnTo>
                    <a:pt x="2308" y="4151"/>
                  </a:lnTo>
                  <a:lnTo>
                    <a:pt x="2306" y="4155"/>
                  </a:lnTo>
                  <a:lnTo>
                    <a:pt x="2305" y="4160"/>
                  </a:lnTo>
                  <a:lnTo>
                    <a:pt x="2283" y="4153"/>
                  </a:lnTo>
                  <a:lnTo>
                    <a:pt x="2264" y="4146"/>
                  </a:lnTo>
                  <a:lnTo>
                    <a:pt x="2247" y="4143"/>
                  </a:lnTo>
                  <a:lnTo>
                    <a:pt x="2234" y="4141"/>
                  </a:lnTo>
                  <a:lnTo>
                    <a:pt x="2224" y="4141"/>
                  </a:lnTo>
                  <a:lnTo>
                    <a:pt x="2213" y="4137"/>
                  </a:lnTo>
                  <a:lnTo>
                    <a:pt x="2200" y="4133"/>
                  </a:lnTo>
                  <a:lnTo>
                    <a:pt x="2187" y="4127"/>
                  </a:lnTo>
                  <a:lnTo>
                    <a:pt x="2160" y="4111"/>
                  </a:lnTo>
                  <a:lnTo>
                    <a:pt x="2130" y="4093"/>
                  </a:lnTo>
                  <a:lnTo>
                    <a:pt x="2100" y="4072"/>
                  </a:lnTo>
                  <a:lnTo>
                    <a:pt x="2073" y="4054"/>
                  </a:lnTo>
                  <a:lnTo>
                    <a:pt x="2047" y="4037"/>
                  </a:lnTo>
                  <a:lnTo>
                    <a:pt x="2026" y="4024"/>
                  </a:lnTo>
                  <a:lnTo>
                    <a:pt x="2017" y="4019"/>
                  </a:lnTo>
                  <a:lnTo>
                    <a:pt x="2006" y="4010"/>
                  </a:lnTo>
                  <a:lnTo>
                    <a:pt x="1994" y="3999"/>
                  </a:lnTo>
                  <a:lnTo>
                    <a:pt x="1982" y="3986"/>
                  </a:lnTo>
                  <a:lnTo>
                    <a:pt x="1970" y="3972"/>
                  </a:lnTo>
                  <a:lnTo>
                    <a:pt x="1958" y="3956"/>
                  </a:lnTo>
                  <a:lnTo>
                    <a:pt x="1946" y="3939"/>
                  </a:lnTo>
                  <a:lnTo>
                    <a:pt x="1935" y="3922"/>
                  </a:lnTo>
                  <a:lnTo>
                    <a:pt x="1924" y="3903"/>
                  </a:lnTo>
                  <a:lnTo>
                    <a:pt x="1914" y="3886"/>
                  </a:lnTo>
                  <a:lnTo>
                    <a:pt x="1907" y="3869"/>
                  </a:lnTo>
                  <a:lnTo>
                    <a:pt x="1900" y="3852"/>
                  </a:lnTo>
                  <a:lnTo>
                    <a:pt x="1895" y="3837"/>
                  </a:lnTo>
                  <a:lnTo>
                    <a:pt x="1891" y="3823"/>
                  </a:lnTo>
                  <a:lnTo>
                    <a:pt x="1891" y="3816"/>
                  </a:lnTo>
                  <a:lnTo>
                    <a:pt x="1891" y="3810"/>
                  </a:lnTo>
                  <a:lnTo>
                    <a:pt x="1891" y="3804"/>
                  </a:lnTo>
                  <a:lnTo>
                    <a:pt x="1892" y="3800"/>
                  </a:lnTo>
                  <a:lnTo>
                    <a:pt x="1899" y="3779"/>
                  </a:lnTo>
                  <a:lnTo>
                    <a:pt x="1904" y="3758"/>
                  </a:lnTo>
                  <a:lnTo>
                    <a:pt x="1909" y="3735"/>
                  </a:lnTo>
                  <a:lnTo>
                    <a:pt x="1911" y="3712"/>
                  </a:lnTo>
                  <a:lnTo>
                    <a:pt x="1911" y="3700"/>
                  </a:lnTo>
                  <a:lnTo>
                    <a:pt x="1910" y="3689"/>
                  </a:lnTo>
                  <a:lnTo>
                    <a:pt x="1909" y="3679"/>
                  </a:lnTo>
                  <a:lnTo>
                    <a:pt x="1905" y="3670"/>
                  </a:lnTo>
                  <a:lnTo>
                    <a:pt x="1902" y="3661"/>
                  </a:lnTo>
                  <a:lnTo>
                    <a:pt x="1898" y="3653"/>
                  </a:lnTo>
                  <a:lnTo>
                    <a:pt x="1891" y="3647"/>
                  </a:lnTo>
                  <a:lnTo>
                    <a:pt x="1885" y="3641"/>
                  </a:lnTo>
                  <a:lnTo>
                    <a:pt x="1876" y="3637"/>
                  </a:lnTo>
                  <a:lnTo>
                    <a:pt x="1865" y="3633"/>
                  </a:lnTo>
                  <a:lnTo>
                    <a:pt x="1853" y="3628"/>
                  </a:lnTo>
                  <a:lnTo>
                    <a:pt x="1840" y="3624"/>
                  </a:lnTo>
                  <a:lnTo>
                    <a:pt x="1812" y="3615"/>
                  </a:lnTo>
                  <a:lnTo>
                    <a:pt x="1783" y="3606"/>
                  </a:lnTo>
                  <a:lnTo>
                    <a:pt x="1768" y="3602"/>
                  </a:lnTo>
                  <a:lnTo>
                    <a:pt x="1756" y="3597"/>
                  </a:lnTo>
                  <a:lnTo>
                    <a:pt x="1744" y="3591"/>
                  </a:lnTo>
                  <a:lnTo>
                    <a:pt x="1735" y="3586"/>
                  </a:lnTo>
                  <a:lnTo>
                    <a:pt x="1727" y="3579"/>
                  </a:lnTo>
                  <a:lnTo>
                    <a:pt x="1722" y="3573"/>
                  </a:lnTo>
                  <a:lnTo>
                    <a:pt x="1719" y="3569"/>
                  </a:lnTo>
                  <a:lnTo>
                    <a:pt x="1718" y="3566"/>
                  </a:lnTo>
                  <a:lnTo>
                    <a:pt x="1717" y="3562"/>
                  </a:lnTo>
                  <a:lnTo>
                    <a:pt x="1718" y="3559"/>
                  </a:lnTo>
                  <a:lnTo>
                    <a:pt x="1718" y="3554"/>
                  </a:lnTo>
                  <a:lnTo>
                    <a:pt x="1717" y="3549"/>
                  </a:lnTo>
                  <a:lnTo>
                    <a:pt x="1716" y="3543"/>
                  </a:lnTo>
                  <a:lnTo>
                    <a:pt x="1714" y="3537"/>
                  </a:lnTo>
                  <a:lnTo>
                    <a:pt x="1706" y="3522"/>
                  </a:lnTo>
                  <a:lnTo>
                    <a:pt x="1697" y="3504"/>
                  </a:lnTo>
                  <a:lnTo>
                    <a:pt x="1685" y="3486"/>
                  </a:lnTo>
                  <a:lnTo>
                    <a:pt x="1672" y="3466"/>
                  </a:lnTo>
                  <a:lnTo>
                    <a:pt x="1657" y="3446"/>
                  </a:lnTo>
                  <a:lnTo>
                    <a:pt x="1642" y="3426"/>
                  </a:lnTo>
                  <a:lnTo>
                    <a:pt x="1612" y="3388"/>
                  </a:lnTo>
                  <a:lnTo>
                    <a:pt x="1586" y="3356"/>
                  </a:lnTo>
                  <a:lnTo>
                    <a:pt x="1567" y="3333"/>
                  </a:lnTo>
                  <a:lnTo>
                    <a:pt x="1559" y="3326"/>
                  </a:lnTo>
                  <a:lnTo>
                    <a:pt x="1545" y="3318"/>
                  </a:lnTo>
                  <a:lnTo>
                    <a:pt x="1508" y="3300"/>
                  </a:lnTo>
                  <a:lnTo>
                    <a:pt x="1485" y="3286"/>
                  </a:lnTo>
                  <a:lnTo>
                    <a:pt x="1461" y="3272"/>
                  </a:lnTo>
                  <a:lnTo>
                    <a:pt x="1439" y="3257"/>
                  </a:lnTo>
                  <a:lnTo>
                    <a:pt x="1418" y="3242"/>
                  </a:lnTo>
                  <a:lnTo>
                    <a:pt x="1373" y="3208"/>
                  </a:lnTo>
                  <a:lnTo>
                    <a:pt x="1324" y="3172"/>
                  </a:lnTo>
                  <a:lnTo>
                    <a:pt x="1285" y="3145"/>
                  </a:lnTo>
                  <a:lnTo>
                    <a:pt x="1269" y="3134"/>
                  </a:lnTo>
                  <a:lnTo>
                    <a:pt x="1262" y="3129"/>
                  </a:lnTo>
                  <a:lnTo>
                    <a:pt x="1244" y="3116"/>
                  </a:lnTo>
                  <a:lnTo>
                    <a:pt x="1218" y="3097"/>
                  </a:lnTo>
                  <a:lnTo>
                    <a:pt x="1186" y="3075"/>
                  </a:lnTo>
                  <a:lnTo>
                    <a:pt x="1169" y="3064"/>
                  </a:lnTo>
                  <a:lnTo>
                    <a:pt x="1151" y="3055"/>
                  </a:lnTo>
                  <a:lnTo>
                    <a:pt x="1134" y="3045"/>
                  </a:lnTo>
                  <a:lnTo>
                    <a:pt x="1118" y="3035"/>
                  </a:lnTo>
                  <a:lnTo>
                    <a:pt x="1101" y="3029"/>
                  </a:lnTo>
                  <a:lnTo>
                    <a:pt x="1086" y="3022"/>
                  </a:lnTo>
                  <a:lnTo>
                    <a:pt x="1072" y="3019"/>
                  </a:lnTo>
                  <a:lnTo>
                    <a:pt x="1060" y="3018"/>
                  </a:lnTo>
                  <a:lnTo>
                    <a:pt x="1048" y="3017"/>
                  </a:lnTo>
                  <a:lnTo>
                    <a:pt x="1033" y="3015"/>
                  </a:lnTo>
                  <a:lnTo>
                    <a:pt x="1016" y="3012"/>
                  </a:lnTo>
                  <a:lnTo>
                    <a:pt x="997" y="3009"/>
                  </a:lnTo>
                  <a:lnTo>
                    <a:pt x="954" y="3001"/>
                  </a:lnTo>
                  <a:lnTo>
                    <a:pt x="910" y="2993"/>
                  </a:lnTo>
                  <a:lnTo>
                    <a:pt x="864" y="2983"/>
                  </a:lnTo>
                  <a:lnTo>
                    <a:pt x="820" y="2975"/>
                  </a:lnTo>
                  <a:lnTo>
                    <a:pt x="801" y="2972"/>
                  </a:lnTo>
                  <a:lnTo>
                    <a:pt x="782" y="2970"/>
                  </a:lnTo>
                  <a:lnTo>
                    <a:pt x="766" y="2968"/>
                  </a:lnTo>
                  <a:lnTo>
                    <a:pt x="752" y="2968"/>
                  </a:lnTo>
                  <a:lnTo>
                    <a:pt x="729" y="2969"/>
                  </a:lnTo>
                  <a:lnTo>
                    <a:pt x="696" y="2971"/>
                  </a:lnTo>
                  <a:lnTo>
                    <a:pt x="658" y="2975"/>
                  </a:lnTo>
                  <a:lnTo>
                    <a:pt x="615" y="2980"/>
                  </a:lnTo>
                  <a:lnTo>
                    <a:pt x="606" y="2968"/>
                  </a:lnTo>
                  <a:lnTo>
                    <a:pt x="597" y="2956"/>
                  </a:lnTo>
                  <a:lnTo>
                    <a:pt x="591" y="2943"/>
                  </a:lnTo>
                  <a:lnTo>
                    <a:pt x="584" y="2927"/>
                  </a:lnTo>
                  <a:lnTo>
                    <a:pt x="579" y="2913"/>
                  </a:lnTo>
                  <a:lnTo>
                    <a:pt x="575" y="2897"/>
                  </a:lnTo>
                  <a:lnTo>
                    <a:pt x="570" y="2882"/>
                  </a:lnTo>
                  <a:lnTo>
                    <a:pt x="567" y="2865"/>
                  </a:lnTo>
                  <a:lnTo>
                    <a:pt x="561" y="2833"/>
                  </a:lnTo>
                  <a:lnTo>
                    <a:pt x="558" y="2801"/>
                  </a:lnTo>
                  <a:lnTo>
                    <a:pt x="556" y="2771"/>
                  </a:lnTo>
                  <a:lnTo>
                    <a:pt x="556" y="2743"/>
                  </a:lnTo>
                  <a:lnTo>
                    <a:pt x="556" y="2737"/>
                  </a:lnTo>
                  <a:lnTo>
                    <a:pt x="555" y="2729"/>
                  </a:lnTo>
                  <a:lnTo>
                    <a:pt x="553" y="2722"/>
                  </a:lnTo>
                  <a:lnTo>
                    <a:pt x="551" y="2714"/>
                  </a:lnTo>
                  <a:lnTo>
                    <a:pt x="543" y="2699"/>
                  </a:lnTo>
                  <a:lnTo>
                    <a:pt x="534" y="2682"/>
                  </a:lnTo>
                  <a:lnTo>
                    <a:pt x="524" y="2665"/>
                  </a:lnTo>
                  <a:lnTo>
                    <a:pt x="514" y="2649"/>
                  </a:lnTo>
                  <a:lnTo>
                    <a:pt x="501" y="2632"/>
                  </a:lnTo>
                  <a:lnTo>
                    <a:pt x="489" y="2617"/>
                  </a:lnTo>
                  <a:lnTo>
                    <a:pt x="464" y="2589"/>
                  </a:lnTo>
                  <a:lnTo>
                    <a:pt x="442" y="2566"/>
                  </a:lnTo>
                  <a:lnTo>
                    <a:pt x="427" y="2552"/>
                  </a:lnTo>
                  <a:lnTo>
                    <a:pt x="421" y="2545"/>
                  </a:lnTo>
                  <a:lnTo>
                    <a:pt x="369" y="2390"/>
                  </a:lnTo>
                  <a:lnTo>
                    <a:pt x="362" y="2389"/>
                  </a:lnTo>
                  <a:lnTo>
                    <a:pt x="345" y="2386"/>
                  </a:lnTo>
                  <a:lnTo>
                    <a:pt x="333" y="2383"/>
                  </a:lnTo>
                  <a:lnTo>
                    <a:pt x="320" y="2379"/>
                  </a:lnTo>
                  <a:lnTo>
                    <a:pt x="307" y="2375"/>
                  </a:lnTo>
                  <a:lnTo>
                    <a:pt x="293" y="2368"/>
                  </a:lnTo>
                  <a:lnTo>
                    <a:pt x="280" y="2359"/>
                  </a:lnTo>
                  <a:lnTo>
                    <a:pt x="267" y="2349"/>
                  </a:lnTo>
                  <a:lnTo>
                    <a:pt x="261" y="2344"/>
                  </a:lnTo>
                  <a:lnTo>
                    <a:pt x="256" y="2338"/>
                  </a:lnTo>
                  <a:lnTo>
                    <a:pt x="250" y="2331"/>
                  </a:lnTo>
                  <a:lnTo>
                    <a:pt x="246" y="2323"/>
                  </a:lnTo>
                  <a:lnTo>
                    <a:pt x="242" y="2316"/>
                  </a:lnTo>
                  <a:lnTo>
                    <a:pt x="238" y="2308"/>
                  </a:lnTo>
                  <a:lnTo>
                    <a:pt x="235" y="2298"/>
                  </a:lnTo>
                  <a:lnTo>
                    <a:pt x="233" y="2289"/>
                  </a:lnTo>
                  <a:lnTo>
                    <a:pt x="232" y="2279"/>
                  </a:lnTo>
                  <a:lnTo>
                    <a:pt x="232" y="2268"/>
                  </a:lnTo>
                  <a:lnTo>
                    <a:pt x="232" y="2256"/>
                  </a:lnTo>
                  <a:lnTo>
                    <a:pt x="233" y="2244"/>
                  </a:lnTo>
                  <a:lnTo>
                    <a:pt x="238" y="2219"/>
                  </a:lnTo>
                  <a:lnTo>
                    <a:pt x="244" y="2194"/>
                  </a:lnTo>
                  <a:lnTo>
                    <a:pt x="251" y="2170"/>
                  </a:lnTo>
                  <a:lnTo>
                    <a:pt x="259" y="2147"/>
                  </a:lnTo>
                  <a:lnTo>
                    <a:pt x="275" y="2104"/>
                  </a:lnTo>
                  <a:lnTo>
                    <a:pt x="290" y="2063"/>
                  </a:lnTo>
                  <a:lnTo>
                    <a:pt x="297" y="2045"/>
                  </a:lnTo>
                  <a:lnTo>
                    <a:pt x="301" y="2027"/>
                  </a:lnTo>
                  <a:lnTo>
                    <a:pt x="305" y="2011"/>
                  </a:lnTo>
                  <a:lnTo>
                    <a:pt x="307" y="1997"/>
                  </a:lnTo>
                  <a:lnTo>
                    <a:pt x="306" y="1989"/>
                  </a:lnTo>
                  <a:lnTo>
                    <a:pt x="306" y="1983"/>
                  </a:lnTo>
                  <a:lnTo>
                    <a:pt x="304" y="1977"/>
                  </a:lnTo>
                  <a:lnTo>
                    <a:pt x="301" y="1972"/>
                  </a:lnTo>
                  <a:lnTo>
                    <a:pt x="299" y="1966"/>
                  </a:lnTo>
                  <a:lnTo>
                    <a:pt x="295" y="1961"/>
                  </a:lnTo>
                  <a:lnTo>
                    <a:pt x="290" y="1957"/>
                  </a:lnTo>
                  <a:lnTo>
                    <a:pt x="285" y="1952"/>
                  </a:lnTo>
                  <a:lnTo>
                    <a:pt x="272" y="1945"/>
                  </a:lnTo>
                  <a:lnTo>
                    <a:pt x="256" y="1936"/>
                  </a:lnTo>
                  <a:lnTo>
                    <a:pt x="237" y="1927"/>
                  </a:lnTo>
                  <a:lnTo>
                    <a:pt x="216" y="1917"/>
                  </a:lnTo>
                  <a:lnTo>
                    <a:pt x="172" y="1899"/>
                  </a:lnTo>
                  <a:lnTo>
                    <a:pt x="126" y="1878"/>
                  </a:lnTo>
                  <a:lnTo>
                    <a:pt x="104" y="1867"/>
                  </a:lnTo>
                  <a:lnTo>
                    <a:pt x="84" y="1858"/>
                  </a:lnTo>
                  <a:lnTo>
                    <a:pt x="65" y="1847"/>
                  </a:lnTo>
                  <a:lnTo>
                    <a:pt x="48" y="1837"/>
                  </a:lnTo>
                  <a:lnTo>
                    <a:pt x="34" y="1826"/>
                  </a:lnTo>
                  <a:lnTo>
                    <a:pt x="24" y="1816"/>
                  </a:lnTo>
                  <a:lnTo>
                    <a:pt x="20" y="1811"/>
                  </a:lnTo>
                  <a:lnTo>
                    <a:pt x="17" y="1806"/>
                  </a:lnTo>
                  <a:lnTo>
                    <a:pt x="15" y="1801"/>
                  </a:lnTo>
                  <a:lnTo>
                    <a:pt x="14" y="1797"/>
                  </a:lnTo>
                  <a:lnTo>
                    <a:pt x="13" y="1771"/>
                  </a:lnTo>
                  <a:lnTo>
                    <a:pt x="8" y="1736"/>
                  </a:lnTo>
                  <a:lnTo>
                    <a:pt x="5" y="1716"/>
                  </a:lnTo>
                  <a:lnTo>
                    <a:pt x="3" y="1695"/>
                  </a:lnTo>
                  <a:lnTo>
                    <a:pt x="1" y="1674"/>
                  </a:lnTo>
                  <a:lnTo>
                    <a:pt x="0" y="1652"/>
                  </a:lnTo>
                  <a:lnTo>
                    <a:pt x="0" y="1630"/>
                  </a:lnTo>
                  <a:lnTo>
                    <a:pt x="2" y="1608"/>
                  </a:lnTo>
                  <a:lnTo>
                    <a:pt x="3" y="1599"/>
                  </a:lnTo>
                  <a:lnTo>
                    <a:pt x="5" y="1589"/>
                  </a:lnTo>
                  <a:lnTo>
                    <a:pt x="8" y="1579"/>
                  </a:lnTo>
                  <a:lnTo>
                    <a:pt x="10" y="1569"/>
                  </a:lnTo>
                  <a:lnTo>
                    <a:pt x="13" y="1560"/>
                  </a:lnTo>
                  <a:lnTo>
                    <a:pt x="17" y="1552"/>
                  </a:lnTo>
                  <a:lnTo>
                    <a:pt x="22" y="1544"/>
                  </a:lnTo>
                  <a:lnTo>
                    <a:pt x="27" y="1537"/>
                  </a:lnTo>
                  <a:lnTo>
                    <a:pt x="34" y="1530"/>
                  </a:lnTo>
                  <a:lnTo>
                    <a:pt x="40" y="1525"/>
                  </a:lnTo>
                  <a:lnTo>
                    <a:pt x="48" y="1519"/>
                  </a:lnTo>
                  <a:lnTo>
                    <a:pt x="57" y="1515"/>
                  </a:lnTo>
                  <a:lnTo>
                    <a:pt x="74" y="1506"/>
                  </a:lnTo>
                  <a:lnTo>
                    <a:pt x="92" y="1495"/>
                  </a:lnTo>
                  <a:lnTo>
                    <a:pt x="110" y="1483"/>
                  </a:lnTo>
                  <a:lnTo>
                    <a:pt x="128" y="1470"/>
                  </a:lnTo>
                  <a:lnTo>
                    <a:pt x="146" y="1456"/>
                  </a:lnTo>
                  <a:lnTo>
                    <a:pt x="163" y="1441"/>
                  </a:lnTo>
                  <a:lnTo>
                    <a:pt x="179" y="1426"/>
                  </a:lnTo>
                  <a:lnTo>
                    <a:pt x="196" y="1411"/>
                  </a:lnTo>
                  <a:lnTo>
                    <a:pt x="223" y="1383"/>
                  </a:lnTo>
                  <a:lnTo>
                    <a:pt x="245" y="1360"/>
                  </a:lnTo>
                  <a:lnTo>
                    <a:pt x="259" y="1344"/>
                  </a:lnTo>
                  <a:lnTo>
                    <a:pt x="264" y="1338"/>
                  </a:lnTo>
                  <a:lnTo>
                    <a:pt x="264" y="1334"/>
                  </a:lnTo>
                  <a:lnTo>
                    <a:pt x="264" y="1322"/>
                  </a:lnTo>
                  <a:lnTo>
                    <a:pt x="265" y="1306"/>
                  </a:lnTo>
                  <a:lnTo>
                    <a:pt x="270" y="1285"/>
                  </a:lnTo>
                  <a:lnTo>
                    <a:pt x="273" y="1273"/>
                  </a:lnTo>
                  <a:lnTo>
                    <a:pt x="277" y="1261"/>
                  </a:lnTo>
                  <a:lnTo>
                    <a:pt x="284" y="1249"/>
                  </a:lnTo>
                  <a:lnTo>
                    <a:pt x="290" y="1237"/>
                  </a:lnTo>
                  <a:lnTo>
                    <a:pt x="299" y="1225"/>
                  </a:lnTo>
                  <a:lnTo>
                    <a:pt x="310" y="1213"/>
                  </a:lnTo>
                  <a:lnTo>
                    <a:pt x="323" y="1202"/>
                  </a:lnTo>
                  <a:lnTo>
                    <a:pt x="337" y="1193"/>
                  </a:lnTo>
                  <a:lnTo>
                    <a:pt x="353" y="1182"/>
                  </a:lnTo>
                  <a:lnTo>
                    <a:pt x="366" y="1170"/>
                  </a:lnTo>
                  <a:lnTo>
                    <a:pt x="379" y="1156"/>
                  </a:lnTo>
                  <a:lnTo>
                    <a:pt x="390" y="1142"/>
                  </a:lnTo>
                  <a:lnTo>
                    <a:pt x="410" y="1111"/>
                  </a:lnTo>
                  <a:lnTo>
                    <a:pt x="430" y="1081"/>
                  </a:lnTo>
                  <a:lnTo>
                    <a:pt x="438" y="1066"/>
                  </a:lnTo>
                  <a:lnTo>
                    <a:pt x="448" y="1053"/>
                  </a:lnTo>
                  <a:lnTo>
                    <a:pt x="458" y="1041"/>
                  </a:lnTo>
                  <a:lnTo>
                    <a:pt x="468" y="1032"/>
                  </a:lnTo>
                  <a:lnTo>
                    <a:pt x="472" y="1027"/>
                  </a:lnTo>
                  <a:lnTo>
                    <a:pt x="478" y="1023"/>
                  </a:lnTo>
                  <a:lnTo>
                    <a:pt x="483" y="1021"/>
                  </a:lnTo>
                  <a:lnTo>
                    <a:pt x="490" y="1017"/>
                  </a:lnTo>
                  <a:lnTo>
                    <a:pt x="495" y="1016"/>
                  </a:lnTo>
                  <a:lnTo>
                    <a:pt x="502" y="1015"/>
                  </a:lnTo>
                  <a:lnTo>
                    <a:pt x="507" y="1015"/>
                  </a:lnTo>
                  <a:lnTo>
                    <a:pt x="515" y="1015"/>
                  </a:lnTo>
                  <a:lnTo>
                    <a:pt x="529" y="1016"/>
                  </a:lnTo>
                  <a:lnTo>
                    <a:pt x="544" y="1017"/>
                  </a:lnTo>
                  <a:lnTo>
                    <a:pt x="560" y="1016"/>
                  </a:lnTo>
                  <a:lnTo>
                    <a:pt x="578" y="1016"/>
                  </a:lnTo>
                  <a:lnTo>
                    <a:pt x="614" y="1014"/>
                  </a:lnTo>
                  <a:lnTo>
                    <a:pt x="649" y="1014"/>
                  </a:lnTo>
                  <a:lnTo>
                    <a:pt x="665" y="1015"/>
                  </a:lnTo>
                  <a:lnTo>
                    <a:pt x="681" y="1017"/>
                  </a:lnTo>
                  <a:lnTo>
                    <a:pt x="695" y="1021"/>
                  </a:lnTo>
                  <a:lnTo>
                    <a:pt x="709" y="1025"/>
                  </a:lnTo>
                  <a:lnTo>
                    <a:pt x="715" y="1028"/>
                  </a:lnTo>
                  <a:lnTo>
                    <a:pt x="720" y="1033"/>
                  </a:lnTo>
                  <a:lnTo>
                    <a:pt x="726" y="1037"/>
                  </a:lnTo>
                  <a:lnTo>
                    <a:pt x="730" y="1041"/>
                  </a:lnTo>
                  <a:lnTo>
                    <a:pt x="735" y="1047"/>
                  </a:lnTo>
                  <a:lnTo>
                    <a:pt x="738" y="1053"/>
                  </a:lnTo>
                  <a:lnTo>
                    <a:pt x="741" y="1060"/>
                  </a:lnTo>
                  <a:lnTo>
                    <a:pt x="743" y="1068"/>
                  </a:lnTo>
                  <a:lnTo>
                    <a:pt x="746" y="1082"/>
                  </a:lnTo>
                  <a:lnTo>
                    <a:pt x="749" y="1096"/>
                  </a:lnTo>
                  <a:lnTo>
                    <a:pt x="749" y="1107"/>
                  </a:lnTo>
                  <a:lnTo>
                    <a:pt x="750" y="1118"/>
                  </a:lnTo>
                  <a:lnTo>
                    <a:pt x="750" y="1127"/>
                  </a:lnTo>
                  <a:lnTo>
                    <a:pt x="751" y="1135"/>
                  </a:lnTo>
                  <a:lnTo>
                    <a:pt x="752" y="1143"/>
                  </a:lnTo>
                  <a:lnTo>
                    <a:pt x="754" y="1149"/>
                  </a:lnTo>
                  <a:lnTo>
                    <a:pt x="757" y="1156"/>
                  </a:lnTo>
                  <a:lnTo>
                    <a:pt x="763" y="1161"/>
                  </a:lnTo>
                  <a:lnTo>
                    <a:pt x="770" y="1167"/>
                  </a:lnTo>
                  <a:lnTo>
                    <a:pt x="781" y="1171"/>
                  </a:lnTo>
                  <a:lnTo>
                    <a:pt x="795" y="1176"/>
                  </a:lnTo>
                  <a:lnTo>
                    <a:pt x="812" y="1182"/>
                  </a:lnTo>
                  <a:lnTo>
                    <a:pt x="832" y="1187"/>
                  </a:lnTo>
                  <a:lnTo>
                    <a:pt x="857" y="1193"/>
                  </a:lnTo>
                  <a:lnTo>
                    <a:pt x="872" y="1195"/>
                  </a:lnTo>
                  <a:lnTo>
                    <a:pt x="887" y="1197"/>
                  </a:lnTo>
                  <a:lnTo>
                    <a:pt x="902" y="1198"/>
                  </a:lnTo>
                  <a:lnTo>
                    <a:pt x="918" y="1198"/>
                  </a:lnTo>
                  <a:lnTo>
                    <a:pt x="936" y="1198"/>
                  </a:lnTo>
                  <a:lnTo>
                    <a:pt x="953" y="1197"/>
                  </a:lnTo>
                  <a:lnTo>
                    <a:pt x="971" y="1195"/>
                  </a:lnTo>
                  <a:lnTo>
                    <a:pt x="989" y="1193"/>
                  </a:lnTo>
                  <a:lnTo>
                    <a:pt x="1026" y="1186"/>
                  </a:lnTo>
                  <a:lnTo>
                    <a:pt x="1064" y="1179"/>
                  </a:lnTo>
                  <a:lnTo>
                    <a:pt x="1103" y="1168"/>
                  </a:lnTo>
                  <a:lnTo>
                    <a:pt x="1142" y="1156"/>
                  </a:lnTo>
                  <a:lnTo>
                    <a:pt x="1180" y="1143"/>
                  </a:lnTo>
                  <a:lnTo>
                    <a:pt x="1216" y="1127"/>
                  </a:lnTo>
                  <a:lnTo>
                    <a:pt x="1250" y="1112"/>
                  </a:lnTo>
                  <a:lnTo>
                    <a:pt x="1283" y="1096"/>
                  </a:lnTo>
                  <a:lnTo>
                    <a:pt x="1312" y="1078"/>
                  </a:lnTo>
                  <a:lnTo>
                    <a:pt x="1339" y="1061"/>
                  </a:lnTo>
                  <a:lnTo>
                    <a:pt x="1349" y="1052"/>
                  </a:lnTo>
                  <a:lnTo>
                    <a:pt x="1360" y="1044"/>
                  </a:lnTo>
                  <a:lnTo>
                    <a:pt x="1370" y="1035"/>
                  </a:lnTo>
                  <a:lnTo>
                    <a:pt x="1379" y="1026"/>
                  </a:lnTo>
                  <a:lnTo>
                    <a:pt x="1394" y="1008"/>
                  </a:lnTo>
                  <a:lnTo>
                    <a:pt x="1408" y="989"/>
                  </a:lnTo>
                  <a:lnTo>
                    <a:pt x="1422" y="971"/>
                  </a:lnTo>
                  <a:lnTo>
                    <a:pt x="1436" y="951"/>
                  </a:lnTo>
                  <a:lnTo>
                    <a:pt x="1465" y="912"/>
                  </a:lnTo>
                  <a:lnTo>
                    <a:pt x="1493" y="874"/>
                  </a:lnTo>
                  <a:lnTo>
                    <a:pt x="1508" y="854"/>
                  </a:lnTo>
                  <a:lnTo>
                    <a:pt x="1524" y="837"/>
                  </a:lnTo>
                  <a:lnTo>
                    <a:pt x="1540" y="818"/>
                  </a:lnTo>
                  <a:lnTo>
                    <a:pt x="1557" y="802"/>
                  </a:lnTo>
                  <a:lnTo>
                    <a:pt x="1576" y="786"/>
                  </a:lnTo>
                  <a:lnTo>
                    <a:pt x="1595" y="770"/>
                  </a:lnTo>
                  <a:lnTo>
                    <a:pt x="1616" y="757"/>
                  </a:lnTo>
                  <a:lnTo>
                    <a:pt x="1639" y="744"/>
                  </a:lnTo>
                  <a:lnTo>
                    <a:pt x="1663" y="731"/>
                  </a:lnTo>
                  <a:lnTo>
                    <a:pt x="1688" y="716"/>
                  </a:lnTo>
                  <a:lnTo>
                    <a:pt x="1714" y="700"/>
                  </a:lnTo>
                  <a:lnTo>
                    <a:pt x="1740" y="681"/>
                  </a:lnTo>
                  <a:lnTo>
                    <a:pt x="1766" y="662"/>
                  </a:lnTo>
                  <a:lnTo>
                    <a:pt x="1792" y="641"/>
                  </a:lnTo>
                  <a:lnTo>
                    <a:pt x="1817" y="621"/>
                  </a:lnTo>
                  <a:lnTo>
                    <a:pt x="1841" y="602"/>
                  </a:lnTo>
                  <a:lnTo>
                    <a:pt x="1885" y="565"/>
                  </a:lnTo>
                  <a:lnTo>
                    <a:pt x="1920" y="534"/>
                  </a:lnTo>
                  <a:lnTo>
                    <a:pt x="1943" y="513"/>
                  </a:lnTo>
                  <a:lnTo>
                    <a:pt x="1951" y="505"/>
                  </a:lnTo>
                  <a:lnTo>
                    <a:pt x="1956" y="498"/>
                  </a:lnTo>
                  <a:lnTo>
                    <a:pt x="1969" y="481"/>
                  </a:lnTo>
                  <a:lnTo>
                    <a:pt x="1986" y="456"/>
                  </a:lnTo>
                  <a:lnTo>
                    <a:pt x="2006" y="424"/>
                  </a:lnTo>
                  <a:lnTo>
                    <a:pt x="2015" y="408"/>
                  </a:lnTo>
                  <a:lnTo>
                    <a:pt x="2024" y="391"/>
                  </a:lnTo>
                  <a:lnTo>
                    <a:pt x="2033" y="373"/>
                  </a:lnTo>
                  <a:lnTo>
                    <a:pt x="2039" y="356"/>
                  </a:lnTo>
                  <a:lnTo>
                    <a:pt x="2044" y="339"/>
                  </a:lnTo>
                  <a:lnTo>
                    <a:pt x="2047" y="324"/>
                  </a:lnTo>
                  <a:lnTo>
                    <a:pt x="2047" y="317"/>
                  </a:lnTo>
                  <a:lnTo>
                    <a:pt x="2047" y="309"/>
                  </a:lnTo>
                  <a:lnTo>
                    <a:pt x="2046" y="302"/>
                  </a:lnTo>
                  <a:lnTo>
                    <a:pt x="2045" y="297"/>
                  </a:lnTo>
                  <a:lnTo>
                    <a:pt x="2042" y="285"/>
                  </a:lnTo>
                  <a:lnTo>
                    <a:pt x="2040" y="273"/>
                  </a:lnTo>
                  <a:lnTo>
                    <a:pt x="2039" y="260"/>
                  </a:lnTo>
                  <a:lnTo>
                    <a:pt x="2042" y="247"/>
                  </a:lnTo>
                  <a:lnTo>
                    <a:pt x="2044" y="234"/>
                  </a:lnTo>
                  <a:lnTo>
                    <a:pt x="2048" y="222"/>
                  </a:lnTo>
                  <a:lnTo>
                    <a:pt x="2055" y="209"/>
                  </a:lnTo>
                  <a:lnTo>
                    <a:pt x="2062" y="197"/>
                  </a:lnTo>
                  <a:lnTo>
                    <a:pt x="2071" y="185"/>
                  </a:lnTo>
                  <a:lnTo>
                    <a:pt x="2082" y="173"/>
                  </a:lnTo>
                  <a:lnTo>
                    <a:pt x="2094" y="162"/>
                  </a:lnTo>
                  <a:lnTo>
                    <a:pt x="2108" y="152"/>
                  </a:lnTo>
                  <a:lnTo>
                    <a:pt x="2123" y="142"/>
                  </a:lnTo>
                  <a:lnTo>
                    <a:pt x="2141" y="134"/>
                  </a:lnTo>
                  <a:lnTo>
                    <a:pt x="2159" y="126"/>
                  </a:lnTo>
                  <a:lnTo>
                    <a:pt x="2180" y="120"/>
                  </a:lnTo>
                  <a:lnTo>
                    <a:pt x="2224" y="109"/>
                  </a:lnTo>
                  <a:lnTo>
                    <a:pt x="2271" y="99"/>
                  </a:lnTo>
                  <a:lnTo>
                    <a:pt x="2318" y="89"/>
                  </a:lnTo>
                  <a:lnTo>
                    <a:pt x="2364" y="79"/>
                  </a:lnTo>
                  <a:lnTo>
                    <a:pt x="2385" y="74"/>
                  </a:lnTo>
                  <a:lnTo>
                    <a:pt x="2406" y="67"/>
                  </a:lnTo>
                  <a:lnTo>
                    <a:pt x="2425" y="61"/>
                  </a:lnTo>
                  <a:lnTo>
                    <a:pt x="2442" y="54"/>
                  </a:lnTo>
                  <a:lnTo>
                    <a:pt x="2458" y="46"/>
                  </a:lnTo>
                  <a:lnTo>
                    <a:pt x="2471" y="37"/>
                  </a:lnTo>
                  <a:lnTo>
                    <a:pt x="2478" y="31"/>
                  </a:lnTo>
                  <a:lnTo>
                    <a:pt x="2483" y="27"/>
                  </a:lnTo>
                  <a:lnTo>
                    <a:pt x="2489" y="22"/>
                  </a:lnTo>
                  <a:lnTo>
                    <a:pt x="2492" y="16"/>
                  </a:lnTo>
                  <a:lnTo>
                    <a:pt x="2498" y="8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1280"/>
            <p:cNvSpPr>
              <a:spLocks noChangeAspect="1"/>
            </p:cNvSpPr>
            <p:nvPr/>
          </p:nvSpPr>
          <p:spPr bwMode="auto">
            <a:xfrm>
              <a:off x="4405" y="3054"/>
              <a:ext cx="308" cy="477"/>
            </a:xfrm>
            <a:custGeom>
              <a:avLst/>
              <a:gdLst>
                <a:gd name="T0" fmla="*/ 0 w 2325"/>
                <a:gd name="T1" fmla="*/ 0 h 3390"/>
                <a:gd name="T2" fmla="*/ 0 w 2325"/>
                <a:gd name="T3" fmla="*/ 0 h 3390"/>
                <a:gd name="T4" fmla="*/ 0 w 2325"/>
                <a:gd name="T5" fmla="*/ 0 h 3390"/>
                <a:gd name="T6" fmla="*/ 0 w 2325"/>
                <a:gd name="T7" fmla="*/ 0 h 3390"/>
                <a:gd name="T8" fmla="*/ 0 w 2325"/>
                <a:gd name="T9" fmla="*/ 0 h 3390"/>
                <a:gd name="T10" fmla="*/ 0 w 2325"/>
                <a:gd name="T11" fmla="*/ 0 h 3390"/>
                <a:gd name="T12" fmla="*/ 0 w 2325"/>
                <a:gd name="T13" fmla="*/ 0 h 3390"/>
                <a:gd name="T14" fmla="*/ 0 w 2325"/>
                <a:gd name="T15" fmla="*/ 0 h 3390"/>
                <a:gd name="T16" fmla="*/ 0 w 2325"/>
                <a:gd name="T17" fmla="*/ 0 h 3390"/>
                <a:gd name="T18" fmla="*/ 0 w 2325"/>
                <a:gd name="T19" fmla="*/ 0 h 3390"/>
                <a:gd name="T20" fmla="*/ 0 w 2325"/>
                <a:gd name="T21" fmla="*/ 0 h 3390"/>
                <a:gd name="T22" fmla="*/ 0 w 2325"/>
                <a:gd name="T23" fmla="*/ 0 h 3390"/>
                <a:gd name="T24" fmla="*/ 0 w 2325"/>
                <a:gd name="T25" fmla="*/ 0 h 3390"/>
                <a:gd name="T26" fmla="*/ 0 w 2325"/>
                <a:gd name="T27" fmla="*/ 0 h 3390"/>
                <a:gd name="T28" fmla="*/ 0 w 2325"/>
                <a:gd name="T29" fmla="*/ 0 h 3390"/>
                <a:gd name="T30" fmla="*/ 0 w 2325"/>
                <a:gd name="T31" fmla="*/ 0 h 3390"/>
                <a:gd name="T32" fmla="*/ 0 w 2325"/>
                <a:gd name="T33" fmla="*/ 0 h 3390"/>
                <a:gd name="T34" fmla="*/ 0 w 2325"/>
                <a:gd name="T35" fmla="*/ 0 h 3390"/>
                <a:gd name="T36" fmla="*/ 0 w 2325"/>
                <a:gd name="T37" fmla="*/ 0 h 3390"/>
                <a:gd name="T38" fmla="*/ 0 w 2325"/>
                <a:gd name="T39" fmla="*/ 0 h 3390"/>
                <a:gd name="T40" fmla="*/ 0 w 2325"/>
                <a:gd name="T41" fmla="*/ 0 h 3390"/>
                <a:gd name="T42" fmla="*/ 0 w 2325"/>
                <a:gd name="T43" fmla="*/ 0 h 3390"/>
                <a:gd name="T44" fmla="*/ 0 w 2325"/>
                <a:gd name="T45" fmla="*/ 0 h 3390"/>
                <a:gd name="T46" fmla="*/ 0 w 2325"/>
                <a:gd name="T47" fmla="*/ 0 h 3390"/>
                <a:gd name="T48" fmla="*/ 0 w 2325"/>
                <a:gd name="T49" fmla="*/ 0 h 3390"/>
                <a:gd name="T50" fmla="*/ 0 w 2325"/>
                <a:gd name="T51" fmla="*/ 0 h 3390"/>
                <a:gd name="T52" fmla="*/ 0 w 2325"/>
                <a:gd name="T53" fmla="*/ 0 h 3390"/>
                <a:gd name="T54" fmla="*/ 0 w 2325"/>
                <a:gd name="T55" fmla="*/ 0 h 3390"/>
                <a:gd name="T56" fmla="*/ 0 w 2325"/>
                <a:gd name="T57" fmla="*/ 0 h 3390"/>
                <a:gd name="T58" fmla="*/ 0 w 2325"/>
                <a:gd name="T59" fmla="*/ 0 h 3390"/>
                <a:gd name="T60" fmla="*/ 0 w 2325"/>
                <a:gd name="T61" fmla="*/ 0 h 3390"/>
                <a:gd name="T62" fmla="*/ 0 w 2325"/>
                <a:gd name="T63" fmla="*/ 0 h 3390"/>
                <a:gd name="T64" fmla="*/ 0 w 2325"/>
                <a:gd name="T65" fmla="*/ 0 h 3390"/>
                <a:gd name="T66" fmla="*/ 0 w 2325"/>
                <a:gd name="T67" fmla="*/ 0 h 3390"/>
                <a:gd name="T68" fmla="*/ 0 w 2325"/>
                <a:gd name="T69" fmla="*/ 0 h 3390"/>
                <a:gd name="T70" fmla="*/ 0 w 2325"/>
                <a:gd name="T71" fmla="*/ 0 h 3390"/>
                <a:gd name="T72" fmla="*/ 0 w 2325"/>
                <a:gd name="T73" fmla="*/ 0 h 3390"/>
                <a:gd name="T74" fmla="*/ 0 w 2325"/>
                <a:gd name="T75" fmla="*/ 0 h 3390"/>
                <a:gd name="T76" fmla="*/ 0 w 2325"/>
                <a:gd name="T77" fmla="*/ 0 h 3390"/>
                <a:gd name="T78" fmla="*/ 0 w 2325"/>
                <a:gd name="T79" fmla="*/ 0 h 3390"/>
                <a:gd name="T80" fmla="*/ 0 w 2325"/>
                <a:gd name="T81" fmla="*/ 0 h 3390"/>
                <a:gd name="T82" fmla="*/ 0 w 2325"/>
                <a:gd name="T83" fmla="*/ 0 h 3390"/>
                <a:gd name="T84" fmla="*/ 0 w 2325"/>
                <a:gd name="T85" fmla="*/ 0 h 3390"/>
                <a:gd name="T86" fmla="*/ 0 w 2325"/>
                <a:gd name="T87" fmla="*/ 0 h 3390"/>
                <a:gd name="T88" fmla="*/ 0 w 2325"/>
                <a:gd name="T89" fmla="*/ 0 h 3390"/>
                <a:gd name="T90" fmla="*/ 0 w 2325"/>
                <a:gd name="T91" fmla="*/ 0 h 3390"/>
                <a:gd name="T92" fmla="*/ 0 w 2325"/>
                <a:gd name="T93" fmla="*/ 0 h 3390"/>
                <a:gd name="T94" fmla="*/ 0 w 2325"/>
                <a:gd name="T95" fmla="*/ 0 h 3390"/>
                <a:gd name="T96" fmla="*/ 0 w 2325"/>
                <a:gd name="T97" fmla="*/ 0 h 3390"/>
                <a:gd name="T98" fmla="*/ 0 w 2325"/>
                <a:gd name="T99" fmla="*/ 0 h 3390"/>
                <a:gd name="T100" fmla="*/ 0 w 2325"/>
                <a:gd name="T101" fmla="*/ 0 h 3390"/>
                <a:gd name="T102" fmla="*/ 0 w 2325"/>
                <a:gd name="T103" fmla="*/ 0 h 3390"/>
                <a:gd name="T104" fmla="*/ 0 w 2325"/>
                <a:gd name="T105" fmla="*/ 0 h 3390"/>
                <a:gd name="T106" fmla="*/ 0 w 2325"/>
                <a:gd name="T107" fmla="*/ 0 h 3390"/>
                <a:gd name="T108" fmla="*/ 0 w 2325"/>
                <a:gd name="T109" fmla="*/ 0 h 3390"/>
                <a:gd name="T110" fmla="*/ 0 w 2325"/>
                <a:gd name="T111" fmla="*/ 0 h 3390"/>
                <a:gd name="T112" fmla="*/ 0 w 2325"/>
                <a:gd name="T113" fmla="*/ 0 h 3390"/>
                <a:gd name="T114" fmla="*/ 0 w 2325"/>
                <a:gd name="T115" fmla="*/ 0 h 339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25"/>
                <a:gd name="T175" fmla="*/ 0 h 3390"/>
                <a:gd name="T176" fmla="*/ 2325 w 2325"/>
                <a:gd name="T177" fmla="*/ 3390 h 339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25" h="3390">
                  <a:moveTo>
                    <a:pt x="2272" y="97"/>
                  </a:moveTo>
                  <a:lnTo>
                    <a:pt x="2232" y="80"/>
                  </a:lnTo>
                  <a:lnTo>
                    <a:pt x="2194" y="66"/>
                  </a:lnTo>
                  <a:lnTo>
                    <a:pt x="2175" y="59"/>
                  </a:lnTo>
                  <a:lnTo>
                    <a:pt x="2159" y="54"/>
                  </a:lnTo>
                  <a:lnTo>
                    <a:pt x="2145" y="49"/>
                  </a:lnTo>
                  <a:lnTo>
                    <a:pt x="2134" y="47"/>
                  </a:lnTo>
                  <a:lnTo>
                    <a:pt x="2123" y="45"/>
                  </a:lnTo>
                  <a:lnTo>
                    <a:pt x="2112" y="42"/>
                  </a:lnTo>
                  <a:lnTo>
                    <a:pt x="2101" y="37"/>
                  </a:lnTo>
                  <a:lnTo>
                    <a:pt x="2092" y="32"/>
                  </a:lnTo>
                  <a:lnTo>
                    <a:pt x="2072" y="20"/>
                  </a:lnTo>
                  <a:lnTo>
                    <a:pt x="2054" y="10"/>
                  </a:lnTo>
                  <a:lnTo>
                    <a:pt x="2045" y="6"/>
                  </a:lnTo>
                  <a:lnTo>
                    <a:pt x="2036" y="3"/>
                  </a:lnTo>
                  <a:lnTo>
                    <a:pt x="2029" y="0"/>
                  </a:lnTo>
                  <a:lnTo>
                    <a:pt x="2020" y="0"/>
                  </a:lnTo>
                  <a:lnTo>
                    <a:pt x="2017" y="2"/>
                  </a:lnTo>
                  <a:lnTo>
                    <a:pt x="2012" y="3"/>
                  </a:lnTo>
                  <a:lnTo>
                    <a:pt x="2009" y="4"/>
                  </a:lnTo>
                  <a:lnTo>
                    <a:pt x="2006" y="7"/>
                  </a:lnTo>
                  <a:lnTo>
                    <a:pt x="1998" y="14"/>
                  </a:lnTo>
                  <a:lnTo>
                    <a:pt x="1993" y="22"/>
                  </a:lnTo>
                  <a:lnTo>
                    <a:pt x="1986" y="34"/>
                  </a:lnTo>
                  <a:lnTo>
                    <a:pt x="1982" y="45"/>
                  </a:lnTo>
                  <a:lnTo>
                    <a:pt x="1979" y="57"/>
                  </a:lnTo>
                  <a:lnTo>
                    <a:pt x="1975" y="70"/>
                  </a:lnTo>
                  <a:lnTo>
                    <a:pt x="1971" y="95"/>
                  </a:lnTo>
                  <a:lnTo>
                    <a:pt x="1968" y="121"/>
                  </a:lnTo>
                  <a:lnTo>
                    <a:pt x="1964" y="146"/>
                  </a:lnTo>
                  <a:lnTo>
                    <a:pt x="1959" y="171"/>
                  </a:lnTo>
                  <a:lnTo>
                    <a:pt x="1957" y="183"/>
                  </a:lnTo>
                  <a:lnTo>
                    <a:pt x="1952" y="194"/>
                  </a:lnTo>
                  <a:lnTo>
                    <a:pt x="1948" y="204"/>
                  </a:lnTo>
                  <a:lnTo>
                    <a:pt x="1943" y="214"/>
                  </a:lnTo>
                  <a:lnTo>
                    <a:pt x="1936" y="222"/>
                  </a:lnTo>
                  <a:lnTo>
                    <a:pt x="1930" y="231"/>
                  </a:lnTo>
                  <a:lnTo>
                    <a:pt x="1923" y="239"/>
                  </a:lnTo>
                  <a:lnTo>
                    <a:pt x="1915" y="245"/>
                  </a:lnTo>
                  <a:lnTo>
                    <a:pt x="1908" y="252"/>
                  </a:lnTo>
                  <a:lnTo>
                    <a:pt x="1900" y="257"/>
                  </a:lnTo>
                  <a:lnTo>
                    <a:pt x="1893" y="263"/>
                  </a:lnTo>
                  <a:lnTo>
                    <a:pt x="1884" y="267"/>
                  </a:lnTo>
                  <a:lnTo>
                    <a:pt x="1866" y="275"/>
                  </a:lnTo>
                  <a:lnTo>
                    <a:pt x="1846" y="281"/>
                  </a:lnTo>
                  <a:lnTo>
                    <a:pt x="1825" y="286"/>
                  </a:lnTo>
                  <a:lnTo>
                    <a:pt x="1801" y="289"/>
                  </a:lnTo>
                  <a:lnTo>
                    <a:pt x="1777" y="292"/>
                  </a:lnTo>
                  <a:lnTo>
                    <a:pt x="1755" y="296"/>
                  </a:lnTo>
                  <a:lnTo>
                    <a:pt x="1746" y="300"/>
                  </a:lnTo>
                  <a:lnTo>
                    <a:pt x="1737" y="303"/>
                  </a:lnTo>
                  <a:lnTo>
                    <a:pt x="1728" y="306"/>
                  </a:lnTo>
                  <a:lnTo>
                    <a:pt x="1721" y="310"/>
                  </a:lnTo>
                  <a:lnTo>
                    <a:pt x="1713" y="314"/>
                  </a:lnTo>
                  <a:lnTo>
                    <a:pt x="1708" y="318"/>
                  </a:lnTo>
                  <a:lnTo>
                    <a:pt x="1701" y="324"/>
                  </a:lnTo>
                  <a:lnTo>
                    <a:pt x="1697" y="329"/>
                  </a:lnTo>
                  <a:lnTo>
                    <a:pt x="1692" y="335"/>
                  </a:lnTo>
                  <a:lnTo>
                    <a:pt x="1689" y="341"/>
                  </a:lnTo>
                  <a:lnTo>
                    <a:pt x="1686" y="348"/>
                  </a:lnTo>
                  <a:lnTo>
                    <a:pt x="1685" y="355"/>
                  </a:lnTo>
                  <a:lnTo>
                    <a:pt x="1681" y="363"/>
                  </a:lnTo>
                  <a:lnTo>
                    <a:pt x="1678" y="370"/>
                  </a:lnTo>
                  <a:lnTo>
                    <a:pt x="1673" y="378"/>
                  </a:lnTo>
                  <a:lnTo>
                    <a:pt x="1666" y="385"/>
                  </a:lnTo>
                  <a:lnTo>
                    <a:pt x="1660" y="391"/>
                  </a:lnTo>
                  <a:lnTo>
                    <a:pt x="1652" y="398"/>
                  </a:lnTo>
                  <a:lnTo>
                    <a:pt x="1643" y="403"/>
                  </a:lnTo>
                  <a:lnTo>
                    <a:pt x="1636" y="409"/>
                  </a:lnTo>
                  <a:lnTo>
                    <a:pt x="1605" y="425"/>
                  </a:lnTo>
                  <a:lnTo>
                    <a:pt x="1592" y="430"/>
                  </a:lnTo>
                  <a:lnTo>
                    <a:pt x="1518" y="480"/>
                  </a:lnTo>
                  <a:lnTo>
                    <a:pt x="1505" y="479"/>
                  </a:lnTo>
                  <a:lnTo>
                    <a:pt x="1472" y="478"/>
                  </a:lnTo>
                  <a:lnTo>
                    <a:pt x="1452" y="479"/>
                  </a:lnTo>
                  <a:lnTo>
                    <a:pt x="1430" y="480"/>
                  </a:lnTo>
                  <a:lnTo>
                    <a:pt x="1407" y="484"/>
                  </a:lnTo>
                  <a:lnTo>
                    <a:pt x="1384" y="489"/>
                  </a:lnTo>
                  <a:lnTo>
                    <a:pt x="1361" y="496"/>
                  </a:lnTo>
                  <a:lnTo>
                    <a:pt x="1335" y="504"/>
                  </a:lnTo>
                  <a:lnTo>
                    <a:pt x="1307" y="514"/>
                  </a:lnTo>
                  <a:lnTo>
                    <a:pt x="1277" y="523"/>
                  </a:lnTo>
                  <a:lnTo>
                    <a:pt x="1260" y="527"/>
                  </a:lnTo>
                  <a:lnTo>
                    <a:pt x="1244" y="530"/>
                  </a:lnTo>
                  <a:lnTo>
                    <a:pt x="1228" y="534"/>
                  </a:lnTo>
                  <a:lnTo>
                    <a:pt x="1211" y="537"/>
                  </a:lnTo>
                  <a:lnTo>
                    <a:pt x="1194" y="538"/>
                  </a:lnTo>
                  <a:lnTo>
                    <a:pt x="1178" y="539"/>
                  </a:lnTo>
                  <a:lnTo>
                    <a:pt x="1160" y="539"/>
                  </a:lnTo>
                  <a:lnTo>
                    <a:pt x="1143" y="539"/>
                  </a:lnTo>
                  <a:lnTo>
                    <a:pt x="1126" y="537"/>
                  </a:lnTo>
                  <a:lnTo>
                    <a:pt x="1112" y="535"/>
                  </a:lnTo>
                  <a:lnTo>
                    <a:pt x="1099" y="532"/>
                  </a:lnTo>
                  <a:lnTo>
                    <a:pt x="1087" y="528"/>
                  </a:lnTo>
                  <a:lnTo>
                    <a:pt x="1077" y="525"/>
                  </a:lnTo>
                  <a:lnTo>
                    <a:pt x="1068" y="521"/>
                  </a:lnTo>
                  <a:lnTo>
                    <a:pt x="1060" y="516"/>
                  </a:lnTo>
                  <a:lnTo>
                    <a:pt x="1053" y="512"/>
                  </a:lnTo>
                  <a:lnTo>
                    <a:pt x="1048" y="507"/>
                  </a:lnTo>
                  <a:lnTo>
                    <a:pt x="1043" y="502"/>
                  </a:lnTo>
                  <a:lnTo>
                    <a:pt x="1038" y="497"/>
                  </a:lnTo>
                  <a:lnTo>
                    <a:pt x="1035" y="492"/>
                  </a:lnTo>
                  <a:lnTo>
                    <a:pt x="1030" y="481"/>
                  </a:lnTo>
                  <a:lnTo>
                    <a:pt x="1026" y="472"/>
                  </a:lnTo>
                  <a:lnTo>
                    <a:pt x="1023" y="467"/>
                  </a:lnTo>
                  <a:lnTo>
                    <a:pt x="1019" y="463"/>
                  </a:lnTo>
                  <a:lnTo>
                    <a:pt x="1011" y="459"/>
                  </a:lnTo>
                  <a:lnTo>
                    <a:pt x="1001" y="454"/>
                  </a:lnTo>
                  <a:lnTo>
                    <a:pt x="990" y="450"/>
                  </a:lnTo>
                  <a:lnTo>
                    <a:pt x="978" y="447"/>
                  </a:lnTo>
                  <a:lnTo>
                    <a:pt x="965" y="444"/>
                  </a:lnTo>
                  <a:lnTo>
                    <a:pt x="951" y="442"/>
                  </a:lnTo>
                  <a:lnTo>
                    <a:pt x="937" y="440"/>
                  </a:lnTo>
                  <a:lnTo>
                    <a:pt x="923" y="439"/>
                  </a:lnTo>
                  <a:lnTo>
                    <a:pt x="909" y="439"/>
                  </a:lnTo>
                  <a:lnTo>
                    <a:pt x="896" y="440"/>
                  </a:lnTo>
                  <a:lnTo>
                    <a:pt x="883" y="442"/>
                  </a:lnTo>
                  <a:lnTo>
                    <a:pt x="871" y="446"/>
                  </a:lnTo>
                  <a:lnTo>
                    <a:pt x="860" y="450"/>
                  </a:lnTo>
                  <a:lnTo>
                    <a:pt x="851" y="455"/>
                  </a:lnTo>
                  <a:lnTo>
                    <a:pt x="843" y="462"/>
                  </a:lnTo>
                  <a:lnTo>
                    <a:pt x="834" y="466"/>
                  </a:lnTo>
                  <a:lnTo>
                    <a:pt x="824" y="472"/>
                  </a:lnTo>
                  <a:lnTo>
                    <a:pt x="814" y="476"/>
                  </a:lnTo>
                  <a:lnTo>
                    <a:pt x="791" y="484"/>
                  </a:lnTo>
                  <a:lnTo>
                    <a:pt x="766" y="489"/>
                  </a:lnTo>
                  <a:lnTo>
                    <a:pt x="741" y="492"/>
                  </a:lnTo>
                  <a:lnTo>
                    <a:pt x="716" y="496"/>
                  </a:lnTo>
                  <a:lnTo>
                    <a:pt x="691" y="497"/>
                  </a:lnTo>
                  <a:lnTo>
                    <a:pt x="668" y="497"/>
                  </a:lnTo>
                  <a:lnTo>
                    <a:pt x="657" y="498"/>
                  </a:lnTo>
                  <a:lnTo>
                    <a:pt x="646" y="499"/>
                  </a:lnTo>
                  <a:lnTo>
                    <a:pt x="637" y="500"/>
                  </a:lnTo>
                  <a:lnTo>
                    <a:pt x="626" y="503"/>
                  </a:lnTo>
                  <a:lnTo>
                    <a:pt x="616" y="507"/>
                  </a:lnTo>
                  <a:lnTo>
                    <a:pt x="607" y="510"/>
                  </a:lnTo>
                  <a:lnTo>
                    <a:pt x="599" y="514"/>
                  </a:lnTo>
                  <a:lnTo>
                    <a:pt x="591" y="518"/>
                  </a:lnTo>
                  <a:lnTo>
                    <a:pt x="584" y="524"/>
                  </a:lnTo>
                  <a:lnTo>
                    <a:pt x="579" y="530"/>
                  </a:lnTo>
                  <a:lnTo>
                    <a:pt x="576" y="536"/>
                  </a:lnTo>
                  <a:lnTo>
                    <a:pt x="572" y="542"/>
                  </a:lnTo>
                  <a:lnTo>
                    <a:pt x="571" y="550"/>
                  </a:lnTo>
                  <a:lnTo>
                    <a:pt x="571" y="557"/>
                  </a:lnTo>
                  <a:lnTo>
                    <a:pt x="574" y="564"/>
                  </a:lnTo>
                  <a:lnTo>
                    <a:pt x="577" y="572"/>
                  </a:lnTo>
                  <a:lnTo>
                    <a:pt x="582" y="579"/>
                  </a:lnTo>
                  <a:lnTo>
                    <a:pt x="588" y="587"/>
                  </a:lnTo>
                  <a:lnTo>
                    <a:pt x="594" y="594"/>
                  </a:lnTo>
                  <a:lnTo>
                    <a:pt x="602" y="601"/>
                  </a:lnTo>
                  <a:lnTo>
                    <a:pt x="616" y="614"/>
                  </a:lnTo>
                  <a:lnTo>
                    <a:pt x="631" y="627"/>
                  </a:lnTo>
                  <a:lnTo>
                    <a:pt x="638" y="634"/>
                  </a:lnTo>
                  <a:lnTo>
                    <a:pt x="644" y="640"/>
                  </a:lnTo>
                  <a:lnTo>
                    <a:pt x="650" y="648"/>
                  </a:lnTo>
                  <a:lnTo>
                    <a:pt x="654" y="656"/>
                  </a:lnTo>
                  <a:lnTo>
                    <a:pt x="657" y="663"/>
                  </a:lnTo>
                  <a:lnTo>
                    <a:pt x="660" y="671"/>
                  </a:lnTo>
                  <a:lnTo>
                    <a:pt x="661" y="680"/>
                  </a:lnTo>
                  <a:lnTo>
                    <a:pt x="661" y="688"/>
                  </a:lnTo>
                  <a:lnTo>
                    <a:pt x="655" y="712"/>
                  </a:lnTo>
                  <a:lnTo>
                    <a:pt x="649" y="744"/>
                  </a:lnTo>
                  <a:lnTo>
                    <a:pt x="641" y="779"/>
                  </a:lnTo>
                  <a:lnTo>
                    <a:pt x="632" y="816"/>
                  </a:lnTo>
                  <a:lnTo>
                    <a:pt x="624" y="849"/>
                  </a:lnTo>
                  <a:lnTo>
                    <a:pt x="617" y="879"/>
                  </a:lnTo>
                  <a:lnTo>
                    <a:pt x="612" y="898"/>
                  </a:lnTo>
                  <a:lnTo>
                    <a:pt x="611" y="905"/>
                  </a:lnTo>
                  <a:lnTo>
                    <a:pt x="607" y="911"/>
                  </a:lnTo>
                  <a:lnTo>
                    <a:pt x="599" y="930"/>
                  </a:lnTo>
                  <a:lnTo>
                    <a:pt x="587" y="956"/>
                  </a:lnTo>
                  <a:lnTo>
                    <a:pt x="571" y="986"/>
                  </a:lnTo>
                  <a:lnTo>
                    <a:pt x="554" y="1017"/>
                  </a:lnTo>
                  <a:lnTo>
                    <a:pt x="537" y="1045"/>
                  </a:lnTo>
                  <a:lnTo>
                    <a:pt x="528" y="1057"/>
                  </a:lnTo>
                  <a:lnTo>
                    <a:pt x="518" y="1068"/>
                  </a:lnTo>
                  <a:lnTo>
                    <a:pt x="510" y="1076"/>
                  </a:lnTo>
                  <a:lnTo>
                    <a:pt x="502" y="1080"/>
                  </a:lnTo>
                  <a:lnTo>
                    <a:pt x="493" y="1082"/>
                  </a:lnTo>
                  <a:lnTo>
                    <a:pt x="482" y="1084"/>
                  </a:lnTo>
                  <a:lnTo>
                    <a:pt x="470" y="1087"/>
                  </a:lnTo>
                  <a:lnTo>
                    <a:pt x="456" y="1087"/>
                  </a:lnTo>
                  <a:lnTo>
                    <a:pt x="426" y="1088"/>
                  </a:lnTo>
                  <a:lnTo>
                    <a:pt x="394" y="1087"/>
                  </a:lnTo>
                  <a:lnTo>
                    <a:pt x="361" y="1084"/>
                  </a:lnTo>
                  <a:lnTo>
                    <a:pt x="331" y="1082"/>
                  </a:lnTo>
                  <a:lnTo>
                    <a:pt x="305" y="1080"/>
                  </a:lnTo>
                  <a:lnTo>
                    <a:pt x="285" y="1080"/>
                  </a:lnTo>
                  <a:lnTo>
                    <a:pt x="278" y="1079"/>
                  </a:lnTo>
                  <a:lnTo>
                    <a:pt x="270" y="1077"/>
                  </a:lnTo>
                  <a:lnTo>
                    <a:pt x="262" y="1075"/>
                  </a:lnTo>
                  <a:lnTo>
                    <a:pt x="254" y="1071"/>
                  </a:lnTo>
                  <a:lnTo>
                    <a:pt x="237" y="1064"/>
                  </a:lnTo>
                  <a:lnTo>
                    <a:pt x="220" y="1058"/>
                  </a:lnTo>
                  <a:lnTo>
                    <a:pt x="211" y="1057"/>
                  </a:lnTo>
                  <a:lnTo>
                    <a:pt x="201" y="1057"/>
                  </a:lnTo>
                  <a:lnTo>
                    <a:pt x="192" y="1058"/>
                  </a:lnTo>
                  <a:lnTo>
                    <a:pt x="181" y="1063"/>
                  </a:lnTo>
                  <a:lnTo>
                    <a:pt x="171" y="1068"/>
                  </a:lnTo>
                  <a:lnTo>
                    <a:pt x="159" y="1078"/>
                  </a:lnTo>
                  <a:lnTo>
                    <a:pt x="148" y="1090"/>
                  </a:lnTo>
                  <a:lnTo>
                    <a:pt x="136" y="1105"/>
                  </a:lnTo>
                  <a:lnTo>
                    <a:pt x="110" y="1140"/>
                  </a:lnTo>
                  <a:lnTo>
                    <a:pt x="84" y="1175"/>
                  </a:lnTo>
                  <a:lnTo>
                    <a:pt x="60" y="1211"/>
                  </a:lnTo>
                  <a:lnTo>
                    <a:pt x="38" y="1243"/>
                  </a:lnTo>
                  <a:lnTo>
                    <a:pt x="28" y="1259"/>
                  </a:lnTo>
                  <a:lnTo>
                    <a:pt x="20" y="1274"/>
                  </a:lnTo>
                  <a:lnTo>
                    <a:pt x="12" y="1288"/>
                  </a:lnTo>
                  <a:lnTo>
                    <a:pt x="7" y="1300"/>
                  </a:lnTo>
                  <a:lnTo>
                    <a:pt x="2" y="1312"/>
                  </a:lnTo>
                  <a:lnTo>
                    <a:pt x="0" y="1323"/>
                  </a:lnTo>
                  <a:lnTo>
                    <a:pt x="0" y="1327"/>
                  </a:lnTo>
                  <a:lnTo>
                    <a:pt x="0" y="1331"/>
                  </a:lnTo>
                  <a:lnTo>
                    <a:pt x="1" y="1335"/>
                  </a:lnTo>
                  <a:lnTo>
                    <a:pt x="2" y="1338"/>
                  </a:lnTo>
                  <a:lnTo>
                    <a:pt x="11" y="1355"/>
                  </a:lnTo>
                  <a:lnTo>
                    <a:pt x="22" y="1379"/>
                  </a:lnTo>
                  <a:lnTo>
                    <a:pt x="35" y="1410"/>
                  </a:lnTo>
                  <a:lnTo>
                    <a:pt x="47" y="1444"/>
                  </a:lnTo>
                  <a:lnTo>
                    <a:pt x="52" y="1461"/>
                  </a:lnTo>
                  <a:lnTo>
                    <a:pt x="58" y="1479"/>
                  </a:lnTo>
                  <a:lnTo>
                    <a:pt x="62" y="1497"/>
                  </a:lnTo>
                  <a:lnTo>
                    <a:pt x="64" y="1515"/>
                  </a:lnTo>
                  <a:lnTo>
                    <a:pt x="66" y="1532"/>
                  </a:lnTo>
                  <a:lnTo>
                    <a:pt x="66" y="1549"/>
                  </a:lnTo>
                  <a:lnTo>
                    <a:pt x="64" y="1564"/>
                  </a:lnTo>
                  <a:lnTo>
                    <a:pt x="61" y="1580"/>
                  </a:lnTo>
                  <a:lnTo>
                    <a:pt x="51" y="1608"/>
                  </a:lnTo>
                  <a:lnTo>
                    <a:pt x="40" y="1637"/>
                  </a:lnTo>
                  <a:lnTo>
                    <a:pt x="30" y="1666"/>
                  </a:lnTo>
                  <a:lnTo>
                    <a:pt x="22" y="1694"/>
                  </a:lnTo>
                  <a:lnTo>
                    <a:pt x="19" y="1708"/>
                  </a:lnTo>
                  <a:lnTo>
                    <a:pt x="16" y="1722"/>
                  </a:lnTo>
                  <a:lnTo>
                    <a:pt x="15" y="1735"/>
                  </a:lnTo>
                  <a:lnTo>
                    <a:pt x="15" y="1748"/>
                  </a:lnTo>
                  <a:lnTo>
                    <a:pt x="16" y="1760"/>
                  </a:lnTo>
                  <a:lnTo>
                    <a:pt x="19" y="1773"/>
                  </a:lnTo>
                  <a:lnTo>
                    <a:pt x="22" y="1785"/>
                  </a:lnTo>
                  <a:lnTo>
                    <a:pt x="27" y="1796"/>
                  </a:lnTo>
                  <a:lnTo>
                    <a:pt x="35" y="1807"/>
                  </a:lnTo>
                  <a:lnTo>
                    <a:pt x="44" y="1818"/>
                  </a:lnTo>
                  <a:lnTo>
                    <a:pt x="54" y="1829"/>
                  </a:lnTo>
                  <a:lnTo>
                    <a:pt x="66" y="1840"/>
                  </a:lnTo>
                  <a:lnTo>
                    <a:pt x="79" y="1849"/>
                  </a:lnTo>
                  <a:lnTo>
                    <a:pt x="94" y="1859"/>
                  </a:lnTo>
                  <a:lnTo>
                    <a:pt x="109" y="1870"/>
                  </a:lnTo>
                  <a:lnTo>
                    <a:pt x="124" y="1879"/>
                  </a:lnTo>
                  <a:lnTo>
                    <a:pt x="157" y="1897"/>
                  </a:lnTo>
                  <a:lnTo>
                    <a:pt x="190" y="1913"/>
                  </a:lnTo>
                  <a:lnTo>
                    <a:pt x="222" y="1927"/>
                  </a:lnTo>
                  <a:lnTo>
                    <a:pt x="252" y="1938"/>
                  </a:lnTo>
                  <a:lnTo>
                    <a:pt x="279" y="1946"/>
                  </a:lnTo>
                  <a:lnTo>
                    <a:pt x="304" y="1953"/>
                  </a:lnTo>
                  <a:lnTo>
                    <a:pt x="315" y="1956"/>
                  </a:lnTo>
                  <a:lnTo>
                    <a:pt x="324" y="1960"/>
                  </a:lnTo>
                  <a:lnTo>
                    <a:pt x="334" y="1965"/>
                  </a:lnTo>
                  <a:lnTo>
                    <a:pt x="343" y="1969"/>
                  </a:lnTo>
                  <a:lnTo>
                    <a:pt x="350" y="1973"/>
                  </a:lnTo>
                  <a:lnTo>
                    <a:pt x="357" y="1979"/>
                  </a:lnTo>
                  <a:lnTo>
                    <a:pt x="363" y="1987"/>
                  </a:lnTo>
                  <a:lnTo>
                    <a:pt x="368" y="1994"/>
                  </a:lnTo>
                  <a:lnTo>
                    <a:pt x="372" y="2003"/>
                  </a:lnTo>
                  <a:lnTo>
                    <a:pt x="374" y="2013"/>
                  </a:lnTo>
                  <a:lnTo>
                    <a:pt x="377" y="2025"/>
                  </a:lnTo>
                  <a:lnTo>
                    <a:pt x="377" y="2038"/>
                  </a:lnTo>
                  <a:lnTo>
                    <a:pt x="377" y="2066"/>
                  </a:lnTo>
                  <a:lnTo>
                    <a:pt x="375" y="2095"/>
                  </a:lnTo>
                  <a:lnTo>
                    <a:pt x="375" y="2110"/>
                  </a:lnTo>
                  <a:lnTo>
                    <a:pt x="373" y="2125"/>
                  </a:lnTo>
                  <a:lnTo>
                    <a:pt x="371" y="2140"/>
                  </a:lnTo>
                  <a:lnTo>
                    <a:pt x="369" y="2155"/>
                  </a:lnTo>
                  <a:lnTo>
                    <a:pt x="365" y="2170"/>
                  </a:lnTo>
                  <a:lnTo>
                    <a:pt x="360" y="2186"/>
                  </a:lnTo>
                  <a:lnTo>
                    <a:pt x="356" y="2201"/>
                  </a:lnTo>
                  <a:lnTo>
                    <a:pt x="349" y="2216"/>
                  </a:lnTo>
                  <a:lnTo>
                    <a:pt x="342" y="2232"/>
                  </a:lnTo>
                  <a:lnTo>
                    <a:pt x="332" y="2248"/>
                  </a:lnTo>
                  <a:lnTo>
                    <a:pt x="322" y="2263"/>
                  </a:lnTo>
                  <a:lnTo>
                    <a:pt x="310" y="2279"/>
                  </a:lnTo>
                  <a:lnTo>
                    <a:pt x="299" y="2293"/>
                  </a:lnTo>
                  <a:lnTo>
                    <a:pt x="289" y="2309"/>
                  </a:lnTo>
                  <a:lnTo>
                    <a:pt x="283" y="2322"/>
                  </a:lnTo>
                  <a:lnTo>
                    <a:pt x="278" y="2335"/>
                  </a:lnTo>
                  <a:lnTo>
                    <a:pt x="273" y="2347"/>
                  </a:lnTo>
                  <a:lnTo>
                    <a:pt x="271" y="2358"/>
                  </a:lnTo>
                  <a:lnTo>
                    <a:pt x="269" y="2369"/>
                  </a:lnTo>
                  <a:lnTo>
                    <a:pt x="269" y="2378"/>
                  </a:lnTo>
                  <a:lnTo>
                    <a:pt x="270" y="2398"/>
                  </a:lnTo>
                  <a:lnTo>
                    <a:pt x="273" y="2417"/>
                  </a:lnTo>
                  <a:lnTo>
                    <a:pt x="275" y="2435"/>
                  </a:lnTo>
                  <a:lnTo>
                    <a:pt x="278" y="2453"/>
                  </a:lnTo>
                  <a:lnTo>
                    <a:pt x="279" y="2463"/>
                  </a:lnTo>
                  <a:lnTo>
                    <a:pt x="282" y="2474"/>
                  </a:lnTo>
                  <a:lnTo>
                    <a:pt x="286" y="2486"/>
                  </a:lnTo>
                  <a:lnTo>
                    <a:pt x="293" y="2499"/>
                  </a:lnTo>
                  <a:lnTo>
                    <a:pt x="309" y="2525"/>
                  </a:lnTo>
                  <a:lnTo>
                    <a:pt x="326" y="2554"/>
                  </a:lnTo>
                  <a:lnTo>
                    <a:pt x="345" y="2582"/>
                  </a:lnTo>
                  <a:lnTo>
                    <a:pt x="361" y="2608"/>
                  </a:lnTo>
                  <a:lnTo>
                    <a:pt x="368" y="2621"/>
                  </a:lnTo>
                  <a:lnTo>
                    <a:pt x="372" y="2633"/>
                  </a:lnTo>
                  <a:lnTo>
                    <a:pt x="375" y="2644"/>
                  </a:lnTo>
                  <a:lnTo>
                    <a:pt x="377" y="2654"/>
                  </a:lnTo>
                  <a:lnTo>
                    <a:pt x="377" y="2663"/>
                  </a:lnTo>
                  <a:lnTo>
                    <a:pt x="375" y="2674"/>
                  </a:lnTo>
                  <a:lnTo>
                    <a:pt x="373" y="2686"/>
                  </a:lnTo>
                  <a:lnTo>
                    <a:pt x="371" y="2698"/>
                  </a:lnTo>
                  <a:lnTo>
                    <a:pt x="365" y="2725"/>
                  </a:lnTo>
                  <a:lnTo>
                    <a:pt x="355" y="2753"/>
                  </a:lnTo>
                  <a:lnTo>
                    <a:pt x="349" y="2766"/>
                  </a:lnTo>
                  <a:lnTo>
                    <a:pt x="344" y="2779"/>
                  </a:lnTo>
                  <a:lnTo>
                    <a:pt x="337" y="2792"/>
                  </a:lnTo>
                  <a:lnTo>
                    <a:pt x="331" y="2805"/>
                  </a:lnTo>
                  <a:lnTo>
                    <a:pt x="324" y="2816"/>
                  </a:lnTo>
                  <a:lnTo>
                    <a:pt x="317" y="2827"/>
                  </a:lnTo>
                  <a:lnTo>
                    <a:pt x="310" y="2836"/>
                  </a:lnTo>
                  <a:lnTo>
                    <a:pt x="303" y="2845"/>
                  </a:lnTo>
                  <a:lnTo>
                    <a:pt x="295" y="2854"/>
                  </a:lnTo>
                  <a:lnTo>
                    <a:pt x="289" y="2863"/>
                  </a:lnTo>
                  <a:lnTo>
                    <a:pt x="284" y="2873"/>
                  </a:lnTo>
                  <a:lnTo>
                    <a:pt x="281" y="2884"/>
                  </a:lnTo>
                  <a:lnTo>
                    <a:pt x="278" y="2895"/>
                  </a:lnTo>
                  <a:lnTo>
                    <a:pt x="276" y="2907"/>
                  </a:lnTo>
                  <a:lnTo>
                    <a:pt x="275" y="2919"/>
                  </a:lnTo>
                  <a:lnTo>
                    <a:pt x="275" y="2931"/>
                  </a:lnTo>
                  <a:lnTo>
                    <a:pt x="276" y="2955"/>
                  </a:lnTo>
                  <a:lnTo>
                    <a:pt x="279" y="2977"/>
                  </a:lnTo>
                  <a:lnTo>
                    <a:pt x="282" y="2996"/>
                  </a:lnTo>
                  <a:lnTo>
                    <a:pt x="285" y="3012"/>
                  </a:lnTo>
                  <a:lnTo>
                    <a:pt x="288" y="3026"/>
                  </a:lnTo>
                  <a:lnTo>
                    <a:pt x="293" y="3043"/>
                  </a:lnTo>
                  <a:lnTo>
                    <a:pt x="296" y="3064"/>
                  </a:lnTo>
                  <a:lnTo>
                    <a:pt x="298" y="3086"/>
                  </a:lnTo>
                  <a:lnTo>
                    <a:pt x="298" y="3109"/>
                  </a:lnTo>
                  <a:lnTo>
                    <a:pt x="297" y="3132"/>
                  </a:lnTo>
                  <a:lnTo>
                    <a:pt x="295" y="3143"/>
                  </a:lnTo>
                  <a:lnTo>
                    <a:pt x="293" y="3155"/>
                  </a:lnTo>
                  <a:lnTo>
                    <a:pt x="289" y="3167"/>
                  </a:lnTo>
                  <a:lnTo>
                    <a:pt x="285" y="3178"/>
                  </a:lnTo>
                  <a:lnTo>
                    <a:pt x="274" y="3206"/>
                  </a:lnTo>
                  <a:lnTo>
                    <a:pt x="261" y="3241"/>
                  </a:lnTo>
                  <a:lnTo>
                    <a:pt x="247" y="3279"/>
                  </a:lnTo>
                  <a:lnTo>
                    <a:pt x="234" y="3316"/>
                  </a:lnTo>
                  <a:lnTo>
                    <a:pt x="244" y="3327"/>
                  </a:lnTo>
                  <a:lnTo>
                    <a:pt x="250" y="3338"/>
                  </a:lnTo>
                  <a:lnTo>
                    <a:pt x="257" y="3347"/>
                  </a:lnTo>
                  <a:lnTo>
                    <a:pt x="261" y="3354"/>
                  </a:lnTo>
                  <a:lnTo>
                    <a:pt x="269" y="3369"/>
                  </a:lnTo>
                  <a:lnTo>
                    <a:pt x="276" y="3378"/>
                  </a:lnTo>
                  <a:lnTo>
                    <a:pt x="281" y="3382"/>
                  </a:lnTo>
                  <a:lnTo>
                    <a:pt x="285" y="3385"/>
                  </a:lnTo>
                  <a:lnTo>
                    <a:pt x="289" y="3387"/>
                  </a:lnTo>
                  <a:lnTo>
                    <a:pt x="294" y="3389"/>
                  </a:lnTo>
                  <a:lnTo>
                    <a:pt x="299" y="3389"/>
                  </a:lnTo>
                  <a:lnTo>
                    <a:pt x="304" y="3390"/>
                  </a:lnTo>
                  <a:lnTo>
                    <a:pt x="309" y="3389"/>
                  </a:lnTo>
                  <a:lnTo>
                    <a:pt x="315" y="3389"/>
                  </a:lnTo>
                  <a:lnTo>
                    <a:pt x="326" y="3385"/>
                  </a:lnTo>
                  <a:lnTo>
                    <a:pt x="338" y="3381"/>
                  </a:lnTo>
                  <a:lnTo>
                    <a:pt x="370" y="3366"/>
                  </a:lnTo>
                  <a:lnTo>
                    <a:pt x="407" y="3349"/>
                  </a:lnTo>
                  <a:lnTo>
                    <a:pt x="430" y="3339"/>
                  </a:lnTo>
                  <a:lnTo>
                    <a:pt x="454" y="3329"/>
                  </a:lnTo>
                  <a:lnTo>
                    <a:pt x="481" y="3321"/>
                  </a:lnTo>
                  <a:lnTo>
                    <a:pt x="510" y="3313"/>
                  </a:lnTo>
                  <a:lnTo>
                    <a:pt x="527" y="3309"/>
                  </a:lnTo>
                  <a:lnTo>
                    <a:pt x="542" y="3302"/>
                  </a:lnTo>
                  <a:lnTo>
                    <a:pt x="557" y="3296"/>
                  </a:lnTo>
                  <a:lnTo>
                    <a:pt x="572" y="3288"/>
                  </a:lnTo>
                  <a:lnTo>
                    <a:pt x="588" y="3280"/>
                  </a:lnTo>
                  <a:lnTo>
                    <a:pt x="603" y="3271"/>
                  </a:lnTo>
                  <a:lnTo>
                    <a:pt x="617" y="3261"/>
                  </a:lnTo>
                  <a:lnTo>
                    <a:pt x="632" y="3250"/>
                  </a:lnTo>
                  <a:lnTo>
                    <a:pt x="661" y="3227"/>
                  </a:lnTo>
                  <a:lnTo>
                    <a:pt x="688" y="3202"/>
                  </a:lnTo>
                  <a:lnTo>
                    <a:pt x="714" y="3176"/>
                  </a:lnTo>
                  <a:lnTo>
                    <a:pt x="739" y="3149"/>
                  </a:lnTo>
                  <a:lnTo>
                    <a:pt x="762" y="3122"/>
                  </a:lnTo>
                  <a:lnTo>
                    <a:pt x="782" y="3094"/>
                  </a:lnTo>
                  <a:lnTo>
                    <a:pt x="802" y="3068"/>
                  </a:lnTo>
                  <a:lnTo>
                    <a:pt x="819" y="3043"/>
                  </a:lnTo>
                  <a:lnTo>
                    <a:pt x="835" y="3020"/>
                  </a:lnTo>
                  <a:lnTo>
                    <a:pt x="848" y="3000"/>
                  </a:lnTo>
                  <a:lnTo>
                    <a:pt x="858" y="2982"/>
                  </a:lnTo>
                  <a:lnTo>
                    <a:pt x="865" y="2969"/>
                  </a:lnTo>
                  <a:lnTo>
                    <a:pt x="868" y="2963"/>
                  </a:lnTo>
                  <a:lnTo>
                    <a:pt x="873" y="2956"/>
                  </a:lnTo>
                  <a:lnTo>
                    <a:pt x="879" y="2950"/>
                  </a:lnTo>
                  <a:lnTo>
                    <a:pt x="887" y="2942"/>
                  </a:lnTo>
                  <a:lnTo>
                    <a:pt x="903" y="2926"/>
                  </a:lnTo>
                  <a:lnTo>
                    <a:pt x="925" y="2908"/>
                  </a:lnTo>
                  <a:lnTo>
                    <a:pt x="949" y="2890"/>
                  </a:lnTo>
                  <a:lnTo>
                    <a:pt x="975" y="2871"/>
                  </a:lnTo>
                  <a:lnTo>
                    <a:pt x="1002" y="2853"/>
                  </a:lnTo>
                  <a:lnTo>
                    <a:pt x="1032" y="2834"/>
                  </a:lnTo>
                  <a:lnTo>
                    <a:pt x="1061" y="2816"/>
                  </a:lnTo>
                  <a:lnTo>
                    <a:pt x="1090" y="2798"/>
                  </a:lnTo>
                  <a:lnTo>
                    <a:pt x="1119" y="2782"/>
                  </a:lnTo>
                  <a:lnTo>
                    <a:pt x="1146" y="2767"/>
                  </a:lnTo>
                  <a:lnTo>
                    <a:pt x="1171" y="2754"/>
                  </a:lnTo>
                  <a:lnTo>
                    <a:pt x="1194" y="2743"/>
                  </a:lnTo>
                  <a:lnTo>
                    <a:pt x="1213" y="2735"/>
                  </a:lnTo>
                  <a:lnTo>
                    <a:pt x="1229" y="2730"/>
                  </a:lnTo>
                  <a:lnTo>
                    <a:pt x="1243" y="2725"/>
                  </a:lnTo>
                  <a:lnTo>
                    <a:pt x="1255" y="2720"/>
                  </a:lnTo>
                  <a:lnTo>
                    <a:pt x="1266" y="2715"/>
                  </a:lnTo>
                  <a:lnTo>
                    <a:pt x="1277" y="2708"/>
                  </a:lnTo>
                  <a:lnTo>
                    <a:pt x="1285" y="2700"/>
                  </a:lnTo>
                  <a:lnTo>
                    <a:pt x="1294" y="2692"/>
                  </a:lnTo>
                  <a:lnTo>
                    <a:pt x="1302" y="2683"/>
                  </a:lnTo>
                  <a:lnTo>
                    <a:pt x="1308" y="2672"/>
                  </a:lnTo>
                  <a:lnTo>
                    <a:pt x="1315" y="2661"/>
                  </a:lnTo>
                  <a:lnTo>
                    <a:pt x="1320" y="2649"/>
                  </a:lnTo>
                  <a:lnTo>
                    <a:pt x="1323" y="2635"/>
                  </a:lnTo>
                  <a:lnTo>
                    <a:pt x="1328" y="2621"/>
                  </a:lnTo>
                  <a:lnTo>
                    <a:pt x="1330" y="2606"/>
                  </a:lnTo>
                  <a:lnTo>
                    <a:pt x="1332" y="2589"/>
                  </a:lnTo>
                  <a:lnTo>
                    <a:pt x="1333" y="2572"/>
                  </a:lnTo>
                  <a:lnTo>
                    <a:pt x="1333" y="2552"/>
                  </a:lnTo>
                  <a:lnTo>
                    <a:pt x="1334" y="2543"/>
                  </a:lnTo>
                  <a:lnTo>
                    <a:pt x="1335" y="2533"/>
                  </a:lnTo>
                  <a:lnTo>
                    <a:pt x="1336" y="2522"/>
                  </a:lnTo>
                  <a:lnTo>
                    <a:pt x="1340" y="2511"/>
                  </a:lnTo>
                  <a:lnTo>
                    <a:pt x="1346" y="2488"/>
                  </a:lnTo>
                  <a:lnTo>
                    <a:pt x="1355" y="2464"/>
                  </a:lnTo>
                  <a:lnTo>
                    <a:pt x="1366" y="2440"/>
                  </a:lnTo>
                  <a:lnTo>
                    <a:pt x="1379" y="2415"/>
                  </a:lnTo>
                  <a:lnTo>
                    <a:pt x="1393" y="2390"/>
                  </a:lnTo>
                  <a:lnTo>
                    <a:pt x="1407" y="2365"/>
                  </a:lnTo>
                  <a:lnTo>
                    <a:pt x="1439" y="2315"/>
                  </a:lnTo>
                  <a:lnTo>
                    <a:pt x="1469" y="2266"/>
                  </a:lnTo>
                  <a:lnTo>
                    <a:pt x="1484" y="2242"/>
                  </a:lnTo>
                  <a:lnTo>
                    <a:pt x="1497" y="2219"/>
                  </a:lnTo>
                  <a:lnTo>
                    <a:pt x="1511" y="2198"/>
                  </a:lnTo>
                  <a:lnTo>
                    <a:pt x="1520" y="2178"/>
                  </a:lnTo>
                  <a:lnTo>
                    <a:pt x="1526" y="2168"/>
                  </a:lnTo>
                  <a:lnTo>
                    <a:pt x="1532" y="2160"/>
                  </a:lnTo>
                  <a:lnTo>
                    <a:pt x="1540" y="2151"/>
                  </a:lnTo>
                  <a:lnTo>
                    <a:pt x="1548" y="2142"/>
                  </a:lnTo>
                  <a:lnTo>
                    <a:pt x="1556" y="2135"/>
                  </a:lnTo>
                  <a:lnTo>
                    <a:pt x="1565" y="2127"/>
                  </a:lnTo>
                  <a:lnTo>
                    <a:pt x="1575" y="2119"/>
                  </a:lnTo>
                  <a:lnTo>
                    <a:pt x="1585" y="2113"/>
                  </a:lnTo>
                  <a:lnTo>
                    <a:pt x="1606" y="2101"/>
                  </a:lnTo>
                  <a:lnTo>
                    <a:pt x="1629" y="2089"/>
                  </a:lnTo>
                  <a:lnTo>
                    <a:pt x="1652" y="2079"/>
                  </a:lnTo>
                  <a:lnTo>
                    <a:pt x="1676" y="2071"/>
                  </a:lnTo>
                  <a:lnTo>
                    <a:pt x="1698" y="2064"/>
                  </a:lnTo>
                  <a:lnTo>
                    <a:pt x="1719" y="2058"/>
                  </a:lnTo>
                  <a:lnTo>
                    <a:pt x="1739" y="2053"/>
                  </a:lnTo>
                  <a:lnTo>
                    <a:pt x="1756" y="2049"/>
                  </a:lnTo>
                  <a:lnTo>
                    <a:pt x="1782" y="2044"/>
                  </a:lnTo>
                  <a:lnTo>
                    <a:pt x="1791" y="2042"/>
                  </a:lnTo>
                  <a:lnTo>
                    <a:pt x="1798" y="2038"/>
                  </a:lnTo>
                  <a:lnTo>
                    <a:pt x="1814" y="2022"/>
                  </a:lnTo>
                  <a:lnTo>
                    <a:pt x="1825" y="2012"/>
                  </a:lnTo>
                  <a:lnTo>
                    <a:pt x="1838" y="1999"/>
                  </a:lnTo>
                  <a:lnTo>
                    <a:pt x="1851" y="1983"/>
                  </a:lnTo>
                  <a:lnTo>
                    <a:pt x="1865" y="1966"/>
                  </a:lnTo>
                  <a:lnTo>
                    <a:pt x="1879" y="1946"/>
                  </a:lnTo>
                  <a:lnTo>
                    <a:pt x="1894" y="1926"/>
                  </a:lnTo>
                  <a:lnTo>
                    <a:pt x="1907" y="1904"/>
                  </a:lnTo>
                  <a:lnTo>
                    <a:pt x="1919" y="1880"/>
                  </a:lnTo>
                  <a:lnTo>
                    <a:pt x="1924" y="1868"/>
                  </a:lnTo>
                  <a:lnTo>
                    <a:pt x="1930" y="1855"/>
                  </a:lnTo>
                  <a:lnTo>
                    <a:pt x="1934" y="1842"/>
                  </a:lnTo>
                  <a:lnTo>
                    <a:pt x="1938" y="1829"/>
                  </a:lnTo>
                  <a:lnTo>
                    <a:pt x="1942" y="1815"/>
                  </a:lnTo>
                  <a:lnTo>
                    <a:pt x="1944" y="1800"/>
                  </a:lnTo>
                  <a:lnTo>
                    <a:pt x="1946" y="1786"/>
                  </a:lnTo>
                  <a:lnTo>
                    <a:pt x="1948" y="1772"/>
                  </a:lnTo>
                  <a:lnTo>
                    <a:pt x="1949" y="1741"/>
                  </a:lnTo>
                  <a:lnTo>
                    <a:pt x="1948" y="1706"/>
                  </a:lnTo>
                  <a:lnTo>
                    <a:pt x="1947" y="1667"/>
                  </a:lnTo>
                  <a:lnTo>
                    <a:pt x="1944" y="1626"/>
                  </a:lnTo>
                  <a:lnTo>
                    <a:pt x="1937" y="1539"/>
                  </a:lnTo>
                  <a:lnTo>
                    <a:pt x="1928" y="1450"/>
                  </a:lnTo>
                  <a:lnTo>
                    <a:pt x="1920" y="1364"/>
                  </a:lnTo>
                  <a:lnTo>
                    <a:pt x="1914" y="1285"/>
                  </a:lnTo>
                  <a:lnTo>
                    <a:pt x="1912" y="1249"/>
                  </a:lnTo>
                  <a:lnTo>
                    <a:pt x="1912" y="1217"/>
                  </a:lnTo>
                  <a:lnTo>
                    <a:pt x="1913" y="1190"/>
                  </a:lnTo>
                  <a:lnTo>
                    <a:pt x="1916" y="1168"/>
                  </a:lnTo>
                  <a:lnTo>
                    <a:pt x="1921" y="1147"/>
                  </a:lnTo>
                  <a:lnTo>
                    <a:pt x="1927" y="1126"/>
                  </a:lnTo>
                  <a:lnTo>
                    <a:pt x="1936" y="1103"/>
                  </a:lnTo>
                  <a:lnTo>
                    <a:pt x="1946" y="1079"/>
                  </a:lnTo>
                  <a:lnTo>
                    <a:pt x="1968" y="1028"/>
                  </a:lnTo>
                  <a:lnTo>
                    <a:pt x="1992" y="977"/>
                  </a:lnTo>
                  <a:lnTo>
                    <a:pt x="2018" y="925"/>
                  </a:lnTo>
                  <a:lnTo>
                    <a:pt x="2043" y="877"/>
                  </a:lnTo>
                  <a:lnTo>
                    <a:pt x="2064" y="832"/>
                  </a:lnTo>
                  <a:lnTo>
                    <a:pt x="2083" y="793"/>
                  </a:lnTo>
                  <a:lnTo>
                    <a:pt x="2092" y="775"/>
                  </a:lnTo>
                  <a:lnTo>
                    <a:pt x="2103" y="756"/>
                  </a:lnTo>
                  <a:lnTo>
                    <a:pt x="2115" y="737"/>
                  </a:lnTo>
                  <a:lnTo>
                    <a:pt x="2129" y="717"/>
                  </a:lnTo>
                  <a:lnTo>
                    <a:pt x="2159" y="676"/>
                  </a:lnTo>
                  <a:lnTo>
                    <a:pt x="2192" y="637"/>
                  </a:lnTo>
                  <a:lnTo>
                    <a:pt x="2226" y="599"/>
                  </a:lnTo>
                  <a:lnTo>
                    <a:pt x="2256" y="564"/>
                  </a:lnTo>
                  <a:lnTo>
                    <a:pt x="2282" y="535"/>
                  </a:lnTo>
                  <a:lnTo>
                    <a:pt x="2302" y="512"/>
                  </a:lnTo>
                  <a:lnTo>
                    <a:pt x="2308" y="501"/>
                  </a:lnTo>
                  <a:lnTo>
                    <a:pt x="2315" y="490"/>
                  </a:lnTo>
                  <a:lnTo>
                    <a:pt x="2319" y="478"/>
                  </a:lnTo>
                  <a:lnTo>
                    <a:pt x="2322" y="464"/>
                  </a:lnTo>
                  <a:lnTo>
                    <a:pt x="2323" y="450"/>
                  </a:lnTo>
                  <a:lnTo>
                    <a:pt x="2325" y="436"/>
                  </a:lnTo>
                  <a:lnTo>
                    <a:pt x="2325" y="421"/>
                  </a:lnTo>
                  <a:lnTo>
                    <a:pt x="2323" y="405"/>
                  </a:lnTo>
                  <a:lnTo>
                    <a:pt x="2321" y="389"/>
                  </a:lnTo>
                  <a:lnTo>
                    <a:pt x="2319" y="374"/>
                  </a:lnTo>
                  <a:lnTo>
                    <a:pt x="2316" y="357"/>
                  </a:lnTo>
                  <a:lnTo>
                    <a:pt x="2312" y="342"/>
                  </a:lnTo>
                  <a:lnTo>
                    <a:pt x="2303" y="312"/>
                  </a:lnTo>
                  <a:lnTo>
                    <a:pt x="2291" y="282"/>
                  </a:lnTo>
                  <a:lnTo>
                    <a:pt x="2280" y="255"/>
                  </a:lnTo>
                  <a:lnTo>
                    <a:pt x="2271" y="226"/>
                  </a:lnTo>
                  <a:lnTo>
                    <a:pt x="2265" y="199"/>
                  </a:lnTo>
                  <a:lnTo>
                    <a:pt x="2258" y="172"/>
                  </a:lnTo>
                  <a:lnTo>
                    <a:pt x="2255" y="150"/>
                  </a:lnTo>
                  <a:lnTo>
                    <a:pt x="2252" y="132"/>
                  </a:lnTo>
                  <a:lnTo>
                    <a:pt x="2251" y="120"/>
                  </a:lnTo>
                  <a:lnTo>
                    <a:pt x="2249" y="116"/>
                  </a:lnTo>
                  <a:lnTo>
                    <a:pt x="2256" y="111"/>
                  </a:lnTo>
                  <a:lnTo>
                    <a:pt x="2272" y="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1281"/>
            <p:cNvSpPr>
              <a:spLocks noChangeAspect="1"/>
            </p:cNvSpPr>
            <p:nvPr/>
          </p:nvSpPr>
          <p:spPr bwMode="auto">
            <a:xfrm>
              <a:off x="4405" y="3054"/>
              <a:ext cx="308" cy="477"/>
            </a:xfrm>
            <a:custGeom>
              <a:avLst/>
              <a:gdLst>
                <a:gd name="T0" fmla="*/ 0 w 2325"/>
                <a:gd name="T1" fmla="*/ 0 h 3390"/>
                <a:gd name="T2" fmla="*/ 0 w 2325"/>
                <a:gd name="T3" fmla="*/ 0 h 3390"/>
                <a:gd name="T4" fmla="*/ 0 w 2325"/>
                <a:gd name="T5" fmla="*/ 0 h 3390"/>
                <a:gd name="T6" fmla="*/ 0 w 2325"/>
                <a:gd name="T7" fmla="*/ 0 h 3390"/>
                <a:gd name="T8" fmla="*/ 0 w 2325"/>
                <a:gd name="T9" fmla="*/ 0 h 3390"/>
                <a:gd name="T10" fmla="*/ 0 w 2325"/>
                <a:gd name="T11" fmla="*/ 0 h 3390"/>
                <a:gd name="T12" fmla="*/ 0 w 2325"/>
                <a:gd name="T13" fmla="*/ 0 h 3390"/>
                <a:gd name="T14" fmla="*/ 0 w 2325"/>
                <a:gd name="T15" fmla="*/ 0 h 3390"/>
                <a:gd name="T16" fmla="*/ 0 w 2325"/>
                <a:gd name="T17" fmla="*/ 0 h 3390"/>
                <a:gd name="T18" fmla="*/ 0 w 2325"/>
                <a:gd name="T19" fmla="*/ 0 h 3390"/>
                <a:gd name="T20" fmla="*/ 0 w 2325"/>
                <a:gd name="T21" fmla="*/ 0 h 3390"/>
                <a:gd name="T22" fmla="*/ 0 w 2325"/>
                <a:gd name="T23" fmla="*/ 0 h 3390"/>
                <a:gd name="T24" fmla="*/ 0 w 2325"/>
                <a:gd name="T25" fmla="*/ 0 h 3390"/>
                <a:gd name="T26" fmla="*/ 0 w 2325"/>
                <a:gd name="T27" fmla="*/ 0 h 3390"/>
                <a:gd name="T28" fmla="*/ 0 w 2325"/>
                <a:gd name="T29" fmla="*/ 0 h 3390"/>
                <a:gd name="T30" fmla="*/ 0 w 2325"/>
                <a:gd name="T31" fmla="*/ 0 h 3390"/>
                <a:gd name="T32" fmla="*/ 0 w 2325"/>
                <a:gd name="T33" fmla="*/ 0 h 3390"/>
                <a:gd name="T34" fmla="*/ 0 w 2325"/>
                <a:gd name="T35" fmla="*/ 0 h 3390"/>
                <a:gd name="T36" fmla="*/ 0 w 2325"/>
                <a:gd name="T37" fmla="*/ 0 h 3390"/>
                <a:gd name="T38" fmla="*/ 0 w 2325"/>
                <a:gd name="T39" fmla="*/ 0 h 3390"/>
                <a:gd name="T40" fmla="*/ 0 w 2325"/>
                <a:gd name="T41" fmla="*/ 0 h 3390"/>
                <a:gd name="T42" fmla="*/ 0 w 2325"/>
                <a:gd name="T43" fmla="*/ 0 h 3390"/>
                <a:gd name="T44" fmla="*/ 0 w 2325"/>
                <a:gd name="T45" fmla="*/ 0 h 3390"/>
                <a:gd name="T46" fmla="*/ 0 w 2325"/>
                <a:gd name="T47" fmla="*/ 0 h 3390"/>
                <a:gd name="T48" fmla="*/ 0 w 2325"/>
                <a:gd name="T49" fmla="*/ 0 h 3390"/>
                <a:gd name="T50" fmla="*/ 0 w 2325"/>
                <a:gd name="T51" fmla="*/ 0 h 3390"/>
                <a:gd name="T52" fmla="*/ 0 w 2325"/>
                <a:gd name="T53" fmla="*/ 0 h 3390"/>
                <a:gd name="T54" fmla="*/ 0 w 2325"/>
                <a:gd name="T55" fmla="*/ 0 h 3390"/>
                <a:gd name="T56" fmla="*/ 0 w 2325"/>
                <a:gd name="T57" fmla="*/ 0 h 3390"/>
                <a:gd name="T58" fmla="*/ 0 w 2325"/>
                <a:gd name="T59" fmla="*/ 0 h 3390"/>
                <a:gd name="T60" fmla="*/ 0 w 2325"/>
                <a:gd name="T61" fmla="*/ 0 h 3390"/>
                <a:gd name="T62" fmla="*/ 0 w 2325"/>
                <a:gd name="T63" fmla="*/ 0 h 3390"/>
                <a:gd name="T64" fmla="*/ 0 w 2325"/>
                <a:gd name="T65" fmla="*/ 0 h 3390"/>
                <a:gd name="T66" fmla="*/ 0 w 2325"/>
                <a:gd name="T67" fmla="*/ 0 h 3390"/>
                <a:gd name="T68" fmla="*/ 0 w 2325"/>
                <a:gd name="T69" fmla="*/ 0 h 3390"/>
                <a:gd name="T70" fmla="*/ 0 w 2325"/>
                <a:gd name="T71" fmla="*/ 0 h 3390"/>
                <a:gd name="T72" fmla="*/ 0 w 2325"/>
                <a:gd name="T73" fmla="*/ 0 h 3390"/>
                <a:gd name="T74" fmla="*/ 0 w 2325"/>
                <a:gd name="T75" fmla="*/ 0 h 3390"/>
                <a:gd name="T76" fmla="*/ 0 w 2325"/>
                <a:gd name="T77" fmla="*/ 0 h 3390"/>
                <a:gd name="T78" fmla="*/ 0 w 2325"/>
                <a:gd name="T79" fmla="*/ 0 h 3390"/>
                <a:gd name="T80" fmla="*/ 0 w 2325"/>
                <a:gd name="T81" fmla="*/ 0 h 3390"/>
                <a:gd name="T82" fmla="*/ 0 w 2325"/>
                <a:gd name="T83" fmla="*/ 0 h 3390"/>
                <a:gd name="T84" fmla="*/ 0 w 2325"/>
                <a:gd name="T85" fmla="*/ 0 h 3390"/>
                <a:gd name="T86" fmla="*/ 0 w 2325"/>
                <a:gd name="T87" fmla="*/ 0 h 3390"/>
                <a:gd name="T88" fmla="*/ 0 w 2325"/>
                <a:gd name="T89" fmla="*/ 0 h 3390"/>
                <a:gd name="T90" fmla="*/ 0 w 2325"/>
                <a:gd name="T91" fmla="*/ 0 h 3390"/>
                <a:gd name="T92" fmla="*/ 0 w 2325"/>
                <a:gd name="T93" fmla="*/ 0 h 3390"/>
                <a:gd name="T94" fmla="*/ 0 w 2325"/>
                <a:gd name="T95" fmla="*/ 0 h 3390"/>
                <a:gd name="T96" fmla="*/ 0 w 2325"/>
                <a:gd name="T97" fmla="*/ 0 h 3390"/>
                <a:gd name="T98" fmla="*/ 0 w 2325"/>
                <a:gd name="T99" fmla="*/ 0 h 3390"/>
                <a:gd name="T100" fmla="*/ 0 w 2325"/>
                <a:gd name="T101" fmla="*/ 0 h 3390"/>
                <a:gd name="T102" fmla="*/ 0 w 2325"/>
                <a:gd name="T103" fmla="*/ 0 h 3390"/>
                <a:gd name="T104" fmla="*/ 0 w 2325"/>
                <a:gd name="T105" fmla="*/ 0 h 3390"/>
                <a:gd name="T106" fmla="*/ 0 w 2325"/>
                <a:gd name="T107" fmla="*/ 0 h 3390"/>
                <a:gd name="T108" fmla="*/ 0 w 2325"/>
                <a:gd name="T109" fmla="*/ 0 h 3390"/>
                <a:gd name="T110" fmla="*/ 0 w 2325"/>
                <a:gd name="T111" fmla="*/ 0 h 3390"/>
                <a:gd name="T112" fmla="*/ 0 w 2325"/>
                <a:gd name="T113" fmla="*/ 0 h 3390"/>
                <a:gd name="T114" fmla="*/ 0 w 2325"/>
                <a:gd name="T115" fmla="*/ 0 h 339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25"/>
                <a:gd name="T175" fmla="*/ 0 h 3390"/>
                <a:gd name="T176" fmla="*/ 2325 w 2325"/>
                <a:gd name="T177" fmla="*/ 3390 h 339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25" h="3390">
                  <a:moveTo>
                    <a:pt x="2272" y="97"/>
                  </a:moveTo>
                  <a:lnTo>
                    <a:pt x="2232" y="80"/>
                  </a:lnTo>
                  <a:lnTo>
                    <a:pt x="2194" y="66"/>
                  </a:lnTo>
                  <a:lnTo>
                    <a:pt x="2175" y="59"/>
                  </a:lnTo>
                  <a:lnTo>
                    <a:pt x="2159" y="54"/>
                  </a:lnTo>
                  <a:lnTo>
                    <a:pt x="2145" y="49"/>
                  </a:lnTo>
                  <a:lnTo>
                    <a:pt x="2134" y="47"/>
                  </a:lnTo>
                  <a:lnTo>
                    <a:pt x="2123" y="45"/>
                  </a:lnTo>
                  <a:lnTo>
                    <a:pt x="2112" y="42"/>
                  </a:lnTo>
                  <a:lnTo>
                    <a:pt x="2101" y="37"/>
                  </a:lnTo>
                  <a:lnTo>
                    <a:pt x="2092" y="32"/>
                  </a:lnTo>
                  <a:lnTo>
                    <a:pt x="2072" y="20"/>
                  </a:lnTo>
                  <a:lnTo>
                    <a:pt x="2054" y="10"/>
                  </a:lnTo>
                  <a:lnTo>
                    <a:pt x="2045" y="6"/>
                  </a:lnTo>
                  <a:lnTo>
                    <a:pt x="2036" y="3"/>
                  </a:lnTo>
                  <a:lnTo>
                    <a:pt x="2029" y="0"/>
                  </a:lnTo>
                  <a:lnTo>
                    <a:pt x="2020" y="0"/>
                  </a:lnTo>
                  <a:lnTo>
                    <a:pt x="2017" y="2"/>
                  </a:lnTo>
                  <a:lnTo>
                    <a:pt x="2012" y="3"/>
                  </a:lnTo>
                  <a:lnTo>
                    <a:pt x="2009" y="4"/>
                  </a:lnTo>
                  <a:lnTo>
                    <a:pt x="2006" y="7"/>
                  </a:lnTo>
                  <a:lnTo>
                    <a:pt x="1998" y="14"/>
                  </a:lnTo>
                  <a:lnTo>
                    <a:pt x="1993" y="22"/>
                  </a:lnTo>
                  <a:lnTo>
                    <a:pt x="1986" y="34"/>
                  </a:lnTo>
                  <a:lnTo>
                    <a:pt x="1982" y="45"/>
                  </a:lnTo>
                  <a:lnTo>
                    <a:pt x="1979" y="57"/>
                  </a:lnTo>
                  <a:lnTo>
                    <a:pt x="1975" y="70"/>
                  </a:lnTo>
                  <a:lnTo>
                    <a:pt x="1971" y="95"/>
                  </a:lnTo>
                  <a:lnTo>
                    <a:pt x="1968" y="121"/>
                  </a:lnTo>
                  <a:lnTo>
                    <a:pt x="1964" y="146"/>
                  </a:lnTo>
                  <a:lnTo>
                    <a:pt x="1959" y="171"/>
                  </a:lnTo>
                  <a:lnTo>
                    <a:pt x="1957" y="183"/>
                  </a:lnTo>
                  <a:lnTo>
                    <a:pt x="1952" y="194"/>
                  </a:lnTo>
                  <a:lnTo>
                    <a:pt x="1948" y="204"/>
                  </a:lnTo>
                  <a:lnTo>
                    <a:pt x="1943" y="214"/>
                  </a:lnTo>
                  <a:lnTo>
                    <a:pt x="1936" y="222"/>
                  </a:lnTo>
                  <a:lnTo>
                    <a:pt x="1930" y="231"/>
                  </a:lnTo>
                  <a:lnTo>
                    <a:pt x="1923" y="239"/>
                  </a:lnTo>
                  <a:lnTo>
                    <a:pt x="1915" y="245"/>
                  </a:lnTo>
                  <a:lnTo>
                    <a:pt x="1908" y="252"/>
                  </a:lnTo>
                  <a:lnTo>
                    <a:pt x="1900" y="257"/>
                  </a:lnTo>
                  <a:lnTo>
                    <a:pt x="1893" y="263"/>
                  </a:lnTo>
                  <a:lnTo>
                    <a:pt x="1884" y="267"/>
                  </a:lnTo>
                  <a:lnTo>
                    <a:pt x="1866" y="275"/>
                  </a:lnTo>
                  <a:lnTo>
                    <a:pt x="1846" y="281"/>
                  </a:lnTo>
                  <a:lnTo>
                    <a:pt x="1825" y="286"/>
                  </a:lnTo>
                  <a:lnTo>
                    <a:pt x="1801" y="289"/>
                  </a:lnTo>
                  <a:lnTo>
                    <a:pt x="1777" y="292"/>
                  </a:lnTo>
                  <a:lnTo>
                    <a:pt x="1755" y="296"/>
                  </a:lnTo>
                  <a:lnTo>
                    <a:pt x="1746" y="300"/>
                  </a:lnTo>
                  <a:lnTo>
                    <a:pt x="1737" y="303"/>
                  </a:lnTo>
                  <a:lnTo>
                    <a:pt x="1728" y="306"/>
                  </a:lnTo>
                  <a:lnTo>
                    <a:pt x="1721" y="310"/>
                  </a:lnTo>
                  <a:lnTo>
                    <a:pt x="1713" y="314"/>
                  </a:lnTo>
                  <a:lnTo>
                    <a:pt x="1708" y="318"/>
                  </a:lnTo>
                  <a:lnTo>
                    <a:pt x="1701" y="324"/>
                  </a:lnTo>
                  <a:lnTo>
                    <a:pt x="1697" y="329"/>
                  </a:lnTo>
                  <a:lnTo>
                    <a:pt x="1692" y="335"/>
                  </a:lnTo>
                  <a:lnTo>
                    <a:pt x="1689" y="341"/>
                  </a:lnTo>
                  <a:lnTo>
                    <a:pt x="1686" y="348"/>
                  </a:lnTo>
                  <a:lnTo>
                    <a:pt x="1685" y="355"/>
                  </a:lnTo>
                  <a:lnTo>
                    <a:pt x="1681" y="363"/>
                  </a:lnTo>
                  <a:lnTo>
                    <a:pt x="1678" y="370"/>
                  </a:lnTo>
                  <a:lnTo>
                    <a:pt x="1673" y="378"/>
                  </a:lnTo>
                  <a:lnTo>
                    <a:pt x="1666" y="385"/>
                  </a:lnTo>
                  <a:lnTo>
                    <a:pt x="1660" y="391"/>
                  </a:lnTo>
                  <a:lnTo>
                    <a:pt x="1652" y="398"/>
                  </a:lnTo>
                  <a:lnTo>
                    <a:pt x="1643" y="403"/>
                  </a:lnTo>
                  <a:lnTo>
                    <a:pt x="1636" y="409"/>
                  </a:lnTo>
                  <a:lnTo>
                    <a:pt x="1605" y="425"/>
                  </a:lnTo>
                  <a:lnTo>
                    <a:pt x="1592" y="430"/>
                  </a:lnTo>
                  <a:lnTo>
                    <a:pt x="1518" y="480"/>
                  </a:lnTo>
                  <a:lnTo>
                    <a:pt x="1505" y="479"/>
                  </a:lnTo>
                  <a:lnTo>
                    <a:pt x="1472" y="478"/>
                  </a:lnTo>
                  <a:lnTo>
                    <a:pt x="1452" y="479"/>
                  </a:lnTo>
                  <a:lnTo>
                    <a:pt x="1430" y="480"/>
                  </a:lnTo>
                  <a:lnTo>
                    <a:pt x="1407" y="484"/>
                  </a:lnTo>
                  <a:lnTo>
                    <a:pt x="1384" y="489"/>
                  </a:lnTo>
                  <a:lnTo>
                    <a:pt x="1361" y="496"/>
                  </a:lnTo>
                  <a:lnTo>
                    <a:pt x="1335" y="504"/>
                  </a:lnTo>
                  <a:lnTo>
                    <a:pt x="1307" y="514"/>
                  </a:lnTo>
                  <a:lnTo>
                    <a:pt x="1277" y="523"/>
                  </a:lnTo>
                  <a:lnTo>
                    <a:pt x="1260" y="527"/>
                  </a:lnTo>
                  <a:lnTo>
                    <a:pt x="1244" y="530"/>
                  </a:lnTo>
                  <a:lnTo>
                    <a:pt x="1228" y="534"/>
                  </a:lnTo>
                  <a:lnTo>
                    <a:pt x="1211" y="537"/>
                  </a:lnTo>
                  <a:lnTo>
                    <a:pt x="1194" y="538"/>
                  </a:lnTo>
                  <a:lnTo>
                    <a:pt x="1178" y="539"/>
                  </a:lnTo>
                  <a:lnTo>
                    <a:pt x="1160" y="539"/>
                  </a:lnTo>
                  <a:lnTo>
                    <a:pt x="1143" y="539"/>
                  </a:lnTo>
                  <a:lnTo>
                    <a:pt x="1126" y="537"/>
                  </a:lnTo>
                  <a:lnTo>
                    <a:pt x="1112" y="535"/>
                  </a:lnTo>
                  <a:lnTo>
                    <a:pt x="1099" y="532"/>
                  </a:lnTo>
                  <a:lnTo>
                    <a:pt x="1087" y="528"/>
                  </a:lnTo>
                  <a:lnTo>
                    <a:pt x="1077" y="525"/>
                  </a:lnTo>
                  <a:lnTo>
                    <a:pt x="1068" y="521"/>
                  </a:lnTo>
                  <a:lnTo>
                    <a:pt x="1060" y="516"/>
                  </a:lnTo>
                  <a:lnTo>
                    <a:pt x="1053" y="512"/>
                  </a:lnTo>
                  <a:lnTo>
                    <a:pt x="1048" y="507"/>
                  </a:lnTo>
                  <a:lnTo>
                    <a:pt x="1043" y="502"/>
                  </a:lnTo>
                  <a:lnTo>
                    <a:pt x="1038" y="497"/>
                  </a:lnTo>
                  <a:lnTo>
                    <a:pt x="1035" y="492"/>
                  </a:lnTo>
                  <a:lnTo>
                    <a:pt x="1030" y="481"/>
                  </a:lnTo>
                  <a:lnTo>
                    <a:pt x="1026" y="472"/>
                  </a:lnTo>
                  <a:lnTo>
                    <a:pt x="1023" y="467"/>
                  </a:lnTo>
                  <a:lnTo>
                    <a:pt x="1019" y="463"/>
                  </a:lnTo>
                  <a:lnTo>
                    <a:pt x="1011" y="459"/>
                  </a:lnTo>
                  <a:lnTo>
                    <a:pt x="1001" y="454"/>
                  </a:lnTo>
                  <a:lnTo>
                    <a:pt x="990" y="450"/>
                  </a:lnTo>
                  <a:lnTo>
                    <a:pt x="978" y="447"/>
                  </a:lnTo>
                  <a:lnTo>
                    <a:pt x="965" y="444"/>
                  </a:lnTo>
                  <a:lnTo>
                    <a:pt x="951" y="442"/>
                  </a:lnTo>
                  <a:lnTo>
                    <a:pt x="937" y="440"/>
                  </a:lnTo>
                  <a:lnTo>
                    <a:pt x="923" y="439"/>
                  </a:lnTo>
                  <a:lnTo>
                    <a:pt x="909" y="439"/>
                  </a:lnTo>
                  <a:lnTo>
                    <a:pt x="896" y="440"/>
                  </a:lnTo>
                  <a:lnTo>
                    <a:pt x="883" y="442"/>
                  </a:lnTo>
                  <a:lnTo>
                    <a:pt x="871" y="446"/>
                  </a:lnTo>
                  <a:lnTo>
                    <a:pt x="860" y="450"/>
                  </a:lnTo>
                  <a:lnTo>
                    <a:pt x="851" y="455"/>
                  </a:lnTo>
                  <a:lnTo>
                    <a:pt x="843" y="462"/>
                  </a:lnTo>
                  <a:lnTo>
                    <a:pt x="834" y="466"/>
                  </a:lnTo>
                  <a:lnTo>
                    <a:pt x="824" y="472"/>
                  </a:lnTo>
                  <a:lnTo>
                    <a:pt x="814" y="476"/>
                  </a:lnTo>
                  <a:lnTo>
                    <a:pt x="791" y="484"/>
                  </a:lnTo>
                  <a:lnTo>
                    <a:pt x="766" y="489"/>
                  </a:lnTo>
                  <a:lnTo>
                    <a:pt x="741" y="492"/>
                  </a:lnTo>
                  <a:lnTo>
                    <a:pt x="716" y="496"/>
                  </a:lnTo>
                  <a:lnTo>
                    <a:pt x="691" y="497"/>
                  </a:lnTo>
                  <a:lnTo>
                    <a:pt x="668" y="497"/>
                  </a:lnTo>
                  <a:lnTo>
                    <a:pt x="657" y="498"/>
                  </a:lnTo>
                  <a:lnTo>
                    <a:pt x="646" y="499"/>
                  </a:lnTo>
                  <a:lnTo>
                    <a:pt x="637" y="500"/>
                  </a:lnTo>
                  <a:lnTo>
                    <a:pt x="626" y="503"/>
                  </a:lnTo>
                  <a:lnTo>
                    <a:pt x="616" y="507"/>
                  </a:lnTo>
                  <a:lnTo>
                    <a:pt x="607" y="510"/>
                  </a:lnTo>
                  <a:lnTo>
                    <a:pt x="599" y="514"/>
                  </a:lnTo>
                  <a:lnTo>
                    <a:pt x="591" y="518"/>
                  </a:lnTo>
                  <a:lnTo>
                    <a:pt x="584" y="524"/>
                  </a:lnTo>
                  <a:lnTo>
                    <a:pt x="579" y="530"/>
                  </a:lnTo>
                  <a:lnTo>
                    <a:pt x="576" y="536"/>
                  </a:lnTo>
                  <a:lnTo>
                    <a:pt x="572" y="542"/>
                  </a:lnTo>
                  <a:lnTo>
                    <a:pt x="571" y="550"/>
                  </a:lnTo>
                  <a:lnTo>
                    <a:pt x="571" y="557"/>
                  </a:lnTo>
                  <a:lnTo>
                    <a:pt x="574" y="564"/>
                  </a:lnTo>
                  <a:lnTo>
                    <a:pt x="577" y="572"/>
                  </a:lnTo>
                  <a:lnTo>
                    <a:pt x="582" y="579"/>
                  </a:lnTo>
                  <a:lnTo>
                    <a:pt x="588" y="587"/>
                  </a:lnTo>
                  <a:lnTo>
                    <a:pt x="594" y="594"/>
                  </a:lnTo>
                  <a:lnTo>
                    <a:pt x="602" y="601"/>
                  </a:lnTo>
                  <a:lnTo>
                    <a:pt x="616" y="614"/>
                  </a:lnTo>
                  <a:lnTo>
                    <a:pt x="631" y="627"/>
                  </a:lnTo>
                  <a:lnTo>
                    <a:pt x="638" y="634"/>
                  </a:lnTo>
                  <a:lnTo>
                    <a:pt x="644" y="640"/>
                  </a:lnTo>
                  <a:lnTo>
                    <a:pt x="650" y="648"/>
                  </a:lnTo>
                  <a:lnTo>
                    <a:pt x="654" y="656"/>
                  </a:lnTo>
                  <a:lnTo>
                    <a:pt x="657" y="663"/>
                  </a:lnTo>
                  <a:lnTo>
                    <a:pt x="660" y="671"/>
                  </a:lnTo>
                  <a:lnTo>
                    <a:pt x="661" y="680"/>
                  </a:lnTo>
                  <a:lnTo>
                    <a:pt x="661" y="688"/>
                  </a:lnTo>
                  <a:lnTo>
                    <a:pt x="655" y="712"/>
                  </a:lnTo>
                  <a:lnTo>
                    <a:pt x="649" y="744"/>
                  </a:lnTo>
                  <a:lnTo>
                    <a:pt x="641" y="779"/>
                  </a:lnTo>
                  <a:lnTo>
                    <a:pt x="632" y="816"/>
                  </a:lnTo>
                  <a:lnTo>
                    <a:pt x="624" y="849"/>
                  </a:lnTo>
                  <a:lnTo>
                    <a:pt x="617" y="879"/>
                  </a:lnTo>
                  <a:lnTo>
                    <a:pt x="612" y="898"/>
                  </a:lnTo>
                  <a:lnTo>
                    <a:pt x="611" y="905"/>
                  </a:lnTo>
                  <a:lnTo>
                    <a:pt x="607" y="911"/>
                  </a:lnTo>
                  <a:lnTo>
                    <a:pt x="599" y="930"/>
                  </a:lnTo>
                  <a:lnTo>
                    <a:pt x="587" y="956"/>
                  </a:lnTo>
                  <a:lnTo>
                    <a:pt x="571" y="986"/>
                  </a:lnTo>
                  <a:lnTo>
                    <a:pt x="554" y="1017"/>
                  </a:lnTo>
                  <a:lnTo>
                    <a:pt x="537" y="1045"/>
                  </a:lnTo>
                  <a:lnTo>
                    <a:pt x="528" y="1057"/>
                  </a:lnTo>
                  <a:lnTo>
                    <a:pt x="518" y="1068"/>
                  </a:lnTo>
                  <a:lnTo>
                    <a:pt x="510" y="1076"/>
                  </a:lnTo>
                  <a:lnTo>
                    <a:pt x="502" y="1080"/>
                  </a:lnTo>
                  <a:lnTo>
                    <a:pt x="493" y="1082"/>
                  </a:lnTo>
                  <a:lnTo>
                    <a:pt x="482" y="1084"/>
                  </a:lnTo>
                  <a:lnTo>
                    <a:pt x="470" y="1087"/>
                  </a:lnTo>
                  <a:lnTo>
                    <a:pt x="456" y="1087"/>
                  </a:lnTo>
                  <a:lnTo>
                    <a:pt x="426" y="1088"/>
                  </a:lnTo>
                  <a:lnTo>
                    <a:pt x="394" y="1087"/>
                  </a:lnTo>
                  <a:lnTo>
                    <a:pt x="361" y="1084"/>
                  </a:lnTo>
                  <a:lnTo>
                    <a:pt x="331" y="1082"/>
                  </a:lnTo>
                  <a:lnTo>
                    <a:pt x="305" y="1080"/>
                  </a:lnTo>
                  <a:lnTo>
                    <a:pt x="285" y="1080"/>
                  </a:lnTo>
                  <a:lnTo>
                    <a:pt x="278" y="1079"/>
                  </a:lnTo>
                  <a:lnTo>
                    <a:pt x="270" y="1077"/>
                  </a:lnTo>
                  <a:lnTo>
                    <a:pt x="262" y="1075"/>
                  </a:lnTo>
                  <a:lnTo>
                    <a:pt x="254" y="1071"/>
                  </a:lnTo>
                  <a:lnTo>
                    <a:pt x="237" y="1064"/>
                  </a:lnTo>
                  <a:lnTo>
                    <a:pt x="220" y="1058"/>
                  </a:lnTo>
                  <a:lnTo>
                    <a:pt x="211" y="1057"/>
                  </a:lnTo>
                  <a:lnTo>
                    <a:pt x="201" y="1057"/>
                  </a:lnTo>
                  <a:lnTo>
                    <a:pt x="192" y="1058"/>
                  </a:lnTo>
                  <a:lnTo>
                    <a:pt x="181" y="1063"/>
                  </a:lnTo>
                  <a:lnTo>
                    <a:pt x="171" y="1068"/>
                  </a:lnTo>
                  <a:lnTo>
                    <a:pt x="159" y="1078"/>
                  </a:lnTo>
                  <a:lnTo>
                    <a:pt x="148" y="1090"/>
                  </a:lnTo>
                  <a:lnTo>
                    <a:pt x="136" y="1105"/>
                  </a:lnTo>
                  <a:lnTo>
                    <a:pt x="110" y="1140"/>
                  </a:lnTo>
                  <a:lnTo>
                    <a:pt x="84" y="1175"/>
                  </a:lnTo>
                  <a:lnTo>
                    <a:pt x="60" y="1211"/>
                  </a:lnTo>
                  <a:lnTo>
                    <a:pt x="38" y="1243"/>
                  </a:lnTo>
                  <a:lnTo>
                    <a:pt x="28" y="1259"/>
                  </a:lnTo>
                  <a:lnTo>
                    <a:pt x="20" y="1274"/>
                  </a:lnTo>
                  <a:lnTo>
                    <a:pt x="12" y="1288"/>
                  </a:lnTo>
                  <a:lnTo>
                    <a:pt x="7" y="1300"/>
                  </a:lnTo>
                  <a:lnTo>
                    <a:pt x="2" y="1312"/>
                  </a:lnTo>
                  <a:lnTo>
                    <a:pt x="0" y="1323"/>
                  </a:lnTo>
                  <a:lnTo>
                    <a:pt x="0" y="1327"/>
                  </a:lnTo>
                  <a:lnTo>
                    <a:pt x="0" y="1331"/>
                  </a:lnTo>
                  <a:lnTo>
                    <a:pt x="1" y="1335"/>
                  </a:lnTo>
                  <a:lnTo>
                    <a:pt x="2" y="1338"/>
                  </a:lnTo>
                  <a:lnTo>
                    <a:pt x="11" y="1355"/>
                  </a:lnTo>
                  <a:lnTo>
                    <a:pt x="22" y="1379"/>
                  </a:lnTo>
                  <a:lnTo>
                    <a:pt x="35" y="1410"/>
                  </a:lnTo>
                  <a:lnTo>
                    <a:pt x="47" y="1444"/>
                  </a:lnTo>
                  <a:lnTo>
                    <a:pt x="52" y="1461"/>
                  </a:lnTo>
                  <a:lnTo>
                    <a:pt x="58" y="1479"/>
                  </a:lnTo>
                  <a:lnTo>
                    <a:pt x="62" y="1497"/>
                  </a:lnTo>
                  <a:lnTo>
                    <a:pt x="64" y="1515"/>
                  </a:lnTo>
                  <a:lnTo>
                    <a:pt x="66" y="1532"/>
                  </a:lnTo>
                  <a:lnTo>
                    <a:pt x="66" y="1549"/>
                  </a:lnTo>
                  <a:lnTo>
                    <a:pt x="64" y="1564"/>
                  </a:lnTo>
                  <a:lnTo>
                    <a:pt x="61" y="1580"/>
                  </a:lnTo>
                  <a:lnTo>
                    <a:pt x="51" y="1608"/>
                  </a:lnTo>
                  <a:lnTo>
                    <a:pt x="40" y="1637"/>
                  </a:lnTo>
                  <a:lnTo>
                    <a:pt x="30" y="1666"/>
                  </a:lnTo>
                  <a:lnTo>
                    <a:pt x="22" y="1694"/>
                  </a:lnTo>
                  <a:lnTo>
                    <a:pt x="19" y="1708"/>
                  </a:lnTo>
                  <a:lnTo>
                    <a:pt x="16" y="1722"/>
                  </a:lnTo>
                  <a:lnTo>
                    <a:pt x="15" y="1735"/>
                  </a:lnTo>
                  <a:lnTo>
                    <a:pt x="15" y="1748"/>
                  </a:lnTo>
                  <a:lnTo>
                    <a:pt x="16" y="1760"/>
                  </a:lnTo>
                  <a:lnTo>
                    <a:pt x="19" y="1773"/>
                  </a:lnTo>
                  <a:lnTo>
                    <a:pt x="22" y="1785"/>
                  </a:lnTo>
                  <a:lnTo>
                    <a:pt x="27" y="1796"/>
                  </a:lnTo>
                  <a:lnTo>
                    <a:pt x="35" y="1807"/>
                  </a:lnTo>
                  <a:lnTo>
                    <a:pt x="44" y="1818"/>
                  </a:lnTo>
                  <a:lnTo>
                    <a:pt x="54" y="1829"/>
                  </a:lnTo>
                  <a:lnTo>
                    <a:pt x="66" y="1840"/>
                  </a:lnTo>
                  <a:lnTo>
                    <a:pt x="79" y="1849"/>
                  </a:lnTo>
                  <a:lnTo>
                    <a:pt x="94" y="1859"/>
                  </a:lnTo>
                  <a:lnTo>
                    <a:pt x="109" y="1870"/>
                  </a:lnTo>
                  <a:lnTo>
                    <a:pt x="124" y="1879"/>
                  </a:lnTo>
                  <a:lnTo>
                    <a:pt x="157" y="1897"/>
                  </a:lnTo>
                  <a:lnTo>
                    <a:pt x="190" y="1913"/>
                  </a:lnTo>
                  <a:lnTo>
                    <a:pt x="222" y="1927"/>
                  </a:lnTo>
                  <a:lnTo>
                    <a:pt x="252" y="1938"/>
                  </a:lnTo>
                  <a:lnTo>
                    <a:pt x="279" y="1946"/>
                  </a:lnTo>
                  <a:lnTo>
                    <a:pt x="304" y="1953"/>
                  </a:lnTo>
                  <a:lnTo>
                    <a:pt x="315" y="1956"/>
                  </a:lnTo>
                  <a:lnTo>
                    <a:pt x="324" y="1960"/>
                  </a:lnTo>
                  <a:lnTo>
                    <a:pt x="334" y="1965"/>
                  </a:lnTo>
                  <a:lnTo>
                    <a:pt x="343" y="1969"/>
                  </a:lnTo>
                  <a:lnTo>
                    <a:pt x="350" y="1973"/>
                  </a:lnTo>
                  <a:lnTo>
                    <a:pt x="357" y="1979"/>
                  </a:lnTo>
                  <a:lnTo>
                    <a:pt x="363" y="1987"/>
                  </a:lnTo>
                  <a:lnTo>
                    <a:pt x="368" y="1994"/>
                  </a:lnTo>
                  <a:lnTo>
                    <a:pt x="372" y="2003"/>
                  </a:lnTo>
                  <a:lnTo>
                    <a:pt x="374" y="2013"/>
                  </a:lnTo>
                  <a:lnTo>
                    <a:pt x="377" y="2025"/>
                  </a:lnTo>
                  <a:lnTo>
                    <a:pt x="377" y="2038"/>
                  </a:lnTo>
                  <a:lnTo>
                    <a:pt x="377" y="2066"/>
                  </a:lnTo>
                  <a:lnTo>
                    <a:pt x="375" y="2095"/>
                  </a:lnTo>
                  <a:lnTo>
                    <a:pt x="375" y="2110"/>
                  </a:lnTo>
                  <a:lnTo>
                    <a:pt x="373" y="2125"/>
                  </a:lnTo>
                  <a:lnTo>
                    <a:pt x="371" y="2140"/>
                  </a:lnTo>
                  <a:lnTo>
                    <a:pt x="369" y="2155"/>
                  </a:lnTo>
                  <a:lnTo>
                    <a:pt x="365" y="2170"/>
                  </a:lnTo>
                  <a:lnTo>
                    <a:pt x="360" y="2186"/>
                  </a:lnTo>
                  <a:lnTo>
                    <a:pt x="356" y="2201"/>
                  </a:lnTo>
                  <a:lnTo>
                    <a:pt x="349" y="2216"/>
                  </a:lnTo>
                  <a:lnTo>
                    <a:pt x="342" y="2232"/>
                  </a:lnTo>
                  <a:lnTo>
                    <a:pt x="332" y="2248"/>
                  </a:lnTo>
                  <a:lnTo>
                    <a:pt x="322" y="2263"/>
                  </a:lnTo>
                  <a:lnTo>
                    <a:pt x="310" y="2279"/>
                  </a:lnTo>
                  <a:lnTo>
                    <a:pt x="299" y="2293"/>
                  </a:lnTo>
                  <a:lnTo>
                    <a:pt x="289" y="2309"/>
                  </a:lnTo>
                  <a:lnTo>
                    <a:pt x="283" y="2322"/>
                  </a:lnTo>
                  <a:lnTo>
                    <a:pt x="278" y="2335"/>
                  </a:lnTo>
                  <a:lnTo>
                    <a:pt x="273" y="2347"/>
                  </a:lnTo>
                  <a:lnTo>
                    <a:pt x="271" y="2358"/>
                  </a:lnTo>
                  <a:lnTo>
                    <a:pt x="269" y="2369"/>
                  </a:lnTo>
                  <a:lnTo>
                    <a:pt x="269" y="2378"/>
                  </a:lnTo>
                  <a:lnTo>
                    <a:pt x="270" y="2398"/>
                  </a:lnTo>
                  <a:lnTo>
                    <a:pt x="273" y="2417"/>
                  </a:lnTo>
                  <a:lnTo>
                    <a:pt x="275" y="2435"/>
                  </a:lnTo>
                  <a:lnTo>
                    <a:pt x="278" y="2453"/>
                  </a:lnTo>
                  <a:lnTo>
                    <a:pt x="279" y="2463"/>
                  </a:lnTo>
                  <a:lnTo>
                    <a:pt x="282" y="2474"/>
                  </a:lnTo>
                  <a:lnTo>
                    <a:pt x="286" y="2486"/>
                  </a:lnTo>
                  <a:lnTo>
                    <a:pt x="293" y="2499"/>
                  </a:lnTo>
                  <a:lnTo>
                    <a:pt x="309" y="2525"/>
                  </a:lnTo>
                  <a:lnTo>
                    <a:pt x="326" y="2554"/>
                  </a:lnTo>
                  <a:lnTo>
                    <a:pt x="345" y="2582"/>
                  </a:lnTo>
                  <a:lnTo>
                    <a:pt x="361" y="2608"/>
                  </a:lnTo>
                  <a:lnTo>
                    <a:pt x="368" y="2621"/>
                  </a:lnTo>
                  <a:lnTo>
                    <a:pt x="372" y="2633"/>
                  </a:lnTo>
                  <a:lnTo>
                    <a:pt x="375" y="2644"/>
                  </a:lnTo>
                  <a:lnTo>
                    <a:pt x="377" y="2654"/>
                  </a:lnTo>
                  <a:lnTo>
                    <a:pt x="377" y="2663"/>
                  </a:lnTo>
                  <a:lnTo>
                    <a:pt x="375" y="2674"/>
                  </a:lnTo>
                  <a:lnTo>
                    <a:pt x="373" y="2686"/>
                  </a:lnTo>
                  <a:lnTo>
                    <a:pt x="371" y="2698"/>
                  </a:lnTo>
                  <a:lnTo>
                    <a:pt x="365" y="2725"/>
                  </a:lnTo>
                  <a:lnTo>
                    <a:pt x="355" y="2753"/>
                  </a:lnTo>
                  <a:lnTo>
                    <a:pt x="349" y="2766"/>
                  </a:lnTo>
                  <a:lnTo>
                    <a:pt x="344" y="2779"/>
                  </a:lnTo>
                  <a:lnTo>
                    <a:pt x="337" y="2792"/>
                  </a:lnTo>
                  <a:lnTo>
                    <a:pt x="331" y="2805"/>
                  </a:lnTo>
                  <a:lnTo>
                    <a:pt x="324" y="2816"/>
                  </a:lnTo>
                  <a:lnTo>
                    <a:pt x="317" y="2827"/>
                  </a:lnTo>
                  <a:lnTo>
                    <a:pt x="310" y="2836"/>
                  </a:lnTo>
                  <a:lnTo>
                    <a:pt x="303" y="2845"/>
                  </a:lnTo>
                  <a:lnTo>
                    <a:pt x="295" y="2854"/>
                  </a:lnTo>
                  <a:lnTo>
                    <a:pt x="289" y="2863"/>
                  </a:lnTo>
                  <a:lnTo>
                    <a:pt x="284" y="2873"/>
                  </a:lnTo>
                  <a:lnTo>
                    <a:pt x="281" y="2884"/>
                  </a:lnTo>
                  <a:lnTo>
                    <a:pt x="278" y="2895"/>
                  </a:lnTo>
                  <a:lnTo>
                    <a:pt x="276" y="2907"/>
                  </a:lnTo>
                  <a:lnTo>
                    <a:pt x="275" y="2919"/>
                  </a:lnTo>
                  <a:lnTo>
                    <a:pt x="275" y="2931"/>
                  </a:lnTo>
                  <a:lnTo>
                    <a:pt x="276" y="2955"/>
                  </a:lnTo>
                  <a:lnTo>
                    <a:pt x="279" y="2977"/>
                  </a:lnTo>
                  <a:lnTo>
                    <a:pt x="282" y="2996"/>
                  </a:lnTo>
                  <a:lnTo>
                    <a:pt x="285" y="3012"/>
                  </a:lnTo>
                  <a:lnTo>
                    <a:pt x="288" y="3026"/>
                  </a:lnTo>
                  <a:lnTo>
                    <a:pt x="293" y="3043"/>
                  </a:lnTo>
                  <a:lnTo>
                    <a:pt x="296" y="3064"/>
                  </a:lnTo>
                  <a:lnTo>
                    <a:pt x="298" y="3086"/>
                  </a:lnTo>
                  <a:lnTo>
                    <a:pt x="298" y="3109"/>
                  </a:lnTo>
                  <a:lnTo>
                    <a:pt x="297" y="3132"/>
                  </a:lnTo>
                  <a:lnTo>
                    <a:pt x="295" y="3143"/>
                  </a:lnTo>
                  <a:lnTo>
                    <a:pt x="293" y="3155"/>
                  </a:lnTo>
                  <a:lnTo>
                    <a:pt x="289" y="3167"/>
                  </a:lnTo>
                  <a:lnTo>
                    <a:pt x="285" y="3178"/>
                  </a:lnTo>
                  <a:lnTo>
                    <a:pt x="274" y="3206"/>
                  </a:lnTo>
                  <a:lnTo>
                    <a:pt x="261" y="3241"/>
                  </a:lnTo>
                  <a:lnTo>
                    <a:pt x="247" y="3279"/>
                  </a:lnTo>
                  <a:lnTo>
                    <a:pt x="234" y="3316"/>
                  </a:lnTo>
                  <a:lnTo>
                    <a:pt x="244" y="3327"/>
                  </a:lnTo>
                  <a:lnTo>
                    <a:pt x="250" y="3338"/>
                  </a:lnTo>
                  <a:lnTo>
                    <a:pt x="257" y="3347"/>
                  </a:lnTo>
                  <a:lnTo>
                    <a:pt x="261" y="3354"/>
                  </a:lnTo>
                  <a:lnTo>
                    <a:pt x="269" y="3369"/>
                  </a:lnTo>
                  <a:lnTo>
                    <a:pt x="276" y="3378"/>
                  </a:lnTo>
                  <a:lnTo>
                    <a:pt x="281" y="3382"/>
                  </a:lnTo>
                  <a:lnTo>
                    <a:pt x="285" y="3385"/>
                  </a:lnTo>
                  <a:lnTo>
                    <a:pt x="289" y="3387"/>
                  </a:lnTo>
                  <a:lnTo>
                    <a:pt x="294" y="3389"/>
                  </a:lnTo>
                  <a:lnTo>
                    <a:pt x="299" y="3389"/>
                  </a:lnTo>
                  <a:lnTo>
                    <a:pt x="304" y="3390"/>
                  </a:lnTo>
                  <a:lnTo>
                    <a:pt x="309" y="3389"/>
                  </a:lnTo>
                  <a:lnTo>
                    <a:pt x="315" y="3389"/>
                  </a:lnTo>
                  <a:lnTo>
                    <a:pt x="326" y="3385"/>
                  </a:lnTo>
                  <a:lnTo>
                    <a:pt x="338" y="3381"/>
                  </a:lnTo>
                  <a:lnTo>
                    <a:pt x="370" y="3366"/>
                  </a:lnTo>
                  <a:lnTo>
                    <a:pt x="407" y="3349"/>
                  </a:lnTo>
                  <a:lnTo>
                    <a:pt x="430" y="3339"/>
                  </a:lnTo>
                  <a:lnTo>
                    <a:pt x="454" y="3329"/>
                  </a:lnTo>
                  <a:lnTo>
                    <a:pt x="481" y="3321"/>
                  </a:lnTo>
                  <a:lnTo>
                    <a:pt x="510" y="3313"/>
                  </a:lnTo>
                  <a:lnTo>
                    <a:pt x="527" y="3309"/>
                  </a:lnTo>
                  <a:lnTo>
                    <a:pt x="542" y="3302"/>
                  </a:lnTo>
                  <a:lnTo>
                    <a:pt x="557" y="3296"/>
                  </a:lnTo>
                  <a:lnTo>
                    <a:pt x="572" y="3288"/>
                  </a:lnTo>
                  <a:lnTo>
                    <a:pt x="588" y="3280"/>
                  </a:lnTo>
                  <a:lnTo>
                    <a:pt x="603" y="3271"/>
                  </a:lnTo>
                  <a:lnTo>
                    <a:pt x="617" y="3261"/>
                  </a:lnTo>
                  <a:lnTo>
                    <a:pt x="632" y="3250"/>
                  </a:lnTo>
                  <a:lnTo>
                    <a:pt x="661" y="3227"/>
                  </a:lnTo>
                  <a:lnTo>
                    <a:pt x="688" y="3202"/>
                  </a:lnTo>
                  <a:lnTo>
                    <a:pt x="714" y="3176"/>
                  </a:lnTo>
                  <a:lnTo>
                    <a:pt x="739" y="3149"/>
                  </a:lnTo>
                  <a:lnTo>
                    <a:pt x="762" y="3122"/>
                  </a:lnTo>
                  <a:lnTo>
                    <a:pt x="782" y="3094"/>
                  </a:lnTo>
                  <a:lnTo>
                    <a:pt x="802" y="3068"/>
                  </a:lnTo>
                  <a:lnTo>
                    <a:pt x="819" y="3043"/>
                  </a:lnTo>
                  <a:lnTo>
                    <a:pt x="835" y="3020"/>
                  </a:lnTo>
                  <a:lnTo>
                    <a:pt x="848" y="3000"/>
                  </a:lnTo>
                  <a:lnTo>
                    <a:pt x="858" y="2982"/>
                  </a:lnTo>
                  <a:lnTo>
                    <a:pt x="865" y="2969"/>
                  </a:lnTo>
                  <a:lnTo>
                    <a:pt x="868" y="2963"/>
                  </a:lnTo>
                  <a:lnTo>
                    <a:pt x="873" y="2956"/>
                  </a:lnTo>
                  <a:lnTo>
                    <a:pt x="879" y="2950"/>
                  </a:lnTo>
                  <a:lnTo>
                    <a:pt x="887" y="2942"/>
                  </a:lnTo>
                  <a:lnTo>
                    <a:pt x="903" y="2926"/>
                  </a:lnTo>
                  <a:lnTo>
                    <a:pt x="925" y="2908"/>
                  </a:lnTo>
                  <a:lnTo>
                    <a:pt x="949" y="2890"/>
                  </a:lnTo>
                  <a:lnTo>
                    <a:pt x="975" y="2871"/>
                  </a:lnTo>
                  <a:lnTo>
                    <a:pt x="1002" y="2853"/>
                  </a:lnTo>
                  <a:lnTo>
                    <a:pt x="1032" y="2834"/>
                  </a:lnTo>
                  <a:lnTo>
                    <a:pt x="1061" y="2816"/>
                  </a:lnTo>
                  <a:lnTo>
                    <a:pt x="1090" y="2798"/>
                  </a:lnTo>
                  <a:lnTo>
                    <a:pt x="1119" y="2782"/>
                  </a:lnTo>
                  <a:lnTo>
                    <a:pt x="1146" y="2767"/>
                  </a:lnTo>
                  <a:lnTo>
                    <a:pt x="1171" y="2754"/>
                  </a:lnTo>
                  <a:lnTo>
                    <a:pt x="1194" y="2743"/>
                  </a:lnTo>
                  <a:lnTo>
                    <a:pt x="1213" y="2735"/>
                  </a:lnTo>
                  <a:lnTo>
                    <a:pt x="1229" y="2730"/>
                  </a:lnTo>
                  <a:lnTo>
                    <a:pt x="1243" y="2725"/>
                  </a:lnTo>
                  <a:lnTo>
                    <a:pt x="1255" y="2720"/>
                  </a:lnTo>
                  <a:lnTo>
                    <a:pt x="1266" y="2715"/>
                  </a:lnTo>
                  <a:lnTo>
                    <a:pt x="1277" y="2708"/>
                  </a:lnTo>
                  <a:lnTo>
                    <a:pt x="1285" y="2700"/>
                  </a:lnTo>
                  <a:lnTo>
                    <a:pt x="1294" y="2692"/>
                  </a:lnTo>
                  <a:lnTo>
                    <a:pt x="1302" y="2683"/>
                  </a:lnTo>
                  <a:lnTo>
                    <a:pt x="1308" y="2672"/>
                  </a:lnTo>
                  <a:lnTo>
                    <a:pt x="1315" y="2661"/>
                  </a:lnTo>
                  <a:lnTo>
                    <a:pt x="1320" y="2649"/>
                  </a:lnTo>
                  <a:lnTo>
                    <a:pt x="1323" y="2635"/>
                  </a:lnTo>
                  <a:lnTo>
                    <a:pt x="1328" y="2621"/>
                  </a:lnTo>
                  <a:lnTo>
                    <a:pt x="1330" y="2606"/>
                  </a:lnTo>
                  <a:lnTo>
                    <a:pt x="1332" y="2589"/>
                  </a:lnTo>
                  <a:lnTo>
                    <a:pt x="1333" y="2572"/>
                  </a:lnTo>
                  <a:lnTo>
                    <a:pt x="1333" y="2552"/>
                  </a:lnTo>
                  <a:lnTo>
                    <a:pt x="1334" y="2543"/>
                  </a:lnTo>
                  <a:lnTo>
                    <a:pt x="1335" y="2533"/>
                  </a:lnTo>
                  <a:lnTo>
                    <a:pt x="1336" y="2522"/>
                  </a:lnTo>
                  <a:lnTo>
                    <a:pt x="1340" y="2511"/>
                  </a:lnTo>
                  <a:lnTo>
                    <a:pt x="1346" y="2488"/>
                  </a:lnTo>
                  <a:lnTo>
                    <a:pt x="1355" y="2464"/>
                  </a:lnTo>
                  <a:lnTo>
                    <a:pt x="1366" y="2440"/>
                  </a:lnTo>
                  <a:lnTo>
                    <a:pt x="1379" y="2415"/>
                  </a:lnTo>
                  <a:lnTo>
                    <a:pt x="1393" y="2390"/>
                  </a:lnTo>
                  <a:lnTo>
                    <a:pt x="1407" y="2365"/>
                  </a:lnTo>
                  <a:lnTo>
                    <a:pt x="1439" y="2315"/>
                  </a:lnTo>
                  <a:lnTo>
                    <a:pt x="1469" y="2266"/>
                  </a:lnTo>
                  <a:lnTo>
                    <a:pt x="1484" y="2242"/>
                  </a:lnTo>
                  <a:lnTo>
                    <a:pt x="1497" y="2219"/>
                  </a:lnTo>
                  <a:lnTo>
                    <a:pt x="1511" y="2198"/>
                  </a:lnTo>
                  <a:lnTo>
                    <a:pt x="1520" y="2178"/>
                  </a:lnTo>
                  <a:lnTo>
                    <a:pt x="1526" y="2168"/>
                  </a:lnTo>
                  <a:lnTo>
                    <a:pt x="1532" y="2160"/>
                  </a:lnTo>
                  <a:lnTo>
                    <a:pt x="1540" y="2151"/>
                  </a:lnTo>
                  <a:lnTo>
                    <a:pt x="1548" y="2142"/>
                  </a:lnTo>
                  <a:lnTo>
                    <a:pt x="1556" y="2135"/>
                  </a:lnTo>
                  <a:lnTo>
                    <a:pt x="1565" y="2127"/>
                  </a:lnTo>
                  <a:lnTo>
                    <a:pt x="1575" y="2119"/>
                  </a:lnTo>
                  <a:lnTo>
                    <a:pt x="1585" y="2113"/>
                  </a:lnTo>
                  <a:lnTo>
                    <a:pt x="1606" y="2101"/>
                  </a:lnTo>
                  <a:lnTo>
                    <a:pt x="1629" y="2089"/>
                  </a:lnTo>
                  <a:lnTo>
                    <a:pt x="1652" y="2079"/>
                  </a:lnTo>
                  <a:lnTo>
                    <a:pt x="1676" y="2071"/>
                  </a:lnTo>
                  <a:lnTo>
                    <a:pt x="1698" y="2064"/>
                  </a:lnTo>
                  <a:lnTo>
                    <a:pt x="1719" y="2058"/>
                  </a:lnTo>
                  <a:lnTo>
                    <a:pt x="1739" y="2053"/>
                  </a:lnTo>
                  <a:lnTo>
                    <a:pt x="1756" y="2049"/>
                  </a:lnTo>
                  <a:lnTo>
                    <a:pt x="1782" y="2044"/>
                  </a:lnTo>
                  <a:lnTo>
                    <a:pt x="1791" y="2042"/>
                  </a:lnTo>
                  <a:lnTo>
                    <a:pt x="1798" y="2038"/>
                  </a:lnTo>
                  <a:lnTo>
                    <a:pt x="1814" y="2022"/>
                  </a:lnTo>
                  <a:lnTo>
                    <a:pt x="1825" y="2012"/>
                  </a:lnTo>
                  <a:lnTo>
                    <a:pt x="1838" y="1999"/>
                  </a:lnTo>
                  <a:lnTo>
                    <a:pt x="1851" y="1983"/>
                  </a:lnTo>
                  <a:lnTo>
                    <a:pt x="1865" y="1966"/>
                  </a:lnTo>
                  <a:lnTo>
                    <a:pt x="1879" y="1946"/>
                  </a:lnTo>
                  <a:lnTo>
                    <a:pt x="1894" y="1926"/>
                  </a:lnTo>
                  <a:lnTo>
                    <a:pt x="1907" y="1904"/>
                  </a:lnTo>
                  <a:lnTo>
                    <a:pt x="1919" y="1880"/>
                  </a:lnTo>
                  <a:lnTo>
                    <a:pt x="1924" y="1868"/>
                  </a:lnTo>
                  <a:lnTo>
                    <a:pt x="1930" y="1855"/>
                  </a:lnTo>
                  <a:lnTo>
                    <a:pt x="1934" y="1842"/>
                  </a:lnTo>
                  <a:lnTo>
                    <a:pt x="1938" y="1829"/>
                  </a:lnTo>
                  <a:lnTo>
                    <a:pt x="1942" y="1815"/>
                  </a:lnTo>
                  <a:lnTo>
                    <a:pt x="1944" y="1800"/>
                  </a:lnTo>
                  <a:lnTo>
                    <a:pt x="1946" y="1786"/>
                  </a:lnTo>
                  <a:lnTo>
                    <a:pt x="1948" y="1772"/>
                  </a:lnTo>
                  <a:lnTo>
                    <a:pt x="1949" y="1741"/>
                  </a:lnTo>
                  <a:lnTo>
                    <a:pt x="1948" y="1706"/>
                  </a:lnTo>
                  <a:lnTo>
                    <a:pt x="1947" y="1667"/>
                  </a:lnTo>
                  <a:lnTo>
                    <a:pt x="1944" y="1626"/>
                  </a:lnTo>
                  <a:lnTo>
                    <a:pt x="1937" y="1539"/>
                  </a:lnTo>
                  <a:lnTo>
                    <a:pt x="1928" y="1450"/>
                  </a:lnTo>
                  <a:lnTo>
                    <a:pt x="1920" y="1364"/>
                  </a:lnTo>
                  <a:lnTo>
                    <a:pt x="1914" y="1285"/>
                  </a:lnTo>
                  <a:lnTo>
                    <a:pt x="1912" y="1249"/>
                  </a:lnTo>
                  <a:lnTo>
                    <a:pt x="1912" y="1217"/>
                  </a:lnTo>
                  <a:lnTo>
                    <a:pt x="1913" y="1190"/>
                  </a:lnTo>
                  <a:lnTo>
                    <a:pt x="1916" y="1168"/>
                  </a:lnTo>
                  <a:lnTo>
                    <a:pt x="1921" y="1147"/>
                  </a:lnTo>
                  <a:lnTo>
                    <a:pt x="1927" y="1126"/>
                  </a:lnTo>
                  <a:lnTo>
                    <a:pt x="1936" y="1103"/>
                  </a:lnTo>
                  <a:lnTo>
                    <a:pt x="1946" y="1079"/>
                  </a:lnTo>
                  <a:lnTo>
                    <a:pt x="1968" y="1028"/>
                  </a:lnTo>
                  <a:lnTo>
                    <a:pt x="1992" y="977"/>
                  </a:lnTo>
                  <a:lnTo>
                    <a:pt x="2018" y="925"/>
                  </a:lnTo>
                  <a:lnTo>
                    <a:pt x="2043" y="877"/>
                  </a:lnTo>
                  <a:lnTo>
                    <a:pt x="2064" y="832"/>
                  </a:lnTo>
                  <a:lnTo>
                    <a:pt x="2083" y="793"/>
                  </a:lnTo>
                  <a:lnTo>
                    <a:pt x="2092" y="775"/>
                  </a:lnTo>
                  <a:lnTo>
                    <a:pt x="2103" y="756"/>
                  </a:lnTo>
                  <a:lnTo>
                    <a:pt x="2115" y="737"/>
                  </a:lnTo>
                  <a:lnTo>
                    <a:pt x="2129" y="717"/>
                  </a:lnTo>
                  <a:lnTo>
                    <a:pt x="2159" y="676"/>
                  </a:lnTo>
                  <a:lnTo>
                    <a:pt x="2192" y="637"/>
                  </a:lnTo>
                  <a:lnTo>
                    <a:pt x="2226" y="599"/>
                  </a:lnTo>
                  <a:lnTo>
                    <a:pt x="2256" y="564"/>
                  </a:lnTo>
                  <a:lnTo>
                    <a:pt x="2282" y="535"/>
                  </a:lnTo>
                  <a:lnTo>
                    <a:pt x="2302" y="512"/>
                  </a:lnTo>
                  <a:lnTo>
                    <a:pt x="2308" y="501"/>
                  </a:lnTo>
                  <a:lnTo>
                    <a:pt x="2315" y="490"/>
                  </a:lnTo>
                  <a:lnTo>
                    <a:pt x="2319" y="478"/>
                  </a:lnTo>
                  <a:lnTo>
                    <a:pt x="2322" y="464"/>
                  </a:lnTo>
                  <a:lnTo>
                    <a:pt x="2323" y="450"/>
                  </a:lnTo>
                  <a:lnTo>
                    <a:pt x="2325" y="436"/>
                  </a:lnTo>
                  <a:lnTo>
                    <a:pt x="2325" y="421"/>
                  </a:lnTo>
                  <a:lnTo>
                    <a:pt x="2323" y="405"/>
                  </a:lnTo>
                  <a:lnTo>
                    <a:pt x="2321" y="389"/>
                  </a:lnTo>
                  <a:lnTo>
                    <a:pt x="2319" y="374"/>
                  </a:lnTo>
                  <a:lnTo>
                    <a:pt x="2316" y="357"/>
                  </a:lnTo>
                  <a:lnTo>
                    <a:pt x="2312" y="342"/>
                  </a:lnTo>
                  <a:lnTo>
                    <a:pt x="2303" y="312"/>
                  </a:lnTo>
                  <a:lnTo>
                    <a:pt x="2291" y="282"/>
                  </a:lnTo>
                  <a:lnTo>
                    <a:pt x="2280" y="255"/>
                  </a:lnTo>
                  <a:lnTo>
                    <a:pt x="2271" y="226"/>
                  </a:lnTo>
                  <a:lnTo>
                    <a:pt x="2265" y="199"/>
                  </a:lnTo>
                  <a:lnTo>
                    <a:pt x="2258" y="172"/>
                  </a:lnTo>
                  <a:lnTo>
                    <a:pt x="2255" y="150"/>
                  </a:lnTo>
                  <a:lnTo>
                    <a:pt x="2252" y="132"/>
                  </a:lnTo>
                  <a:lnTo>
                    <a:pt x="2251" y="120"/>
                  </a:lnTo>
                  <a:lnTo>
                    <a:pt x="2249" y="116"/>
                  </a:lnTo>
                  <a:lnTo>
                    <a:pt x="2256" y="111"/>
                  </a:lnTo>
                  <a:lnTo>
                    <a:pt x="2272" y="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1282"/>
            <p:cNvSpPr>
              <a:spLocks noChangeAspect="1"/>
            </p:cNvSpPr>
            <p:nvPr/>
          </p:nvSpPr>
          <p:spPr bwMode="auto">
            <a:xfrm>
              <a:off x="4282" y="3111"/>
              <a:ext cx="172" cy="413"/>
            </a:xfrm>
            <a:custGeom>
              <a:avLst/>
              <a:gdLst>
                <a:gd name="T0" fmla="*/ 0 w 1303"/>
                <a:gd name="T1" fmla="*/ 0 h 2910"/>
                <a:gd name="T2" fmla="*/ 0 w 1303"/>
                <a:gd name="T3" fmla="*/ 0 h 2910"/>
                <a:gd name="T4" fmla="*/ 0 w 1303"/>
                <a:gd name="T5" fmla="*/ 0 h 2910"/>
                <a:gd name="T6" fmla="*/ 0 w 1303"/>
                <a:gd name="T7" fmla="*/ 0 h 2910"/>
                <a:gd name="T8" fmla="*/ 0 w 1303"/>
                <a:gd name="T9" fmla="*/ 0 h 2910"/>
                <a:gd name="T10" fmla="*/ 0 w 1303"/>
                <a:gd name="T11" fmla="*/ 0 h 2910"/>
                <a:gd name="T12" fmla="*/ 0 w 1303"/>
                <a:gd name="T13" fmla="*/ 0 h 2910"/>
                <a:gd name="T14" fmla="*/ 0 w 1303"/>
                <a:gd name="T15" fmla="*/ 0 h 2910"/>
                <a:gd name="T16" fmla="*/ 0 w 1303"/>
                <a:gd name="T17" fmla="*/ 0 h 2910"/>
                <a:gd name="T18" fmla="*/ 0 w 1303"/>
                <a:gd name="T19" fmla="*/ 0 h 2910"/>
                <a:gd name="T20" fmla="*/ 0 w 1303"/>
                <a:gd name="T21" fmla="*/ 0 h 2910"/>
                <a:gd name="T22" fmla="*/ 0 w 1303"/>
                <a:gd name="T23" fmla="*/ 0 h 2910"/>
                <a:gd name="T24" fmla="*/ 0 w 1303"/>
                <a:gd name="T25" fmla="*/ 0 h 2910"/>
                <a:gd name="T26" fmla="*/ 0 w 1303"/>
                <a:gd name="T27" fmla="*/ 0 h 2910"/>
                <a:gd name="T28" fmla="*/ 0 w 1303"/>
                <a:gd name="T29" fmla="*/ 0 h 2910"/>
                <a:gd name="T30" fmla="*/ 0 w 1303"/>
                <a:gd name="T31" fmla="*/ 0 h 2910"/>
                <a:gd name="T32" fmla="*/ 0 w 1303"/>
                <a:gd name="T33" fmla="*/ 0 h 2910"/>
                <a:gd name="T34" fmla="*/ 0 w 1303"/>
                <a:gd name="T35" fmla="*/ 0 h 2910"/>
                <a:gd name="T36" fmla="*/ 0 w 1303"/>
                <a:gd name="T37" fmla="*/ 0 h 2910"/>
                <a:gd name="T38" fmla="*/ 0 w 1303"/>
                <a:gd name="T39" fmla="*/ 0 h 2910"/>
                <a:gd name="T40" fmla="*/ 0 w 1303"/>
                <a:gd name="T41" fmla="*/ 0 h 2910"/>
                <a:gd name="T42" fmla="*/ 0 w 1303"/>
                <a:gd name="T43" fmla="*/ 0 h 2910"/>
                <a:gd name="T44" fmla="*/ 0 w 1303"/>
                <a:gd name="T45" fmla="*/ 0 h 2910"/>
                <a:gd name="T46" fmla="*/ 0 w 1303"/>
                <a:gd name="T47" fmla="*/ 0 h 2910"/>
                <a:gd name="T48" fmla="*/ 0 w 1303"/>
                <a:gd name="T49" fmla="*/ 0 h 2910"/>
                <a:gd name="T50" fmla="*/ 0 w 1303"/>
                <a:gd name="T51" fmla="*/ 0 h 2910"/>
                <a:gd name="T52" fmla="*/ 0 w 1303"/>
                <a:gd name="T53" fmla="*/ 0 h 2910"/>
                <a:gd name="T54" fmla="*/ 0 w 1303"/>
                <a:gd name="T55" fmla="*/ 0 h 2910"/>
                <a:gd name="T56" fmla="*/ 0 w 1303"/>
                <a:gd name="T57" fmla="*/ 0 h 2910"/>
                <a:gd name="T58" fmla="*/ 0 w 1303"/>
                <a:gd name="T59" fmla="*/ 0 h 2910"/>
                <a:gd name="T60" fmla="*/ 0 w 1303"/>
                <a:gd name="T61" fmla="*/ 0 h 2910"/>
                <a:gd name="T62" fmla="*/ 0 w 1303"/>
                <a:gd name="T63" fmla="*/ 0 h 2910"/>
                <a:gd name="T64" fmla="*/ 0 w 1303"/>
                <a:gd name="T65" fmla="*/ 0 h 2910"/>
                <a:gd name="T66" fmla="*/ 0 w 1303"/>
                <a:gd name="T67" fmla="*/ 0 h 2910"/>
                <a:gd name="T68" fmla="*/ 0 w 1303"/>
                <a:gd name="T69" fmla="*/ 0 h 2910"/>
                <a:gd name="T70" fmla="*/ 0 w 1303"/>
                <a:gd name="T71" fmla="*/ 0 h 2910"/>
                <a:gd name="T72" fmla="*/ 0 w 1303"/>
                <a:gd name="T73" fmla="*/ 0 h 2910"/>
                <a:gd name="T74" fmla="*/ 0 w 1303"/>
                <a:gd name="T75" fmla="*/ 0 h 2910"/>
                <a:gd name="T76" fmla="*/ 0 w 1303"/>
                <a:gd name="T77" fmla="*/ 0 h 2910"/>
                <a:gd name="T78" fmla="*/ 0 w 1303"/>
                <a:gd name="T79" fmla="*/ 0 h 2910"/>
                <a:gd name="T80" fmla="*/ 0 w 1303"/>
                <a:gd name="T81" fmla="*/ 0 h 2910"/>
                <a:gd name="T82" fmla="*/ 0 w 1303"/>
                <a:gd name="T83" fmla="*/ 0 h 2910"/>
                <a:gd name="T84" fmla="*/ 0 w 1303"/>
                <a:gd name="T85" fmla="*/ 0 h 2910"/>
                <a:gd name="T86" fmla="*/ 0 w 1303"/>
                <a:gd name="T87" fmla="*/ 0 h 2910"/>
                <a:gd name="T88" fmla="*/ 0 w 1303"/>
                <a:gd name="T89" fmla="*/ 0 h 2910"/>
                <a:gd name="T90" fmla="*/ 0 w 1303"/>
                <a:gd name="T91" fmla="*/ 0 h 2910"/>
                <a:gd name="T92" fmla="*/ 0 w 1303"/>
                <a:gd name="T93" fmla="*/ 0 h 2910"/>
                <a:gd name="T94" fmla="*/ 0 w 1303"/>
                <a:gd name="T95" fmla="*/ 0 h 2910"/>
                <a:gd name="T96" fmla="*/ 0 w 1303"/>
                <a:gd name="T97" fmla="*/ 0 h 2910"/>
                <a:gd name="T98" fmla="*/ 0 w 1303"/>
                <a:gd name="T99" fmla="*/ 0 h 2910"/>
                <a:gd name="T100" fmla="*/ 0 w 1303"/>
                <a:gd name="T101" fmla="*/ 0 h 2910"/>
                <a:gd name="T102" fmla="*/ 0 w 1303"/>
                <a:gd name="T103" fmla="*/ 0 h 2910"/>
                <a:gd name="T104" fmla="*/ 0 w 1303"/>
                <a:gd name="T105" fmla="*/ 0 h 2910"/>
                <a:gd name="T106" fmla="*/ 0 w 1303"/>
                <a:gd name="T107" fmla="*/ 0 h 2910"/>
                <a:gd name="T108" fmla="*/ 0 w 1303"/>
                <a:gd name="T109" fmla="*/ 0 h 2910"/>
                <a:gd name="T110" fmla="*/ 0 w 1303"/>
                <a:gd name="T111" fmla="*/ 0 h 2910"/>
                <a:gd name="T112" fmla="*/ 0 w 1303"/>
                <a:gd name="T113" fmla="*/ 0 h 2910"/>
                <a:gd name="T114" fmla="*/ 0 w 1303"/>
                <a:gd name="T115" fmla="*/ 0 h 2910"/>
                <a:gd name="T116" fmla="*/ 0 w 1303"/>
                <a:gd name="T117" fmla="*/ 0 h 2910"/>
                <a:gd name="T118" fmla="*/ 0 w 1303"/>
                <a:gd name="T119" fmla="*/ 0 h 2910"/>
                <a:gd name="T120" fmla="*/ 0 w 1303"/>
                <a:gd name="T121" fmla="*/ 0 h 2910"/>
                <a:gd name="T122" fmla="*/ 0 w 1303"/>
                <a:gd name="T123" fmla="*/ 0 h 29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03"/>
                <a:gd name="T187" fmla="*/ 0 h 2910"/>
                <a:gd name="T188" fmla="*/ 1303 w 1303"/>
                <a:gd name="T189" fmla="*/ 2910 h 29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03" h="2910">
                  <a:moveTo>
                    <a:pt x="9" y="0"/>
                  </a:moveTo>
                  <a:lnTo>
                    <a:pt x="43" y="30"/>
                  </a:lnTo>
                  <a:lnTo>
                    <a:pt x="76" y="60"/>
                  </a:lnTo>
                  <a:lnTo>
                    <a:pt x="91" y="74"/>
                  </a:lnTo>
                  <a:lnTo>
                    <a:pt x="103" y="89"/>
                  </a:lnTo>
                  <a:lnTo>
                    <a:pt x="114" y="102"/>
                  </a:lnTo>
                  <a:lnTo>
                    <a:pt x="121" y="112"/>
                  </a:lnTo>
                  <a:lnTo>
                    <a:pt x="126" y="121"/>
                  </a:lnTo>
                  <a:lnTo>
                    <a:pt x="132" y="130"/>
                  </a:lnTo>
                  <a:lnTo>
                    <a:pt x="137" y="136"/>
                  </a:lnTo>
                  <a:lnTo>
                    <a:pt x="144" y="143"/>
                  </a:lnTo>
                  <a:lnTo>
                    <a:pt x="158" y="155"/>
                  </a:lnTo>
                  <a:lnTo>
                    <a:pt x="172" y="167"/>
                  </a:lnTo>
                  <a:lnTo>
                    <a:pt x="187" y="178"/>
                  </a:lnTo>
                  <a:lnTo>
                    <a:pt x="201" y="190"/>
                  </a:lnTo>
                  <a:lnTo>
                    <a:pt x="209" y="196"/>
                  </a:lnTo>
                  <a:lnTo>
                    <a:pt x="215" y="204"/>
                  </a:lnTo>
                  <a:lnTo>
                    <a:pt x="223" y="211"/>
                  </a:lnTo>
                  <a:lnTo>
                    <a:pt x="228" y="220"/>
                  </a:lnTo>
                  <a:lnTo>
                    <a:pt x="236" y="230"/>
                  </a:lnTo>
                  <a:lnTo>
                    <a:pt x="243" y="238"/>
                  </a:lnTo>
                  <a:lnTo>
                    <a:pt x="251" y="245"/>
                  </a:lnTo>
                  <a:lnTo>
                    <a:pt x="259" y="252"/>
                  </a:lnTo>
                  <a:lnTo>
                    <a:pt x="277" y="264"/>
                  </a:lnTo>
                  <a:lnTo>
                    <a:pt x="298" y="275"/>
                  </a:lnTo>
                  <a:lnTo>
                    <a:pt x="319" y="285"/>
                  </a:lnTo>
                  <a:lnTo>
                    <a:pt x="339" y="297"/>
                  </a:lnTo>
                  <a:lnTo>
                    <a:pt x="349" y="305"/>
                  </a:lnTo>
                  <a:lnTo>
                    <a:pt x="359" y="312"/>
                  </a:lnTo>
                  <a:lnTo>
                    <a:pt x="369" y="320"/>
                  </a:lnTo>
                  <a:lnTo>
                    <a:pt x="379" y="329"/>
                  </a:lnTo>
                  <a:lnTo>
                    <a:pt x="395" y="345"/>
                  </a:lnTo>
                  <a:lnTo>
                    <a:pt x="407" y="359"/>
                  </a:lnTo>
                  <a:lnTo>
                    <a:pt x="417" y="371"/>
                  </a:lnTo>
                  <a:lnTo>
                    <a:pt x="424" y="383"/>
                  </a:lnTo>
                  <a:lnTo>
                    <a:pt x="442" y="413"/>
                  </a:lnTo>
                  <a:lnTo>
                    <a:pt x="470" y="462"/>
                  </a:lnTo>
                  <a:lnTo>
                    <a:pt x="475" y="469"/>
                  </a:lnTo>
                  <a:lnTo>
                    <a:pt x="481" y="477"/>
                  </a:lnTo>
                  <a:lnTo>
                    <a:pt x="487" y="485"/>
                  </a:lnTo>
                  <a:lnTo>
                    <a:pt x="494" y="491"/>
                  </a:lnTo>
                  <a:lnTo>
                    <a:pt x="509" y="504"/>
                  </a:lnTo>
                  <a:lnTo>
                    <a:pt x="526" y="516"/>
                  </a:lnTo>
                  <a:lnTo>
                    <a:pt x="543" y="528"/>
                  </a:lnTo>
                  <a:lnTo>
                    <a:pt x="560" y="538"/>
                  </a:lnTo>
                  <a:lnTo>
                    <a:pt x="579" y="548"/>
                  </a:lnTo>
                  <a:lnTo>
                    <a:pt x="597" y="555"/>
                  </a:lnTo>
                  <a:lnTo>
                    <a:pt x="631" y="570"/>
                  </a:lnTo>
                  <a:lnTo>
                    <a:pt x="660" y="579"/>
                  </a:lnTo>
                  <a:lnTo>
                    <a:pt x="680" y="585"/>
                  </a:lnTo>
                  <a:lnTo>
                    <a:pt x="687" y="587"/>
                  </a:lnTo>
                  <a:lnTo>
                    <a:pt x="695" y="589"/>
                  </a:lnTo>
                  <a:lnTo>
                    <a:pt x="716" y="596"/>
                  </a:lnTo>
                  <a:lnTo>
                    <a:pt x="745" y="605"/>
                  </a:lnTo>
                  <a:lnTo>
                    <a:pt x="779" y="620"/>
                  </a:lnTo>
                  <a:lnTo>
                    <a:pt x="797" y="627"/>
                  </a:lnTo>
                  <a:lnTo>
                    <a:pt x="814" y="635"/>
                  </a:lnTo>
                  <a:lnTo>
                    <a:pt x="830" y="645"/>
                  </a:lnTo>
                  <a:lnTo>
                    <a:pt x="844" y="653"/>
                  </a:lnTo>
                  <a:lnTo>
                    <a:pt x="857" y="663"/>
                  </a:lnTo>
                  <a:lnTo>
                    <a:pt x="867" y="674"/>
                  </a:lnTo>
                  <a:lnTo>
                    <a:pt x="872" y="679"/>
                  </a:lnTo>
                  <a:lnTo>
                    <a:pt x="875" y="685"/>
                  </a:lnTo>
                  <a:lnTo>
                    <a:pt x="877" y="689"/>
                  </a:lnTo>
                  <a:lnTo>
                    <a:pt x="878" y="695"/>
                  </a:lnTo>
                  <a:lnTo>
                    <a:pt x="881" y="713"/>
                  </a:lnTo>
                  <a:lnTo>
                    <a:pt x="885" y="734"/>
                  </a:lnTo>
                  <a:lnTo>
                    <a:pt x="889" y="758"/>
                  </a:lnTo>
                  <a:lnTo>
                    <a:pt x="894" y="784"/>
                  </a:lnTo>
                  <a:lnTo>
                    <a:pt x="902" y="810"/>
                  </a:lnTo>
                  <a:lnTo>
                    <a:pt x="911" y="837"/>
                  </a:lnTo>
                  <a:lnTo>
                    <a:pt x="915" y="849"/>
                  </a:lnTo>
                  <a:lnTo>
                    <a:pt x="921" y="862"/>
                  </a:lnTo>
                  <a:lnTo>
                    <a:pt x="926" y="874"/>
                  </a:lnTo>
                  <a:lnTo>
                    <a:pt x="931" y="885"/>
                  </a:lnTo>
                  <a:lnTo>
                    <a:pt x="928" y="896"/>
                  </a:lnTo>
                  <a:lnTo>
                    <a:pt x="926" y="906"/>
                  </a:lnTo>
                  <a:lnTo>
                    <a:pt x="926" y="913"/>
                  </a:lnTo>
                  <a:lnTo>
                    <a:pt x="928" y="920"/>
                  </a:lnTo>
                  <a:lnTo>
                    <a:pt x="937" y="937"/>
                  </a:lnTo>
                  <a:lnTo>
                    <a:pt x="948" y="961"/>
                  </a:lnTo>
                  <a:lnTo>
                    <a:pt x="961" y="992"/>
                  </a:lnTo>
                  <a:lnTo>
                    <a:pt x="973" y="1026"/>
                  </a:lnTo>
                  <a:lnTo>
                    <a:pt x="978" y="1043"/>
                  </a:lnTo>
                  <a:lnTo>
                    <a:pt x="984" y="1061"/>
                  </a:lnTo>
                  <a:lnTo>
                    <a:pt x="988" y="1079"/>
                  </a:lnTo>
                  <a:lnTo>
                    <a:pt x="990" y="1097"/>
                  </a:lnTo>
                  <a:lnTo>
                    <a:pt x="992" y="1114"/>
                  </a:lnTo>
                  <a:lnTo>
                    <a:pt x="992" y="1131"/>
                  </a:lnTo>
                  <a:lnTo>
                    <a:pt x="990" y="1146"/>
                  </a:lnTo>
                  <a:lnTo>
                    <a:pt x="987" y="1162"/>
                  </a:lnTo>
                  <a:lnTo>
                    <a:pt x="977" y="1190"/>
                  </a:lnTo>
                  <a:lnTo>
                    <a:pt x="966" y="1219"/>
                  </a:lnTo>
                  <a:lnTo>
                    <a:pt x="956" y="1248"/>
                  </a:lnTo>
                  <a:lnTo>
                    <a:pt x="948" y="1276"/>
                  </a:lnTo>
                  <a:lnTo>
                    <a:pt x="945" y="1290"/>
                  </a:lnTo>
                  <a:lnTo>
                    <a:pt x="942" y="1304"/>
                  </a:lnTo>
                  <a:lnTo>
                    <a:pt x="941" y="1317"/>
                  </a:lnTo>
                  <a:lnTo>
                    <a:pt x="941" y="1330"/>
                  </a:lnTo>
                  <a:lnTo>
                    <a:pt x="942" y="1342"/>
                  </a:lnTo>
                  <a:lnTo>
                    <a:pt x="945" y="1355"/>
                  </a:lnTo>
                  <a:lnTo>
                    <a:pt x="948" y="1367"/>
                  </a:lnTo>
                  <a:lnTo>
                    <a:pt x="953" y="1378"/>
                  </a:lnTo>
                  <a:lnTo>
                    <a:pt x="961" y="1389"/>
                  </a:lnTo>
                  <a:lnTo>
                    <a:pt x="970" y="1400"/>
                  </a:lnTo>
                  <a:lnTo>
                    <a:pt x="980" y="1411"/>
                  </a:lnTo>
                  <a:lnTo>
                    <a:pt x="992" y="1422"/>
                  </a:lnTo>
                  <a:lnTo>
                    <a:pt x="1005" y="1431"/>
                  </a:lnTo>
                  <a:lnTo>
                    <a:pt x="1020" y="1441"/>
                  </a:lnTo>
                  <a:lnTo>
                    <a:pt x="1035" y="1452"/>
                  </a:lnTo>
                  <a:lnTo>
                    <a:pt x="1050" y="1461"/>
                  </a:lnTo>
                  <a:lnTo>
                    <a:pt x="1083" y="1479"/>
                  </a:lnTo>
                  <a:lnTo>
                    <a:pt x="1116" y="1495"/>
                  </a:lnTo>
                  <a:lnTo>
                    <a:pt x="1148" y="1509"/>
                  </a:lnTo>
                  <a:lnTo>
                    <a:pt x="1178" y="1520"/>
                  </a:lnTo>
                  <a:lnTo>
                    <a:pt x="1205" y="1528"/>
                  </a:lnTo>
                  <a:lnTo>
                    <a:pt x="1230" y="1535"/>
                  </a:lnTo>
                  <a:lnTo>
                    <a:pt x="1241" y="1538"/>
                  </a:lnTo>
                  <a:lnTo>
                    <a:pt x="1250" y="1542"/>
                  </a:lnTo>
                  <a:lnTo>
                    <a:pt x="1260" y="1547"/>
                  </a:lnTo>
                  <a:lnTo>
                    <a:pt x="1269" y="1551"/>
                  </a:lnTo>
                  <a:lnTo>
                    <a:pt x="1276" y="1555"/>
                  </a:lnTo>
                  <a:lnTo>
                    <a:pt x="1283" y="1561"/>
                  </a:lnTo>
                  <a:lnTo>
                    <a:pt x="1289" y="1569"/>
                  </a:lnTo>
                  <a:lnTo>
                    <a:pt x="1294" y="1576"/>
                  </a:lnTo>
                  <a:lnTo>
                    <a:pt x="1298" y="1585"/>
                  </a:lnTo>
                  <a:lnTo>
                    <a:pt x="1300" y="1595"/>
                  </a:lnTo>
                  <a:lnTo>
                    <a:pt x="1303" y="1607"/>
                  </a:lnTo>
                  <a:lnTo>
                    <a:pt x="1303" y="1620"/>
                  </a:lnTo>
                  <a:lnTo>
                    <a:pt x="1303" y="1648"/>
                  </a:lnTo>
                  <a:lnTo>
                    <a:pt x="1301" y="1677"/>
                  </a:lnTo>
                  <a:lnTo>
                    <a:pt x="1301" y="1692"/>
                  </a:lnTo>
                  <a:lnTo>
                    <a:pt x="1299" y="1707"/>
                  </a:lnTo>
                  <a:lnTo>
                    <a:pt x="1297" y="1722"/>
                  </a:lnTo>
                  <a:lnTo>
                    <a:pt x="1295" y="1737"/>
                  </a:lnTo>
                  <a:lnTo>
                    <a:pt x="1291" y="1752"/>
                  </a:lnTo>
                  <a:lnTo>
                    <a:pt x="1286" y="1768"/>
                  </a:lnTo>
                  <a:lnTo>
                    <a:pt x="1282" y="1783"/>
                  </a:lnTo>
                  <a:lnTo>
                    <a:pt x="1275" y="1798"/>
                  </a:lnTo>
                  <a:lnTo>
                    <a:pt x="1268" y="1814"/>
                  </a:lnTo>
                  <a:lnTo>
                    <a:pt x="1258" y="1830"/>
                  </a:lnTo>
                  <a:lnTo>
                    <a:pt x="1248" y="1845"/>
                  </a:lnTo>
                  <a:lnTo>
                    <a:pt x="1236" y="1861"/>
                  </a:lnTo>
                  <a:lnTo>
                    <a:pt x="1225" y="1875"/>
                  </a:lnTo>
                  <a:lnTo>
                    <a:pt x="1215" y="1891"/>
                  </a:lnTo>
                  <a:lnTo>
                    <a:pt x="1209" y="1904"/>
                  </a:lnTo>
                  <a:lnTo>
                    <a:pt x="1204" y="1917"/>
                  </a:lnTo>
                  <a:lnTo>
                    <a:pt x="1199" y="1929"/>
                  </a:lnTo>
                  <a:lnTo>
                    <a:pt x="1197" y="1940"/>
                  </a:lnTo>
                  <a:lnTo>
                    <a:pt x="1195" y="1951"/>
                  </a:lnTo>
                  <a:lnTo>
                    <a:pt x="1195" y="1960"/>
                  </a:lnTo>
                  <a:lnTo>
                    <a:pt x="1196" y="1980"/>
                  </a:lnTo>
                  <a:lnTo>
                    <a:pt x="1199" y="1999"/>
                  </a:lnTo>
                  <a:lnTo>
                    <a:pt x="1201" y="2017"/>
                  </a:lnTo>
                  <a:lnTo>
                    <a:pt x="1204" y="2035"/>
                  </a:lnTo>
                  <a:lnTo>
                    <a:pt x="1205" y="2045"/>
                  </a:lnTo>
                  <a:lnTo>
                    <a:pt x="1208" y="2056"/>
                  </a:lnTo>
                  <a:lnTo>
                    <a:pt x="1212" y="2068"/>
                  </a:lnTo>
                  <a:lnTo>
                    <a:pt x="1219" y="2081"/>
                  </a:lnTo>
                  <a:lnTo>
                    <a:pt x="1235" y="2107"/>
                  </a:lnTo>
                  <a:lnTo>
                    <a:pt x="1252" y="2136"/>
                  </a:lnTo>
                  <a:lnTo>
                    <a:pt x="1271" y="2164"/>
                  </a:lnTo>
                  <a:lnTo>
                    <a:pt x="1287" y="2190"/>
                  </a:lnTo>
                  <a:lnTo>
                    <a:pt x="1294" y="2203"/>
                  </a:lnTo>
                  <a:lnTo>
                    <a:pt x="1298" y="2215"/>
                  </a:lnTo>
                  <a:lnTo>
                    <a:pt x="1301" y="2226"/>
                  </a:lnTo>
                  <a:lnTo>
                    <a:pt x="1303" y="2236"/>
                  </a:lnTo>
                  <a:lnTo>
                    <a:pt x="1303" y="2245"/>
                  </a:lnTo>
                  <a:lnTo>
                    <a:pt x="1301" y="2256"/>
                  </a:lnTo>
                  <a:lnTo>
                    <a:pt x="1299" y="2268"/>
                  </a:lnTo>
                  <a:lnTo>
                    <a:pt x="1297" y="2280"/>
                  </a:lnTo>
                  <a:lnTo>
                    <a:pt x="1291" y="2307"/>
                  </a:lnTo>
                  <a:lnTo>
                    <a:pt x="1281" y="2335"/>
                  </a:lnTo>
                  <a:lnTo>
                    <a:pt x="1275" y="2348"/>
                  </a:lnTo>
                  <a:lnTo>
                    <a:pt x="1270" y="2361"/>
                  </a:lnTo>
                  <a:lnTo>
                    <a:pt x="1263" y="2374"/>
                  </a:lnTo>
                  <a:lnTo>
                    <a:pt x="1257" y="2387"/>
                  </a:lnTo>
                  <a:lnTo>
                    <a:pt x="1250" y="2398"/>
                  </a:lnTo>
                  <a:lnTo>
                    <a:pt x="1243" y="2409"/>
                  </a:lnTo>
                  <a:lnTo>
                    <a:pt x="1236" y="2418"/>
                  </a:lnTo>
                  <a:lnTo>
                    <a:pt x="1229" y="2427"/>
                  </a:lnTo>
                  <a:lnTo>
                    <a:pt x="1221" y="2436"/>
                  </a:lnTo>
                  <a:lnTo>
                    <a:pt x="1215" y="2445"/>
                  </a:lnTo>
                  <a:lnTo>
                    <a:pt x="1210" y="2455"/>
                  </a:lnTo>
                  <a:lnTo>
                    <a:pt x="1207" y="2466"/>
                  </a:lnTo>
                  <a:lnTo>
                    <a:pt x="1204" y="2477"/>
                  </a:lnTo>
                  <a:lnTo>
                    <a:pt x="1202" y="2489"/>
                  </a:lnTo>
                  <a:lnTo>
                    <a:pt x="1201" y="2501"/>
                  </a:lnTo>
                  <a:lnTo>
                    <a:pt x="1201" y="2513"/>
                  </a:lnTo>
                  <a:lnTo>
                    <a:pt x="1202" y="2537"/>
                  </a:lnTo>
                  <a:lnTo>
                    <a:pt x="1205" y="2559"/>
                  </a:lnTo>
                  <a:lnTo>
                    <a:pt x="1208" y="2578"/>
                  </a:lnTo>
                  <a:lnTo>
                    <a:pt x="1211" y="2594"/>
                  </a:lnTo>
                  <a:lnTo>
                    <a:pt x="1214" y="2608"/>
                  </a:lnTo>
                  <a:lnTo>
                    <a:pt x="1219" y="2625"/>
                  </a:lnTo>
                  <a:lnTo>
                    <a:pt x="1222" y="2646"/>
                  </a:lnTo>
                  <a:lnTo>
                    <a:pt x="1224" y="2668"/>
                  </a:lnTo>
                  <a:lnTo>
                    <a:pt x="1224" y="2691"/>
                  </a:lnTo>
                  <a:lnTo>
                    <a:pt x="1223" y="2714"/>
                  </a:lnTo>
                  <a:lnTo>
                    <a:pt x="1221" y="2725"/>
                  </a:lnTo>
                  <a:lnTo>
                    <a:pt x="1219" y="2737"/>
                  </a:lnTo>
                  <a:lnTo>
                    <a:pt x="1215" y="2749"/>
                  </a:lnTo>
                  <a:lnTo>
                    <a:pt x="1211" y="2760"/>
                  </a:lnTo>
                  <a:lnTo>
                    <a:pt x="1200" y="2788"/>
                  </a:lnTo>
                  <a:lnTo>
                    <a:pt x="1187" y="2823"/>
                  </a:lnTo>
                  <a:lnTo>
                    <a:pt x="1173" y="2861"/>
                  </a:lnTo>
                  <a:lnTo>
                    <a:pt x="1160" y="2898"/>
                  </a:lnTo>
                  <a:lnTo>
                    <a:pt x="1165" y="2905"/>
                  </a:lnTo>
                  <a:lnTo>
                    <a:pt x="1170" y="2910"/>
                  </a:lnTo>
                  <a:lnTo>
                    <a:pt x="1149" y="2884"/>
                  </a:lnTo>
                  <a:lnTo>
                    <a:pt x="1123" y="2854"/>
                  </a:lnTo>
                  <a:lnTo>
                    <a:pt x="1091" y="2819"/>
                  </a:lnTo>
                  <a:lnTo>
                    <a:pt x="1057" y="2781"/>
                  </a:lnTo>
                  <a:lnTo>
                    <a:pt x="978" y="2696"/>
                  </a:lnTo>
                  <a:lnTo>
                    <a:pt x="896" y="2608"/>
                  </a:lnTo>
                  <a:lnTo>
                    <a:pt x="855" y="2563"/>
                  </a:lnTo>
                  <a:lnTo>
                    <a:pt x="817" y="2521"/>
                  </a:lnTo>
                  <a:lnTo>
                    <a:pt x="781" y="2480"/>
                  </a:lnTo>
                  <a:lnTo>
                    <a:pt x="749" y="2442"/>
                  </a:lnTo>
                  <a:lnTo>
                    <a:pt x="721" y="2408"/>
                  </a:lnTo>
                  <a:lnTo>
                    <a:pt x="700" y="2377"/>
                  </a:lnTo>
                  <a:lnTo>
                    <a:pt x="691" y="2364"/>
                  </a:lnTo>
                  <a:lnTo>
                    <a:pt x="684" y="2352"/>
                  </a:lnTo>
                  <a:lnTo>
                    <a:pt x="680" y="2341"/>
                  </a:lnTo>
                  <a:lnTo>
                    <a:pt x="677" y="2332"/>
                  </a:lnTo>
                  <a:lnTo>
                    <a:pt x="668" y="2289"/>
                  </a:lnTo>
                  <a:lnTo>
                    <a:pt x="658" y="2235"/>
                  </a:lnTo>
                  <a:lnTo>
                    <a:pt x="647" y="2173"/>
                  </a:lnTo>
                  <a:lnTo>
                    <a:pt x="638" y="2109"/>
                  </a:lnTo>
                  <a:lnTo>
                    <a:pt x="629" y="2052"/>
                  </a:lnTo>
                  <a:lnTo>
                    <a:pt x="621" y="2003"/>
                  </a:lnTo>
                  <a:lnTo>
                    <a:pt x="616" y="1970"/>
                  </a:lnTo>
                  <a:lnTo>
                    <a:pt x="615" y="1958"/>
                  </a:lnTo>
                  <a:lnTo>
                    <a:pt x="611" y="1944"/>
                  </a:lnTo>
                  <a:lnTo>
                    <a:pt x="603" y="1907"/>
                  </a:lnTo>
                  <a:lnTo>
                    <a:pt x="591" y="1850"/>
                  </a:lnTo>
                  <a:lnTo>
                    <a:pt x="577" y="1779"/>
                  </a:lnTo>
                  <a:lnTo>
                    <a:pt x="561" y="1696"/>
                  </a:lnTo>
                  <a:lnTo>
                    <a:pt x="548" y="1607"/>
                  </a:lnTo>
                  <a:lnTo>
                    <a:pt x="543" y="1561"/>
                  </a:lnTo>
                  <a:lnTo>
                    <a:pt x="537" y="1515"/>
                  </a:lnTo>
                  <a:lnTo>
                    <a:pt x="533" y="1471"/>
                  </a:lnTo>
                  <a:lnTo>
                    <a:pt x="531" y="1427"/>
                  </a:lnTo>
                  <a:lnTo>
                    <a:pt x="530" y="1406"/>
                  </a:lnTo>
                  <a:lnTo>
                    <a:pt x="528" y="1387"/>
                  </a:lnTo>
                  <a:lnTo>
                    <a:pt x="524" y="1369"/>
                  </a:lnTo>
                  <a:lnTo>
                    <a:pt x="521" y="1353"/>
                  </a:lnTo>
                  <a:lnTo>
                    <a:pt x="517" y="1338"/>
                  </a:lnTo>
                  <a:lnTo>
                    <a:pt x="512" y="1324"/>
                  </a:lnTo>
                  <a:lnTo>
                    <a:pt x="507" y="1312"/>
                  </a:lnTo>
                  <a:lnTo>
                    <a:pt x="502" y="1300"/>
                  </a:lnTo>
                  <a:lnTo>
                    <a:pt x="496" y="1289"/>
                  </a:lnTo>
                  <a:lnTo>
                    <a:pt x="490" y="1279"/>
                  </a:lnTo>
                  <a:lnTo>
                    <a:pt x="483" y="1270"/>
                  </a:lnTo>
                  <a:lnTo>
                    <a:pt x="477" y="1263"/>
                  </a:lnTo>
                  <a:lnTo>
                    <a:pt x="462" y="1250"/>
                  </a:lnTo>
                  <a:lnTo>
                    <a:pt x="447" y="1238"/>
                  </a:lnTo>
                  <a:lnTo>
                    <a:pt x="419" y="1220"/>
                  </a:lnTo>
                  <a:lnTo>
                    <a:pt x="394" y="1205"/>
                  </a:lnTo>
                  <a:lnTo>
                    <a:pt x="383" y="1197"/>
                  </a:lnTo>
                  <a:lnTo>
                    <a:pt x="374" y="1189"/>
                  </a:lnTo>
                  <a:lnTo>
                    <a:pt x="371" y="1184"/>
                  </a:lnTo>
                  <a:lnTo>
                    <a:pt x="368" y="1179"/>
                  </a:lnTo>
                  <a:lnTo>
                    <a:pt x="366" y="1172"/>
                  </a:lnTo>
                  <a:lnTo>
                    <a:pt x="364" y="1166"/>
                  </a:lnTo>
                  <a:lnTo>
                    <a:pt x="363" y="1152"/>
                  </a:lnTo>
                  <a:lnTo>
                    <a:pt x="363" y="1135"/>
                  </a:lnTo>
                  <a:lnTo>
                    <a:pt x="363" y="1119"/>
                  </a:lnTo>
                  <a:lnTo>
                    <a:pt x="366" y="1101"/>
                  </a:lnTo>
                  <a:lnTo>
                    <a:pt x="369" y="1061"/>
                  </a:lnTo>
                  <a:lnTo>
                    <a:pt x="372" y="1022"/>
                  </a:lnTo>
                  <a:lnTo>
                    <a:pt x="373" y="1002"/>
                  </a:lnTo>
                  <a:lnTo>
                    <a:pt x="372" y="982"/>
                  </a:lnTo>
                  <a:lnTo>
                    <a:pt x="371" y="963"/>
                  </a:lnTo>
                  <a:lnTo>
                    <a:pt x="368" y="945"/>
                  </a:lnTo>
                  <a:lnTo>
                    <a:pt x="364" y="936"/>
                  </a:lnTo>
                  <a:lnTo>
                    <a:pt x="362" y="929"/>
                  </a:lnTo>
                  <a:lnTo>
                    <a:pt x="359" y="920"/>
                  </a:lnTo>
                  <a:lnTo>
                    <a:pt x="355" y="912"/>
                  </a:lnTo>
                  <a:lnTo>
                    <a:pt x="350" y="905"/>
                  </a:lnTo>
                  <a:lnTo>
                    <a:pt x="345" y="898"/>
                  </a:lnTo>
                  <a:lnTo>
                    <a:pt x="339" y="892"/>
                  </a:lnTo>
                  <a:lnTo>
                    <a:pt x="333" y="885"/>
                  </a:lnTo>
                  <a:lnTo>
                    <a:pt x="318" y="870"/>
                  </a:lnTo>
                  <a:lnTo>
                    <a:pt x="297" y="848"/>
                  </a:lnTo>
                  <a:lnTo>
                    <a:pt x="274" y="820"/>
                  </a:lnTo>
                  <a:lnTo>
                    <a:pt x="249" y="788"/>
                  </a:lnTo>
                  <a:lnTo>
                    <a:pt x="222" y="751"/>
                  </a:lnTo>
                  <a:lnTo>
                    <a:pt x="193" y="712"/>
                  </a:lnTo>
                  <a:lnTo>
                    <a:pt x="164" y="671"/>
                  </a:lnTo>
                  <a:lnTo>
                    <a:pt x="135" y="629"/>
                  </a:lnTo>
                  <a:lnTo>
                    <a:pt x="108" y="587"/>
                  </a:lnTo>
                  <a:lnTo>
                    <a:pt x="82" y="544"/>
                  </a:lnTo>
                  <a:lnTo>
                    <a:pt x="58" y="505"/>
                  </a:lnTo>
                  <a:lnTo>
                    <a:pt x="37" y="468"/>
                  </a:lnTo>
                  <a:lnTo>
                    <a:pt x="28" y="451"/>
                  </a:lnTo>
                  <a:lnTo>
                    <a:pt x="21" y="435"/>
                  </a:lnTo>
                  <a:lnTo>
                    <a:pt x="14" y="419"/>
                  </a:lnTo>
                  <a:lnTo>
                    <a:pt x="9" y="405"/>
                  </a:lnTo>
                  <a:lnTo>
                    <a:pt x="4" y="393"/>
                  </a:lnTo>
                  <a:lnTo>
                    <a:pt x="1" y="382"/>
                  </a:lnTo>
                  <a:lnTo>
                    <a:pt x="0" y="373"/>
                  </a:lnTo>
                  <a:lnTo>
                    <a:pt x="0" y="365"/>
                  </a:lnTo>
                  <a:lnTo>
                    <a:pt x="2" y="343"/>
                  </a:lnTo>
                  <a:lnTo>
                    <a:pt x="4" y="312"/>
                  </a:lnTo>
                  <a:lnTo>
                    <a:pt x="6" y="271"/>
                  </a:lnTo>
                  <a:lnTo>
                    <a:pt x="8" y="225"/>
                  </a:lnTo>
                  <a:lnTo>
                    <a:pt x="9" y="172"/>
                  </a:lnTo>
                  <a:lnTo>
                    <a:pt x="10" y="117"/>
                  </a:lnTo>
                  <a:lnTo>
                    <a:pt x="9" y="5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1283"/>
            <p:cNvSpPr>
              <a:spLocks noChangeAspect="1"/>
            </p:cNvSpPr>
            <p:nvPr/>
          </p:nvSpPr>
          <p:spPr bwMode="auto">
            <a:xfrm>
              <a:off x="4282" y="3111"/>
              <a:ext cx="172" cy="413"/>
            </a:xfrm>
            <a:custGeom>
              <a:avLst/>
              <a:gdLst>
                <a:gd name="T0" fmla="*/ 0 w 1303"/>
                <a:gd name="T1" fmla="*/ 0 h 2910"/>
                <a:gd name="T2" fmla="*/ 0 w 1303"/>
                <a:gd name="T3" fmla="*/ 0 h 2910"/>
                <a:gd name="T4" fmla="*/ 0 w 1303"/>
                <a:gd name="T5" fmla="*/ 0 h 2910"/>
                <a:gd name="T6" fmla="*/ 0 w 1303"/>
                <a:gd name="T7" fmla="*/ 0 h 2910"/>
                <a:gd name="T8" fmla="*/ 0 w 1303"/>
                <a:gd name="T9" fmla="*/ 0 h 2910"/>
                <a:gd name="T10" fmla="*/ 0 w 1303"/>
                <a:gd name="T11" fmla="*/ 0 h 2910"/>
                <a:gd name="T12" fmla="*/ 0 w 1303"/>
                <a:gd name="T13" fmla="*/ 0 h 2910"/>
                <a:gd name="T14" fmla="*/ 0 w 1303"/>
                <a:gd name="T15" fmla="*/ 0 h 2910"/>
                <a:gd name="T16" fmla="*/ 0 w 1303"/>
                <a:gd name="T17" fmla="*/ 0 h 2910"/>
                <a:gd name="T18" fmla="*/ 0 w 1303"/>
                <a:gd name="T19" fmla="*/ 0 h 2910"/>
                <a:gd name="T20" fmla="*/ 0 w 1303"/>
                <a:gd name="T21" fmla="*/ 0 h 2910"/>
                <a:gd name="T22" fmla="*/ 0 w 1303"/>
                <a:gd name="T23" fmla="*/ 0 h 2910"/>
                <a:gd name="T24" fmla="*/ 0 w 1303"/>
                <a:gd name="T25" fmla="*/ 0 h 2910"/>
                <a:gd name="T26" fmla="*/ 0 w 1303"/>
                <a:gd name="T27" fmla="*/ 0 h 2910"/>
                <a:gd name="T28" fmla="*/ 0 w 1303"/>
                <a:gd name="T29" fmla="*/ 0 h 2910"/>
                <a:gd name="T30" fmla="*/ 0 w 1303"/>
                <a:gd name="T31" fmla="*/ 0 h 2910"/>
                <a:gd name="T32" fmla="*/ 0 w 1303"/>
                <a:gd name="T33" fmla="*/ 0 h 2910"/>
                <a:gd name="T34" fmla="*/ 0 w 1303"/>
                <a:gd name="T35" fmla="*/ 0 h 2910"/>
                <a:gd name="T36" fmla="*/ 0 w 1303"/>
                <a:gd name="T37" fmla="*/ 0 h 2910"/>
                <a:gd name="T38" fmla="*/ 0 w 1303"/>
                <a:gd name="T39" fmla="*/ 0 h 2910"/>
                <a:gd name="T40" fmla="*/ 0 w 1303"/>
                <a:gd name="T41" fmla="*/ 0 h 2910"/>
                <a:gd name="T42" fmla="*/ 0 w 1303"/>
                <a:gd name="T43" fmla="*/ 0 h 2910"/>
                <a:gd name="T44" fmla="*/ 0 w 1303"/>
                <a:gd name="T45" fmla="*/ 0 h 2910"/>
                <a:gd name="T46" fmla="*/ 0 w 1303"/>
                <a:gd name="T47" fmla="*/ 0 h 2910"/>
                <a:gd name="T48" fmla="*/ 0 w 1303"/>
                <a:gd name="T49" fmla="*/ 0 h 2910"/>
                <a:gd name="T50" fmla="*/ 0 w 1303"/>
                <a:gd name="T51" fmla="*/ 0 h 2910"/>
                <a:gd name="T52" fmla="*/ 0 w 1303"/>
                <a:gd name="T53" fmla="*/ 0 h 2910"/>
                <a:gd name="T54" fmla="*/ 0 w 1303"/>
                <a:gd name="T55" fmla="*/ 0 h 2910"/>
                <a:gd name="T56" fmla="*/ 0 w 1303"/>
                <a:gd name="T57" fmla="*/ 0 h 2910"/>
                <a:gd name="T58" fmla="*/ 0 w 1303"/>
                <a:gd name="T59" fmla="*/ 0 h 2910"/>
                <a:gd name="T60" fmla="*/ 0 w 1303"/>
                <a:gd name="T61" fmla="*/ 0 h 2910"/>
                <a:gd name="T62" fmla="*/ 0 w 1303"/>
                <a:gd name="T63" fmla="*/ 0 h 2910"/>
                <a:gd name="T64" fmla="*/ 0 w 1303"/>
                <a:gd name="T65" fmla="*/ 0 h 2910"/>
                <a:gd name="T66" fmla="*/ 0 w 1303"/>
                <a:gd name="T67" fmla="*/ 0 h 2910"/>
                <a:gd name="T68" fmla="*/ 0 w 1303"/>
                <a:gd name="T69" fmla="*/ 0 h 2910"/>
                <a:gd name="T70" fmla="*/ 0 w 1303"/>
                <a:gd name="T71" fmla="*/ 0 h 2910"/>
                <a:gd name="T72" fmla="*/ 0 w 1303"/>
                <a:gd name="T73" fmla="*/ 0 h 2910"/>
                <a:gd name="T74" fmla="*/ 0 w 1303"/>
                <a:gd name="T75" fmla="*/ 0 h 2910"/>
                <a:gd name="T76" fmla="*/ 0 w 1303"/>
                <a:gd name="T77" fmla="*/ 0 h 2910"/>
                <a:gd name="T78" fmla="*/ 0 w 1303"/>
                <a:gd name="T79" fmla="*/ 0 h 2910"/>
                <a:gd name="T80" fmla="*/ 0 w 1303"/>
                <a:gd name="T81" fmla="*/ 0 h 2910"/>
                <a:gd name="T82" fmla="*/ 0 w 1303"/>
                <a:gd name="T83" fmla="*/ 0 h 2910"/>
                <a:gd name="T84" fmla="*/ 0 w 1303"/>
                <a:gd name="T85" fmla="*/ 0 h 2910"/>
                <a:gd name="T86" fmla="*/ 0 w 1303"/>
                <a:gd name="T87" fmla="*/ 0 h 2910"/>
                <a:gd name="T88" fmla="*/ 0 w 1303"/>
                <a:gd name="T89" fmla="*/ 0 h 2910"/>
                <a:gd name="T90" fmla="*/ 0 w 1303"/>
                <a:gd name="T91" fmla="*/ 0 h 2910"/>
                <a:gd name="T92" fmla="*/ 0 w 1303"/>
                <a:gd name="T93" fmla="*/ 0 h 2910"/>
                <a:gd name="T94" fmla="*/ 0 w 1303"/>
                <a:gd name="T95" fmla="*/ 0 h 2910"/>
                <a:gd name="T96" fmla="*/ 0 w 1303"/>
                <a:gd name="T97" fmla="*/ 0 h 2910"/>
                <a:gd name="T98" fmla="*/ 0 w 1303"/>
                <a:gd name="T99" fmla="*/ 0 h 2910"/>
                <a:gd name="T100" fmla="*/ 0 w 1303"/>
                <a:gd name="T101" fmla="*/ 0 h 2910"/>
                <a:gd name="T102" fmla="*/ 0 w 1303"/>
                <a:gd name="T103" fmla="*/ 0 h 2910"/>
                <a:gd name="T104" fmla="*/ 0 w 1303"/>
                <a:gd name="T105" fmla="*/ 0 h 2910"/>
                <a:gd name="T106" fmla="*/ 0 w 1303"/>
                <a:gd name="T107" fmla="*/ 0 h 2910"/>
                <a:gd name="T108" fmla="*/ 0 w 1303"/>
                <a:gd name="T109" fmla="*/ 0 h 2910"/>
                <a:gd name="T110" fmla="*/ 0 w 1303"/>
                <a:gd name="T111" fmla="*/ 0 h 2910"/>
                <a:gd name="T112" fmla="*/ 0 w 1303"/>
                <a:gd name="T113" fmla="*/ 0 h 2910"/>
                <a:gd name="T114" fmla="*/ 0 w 1303"/>
                <a:gd name="T115" fmla="*/ 0 h 2910"/>
                <a:gd name="T116" fmla="*/ 0 w 1303"/>
                <a:gd name="T117" fmla="*/ 0 h 2910"/>
                <a:gd name="T118" fmla="*/ 0 w 1303"/>
                <a:gd name="T119" fmla="*/ 0 h 2910"/>
                <a:gd name="T120" fmla="*/ 0 w 1303"/>
                <a:gd name="T121" fmla="*/ 0 h 2910"/>
                <a:gd name="T122" fmla="*/ 0 w 1303"/>
                <a:gd name="T123" fmla="*/ 0 h 29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03"/>
                <a:gd name="T187" fmla="*/ 0 h 2910"/>
                <a:gd name="T188" fmla="*/ 1303 w 1303"/>
                <a:gd name="T189" fmla="*/ 2910 h 29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03" h="2910">
                  <a:moveTo>
                    <a:pt x="9" y="0"/>
                  </a:moveTo>
                  <a:lnTo>
                    <a:pt x="43" y="30"/>
                  </a:lnTo>
                  <a:lnTo>
                    <a:pt x="76" y="60"/>
                  </a:lnTo>
                  <a:lnTo>
                    <a:pt x="91" y="74"/>
                  </a:lnTo>
                  <a:lnTo>
                    <a:pt x="103" y="89"/>
                  </a:lnTo>
                  <a:lnTo>
                    <a:pt x="114" y="102"/>
                  </a:lnTo>
                  <a:lnTo>
                    <a:pt x="121" y="112"/>
                  </a:lnTo>
                  <a:lnTo>
                    <a:pt x="126" y="121"/>
                  </a:lnTo>
                  <a:lnTo>
                    <a:pt x="132" y="130"/>
                  </a:lnTo>
                  <a:lnTo>
                    <a:pt x="137" y="136"/>
                  </a:lnTo>
                  <a:lnTo>
                    <a:pt x="144" y="143"/>
                  </a:lnTo>
                  <a:lnTo>
                    <a:pt x="158" y="155"/>
                  </a:lnTo>
                  <a:lnTo>
                    <a:pt x="172" y="167"/>
                  </a:lnTo>
                  <a:lnTo>
                    <a:pt x="187" y="178"/>
                  </a:lnTo>
                  <a:lnTo>
                    <a:pt x="201" y="190"/>
                  </a:lnTo>
                  <a:lnTo>
                    <a:pt x="209" y="196"/>
                  </a:lnTo>
                  <a:lnTo>
                    <a:pt x="215" y="204"/>
                  </a:lnTo>
                  <a:lnTo>
                    <a:pt x="223" y="211"/>
                  </a:lnTo>
                  <a:lnTo>
                    <a:pt x="228" y="220"/>
                  </a:lnTo>
                  <a:lnTo>
                    <a:pt x="236" y="230"/>
                  </a:lnTo>
                  <a:lnTo>
                    <a:pt x="243" y="238"/>
                  </a:lnTo>
                  <a:lnTo>
                    <a:pt x="251" y="245"/>
                  </a:lnTo>
                  <a:lnTo>
                    <a:pt x="259" y="252"/>
                  </a:lnTo>
                  <a:lnTo>
                    <a:pt x="277" y="264"/>
                  </a:lnTo>
                  <a:lnTo>
                    <a:pt x="298" y="275"/>
                  </a:lnTo>
                  <a:lnTo>
                    <a:pt x="319" y="285"/>
                  </a:lnTo>
                  <a:lnTo>
                    <a:pt x="339" y="297"/>
                  </a:lnTo>
                  <a:lnTo>
                    <a:pt x="349" y="305"/>
                  </a:lnTo>
                  <a:lnTo>
                    <a:pt x="359" y="312"/>
                  </a:lnTo>
                  <a:lnTo>
                    <a:pt x="369" y="320"/>
                  </a:lnTo>
                  <a:lnTo>
                    <a:pt x="379" y="329"/>
                  </a:lnTo>
                  <a:lnTo>
                    <a:pt x="395" y="345"/>
                  </a:lnTo>
                  <a:lnTo>
                    <a:pt x="407" y="359"/>
                  </a:lnTo>
                  <a:lnTo>
                    <a:pt x="417" y="371"/>
                  </a:lnTo>
                  <a:lnTo>
                    <a:pt x="424" y="383"/>
                  </a:lnTo>
                  <a:lnTo>
                    <a:pt x="442" y="413"/>
                  </a:lnTo>
                  <a:lnTo>
                    <a:pt x="470" y="462"/>
                  </a:lnTo>
                  <a:lnTo>
                    <a:pt x="475" y="469"/>
                  </a:lnTo>
                  <a:lnTo>
                    <a:pt x="481" y="477"/>
                  </a:lnTo>
                  <a:lnTo>
                    <a:pt x="487" y="485"/>
                  </a:lnTo>
                  <a:lnTo>
                    <a:pt x="494" y="491"/>
                  </a:lnTo>
                  <a:lnTo>
                    <a:pt x="509" y="504"/>
                  </a:lnTo>
                  <a:lnTo>
                    <a:pt x="526" y="516"/>
                  </a:lnTo>
                  <a:lnTo>
                    <a:pt x="543" y="528"/>
                  </a:lnTo>
                  <a:lnTo>
                    <a:pt x="560" y="538"/>
                  </a:lnTo>
                  <a:lnTo>
                    <a:pt x="579" y="548"/>
                  </a:lnTo>
                  <a:lnTo>
                    <a:pt x="597" y="555"/>
                  </a:lnTo>
                  <a:lnTo>
                    <a:pt x="631" y="570"/>
                  </a:lnTo>
                  <a:lnTo>
                    <a:pt x="660" y="579"/>
                  </a:lnTo>
                  <a:lnTo>
                    <a:pt x="680" y="585"/>
                  </a:lnTo>
                  <a:lnTo>
                    <a:pt x="687" y="587"/>
                  </a:lnTo>
                  <a:lnTo>
                    <a:pt x="695" y="589"/>
                  </a:lnTo>
                  <a:lnTo>
                    <a:pt x="716" y="596"/>
                  </a:lnTo>
                  <a:lnTo>
                    <a:pt x="745" y="605"/>
                  </a:lnTo>
                  <a:lnTo>
                    <a:pt x="779" y="620"/>
                  </a:lnTo>
                  <a:lnTo>
                    <a:pt x="797" y="627"/>
                  </a:lnTo>
                  <a:lnTo>
                    <a:pt x="814" y="635"/>
                  </a:lnTo>
                  <a:lnTo>
                    <a:pt x="830" y="645"/>
                  </a:lnTo>
                  <a:lnTo>
                    <a:pt x="844" y="653"/>
                  </a:lnTo>
                  <a:lnTo>
                    <a:pt x="857" y="663"/>
                  </a:lnTo>
                  <a:lnTo>
                    <a:pt x="867" y="674"/>
                  </a:lnTo>
                  <a:lnTo>
                    <a:pt x="872" y="679"/>
                  </a:lnTo>
                  <a:lnTo>
                    <a:pt x="875" y="685"/>
                  </a:lnTo>
                  <a:lnTo>
                    <a:pt x="877" y="689"/>
                  </a:lnTo>
                  <a:lnTo>
                    <a:pt x="878" y="695"/>
                  </a:lnTo>
                  <a:lnTo>
                    <a:pt x="881" y="713"/>
                  </a:lnTo>
                  <a:lnTo>
                    <a:pt x="885" y="734"/>
                  </a:lnTo>
                  <a:lnTo>
                    <a:pt x="889" y="758"/>
                  </a:lnTo>
                  <a:lnTo>
                    <a:pt x="894" y="784"/>
                  </a:lnTo>
                  <a:lnTo>
                    <a:pt x="902" y="810"/>
                  </a:lnTo>
                  <a:lnTo>
                    <a:pt x="911" y="837"/>
                  </a:lnTo>
                  <a:lnTo>
                    <a:pt x="915" y="849"/>
                  </a:lnTo>
                  <a:lnTo>
                    <a:pt x="921" y="862"/>
                  </a:lnTo>
                  <a:lnTo>
                    <a:pt x="926" y="874"/>
                  </a:lnTo>
                  <a:lnTo>
                    <a:pt x="931" y="885"/>
                  </a:lnTo>
                  <a:lnTo>
                    <a:pt x="928" y="896"/>
                  </a:lnTo>
                  <a:lnTo>
                    <a:pt x="926" y="906"/>
                  </a:lnTo>
                  <a:lnTo>
                    <a:pt x="926" y="913"/>
                  </a:lnTo>
                  <a:lnTo>
                    <a:pt x="928" y="920"/>
                  </a:lnTo>
                  <a:lnTo>
                    <a:pt x="937" y="937"/>
                  </a:lnTo>
                  <a:lnTo>
                    <a:pt x="948" y="961"/>
                  </a:lnTo>
                  <a:lnTo>
                    <a:pt x="961" y="992"/>
                  </a:lnTo>
                  <a:lnTo>
                    <a:pt x="973" y="1026"/>
                  </a:lnTo>
                  <a:lnTo>
                    <a:pt x="978" y="1043"/>
                  </a:lnTo>
                  <a:lnTo>
                    <a:pt x="984" y="1061"/>
                  </a:lnTo>
                  <a:lnTo>
                    <a:pt x="988" y="1079"/>
                  </a:lnTo>
                  <a:lnTo>
                    <a:pt x="990" y="1097"/>
                  </a:lnTo>
                  <a:lnTo>
                    <a:pt x="992" y="1114"/>
                  </a:lnTo>
                  <a:lnTo>
                    <a:pt x="992" y="1131"/>
                  </a:lnTo>
                  <a:lnTo>
                    <a:pt x="990" y="1146"/>
                  </a:lnTo>
                  <a:lnTo>
                    <a:pt x="987" y="1162"/>
                  </a:lnTo>
                  <a:lnTo>
                    <a:pt x="977" y="1190"/>
                  </a:lnTo>
                  <a:lnTo>
                    <a:pt x="966" y="1219"/>
                  </a:lnTo>
                  <a:lnTo>
                    <a:pt x="956" y="1248"/>
                  </a:lnTo>
                  <a:lnTo>
                    <a:pt x="948" y="1276"/>
                  </a:lnTo>
                  <a:lnTo>
                    <a:pt x="945" y="1290"/>
                  </a:lnTo>
                  <a:lnTo>
                    <a:pt x="942" y="1304"/>
                  </a:lnTo>
                  <a:lnTo>
                    <a:pt x="941" y="1317"/>
                  </a:lnTo>
                  <a:lnTo>
                    <a:pt x="941" y="1330"/>
                  </a:lnTo>
                  <a:lnTo>
                    <a:pt x="942" y="1342"/>
                  </a:lnTo>
                  <a:lnTo>
                    <a:pt x="945" y="1355"/>
                  </a:lnTo>
                  <a:lnTo>
                    <a:pt x="948" y="1367"/>
                  </a:lnTo>
                  <a:lnTo>
                    <a:pt x="953" y="1378"/>
                  </a:lnTo>
                  <a:lnTo>
                    <a:pt x="961" y="1389"/>
                  </a:lnTo>
                  <a:lnTo>
                    <a:pt x="970" y="1400"/>
                  </a:lnTo>
                  <a:lnTo>
                    <a:pt x="980" y="1411"/>
                  </a:lnTo>
                  <a:lnTo>
                    <a:pt x="992" y="1422"/>
                  </a:lnTo>
                  <a:lnTo>
                    <a:pt x="1005" y="1431"/>
                  </a:lnTo>
                  <a:lnTo>
                    <a:pt x="1020" y="1441"/>
                  </a:lnTo>
                  <a:lnTo>
                    <a:pt x="1035" y="1452"/>
                  </a:lnTo>
                  <a:lnTo>
                    <a:pt x="1050" y="1461"/>
                  </a:lnTo>
                  <a:lnTo>
                    <a:pt x="1083" y="1479"/>
                  </a:lnTo>
                  <a:lnTo>
                    <a:pt x="1116" y="1495"/>
                  </a:lnTo>
                  <a:lnTo>
                    <a:pt x="1148" y="1509"/>
                  </a:lnTo>
                  <a:lnTo>
                    <a:pt x="1178" y="1520"/>
                  </a:lnTo>
                  <a:lnTo>
                    <a:pt x="1205" y="1528"/>
                  </a:lnTo>
                  <a:lnTo>
                    <a:pt x="1230" y="1535"/>
                  </a:lnTo>
                  <a:lnTo>
                    <a:pt x="1241" y="1538"/>
                  </a:lnTo>
                  <a:lnTo>
                    <a:pt x="1250" y="1542"/>
                  </a:lnTo>
                  <a:lnTo>
                    <a:pt x="1260" y="1547"/>
                  </a:lnTo>
                  <a:lnTo>
                    <a:pt x="1269" y="1551"/>
                  </a:lnTo>
                  <a:lnTo>
                    <a:pt x="1276" y="1555"/>
                  </a:lnTo>
                  <a:lnTo>
                    <a:pt x="1283" y="1561"/>
                  </a:lnTo>
                  <a:lnTo>
                    <a:pt x="1289" y="1569"/>
                  </a:lnTo>
                  <a:lnTo>
                    <a:pt x="1294" y="1576"/>
                  </a:lnTo>
                  <a:lnTo>
                    <a:pt x="1298" y="1585"/>
                  </a:lnTo>
                  <a:lnTo>
                    <a:pt x="1300" y="1595"/>
                  </a:lnTo>
                  <a:lnTo>
                    <a:pt x="1303" y="1607"/>
                  </a:lnTo>
                  <a:lnTo>
                    <a:pt x="1303" y="1620"/>
                  </a:lnTo>
                  <a:lnTo>
                    <a:pt x="1303" y="1648"/>
                  </a:lnTo>
                  <a:lnTo>
                    <a:pt x="1301" y="1677"/>
                  </a:lnTo>
                  <a:lnTo>
                    <a:pt x="1301" y="1692"/>
                  </a:lnTo>
                  <a:lnTo>
                    <a:pt x="1299" y="1707"/>
                  </a:lnTo>
                  <a:lnTo>
                    <a:pt x="1297" y="1722"/>
                  </a:lnTo>
                  <a:lnTo>
                    <a:pt x="1295" y="1737"/>
                  </a:lnTo>
                  <a:lnTo>
                    <a:pt x="1291" y="1752"/>
                  </a:lnTo>
                  <a:lnTo>
                    <a:pt x="1286" y="1768"/>
                  </a:lnTo>
                  <a:lnTo>
                    <a:pt x="1282" y="1783"/>
                  </a:lnTo>
                  <a:lnTo>
                    <a:pt x="1275" y="1798"/>
                  </a:lnTo>
                  <a:lnTo>
                    <a:pt x="1268" y="1814"/>
                  </a:lnTo>
                  <a:lnTo>
                    <a:pt x="1258" y="1830"/>
                  </a:lnTo>
                  <a:lnTo>
                    <a:pt x="1248" y="1845"/>
                  </a:lnTo>
                  <a:lnTo>
                    <a:pt x="1236" y="1861"/>
                  </a:lnTo>
                  <a:lnTo>
                    <a:pt x="1225" y="1875"/>
                  </a:lnTo>
                  <a:lnTo>
                    <a:pt x="1215" y="1891"/>
                  </a:lnTo>
                  <a:lnTo>
                    <a:pt x="1209" y="1904"/>
                  </a:lnTo>
                  <a:lnTo>
                    <a:pt x="1204" y="1917"/>
                  </a:lnTo>
                  <a:lnTo>
                    <a:pt x="1199" y="1929"/>
                  </a:lnTo>
                  <a:lnTo>
                    <a:pt x="1197" y="1940"/>
                  </a:lnTo>
                  <a:lnTo>
                    <a:pt x="1195" y="1951"/>
                  </a:lnTo>
                  <a:lnTo>
                    <a:pt x="1195" y="1960"/>
                  </a:lnTo>
                  <a:lnTo>
                    <a:pt x="1196" y="1980"/>
                  </a:lnTo>
                  <a:lnTo>
                    <a:pt x="1199" y="1999"/>
                  </a:lnTo>
                  <a:lnTo>
                    <a:pt x="1201" y="2017"/>
                  </a:lnTo>
                  <a:lnTo>
                    <a:pt x="1204" y="2035"/>
                  </a:lnTo>
                  <a:lnTo>
                    <a:pt x="1205" y="2045"/>
                  </a:lnTo>
                  <a:lnTo>
                    <a:pt x="1208" y="2056"/>
                  </a:lnTo>
                  <a:lnTo>
                    <a:pt x="1212" y="2068"/>
                  </a:lnTo>
                  <a:lnTo>
                    <a:pt x="1219" y="2081"/>
                  </a:lnTo>
                  <a:lnTo>
                    <a:pt x="1235" y="2107"/>
                  </a:lnTo>
                  <a:lnTo>
                    <a:pt x="1252" y="2136"/>
                  </a:lnTo>
                  <a:lnTo>
                    <a:pt x="1271" y="2164"/>
                  </a:lnTo>
                  <a:lnTo>
                    <a:pt x="1287" y="2190"/>
                  </a:lnTo>
                  <a:lnTo>
                    <a:pt x="1294" y="2203"/>
                  </a:lnTo>
                  <a:lnTo>
                    <a:pt x="1298" y="2215"/>
                  </a:lnTo>
                  <a:lnTo>
                    <a:pt x="1301" y="2226"/>
                  </a:lnTo>
                  <a:lnTo>
                    <a:pt x="1303" y="2236"/>
                  </a:lnTo>
                  <a:lnTo>
                    <a:pt x="1303" y="2245"/>
                  </a:lnTo>
                  <a:lnTo>
                    <a:pt x="1301" y="2256"/>
                  </a:lnTo>
                  <a:lnTo>
                    <a:pt x="1299" y="2268"/>
                  </a:lnTo>
                  <a:lnTo>
                    <a:pt x="1297" y="2280"/>
                  </a:lnTo>
                  <a:lnTo>
                    <a:pt x="1291" y="2307"/>
                  </a:lnTo>
                  <a:lnTo>
                    <a:pt x="1281" y="2335"/>
                  </a:lnTo>
                  <a:lnTo>
                    <a:pt x="1275" y="2348"/>
                  </a:lnTo>
                  <a:lnTo>
                    <a:pt x="1270" y="2361"/>
                  </a:lnTo>
                  <a:lnTo>
                    <a:pt x="1263" y="2374"/>
                  </a:lnTo>
                  <a:lnTo>
                    <a:pt x="1257" y="2387"/>
                  </a:lnTo>
                  <a:lnTo>
                    <a:pt x="1250" y="2398"/>
                  </a:lnTo>
                  <a:lnTo>
                    <a:pt x="1243" y="2409"/>
                  </a:lnTo>
                  <a:lnTo>
                    <a:pt x="1236" y="2418"/>
                  </a:lnTo>
                  <a:lnTo>
                    <a:pt x="1229" y="2427"/>
                  </a:lnTo>
                  <a:lnTo>
                    <a:pt x="1221" y="2436"/>
                  </a:lnTo>
                  <a:lnTo>
                    <a:pt x="1215" y="2445"/>
                  </a:lnTo>
                  <a:lnTo>
                    <a:pt x="1210" y="2455"/>
                  </a:lnTo>
                  <a:lnTo>
                    <a:pt x="1207" y="2466"/>
                  </a:lnTo>
                  <a:lnTo>
                    <a:pt x="1204" y="2477"/>
                  </a:lnTo>
                  <a:lnTo>
                    <a:pt x="1202" y="2489"/>
                  </a:lnTo>
                  <a:lnTo>
                    <a:pt x="1201" y="2501"/>
                  </a:lnTo>
                  <a:lnTo>
                    <a:pt x="1201" y="2513"/>
                  </a:lnTo>
                  <a:lnTo>
                    <a:pt x="1202" y="2537"/>
                  </a:lnTo>
                  <a:lnTo>
                    <a:pt x="1205" y="2559"/>
                  </a:lnTo>
                  <a:lnTo>
                    <a:pt x="1208" y="2578"/>
                  </a:lnTo>
                  <a:lnTo>
                    <a:pt x="1211" y="2594"/>
                  </a:lnTo>
                  <a:lnTo>
                    <a:pt x="1214" y="2608"/>
                  </a:lnTo>
                  <a:lnTo>
                    <a:pt x="1219" y="2625"/>
                  </a:lnTo>
                  <a:lnTo>
                    <a:pt x="1222" y="2646"/>
                  </a:lnTo>
                  <a:lnTo>
                    <a:pt x="1224" y="2668"/>
                  </a:lnTo>
                  <a:lnTo>
                    <a:pt x="1224" y="2691"/>
                  </a:lnTo>
                  <a:lnTo>
                    <a:pt x="1223" y="2714"/>
                  </a:lnTo>
                  <a:lnTo>
                    <a:pt x="1221" y="2725"/>
                  </a:lnTo>
                  <a:lnTo>
                    <a:pt x="1219" y="2737"/>
                  </a:lnTo>
                  <a:lnTo>
                    <a:pt x="1215" y="2749"/>
                  </a:lnTo>
                  <a:lnTo>
                    <a:pt x="1211" y="2760"/>
                  </a:lnTo>
                  <a:lnTo>
                    <a:pt x="1200" y="2788"/>
                  </a:lnTo>
                  <a:lnTo>
                    <a:pt x="1187" y="2823"/>
                  </a:lnTo>
                  <a:lnTo>
                    <a:pt x="1173" y="2861"/>
                  </a:lnTo>
                  <a:lnTo>
                    <a:pt x="1160" y="2898"/>
                  </a:lnTo>
                  <a:lnTo>
                    <a:pt x="1165" y="2905"/>
                  </a:lnTo>
                  <a:lnTo>
                    <a:pt x="1170" y="2910"/>
                  </a:lnTo>
                  <a:lnTo>
                    <a:pt x="1149" y="2884"/>
                  </a:lnTo>
                  <a:lnTo>
                    <a:pt x="1123" y="2854"/>
                  </a:lnTo>
                  <a:lnTo>
                    <a:pt x="1091" y="2819"/>
                  </a:lnTo>
                  <a:lnTo>
                    <a:pt x="1057" y="2781"/>
                  </a:lnTo>
                  <a:lnTo>
                    <a:pt x="978" y="2696"/>
                  </a:lnTo>
                  <a:lnTo>
                    <a:pt x="896" y="2608"/>
                  </a:lnTo>
                  <a:lnTo>
                    <a:pt x="855" y="2563"/>
                  </a:lnTo>
                  <a:lnTo>
                    <a:pt x="817" y="2521"/>
                  </a:lnTo>
                  <a:lnTo>
                    <a:pt x="781" y="2480"/>
                  </a:lnTo>
                  <a:lnTo>
                    <a:pt x="749" y="2442"/>
                  </a:lnTo>
                  <a:lnTo>
                    <a:pt x="721" y="2408"/>
                  </a:lnTo>
                  <a:lnTo>
                    <a:pt x="700" y="2377"/>
                  </a:lnTo>
                  <a:lnTo>
                    <a:pt x="691" y="2364"/>
                  </a:lnTo>
                  <a:lnTo>
                    <a:pt x="684" y="2352"/>
                  </a:lnTo>
                  <a:lnTo>
                    <a:pt x="680" y="2341"/>
                  </a:lnTo>
                  <a:lnTo>
                    <a:pt x="677" y="2332"/>
                  </a:lnTo>
                  <a:lnTo>
                    <a:pt x="668" y="2289"/>
                  </a:lnTo>
                  <a:lnTo>
                    <a:pt x="658" y="2235"/>
                  </a:lnTo>
                  <a:lnTo>
                    <a:pt x="647" y="2173"/>
                  </a:lnTo>
                  <a:lnTo>
                    <a:pt x="638" y="2109"/>
                  </a:lnTo>
                  <a:lnTo>
                    <a:pt x="629" y="2052"/>
                  </a:lnTo>
                  <a:lnTo>
                    <a:pt x="621" y="2003"/>
                  </a:lnTo>
                  <a:lnTo>
                    <a:pt x="616" y="1970"/>
                  </a:lnTo>
                  <a:lnTo>
                    <a:pt x="615" y="1958"/>
                  </a:lnTo>
                  <a:lnTo>
                    <a:pt x="611" y="1944"/>
                  </a:lnTo>
                  <a:lnTo>
                    <a:pt x="603" y="1907"/>
                  </a:lnTo>
                  <a:lnTo>
                    <a:pt x="591" y="1850"/>
                  </a:lnTo>
                  <a:lnTo>
                    <a:pt x="577" y="1779"/>
                  </a:lnTo>
                  <a:lnTo>
                    <a:pt x="561" y="1696"/>
                  </a:lnTo>
                  <a:lnTo>
                    <a:pt x="548" y="1607"/>
                  </a:lnTo>
                  <a:lnTo>
                    <a:pt x="543" y="1561"/>
                  </a:lnTo>
                  <a:lnTo>
                    <a:pt x="537" y="1515"/>
                  </a:lnTo>
                  <a:lnTo>
                    <a:pt x="533" y="1471"/>
                  </a:lnTo>
                  <a:lnTo>
                    <a:pt x="531" y="1427"/>
                  </a:lnTo>
                  <a:lnTo>
                    <a:pt x="530" y="1406"/>
                  </a:lnTo>
                  <a:lnTo>
                    <a:pt x="528" y="1387"/>
                  </a:lnTo>
                  <a:lnTo>
                    <a:pt x="524" y="1369"/>
                  </a:lnTo>
                  <a:lnTo>
                    <a:pt x="521" y="1353"/>
                  </a:lnTo>
                  <a:lnTo>
                    <a:pt x="517" y="1338"/>
                  </a:lnTo>
                  <a:lnTo>
                    <a:pt x="512" y="1324"/>
                  </a:lnTo>
                  <a:lnTo>
                    <a:pt x="507" y="1312"/>
                  </a:lnTo>
                  <a:lnTo>
                    <a:pt x="502" y="1300"/>
                  </a:lnTo>
                  <a:lnTo>
                    <a:pt x="496" y="1289"/>
                  </a:lnTo>
                  <a:lnTo>
                    <a:pt x="490" y="1279"/>
                  </a:lnTo>
                  <a:lnTo>
                    <a:pt x="483" y="1270"/>
                  </a:lnTo>
                  <a:lnTo>
                    <a:pt x="477" y="1263"/>
                  </a:lnTo>
                  <a:lnTo>
                    <a:pt x="462" y="1250"/>
                  </a:lnTo>
                  <a:lnTo>
                    <a:pt x="447" y="1238"/>
                  </a:lnTo>
                  <a:lnTo>
                    <a:pt x="419" y="1220"/>
                  </a:lnTo>
                  <a:lnTo>
                    <a:pt x="394" y="1205"/>
                  </a:lnTo>
                  <a:lnTo>
                    <a:pt x="383" y="1197"/>
                  </a:lnTo>
                  <a:lnTo>
                    <a:pt x="374" y="1189"/>
                  </a:lnTo>
                  <a:lnTo>
                    <a:pt x="371" y="1184"/>
                  </a:lnTo>
                  <a:lnTo>
                    <a:pt x="368" y="1179"/>
                  </a:lnTo>
                  <a:lnTo>
                    <a:pt x="366" y="1172"/>
                  </a:lnTo>
                  <a:lnTo>
                    <a:pt x="364" y="1166"/>
                  </a:lnTo>
                  <a:lnTo>
                    <a:pt x="363" y="1152"/>
                  </a:lnTo>
                  <a:lnTo>
                    <a:pt x="363" y="1135"/>
                  </a:lnTo>
                  <a:lnTo>
                    <a:pt x="363" y="1119"/>
                  </a:lnTo>
                  <a:lnTo>
                    <a:pt x="366" y="1101"/>
                  </a:lnTo>
                  <a:lnTo>
                    <a:pt x="369" y="1061"/>
                  </a:lnTo>
                  <a:lnTo>
                    <a:pt x="372" y="1022"/>
                  </a:lnTo>
                  <a:lnTo>
                    <a:pt x="373" y="1002"/>
                  </a:lnTo>
                  <a:lnTo>
                    <a:pt x="372" y="982"/>
                  </a:lnTo>
                  <a:lnTo>
                    <a:pt x="371" y="963"/>
                  </a:lnTo>
                  <a:lnTo>
                    <a:pt x="368" y="945"/>
                  </a:lnTo>
                  <a:lnTo>
                    <a:pt x="364" y="936"/>
                  </a:lnTo>
                  <a:lnTo>
                    <a:pt x="362" y="929"/>
                  </a:lnTo>
                  <a:lnTo>
                    <a:pt x="359" y="920"/>
                  </a:lnTo>
                  <a:lnTo>
                    <a:pt x="355" y="912"/>
                  </a:lnTo>
                  <a:lnTo>
                    <a:pt x="350" y="905"/>
                  </a:lnTo>
                  <a:lnTo>
                    <a:pt x="345" y="898"/>
                  </a:lnTo>
                  <a:lnTo>
                    <a:pt x="339" y="892"/>
                  </a:lnTo>
                  <a:lnTo>
                    <a:pt x="333" y="885"/>
                  </a:lnTo>
                  <a:lnTo>
                    <a:pt x="318" y="870"/>
                  </a:lnTo>
                  <a:lnTo>
                    <a:pt x="297" y="848"/>
                  </a:lnTo>
                  <a:lnTo>
                    <a:pt x="274" y="820"/>
                  </a:lnTo>
                  <a:lnTo>
                    <a:pt x="249" y="788"/>
                  </a:lnTo>
                  <a:lnTo>
                    <a:pt x="222" y="751"/>
                  </a:lnTo>
                  <a:lnTo>
                    <a:pt x="193" y="712"/>
                  </a:lnTo>
                  <a:lnTo>
                    <a:pt x="164" y="671"/>
                  </a:lnTo>
                  <a:lnTo>
                    <a:pt x="135" y="629"/>
                  </a:lnTo>
                  <a:lnTo>
                    <a:pt x="108" y="587"/>
                  </a:lnTo>
                  <a:lnTo>
                    <a:pt x="82" y="544"/>
                  </a:lnTo>
                  <a:lnTo>
                    <a:pt x="58" y="505"/>
                  </a:lnTo>
                  <a:lnTo>
                    <a:pt x="37" y="468"/>
                  </a:lnTo>
                  <a:lnTo>
                    <a:pt x="28" y="451"/>
                  </a:lnTo>
                  <a:lnTo>
                    <a:pt x="21" y="435"/>
                  </a:lnTo>
                  <a:lnTo>
                    <a:pt x="14" y="419"/>
                  </a:lnTo>
                  <a:lnTo>
                    <a:pt x="9" y="405"/>
                  </a:lnTo>
                  <a:lnTo>
                    <a:pt x="4" y="393"/>
                  </a:lnTo>
                  <a:lnTo>
                    <a:pt x="1" y="382"/>
                  </a:lnTo>
                  <a:lnTo>
                    <a:pt x="0" y="373"/>
                  </a:lnTo>
                  <a:lnTo>
                    <a:pt x="0" y="365"/>
                  </a:lnTo>
                  <a:lnTo>
                    <a:pt x="2" y="343"/>
                  </a:lnTo>
                  <a:lnTo>
                    <a:pt x="4" y="312"/>
                  </a:lnTo>
                  <a:lnTo>
                    <a:pt x="6" y="271"/>
                  </a:lnTo>
                  <a:lnTo>
                    <a:pt x="8" y="225"/>
                  </a:lnTo>
                  <a:lnTo>
                    <a:pt x="9" y="172"/>
                  </a:lnTo>
                  <a:lnTo>
                    <a:pt x="10" y="117"/>
                  </a:lnTo>
                  <a:lnTo>
                    <a:pt x="9" y="5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1284"/>
            <p:cNvSpPr>
              <a:spLocks noChangeAspect="1"/>
            </p:cNvSpPr>
            <p:nvPr/>
          </p:nvSpPr>
          <p:spPr bwMode="auto">
            <a:xfrm>
              <a:off x="4157" y="2334"/>
              <a:ext cx="628" cy="556"/>
            </a:xfrm>
            <a:custGeom>
              <a:avLst/>
              <a:gdLst>
                <a:gd name="T0" fmla="*/ 0 w 4735"/>
                <a:gd name="T1" fmla="*/ 0 h 3945"/>
                <a:gd name="T2" fmla="*/ 0 w 4735"/>
                <a:gd name="T3" fmla="*/ 0 h 3945"/>
                <a:gd name="T4" fmla="*/ 0 w 4735"/>
                <a:gd name="T5" fmla="*/ 0 h 3945"/>
                <a:gd name="T6" fmla="*/ 0 w 4735"/>
                <a:gd name="T7" fmla="*/ 0 h 3945"/>
                <a:gd name="T8" fmla="*/ 0 w 4735"/>
                <a:gd name="T9" fmla="*/ 0 h 3945"/>
                <a:gd name="T10" fmla="*/ 0 w 4735"/>
                <a:gd name="T11" fmla="*/ 0 h 3945"/>
                <a:gd name="T12" fmla="*/ 0 w 4735"/>
                <a:gd name="T13" fmla="*/ 0 h 3945"/>
                <a:gd name="T14" fmla="*/ 0 w 4735"/>
                <a:gd name="T15" fmla="*/ 0 h 3945"/>
                <a:gd name="T16" fmla="*/ 0 w 4735"/>
                <a:gd name="T17" fmla="*/ 0 h 3945"/>
                <a:gd name="T18" fmla="*/ 0 w 4735"/>
                <a:gd name="T19" fmla="*/ 0 h 3945"/>
                <a:gd name="T20" fmla="*/ 0 w 4735"/>
                <a:gd name="T21" fmla="*/ 0 h 3945"/>
                <a:gd name="T22" fmla="*/ 0 w 4735"/>
                <a:gd name="T23" fmla="*/ 0 h 3945"/>
                <a:gd name="T24" fmla="*/ 0 w 4735"/>
                <a:gd name="T25" fmla="*/ 0 h 3945"/>
                <a:gd name="T26" fmla="*/ 0 w 4735"/>
                <a:gd name="T27" fmla="*/ 0 h 3945"/>
                <a:gd name="T28" fmla="*/ 0 w 4735"/>
                <a:gd name="T29" fmla="*/ 0 h 3945"/>
                <a:gd name="T30" fmla="*/ 0 w 4735"/>
                <a:gd name="T31" fmla="*/ 0 h 3945"/>
                <a:gd name="T32" fmla="*/ 0 w 4735"/>
                <a:gd name="T33" fmla="*/ 0 h 3945"/>
                <a:gd name="T34" fmla="*/ 0 w 4735"/>
                <a:gd name="T35" fmla="*/ 0 h 3945"/>
                <a:gd name="T36" fmla="*/ 0 w 4735"/>
                <a:gd name="T37" fmla="*/ 0 h 3945"/>
                <a:gd name="T38" fmla="*/ 0 w 4735"/>
                <a:gd name="T39" fmla="*/ 0 h 3945"/>
                <a:gd name="T40" fmla="*/ 0 w 4735"/>
                <a:gd name="T41" fmla="*/ 0 h 3945"/>
                <a:gd name="T42" fmla="*/ 0 w 4735"/>
                <a:gd name="T43" fmla="*/ 0 h 3945"/>
                <a:gd name="T44" fmla="*/ 0 w 4735"/>
                <a:gd name="T45" fmla="*/ 0 h 3945"/>
                <a:gd name="T46" fmla="*/ 0 w 4735"/>
                <a:gd name="T47" fmla="*/ 0 h 3945"/>
                <a:gd name="T48" fmla="*/ 0 w 4735"/>
                <a:gd name="T49" fmla="*/ 0 h 3945"/>
                <a:gd name="T50" fmla="*/ 0 w 4735"/>
                <a:gd name="T51" fmla="*/ 0 h 3945"/>
                <a:gd name="T52" fmla="*/ 0 w 4735"/>
                <a:gd name="T53" fmla="*/ 0 h 3945"/>
                <a:gd name="T54" fmla="*/ 0 w 4735"/>
                <a:gd name="T55" fmla="*/ 0 h 3945"/>
                <a:gd name="T56" fmla="*/ 0 w 4735"/>
                <a:gd name="T57" fmla="*/ 0 h 3945"/>
                <a:gd name="T58" fmla="*/ 0 w 4735"/>
                <a:gd name="T59" fmla="*/ 0 h 3945"/>
                <a:gd name="T60" fmla="*/ 0 w 4735"/>
                <a:gd name="T61" fmla="*/ 0 h 3945"/>
                <a:gd name="T62" fmla="*/ 0 w 4735"/>
                <a:gd name="T63" fmla="*/ 0 h 3945"/>
                <a:gd name="T64" fmla="*/ 0 w 4735"/>
                <a:gd name="T65" fmla="*/ 0 h 3945"/>
                <a:gd name="T66" fmla="*/ 0 w 4735"/>
                <a:gd name="T67" fmla="*/ 0 h 3945"/>
                <a:gd name="T68" fmla="*/ 0 w 4735"/>
                <a:gd name="T69" fmla="*/ 0 h 3945"/>
                <a:gd name="T70" fmla="*/ 0 w 4735"/>
                <a:gd name="T71" fmla="*/ 0 h 3945"/>
                <a:gd name="T72" fmla="*/ 0 w 4735"/>
                <a:gd name="T73" fmla="*/ 0 h 3945"/>
                <a:gd name="T74" fmla="*/ 0 w 4735"/>
                <a:gd name="T75" fmla="*/ 0 h 3945"/>
                <a:gd name="T76" fmla="*/ 0 w 4735"/>
                <a:gd name="T77" fmla="*/ 0 h 3945"/>
                <a:gd name="T78" fmla="*/ 0 w 4735"/>
                <a:gd name="T79" fmla="*/ 0 h 3945"/>
                <a:gd name="T80" fmla="*/ 0 w 4735"/>
                <a:gd name="T81" fmla="*/ 0 h 3945"/>
                <a:gd name="T82" fmla="*/ 0 w 4735"/>
                <a:gd name="T83" fmla="*/ 0 h 3945"/>
                <a:gd name="T84" fmla="*/ 0 w 4735"/>
                <a:gd name="T85" fmla="*/ 0 h 3945"/>
                <a:gd name="T86" fmla="*/ 0 w 4735"/>
                <a:gd name="T87" fmla="*/ 0 h 3945"/>
                <a:gd name="T88" fmla="*/ 0 w 4735"/>
                <a:gd name="T89" fmla="*/ 0 h 3945"/>
                <a:gd name="T90" fmla="*/ 0 w 4735"/>
                <a:gd name="T91" fmla="*/ 0 h 3945"/>
                <a:gd name="T92" fmla="*/ 0 w 4735"/>
                <a:gd name="T93" fmla="*/ 0 h 3945"/>
                <a:gd name="T94" fmla="*/ 0 w 4735"/>
                <a:gd name="T95" fmla="*/ 0 h 3945"/>
                <a:gd name="T96" fmla="*/ 0 w 4735"/>
                <a:gd name="T97" fmla="*/ 0 h 3945"/>
                <a:gd name="T98" fmla="*/ 0 w 4735"/>
                <a:gd name="T99" fmla="*/ 0 h 3945"/>
                <a:gd name="T100" fmla="*/ 0 w 4735"/>
                <a:gd name="T101" fmla="*/ 0 h 3945"/>
                <a:gd name="T102" fmla="*/ 0 w 4735"/>
                <a:gd name="T103" fmla="*/ 0 h 3945"/>
                <a:gd name="T104" fmla="*/ 0 w 4735"/>
                <a:gd name="T105" fmla="*/ 0 h 3945"/>
                <a:gd name="T106" fmla="*/ 0 w 4735"/>
                <a:gd name="T107" fmla="*/ 0 h 3945"/>
                <a:gd name="T108" fmla="*/ 0 w 4735"/>
                <a:gd name="T109" fmla="*/ 0 h 3945"/>
                <a:gd name="T110" fmla="*/ 0 w 4735"/>
                <a:gd name="T111" fmla="*/ 0 h 3945"/>
                <a:gd name="T112" fmla="*/ 0 w 4735"/>
                <a:gd name="T113" fmla="*/ 0 h 3945"/>
                <a:gd name="T114" fmla="*/ 0 w 4735"/>
                <a:gd name="T115" fmla="*/ 0 h 3945"/>
                <a:gd name="T116" fmla="*/ 0 w 4735"/>
                <a:gd name="T117" fmla="*/ 0 h 3945"/>
                <a:gd name="T118" fmla="*/ 0 w 4735"/>
                <a:gd name="T119" fmla="*/ 0 h 3945"/>
                <a:gd name="T120" fmla="*/ 0 w 4735"/>
                <a:gd name="T121" fmla="*/ 0 h 394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5"/>
                <a:gd name="T184" fmla="*/ 0 h 3945"/>
                <a:gd name="T185" fmla="*/ 4735 w 4735"/>
                <a:gd name="T186" fmla="*/ 3945 h 394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5" h="3945">
                  <a:moveTo>
                    <a:pt x="2814" y="2346"/>
                  </a:moveTo>
                  <a:lnTo>
                    <a:pt x="2805" y="2345"/>
                  </a:lnTo>
                  <a:lnTo>
                    <a:pt x="2783" y="2342"/>
                  </a:lnTo>
                  <a:lnTo>
                    <a:pt x="2749" y="2338"/>
                  </a:lnTo>
                  <a:lnTo>
                    <a:pt x="2709" y="2336"/>
                  </a:lnTo>
                  <a:lnTo>
                    <a:pt x="2687" y="2335"/>
                  </a:lnTo>
                  <a:lnTo>
                    <a:pt x="2666" y="2336"/>
                  </a:lnTo>
                  <a:lnTo>
                    <a:pt x="2644" y="2337"/>
                  </a:lnTo>
                  <a:lnTo>
                    <a:pt x="2625" y="2340"/>
                  </a:lnTo>
                  <a:lnTo>
                    <a:pt x="2606" y="2343"/>
                  </a:lnTo>
                  <a:lnTo>
                    <a:pt x="2590" y="2348"/>
                  </a:lnTo>
                  <a:lnTo>
                    <a:pt x="2582" y="2352"/>
                  </a:lnTo>
                  <a:lnTo>
                    <a:pt x="2576" y="2355"/>
                  </a:lnTo>
                  <a:lnTo>
                    <a:pt x="2569" y="2358"/>
                  </a:lnTo>
                  <a:lnTo>
                    <a:pt x="2565" y="2363"/>
                  </a:lnTo>
                  <a:lnTo>
                    <a:pt x="2545" y="2381"/>
                  </a:lnTo>
                  <a:lnTo>
                    <a:pt x="2526" y="2396"/>
                  </a:lnTo>
                  <a:lnTo>
                    <a:pt x="2505" y="2411"/>
                  </a:lnTo>
                  <a:lnTo>
                    <a:pt x="2483" y="2426"/>
                  </a:lnTo>
                  <a:lnTo>
                    <a:pt x="2462" y="2440"/>
                  </a:lnTo>
                  <a:lnTo>
                    <a:pt x="2439" y="2454"/>
                  </a:lnTo>
                  <a:lnTo>
                    <a:pt x="2415" y="2470"/>
                  </a:lnTo>
                  <a:lnTo>
                    <a:pt x="2390" y="2488"/>
                  </a:lnTo>
                  <a:lnTo>
                    <a:pt x="2379" y="2497"/>
                  </a:lnTo>
                  <a:lnTo>
                    <a:pt x="2369" y="2507"/>
                  </a:lnTo>
                  <a:lnTo>
                    <a:pt x="2363" y="2517"/>
                  </a:lnTo>
                  <a:lnTo>
                    <a:pt x="2357" y="2527"/>
                  </a:lnTo>
                  <a:lnTo>
                    <a:pt x="2354" y="2535"/>
                  </a:lnTo>
                  <a:lnTo>
                    <a:pt x="2351" y="2545"/>
                  </a:lnTo>
                  <a:lnTo>
                    <a:pt x="2349" y="2555"/>
                  </a:lnTo>
                  <a:lnTo>
                    <a:pt x="2348" y="2564"/>
                  </a:lnTo>
                  <a:lnTo>
                    <a:pt x="2347" y="2581"/>
                  </a:lnTo>
                  <a:lnTo>
                    <a:pt x="2345" y="2596"/>
                  </a:lnTo>
                  <a:lnTo>
                    <a:pt x="2344" y="2604"/>
                  </a:lnTo>
                  <a:lnTo>
                    <a:pt x="2341" y="2611"/>
                  </a:lnTo>
                  <a:lnTo>
                    <a:pt x="2338" y="2616"/>
                  </a:lnTo>
                  <a:lnTo>
                    <a:pt x="2332" y="2621"/>
                  </a:lnTo>
                  <a:lnTo>
                    <a:pt x="2316" y="2631"/>
                  </a:lnTo>
                  <a:lnTo>
                    <a:pt x="2293" y="2643"/>
                  </a:lnTo>
                  <a:lnTo>
                    <a:pt x="2266" y="2656"/>
                  </a:lnTo>
                  <a:lnTo>
                    <a:pt x="2235" y="2670"/>
                  </a:lnTo>
                  <a:lnTo>
                    <a:pt x="2203" y="2683"/>
                  </a:lnTo>
                  <a:lnTo>
                    <a:pt x="2169" y="2695"/>
                  </a:lnTo>
                  <a:lnTo>
                    <a:pt x="2136" y="2705"/>
                  </a:lnTo>
                  <a:lnTo>
                    <a:pt x="2107" y="2713"/>
                  </a:lnTo>
                  <a:lnTo>
                    <a:pt x="2081" y="2718"/>
                  </a:lnTo>
                  <a:lnTo>
                    <a:pt x="2059" y="2724"/>
                  </a:lnTo>
                  <a:lnTo>
                    <a:pt x="2038" y="2730"/>
                  </a:lnTo>
                  <a:lnTo>
                    <a:pt x="2019" y="2739"/>
                  </a:lnTo>
                  <a:lnTo>
                    <a:pt x="1996" y="2751"/>
                  </a:lnTo>
                  <a:lnTo>
                    <a:pt x="1970" y="2767"/>
                  </a:lnTo>
                  <a:lnTo>
                    <a:pt x="1938" y="2791"/>
                  </a:lnTo>
                  <a:lnTo>
                    <a:pt x="1899" y="2821"/>
                  </a:lnTo>
                  <a:lnTo>
                    <a:pt x="1860" y="2853"/>
                  </a:lnTo>
                  <a:lnTo>
                    <a:pt x="1828" y="2880"/>
                  </a:lnTo>
                  <a:lnTo>
                    <a:pt x="1805" y="2903"/>
                  </a:lnTo>
                  <a:lnTo>
                    <a:pt x="1788" y="2922"/>
                  </a:lnTo>
                  <a:lnTo>
                    <a:pt x="1769" y="2946"/>
                  </a:lnTo>
                  <a:lnTo>
                    <a:pt x="1765" y="2954"/>
                  </a:lnTo>
                  <a:lnTo>
                    <a:pt x="1761" y="2936"/>
                  </a:lnTo>
                  <a:lnTo>
                    <a:pt x="1749" y="2892"/>
                  </a:lnTo>
                  <a:lnTo>
                    <a:pt x="1740" y="2868"/>
                  </a:lnTo>
                  <a:lnTo>
                    <a:pt x="1730" y="2846"/>
                  </a:lnTo>
                  <a:lnTo>
                    <a:pt x="1725" y="2835"/>
                  </a:lnTo>
                  <a:lnTo>
                    <a:pt x="1719" y="2826"/>
                  </a:lnTo>
                  <a:lnTo>
                    <a:pt x="1713" y="2818"/>
                  </a:lnTo>
                  <a:lnTo>
                    <a:pt x="1707" y="2813"/>
                  </a:lnTo>
                  <a:lnTo>
                    <a:pt x="1700" y="2807"/>
                  </a:lnTo>
                  <a:lnTo>
                    <a:pt x="1691" y="2803"/>
                  </a:lnTo>
                  <a:lnTo>
                    <a:pt x="1681" y="2799"/>
                  </a:lnTo>
                  <a:lnTo>
                    <a:pt x="1670" y="2796"/>
                  </a:lnTo>
                  <a:lnTo>
                    <a:pt x="1660" y="2792"/>
                  </a:lnTo>
                  <a:lnTo>
                    <a:pt x="1646" y="2790"/>
                  </a:lnTo>
                  <a:lnTo>
                    <a:pt x="1634" y="2788"/>
                  </a:lnTo>
                  <a:lnTo>
                    <a:pt x="1621" y="2788"/>
                  </a:lnTo>
                  <a:lnTo>
                    <a:pt x="1609" y="2788"/>
                  </a:lnTo>
                  <a:lnTo>
                    <a:pt x="1597" y="2790"/>
                  </a:lnTo>
                  <a:lnTo>
                    <a:pt x="1587" y="2793"/>
                  </a:lnTo>
                  <a:lnTo>
                    <a:pt x="1576" y="2799"/>
                  </a:lnTo>
                  <a:lnTo>
                    <a:pt x="1571" y="2802"/>
                  </a:lnTo>
                  <a:lnTo>
                    <a:pt x="1567" y="2805"/>
                  </a:lnTo>
                  <a:lnTo>
                    <a:pt x="1563" y="2810"/>
                  </a:lnTo>
                  <a:lnTo>
                    <a:pt x="1559" y="2814"/>
                  </a:lnTo>
                  <a:lnTo>
                    <a:pt x="1556" y="2819"/>
                  </a:lnTo>
                  <a:lnTo>
                    <a:pt x="1553" y="2825"/>
                  </a:lnTo>
                  <a:lnTo>
                    <a:pt x="1551" y="2830"/>
                  </a:lnTo>
                  <a:lnTo>
                    <a:pt x="1548" y="2838"/>
                  </a:lnTo>
                  <a:lnTo>
                    <a:pt x="1546" y="2852"/>
                  </a:lnTo>
                  <a:lnTo>
                    <a:pt x="1544" y="2867"/>
                  </a:lnTo>
                  <a:lnTo>
                    <a:pt x="1542" y="2884"/>
                  </a:lnTo>
                  <a:lnTo>
                    <a:pt x="1541" y="2900"/>
                  </a:lnTo>
                  <a:lnTo>
                    <a:pt x="1539" y="2933"/>
                  </a:lnTo>
                  <a:lnTo>
                    <a:pt x="1537" y="2964"/>
                  </a:lnTo>
                  <a:lnTo>
                    <a:pt x="1534" y="2979"/>
                  </a:lnTo>
                  <a:lnTo>
                    <a:pt x="1532" y="2995"/>
                  </a:lnTo>
                  <a:lnTo>
                    <a:pt x="1529" y="3008"/>
                  </a:lnTo>
                  <a:lnTo>
                    <a:pt x="1526" y="3020"/>
                  </a:lnTo>
                  <a:lnTo>
                    <a:pt x="1520" y="3032"/>
                  </a:lnTo>
                  <a:lnTo>
                    <a:pt x="1515" y="3040"/>
                  </a:lnTo>
                  <a:lnTo>
                    <a:pt x="1511" y="3045"/>
                  </a:lnTo>
                  <a:lnTo>
                    <a:pt x="1507" y="3048"/>
                  </a:lnTo>
                  <a:lnTo>
                    <a:pt x="1504" y="3051"/>
                  </a:lnTo>
                  <a:lnTo>
                    <a:pt x="1500" y="3055"/>
                  </a:lnTo>
                  <a:lnTo>
                    <a:pt x="1489" y="3059"/>
                  </a:lnTo>
                  <a:lnTo>
                    <a:pt x="1476" y="3062"/>
                  </a:lnTo>
                  <a:lnTo>
                    <a:pt x="1460" y="3065"/>
                  </a:lnTo>
                  <a:lnTo>
                    <a:pt x="1443" y="3068"/>
                  </a:lnTo>
                  <a:lnTo>
                    <a:pt x="1404" y="3070"/>
                  </a:lnTo>
                  <a:lnTo>
                    <a:pt x="1360" y="3072"/>
                  </a:lnTo>
                  <a:lnTo>
                    <a:pt x="1316" y="3072"/>
                  </a:lnTo>
                  <a:lnTo>
                    <a:pt x="1271" y="3072"/>
                  </a:lnTo>
                  <a:lnTo>
                    <a:pt x="1229" y="3071"/>
                  </a:lnTo>
                  <a:lnTo>
                    <a:pt x="1190" y="3071"/>
                  </a:lnTo>
                  <a:lnTo>
                    <a:pt x="1130" y="3066"/>
                  </a:lnTo>
                  <a:lnTo>
                    <a:pt x="1085" y="3063"/>
                  </a:lnTo>
                  <a:lnTo>
                    <a:pt x="1076" y="3064"/>
                  </a:lnTo>
                  <a:lnTo>
                    <a:pt x="1067" y="3066"/>
                  </a:lnTo>
                  <a:lnTo>
                    <a:pt x="1061" y="3070"/>
                  </a:lnTo>
                  <a:lnTo>
                    <a:pt x="1056" y="3074"/>
                  </a:lnTo>
                  <a:lnTo>
                    <a:pt x="1050" y="3081"/>
                  </a:lnTo>
                  <a:lnTo>
                    <a:pt x="1046" y="3089"/>
                  </a:lnTo>
                  <a:lnTo>
                    <a:pt x="1044" y="3099"/>
                  </a:lnTo>
                  <a:lnTo>
                    <a:pt x="1041" y="3112"/>
                  </a:lnTo>
                  <a:lnTo>
                    <a:pt x="1037" y="3139"/>
                  </a:lnTo>
                  <a:lnTo>
                    <a:pt x="1033" y="3163"/>
                  </a:lnTo>
                  <a:lnTo>
                    <a:pt x="1027" y="3185"/>
                  </a:lnTo>
                  <a:lnTo>
                    <a:pt x="1022" y="3203"/>
                  </a:lnTo>
                  <a:lnTo>
                    <a:pt x="1012" y="3229"/>
                  </a:lnTo>
                  <a:lnTo>
                    <a:pt x="1008" y="3237"/>
                  </a:lnTo>
                  <a:lnTo>
                    <a:pt x="1001" y="3237"/>
                  </a:lnTo>
                  <a:lnTo>
                    <a:pt x="984" y="3237"/>
                  </a:lnTo>
                  <a:lnTo>
                    <a:pt x="956" y="3238"/>
                  </a:lnTo>
                  <a:lnTo>
                    <a:pt x="925" y="3242"/>
                  </a:lnTo>
                  <a:lnTo>
                    <a:pt x="908" y="3244"/>
                  </a:lnTo>
                  <a:lnTo>
                    <a:pt x="889" y="3248"/>
                  </a:lnTo>
                  <a:lnTo>
                    <a:pt x="870" y="3253"/>
                  </a:lnTo>
                  <a:lnTo>
                    <a:pt x="853" y="3258"/>
                  </a:lnTo>
                  <a:lnTo>
                    <a:pt x="836" y="3266"/>
                  </a:lnTo>
                  <a:lnTo>
                    <a:pt x="819" y="3274"/>
                  </a:lnTo>
                  <a:lnTo>
                    <a:pt x="812" y="3279"/>
                  </a:lnTo>
                  <a:lnTo>
                    <a:pt x="805" y="3284"/>
                  </a:lnTo>
                  <a:lnTo>
                    <a:pt x="798" y="3290"/>
                  </a:lnTo>
                  <a:lnTo>
                    <a:pt x="791" y="3295"/>
                  </a:lnTo>
                  <a:lnTo>
                    <a:pt x="770" y="3318"/>
                  </a:lnTo>
                  <a:lnTo>
                    <a:pt x="755" y="3336"/>
                  </a:lnTo>
                  <a:lnTo>
                    <a:pt x="746" y="3352"/>
                  </a:lnTo>
                  <a:lnTo>
                    <a:pt x="741" y="3362"/>
                  </a:lnTo>
                  <a:lnTo>
                    <a:pt x="740" y="3370"/>
                  </a:lnTo>
                  <a:lnTo>
                    <a:pt x="740" y="3376"/>
                  </a:lnTo>
                  <a:lnTo>
                    <a:pt x="741" y="3378"/>
                  </a:lnTo>
                  <a:lnTo>
                    <a:pt x="741" y="3379"/>
                  </a:lnTo>
                  <a:lnTo>
                    <a:pt x="791" y="3413"/>
                  </a:lnTo>
                  <a:lnTo>
                    <a:pt x="792" y="3418"/>
                  </a:lnTo>
                  <a:lnTo>
                    <a:pt x="794" y="3434"/>
                  </a:lnTo>
                  <a:lnTo>
                    <a:pt x="798" y="3458"/>
                  </a:lnTo>
                  <a:lnTo>
                    <a:pt x="801" y="3487"/>
                  </a:lnTo>
                  <a:lnTo>
                    <a:pt x="802" y="3517"/>
                  </a:lnTo>
                  <a:lnTo>
                    <a:pt x="802" y="3545"/>
                  </a:lnTo>
                  <a:lnTo>
                    <a:pt x="801" y="3558"/>
                  </a:lnTo>
                  <a:lnTo>
                    <a:pt x="799" y="3570"/>
                  </a:lnTo>
                  <a:lnTo>
                    <a:pt x="795" y="3579"/>
                  </a:lnTo>
                  <a:lnTo>
                    <a:pt x="791" y="3587"/>
                  </a:lnTo>
                  <a:lnTo>
                    <a:pt x="780" y="3600"/>
                  </a:lnTo>
                  <a:lnTo>
                    <a:pt x="766" y="3613"/>
                  </a:lnTo>
                  <a:lnTo>
                    <a:pt x="751" y="3626"/>
                  </a:lnTo>
                  <a:lnTo>
                    <a:pt x="734" y="3640"/>
                  </a:lnTo>
                  <a:lnTo>
                    <a:pt x="718" y="3655"/>
                  </a:lnTo>
                  <a:lnTo>
                    <a:pt x="704" y="3673"/>
                  </a:lnTo>
                  <a:lnTo>
                    <a:pt x="697" y="3681"/>
                  </a:lnTo>
                  <a:lnTo>
                    <a:pt x="691" y="3691"/>
                  </a:lnTo>
                  <a:lnTo>
                    <a:pt x="687" y="3701"/>
                  </a:lnTo>
                  <a:lnTo>
                    <a:pt x="683" y="3712"/>
                  </a:lnTo>
                  <a:lnTo>
                    <a:pt x="680" y="3722"/>
                  </a:lnTo>
                  <a:lnTo>
                    <a:pt x="677" y="3730"/>
                  </a:lnTo>
                  <a:lnTo>
                    <a:pt x="674" y="3737"/>
                  </a:lnTo>
                  <a:lnTo>
                    <a:pt x="669" y="3743"/>
                  </a:lnTo>
                  <a:lnTo>
                    <a:pt x="663" y="3752"/>
                  </a:lnTo>
                  <a:lnTo>
                    <a:pt x="657" y="3761"/>
                  </a:lnTo>
                  <a:lnTo>
                    <a:pt x="654" y="3765"/>
                  </a:lnTo>
                  <a:lnTo>
                    <a:pt x="652" y="3771"/>
                  </a:lnTo>
                  <a:lnTo>
                    <a:pt x="651" y="3776"/>
                  </a:lnTo>
                  <a:lnTo>
                    <a:pt x="650" y="3784"/>
                  </a:lnTo>
                  <a:lnTo>
                    <a:pt x="648" y="3791"/>
                  </a:lnTo>
                  <a:lnTo>
                    <a:pt x="648" y="3802"/>
                  </a:lnTo>
                  <a:lnTo>
                    <a:pt x="648" y="3814"/>
                  </a:lnTo>
                  <a:lnTo>
                    <a:pt x="650" y="3828"/>
                  </a:lnTo>
                  <a:lnTo>
                    <a:pt x="655" y="3882"/>
                  </a:lnTo>
                  <a:lnTo>
                    <a:pt x="657" y="3917"/>
                  </a:lnTo>
                  <a:lnTo>
                    <a:pt x="658" y="3938"/>
                  </a:lnTo>
                  <a:lnTo>
                    <a:pt x="658" y="3945"/>
                  </a:lnTo>
                  <a:lnTo>
                    <a:pt x="483" y="3845"/>
                  </a:lnTo>
                  <a:lnTo>
                    <a:pt x="305" y="3771"/>
                  </a:lnTo>
                  <a:lnTo>
                    <a:pt x="297" y="3747"/>
                  </a:lnTo>
                  <a:lnTo>
                    <a:pt x="290" y="3723"/>
                  </a:lnTo>
                  <a:lnTo>
                    <a:pt x="285" y="3700"/>
                  </a:lnTo>
                  <a:lnTo>
                    <a:pt x="280" y="3677"/>
                  </a:lnTo>
                  <a:lnTo>
                    <a:pt x="276" y="3655"/>
                  </a:lnTo>
                  <a:lnTo>
                    <a:pt x="273" y="3635"/>
                  </a:lnTo>
                  <a:lnTo>
                    <a:pt x="271" y="3614"/>
                  </a:lnTo>
                  <a:lnTo>
                    <a:pt x="271" y="3594"/>
                  </a:lnTo>
                  <a:lnTo>
                    <a:pt x="270" y="3555"/>
                  </a:lnTo>
                  <a:lnTo>
                    <a:pt x="269" y="3515"/>
                  </a:lnTo>
                  <a:lnTo>
                    <a:pt x="265" y="3473"/>
                  </a:lnTo>
                  <a:lnTo>
                    <a:pt x="262" y="3432"/>
                  </a:lnTo>
                  <a:lnTo>
                    <a:pt x="258" y="3392"/>
                  </a:lnTo>
                  <a:lnTo>
                    <a:pt x="252" y="3351"/>
                  </a:lnTo>
                  <a:lnTo>
                    <a:pt x="247" y="3311"/>
                  </a:lnTo>
                  <a:lnTo>
                    <a:pt x="240" y="3273"/>
                  </a:lnTo>
                  <a:lnTo>
                    <a:pt x="234" y="3236"/>
                  </a:lnTo>
                  <a:lnTo>
                    <a:pt x="227" y="3201"/>
                  </a:lnTo>
                  <a:lnTo>
                    <a:pt x="221" y="3169"/>
                  </a:lnTo>
                  <a:lnTo>
                    <a:pt x="213" y="3139"/>
                  </a:lnTo>
                  <a:lnTo>
                    <a:pt x="207" y="3112"/>
                  </a:lnTo>
                  <a:lnTo>
                    <a:pt x="200" y="3089"/>
                  </a:lnTo>
                  <a:lnTo>
                    <a:pt x="194" y="3069"/>
                  </a:lnTo>
                  <a:lnTo>
                    <a:pt x="187" y="3053"/>
                  </a:lnTo>
                  <a:lnTo>
                    <a:pt x="185" y="3045"/>
                  </a:lnTo>
                  <a:lnTo>
                    <a:pt x="182" y="3035"/>
                  </a:lnTo>
                  <a:lnTo>
                    <a:pt x="179" y="3023"/>
                  </a:lnTo>
                  <a:lnTo>
                    <a:pt x="177" y="3009"/>
                  </a:lnTo>
                  <a:lnTo>
                    <a:pt x="174" y="2976"/>
                  </a:lnTo>
                  <a:lnTo>
                    <a:pt x="171" y="2938"/>
                  </a:lnTo>
                  <a:lnTo>
                    <a:pt x="169" y="2896"/>
                  </a:lnTo>
                  <a:lnTo>
                    <a:pt x="167" y="2850"/>
                  </a:lnTo>
                  <a:lnTo>
                    <a:pt x="166" y="2803"/>
                  </a:lnTo>
                  <a:lnTo>
                    <a:pt x="165" y="2755"/>
                  </a:lnTo>
                  <a:lnTo>
                    <a:pt x="165" y="2664"/>
                  </a:lnTo>
                  <a:lnTo>
                    <a:pt x="165" y="2587"/>
                  </a:lnTo>
                  <a:lnTo>
                    <a:pt x="166" y="2532"/>
                  </a:lnTo>
                  <a:lnTo>
                    <a:pt x="166" y="2511"/>
                  </a:lnTo>
                  <a:lnTo>
                    <a:pt x="164" y="2505"/>
                  </a:lnTo>
                  <a:lnTo>
                    <a:pt x="157" y="2488"/>
                  </a:lnTo>
                  <a:lnTo>
                    <a:pt x="146" y="2459"/>
                  </a:lnTo>
                  <a:lnTo>
                    <a:pt x="134" y="2423"/>
                  </a:lnTo>
                  <a:lnTo>
                    <a:pt x="121" y="2382"/>
                  </a:lnTo>
                  <a:lnTo>
                    <a:pt x="110" y="2336"/>
                  </a:lnTo>
                  <a:lnTo>
                    <a:pt x="104" y="2312"/>
                  </a:lnTo>
                  <a:lnTo>
                    <a:pt x="100" y="2288"/>
                  </a:lnTo>
                  <a:lnTo>
                    <a:pt x="96" y="2264"/>
                  </a:lnTo>
                  <a:lnTo>
                    <a:pt x="93" y="2242"/>
                  </a:lnTo>
                  <a:lnTo>
                    <a:pt x="90" y="2189"/>
                  </a:lnTo>
                  <a:lnTo>
                    <a:pt x="88" y="2132"/>
                  </a:lnTo>
                  <a:lnTo>
                    <a:pt x="86" y="2071"/>
                  </a:lnTo>
                  <a:lnTo>
                    <a:pt x="85" y="2012"/>
                  </a:lnTo>
                  <a:lnTo>
                    <a:pt x="84" y="1959"/>
                  </a:lnTo>
                  <a:lnTo>
                    <a:pt x="84" y="1916"/>
                  </a:lnTo>
                  <a:lnTo>
                    <a:pt x="84" y="1887"/>
                  </a:lnTo>
                  <a:lnTo>
                    <a:pt x="84" y="1877"/>
                  </a:lnTo>
                  <a:lnTo>
                    <a:pt x="79" y="1875"/>
                  </a:lnTo>
                  <a:lnTo>
                    <a:pt x="71" y="1869"/>
                  </a:lnTo>
                  <a:lnTo>
                    <a:pt x="64" y="1865"/>
                  </a:lnTo>
                  <a:lnTo>
                    <a:pt x="56" y="1860"/>
                  </a:lnTo>
                  <a:lnTo>
                    <a:pt x="49" y="1853"/>
                  </a:lnTo>
                  <a:lnTo>
                    <a:pt x="41" y="1844"/>
                  </a:lnTo>
                  <a:lnTo>
                    <a:pt x="34" y="1833"/>
                  </a:lnTo>
                  <a:lnTo>
                    <a:pt x="26" y="1823"/>
                  </a:lnTo>
                  <a:lnTo>
                    <a:pt x="19" y="1808"/>
                  </a:lnTo>
                  <a:lnTo>
                    <a:pt x="13" y="1793"/>
                  </a:lnTo>
                  <a:lnTo>
                    <a:pt x="7" y="1776"/>
                  </a:lnTo>
                  <a:lnTo>
                    <a:pt x="3" y="1756"/>
                  </a:lnTo>
                  <a:lnTo>
                    <a:pt x="1" y="1734"/>
                  </a:lnTo>
                  <a:lnTo>
                    <a:pt x="0" y="1711"/>
                  </a:lnTo>
                  <a:lnTo>
                    <a:pt x="1" y="1682"/>
                  </a:lnTo>
                  <a:lnTo>
                    <a:pt x="3" y="1650"/>
                  </a:lnTo>
                  <a:lnTo>
                    <a:pt x="6" y="1614"/>
                  </a:lnTo>
                  <a:lnTo>
                    <a:pt x="11" y="1574"/>
                  </a:lnTo>
                  <a:lnTo>
                    <a:pt x="23" y="1493"/>
                  </a:lnTo>
                  <a:lnTo>
                    <a:pt x="37" y="1409"/>
                  </a:lnTo>
                  <a:lnTo>
                    <a:pt x="50" y="1333"/>
                  </a:lnTo>
                  <a:lnTo>
                    <a:pt x="62" y="1270"/>
                  </a:lnTo>
                  <a:lnTo>
                    <a:pt x="70" y="1226"/>
                  </a:lnTo>
                  <a:lnTo>
                    <a:pt x="73" y="1210"/>
                  </a:lnTo>
                  <a:lnTo>
                    <a:pt x="73" y="1204"/>
                  </a:lnTo>
                  <a:lnTo>
                    <a:pt x="73" y="1187"/>
                  </a:lnTo>
                  <a:lnTo>
                    <a:pt x="74" y="1162"/>
                  </a:lnTo>
                  <a:lnTo>
                    <a:pt x="76" y="1129"/>
                  </a:lnTo>
                  <a:lnTo>
                    <a:pt x="79" y="1093"/>
                  </a:lnTo>
                  <a:lnTo>
                    <a:pt x="84" y="1056"/>
                  </a:lnTo>
                  <a:lnTo>
                    <a:pt x="87" y="1038"/>
                  </a:lnTo>
                  <a:lnTo>
                    <a:pt x="91" y="1019"/>
                  </a:lnTo>
                  <a:lnTo>
                    <a:pt x="95" y="1002"/>
                  </a:lnTo>
                  <a:lnTo>
                    <a:pt x="100" y="986"/>
                  </a:lnTo>
                  <a:lnTo>
                    <a:pt x="127" y="994"/>
                  </a:lnTo>
                  <a:lnTo>
                    <a:pt x="152" y="1002"/>
                  </a:lnTo>
                  <a:lnTo>
                    <a:pt x="164" y="1004"/>
                  </a:lnTo>
                  <a:lnTo>
                    <a:pt x="175" y="1006"/>
                  </a:lnTo>
                  <a:lnTo>
                    <a:pt x="184" y="1006"/>
                  </a:lnTo>
                  <a:lnTo>
                    <a:pt x="191" y="1005"/>
                  </a:lnTo>
                  <a:lnTo>
                    <a:pt x="208" y="1003"/>
                  </a:lnTo>
                  <a:lnTo>
                    <a:pt x="223" y="1000"/>
                  </a:lnTo>
                  <a:lnTo>
                    <a:pt x="239" y="999"/>
                  </a:lnTo>
                  <a:lnTo>
                    <a:pt x="257" y="1000"/>
                  </a:lnTo>
                  <a:lnTo>
                    <a:pt x="265" y="1001"/>
                  </a:lnTo>
                  <a:lnTo>
                    <a:pt x="274" y="1002"/>
                  </a:lnTo>
                  <a:lnTo>
                    <a:pt x="283" y="1005"/>
                  </a:lnTo>
                  <a:lnTo>
                    <a:pt x="293" y="1009"/>
                  </a:lnTo>
                  <a:lnTo>
                    <a:pt x="302" y="1012"/>
                  </a:lnTo>
                  <a:lnTo>
                    <a:pt x="312" y="1017"/>
                  </a:lnTo>
                  <a:lnTo>
                    <a:pt x="323" y="1024"/>
                  </a:lnTo>
                  <a:lnTo>
                    <a:pt x="333" y="1030"/>
                  </a:lnTo>
                  <a:lnTo>
                    <a:pt x="345" y="1038"/>
                  </a:lnTo>
                  <a:lnTo>
                    <a:pt x="358" y="1043"/>
                  </a:lnTo>
                  <a:lnTo>
                    <a:pt x="373" y="1047"/>
                  </a:lnTo>
                  <a:lnTo>
                    <a:pt x="388" y="1049"/>
                  </a:lnTo>
                  <a:lnTo>
                    <a:pt x="404" y="1050"/>
                  </a:lnTo>
                  <a:lnTo>
                    <a:pt x="420" y="1050"/>
                  </a:lnTo>
                  <a:lnTo>
                    <a:pt x="437" y="1048"/>
                  </a:lnTo>
                  <a:lnTo>
                    <a:pt x="453" y="1046"/>
                  </a:lnTo>
                  <a:lnTo>
                    <a:pt x="469" y="1042"/>
                  </a:lnTo>
                  <a:lnTo>
                    <a:pt x="484" y="1037"/>
                  </a:lnTo>
                  <a:lnTo>
                    <a:pt x="497" y="1033"/>
                  </a:lnTo>
                  <a:lnTo>
                    <a:pt x="510" y="1026"/>
                  </a:lnTo>
                  <a:lnTo>
                    <a:pt x="521" y="1019"/>
                  </a:lnTo>
                  <a:lnTo>
                    <a:pt x="530" y="1013"/>
                  </a:lnTo>
                  <a:lnTo>
                    <a:pt x="537" y="1005"/>
                  </a:lnTo>
                  <a:lnTo>
                    <a:pt x="542" y="998"/>
                  </a:lnTo>
                  <a:lnTo>
                    <a:pt x="548" y="977"/>
                  </a:lnTo>
                  <a:lnTo>
                    <a:pt x="558" y="950"/>
                  </a:lnTo>
                  <a:lnTo>
                    <a:pt x="567" y="918"/>
                  </a:lnTo>
                  <a:lnTo>
                    <a:pt x="577" y="887"/>
                  </a:lnTo>
                  <a:lnTo>
                    <a:pt x="585" y="855"/>
                  </a:lnTo>
                  <a:lnTo>
                    <a:pt x="593" y="830"/>
                  </a:lnTo>
                  <a:lnTo>
                    <a:pt x="598" y="813"/>
                  </a:lnTo>
                  <a:lnTo>
                    <a:pt x="600" y="806"/>
                  </a:lnTo>
                  <a:lnTo>
                    <a:pt x="600" y="715"/>
                  </a:lnTo>
                  <a:lnTo>
                    <a:pt x="604" y="715"/>
                  </a:lnTo>
                  <a:lnTo>
                    <a:pt x="614" y="716"/>
                  </a:lnTo>
                  <a:lnTo>
                    <a:pt x="628" y="717"/>
                  </a:lnTo>
                  <a:lnTo>
                    <a:pt x="645" y="717"/>
                  </a:lnTo>
                  <a:lnTo>
                    <a:pt x="655" y="716"/>
                  </a:lnTo>
                  <a:lnTo>
                    <a:pt x="665" y="714"/>
                  </a:lnTo>
                  <a:lnTo>
                    <a:pt x="675" y="712"/>
                  </a:lnTo>
                  <a:lnTo>
                    <a:pt x="684" y="707"/>
                  </a:lnTo>
                  <a:lnTo>
                    <a:pt x="693" y="703"/>
                  </a:lnTo>
                  <a:lnTo>
                    <a:pt x="702" y="697"/>
                  </a:lnTo>
                  <a:lnTo>
                    <a:pt x="709" y="690"/>
                  </a:lnTo>
                  <a:lnTo>
                    <a:pt x="716" y="681"/>
                  </a:lnTo>
                  <a:lnTo>
                    <a:pt x="722" y="672"/>
                  </a:lnTo>
                  <a:lnTo>
                    <a:pt x="728" y="667"/>
                  </a:lnTo>
                  <a:lnTo>
                    <a:pt x="733" y="661"/>
                  </a:lnTo>
                  <a:lnTo>
                    <a:pt x="739" y="658"/>
                  </a:lnTo>
                  <a:lnTo>
                    <a:pt x="749" y="654"/>
                  </a:lnTo>
                  <a:lnTo>
                    <a:pt x="757" y="652"/>
                  </a:lnTo>
                  <a:lnTo>
                    <a:pt x="765" y="651"/>
                  </a:lnTo>
                  <a:lnTo>
                    <a:pt x="774" y="646"/>
                  </a:lnTo>
                  <a:lnTo>
                    <a:pt x="778" y="643"/>
                  </a:lnTo>
                  <a:lnTo>
                    <a:pt x="782" y="638"/>
                  </a:lnTo>
                  <a:lnTo>
                    <a:pt x="787" y="631"/>
                  </a:lnTo>
                  <a:lnTo>
                    <a:pt x="791" y="623"/>
                  </a:lnTo>
                  <a:lnTo>
                    <a:pt x="799" y="605"/>
                  </a:lnTo>
                  <a:lnTo>
                    <a:pt x="804" y="586"/>
                  </a:lnTo>
                  <a:lnTo>
                    <a:pt x="806" y="579"/>
                  </a:lnTo>
                  <a:lnTo>
                    <a:pt x="808" y="570"/>
                  </a:lnTo>
                  <a:lnTo>
                    <a:pt x="812" y="561"/>
                  </a:lnTo>
                  <a:lnTo>
                    <a:pt x="816" y="553"/>
                  </a:lnTo>
                  <a:lnTo>
                    <a:pt x="822" y="545"/>
                  </a:lnTo>
                  <a:lnTo>
                    <a:pt x="828" y="537"/>
                  </a:lnTo>
                  <a:lnTo>
                    <a:pt x="837" y="529"/>
                  </a:lnTo>
                  <a:lnTo>
                    <a:pt x="848" y="521"/>
                  </a:lnTo>
                  <a:lnTo>
                    <a:pt x="861" y="513"/>
                  </a:lnTo>
                  <a:lnTo>
                    <a:pt x="876" y="506"/>
                  </a:lnTo>
                  <a:lnTo>
                    <a:pt x="894" y="497"/>
                  </a:lnTo>
                  <a:lnTo>
                    <a:pt x="916" y="490"/>
                  </a:lnTo>
                  <a:lnTo>
                    <a:pt x="956" y="478"/>
                  </a:lnTo>
                  <a:lnTo>
                    <a:pt x="985" y="470"/>
                  </a:lnTo>
                  <a:lnTo>
                    <a:pt x="1003" y="467"/>
                  </a:lnTo>
                  <a:lnTo>
                    <a:pt x="1015" y="464"/>
                  </a:lnTo>
                  <a:lnTo>
                    <a:pt x="1019" y="463"/>
                  </a:lnTo>
                  <a:lnTo>
                    <a:pt x="1022" y="462"/>
                  </a:lnTo>
                  <a:lnTo>
                    <a:pt x="1024" y="461"/>
                  </a:lnTo>
                  <a:lnTo>
                    <a:pt x="1025" y="459"/>
                  </a:lnTo>
                  <a:lnTo>
                    <a:pt x="1028" y="453"/>
                  </a:lnTo>
                  <a:lnTo>
                    <a:pt x="1033" y="439"/>
                  </a:lnTo>
                  <a:lnTo>
                    <a:pt x="1039" y="423"/>
                  </a:lnTo>
                  <a:lnTo>
                    <a:pt x="1047" y="407"/>
                  </a:lnTo>
                  <a:lnTo>
                    <a:pt x="1052" y="389"/>
                  </a:lnTo>
                  <a:lnTo>
                    <a:pt x="1056" y="374"/>
                  </a:lnTo>
                  <a:lnTo>
                    <a:pt x="1056" y="367"/>
                  </a:lnTo>
                  <a:lnTo>
                    <a:pt x="1056" y="360"/>
                  </a:lnTo>
                  <a:lnTo>
                    <a:pt x="1053" y="355"/>
                  </a:lnTo>
                  <a:lnTo>
                    <a:pt x="1049" y="349"/>
                  </a:lnTo>
                  <a:lnTo>
                    <a:pt x="1044" y="346"/>
                  </a:lnTo>
                  <a:lnTo>
                    <a:pt x="1037" y="343"/>
                  </a:lnTo>
                  <a:lnTo>
                    <a:pt x="1027" y="340"/>
                  </a:lnTo>
                  <a:lnTo>
                    <a:pt x="1016" y="339"/>
                  </a:lnTo>
                  <a:lnTo>
                    <a:pt x="976" y="342"/>
                  </a:lnTo>
                  <a:lnTo>
                    <a:pt x="950" y="342"/>
                  </a:lnTo>
                  <a:lnTo>
                    <a:pt x="945" y="340"/>
                  </a:lnTo>
                  <a:lnTo>
                    <a:pt x="939" y="339"/>
                  </a:lnTo>
                  <a:lnTo>
                    <a:pt x="935" y="336"/>
                  </a:lnTo>
                  <a:lnTo>
                    <a:pt x="929" y="333"/>
                  </a:lnTo>
                  <a:lnTo>
                    <a:pt x="925" y="328"/>
                  </a:lnTo>
                  <a:lnTo>
                    <a:pt x="919" y="322"/>
                  </a:lnTo>
                  <a:lnTo>
                    <a:pt x="914" y="315"/>
                  </a:lnTo>
                  <a:lnTo>
                    <a:pt x="908" y="307"/>
                  </a:lnTo>
                  <a:lnTo>
                    <a:pt x="884" y="274"/>
                  </a:lnTo>
                  <a:lnTo>
                    <a:pt x="865" y="250"/>
                  </a:lnTo>
                  <a:lnTo>
                    <a:pt x="862" y="245"/>
                  </a:lnTo>
                  <a:lnTo>
                    <a:pt x="860" y="239"/>
                  </a:lnTo>
                  <a:lnTo>
                    <a:pt x="859" y="235"/>
                  </a:lnTo>
                  <a:lnTo>
                    <a:pt x="857" y="229"/>
                  </a:lnTo>
                  <a:lnTo>
                    <a:pt x="857" y="224"/>
                  </a:lnTo>
                  <a:lnTo>
                    <a:pt x="860" y="219"/>
                  </a:lnTo>
                  <a:lnTo>
                    <a:pt x="862" y="213"/>
                  </a:lnTo>
                  <a:lnTo>
                    <a:pt x="866" y="207"/>
                  </a:lnTo>
                  <a:lnTo>
                    <a:pt x="880" y="182"/>
                  </a:lnTo>
                  <a:lnTo>
                    <a:pt x="892" y="158"/>
                  </a:lnTo>
                  <a:lnTo>
                    <a:pt x="896" y="152"/>
                  </a:lnTo>
                  <a:lnTo>
                    <a:pt x="901" y="147"/>
                  </a:lnTo>
                  <a:lnTo>
                    <a:pt x="905" y="140"/>
                  </a:lnTo>
                  <a:lnTo>
                    <a:pt x="912" y="135"/>
                  </a:lnTo>
                  <a:lnTo>
                    <a:pt x="919" y="130"/>
                  </a:lnTo>
                  <a:lnTo>
                    <a:pt x="928" y="125"/>
                  </a:lnTo>
                  <a:lnTo>
                    <a:pt x="938" y="120"/>
                  </a:lnTo>
                  <a:lnTo>
                    <a:pt x="950" y="115"/>
                  </a:lnTo>
                  <a:lnTo>
                    <a:pt x="962" y="110"/>
                  </a:lnTo>
                  <a:lnTo>
                    <a:pt x="973" y="104"/>
                  </a:lnTo>
                  <a:lnTo>
                    <a:pt x="984" y="98"/>
                  </a:lnTo>
                  <a:lnTo>
                    <a:pt x="995" y="91"/>
                  </a:lnTo>
                  <a:lnTo>
                    <a:pt x="1013" y="78"/>
                  </a:lnTo>
                  <a:lnTo>
                    <a:pt x="1028" y="64"/>
                  </a:lnTo>
                  <a:lnTo>
                    <a:pt x="1050" y="41"/>
                  </a:lnTo>
                  <a:lnTo>
                    <a:pt x="1058" y="31"/>
                  </a:lnTo>
                  <a:lnTo>
                    <a:pt x="1112" y="0"/>
                  </a:lnTo>
                  <a:lnTo>
                    <a:pt x="1131" y="7"/>
                  </a:lnTo>
                  <a:lnTo>
                    <a:pt x="1153" y="16"/>
                  </a:lnTo>
                  <a:lnTo>
                    <a:pt x="1180" y="25"/>
                  </a:lnTo>
                  <a:lnTo>
                    <a:pt x="1208" y="35"/>
                  </a:lnTo>
                  <a:lnTo>
                    <a:pt x="1237" y="43"/>
                  </a:lnTo>
                  <a:lnTo>
                    <a:pt x="1267" y="51"/>
                  </a:lnTo>
                  <a:lnTo>
                    <a:pt x="1296" y="57"/>
                  </a:lnTo>
                  <a:lnTo>
                    <a:pt x="1322" y="61"/>
                  </a:lnTo>
                  <a:lnTo>
                    <a:pt x="1336" y="63"/>
                  </a:lnTo>
                  <a:lnTo>
                    <a:pt x="1349" y="66"/>
                  </a:lnTo>
                  <a:lnTo>
                    <a:pt x="1361" y="71"/>
                  </a:lnTo>
                  <a:lnTo>
                    <a:pt x="1371" y="75"/>
                  </a:lnTo>
                  <a:lnTo>
                    <a:pt x="1380" y="80"/>
                  </a:lnTo>
                  <a:lnTo>
                    <a:pt x="1387" y="86"/>
                  </a:lnTo>
                  <a:lnTo>
                    <a:pt x="1393" y="92"/>
                  </a:lnTo>
                  <a:lnTo>
                    <a:pt x="1398" y="98"/>
                  </a:lnTo>
                  <a:lnTo>
                    <a:pt x="1406" y="110"/>
                  </a:lnTo>
                  <a:lnTo>
                    <a:pt x="1410" y="120"/>
                  </a:lnTo>
                  <a:lnTo>
                    <a:pt x="1412" y="127"/>
                  </a:lnTo>
                  <a:lnTo>
                    <a:pt x="1412" y="129"/>
                  </a:lnTo>
                  <a:lnTo>
                    <a:pt x="1420" y="334"/>
                  </a:lnTo>
                  <a:lnTo>
                    <a:pt x="1431" y="337"/>
                  </a:lnTo>
                  <a:lnTo>
                    <a:pt x="1459" y="347"/>
                  </a:lnTo>
                  <a:lnTo>
                    <a:pt x="1500" y="359"/>
                  </a:lnTo>
                  <a:lnTo>
                    <a:pt x="1548" y="372"/>
                  </a:lnTo>
                  <a:lnTo>
                    <a:pt x="1562" y="375"/>
                  </a:lnTo>
                  <a:lnTo>
                    <a:pt x="1572" y="379"/>
                  </a:lnTo>
                  <a:lnTo>
                    <a:pt x="1583" y="383"/>
                  </a:lnTo>
                  <a:lnTo>
                    <a:pt x="1593" y="388"/>
                  </a:lnTo>
                  <a:lnTo>
                    <a:pt x="1602" y="394"/>
                  </a:lnTo>
                  <a:lnTo>
                    <a:pt x="1611" y="399"/>
                  </a:lnTo>
                  <a:lnTo>
                    <a:pt x="1617" y="405"/>
                  </a:lnTo>
                  <a:lnTo>
                    <a:pt x="1624" y="411"/>
                  </a:lnTo>
                  <a:lnTo>
                    <a:pt x="1629" y="418"/>
                  </a:lnTo>
                  <a:lnTo>
                    <a:pt x="1634" y="424"/>
                  </a:lnTo>
                  <a:lnTo>
                    <a:pt x="1638" y="431"/>
                  </a:lnTo>
                  <a:lnTo>
                    <a:pt x="1641" y="437"/>
                  </a:lnTo>
                  <a:lnTo>
                    <a:pt x="1644" y="444"/>
                  </a:lnTo>
                  <a:lnTo>
                    <a:pt x="1646" y="450"/>
                  </a:lnTo>
                  <a:lnTo>
                    <a:pt x="1646" y="457"/>
                  </a:lnTo>
                  <a:lnTo>
                    <a:pt x="1648" y="462"/>
                  </a:lnTo>
                  <a:lnTo>
                    <a:pt x="1648" y="474"/>
                  </a:lnTo>
                  <a:lnTo>
                    <a:pt x="1650" y="487"/>
                  </a:lnTo>
                  <a:lnTo>
                    <a:pt x="1651" y="494"/>
                  </a:lnTo>
                  <a:lnTo>
                    <a:pt x="1653" y="500"/>
                  </a:lnTo>
                  <a:lnTo>
                    <a:pt x="1655" y="506"/>
                  </a:lnTo>
                  <a:lnTo>
                    <a:pt x="1657" y="511"/>
                  </a:lnTo>
                  <a:lnTo>
                    <a:pt x="1662" y="518"/>
                  </a:lnTo>
                  <a:lnTo>
                    <a:pt x="1665" y="522"/>
                  </a:lnTo>
                  <a:lnTo>
                    <a:pt x="1670" y="527"/>
                  </a:lnTo>
                  <a:lnTo>
                    <a:pt x="1676" y="531"/>
                  </a:lnTo>
                  <a:lnTo>
                    <a:pt x="1682" y="534"/>
                  </a:lnTo>
                  <a:lnTo>
                    <a:pt x="1690" y="536"/>
                  </a:lnTo>
                  <a:lnTo>
                    <a:pt x="1699" y="537"/>
                  </a:lnTo>
                  <a:lnTo>
                    <a:pt x="1707" y="538"/>
                  </a:lnTo>
                  <a:lnTo>
                    <a:pt x="1719" y="537"/>
                  </a:lnTo>
                  <a:lnTo>
                    <a:pt x="1731" y="534"/>
                  </a:lnTo>
                  <a:lnTo>
                    <a:pt x="1745" y="530"/>
                  </a:lnTo>
                  <a:lnTo>
                    <a:pt x="1762" y="524"/>
                  </a:lnTo>
                  <a:lnTo>
                    <a:pt x="1796" y="509"/>
                  </a:lnTo>
                  <a:lnTo>
                    <a:pt x="1831" y="492"/>
                  </a:lnTo>
                  <a:lnTo>
                    <a:pt x="1865" y="474"/>
                  </a:lnTo>
                  <a:lnTo>
                    <a:pt x="1898" y="458"/>
                  </a:lnTo>
                  <a:lnTo>
                    <a:pt x="1912" y="451"/>
                  </a:lnTo>
                  <a:lnTo>
                    <a:pt x="1924" y="446"/>
                  </a:lnTo>
                  <a:lnTo>
                    <a:pt x="1935" y="443"/>
                  </a:lnTo>
                  <a:lnTo>
                    <a:pt x="1942" y="439"/>
                  </a:lnTo>
                  <a:lnTo>
                    <a:pt x="1950" y="438"/>
                  </a:lnTo>
                  <a:lnTo>
                    <a:pt x="1957" y="438"/>
                  </a:lnTo>
                  <a:lnTo>
                    <a:pt x="1964" y="439"/>
                  </a:lnTo>
                  <a:lnTo>
                    <a:pt x="1971" y="441"/>
                  </a:lnTo>
                  <a:lnTo>
                    <a:pt x="1977" y="443"/>
                  </a:lnTo>
                  <a:lnTo>
                    <a:pt x="1985" y="446"/>
                  </a:lnTo>
                  <a:lnTo>
                    <a:pt x="1991" y="450"/>
                  </a:lnTo>
                  <a:lnTo>
                    <a:pt x="1998" y="455"/>
                  </a:lnTo>
                  <a:lnTo>
                    <a:pt x="2003" y="461"/>
                  </a:lnTo>
                  <a:lnTo>
                    <a:pt x="2010" y="469"/>
                  </a:lnTo>
                  <a:lnTo>
                    <a:pt x="2015" y="478"/>
                  </a:lnTo>
                  <a:lnTo>
                    <a:pt x="2022" y="486"/>
                  </a:lnTo>
                  <a:lnTo>
                    <a:pt x="2027" y="497"/>
                  </a:lnTo>
                  <a:lnTo>
                    <a:pt x="2032" y="510"/>
                  </a:lnTo>
                  <a:lnTo>
                    <a:pt x="2037" y="523"/>
                  </a:lnTo>
                  <a:lnTo>
                    <a:pt x="2041" y="538"/>
                  </a:lnTo>
                  <a:lnTo>
                    <a:pt x="2046" y="554"/>
                  </a:lnTo>
                  <a:lnTo>
                    <a:pt x="2052" y="567"/>
                  </a:lnTo>
                  <a:lnTo>
                    <a:pt x="2060" y="580"/>
                  </a:lnTo>
                  <a:lnTo>
                    <a:pt x="2069" y="592"/>
                  </a:lnTo>
                  <a:lnTo>
                    <a:pt x="2078" y="602"/>
                  </a:lnTo>
                  <a:lnTo>
                    <a:pt x="2088" y="611"/>
                  </a:lnTo>
                  <a:lnTo>
                    <a:pt x="2100" y="620"/>
                  </a:lnTo>
                  <a:lnTo>
                    <a:pt x="2112" y="628"/>
                  </a:lnTo>
                  <a:lnTo>
                    <a:pt x="2125" y="634"/>
                  </a:lnTo>
                  <a:lnTo>
                    <a:pt x="2138" y="640"/>
                  </a:lnTo>
                  <a:lnTo>
                    <a:pt x="2151" y="645"/>
                  </a:lnTo>
                  <a:lnTo>
                    <a:pt x="2166" y="649"/>
                  </a:lnTo>
                  <a:lnTo>
                    <a:pt x="2180" y="653"/>
                  </a:lnTo>
                  <a:lnTo>
                    <a:pt x="2194" y="656"/>
                  </a:lnTo>
                  <a:lnTo>
                    <a:pt x="2209" y="658"/>
                  </a:lnTo>
                  <a:lnTo>
                    <a:pt x="2223" y="659"/>
                  </a:lnTo>
                  <a:lnTo>
                    <a:pt x="2230" y="660"/>
                  </a:lnTo>
                  <a:lnTo>
                    <a:pt x="2236" y="659"/>
                  </a:lnTo>
                  <a:lnTo>
                    <a:pt x="2243" y="659"/>
                  </a:lnTo>
                  <a:lnTo>
                    <a:pt x="2249" y="657"/>
                  </a:lnTo>
                  <a:lnTo>
                    <a:pt x="2255" y="656"/>
                  </a:lnTo>
                  <a:lnTo>
                    <a:pt x="2260" y="654"/>
                  </a:lnTo>
                  <a:lnTo>
                    <a:pt x="2266" y="651"/>
                  </a:lnTo>
                  <a:lnTo>
                    <a:pt x="2271" y="647"/>
                  </a:lnTo>
                  <a:lnTo>
                    <a:pt x="2280" y="639"/>
                  </a:lnTo>
                  <a:lnTo>
                    <a:pt x="2289" y="629"/>
                  </a:lnTo>
                  <a:lnTo>
                    <a:pt x="2296" y="618"/>
                  </a:lnTo>
                  <a:lnTo>
                    <a:pt x="2304" y="606"/>
                  </a:lnTo>
                  <a:lnTo>
                    <a:pt x="2310" y="592"/>
                  </a:lnTo>
                  <a:lnTo>
                    <a:pt x="2316" y="578"/>
                  </a:lnTo>
                  <a:lnTo>
                    <a:pt x="2321" y="561"/>
                  </a:lnTo>
                  <a:lnTo>
                    <a:pt x="2327" y="545"/>
                  </a:lnTo>
                  <a:lnTo>
                    <a:pt x="2335" y="512"/>
                  </a:lnTo>
                  <a:lnTo>
                    <a:pt x="2344" y="478"/>
                  </a:lnTo>
                  <a:lnTo>
                    <a:pt x="2346" y="469"/>
                  </a:lnTo>
                  <a:lnTo>
                    <a:pt x="2349" y="461"/>
                  </a:lnTo>
                  <a:lnTo>
                    <a:pt x="2354" y="454"/>
                  </a:lnTo>
                  <a:lnTo>
                    <a:pt x="2359" y="446"/>
                  </a:lnTo>
                  <a:lnTo>
                    <a:pt x="2365" y="438"/>
                  </a:lnTo>
                  <a:lnTo>
                    <a:pt x="2370" y="431"/>
                  </a:lnTo>
                  <a:lnTo>
                    <a:pt x="2377" y="424"/>
                  </a:lnTo>
                  <a:lnTo>
                    <a:pt x="2384" y="418"/>
                  </a:lnTo>
                  <a:lnTo>
                    <a:pt x="2400" y="405"/>
                  </a:lnTo>
                  <a:lnTo>
                    <a:pt x="2417" y="393"/>
                  </a:lnTo>
                  <a:lnTo>
                    <a:pt x="2435" y="382"/>
                  </a:lnTo>
                  <a:lnTo>
                    <a:pt x="2455" y="371"/>
                  </a:lnTo>
                  <a:lnTo>
                    <a:pt x="2494" y="351"/>
                  </a:lnTo>
                  <a:lnTo>
                    <a:pt x="2532" y="334"/>
                  </a:lnTo>
                  <a:lnTo>
                    <a:pt x="2567" y="319"/>
                  </a:lnTo>
                  <a:lnTo>
                    <a:pt x="2594" y="303"/>
                  </a:lnTo>
                  <a:lnTo>
                    <a:pt x="2605" y="297"/>
                  </a:lnTo>
                  <a:lnTo>
                    <a:pt x="2617" y="290"/>
                  </a:lnTo>
                  <a:lnTo>
                    <a:pt x="2628" y="285"/>
                  </a:lnTo>
                  <a:lnTo>
                    <a:pt x="2639" y="281"/>
                  </a:lnTo>
                  <a:lnTo>
                    <a:pt x="2662" y="273"/>
                  </a:lnTo>
                  <a:lnTo>
                    <a:pt x="2685" y="266"/>
                  </a:lnTo>
                  <a:lnTo>
                    <a:pt x="2708" y="262"/>
                  </a:lnTo>
                  <a:lnTo>
                    <a:pt x="2730" y="260"/>
                  </a:lnTo>
                  <a:lnTo>
                    <a:pt x="2753" y="259"/>
                  </a:lnTo>
                  <a:lnTo>
                    <a:pt x="2776" y="258"/>
                  </a:lnTo>
                  <a:lnTo>
                    <a:pt x="2782" y="259"/>
                  </a:lnTo>
                  <a:lnTo>
                    <a:pt x="2787" y="260"/>
                  </a:lnTo>
                  <a:lnTo>
                    <a:pt x="2791" y="262"/>
                  </a:lnTo>
                  <a:lnTo>
                    <a:pt x="2796" y="265"/>
                  </a:lnTo>
                  <a:lnTo>
                    <a:pt x="2800" y="269"/>
                  </a:lnTo>
                  <a:lnTo>
                    <a:pt x="2804" y="273"/>
                  </a:lnTo>
                  <a:lnTo>
                    <a:pt x="2809" y="278"/>
                  </a:lnTo>
                  <a:lnTo>
                    <a:pt x="2812" y="284"/>
                  </a:lnTo>
                  <a:lnTo>
                    <a:pt x="2819" y="298"/>
                  </a:lnTo>
                  <a:lnTo>
                    <a:pt x="2824" y="313"/>
                  </a:lnTo>
                  <a:lnTo>
                    <a:pt x="2828" y="331"/>
                  </a:lnTo>
                  <a:lnTo>
                    <a:pt x="2833" y="349"/>
                  </a:lnTo>
                  <a:lnTo>
                    <a:pt x="2836" y="369"/>
                  </a:lnTo>
                  <a:lnTo>
                    <a:pt x="2838" y="389"/>
                  </a:lnTo>
                  <a:lnTo>
                    <a:pt x="2840" y="410"/>
                  </a:lnTo>
                  <a:lnTo>
                    <a:pt x="2841" y="431"/>
                  </a:lnTo>
                  <a:lnTo>
                    <a:pt x="2844" y="471"/>
                  </a:lnTo>
                  <a:lnTo>
                    <a:pt x="2844" y="508"/>
                  </a:lnTo>
                  <a:lnTo>
                    <a:pt x="2845" y="517"/>
                  </a:lnTo>
                  <a:lnTo>
                    <a:pt x="2846" y="524"/>
                  </a:lnTo>
                  <a:lnTo>
                    <a:pt x="2847" y="531"/>
                  </a:lnTo>
                  <a:lnTo>
                    <a:pt x="2850" y="537"/>
                  </a:lnTo>
                  <a:lnTo>
                    <a:pt x="2853" y="543"/>
                  </a:lnTo>
                  <a:lnTo>
                    <a:pt x="2857" y="548"/>
                  </a:lnTo>
                  <a:lnTo>
                    <a:pt x="2862" y="554"/>
                  </a:lnTo>
                  <a:lnTo>
                    <a:pt x="2866" y="558"/>
                  </a:lnTo>
                  <a:lnTo>
                    <a:pt x="2872" y="562"/>
                  </a:lnTo>
                  <a:lnTo>
                    <a:pt x="2878" y="566"/>
                  </a:lnTo>
                  <a:lnTo>
                    <a:pt x="2885" y="569"/>
                  </a:lnTo>
                  <a:lnTo>
                    <a:pt x="2891" y="571"/>
                  </a:lnTo>
                  <a:lnTo>
                    <a:pt x="2907" y="575"/>
                  </a:lnTo>
                  <a:lnTo>
                    <a:pt x="2923" y="579"/>
                  </a:lnTo>
                  <a:lnTo>
                    <a:pt x="2940" y="581"/>
                  </a:lnTo>
                  <a:lnTo>
                    <a:pt x="2959" y="582"/>
                  </a:lnTo>
                  <a:lnTo>
                    <a:pt x="2979" y="582"/>
                  </a:lnTo>
                  <a:lnTo>
                    <a:pt x="2997" y="582"/>
                  </a:lnTo>
                  <a:lnTo>
                    <a:pt x="3035" y="579"/>
                  </a:lnTo>
                  <a:lnTo>
                    <a:pt x="3071" y="577"/>
                  </a:lnTo>
                  <a:lnTo>
                    <a:pt x="3088" y="574"/>
                  </a:lnTo>
                  <a:lnTo>
                    <a:pt x="3106" y="572"/>
                  </a:lnTo>
                  <a:lnTo>
                    <a:pt x="3123" y="569"/>
                  </a:lnTo>
                  <a:lnTo>
                    <a:pt x="3141" y="566"/>
                  </a:lnTo>
                  <a:lnTo>
                    <a:pt x="3177" y="556"/>
                  </a:lnTo>
                  <a:lnTo>
                    <a:pt x="3211" y="545"/>
                  </a:lnTo>
                  <a:lnTo>
                    <a:pt x="3228" y="538"/>
                  </a:lnTo>
                  <a:lnTo>
                    <a:pt x="3244" y="532"/>
                  </a:lnTo>
                  <a:lnTo>
                    <a:pt x="3260" y="525"/>
                  </a:lnTo>
                  <a:lnTo>
                    <a:pt x="3276" y="518"/>
                  </a:lnTo>
                  <a:lnTo>
                    <a:pt x="3290" y="510"/>
                  </a:lnTo>
                  <a:lnTo>
                    <a:pt x="3304" y="501"/>
                  </a:lnTo>
                  <a:lnTo>
                    <a:pt x="3317" y="494"/>
                  </a:lnTo>
                  <a:lnTo>
                    <a:pt x="3329" y="485"/>
                  </a:lnTo>
                  <a:lnTo>
                    <a:pt x="3340" y="478"/>
                  </a:lnTo>
                  <a:lnTo>
                    <a:pt x="3351" y="472"/>
                  </a:lnTo>
                  <a:lnTo>
                    <a:pt x="3363" y="467"/>
                  </a:lnTo>
                  <a:lnTo>
                    <a:pt x="3374" y="463"/>
                  </a:lnTo>
                  <a:lnTo>
                    <a:pt x="3384" y="462"/>
                  </a:lnTo>
                  <a:lnTo>
                    <a:pt x="3395" y="461"/>
                  </a:lnTo>
                  <a:lnTo>
                    <a:pt x="3405" y="461"/>
                  </a:lnTo>
                  <a:lnTo>
                    <a:pt x="3416" y="461"/>
                  </a:lnTo>
                  <a:lnTo>
                    <a:pt x="3434" y="464"/>
                  </a:lnTo>
                  <a:lnTo>
                    <a:pt x="3452" y="469"/>
                  </a:lnTo>
                  <a:lnTo>
                    <a:pt x="3467" y="474"/>
                  </a:lnTo>
                  <a:lnTo>
                    <a:pt x="3480" y="478"/>
                  </a:lnTo>
                  <a:lnTo>
                    <a:pt x="3486" y="481"/>
                  </a:lnTo>
                  <a:lnTo>
                    <a:pt x="3492" y="486"/>
                  </a:lnTo>
                  <a:lnTo>
                    <a:pt x="3500" y="493"/>
                  </a:lnTo>
                  <a:lnTo>
                    <a:pt x="3507" y="503"/>
                  </a:lnTo>
                  <a:lnTo>
                    <a:pt x="3524" y="525"/>
                  </a:lnTo>
                  <a:lnTo>
                    <a:pt x="3541" y="550"/>
                  </a:lnTo>
                  <a:lnTo>
                    <a:pt x="3560" y="577"/>
                  </a:lnTo>
                  <a:lnTo>
                    <a:pt x="3577" y="601"/>
                  </a:lnTo>
                  <a:lnTo>
                    <a:pt x="3586" y="610"/>
                  </a:lnTo>
                  <a:lnTo>
                    <a:pt x="3593" y="619"/>
                  </a:lnTo>
                  <a:lnTo>
                    <a:pt x="3601" y="626"/>
                  </a:lnTo>
                  <a:lnTo>
                    <a:pt x="3609" y="629"/>
                  </a:lnTo>
                  <a:lnTo>
                    <a:pt x="3616" y="631"/>
                  </a:lnTo>
                  <a:lnTo>
                    <a:pt x="3623" y="632"/>
                  </a:lnTo>
                  <a:lnTo>
                    <a:pt x="3630" y="631"/>
                  </a:lnTo>
                  <a:lnTo>
                    <a:pt x="3638" y="629"/>
                  </a:lnTo>
                  <a:lnTo>
                    <a:pt x="3647" y="626"/>
                  </a:lnTo>
                  <a:lnTo>
                    <a:pt x="3654" y="621"/>
                  </a:lnTo>
                  <a:lnTo>
                    <a:pt x="3662" y="615"/>
                  </a:lnTo>
                  <a:lnTo>
                    <a:pt x="3671" y="607"/>
                  </a:lnTo>
                  <a:lnTo>
                    <a:pt x="3678" y="598"/>
                  </a:lnTo>
                  <a:lnTo>
                    <a:pt x="3687" y="589"/>
                  </a:lnTo>
                  <a:lnTo>
                    <a:pt x="3695" y="577"/>
                  </a:lnTo>
                  <a:lnTo>
                    <a:pt x="3703" y="565"/>
                  </a:lnTo>
                  <a:lnTo>
                    <a:pt x="3712" y="550"/>
                  </a:lnTo>
                  <a:lnTo>
                    <a:pt x="3721" y="535"/>
                  </a:lnTo>
                  <a:lnTo>
                    <a:pt x="3729" y="518"/>
                  </a:lnTo>
                  <a:lnTo>
                    <a:pt x="3737" y="500"/>
                  </a:lnTo>
                  <a:lnTo>
                    <a:pt x="3746" y="483"/>
                  </a:lnTo>
                  <a:lnTo>
                    <a:pt x="3754" y="469"/>
                  </a:lnTo>
                  <a:lnTo>
                    <a:pt x="3764" y="456"/>
                  </a:lnTo>
                  <a:lnTo>
                    <a:pt x="3773" y="446"/>
                  </a:lnTo>
                  <a:lnTo>
                    <a:pt x="3783" y="437"/>
                  </a:lnTo>
                  <a:lnTo>
                    <a:pt x="3793" y="430"/>
                  </a:lnTo>
                  <a:lnTo>
                    <a:pt x="3802" y="424"/>
                  </a:lnTo>
                  <a:lnTo>
                    <a:pt x="3813" y="420"/>
                  </a:lnTo>
                  <a:lnTo>
                    <a:pt x="3824" y="417"/>
                  </a:lnTo>
                  <a:lnTo>
                    <a:pt x="3835" y="413"/>
                  </a:lnTo>
                  <a:lnTo>
                    <a:pt x="3847" y="412"/>
                  </a:lnTo>
                  <a:lnTo>
                    <a:pt x="3859" y="410"/>
                  </a:lnTo>
                  <a:lnTo>
                    <a:pt x="3884" y="407"/>
                  </a:lnTo>
                  <a:lnTo>
                    <a:pt x="3911" y="402"/>
                  </a:lnTo>
                  <a:lnTo>
                    <a:pt x="3936" y="398"/>
                  </a:lnTo>
                  <a:lnTo>
                    <a:pt x="3956" y="396"/>
                  </a:lnTo>
                  <a:lnTo>
                    <a:pt x="3963" y="396"/>
                  </a:lnTo>
                  <a:lnTo>
                    <a:pt x="3971" y="397"/>
                  </a:lnTo>
                  <a:lnTo>
                    <a:pt x="3976" y="398"/>
                  </a:lnTo>
                  <a:lnTo>
                    <a:pt x="3982" y="400"/>
                  </a:lnTo>
                  <a:lnTo>
                    <a:pt x="3991" y="406"/>
                  </a:lnTo>
                  <a:lnTo>
                    <a:pt x="3999" y="412"/>
                  </a:lnTo>
                  <a:lnTo>
                    <a:pt x="4008" y="422"/>
                  </a:lnTo>
                  <a:lnTo>
                    <a:pt x="4018" y="432"/>
                  </a:lnTo>
                  <a:lnTo>
                    <a:pt x="4046" y="459"/>
                  </a:lnTo>
                  <a:lnTo>
                    <a:pt x="4079" y="490"/>
                  </a:lnTo>
                  <a:lnTo>
                    <a:pt x="4105" y="513"/>
                  </a:lnTo>
                  <a:lnTo>
                    <a:pt x="4116" y="523"/>
                  </a:lnTo>
                  <a:lnTo>
                    <a:pt x="4123" y="523"/>
                  </a:lnTo>
                  <a:lnTo>
                    <a:pt x="4141" y="525"/>
                  </a:lnTo>
                  <a:lnTo>
                    <a:pt x="4169" y="528"/>
                  </a:lnTo>
                  <a:lnTo>
                    <a:pt x="4203" y="530"/>
                  </a:lnTo>
                  <a:lnTo>
                    <a:pt x="4242" y="532"/>
                  </a:lnTo>
                  <a:lnTo>
                    <a:pt x="4282" y="533"/>
                  </a:lnTo>
                  <a:lnTo>
                    <a:pt x="4323" y="533"/>
                  </a:lnTo>
                  <a:lnTo>
                    <a:pt x="4358" y="531"/>
                  </a:lnTo>
                  <a:lnTo>
                    <a:pt x="4375" y="530"/>
                  </a:lnTo>
                  <a:lnTo>
                    <a:pt x="4390" y="531"/>
                  </a:lnTo>
                  <a:lnTo>
                    <a:pt x="4404" y="533"/>
                  </a:lnTo>
                  <a:lnTo>
                    <a:pt x="4416" y="537"/>
                  </a:lnTo>
                  <a:lnTo>
                    <a:pt x="4428" y="542"/>
                  </a:lnTo>
                  <a:lnTo>
                    <a:pt x="4439" y="546"/>
                  </a:lnTo>
                  <a:lnTo>
                    <a:pt x="4449" y="553"/>
                  </a:lnTo>
                  <a:lnTo>
                    <a:pt x="4457" y="558"/>
                  </a:lnTo>
                  <a:lnTo>
                    <a:pt x="4475" y="570"/>
                  </a:lnTo>
                  <a:lnTo>
                    <a:pt x="4489" y="581"/>
                  </a:lnTo>
                  <a:lnTo>
                    <a:pt x="4497" y="585"/>
                  </a:lnTo>
                  <a:lnTo>
                    <a:pt x="4503" y="589"/>
                  </a:lnTo>
                  <a:lnTo>
                    <a:pt x="4511" y="591"/>
                  </a:lnTo>
                  <a:lnTo>
                    <a:pt x="4517" y="592"/>
                  </a:lnTo>
                  <a:lnTo>
                    <a:pt x="4528" y="589"/>
                  </a:lnTo>
                  <a:lnTo>
                    <a:pt x="4550" y="580"/>
                  </a:lnTo>
                  <a:lnTo>
                    <a:pt x="4575" y="580"/>
                  </a:lnTo>
                  <a:lnTo>
                    <a:pt x="4601" y="582"/>
                  </a:lnTo>
                  <a:lnTo>
                    <a:pt x="4613" y="585"/>
                  </a:lnTo>
                  <a:lnTo>
                    <a:pt x="4622" y="589"/>
                  </a:lnTo>
                  <a:lnTo>
                    <a:pt x="4625" y="590"/>
                  </a:lnTo>
                  <a:lnTo>
                    <a:pt x="4627" y="592"/>
                  </a:lnTo>
                  <a:lnTo>
                    <a:pt x="4629" y="595"/>
                  </a:lnTo>
                  <a:lnTo>
                    <a:pt x="4629" y="598"/>
                  </a:lnTo>
                  <a:lnTo>
                    <a:pt x="4629" y="611"/>
                  </a:lnTo>
                  <a:lnTo>
                    <a:pt x="4631" y="632"/>
                  </a:lnTo>
                  <a:lnTo>
                    <a:pt x="4629" y="657"/>
                  </a:lnTo>
                  <a:lnTo>
                    <a:pt x="4628" y="686"/>
                  </a:lnTo>
                  <a:lnTo>
                    <a:pt x="4627" y="702"/>
                  </a:lnTo>
                  <a:lnTo>
                    <a:pt x="4625" y="718"/>
                  </a:lnTo>
                  <a:lnTo>
                    <a:pt x="4623" y="733"/>
                  </a:lnTo>
                  <a:lnTo>
                    <a:pt x="4619" y="749"/>
                  </a:lnTo>
                  <a:lnTo>
                    <a:pt x="4614" y="764"/>
                  </a:lnTo>
                  <a:lnTo>
                    <a:pt x="4610" y="779"/>
                  </a:lnTo>
                  <a:lnTo>
                    <a:pt x="4603" y="793"/>
                  </a:lnTo>
                  <a:lnTo>
                    <a:pt x="4596" y="806"/>
                  </a:lnTo>
                  <a:lnTo>
                    <a:pt x="4592" y="813"/>
                  </a:lnTo>
                  <a:lnTo>
                    <a:pt x="4589" y="820"/>
                  </a:lnTo>
                  <a:lnTo>
                    <a:pt x="4587" y="828"/>
                  </a:lnTo>
                  <a:lnTo>
                    <a:pt x="4584" y="838"/>
                  </a:lnTo>
                  <a:lnTo>
                    <a:pt x="4580" y="857"/>
                  </a:lnTo>
                  <a:lnTo>
                    <a:pt x="4578" y="878"/>
                  </a:lnTo>
                  <a:lnTo>
                    <a:pt x="4578" y="901"/>
                  </a:lnTo>
                  <a:lnTo>
                    <a:pt x="4578" y="925"/>
                  </a:lnTo>
                  <a:lnTo>
                    <a:pt x="4579" y="949"/>
                  </a:lnTo>
                  <a:lnTo>
                    <a:pt x="4580" y="973"/>
                  </a:lnTo>
                  <a:lnTo>
                    <a:pt x="4585" y="1017"/>
                  </a:lnTo>
                  <a:lnTo>
                    <a:pt x="4590" y="1054"/>
                  </a:lnTo>
                  <a:lnTo>
                    <a:pt x="4595" y="1079"/>
                  </a:lnTo>
                  <a:lnTo>
                    <a:pt x="4596" y="1089"/>
                  </a:lnTo>
                  <a:lnTo>
                    <a:pt x="4592" y="1104"/>
                  </a:lnTo>
                  <a:lnTo>
                    <a:pt x="4583" y="1141"/>
                  </a:lnTo>
                  <a:lnTo>
                    <a:pt x="4575" y="1164"/>
                  </a:lnTo>
                  <a:lnTo>
                    <a:pt x="4564" y="1187"/>
                  </a:lnTo>
                  <a:lnTo>
                    <a:pt x="4559" y="1199"/>
                  </a:lnTo>
                  <a:lnTo>
                    <a:pt x="4552" y="1210"/>
                  </a:lnTo>
                  <a:lnTo>
                    <a:pt x="4546" y="1221"/>
                  </a:lnTo>
                  <a:lnTo>
                    <a:pt x="4538" y="1231"/>
                  </a:lnTo>
                  <a:lnTo>
                    <a:pt x="4530" y="1240"/>
                  </a:lnTo>
                  <a:lnTo>
                    <a:pt x="4525" y="1250"/>
                  </a:lnTo>
                  <a:lnTo>
                    <a:pt x="4520" y="1260"/>
                  </a:lnTo>
                  <a:lnTo>
                    <a:pt x="4515" y="1271"/>
                  </a:lnTo>
                  <a:lnTo>
                    <a:pt x="4508" y="1293"/>
                  </a:lnTo>
                  <a:lnTo>
                    <a:pt x="4501" y="1314"/>
                  </a:lnTo>
                  <a:lnTo>
                    <a:pt x="4496" y="1336"/>
                  </a:lnTo>
                  <a:lnTo>
                    <a:pt x="4490" y="1357"/>
                  </a:lnTo>
                  <a:lnTo>
                    <a:pt x="4486" y="1368"/>
                  </a:lnTo>
                  <a:lnTo>
                    <a:pt x="4483" y="1378"/>
                  </a:lnTo>
                  <a:lnTo>
                    <a:pt x="4477" y="1387"/>
                  </a:lnTo>
                  <a:lnTo>
                    <a:pt x="4472" y="1397"/>
                  </a:lnTo>
                  <a:lnTo>
                    <a:pt x="4466" y="1406"/>
                  </a:lnTo>
                  <a:lnTo>
                    <a:pt x="4462" y="1415"/>
                  </a:lnTo>
                  <a:lnTo>
                    <a:pt x="4460" y="1423"/>
                  </a:lnTo>
                  <a:lnTo>
                    <a:pt x="4457" y="1431"/>
                  </a:lnTo>
                  <a:lnTo>
                    <a:pt x="4457" y="1437"/>
                  </a:lnTo>
                  <a:lnTo>
                    <a:pt x="4459" y="1445"/>
                  </a:lnTo>
                  <a:lnTo>
                    <a:pt x="4461" y="1452"/>
                  </a:lnTo>
                  <a:lnTo>
                    <a:pt x="4464" y="1458"/>
                  </a:lnTo>
                  <a:lnTo>
                    <a:pt x="4468" y="1463"/>
                  </a:lnTo>
                  <a:lnTo>
                    <a:pt x="4473" y="1470"/>
                  </a:lnTo>
                  <a:lnTo>
                    <a:pt x="4478" y="1475"/>
                  </a:lnTo>
                  <a:lnTo>
                    <a:pt x="4485" y="1482"/>
                  </a:lnTo>
                  <a:lnTo>
                    <a:pt x="4498" y="1493"/>
                  </a:lnTo>
                  <a:lnTo>
                    <a:pt x="4513" y="1506"/>
                  </a:lnTo>
                  <a:lnTo>
                    <a:pt x="4531" y="1521"/>
                  </a:lnTo>
                  <a:lnTo>
                    <a:pt x="4554" y="1544"/>
                  </a:lnTo>
                  <a:lnTo>
                    <a:pt x="4580" y="1570"/>
                  </a:lnTo>
                  <a:lnTo>
                    <a:pt x="4607" y="1601"/>
                  </a:lnTo>
                  <a:lnTo>
                    <a:pt x="4633" y="1631"/>
                  </a:lnTo>
                  <a:lnTo>
                    <a:pt x="4656" y="1662"/>
                  </a:lnTo>
                  <a:lnTo>
                    <a:pt x="4666" y="1676"/>
                  </a:lnTo>
                  <a:lnTo>
                    <a:pt x="4675" y="1689"/>
                  </a:lnTo>
                  <a:lnTo>
                    <a:pt x="4682" y="1702"/>
                  </a:lnTo>
                  <a:lnTo>
                    <a:pt x="4688" y="1714"/>
                  </a:lnTo>
                  <a:lnTo>
                    <a:pt x="4710" y="1756"/>
                  </a:lnTo>
                  <a:lnTo>
                    <a:pt x="4731" y="1794"/>
                  </a:lnTo>
                  <a:lnTo>
                    <a:pt x="4734" y="1803"/>
                  </a:lnTo>
                  <a:lnTo>
                    <a:pt x="4735" y="1811"/>
                  </a:lnTo>
                  <a:lnTo>
                    <a:pt x="4735" y="1817"/>
                  </a:lnTo>
                  <a:lnTo>
                    <a:pt x="4734" y="1824"/>
                  </a:lnTo>
                  <a:lnTo>
                    <a:pt x="4732" y="1826"/>
                  </a:lnTo>
                  <a:lnTo>
                    <a:pt x="4730" y="1829"/>
                  </a:lnTo>
                  <a:lnTo>
                    <a:pt x="4727" y="1831"/>
                  </a:lnTo>
                  <a:lnTo>
                    <a:pt x="4724" y="1833"/>
                  </a:lnTo>
                  <a:lnTo>
                    <a:pt x="4715" y="1837"/>
                  </a:lnTo>
                  <a:lnTo>
                    <a:pt x="4705" y="1839"/>
                  </a:lnTo>
                  <a:lnTo>
                    <a:pt x="4676" y="1842"/>
                  </a:lnTo>
                  <a:lnTo>
                    <a:pt x="4644" y="1847"/>
                  </a:lnTo>
                  <a:lnTo>
                    <a:pt x="4626" y="1850"/>
                  </a:lnTo>
                  <a:lnTo>
                    <a:pt x="4609" y="1853"/>
                  </a:lnTo>
                  <a:lnTo>
                    <a:pt x="4591" y="1857"/>
                  </a:lnTo>
                  <a:lnTo>
                    <a:pt x="4574" y="1863"/>
                  </a:lnTo>
                  <a:lnTo>
                    <a:pt x="4558" y="1868"/>
                  </a:lnTo>
                  <a:lnTo>
                    <a:pt x="4542" y="1874"/>
                  </a:lnTo>
                  <a:lnTo>
                    <a:pt x="4528" y="1881"/>
                  </a:lnTo>
                  <a:lnTo>
                    <a:pt x="4516" y="1889"/>
                  </a:lnTo>
                  <a:lnTo>
                    <a:pt x="4511" y="1893"/>
                  </a:lnTo>
                  <a:lnTo>
                    <a:pt x="4505" y="1898"/>
                  </a:lnTo>
                  <a:lnTo>
                    <a:pt x="4501" y="1902"/>
                  </a:lnTo>
                  <a:lnTo>
                    <a:pt x="4497" y="1907"/>
                  </a:lnTo>
                  <a:lnTo>
                    <a:pt x="4493" y="1913"/>
                  </a:lnTo>
                  <a:lnTo>
                    <a:pt x="4491" y="1918"/>
                  </a:lnTo>
                  <a:lnTo>
                    <a:pt x="4489" y="1924"/>
                  </a:lnTo>
                  <a:lnTo>
                    <a:pt x="4488" y="1930"/>
                  </a:lnTo>
                  <a:lnTo>
                    <a:pt x="4486" y="1941"/>
                  </a:lnTo>
                  <a:lnTo>
                    <a:pt x="4484" y="1952"/>
                  </a:lnTo>
                  <a:lnTo>
                    <a:pt x="4479" y="1961"/>
                  </a:lnTo>
                  <a:lnTo>
                    <a:pt x="4476" y="1968"/>
                  </a:lnTo>
                  <a:lnTo>
                    <a:pt x="4467" y="1983"/>
                  </a:lnTo>
                  <a:lnTo>
                    <a:pt x="4457" y="1995"/>
                  </a:lnTo>
                  <a:lnTo>
                    <a:pt x="4453" y="2001"/>
                  </a:lnTo>
                  <a:lnTo>
                    <a:pt x="4450" y="2008"/>
                  </a:lnTo>
                  <a:lnTo>
                    <a:pt x="4447" y="2015"/>
                  </a:lnTo>
                  <a:lnTo>
                    <a:pt x="4444" y="2024"/>
                  </a:lnTo>
                  <a:lnTo>
                    <a:pt x="4443" y="2034"/>
                  </a:lnTo>
                  <a:lnTo>
                    <a:pt x="4443" y="2045"/>
                  </a:lnTo>
                  <a:lnTo>
                    <a:pt x="4444" y="2057"/>
                  </a:lnTo>
                  <a:lnTo>
                    <a:pt x="4447" y="2072"/>
                  </a:lnTo>
                  <a:lnTo>
                    <a:pt x="4449" y="2087"/>
                  </a:lnTo>
                  <a:lnTo>
                    <a:pt x="4450" y="2102"/>
                  </a:lnTo>
                  <a:lnTo>
                    <a:pt x="4449" y="2118"/>
                  </a:lnTo>
                  <a:lnTo>
                    <a:pt x="4448" y="2133"/>
                  </a:lnTo>
                  <a:lnTo>
                    <a:pt x="4444" y="2147"/>
                  </a:lnTo>
                  <a:lnTo>
                    <a:pt x="4441" y="2161"/>
                  </a:lnTo>
                  <a:lnTo>
                    <a:pt x="4436" y="2174"/>
                  </a:lnTo>
                  <a:lnTo>
                    <a:pt x="4430" y="2186"/>
                  </a:lnTo>
                  <a:lnTo>
                    <a:pt x="4425" y="2197"/>
                  </a:lnTo>
                  <a:lnTo>
                    <a:pt x="4418" y="2208"/>
                  </a:lnTo>
                  <a:lnTo>
                    <a:pt x="4411" y="2217"/>
                  </a:lnTo>
                  <a:lnTo>
                    <a:pt x="4403" y="2224"/>
                  </a:lnTo>
                  <a:lnTo>
                    <a:pt x="4395" y="2230"/>
                  </a:lnTo>
                  <a:lnTo>
                    <a:pt x="4387" y="2234"/>
                  </a:lnTo>
                  <a:lnTo>
                    <a:pt x="4379" y="2237"/>
                  </a:lnTo>
                  <a:lnTo>
                    <a:pt x="4372" y="2238"/>
                  </a:lnTo>
                  <a:lnTo>
                    <a:pt x="4362" y="2238"/>
                  </a:lnTo>
                  <a:lnTo>
                    <a:pt x="4351" y="2238"/>
                  </a:lnTo>
                  <a:lnTo>
                    <a:pt x="4340" y="2238"/>
                  </a:lnTo>
                  <a:lnTo>
                    <a:pt x="4328" y="2239"/>
                  </a:lnTo>
                  <a:lnTo>
                    <a:pt x="4278" y="2140"/>
                  </a:lnTo>
                  <a:lnTo>
                    <a:pt x="4277" y="2138"/>
                  </a:lnTo>
                  <a:lnTo>
                    <a:pt x="4267" y="2128"/>
                  </a:lnTo>
                  <a:lnTo>
                    <a:pt x="4240" y="2101"/>
                  </a:lnTo>
                  <a:lnTo>
                    <a:pt x="4188" y="2049"/>
                  </a:lnTo>
                  <a:lnTo>
                    <a:pt x="4171" y="2034"/>
                  </a:lnTo>
                  <a:lnTo>
                    <a:pt x="4157" y="2023"/>
                  </a:lnTo>
                  <a:lnTo>
                    <a:pt x="4145" y="2015"/>
                  </a:lnTo>
                  <a:lnTo>
                    <a:pt x="4135" y="2010"/>
                  </a:lnTo>
                  <a:lnTo>
                    <a:pt x="4127" y="2007"/>
                  </a:lnTo>
                  <a:lnTo>
                    <a:pt x="4119" y="2004"/>
                  </a:lnTo>
                  <a:lnTo>
                    <a:pt x="4112" y="2004"/>
                  </a:lnTo>
                  <a:lnTo>
                    <a:pt x="4108" y="2004"/>
                  </a:lnTo>
                  <a:lnTo>
                    <a:pt x="4105" y="2003"/>
                  </a:lnTo>
                  <a:lnTo>
                    <a:pt x="4102" y="2003"/>
                  </a:lnTo>
                  <a:lnTo>
                    <a:pt x="4099" y="2001"/>
                  </a:lnTo>
                  <a:lnTo>
                    <a:pt x="4098" y="1998"/>
                  </a:lnTo>
                  <a:lnTo>
                    <a:pt x="4097" y="1985"/>
                  </a:lnTo>
                  <a:lnTo>
                    <a:pt x="4097" y="1959"/>
                  </a:lnTo>
                  <a:lnTo>
                    <a:pt x="4097" y="1950"/>
                  </a:lnTo>
                  <a:lnTo>
                    <a:pt x="4099" y="1940"/>
                  </a:lnTo>
                  <a:lnTo>
                    <a:pt x="4102" y="1930"/>
                  </a:lnTo>
                  <a:lnTo>
                    <a:pt x="4105" y="1921"/>
                  </a:lnTo>
                  <a:lnTo>
                    <a:pt x="4112" y="1900"/>
                  </a:lnTo>
                  <a:lnTo>
                    <a:pt x="4123" y="1878"/>
                  </a:lnTo>
                  <a:lnTo>
                    <a:pt x="4149" y="1832"/>
                  </a:lnTo>
                  <a:lnTo>
                    <a:pt x="4177" y="1789"/>
                  </a:lnTo>
                  <a:lnTo>
                    <a:pt x="4189" y="1768"/>
                  </a:lnTo>
                  <a:lnTo>
                    <a:pt x="4198" y="1749"/>
                  </a:lnTo>
                  <a:lnTo>
                    <a:pt x="4207" y="1731"/>
                  </a:lnTo>
                  <a:lnTo>
                    <a:pt x="4212" y="1716"/>
                  </a:lnTo>
                  <a:lnTo>
                    <a:pt x="4213" y="1709"/>
                  </a:lnTo>
                  <a:lnTo>
                    <a:pt x="4213" y="1704"/>
                  </a:lnTo>
                  <a:lnTo>
                    <a:pt x="4212" y="1699"/>
                  </a:lnTo>
                  <a:lnTo>
                    <a:pt x="4209" y="1694"/>
                  </a:lnTo>
                  <a:lnTo>
                    <a:pt x="4206" y="1691"/>
                  </a:lnTo>
                  <a:lnTo>
                    <a:pt x="4202" y="1689"/>
                  </a:lnTo>
                  <a:lnTo>
                    <a:pt x="4195" y="1687"/>
                  </a:lnTo>
                  <a:lnTo>
                    <a:pt x="4188" y="1687"/>
                  </a:lnTo>
                  <a:lnTo>
                    <a:pt x="4170" y="1685"/>
                  </a:lnTo>
                  <a:lnTo>
                    <a:pt x="4154" y="1682"/>
                  </a:lnTo>
                  <a:lnTo>
                    <a:pt x="4138" y="1678"/>
                  </a:lnTo>
                  <a:lnTo>
                    <a:pt x="4121" y="1672"/>
                  </a:lnTo>
                  <a:lnTo>
                    <a:pt x="4105" y="1666"/>
                  </a:lnTo>
                  <a:lnTo>
                    <a:pt x="4091" y="1657"/>
                  </a:lnTo>
                  <a:lnTo>
                    <a:pt x="4077" y="1650"/>
                  </a:lnTo>
                  <a:lnTo>
                    <a:pt x="4062" y="1641"/>
                  </a:lnTo>
                  <a:lnTo>
                    <a:pt x="4040" y="1625"/>
                  </a:lnTo>
                  <a:lnTo>
                    <a:pt x="4022" y="1610"/>
                  </a:lnTo>
                  <a:lnTo>
                    <a:pt x="4010" y="1600"/>
                  </a:lnTo>
                  <a:lnTo>
                    <a:pt x="4006" y="1595"/>
                  </a:lnTo>
                  <a:lnTo>
                    <a:pt x="3825" y="1777"/>
                  </a:lnTo>
                  <a:lnTo>
                    <a:pt x="3813" y="1777"/>
                  </a:lnTo>
                  <a:lnTo>
                    <a:pt x="3783" y="1776"/>
                  </a:lnTo>
                  <a:lnTo>
                    <a:pt x="3762" y="1775"/>
                  </a:lnTo>
                  <a:lnTo>
                    <a:pt x="3739" y="1773"/>
                  </a:lnTo>
                  <a:lnTo>
                    <a:pt x="3714" y="1769"/>
                  </a:lnTo>
                  <a:lnTo>
                    <a:pt x="3689" y="1766"/>
                  </a:lnTo>
                  <a:lnTo>
                    <a:pt x="3663" y="1761"/>
                  </a:lnTo>
                  <a:lnTo>
                    <a:pt x="3639" y="1755"/>
                  </a:lnTo>
                  <a:lnTo>
                    <a:pt x="3627" y="1752"/>
                  </a:lnTo>
                  <a:lnTo>
                    <a:pt x="3616" y="1748"/>
                  </a:lnTo>
                  <a:lnTo>
                    <a:pt x="3605" y="1743"/>
                  </a:lnTo>
                  <a:lnTo>
                    <a:pt x="3596" y="1739"/>
                  </a:lnTo>
                  <a:lnTo>
                    <a:pt x="3586" y="1733"/>
                  </a:lnTo>
                  <a:lnTo>
                    <a:pt x="3578" y="1728"/>
                  </a:lnTo>
                  <a:lnTo>
                    <a:pt x="3571" y="1722"/>
                  </a:lnTo>
                  <a:lnTo>
                    <a:pt x="3564" y="1716"/>
                  </a:lnTo>
                  <a:lnTo>
                    <a:pt x="3560" y="1709"/>
                  </a:lnTo>
                  <a:lnTo>
                    <a:pt x="3555" y="1703"/>
                  </a:lnTo>
                  <a:lnTo>
                    <a:pt x="3553" y="1694"/>
                  </a:lnTo>
                  <a:lnTo>
                    <a:pt x="3553" y="1687"/>
                  </a:lnTo>
                  <a:lnTo>
                    <a:pt x="3552" y="1678"/>
                  </a:lnTo>
                  <a:lnTo>
                    <a:pt x="3550" y="1668"/>
                  </a:lnTo>
                  <a:lnTo>
                    <a:pt x="3545" y="1658"/>
                  </a:lnTo>
                  <a:lnTo>
                    <a:pt x="3541" y="1648"/>
                  </a:lnTo>
                  <a:lnTo>
                    <a:pt x="3535" y="1639"/>
                  </a:lnTo>
                  <a:lnTo>
                    <a:pt x="3528" y="1628"/>
                  </a:lnTo>
                  <a:lnTo>
                    <a:pt x="3519" y="1618"/>
                  </a:lnTo>
                  <a:lnTo>
                    <a:pt x="3511" y="1607"/>
                  </a:lnTo>
                  <a:lnTo>
                    <a:pt x="3490" y="1585"/>
                  </a:lnTo>
                  <a:lnTo>
                    <a:pt x="3467" y="1566"/>
                  </a:lnTo>
                  <a:lnTo>
                    <a:pt x="3442" y="1546"/>
                  </a:lnTo>
                  <a:lnTo>
                    <a:pt x="3417" y="1528"/>
                  </a:lnTo>
                  <a:lnTo>
                    <a:pt x="3391" y="1511"/>
                  </a:lnTo>
                  <a:lnTo>
                    <a:pt x="3367" y="1498"/>
                  </a:lnTo>
                  <a:lnTo>
                    <a:pt x="3355" y="1493"/>
                  </a:lnTo>
                  <a:lnTo>
                    <a:pt x="3344" y="1489"/>
                  </a:lnTo>
                  <a:lnTo>
                    <a:pt x="3333" y="1485"/>
                  </a:lnTo>
                  <a:lnTo>
                    <a:pt x="3323" y="1482"/>
                  </a:lnTo>
                  <a:lnTo>
                    <a:pt x="3314" y="1481"/>
                  </a:lnTo>
                  <a:lnTo>
                    <a:pt x="3306" y="1480"/>
                  </a:lnTo>
                  <a:lnTo>
                    <a:pt x="3298" y="1481"/>
                  </a:lnTo>
                  <a:lnTo>
                    <a:pt x="3292" y="1483"/>
                  </a:lnTo>
                  <a:lnTo>
                    <a:pt x="3288" y="1486"/>
                  </a:lnTo>
                  <a:lnTo>
                    <a:pt x="3283" y="1491"/>
                  </a:lnTo>
                  <a:lnTo>
                    <a:pt x="3281" y="1497"/>
                  </a:lnTo>
                  <a:lnTo>
                    <a:pt x="3281" y="1505"/>
                  </a:lnTo>
                  <a:lnTo>
                    <a:pt x="3280" y="1522"/>
                  </a:lnTo>
                  <a:lnTo>
                    <a:pt x="3277" y="1539"/>
                  </a:lnTo>
                  <a:lnTo>
                    <a:pt x="3272" y="1555"/>
                  </a:lnTo>
                  <a:lnTo>
                    <a:pt x="3267" y="1571"/>
                  </a:lnTo>
                  <a:lnTo>
                    <a:pt x="3259" y="1588"/>
                  </a:lnTo>
                  <a:lnTo>
                    <a:pt x="3252" y="1603"/>
                  </a:lnTo>
                  <a:lnTo>
                    <a:pt x="3244" y="1617"/>
                  </a:lnTo>
                  <a:lnTo>
                    <a:pt x="3235" y="1630"/>
                  </a:lnTo>
                  <a:lnTo>
                    <a:pt x="3219" y="1653"/>
                  </a:lnTo>
                  <a:lnTo>
                    <a:pt x="3204" y="1671"/>
                  </a:lnTo>
                  <a:lnTo>
                    <a:pt x="3194" y="1682"/>
                  </a:lnTo>
                  <a:lnTo>
                    <a:pt x="3190" y="1687"/>
                  </a:lnTo>
                  <a:lnTo>
                    <a:pt x="3186" y="1690"/>
                  </a:lnTo>
                  <a:lnTo>
                    <a:pt x="3174" y="1701"/>
                  </a:lnTo>
                  <a:lnTo>
                    <a:pt x="3157" y="1715"/>
                  </a:lnTo>
                  <a:lnTo>
                    <a:pt x="3133" y="1732"/>
                  </a:lnTo>
                  <a:lnTo>
                    <a:pt x="3120" y="1740"/>
                  </a:lnTo>
                  <a:lnTo>
                    <a:pt x="3106" y="1749"/>
                  </a:lnTo>
                  <a:lnTo>
                    <a:pt x="3091" y="1756"/>
                  </a:lnTo>
                  <a:lnTo>
                    <a:pt x="3075" y="1763"/>
                  </a:lnTo>
                  <a:lnTo>
                    <a:pt x="3059" y="1769"/>
                  </a:lnTo>
                  <a:lnTo>
                    <a:pt x="3043" y="1774"/>
                  </a:lnTo>
                  <a:lnTo>
                    <a:pt x="3025" y="1776"/>
                  </a:lnTo>
                  <a:lnTo>
                    <a:pt x="3009" y="1777"/>
                  </a:lnTo>
                  <a:lnTo>
                    <a:pt x="2993" y="1778"/>
                  </a:lnTo>
                  <a:lnTo>
                    <a:pt x="2979" y="1781"/>
                  </a:lnTo>
                  <a:lnTo>
                    <a:pt x="2967" y="1786"/>
                  </a:lnTo>
                  <a:lnTo>
                    <a:pt x="2956" y="1791"/>
                  </a:lnTo>
                  <a:lnTo>
                    <a:pt x="2947" y="1799"/>
                  </a:lnTo>
                  <a:lnTo>
                    <a:pt x="2940" y="1806"/>
                  </a:lnTo>
                  <a:lnTo>
                    <a:pt x="2934" y="1814"/>
                  </a:lnTo>
                  <a:lnTo>
                    <a:pt x="2930" y="1823"/>
                  </a:lnTo>
                  <a:lnTo>
                    <a:pt x="2925" y="1831"/>
                  </a:lnTo>
                  <a:lnTo>
                    <a:pt x="2923" y="1839"/>
                  </a:lnTo>
                  <a:lnTo>
                    <a:pt x="2921" y="1847"/>
                  </a:lnTo>
                  <a:lnTo>
                    <a:pt x="2920" y="1854"/>
                  </a:lnTo>
                  <a:lnTo>
                    <a:pt x="2918" y="1864"/>
                  </a:lnTo>
                  <a:lnTo>
                    <a:pt x="2918" y="1868"/>
                  </a:lnTo>
                  <a:lnTo>
                    <a:pt x="2922" y="1872"/>
                  </a:lnTo>
                  <a:lnTo>
                    <a:pt x="2932" y="1884"/>
                  </a:lnTo>
                  <a:lnTo>
                    <a:pt x="2947" y="1901"/>
                  </a:lnTo>
                  <a:lnTo>
                    <a:pt x="2963" y="1925"/>
                  </a:lnTo>
                  <a:lnTo>
                    <a:pt x="2972" y="1938"/>
                  </a:lnTo>
                  <a:lnTo>
                    <a:pt x="2980" y="1952"/>
                  </a:lnTo>
                  <a:lnTo>
                    <a:pt x="2987" y="1967"/>
                  </a:lnTo>
                  <a:lnTo>
                    <a:pt x="2995" y="1983"/>
                  </a:lnTo>
                  <a:lnTo>
                    <a:pt x="3000" y="1999"/>
                  </a:lnTo>
                  <a:lnTo>
                    <a:pt x="3005" y="2015"/>
                  </a:lnTo>
                  <a:lnTo>
                    <a:pt x="3008" y="2033"/>
                  </a:lnTo>
                  <a:lnTo>
                    <a:pt x="3009" y="2049"/>
                  </a:lnTo>
                  <a:lnTo>
                    <a:pt x="3008" y="2058"/>
                  </a:lnTo>
                  <a:lnTo>
                    <a:pt x="3008" y="2064"/>
                  </a:lnTo>
                  <a:lnTo>
                    <a:pt x="3007" y="2071"/>
                  </a:lnTo>
                  <a:lnTo>
                    <a:pt x="3005" y="2075"/>
                  </a:lnTo>
                  <a:lnTo>
                    <a:pt x="3002" y="2079"/>
                  </a:lnTo>
                  <a:lnTo>
                    <a:pt x="3000" y="2084"/>
                  </a:lnTo>
                  <a:lnTo>
                    <a:pt x="2997" y="2086"/>
                  </a:lnTo>
                  <a:lnTo>
                    <a:pt x="2995" y="2089"/>
                  </a:lnTo>
                  <a:lnTo>
                    <a:pt x="2987" y="2093"/>
                  </a:lnTo>
                  <a:lnTo>
                    <a:pt x="2980" y="2094"/>
                  </a:lnTo>
                  <a:lnTo>
                    <a:pt x="2972" y="2095"/>
                  </a:lnTo>
                  <a:lnTo>
                    <a:pt x="2963" y="2095"/>
                  </a:lnTo>
                  <a:lnTo>
                    <a:pt x="2955" y="2095"/>
                  </a:lnTo>
                  <a:lnTo>
                    <a:pt x="2947" y="2096"/>
                  </a:lnTo>
                  <a:lnTo>
                    <a:pt x="2939" y="2097"/>
                  </a:lnTo>
                  <a:lnTo>
                    <a:pt x="2932" y="2100"/>
                  </a:lnTo>
                  <a:lnTo>
                    <a:pt x="2928" y="2102"/>
                  </a:lnTo>
                  <a:lnTo>
                    <a:pt x="2926" y="2106"/>
                  </a:lnTo>
                  <a:lnTo>
                    <a:pt x="2924" y="2109"/>
                  </a:lnTo>
                  <a:lnTo>
                    <a:pt x="2922" y="2113"/>
                  </a:lnTo>
                  <a:lnTo>
                    <a:pt x="2920" y="2119"/>
                  </a:lnTo>
                  <a:lnTo>
                    <a:pt x="2919" y="2125"/>
                  </a:lnTo>
                  <a:lnTo>
                    <a:pt x="2919" y="2132"/>
                  </a:lnTo>
                  <a:lnTo>
                    <a:pt x="2918" y="2140"/>
                  </a:lnTo>
                  <a:lnTo>
                    <a:pt x="2916" y="2157"/>
                  </a:lnTo>
                  <a:lnTo>
                    <a:pt x="2913" y="2175"/>
                  </a:lnTo>
                  <a:lnTo>
                    <a:pt x="2908" y="2193"/>
                  </a:lnTo>
                  <a:lnTo>
                    <a:pt x="2901" y="2210"/>
                  </a:lnTo>
                  <a:lnTo>
                    <a:pt x="2894" y="2227"/>
                  </a:lnTo>
                  <a:lnTo>
                    <a:pt x="2885" y="2245"/>
                  </a:lnTo>
                  <a:lnTo>
                    <a:pt x="2876" y="2261"/>
                  </a:lnTo>
                  <a:lnTo>
                    <a:pt x="2866" y="2278"/>
                  </a:lnTo>
                  <a:lnTo>
                    <a:pt x="2847" y="2305"/>
                  </a:lnTo>
                  <a:lnTo>
                    <a:pt x="2830" y="2326"/>
                  </a:lnTo>
                  <a:lnTo>
                    <a:pt x="2819" y="2342"/>
                  </a:lnTo>
                  <a:lnTo>
                    <a:pt x="2814" y="234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1285"/>
            <p:cNvSpPr>
              <a:spLocks noChangeAspect="1"/>
            </p:cNvSpPr>
            <p:nvPr/>
          </p:nvSpPr>
          <p:spPr bwMode="auto">
            <a:xfrm>
              <a:off x="4157" y="2334"/>
              <a:ext cx="628" cy="556"/>
            </a:xfrm>
            <a:custGeom>
              <a:avLst/>
              <a:gdLst>
                <a:gd name="T0" fmla="*/ 0 w 4735"/>
                <a:gd name="T1" fmla="*/ 0 h 3945"/>
                <a:gd name="T2" fmla="*/ 0 w 4735"/>
                <a:gd name="T3" fmla="*/ 0 h 3945"/>
                <a:gd name="T4" fmla="*/ 0 w 4735"/>
                <a:gd name="T5" fmla="*/ 0 h 3945"/>
                <a:gd name="T6" fmla="*/ 0 w 4735"/>
                <a:gd name="T7" fmla="*/ 0 h 3945"/>
                <a:gd name="T8" fmla="*/ 0 w 4735"/>
                <a:gd name="T9" fmla="*/ 0 h 3945"/>
                <a:gd name="T10" fmla="*/ 0 w 4735"/>
                <a:gd name="T11" fmla="*/ 0 h 3945"/>
                <a:gd name="T12" fmla="*/ 0 w 4735"/>
                <a:gd name="T13" fmla="*/ 0 h 3945"/>
                <a:gd name="T14" fmla="*/ 0 w 4735"/>
                <a:gd name="T15" fmla="*/ 0 h 3945"/>
                <a:gd name="T16" fmla="*/ 0 w 4735"/>
                <a:gd name="T17" fmla="*/ 0 h 3945"/>
                <a:gd name="T18" fmla="*/ 0 w 4735"/>
                <a:gd name="T19" fmla="*/ 0 h 3945"/>
                <a:gd name="T20" fmla="*/ 0 w 4735"/>
                <a:gd name="T21" fmla="*/ 0 h 3945"/>
                <a:gd name="T22" fmla="*/ 0 w 4735"/>
                <a:gd name="T23" fmla="*/ 0 h 3945"/>
                <a:gd name="T24" fmla="*/ 0 w 4735"/>
                <a:gd name="T25" fmla="*/ 0 h 3945"/>
                <a:gd name="T26" fmla="*/ 0 w 4735"/>
                <a:gd name="T27" fmla="*/ 0 h 3945"/>
                <a:gd name="T28" fmla="*/ 0 w 4735"/>
                <a:gd name="T29" fmla="*/ 0 h 3945"/>
                <a:gd name="T30" fmla="*/ 0 w 4735"/>
                <a:gd name="T31" fmla="*/ 0 h 3945"/>
                <a:gd name="T32" fmla="*/ 0 w 4735"/>
                <a:gd name="T33" fmla="*/ 0 h 3945"/>
                <a:gd name="T34" fmla="*/ 0 w 4735"/>
                <a:gd name="T35" fmla="*/ 0 h 3945"/>
                <a:gd name="T36" fmla="*/ 0 w 4735"/>
                <a:gd name="T37" fmla="*/ 0 h 3945"/>
                <a:gd name="T38" fmla="*/ 0 w 4735"/>
                <a:gd name="T39" fmla="*/ 0 h 3945"/>
                <a:gd name="T40" fmla="*/ 0 w 4735"/>
                <a:gd name="T41" fmla="*/ 0 h 3945"/>
                <a:gd name="T42" fmla="*/ 0 w 4735"/>
                <a:gd name="T43" fmla="*/ 0 h 3945"/>
                <a:gd name="T44" fmla="*/ 0 w 4735"/>
                <a:gd name="T45" fmla="*/ 0 h 3945"/>
                <a:gd name="T46" fmla="*/ 0 w 4735"/>
                <a:gd name="T47" fmla="*/ 0 h 3945"/>
                <a:gd name="T48" fmla="*/ 0 w 4735"/>
                <a:gd name="T49" fmla="*/ 0 h 3945"/>
                <a:gd name="T50" fmla="*/ 0 w 4735"/>
                <a:gd name="T51" fmla="*/ 0 h 3945"/>
                <a:gd name="T52" fmla="*/ 0 w 4735"/>
                <a:gd name="T53" fmla="*/ 0 h 3945"/>
                <a:gd name="T54" fmla="*/ 0 w 4735"/>
                <a:gd name="T55" fmla="*/ 0 h 3945"/>
                <a:gd name="T56" fmla="*/ 0 w 4735"/>
                <a:gd name="T57" fmla="*/ 0 h 3945"/>
                <a:gd name="T58" fmla="*/ 0 w 4735"/>
                <a:gd name="T59" fmla="*/ 0 h 3945"/>
                <a:gd name="T60" fmla="*/ 0 w 4735"/>
                <a:gd name="T61" fmla="*/ 0 h 3945"/>
                <a:gd name="T62" fmla="*/ 0 w 4735"/>
                <a:gd name="T63" fmla="*/ 0 h 3945"/>
                <a:gd name="T64" fmla="*/ 0 w 4735"/>
                <a:gd name="T65" fmla="*/ 0 h 3945"/>
                <a:gd name="T66" fmla="*/ 0 w 4735"/>
                <a:gd name="T67" fmla="*/ 0 h 3945"/>
                <a:gd name="T68" fmla="*/ 0 w 4735"/>
                <a:gd name="T69" fmla="*/ 0 h 3945"/>
                <a:gd name="T70" fmla="*/ 0 w 4735"/>
                <a:gd name="T71" fmla="*/ 0 h 3945"/>
                <a:gd name="T72" fmla="*/ 0 w 4735"/>
                <a:gd name="T73" fmla="*/ 0 h 3945"/>
                <a:gd name="T74" fmla="*/ 0 w 4735"/>
                <a:gd name="T75" fmla="*/ 0 h 3945"/>
                <a:gd name="T76" fmla="*/ 0 w 4735"/>
                <a:gd name="T77" fmla="*/ 0 h 3945"/>
                <a:gd name="T78" fmla="*/ 0 w 4735"/>
                <a:gd name="T79" fmla="*/ 0 h 3945"/>
                <a:gd name="T80" fmla="*/ 0 w 4735"/>
                <a:gd name="T81" fmla="*/ 0 h 3945"/>
                <a:gd name="T82" fmla="*/ 0 w 4735"/>
                <a:gd name="T83" fmla="*/ 0 h 3945"/>
                <a:gd name="T84" fmla="*/ 0 w 4735"/>
                <a:gd name="T85" fmla="*/ 0 h 3945"/>
                <a:gd name="T86" fmla="*/ 0 w 4735"/>
                <a:gd name="T87" fmla="*/ 0 h 3945"/>
                <a:gd name="T88" fmla="*/ 0 w 4735"/>
                <a:gd name="T89" fmla="*/ 0 h 3945"/>
                <a:gd name="T90" fmla="*/ 0 w 4735"/>
                <a:gd name="T91" fmla="*/ 0 h 3945"/>
                <a:gd name="T92" fmla="*/ 0 w 4735"/>
                <a:gd name="T93" fmla="*/ 0 h 3945"/>
                <a:gd name="T94" fmla="*/ 0 w 4735"/>
                <a:gd name="T95" fmla="*/ 0 h 3945"/>
                <a:gd name="T96" fmla="*/ 0 w 4735"/>
                <a:gd name="T97" fmla="*/ 0 h 3945"/>
                <a:gd name="T98" fmla="*/ 0 w 4735"/>
                <a:gd name="T99" fmla="*/ 0 h 3945"/>
                <a:gd name="T100" fmla="*/ 0 w 4735"/>
                <a:gd name="T101" fmla="*/ 0 h 3945"/>
                <a:gd name="T102" fmla="*/ 0 w 4735"/>
                <a:gd name="T103" fmla="*/ 0 h 3945"/>
                <a:gd name="T104" fmla="*/ 0 w 4735"/>
                <a:gd name="T105" fmla="*/ 0 h 3945"/>
                <a:gd name="T106" fmla="*/ 0 w 4735"/>
                <a:gd name="T107" fmla="*/ 0 h 3945"/>
                <a:gd name="T108" fmla="*/ 0 w 4735"/>
                <a:gd name="T109" fmla="*/ 0 h 3945"/>
                <a:gd name="T110" fmla="*/ 0 w 4735"/>
                <a:gd name="T111" fmla="*/ 0 h 3945"/>
                <a:gd name="T112" fmla="*/ 0 w 4735"/>
                <a:gd name="T113" fmla="*/ 0 h 3945"/>
                <a:gd name="T114" fmla="*/ 0 w 4735"/>
                <a:gd name="T115" fmla="*/ 0 h 3945"/>
                <a:gd name="T116" fmla="*/ 0 w 4735"/>
                <a:gd name="T117" fmla="*/ 0 h 3945"/>
                <a:gd name="T118" fmla="*/ 0 w 4735"/>
                <a:gd name="T119" fmla="*/ 0 h 3945"/>
                <a:gd name="T120" fmla="*/ 0 w 4735"/>
                <a:gd name="T121" fmla="*/ 0 h 394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5"/>
                <a:gd name="T184" fmla="*/ 0 h 3945"/>
                <a:gd name="T185" fmla="*/ 4735 w 4735"/>
                <a:gd name="T186" fmla="*/ 3945 h 394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5" h="3945">
                  <a:moveTo>
                    <a:pt x="2814" y="2346"/>
                  </a:moveTo>
                  <a:lnTo>
                    <a:pt x="2805" y="2345"/>
                  </a:lnTo>
                  <a:lnTo>
                    <a:pt x="2783" y="2342"/>
                  </a:lnTo>
                  <a:lnTo>
                    <a:pt x="2749" y="2338"/>
                  </a:lnTo>
                  <a:lnTo>
                    <a:pt x="2709" y="2336"/>
                  </a:lnTo>
                  <a:lnTo>
                    <a:pt x="2687" y="2335"/>
                  </a:lnTo>
                  <a:lnTo>
                    <a:pt x="2666" y="2336"/>
                  </a:lnTo>
                  <a:lnTo>
                    <a:pt x="2644" y="2337"/>
                  </a:lnTo>
                  <a:lnTo>
                    <a:pt x="2625" y="2340"/>
                  </a:lnTo>
                  <a:lnTo>
                    <a:pt x="2606" y="2343"/>
                  </a:lnTo>
                  <a:lnTo>
                    <a:pt x="2590" y="2348"/>
                  </a:lnTo>
                  <a:lnTo>
                    <a:pt x="2582" y="2352"/>
                  </a:lnTo>
                  <a:lnTo>
                    <a:pt x="2576" y="2355"/>
                  </a:lnTo>
                  <a:lnTo>
                    <a:pt x="2569" y="2358"/>
                  </a:lnTo>
                  <a:lnTo>
                    <a:pt x="2565" y="2363"/>
                  </a:lnTo>
                  <a:lnTo>
                    <a:pt x="2545" y="2381"/>
                  </a:lnTo>
                  <a:lnTo>
                    <a:pt x="2526" y="2396"/>
                  </a:lnTo>
                  <a:lnTo>
                    <a:pt x="2505" y="2411"/>
                  </a:lnTo>
                  <a:lnTo>
                    <a:pt x="2483" y="2426"/>
                  </a:lnTo>
                  <a:lnTo>
                    <a:pt x="2462" y="2440"/>
                  </a:lnTo>
                  <a:lnTo>
                    <a:pt x="2439" y="2454"/>
                  </a:lnTo>
                  <a:lnTo>
                    <a:pt x="2415" y="2470"/>
                  </a:lnTo>
                  <a:lnTo>
                    <a:pt x="2390" y="2488"/>
                  </a:lnTo>
                  <a:lnTo>
                    <a:pt x="2379" y="2497"/>
                  </a:lnTo>
                  <a:lnTo>
                    <a:pt x="2369" y="2507"/>
                  </a:lnTo>
                  <a:lnTo>
                    <a:pt x="2363" y="2517"/>
                  </a:lnTo>
                  <a:lnTo>
                    <a:pt x="2357" y="2527"/>
                  </a:lnTo>
                  <a:lnTo>
                    <a:pt x="2354" y="2535"/>
                  </a:lnTo>
                  <a:lnTo>
                    <a:pt x="2351" y="2545"/>
                  </a:lnTo>
                  <a:lnTo>
                    <a:pt x="2349" y="2555"/>
                  </a:lnTo>
                  <a:lnTo>
                    <a:pt x="2348" y="2564"/>
                  </a:lnTo>
                  <a:lnTo>
                    <a:pt x="2347" y="2581"/>
                  </a:lnTo>
                  <a:lnTo>
                    <a:pt x="2345" y="2596"/>
                  </a:lnTo>
                  <a:lnTo>
                    <a:pt x="2344" y="2604"/>
                  </a:lnTo>
                  <a:lnTo>
                    <a:pt x="2341" y="2611"/>
                  </a:lnTo>
                  <a:lnTo>
                    <a:pt x="2338" y="2616"/>
                  </a:lnTo>
                  <a:lnTo>
                    <a:pt x="2332" y="2621"/>
                  </a:lnTo>
                  <a:lnTo>
                    <a:pt x="2316" y="2631"/>
                  </a:lnTo>
                  <a:lnTo>
                    <a:pt x="2293" y="2643"/>
                  </a:lnTo>
                  <a:lnTo>
                    <a:pt x="2266" y="2656"/>
                  </a:lnTo>
                  <a:lnTo>
                    <a:pt x="2235" y="2670"/>
                  </a:lnTo>
                  <a:lnTo>
                    <a:pt x="2203" y="2683"/>
                  </a:lnTo>
                  <a:lnTo>
                    <a:pt x="2169" y="2695"/>
                  </a:lnTo>
                  <a:lnTo>
                    <a:pt x="2136" y="2705"/>
                  </a:lnTo>
                  <a:lnTo>
                    <a:pt x="2107" y="2713"/>
                  </a:lnTo>
                  <a:lnTo>
                    <a:pt x="2081" y="2718"/>
                  </a:lnTo>
                  <a:lnTo>
                    <a:pt x="2059" y="2724"/>
                  </a:lnTo>
                  <a:lnTo>
                    <a:pt x="2038" y="2730"/>
                  </a:lnTo>
                  <a:lnTo>
                    <a:pt x="2019" y="2739"/>
                  </a:lnTo>
                  <a:lnTo>
                    <a:pt x="1996" y="2751"/>
                  </a:lnTo>
                  <a:lnTo>
                    <a:pt x="1970" y="2767"/>
                  </a:lnTo>
                  <a:lnTo>
                    <a:pt x="1938" y="2791"/>
                  </a:lnTo>
                  <a:lnTo>
                    <a:pt x="1899" y="2821"/>
                  </a:lnTo>
                  <a:lnTo>
                    <a:pt x="1860" y="2853"/>
                  </a:lnTo>
                  <a:lnTo>
                    <a:pt x="1828" y="2880"/>
                  </a:lnTo>
                  <a:lnTo>
                    <a:pt x="1805" y="2903"/>
                  </a:lnTo>
                  <a:lnTo>
                    <a:pt x="1788" y="2922"/>
                  </a:lnTo>
                  <a:lnTo>
                    <a:pt x="1769" y="2946"/>
                  </a:lnTo>
                  <a:lnTo>
                    <a:pt x="1765" y="2954"/>
                  </a:lnTo>
                  <a:lnTo>
                    <a:pt x="1761" y="2936"/>
                  </a:lnTo>
                  <a:lnTo>
                    <a:pt x="1749" y="2892"/>
                  </a:lnTo>
                  <a:lnTo>
                    <a:pt x="1740" y="2868"/>
                  </a:lnTo>
                  <a:lnTo>
                    <a:pt x="1730" y="2846"/>
                  </a:lnTo>
                  <a:lnTo>
                    <a:pt x="1725" y="2835"/>
                  </a:lnTo>
                  <a:lnTo>
                    <a:pt x="1719" y="2826"/>
                  </a:lnTo>
                  <a:lnTo>
                    <a:pt x="1713" y="2818"/>
                  </a:lnTo>
                  <a:lnTo>
                    <a:pt x="1707" y="2813"/>
                  </a:lnTo>
                  <a:lnTo>
                    <a:pt x="1700" y="2807"/>
                  </a:lnTo>
                  <a:lnTo>
                    <a:pt x="1691" y="2803"/>
                  </a:lnTo>
                  <a:lnTo>
                    <a:pt x="1681" y="2799"/>
                  </a:lnTo>
                  <a:lnTo>
                    <a:pt x="1670" y="2796"/>
                  </a:lnTo>
                  <a:lnTo>
                    <a:pt x="1660" y="2792"/>
                  </a:lnTo>
                  <a:lnTo>
                    <a:pt x="1646" y="2790"/>
                  </a:lnTo>
                  <a:lnTo>
                    <a:pt x="1634" y="2788"/>
                  </a:lnTo>
                  <a:lnTo>
                    <a:pt x="1621" y="2788"/>
                  </a:lnTo>
                  <a:lnTo>
                    <a:pt x="1609" y="2788"/>
                  </a:lnTo>
                  <a:lnTo>
                    <a:pt x="1597" y="2790"/>
                  </a:lnTo>
                  <a:lnTo>
                    <a:pt x="1587" y="2793"/>
                  </a:lnTo>
                  <a:lnTo>
                    <a:pt x="1576" y="2799"/>
                  </a:lnTo>
                  <a:lnTo>
                    <a:pt x="1571" y="2802"/>
                  </a:lnTo>
                  <a:lnTo>
                    <a:pt x="1567" y="2805"/>
                  </a:lnTo>
                  <a:lnTo>
                    <a:pt x="1563" y="2810"/>
                  </a:lnTo>
                  <a:lnTo>
                    <a:pt x="1559" y="2814"/>
                  </a:lnTo>
                  <a:lnTo>
                    <a:pt x="1556" y="2819"/>
                  </a:lnTo>
                  <a:lnTo>
                    <a:pt x="1553" y="2825"/>
                  </a:lnTo>
                  <a:lnTo>
                    <a:pt x="1551" y="2830"/>
                  </a:lnTo>
                  <a:lnTo>
                    <a:pt x="1548" y="2838"/>
                  </a:lnTo>
                  <a:lnTo>
                    <a:pt x="1546" y="2852"/>
                  </a:lnTo>
                  <a:lnTo>
                    <a:pt x="1544" y="2867"/>
                  </a:lnTo>
                  <a:lnTo>
                    <a:pt x="1542" y="2884"/>
                  </a:lnTo>
                  <a:lnTo>
                    <a:pt x="1541" y="2900"/>
                  </a:lnTo>
                  <a:lnTo>
                    <a:pt x="1539" y="2933"/>
                  </a:lnTo>
                  <a:lnTo>
                    <a:pt x="1537" y="2964"/>
                  </a:lnTo>
                  <a:lnTo>
                    <a:pt x="1534" y="2979"/>
                  </a:lnTo>
                  <a:lnTo>
                    <a:pt x="1532" y="2995"/>
                  </a:lnTo>
                  <a:lnTo>
                    <a:pt x="1529" y="3008"/>
                  </a:lnTo>
                  <a:lnTo>
                    <a:pt x="1526" y="3020"/>
                  </a:lnTo>
                  <a:lnTo>
                    <a:pt x="1520" y="3032"/>
                  </a:lnTo>
                  <a:lnTo>
                    <a:pt x="1515" y="3040"/>
                  </a:lnTo>
                  <a:lnTo>
                    <a:pt x="1511" y="3045"/>
                  </a:lnTo>
                  <a:lnTo>
                    <a:pt x="1507" y="3048"/>
                  </a:lnTo>
                  <a:lnTo>
                    <a:pt x="1504" y="3051"/>
                  </a:lnTo>
                  <a:lnTo>
                    <a:pt x="1500" y="3055"/>
                  </a:lnTo>
                  <a:lnTo>
                    <a:pt x="1489" y="3059"/>
                  </a:lnTo>
                  <a:lnTo>
                    <a:pt x="1476" y="3062"/>
                  </a:lnTo>
                  <a:lnTo>
                    <a:pt x="1460" y="3065"/>
                  </a:lnTo>
                  <a:lnTo>
                    <a:pt x="1443" y="3068"/>
                  </a:lnTo>
                  <a:lnTo>
                    <a:pt x="1404" y="3070"/>
                  </a:lnTo>
                  <a:lnTo>
                    <a:pt x="1360" y="3072"/>
                  </a:lnTo>
                  <a:lnTo>
                    <a:pt x="1316" y="3072"/>
                  </a:lnTo>
                  <a:lnTo>
                    <a:pt x="1271" y="3072"/>
                  </a:lnTo>
                  <a:lnTo>
                    <a:pt x="1229" y="3071"/>
                  </a:lnTo>
                  <a:lnTo>
                    <a:pt x="1190" y="3071"/>
                  </a:lnTo>
                  <a:lnTo>
                    <a:pt x="1130" y="3066"/>
                  </a:lnTo>
                  <a:lnTo>
                    <a:pt x="1085" y="3063"/>
                  </a:lnTo>
                  <a:lnTo>
                    <a:pt x="1076" y="3064"/>
                  </a:lnTo>
                  <a:lnTo>
                    <a:pt x="1067" y="3066"/>
                  </a:lnTo>
                  <a:lnTo>
                    <a:pt x="1061" y="3070"/>
                  </a:lnTo>
                  <a:lnTo>
                    <a:pt x="1056" y="3074"/>
                  </a:lnTo>
                  <a:lnTo>
                    <a:pt x="1050" y="3081"/>
                  </a:lnTo>
                  <a:lnTo>
                    <a:pt x="1046" y="3089"/>
                  </a:lnTo>
                  <a:lnTo>
                    <a:pt x="1044" y="3099"/>
                  </a:lnTo>
                  <a:lnTo>
                    <a:pt x="1041" y="3112"/>
                  </a:lnTo>
                  <a:lnTo>
                    <a:pt x="1037" y="3139"/>
                  </a:lnTo>
                  <a:lnTo>
                    <a:pt x="1033" y="3163"/>
                  </a:lnTo>
                  <a:lnTo>
                    <a:pt x="1027" y="3185"/>
                  </a:lnTo>
                  <a:lnTo>
                    <a:pt x="1022" y="3203"/>
                  </a:lnTo>
                  <a:lnTo>
                    <a:pt x="1012" y="3229"/>
                  </a:lnTo>
                  <a:lnTo>
                    <a:pt x="1008" y="3237"/>
                  </a:lnTo>
                  <a:lnTo>
                    <a:pt x="1001" y="3237"/>
                  </a:lnTo>
                  <a:lnTo>
                    <a:pt x="984" y="3237"/>
                  </a:lnTo>
                  <a:lnTo>
                    <a:pt x="956" y="3238"/>
                  </a:lnTo>
                  <a:lnTo>
                    <a:pt x="925" y="3242"/>
                  </a:lnTo>
                  <a:lnTo>
                    <a:pt x="908" y="3244"/>
                  </a:lnTo>
                  <a:lnTo>
                    <a:pt x="889" y="3248"/>
                  </a:lnTo>
                  <a:lnTo>
                    <a:pt x="870" y="3253"/>
                  </a:lnTo>
                  <a:lnTo>
                    <a:pt x="853" y="3258"/>
                  </a:lnTo>
                  <a:lnTo>
                    <a:pt x="836" y="3266"/>
                  </a:lnTo>
                  <a:lnTo>
                    <a:pt x="819" y="3274"/>
                  </a:lnTo>
                  <a:lnTo>
                    <a:pt x="812" y="3279"/>
                  </a:lnTo>
                  <a:lnTo>
                    <a:pt x="805" y="3284"/>
                  </a:lnTo>
                  <a:lnTo>
                    <a:pt x="798" y="3290"/>
                  </a:lnTo>
                  <a:lnTo>
                    <a:pt x="791" y="3295"/>
                  </a:lnTo>
                  <a:lnTo>
                    <a:pt x="770" y="3318"/>
                  </a:lnTo>
                  <a:lnTo>
                    <a:pt x="755" y="3336"/>
                  </a:lnTo>
                  <a:lnTo>
                    <a:pt x="746" y="3352"/>
                  </a:lnTo>
                  <a:lnTo>
                    <a:pt x="741" y="3362"/>
                  </a:lnTo>
                  <a:lnTo>
                    <a:pt x="740" y="3370"/>
                  </a:lnTo>
                  <a:lnTo>
                    <a:pt x="740" y="3376"/>
                  </a:lnTo>
                  <a:lnTo>
                    <a:pt x="741" y="3378"/>
                  </a:lnTo>
                  <a:lnTo>
                    <a:pt x="741" y="3379"/>
                  </a:lnTo>
                  <a:lnTo>
                    <a:pt x="791" y="3413"/>
                  </a:lnTo>
                  <a:lnTo>
                    <a:pt x="792" y="3418"/>
                  </a:lnTo>
                  <a:lnTo>
                    <a:pt x="794" y="3434"/>
                  </a:lnTo>
                  <a:lnTo>
                    <a:pt x="798" y="3458"/>
                  </a:lnTo>
                  <a:lnTo>
                    <a:pt x="801" y="3487"/>
                  </a:lnTo>
                  <a:lnTo>
                    <a:pt x="802" y="3517"/>
                  </a:lnTo>
                  <a:lnTo>
                    <a:pt x="802" y="3545"/>
                  </a:lnTo>
                  <a:lnTo>
                    <a:pt x="801" y="3558"/>
                  </a:lnTo>
                  <a:lnTo>
                    <a:pt x="799" y="3570"/>
                  </a:lnTo>
                  <a:lnTo>
                    <a:pt x="795" y="3579"/>
                  </a:lnTo>
                  <a:lnTo>
                    <a:pt x="791" y="3587"/>
                  </a:lnTo>
                  <a:lnTo>
                    <a:pt x="780" y="3600"/>
                  </a:lnTo>
                  <a:lnTo>
                    <a:pt x="766" y="3613"/>
                  </a:lnTo>
                  <a:lnTo>
                    <a:pt x="751" y="3626"/>
                  </a:lnTo>
                  <a:lnTo>
                    <a:pt x="734" y="3640"/>
                  </a:lnTo>
                  <a:lnTo>
                    <a:pt x="718" y="3655"/>
                  </a:lnTo>
                  <a:lnTo>
                    <a:pt x="704" y="3673"/>
                  </a:lnTo>
                  <a:lnTo>
                    <a:pt x="697" y="3681"/>
                  </a:lnTo>
                  <a:lnTo>
                    <a:pt x="691" y="3691"/>
                  </a:lnTo>
                  <a:lnTo>
                    <a:pt x="687" y="3701"/>
                  </a:lnTo>
                  <a:lnTo>
                    <a:pt x="683" y="3712"/>
                  </a:lnTo>
                  <a:lnTo>
                    <a:pt x="680" y="3722"/>
                  </a:lnTo>
                  <a:lnTo>
                    <a:pt x="677" y="3730"/>
                  </a:lnTo>
                  <a:lnTo>
                    <a:pt x="674" y="3737"/>
                  </a:lnTo>
                  <a:lnTo>
                    <a:pt x="669" y="3743"/>
                  </a:lnTo>
                  <a:lnTo>
                    <a:pt x="663" y="3752"/>
                  </a:lnTo>
                  <a:lnTo>
                    <a:pt x="657" y="3761"/>
                  </a:lnTo>
                  <a:lnTo>
                    <a:pt x="654" y="3765"/>
                  </a:lnTo>
                  <a:lnTo>
                    <a:pt x="652" y="3771"/>
                  </a:lnTo>
                  <a:lnTo>
                    <a:pt x="651" y="3776"/>
                  </a:lnTo>
                  <a:lnTo>
                    <a:pt x="650" y="3784"/>
                  </a:lnTo>
                  <a:lnTo>
                    <a:pt x="648" y="3791"/>
                  </a:lnTo>
                  <a:lnTo>
                    <a:pt x="648" y="3802"/>
                  </a:lnTo>
                  <a:lnTo>
                    <a:pt x="648" y="3814"/>
                  </a:lnTo>
                  <a:lnTo>
                    <a:pt x="650" y="3828"/>
                  </a:lnTo>
                  <a:lnTo>
                    <a:pt x="655" y="3882"/>
                  </a:lnTo>
                  <a:lnTo>
                    <a:pt x="657" y="3917"/>
                  </a:lnTo>
                  <a:lnTo>
                    <a:pt x="658" y="3938"/>
                  </a:lnTo>
                  <a:lnTo>
                    <a:pt x="658" y="3945"/>
                  </a:lnTo>
                  <a:lnTo>
                    <a:pt x="483" y="3845"/>
                  </a:lnTo>
                  <a:lnTo>
                    <a:pt x="305" y="3771"/>
                  </a:lnTo>
                  <a:lnTo>
                    <a:pt x="297" y="3747"/>
                  </a:lnTo>
                  <a:lnTo>
                    <a:pt x="290" y="3723"/>
                  </a:lnTo>
                  <a:lnTo>
                    <a:pt x="285" y="3700"/>
                  </a:lnTo>
                  <a:lnTo>
                    <a:pt x="280" y="3677"/>
                  </a:lnTo>
                  <a:lnTo>
                    <a:pt x="276" y="3655"/>
                  </a:lnTo>
                  <a:lnTo>
                    <a:pt x="273" y="3635"/>
                  </a:lnTo>
                  <a:lnTo>
                    <a:pt x="271" y="3614"/>
                  </a:lnTo>
                  <a:lnTo>
                    <a:pt x="271" y="3594"/>
                  </a:lnTo>
                  <a:lnTo>
                    <a:pt x="270" y="3555"/>
                  </a:lnTo>
                  <a:lnTo>
                    <a:pt x="269" y="3515"/>
                  </a:lnTo>
                  <a:lnTo>
                    <a:pt x="265" y="3473"/>
                  </a:lnTo>
                  <a:lnTo>
                    <a:pt x="262" y="3432"/>
                  </a:lnTo>
                  <a:lnTo>
                    <a:pt x="258" y="3392"/>
                  </a:lnTo>
                  <a:lnTo>
                    <a:pt x="252" y="3351"/>
                  </a:lnTo>
                  <a:lnTo>
                    <a:pt x="247" y="3311"/>
                  </a:lnTo>
                  <a:lnTo>
                    <a:pt x="240" y="3273"/>
                  </a:lnTo>
                  <a:lnTo>
                    <a:pt x="234" y="3236"/>
                  </a:lnTo>
                  <a:lnTo>
                    <a:pt x="227" y="3201"/>
                  </a:lnTo>
                  <a:lnTo>
                    <a:pt x="221" y="3169"/>
                  </a:lnTo>
                  <a:lnTo>
                    <a:pt x="213" y="3139"/>
                  </a:lnTo>
                  <a:lnTo>
                    <a:pt x="207" y="3112"/>
                  </a:lnTo>
                  <a:lnTo>
                    <a:pt x="200" y="3089"/>
                  </a:lnTo>
                  <a:lnTo>
                    <a:pt x="194" y="3069"/>
                  </a:lnTo>
                  <a:lnTo>
                    <a:pt x="187" y="3053"/>
                  </a:lnTo>
                  <a:lnTo>
                    <a:pt x="185" y="3045"/>
                  </a:lnTo>
                  <a:lnTo>
                    <a:pt x="182" y="3035"/>
                  </a:lnTo>
                  <a:lnTo>
                    <a:pt x="179" y="3023"/>
                  </a:lnTo>
                  <a:lnTo>
                    <a:pt x="177" y="3009"/>
                  </a:lnTo>
                  <a:lnTo>
                    <a:pt x="174" y="2976"/>
                  </a:lnTo>
                  <a:lnTo>
                    <a:pt x="171" y="2938"/>
                  </a:lnTo>
                  <a:lnTo>
                    <a:pt x="169" y="2896"/>
                  </a:lnTo>
                  <a:lnTo>
                    <a:pt x="167" y="2850"/>
                  </a:lnTo>
                  <a:lnTo>
                    <a:pt x="166" y="2803"/>
                  </a:lnTo>
                  <a:lnTo>
                    <a:pt x="165" y="2755"/>
                  </a:lnTo>
                  <a:lnTo>
                    <a:pt x="165" y="2664"/>
                  </a:lnTo>
                  <a:lnTo>
                    <a:pt x="165" y="2587"/>
                  </a:lnTo>
                  <a:lnTo>
                    <a:pt x="166" y="2532"/>
                  </a:lnTo>
                  <a:lnTo>
                    <a:pt x="166" y="2511"/>
                  </a:lnTo>
                  <a:lnTo>
                    <a:pt x="164" y="2505"/>
                  </a:lnTo>
                  <a:lnTo>
                    <a:pt x="157" y="2488"/>
                  </a:lnTo>
                  <a:lnTo>
                    <a:pt x="146" y="2459"/>
                  </a:lnTo>
                  <a:lnTo>
                    <a:pt x="134" y="2423"/>
                  </a:lnTo>
                  <a:lnTo>
                    <a:pt x="121" y="2382"/>
                  </a:lnTo>
                  <a:lnTo>
                    <a:pt x="110" y="2336"/>
                  </a:lnTo>
                  <a:lnTo>
                    <a:pt x="104" y="2312"/>
                  </a:lnTo>
                  <a:lnTo>
                    <a:pt x="100" y="2288"/>
                  </a:lnTo>
                  <a:lnTo>
                    <a:pt x="96" y="2264"/>
                  </a:lnTo>
                  <a:lnTo>
                    <a:pt x="93" y="2242"/>
                  </a:lnTo>
                  <a:lnTo>
                    <a:pt x="90" y="2189"/>
                  </a:lnTo>
                  <a:lnTo>
                    <a:pt x="88" y="2132"/>
                  </a:lnTo>
                  <a:lnTo>
                    <a:pt x="86" y="2071"/>
                  </a:lnTo>
                  <a:lnTo>
                    <a:pt x="85" y="2012"/>
                  </a:lnTo>
                  <a:lnTo>
                    <a:pt x="84" y="1959"/>
                  </a:lnTo>
                  <a:lnTo>
                    <a:pt x="84" y="1916"/>
                  </a:lnTo>
                  <a:lnTo>
                    <a:pt x="84" y="1887"/>
                  </a:lnTo>
                  <a:lnTo>
                    <a:pt x="84" y="1877"/>
                  </a:lnTo>
                  <a:lnTo>
                    <a:pt x="79" y="1875"/>
                  </a:lnTo>
                  <a:lnTo>
                    <a:pt x="71" y="1869"/>
                  </a:lnTo>
                  <a:lnTo>
                    <a:pt x="64" y="1865"/>
                  </a:lnTo>
                  <a:lnTo>
                    <a:pt x="56" y="1860"/>
                  </a:lnTo>
                  <a:lnTo>
                    <a:pt x="49" y="1853"/>
                  </a:lnTo>
                  <a:lnTo>
                    <a:pt x="41" y="1844"/>
                  </a:lnTo>
                  <a:lnTo>
                    <a:pt x="34" y="1833"/>
                  </a:lnTo>
                  <a:lnTo>
                    <a:pt x="26" y="1823"/>
                  </a:lnTo>
                  <a:lnTo>
                    <a:pt x="19" y="1808"/>
                  </a:lnTo>
                  <a:lnTo>
                    <a:pt x="13" y="1793"/>
                  </a:lnTo>
                  <a:lnTo>
                    <a:pt x="7" y="1776"/>
                  </a:lnTo>
                  <a:lnTo>
                    <a:pt x="3" y="1756"/>
                  </a:lnTo>
                  <a:lnTo>
                    <a:pt x="1" y="1734"/>
                  </a:lnTo>
                  <a:lnTo>
                    <a:pt x="0" y="1711"/>
                  </a:lnTo>
                  <a:lnTo>
                    <a:pt x="1" y="1682"/>
                  </a:lnTo>
                  <a:lnTo>
                    <a:pt x="3" y="1650"/>
                  </a:lnTo>
                  <a:lnTo>
                    <a:pt x="6" y="1614"/>
                  </a:lnTo>
                  <a:lnTo>
                    <a:pt x="11" y="1574"/>
                  </a:lnTo>
                  <a:lnTo>
                    <a:pt x="23" y="1493"/>
                  </a:lnTo>
                  <a:lnTo>
                    <a:pt x="37" y="1409"/>
                  </a:lnTo>
                  <a:lnTo>
                    <a:pt x="50" y="1333"/>
                  </a:lnTo>
                  <a:lnTo>
                    <a:pt x="62" y="1270"/>
                  </a:lnTo>
                  <a:lnTo>
                    <a:pt x="70" y="1226"/>
                  </a:lnTo>
                  <a:lnTo>
                    <a:pt x="73" y="1210"/>
                  </a:lnTo>
                  <a:lnTo>
                    <a:pt x="73" y="1204"/>
                  </a:lnTo>
                  <a:lnTo>
                    <a:pt x="73" y="1187"/>
                  </a:lnTo>
                  <a:lnTo>
                    <a:pt x="74" y="1162"/>
                  </a:lnTo>
                  <a:lnTo>
                    <a:pt x="76" y="1129"/>
                  </a:lnTo>
                  <a:lnTo>
                    <a:pt x="79" y="1093"/>
                  </a:lnTo>
                  <a:lnTo>
                    <a:pt x="84" y="1056"/>
                  </a:lnTo>
                  <a:lnTo>
                    <a:pt x="87" y="1038"/>
                  </a:lnTo>
                  <a:lnTo>
                    <a:pt x="91" y="1019"/>
                  </a:lnTo>
                  <a:lnTo>
                    <a:pt x="95" y="1002"/>
                  </a:lnTo>
                  <a:lnTo>
                    <a:pt x="100" y="986"/>
                  </a:lnTo>
                  <a:lnTo>
                    <a:pt x="127" y="994"/>
                  </a:lnTo>
                  <a:lnTo>
                    <a:pt x="152" y="1002"/>
                  </a:lnTo>
                  <a:lnTo>
                    <a:pt x="164" y="1004"/>
                  </a:lnTo>
                  <a:lnTo>
                    <a:pt x="175" y="1006"/>
                  </a:lnTo>
                  <a:lnTo>
                    <a:pt x="184" y="1006"/>
                  </a:lnTo>
                  <a:lnTo>
                    <a:pt x="191" y="1005"/>
                  </a:lnTo>
                  <a:lnTo>
                    <a:pt x="208" y="1003"/>
                  </a:lnTo>
                  <a:lnTo>
                    <a:pt x="223" y="1000"/>
                  </a:lnTo>
                  <a:lnTo>
                    <a:pt x="239" y="999"/>
                  </a:lnTo>
                  <a:lnTo>
                    <a:pt x="257" y="1000"/>
                  </a:lnTo>
                  <a:lnTo>
                    <a:pt x="265" y="1001"/>
                  </a:lnTo>
                  <a:lnTo>
                    <a:pt x="274" y="1002"/>
                  </a:lnTo>
                  <a:lnTo>
                    <a:pt x="283" y="1005"/>
                  </a:lnTo>
                  <a:lnTo>
                    <a:pt x="293" y="1009"/>
                  </a:lnTo>
                  <a:lnTo>
                    <a:pt x="302" y="1012"/>
                  </a:lnTo>
                  <a:lnTo>
                    <a:pt x="312" y="1017"/>
                  </a:lnTo>
                  <a:lnTo>
                    <a:pt x="323" y="1024"/>
                  </a:lnTo>
                  <a:lnTo>
                    <a:pt x="333" y="1030"/>
                  </a:lnTo>
                  <a:lnTo>
                    <a:pt x="345" y="1038"/>
                  </a:lnTo>
                  <a:lnTo>
                    <a:pt x="358" y="1043"/>
                  </a:lnTo>
                  <a:lnTo>
                    <a:pt x="373" y="1047"/>
                  </a:lnTo>
                  <a:lnTo>
                    <a:pt x="388" y="1049"/>
                  </a:lnTo>
                  <a:lnTo>
                    <a:pt x="404" y="1050"/>
                  </a:lnTo>
                  <a:lnTo>
                    <a:pt x="420" y="1050"/>
                  </a:lnTo>
                  <a:lnTo>
                    <a:pt x="437" y="1048"/>
                  </a:lnTo>
                  <a:lnTo>
                    <a:pt x="453" y="1046"/>
                  </a:lnTo>
                  <a:lnTo>
                    <a:pt x="469" y="1042"/>
                  </a:lnTo>
                  <a:lnTo>
                    <a:pt x="484" y="1037"/>
                  </a:lnTo>
                  <a:lnTo>
                    <a:pt x="497" y="1033"/>
                  </a:lnTo>
                  <a:lnTo>
                    <a:pt x="510" y="1026"/>
                  </a:lnTo>
                  <a:lnTo>
                    <a:pt x="521" y="1019"/>
                  </a:lnTo>
                  <a:lnTo>
                    <a:pt x="530" y="1013"/>
                  </a:lnTo>
                  <a:lnTo>
                    <a:pt x="537" y="1005"/>
                  </a:lnTo>
                  <a:lnTo>
                    <a:pt x="542" y="998"/>
                  </a:lnTo>
                  <a:lnTo>
                    <a:pt x="548" y="977"/>
                  </a:lnTo>
                  <a:lnTo>
                    <a:pt x="558" y="950"/>
                  </a:lnTo>
                  <a:lnTo>
                    <a:pt x="567" y="918"/>
                  </a:lnTo>
                  <a:lnTo>
                    <a:pt x="577" y="887"/>
                  </a:lnTo>
                  <a:lnTo>
                    <a:pt x="585" y="855"/>
                  </a:lnTo>
                  <a:lnTo>
                    <a:pt x="593" y="830"/>
                  </a:lnTo>
                  <a:lnTo>
                    <a:pt x="598" y="813"/>
                  </a:lnTo>
                  <a:lnTo>
                    <a:pt x="600" y="806"/>
                  </a:lnTo>
                  <a:lnTo>
                    <a:pt x="600" y="715"/>
                  </a:lnTo>
                  <a:lnTo>
                    <a:pt x="604" y="715"/>
                  </a:lnTo>
                  <a:lnTo>
                    <a:pt x="614" y="716"/>
                  </a:lnTo>
                  <a:lnTo>
                    <a:pt x="628" y="717"/>
                  </a:lnTo>
                  <a:lnTo>
                    <a:pt x="645" y="717"/>
                  </a:lnTo>
                  <a:lnTo>
                    <a:pt x="655" y="716"/>
                  </a:lnTo>
                  <a:lnTo>
                    <a:pt x="665" y="714"/>
                  </a:lnTo>
                  <a:lnTo>
                    <a:pt x="675" y="712"/>
                  </a:lnTo>
                  <a:lnTo>
                    <a:pt x="684" y="707"/>
                  </a:lnTo>
                  <a:lnTo>
                    <a:pt x="693" y="703"/>
                  </a:lnTo>
                  <a:lnTo>
                    <a:pt x="702" y="697"/>
                  </a:lnTo>
                  <a:lnTo>
                    <a:pt x="709" y="690"/>
                  </a:lnTo>
                  <a:lnTo>
                    <a:pt x="716" y="681"/>
                  </a:lnTo>
                  <a:lnTo>
                    <a:pt x="722" y="672"/>
                  </a:lnTo>
                  <a:lnTo>
                    <a:pt x="728" y="667"/>
                  </a:lnTo>
                  <a:lnTo>
                    <a:pt x="733" y="661"/>
                  </a:lnTo>
                  <a:lnTo>
                    <a:pt x="739" y="658"/>
                  </a:lnTo>
                  <a:lnTo>
                    <a:pt x="749" y="654"/>
                  </a:lnTo>
                  <a:lnTo>
                    <a:pt x="757" y="652"/>
                  </a:lnTo>
                  <a:lnTo>
                    <a:pt x="765" y="651"/>
                  </a:lnTo>
                  <a:lnTo>
                    <a:pt x="774" y="646"/>
                  </a:lnTo>
                  <a:lnTo>
                    <a:pt x="778" y="643"/>
                  </a:lnTo>
                  <a:lnTo>
                    <a:pt x="782" y="638"/>
                  </a:lnTo>
                  <a:lnTo>
                    <a:pt x="787" y="631"/>
                  </a:lnTo>
                  <a:lnTo>
                    <a:pt x="791" y="623"/>
                  </a:lnTo>
                  <a:lnTo>
                    <a:pt x="799" y="605"/>
                  </a:lnTo>
                  <a:lnTo>
                    <a:pt x="804" y="586"/>
                  </a:lnTo>
                  <a:lnTo>
                    <a:pt x="806" y="579"/>
                  </a:lnTo>
                  <a:lnTo>
                    <a:pt x="808" y="570"/>
                  </a:lnTo>
                  <a:lnTo>
                    <a:pt x="812" y="561"/>
                  </a:lnTo>
                  <a:lnTo>
                    <a:pt x="816" y="553"/>
                  </a:lnTo>
                  <a:lnTo>
                    <a:pt x="822" y="545"/>
                  </a:lnTo>
                  <a:lnTo>
                    <a:pt x="828" y="537"/>
                  </a:lnTo>
                  <a:lnTo>
                    <a:pt x="837" y="529"/>
                  </a:lnTo>
                  <a:lnTo>
                    <a:pt x="848" y="521"/>
                  </a:lnTo>
                  <a:lnTo>
                    <a:pt x="861" y="513"/>
                  </a:lnTo>
                  <a:lnTo>
                    <a:pt x="876" y="506"/>
                  </a:lnTo>
                  <a:lnTo>
                    <a:pt x="894" y="497"/>
                  </a:lnTo>
                  <a:lnTo>
                    <a:pt x="916" y="490"/>
                  </a:lnTo>
                  <a:lnTo>
                    <a:pt x="956" y="478"/>
                  </a:lnTo>
                  <a:lnTo>
                    <a:pt x="985" y="470"/>
                  </a:lnTo>
                  <a:lnTo>
                    <a:pt x="1003" y="467"/>
                  </a:lnTo>
                  <a:lnTo>
                    <a:pt x="1015" y="464"/>
                  </a:lnTo>
                  <a:lnTo>
                    <a:pt x="1019" y="463"/>
                  </a:lnTo>
                  <a:lnTo>
                    <a:pt x="1022" y="462"/>
                  </a:lnTo>
                  <a:lnTo>
                    <a:pt x="1024" y="461"/>
                  </a:lnTo>
                  <a:lnTo>
                    <a:pt x="1025" y="459"/>
                  </a:lnTo>
                  <a:lnTo>
                    <a:pt x="1028" y="453"/>
                  </a:lnTo>
                  <a:lnTo>
                    <a:pt x="1033" y="439"/>
                  </a:lnTo>
                  <a:lnTo>
                    <a:pt x="1039" y="423"/>
                  </a:lnTo>
                  <a:lnTo>
                    <a:pt x="1047" y="407"/>
                  </a:lnTo>
                  <a:lnTo>
                    <a:pt x="1052" y="389"/>
                  </a:lnTo>
                  <a:lnTo>
                    <a:pt x="1056" y="374"/>
                  </a:lnTo>
                  <a:lnTo>
                    <a:pt x="1056" y="367"/>
                  </a:lnTo>
                  <a:lnTo>
                    <a:pt x="1056" y="360"/>
                  </a:lnTo>
                  <a:lnTo>
                    <a:pt x="1053" y="355"/>
                  </a:lnTo>
                  <a:lnTo>
                    <a:pt x="1049" y="349"/>
                  </a:lnTo>
                  <a:lnTo>
                    <a:pt x="1044" y="346"/>
                  </a:lnTo>
                  <a:lnTo>
                    <a:pt x="1037" y="343"/>
                  </a:lnTo>
                  <a:lnTo>
                    <a:pt x="1027" y="340"/>
                  </a:lnTo>
                  <a:lnTo>
                    <a:pt x="1016" y="339"/>
                  </a:lnTo>
                  <a:lnTo>
                    <a:pt x="976" y="342"/>
                  </a:lnTo>
                  <a:lnTo>
                    <a:pt x="950" y="342"/>
                  </a:lnTo>
                  <a:lnTo>
                    <a:pt x="945" y="340"/>
                  </a:lnTo>
                  <a:lnTo>
                    <a:pt x="939" y="339"/>
                  </a:lnTo>
                  <a:lnTo>
                    <a:pt x="935" y="336"/>
                  </a:lnTo>
                  <a:lnTo>
                    <a:pt x="929" y="333"/>
                  </a:lnTo>
                  <a:lnTo>
                    <a:pt x="925" y="328"/>
                  </a:lnTo>
                  <a:lnTo>
                    <a:pt x="919" y="322"/>
                  </a:lnTo>
                  <a:lnTo>
                    <a:pt x="914" y="315"/>
                  </a:lnTo>
                  <a:lnTo>
                    <a:pt x="908" y="307"/>
                  </a:lnTo>
                  <a:lnTo>
                    <a:pt x="884" y="274"/>
                  </a:lnTo>
                  <a:lnTo>
                    <a:pt x="865" y="250"/>
                  </a:lnTo>
                  <a:lnTo>
                    <a:pt x="862" y="245"/>
                  </a:lnTo>
                  <a:lnTo>
                    <a:pt x="860" y="239"/>
                  </a:lnTo>
                  <a:lnTo>
                    <a:pt x="859" y="235"/>
                  </a:lnTo>
                  <a:lnTo>
                    <a:pt x="857" y="229"/>
                  </a:lnTo>
                  <a:lnTo>
                    <a:pt x="857" y="224"/>
                  </a:lnTo>
                  <a:lnTo>
                    <a:pt x="860" y="219"/>
                  </a:lnTo>
                  <a:lnTo>
                    <a:pt x="862" y="213"/>
                  </a:lnTo>
                  <a:lnTo>
                    <a:pt x="866" y="207"/>
                  </a:lnTo>
                  <a:lnTo>
                    <a:pt x="880" y="182"/>
                  </a:lnTo>
                  <a:lnTo>
                    <a:pt x="892" y="158"/>
                  </a:lnTo>
                  <a:lnTo>
                    <a:pt x="896" y="152"/>
                  </a:lnTo>
                  <a:lnTo>
                    <a:pt x="901" y="147"/>
                  </a:lnTo>
                  <a:lnTo>
                    <a:pt x="905" y="140"/>
                  </a:lnTo>
                  <a:lnTo>
                    <a:pt x="912" y="135"/>
                  </a:lnTo>
                  <a:lnTo>
                    <a:pt x="919" y="130"/>
                  </a:lnTo>
                  <a:lnTo>
                    <a:pt x="928" y="125"/>
                  </a:lnTo>
                  <a:lnTo>
                    <a:pt x="938" y="120"/>
                  </a:lnTo>
                  <a:lnTo>
                    <a:pt x="950" y="115"/>
                  </a:lnTo>
                  <a:lnTo>
                    <a:pt x="962" y="110"/>
                  </a:lnTo>
                  <a:lnTo>
                    <a:pt x="973" y="104"/>
                  </a:lnTo>
                  <a:lnTo>
                    <a:pt x="984" y="98"/>
                  </a:lnTo>
                  <a:lnTo>
                    <a:pt x="995" y="91"/>
                  </a:lnTo>
                  <a:lnTo>
                    <a:pt x="1013" y="78"/>
                  </a:lnTo>
                  <a:lnTo>
                    <a:pt x="1028" y="64"/>
                  </a:lnTo>
                  <a:lnTo>
                    <a:pt x="1050" y="41"/>
                  </a:lnTo>
                  <a:lnTo>
                    <a:pt x="1058" y="31"/>
                  </a:lnTo>
                  <a:lnTo>
                    <a:pt x="1112" y="0"/>
                  </a:lnTo>
                  <a:lnTo>
                    <a:pt x="1131" y="7"/>
                  </a:lnTo>
                  <a:lnTo>
                    <a:pt x="1153" y="16"/>
                  </a:lnTo>
                  <a:lnTo>
                    <a:pt x="1180" y="25"/>
                  </a:lnTo>
                  <a:lnTo>
                    <a:pt x="1208" y="35"/>
                  </a:lnTo>
                  <a:lnTo>
                    <a:pt x="1237" y="43"/>
                  </a:lnTo>
                  <a:lnTo>
                    <a:pt x="1267" y="51"/>
                  </a:lnTo>
                  <a:lnTo>
                    <a:pt x="1296" y="57"/>
                  </a:lnTo>
                  <a:lnTo>
                    <a:pt x="1322" y="61"/>
                  </a:lnTo>
                  <a:lnTo>
                    <a:pt x="1336" y="63"/>
                  </a:lnTo>
                  <a:lnTo>
                    <a:pt x="1349" y="66"/>
                  </a:lnTo>
                  <a:lnTo>
                    <a:pt x="1361" y="71"/>
                  </a:lnTo>
                  <a:lnTo>
                    <a:pt x="1371" y="75"/>
                  </a:lnTo>
                  <a:lnTo>
                    <a:pt x="1380" y="80"/>
                  </a:lnTo>
                  <a:lnTo>
                    <a:pt x="1387" y="86"/>
                  </a:lnTo>
                  <a:lnTo>
                    <a:pt x="1393" y="92"/>
                  </a:lnTo>
                  <a:lnTo>
                    <a:pt x="1398" y="98"/>
                  </a:lnTo>
                  <a:lnTo>
                    <a:pt x="1406" y="110"/>
                  </a:lnTo>
                  <a:lnTo>
                    <a:pt x="1410" y="120"/>
                  </a:lnTo>
                  <a:lnTo>
                    <a:pt x="1412" y="127"/>
                  </a:lnTo>
                  <a:lnTo>
                    <a:pt x="1412" y="129"/>
                  </a:lnTo>
                  <a:lnTo>
                    <a:pt x="1420" y="334"/>
                  </a:lnTo>
                  <a:lnTo>
                    <a:pt x="1431" y="337"/>
                  </a:lnTo>
                  <a:lnTo>
                    <a:pt x="1459" y="347"/>
                  </a:lnTo>
                  <a:lnTo>
                    <a:pt x="1500" y="359"/>
                  </a:lnTo>
                  <a:lnTo>
                    <a:pt x="1548" y="372"/>
                  </a:lnTo>
                  <a:lnTo>
                    <a:pt x="1562" y="375"/>
                  </a:lnTo>
                  <a:lnTo>
                    <a:pt x="1572" y="379"/>
                  </a:lnTo>
                  <a:lnTo>
                    <a:pt x="1583" y="383"/>
                  </a:lnTo>
                  <a:lnTo>
                    <a:pt x="1593" y="388"/>
                  </a:lnTo>
                  <a:lnTo>
                    <a:pt x="1602" y="394"/>
                  </a:lnTo>
                  <a:lnTo>
                    <a:pt x="1611" y="399"/>
                  </a:lnTo>
                  <a:lnTo>
                    <a:pt x="1617" y="405"/>
                  </a:lnTo>
                  <a:lnTo>
                    <a:pt x="1624" y="411"/>
                  </a:lnTo>
                  <a:lnTo>
                    <a:pt x="1629" y="418"/>
                  </a:lnTo>
                  <a:lnTo>
                    <a:pt x="1634" y="424"/>
                  </a:lnTo>
                  <a:lnTo>
                    <a:pt x="1638" y="431"/>
                  </a:lnTo>
                  <a:lnTo>
                    <a:pt x="1641" y="437"/>
                  </a:lnTo>
                  <a:lnTo>
                    <a:pt x="1644" y="444"/>
                  </a:lnTo>
                  <a:lnTo>
                    <a:pt x="1646" y="450"/>
                  </a:lnTo>
                  <a:lnTo>
                    <a:pt x="1646" y="457"/>
                  </a:lnTo>
                  <a:lnTo>
                    <a:pt x="1648" y="462"/>
                  </a:lnTo>
                  <a:lnTo>
                    <a:pt x="1648" y="474"/>
                  </a:lnTo>
                  <a:lnTo>
                    <a:pt x="1650" y="487"/>
                  </a:lnTo>
                  <a:lnTo>
                    <a:pt x="1651" y="494"/>
                  </a:lnTo>
                  <a:lnTo>
                    <a:pt x="1653" y="500"/>
                  </a:lnTo>
                  <a:lnTo>
                    <a:pt x="1655" y="506"/>
                  </a:lnTo>
                  <a:lnTo>
                    <a:pt x="1657" y="511"/>
                  </a:lnTo>
                  <a:lnTo>
                    <a:pt x="1662" y="518"/>
                  </a:lnTo>
                  <a:lnTo>
                    <a:pt x="1665" y="522"/>
                  </a:lnTo>
                  <a:lnTo>
                    <a:pt x="1670" y="527"/>
                  </a:lnTo>
                  <a:lnTo>
                    <a:pt x="1676" y="531"/>
                  </a:lnTo>
                  <a:lnTo>
                    <a:pt x="1682" y="534"/>
                  </a:lnTo>
                  <a:lnTo>
                    <a:pt x="1690" y="536"/>
                  </a:lnTo>
                  <a:lnTo>
                    <a:pt x="1699" y="537"/>
                  </a:lnTo>
                  <a:lnTo>
                    <a:pt x="1707" y="538"/>
                  </a:lnTo>
                  <a:lnTo>
                    <a:pt x="1719" y="537"/>
                  </a:lnTo>
                  <a:lnTo>
                    <a:pt x="1731" y="534"/>
                  </a:lnTo>
                  <a:lnTo>
                    <a:pt x="1745" y="530"/>
                  </a:lnTo>
                  <a:lnTo>
                    <a:pt x="1762" y="524"/>
                  </a:lnTo>
                  <a:lnTo>
                    <a:pt x="1796" y="509"/>
                  </a:lnTo>
                  <a:lnTo>
                    <a:pt x="1831" y="492"/>
                  </a:lnTo>
                  <a:lnTo>
                    <a:pt x="1865" y="474"/>
                  </a:lnTo>
                  <a:lnTo>
                    <a:pt x="1898" y="458"/>
                  </a:lnTo>
                  <a:lnTo>
                    <a:pt x="1912" y="451"/>
                  </a:lnTo>
                  <a:lnTo>
                    <a:pt x="1924" y="446"/>
                  </a:lnTo>
                  <a:lnTo>
                    <a:pt x="1935" y="443"/>
                  </a:lnTo>
                  <a:lnTo>
                    <a:pt x="1942" y="439"/>
                  </a:lnTo>
                  <a:lnTo>
                    <a:pt x="1950" y="438"/>
                  </a:lnTo>
                  <a:lnTo>
                    <a:pt x="1957" y="438"/>
                  </a:lnTo>
                  <a:lnTo>
                    <a:pt x="1964" y="439"/>
                  </a:lnTo>
                  <a:lnTo>
                    <a:pt x="1971" y="441"/>
                  </a:lnTo>
                  <a:lnTo>
                    <a:pt x="1977" y="443"/>
                  </a:lnTo>
                  <a:lnTo>
                    <a:pt x="1985" y="446"/>
                  </a:lnTo>
                  <a:lnTo>
                    <a:pt x="1991" y="450"/>
                  </a:lnTo>
                  <a:lnTo>
                    <a:pt x="1998" y="455"/>
                  </a:lnTo>
                  <a:lnTo>
                    <a:pt x="2003" y="461"/>
                  </a:lnTo>
                  <a:lnTo>
                    <a:pt x="2010" y="469"/>
                  </a:lnTo>
                  <a:lnTo>
                    <a:pt x="2015" y="478"/>
                  </a:lnTo>
                  <a:lnTo>
                    <a:pt x="2022" y="486"/>
                  </a:lnTo>
                  <a:lnTo>
                    <a:pt x="2027" y="497"/>
                  </a:lnTo>
                  <a:lnTo>
                    <a:pt x="2032" y="510"/>
                  </a:lnTo>
                  <a:lnTo>
                    <a:pt x="2037" y="523"/>
                  </a:lnTo>
                  <a:lnTo>
                    <a:pt x="2041" y="538"/>
                  </a:lnTo>
                  <a:lnTo>
                    <a:pt x="2046" y="554"/>
                  </a:lnTo>
                  <a:lnTo>
                    <a:pt x="2052" y="567"/>
                  </a:lnTo>
                  <a:lnTo>
                    <a:pt x="2060" y="580"/>
                  </a:lnTo>
                  <a:lnTo>
                    <a:pt x="2069" y="592"/>
                  </a:lnTo>
                  <a:lnTo>
                    <a:pt x="2078" y="602"/>
                  </a:lnTo>
                  <a:lnTo>
                    <a:pt x="2088" y="611"/>
                  </a:lnTo>
                  <a:lnTo>
                    <a:pt x="2100" y="620"/>
                  </a:lnTo>
                  <a:lnTo>
                    <a:pt x="2112" y="628"/>
                  </a:lnTo>
                  <a:lnTo>
                    <a:pt x="2125" y="634"/>
                  </a:lnTo>
                  <a:lnTo>
                    <a:pt x="2138" y="640"/>
                  </a:lnTo>
                  <a:lnTo>
                    <a:pt x="2151" y="645"/>
                  </a:lnTo>
                  <a:lnTo>
                    <a:pt x="2166" y="649"/>
                  </a:lnTo>
                  <a:lnTo>
                    <a:pt x="2180" y="653"/>
                  </a:lnTo>
                  <a:lnTo>
                    <a:pt x="2194" y="656"/>
                  </a:lnTo>
                  <a:lnTo>
                    <a:pt x="2209" y="658"/>
                  </a:lnTo>
                  <a:lnTo>
                    <a:pt x="2223" y="659"/>
                  </a:lnTo>
                  <a:lnTo>
                    <a:pt x="2230" y="660"/>
                  </a:lnTo>
                  <a:lnTo>
                    <a:pt x="2236" y="659"/>
                  </a:lnTo>
                  <a:lnTo>
                    <a:pt x="2243" y="659"/>
                  </a:lnTo>
                  <a:lnTo>
                    <a:pt x="2249" y="657"/>
                  </a:lnTo>
                  <a:lnTo>
                    <a:pt x="2255" y="656"/>
                  </a:lnTo>
                  <a:lnTo>
                    <a:pt x="2260" y="654"/>
                  </a:lnTo>
                  <a:lnTo>
                    <a:pt x="2266" y="651"/>
                  </a:lnTo>
                  <a:lnTo>
                    <a:pt x="2271" y="647"/>
                  </a:lnTo>
                  <a:lnTo>
                    <a:pt x="2280" y="639"/>
                  </a:lnTo>
                  <a:lnTo>
                    <a:pt x="2289" y="629"/>
                  </a:lnTo>
                  <a:lnTo>
                    <a:pt x="2296" y="618"/>
                  </a:lnTo>
                  <a:lnTo>
                    <a:pt x="2304" y="606"/>
                  </a:lnTo>
                  <a:lnTo>
                    <a:pt x="2310" y="592"/>
                  </a:lnTo>
                  <a:lnTo>
                    <a:pt x="2316" y="578"/>
                  </a:lnTo>
                  <a:lnTo>
                    <a:pt x="2321" y="561"/>
                  </a:lnTo>
                  <a:lnTo>
                    <a:pt x="2327" y="545"/>
                  </a:lnTo>
                  <a:lnTo>
                    <a:pt x="2335" y="512"/>
                  </a:lnTo>
                  <a:lnTo>
                    <a:pt x="2344" y="478"/>
                  </a:lnTo>
                  <a:lnTo>
                    <a:pt x="2346" y="469"/>
                  </a:lnTo>
                  <a:lnTo>
                    <a:pt x="2349" y="461"/>
                  </a:lnTo>
                  <a:lnTo>
                    <a:pt x="2354" y="454"/>
                  </a:lnTo>
                  <a:lnTo>
                    <a:pt x="2359" y="446"/>
                  </a:lnTo>
                  <a:lnTo>
                    <a:pt x="2365" y="438"/>
                  </a:lnTo>
                  <a:lnTo>
                    <a:pt x="2370" y="431"/>
                  </a:lnTo>
                  <a:lnTo>
                    <a:pt x="2377" y="424"/>
                  </a:lnTo>
                  <a:lnTo>
                    <a:pt x="2384" y="418"/>
                  </a:lnTo>
                  <a:lnTo>
                    <a:pt x="2400" y="405"/>
                  </a:lnTo>
                  <a:lnTo>
                    <a:pt x="2417" y="393"/>
                  </a:lnTo>
                  <a:lnTo>
                    <a:pt x="2435" y="382"/>
                  </a:lnTo>
                  <a:lnTo>
                    <a:pt x="2455" y="371"/>
                  </a:lnTo>
                  <a:lnTo>
                    <a:pt x="2494" y="351"/>
                  </a:lnTo>
                  <a:lnTo>
                    <a:pt x="2532" y="334"/>
                  </a:lnTo>
                  <a:lnTo>
                    <a:pt x="2567" y="319"/>
                  </a:lnTo>
                  <a:lnTo>
                    <a:pt x="2594" y="303"/>
                  </a:lnTo>
                  <a:lnTo>
                    <a:pt x="2605" y="297"/>
                  </a:lnTo>
                  <a:lnTo>
                    <a:pt x="2617" y="290"/>
                  </a:lnTo>
                  <a:lnTo>
                    <a:pt x="2628" y="285"/>
                  </a:lnTo>
                  <a:lnTo>
                    <a:pt x="2639" y="281"/>
                  </a:lnTo>
                  <a:lnTo>
                    <a:pt x="2662" y="273"/>
                  </a:lnTo>
                  <a:lnTo>
                    <a:pt x="2685" y="266"/>
                  </a:lnTo>
                  <a:lnTo>
                    <a:pt x="2708" y="262"/>
                  </a:lnTo>
                  <a:lnTo>
                    <a:pt x="2730" y="260"/>
                  </a:lnTo>
                  <a:lnTo>
                    <a:pt x="2753" y="259"/>
                  </a:lnTo>
                  <a:lnTo>
                    <a:pt x="2776" y="258"/>
                  </a:lnTo>
                  <a:lnTo>
                    <a:pt x="2782" y="259"/>
                  </a:lnTo>
                  <a:lnTo>
                    <a:pt x="2787" y="260"/>
                  </a:lnTo>
                  <a:lnTo>
                    <a:pt x="2791" y="262"/>
                  </a:lnTo>
                  <a:lnTo>
                    <a:pt x="2796" y="265"/>
                  </a:lnTo>
                  <a:lnTo>
                    <a:pt x="2800" y="269"/>
                  </a:lnTo>
                  <a:lnTo>
                    <a:pt x="2804" y="273"/>
                  </a:lnTo>
                  <a:lnTo>
                    <a:pt x="2809" y="278"/>
                  </a:lnTo>
                  <a:lnTo>
                    <a:pt x="2812" y="284"/>
                  </a:lnTo>
                  <a:lnTo>
                    <a:pt x="2819" y="298"/>
                  </a:lnTo>
                  <a:lnTo>
                    <a:pt x="2824" y="313"/>
                  </a:lnTo>
                  <a:lnTo>
                    <a:pt x="2828" y="331"/>
                  </a:lnTo>
                  <a:lnTo>
                    <a:pt x="2833" y="349"/>
                  </a:lnTo>
                  <a:lnTo>
                    <a:pt x="2836" y="369"/>
                  </a:lnTo>
                  <a:lnTo>
                    <a:pt x="2838" y="389"/>
                  </a:lnTo>
                  <a:lnTo>
                    <a:pt x="2840" y="410"/>
                  </a:lnTo>
                  <a:lnTo>
                    <a:pt x="2841" y="431"/>
                  </a:lnTo>
                  <a:lnTo>
                    <a:pt x="2844" y="471"/>
                  </a:lnTo>
                  <a:lnTo>
                    <a:pt x="2844" y="508"/>
                  </a:lnTo>
                  <a:lnTo>
                    <a:pt x="2845" y="517"/>
                  </a:lnTo>
                  <a:lnTo>
                    <a:pt x="2846" y="524"/>
                  </a:lnTo>
                  <a:lnTo>
                    <a:pt x="2847" y="531"/>
                  </a:lnTo>
                  <a:lnTo>
                    <a:pt x="2850" y="537"/>
                  </a:lnTo>
                  <a:lnTo>
                    <a:pt x="2853" y="543"/>
                  </a:lnTo>
                  <a:lnTo>
                    <a:pt x="2857" y="548"/>
                  </a:lnTo>
                  <a:lnTo>
                    <a:pt x="2862" y="554"/>
                  </a:lnTo>
                  <a:lnTo>
                    <a:pt x="2866" y="558"/>
                  </a:lnTo>
                  <a:lnTo>
                    <a:pt x="2872" y="562"/>
                  </a:lnTo>
                  <a:lnTo>
                    <a:pt x="2878" y="566"/>
                  </a:lnTo>
                  <a:lnTo>
                    <a:pt x="2885" y="569"/>
                  </a:lnTo>
                  <a:lnTo>
                    <a:pt x="2891" y="571"/>
                  </a:lnTo>
                  <a:lnTo>
                    <a:pt x="2907" y="575"/>
                  </a:lnTo>
                  <a:lnTo>
                    <a:pt x="2923" y="579"/>
                  </a:lnTo>
                  <a:lnTo>
                    <a:pt x="2940" y="581"/>
                  </a:lnTo>
                  <a:lnTo>
                    <a:pt x="2959" y="582"/>
                  </a:lnTo>
                  <a:lnTo>
                    <a:pt x="2979" y="582"/>
                  </a:lnTo>
                  <a:lnTo>
                    <a:pt x="2997" y="582"/>
                  </a:lnTo>
                  <a:lnTo>
                    <a:pt x="3035" y="579"/>
                  </a:lnTo>
                  <a:lnTo>
                    <a:pt x="3071" y="577"/>
                  </a:lnTo>
                  <a:lnTo>
                    <a:pt x="3088" y="574"/>
                  </a:lnTo>
                  <a:lnTo>
                    <a:pt x="3106" y="572"/>
                  </a:lnTo>
                  <a:lnTo>
                    <a:pt x="3123" y="569"/>
                  </a:lnTo>
                  <a:lnTo>
                    <a:pt x="3141" y="566"/>
                  </a:lnTo>
                  <a:lnTo>
                    <a:pt x="3177" y="556"/>
                  </a:lnTo>
                  <a:lnTo>
                    <a:pt x="3211" y="545"/>
                  </a:lnTo>
                  <a:lnTo>
                    <a:pt x="3228" y="538"/>
                  </a:lnTo>
                  <a:lnTo>
                    <a:pt x="3244" y="532"/>
                  </a:lnTo>
                  <a:lnTo>
                    <a:pt x="3260" y="525"/>
                  </a:lnTo>
                  <a:lnTo>
                    <a:pt x="3276" y="518"/>
                  </a:lnTo>
                  <a:lnTo>
                    <a:pt x="3290" y="510"/>
                  </a:lnTo>
                  <a:lnTo>
                    <a:pt x="3304" y="501"/>
                  </a:lnTo>
                  <a:lnTo>
                    <a:pt x="3317" y="494"/>
                  </a:lnTo>
                  <a:lnTo>
                    <a:pt x="3329" y="485"/>
                  </a:lnTo>
                  <a:lnTo>
                    <a:pt x="3340" y="478"/>
                  </a:lnTo>
                  <a:lnTo>
                    <a:pt x="3351" y="472"/>
                  </a:lnTo>
                  <a:lnTo>
                    <a:pt x="3363" y="467"/>
                  </a:lnTo>
                  <a:lnTo>
                    <a:pt x="3374" y="463"/>
                  </a:lnTo>
                  <a:lnTo>
                    <a:pt x="3384" y="462"/>
                  </a:lnTo>
                  <a:lnTo>
                    <a:pt x="3395" y="461"/>
                  </a:lnTo>
                  <a:lnTo>
                    <a:pt x="3405" y="461"/>
                  </a:lnTo>
                  <a:lnTo>
                    <a:pt x="3416" y="461"/>
                  </a:lnTo>
                  <a:lnTo>
                    <a:pt x="3434" y="464"/>
                  </a:lnTo>
                  <a:lnTo>
                    <a:pt x="3452" y="469"/>
                  </a:lnTo>
                  <a:lnTo>
                    <a:pt x="3467" y="474"/>
                  </a:lnTo>
                  <a:lnTo>
                    <a:pt x="3480" y="478"/>
                  </a:lnTo>
                  <a:lnTo>
                    <a:pt x="3486" y="481"/>
                  </a:lnTo>
                  <a:lnTo>
                    <a:pt x="3492" y="486"/>
                  </a:lnTo>
                  <a:lnTo>
                    <a:pt x="3500" y="493"/>
                  </a:lnTo>
                  <a:lnTo>
                    <a:pt x="3507" y="503"/>
                  </a:lnTo>
                  <a:lnTo>
                    <a:pt x="3524" y="525"/>
                  </a:lnTo>
                  <a:lnTo>
                    <a:pt x="3541" y="550"/>
                  </a:lnTo>
                  <a:lnTo>
                    <a:pt x="3560" y="577"/>
                  </a:lnTo>
                  <a:lnTo>
                    <a:pt x="3577" y="601"/>
                  </a:lnTo>
                  <a:lnTo>
                    <a:pt x="3586" y="610"/>
                  </a:lnTo>
                  <a:lnTo>
                    <a:pt x="3593" y="619"/>
                  </a:lnTo>
                  <a:lnTo>
                    <a:pt x="3601" y="626"/>
                  </a:lnTo>
                  <a:lnTo>
                    <a:pt x="3609" y="629"/>
                  </a:lnTo>
                  <a:lnTo>
                    <a:pt x="3616" y="631"/>
                  </a:lnTo>
                  <a:lnTo>
                    <a:pt x="3623" y="632"/>
                  </a:lnTo>
                  <a:lnTo>
                    <a:pt x="3630" y="631"/>
                  </a:lnTo>
                  <a:lnTo>
                    <a:pt x="3638" y="629"/>
                  </a:lnTo>
                  <a:lnTo>
                    <a:pt x="3647" y="626"/>
                  </a:lnTo>
                  <a:lnTo>
                    <a:pt x="3654" y="621"/>
                  </a:lnTo>
                  <a:lnTo>
                    <a:pt x="3662" y="615"/>
                  </a:lnTo>
                  <a:lnTo>
                    <a:pt x="3671" y="607"/>
                  </a:lnTo>
                  <a:lnTo>
                    <a:pt x="3678" y="598"/>
                  </a:lnTo>
                  <a:lnTo>
                    <a:pt x="3687" y="589"/>
                  </a:lnTo>
                  <a:lnTo>
                    <a:pt x="3695" y="577"/>
                  </a:lnTo>
                  <a:lnTo>
                    <a:pt x="3703" y="565"/>
                  </a:lnTo>
                  <a:lnTo>
                    <a:pt x="3712" y="550"/>
                  </a:lnTo>
                  <a:lnTo>
                    <a:pt x="3721" y="535"/>
                  </a:lnTo>
                  <a:lnTo>
                    <a:pt x="3729" y="518"/>
                  </a:lnTo>
                  <a:lnTo>
                    <a:pt x="3737" y="500"/>
                  </a:lnTo>
                  <a:lnTo>
                    <a:pt x="3746" y="483"/>
                  </a:lnTo>
                  <a:lnTo>
                    <a:pt x="3754" y="469"/>
                  </a:lnTo>
                  <a:lnTo>
                    <a:pt x="3764" y="456"/>
                  </a:lnTo>
                  <a:lnTo>
                    <a:pt x="3773" y="446"/>
                  </a:lnTo>
                  <a:lnTo>
                    <a:pt x="3783" y="437"/>
                  </a:lnTo>
                  <a:lnTo>
                    <a:pt x="3793" y="430"/>
                  </a:lnTo>
                  <a:lnTo>
                    <a:pt x="3802" y="424"/>
                  </a:lnTo>
                  <a:lnTo>
                    <a:pt x="3813" y="420"/>
                  </a:lnTo>
                  <a:lnTo>
                    <a:pt x="3824" y="417"/>
                  </a:lnTo>
                  <a:lnTo>
                    <a:pt x="3835" y="413"/>
                  </a:lnTo>
                  <a:lnTo>
                    <a:pt x="3847" y="412"/>
                  </a:lnTo>
                  <a:lnTo>
                    <a:pt x="3859" y="410"/>
                  </a:lnTo>
                  <a:lnTo>
                    <a:pt x="3884" y="407"/>
                  </a:lnTo>
                  <a:lnTo>
                    <a:pt x="3911" y="402"/>
                  </a:lnTo>
                  <a:lnTo>
                    <a:pt x="3936" y="398"/>
                  </a:lnTo>
                  <a:lnTo>
                    <a:pt x="3956" y="396"/>
                  </a:lnTo>
                  <a:lnTo>
                    <a:pt x="3963" y="396"/>
                  </a:lnTo>
                  <a:lnTo>
                    <a:pt x="3971" y="397"/>
                  </a:lnTo>
                  <a:lnTo>
                    <a:pt x="3976" y="398"/>
                  </a:lnTo>
                  <a:lnTo>
                    <a:pt x="3982" y="400"/>
                  </a:lnTo>
                  <a:lnTo>
                    <a:pt x="3991" y="406"/>
                  </a:lnTo>
                  <a:lnTo>
                    <a:pt x="3999" y="412"/>
                  </a:lnTo>
                  <a:lnTo>
                    <a:pt x="4008" y="422"/>
                  </a:lnTo>
                  <a:lnTo>
                    <a:pt x="4018" y="432"/>
                  </a:lnTo>
                  <a:lnTo>
                    <a:pt x="4046" y="459"/>
                  </a:lnTo>
                  <a:lnTo>
                    <a:pt x="4079" y="490"/>
                  </a:lnTo>
                  <a:lnTo>
                    <a:pt x="4105" y="513"/>
                  </a:lnTo>
                  <a:lnTo>
                    <a:pt x="4116" y="523"/>
                  </a:lnTo>
                  <a:lnTo>
                    <a:pt x="4123" y="523"/>
                  </a:lnTo>
                  <a:lnTo>
                    <a:pt x="4141" y="525"/>
                  </a:lnTo>
                  <a:lnTo>
                    <a:pt x="4169" y="528"/>
                  </a:lnTo>
                  <a:lnTo>
                    <a:pt x="4203" y="530"/>
                  </a:lnTo>
                  <a:lnTo>
                    <a:pt x="4242" y="532"/>
                  </a:lnTo>
                  <a:lnTo>
                    <a:pt x="4282" y="533"/>
                  </a:lnTo>
                  <a:lnTo>
                    <a:pt x="4323" y="533"/>
                  </a:lnTo>
                  <a:lnTo>
                    <a:pt x="4358" y="531"/>
                  </a:lnTo>
                  <a:lnTo>
                    <a:pt x="4375" y="530"/>
                  </a:lnTo>
                  <a:lnTo>
                    <a:pt x="4390" y="531"/>
                  </a:lnTo>
                  <a:lnTo>
                    <a:pt x="4404" y="533"/>
                  </a:lnTo>
                  <a:lnTo>
                    <a:pt x="4416" y="537"/>
                  </a:lnTo>
                  <a:lnTo>
                    <a:pt x="4428" y="542"/>
                  </a:lnTo>
                  <a:lnTo>
                    <a:pt x="4439" y="546"/>
                  </a:lnTo>
                  <a:lnTo>
                    <a:pt x="4449" y="553"/>
                  </a:lnTo>
                  <a:lnTo>
                    <a:pt x="4457" y="558"/>
                  </a:lnTo>
                  <a:lnTo>
                    <a:pt x="4475" y="570"/>
                  </a:lnTo>
                  <a:lnTo>
                    <a:pt x="4489" y="581"/>
                  </a:lnTo>
                  <a:lnTo>
                    <a:pt x="4497" y="585"/>
                  </a:lnTo>
                  <a:lnTo>
                    <a:pt x="4503" y="589"/>
                  </a:lnTo>
                  <a:lnTo>
                    <a:pt x="4511" y="591"/>
                  </a:lnTo>
                  <a:lnTo>
                    <a:pt x="4517" y="592"/>
                  </a:lnTo>
                  <a:lnTo>
                    <a:pt x="4528" y="589"/>
                  </a:lnTo>
                  <a:lnTo>
                    <a:pt x="4550" y="580"/>
                  </a:lnTo>
                  <a:lnTo>
                    <a:pt x="4575" y="580"/>
                  </a:lnTo>
                  <a:lnTo>
                    <a:pt x="4601" y="582"/>
                  </a:lnTo>
                  <a:lnTo>
                    <a:pt x="4613" y="585"/>
                  </a:lnTo>
                  <a:lnTo>
                    <a:pt x="4622" y="589"/>
                  </a:lnTo>
                  <a:lnTo>
                    <a:pt x="4625" y="590"/>
                  </a:lnTo>
                  <a:lnTo>
                    <a:pt x="4627" y="592"/>
                  </a:lnTo>
                  <a:lnTo>
                    <a:pt x="4629" y="595"/>
                  </a:lnTo>
                  <a:lnTo>
                    <a:pt x="4629" y="598"/>
                  </a:lnTo>
                  <a:lnTo>
                    <a:pt x="4629" y="611"/>
                  </a:lnTo>
                  <a:lnTo>
                    <a:pt x="4631" y="632"/>
                  </a:lnTo>
                  <a:lnTo>
                    <a:pt x="4629" y="657"/>
                  </a:lnTo>
                  <a:lnTo>
                    <a:pt x="4628" y="686"/>
                  </a:lnTo>
                  <a:lnTo>
                    <a:pt x="4627" y="702"/>
                  </a:lnTo>
                  <a:lnTo>
                    <a:pt x="4625" y="718"/>
                  </a:lnTo>
                  <a:lnTo>
                    <a:pt x="4623" y="733"/>
                  </a:lnTo>
                  <a:lnTo>
                    <a:pt x="4619" y="749"/>
                  </a:lnTo>
                  <a:lnTo>
                    <a:pt x="4614" y="764"/>
                  </a:lnTo>
                  <a:lnTo>
                    <a:pt x="4610" y="779"/>
                  </a:lnTo>
                  <a:lnTo>
                    <a:pt x="4603" y="793"/>
                  </a:lnTo>
                  <a:lnTo>
                    <a:pt x="4596" y="806"/>
                  </a:lnTo>
                  <a:lnTo>
                    <a:pt x="4592" y="813"/>
                  </a:lnTo>
                  <a:lnTo>
                    <a:pt x="4589" y="820"/>
                  </a:lnTo>
                  <a:lnTo>
                    <a:pt x="4587" y="828"/>
                  </a:lnTo>
                  <a:lnTo>
                    <a:pt x="4584" y="838"/>
                  </a:lnTo>
                  <a:lnTo>
                    <a:pt x="4580" y="857"/>
                  </a:lnTo>
                  <a:lnTo>
                    <a:pt x="4578" y="878"/>
                  </a:lnTo>
                  <a:lnTo>
                    <a:pt x="4578" y="901"/>
                  </a:lnTo>
                  <a:lnTo>
                    <a:pt x="4578" y="925"/>
                  </a:lnTo>
                  <a:lnTo>
                    <a:pt x="4579" y="949"/>
                  </a:lnTo>
                  <a:lnTo>
                    <a:pt x="4580" y="973"/>
                  </a:lnTo>
                  <a:lnTo>
                    <a:pt x="4585" y="1017"/>
                  </a:lnTo>
                  <a:lnTo>
                    <a:pt x="4590" y="1054"/>
                  </a:lnTo>
                  <a:lnTo>
                    <a:pt x="4595" y="1079"/>
                  </a:lnTo>
                  <a:lnTo>
                    <a:pt x="4596" y="1089"/>
                  </a:lnTo>
                  <a:lnTo>
                    <a:pt x="4592" y="1104"/>
                  </a:lnTo>
                  <a:lnTo>
                    <a:pt x="4583" y="1141"/>
                  </a:lnTo>
                  <a:lnTo>
                    <a:pt x="4575" y="1164"/>
                  </a:lnTo>
                  <a:lnTo>
                    <a:pt x="4564" y="1187"/>
                  </a:lnTo>
                  <a:lnTo>
                    <a:pt x="4559" y="1199"/>
                  </a:lnTo>
                  <a:lnTo>
                    <a:pt x="4552" y="1210"/>
                  </a:lnTo>
                  <a:lnTo>
                    <a:pt x="4546" y="1221"/>
                  </a:lnTo>
                  <a:lnTo>
                    <a:pt x="4538" y="1231"/>
                  </a:lnTo>
                  <a:lnTo>
                    <a:pt x="4530" y="1240"/>
                  </a:lnTo>
                  <a:lnTo>
                    <a:pt x="4525" y="1250"/>
                  </a:lnTo>
                  <a:lnTo>
                    <a:pt x="4520" y="1260"/>
                  </a:lnTo>
                  <a:lnTo>
                    <a:pt x="4515" y="1271"/>
                  </a:lnTo>
                  <a:lnTo>
                    <a:pt x="4508" y="1293"/>
                  </a:lnTo>
                  <a:lnTo>
                    <a:pt x="4501" y="1314"/>
                  </a:lnTo>
                  <a:lnTo>
                    <a:pt x="4496" y="1336"/>
                  </a:lnTo>
                  <a:lnTo>
                    <a:pt x="4490" y="1357"/>
                  </a:lnTo>
                  <a:lnTo>
                    <a:pt x="4486" y="1368"/>
                  </a:lnTo>
                  <a:lnTo>
                    <a:pt x="4483" y="1378"/>
                  </a:lnTo>
                  <a:lnTo>
                    <a:pt x="4477" y="1387"/>
                  </a:lnTo>
                  <a:lnTo>
                    <a:pt x="4472" y="1397"/>
                  </a:lnTo>
                  <a:lnTo>
                    <a:pt x="4466" y="1406"/>
                  </a:lnTo>
                  <a:lnTo>
                    <a:pt x="4462" y="1415"/>
                  </a:lnTo>
                  <a:lnTo>
                    <a:pt x="4460" y="1423"/>
                  </a:lnTo>
                  <a:lnTo>
                    <a:pt x="4457" y="1431"/>
                  </a:lnTo>
                  <a:lnTo>
                    <a:pt x="4457" y="1437"/>
                  </a:lnTo>
                  <a:lnTo>
                    <a:pt x="4459" y="1445"/>
                  </a:lnTo>
                  <a:lnTo>
                    <a:pt x="4461" y="1452"/>
                  </a:lnTo>
                  <a:lnTo>
                    <a:pt x="4464" y="1458"/>
                  </a:lnTo>
                  <a:lnTo>
                    <a:pt x="4468" y="1463"/>
                  </a:lnTo>
                  <a:lnTo>
                    <a:pt x="4473" y="1470"/>
                  </a:lnTo>
                  <a:lnTo>
                    <a:pt x="4478" y="1475"/>
                  </a:lnTo>
                  <a:lnTo>
                    <a:pt x="4485" y="1482"/>
                  </a:lnTo>
                  <a:lnTo>
                    <a:pt x="4498" y="1493"/>
                  </a:lnTo>
                  <a:lnTo>
                    <a:pt x="4513" y="1506"/>
                  </a:lnTo>
                  <a:lnTo>
                    <a:pt x="4531" y="1521"/>
                  </a:lnTo>
                  <a:lnTo>
                    <a:pt x="4554" y="1544"/>
                  </a:lnTo>
                  <a:lnTo>
                    <a:pt x="4580" y="1570"/>
                  </a:lnTo>
                  <a:lnTo>
                    <a:pt x="4607" y="1601"/>
                  </a:lnTo>
                  <a:lnTo>
                    <a:pt x="4633" y="1631"/>
                  </a:lnTo>
                  <a:lnTo>
                    <a:pt x="4656" y="1662"/>
                  </a:lnTo>
                  <a:lnTo>
                    <a:pt x="4666" y="1676"/>
                  </a:lnTo>
                  <a:lnTo>
                    <a:pt x="4675" y="1689"/>
                  </a:lnTo>
                  <a:lnTo>
                    <a:pt x="4682" y="1702"/>
                  </a:lnTo>
                  <a:lnTo>
                    <a:pt x="4688" y="1714"/>
                  </a:lnTo>
                  <a:lnTo>
                    <a:pt x="4710" y="1756"/>
                  </a:lnTo>
                  <a:lnTo>
                    <a:pt x="4731" y="1794"/>
                  </a:lnTo>
                  <a:lnTo>
                    <a:pt x="4734" y="1803"/>
                  </a:lnTo>
                  <a:lnTo>
                    <a:pt x="4735" y="1811"/>
                  </a:lnTo>
                  <a:lnTo>
                    <a:pt x="4735" y="1817"/>
                  </a:lnTo>
                  <a:lnTo>
                    <a:pt x="4734" y="1824"/>
                  </a:lnTo>
                  <a:lnTo>
                    <a:pt x="4732" y="1826"/>
                  </a:lnTo>
                  <a:lnTo>
                    <a:pt x="4730" y="1829"/>
                  </a:lnTo>
                  <a:lnTo>
                    <a:pt x="4727" y="1831"/>
                  </a:lnTo>
                  <a:lnTo>
                    <a:pt x="4724" y="1833"/>
                  </a:lnTo>
                  <a:lnTo>
                    <a:pt x="4715" y="1837"/>
                  </a:lnTo>
                  <a:lnTo>
                    <a:pt x="4705" y="1839"/>
                  </a:lnTo>
                  <a:lnTo>
                    <a:pt x="4676" y="1842"/>
                  </a:lnTo>
                  <a:lnTo>
                    <a:pt x="4644" y="1847"/>
                  </a:lnTo>
                  <a:lnTo>
                    <a:pt x="4626" y="1850"/>
                  </a:lnTo>
                  <a:lnTo>
                    <a:pt x="4609" y="1853"/>
                  </a:lnTo>
                  <a:lnTo>
                    <a:pt x="4591" y="1857"/>
                  </a:lnTo>
                  <a:lnTo>
                    <a:pt x="4574" y="1863"/>
                  </a:lnTo>
                  <a:lnTo>
                    <a:pt x="4558" y="1868"/>
                  </a:lnTo>
                  <a:lnTo>
                    <a:pt x="4542" y="1874"/>
                  </a:lnTo>
                  <a:lnTo>
                    <a:pt x="4528" y="1881"/>
                  </a:lnTo>
                  <a:lnTo>
                    <a:pt x="4516" y="1889"/>
                  </a:lnTo>
                  <a:lnTo>
                    <a:pt x="4511" y="1893"/>
                  </a:lnTo>
                  <a:lnTo>
                    <a:pt x="4505" y="1898"/>
                  </a:lnTo>
                  <a:lnTo>
                    <a:pt x="4501" y="1902"/>
                  </a:lnTo>
                  <a:lnTo>
                    <a:pt x="4497" y="1907"/>
                  </a:lnTo>
                  <a:lnTo>
                    <a:pt x="4493" y="1913"/>
                  </a:lnTo>
                  <a:lnTo>
                    <a:pt x="4491" y="1918"/>
                  </a:lnTo>
                  <a:lnTo>
                    <a:pt x="4489" y="1924"/>
                  </a:lnTo>
                  <a:lnTo>
                    <a:pt x="4488" y="1930"/>
                  </a:lnTo>
                  <a:lnTo>
                    <a:pt x="4486" y="1941"/>
                  </a:lnTo>
                  <a:lnTo>
                    <a:pt x="4484" y="1952"/>
                  </a:lnTo>
                  <a:lnTo>
                    <a:pt x="4479" y="1961"/>
                  </a:lnTo>
                  <a:lnTo>
                    <a:pt x="4476" y="1968"/>
                  </a:lnTo>
                  <a:lnTo>
                    <a:pt x="4467" y="1983"/>
                  </a:lnTo>
                  <a:lnTo>
                    <a:pt x="4457" y="1995"/>
                  </a:lnTo>
                  <a:lnTo>
                    <a:pt x="4453" y="2001"/>
                  </a:lnTo>
                  <a:lnTo>
                    <a:pt x="4450" y="2008"/>
                  </a:lnTo>
                  <a:lnTo>
                    <a:pt x="4447" y="2015"/>
                  </a:lnTo>
                  <a:lnTo>
                    <a:pt x="4444" y="2024"/>
                  </a:lnTo>
                  <a:lnTo>
                    <a:pt x="4443" y="2034"/>
                  </a:lnTo>
                  <a:lnTo>
                    <a:pt x="4443" y="2045"/>
                  </a:lnTo>
                  <a:lnTo>
                    <a:pt x="4444" y="2057"/>
                  </a:lnTo>
                  <a:lnTo>
                    <a:pt x="4447" y="2072"/>
                  </a:lnTo>
                  <a:lnTo>
                    <a:pt x="4449" y="2087"/>
                  </a:lnTo>
                  <a:lnTo>
                    <a:pt x="4450" y="2102"/>
                  </a:lnTo>
                  <a:lnTo>
                    <a:pt x="4449" y="2118"/>
                  </a:lnTo>
                  <a:lnTo>
                    <a:pt x="4448" y="2133"/>
                  </a:lnTo>
                  <a:lnTo>
                    <a:pt x="4444" y="2147"/>
                  </a:lnTo>
                  <a:lnTo>
                    <a:pt x="4441" y="2161"/>
                  </a:lnTo>
                  <a:lnTo>
                    <a:pt x="4436" y="2174"/>
                  </a:lnTo>
                  <a:lnTo>
                    <a:pt x="4430" y="2186"/>
                  </a:lnTo>
                  <a:lnTo>
                    <a:pt x="4425" y="2197"/>
                  </a:lnTo>
                  <a:lnTo>
                    <a:pt x="4418" y="2208"/>
                  </a:lnTo>
                  <a:lnTo>
                    <a:pt x="4411" y="2217"/>
                  </a:lnTo>
                  <a:lnTo>
                    <a:pt x="4403" y="2224"/>
                  </a:lnTo>
                  <a:lnTo>
                    <a:pt x="4395" y="2230"/>
                  </a:lnTo>
                  <a:lnTo>
                    <a:pt x="4387" y="2234"/>
                  </a:lnTo>
                  <a:lnTo>
                    <a:pt x="4379" y="2237"/>
                  </a:lnTo>
                  <a:lnTo>
                    <a:pt x="4372" y="2238"/>
                  </a:lnTo>
                  <a:lnTo>
                    <a:pt x="4362" y="2238"/>
                  </a:lnTo>
                  <a:lnTo>
                    <a:pt x="4351" y="2238"/>
                  </a:lnTo>
                  <a:lnTo>
                    <a:pt x="4340" y="2238"/>
                  </a:lnTo>
                  <a:lnTo>
                    <a:pt x="4328" y="2239"/>
                  </a:lnTo>
                  <a:lnTo>
                    <a:pt x="4278" y="2140"/>
                  </a:lnTo>
                  <a:lnTo>
                    <a:pt x="4277" y="2138"/>
                  </a:lnTo>
                  <a:lnTo>
                    <a:pt x="4267" y="2128"/>
                  </a:lnTo>
                  <a:lnTo>
                    <a:pt x="4240" y="2101"/>
                  </a:lnTo>
                  <a:lnTo>
                    <a:pt x="4188" y="2049"/>
                  </a:lnTo>
                  <a:lnTo>
                    <a:pt x="4171" y="2034"/>
                  </a:lnTo>
                  <a:lnTo>
                    <a:pt x="4157" y="2023"/>
                  </a:lnTo>
                  <a:lnTo>
                    <a:pt x="4145" y="2015"/>
                  </a:lnTo>
                  <a:lnTo>
                    <a:pt x="4135" y="2010"/>
                  </a:lnTo>
                  <a:lnTo>
                    <a:pt x="4127" y="2007"/>
                  </a:lnTo>
                  <a:lnTo>
                    <a:pt x="4119" y="2004"/>
                  </a:lnTo>
                  <a:lnTo>
                    <a:pt x="4112" y="2004"/>
                  </a:lnTo>
                  <a:lnTo>
                    <a:pt x="4108" y="2004"/>
                  </a:lnTo>
                  <a:lnTo>
                    <a:pt x="4105" y="2003"/>
                  </a:lnTo>
                  <a:lnTo>
                    <a:pt x="4102" y="2003"/>
                  </a:lnTo>
                  <a:lnTo>
                    <a:pt x="4099" y="2001"/>
                  </a:lnTo>
                  <a:lnTo>
                    <a:pt x="4098" y="1998"/>
                  </a:lnTo>
                  <a:lnTo>
                    <a:pt x="4097" y="1985"/>
                  </a:lnTo>
                  <a:lnTo>
                    <a:pt x="4097" y="1959"/>
                  </a:lnTo>
                  <a:lnTo>
                    <a:pt x="4097" y="1950"/>
                  </a:lnTo>
                  <a:lnTo>
                    <a:pt x="4099" y="1940"/>
                  </a:lnTo>
                  <a:lnTo>
                    <a:pt x="4102" y="1930"/>
                  </a:lnTo>
                  <a:lnTo>
                    <a:pt x="4105" y="1921"/>
                  </a:lnTo>
                  <a:lnTo>
                    <a:pt x="4112" y="1900"/>
                  </a:lnTo>
                  <a:lnTo>
                    <a:pt x="4123" y="1878"/>
                  </a:lnTo>
                  <a:lnTo>
                    <a:pt x="4149" y="1832"/>
                  </a:lnTo>
                  <a:lnTo>
                    <a:pt x="4177" y="1789"/>
                  </a:lnTo>
                  <a:lnTo>
                    <a:pt x="4189" y="1768"/>
                  </a:lnTo>
                  <a:lnTo>
                    <a:pt x="4198" y="1749"/>
                  </a:lnTo>
                  <a:lnTo>
                    <a:pt x="4207" y="1731"/>
                  </a:lnTo>
                  <a:lnTo>
                    <a:pt x="4212" y="1716"/>
                  </a:lnTo>
                  <a:lnTo>
                    <a:pt x="4213" y="1709"/>
                  </a:lnTo>
                  <a:lnTo>
                    <a:pt x="4213" y="1704"/>
                  </a:lnTo>
                  <a:lnTo>
                    <a:pt x="4212" y="1699"/>
                  </a:lnTo>
                  <a:lnTo>
                    <a:pt x="4209" y="1694"/>
                  </a:lnTo>
                  <a:lnTo>
                    <a:pt x="4206" y="1691"/>
                  </a:lnTo>
                  <a:lnTo>
                    <a:pt x="4202" y="1689"/>
                  </a:lnTo>
                  <a:lnTo>
                    <a:pt x="4195" y="1687"/>
                  </a:lnTo>
                  <a:lnTo>
                    <a:pt x="4188" y="1687"/>
                  </a:lnTo>
                  <a:lnTo>
                    <a:pt x="4170" y="1685"/>
                  </a:lnTo>
                  <a:lnTo>
                    <a:pt x="4154" y="1682"/>
                  </a:lnTo>
                  <a:lnTo>
                    <a:pt x="4138" y="1678"/>
                  </a:lnTo>
                  <a:lnTo>
                    <a:pt x="4121" y="1672"/>
                  </a:lnTo>
                  <a:lnTo>
                    <a:pt x="4105" y="1666"/>
                  </a:lnTo>
                  <a:lnTo>
                    <a:pt x="4091" y="1657"/>
                  </a:lnTo>
                  <a:lnTo>
                    <a:pt x="4077" y="1650"/>
                  </a:lnTo>
                  <a:lnTo>
                    <a:pt x="4062" y="1641"/>
                  </a:lnTo>
                  <a:lnTo>
                    <a:pt x="4040" y="1625"/>
                  </a:lnTo>
                  <a:lnTo>
                    <a:pt x="4022" y="1610"/>
                  </a:lnTo>
                  <a:lnTo>
                    <a:pt x="4010" y="1600"/>
                  </a:lnTo>
                  <a:lnTo>
                    <a:pt x="4006" y="1595"/>
                  </a:lnTo>
                  <a:lnTo>
                    <a:pt x="3825" y="1777"/>
                  </a:lnTo>
                  <a:lnTo>
                    <a:pt x="3813" y="1777"/>
                  </a:lnTo>
                  <a:lnTo>
                    <a:pt x="3783" y="1776"/>
                  </a:lnTo>
                  <a:lnTo>
                    <a:pt x="3762" y="1775"/>
                  </a:lnTo>
                  <a:lnTo>
                    <a:pt x="3739" y="1773"/>
                  </a:lnTo>
                  <a:lnTo>
                    <a:pt x="3714" y="1769"/>
                  </a:lnTo>
                  <a:lnTo>
                    <a:pt x="3689" y="1766"/>
                  </a:lnTo>
                  <a:lnTo>
                    <a:pt x="3663" y="1761"/>
                  </a:lnTo>
                  <a:lnTo>
                    <a:pt x="3639" y="1755"/>
                  </a:lnTo>
                  <a:lnTo>
                    <a:pt x="3627" y="1752"/>
                  </a:lnTo>
                  <a:lnTo>
                    <a:pt x="3616" y="1748"/>
                  </a:lnTo>
                  <a:lnTo>
                    <a:pt x="3605" y="1743"/>
                  </a:lnTo>
                  <a:lnTo>
                    <a:pt x="3596" y="1739"/>
                  </a:lnTo>
                  <a:lnTo>
                    <a:pt x="3586" y="1733"/>
                  </a:lnTo>
                  <a:lnTo>
                    <a:pt x="3578" y="1728"/>
                  </a:lnTo>
                  <a:lnTo>
                    <a:pt x="3571" y="1722"/>
                  </a:lnTo>
                  <a:lnTo>
                    <a:pt x="3564" y="1716"/>
                  </a:lnTo>
                  <a:lnTo>
                    <a:pt x="3560" y="1709"/>
                  </a:lnTo>
                  <a:lnTo>
                    <a:pt x="3555" y="1703"/>
                  </a:lnTo>
                  <a:lnTo>
                    <a:pt x="3553" y="1694"/>
                  </a:lnTo>
                  <a:lnTo>
                    <a:pt x="3553" y="1687"/>
                  </a:lnTo>
                  <a:lnTo>
                    <a:pt x="3552" y="1678"/>
                  </a:lnTo>
                  <a:lnTo>
                    <a:pt x="3550" y="1668"/>
                  </a:lnTo>
                  <a:lnTo>
                    <a:pt x="3545" y="1658"/>
                  </a:lnTo>
                  <a:lnTo>
                    <a:pt x="3541" y="1648"/>
                  </a:lnTo>
                  <a:lnTo>
                    <a:pt x="3535" y="1639"/>
                  </a:lnTo>
                  <a:lnTo>
                    <a:pt x="3528" y="1628"/>
                  </a:lnTo>
                  <a:lnTo>
                    <a:pt x="3519" y="1618"/>
                  </a:lnTo>
                  <a:lnTo>
                    <a:pt x="3511" y="1607"/>
                  </a:lnTo>
                  <a:lnTo>
                    <a:pt x="3490" y="1585"/>
                  </a:lnTo>
                  <a:lnTo>
                    <a:pt x="3467" y="1566"/>
                  </a:lnTo>
                  <a:lnTo>
                    <a:pt x="3442" y="1546"/>
                  </a:lnTo>
                  <a:lnTo>
                    <a:pt x="3417" y="1528"/>
                  </a:lnTo>
                  <a:lnTo>
                    <a:pt x="3391" y="1511"/>
                  </a:lnTo>
                  <a:lnTo>
                    <a:pt x="3367" y="1498"/>
                  </a:lnTo>
                  <a:lnTo>
                    <a:pt x="3355" y="1493"/>
                  </a:lnTo>
                  <a:lnTo>
                    <a:pt x="3344" y="1489"/>
                  </a:lnTo>
                  <a:lnTo>
                    <a:pt x="3333" y="1485"/>
                  </a:lnTo>
                  <a:lnTo>
                    <a:pt x="3323" y="1482"/>
                  </a:lnTo>
                  <a:lnTo>
                    <a:pt x="3314" y="1481"/>
                  </a:lnTo>
                  <a:lnTo>
                    <a:pt x="3306" y="1480"/>
                  </a:lnTo>
                  <a:lnTo>
                    <a:pt x="3298" y="1481"/>
                  </a:lnTo>
                  <a:lnTo>
                    <a:pt x="3292" y="1483"/>
                  </a:lnTo>
                  <a:lnTo>
                    <a:pt x="3288" y="1486"/>
                  </a:lnTo>
                  <a:lnTo>
                    <a:pt x="3283" y="1491"/>
                  </a:lnTo>
                  <a:lnTo>
                    <a:pt x="3281" y="1497"/>
                  </a:lnTo>
                  <a:lnTo>
                    <a:pt x="3281" y="1505"/>
                  </a:lnTo>
                  <a:lnTo>
                    <a:pt x="3280" y="1522"/>
                  </a:lnTo>
                  <a:lnTo>
                    <a:pt x="3277" y="1539"/>
                  </a:lnTo>
                  <a:lnTo>
                    <a:pt x="3272" y="1555"/>
                  </a:lnTo>
                  <a:lnTo>
                    <a:pt x="3267" y="1571"/>
                  </a:lnTo>
                  <a:lnTo>
                    <a:pt x="3259" y="1588"/>
                  </a:lnTo>
                  <a:lnTo>
                    <a:pt x="3252" y="1603"/>
                  </a:lnTo>
                  <a:lnTo>
                    <a:pt x="3244" y="1617"/>
                  </a:lnTo>
                  <a:lnTo>
                    <a:pt x="3235" y="1630"/>
                  </a:lnTo>
                  <a:lnTo>
                    <a:pt x="3219" y="1653"/>
                  </a:lnTo>
                  <a:lnTo>
                    <a:pt x="3204" y="1671"/>
                  </a:lnTo>
                  <a:lnTo>
                    <a:pt x="3194" y="1682"/>
                  </a:lnTo>
                  <a:lnTo>
                    <a:pt x="3190" y="1687"/>
                  </a:lnTo>
                  <a:lnTo>
                    <a:pt x="3186" y="1690"/>
                  </a:lnTo>
                  <a:lnTo>
                    <a:pt x="3174" y="1701"/>
                  </a:lnTo>
                  <a:lnTo>
                    <a:pt x="3157" y="1715"/>
                  </a:lnTo>
                  <a:lnTo>
                    <a:pt x="3133" y="1732"/>
                  </a:lnTo>
                  <a:lnTo>
                    <a:pt x="3120" y="1740"/>
                  </a:lnTo>
                  <a:lnTo>
                    <a:pt x="3106" y="1749"/>
                  </a:lnTo>
                  <a:lnTo>
                    <a:pt x="3091" y="1756"/>
                  </a:lnTo>
                  <a:lnTo>
                    <a:pt x="3075" y="1763"/>
                  </a:lnTo>
                  <a:lnTo>
                    <a:pt x="3059" y="1769"/>
                  </a:lnTo>
                  <a:lnTo>
                    <a:pt x="3043" y="1774"/>
                  </a:lnTo>
                  <a:lnTo>
                    <a:pt x="3025" y="1776"/>
                  </a:lnTo>
                  <a:lnTo>
                    <a:pt x="3009" y="1777"/>
                  </a:lnTo>
                  <a:lnTo>
                    <a:pt x="2993" y="1778"/>
                  </a:lnTo>
                  <a:lnTo>
                    <a:pt x="2979" y="1781"/>
                  </a:lnTo>
                  <a:lnTo>
                    <a:pt x="2967" y="1786"/>
                  </a:lnTo>
                  <a:lnTo>
                    <a:pt x="2956" y="1791"/>
                  </a:lnTo>
                  <a:lnTo>
                    <a:pt x="2947" y="1799"/>
                  </a:lnTo>
                  <a:lnTo>
                    <a:pt x="2940" y="1806"/>
                  </a:lnTo>
                  <a:lnTo>
                    <a:pt x="2934" y="1814"/>
                  </a:lnTo>
                  <a:lnTo>
                    <a:pt x="2930" y="1823"/>
                  </a:lnTo>
                  <a:lnTo>
                    <a:pt x="2925" y="1831"/>
                  </a:lnTo>
                  <a:lnTo>
                    <a:pt x="2923" y="1839"/>
                  </a:lnTo>
                  <a:lnTo>
                    <a:pt x="2921" y="1847"/>
                  </a:lnTo>
                  <a:lnTo>
                    <a:pt x="2920" y="1854"/>
                  </a:lnTo>
                  <a:lnTo>
                    <a:pt x="2918" y="1864"/>
                  </a:lnTo>
                  <a:lnTo>
                    <a:pt x="2918" y="1868"/>
                  </a:lnTo>
                  <a:lnTo>
                    <a:pt x="2922" y="1872"/>
                  </a:lnTo>
                  <a:lnTo>
                    <a:pt x="2932" y="1884"/>
                  </a:lnTo>
                  <a:lnTo>
                    <a:pt x="2947" y="1901"/>
                  </a:lnTo>
                  <a:lnTo>
                    <a:pt x="2963" y="1925"/>
                  </a:lnTo>
                  <a:lnTo>
                    <a:pt x="2972" y="1938"/>
                  </a:lnTo>
                  <a:lnTo>
                    <a:pt x="2980" y="1952"/>
                  </a:lnTo>
                  <a:lnTo>
                    <a:pt x="2987" y="1967"/>
                  </a:lnTo>
                  <a:lnTo>
                    <a:pt x="2995" y="1983"/>
                  </a:lnTo>
                  <a:lnTo>
                    <a:pt x="3000" y="1999"/>
                  </a:lnTo>
                  <a:lnTo>
                    <a:pt x="3005" y="2015"/>
                  </a:lnTo>
                  <a:lnTo>
                    <a:pt x="3008" y="2033"/>
                  </a:lnTo>
                  <a:lnTo>
                    <a:pt x="3009" y="2049"/>
                  </a:lnTo>
                  <a:lnTo>
                    <a:pt x="3008" y="2058"/>
                  </a:lnTo>
                  <a:lnTo>
                    <a:pt x="3008" y="2064"/>
                  </a:lnTo>
                  <a:lnTo>
                    <a:pt x="3007" y="2071"/>
                  </a:lnTo>
                  <a:lnTo>
                    <a:pt x="3005" y="2075"/>
                  </a:lnTo>
                  <a:lnTo>
                    <a:pt x="3002" y="2079"/>
                  </a:lnTo>
                  <a:lnTo>
                    <a:pt x="3000" y="2084"/>
                  </a:lnTo>
                  <a:lnTo>
                    <a:pt x="2997" y="2086"/>
                  </a:lnTo>
                  <a:lnTo>
                    <a:pt x="2995" y="2089"/>
                  </a:lnTo>
                  <a:lnTo>
                    <a:pt x="2987" y="2093"/>
                  </a:lnTo>
                  <a:lnTo>
                    <a:pt x="2980" y="2094"/>
                  </a:lnTo>
                  <a:lnTo>
                    <a:pt x="2972" y="2095"/>
                  </a:lnTo>
                  <a:lnTo>
                    <a:pt x="2963" y="2095"/>
                  </a:lnTo>
                  <a:lnTo>
                    <a:pt x="2955" y="2095"/>
                  </a:lnTo>
                  <a:lnTo>
                    <a:pt x="2947" y="2096"/>
                  </a:lnTo>
                  <a:lnTo>
                    <a:pt x="2939" y="2097"/>
                  </a:lnTo>
                  <a:lnTo>
                    <a:pt x="2932" y="2100"/>
                  </a:lnTo>
                  <a:lnTo>
                    <a:pt x="2928" y="2102"/>
                  </a:lnTo>
                  <a:lnTo>
                    <a:pt x="2926" y="2106"/>
                  </a:lnTo>
                  <a:lnTo>
                    <a:pt x="2924" y="2109"/>
                  </a:lnTo>
                  <a:lnTo>
                    <a:pt x="2922" y="2113"/>
                  </a:lnTo>
                  <a:lnTo>
                    <a:pt x="2920" y="2119"/>
                  </a:lnTo>
                  <a:lnTo>
                    <a:pt x="2919" y="2125"/>
                  </a:lnTo>
                  <a:lnTo>
                    <a:pt x="2919" y="2132"/>
                  </a:lnTo>
                  <a:lnTo>
                    <a:pt x="2918" y="2140"/>
                  </a:lnTo>
                  <a:lnTo>
                    <a:pt x="2916" y="2157"/>
                  </a:lnTo>
                  <a:lnTo>
                    <a:pt x="2913" y="2175"/>
                  </a:lnTo>
                  <a:lnTo>
                    <a:pt x="2908" y="2193"/>
                  </a:lnTo>
                  <a:lnTo>
                    <a:pt x="2901" y="2210"/>
                  </a:lnTo>
                  <a:lnTo>
                    <a:pt x="2894" y="2227"/>
                  </a:lnTo>
                  <a:lnTo>
                    <a:pt x="2885" y="2245"/>
                  </a:lnTo>
                  <a:lnTo>
                    <a:pt x="2876" y="2261"/>
                  </a:lnTo>
                  <a:lnTo>
                    <a:pt x="2866" y="2278"/>
                  </a:lnTo>
                  <a:lnTo>
                    <a:pt x="2847" y="2305"/>
                  </a:lnTo>
                  <a:lnTo>
                    <a:pt x="2830" y="2326"/>
                  </a:lnTo>
                  <a:lnTo>
                    <a:pt x="2819" y="2342"/>
                  </a:lnTo>
                  <a:lnTo>
                    <a:pt x="2814" y="234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1286"/>
            <p:cNvSpPr>
              <a:spLocks noChangeAspect="1" noEditPoints="1"/>
            </p:cNvSpPr>
            <p:nvPr/>
          </p:nvSpPr>
          <p:spPr bwMode="auto">
            <a:xfrm>
              <a:off x="4234" y="2662"/>
              <a:ext cx="334" cy="579"/>
            </a:xfrm>
            <a:custGeom>
              <a:avLst/>
              <a:gdLst>
                <a:gd name="T0" fmla="*/ 0 w 2521"/>
                <a:gd name="T1" fmla="*/ 0 h 4100"/>
                <a:gd name="T2" fmla="*/ 0 w 2521"/>
                <a:gd name="T3" fmla="*/ 0 h 4100"/>
                <a:gd name="T4" fmla="*/ 0 w 2521"/>
                <a:gd name="T5" fmla="*/ 0 h 4100"/>
                <a:gd name="T6" fmla="*/ 0 w 2521"/>
                <a:gd name="T7" fmla="*/ 0 h 4100"/>
                <a:gd name="T8" fmla="*/ 0 w 2521"/>
                <a:gd name="T9" fmla="*/ 0 h 4100"/>
                <a:gd name="T10" fmla="*/ 0 w 2521"/>
                <a:gd name="T11" fmla="*/ 0 h 4100"/>
                <a:gd name="T12" fmla="*/ 0 w 2521"/>
                <a:gd name="T13" fmla="*/ 0 h 4100"/>
                <a:gd name="T14" fmla="*/ 0 w 2521"/>
                <a:gd name="T15" fmla="*/ 0 h 4100"/>
                <a:gd name="T16" fmla="*/ 0 w 2521"/>
                <a:gd name="T17" fmla="*/ 0 h 4100"/>
                <a:gd name="T18" fmla="*/ 0 w 2521"/>
                <a:gd name="T19" fmla="*/ 0 h 4100"/>
                <a:gd name="T20" fmla="*/ 0 w 2521"/>
                <a:gd name="T21" fmla="*/ 0 h 4100"/>
                <a:gd name="T22" fmla="*/ 0 w 2521"/>
                <a:gd name="T23" fmla="*/ 0 h 4100"/>
                <a:gd name="T24" fmla="*/ 0 w 2521"/>
                <a:gd name="T25" fmla="*/ 0 h 4100"/>
                <a:gd name="T26" fmla="*/ 0 w 2521"/>
                <a:gd name="T27" fmla="*/ 0 h 4100"/>
                <a:gd name="T28" fmla="*/ 0 w 2521"/>
                <a:gd name="T29" fmla="*/ 0 h 4100"/>
                <a:gd name="T30" fmla="*/ 0 w 2521"/>
                <a:gd name="T31" fmla="*/ 0 h 4100"/>
                <a:gd name="T32" fmla="*/ 0 w 2521"/>
                <a:gd name="T33" fmla="*/ 0 h 4100"/>
                <a:gd name="T34" fmla="*/ 0 w 2521"/>
                <a:gd name="T35" fmla="*/ 0 h 4100"/>
                <a:gd name="T36" fmla="*/ 0 w 2521"/>
                <a:gd name="T37" fmla="*/ 0 h 4100"/>
                <a:gd name="T38" fmla="*/ 0 w 2521"/>
                <a:gd name="T39" fmla="*/ 0 h 4100"/>
                <a:gd name="T40" fmla="*/ 0 w 2521"/>
                <a:gd name="T41" fmla="*/ 0 h 4100"/>
                <a:gd name="T42" fmla="*/ 0 w 2521"/>
                <a:gd name="T43" fmla="*/ 0 h 4100"/>
                <a:gd name="T44" fmla="*/ 0 w 2521"/>
                <a:gd name="T45" fmla="*/ 0 h 4100"/>
                <a:gd name="T46" fmla="*/ 0 w 2521"/>
                <a:gd name="T47" fmla="*/ 0 h 4100"/>
                <a:gd name="T48" fmla="*/ 0 w 2521"/>
                <a:gd name="T49" fmla="*/ 0 h 4100"/>
                <a:gd name="T50" fmla="*/ 0 w 2521"/>
                <a:gd name="T51" fmla="*/ 0 h 4100"/>
                <a:gd name="T52" fmla="*/ 0 w 2521"/>
                <a:gd name="T53" fmla="*/ 0 h 4100"/>
                <a:gd name="T54" fmla="*/ 0 w 2521"/>
                <a:gd name="T55" fmla="*/ 0 h 4100"/>
                <a:gd name="T56" fmla="*/ 0 w 2521"/>
                <a:gd name="T57" fmla="*/ 0 h 4100"/>
                <a:gd name="T58" fmla="*/ 0 w 2521"/>
                <a:gd name="T59" fmla="*/ 0 h 4100"/>
                <a:gd name="T60" fmla="*/ 0 w 2521"/>
                <a:gd name="T61" fmla="*/ 0 h 4100"/>
                <a:gd name="T62" fmla="*/ 0 w 2521"/>
                <a:gd name="T63" fmla="*/ 0 h 4100"/>
                <a:gd name="T64" fmla="*/ 0 w 2521"/>
                <a:gd name="T65" fmla="*/ 0 h 4100"/>
                <a:gd name="T66" fmla="*/ 0 w 2521"/>
                <a:gd name="T67" fmla="*/ 0 h 4100"/>
                <a:gd name="T68" fmla="*/ 0 w 2521"/>
                <a:gd name="T69" fmla="*/ 0 h 4100"/>
                <a:gd name="T70" fmla="*/ 0 w 2521"/>
                <a:gd name="T71" fmla="*/ 0 h 4100"/>
                <a:gd name="T72" fmla="*/ 0 w 2521"/>
                <a:gd name="T73" fmla="*/ 0 h 4100"/>
                <a:gd name="T74" fmla="*/ 0 w 2521"/>
                <a:gd name="T75" fmla="*/ 0 h 4100"/>
                <a:gd name="T76" fmla="*/ 0 w 2521"/>
                <a:gd name="T77" fmla="*/ 0 h 4100"/>
                <a:gd name="T78" fmla="*/ 0 w 2521"/>
                <a:gd name="T79" fmla="*/ 0 h 4100"/>
                <a:gd name="T80" fmla="*/ 0 w 2521"/>
                <a:gd name="T81" fmla="*/ 0 h 4100"/>
                <a:gd name="T82" fmla="*/ 0 w 2521"/>
                <a:gd name="T83" fmla="*/ 0 h 4100"/>
                <a:gd name="T84" fmla="*/ 0 w 2521"/>
                <a:gd name="T85" fmla="*/ 0 h 4100"/>
                <a:gd name="T86" fmla="*/ 0 w 2521"/>
                <a:gd name="T87" fmla="*/ 0 h 4100"/>
                <a:gd name="T88" fmla="*/ 0 w 2521"/>
                <a:gd name="T89" fmla="*/ 0 h 4100"/>
                <a:gd name="T90" fmla="*/ 0 w 2521"/>
                <a:gd name="T91" fmla="*/ 0 h 4100"/>
                <a:gd name="T92" fmla="*/ 0 w 2521"/>
                <a:gd name="T93" fmla="*/ 0 h 4100"/>
                <a:gd name="T94" fmla="*/ 0 w 2521"/>
                <a:gd name="T95" fmla="*/ 0 h 4100"/>
                <a:gd name="T96" fmla="*/ 0 w 2521"/>
                <a:gd name="T97" fmla="*/ 0 h 4100"/>
                <a:gd name="T98" fmla="*/ 0 w 2521"/>
                <a:gd name="T99" fmla="*/ 0 h 4100"/>
                <a:gd name="T100" fmla="*/ 0 w 2521"/>
                <a:gd name="T101" fmla="*/ 0 h 4100"/>
                <a:gd name="T102" fmla="*/ 0 w 2521"/>
                <a:gd name="T103" fmla="*/ 0 h 4100"/>
                <a:gd name="T104" fmla="*/ 0 w 2521"/>
                <a:gd name="T105" fmla="*/ 0 h 4100"/>
                <a:gd name="T106" fmla="*/ 0 w 2521"/>
                <a:gd name="T107" fmla="*/ 0 h 4100"/>
                <a:gd name="T108" fmla="*/ 0 w 2521"/>
                <a:gd name="T109" fmla="*/ 0 h 4100"/>
                <a:gd name="T110" fmla="*/ 0 w 2521"/>
                <a:gd name="T111" fmla="*/ 0 h 4100"/>
                <a:gd name="T112" fmla="*/ 0 w 2521"/>
                <a:gd name="T113" fmla="*/ 0 h 4100"/>
                <a:gd name="T114" fmla="*/ 0 w 2521"/>
                <a:gd name="T115" fmla="*/ 0 h 4100"/>
                <a:gd name="T116" fmla="*/ 0 w 2521"/>
                <a:gd name="T117" fmla="*/ 0 h 4100"/>
                <a:gd name="T118" fmla="*/ 0 w 2521"/>
                <a:gd name="T119" fmla="*/ 0 h 4100"/>
                <a:gd name="T120" fmla="*/ 0 w 2521"/>
                <a:gd name="T121" fmla="*/ 0 h 4100"/>
                <a:gd name="T122" fmla="*/ 0 w 2521"/>
                <a:gd name="T123" fmla="*/ 0 h 41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21"/>
                <a:gd name="T187" fmla="*/ 0 h 4100"/>
                <a:gd name="T188" fmla="*/ 2521 w 2521"/>
                <a:gd name="T189" fmla="*/ 4100 h 410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21" h="4100">
                  <a:moveTo>
                    <a:pt x="2194" y="6"/>
                  </a:moveTo>
                  <a:lnTo>
                    <a:pt x="2159" y="77"/>
                  </a:lnTo>
                  <a:lnTo>
                    <a:pt x="2159" y="258"/>
                  </a:lnTo>
                  <a:lnTo>
                    <a:pt x="2067" y="350"/>
                  </a:lnTo>
                  <a:lnTo>
                    <a:pt x="2075" y="350"/>
                  </a:lnTo>
                  <a:lnTo>
                    <a:pt x="2096" y="351"/>
                  </a:lnTo>
                  <a:lnTo>
                    <a:pt x="2110" y="352"/>
                  </a:lnTo>
                  <a:lnTo>
                    <a:pt x="2125" y="354"/>
                  </a:lnTo>
                  <a:lnTo>
                    <a:pt x="2141" y="357"/>
                  </a:lnTo>
                  <a:lnTo>
                    <a:pt x="2159" y="360"/>
                  </a:lnTo>
                  <a:lnTo>
                    <a:pt x="2175" y="365"/>
                  </a:lnTo>
                  <a:lnTo>
                    <a:pt x="2192" y="371"/>
                  </a:lnTo>
                  <a:lnTo>
                    <a:pt x="2207" y="379"/>
                  </a:lnTo>
                  <a:lnTo>
                    <a:pt x="2221" y="388"/>
                  </a:lnTo>
                  <a:lnTo>
                    <a:pt x="2226" y="392"/>
                  </a:lnTo>
                  <a:lnTo>
                    <a:pt x="2233" y="397"/>
                  </a:lnTo>
                  <a:lnTo>
                    <a:pt x="2237" y="404"/>
                  </a:lnTo>
                  <a:lnTo>
                    <a:pt x="2242" y="409"/>
                  </a:lnTo>
                  <a:lnTo>
                    <a:pt x="2245" y="417"/>
                  </a:lnTo>
                  <a:lnTo>
                    <a:pt x="2247" y="424"/>
                  </a:lnTo>
                  <a:lnTo>
                    <a:pt x="2248" y="431"/>
                  </a:lnTo>
                  <a:lnTo>
                    <a:pt x="2249" y="440"/>
                  </a:lnTo>
                  <a:lnTo>
                    <a:pt x="2248" y="449"/>
                  </a:lnTo>
                  <a:lnTo>
                    <a:pt x="2247" y="457"/>
                  </a:lnTo>
                  <a:lnTo>
                    <a:pt x="2245" y="465"/>
                  </a:lnTo>
                  <a:lnTo>
                    <a:pt x="2242" y="474"/>
                  </a:lnTo>
                  <a:lnTo>
                    <a:pt x="2237" y="482"/>
                  </a:lnTo>
                  <a:lnTo>
                    <a:pt x="2233" y="490"/>
                  </a:lnTo>
                  <a:lnTo>
                    <a:pt x="2226" y="499"/>
                  </a:lnTo>
                  <a:lnTo>
                    <a:pt x="2221" y="506"/>
                  </a:lnTo>
                  <a:lnTo>
                    <a:pt x="2207" y="523"/>
                  </a:lnTo>
                  <a:lnTo>
                    <a:pt x="2192" y="537"/>
                  </a:lnTo>
                  <a:lnTo>
                    <a:pt x="2175" y="551"/>
                  </a:lnTo>
                  <a:lnTo>
                    <a:pt x="2159" y="565"/>
                  </a:lnTo>
                  <a:lnTo>
                    <a:pt x="2125" y="588"/>
                  </a:lnTo>
                  <a:lnTo>
                    <a:pt x="2096" y="605"/>
                  </a:lnTo>
                  <a:lnTo>
                    <a:pt x="2075" y="617"/>
                  </a:lnTo>
                  <a:lnTo>
                    <a:pt x="2067" y="622"/>
                  </a:lnTo>
                  <a:lnTo>
                    <a:pt x="2067" y="623"/>
                  </a:lnTo>
                  <a:lnTo>
                    <a:pt x="2067" y="632"/>
                  </a:lnTo>
                  <a:lnTo>
                    <a:pt x="2067" y="660"/>
                  </a:lnTo>
                  <a:lnTo>
                    <a:pt x="2067" y="712"/>
                  </a:lnTo>
                  <a:lnTo>
                    <a:pt x="2069" y="728"/>
                  </a:lnTo>
                  <a:lnTo>
                    <a:pt x="2072" y="742"/>
                  </a:lnTo>
                  <a:lnTo>
                    <a:pt x="2076" y="754"/>
                  </a:lnTo>
                  <a:lnTo>
                    <a:pt x="2082" y="765"/>
                  </a:lnTo>
                  <a:lnTo>
                    <a:pt x="2089" y="776"/>
                  </a:lnTo>
                  <a:lnTo>
                    <a:pt x="2097" y="785"/>
                  </a:lnTo>
                  <a:lnTo>
                    <a:pt x="2104" y="794"/>
                  </a:lnTo>
                  <a:lnTo>
                    <a:pt x="2113" y="802"/>
                  </a:lnTo>
                  <a:lnTo>
                    <a:pt x="2122" y="811"/>
                  </a:lnTo>
                  <a:lnTo>
                    <a:pt x="2130" y="820"/>
                  </a:lnTo>
                  <a:lnTo>
                    <a:pt x="2137" y="829"/>
                  </a:lnTo>
                  <a:lnTo>
                    <a:pt x="2145" y="839"/>
                  </a:lnTo>
                  <a:lnTo>
                    <a:pt x="2150" y="850"/>
                  </a:lnTo>
                  <a:lnTo>
                    <a:pt x="2155" y="863"/>
                  </a:lnTo>
                  <a:lnTo>
                    <a:pt x="2158" y="877"/>
                  </a:lnTo>
                  <a:lnTo>
                    <a:pt x="2159" y="894"/>
                  </a:lnTo>
                  <a:lnTo>
                    <a:pt x="2158" y="901"/>
                  </a:lnTo>
                  <a:lnTo>
                    <a:pt x="2156" y="910"/>
                  </a:lnTo>
                  <a:lnTo>
                    <a:pt x="2151" y="919"/>
                  </a:lnTo>
                  <a:lnTo>
                    <a:pt x="2147" y="927"/>
                  </a:lnTo>
                  <a:lnTo>
                    <a:pt x="2140" y="936"/>
                  </a:lnTo>
                  <a:lnTo>
                    <a:pt x="2134" y="945"/>
                  </a:lnTo>
                  <a:lnTo>
                    <a:pt x="2126" y="952"/>
                  </a:lnTo>
                  <a:lnTo>
                    <a:pt x="2118" y="961"/>
                  </a:lnTo>
                  <a:lnTo>
                    <a:pt x="2077" y="995"/>
                  </a:lnTo>
                  <a:lnTo>
                    <a:pt x="2034" y="1030"/>
                  </a:lnTo>
                  <a:lnTo>
                    <a:pt x="2013" y="1046"/>
                  </a:lnTo>
                  <a:lnTo>
                    <a:pt x="1995" y="1063"/>
                  </a:lnTo>
                  <a:lnTo>
                    <a:pt x="1986" y="1072"/>
                  </a:lnTo>
                  <a:lnTo>
                    <a:pt x="1979" y="1081"/>
                  </a:lnTo>
                  <a:lnTo>
                    <a:pt x="1973" y="1088"/>
                  </a:lnTo>
                  <a:lnTo>
                    <a:pt x="1967" y="1097"/>
                  </a:lnTo>
                  <a:lnTo>
                    <a:pt x="1963" y="1106"/>
                  </a:lnTo>
                  <a:lnTo>
                    <a:pt x="1960" y="1115"/>
                  </a:lnTo>
                  <a:lnTo>
                    <a:pt x="1959" y="1123"/>
                  </a:lnTo>
                  <a:lnTo>
                    <a:pt x="1959" y="1131"/>
                  </a:lnTo>
                  <a:lnTo>
                    <a:pt x="1961" y="1140"/>
                  </a:lnTo>
                  <a:lnTo>
                    <a:pt x="1964" y="1148"/>
                  </a:lnTo>
                  <a:lnTo>
                    <a:pt x="1970" y="1157"/>
                  </a:lnTo>
                  <a:lnTo>
                    <a:pt x="1977" y="1166"/>
                  </a:lnTo>
                  <a:lnTo>
                    <a:pt x="1993" y="1180"/>
                  </a:lnTo>
                  <a:lnTo>
                    <a:pt x="2007" y="1192"/>
                  </a:lnTo>
                  <a:lnTo>
                    <a:pt x="2020" y="1199"/>
                  </a:lnTo>
                  <a:lnTo>
                    <a:pt x="2029" y="1205"/>
                  </a:lnTo>
                  <a:lnTo>
                    <a:pt x="2038" y="1208"/>
                  </a:lnTo>
                  <a:lnTo>
                    <a:pt x="2046" y="1210"/>
                  </a:lnTo>
                  <a:lnTo>
                    <a:pt x="2051" y="1210"/>
                  </a:lnTo>
                  <a:lnTo>
                    <a:pt x="2057" y="1210"/>
                  </a:lnTo>
                  <a:lnTo>
                    <a:pt x="2060" y="1210"/>
                  </a:lnTo>
                  <a:lnTo>
                    <a:pt x="2063" y="1211"/>
                  </a:lnTo>
                  <a:lnTo>
                    <a:pt x="2065" y="1214"/>
                  </a:lnTo>
                  <a:lnTo>
                    <a:pt x="2066" y="1217"/>
                  </a:lnTo>
                  <a:lnTo>
                    <a:pt x="2067" y="1230"/>
                  </a:lnTo>
                  <a:lnTo>
                    <a:pt x="2067" y="1256"/>
                  </a:lnTo>
                  <a:lnTo>
                    <a:pt x="2067" y="1265"/>
                  </a:lnTo>
                  <a:lnTo>
                    <a:pt x="2064" y="1273"/>
                  </a:lnTo>
                  <a:lnTo>
                    <a:pt x="2061" y="1281"/>
                  </a:lnTo>
                  <a:lnTo>
                    <a:pt x="2057" y="1290"/>
                  </a:lnTo>
                  <a:lnTo>
                    <a:pt x="2050" y="1298"/>
                  </a:lnTo>
                  <a:lnTo>
                    <a:pt x="2042" y="1307"/>
                  </a:lnTo>
                  <a:lnTo>
                    <a:pt x="2035" y="1316"/>
                  </a:lnTo>
                  <a:lnTo>
                    <a:pt x="2025" y="1325"/>
                  </a:lnTo>
                  <a:lnTo>
                    <a:pt x="2004" y="1341"/>
                  </a:lnTo>
                  <a:lnTo>
                    <a:pt x="1982" y="1358"/>
                  </a:lnTo>
                  <a:lnTo>
                    <a:pt x="1958" y="1375"/>
                  </a:lnTo>
                  <a:lnTo>
                    <a:pt x="1931" y="1392"/>
                  </a:lnTo>
                  <a:lnTo>
                    <a:pt x="1906" y="1409"/>
                  </a:lnTo>
                  <a:lnTo>
                    <a:pt x="1881" y="1426"/>
                  </a:lnTo>
                  <a:lnTo>
                    <a:pt x="1859" y="1443"/>
                  </a:lnTo>
                  <a:lnTo>
                    <a:pt x="1838" y="1461"/>
                  </a:lnTo>
                  <a:lnTo>
                    <a:pt x="1829" y="1468"/>
                  </a:lnTo>
                  <a:lnTo>
                    <a:pt x="1820" y="1477"/>
                  </a:lnTo>
                  <a:lnTo>
                    <a:pt x="1814" y="1486"/>
                  </a:lnTo>
                  <a:lnTo>
                    <a:pt x="1807" y="1494"/>
                  </a:lnTo>
                  <a:lnTo>
                    <a:pt x="1802" y="1503"/>
                  </a:lnTo>
                  <a:lnTo>
                    <a:pt x="1799" y="1511"/>
                  </a:lnTo>
                  <a:lnTo>
                    <a:pt x="1797" y="1519"/>
                  </a:lnTo>
                  <a:lnTo>
                    <a:pt x="1795" y="1528"/>
                  </a:lnTo>
                  <a:lnTo>
                    <a:pt x="1795" y="1559"/>
                  </a:lnTo>
                  <a:lnTo>
                    <a:pt x="1795" y="1582"/>
                  </a:lnTo>
                  <a:lnTo>
                    <a:pt x="1795" y="1601"/>
                  </a:lnTo>
                  <a:lnTo>
                    <a:pt x="1795" y="1618"/>
                  </a:lnTo>
                  <a:lnTo>
                    <a:pt x="1795" y="1636"/>
                  </a:lnTo>
                  <a:lnTo>
                    <a:pt x="1795" y="1655"/>
                  </a:lnTo>
                  <a:lnTo>
                    <a:pt x="1795" y="1679"/>
                  </a:lnTo>
                  <a:lnTo>
                    <a:pt x="1795" y="1710"/>
                  </a:lnTo>
                  <a:lnTo>
                    <a:pt x="1794" y="1727"/>
                  </a:lnTo>
                  <a:lnTo>
                    <a:pt x="1791" y="1747"/>
                  </a:lnTo>
                  <a:lnTo>
                    <a:pt x="1787" y="1767"/>
                  </a:lnTo>
                  <a:lnTo>
                    <a:pt x="1780" y="1789"/>
                  </a:lnTo>
                  <a:lnTo>
                    <a:pt x="1771" y="1810"/>
                  </a:lnTo>
                  <a:lnTo>
                    <a:pt x="1762" y="1831"/>
                  </a:lnTo>
                  <a:lnTo>
                    <a:pt x="1751" y="1850"/>
                  </a:lnTo>
                  <a:lnTo>
                    <a:pt x="1739" y="1869"/>
                  </a:lnTo>
                  <a:lnTo>
                    <a:pt x="1732" y="1876"/>
                  </a:lnTo>
                  <a:lnTo>
                    <a:pt x="1726" y="1884"/>
                  </a:lnTo>
                  <a:lnTo>
                    <a:pt x="1719" y="1892"/>
                  </a:lnTo>
                  <a:lnTo>
                    <a:pt x="1712" y="1897"/>
                  </a:lnTo>
                  <a:lnTo>
                    <a:pt x="1704" y="1902"/>
                  </a:lnTo>
                  <a:lnTo>
                    <a:pt x="1696" y="1907"/>
                  </a:lnTo>
                  <a:lnTo>
                    <a:pt x="1689" y="1911"/>
                  </a:lnTo>
                  <a:lnTo>
                    <a:pt x="1681" y="1913"/>
                  </a:lnTo>
                  <a:lnTo>
                    <a:pt x="1672" y="1916"/>
                  </a:lnTo>
                  <a:lnTo>
                    <a:pt x="1665" y="1916"/>
                  </a:lnTo>
                  <a:lnTo>
                    <a:pt x="1656" y="1914"/>
                  </a:lnTo>
                  <a:lnTo>
                    <a:pt x="1648" y="1913"/>
                  </a:lnTo>
                  <a:lnTo>
                    <a:pt x="1640" y="1910"/>
                  </a:lnTo>
                  <a:lnTo>
                    <a:pt x="1631" y="1905"/>
                  </a:lnTo>
                  <a:lnTo>
                    <a:pt x="1622" y="1898"/>
                  </a:lnTo>
                  <a:lnTo>
                    <a:pt x="1615" y="1890"/>
                  </a:lnTo>
                  <a:lnTo>
                    <a:pt x="1598" y="1874"/>
                  </a:lnTo>
                  <a:lnTo>
                    <a:pt x="1584" y="1857"/>
                  </a:lnTo>
                  <a:lnTo>
                    <a:pt x="1572" y="1840"/>
                  </a:lnTo>
                  <a:lnTo>
                    <a:pt x="1561" y="1824"/>
                  </a:lnTo>
                  <a:lnTo>
                    <a:pt x="1553" y="1809"/>
                  </a:lnTo>
                  <a:lnTo>
                    <a:pt x="1546" y="1794"/>
                  </a:lnTo>
                  <a:lnTo>
                    <a:pt x="1540" y="1779"/>
                  </a:lnTo>
                  <a:lnTo>
                    <a:pt x="1535" y="1766"/>
                  </a:lnTo>
                  <a:lnTo>
                    <a:pt x="1529" y="1742"/>
                  </a:lnTo>
                  <a:lnTo>
                    <a:pt x="1526" y="1725"/>
                  </a:lnTo>
                  <a:lnTo>
                    <a:pt x="1523" y="1713"/>
                  </a:lnTo>
                  <a:lnTo>
                    <a:pt x="1523" y="1710"/>
                  </a:lnTo>
                  <a:lnTo>
                    <a:pt x="1520" y="1705"/>
                  </a:lnTo>
                  <a:lnTo>
                    <a:pt x="1509" y="1697"/>
                  </a:lnTo>
                  <a:lnTo>
                    <a:pt x="1495" y="1686"/>
                  </a:lnTo>
                  <a:lnTo>
                    <a:pt x="1479" y="1675"/>
                  </a:lnTo>
                  <a:lnTo>
                    <a:pt x="1470" y="1672"/>
                  </a:lnTo>
                  <a:lnTo>
                    <a:pt x="1461" y="1670"/>
                  </a:lnTo>
                  <a:lnTo>
                    <a:pt x="1458" y="1670"/>
                  </a:lnTo>
                  <a:lnTo>
                    <a:pt x="1454" y="1670"/>
                  </a:lnTo>
                  <a:lnTo>
                    <a:pt x="1450" y="1670"/>
                  </a:lnTo>
                  <a:lnTo>
                    <a:pt x="1447" y="1672"/>
                  </a:lnTo>
                  <a:lnTo>
                    <a:pt x="1444" y="1673"/>
                  </a:lnTo>
                  <a:lnTo>
                    <a:pt x="1442" y="1676"/>
                  </a:lnTo>
                  <a:lnTo>
                    <a:pt x="1438" y="1679"/>
                  </a:lnTo>
                  <a:lnTo>
                    <a:pt x="1436" y="1684"/>
                  </a:lnTo>
                  <a:lnTo>
                    <a:pt x="1435" y="1688"/>
                  </a:lnTo>
                  <a:lnTo>
                    <a:pt x="1434" y="1695"/>
                  </a:lnTo>
                  <a:lnTo>
                    <a:pt x="1433" y="1701"/>
                  </a:lnTo>
                  <a:lnTo>
                    <a:pt x="1433" y="1710"/>
                  </a:lnTo>
                  <a:lnTo>
                    <a:pt x="1432" y="1726"/>
                  </a:lnTo>
                  <a:lnTo>
                    <a:pt x="1429" y="1744"/>
                  </a:lnTo>
                  <a:lnTo>
                    <a:pt x="1424" y="1761"/>
                  </a:lnTo>
                  <a:lnTo>
                    <a:pt x="1419" y="1777"/>
                  </a:lnTo>
                  <a:lnTo>
                    <a:pt x="1405" y="1811"/>
                  </a:lnTo>
                  <a:lnTo>
                    <a:pt x="1387" y="1846"/>
                  </a:lnTo>
                  <a:lnTo>
                    <a:pt x="1371" y="1880"/>
                  </a:lnTo>
                  <a:lnTo>
                    <a:pt x="1357" y="1913"/>
                  </a:lnTo>
                  <a:lnTo>
                    <a:pt x="1350" y="1931"/>
                  </a:lnTo>
                  <a:lnTo>
                    <a:pt x="1346" y="1947"/>
                  </a:lnTo>
                  <a:lnTo>
                    <a:pt x="1343" y="1964"/>
                  </a:lnTo>
                  <a:lnTo>
                    <a:pt x="1343" y="1982"/>
                  </a:lnTo>
                  <a:lnTo>
                    <a:pt x="1343" y="1998"/>
                  </a:lnTo>
                  <a:lnTo>
                    <a:pt x="1346" y="2016"/>
                  </a:lnTo>
                  <a:lnTo>
                    <a:pt x="1350" y="2033"/>
                  </a:lnTo>
                  <a:lnTo>
                    <a:pt x="1357" y="2049"/>
                  </a:lnTo>
                  <a:lnTo>
                    <a:pt x="1371" y="2083"/>
                  </a:lnTo>
                  <a:lnTo>
                    <a:pt x="1387" y="2118"/>
                  </a:lnTo>
                  <a:lnTo>
                    <a:pt x="1405" y="2152"/>
                  </a:lnTo>
                  <a:lnTo>
                    <a:pt x="1419" y="2185"/>
                  </a:lnTo>
                  <a:lnTo>
                    <a:pt x="1424" y="2203"/>
                  </a:lnTo>
                  <a:lnTo>
                    <a:pt x="1429" y="2219"/>
                  </a:lnTo>
                  <a:lnTo>
                    <a:pt x="1432" y="2237"/>
                  </a:lnTo>
                  <a:lnTo>
                    <a:pt x="1433" y="2254"/>
                  </a:lnTo>
                  <a:lnTo>
                    <a:pt x="1433" y="2262"/>
                  </a:lnTo>
                  <a:lnTo>
                    <a:pt x="1435" y="2268"/>
                  </a:lnTo>
                  <a:lnTo>
                    <a:pt x="1437" y="2275"/>
                  </a:lnTo>
                  <a:lnTo>
                    <a:pt x="1441" y="2280"/>
                  </a:lnTo>
                  <a:lnTo>
                    <a:pt x="1445" y="2284"/>
                  </a:lnTo>
                  <a:lnTo>
                    <a:pt x="1449" y="2288"/>
                  </a:lnTo>
                  <a:lnTo>
                    <a:pt x="1455" y="2290"/>
                  </a:lnTo>
                  <a:lnTo>
                    <a:pt x="1461" y="2292"/>
                  </a:lnTo>
                  <a:lnTo>
                    <a:pt x="1468" y="2293"/>
                  </a:lnTo>
                  <a:lnTo>
                    <a:pt x="1475" y="2294"/>
                  </a:lnTo>
                  <a:lnTo>
                    <a:pt x="1482" y="2294"/>
                  </a:lnTo>
                  <a:lnTo>
                    <a:pt x="1491" y="2293"/>
                  </a:lnTo>
                  <a:lnTo>
                    <a:pt x="1507" y="2291"/>
                  </a:lnTo>
                  <a:lnTo>
                    <a:pt x="1523" y="2288"/>
                  </a:lnTo>
                  <a:lnTo>
                    <a:pt x="1541" y="2283"/>
                  </a:lnTo>
                  <a:lnTo>
                    <a:pt x="1557" y="2278"/>
                  </a:lnTo>
                  <a:lnTo>
                    <a:pt x="1572" y="2272"/>
                  </a:lnTo>
                  <a:lnTo>
                    <a:pt x="1586" y="2266"/>
                  </a:lnTo>
                  <a:lnTo>
                    <a:pt x="1606" y="2257"/>
                  </a:lnTo>
                  <a:lnTo>
                    <a:pt x="1615" y="2254"/>
                  </a:lnTo>
                  <a:lnTo>
                    <a:pt x="1622" y="2257"/>
                  </a:lnTo>
                  <a:lnTo>
                    <a:pt x="1643" y="2269"/>
                  </a:lnTo>
                  <a:lnTo>
                    <a:pt x="1671" y="2288"/>
                  </a:lnTo>
                  <a:lnTo>
                    <a:pt x="1705" y="2311"/>
                  </a:lnTo>
                  <a:lnTo>
                    <a:pt x="1721" y="2324"/>
                  </a:lnTo>
                  <a:lnTo>
                    <a:pt x="1738" y="2338"/>
                  </a:lnTo>
                  <a:lnTo>
                    <a:pt x="1754" y="2353"/>
                  </a:lnTo>
                  <a:lnTo>
                    <a:pt x="1767" y="2368"/>
                  </a:lnTo>
                  <a:lnTo>
                    <a:pt x="1774" y="2377"/>
                  </a:lnTo>
                  <a:lnTo>
                    <a:pt x="1779" y="2385"/>
                  </a:lnTo>
                  <a:lnTo>
                    <a:pt x="1783" y="2393"/>
                  </a:lnTo>
                  <a:lnTo>
                    <a:pt x="1788" y="2401"/>
                  </a:lnTo>
                  <a:lnTo>
                    <a:pt x="1791" y="2410"/>
                  </a:lnTo>
                  <a:lnTo>
                    <a:pt x="1793" y="2418"/>
                  </a:lnTo>
                  <a:lnTo>
                    <a:pt x="1795" y="2427"/>
                  </a:lnTo>
                  <a:lnTo>
                    <a:pt x="1795" y="2435"/>
                  </a:lnTo>
                  <a:lnTo>
                    <a:pt x="1794" y="2451"/>
                  </a:lnTo>
                  <a:lnTo>
                    <a:pt x="1792" y="2465"/>
                  </a:lnTo>
                  <a:lnTo>
                    <a:pt x="1788" y="2478"/>
                  </a:lnTo>
                  <a:lnTo>
                    <a:pt x="1783" y="2489"/>
                  </a:lnTo>
                  <a:lnTo>
                    <a:pt x="1771" y="2509"/>
                  </a:lnTo>
                  <a:lnTo>
                    <a:pt x="1762" y="2526"/>
                  </a:lnTo>
                  <a:lnTo>
                    <a:pt x="1758" y="2535"/>
                  </a:lnTo>
                  <a:lnTo>
                    <a:pt x="1756" y="2543"/>
                  </a:lnTo>
                  <a:lnTo>
                    <a:pt x="1755" y="2548"/>
                  </a:lnTo>
                  <a:lnTo>
                    <a:pt x="1755" y="2552"/>
                  </a:lnTo>
                  <a:lnTo>
                    <a:pt x="1756" y="2558"/>
                  </a:lnTo>
                  <a:lnTo>
                    <a:pt x="1757" y="2563"/>
                  </a:lnTo>
                  <a:lnTo>
                    <a:pt x="1762" y="2574"/>
                  </a:lnTo>
                  <a:lnTo>
                    <a:pt x="1769" y="2586"/>
                  </a:lnTo>
                  <a:lnTo>
                    <a:pt x="1780" y="2600"/>
                  </a:lnTo>
                  <a:lnTo>
                    <a:pt x="1795" y="2616"/>
                  </a:lnTo>
                  <a:lnTo>
                    <a:pt x="1814" y="2634"/>
                  </a:lnTo>
                  <a:lnTo>
                    <a:pt x="1834" y="2650"/>
                  </a:lnTo>
                  <a:lnTo>
                    <a:pt x="1854" y="2666"/>
                  </a:lnTo>
                  <a:lnTo>
                    <a:pt x="1876" y="2682"/>
                  </a:lnTo>
                  <a:lnTo>
                    <a:pt x="1899" y="2696"/>
                  </a:lnTo>
                  <a:lnTo>
                    <a:pt x="1922" y="2709"/>
                  </a:lnTo>
                  <a:lnTo>
                    <a:pt x="1945" y="2721"/>
                  </a:lnTo>
                  <a:lnTo>
                    <a:pt x="1966" y="2730"/>
                  </a:lnTo>
                  <a:lnTo>
                    <a:pt x="1986" y="2737"/>
                  </a:lnTo>
                  <a:lnTo>
                    <a:pt x="2005" y="2743"/>
                  </a:lnTo>
                  <a:lnTo>
                    <a:pt x="2014" y="2744"/>
                  </a:lnTo>
                  <a:lnTo>
                    <a:pt x="2023" y="2745"/>
                  </a:lnTo>
                  <a:lnTo>
                    <a:pt x="2030" y="2745"/>
                  </a:lnTo>
                  <a:lnTo>
                    <a:pt x="2038" y="2744"/>
                  </a:lnTo>
                  <a:lnTo>
                    <a:pt x="2045" y="2743"/>
                  </a:lnTo>
                  <a:lnTo>
                    <a:pt x="2050" y="2740"/>
                  </a:lnTo>
                  <a:lnTo>
                    <a:pt x="2056" y="2737"/>
                  </a:lnTo>
                  <a:lnTo>
                    <a:pt x="2060" y="2733"/>
                  </a:lnTo>
                  <a:lnTo>
                    <a:pt x="2063" y="2728"/>
                  </a:lnTo>
                  <a:lnTo>
                    <a:pt x="2065" y="2722"/>
                  </a:lnTo>
                  <a:lnTo>
                    <a:pt x="2067" y="2715"/>
                  </a:lnTo>
                  <a:lnTo>
                    <a:pt x="2067" y="2707"/>
                  </a:lnTo>
                  <a:lnTo>
                    <a:pt x="2067" y="2654"/>
                  </a:lnTo>
                  <a:lnTo>
                    <a:pt x="2067" y="2628"/>
                  </a:lnTo>
                  <a:lnTo>
                    <a:pt x="2067" y="2617"/>
                  </a:lnTo>
                  <a:lnTo>
                    <a:pt x="2067" y="2616"/>
                  </a:lnTo>
                  <a:lnTo>
                    <a:pt x="2075" y="2616"/>
                  </a:lnTo>
                  <a:lnTo>
                    <a:pt x="2096" y="2615"/>
                  </a:lnTo>
                  <a:lnTo>
                    <a:pt x="2110" y="2614"/>
                  </a:lnTo>
                  <a:lnTo>
                    <a:pt x="2125" y="2612"/>
                  </a:lnTo>
                  <a:lnTo>
                    <a:pt x="2141" y="2609"/>
                  </a:lnTo>
                  <a:lnTo>
                    <a:pt x="2159" y="2605"/>
                  </a:lnTo>
                  <a:lnTo>
                    <a:pt x="2175" y="2600"/>
                  </a:lnTo>
                  <a:lnTo>
                    <a:pt x="2192" y="2595"/>
                  </a:lnTo>
                  <a:lnTo>
                    <a:pt x="2207" y="2587"/>
                  </a:lnTo>
                  <a:lnTo>
                    <a:pt x="2221" y="2578"/>
                  </a:lnTo>
                  <a:lnTo>
                    <a:pt x="2226" y="2573"/>
                  </a:lnTo>
                  <a:lnTo>
                    <a:pt x="2233" y="2567"/>
                  </a:lnTo>
                  <a:lnTo>
                    <a:pt x="2237" y="2562"/>
                  </a:lnTo>
                  <a:lnTo>
                    <a:pt x="2242" y="2555"/>
                  </a:lnTo>
                  <a:lnTo>
                    <a:pt x="2245" y="2549"/>
                  </a:lnTo>
                  <a:lnTo>
                    <a:pt x="2247" y="2541"/>
                  </a:lnTo>
                  <a:lnTo>
                    <a:pt x="2248" y="2534"/>
                  </a:lnTo>
                  <a:lnTo>
                    <a:pt x="2249" y="2526"/>
                  </a:lnTo>
                  <a:lnTo>
                    <a:pt x="2249" y="2518"/>
                  </a:lnTo>
                  <a:lnTo>
                    <a:pt x="2250" y="2513"/>
                  </a:lnTo>
                  <a:lnTo>
                    <a:pt x="2251" y="2510"/>
                  </a:lnTo>
                  <a:lnTo>
                    <a:pt x="2254" y="2508"/>
                  </a:lnTo>
                  <a:lnTo>
                    <a:pt x="2255" y="2508"/>
                  </a:lnTo>
                  <a:lnTo>
                    <a:pt x="2258" y="2509"/>
                  </a:lnTo>
                  <a:lnTo>
                    <a:pt x="2260" y="2512"/>
                  </a:lnTo>
                  <a:lnTo>
                    <a:pt x="2263" y="2516"/>
                  </a:lnTo>
                  <a:lnTo>
                    <a:pt x="2270" y="2528"/>
                  </a:lnTo>
                  <a:lnTo>
                    <a:pt x="2278" y="2543"/>
                  </a:lnTo>
                  <a:lnTo>
                    <a:pt x="2286" y="2562"/>
                  </a:lnTo>
                  <a:lnTo>
                    <a:pt x="2295" y="2583"/>
                  </a:lnTo>
                  <a:lnTo>
                    <a:pt x="2311" y="2626"/>
                  </a:lnTo>
                  <a:lnTo>
                    <a:pt x="2325" y="2666"/>
                  </a:lnTo>
                  <a:lnTo>
                    <a:pt x="2336" y="2696"/>
                  </a:lnTo>
                  <a:lnTo>
                    <a:pt x="2340" y="2707"/>
                  </a:lnTo>
                  <a:lnTo>
                    <a:pt x="2344" y="2708"/>
                  </a:lnTo>
                  <a:lnTo>
                    <a:pt x="2354" y="2709"/>
                  </a:lnTo>
                  <a:lnTo>
                    <a:pt x="2361" y="2710"/>
                  </a:lnTo>
                  <a:lnTo>
                    <a:pt x="2369" y="2712"/>
                  </a:lnTo>
                  <a:lnTo>
                    <a:pt x="2377" y="2714"/>
                  </a:lnTo>
                  <a:lnTo>
                    <a:pt x="2385" y="2719"/>
                  </a:lnTo>
                  <a:lnTo>
                    <a:pt x="2394" y="2723"/>
                  </a:lnTo>
                  <a:lnTo>
                    <a:pt x="2402" y="2730"/>
                  </a:lnTo>
                  <a:lnTo>
                    <a:pt x="2409" y="2737"/>
                  </a:lnTo>
                  <a:lnTo>
                    <a:pt x="2417" y="2746"/>
                  </a:lnTo>
                  <a:lnTo>
                    <a:pt x="2422" y="2756"/>
                  </a:lnTo>
                  <a:lnTo>
                    <a:pt x="2427" y="2768"/>
                  </a:lnTo>
                  <a:lnTo>
                    <a:pt x="2430" y="2782"/>
                  </a:lnTo>
                  <a:lnTo>
                    <a:pt x="2431" y="2798"/>
                  </a:lnTo>
                  <a:lnTo>
                    <a:pt x="2432" y="2813"/>
                  </a:lnTo>
                  <a:lnTo>
                    <a:pt x="2434" y="2827"/>
                  </a:lnTo>
                  <a:lnTo>
                    <a:pt x="2439" y="2839"/>
                  </a:lnTo>
                  <a:lnTo>
                    <a:pt x="2445" y="2850"/>
                  </a:lnTo>
                  <a:lnTo>
                    <a:pt x="2452" y="2859"/>
                  </a:lnTo>
                  <a:lnTo>
                    <a:pt x="2459" y="2867"/>
                  </a:lnTo>
                  <a:lnTo>
                    <a:pt x="2467" y="2872"/>
                  </a:lnTo>
                  <a:lnTo>
                    <a:pt x="2476" y="2878"/>
                  </a:lnTo>
                  <a:lnTo>
                    <a:pt x="2484" y="2881"/>
                  </a:lnTo>
                  <a:lnTo>
                    <a:pt x="2493" y="2884"/>
                  </a:lnTo>
                  <a:lnTo>
                    <a:pt x="2501" y="2886"/>
                  </a:lnTo>
                  <a:lnTo>
                    <a:pt x="2507" y="2887"/>
                  </a:lnTo>
                  <a:lnTo>
                    <a:pt x="2517" y="2888"/>
                  </a:lnTo>
                  <a:lnTo>
                    <a:pt x="2521" y="2888"/>
                  </a:lnTo>
                  <a:lnTo>
                    <a:pt x="2521" y="2893"/>
                  </a:lnTo>
                  <a:lnTo>
                    <a:pt x="2520" y="2904"/>
                  </a:lnTo>
                  <a:lnTo>
                    <a:pt x="2517" y="2922"/>
                  </a:lnTo>
                  <a:lnTo>
                    <a:pt x="2510" y="2945"/>
                  </a:lnTo>
                  <a:lnTo>
                    <a:pt x="2505" y="2958"/>
                  </a:lnTo>
                  <a:lnTo>
                    <a:pt x="2500" y="2972"/>
                  </a:lnTo>
                  <a:lnTo>
                    <a:pt x="2492" y="2987"/>
                  </a:lnTo>
                  <a:lnTo>
                    <a:pt x="2483" y="3004"/>
                  </a:lnTo>
                  <a:lnTo>
                    <a:pt x="2472" y="3019"/>
                  </a:lnTo>
                  <a:lnTo>
                    <a:pt x="2460" y="3036"/>
                  </a:lnTo>
                  <a:lnTo>
                    <a:pt x="2446" y="3053"/>
                  </a:lnTo>
                  <a:lnTo>
                    <a:pt x="2431" y="3070"/>
                  </a:lnTo>
                  <a:lnTo>
                    <a:pt x="2391" y="3110"/>
                  </a:lnTo>
                  <a:lnTo>
                    <a:pt x="2352" y="3152"/>
                  </a:lnTo>
                  <a:lnTo>
                    <a:pt x="2334" y="3171"/>
                  </a:lnTo>
                  <a:lnTo>
                    <a:pt x="2317" y="3192"/>
                  </a:lnTo>
                  <a:lnTo>
                    <a:pt x="2301" y="3213"/>
                  </a:lnTo>
                  <a:lnTo>
                    <a:pt x="2287" y="3232"/>
                  </a:lnTo>
                  <a:lnTo>
                    <a:pt x="2271" y="3227"/>
                  </a:lnTo>
                  <a:lnTo>
                    <a:pt x="2251" y="3222"/>
                  </a:lnTo>
                  <a:lnTo>
                    <a:pt x="2230" y="3219"/>
                  </a:lnTo>
                  <a:lnTo>
                    <a:pt x="2209" y="3217"/>
                  </a:lnTo>
                  <a:lnTo>
                    <a:pt x="2198" y="3217"/>
                  </a:lnTo>
                  <a:lnTo>
                    <a:pt x="2187" y="3218"/>
                  </a:lnTo>
                  <a:lnTo>
                    <a:pt x="2177" y="3219"/>
                  </a:lnTo>
                  <a:lnTo>
                    <a:pt x="2168" y="3220"/>
                  </a:lnTo>
                  <a:lnTo>
                    <a:pt x="2159" y="3222"/>
                  </a:lnTo>
                  <a:lnTo>
                    <a:pt x="2150" y="3226"/>
                  </a:lnTo>
                  <a:lnTo>
                    <a:pt x="2143" y="3229"/>
                  </a:lnTo>
                  <a:lnTo>
                    <a:pt x="2136" y="3233"/>
                  </a:lnTo>
                  <a:lnTo>
                    <a:pt x="2128" y="3240"/>
                  </a:lnTo>
                  <a:lnTo>
                    <a:pt x="2119" y="3244"/>
                  </a:lnTo>
                  <a:lnTo>
                    <a:pt x="2109" y="3250"/>
                  </a:lnTo>
                  <a:lnTo>
                    <a:pt x="2099" y="3254"/>
                  </a:lnTo>
                  <a:lnTo>
                    <a:pt x="2076" y="3262"/>
                  </a:lnTo>
                  <a:lnTo>
                    <a:pt x="2051" y="3267"/>
                  </a:lnTo>
                  <a:lnTo>
                    <a:pt x="2026" y="3270"/>
                  </a:lnTo>
                  <a:lnTo>
                    <a:pt x="2001" y="3274"/>
                  </a:lnTo>
                  <a:lnTo>
                    <a:pt x="1976" y="3275"/>
                  </a:lnTo>
                  <a:lnTo>
                    <a:pt x="1953" y="3275"/>
                  </a:lnTo>
                  <a:lnTo>
                    <a:pt x="1942" y="3276"/>
                  </a:lnTo>
                  <a:lnTo>
                    <a:pt x="1931" y="3277"/>
                  </a:lnTo>
                  <a:lnTo>
                    <a:pt x="1922" y="3278"/>
                  </a:lnTo>
                  <a:lnTo>
                    <a:pt x="1911" y="3281"/>
                  </a:lnTo>
                  <a:lnTo>
                    <a:pt x="1901" y="3285"/>
                  </a:lnTo>
                  <a:lnTo>
                    <a:pt x="1892" y="3288"/>
                  </a:lnTo>
                  <a:lnTo>
                    <a:pt x="1884" y="3292"/>
                  </a:lnTo>
                  <a:lnTo>
                    <a:pt x="1876" y="3296"/>
                  </a:lnTo>
                  <a:lnTo>
                    <a:pt x="1869" y="3302"/>
                  </a:lnTo>
                  <a:lnTo>
                    <a:pt x="1864" y="3308"/>
                  </a:lnTo>
                  <a:lnTo>
                    <a:pt x="1861" y="3314"/>
                  </a:lnTo>
                  <a:lnTo>
                    <a:pt x="1857" y="3320"/>
                  </a:lnTo>
                  <a:lnTo>
                    <a:pt x="1856" y="3328"/>
                  </a:lnTo>
                  <a:lnTo>
                    <a:pt x="1856" y="3335"/>
                  </a:lnTo>
                  <a:lnTo>
                    <a:pt x="1859" y="3342"/>
                  </a:lnTo>
                  <a:lnTo>
                    <a:pt x="1862" y="3350"/>
                  </a:lnTo>
                  <a:lnTo>
                    <a:pt x="1867" y="3357"/>
                  </a:lnTo>
                  <a:lnTo>
                    <a:pt x="1873" y="3365"/>
                  </a:lnTo>
                  <a:lnTo>
                    <a:pt x="1879" y="3372"/>
                  </a:lnTo>
                  <a:lnTo>
                    <a:pt x="1887" y="3379"/>
                  </a:lnTo>
                  <a:lnTo>
                    <a:pt x="1901" y="3392"/>
                  </a:lnTo>
                  <a:lnTo>
                    <a:pt x="1916" y="3405"/>
                  </a:lnTo>
                  <a:lnTo>
                    <a:pt x="1923" y="3412"/>
                  </a:lnTo>
                  <a:lnTo>
                    <a:pt x="1929" y="3418"/>
                  </a:lnTo>
                  <a:lnTo>
                    <a:pt x="1935" y="3426"/>
                  </a:lnTo>
                  <a:lnTo>
                    <a:pt x="1939" y="3434"/>
                  </a:lnTo>
                  <a:lnTo>
                    <a:pt x="1942" y="3441"/>
                  </a:lnTo>
                  <a:lnTo>
                    <a:pt x="1945" y="3449"/>
                  </a:lnTo>
                  <a:lnTo>
                    <a:pt x="1946" y="3458"/>
                  </a:lnTo>
                  <a:lnTo>
                    <a:pt x="1946" y="3466"/>
                  </a:lnTo>
                  <a:lnTo>
                    <a:pt x="1940" y="3490"/>
                  </a:lnTo>
                  <a:lnTo>
                    <a:pt x="1934" y="3522"/>
                  </a:lnTo>
                  <a:lnTo>
                    <a:pt x="1926" y="3557"/>
                  </a:lnTo>
                  <a:lnTo>
                    <a:pt x="1917" y="3594"/>
                  </a:lnTo>
                  <a:lnTo>
                    <a:pt x="1909" y="3627"/>
                  </a:lnTo>
                  <a:lnTo>
                    <a:pt x="1902" y="3657"/>
                  </a:lnTo>
                  <a:lnTo>
                    <a:pt x="1897" y="3676"/>
                  </a:lnTo>
                  <a:lnTo>
                    <a:pt x="1896" y="3683"/>
                  </a:lnTo>
                  <a:lnTo>
                    <a:pt x="1892" y="3689"/>
                  </a:lnTo>
                  <a:lnTo>
                    <a:pt x="1884" y="3708"/>
                  </a:lnTo>
                  <a:lnTo>
                    <a:pt x="1872" y="3734"/>
                  </a:lnTo>
                  <a:lnTo>
                    <a:pt x="1856" y="3764"/>
                  </a:lnTo>
                  <a:lnTo>
                    <a:pt x="1839" y="3795"/>
                  </a:lnTo>
                  <a:lnTo>
                    <a:pt x="1822" y="3823"/>
                  </a:lnTo>
                  <a:lnTo>
                    <a:pt x="1813" y="3835"/>
                  </a:lnTo>
                  <a:lnTo>
                    <a:pt x="1803" y="3846"/>
                  </a:lnTo>
                  <a:lnTo>
                    <a:pt x="1795" y="3854"/>
                  </a:lnTo>
                  <a:lnTo>
                    <a:pt x="1787" y="3858"/>
                  </a:lnTo>
                  <a:lnTo>
                    <a:pt x="1778" y="3860"/>
                  </a:lnTo>
                  <a:lnTo>
                    <a:pt x="1767" y="3862"/>
                  </a:lnTo>
                  <a:lnTo>
                    <a:pt x="1755" y="3865"/>
                  </a:lnTo>
                  <a:lnTo>
                    <a:pt x="1741" y="3865"/>
                  </a:lnTo>
                  <a:lnTo>
                    <a:pt x="1711" y="3866"/>
                  </a:lnTo>
                  <a:lnTo>
                    <a:pt x="1679" y="3865"/>
                  </a:lnTo>
                  <a:lnTo>
                    <a:pt x="1646" y="3862"/>
                  </a:lnTo>
                  <a:lnTo>
                    <a:pt x="1616" y="3860"/>
                  </a:lnTo>
                  <a:lnTo>
                    <a:pt x="1590" y="3858"/>
                  </a:lnTo>
                  <a:lnTo>
                    <a:pt x="1570" y="3858"/>
                  </a:lnTo>
                  <a:lnTo>
                    <a:pt x="1563" y="3857"/>
                  </a:lnTo>
                  <a:lnTo>
                    <a:pt x="1555" y="3855"/>
                  </a:lnTo>
                  <a:lnTo>
                    <a:pt x="1547" y="3853"/>
                  </a:lnTo>
                  <a:lnTo>
                    <a:pt x="1539" y="3849"/>
                  </a:lnTo>
                  <a:lnTo>
                    <a:pt x="1522" y="3842"/>
                  </a:lnTo>
                  <a:lnTo>
                    <a:pt x="1505" y="3836"/>
                  </a:lnTo>
                  <a:lnTo>
                    <a:pt x="1496" y="3835"/>
                  </a:lnTo>
                  <a:lnTo>
                    <a:pt x="1486" y="3835"/>
                  </a:lnTo>
                  <a:lnTo>
                    <a:pt x="1477" y="3836"/>
                  </a:lnTo>
                  <a:lnTo>
                    <a:pt x="1466" y="3841"/>
                  </a:lnTo>
                  <a:lnTo>
                    <a:pt x="1456" y="3846"/>
                  </a:lnTo>
                  <a:lnTo>
                    <a:pt x="1444" y="3856"/>
                  </a:lnTo>
                  <a:lnTo>
                    <a:pt x="1433" y="3868"/>
                  </a:lnTo>
                  <a:lnTo>
                    <a:pt x="1421" y="3883"/>
                  </a:lnTo>
                  <a:lnTo>
                    <a:pt x="1398" y="3914"/>
                  </a:lnTo>
                  <a:lnTo>
                    <a:pt x="1375" y="3944"/>
                  </a:lnTo>
                  <a:lnTo>
                    <a:pt x="1354" y="3974"/>
                  </a:lnTo>
                  <a:lnTo>
                    <a:pt x="1334" y="4005"/>
                  </a:lnTo>
                  <a:lnTo>
                    <a:pt x="1315" y="4032"/>
                  </a:lnTo>
                  <a:lnTo>
                    <a:pt x="1301" y="4058"/>
                  </a:lnTo>
                  <a:lnTo>
                    <a:pt x="1295" y="4070"/>
                  </a:lnTo>
                  <a:lnTo>
                    <a:pt x="1290" y="4081"/>
                  </a:lnTo>
                  <a:lnTo>
                    <a:pt x="1287" y="4091"/>
                  </a:lnTo>
                  <a:lnTo>
                    <a:pt x="1286" y="4100"/>
                  </a:lnTo>
                  <a:lnTo>
                    <a:pt x="1287" y="4091"/>
                  </a:lnTo>
                  <a:lnTo>
                    <a:pt x="1290" y="4081"/>
                  </a:lnTo>
                  <a:lnTo>
                    <a:pt x="1285" y="4070"/>
                  </a:lnTo>
                  <a:lnTo>
                    <a:pt x="1280" y="4058"/>
                  </a:lnTo>
                  <a:lnTo>
                    <a:pt x="1274" y="4045"/>
                  </a:lnTo>
                  <a:lnTo>
                    <a:pt x="1270" y="4033"/>
                  </a:lnTo>
                  <a:lnTo>
                    <a:pt x="1261" y="4006"/>
                  </a:lnTo>
                  <a:lnTo>
                    <a:pt x="1253" y="3980"/>
                  </a:lnTo>
                  <a:lnTo>
                    <a:pt x="1248" y="3954"/>
                  </a:lnTo>
                  <a:lnTo>
                    <a:pt x="1244" y="3930"/>
                  </a:lnTo>
                  <a:lnTo>
                    <a:pt x="1240" y="3909"/>
                  </a:lnTo>
                  <a:lnTo>
                    <a:pt x="1237" y="3891"/>
                  </a:lnTo>
                  <a:lnTo>
                    <a:pt x="1236" y="3885"/>
                  </a:lnTo>
                  <a:lnTo>
                    <a:pt x="1234" y="3881"/>
                  </a:lnTo>
                  <a:lnTo>
                    <a:pt x="1231" y="3875"/>
                  </a:lnTo>
                  <a:lnTo>
                    <a:pt x="1226" y="3870"/>
                  </a:lnTo>
                  <a:lnTo>
                    <a:pt x="1216" y="3859"/>
                  </a:lnTo>
                  <a:lnTo>
                    <a:pt x="1203" y="3849"/>
                  </a:lnTo>
                  <a:lnTo>
                    <a:pt x="1189" y="3841"/>
                  </a:lnTo>
                  <a:lnTo>
                    <a:pt x="1173" y="3831"/>
                  </a:lnTo>
                  <a:lnTo>
                    <a:pt x="1156" y="3823"/>
                  </a:lnTo>
                  <a:lnTo>
                    <a:pt x="1138" y="3816"/>
                  </a:lnTo>
                  <a:lnTo>
                    <a:pt x="1104" y="3801"/>
                  </a:lnTo>
                  <a:lnTo>
                    <a:pt x="1075" y="3792"/>
                  </a:lnTo>
                  <a:lnTo>
                    <a:pt x="1054" y="3785"/>
                  </a:lnTo>
                  <a:lnTo>
                    <a:pt x="1046" y="3783"/>
                  </a:lnTo>
                  <a:lnTo>
                    <a:pt x="1039" y="3781"/>
                  </a:lnTo>
                  <a:lnTo>
                    <a:pt x="1019" y="3775"/>
                  </a:lnTo>
                  <a:lnTo>
                    <a:pt x="990" y="3766"/>
                  </a:lnTo>
                  <a:lnTo>
                    <a:pt x="956" y="3751"/>
                  </a:lnTo>
                  <a:lnTo>
                    <a:pt x="938" y="3744"/>
                  </a:lnTo>
                  <a:lnTo>
                    <a:pt x="919" y="3734"/>
                  </a:lnTo>
                  <a:lnTo>
                    <a:pt x="902" y="3724"/>
                  </a:lnTo>
                  <a:lnTo>
                    <a:pt x="885" y="3712"/>
                  </a:lnTo>
                  <a:lnTo>
                    <a:pt x="868" y="3700"/>
                  </a:lnTo>
                  <a:lnTo>
                    <a:pt x="853" y="3687"/>
                  </a:lnTo>
                  <a:lnTo>
                    <a:pt x="846" y="3681"/>
                  </a:lnTo>
                  <a:lnTo>
                    <a:pt x="840" y="3673"/>
                  </a:lnTo>
                  <a:lnTo>
                    <a:pt x="834" y="3665"/>
                  </a:lnTo>
                  <a:lnTo>
                    <a:pt x="829" y="3658"/>
                  </a:lnTo>
                  <a:lnTo>
                    <a:pt x="801" y="3609"/>
                  </a:lnTo>
                  <a:lnTo>
                    <a:pt x="783" y="3579"/>
                  </a:lnTo>
                  <a:lnTo>
                    <a:pt x="776" y="3567"/>
                  </a:lnTo>
                  <a:lnTo>
                    <a:pt x="766" y="3555"/>
                  </a:lnTo>
                  <a:lnTo>
                    <a:pt x="754" y="3541"/>
                  </a:lnTo>
                  <a:lnTo>
                    <a:pt x="738" y="3525"/>
                  </a:lnTo>
                  <a:lnTo>
                    <a:pt x="728" y="3516"/>
                  </a:lnTo>
                  <a:lnTo>
                    <a:pt x="718" y="3508"/>
                  </a:lnTo>
                  <a:lnTo>
                    <a:pt x="708" y="3501"/>
                  </a:lnTo>
                  <a:lnTo>
                    <a:pt x="698" y="3493"/>
                  </a:lnTo>
                  <a:lnTo>
                    <a:pt x="678" y="3481"/>
                  </a:lnTo>
                  <a:lnTo>
                    <a:pt x="657" y="3471"/>
                  </a:lnTo>
                  <a:lnTo>
                    <a:pt x="636" y="3460"/>
                  </a:lnTo>
                  <a:lnTo>
                    <a:pt x="618" y="3448"/>
                  </a:lnTo>
                  <a:lnTo>
                    <a:pt x="610" y="3441"/>
                  </a:lnTo>
                  <a:lnTo>
                    <a:pt x="602" y="3434"/>
                  </a:lnTo>
                  <a:lnTo>
                    <a:pt x="595" y="3426"/>
                  </a:lnTo>
                  <a:lnTo>
                    <a:pt x="587" y="3416"/>
                  </a:lnTo>
                  <a:lnTo>
                    <a:pt x="582" y="3407"/>
                  </a:lnTo>
                  <a:lnTo>
                    <a:pt x="574" y="3400"/>
                  </a:lnTo>
                  <a:lnTo>
                    <a:pt x="568" y="3392"/>
                  </a:lnTo>
                  <a:lnTo>
                    <a:pt x="560" y="3386"/>
                  </a:lnTo>
                  <a:lnTo>
                    <a:pt x="546" y="3374"/>
                  </a:lnTo>
                  <a:lnTo>
                    <a:pt x="531" y="3363"/>
                  </a:lnTo>
                  <a:lnTo>
                    <a:pt x="517" y="3351"/>
                  </a:lnTo>
                  <a:lnTo>
                    <a:pt x="503" y="3339"/>
                  </a:lnTo>
                  <a:lnTo>
                    <a:pt x="496" y="3332"/>
                  </a:lnTo>
                  <a:lnTo>
                    <a:pt x="491" y="3326"/>
                  </a:lnTo>
                  <a:lnTo>
                    <a:pt x="485" y="3317"/>
                  </a:lnTo>
                  <a:lnTo>
                    <a:pt x="480" y="3308"/>
                  </a:lnTo>
                  <a:lnTo>
                    <a:pt x="473" y="3298"/>
                  </a:lnTo>
                  <a:lnTo>
                    <a:pt x="462" y="3285"/>
                  </a:lnTo>
                  <a:lnTo>
                    <a:pt x="450" y="3270"/>
                  </a:lnTo>
                  <a:lnTo>
                    <a:pt x="435" y="3256"/>
                  </a:lnTo>
                  <a:lnTo>
                    <a:pt x="402" y="3226"/>
                  </a:lnTo>
                  <a:lnTo>
                    <a:pt x="368" y="3196"/>
                  </a:lnTo>
                  <a:lnTo>
                    <a:pt x="365" y="3154"/>
                  </a:lnTo>
                  <a:lnTo>
                    <a:pt x="364" y="3111"/>
                  </a:lnTo>
                  <a:lnTo>
                    <a:pt x="361" y="3072"/>
                  </a:lnTo>
                  <a:lnTo>
                    <a:pt x="359" y="3036"/>
                  </a:lnTo>
                  <a:lnTo>
                    <a:pt x="355" y="3004"/>
                  </a:lnTo>
                  <a:lnTo>
                    <a:pt x="350" y="2975"/>
                  </a:lnTo>
                  <a:lnTo>
                    <a:pt x="347" y="2963"/>
                  </a:lnTo>
                  <a:lnTo>
                    <a:pt x="345" y="2953"/>
                  </a:lnTo>
                  <a:lnTo>
                    <a:pt x="341" y="2944"/>
                  </a:lnTo>
                  <a:lnTo>
                    <a:pt x="338" y="2936"/>
                  </a:lnTo>
                  <a:lnTo>
                    <a:pt x="316" y="2889"/>
                  </a:lnTo>
                  <a:lnTo>
                    <a:pt x="285" y="2820"/>
                  </a:lnTo>
                  <a:lnTo>
                    <a:pt x="246" y="2735"/>
                  </a:lnTo>
                  <a:lnTo>
                    <a:pt x="205" y="2641"/>
                  </a:lnTo>
                  <a:lnTo>
                    <a:pt x="165" y="2550"/>
                  </a:lnTo>
                  <a:lnTo>
                    <a:pt x="130" y="2467"/>
                  </a:lnTo>
                  <a:lnTo>
                    <a:pt x="103" y="2402"/>
                  </a:lnTo>
                  <a:lnTo>
                    <a:pt x="88" y="2363"/>
                  </a:lnTo>
                  <a:lnTo>
                    <a:pt x="85" y="2351"/>
                  </a:lnTo>
                  <a:lnTo>
                    <a:pt x="81" y="2333"/>
                  </a:lnTo>
                  <a:lnTo>
                    <a:pt x="77" y="2314"/>
                  </a:lnTo>
                  <a:lnTo>
                    <a:pt x="74" y="2290"/>
                  </a:lnTo>
                  <a:lnTo>
                    <a:pt x="65" y="2238"/>
                  </a:lnTo>
                  <a:lnTo>
                    <a:pt x="56" y="2178"/>
                  </a:lnTo>
                  <a:lnTo>
                    <a:pt x="51" y="2147"/>
                  </a:lnTo>
                  <a:lnTo>
                    <a:pt x="45" y="2117"/>
                  </a:lnTo>
                  <a:lnTo>
                    <a:pt x="39" y="2086"/>
                  </a:lnTo>
                  <a:lnTo>
                    <a:pt x="32" y="2058"/>
                  </a:lnTo>
                  <a:lnTo>
                    <a:pt x="25" y="2030"/>
                  </a:lnTo>
                  <a:lnTo>
                    <a:pt x="17" y="2005"/>
                  </a:lnTo>
                  <a:lnTo>
                    <a:pt x="10" y="1981"/>
                  </a:lnTo>
                  <a:lnTo>
                    <a:pt x="0" y="1961"/>
                  </a:lnTo>
                  <a:lnTo>
                    <a:pt x="11" y="1948"/>
                  </a:lnTo>
                  <a:lnTo>
                    <a:pt x="23" y="1932"/>
                  </a:lnTo>
                  <a:lnTo>
                    <a:pt x="35" y="1913"/>
                  </a:lnTo>
                  <a:lnTo>
                    <a:pt x="47" y="1893"/>
                  </a:lnTo>
                  <a:lnTo>
                    <a:pt x="52" y="1882"/>
                  </a:lnTo>
                  <a:lnTo>
                    <a:pt x="56" y="1871"/>
                  </a:lnTo>
                  <a:lnTo>
                    <a:pt x="61" y="1860"/>
                  </a:lnTo>
                  <a:lnTo>
                    <a:pt x="65" y="1848"/>
                  </a:lnTo>
                  <a:lnTo>
                    <a:pt x="68" y="1836"/>
                  </a:lnTo>
                  <a:lnTo>
                    <a:pt x="70" y="1824"/>
                  </a:lnTo>
                  <a:lnTo>
                    <a:pt x="72" y="1812"/>
                  </a:lnTo>
                  <a:lnTo>
                    <a:pt x="73" y="1800"/>
                  </a:lnTo>
                  <a:lnTo>
                    <a:pt x="73" y="1776"/>
                  </a:lnTo>
                  <a:lnTo>
                    <a:pt x="73" y="1751"/>
                  </a:lnTo>
                  <a:lnTo>
                    <a:pt x="73" y="1727"/>
                  </a:lnTo>
                  <a:lnTo>
                    <a:pt x="73" y="1703"/>
                  </a:lnTo>
                  <a:lnTo>
                    <a:pt x="73" y="1678"/>
                  </a:lnTo>
                  <a:lnTo>
                    <a:pt x="73" y="1654"/>
                  </a:lnTo>
                  <a:lnTo>
                    <a:pt x="73" y="1630"/>
                  </a:lnTo>
                  <a:lnTo>
                    <a:pt x="73" y="1605"/>
                  </a:lnTo>
                  <a:lnTo>
                    <a:pt x="80" y="1610"/>
                  </a:lnTo>
                  <a:lnTo>
                    <a:pt x="80" y="1603"/>
                  </a:lnTo>
                  <a:lnTo>
                    <a:pt x="79" y="1582"/>
                  </a:lnTo>
                  <a:lnTo>
                    <a:pt x="77" y="1547"/>
                  </a:lnTo>
                  <a:lnTo>
                    <a:pt x="72" y="1493"/>
                  </a:lnTo>
                  <a:lnTo>
                    <a:pt x="70" y="1479"/>
                  </a:lnTo>
                  <a:lnTo>
                    <a:pt x="70" y="1467"/>
                  </a:lnTo>
                  <a:lnTo>
                    <a:pt x="70" y="1456"/>
                  </a:lnTo>
                  <a:lnTo>
                    <a:pt x="72" y="1449"/>
                  </a:lnTo>
                  <a:lnTo>
                    <a:pt x="73" y="1441"/>
                  </a:lnTo>
                  <a:lnTo>
                    <a:pt x="74" y="1436"/>
                  </a:lnTo>
                  <a:lnTo>
                    <a:pt x="76" y="1430"/>
                  </a:lnTo>
                  <a:lnTo>
                    <a:pt x="79" y="1426"/>
                  </a:lnTo>
                  <a:lnTo>
                    <a:pt x="85" y="1417"/>
                  </a:lnTo>
                  <a:lnTo>
                    <a:pt x="91" y="1408"/>
                  </a:lnTo>
                  <a:lnTo>
                    <a:pt x="96" y="1402"/>
                  </a:lnTo>
                  <a:lnTo>
                    <a:pt x="99" y="1395"/>
                  </a:lnTo>
                  <a:lnTo>
                    <a:pt x="102" y="1387"/>
                  </a:lnTo>
                  <a:lnTo>
                    <a:pt x="105" y="1377"/>
                  </a:lnTo>
                  <a:lnTo>
                    <a:pt x="109" y="1366"/>
                  </a:lnTo>
                  <a:lnTo>
                    <a:pt x="113" y="1356"/>
                  </a:lnTo>
                  <a:lnTo>
                    <a:pt x="119" y="1346"/>
                  </a:lnTo>
                  <a:lnTo>
                    <a:pt x="126" y="1338"/>
                  </a:lnTo>
                  <a:lnTo>
                    <a:pt x="140" y="1320"/>
                  </a:lnTo>
                  <a:lnTo>
                    <a:pt x="156" y="1305"/>
                  </a:lnTo>
                  <a:lnTo>
                    <a:pt x="173" y="1291"/>
                  </a:lnTo>
                  <a:lnTo>
                    <a:pt x="188" y="1278"/>
                  </a:lnTo>
                  <a:lnTo>
                    <a:pt x="202" y="1265"/>
                  </a:lnTo>
                  <a:lnTo>
                    <a:pt x="213" y="1252"/>
                  </a:lnTo>
                  <a:lnTo>
                    <a:pt x="217" y="1244"/>
                  </a:lnTo>
                  <a:lnTo>
                    <a:pt x="221" y="1235"/>
                  </a:lnTo>
                  <a:lnTo>
                    <a:pt x="223" y="1223"/>
                  </a:lnTo>
                  <a:lnTo>
                    <a:pt x="224" y="1210"/>
                  </a:lnTo>
                  <a:lnTo>
                    <a:pt x="224" y="1182"/>
                  </a:lnTo>
                  <a:lnTo>
                    <a:pt x="223" y="1152"/>
                  </a:lnTo>
                  <a:lnTo>
                    <a:pt x="220" y="1123"/>
                  </a:lnTo>
                  <a:lnTo>
                    <a:pt x="216" y="1099"/>
                  </a:lnTo>
                  <a:lnTo>
                    <a:pt x="214" y="1083"/>
                  </a:lnTo>
                  <a:lnTo>
                    <a:pt x="213" y="1078"/>
                  </a:lnTo>
                  <a:lnTo>
                    <a:pt x="163" y="1044"/>
                  </a:lnTo>
                  <a:lnTo>
                    <a:pt x="163" y="1043"/>
                  </a:lnTo>
                  <a:lnTo>
                    <a:pt x="162" y="1041"/>
                  </a:lnTo>
                  <a:lnTo>
                    <a:pt x="162" y="1035"/>
                  </a:lnTo>
                  <a:lnTo>
                    <a:pt x="163" y="1027"/>
                  </a:lnTo>
                  <a:lnTo>
                    <a:pt x="168" y="1017"/>
                  </a:lnTo>
                  <a:lnTo>
                    <a:pt x="177" y="1001"/>
                  </a:lnTo>
                  <a:lnTo>
                    <a:pt x="192" y="983"/>
                  </a:lnTo>
                  <a:lnTo>
                    <a:pt x="213" y="960"/>
                  </a:lnTo>
                  <a:lnTo>
                    <a:pt x="220" y="955"/>
                  </a:lnTo>
                  <a:lnTo>
                    <a:pt x="227" y="949"/>
                  </a:lnTo>
                  <a:lnTo>
                    <a:pt x="234" y="944"/>
                  </a:lnTo>
                  <a:lnTo>
                    <a:pt x="241" y="939"/>
                  </a:lnTo>
                  <a:lnTo>
                    <a:pt x="258" y="931"/>
                  </a:lnTo>
                  <a:lnTo>
                    <a:pt x="275" y="923"/>
                  </a:lnTo>
                  <a:lnTo>
                    <a:pt x="292" y="918"/>
                  </a:lnTo>
                  <a:lnTo>
                    <a:pt x="311" y="913"/>
                  </a:lnTo>
                  <a:lnTo>
                    <a:pt x="330" y="909"/>
                  </a:lnTo>
                  <a:lnTo>
                    <a:pt x="347" y="907"/>
                  </a:lnTo>
                  <a:lnTo>
                    <a:pt x="378" y="903"/>
                  </a:lnTo>
                  <a:lnTo>
                    <a:pt x="406" y="902"/>
                  </a:lnTo>
                  <a:lnTo>
                    <a:pt x="423" y="902"/>
                  </a:lnTo>
                  <a:lnTo>
                    <a:pt x="430" y="902"/>
                  </a:lnTo>
                  <a:lnTo>
                    <a:pt x="434" y="894"/>
                  </a:lnTo>
                  <a:lnTo>
                    <a:pt x="444" y="868"/>
                  </a:lnTo>
                  <a:lnTo>
                    <a:pt x="449" y="850"/>
                  </a:lnTo>
                  <a:lnTo>
                    <a:pt x="455" y="828"/>
                  </a:lnTo>
                  <a:lnTo>
                    <a:pt x="459" y="804"/>
                  </a:lnTo>
                  <a:lnTo>
                    <a:pt x="463" y="777"/>
                  </a:lnTo>
                  <a:lnTo>
                    <a:pt x="466" y="764"/>
                  </a:lnTo>
                  <a:lnTo>
                    <a:pt x="468" y="754"/>
                  </a:lnTo>
                  <a:lnTo>
                    <a:pt x="472" y="746"/>
                  </a:lnTo>
                  <a:lnTo>
                    <a:pt x="478" y="739"/>
                  </a:lnTo>
                  <a:lnTo>
                    <a:pt x="483" y="735"/>
                  </a:lnTo>
                  <a:lnTo>
                    <a:pt x="489" y="731"/>
                  </a:lnTo>
                  <a:lnTo>
                    <a:pt x="498" y="729"/>
                  </a:lnTo>
                  <a:lnTo>
                    <a:pt x="507" y="728"/>
                  </a:lnTo>
                  <a:lnTo>
                    <a:pt x="552" y="731"/>
                  </a:lnTo>
                  <a:lnTo>
                    <a:pt x="612" y="736"/>
                  </a:lnTo>
                  <a:lnTo>
                    <a:pt x="651" y="736"/>
                  </a:lnTo>
                  <a:lnTo>
                    <a:pt x="693" y="737"/>
                  </a:lnTo>
                  <a:lnTo>
                    <a:pt x="738" y="737"/>
                  </a:lnTo>
                  <a:lnTo>
                    <a:pt x="782" y="737"/>
                  </a:lnTo>
                  <a:lnTo>
                    <a:pt x="826" y="735"/>
                  </a:lnTo>
                  <a:lnTo>
                    <a:pt x="865" y="733"/>
                  </a:lnTo>
                  <a:lnTo>
                    <a:pt x="882" y="730"/>
                  </a:lnTo>
                  <a:lnTo>
                    <a:pt x="898" y="727"/>
                  </a:lnTo>
                  <a:lnTo>
                    <a:pt x="911" y="724"/>
                  </a:lnTo>
                  <a:lnTo>
                    <a:pt x="922" y="720"/>
                  </a:lnTo>
                  <a:lnTo>
                    <a:pt x="926" y="716"/>
                  </a:lnTo>
                  <a:lnTo>
                    <a:pt x="929" y="713"/>
                  </a:lnTo>
                  <a:lnTo>
                    <a:pt x="933" y="710"/>
                  </a:lnTo>
                  <a:lnTo>
                    <a:pt x="937" y="705"/>
                  </a:lnTo>
                  <a:lnTo>
                    <a:pt x="942" y="697"/>
                  </a:lnTo>
                  <a:lnTo>
                    <a:pt x="948" y="685"/>
                  </a:lnTo>
                  <a:lnTo>
                    <a:pt x="951" y="673"/>
                  </a:lnTo>
                  <a:lnTo>
                    <a:pt x="954" y="660"/>
                  </a:lnTo>
                  <a:lnTo>
                    <a:pt x="956" y="644"/>
                  </a:lnTo>
                  <a:lnTo>
                    <a:pt x="959" y="629"/>
                  </a:lnTo>
                  <a:lnTo>
                    <a:pt x="961" y="598"/>
                  </a:lnTo>
                  <a:lnTo>
                    <a:pt x="963" y="565"/>
                  </a:lnTo>
                  <a:lnTo>
                    <a:pt x="964" y="549"/>
                  </a:lnTo>
                  <a:lnTo>
                    <a:pt x="966" y="532"/>
                  </a:lnTo>
                  <a:lnTo>
                    <a:pt x="968" y="517"/>
                  </a:lnTo>
                  <a:lnTo>
                    <a:pt x="970" y="503"/>
                  </a:lnTo>
                  <a:lnTo>
                    <a:pt x="973" y="495"/>
                  </a:lnTo>
                  <a:lnTo>
                    <a:pt x="975" y="490"/>
                  </a:lnTo>
                  <a:lnTo>
                    <a:pt x="978" y="484"/>
                  </a:lnTo>
                  <a:lnTo>
                    <a:pt x="981" y="479"/>
                  </a:lnTo>
                  <a:lnTo>
                    <a:pt x="985" y="475"/>
                  </a:lnTo>
                  <a:lnTo>
                    <a:pt x="989" y="470"/>
                  </a:lnTo>
                  <a:lnTo>
                    <a:pt x="993" y="467"/>
                  </a:lnTo>
                  <a:lnTo>
                    <a:pt x="998" y="464"/>
                  </a:lnTo>
                  <a:lnTo>
                    <a:pt x="1009" y="458"/>
                  </a:lnTo>
                  <a:lnTo>
                    <a:pt x="1019" y="455"/>
                  </a:lnTo>
                  <a:lnTo>
                    <a:pt x="1031" y="453"/>
                  </a:lnTo>
                  <a:lnTo>
                    <a:pt x="1043" y="453"/>
                  </a:lnTo>
                  <a:lnTo>
                    <a:pt x="1056" y="453"/>
                  </a:lnTo>
                  <a:lnTo>
                    <a:pt x="1068" y="455"/>
                  </a:lnTo>
                  <a:lnTo>
                    <a:pt x="1082" y="457"/>
                  </a:lnTo>
                  <a:lnTo>
                    <a:pt x="1092" y="461"/>
                  </a:lnTo>
                  <a:lnTo>
                    <a:pt x="1103" y="464"/>
                  </a:lnTo>
                  <a:lnTo>
                    <a:pt x="1113" y="468"/>
                  </a:lnTo>
                  <a:lnTo>
                    <a:pt x="1122" y="472"/>
                  </a:lnTo>
                  <a:lnTo>
                    <a:pt x="1129" y="478"/>
                  </a:lnTo>
                  <a:lnTo>
                    <a:pt x="1135" y="483"/>
                  </a:lnTo>
                  <a:lnTo>
                    <a:pt x="1141" y="491"/>
                  </a:lnTo>
                  <a:lnTo>
                    <a:pt x="1147" y="500"/>
                  </a:lnTo>
                  <a:lnTo>
                    <a:pt x="1152" y="511"/>
                  </a:lnTo>
                  <a:lnTo>
                    <a:pt x="1162" y="533"/>
                  </a:lnTo>
                  <a:lnTo>
                    <a:pt x="1171" y="557"/>
                  </a:lnTo>
                  <a:lnTo>
                    <a:pt x="1183" y="601"/>
                  </a:lnTo>
                  <a:lnTo>
                    <a:pt x="1187" y="619"/>
                  </a:lnTo>
                  <a:lnTo>
                    <a:pt x="1191" y="611"/>
                  </a:lnTo>
                  <a:lnTo>
                    <a:pt x="1210" y="587"/>
                  </a:lnTo>
                  <a:lnTo>
                    <a:pt x="1227" y="568"/>
                  </a:lnTo>
                  <a:lnTo>
                    <a:pt x="1250" y="545"/>
                  </a:lnTo>
                  <a:lnTo>
                    <a:pt x="1282" y="518"/>
                  </a:lnTo>
                  <a:lnTo>
                    <a:pt x="1321" y="486"/>
                  </a:lnTo>
                  <a:lnTo>
                    <a:pt x="1360" y="456"/>
                  </a:lnTo>
                  <a:lnTo>
                    <a:pt x="1392" y="432"/>
                  </a:lnTo>
                  <a:lnTo>
                    <a:pt x="1418" y="416"/>
                  </a:lnTo>
                  <a:lnTo>
                    <a:pt x="1441" y="404"/>
                  </a:lnTo>
                  <a:lnTo>
                    <a:pt x="1460" y="395"/>
                  </a:lnTo>
                  <a:lnTo>
                    <a:pt x="1481" y="389"/>
                  </a:lnTo>
                  <a:lnTo>
                    <a:pt x="1503" y="383"/>
                  </a:lnTo>
                  <a:lnTo>
                    <a:pt x="1529" y="378"/>
                  </a:lnTo>
                  <a:lnTo>
                    <a:pt x="1558" y="370"/>
                  </a:lnTo>
                  <a:lnTo>
                    <a:pt x="1591" y="360"/>
                  </a:lnTo>
                  <a:lnTo>
                    <a:pt x="1625" y="348"/>
                  </a:lnTo>
                  <a:lnTo>
                    <a:pt x="1657" y="335"/>
                  </a:lnTo>
                  <a:lnTo>
                    <a:pt x="1688" y="321"/>
                  </a:lnTo>
                  <a:lnTo>
                    <a:pt x="1715" y="308"/>
                  </a:lnTo>
                  <a:lnTo>
                    <a:pt x="1738" y="296"/>
                  </a:lnTo>
                  <a:lnTo>
                    <a:pt x="1754" y="286"/>
                  </a:lnTo>
                  <a:lnTo>
                    <a:pt x="1760" y="281"/>
                  </a:lnTo>
                  <a:lnTo>
                    <a:pt x="1763" y="276"/>
                  </a:lnTo>
                  <a:lnTo>
                    <a:pt x="1766" y="269"/>
                  </a:lnTo>
                  <a:lnTo>
                    <a:pt x="1767" y="261"/>
                  </a:lnTo>
                  <a:lnTo>
                    <a:pt x="1769" y="246"/>
                  </a:lnTo>
                  <a:lnTo>
                    <a:pt x="1770" y="229"/>
                  </a:lnTo>
                  <a:lnTo>
                    <a:pt x="1771" y="220"/>
                  </a:lnTo>
                  <a:lnTo>
                    <a:pt x="1773" y="210"/>
                  </a:lnTo>
                  <a:lnTo>
                    <a:pt x="1776" y="200"/>
                  </a:lnTo>
                  <a:lnTo>
                    <a:pt x="1779" y="192"/>
                  </a:lnTo>
                  <a:lnTo>
                    <a:pt x="1785" y="182"/>
                  </a:lnTo>
                  <a:lnTo>
                    <a:pt x="1791" y="172"/>
                  </a:lnTo>
                  <a:lnTo>
                    <a:pt x="1801" y="162"/>
                  </a:lnTo>
                  <a:lnTo>
                    <a:pt x="1812" y="153"/>
                  </a:lnTo>
                  <a:lnTo>
                    <a:pt x="1837" y="135"/>
                  </a:lnTo>
                  <a:lnTo>
                    <a:pt x="1861" y="119"/>
                  </a:lnTo>
                  <a:lnTo>
                    <a:pt x="1884" y="105"/>
                  </a:lnTo>
                  <a:lnTo>
                    <a:pt x="1905" y="91"/>
                  </a:lnTo>
                  <a:lnTo>
                    <a:pt x="1927" y="76"/>
                  </a:lnTo>
                  <a:lnTo>
                    <a:pt x="1948" y="61"/>
                  </a:lnTo>
                  <a:lnTo>
                    <a:pt x="1967" y="46"/>
                  </a:lnTo>
                  <a:lnTo>
                    <a:pt x="1987" y="28"/>
                  </a:lnTo>
                  <a:lnTo>
                    <a:pt x="1995" y="22"/>
                  </a:lnTo>
                  <a:lnTo>
                    <a:pt x="2003" y="17"/>
                  </a:lnTo>
                  <a:lnTo>
                    <a:pt x="2014" y="12"/>
                  </a:lnTo>
                  <a:lnTo>
                    <a:pt x="2025" y="9"/>
                  </a:lnTo>
                  <a:lnTo>
                    <a:pt x="2038" y="6"/>
                  </a:lnTo>
                  <a:lnTo>
                    <a:pt x="2051" y="3"/>
                  </a:lnTo>
                  <a:lnTo>
                    <a:pt x="2066" y="2"/>
                  </a:lnTo>
                  <a:lnTo>
                    <a:pt x="2081" y="1"/>
                  </a:lnTo>
                  <a:lnTo>
                    <a:pt x="2111" y="0"/>
                  </a:lnTo>
                  <a:lnTo>
                    <a:pt x="2140" y="1"/>
                  </a:lnTo>
                  <a:lnTo>
                    <a:pt x="2169" y="3"/>
                  </a:lnTo>
                  <a:lnTo>
                    <a:pt x="2194" y="6"/>
                  </a:lnTo>
                  <a:close/>
                  <a:moveTo>
                    <a:pt x="364" y="3478"/>
                  </a:moveTo>
                  <a:lnTo>
                    <a:pt x="364" y="3483"/>
                  </a:lnTo>
                  <a:lnTo>
                    <a:pt x="364" y="3488"/>
                  </a:lnTo>
                  <a:lnTo>
                    <a:pt x="364" y="3483"/>
                  </a:lnTo>
                  <a:lnTo>
                    <a:pt x="364" y="3478"/>
                  </a:lnTo>
                  <a:close/>
                  <a:moveTo>
                    <a:pt x="363" y="3512"/>
                  </a:moveTo>
                  <a:lnTo>
                    <a:pt x="362" y="3518"/>
                  </a:lnTo>
                  <a:lnTo>
                    <a:pt x="362" y="3524"/>
                  </a:lnTo>
                  <a:lnTo>
                    <a:pt x="362" y="3518"/>
                  </a:lnTo>
                  <a:lnTo>
                    <a:pt x="363" y="3512"/>
                  </a:lnTo>
                  <a:close/>
                  <a:moveTo>
                    <a:pt x="362" y="3524"/>
                  </a:moveTo>
                  <a:lnTo>
                    <a:pt x="362" y="3524"/>
                  </a:lnTo>
                  <a:lnTo>
                    <a:pt x="362" y="3525"/>
                  </a:lnTo>
                  <a:lnTo>
                    <a:pt x="362" y="3527"/>
                  </a:lnTo>
                  <a:lnTo>
                    <a:pt x="362" y="3530"/>
                  </a:lnTo>
                  <a:lnTo>
                    <a:pt x="362" y="3532"/>
                  </a:lnTo>
                  <a:lnTo>
                    <a:pt x="362" y="3533"/>
                  </a:lnTo>
                  <a:lnTo>
                    <a:pt x="361" y="3534"/>
                  </a:lnTo>
                  <a:lnTo>
                    <a:pt x="361" y="3536"/>
                  </a:lnTo>
                  <a:lnTo>
                    <a:pt x="361" y="3537"/>
                  </a:lnTo>
                  <a:lnTo>
                    <a:pt x="361" y="3538"/>
                  </a:lnTo>
                  <a:lnTo>
                    <a:pt x="361" y="3539"/>
                  </a:lnTo>
                  <a:lnTo>
                    <a:pt x="361" y="3541"/>
                  </a:lnTo>
                  <a:lnTo>
                    <a:pt x="361" y="3542"/>
                  </a:lnTo>
                  <a:lnTo>
                    <a:pt x="360" y="3547"/>
                  </a:lnTo>
                  <a:lnTo>
                    <a:pt x="360" y="3551"/>
                  </a:lnTo>
                  <a:lnTo>
                    <a:pt x="360" y="3552"/>
                  </a:lnTo>
                  <a:lnTo>
                    <a:pt x="360" y="3557"/>
                  </a:lnTo>
                  <a:lnTo>
                    <a:pt x="359" y="3561"/>
                  </a:lnTo>
                  <a:lnTo>
                    <a:pt x="362" y="3524"/>
                  </a:lnTo>
                  <a:close/>
                  <a:moveTo>
                    <a:pt x="361" y="3542"/>
                  </a:moveTo>
                  <a:lnTo>
                    <a:pt x="360" y="3547"/>
                  </a:lnTo>
                  <a:lnTo>
                    <a:pt x="360" y="3551"/>
                  </a:lnTo>
                  <a:lnTo>
                    <a:pt x="361" y="3542"/>
                  </a:lnTo>
                  <a:close/>
                  <a:moveTo>
                    <a:pt x="359" y="3564"/>
                  </a:moveTo>
                  <a:lnTo>
                    <a:pt x="359" y="3564"/>
                  </a:lnTo>
                  <a:close/>
                  <a:moveTo>
                    <a:pt x="359" y="3569"/>
                  </a:moveTo>
                  <a:lnTo>
                    <a:pt x="359" y="3569"/>
                  </a:lnTo>
                  <a:close/>
                  <a:moveTo>
                    <a:pt x="360" y="3577"/>
                  </a:moveTo>
                  <a:lnTo>
                    <a:pt x="360" y="3578"/>
                  </a:lnTo>
                  <a:lnTo>
                    <a:pt x="360" y="3577"/>
                  </a:lnTo>
                  <a:close/>
                  <a:moveTo>
                    <a:pt x="361" y="3583"/>
                  </a:moveTo>
                  <a:lnTo>
                    <a:pt x="361" y="3583"/>
                  </a:lnTo>
                  <a:lnTo>
                    <a:pt x="362" y="3584"/>
                  </a:lnTo>
                  <a:lnTo>
                    <a:pt x="361" y="3583"/>
                  </a:lnTo>
                  <a:close/>
                  <a:moveTo>
                    <a:pt x="363" y="3588"/>
                  </a:moveTo>
                  <a:lnTo>
                    <a:pt x="363" y="3589"/>
                  </a:lnTo>
                  <a:lnTo>
                    <a:pt x="363" y="3588"/>
                  </a:lnTo>
                  <a:close/>
                  <a:moveTo>
                    <a:pt x="367" y="3600"/>
                  </a:moveTo>
                  <a:lnTo>
                    <a:pt x="368" y="3601"/>
                  </a:lnTo>
                  <a:lnTo>
                    <a:pt x="368" y="3603"/>
                  </a:lnTo>
                  <a:lnTo>
                    <a:pt x="368" y="3601"/>
                  </a:lnTo>
                  <a:lnTo>
                    <a:pt x="367" y="3600"/>
                  </a:lnTo>
                  <a:close/>
                  <a:moveTo>
                    <a:pt x="372" y="3613"/>
                  </a:moveTo>
                  <a:lnTo>
                    <a:pt x="373" y="3615"/>
                  </a:lnTo>
                  <a:lnTo>
                    <a:pt x="374" y="3616"/>
                  </a:lnTo>
                  <a:lnTo>
                    <a:pt x="373" y="3615"/>
                  </a:lnTo>
                  <a:lnTo>
                    <a:pt x="372" y="3613"/>
                  </a:lnTo>
                  <a:close/>
                  <a:moveTo>
                    <a:pt x="378" y="3628"/>
                  </a:moveTo>
                  <a:lnTo>
                    <a:pt x="380" y="3629"/>
                  </a:lnTo>
                  <a:lnTo>
                    <a:pt x="381" y="3632"/>
                  </a:lnTo>
                  <a:lnTo>
                    <a:pt x="380" y="3629"/>
                  </a:lnTo>
                  <a:lnTo>
                    <a:pt x="378" y="3628"/>
                  </a:lnTo>
                  <a:close/>
                  <a:moveTo>
                    <a:pt x="385" y="3643"/>
                  </a:moveTo>
                  <a:lnTo>
                    <a:pt x="398" y="3666"/>
                  </a:lnTo>
                  <a:lnTo>
                    <a:pt x="412" y="3692"/>
                  </a:lnTo>
                  <a:lnTo>
                    <a:pt x="427" y="3719"/>
                  </a:lnTo>
                  <a:lnTo>
                    <a:pt x="445" y="3747"/>
                  </a:lnTo>
                  <a:lnTo>
                    <a:pt x="427" y="3719"/>
                  </a:lnTo>
                  <a:lnTo>
                    <a:pt x="412" y="3692"/>
                  </a:lnTo>
                  <a:lnTo>
                    <a:pt x="398" y="3666"/>
                  </a:lnTo>
                  <a:lnTo>
                    <a:pt x="385" y="3643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1287"/>
            <p:cNvSpPr>
              <a:spLocks noChangeAspect="1"/>
            </p:cNvSpPr>
            <p:nvPr/>
          </p:nvSpPr>
          <p:spPr bwMode="auto">
            <a:xfrm>
              <a:off x="4234" y="2662"/>
              <a:ext cx="334" cy="579"/>
            </a:xfrm>
            <a:custGeom>
              <a:avLst/>
              <a:gdLst>
                <a:gd name="T0" fmla="*/ 0 w 2521"/>
                <a:gd name="T1" fmla="*/ 0 h 4100"/>
                <a:gd name="T2" fmla="*/ 0 w 2521"/>
                <a:gd name="T3" fmla="*/ 0 h 4100"/>
                <a:gd name="T4" fmla="*/ 0 w 2521"/>
                <a:gd name="T5" fmla="*/ 0 h 4100"/>
                <a:gd name="T6" fmla="*/ 0 w 2521"/>
                <a:gd name="T7" fmla="*/ 0 h 4100"/>
                <a:gd name="T8" fmla="*/ 0 w 2521"/>
                <a:gd name="T9" fmla="*/ 0 h 4100"/>
                <a:gd name="T10" fmla="*/ 0 w 2521"/>
                <a:gd name="T11" fmla="*/ 0 h 4100"/>
                <a:gd name="T12" fmla="*/ 0 w 2521"/>
                <a:gd name="T13" fmla="*/ 0 h 4100"/>
                <a:gd name="T14" fmla="*/ 0 w 2521"/>
                <a:gd name="T15" fmla="*/ 0 h 4100"/>
                <a:gd name="T16" fmla="*/ 0 w 2521"/>
                <a:gd name="T17" fmla="*/ 0 h 4100"/>
                <a:gd name="T18" fmla="*/ 0 w 2521"/>
                <a:gd name="T19" fmla="*/ 0 h 4100"/>
                <a:gd name="T20" fmla="*/ 0 w 2521"/>
                <a:gd name="T21" fmla="*/ 0 h 4100"/>
                <a:gd name="T22" fmla="*/ 0 w 2521"/>
                <a:gd name="T23" fmla="*/ 0 h 4100"/>
                <a:gd name="T24" fmla="*/ 0 w 2521"/>
                <a:gd name="T25" fmla="*/ 0 h 4100"/>
                <a:gd name="T26" fmla="*/ 0 w 2521"/>
                <a:gd name="T27" fmla="*/ 0 h 4100"/>
                <a:gd name="T28" fmla="*/ 0 w 2521"/>
                <a:gd name="T29" fmla="*/ 0 h 4100"/>
                <a:gd name="T30" fmla="*/ 0 w 2521"/>
                <a:gd name="T31" fmla="*/ 0 h 4100"/>
                <a:gd name="T32" fmla="*/ 0 w 2521"/>
                <a:gd name="T33" fmla="*/ 0 h 4100"/>
                <a:gd name="T34" fmla="*/ 0 w 2521"/>
                <a:gd name="T35" fmla="*/ 0 h 4100"/>
                <a:gd name="T36" fmla="*/ 0 w 2521"/>
                <a:gd name="T37" fmla="*/ 0 h 4100"/>
                <a:gd name="T38" fmla="*/ 0 w 2521"/>
                <a:gd name="T39" fmla="*/ 0 h 4100"/>
                <a:gd name="T40" fmla="*/ 0 w 2521"/>
                <a:gd name="T41" fmla="*/ 0 h 4100"/>
                <a:gd name="T42" fmla="*/ 0 w 2521"/>
                <a:gd name="T43" fmla="*/ 0 h 4100"/>
                <a:gd name="T44" fmla="*/ 0 w 2521"/>
                <a:gd name="T45" fmla="*/ 0 h 4100"/>
                <a:gd name="T46" fmla="*/ 0 w 2521"/>
                <a:gd name="T47" fmla="*/ 0 h 4100"/>
                <a:gd name="T48" fmla="*/ 0 w 2521"/>
                <a:gd name="T49" fmla="*/ 0 h 4100"/>
                <a:gd name="T50" fmla="*/ 0 w 2521"/>
                <a:gd name="T51" fmla="*/ 0 h 4100"/>
                <a:gd name="T52" fmla="*/ 0 w 2521"/>
                <a:gd name="T53" fmla="*/ 0 h 4100"/>
                <a:gd name="T54" fmla="*/ 0 w 2521"/>
                <a:gd name="T55" fmla="*/ 0 h 4100"/>
                <a:gd name="T56" fmla="*/ 0 w 2521"/>
                <a:gd name="T57" fmla="*/ 0 h 4100"/>
                <a:gd name="T58" fmla="*/ 0 w 2521"/>
                <a:gd name="T59" fmla="*/ 0 h 4100"/>
                <a:gd name="T60" fmla="*/ 0 w 2521"/>
                <a:gd name="T61" fmla="*/ 0 h 4100"/>
                <a:gd name="T62" fmla="*/ 0 w 2521"/>
                <a:gd name="T63" fmla="*/ 0 h 4100"/>
                <a:gd name="T64" fmla="*/ 0 w 2521"/>
                <a:gd name="T65" fmla="*/ 0 h 4100"/>
                <a:gd name="T66" fmla="*/ 0 w 2521"/>
                <a:gd name="T67" fmla="*/ 0 h 4100"/>
                <a:gd name="T68" fmla="*/ 0 w 2521"/>
                <a:gd name="T69" fmla="*/ 0 h 4100"/>
                <a:gd name="T70" fmla="*/ 0 w 2521"/>
                <a:gd name="T71" fmla="*/ 0 h 4100"/>
                <a:gd name="T72" fmla="*/ 0 w 2521"/>
                <a:gd name="T73" fmla="*/ 0 h 4100"/>
                <a:gd name="T74" fmla="*/ 0 w 2521"/>
                <a:gd name="T75" fmla="*/ 0 h 4100"/>
                <a:gd name="T76" fmla="*/ 0 w 2521"/>
                <a:gd name="T77" fmla="*/ 0 h 4100"/>
                <a:gd name="T78" fmla="*/ 0 w 2521"/>
                <a:gd name="T79" fmla="*/ 0 h 4100"/>
                <a:gd name="T80" fmla="*/ 0 w 2521"/>
                <a:gd name="T81" fmla="*/ 0 h 4100"/>
                <a:gd name="T82" fmla="*/ 0 w 2521"/>
                <a:gd name="T83" fmla="*/ 0 h 4100"/>
                <a:gd name="T84" fmla="*/ 0 w 2521"/>
                <a:gd name="T85" fmla="*/ 0 h 4100"/>
                <a:gd name="T86" fmla="*/ 0 w 2521"/>
                <a:gd name="T87" fmla="*/ 0 h 4100"/>
                <a:gd name="T88" fmla="*/ 0 w 2521"/>
                <a:gd name="T89" fmla="*/ 0 h 4100"/>
                <a:gd name="T90" fmla="*/ 0 w 2521"/>
                <a:gd name="T91" fmla="*/ 0 h 4100"/>
                <a:gd name="T92" fmla="*/ 0 w 2521"/>
                <a:gd name="T93" fmla="*/ 0 h 4100"/>
                <a:gd name="T94" fmla="*/ 0 w 2521"/>
                <a:gd name="T95" fmla="*/ 0 h 4100"/>
                <a:gd name="T96" fmla="*/ 0 w 2521"/>
                <a:gd name="T97" fmla="*/ 0 h 4100"/>
                <a:gd name="T98" fmla="*/ 0 w 2521"/>
                <a:gd name="T99" fmla="*/ 0 h 4100"/>
                <a:gd name="T100" fmla="*/ 0 w 2521"/>
                <a:gd name="T101" fmla="*/ 0 h 4100"/>
                <a:gd name="T102" fmla="*/ 0 w 2521"/>
                <a:gd name="T103" fmla="*/ 0 h 4100"/>
                <a:gd name="T104" fmla="*/ 0 w 2521"/>
                <a:gd name="T105" fmla="*/ 0 h 4100"/>
                <a:gd name="T106" fmla="*/ 0 w 2521"/>
                <a:gd name="T107" fmla="*/ 0 h 4100"/>
                <a:gd name="T108" fmla="*/ 0 w 2521"/>
                <a:gd name="T109" fmla="*/ 0 h 4100"/>
                <a:gd name="T110" fmla="*/ 0 w 2521"/>
                <a:gd name="T111" fmla="*/ 0 h 4100"/>
                <a:gd name="T112" fmla="*/ 0 w 2521"/>
                <a:gd name="T113" fmla="*/ 0 h 4100"/>
                <a:gd name="T114" fmla="*/ 0 w 2521"/>
                <a:gd name="T115" fmla="*/ 0 h 4100"/>
                <a:gd name="T116" fmla="*/ 0 w 2521"/>
                <a:gd name="T117" fmla="*/ 0 h 4100"/>
                <a:gd name="T118" fmla="*/ 0 w 2521"/>
                <a:gd name="T119" fmla="*/ 0 h 41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21"/>
                <a:gd name="T181" fmla="*/ 0 h 4100"/>
                <a:gd name="T182" fmla="*/ 2521 w 2521"/>
                <a:gd name="T183" fmla="*/ 4100 h 41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21" h="4100">
                  <a:moveTo>
                    <a:pt x="2194" y="6"/>
                  </a:moveTo>
                  <a:lnTo>
                    <a:pt x="2159" y="77"/>
                  </a:lnTo>
                  <a:lnTo>
                    <a:pt x="2159" y="258"/>
                  </a:lnTo>
                  <a:lnTo>
                    <a:pt x="2067" y="350"/>
                  </a:lnTo>
                  <a:lnTo>
                    <a:pt x="2075" y="350"/>
                  </a:lnTo>
                  <a:lnTo>
                    <a:pt x="2096" y="351"/>
                  </a:lnTo>
                  <a:lnTo>
                    <a:pt x="2110" y="352"/>
                  </a:lnTo>
                  <a:lnTo>
                    <a:pt x="2125" y="354"/>
                  </a:lnTo>
                  <a:lnTo>
                    <a:pt x="2141" y="357"/>
                  </a:lnTo>
                  <a:lnTo>
                    <a:pt x="2159" y="360"/>
                  </a:lnTo>
                  <a:lnTo>
                    <a:pt x="2175" y="365"/>
                  </a:lnTo>
                  <a:lnTo>
                    <a:pt x="2192" y="371"/>
                  </a:lnTo>
                  <a:lnTo>
                    <a:pt x="2207" y="379"/>
                  </a:lnTo>
                  <a:lnTo>
                    <a:pt x="2221" y="388"/>
                  </a:lnTo>
                  <a:lnTo>
                    <a:pt x="2226" y="392"/>
                  </a:lnTo>
                  <a:lnTo>
                    <a:pt x="2233" y="397"/>
                  </a:lnTo>
                  <a:lnTo>
                    <a:pt x="2237" y="404"/>
                  </a:lnTo>
                  <a:lnTo>
                    <a:pt x="2242" y="409"/>
                  </a:lnTo>
                  <a:lnTo>
                    <a:pt x="2245" y="417"/>
                  </a:lnTo>
                  <a:lnTo>
                    <a:pt x="2247" y="424"/>
                  </a:lnTo>
                  <a:lnTo>
                    <a:pt x="2248" y="431"/>
                  </a:lnTo>
                  <a:lnTo>
                    <a:pt x="2249" y="440"/>
                  </a:lnTo>
                  <a:lnTo>
                    <a:pt x="2248" y="449"/>
                  </a:lnTo>
                  <a:lnTo>
                    <a:pt x="2247" y="457"/>
                  </a:lnTo>
                  <a:lnTo>
                    <a:pt x="2245" y="465"/>
                  </a:lnTo>
                  <a:lnTo>
                    <a:pt x="2242" y="474"/>
                  </a:lnTo>
                  <a:lnTo>
                    <a:pt x="2237" y="482"/>
                  </a:lnTo>
                  <a:lnTo>
                    <a:pt x="2233" y="490"/>
                  </a:lnTo>
                  <a:lnTo>
                    <a:pt x="2226" y="499"/>
                  </a:lnTo>
                  <a:lnTo>
                    <a:pt x="2221" y="506"/>
                  </a:lnTo>
                  <a:lnTo>
                    <a:pt x="2207" y="523"/>
                  </a:lnTo>
                  <a:lnTo>
                    <a:pt x="2192" y="537"/>
                  </a:lnTo>
                  <a:lnTo>
                    <a:pt x="2175" y="551"/>
                  </a:lnTo>
                  <a:lnTo>
                    <a:pt x="2159" y="565"/>
                  </a:lnTo>
                  <a:lnTo>
                    <a:pt x="2125" y="588"/>
                  </a:lnTo>
                  <a:lnTo>
                    <a:pt x="2096" y="605"/>
                  </a:lnTo>
                  <a:lnTo>
                    <a:pt x="2075" y="617"/>
                  </a:lnTo>
                  <a:lnTo>
                    <a:pt x="2067" y="622"/>
                  </a:lnTo>
                  <a:lnTo>
                    <a:pt x="2067" y="623"/>
                  </a:lnTo>
                  <a:lnTo>
                    <a:pt x="2067" y="632"/>
                  </a:lnTo>
                  <a:lnTo>
                    <a:pt x="2067" y="660"/>
                  </a:lnTo>
                  <a:lnTo>
                    <a:pt x="2067" y="712"/>
                  </a:lnTo>
                  <a:lnTo>
                    <a:pt x="2069" y="728"/>
                  </a:lnTo>
                  <a:lnTo>
                    <a:pt x="2072" y="742"/>
                  </a:lnTo>
                  <a:lnTo>
                    <a:pt x="2076" y="754"/>
                  </a:lnTo>
                  <a:lnTo>
                    <a:pt x="2082" y="765"/>
                  </a:lnTo>
                  <a:lnTo>
                    <a:pt x="2089" y="776"/>
                  </a:lnTo>
                  <a:lnTo>
                    <a:pt x="2097" y="785"/>
                  </a:lnTo>
                  <a:lnTo>
                    <a:pt x="2104" y="794"/>
                  </a:lnTo>
                  <a:lnTo>
                    <a:pt x="2113" y="802"/>
                  </a:lnTo>
                  <a:lnTo>
                    <a:pt x="2122" y="811"/>
                  </a:lnTo>
                  <a:lnTo>
                    <a:pt x="2130" y="820"/>
                  </a:lnTo>
                  <a:lnTo>
                    <a:pt x="2137" y="829"/>
                  </a:lnTo>
                  <a:lnTo>
                    <a:pt x="2145" y="839"/>
                  </a:lnTo>
                  <a:lnTo>
                    <a:pt x="2150" y="850"/>
                  </a:lnTo>
                  <a:lnTo>
                    <a:pt x="2155" y="863"/>
                  </a:lnTo>
                  <a:lnTo>
                    <a:pt x="2158" y="877"/>
                  </a:lnTo>
                  <a:lnTo>
                    <a:pt x="2159" y="894"/>
                  </a:lnTo>
                  <a:lnTo>
                    <a:pt x="2158" y="901"/>
                  </a:lnTo>
                  <a:lnTo>
                    <a:pt x="2156" y="910"/>
                  </a:lnTo>
                  <a:lnTo>
                    <a:pt x="2151" y="919"/>
                  </a:lnTo>
                  <a:lnTo>
                    <a:pt x="2147" y="927"/>
                  </a:lnTo>
                  <a:lnTo>
                    <a:pt x="2140" y="936"/>
                  </a:lnTo>
                  <a:lnTo>
                    <a:pt x="2134" y="945"/>
                  </a:lnTo>
                  <a:lnTo>
                    <a:pt x="2126" y="952"/>
                  </a:lnTo>
                  <a:lnTo>
                    <a:pt x="2118" y="961"/>
                  </a:lnTo>
                  <a:lnTo>
                    <a:pt x="2077" y="995"/>
                  </a:lnTo>
                  <a:lnTo>
                    <a:pt x="2034" y="1030"/>
                  </a:lnTo>
                  <a:lnTo>
                    <a:pt x="2013" y="1046"/>
                  </a:lnTo>
                  <a:lnTo>
                    <a:pt x="1995" y="1063"/>
                  </a:lnTo>
                  <a:lnTo>
                    <a:pt x="1986" y="1072"/>
                  </a:lnTo>
                  <a:lnTo>
                    <a:pt x="1979" y="1081"/>
                  </a:lnTo>
                  <a:lnTo>
                    <a:pt x="1973" y="1088"/>
                  </a:lnTo>
                  <a:lnTo>
                    <a:pt x="1967" y="1097"/>
                  </a:lnTo>
                  <a:lnTo>
                    <a:pt x="1963" y="1106"/>
                  </a:lnTo>
                  <a:lnTo>
                    <a:pt x="1960" y="1115"/>
                  </a:lnTo>
                  <a:lnTo>
                    <a:pt x="1959" y="1123"/>
                  </a:lnTo>
                  <a:lnTo>
                    <a:pt x="1959" y="1131"/>
                  </a:lnTo>
                  <a:lnTo>
                    <a:pt x="1961" y="1140"/>
                  </a:lnTo>
                  <a:lnTo>
                    <a:pt x="1964" y="1148"/>
                  </a:lnTo>
                  <a:lnTo>
                    <a:pt x="1970" y="1157"/>
                  </a:lnTo>
                  <a:lnTo>
                    <a:pt x="1977" y="1166"/>
                  </a:lnTo>
                  <a:lnTo>
                    <a:pt x="1993" y="1180"/>
                  </a:lnTo>
                  <a:lnTo>
                    <a:pt x="2007" y="1192"/>
                  </a:lnTo>
                  <a:lnTo>
                    <a:pt x="2020" y="1199"/>
                  </a:lnTo>
                  <a:lnTo>
                    <a:pt x="2029" y="1205"/>
                  </a:lnTo>
                  <a:lnTo>
                    <a:pt x="2038" y="1208"/>
                  </a:lnTo>
                  <a:lnTo>
                    <a:pt x="2046" y="1210"/>
                  </a:lnTo>
                  <a:lnTo>
                    <a:pt x="2051" y="1210"/>
                  </a:lnTo>
                  <a:lnTo>
                    <a:pt x="2057" y="1210"/>
                  </a:lnTo>
                  <a:lnTo>
                    <a:pt x="2060" y="1210"/>
                  </a:lnTo>
                  <a:lnTo>
                    <a:pt x="2063" y="1211"/>
                  </a:lnTo>
                  <a:lnTo>
                    <a:pt x="2065" y="1214"/>
                  </a:lnTo>
                  <a:lnTo>
                    <a:pt x="2066" y="1217"/>
                  </a:lnTo>
                  <a:lnTo>
                    <a:pt x="2067" y="1230"/>
                  </a:lnTo>
                  <a:lnTo>
                    <a:pt x="2067" y="1256"/>
                  </a:lnTo>
                  <a:lnTo>
                    <a:pt x="2067" y="1265"/>
                  </a:lnTo>
                  <a:lnTo>
                    <a:pt x="2064" y="1273"/>
                  </a:lnTo>
                  <a:lnTo>
                    <a:pt x="2061" y="1281"/>
                  </a:lnTo>
                  <a:lnTo>
                    <a:pt x="2057" y="1290"/>
                  </a:lnTo>
                  <a:lnTo>
                    <a:pt x="2050" y="1298"/>
                  </a:lnTo>
                  <a:lnTo>
                    <a:pt x="2042" y="1307"/>
                  </a:lnTo>
                  <a:lnTo>
                    <a:pt x="2035" y="1316"/>
                  </a:lnTo>
                  <a:lnTo>
                    <a:pt x="2025" y="1325"/>
                  </a:lnTo>
                  <a:lnTo>
                    <a:pt x="2004" y="1341"/>
                  </a:lnTo>
                  <a:lnTo>
                    <a:pt x="1982" y="1358"/>
                  </a:lnTo>
                  <a:lnTo>
                    <a:pt x="1958" y="1375"/>
                  </a:lnTo>
                  <a:lnTo>
                    <a:pt x="1931" y="1392"/>
                  </a:lnTo>
                  <a:lnTo>
                    <a:pt x="1906" y="1409"/>
                  </a:lnTo>
                  <a:lnTo>
                    <a:pt x="1881" y="1426"/>
                  </a:lnTo>
                  <a:lnTo>
                    <a:pt x="1859" y="1443"/>
                  </a:lnTo>
                  <a:lnTo>
                    <a:pt x="1838" y="1461"/>
                  </a:lnTo>
                  <a:lnTo>
                    <a:pt x="1829" y="1468"/>
                  </a:lnTo>
                  <a:lnTo>
                    <a:pt x="1820" y="1477"/>
                  </a:lnTo>
                  <a:lnTo>
                    <a:pt x="1814" y="1486"/>
                  </a:lnTo>
                  <a:lnTo>
                    <a:pt x="1807" y="1494"/>
                  </a:lnTo>
                  <a:lnTo>
                    <a:pt x="1802" y="1503"/>
                  </a:lnTo>
                  <a:lnTo>
                    <a:pt x="1799" y="1511"/>
                  </a:lnTo>
                  <a:lnTo>
                    <a:pt x="1797" y="1519"/>
                  </a:lnTo>
                  <a:lnTo>
                    <a:pt x="1795" y="1528"/>
                  </a:lnTo>
                  <a:lnTo>
                    <a:pt x="1795" y="1559"/>
                  </a:lnTo>
                  <a:lnTo>
                    <a:pt x="1795" y="1582"/>
                  </a:lnTo>
                  <a:lnTo>
                    <a:pt x="1795" y="1601"/>
                  </a:lnTo>
                  <a:lnTo>
                    <a:pt x="1795" y="1618"/>
                  </a:lnTo>
                  <a:lnTo>
                    <a:pt x="1795" y="1636"/>
                  </a:lnTo>
                  <a:lnTo>
                    <a:pt x="1795" y="1655"/>
                  </a:lnTo>
                  <a:lnTo>
                    <a:pt x="1795" y="1679"/>
                  </a:lnTo>
                  <a:lnTo>
                    <a:pt x="1795" y="1710"/>
                  </a:lnTo>
                  <a:lnTo>
                    <a:pt x="1794" y="1727"/>
                  </a:lnTo>
                  <a:lnTo>
                    <a:pt x="1791" y="1747"/>
                  </a:lnTo>
                  <a:lnTo>
                    <a:pt x="1787" y="1767"/>
                  </a:lnTo>
                  <a:lnTo>
                    <a:pt x="1780" y="1789"/>
                  </a:lnTo>
                  <a:lnTo>
                    <a:pt x="1771" y="1810"/>
                  </a:lnTo>
                  <a:lnTo>
                    <a:pt x="1762" y="1831"/>
                  </a:lnTo>
                  <a:lnTo>
                    <a:pt x="1751" y="1850"/>
                  </a:lnTo>
                  <a:lnTo>
                    <a:pt x="1739" y="1869"/>
                  </a:lnTo>
                  <a:lnTo>
                    <a:pt x="1732" y="1876"/>
                  </a:lnTo>
                  <a:lnTo>
                    <a:pt x="1726" y="1884"/>
                  </a:lnTo>
                  <a:lnTo>
                    <a:pt x="1719" y="1892"/>
                  </a:lnTo>
                  <a:lnTo>
                    <a:pt x="1712" y="1897"/>
                  </a:lnTo>
                  <a:lnTo>
                    <a:pt x="1704" y="1902"/>
                  </a:lnTo>
                  <a:lnTo>
                    <a:pt x="1696" y="1907"/>
                  </a:lnTo>
                  <a:lnTo>
                    <a:pt x="1689" y="1911"/>
                  </a:lnTo>
                  <a:lnTo>
                    <a:pt x="1681" y="1913"/>
                  </a:lnTo>
                  <a:lnTo>
                    <a:pt x="1672" y="1916"/>
                  </a:lnTo>
                  <a:lnTo>
                    <a:pt x="1665" y="1916"/>
                  </a:lnTo>
                  <a:lnTo>
                    <a:pt x="1656" y="1914"/>
                  </a:lnTo>
                  <a:lnTo>
                    <a:pt x="1648" y="1913"/>
                  </a:lnTo>
                  <a:lnTo>
                    <a:pt x="1640" y="1910"/>
                  </a:lnTo>
                  <a:lnTo>
                    <a:pt x="1631" y="1905"/>
                  </a:lnTo>
                  <a:lnTo>
                    <a:pt x="1622" y="1898"/>
                  </a:lnTo>
                  <a:lnTo>
                    <a:pt x="1615" y="1890"/>
                  </a:lnTo>
                  <a:lnTo>
                    <a:pt x="1598" y="1874"/>
                  </a:lnTo>
                  <a:lnTo>
                    <a:pt x="1584" y="1857"/>
                  </a:lnTo>
                  <a:lnTo>
                    <a:pt x="1572" y="1840"/>
                  </a:lnTo>
                  <a:lnTo>
                    <a:pt x="1561" y="1824"/>
                  </a:lnTo>
                  <a:lnTo>
                    <a:pt x="1553" y="1809"/>
                  </a:lnTo>
                  <a:lnTo>
                    <a:pt x="1546" y="1794"/>
                  </a:lnTo>
                  <a:lnTo>
                    <a:pt x="1540" y="1779"/>
                  </a:lnTo>
                  <a:lnTo>
                    <a:pt x="1535" y="1766"/>
                  </a:lnTo>
                  <a:lnTo>
                    <a:pt x="1529" y="1742"/>
                  </a:lnTo>
                  <a:lnTo>
                    <a:pt x="1526" y="1725"/>
                  </a:lnTo>
                  <a:lnTo>
                    <a:pt x="1523" y="1713"/>
                  </a:lnTo>
                  <a:lnTo>
                    <a:pt x="1523" y="1710"/>
                  </a:lnTo>
                  <a:lnTo>
                    <a:pt x="1520" y="1705"/>
                  </a:lnTo>
                  <a:lnTo>
                    <a:pt x="1509" y="1697"/>
                  </a:lnTo>
                  <a:lnTo>
                    <a:pt x="1495" y="1686"/>
                  </a:lnTo>
                  <a:lnTo>
                    <a:pt x="1479" y="1675"/>
                  </a:lnTo>
                  <a:lnTo>
                    <a:pt x="1470" y="1672"/>
                  </a:lnTo>
                  <a:lnTo>
                    <a:pt x="1461" y="1670"/>
                  </a:lnTo>
                  <a:lnTo>
                    <a:pt x="1458" y="1670"/>
                  </a:lnTo>
                  <a:lnTo>
                    <a:pt x="1454" y="1670"/>
                  </a:lnTo>
                  <a:lnTo>
                    <a:pt x="1450" y="1670"/>
                  </a:lnTo>
                  <a:lnTo>
                    <a:pt x="1447" y="1672"/>
                  </a:lnTo>
                  <a:lnTo>
                    <a:pt x="1444" y="1673"/>
                  </a:lnTo>
                  <a:lnTo>
                    <a:pt x="1442" y="1676"/>
                  </a:lnTo>
                  <a:lnTo>
                    <a:pt x="1438" y="1679"/>
                  </a:lnTo>
                  <a:lnTo>
                    <a:pt x="1436" y="1684"/>
                  </a:lnTo>
                  <a:lnTo>
                    <a:pt x="1435" y="1688"/>
                  </a:lnTo>
                  <a:lnTo>
                    <a:pt x="1434" y="1695"/>
                  </a:lnTo>
                  <a:lnTo>
                    <a:pt x="1433" y="1701"/>
                  </a:lnTo>
                  <a:lnTo>
                    <a:pt x="1433" y="1710"/>
                  </a:lnTo>
                  <a:lnTo>
                    <a:pt x="1432" y="1726"/>
                  </a:lnTo>
                  <a:lnTo>
                    <a:pt x="1429" y="1744"/>
                  </a:lnTo>
                  <a:lnTo>
                    <a:pt x="1424" y="1761"/>
                  </a:lnTo>
                  <a:lnTo>
                    <a:pt x="1419" y="1777"/>
                  </a:lnTo>
                  <a:lnTo>
                    <a:pt x="1405" y="1811"/>
                  </a:lnTo>
                  <a:lnTo>
                    <a:pt x="1387" y="1846"/>
                  </a:lnTo>
                  <a:lnTo>
                    <a:pt x="1371" y="1880"/>
                  </a:lnTo>
                  <a:lnTo>
                    <a:pt x="1357" y="1913"/>
                  </a:lnTo>
                  <a:lnTo>
                    <a:pt x="1350" y="1931"/>
                  </a:lnTo>
                  <a:lnTo>
                    <a:pt x="1346" y="1947"/>
                  </a:lnTo>
                  <a:lnTo>
                    <a:pt x="1343" y="1964"/>
                  </a:lnTo>
                  <a:lnTo>
                    <a:pt x="1343" y="1982"/>
                  </a:lnTo>
                  <a:lnTo>
                    <a:pt x="1343" y="1998"/>
                  </a:lnTo>
                  <a:lnTo>
                    <a:pt x="1346" y="2016"/>
                  </a:lnTo>
                  <a:lnTo>
                    <a:pt x="1350" y="2033"/>
                  </a:lnTo>
                  <a:lnTo>
                    <a:pt x="1357" y="2049"/>
                  </a:lnTo>
                  <a:lnTo>
                    <a:pt x="1371" y="2083"/>
                  </a:lnTo>
                  <a:lnTo>
                    <a:pt x="1387" y="2118"/>
                  </a:lnTo>
                  <a:lnTo>
                    <a:pt x="1405" y="2152"/>
                  </a:lnTo>
                  <a:lnTo>
                    <a:pt x="1419" y="2185"/>
                  </a:lnTo>
                  <a:lnTo>
                    <a:pt x="1424" y="2203"/>
                  </a:lnTo>
                  <a:lnTo>
                    <a:pt x="1429" y="2219"/>
                  </a:lnTo>
                  <a:lnTo>
                    <a:pt x="1432" y="2237"/>
                  </a:lnTo>
                  <a:lnTo>
                    <a:pt x="1433" y="2254"/>
                  </a:lnTo>
                  <a:lnTo>
                    <a:pt x="1433" y="2262"/>
                  </a:lnTo>
                  <a:lnTo>
                    <a:pt x="1435" y="2268"/>
                  </a:lnTo>
                  <a:lnTo>
                    <a:pt x="1437" y="2275"/>
                  </a:lnTo>
                  <a:lnTo>
                    <a:pt x="1441" y="2280"/>
                  </a:lnTo>
                  <a:lnTo>
                    <a:pt x="1445" y="2284"/>
                  </a:lnTo>
                  <a:lnTo>
                    <a:pt x="1449" y="2288"/>
                  </a:lnTo>
                  <a:lnTo>
                    <a:pt x="1455" y="2290"/>
                  </a:lnTo>
                  <a:lnTo>
                    <a:pt x="1461" y="2292"/>
                  </a:lnTo>
                  <a:lnTo>
                    <a:pt x="1468" y="2293"/>
                  </a:lnTo>
                  <a:lnTo>
                    <a:pt x="1475" y="2294"/>
                  </a:lnTo>
                  <a:lnTo>
                    <a:pt x="1482" y="2294"/>
                  </a:lnTo>
                  <a:lnTo>
                    <a:pt x="1491" y="2293"/>
                  </a:lnTo>
                  <a:lnTo>
                    <a:pt x="1507" y="2291"/>
                  </a:lnTo>
                  <a:lnTo>
                    <a:pt x="1523" y="2288"/>
                  </a:lnTo>
                  <a:lnTo>
                    <a:pt x="1541" y="2283"/>
                  </a:lnTo>
                  <a:lnTo>
                    <a:pt x="1557" y="2278"/>
                  </a:lnTo>
                  <a:lnTo>
                    <a:pt x="1572" y="2272"/>
                  </a:lnTo>
                  <a:lnTo>
                    <a:pt x="1586" y="2266"/>
                  </a:lnTo>
                  <a:lnTo>
                    <a:pt x="1606" y="2257"/>
                  </a:lnTo>
                  <a:lnTo>
                    <a:pt x="1615" y="2254"/>
                  </a:lnTo>
                  <a:lnTo>
                    <a:pt x="1622" y="2257"/>
                  </a:lnTo>
                  <a:lnTo>
                    <a:pt x="1643" y="2269"/>
                  </a:lnTo>
                  <a:lnTo>
                    <a:pt x="1671" y="2288"/>
                  </a:lnTo>
                  <a:lnTo>
                    <a:pt x="1705" y="2311"/>
                  </a:lnTo>
                  <a:lnTo>
                    <a:pt x="1721" y="2324"/>
                  </a:lnTo>
                  <a:lnTo>
                    <a:pt x="1738" y="2338"/>
                  </a:lnTo>
                  <a:lnTo>
                    <a:pt x="1754" y="2353"/>
                  </a:lnTo>
                  <a:lnTo>
                    <a:pt x="1767" y="2368"/>
                  </a:lnTo>
                  <a:lnTo>
                    <a:pt x="1774" y="2377"/>
                  </a:lnTo>
                  <a:lnTo>
                    <a:pt x="1779" y="2385"/>
                  </a:lnTo>
                  <a:lnTo>
                    <a:pt x="1783" y="2393"/>
                  </a:lnTo>
                  <a:lnTo>
                    <a:pt x="1788" y="2401"/>
                  </a:lnTo>
                  <a:lnTo>
                    <a:pt x="1791" y="2410"/>
                  </a:lnTo>
                  <a:lnTo>
                    <a:pt x="1793" y="2418"/>
                  </a:lnTo>
                  <a:lnTo>
                    <a:pt x="1795" y="2427"/>
                  </a:lnTo>
                  <a:lnTo>
                    <a:pt x="1795" y="2435"/>
                  </a:lnTo>
                  <a:lnTo>
                    <a:pt x="1794" y="2451"/>
                  </a:lnTo>
                  <a:lnTo>
                    <a:pt x="1792" y="2465"/>
                  </a:lnTo>
                  <a:lnTo>
                    <a:pt x="1788" y="2478"/>
                  </a:lnTo>
                  <a:lnTo>
                    <a:pt x="1783" y="2489"/>
                  </a:lnTo>
                  <a:lnTo>
                    <a:pt x="1771" y="2509"/>
                  </a:lnTo>
                  <a:lnTo>
                    <a:pt x="1762" y="2526"/>
                  </a:lnTo>
                  <a:lnTo>
                    <a:pt x="1758" y="2535"/>
                  </a:lnTo>
                  <a:lnTo>
                    <a:pt x="1756" y="2543"/>
                  </a:lnTo>
                  <a:lnTo>
                    <a:pt x="1755" y="2548"/>
                  </a:lnTo>
                  <a:lnTo>
                    <a:pt x="1755" y="2552"/>
                  </a:lnTo>
                  <a:lnTo>
                    <a:pt x="1756" y="2558"/>
                  </a:lnTo>
                  <a:lnTo>
                    <a:pt x="1757" y="2563"/>
                  </a:lnTo>
                  <a:lnTo>
                    <a:pt x="1762" y="2574"/>
                  </a:lnTo>
                  <a:lnTo>
                    <a:pt x="1769" y="2586"/>
                  </a:lnTo>
                  <a:lnTo>
                    <a:pt x="1780" y="2600"/>
                  </a:lnTo>
                  <a:lnTo>
                    <a:pt x="1795" y="2616"/>
                  </a:lnTo>
                  <a:lnTo>
                    <a:pt x="1814" y="2634"/>
                  </a:lnTo>
                  <a:lnTo>
                    <a:pt x="1834" y="2650"/>
                  </a:lnTo>
                  <a:lnTo>
                    <a:pt x="1854" y="2666"/>
                  </a:lnTo>
                  <a:lnTo>
                    <a:pt x="1876" y="2682"/>
                  </a:lnTo>
                  <a:lnTo>
                    <a:pt x="1899" y="2696"/>
                  </a:lnTo>
                  <a:lnTo>
                    <a:pt x="1922" y="2709"/>
                  </a:lnTo>
                  <a:lnTo>
                    <a:pt x="1945" y="2721"/>
                  </a:lnTo>
                  <a:lnTo>
                    <a:pt x="1966" y="2730"/>
                  </a:lnTo>
                  <a:lnTo>
                    <a:pt x="1986" y="2737"/>
                  </a:lnTo>
                  <a:lnTo>
                    <a:pt x="2005" y="2743"/>
                  </a:lnTo>
                  <a:lnTo>
                    <a:pt x="2014" y="2744"/>
                  </a:lnTo>
                  <a:lnTo>
                    <a:pt x="2023" y="2745"/>
                  </a:lnTo>
                  <a:lnTo>
                    <a:pt x="2030" y="2745"/>
                  </a:lnTo>
                  <a:lnTo>
                    <a:pt x="2038" y="2744"/>
                  </a:lnTo>
                  <a:lnTo>
                    <a:pt x="2045" y="2743"/>
                  </a:lnTo>
                  <a:lnTo>
                    <a:pt x="2050" y="2740"/>
                  </a:lnTo>
                  <a:lnTo>
                    <a:pt x="2056" y="2737"/>
                  </a:lnTo>
                  <a:lnTo>
                    <a:pt x="2060" y="2733"/>
                  </a:lnTo>
                  <a:lnTo>
                    <a:pt x="2063" y="2728"/>
                  </a:lnTo>
                  <a:lnTo>
                    <a:pt x="2065" y="2722"/>
                  </a:lnTo>
                  <a:lnTo>
                    <a:pt x="2067" y="2715"/>
                  </a:lnTo>
                  <a:lnTo>
                    <a:pt x="2067" y="2707"/>
                  </a:lnTo>
                  <a:lnTo>
                    <a:pt x="2067" y="2654"/>
                  </a:lnTo>
                  <a:lnTo>
                    <a:pt x="2067" y="2628"/>
                  </a:lnTo>
                  <a:lnTo>
                    <a:pt x="2067" y="2617"/>
                  </a:lnTo>
                  <a:lnTo>
                    <a:pt x="2067" y="2616"/>
                  </a:lnTo>
                  <a:lnTo>
                    <a:pt x="2075" y="2616"/>
                  </a:lnTo>
                  <a:lnTo>
                    <a:pt x="2096" y="2615"/>
                  </a:lnTo>
                  <a:lnTo>
                    <a:pt x="2110" y="2614"/>
                  </a:lnTo>
                  <a:lnTo>
                    <a:pt x="2125" y="2612"/>
                  </a:lnTo>
                  <a:lnTo>
                    <a:pt x="2141" y="2609"/>
                  </a:lnTo>
                  <a:lnTo>
                    <a:pt x="2159" y="2605"/>
                  </a:lnTo>
                  <a:lnTo>
                    <a:pt x="2175" y="2600"/>
                  </a:lnTo>
                  <a:lnTo>
                    <a:pt x="2192" y="2595"/>
                  </a:lnTo>
                  <a:lnTo>
                    <a:pt x="2207" y="2587"/>
                  </a:lnTo>
                  <a:lnTo>
                    <a:pt x="2221" y="2578"/>
                  </a:lnTo>
                  <a:lnTo>
                    <a:pt x="2226" y="2573"/>
                  </a:lnTo>
                  <a:lnTo>
                    <a:pt x="2233" y="2567"/>
                  </a:lnTo>
                  <a:lnTo>
                    <a:pt x="2237" y="2562"/>
                  </a:lnTo>
                  <a:lnTo>
                    <a:pt x="2242" y="2555"/>
                  </a:lnTo>
                  <a:lnTo>
                    <a:pt x="2245" y="2549"/>
                  </a:lnTo>
                  <a:lnTo>
                    <a:pt x="2247" y="2541"/>
                  </a:lnTo>
                  <a:lnTo>
                    <a:pt x="2248" y="2534"/>
                  </a:lnTo>
                  <a:lnTo>
                    <a:pt x="2249" y="2526"/>
                  </a:lnTo>
                  <a:lnTo>
                    <a:pt x="2249" y="2518"/>
                  </a:lnTo>
                  <a:lnTo>
                    <a:pt x="2250" y="2513"/>
                  </a:lnTo>
                  <a:lnTo>
                    <a:pt x="2251" y="2510"/>
                  </a:lnTo>
                  <a:lnTo>
                    <a:pt x="2254" y="2508"/>
                  </a:lnTo>
                  <a:lnTo>
                    <a:pt x="2255" y="2508"/>
                  </a:lnTo>
                  <a:lnTo>
                    <a:pt x="2258" y="2509"/>
                  </a:lnTo>
                  <a:lnTo>
                    <a:pt x="2260" y="2512"/>
                  </a:lnTo>
                  <a:lnTo>
                    <a:pt x="2263" y="2516"/>
                  </a:lnTo>
                  <a:lnTo>
                    <a:pt x="2270" y="2528"/>
                  </a:lnTo>
                  <a:lnTo>
                    <a:pt x="2278" y="2543"/>
                  </a:lnTo>
                  <a:lnTo>
                    <a:pt x="2286" y="2562"/>
                  </a:lnTo>
                  <a:lnTo>
                    <a:pt x="2295" y="2583"/>
                  </a:lnTo>
                  <a:lnTo>
                    <a:pt x="2311" y="2626"/>
                  </a:lnTo>
                  <a:lnTo>
                    <a:pt x="2325" y="2666"/>
                  </a:lnTo>
                  <a:lnTo>
                    <a:pt x="2336" y="2696"/>
                  </a:lnTo>
                  <a:lnTo>
                    <a:pt x="2340" y="2707"/>
                  </a:lnTo>
                  <a:lnTo>
                    <a:pt x="2344" y="2708"/>
                  </a:lnTo>
                  <a:lnTo>
                    <a:pt x="2354" y="2709"/>
                  </a:lnTo>
                  <a:lnTo>
                    <a:pt x="2361" y="2710"/>
                  </a:lnTo>
                  <a:lnTo>
                    <a:pt x="2369" y="2712"/>
                  </a:lnTo>
                  <a:lnTo>
                    <a:pt x="2377" y="2714"/>
                  </a:lnTo>
                  <a:lnTo>
                    <a:pt x="2385" y="2719"/>
                  </a:lnTo>
                  <a:lnTo>
                    <a:pt x="2394" y="2723"/>
                  </a:lnTo>
                  <a:lnTo>
                    <a:pt x="2402" y="2730"/>
                  </a:lnTo>
                  <a:lnTo>
                    <a:pt x="2409" y="2737"/>
                  </a:lnTo>
                  <a:lnTo>
                    <a:pt x="2417" y="2746"/>
                  </a:lnTo>
                  <a:lnTo>
                    <a:pt x="2422" y="2756"/>
                  </a:lnTo>
                  <a:lnTo>
                    <a:pt x="2427" y="2768"/>
                  </a:lnTo>
                  <a:lnTo>
                    <a:pt x="2430" y="2782"/>
                  </a:lnTo>
                  <a:lnTo>
                    <a:pt x="2431" y="2798"/>
                  </a:lnTo>
                  <a:lnTo>
                    <a:pt x="2432" y="2813"/>
                  </a:lnTo>
                  <a:lnTo>
                    <a:pt x="2434" y="2827"/>
                  </a:lnTo>
                  <a:lnTo>
                    <a:pt x="2439" y="2839"/>
                  </a:lnTo>
                  <a:lnTo>
                    <a:pt x="2445" y="2850"/>
                  </a:lnTo>
                  <a:lnTo>
                    <a:pt x="2452" y="2859"/>
                  </a:lnTo>
                  <a:lnTo>
                    <a:pt x="2459" y="2867"/>
                  </a:lnTo>
                  <a:lnTo>
                    <a:pt x="2467" y="2872"/>
                  </a:lnTo>
                  <a:lnTo>
                    <a:pt x="2476" y="2878"/>
                  </a:lnTo>
                  <a:lnTo>
                    <a:pt x="2484" y="2881"/>
                  </a:lnTo>
                  <a:lnTo>
                    <a:pt x="2493" y="2884"/>
                  </a:lnTo>
                  <a:lnTo>
                    <a:pt x="2501" y="2886"/>
                  </a:lnTo>
                  <a:lnTo>
                    <a:pt x="2507" y="2887"/>
                  </a:lnTo>
                  <a:lnTo>
                    <a:pt x="2517" y="2888"/>
                  </a:lnTo>
                  <a:lnTo>
                    <a:pt x="2521" y="2888"/>
                  </a:lnTo>
                  <a:lnTo>
                    <a:pt x="2521" y="2893"/>
                  </a:lnTo>
                  <a:lnTo>
                    <a:pt x="2520" y="2904"/>
                  </a:lnTo>
                  <a:lnTo>
                    <a:pt x="2517" y="2922"/>
                  </a:lnTo>
                  <a:lnTo>
                    <a:pt x="2510" y="2945"/>
                  </a:lnTo>
                  <a:lnTo>
                    <a:pt x="2505" y="2958"/>
                  </a:lnTo>
                  <a:lnTo>
                    <a:pt x="2500" y="2972"/>
                  </a:lnTo>
                  <a:lnTo>
                    <a:pt x="2492" y="2987"/>
                  </a:lnTo>
                  <a:lnTo>
                    <a:pt x="2483" y="3004"/>
                  </a:lnTo>
                  <a:lnTo>
                    <a:pt x="2472" y="3019"/>
                  </a:lnTo>
                  <a:lnTo>
                    <a:pt x="2460" y="3036"/>
                  </a:lnTo>
                  <a:lnTo>
                    <a:pt x="2446" y="3053"/>
                  </a:lnTo>
                  <a:lnTo>
                    <a:pt x="2431" y="3070"/>
                  </a:lnTo>
                  <a:lnTo>
                    <a:pt x="2391" y="3110"/>
                  </a:lnTo>
                  <a:lnTo>
                    <a:pt x="2352" y="3152"/>
                  </a:lnTo>
                  <a:lnTo>
                    <a:pt x="2334" y="3171"/>
                  </a:lnTo>
                  <a:lnTo>
                    <a:pt x="2317" y="3192"/>
                  </a:lnTo>
                  <a:lnTo>
                    <a:pt x="2301" y="3213"/>
                  </a:lnTo>
                  <a:lnTo>
                    <a:pt x="2287" y="3232"/>
                  </a:lnTo>
                  <a:lnTo>
                    <a:pt x="2271" y="3227"/>
                  </a:lnTo>
                  <a:lnTo>
                    <a:pt x="2251" y="3222"/>
                  </a:lnTo>
                  <a:lnTo>
                    <a:pt x="2230" y="3219"/>
                  </a:lnTo>
                  <a:lnTo>
                    <a:pt x="2209" y="3217"/>
                  </a:lnTo>
                  <a:lnTo>
                    <a:pt x="2198" y="3217"/>
                  </a:lnTo>
                  <a:lnTo>
                    <a:pt x="2187" y="3218"/>
                  </a:lnTo>
                  <a:lnTo>
                    <a:pt x="2177" y="3219"/>
                  </a:lnTo>
                  <a:lnTo>
                    <a:pt x="2168" y="3220"/>
                  </a:lnTo>
                  <a:lnTo>
                    <a:pt x="2159" y="3222"/>
                  </a:lnTo>
                  <a:lnTo>
                    <a:pt x="2150" y="3226"/>
                  </a:lnTo>
                  <a:lnTo>
                    <a:pt x="2143" y="3229"/>
                  </a:lnTo>
                  <a:lnTo>
                    <a:pt x="2136" y="3233"/>
                  </a:lnTo>
                  <a:lnTo>
                    <a:pt x="2128" y="3240"/>
                  </a:lnTo>
                  <a:lnTo>
                    <a:pt x="2119" y="3244"/>
                  </a:lnTo>
                  <a:lnTo>
                    <a:pt x="2109" y="3250"/>
                  </a:lnTo>
                  <a:lnTo>
                    <a:pt x="2099" y="3254"/>
                  </a:lnTo>
                  <a:lnTo>
                    <a:pt x="2076" y="3262"/>
                  </a:lnTo>
                  <a:lnTo>
                    <a:pt x="2051" y="3267"/>
                  </a:lnTo>
                  <a:lnTo>
                    <a:pt x="2026" y="3270"/>
                  </a:lnTo>
                  <a:lnTo>
                    <a:pt x="2001" y="3274"/>
                  </a:lnTo>
                  <a:lnTo>
                    <a:pt x="1976" y="3275"/>
                  </a:lnTo>
                  <a:lnTo>
                    <a:pt x="1953" y="3275"/>
                  </a:lnTo>
                  <a:lnTo>
                    <a:pt x="1942" y="3276"/>
                  </a:lnTo>
                  <a:lnTo>
                    <a:pt x="1931" y="3277"/>
                  </a:lnTo>
                  <a:lnTo>
                    <a:pt x="1922" y="3278"/>
                  </a:lnTo>
                  <a:lnTo>
                    <a:pt x="1911" y="3281"/>
                  </a:lnTo>
                  <a:lnTo>
                    <a:pt x="1901" y="3285"/>
                  </a:lnTo>
                  <a:lnTo>
                    <a:pt x="1892" y="3288"/>
                  </a:lnTo>
                  <a:lnTo>
                    <a:pt x="1884" y="3292"/>
                  </a:lnTo>
                  <a:lnTo>
                    <a:pt x="1876" y="3296"/>
                  </a:lnTo>
                  <a:lnTo>
                    <a:pt x="1869" y="3302"/>
                  </a:lnTo>
                  <a:lnTo>
                    <a:pt x="1864" y="3308"/>
                  </a:lnTo>
                  <a:lnTo>
                    <a:pt x="1861" y="3314"/>
                  </a:lnTo>
                  <a:lnTo>
                    <a:pt x="1857" y="3320"/>
                  </a:lnTo>
                  <a:lnTo>
                    <a:pt x="1856" y="3328"/>
                  </a:lnTo>
                  <a:lnTo>
                    <a:pt x="1856" y="3335"/>
                  </a:lnTo>
                  <a:lnTo>
                    <a:pt x="1859" y="3342"/>
                  </a:lnTo>
                  <a:lnTo>
                    <a:pt x="1862" y="3350"/>
                  </a:lnTo>
                  <a:lnTo>
                    <a:pt x="1867" y="3357"/>
                  </a:lnTo>
                  <a:lnTo>
                    <a:pt x="1873" y="3365"/>
                  </a:lnTo>
                  <a:lnTo>
                    <a:pt x="1879" y="3372"/>
                  </a:lnTo>
                  <a:lnTo>
                    <a:pt x="1887" y="3379"/>
                  </a:lnTo>
                  <a:lnTo>
                    <a:pt x="1901" y="3392"/>
                  </a:lnTo>
                  <a:lnTo>
                    <a:pt x="1916" y="3405"/>
                  </a:lnTo>
                  <a:lnTo>
                    <a:pt x="1923" y="3412"/>
                  </a:lnTo>
                  <a:lnTo>
                    <a:pt x="1929" y="3418"/>
                  </a:lnTo>
                  <a:lnTo>
                    <a:pt x="1935" y="3426"/>
                  </a:lnTo>
                  <a:lnTo>
                    <a:pt x="1939" y="3434"/>
                  </a:lnTo>
                  <a:lnTo>
                    <a:pt x="1942" y="3441"/>
                  </a:lnTo>
                  <a:lnTo>
                    <a:pt x="1945" y="3449"/>
                  </a:lnTo>
                  <a:lnTo>
                    <a:pt x="1946" y="3458"/>
                  </a:lnTo>
                  <a:lnTo>
                    <a:pt x="1946" y="3466"/>
                  </a:lnTo>
                  <a:lnTo>
                    <a:pt x="1940" y="3490"/>
                  </a:lnTo>
                  <a:lnTo>
                    <a:pt x="1934" y="3522"/>
                  </a:lnTo>
                  <a:lnTo>
                    <a:pt x="1926" y="3557"/>
                  </a:lnTo>
                  <a:lnTo>
                    <a:pt x="1917" y="3594"/>
                  </a:lnTo>
                  <a:lnTo>
                    <a:pt x="1909" y="3627"/>
                  </a:lnTo>
                  <a:lnTo>
                    <a:pt x="1902" y="3657"/>
                  </a:lnTo>
                  <a:lnTo>
                    <a:pt x="1897" y="3676"/>
                  </a:lnTo>
                  <a:lnTo>
                    <a:pt x="1896" y="3683"/>
                  </a:lnTo>
                  <a:lnTo>
                    <a:pt x="1892" y="3689"/>
                  </a:lnTo>
                  <a:lnTo>
                    <a:pt x="1884" y="3708"/>
                  </a:lnTo>
                  <a:lnTo>
                    <a:pt x="1872" y="3734"/>
                  </a:lnTo>
                  <a:lnTo>
                    <a:pt x="1856" y="3764"/>
                  </a:lnTo>
                  <a:lnTo>
                    <a:pt x="1839" y="3795"/>
                  </a:lnTo>
                  <a:lnTo>
                    <a:pt x="1822" y="3823"/>
                  </a:lnTo>
                  <a:lnTo>
                    <a:pt x="1813" y="3835"/>
                  </a:lnTo>
                  <a:lnTo>
                    <a:pt x="1803" y="3846"/>
                  </a:lnTo>
                  <a:lnTo>
                    <a:pt x="1795" y="3854"/>
                  </a:lnTo>
                  <a:lnTo>
                    <a:pt x="1787" y="3858"/>
                  </a:lnTo>
                  <a:lnTo>
                    <a:pt x="1778" y="3860"/>
                  </a:lnTo>
                  <a:lnTo>
                    <a:pt x="1767" y="3862"/>
                  </a:lnTo>
                  <a:lnTo>
                    <a:pt x="1755" y="3865"/>
                  </a:lnTo>
                  <a:lnTo>
                    <a:pt x="1741" y="3865"/>
                  </a:lnTo>
                  <a:lnTo>
                    <a:pt x="1711" y="3866"/>
                  </a:lnTo>
                  <a:lnTo>
                    <a:pt x="1679" y="3865"/>
                  </a:lnTo>
                  <a:lnTo>
                    <a:pt x="1646" y="3862"/>
                  </a:lnTo>
                  <a:lnTo>
                    <a:pt x="1616" y="3860"/>
                  </a:lnTo>
                  <a:lnTo>
                    <a:pt x="1590" y="3858"/>
                  </a:lnTo>
                  <a:lnTo>
                    <a:pt x="1570" y="3858"/>
                  </a:lnTo>
                  <a:lnTo>
                    <a:pt x="1563" y="3857"/>
                  </a:lnTo>
                  <a:lnTo>
                    <a:pt x="1555" y="3855"/>
                  </a:lnTo>
                  <a:lnTo>
                    <a:pt x="1547" y="3853"/>
                  </a:lnTo>
                  <a:lnTo>
                    <a:pt x="1539" y="3849"/>
                  </a:lnTo>
                  <a:lnTo>
                    <a:pt x="1522" y="3842"/>
                  </a:lnTo>
                  <a:lnTo>
                    <a:pt x="1505" y="3836"/>
                  </a:lnTo>
                  <a:lnTo>
                    <a:pt x="1496" y="3835"/>
                  </a:lnTo>
                  <a:lnTo>
                    <a:pt x="1486" y="3835"/>
                  </a:lnTo>
                  <a:lnTo>
                    <a:pt x="1477" y="3836"/>
                  </a:lnTo>
                  <a:lnTo>
                    <a:pt x="1466" y="3841"/>
                  </a:lnTo>
                  <a:lnTo>
                    <a:pt x="1456" y="3846"/>
                  </a:lnTo>
                  <a:lnTo>
                    <a:pt x="1444" y="3856"/>
                  </a:lnTo>
                  <a:lnTo>
                    <a:pt x="1433" y="3868"/>
                  </a:lnTo>
                  <a:lnTo>
                    <a:pt x="1421" y="3883"/>
                  </a:lnTo>
                  <a:lnTo>
                    <a:pt x="1398" y="3914"/>
                  </a:lnTo>
                  <a:lnTo>
                    <a:pt x="1375" y="3944"/>
                  </a:lnTo>
                  <a:lnTo>
                    <a:pt x="1354" y="3974"/>
                  </a:lnTo>
                  <a:lnTo>
                    <a:pt x="1334" y="4005"/>
                  </a:lnTo>
                  <a:lnTo>
                    <a:pt x="1315" y="4032"/>
                  </a:lnTo>
                  <a:lnTo>
                    <a:pt x="1301" y="4058"/>
                  </a:lnTo>
                  <a:lnTo>
                    <a:pt x="1295" y="4070"/>
                  </a:lnTo>
                  <a:lnTo>
                    <a:pt x="1290" y="4081"/>
                  </a:lnTo>
                  <a:lnTo>
                    <a:pt x="1287" y="4091"/>
                  </a:lnTo>
                  <a:lnTo>
                    <a:pt x="1286" y="4100"/>
                  </a:lnTo>
                  <a:lnTo>
                    <a:pt x="1287" y="4091"/>
                  </a:lnTo>
                  <a:lnTo>
                    <a:pt x="1290" y="4081"/>
                  </a:lnTo>
                  <a:lnTo>
                    <a:pt x="1285" y="4070"/>
                  </a:lnTo>
                  <a:lnTo>
                    <a:pt x="1280" y="4058"/>
                  </a:lnTo>
                  <a:lnTo>
                    <a:pt x="1274" y="4045"/>
                  </a:lnTo>
                  <a:lnTo>
                    <a:pt x="1270" y="4033"/>
                  </a:lnTo>
                  <a:lnTo>
                    <a:pt x="1261" y="4006"/>
                  </a:lnTo>
                  <a:lnTo>
                    <a:pt x="1253" y="3980"/>
                  </a:lnTo>
                  <a:lnTo>
                    <a:pt x="1248" y="3954"/>
                  </a:lnTo>
                  <a:lnTo>
                    <a:pt x="1244" y="3930"/>
                  </a:lnTo>
                  <a:lnTo>
                    <a:pt x="1240" y="3909"/>
                  </a:lnTo>
                  <a:lnTo>
                    <a:pt x="1237" y="3891"/>
                  </a:lnTo>
                  <a:lnTo>
                    <a:pt x="1236" y="3885"/>
                  </a:lnTo>
                  <a:lnTo>
                    <a:pt x="1234" y="3881"/>
                  </a:lnTo>
                  <a:lnTo>
                    <a:pt x="1231" y="3875"/>
                  </a:lnTo>
                  <a:lnTo>
                    <a:pt x="1226" y="3870"/>
                  </a:lnTo>
                  <a:lnTo>
                    <a:pt x="1216" y="3859"/>
                  </a:lnTo>
                  <a:lnTo>
                    <a:pt x="1203" y="3849"/>
                  </a:lnTo>
                  <a:lnTo>
                    <a:pt x="1189" y="3841"/>
                  </a:lnTo>
                  <a:lnTo>
                    <a:pt x="1173" y="3831"/>
                  </a:lnTo>
                  <a:lnTo>
                    <a:pt x="1156" y="3823"/>
                  </a:lnTo>
                  <a:lnTo>
                    <a:pt x="1138" y="3816"/>
                  </a:lnTo>
                  <a:lnTo>
                    <a:pt x="1104" y="3801"/>
                  </a:lnTo>
                  <a:lnTo>
                    <a:pt x="1075" y="3792"/>
                  </a:lnTo>
                  <a:lnTo>
                    <a:pt x="1054" y="3785"/>
                  </a:lnTo>
                  <a:lnTo>
                    <a:pt x="1046" y="3783"/>
                  </a:lnTo>
                  <a:lnTo>
                    <a:pt x="1039" y="3781"/>
                  </a:lnTo>
                  <a:lnTo>
                    <a:pt x="1019" y="3775"/>
                  </a:lnTo>
                  <a:lnTo>
                    <a:pt x="990" y="3766"/>
                  </a:lnTo>
                  <a:lnTo>
                    <a:pt x="956" y="3751"/>
                  </a:lnTo>
                  <a:lnTo>
                    <a:pt x="938" y="3744"/>
                  </a:lnTo>
                  <a:lnTo>
                    <a:pt x="919" y="3734"/>
                  </a:lnTo>
                  <a:lnTo>
                    <a:pt x="902" y="3724"/>
                  </a:lnTo>
                  <a:lnTo>
                    <a:pt x="885" y="3712"/>
                  </a:lnTo>
                  <a:lnTo>
                    <a:pt x="868" y="3700"/>
                  </a:lnTo>
                  <a:lnTo>
                    <a:pt x="853" y="3687"/>
                  </a:lnTo>
                  <a:lnTo>
                    <a:pt x="846" y="3681"/>
                  </a:lnTo>
                  <a:lnTo>
                    <a:pt x="840" y="3673"/>
                  </a:lnTo>
                  <a:lnTo>
                    <a:pt x="834" y="3665"/>
                  </a:lnTo>
                  <a:lnTo>
                    <a:pt x="829" y="3658"/>
                  </a:lnTo>
                  <a:lnTo>
                    <a:pt x="801" y="3609"/>
                  </a:lnTo>
                  <a:lnTo>
                    <a:pt x="783" y="3579"/>
                  </a:lnTo>
                  <a:lnTo>
                    <a:pt x="776" y="3567"/>
                  </a:lnTo>
                  <a:lnTo>
                    <a:pt x="766" y="3555"/>
                  </a:lnTo>
                  <a:lnTo>
                    <a:pt x="754" y="3541"/>
                  </a:lnTo>
                  <a:lnTo>
                    <a:pt x="738" y="3525"/>
                  </a:lnTo>
                  <a:lnTo>
                    <a:pt x="728" y="3516"/>
                  </a:lnTo>
                  <a:lnTo>
                    <a:pt x="718" y="3508"/>
                  </a:lnTo>
                  <a:lnTo>
                    <a:pt x="708" y="3501"/>
                  </a:lnTo>
                  <a:lnTo>
                    <a:pt x="698" y="3493"/>
                  </a:lnTo>
                  <a:lnTo>
                    <a:pt x="678" y="3481"/>
                  </a:lnTo>
                  <a:lnTo>
                    <a:pt x="657" y="3471"/>
                  </a:lnTo>
                  <a:lnTo>
                    <a:pt x="636" y="3460"/>
                  </a:lnTo>
                  <a:lnTo>
                    <a:pt x="618" y="3448"/>
                  </a:lnTo>
                  <a:lnTo>
                    <a:pt x="610" y="3441"/>
                  </a:lnTo>
                  <a:lnTo>
                    <a:pt x="602" y="3434"/>
                  </a:lnTo>
                  <a:lnTo>
                    <a:pt x="595" y="3426"/>
                  </a:lnTo>
                  <a:lnTo>
                    <a:pt x="587" y="3416"/>
                  </a:lnTo>
                  <a:lnTo>
                    <a:pt x="582" y="3407"/>
                  </a:lnTo>
                  <a:lnTo>
                    <a:pt x="574" y="3400"/>
                  </a:lnTo>
                  <a:lnTo>
                    <a:pt x="568" y="3392"/>
                  </a:lnTo>
                  <a:lnTo>
                    <a:pt x="560" y="3386"/>
                  </a:lnTo>
                  <a:lnTo>
                    <a:pt x="546" y="3374"/>
                  </a:lnTo>
                  <a:lnTo>
                    <a:pt x="531" y="3363"/>
                  </a:lnTo>
                  <a:lnTo>
                    <a:pt x="517" y="3351"/>
                  </a:lnTo>
                  <a:lnTo>
                    <a:pt x="503" y="3339"/>
                  </a:lnTo>
                  <a:lnTo>
                    <a:pt x="496" y="3332"/>
                  </a:lnTo>
                  <a:lnTo>
                    <a:pt x="491" y="3326"/>
                  </a:lnTo>
                  <a:lnTo>
                    <a:pt x="485" y="3317"/>
                  </a:lnTo>
                  <a:lnTo>
                    <a:pt x="480" y="3308"/>
                  </a:lnTo>
                  <a:lnTo>
                    <a:pt x="473" y="3298"/>
                  </a:lnTo>
                  <a:lnTo>
                    <a:pt x="462" y="3285"/>
                  </a:lnTo>
                  <a:lnTo>
                    <a:pt x="450" y="3270"/>
                  </a:lnTo>
                  <a:lnTo>
                    <a:pt x="435" y="3256"/>
                  </a:lnTo>
                  <a:lnTo>
                    <a:pt x="402" y="3226"/>
                  </a:lnTo>
                  <a:lnTo>
                    <a:pt x="368" y="3196"/>
                  </a:lnTo>
                  <a:lnTo>
                    <a:pt x="365" y="3154"/>
                  </a:lnTo>
                  <a:lnTo>
                    <a:pt x="364" y="3111"/>
                  </a:lnTo>
                  <a:lnTo>
                    <a:pt x="361" y="3072"/>
                  </a:lnTo>
                  <a:lnTo>
                    <a:pt x="359" y="3036"/>
                  </a:lnTo>
                  <a:lnTo>
                    <a:pt x="355" y="3004"/>
                  </a:lnTo>
                  <a:lnTo>
                    <a:pt x="350" y="2975"/>
                  </a:lnTo>
                  <a:lnTo>
                    <a:pt x="347" y="2963"/>
                  </a:lnTo>
                  <a:lnTo>
                    <a:pt x="345" y="2953"/>
                  </a:lnTo>
                  <a:lnTo>
                    <a:pt x="341" y="2944"/>
                  </a:lnTo>
                  <a:lnTo>
                    <a:pt x="338" y="2936"/>
                  </a:lnTo>
                  <a:lnTo>
                    <a:pt x="316" y="2889"/>
                  </a:lnTo>
                  <a:lnTo>
                    <a:pt x="285" y="2820"/>
                  </a:lnTo>
                  <a:lnTo>
                    <a:pt x="246" y="2735"/>
                  </a:lnTo>
                  <a:lnTo>
                    <a:pt x="205" y="2641"/>
                  </a:lnTo>
                  <a:lnTo>
                    <a:pt x="165" y="2550"/>
                  </a:lnTo>
                  <a:lnTo>
                    <a:pt x="130" y="2467"/>
                  </a:lnTo>
                  <a:lnTo>
                    <a:pt x="103" y="2402"/>
                  </a:lnTo>
                  <a:lnTo>
                    <a:pt x="88" y="2363"/>
                  </a:lnTo>
                  <a:lnTo>
                    <a:pt x="85" y="2351"/>
                  </a:lnTo>
                  <a:lnTo>
                    <a:pt x="81" y="2333"/>
                  </a:lnTo>
                  <a:lnTo>
                    <a:pt x="77" y="2314"/>
                  </a:lnTo>
                  <a:lnTo>
                    <a:pt x="74" y="2290"/>
                  </a:lnTo>
                  <a:lnTo>
                    <a:pt x="65" y="2238"/>
                  </a:lnTo>
                  <a:lnTo>
                    <a:pt x="56" y="2178"/>
                  </a:lnTo>
                  <a:lnTo>
                    <a:pt x="51" y="2147"/>
                  </a:lnTo>
                  <a:lnTo>
                    <a:pt x="45" y="2117"/>
                  </a:lnTo>
                  <a:lnTo>
                    <a:pt x="39" y="2086"/>
                  </a:lnTo>
                  <a:lnTo>
                    <a:pt x="32" y="2058"/>
                  </a:lnTo>
                  <a:lnTo>
                    <a:pt x="25" y="2030"/>
                  </a:lnTo>
                  <a:lnTo>
                    <a:pt x="17" y="2005"/>
                  </a:lnTo>
                  <a:lnTo>
                    <a:pt x="10" y="1981"/>
                  </a:lnTo>
                  <a:lnTo>
                    <a:pt x="0" y="1961"/>
                  </a:lnTo>
                  <a:lnTo>
                    <a:pt x="11" y="1948"/>
                  </a:lnTo>
                  <a:lnTo>
                    <a:pt x="23" y="1932"/>
                  </a:lnTo>
                  <a:lnTo>
                    <a:pt x="35" y="1913"/>
                  </a:lnTo>
                  <a:lnTo>
                    <a:pt x="47" y="1893"/>
                  </a:lnTo>
                  <a:lnTo>
                    <a:pt x="52" y="1882"/>
                  </a:lnTo>
                  <a:lnTo>
                    <a:pt x="56" y="1871"/>
                  </a:lnTo>
                  <a:lnTo>
                    <a:pt x="61" y="1860"/>
                  </a:lnTo>
                  <a:lnTo>
                    <a:pt x="65" y="1848"/>
                  </a:lnTo>
                  <a:lnTo>
                    <a:pt x="68" y="1836"/>
                  </a:lnTo>
                  <a:lnTo>
                    <a:pt x="70" y="1824"/>
                  </a:lnTo>
                  <a:lnTo>
                    <a:pt x="72" y="1812"/>
                  </a:lnTo>
                  <a:lnTo>
                    <a:pt x="73" y="1800"/>
                  </a:lnTo>
                  <a:lnTo>
                    <a:pt x="73" y="1776"/>
                  </a:lnTo>
                  <a:lnTo>
                    <a:pt x="73" y="1751"/>
                  </a:lnTo>
                  <a:lnTo>
                    <a:pt x="73" y="1727"/>
                  </a:lnTo>
                  <a:lnTo>
                    <a:pt x="73" y="1703"/>
                  </a:lnTo>
                  <a:lnTo>
                    <a:pt x="73" y="1678"/>
                  </a:lnTo>
                  <a:lnTo>
                    <a:pt x="73" y="1654"/>
                  </a:lnTo>
                  <a:lnTo>
                    <a:pt x="73" y="1630"/>
                  </a:lnTo>
                  <a:lnTo>
                    <a:pt x="73" y="1605"/>
                  </a:lnTo>
                  <a:lnTo>
                    <a:pt x="80" y="1610"/>
                  </a:lnTo>
                  <a:lnTo>
                    <a:pt x="80" y="1603"/>
                  </a:lnTo>
                  <a:lnTo>
                    <a:pt x="79" y="1582"/>
                  </a:lnTo>
                  <a:lnTo>
                    <a:pt x="77" y="1547"/>
                  </a:lnTo>
                  <a:lnTo>
                    <a:pt x="72" y="1493"/>
                  </a:lnTo>
                  <a:lnTo>
                    <a:pt x="70" y="1479"/>
                  </a:lnTo>
                  <a:lnTo>
                    <a:pt x="70" y="1467"/>
                  </a:lnTo>
                  <a:lnTo>
                    <a:pt x="70" y="1456"/>
                  </a:lnTo>
                  <a:lnTo>
                    <a:pt x="72" y="1449"/>
                  </a:lnTo>
                  <a:lnTo>
                    <a:pt x="73" y="1441"/>
                  </a:lnTo>
                  <a:lnTo>
                    <a:pt x="74" y="1436"/>
                  </a:lnTo>
                  <a:lnTo>
                    <a:pt x="76" y="1430"/>
                  </a:lnTo>
                  <a:lnTo>
                    <a:pt x="79" y="1426"/>
                  </a:lnTo>
                  <a:lnTo>
                    <a:pt x="85" y="1417"/>
                  </a:lnTo>
                  <a:lnTo>
                    <a:pt x="91" y="1408"/>
                  </a:lnTo>
                  <a:lnTo>
                    <a:pt x="96" y="1402"/>
                  </a:lnTo>
                  <a:lnTo>
                    <a:pt x="99" y="1395"/>
                  </a:lnTo>
                  <a:lnTo>
                    <a:pt x="102" y="1387"/>
                  </a:lnTo>
                  <a:lnTo>
                    <a:pt x="105" y="1377"/>
                  </a:lnTo>
                  <a:lnTo>
                    <a:pt x="109" y="1366"/>
                  </a:lnTo>
                  <a:lnTo>
                    <a:pt x="113" y="1356"/>
                  </a:lnTo>
                  <a:lnTo>
                    <a:pt x="119" y="1346"/>
                  </a:lnTo>
                  <a:lnTo>
                    <a:pt x="126" y="1338"/>
                  </a:lnTo>
                  <a:lnTo>
                    <a:pt x="140" y="1320"/>
                  </a:lnTo>
                  <a:lnTo>
                    <a:pt x="156" y="1305"/>
                  </a:lnTo>
                  <a:lnTo>
                    <a:pt x="173" y="1291"/>
                  </a:lnTo>
                  <a:lnTo>
                    <a:pt x="188" y="1278"/>
                  </a:lnTo>
                  <a:lnTo>
                    <a:pt x="202" y="1265"/>
                  </a:lnTo>
                  <a:lnTo>
                    <a:pt x="213" y="1252"/>
                  </a:lnTo>
                  <a:lnTo>
                    <a:pt x="217" y="1244"/>
                  </a:lnTo>
                  <a:lnTo>
                    <a:pt x="221" y="1235"/>
                  </a:lnTo>
                  <a:lnTo>
                    <a:pt x="223" y="1223"/>
                  </a:lnTo>
                  <a:lnTo>
                    <a:pt x="224" y="1210"/>
                  </a:lnTo>
                  <a:lnTo>
                    <a:pt x="224" y="1182"/>
                  </a:lnTo>
                  <a:lnTo>
                    <a:pt x="223" y="1152"/>
                  </a:lnTo>
                  <a:lnTo>
                    <a:pt x="220" y="1123"/>
                  </a:lnTo>
                  <a:lnTo>
                    <a:pt x="216" y="1099"/>
                  </a:lnTo>
                  <a:lnTo>
                    <a:pt x="214" y="1083"/>
                  </a:lnTo>
                  <a:lnTo>
                    <a:pt x="213" y="1078"/>
                  </a:lnTo>
                  <a:lnTo>
                    <a:pt x="163" y="1044"/>
                  </a:lnTo>
                  <a:lnTo>
                    <a:pt x="163" y="1043"/>
                  </a:lnTo>
                  <a:lnTo>
                    <a:pt x="162" y="1041"/>
                  </a:lnTo>
                  <a:lnTo>
                    <a:pt x="162" y="1035"/>
                  </a:lnTo>
                  <a:lnTo>
                    <a:pt x="163" y="1027"/>
                  </a:lnTo>
                  <a:lnTo>
                    <a:pt x="168" y="1017"/>
                  </a:lnTo>
                  <a:lnTo>
                    <a:pt x="177" y="1001"/>
                  </a:lnTo>
                  <a:lnTo>
                    <a:pt x="192" y="983"/>
                  </a:lnTo>
                  <a:lnTo>
                    <a:pt x="213" y="960"/>
                  </a:lnTo>
                  <a:lnTo>
                    <a:pt x="220" y="955"/>
                  </a:lnTo>
                  <a:lnTo>
                    <a:pt x="227" y="949"/>
                  </a:lnTo>
                  <a:lnTo>
                    <a:pt x="234" y="944"/>
                  </a:lnTo>
                  <a:lnTo>
                    <a:pt x="241" y="939"/>
                  </a:lnTo>
                  <a:lnTo>
                    <a:pt x="258" y="931"/>
                  </a:lnTo>
                  <a:lnTo>
                    <a:pt x="275" y="923"/>
                  </a:lnTo>
                  <a:lnTo>
                    <a:pt x="292" y="918"/>
                  </a:lnTo>
                  <a:lnTo>
                    <a:pt x="311" y="913"/>
                  </a:lnTo>
                  <a:lnTo>
                    <a:pt x="330" y="909"/>
                  </a:lnTo>
                  <a:lnTo>
                    <a:pt x="347" y="907"/>
                  </a:lnTo>
                  <a:lnTo>
                    <a:pt x="378" y="903"/>
                  </a:lnTo>
                  <a:lnTo>
                    <a:pt x="406" y="902"/>
                  </a:lnTo>
                  <a:lnTo>
                    <a:pt x="423" y="902"/>
                  </a:lnTo>
                  <a:lnTo>
                    <a:pt x="430" y="902"/>
                  </a:lnTo>
                  <a:lnTo>
                    <a:pt x="434" y="894"/>
                  </a:lnTo>
                  <a:lnTo>
                    <a:pt x="444" y="868"/>
                  </a:lnTo>
                  <a:lnTo>
                    <a:pt x="449" y="850"/>
                  </a:lnTo>
                  <a:lnTo>
                    <a:pt x="455" y="828"/>
                  </a:lnTo>
                  <a:lnTo>
                    <a:pt x="459" y="804"/>
                  </a:lnTo>
                  <a:lnTo>
                    <a:pt x="463" y="777"/>
                  </a:lnTo>
                  <a:lnTo>
                    <a:pt x="466" y="764"/>
                  </a:lnTo>
                  <a:lnTo>
                    <a:pt x="468" y="754"/>
                  </a:lnTo>
                  <a:lnTo>
                    <a:pt x="472" y="746"/>
                  </a:lnTo>
                  <a:lnTo>
                    <a:pt x="478" y="739"/>
                  </a:lnTo>
                  <a:lnTo>
                    <a:pt x="483" y="735"/>
                  </a:lnTo>
                  <a:lnTo>
                    <a:pt x="489" y="731"/>
                  </a:lnTo>
                  <a:lnTo>
                    <a:pt x="498" y="729"/>
                  </a:lnTo>
                  <a:lnTo>
                    <a:pt x="507" y="728"/>
                  </a:lnTo>
                  <a:lnTo>
                    <a:pt x="552" y="731"/>
                  </a:lnTo>
                  <a:lnTo>
                    <a:pt x="612" y="736"/>
                  </a:lnTo>
                  <a:lnTo>
                    <a:pt x="651" y="736"/>
                  </a:lnTo>
                  <a:lnTo>
                    <a:pt x="693" y="737"/>
                  </a:lnTo>
                  <a:lnTo>
                    <a:pt x="738" y="737"/>
                  </a:lnTo>
                  <a:lnTo>
                    <a:pt x="782" y="737"/>
                  </a:lnTo>
                  <a:lnTo>
                    <a:pt x="826" y="735"/>
                  </a:lnTo>
                  <a:lnTo>
                    <a:pt x="865" y="733"/>
                  </a:lnTo>
                  <a:lnTo>
                    <a:pt x="882" y="730"/>
                  </a:lnTo>
                  <a:lnTo>
                    <a:pt x="898" y="727"/>
                  </a:lnTo>
                  <a:lnTo>
                    <a:pt x="911" y="724"/>
                  </a:lnTo>
                  <a:lnTo>
                    <a:pt x="922" y="720"/>
                  </a:lnTo>
                  <a:lnTo>
                    <a:pt x="926" y="716"/>
                  </a:lnTo>
                  <a:lnTo>
                    <a:pt x="929" y="713"/>
                  </a:lnTo>
                  <a:lnTo>
                    <a:pt x="933" y="710"/>
                  </a:lnTo>
                  <a:lnTo>
                    <a:pt x="937" y="705"/>
                  </a:lnTo>
                  <a:lnTo>
                    <a:pt x="942" y="697"/>
                  </a:lnTo>
                  <a:lnTo>
                    <a:pt x="948" y="685"/>
                  </a:lnTo>
                  <a:lnTo>
                    <a:pt x="951" y="673"/>
                  </a:lnTo>
                  <a:lnTo>
                    <a:pt x="954" y="660"/>
                  </a:lnTo>
                  <a:lnTo>
                    <a:pt x="956" y="644"/>
                  </a:lnTo>
                  <a:lnTo>
                    <a:pt x="959" y="629"/>
                  </a:lnTo>
                  <a:lnTo>
                    <a:pt x="961" y="598"/>
                  </a:lnTo>
                  <a:lnTo>
                    <a:pt x="963" y="565"/>
                  </a:lnTo>
                  <a:lnTo>
                    <a:pt x="964" y="549"/>
                  </a:lnTo>
                  <a:lnTo>
                    <a:pt x="966" y="532"/>
                  </a:lnTo>
                  <a:lnTo>
                    <a:pt x="968" y="517"/>
                  </a:lnTo>
                  <a:lnTo>
                    <a:pt x="970" y="503"/>
                  </a:lnTo>
                  <a:lnTo>
                    <a:pt x="973" y="495"/>
                  </a:lnTo>
                  <a:lnTo>
                    <a:pt x="975" y="490"/>
                  </a:lnTo>
                  <a:lnTo>
                    <a:pt x="978" y="484"/>
                  </a:lnTo>
                  <a:lnTo>
                    <a:pt x="981" y="479"/>
                  </a:lnTo>
                  <a:lnTo>
                    <a:pt x="985" y="475"/>
                  </a:lnTo>
                  <a:lnTo>
                    <a:pt x="989" y="470"/>
                  </a:lnTo>
                  <a:lnTo>
                    <a:pt x="993" y="467"/>
                  </a:lnTo>
                  <a:lnTo>
                    <a:pt x="998" y="464"/>
                  </a:lnTo>
                  <a:lnTo>
                    <a:pt x="1009" y="458"/>
                  </a:lnTo>
                  <a:lnTo>
                    <a:pt x="1019" y="455"/>
                  </a:lnTo>
                  <a:lnTo>
                    <a:pt x="1031" y="453"/>
                  </a:lnTo>
                  <a:lnTo>
                    <a:pt x="1043" y="453"/>
                  </a:lnTo>
                  <a:lnTo>
                    <a:pt x="1056" y="453"/>
                  </a:lnTo>
                  <a:lnTo>
                    <a:pt x="1068" y="455"/>
                  </a:lnTo>
                  <a:lnTo>
                    <a:pt x="1082" y="457"/>
                  </a:lnTo>
                  <a:lnTo>
                    <a:pt x="1092" y="461"/>
                  </a:lnTo>
                  <a:lnTo>
                    <a:pt x="1103" y="464"/>
                  </a:lnTo>
                  <a:lnTo>
                    <a:pt x="1113" y="468"/>
                  </a:lnTo>
                  <a:lnTo>
                    <a:pt x="1122" y="472"/>
                  </a:lnTo>
                  <a:lnTo>
                    <a:pt x="1129" y="478"/>
                  </a:lnTo>
                  <a:lnTo>
                    <a:pt x="1135" y="483"/>
                  </a:lnTo>
                  <a:lnTo>
                    <a:pt x="1141" y="491"/>
                  </a:lnTo>
                  <a:lnTo>
                    <a:pt x="1147" y="500"/>
                  </a:lnTo>
                  <a:lnTo>
                    <a:pt x="1152" y="511"/>
                  </a:lnTo>
                  <a:lnTo>
                    <a:pt x="1162" y="533"/>
                  </a:lnTo>
                  <a:lnTo>
                    <a:pt x="1171" y="557"/>
                  </a:lnTo>
                  <a:lnTo>
                    <a:pt x="1183" y="601"/>
                  </a:lnTo>
                  <a:lnTo>
                    <a:pt x="1187" y="619"/>
                  </a:lnTo>
                  <a:lnTo>
                    <a:pt x="1191" y="611"/>
                  </a:lnTo>
                  <a:lnTo>
                    <a:pt x="1210" y="587"/>
                  </a:lnTo>
                  <a:lnTo>
                    <a:pt x="1227" y="568"/>
                  </a:lnTo>
                  <a:lnTo>
                    <a:pt x="1250" y="545"/>
                  </a:lnTo>
                  <a:lnTo>
                    <a:pt x="1282" y="518"/>
                  </a:lnTo>
                  <a:lnTo>
                    <a:pt x="1321" y="486"/>
                  </a:lnTo>
                  <a:lnTo>
                    <a:pt x="1360" y="456"/>
                  </a:lnTo>
                  <a:lnTo>
                    <a:pt x="1392" y="432"/>
                  </a:lnTo>
                  <a:lnTo>
                    <a:pt x="1418" y="416"/>
                  </a:lnTo>
                  <a:lnTo>
                    <a:pt x="1441" y="404"/>
                  </a:lnTo>
                  <a:lnTo>
                    <a:pt x="1460" y="395"/>
                  </a:lnTo>
                  <a:lnTo>
                    <a:pt x="1481" y="389"/>
                  </a:lnTo>
                  <a:lnTo>
                    <a:pt x="1503" y="383"/>
                  </a:lnTo>
                  <a:lnTo>
                    <a:pt x="1529" y="378"/>
                  </a:lnTo>
                  <a:lnTo>
                    <a:pt x="1558" y="370"/>
                  </a:lnTo>
                  <a:lnTo>
                    <a:pt x="1591" y="360"/>
                  </a:lnTo>
                  <a:lnTo>
                    <a:pt x="1625" y="348"/>
                  </a:lnTo>
                  <a:lnTo>
                    <a:pt x="1657" y="335"/>
                  </a:lnTo>
                  <a:lnTo>
                    <a:pt x="1688" y="321"/>
                  </a:lnTo>
                  <a:lnTo>
                    <a:pt x="1715" y="308"/>
                  </a:lnTo>
                  <a:lnTo>
                    <a:pt x="1738" y="296"/>
                  </a:lnTo>
                  <a:lnTo>
                    <a:pt x="1754" y="286"/>
                  </a:lnTo>
                  <a:lnTo>
                    <a:pt x="1760" y="281"/>
                  </a:lnTo>
                  <a:lnTo>
                    <a:pt x="1763" y="276"/>
                  </a:lnTo>
                  <a:lnTo>
                    <a:pt x="1766" y="269"/>
                  </a:lnTo>
                  <a:lnTo>
                    <a:pt x="1767" y="261"/>
                  </a:lnTo>
                  <a:lnTo>
                    <a:pt x="1769" y="246"/>
                  </a:lnTo>
                  <a:lnTo>
                    <a:pt x="1770" y="229"/>
                  </a:lnTo>
                  <a:lnTo>
                    <a:pt x="1771" y="220"/>
                  </a:lnTo>
                  <a:lnTo>
                    <a:pt x="1773" y="210"/>
                  </a:lnTo>
                  <a:lnTo>
                    <a:pt x="1776" y="200"/>
                  </a:lnTo>
                  <a:lnTo>
                    <a:pt x="1779" y="192"/>
                  </a:lnTo>
                  <a:lnTo>
                    <a:pt x="1785" y="182"/>
                  </a:lnTo>
                  <a:lnTo>
                    <a:pt x="1791" y="172"/>
                  </a:lnTo>
                  <a:lnTo>
                    <a:pt x="1801" y="162"/>
                  </a:lnTo>
                  <a:lnTo>
                    <a:pt x="1812" y="153"/>
                  </a:lnTo>
                  <a:lnTo>
                    <a:pt x="1837" y="135"/>
                  </a:lnTo>
                  <a:lnTo>
                    <a:pt x="1861" y="119"/>
                  </a:lnTo>
                  <a:lnTo>
                    <a:pt x="1884" y="105"/>
                  </a:lnTo>
                  <a:lnTo>
                    <a:pt x="1905" y="91"/>
                  </a:lnTo>
                  <a:lnTo>
                    <a:pt x="1927" y="76"/>
                  </a:lnTo>
                  <a:lnTo>
                    <a:pt x="1948" y="61"/>
                  </a:lnTo>
                  <a:lnTo>
                    <a:pt x="1967" y="46"/>
                  </a:lnTo>
                  <a:lnTo>
                    <a:pt x="1987" y="28"/>
                  </a:lnTo>
                  <a:lnTo>
                    <a:pt x="1995" y="22"/>
                  </a:lnTo>
                  <a:lnTo>
                    <a:pt x="2003" y="17"/>
                  </a:lnTo>
                  <a:lnTo>
                    <a:pt x="2014" y="12"/>
                  </a:lnTo>
                  <a:lnTo>
                    <a:pt x="2025" y="9"/>
                  </a:lnTo>
                  <a:lnTo>
                    <a:pt x="2038" y="6"/>
                  </a:lnTo>
                  <a:lnTo>
                    <a:pt x="2051" y="3"/>
                  </a:lnTo>
                  <a:lnTo>
                    <a:pt x="2066" y="2"/>
                  </a:lnTo>
                  <a:lnTo>
                    <a:pt x="2081" y="1"/>
                  </a:lnTo>
                  <a:lnTo>
                    <a:pt x="2111" y="0"/>
                  </a:lnTo>
                  <a:lnTo>
                    <a:pt x="2140" y="1"/>
                  </a:lnTo>
                  <a:lnTo>
                    <a:pt x="2169" y="3"/>
                  </a:lnTo>
                  <a:lnTo>
                    <a:pt x="2194" y="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1288"/>
            <p:cNvSpPr>
              <a:spLocks noChangeAspect="1"/>
            </p:cNvSpPr>
            <p:nvPr/>
          </p:nvSpPr>
          <p:spPr bwMode="auto">
            <a:xfrm>
              <a:off x="4197" y="2860"/>
              <a:ext cx="46" cy="79"/>
            </a:xfrm>
            <a:custGeom>
              <a:avLst/>
              <a:gdLst>
                <a:gd name="T0" fmla="*/ 0 w 356"/>
                <a:gd name="T1" fmla="*/ 0 h 567"/>
                <a:gd name="T2" fmla="*/ 0 w 356"/>
                <a:gd name="T3" fmla="*/ 0 h 567"/>
                <a:gd name="T4" fmla="*/ 0 w 356"/>
                <a:gd name="T5" fmla="*/ 0 h 567"/>
                <a:gd name="T6" fmla="*/ 0 w 356"/>
                <a:gd name="T7" fmla="*/ 0 h 567"/>
                <a:gd name="T8" fmla="*/ 0 w 356"/>
                <a:gd name="T9" fmla="*/ 0 h 567"/>
                <a:gd name="T10" fmla="*/ 0 w 356"/>
                <a:gd name="T11" fmla="*/ 0 h 567"/>
                <a:gd name="T12" fmla="*/ 0 w 356"/>
                <a:gd name="T13" fmla="*/ 0 h 567"/>
                <a:gd name="T14" fmla="*/ 0 w 356"/>
                <a:gd name="T15" fmla="*/ 0 h 567"/>
                <a:gd name="T16" fmla="*/ 0 w 356"/>
                <a:gd name="T17" fmla="*/ 0 h 567"/>
                <a:gd name="T18" fmla="*/ 0 w 356"/>
                <a:gd name="T19" fmla="*/ 0 h 567"/>
                <a:gd name="T20" fmla="*/ 0 w 356"/>
                <a:gd name="T21" fmla="*/ 0 h 567"/>
                <a:gd name="T22" fmla="*/ 0 w 356"/>
                <a:gd name="T23" fmla="*/ 0 h 567"/>
                <a:gd name="T24" fmla="*/ 0 w 356"/>
                <a:gd name="T25" fmla="*/ 0 h 567"/>
                <a:gd name="T26" fmla="*/ 0 w 356"/>
                <a:gd name="T27" fmla="*/ 0 h 567"/>
                <a:gd name="T28" fmla="*/ 0 w 356"/>
                <a:gd name="T29" fmla="*/ 0 h 567"/>
                <a:gd name="T30" fmla="*/ 0 w 356"/>
                <a:gd name="T31" fmla="*/ 0 h 567"/>
                <a:gd name="T32" fmla="*/ 0 w 356"/>
                <a:gd name="T33" fmla="*/ 0 h 567"/>
                <a:gd name="T34" fmla="*/ 0 w 356"/>
                <a:gd name="T35" fmla="*/ 0 h 567"/>
                <a:gd name="T36" fmla="*/ 0 w 356"/>
                <a:gd name="T37" fmla="*/ 0 h 567"/>
                <a:gd name="T38" fmla="*/ 0 w 356"/>
                <a:gd name="T39" fmla="*/ 0 h 567"/>
                <a:gd name="T40" fmla="*/ 0 w 356"/>
                <a:gd name="T41" fmla="*/ 0 h 567"/>
                <a:gd name="T42" fmla="*/ 0 w 356"/>
                <a:gd name="T43" fmla="*/ 0 h 567"/>
                <a:gd name="T44" fmla="*/ 0 w 356"/>
                <a:gd name="T45" fmla="*/ 0 h 567"/>
                <a:gd name="T46" fmla="*/ 0 w 356"/>
                <a:gd name="T47" fmla="*/ 0 h 567"/>
                <a:gd name="T48" fmla="*/ 0 w 356"/>
                <a:gd name="T49" fmla="*/ 0 h 567"/>
                <a:gd name="T50" fmla="*/ 0 w 356"/>
                <a:gd name="T51" fmla="*/ 0 h 567"/>
                <a:gd name="T52" fmla="*/ 0 w 356"/>
                <a:gd name="T53" fmla="*/ 0 h 567"/>
                <a:gd name="T54" fmla="*/ 0 w 356"/>
                <a:gd name="T55" fmla="*/ 0 h 567"/>
                <a:gd name="T56" fmla="*/ 0 w 356"/>
                <a:gd name="T57" fmla="*/ 0 h 567"/>
                <a:gd name="T58" fmla="*/ 0 w 356"/>
                <a:gd name="T59" fmla="*/ 0 h 567"/>
                <a:gd name="T60" fmla="*/ 0 w 356"/>
                <a:gd name="T61" fmla="*/ 0 h 567"/>
                <a:gd name="T62" fmla="*/ 0 w 356"/>
                <a:gd name="T63" fmla="*/ 0 h 567"/>
                <a:gd name="T64" fmla="*/ 0 w 356"/>
                <a:gd name="T65" fmla="*/ 0 h 567"/>
                <a:gd name="T66" fmla="*/ 0 w 356"/>
                <a:gd name="T67" fmla="*/ 0 h 567"/>
                <a:gd name="T68" fmla="*/ 0 w 356"/>
                <a:gd name="T69" fmla="*/ 0 h 567"/>
                <a:gd name="T70" fmla="*/ 0 w 356"/>
                <a:gd name="T71" fmla="*/ 0 h 567"/>
                <a:gd name="T72" fmla="*/ 0 w 356"/>
                <a:gd name="T73" fmla="*/ 0 h 567"/>
                <a:gd name="T74" fmla="*/ 0 w 356"/>
                <a:gd name="T75" fmla="*/ 0 h 567"/>
                <a:gd name="T76" fmla="*/ 0 w 356"/>
                <a:gd name="T77" fmla="*/ 0 h 567"/>
                <a:gd name="T78" fmla="*/ 0 w 356"/>
                <a:gd name="T79" fmla="*/ 0 h 567"/>
                <a:gd name="T80" fmla="*/ 0 w 356"/>
                <a:gd name="T81" fmla="*/ 0 h 567"/>
                <a:gd name="T82" fmla="*/ 0 w 356"/>
                <a:gd name="T83" fmla="*/ 0 h 567"/>
                <a:gd name="T84" fmla="*/ 0 w 356"/>
                <a:gd name="T85" fmla="*/ 0 h 567"/>
                <a:gd name="T86" fmla="*/ 0 w 356"/>
                <a:gd name="T87" fmla="*/ 0 h 567"/>
                <a:gd name="T88" fmla="*/ 0 w 356"/>
                <a:gd name="T89" fmla="*/ 0 h 567"/>
                <a:gd name="T90" fmla="*/ 0 w 356"/>
                <a:gd name="T91" fmla="*/ 0 h 567"/>
                <a:gd name="T92" fmla="*/ 0 w 356"/>
                <a:gd name="T93" fmla="*/ 0 h 567"/>
                <a:gd name="T94" fmla="*/ 0 w 356"/>
                <a:gd name="T95" fmla="*/ 0 h 567"/>
                <a:gd name="T96" fmla="*/ 0 w 356"/>
                <a:gd name="T97" fmla="*/ 0 h 56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6"/>
                <a:gd name="T148" fmla="*/ 0 h 567"/>
                <a:gd name="T149" fmla="*/ 356 w 356"/>
                <a:gd name="T150" fmla="*/ 567 h 56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6" h="567">
                  <a:moveTo>
                    <a:pt x="0" y="0"/>
                  </a:moveTo>
                  <a:lnTo>
                    <a:pt x="2" y="8"/>
                  </a:lnTo>
                  <a:lnTo>
                    <a:pt x="4" y="17"/>
                  </a:lnTo>
                  <a:lnTo>
                    <a:pt x="7" y="26"/>
                  </a:lnTo>
                  <a:lnTo>
                    <a:pt x="10" y="35"/>
                  </a:lnTo>
                  <a:lnTo>
                    <a:pt x="188" y="109"/>
                  </a:lnTo>
                  <a:lnTo>
                    <a:pt x="356" y="204"/>
                  </a:lnTo>
                  <a:lnTo>
                    <a:pt x="356" y="229"/>
                  </a:lnTo>
                  <a:lnTo>
                    <a:pt x="356" y="253"/>
                  </a:lnTo>
                  <a:lnTo>
                    <a:pt x="356" y="277"/>
                  </a:lnTo>
                  <a:lnTo>
                    <a:pt x="356" y="302"/>
                  </a:lnTo>
                  <a:lnTo>
                    <a:pt x="356" y="326"/>
                  </a:lnTo>
                  <a:lnTo>
                    <a:pt x="356" y="350"/>
                  </a:lnTo>
                  <a:lnTo>
                    <a:pt x="356" y="375"/>
                  </a:lnTo>
                  <a:lnTo>
                    <a:pt x="356" y="399"/>
                  </a:lnTo>
                  <a:lnTo>
                    <a:pt x="355" y="411"/>
                  </a:lnTo>
                  <a:lnTo>
                    <a:pt x="353" y="423"/>
                  </a:lnTo>
                  <a:lnTo>
                    <a:pt x="351" y="435"/>
                  </a:lnTo>
                  <a:lnTo>
                    <a:pt x="348" y="447"/>
                  </a:lnTo>
                  <a:lnTo>
                    <a:pt x="344" y="459"/>
                  </a:lnTo>
                  <a:lnTo>
                    <a:pt x="339" y="470"/>
                  </a:lnTo>
                  <a:lnTo>
                    <a:pt x="335" y="481"/>
                  </a:lnTo>
                  <a:lnTo>
                    <a:pt x="330" y="492"/>
                  </a:lnTo>
                  <a:lnTo>
                    <a:pt x="318" y="512"/>
                  </a:lnTo>
                  <a:lnTo>
                    <a:pt x="306" y="531"/>
                  </a:lnTo>
                  <a:lnTo>
                    <a:pt x="294" y="547"/>
                  </a:lnTo>
                  <a:lnTo>
                    <a:pt x="283" y="560"/>
                  </a:lnTo>
                  <a:lnTo>
                    <a:pt x="285" y="563"/>
                  </a:lnTo>
                  <a:lnTo>
                    <a:pt x="286" y="567"/>
                  </a:lnTo>
                  <a:lnTo>
                    <a:pt x="282" y="557"/>
                  </a:lnTo>
                  <a:lnTo>
                    <a:pt x="277" y="549"/>
                  </a:lnTo>
                  <a:lnTo>
                    <a:pt x="272" y="542"/>
                  </a:lnTo>
                  <a:lnTo>
                    <a:pt x="268" y="535"/>
                  </a:lnTo>
                  <a:lnTo>
                    <a:pt x="257" y="522"/>
                  </a:lnTo>
                  <a:lnTo>
                    <a:pt x="244" y="505"/>
                  </a:lnTo>
                  <a:lnTo>
                    <a:pt x="229" y="482"/>
                  </a:lnTo>
                  <a:lnTo>
                    <a:pt x="213" y="457"/>
                  </a:lnTo>
                  <a:lnTo>
                    <a:pt x="195" y="427"/>
                  </a:lnTo>
                  <a:lnTo>
                    <a:pt x="176" y="396"/>
                  </a:lnTo>
                  <a:lnTo>
                    <a:pt x="157" y="361"/>
                  </a:lnTo>
                  <a:lnTo>
                    <a:pt x="137" y="325"/>
                  </a:lnTo>
                  <a:lnTo>
                    <a:pt x="117" y="286"/>
                  </a:lnTo>
                  <a:lnTo>
                    <a:pt x="98" y="247"/>
                  </a:lnTo>
                  <a:lnTo>
                    <a:pt x="78" y="205"/>
                  </a:lnTo>
                  <a:lnTo>
                    <a:pt x="60" y="164"/>
                  </a:lnTo>
                  <a:lnTo>
                    <a:pt x="42" y="123"/>
                  </a:lnTo>
                  <a:lnTo>
                    <a:pt x="26" y="81"/>
                  </a:lnTo>
                  <a:lnTo>
                    <a:pt x="12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1289"/>
            <p:cNvSpPr>
              <a:spLocks noChangeAspect="1"/>
            </p:cNvSpPr>
            <p:nvPr/>
          </p:nvSpPr>
          <p:spPr bwMode="auto">
            <a:xfrm>
              <a:off x="4197" y="2860"/>
              <a:ext cx="46" cy="79"/>
            </a:xfrm>
            <a:custGeom>
              <a:avLst/>
              <a:gdLst>
                <a:gd name="T0" fmla="*/ 0 w 356"/>
                <a:gd name="T1" fmla="*/ 0 h 567"/>
                <a:gd name="T2" fmla="*/ 0 w 356"/>
                <a:gd name="T3" fmla="*/ 0 h 567"/>
                <a:gd name="T4" fmla="*/ 0 w 356"/>
                <a:gd name="T5" fmla="*/ 0 h 567"/>
                <a:gd name="T6" fmla="*/ 0 w 356"/>
                <a:gd name="T7" fmla="*/ 0 h 567"/>
                <a:gd name="T8" fmla="*/ 0 w 356"/>
                <a:gd name="T9" fmla="*/ 0 h 567"/>
                <a:gd name="T10" fmla="*/ 0 w 356"/>
                <a:gd name="T11" fmla="*/ 0 h 567"/>
                <a:gd name="T12" fmla="*/ 0 w 356"/>
                <a:gd name="T13" fmla="*/ 0 h 567"/>
                <a:gd name="T14" fmla="*/ 0 w 356"/>
                <a:gd name="T15" fmla="*/ 0 h 567"/>
                <a:gd name="T16" fmla="*/ 0 w 356"/>
                <a:gd name="T17" fmla="*/ 0 h 567"/>
                <a:gd name="T18" fmla="*/ 0 w 356"/>
                <a:gd name="T19" fmla="*/ 0 h 567"/>
                <a:gd name="T20" fmla="*/ 0 w 356"/>
                <a:gd name="T21" fmla="*/ 0 h 567"/>
                <a:gd name="T22" fmla="*/ 0 w 356"/>
                <a:gd name="T23" fmla="*/ 0 h 567"/>
                <a:gd name="T24" fmla="*/ 0 w 356"/>
                <a:gd name="T25" fmla="*/ 0 h 567"/>
                <a:gd name="T26" fmla="*/ 0 w 356"/>
                <a:gd name="T27" fmla="*/ 0 h 567"/>
                <a:gd name="T28" fmla="*/ 0 w 356"/>
                <a:gd name="T29" fmla="*/ 0 h 567"/>
                <a:gd name="T30" fmla="*/ 0 w 356"/>
                <a:gd name="T31" fmla="*/ 0 h 567"/>
                <a:gd name="T32" fmla="*/ 0 w 356"/>
                <a:gd name="T33" fmla="*/ 0 h 567"/>
                <a:gd name="T34" fmla="*/ 0 w 356"/>
                <a:gd name="T35" fmla="*/ 0 h 567"/>
                <a:gd name="T36" fmla="*/ 0 w 356"/>
                <a:gd name="T37" fmla="*/ 0 h 567"/>
                <a:gd name="T38" fmla="*/ 0 w 356"/>
                <a:gd name="T39" fmla="*/ 0 h 567"/>
                <a:gd name="T40" fmla="*/ 0 w 356"/>
                <a:gd name="T41" fmla="*/ 0 h 567"/>
                <a:gd name="T42" fmla="*/ 0 w 356"/>
                <a:gd name="T43" fmla="*/ 0 h 567"/>
                <a:gd name="T44" fmla="*/ 0 w 356"/>
                <a:gd name="T45" fmla="*/ 0 h 567"/>
                <a:gd name="T46" fmla="*/ 0 w 356"/>
                <a:gd name="T47" fmla="*/ 0 h 567"/>
                <a:gd name="T48" fmla="*/ 0 w 356"/>
                <a:gd name="T49" fmla="*/ 0 h 567"/>
                <a:gd name="T50" fmla="*/ 0 w 356"/>
                <a:gd name="T51" fmla="*/ 0 h 567"/>
                <a:gd name="T52" fmla="*/ 0 w 356"/>
                <a:gd name="T53" fmla="*/ 0 h 567"/>
                <a:gd name="T54" fmla="*/ 0 w 356"/>
                <a:gd name="T55" fmla="*/ 0 h 567"/>
                <a:gd name="T56" fmla="*/ 0 w 356"/>
                <a:gd name="T57" fmla="*/ 0 h 567"/>
                <a:gd name="T58" fmla="*/ 0 w 356"/>
                <a:gd name="T59" fmla="*/ 0 h 567"/>
                <a:gd name="T60" fmla="*/ 0 w 356"/>
                <a:gd name="T61" fmla="*/ 0 h 567"/>
                <a:gd name="T62" fmla="*/ 0 w 356"/>
                <a:gd name="T63" fmla="*/ 0 h 567"/>
                <a:gd name="T64" fmla="*/ 0 w 356"/>
                <a:gd name="T65" fmla="*/ 0 h 567"/>
                <a:gd name="T66" fmla="*/ 0 w 356"/>
                <a:gd name="T67" fmla="*/ 0 h 567"/>
                <a:gd name="T68" fmla="*/ 0 w 356"/>
                <a:gd name="T69" fmla="*/ 0 h 567"/>
                <a:gd name="T70" fmla="*/ 0 w 356"/>
                <a:gd name="T71" fmla="*/ 0 h 567"/>
                <a:gd name="T72" fmla="*/ 0 w 356"/>
                <a:gd name="T73" fmla="*/ 0 h 567"/>
                <a:gd name="T74" fmla="*/ 0 w 356"/>
                <a:gd name="T75" fmla="*/ 0 h 567"/>
                <a:gd name="T76" fmla="*/ 0 w 356"/>
                <a:gd name="T77" fmla="*/ 0 h 567"/>
                <a:gd name="T78" fmla="*/ 0 w 356"/>
                <a:gd name="T79" fmla="*/ 0 h 567"/>
                <a:gd name="T80" fmla="*/ 0 w 356"/>
                <a:gd name="T81" fmla="*/ 0 h 567"/>
                <a:gd name="T82" fmla="*/ 0 w 356"/>
                <a:gd name="T83" fmla="*/ 0 h 567"/>
                <a:gd name="T84" fmla="*/ 0 w 356"/>
                <a:gd name="T85" fmla="*/ 0 h 567"/>
                <a:gd name="T86" fmla="*/ 0 w 356"/>
                <a:gd name="T87" fmla="*/ 0 h 567"/>
                <a:gd name="T88" fmla="*/ 0 w 356"/>
                <a:gd name="T89" fmla="*/ 0 h 567"/>
                <a:gd name="T90" fmla="*/ 0 w 356"/>
                <a:gd name="T91" fmla="*/ 0 h 567"/>
                <a:gd name="T92" fmla="*/ 0 w 356"/>
                <a:gd name="T93" fmla="*/ 0 h 567"/>
                <a:gd name="T94" fmla="*/ 0 w 356"/>
                <a:gd name="T95" fmla="*/ 0 h 567"/>
                <a:gd name="T96" fmla="*/ 0 w 356"/>
                <a:gd name="T97" fmla="*/ 0 h 56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6"/>
                <a:gd name="T148" fmla="*/ 0 h 567"/>
                <a:gd name="T149" fmla="*/ 356 w 356"/>
                <a:gd name="T150" fmla="*/ 567 h 56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6" h="567">
                  <a:moveTo>
                    <a:pt x="0" y="0"/>
                  </a:moveTo>
                  <a:lnTo>
                    <a:pt x="2" y="8"/>
                  </a:lnTo>
                  <a:lnTo>
                    <a:pt x="4" y="17"/>
                  </a:lnTo>
                  <a:lnTo>
                    <a:pt x="7" y="26"/>
                  </a:lnTo>
                  <a:lnTo>
                    <a:pt x="10" y="35"/>
                  </a:lnTo>
                  <a:lnTo>
                    <a:pt x="188" y="109"/>
                  </a:lnTo>
                  <a:lnTo>
                    <a:pt x="356" y="204"/>
                  </a:lnTo>
                  <a:lnTo>
                    <a:pt x="356" y="229"/>
                  </a:lnTo>
                  <a:lnTo>
                    <a:pt x="356" y="253"/>
                  </a:lnTo>
                  <a:lnTo>
                    <a:pt x="356" y="277"/>
                  </a:lnTo>
                  <a:lnTo>
                    <a:pt x="356" y="302"/>
                  </a:lnTo>
                  <a:lnTo>
                    <a:pt x="356" y="326"/>
                  </a:lnTo>
                  <a:lnTo>
                    <a:pt x="356" y="350"/>
                  </a:lnTo>
                  <a:lnTo>
                    <a:pt x="356" y="375"/>
                  </a:lnTo>
                  <a:lnTo>
                    <a:pt x="356" y="399"/>
                  </a:lnTo>
                  <a:lnTo>
                    <a:pt x="355" y="411"/>
                  </a:lnTo>
                  <a:lnTo>
                    <a:pt x="353" y="423"/>
                  </a:lnTo>
                  <a:lnTo>
                    <a:pt x="351" y="435"/>
                  </a:lnTo>
                  <a:lnTo>
                    <a:pt x="348" y="447"/>
                  </a:lnTo>
                  <a:lnTo>
                    <a:pt x="344" y="459"/>
                  </a:lnTo>
                  <a:lnTo>
                    <a:pt x="339" y="470"/>
                  </a:lnTo>
                  <a:lnTo>
                    <a:pt x="335" y="481"/>
                  </a:lnTo>
                  <a:lnTo>
                    <a:pt x="330" y="492"/>
                  </a:lnTo>
                  <a:lnTo>
                    <a:pt x="318" y="512"/>
                  </a:lnTo>
                  <a:lnTo>
                    <a:pt x="306" y="531"/>
                  </a:lnTo>
                  <a:lnTo>
                    <a:pt x="294" y="547"/>
                  </a:lnTo>
                  <a:lnTo>
                    <a:pt x="283" y="560"/>
                  </a:lnTo>
                  <a:lnTo>
                    <a:pt x="285" y="563"/>
                  </a:lnTo>
                  <a:lnTo>
                    <a:pt x="286" y="567"/>
                  </a:lnTo>
                  <a:lnTo>
                    <a:pt x="282" y="557"/>
                  </a:lnTo>
                  <a:lnTo>
                    <a:pt x="277" y="549"/>
                  </a:lnTo>
                  <a:lnTo>
                    <a:pt x="272" y="542"/>
                  </a:lnTo>
                  <a:lnTo>
                    <a:pt x="268" y="535"/>
                  </a:lnTo>
                  <a:lnTo>
                    <a:pt x="257" y="522"/>
                  </a:lnTo>
                  <a:lnTo>
                    <a:pt x="244" y="505"/>
                  </a:lnTo>
                  <a:lnTo>
                    <a:pt x="229" y="482"/>
                  </a:lnTo>
                  <a:lnTo>
                    <a:pt x="213" y="457"/>
                  </a:lnTo>
                  <a:lnTo>
                    <a:pt x="195" y="427"/>
                  </a:lnTo>
                  <a:lnTo>
                    <a:pt x="176" y="396"/>
                  </a:lnTo>
                  <a:lnTo>
                    <a:pt x="157" y="361"/>
                  </a:lnTo>
                  <a:lnTo>
                    <a:pt x="137" y="325"/>
                  </a:lnTo>
                  <a:lnTo>
                    <a:pt x="117" y="286"/>
                  </a:lnTo>
                  <a:lnTo>
                    <a:pt x="98" y="247"/>
                  </a:lnTo>
                  <a:lnTo>
                    <a:pt x="78" y="205"/>
                  </a:lnTo>
                  <a:lnTo>
                    <a:pt x="60" y="164"/>
                  </a:lnTo>
                  <a:lnTo>
                    <a:pt x="42" y="123"/>
                  </a:lnTo>
                  <a:lnTo>
                    <a:pt x="26" y="81"/>
                  </a:lnTo>
                  <a:lnTo>
                    <a:pt x="12" y="40"/>
                  </a:lnTo>
                  <a:lnTo>
                    <a:pt x="0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1290"/>
            <p:cNvSpPr>
              <a:spLocks noChangeAspect="1"/>
            </p:cNvSpPr>
            <p:nvPr/>
          </p:nvSpPr>
          <p:spPr bwMode="auto">
            <a:xfrm>
              <a:off x="4411" y="2543"/>
              <a:ext cx="664" cy="588"/>
            </a:xfrm>
            <a:custGeom>
              <a:avLst/>
              <a:gdLst>
                <a:gd name="T0" fmla="*/ 0 w 5011"/>
                <a:gd name="T1" fmla="*/ 0 h 4172"/>
                <a:gd name="T2" fmla="*/ 0 w 5011"/>
                <a:gd name="T3" fmla="*/ 0 h 4172"/>
                <a:gd name="T4" fmla="*/ 0 w 5011"/>
                <a:gd name="T5" fmla="*/ 0 h 4172"/>
                <a:gd name="T6" fmla="*/ 0 w 5011"/>
                <a:gd name="T7" fmla="*/ 0 h 4172"/>
                <a:gd name="T8" fmla="*/ 0 w 5011"/>
                <a:gd name="T9" fmla="*/ 0 h 4172"/>
                <a:gd name="T10" fmla="*/ 0 w 5011"/>
                <a:gd name="T11" fmla="*/ 0 h 4172"/>
                <a:gd name="T12" fmla="*/ 0 w 5011"/>
                <a:gd name="T13" fmla="*/ 0 h 4172"/>
                <a:gd name="T14" fmla="*/ 0 w 5011"/>
                <a:gd name="T15" fmla="*/ 0 h 4172"/>
                <a:gd name="T16" fmla="*/ 0 w 5011"/>
                <a:gd name="T17" fmla="*/ 0 h 4172"/>
                <a:gd name="T18" fmla="*/ 0 w 5011"/>
                <a:gd name="T19" fmla="*/ 0 h 4172"/>
                <a:gd name="T20" fmla="*/ 0 w 5011"/>
                <a:gd name="T21" fmla="*/ 0 h 4172"/>
                <a:gd name="T22" fmla="*/ 0 w 5011"/>
                <a:gd name="T23" fmla="*/ 0 h 4172"/>
                <a:gd name="T24" fmla="*/ 0 w 5011"/>
                <a:gd name="T25" fmla="*/ 0 h 4172"/>
                <a:gd name="T26" fmla="*/ 0 w 5011"/>
                <a:gd name="T27" fmla="*/ 0 h 4172"/>
                <a:gd name="T28" fmla="*/ 0 w 5011"/>
                <a:gd name="T29" fmla="*/ 0 h 4172"/>
                <a:gd name="T30" fmla="*/ 0 w 5011"/>
                <a:gd name="T31" fmla="*/ 0 h 4172"/>
                <a:gd name="T32" fmla="*/ 0 w 5011"/>
                <a:gd name="T33" fmla="*/ 0 h 4172"/>
                <a:gd name="T34" fmla="*/ 0 w 5011"/>
                <a:gd name="T35" fmla="*/ 0 h 4172"/>
                <a:gd name="T36" fmla="*/ 0 w 5011"/>
                <a:gd name="T37" fmla="*/ 0 h 4172"/>
                <a:gd name="T38" fmla="*/ 0 w 5011"/>
                <a:gd name="T39" fmla="*/ 0 h 4172"/>
                <a:gd name="T40" fmla="*/ 0 w 5011"/>
                <a:gd name="T41" fmla="*/ 0 h 4172"/>
                <a:gd name="T42" fmla="*/ 0 w 5011"/>
                <a:gd name="T43" fmla="*/ 0 h 4172"/>
                <a:gd name="T44" fmla="*/ 0 w 5011"/>
                <a:gd name="T45" fmla="*/ 0 h 4172"/>
                <a:gd name="T46" fmla="*/ 0 w 5011"/>
                <a:gd name="T47" fmla="*/ 0 h 4172"/>
                <a:gd name="T48" fmla="*/ 0 w 5011"/>
                <a:gd name="T49" fmla="*/ 0 h 4172"/>
                <a:gd name="T50" fmla="*/ 0 w 5011"/>
                <a:gd name="T51" fmla="*/ 0 h 4172"/>
                <a:gd name="T52" fmla="*/ 0 w 5011"/>
                <a:gd name="T53" fmla="*/ 0 h 4172"/>
                <a:gd name="T54" fmla="*/ 0 w 5011"/>
                <a:gd name="T55" fmla="*/ 0 h 4172"/>
                <a:gd name="T56" fmla="*/ 0 w 5011"/>
                <a:gd name="T57" fmla="*/ 0 h 4172"/>
                <a:gd name="T58" fmla="*/ 0 w 5011"/>
                <a:gd name="T59" fmla="*/ 0 h 4172"/>
                <a:gd name="T60" fmla="*/ 0 w 5011"/>
                <a:gd name="T61" fmla="*/ 0 h 4172"/>
                <a:gd name="T62" fmla="*/ 0 w 5011"/>
                <a:gd name="T63" fmla="*/ 0 h 4172"/>
                <a:gd name="T64" fmla="*/ 0 w 5011"/>
                <a:gd name="T65" fmla="*/ 0 h 4172"/>
                <a:gd name="T66" fmla="*/ 0 w 5011"/>
                <a:gd name="T67" fmla="*/ 0 h 4172"/>
                <a:gd name="T68" fmla="*/ 0 w 5011"/>
                <a:gd name="T69" fmla="*/ 0 h 4172"/>
                <a:gd name="T70" fmla="*/ 0 w 5011"/>
                <a:gd name="T71" fmla="*/ 0 h 4172"/>
                <a:gd name="T72" fmla="*/ 0 w 5011"/>
                <a:gd name="T73" fmla="*/ 0 h 4172"/>
                <a:gd name="T74" fmla="*/ 0 w 5011"/>
                <a:gd name="T75" fmla="*/ 0 h 4172"/>
                <a:gd name="T76" fmla="*/ 0 w 5011"/>
                <a:gd name="T77" fmla="*/ 0 h 4172"/>
                <a:gd name="T78" fmla="*/ 0 w 5011"/>
                <a:gd name="T79" fmla="*/ 0 h 4172"/>
                <a:gd name="T80" fmla="*/ 0 w 5011"/>
                <a:gd name="T81" fmla="*/ 0 h 4172"/>
                <a:gd name="T82" fmla="*/ 0 w 5011"/>
                <a:gd name="T83" fmla="*/ 0 h 4172"/>
                <a:gd name="T84" fmla="*/ 0 w 5011"/>
                <a:gd name="T85" fmla="*/ 0 h 4172"/>
                <a:gd name="T86" fmla="*/ 0 w 5011"/>
                <a:gd name="T87" fmla="*/ 0 h 4172"/>
                <a:gd name="T88" fmla="*/ 0 w 5011"/>
                <a:gd name="T89" fmla="*/ 0 h 4172"/>
                <a:gd name="T90" fmla="*/ 0 w 5011"/>
                <a:gd name="T91" fmla="*/ 0 h 4172"/>
                <a:gd name="T92" fmla="*/ 0 w 5011"/>
                <a:gd name="T93" fmla="*/ 0 h 4172"/>
                <a:gd name="T94" fmla="*/ 0 w 5011"/>
                <a:gd name="T95" fmla="*/ 0 h 4172"/>
                <a:gd name="T96" fmla="*/ 0 w 5011"/>
                <a:gd name="T97" fmla="*/ 0 h 4172"/>
                <a:gd name="T98" fmla="*/ 0 w 5011"/>
                <a:gd name="T99" fmla="*/ 0 h 4172"/>
                <a:gd name="T100" fmla="*/ 0 w 5011"/>
                <a:gd name="T101" fmla="*/ 0 h 4172"/>
                <a:gd name="T102" fmla="*/ 0 w 5011"/>
                <a:gd name="T103" fmla="*/ 0 h 4172"/>
                <a:gd name="T104" fmla="*/ 0 w 5011"/>
                <a:gd name="T105" fmla="*/ 0 h 4172"/>
                <a:gd name="T106" fmla="*/ 0 w 5011"/>
                <a:gd name="T107" fmla="*/ 0 h 4172"/>
                <a:gd name="T108" fmla="*/ 0 w 5011"/>
                <a:gd name="T109" fmla="*/ 0 h 4172"/>
                <a:gd name="T110" fmla="*/ 0 w 5011"/>
                <a:gd name="T111" fmla="*/ 0 h 4172"/>
                <a:gd name="T112" fmla="*/ 0 w 5011"/>
                <a:gd name="T113" fmla="*/ 0 h 4172"/>
                <a:gd name="T114" fmla="*/ 0 w 5011"/>
                <a:gd name="T115" fmla="*/ 0 h 4172"/>
                <a:gd name="T116" fmla="*/ 0 w 5011"/>
                <a:gd name="T117" fmla="*/ 0 h 4172"/>
                <a:gd name="T118" fmla="*/ 0 w 5011"/>
                <a:gd name="T119" fmla="*/ 0 h 41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11"/>
                <a:gd name="T181" fmla="*/ 0 h 4172"/>
                <a:gd name="T182" fmla="*/ 5011 w 5011"/>
                <a:gd name="T183" fmla="*/ 4172 h 41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11" h="4172">
                  <a:moveTo>
                    <a:pt x="5011" y="578"/>
                  </a:moveTo>
                  <a:lnTo>
                    <a:pt x="5005" y="596"/>
                  </a:lnTo>
                  <a:lnTo>
                    <a:pt x="4992" y="626"/>
                  </a:lnTo>
                  <a:lnTo>
                    <a:pt x="4975" y="663"/>
                  </a:lnTo>
                  <a:lnTo>
                    <a:pt x="4957" y="703"/>
                  </a:lnTo>
                  <a:lnTo>
                    <a:pt x="4946" y="724"/>
                  </a:lnTo>
                  <a:lnTo>
                    <a:pt x="4935" y="744"/>
                  </a:lnTo>
                  <a:lnTo>
                    <a:pt x="4924" y="764"/>
                  </a:lnTo>
                  <a:lnTo>
                    <a:pt x="4912" y="782"/>
                  </a:lnTo>
                  <a:lnTo>
                    <a:pt x="4901" y="799"/>
                  </a:lnTo>
                  <a:lnTo>
                    <a:pt x="4889" y="813"/>
                  </a:lnTo>
                  <a:lnTo>
                    <a:pt x="4878" y="825"/>
                  </a:lnTo>
                  <a:lnTo>
                    <a:pt x="4868" y="833"/>
                  </a:lnTo>
                  <a:lnTo>
                    <a:pt x="4838" y="852"/>
                  </a:lnTo>
                  <a:lnTo>
                    <a:pt x="4801" y="874"/>
                  </a:lnTo>
                  <a:lnTo>
                    <a:pt x="4758" y="898"/>
                  </a:lnTo>
                  <a:lnTo>
                    <a:pt x="4713" y="923"/>
                  </a:lnTo>
                  <a:lnTo>
                    <a:pt x="4667" y="948"/>
                  </a:lnTo>
                  <a:lnTo>
                    <a:pt x="4626" y="972"/>
                  </a:lnTo>
                  <a:lnTo>
                    <a:pt x="4607" y="983"/>
                  </a:lnTo>
                  <a:lnTo>
                    <a:pt x="4591" y="993"/>
                  </a:lnTo>
                  <a:lnTo>
                    <a:pt x="4577" y="1002"/>
                  </a:lnTo>
                  <a:lnTo>
                    <a:pt x="4565" y="1011"/>
                  </a:lnTo>
                  <a:lnTo>
                    <a:pt x="4533" y="1037"/>
                  </a:lnTo>
                  <a:lnTo>
                    <a:pt x="4481" y="1080"/>
                  </a:lnTo>
                  <a:lnTo>
                    <a:pt x="4417" y="1135"/>
                  </a:lnTo>
                  <a:lnTo>
                    <a:pt x="4348" y="1194"/>
                  </a:lnTo>
                  <a:lnTo>
                    <a:pt x="4281" y="1250"/>
                  </a:lnTo>
                  <a:lnTo>
                    <a:pt x="4224" y="1298"/>
                  </a:lnTo>
                  <a:lnTo>
                    <a:pt x="4184" y="1332"/>
                  </a:lnTo>
                  <a:lnTo>
                    <a:pt x="4170" y="1344"/>
                  </a:lnTo>
                  <a:lnTo>
                    <a:pt x="4158" y="1355"/>
                  </a:lnTo>
                  <a:lnTo>
                    <a:pt x="4129" y="1382"/>
                  </a:lnTo>
                  <a:lnTo>
                    <a:pt x="4084" y="1420"/>
                  </a:lnTo>
                  <a:lnTo>
                    <a:pt x="4032" y="1466"/>
                  </a:lnTo>
                  <a:lnTo>
                    <a:pt x="4005" y="1489"/>
                  </a:lnTo>
                  <a:lnTo>
                    <a:pt x="3976" y="1510"/>
                  </a:lnTo>
                  <a:lnTo>
                    <a:pt x="3949" y="1531"/>
                  </a:lnTo>
                  <a:lnTo>
                    <a:pt x="3924" y="1551"/>
                  </a:lnTo>
                  <a:lnTo>
                    <a:pt x="3900" y="1567"/>
                  </a:lnTo>
                  <a:lnTo>
                    <a:pt x="3878" y="1580"/>
                  </a:lnTo>
                  <a:lnTo>
                    <a:pt x="3870" y="1585"/>
                  </a:lnTo>
                  <a:lnTo>
                    <a:pt x="3861" y="1590"/>
                  </a:lnTo>
                  <a:lnTo>
                    <a:pt x="3853" y="1592"/>
                  </a:lnTo>
                  <a:lnTo>
                    <a:pt x="3847" y="1594"/>
                  </a:lnTo>
                  <a:lnTo>
                    <a:pt x="3836" y="1595"/>
                  </a:lnTo>
                  <a:lnTo>
                    <a:pt x="3825" y="1596"/>
                  </a:lnTo>
                  <a:lnTo>
                    <a:pt x="3815" y="1596"/>
                  </a:lnTo>
                  <a:lnTo>
                    <a:pt x="3805" y="1596"/>
                  </a:lnTo>
                  <a:lnTo>
                    <a:pt x="3788" y="1595"/>
                  </a:lnTo>
                  <a:lnTo>
                    <a:pt x="3772" y="1594"/>
                  </a:lnTo>
                  <a:lnTo>
                    <a:pt x="3764" y="1594"/>
                  </a:lnTo>
                  <a:lnTo>
                    <a:pt x="3756" y="1595"/>
                  </a:lnTo>
                  <a:lnTo>
                    <a:pt x="3749" y="1597"/>
                  </a:lnTo>
                  <a:lnTo>
                    <a:pt x="3741" y="1600"/>
                  </a:lnTo>
                  <a:lnTo>
                    <a:pt x="3735" y="1604"/>
                  </a:lnTo>
                  <a:lnTo>
                    <a:pt x="3727" y="1609"/>
                  </a:lnTo>
                  <a:lnTo>
                    <a:pt x="3719" y="1617"/>
                  </a:lnTo>
                  <a:lnTo>
                    <a:pt x="3712" y="1626"/>
                  </a:lnTo>
                  <a:lnTo>
                    <a:pt x="3704" y="1637"/>
                  </a:lnTo>
                  <a:lnTo>
                    <a:pt x="3695" y="1650"/>
                  </a:lnTo>
                  <a:lnTo>
                    <a:pt x="3687" y="1665"/>
                  </a:lnTo>
                  <a:lnTo>
                    <a:pt x="3679" y="1681"/>
                  </a:lnTo>
                  <a:lnTo>
                    <a:pt x="3662" y="1718"/>
                  </a:lnTo>
                  <a:lnTo>
                    <a:pt x="3644" y="1758"/>
                  </a:lnTo>
                  <a:lnTo>
                    <a:pt x="3627" y="1799"/>
                  </a:lnTo>
                  <a:lnTo>
                    <a:pt x="3610" y="1839"/>
                  </a:lnTo>
                  <a:lnTo>
                    <a:pt x="3592" y="1876"/>
                  </a:lnTo>
                  <a:lnTo>
                    <a:pt x="3577" y="1906"/>
                  </a:lnTo>
                  <a:lnTo>
                    <a:pt x="3567" y="1922"/>
                  </a:lnTo>
                  <a:lnTo>
                    <a:pt x="3554" y="1938"/>
                  </a:lnTo>
                  <a:lnTo>
                    <a:pt x="3539" y="1958"/>
                  </a:lnTo>
                  <a:lnTo>
                    <a:pt x="3521" y="1978"/>
                  </a:lnTo>
                  <a:lnTo>
                    <a:pt x="3482" y="2021"/>
                  </a:lnTo>
                  <a:lnTo>
                    <a:pt x="3441" y="2064"/>
                  </a:lnTo>
                  <a:lnTo>
                    <a:pt x="3402" y="2103"/>
                  </a:lnTo>
                  <a:lnTo>
                    <a:pt x="3368" y="2136"/>
                  </a:lnTo>
                  <a:lnTo>
                    <a:pt x="3345" y="2159"/>
                  </a:lnTo>
                  <a:lnTo>
                    <a:pt x="3336" y="2167"/>
                  </a:lnTo>
                  <a:lnTo>
                    <a:pt x="3331" y="2168"/>
                  </a:lnTo>
                  <a:lnTo>
                    <a:pt x="3312" y="2172"/>
                  </a:lnTo>
                  <a:lnTo>
                    <a:pt x="3286" y="2177"/>
                  </a:lnTo>
                  <a:lnTo>
                    <a:pt x="3254" y="2184"/>
                  </a:lnTo>
                  <a:lnTo>
                    <a:pt x="3217" y="2190"/>
                  </a:lnTo>
                  <a:lnTo>
                    <a:pt x="3179" y="2197"/>
                  </a:lnTo>
                  <a:lnTo>
                    <a:pt x="3142" y="2204"/>
                  </a:lnTo>
                  <a:lnTo>
                    <a:pt x="3108" y="2208"/>
                  </a:lnTo>
                  <a:lnTo>
                    <a:pt x="3093" y="2210"/>
                  </a:lnTo>
                  <a:lnTo>
                    <a:pt x="3078" y="2210"/>
                  </a:lnTo>
                  <a:lnTo>
                    <a:pt x="3064" y="2210"/>
                  </a:lnTo>
                  <a:lnTo>
                    <a:pt x="3051" y="2210"/>
                  </a:lnTo>
                  <a:lnTo>
                    <a:pt x="3025" y="2208"/>
                  </a:lnTo>
                  <a:lnTo>
                    <a:pt x="3002" y="2206"/>
                  </a:lnTo>
                  <a:lnTo>
                    <a:pt x="2991" y="2205"/>
                  </a:lnTo>
                  <a:lnTo>
                    <a:pt x="2980" y="2205"/>
                  </a:lnTo>
                  <a:lnTo>
                    <a:pt x="2970" y="2205"/>
                  </a:lnTo>
                  <a:lnTo>
                    <a:pt x="2960" y="2206"/>
                  </a:lnTo>
                  <a:lnTo>
                    <a:pt x="2950" y="2207"/>
                  </a:lnTo>
                  <a:lnTo>
                    <a:pt x="2940" y="2210"/>
                  </a:lnTo>
                  <a:lnTo>
                    <a:pt x="2930" y="2213"/>
                  </a:lnTo>
                  <a:lnTo>
                    <a:pt x="2921" y="2219"/>
                  </a:lnTo>
                  <a:lnTo>
                    <a:pt x="2897" y="2235"/>
                  </a:lnTo>
                  <a:lnTo>
                    <a:pt x="2866" y="2258"/>
                  </a:lnTo>
                  <a:lnTo>
                    <a:pt x="2831" y="2285"/>
                  </a:lnTo>
                  <a:lnTo>
                    <a:pt x="2797" y="2313"/>
                  </a:lnTo>
                  <a:lnTo>
                    <a:pt x="2764" y="2341"/>
                  </a:lnTo>
                  <a:lnTo>
                    <a:pt x="2738" y="2363"/>
                  </a:lnTo>
                  <a:lnTo>
                    <a:pt x="2719" y="2380"/>
                  </a:lnTo>
                  <a:lnTo>
                    <a:pt x="2712" y="2385"/>
                  </a:lnTo>
                  <a:lnTo>
                    <a:pt x="2705" y="2387"/>
                  </a:lnTo>
                  <a:lnTo>
                    <a:pt x="2687" y="2394"/>
                  </a:lnTo>
                  <a:lnTo>
                    <a:pt x="2658" y="2403"/>
                  </a:lnTo>
                  <a:lnTo>
                    <a:pt x="2624" y="2412"/>
                  </a:lnTo>
                  <a:lnTo>
                    <a:pt x="2585" y="2423"/>
                  </a:lnTo>
                  <a:lnTo>
                    <a:pt x="2545" y="2433"/>
                  </a:lnTo>
                  <a:lnTo>
                    <a:pt x="2507" y="2442"/>
                  </a:lnTo>
                  <a:lnTo>
                    <a:pt x="2472" y="2447"/>
                  </a:lnTo>
                  <a:lnTo>
                    <a:pt x="2443" y="2452"/>
                  </a:lnTo>
                  <a:lnTo>
                    <a:pt x="2418" y="2457"/>
                  </a:lnTo>
                  <a:lnTo>
                    <a:pt x="2406" y="2460"/>
                  </a:lnTo>
                  <a:lnTo>
                    <a:pt x="2394" y="2465"/>
                  </a:lnTo>
                  <a:lnTo>
                    <a:pt x="2384" y="2469"/>
                  </a:lnTo>
                  <a:lnTo>
                    <a:pt x="2373" y="2476"/>
                  </a:lnTo>
                  <a:lnTo>
                    <a:pt x="2365" y="2482"/>
                  </a:lnTo>
                  <a:lnTo>
                    <a:pt x="2355" y="2490"/>
                  </a:lnTo>
                  <a:lnTo>
                    <a:pt x="2346" y="2500"/>
                  </a:lnTo>
                  <a:lnTo>
                    <a:pt x="2338" y="2510"/>
                  </a:lnTo>
                  <a:lnTo>
                    <a:pt x="2330" y="2523"/>
                  </a:lnTo>
                  <a:lnTo>
                    <a:pt x="2322" y="2538"/>
                  </a:lnTo>
                  <a:lnTo>
                    <a:pt x="2313" y="2554"/>
                  </a:lnTo>
                  <a:lnTo>
                    <a:pt x="2306" y="2572"/>
                  </a:lnTo>
                  <a:lnTo>
                    <a:pt x="2288" y="2614"/>
                  </a:lnTo>
                  <a:lnTo>
                    <a:pt x="2267" y="2658"/>
                  </a:lnTo>
                  <a:lnTo>
                    <a:pt x="2243" y="2706"/>
                  </a:lnTo>
                  <a:lnTo>
                    <a:pt x="2220" y="2754"/>
                  </a:lnTo>
                  <a:lnTo>
                    <a:pt x="2210" y="2777"/>
                  </a:lnTo>
                  <a:lnTo>
                    <a:pt x="2200" y="2801"/>
                  </a:lnTo>
                  <a:lnTo>
                    <a:pt x="2193" y="2824"/>
                  </a:lnTo>
                  <a:lnTo>
                    <a:pt x="2186" y="2847"/>
                  </a:lnTo>
                  <a:lnTo>
                    <a:pt x="2182" y="2868"/>
                  </a:lnTo>
                  <a:lnTo>
                    <a:pt x="2178" y="2889"/>
                  </a:lnTo>
                  <a:lnTo>
                    <a:pt x="2178" y="2899"/>
                  </a:lnTo>
                  <a:lnTo>
                    <a:pt x="2178" y="2909"/>
                  </a:lnTo>
                  <a:lnTo>
                    <a:pt x="2180" y="2917"/>
                  </a:lnTo>
                  <a:lnTo>
                    <a:pt x="2181" y="2927"/>
                  </a:lnTo>
                  <a:lnTo>
                    <a:pt x="2184" y="2945"/>
                  </a:lnTo>
                  <a:lnTo>
                    <a:pt x="2185" y="2961"/>
                  </a:lnTo>
                  <a:lnTo>
                    <a:pt x="2185" y="2978"/>
                  </a:lnTo>
                  <a:lnTo>
                    <a:pt x="2184" y="2995"/>
                  </a:lnTo>
                  <a:lnTo>
                    <a:pt x="2180" y="3026"/>
                  </a:lnTo>
                  <a:lnTo>
                    <a:pt x="2175" y="3057"/>
                  </a:lnTo>
                  <a:lnTo>
                    <a:pt x="2172" y="3071"/>
                  </a:lnTo>
                  <a:lnTo>
                    <a:pt x="2171" y="3085"/>
                  </a:lnTo>
                  <a:lnTo>
                    <a:pt x="2170" y="3098"/>
                  </a:lnTo>
                  <a:lnTo>
                    <a:pt x="2171" y="3111"/>
                  </a:lnTo>
                  <a:lnTo>
                    <a:pt x="2173" y="3123"/>
                  </a:lnTo>
                  <a:lnTo>
                    <a:pt x="2177" y="3135"/>
                  </a:lnTo>
                  <a:lnTo>
                    <a:pt x="2180" y="3141"/>
                  </a:lnTo>
                  <a:lnTo>
                    <a:pt x="2183" y="3146"/>
                  </a:lnTo>
                  <a:lnTo>
                    <a:pt x="2187" y="3150"/>
                  </a:lnTo>
                  <a:lnTo>
                    <a:pt x="2191" y="3156"/>
                  </a:lnTo>
                  <a:lnTo>
                    <a:pt x="2201" y="3167"/>
                  </a:lnTo>
                  <a:lnTo>
                    <a:pt x="2210" y="3179"/>
                  </a:lnTo>
                  <a:lnTo>
                    <a:pt x="2218" y="3192"/>
                  </a:lnTo>
                  <a:lnTo>
                    <a:pt x="2225" y="3206"/>
                  </a:lnTo>
                  <a:lnTo>
                    <a:pt x="2232" y="3220"/>
                  </a:lnTo>
                  <a:lnTo>
                    <a:pt x="2237" y="3235"/>
                  </a:lnTo>
                  <a:lnTo>
                    <a:pt x="2243" y="3249"/>
                  </a:lnTo>
                  <a:lnTo>
                    <a:pt x="2247" y="3263"/>
                  </a:lnTo>
                  <a:lnTo>
                    <a:pt x="2255" y="3291"/>
                  </a:lnTo>
                  <a:lnTo>
                    <a:pt x="2260" y="3312"/>
                  </a:lnTo>
                  <a:lnTo>
                    <a:pt x="2263" y="3328"/>
                  </a:lnTo>
                  <a:lnTo>
                    <a:pt x="2264" y="3333"/>
                  </a:lnTo>
                  <a:lnTo>
                    <a:pt x="2255" y="3344"/>
                  </a:lnTo>
                  <a:lnTo>
                    <a:pt x="2235" y="3372"/>
                  </a:lnTo>
                  <a:lnTo>
                    <a:pt x="2230" y="3381"/>
                  </a:lnTo>
                  <a:lnTo>
                    <a:pt x="2224" y="3391"/>
                  </a:lnTo>
                  <a:lnTo>
                    <a:pt x="2220" y="3401"/>
                  </a:lnTo>
                  <a:lnTo>
                    <a:pt x="2217" y="3411"/>
                  </a:lnTo>
                  <a:lnTo>
                    <a:pt x="2213" y="3423"/>
                  </a:lnTo>
                  <a:lnTo>
                    <a:pt x="2212" y="3434"/>
                  </a:lnTo>
                  <a:lnTo>
                    <a:pt x="2211" y="3446"/>
                  </a:lnTo>
                  <a:lnTo>
                    <a:pt x="2212" y="3458"/>
                  </a:lnTo>
                  <a:lnTo>
                    <a:pt x="2218" y="3481"/>
                  </a:lnTo>
                  <a:lnTo>
                    <a:pt x="2225" y="3506"/>
                  </a:lnTo>
                  <a:lnTo>
                    <a:pt x="2233" y="3531"/>
                  </a:lnTo>
                  <a:lnTo>
                    <a:pt x="2242" y="3556"/>
                  </a:lnTo>
                  <a:lnTo>
                    <a:pt x="2248" y="3582"/>
                  </a:lnTo>
                  <a:lnTo>
                    <a:pt x="2254" y="3607"/>
                  </a:lnTo>
                  <a:lnTo>
                    <a:pt x="2255" y="3619"/>
                  </a:lnTo>
                  <a:lnTo>
                    <a:pt x="2256" y="3631"/>
                  </a:lnTo>
                  <a:lnTo>
                    <a:pt x="2256" y="3643"/>
                  </a:lnTo>
                  <a:lnTo>
                    <a:pt x="2254" y="3655"/>
                  </a:lnTo>
                  <a:lnTo>
                    <a:pt x="2251" y="3668"/>
                  </a:lnTo>
                  <a:lnTo>
                    <a:pt x="2248" y="3679"/>
                  </a:lnTo>
                  <a:lnTo>
                    <a:pt x="2243" y="3690"/>
                  </a:lnTo>
                  <a:lnTo>
                    <a:pt x="2238" y="3700"/>
                  </a:lnTo>
                  <a:lnTo>
                    <a:pt x="2233" y="3709"/>
                  </a:lnTo>
                  <a:lnTo>
                    <a:pt x="2226" y="3717"/>
                  </a:lnTo>
                  <a:lnTo>
                    <a:pt x="2221" y="3724"/>
                  </a:lnTo>
                  <a:lnTo>
                    <a:pt x="2214" y="3730"/>
                  </a:lnTo>
                  <a:lnTo>
                    <a:pt x="2174" y="3713"/>
                  </a:lnTo>
                  <a:lnTo>
                    <a:pt x="2136" y="3699"/>
                  </a:lnTo>
                  <a:lnTo>
                    <a:pt x="2117" y="3692"/>
                  </a:lnTo>
                  <a:lnTo>
                    <a:pt x="2101" y="3687"/>
                  </a:lnTo>
                  <a:lnTo>
                    <a:pt x="2087" y="3682"/>
                  </a:lnTo>
                  <a:lnTo>
                    <a:pt x="2076" y="3680"/>
                  </a:lnTo>
                  <a:lnTo>
                    <a:pt x="2065" y="3678"/>
                  </a:lnTo>
                  <a:lnTo>
                    <a:pt x="2054" y="3675"/>
                  </a:lnTo>
                  <a:lnTo>
                    <a:pt x="2043" y="3670"/>
                  </a:lnTo>
                  <a:lnTo>
                    <a:pt x="2034" y="3665"/>
                  </a:lnTo>
                  <a:lnTo>
                    <a:pt x="2014" y="3653"/>
                  </a:lnTo>
                  <a:lnTo>
                    <a:pt x="1996" y="3643"/>
                  </a:lnTo>
                  <a:lnTo>
                    <a:pt x="1987" y="3639"/>
                  </a:lnTo>
                  <a:lnTo>
                    <a:pt x="1978" y="3636"/>
                  </a:lnTo>
                  <a:lnTo>
                    <a:pt x="1971" y="3633"/>
                  </a:lnTo>
                  <a:lnTo>
                    <a:pt x="1962" y="3633"/>
                  </a:lnTo>
                  <a:lnTo>
                    <a:pt x="1959" y="3635"/>
                  </a:lnTo>
                  <a:lnTo>
                    <a:pt x="1954" y="3636"/>
                  </a:lnTo>
                  <a:lnTo>
                    <a:pt x="1951" y="3637"/>
                  </a:lnTo>
                  <a:lnTo>
                    <a:pt x="1948" y="3640"/>
                  </a:lnTo>
                  <a:lnTo>
                    <a:pt x="1940" y="3647"/>
                  </a:lnTo>
                  <a:lnTo>
                    <a:pt x="1935" y="3655"/>
                  </a:lnTo>
                  <a:lnTo>
                    <a:pt x="1928" y="3667"/>
                  </a:lnTo>
                  <a:lnTo>
                    <a:pt x="1924" y="3678"/>
                  </a:lnTo>
                  <a:lnTo>
                    <a:pt x="1921" y="3690"/>
                  </a:lnTo>
                  <a:lnTo>
                    <a:pt x="1917" y="3703"/>
                  </a:lnTo>
                  <a:lnTo>
                    <a:pt x="1913" y="3728"/>
                  </a:lnTo>
                  <a:lnTo>
                    <a:pt x="1910" y="3754"/>
                  </a:lnTo>
                  <a:lnTo>
                    <a:pt x="1906" y="3779"/>
                  </a:lnTo>
                  <a:lnTo>
                    <a:pt x="1901" y="3804"/>
                  </a:lnTo>
                  <a:lnTo>
                    <a:pt x="1899" y="3816"/>
                  </a:lnTo>
                  <a:lnTo>
                    <a:pt x="1894" y="3827"/>
                  </a:lnTo>
                  <a:lnTo>
                    <a:pt x="1890" y="3837"/>
                  </a:lnTo>
                  <a:lnTo>
                    <a:pt x="1885" y="3847"/>
                  </a:lnTo>
                  <a:lnTo>
                    <a:pt x="1878" y="3855"/>
                  </a:lnTo>
                  <a:lnTo>
                    <a:pt x="1872" y="3864"/>
                  </a:lnTo>
                  <a:lnTo>
                    <a:pt x="1865" y="3872"/>
                  </a:lnTo>
                  <a:lnTo>
                    <a:pt x="1857" y="3878"/>
                  </a:lnTo>
                  <a:lnTo>
                    <a:pt x="1850" y="3885"/>
                  </a:lnTo>
                  <a:lnTo>
                    <a:pt x="1842" y="3890"/>
                  </a:lnTo>
                  <a:lnTo>
                    <a:pt x="1835" y="3896"/>
                  </a:lnTo>
                  <a:lnTo>
                    <a:pt x="1826" y="3900"/>
                  </a:lnTo>
                  <a:lnTo>
                    <a:pt x="1808" y="3908"/>
                  </a:lnTo>
                  <a:lnTo>
                    <a:pt x="1788" y="3914"/>
                  </a:lnTo>
                  <a:lnTo>
                    <a:pt x="1767" y="3919"/>
                  </a:lnTo>
                  <a:lnTo>
                    <a:pt x="1743" y="3922"/>
                  </a:lnTo>
                  <a:lnTo>
                    <a:pt x="1719" y="3925"/>
                  </a:lnTo>
                  <a:lnTo>
                    <a:pt x="1697" y="3929"/>
                  </a:lnTo>
                  <a:lnTo>
                    <a:pt x="1688" y="3933"/>
                  </a:lnTo>
                  <a:lnTo>
                    <a:pt x="1679" y="3936"/>
                  </a:lnTo>
                  <a:lnTo>
                    <a:pt x="1670" y="3939"/>
                  </a:lnTo>
                  <a:lnTo>
                    <a:pt x="1663" y="3943"/>
                  </a:lnTo>
                  <a:lnTo>
                    <a:pt x="1655" y="3947"/>
                  </a:lnTo>
                  <a:lnTo>
                    <a:pt x="1650" y="3951"/>
                  </a:lnTo>
                  <a:lnTo>
                    <a:pt x="1643" y="3957"/>
                  </a:lnTo>
                  <a:lnTo>
                    <a:pt x="1639" y="3962"/>
                  </a:lnTo>
                  <a:lnTo>
                    <a:pt x="1634" y="3968"/>
                  </a:lnTo>
                  <a:lnTo>
                    <a:pt x="1631" y="3974"/>
                  </a:lnTo>
                  <a:lnTo>
                    <a:pt x="1628" y="3981"/>
                  </a:lnTo>
                  <a:lnTo>
                    <a:pt x="1627" y="3988"/>
                  </a:lnTo>
                  <a:lnTo>
                    <a:pt x="1623" y="3996"/>
                  </a:lnTo>
                  <a:lnTo>
                    <a:pt x="1620" y="4003"/>
                  </a:lnTo>
                  <a:lnTo>
                    <a:pt x="1615" y="4011"/>
                  </a:lnTo>
                  <a:lnTo>
                    <a:pt x="1608" y="4018"/>
                  </a:lnTo>
                  <a:lnTo>
                    <a:pt x="1602" y="4024"/>
                  </a:lnTo>
                  <a:lnTo>
                    <a:pt x="1594" y="4031"/>
                  </a:lnTo>
                  <a:lnTo>
                    <a:pt x="1585" y="4036"/>
                  </a:lnTo>
                  <a:lnTo>
                    <a:pt x="1578" y="4042"/>
                  </a:lnTo>
                  <a:lnTo>
                    <a:pt x="1547" y="4058"/>
                  </a:lnTo>
                  <a:lnTo>
                    <a:pt x="1534" y="4063"/>
                  </a:lnTo>
                  <a:lnTo>
                    <a:pt x="1460" y="4113"/>
                  </a:lnTo>
                  <a:lnTo>
                    <a:pt x="1447" y="4112"/>
                  </a:lnTo>
                  <a:lnTo>
                    <a:pt x="1414" y="4111"/>
                  </a:lnTo>
                  <a:lnTo>
                    <a:pt x="1394" y="4112"/>
                  </a:lnTo>
                  <a:lnTo>
                    <a:pt x="1372" y="4113"/>
                  </a:lnTo>
                  <a:lnTo>
                    <a:pt x="1349" y="4117"/>
                  </a:lnTo>
                  <a:lnTo>
                    <a:pt x="1326" y="4122"/>
                  </a:lnTo>
                  <a:lnTo>
                    <a:pt x="1303" y="4129"/>
                  </a:lnTo>
                  <a:lnTo>
                    <a:pt x="1277" y="4137"/>
                  </a:lnTo>
                  <a:lnTo>
                    <a:pt x="1249" y="4147"/>
                  </a:lnTo>
                  <a:lnTo>
                    <a:pt x="1219" y="4156"/>
                  </a:lnTo>
                  <a:lnTo>
                    <a:pt x="1202" y="4160"/>
                  </a:lnTo>
                  <a:lnTo>
                    <a:pt x="1186" y="4163"/>
                  </a:lnTo>
                  <a:lnTo>
                    <a:pt x="1170" y="4167"/>
                  </a:lnTo>
                  <a:lnTo>
                    <a:pt x="1153" y="4170"/>
                  </a:lnTo>
                  <a:lnTo>
                    <a:pt x="1136" y="4171"/>
                  </a:lnTo>
                  <a:lnTo>
                    <a:pt x="1120" y="4172"/>
                  </a:lnTo>
                  <a:lnTo>
                    <a:pt x="1102" y="4172"/>
                  </a:lnTo>
                  <a:lnTo>
                    <a:pt x="1085" y="4172"/>
                  </a:lnTo>
                  <a:lnTo>
                    <a:pt x="1068" y="4170"/>
                  </a:lnTo>
                  <a:lnTo>
                    <a:pt x="1054" y="4168"/>
                  </a:lnTo>
                  <a:lnTo>
                    <a:pt x="1041" y="4165"/>
                  </a:lnTo>
                  <a:lnTo>
                    <a:pt x="1029" y="4161"/>
                  </a:lnTo>
                  <a:lnTo>
                    <a:pt x="1019" y="4158"/>
                  </a:lnTo>
                  <a:lnTo>
                    <a:pt x="1010" y="4154"/>
                  </a:lnTo>
                  <a:lnTo>
                    <a:pt x="1002" y="4149"/>
                  </a:lnTo>
                  <a:lnTo>
                    <a:pt x="995" y="4145"/>
                  </a:lnTo>
                  <a:lnTo>
                    <a:pt x="990" y="4140"/>
                  </a:lnTo>
                  <a:lnTo>
                    <a:pt x="985" y="4135"/>
                  </a:lnTo>
                  <a:lnTo>
                    <a:pt x="980" y="4130"/>
                  </a:lnTo>
                  <a:lnTo>
                    <a:pt x="977" y="4125"/>
                  </a:lnTo>
                  <a:lnTo>
                    <a:pt x="972" y="4114"/>
                  </a:lnTo>
                  <a:lnTo>
                    <a:pt x="968" y="4105"/>
                  </a:lnTo>
                  <a:lnTo>
                    <a:pt x="966" y="4100"/>
                  </a:lnTo>
                  <a:lnTo>
                    <a:pt x="961" y="4096"/>
                  </a:lnTo>
                  <a:lnTo>
                    <a:pt x="953" y="4092"/>
                  </a:lnTo>
                  <a:lnTo>
                    <a:pt x="944" y="4087"/>
                  </a:lnTo>
                  <a:lnTo>
                    <a:pt x="958" y="4068"/>
                  </a:lnTo>
                  <a:lnTo>
                    <a:pt x="974" y="4047"/>
                  </a:lnTo>
                  <a:lnTo>
                    <a:pt x="991" y="4026"/>
                  </a:lnTo>
                  <a:lnTo>
                    <a:pt x="1009" y="4007"/>
                  </a:lnTo>
                  <a:lnTo>
                    <a:pt x="1048" y="3965"/>
                  </a:lnTo>
                  <a:lnTo>
                    <a:pt x="1088" y="3925"/>
                  </a:lnTo>
                  <a:lnTo>
                    <a:pt x="1103" y="3908"/>
                  </a:lnTo>
                  <a:lnTo>
                    <a:pt x="1117" y="3891"/>
                  </a:lnTo>
                  <a:lnTo>
                    <a:pt x="1129" y="3874"/>
                  </a:lnTo>
                  <a:lnTo>
                    <a:pt x="1140" y="3859"/>
                  </a:lnTo>
                  <a:lnTo>
                    <a:pt x="1149" y="3842"/>
                  </a:lnTo>
                  <a:lnTo>
                    <a:pt x="1157" y="3827"/>
                  </a:lnTo>
                  <a:lnTo>
                    <a:pt x="1162" y="3813"/>
                  </a:lnTo>
                  <a:lnTo>
                    <a:pt x="1167" y="3800"/>
                  </a:lnTo>
                  <a:lnTo>
                    <a:pt x="1174" y="3777"/>
                  </a:lnTo>
                  <a:lnTo>
                    <a:pt x="1177" y="3759"/>
                  </a:lnTo>
                  <a:lnTo>
                    <a:pt x="1178" y="3748"/>
                  </a:lnTo>
                  <a:lnTo>
                    <a:pt x="1178" y="3743"/>
                  </a:lnTo>
                  <a:lnTo>
                    <a:pt x="1174" y="3743"/>
                  </a:lnTo>
                  <a:lnTo>
                    <a:pt x="1164" y="3742"/>
                  </a:lnTo>
                  <a:lnTo>
                    <a:pt x="1158" y="3741"/>
                  </a:lnTo>
                  <a:lnTo>
                    <a:pt x="1150" y="3739"/>
                  </a:lnTo>
                  <a:lnTo>
                    <a:pt x="1141" y="3736"/>
                  </a:lnTo>
                  <a:lnTo>
                    <a:pt x="1133" y="3733"/>
                  </a:lnTo>
                  <a:lnTo>
                    <a:pt x="1124" y="3727"/>
                  </a:lnTo>
                  <a:lnTo>
                    <a:pt x="1116" y="3722"/>
                  </a:lnTo>
                  <a:lnTo>
                    <a:pt x="1109" y="3714"/>
                  </a:lnTo>
                  <a:lnTo>
                    <a:pt x="1102" y="3705"/>
                  </a:lnTo>
                  <a:lnTo>
                    <a:pt x="1096" y="3694"/>
                  </a:lnTo>
                  <a:lnTo>
                    <a:pt x="1091" y="3682"/>
                  </a:lnTo>
                  <a:lnTo>
                    <a:pt x="1089" y="3668"/>
                  </a:lnTo>
                  <a:lnTo>
                    <a:pt x="1088" y="3653"/>
                  </a:lnTo>
                  <a:lnTo>
                    <a:pt x="1087" y="3637"/>
                  </a:lnTo>
                  <a:lnTo>
                    <a:pt x="1084" y="3623"/>
                  </a:lnTo>
                  <a:lnTo>
                    <a:pt x="1079" y="3611"/>
                  </a:lnTo>
                  <a:lnTo>
                    <a:pt x="1074" y="3601"/>
                  </a:lnTo>
                  <a:lnTo>
                    <a:pt x="1066" y="3592"/>
                  </a:lnTo>
                  <a:lnTo>
                    <a:pt x="1059" y="3585"/>
                  </a:lnTo>
                  <a:lnTo>
                    <a:pt x="1051" y="3578"/>
                  </a:lnTo>
                  <a:lnTo>
                    <a:pt x="1042" y="3574"/>
                  </a:lnTo>
                  <a:lnTo>
                    <a:pt x="1034" y="3569"/>
                  </a:lnTo>
                  <a:lnTo>
                    <a:pt x="1026" y="3567"/>
                  </a:lnTo>
                  <a:lnTo>
                    <a:pt x="1018" y="3565"/>
                  </a:lnTo>
                  <a:lnTo>
                    <a:pt x="1011" y="3564"/>
                  </a:lnTo>
                  <a:lnTo>
                    <a:pt x="1001" y="3563"/>
                  </a:lnTo>
                  <a:lnTo>
                    <a:pt x="997" y="3562"/>
                  </a:lnTo>
                  <a:lnTo>
                    <a:pt x="993" y="3551"/>
                  </a:lnTo>
                  <a:lnTo>
                    <a:pt x="982" y="3521"/>
                  </a:lnTo>
                  <a:lnTo>
                    <a:pt x="968" y="3481"/>
                  </a:lnTo>
                  <a:lnTo>
                    <a:pt x="952" y="3438"/>
                  </a:lnTo>
                  <a:lnTo>
                    <a:pt x="943" y="3417"/>
                  </a:lnTo>
                  <a:lnTo>
                    <a:pt x="935" y="3398"/>
                  </a:lnTo>
                  <a:lnTo>
                    <a:pt x="927" y="3383"/>
                  </a:lnTo>
                  <a:lnTo>
                    <a:pt x="920" y="3371"/>
                  </a:lnTo>
                  <a:lnTo>
                    <a:pt x="917" y="3367"/>
                  </a:lnTo>
                  <a:lnTo>
                    <a:pt x="915" y="3364"/>
                  </a:lnTo>
                  <a:lnTo>
                    <a:pt x="912" y="3363"/>
                  </a:lnTo>
                  <a:lnTo>
                    <a:pt x="911" y="3363"/>
                  </a:lnTo>
                  <a:lnTo>
                    <a:pt x="908" y="3365"/>
                  </a:lnTo>
                  <a:lnTo>
                    <a:pt x="907" y="3368"/>
                  </a:lnTo>
                  <a:lnTo>
                    <a:pt x="906" y="3373"/>
                  </a:lnTo>
                  <a:lnTo>
                    <a:pt x="906" y="3381"/>
                  </a:lnTo>
                  <a:lnTo>
                    <a:pt x="905" y="3389"/>
                  </a:lnTo>
                  <a:lnTo>
                    <a:pt x="904" y="3396"/>
                  </a:lnTo>
                  <a:lnTo>
                    <a:pt x="902" y="3404"/>
                  </a:lnTo>
                  <a:lnTo>
                    <a:pt x="899" y="3410"/>
                  </a:lnTo>
                  <a:lnTo>
                    <a:pt x="894" y="3417"/>
                  </a:lnTo>
                  <a:lnTo>
                    <a:pt x="890" y="3422"/>
                  </a:lnTo>
                  <a:lnTo>
                    <a:pt x="883" y="3428"/>
                  </a:lnTo>
                  <a:lnTo>
                    <a:pt x="878" y="3433"/>
                  </a:lnTo>
                  <a:lnTo>
                    <a:pt x="864" y="3442"/>
                  </a:lnTo>
                  <a:lnTo>
                    <a:pt x="849" y="3450"/>
                  </a:lnTo>
                  <a:lnTo>
                    <a:pt x="832" y="3455"/>
                  </a:lnTo>
                  <a:lnTo>
                    <a:pt x="816" y="3460"/>
                  </a:lnTo>
                  <a:lnTo>
                    <a:pt x="798" y="3464"/>
                  </a:lnTo>
                  <a:lnTo>
                    <a:pt x="782" y="3467"/>
                  </a:lnTo>
                  <a:lnTo>
                    <a:pt x="767" y="3469"/>
                  </a:lnTo>
                  <a:lnTo>
                    <a:pt x="753" y="3470"/>
                  </a:lnTo>
                  <a:lnTo>
                    <a:pt x="732" y="3471"/>
                  </a:lnTo>
                  <a:lnTo>
                    <a:pt x="724" y="3471"/>
                  </a:lnTo>
                  <a:lnTo>
                    <a:pt x="724" y="3472"/>
                  </a:lnTo>
                  <a:lnTo>
                    <a:pt x="724" y="3483"/>
                  </a:lnTo>
                  <a:lnTo>
                    <a:pt x="724" y="3509"/>
                  </a:lnTo>
                  <a:lnTo>
                    <a:pt x="724" y="3562"/>
                  </a:lnTo>
                  <a:lnTo>
                    <a:pt x="724" y="3570"/>
                  </a:lnTo>
                  <a:lnTo>
                    <a:pt x="722" y="3577"/>
                  </a:lnTo>
                  <a:lnTo>
                    <a:pt x="720" y="3583"/>
                  </a:lnTo>
                  <a:lnTo>
                    <a:pt x="717" y="3588"/>
                  </a:lnTo>
                  <a:lnTo>
                    <a:pt x="713" y="3592"/>
                  </a:lnTo>
                  <a:lnTo>
                    <a:pt x="707" y="3595"/>
                  </a:lnTo>
                  <a:lnTo>
                    <a:pt x="702" y="3598"/>
                  </a:lnTo>
                  <a:lnTo>
                    <a:pt x="695" y="3599"/>
                  </a:lnTo>
                  <a:lnTo>
                    <a:pt x="687" y="3600"/>
                  </a:lnTo>
                  <a:lnTo>
                    <a:pt x="680" y="3600"/>
                  </a:lnTo>
                  <a:lnTo>
                    <a:pt x="671" y="3599"/>
                  </a:lnTo>
                  <a:lnTo>
                    <a:pt x="662" y="3598"/>
                  </a:lnTo>
                  <a:lnTo>
                    <a:pt x="643" y="3592"/>
                  </a:lnTo>
                  <a:lnTo>
                    <a:pt x="623" y="3585"/>
                  </a:lnTo>
                  <a:lnTo>
                    <a:pt x="602" y="3576"/>
                  </a:lnTo>
                  <a:lnTo>
                    <a:pt x="579" y="3564"/>
                  </a:lnTo>
                  <a:lnTo>
                    <a:pt x="556" y="3551"/>
                  </a:lnTo>
                  <a:lnTo>
                    <a:pt x="533" y="3537"/>
                  </a:lnTo>
                  <a:lnTo>
                    <a:pt x="511" y="3521"/>
                  </a:lnTo>
                  <a:lnTo>
                    <a:pt x="491" y="3505"/>
                  </a:lnTo>
                  <a:lnTo>
                    <a:pt x="471" y="3489"/>
                  </a:lnTo>
                  <a:lnTo>
                    <a:pt x="452" y="3471"/>
                  </a:lnTo>
                  <a:lnTo>
                    <a:pt x="437" y="3455"/>
                  </a:lnTo>
                  <a:lnTo>
                    <a:pt x="426" y="3441"/>
                  </a:lnTo>
                  <a:lnTo>
                    <a:pt x="419" y="3429"/>
                  </a:lnTo>
                  <a:lnTo>
                    <a:pt x="414" y="3418"/>
                  </a:lnTo>
                  <a:lnTo>
                    <a:pt x="413" y="3413"/>
                  </a:lnTo>
                  <a:lnTo>
                    <a:pt x="412" y="3407"/>
                  </a:lnTo>
                  <a:lnTo>
                    <a:pt x="412" y="3403"/>
                  </a:lnTo>
                  <a:lnTo>
                    <a:pt x="413" y="3398"/>
                  </a:lnTo>
                  <a:lnTo>
                    <a:pt x="415" y="3390"/>
                  </a:lnTo>
                  <a:lnTo>
                    <a:pt x="419" y="3381"/>
                  </a:lnTo>
                  <a:lnTo>
                    <a:pt x="428" y="3364"/>
                  </a:lnTo>
                  <a:lnTo>
                    <a:pt x="440" y="3344"/>
                  </a:lnTo>
                  <a:lnTo>
                    <a:pt x="445" y="3333"/>
                  </a:lnTo>
                  <a:lnTo>
                    <a:pt x="449" y="3320"/>
                  </a:lnTo>
                  <a:lnTo>
                    <a:pt x="451" y="3306"/>
                  </a:lnTo>
                  <a:lnTo>
                    <a:pt x="452" y="3290"/>
                  </a:lnTo>
                  <a:lnTo>
                    <a:pt x="452" y="3282"/>
                  </a:lnTo>
                  <a:lnTo>
                    <a:pt x="450" y="3273"/>
                  </a:lnTo>
                  <a:lnTo>
                    <a:pt x="448" y="3265"/>
                  </a:lnTo>
                  <a:lnTo>
                    <a:pt x="445" y="3256"/>
                  </a:lnTo>
                  <a:lnTo>
                    <a:pt x="440" y="3248"/>
                  </a:lnTo>
                  <a:lnTo>
                    <a:pt x="436" y="3240"/>
                  </a:lnTo>
                  <a:lnTo>
                    <a:pt x="431" y="3232"/>
                  </a:lnTo>
                  <a:lnTo>
                    <a:pt x="424" y="3223"/>
                  </a:lnTo>
                  <a:lnTo>
                    <a:pt x="411" y="3208"/>
                  </a:lnTo>
                  <a:lnTo>
                    <a:pt x="395" y="3193"/>
                  </a:lnTo>
                  <a:lnTo>
                    <a:pt x="378" y="3179"/>
                  </a:lnTo>
                  <a:lnTo>
                    <a:pt x="362" y="3166"/>
                  </a:lnTo>
                  <a:lnTo>
                    <a:pt x="328" y="3143"/>
                  </a:lnTo>
                  <a:lnTo>
                    <a:pt x="300" y="3124"/>
                  </a:lnTo>
                  <a:lnTo>
                    <a:pt x="279" y="3112"/>
                  </a:lnTo>
                  <a:lnTo>
                    <a:pt x="272" y="3109"/>
                  </a:lnTo>
                  <a:lnTo>
                    <a:pt x="263" y="3112"/>
                  </a:lnTo>
                  <a:lnTo>
                    <a:pt x="243" y="3121"/>
                  </a:lnTo>
                  <a:lnTo>
                    <a:pt x="229" y="3127"/>
                  </a:lnTo>
                  <a:lnTo>
                    <a:pt x="214" y="3133"/>
                  </a:lnTo>
                  <a:lnTo>
                    <a:pt x="198" y="3138"/>
                  </a:lnTo>
                  <a:lnTo>
                    <a:pt x="180" y="3143"/>
                  </a:lnTo>
                  <a:lnTo>
                    <a:pt x="164" y="3146"/>
                  </a:lnTo>
                  <a:lnTo>
                    <a:pt x="148" y="3148"/>
                  </a:lnTo>
                  <a:lnTo>
                    <a:pt x="139" y="3149"/>
                  </a:lnTo>
                  <a:lnTo>
                    <a:pt x="132" y="3149"/>
                  </a:lnTo>
                  <a:lnTo>
                    <a:pt x="125" y="3148"/>
                  </a:lnTo>
                  <a:lnTo>
                    <a:pt x="118" y="3147"/>
                  </a:lnTo>
                  <a:lnTo>
                    <a:pt x="112" y="3145"/>
                  </a:lnTo>
                  <a:lnTo>
                    <a:pt x="106" y="3143"/>
                  </a:lnTo>
                  <a:lnTo>
                    <a:pt x="102" y="3139"/>
                  </a:lnTo>
                  <a:lnTo>
                    <a:pt x="98" y="3135"/>
                  </a:lnTo>
                  <a:lnTo>
                    <a:pt x="94" y="3130"/>
                  </a:lnTo>
                  <a:lnTo>
                    <a:pt x="92" y="3123"/>
                  </a:lnTo>
                  <a:lnTo>
                    <a:pt x="90" y="3117"/>
                  </a:lnTo>
                  <a:lnTo>
                    <a:pt x="90" y="3109"/>
                  </a:lnTo>
                  <a:lnTo>
                    <a:pt x="89" y="3092"/>
                  </a:lnTo>
                  <a:lnTo>
                    <a:pt x="86" y="3074"/>
                  </a:lnTo>
                  <a:lnTo>
                    <a:pt x="81" y="3058"/>
                  </a:lnTo>
                  <a:lnTo>
                    <a:pt x="76" y="3040"/>
                  </a:lnTo>
                  <a:lnTo>
                    <a:pt x="62" y="3007"/>
                  </a:lnTo>
                  <a:lnTo>
                    <a:pt x="44" y="2973"/>
                  </a:lnTo>
                  <a:lnTo>
                    <a:pt x="28" y="2938"/>
                  </a:lnTo>
                  <a:lnTo>
                    <a:pt x="14" y="2904"/>
                  </a:lnTo>
                  <a:lnTo>
                    <a:pt x="7" y="2888"/>
                  </a:lnTo>
                  <a:lnTo>
                    <a:pt x="3" y="2871"/>
                  </a:lnTo>
                  <a:lnTo>
                    <a:pt x="0" y="2853"/>
                  </a:lnTo>
                  <a:lnTo>
                    <a:pt x="0" y="2837"/>
                  </a:lnTo>
                  <a:lnTo>
                    <a:pt x="0" y="2819"/>
                  </a:lnTo>
                  <a:lnTo>
                    <a:pt x="3" y="2802"/>
                  </a:lnTo>
                  <a:lnTo>
                    <a:pt x="7" y="2786"/>
                  </a:lnTo>
                  <a:lnTo>
                    <a:pt x="14" y="2768"/>
                  </a:lnTo>
                  <a:lnTo>
                    <a:pt x="28" y="2735"/>
                  </a:lnTo>
                  <a:lnTo>
                    <a:pt x="44" y="2701"/>
                  </a:lnTo>
                  <a:lnTo>
                    <a:pt x="62" y="2666"/>
                  </a:lnTo>
                  <a:lnTo>
                    <a:pt x="76" y="2632"/>
                  </a:lnTo>
                  <a:lnTo>
                    <a:pt x="81" y="2616"/>
                  </a:lnTo>
                  <a:lnTo>
                    <a:pt x="86" y="2599"/>
                  </a:lnTo>
                  <a:lnTo>
                    <a:pt x="89" y="2581"/>
                  </a:lnTo>
                  <a:lnTo>
                    <a:pt x="90" y="2565"/>
                  </a:lnTo>
                  <a:lnTo>
                    <a:pt x="90" y="2556"/>
                  </a:lnTo>
                  <a:lnTo>
                    <a:pt x="91" y="2550"/>
                  </a:lnTo>
                  <a:lnTo>
                    <a:pt x="92" y="2543"/>
                  </a:lnTo>
                  <a:lnTo>
                    <a:pt x="93" y="2539"/>
                  </a:lnTo>
                  <a:lnTo>
                    <a:pt x="95" y="2534"/>
                  </a:lnTo>
                  <a:lnTo>
                    <a:pt x="99" y="2531"/>
                  </a:lnTo>
                  <a:lnTo>
                    <a:pt x="101" y="2528"/>
                  </a:lnTo>
                  <a:lnTo>
                    <a:pt x="104" y="2527"/>
                  </a:lnTo>
                  <a:lnTo>
                    <a:pt x="107" y="2525"/>
                  </a:lnTo>
                  <a:lnTo>
                    <a:pt x="111" y="2525"/>
                  </a:lnTo>
                  <a:lnTo>
                    <a:pt x="115" y="2525"/>
                  </a:lnTo>
                  <a:lnTo>
                    <a:pt x="118" y="2525"/>
                  </a:lnTo>
                  <a:lnTo>
                    <a:pt x="127" y="2527"/>
                  </a:lnTo>
                  <a:lnTo>
                    <a:pt x="136" y="2530"/>
                  </a:lnTo>
                  <a:lnTo>
                    <a:pt x="152" y="2541"/>
                  </a:lnTo>
                  <a:lnTo>
                    <a:pt x="166" y="2552"/>
                  </a:lnTo>
                  <a:lnTo>
                    <a:pt x="177" y="2560"/>
                  </a:lnTo>
                  <a:lnTo>
                    <a:pt x="180" y="2565"/>
                  </a:lnTo>
                  <a:lnTo>
                    <a:pt x="180" y="2568"/>
                  </a:lnTo>
                  <a:lnTo>
                    <a:pt x="183" y="2580"/>
                  </a:lnTo>
                  <a:lnTo>
                    <a:pt x="186" y="2597"/>
                  </a:lnTo>
                  <a:lnTo>
                    <a:pt x="192" y="2621"/>
                  </a:lnTo>
                  <a:lnTo>
                    <a:pt x="197" y="2634"/>
                  </a:lnTo>
                  <a:lnTo>
                    <a:pt x="203" y="2649"/>
                  </a:lnTo>
                  <a:lnTo>
                    <a:pt x="210" y="2664"/>
                  </a:lnTo>
                  <a:lnTo>
                    <a:pt x="218" y="2679"/>
                  </a:lnTo>
                  <a:lnTo>
                    <a:pt x="229" y="2695"/>
                  </a:lnTo>
                  <a:lnTo>
                    <a:pt x="241" y="2712"/>
                  </a:lnTo>
                  <a:lnTo>
                    <a:pt x="255" y="2729"/>
                  </a:lnTo>
                  <a:lnTo>
                    <a:pt x="272" y="2745"/>
                  </a:lnTo>
                  <a:lnTo>
                    <a:pt x="279" y="2753"/>
                  </a:lnTo>
                  <a:lnTo>
                    <a:pt x="288" y="2760"/>
                  </a:lnTo>
                  <a:lnTo>
                    <a:pt x="297" y="2765"/>
                  </a:lnTo>
                  <a:lnTo>
                    <a:pt x="305" y="2768"/>
                  </a:lnTo>
                  <a:lnTo>
                    <a:pt x="313" y="2769"/>
                  </a:lnTo>
                  <a:lnTo>
                    <a:pt x="322" y="2771"/>
                  </a:lnTo>
                  <a:lnTo>
                    <a:pt x="329" y="2771"/>
                  </a:lnTo>
                  <a:lnTo>
                    <a:pt x="338" y="2768"/>
                  </a:lnTo>
                  <a:lnTo>
                    <a:pt x="346" y="2766"/>
                  </a:lnTo>
                  <a:lnTo>
                    <a:pt x="353" y="2762"/>
                  </a:lnTo>
                  <a:lnTo>
                    <a:pt x="361" y="2757"/>
                  </a:lnTo>
                  <a:lnTo>
                    <a:pt x="369" y="2752"/>
                  </a:lnTo>
                  <a:lnTo>
                    <a:pt x="376" y="2747"/>
                  </a:lnTo>
                  <a:lnTo>
                    <a:pt x="383" y="2739"/>
                  </a:lnTo>
                  <a:lnTo>
                    <a:pt x="389" y="2731"/>
                  </a:lnTo>
                  <a:lnTo>
                    <a:pt x="396" y="2724"/>
                  </a:lnTo>
                  <a:lnTo>
                    <a:pt x="408" y="2705"/>
                  </a:lnTo>
                  <a:lnTo>
                    <a:pt x="419" y="2686"/>
                  </a:lnTo>
                  <a:lnTo>
                    <a:pt x="428" y="2665"/>
                  </a:lnTo>
                  <a:lnTo>
                    <a:pt x="437" y="2644"/>
                  </a:lnTo>
                  <a:lnTo>
                    <a:pt x="444" y="2622"/>
                  </a:lnTo>
                  <a:lnTo>
                    <a:pt x="448" y="2602"/>
                  </a:lnTo>
                  <a:lnTo>
                    <a:pt x="451" y="2582"/>
                  </a:lnTo>
                  <a:lnTo>
                    <a:pt x="452" y="2565"/>
                  </a:lnTo>
                  <a:lnTo>
                    <a:pt x="452" y="2534"/>
                  </a:lnTo>
                  <a:lnTo>
                    <a:pt x="452" y="2510"/>
                  </a:lnTo>
                  <a:lnTo>
                    <a:pt x="452" y="2491"/>
                  </a:lnTo>
                  <a:lnTo>
                    <a:pt x="452" y="2473"/>
                  </a:lnTo>
                  <a:lnTo>
                    <a:pt x="452" y="2456"/>
                  </a:lnTo>
                  <a:lnTo>
                    <a:pt x="452" y="2437"/>
                  </a:lnTo>
                  <a:lnTo>
                    <a:pt x="452" y="2414"/>
                  </a:lnTo>
                  <a:lnTo>
                    <a:pt x="452" y="2383"/>
                  </a:lnTo>
                  <a:lnTo>
                    <a:pt x="454" y="2374"/>
                  </a:lnTo>
                  <a:lnTo>
                    <a:pt x="456" y="2366"/>
                  </a:lnTo>
                  <a:lnTo>
                    <a:pt x="459" y="2358"/>
                  </a:lnTo>
                  <a:lnTo>
                    <a:pt x="464" y="2349"/>
                  </a:lnTo>
                  <a:lnTo>
                    <a:pt x="471" y="2341"/>
                  </a:lnTo>
                  <a:lnTo>
                    <a:pt x="477" y="2332"/>
                  </a:lnTo>
                  <a:lnTo>
                    <a:pt x="486" y="2323"/>
                  </a:lnTo>
                  <a:lnTo>
                    <a:pt x="495" y="2316"/>
                  </a:lnTo>
                  <a:lnTo>
                    <a:pt x="516" y="2298"/>
                  </a:lnTo>
                  <a:lnTo>
                    <a:pt x="538" y="2281"/>
                  </a:lnTo>
                  <a:lnTo>
                    <a:pt x="563" y="2264"/>
                  </a:lnTo>
                  <a:lnTo>
                    <a:pt x="588" y="2247"/>
                  </a:lnTo>
                  <a:lnTo>
                    <a:pt x="615" y="2230"/>
                  </a:lnTo>
                  <a:lnTo>
                    <a:pt x="639" y="2213"/>
                  </a:lnTo>
                  <a:lnTo>
                    <a:pt x="661" y="2196"/>
                  </a:lnTo>
                  <a:lnTo>
                    <a:pt x="682" y="2180"/>
                  </a:lnTo>
                  <a:lnTo>
                    <a:pt x="692" y="2171"/>
                  </a:lnTo>
                  <a:lnTo>
                    <a:pt x="699" y="2162"/>
                  </a:lnTo>
                  <a:lnTo>
                    <a:pt x="707" y="2153"/>
                  </a:lnTo>
                  <a:lnTo>
                    <a:pt x="714" y="2145"/>
                  </a:lnTo>
                  <a:lnTo>
                    <a:pt x="718" y="2136"/>
                  </a:lnTo>
                  <a:lnTo>
                    <a:pt x="721" y="2128"/>
                  </a:lnTo>
                  <a:lnTo>
                    <a:pt x="724" y="2120"/>
                  </a:lnTo>
                  <a:lnTo>
                    <a:pt x="724" y="2111"/>
                  </a:lnTo>
                  <a:lnTo>
                    <a:pt x="724" y="2085"/>
                  </a:lnTo>
                  <a:lnTo>
                    <a:pt x="723" y="2072"/>
                  </a:lnTo>
                  <a:lnTo>
                    <a:pt x="722" y="2069"/>
                  </a:lnTo>
                  <a:lnTo>
                    <a:pt x="720" y="2066"/>
                  </a:lnTo>
                  <a:lnTo>
                    <a:pt x="717" y="2065"/>
                  </a:lnTo>
                  <a:lnTo>
                    <a:pt x="714" y="2065"/>
                  </a:lnTo>
                  <a:lnTo>
                    <a:pt x="708" y="2065"/>
                  </a:lnTo>
                  <a:lnTo>
                    <a:pt x="703" y="2065"/>
                  </a:lnTo>
                  <a:lnTo>
                    <a:pt x="695" y="2063"/>
                  </a:lnTo>
                  <a:lnTo>
                    <a:pt x="686" y="2060"/>
                  </a:lnTo>
                  <a:lnTo>
                    <a:pt x="677" y="2054"/>
                  </a:lnTo>
                  <a:lnTo>
                    <a:pt x="664" y="2047"/>
                  </a:lnTo>
                  <a:lnTo>
                    <a:pt x="650" y="2035"/>
                  </a:lnTo>
                  <a:lnTo>
                    <a:pt x="634" y="2021"/>
                  </a:lnTo>
                  <a:lnTo>
                    <a:pt x="627" y="2012"/>
                  </a:lnTo>
                  <a:lnTo>
                    <a:pt x="621" y="2003"/>
                  </a:lnTo>
                  <a:lnTo>
                    <a:pt x="618" y="1995"/>
                  </a:lnTo>
                  <a:lnTo>
                    <a:pt x="616" y="1986"/>
                  </a:lnTo>
                  <a:lnTo>
                    <a:pt x="616" y="1978"/>
                  </a:lnTo>
                  <a:lnTo>
                    <a:pt x="617" y="1970"/>
                  </a:lnTo>
                  <a:lnTo>
                    <a:pt x="620" y="1961"/>
                  </a:lnTo>
                  <a:lnTo>
                    <a:pt x="624" y="1952"/>
                  </a:lnTo>
                  <a:lnTo>
                    <a:pt x="630" y="1943"/>
                  </a:lnTo>
                  <a:lnTo>
                    <a:pt x="636" y="1936"/>
                  </a:lnTo>
                  <a:lnTo>
                    <a:pt x="643" y="1927"/>
                  </a:lnTo>
                  <a:lnTo>
                    <a:pt x="652" y="1918"/>
                  </a:lnTo>
                  <a:lnTo>
                    <a:pt x="670" y="1901"/>
                  </a:lnTo>
                  <a:lnTo>
                    <a:pt x="691" y="1885"/>
                  </a:lnTo>
                  <a:lnTo>
                    <a:pt x="734" y="1850"/>
                  </a:lnTo>
                  <a:lnTo>
                    <a:pt x="775" y="1816"/>
                  </a:lnTo>
                  <a:lnTo>
                    <a:pt x="783" y="1807"/>
                  </a:lnTo>
                  <a:lnTo>
                    <a:pt x="791" y="1800"/>
                  </a:lnTo>
                  <a:lnTo>
                    <a:pt x="797" y="1791"/>
                  </a:lnTo>
                  <a:lnTo>
                    <a:pt x="804" y="1782"/>
                  </a:lnTo>
                  <a:lnTo>
                    <a:pt x="808" y="1774"/>
                  </a:lnTo>
                  <a:lnTo>
                    <a:pt x="813" y="1765"/>
                  </a:lnTo>
                  <a:lnTo>
                    <a:pt x="815" y="1756"/>
                  </a:lnTo>
                  <a:lnTo>
                    <a:pt x="816" y="1749"/>
                  </a:lnTo>
                  <a:lnTo>
                    <a:pt x="815" y="1732"/>
                  </a:lnTo>
                  <a:lnTo>
                    <a:pt x="812" y="1718"/>
                  </a:lnTo>
                  <a:lnTo>
                    <a:pt x="807" y="1705"/>
                  </a:lnTo>
                  <a:lnTo>
                    <a:pt x="802" y="1694"/>
                  </a:lnTo>
                  <a:lnTo>
                    <a:pt x="794" y="1684"/>
                  </a:lnTo>
                  <a:lnTo>
                    <a:pt x="787" y="1675"/>
                  </a:lnTo>
                  <a:lnTo>
                    <a:pt x="779" y="1666"/>
                  </a:lnTo>
                  <a:lnTo>
                    <a:pt x="770" y="1657"/>
                  </a:lnTo>
                  <a:lnTo>
                    <a:pt x="761" y="1649"/>
                  </a:lnTo>
                  <a:lnTo>
                    <a:pt x="754" y="1640"/>
                  </a:lnTo>
                  <a:lnTo>
                    <a:pt x="746" y="1631"/>
                  </a:lnTo>
                  <a:lnTo>
                    <a:pt x="739" y="1620"/>
                  </a:lnTo>
                  <a:lnTo>
                    <a:pt x="733" y="1609"/>
                  </a:lnTo>
                  <a:lnTo>
                    <a:pt x="729" y="1597"/>
                  </a:lnTo>
                  <a:lnTo>
                    <a:pt x="726" y="1583"/>
                  </a:lnTo>
                  <a:lnTo>
                    <a:pt x="724" y="1567"/>
                  </a:lnTo>
                  <a:lnTo>
                    <a:pt x="724" y="1515"/>
                  </a:lnTo>
                  <a:lnTo>
                    <a:pt x="724" y="1487"/>
                  </a:lnTo>
                  <a:lnTo>
                    <a:pt x="724" y="1478"/>
                  </a:lnTo>
                  <a:lnTo>
                    <a:pt x="724" y="1477"/>
                  </a:lnTo>
                  <a:lnTo>
                    <a:pt x="732" y="1472"/>
                  </a:lnTo>
                  <a:lnTo>
                    <a:pt x="753" y="1460"/>
                  </a:lnTo>
                  <a:lnTo>
                    <a:pt x="782" y="1443"/>
                  </a:lnTo>
                  <a:lnTo>
                    <a:pt x="816" y="1420"/>
                  </a:lnTo>
                  <a:lnTo>
                    <a:pt x="832" y="1406"/>
                  </a:lnTo>
                  <a:lnTo>
                    <a:pt x="849" y="1392"/>
                  </a:lnTo>
                  <a:lnTo>
                    <a:pt x="864" y="1378"/>
                  </a:lnTo>
                  <a:lnTo>
                    <a:pt x="878" y="1361"/>
                  </a:lnTo>
                  <a:lnTo>
                    <a:pt x="883" y="1354"/>
                  </a:lnTo>
                  <a:lnTo>
                    <a:pt x="890" y="1345"/>
                  </a:lnTo>
                  <a:lnTo>
                    <a:pt x="894" y="1337"/>
                  </a:lnTo>
                  <a:lnTo>
                    <a:pt x="899" y="1329"/>
                  </a:lnTo>
                  <a:lnTo>
                    <a:pt x="902" y="1320"/>
                  </a:lnTo>
                  <a:lnTo>
                    <a:pt x="904" y="1312"/>
                  </a:lnTo>
                  <a:lnTo>
                    <a:pt x="905" y="1304"/>
                  </a:lnTo>
                  <a:lnTo>
                    <a:pt x="906" y="1295"/>
                  </a:lnTo>
                  <a:lnTo>
                    <a:pt x="905" y="1286"/>
                  </a:lnTo>
                  <a:lnTo>
                    <a:pt x="904" y="1279"/>
                  </a:lnTo>
                  <a:lnTo>
                    <a:pt x="902" y="1272"/>
                  </a:lnTo>
                  <a:lnTo>
                    <a:pt x="899" y="1264"/>
                  </a:lnTo>
                  <a:lnTo>
                    <a:pt x="894" y="1259"/>
                  </a:lnTo>
                  <a:lnTo>
                    <a:pt x="890" y="1252"/>
                  </a:lnTo>
                  <a:lnTo>
                    <a:pt x="883" y="1247"/>
                  </a:lnTo>
                  <a:lnTo>
                    <a:pt x="878" y="1243"/>
                  </a:lnTo>
                  <a:lnTo>
                    <a:pt x="864" y="1234"/>
                  </a:lnTo>
                  <a:lnTo>
                    <a:pt x="849" y="1226"/>
                  </a:lnTo>
                  <a:lnTo>
                    <a:pt x="832" y="1220"/>
                  </a:lnTo>
                  <a:lnTo>
                    <a:pt x="816" y="1215"/>
                  </a:lnTo>
                  <a:lnTo>
                    <a:pt x="798" y="1212"/>
                  </a:lnTo>
                  <a:lnTo>
                    <a:pt x="782" y="1209"/>
                  </a:lnTo>
                  <a:lnTo>
                    <a:pt x="767" y="1207"/>
                  </a:lnTo>
                  <a:lnTo>
                    <a:pt x="753" y="1206"/>
                  </a:lnTo>
                  <a:lnTo>
                    <a:pt x="732" y="1205"/>
                  </a:lnTo>
                  <a:lnTo>
                    <a:pt x="724" y="1205"/>
                  </a:lnTo>
                  <a:lnTo>
                    <a:pt x="816" y="1113"/>
                  </a:lnTo>
                  <a:lnTo>
                    <a:pt x="816" y="932"/>
                  </a:lnTo>
                  <a:lnTo>
                    <a:pt x="851" y="861"/>
                  </a:lnTo>
                  <a:lnTo>
                    <a:pt x="868" y="863"/>
                  </a:lnTo>
                  <a:lnTo>
                    <a:pt x="882" y="865"/>
                  </a:lnTo>
                  <a:lnTo>
                    <a:pt x="890" y="866"/>
                  </a:lnTo>
                  <a:lnTo>
                    <a:pt x="893" y="866"/>
                  </a:lnTo>
                  <a:lnTo>
                    <a:pt x="898" y="862"/>
                  </a:lnTo>
                  <a:lnTo>
                    <a:pt x="909" y="846"/>
                  </a:lnTo>
                  <a:lnTo>
                    <a:pt x="926" y="825"/>
                  </a:lnTo>
                  <a:lnTo>
                    <a:pt x="945" y="798"/>
                  </a:lnTo>
                  <a:lnTo>
                    <a:pt x="955" y="781"/>
                  </a:lnTo>
                  <a:lnTo>
                    <a:pt x="964" y="765"/>
                  </a:lnTo>
                  <a:lnTo>
                    <a:pt x="973" y="747"/>
                  </a:lnTo>
                  <a:lnTo>
                    <a:pt x="980" y="730"/>
                  </a:lnTo>
                  <a:lnTo>
                    <a:pt x="987" y="713"/>
                  </a:lnTo>
                  <a:lnTo>
                    <a:pt x="992" y="695"/>
                  </a:lnTo>
                  <a:lnTo>
                    <a:pt x="995" y="677"/>
                  </a:lnTo>
                  <a:lnTo>
                    <a:pt x="997" y="660"/>
                  </a:lnTo>
                  <a:lnTo>
                    <a:pt x="998" y="652"/>
                  </a:lnTo>
                  <a:lnTo>
                    <a:pt x="998" y="645"/>
                  </a:lnTo>
                  <a:lnTo>
                    <a:pt x="999" y="639"/>
                  </a:lnTo>
                  <a:lnTo>
                    <a:pt x="1001" y="633"/>
                  </a:lnTo>
                  <a:lnTo>
                    <a:pt x="1003" y="629"/>
                  </a:lnTo>
                  <a:lnTo>
                    <a:pt x="1005" y="626"/>
                  </a:lnTo>
                  <a:lnTo>
                    <a:pt x="1007" y="622"/>
                  </a:lnTo>
                  <a:lnTo>
                    <a:pt x="1011" y="620"/>
                  </a:lnTo>
                  <a:lnTo>
                    <a:pt x="1018" y="617"/>
                  </a:lnTo>
                  <a:lnTo>
                    <a:pt x="1026" y="616"/>
                  </a:lnTo>
                  <a:lnTo>
                    <a:pt x="1034" y="615"/>
                  </a:lnTo>
                  <a:lnTo>
                    <a:pt x="1042" y="615"/>
                  </a:lnTo>
                  <a:lnTo>
                    <a:pt x="1051" y="615"/>
                  </a:lnTo>
                  <a:lnTo>
                    <a:pt x="1059" y="614"/>
                  </a:lnTo>
                  <a:lnTo>
                    <a:pt x="1066" y="613"/>
                  </a:lnTo>
                  <a:lnTo>
                    <a:pt x="1074" y="609"/>
                  </a:lnTo>
                  <a:lnTo>
                    <a:pt x="1076" y="606"/>
                  </a:lnTo>
                  <a:lnTo>
                    <a:pt x="1079" y="604"/>
                  </a:lnTo>
                  <a:lnTo>
                    <a:pt x="1081" y="599"/>
                  </a:lnTo>
                  <a:lnTo>
                    <a:pt x="1084" y="595"/>
                  </a:lnTo>
                  <a:lnTo>
                    <a:pt x="1086" y="591"/>
                  </a:lnTo>
                  <a:lnTo>
                    <a:pt x="1087" y="584"/>
                  </a:lnTo>
                  <a:lnTo>
                    <a:pt x="1087" y="578"/>
                  </a:lnTo>
                  <a:lnTo>
                    <a:pt x="1088" y="569"/>
                  </a:lnTo>
                  <a:lnTo>
                    <a:pt x="1087" y="553"/>
                  </a:lnTo>
                  <a:lnTo>
                    <a:pt x="1084" y="535"/>
                  </a:lnTo>
                  <a:lnTo>
                    <a:pt x="1079" y="519"/>
                  </a:lnTo>
                  <a:lnTo>
                    <a:pt x="1074" y="503"/>
                  </a:lnTo>
                  <a:lnTo>
                    <a:pt x="1066" y="487"/>
                  </a:lnTo>
                  <a:lnTo>
                    <a:pt x="1059" y="472"/>
                  </a:lnTo>
                  <a:lnTo>
                    <a:pt x="1051" y="458"/>
                  </a:lnTo>
                  <a:lnTo>
                    <a:pt x="1042" y="445"/>
                  </a:lnTo>
                  <a:lnTo>
                    <a:pt x="1026" y="421"/>
                  </a:lnTo>
                  <a:lnTo>
                    <a:pt x="1011" y="404"/>
                  </a:lnTo>
                  <a:lnTo>
                    <a:pt x="1001" y="392"/>
                  </a:lnTo>
                  <a:lnTo>
                    <a:pt x="997" y="388"/>
                  </a:lnTo>
                  <a:lnTo>
                    <a:pt x="997" y="384"/>
                  </a:lnTo>
                  <a:lnTo>
                    <a:pt x="999" y="374"/>
                  </a:lnTo>
                  <a:lnTo>
                    <a:pt x="1000" y="367"/>
                  </a:lnTo>
                  <a:lnTo>
                    <a:pt x="1002" y="359"/>
                  </a:lnTo>
                  <a:lnTo>
                    <a:pt x="1004" y="351"/>
                  </a:lnTo>
                  <a:lnTo>
                    <a:pt x="1009" y="343"/>
                  </a:lnTo>
                  <a:lnTo>
                    <a:pt x="1013" y="334"/>
                  </a:lnTo>
                  <a:lnTo>
                    <a:pt x="1019" y="326"/>
                  </a:lnTo>
                  <a:lnTo>
                    <a:pt x="1026" y="319"/>
                  </a:lnTo>
                  <a:lnTo>
                    <a:pt x="1035" y="311"/>
                  </a:lnTo>
                  <a:lnTo>
                    <a:pt x="1046" y="306"/>
                  </a:lnTo>
                  <a:lnTo>
                    <a:pt x="1058" y="301"/>
                  </a:lnTo>
                  <a:lnTo>
                    <a:pt x="1072" y="298"/>
                  </a:lnTo>
                  <a:lnTo>
                    <a:pt x="1088" y="297"/>
                  </a:lnTo>
                  <a:lnTo>
                    <a:pt x="1104" y="296"/>
                  </a:lnTo>
                  <a:lnTo>
                    <a:pt x="1122" y="294"/>
                  </a:lnTo>
                  <a:lnTo>
                    <a:pt x="1138" y="289"/>
                  </a:lnTo>
                  <a:lnTo>
                    <a:pt x="1154" y="283"/>
                  </a:lnTo>
                  <a:lnTo>
                    <a:pt x="1170" y="276"/>
                  </a:lnTo>
                  <a:lnTo>
                    <a:pt x="1185" y="269"/>
                  </a:lnTo>
                  <a:lnTo>
                    <a:pt x="1199" y="260"/>
                  </a:lnTo>
                  <a:lnTo>
                    <a:pt x="1212" y="252"/>
                  </a:lnTo>
                  <a:lnTo>
                    <a:pt x="1236" y="235"/>
                  </a:lnTo>
                  <a:lnTo>
                    <a:pt x="1253" y="221"/>
                  </a:lnTo>
                  <a:lnTo>
                    <a:pt x="1265" y="210"/>
                  </a:lnTo>
                  <a:lnTo>
                    <a:pt x="1269" y="207"/>
                  </a:lnTo>
                  <a:lnTo>
                    <a:pt x="1273" y="202"/>
                  </a:lnTo>
                  <a:lnTo>
                    <a:pt x="1283" y="191"/>
                  </a:lnTo>
                  <a:lnTo>
                    <a:pt x="1298" y="173"/>
                  </a:lnTo>
                  <a:lnTo>
                    <a:pt x="1314" y="150"/>
                  </a:lnTo>
                  <a:lnTo>
                    <a:pt x="1323" y="137"/>
                  </a:lnTo>
                  <a:lnTo>
                    <a:pt x="1331" y="123"/>
                  </a:lnTo>
                  <a:lnTo>
                    <a:pt x="1338" y="108"/>
                  </a:lnTo>
                  <a:lnTo>
                    <a:pt x="1346" y="91"/>
                  </a:lnTo>
                  <a:lnTo>
                    <a:pt x="1351" y="75"/>
                  </a:lnTo>
                  <a:lnTo>
                    <a:pt x="1356" y="59"/>
                  </a:lnTo>
                  <a:lnTo>
                    <a:pt x="1359" y="42"/>
                  </a:lnTo>
                  <a:lnTo>
                    <a:pt x="1360" y="25"/>
                  </a:lnTo>
                  <a:lnTo>
                    <a:pt x="1360" y="17"/>
                  </a:lnTo>
                  <a:lnTo>
                    <a:pt x="1362" y="11"/>
                  </a:lnTo>
                  <a:lnTo>
                    <a:pt x="1367" y="6"/>
                  </a:lnTo>
                  <a:lnTo>
                    <a:pt x="1371" y="3"/>
                  </a:lnTo>
                  <a:lnTo>
                    <a:pt x="1377" y="1"/>
                  </a:lnTo>
                  <a:lnTo>
                    <a:pt x="1385" y="0"/>
                  </a:lnTo>
                  <a:lnTo>
                    <a:pt x="1393" y="1"/>
                  </a:lnTo>
                  <a:lnTo>
                    <a:pt x="1402" y="2"/>
                  </a:lnTo>
                  <a:lnTo>
                    <a:pt x="1412" y="5"/>
                  </a:lnTo>
                  <a:lnTo>
                    <a:pt x="1423" y="9"/>
                  </a:lnTo>
                  <a:lnTo>
                    <a:pt x="1434" y="13"/>
                  </a:lnTo>
                  <a:lnTo>
                    <a:pt x="1446" y="18"/>
                  </a:lnTo>
                  <a:lnTo>
                    <a:pt x="1470" y="31"/>
                  </a:lnTo>
                  <a:lnTo>
                    <a:pt x="1496" y="48"/>
                  </a:lnTo>
                  <a:lnTo>
                    <a:pt x="1521" y="66"/>
                  </a:lnTo>
                  <a:lnTo>
                    <a:pt x="1546" y="86"/>
                  </a:lnTo>
                  <a:lnTo>
                    <a:pt x="1569" y="105"/>
                  </a:lnTo>
                  <a:lnTo>
                    <a:pt x="1590" y="127"/>
                  </a:lnTo>
                  <a:lnTo>
                    <a:pt x="1598" y="138"/>
                  </a:lnTo>
                  <a:lnTo>
                    <a:pt x="1607" y="148"/>
                  </a:lnTo>
                  <a:lnTo>
                    <a:pt x="1614" y="159"/>
                  </a:lnTo>
                  <a:lnTo>
                    <a:pt x="1620" y="168"/>
                  </a:lnTo>
                  <a:lnTo>
                    <a:pt x="1624" y="178"/>
                  </a:lnTo>
                  <a:lnTo>
                    <a:pt x="1629" y="188"/>
                  </a:lnTo>
                  <a:lnTo>
                    <a:pt x="1631" y="198"/>
                  </a:lnTo>
                  <a:lnTo>
                    <a:pt x="1632" y="207"/>
                  </a:lnTo>
                  <a:lnTo>
                    <a:pt x="1632" y="214"/>
                  </a:lnTo>
                  <a:lnTo>
                    <a:pt x="1634" y="223"/>
                  </a:lnTo>
                  <a:lnTo>
                    <a:pt x="1639" y="229"/>
                  </a:lnTo>
                  <a:lnTo>
                    <a:pt x="1643" y="236"/>
                  </a:lnTo>
                  <a:lnTo>
                    <a:pt x="1650" y="242"/>
                  </a:lnTo>
                  <a:lnTo>
                    <a:pt x="1657" y="248"/>
                  </a:lnTo>
                  <a:lnTo>
                    <a:pt x="1665" y="253"/>
                  </a:lnTo>
                  <a:lnTo>
                    <a:pt x="1675" y="259"/>
                  </a:lnTo>
                  <a:lnTo>
                    <a:pt x="1684" y="263"/>
                  </a:lnTo>
                  <a:lnTo>
                    <a:pt x="1695" y="268"/>
                  </a:lnTo>
                  <a:lnTo>
                    <a:pt x="1706" y="272"/>
                  </a:lnTo>
                  <a:lnTo>
                    <a:pt x="1718" y="275"/>
                  </a:lnTo>
                  <a:lnTo>
                    <a:pt x="1742" y="281"/>
                  </a:lnTo>
                  <a:lnTo>
                    <a:pt x="1768" y="286"/>
                  </a:lnTo>
                  <a:lnTo>
                    <a:pt x="1793" y="289"/>
                  </a:lnTo>
                  <a:lnTo>
                    <a:pt x="1818" y="293"/>
                  </a:lnTo>
                  <a:lnTo>
                    <a:pt x="1841" y="295"/>
                  </a:lnTo>
                  <a:lnTo>
                    <a:pt x="1862" y="296"/>
                  </a:lnTo>
                  <a:lnTo>
                    <a:pt x="1892" y="297"/>
                  </a:lnTo>
                  <a:lnTo>
                    <a:pt x="1904" y="297"/>
                  </a:lnTo>
                  <a:lnTo>
                    <a:pt x="2085" y="115"/>
                  </a:lnTo>
                  <a:lnTo>
                    <a:pt x="2089" y="120"/>
                  </a:lnTo>
                  <a:lnTo>
                    <a:pt x="2101" y="130"/>
                  </a:lnTo>
                  <a:lnTo>
                    <a:pt x="2119" y="145"/>
                  </a:lnTo>
                  <a:lnTo>
                    <a:pt x="2141" y="161"/>
                  </a:lnTo>
                  <a:lnTo>
                    <a:pt x="2156" y="170"/>
                  </a:lnTo>
                  <a:lnTo>
                    <a:pt x="2170" y="177"/>
                  </a:lnTo>
                  <a:lnTo>
                    <a:pt x="2184" y="186"/>
                  </a:lnTo>
                  <a:lnTo>
                    <a:pt x="2200" y="192"/>
                  </a:lnTo>
                  <a:lnTo>
                    <a:pt x="2217" y="198"/>
                  </a:lnTo>
                  <a:lnTo>
                    <a:pt x="2233" y="202"/>
                  </a:lnTo>
                  <a:lnTo>
                    <a:pt x="2249" y="205"/>
                  </a:lnTo>
                  <a:lnTo>
                    <a:pt x="2267" y="207"/>
                  </a:lnTo>
                  <a:lnTo>
                    <a:pt x="2274" y="207"/>
                  </a:lnTo>
                  <a:lnTo>
                    <a:pt x="2281" y="209"/>
                  </a:lnTo>
                  <a:lnTo>
                    <a:pt x="2285" y="211"/>
                  </a:lnTo>
                  <a:lnTo>
                    <a:pt x="2288" y="214"/>
                  </a:lnTo>
                  <a:lnTo>
                    <a:pt x="2291" y="219"/>
                  </a:lnTo>
                  <a:lnTo>
                    <a:pt x="2292" y="224"/>
                  </a:lnTo>
                  <a:lnTo>
                    <a:pt x="2292" y="229"/>
                  </a:lnTo>
                  <a:lnTo>
                    <a:pt x="2291" y="236"/>
                  </a:lnTo>
                  <a:lnTo>
                    <a:pt x="2286" y="251"/>
                  </a:lnTo>
                  <a:lnTo>
                    <a:pt x="2277" y="269"/>
                  </a:lnTo>
                  <a:lnTo>
                    <a:pt x="2268" y="288"/>
                  </a:lnTo>
                  <a:lnTo>
                    <a:pt x="2256" y="309"/>
                  </a:lnTo>
                  <a:lnTo>
                    <a:pt x="2228" y="352"/>
                  </a:lnTo>
                  <a:lnTo>
                    <a:pt x="2202" y="398"/>
                  </a:lnTo>
                  <a:lnTo>
                    <a:pt x="2191" y="420"/>
                  </a:lnTo>
                  <a:lnTo>
                    <a:pt x="2184" y="441"/>
                  </a:lnTo>
                  <a:lnTo>
                    <a:pt x="2181" y="450"/>
                  </a:lnTo>
                  <a:lnTo>
                    <a:pt x="2178" y="460"/>
                  </a:lnTo>
                  <a:lnTo>
                    <a:pt x="2176" y="470"/>
                  </a:lnTo>
                  <a:lnTo>
                    <a:pt x="2176" y="479"/>
                  </a:lnTo>
                  <a:lnTo>
                    <a:pt x="2176" y="505"/>
                  </a:lnTo>
                  <a:lnTo>
                    <a:pt x="2177" y="518"/>
                  </a:lnTo>
                  <a:lnTo>
                    <a:pt x="2178" y="521"/>
                  </a:lnTo>
                  <a:lnTo>
                    <a:pt x="2181" y="523"/>
                  </a:lnTo>
                  <a:lnTo>
                    <a:pt x="2184" y="523"/>
                  </a:lnTo>
                  <a:lnTo>
                    <a:pt x="2187" y="524"/>
                  </a:lnTo>
                  <a:lnTo>
                    <a:pt x="2191" y="524"/>
                  </a:lnTo>
                  <a:lnTo>
                    <a:pt x="2198" y="524"/>
                  </a:lnTo>
                  <a:lnTo>
                    <a:pt x="2206" y="527"/>
                  </a:lnTo>
                  <a:lnTo>
                    <a:pt x="2214" y="530"/>
                  </a:lnTo>
                  <a:lnTo>
                    <a:pt x="2224" y="535"/>
                  </a:lnTo>
                  <a:lnTo>
                    <a:pt x="2236" y="543"/>
                  </a:lnTo>
                  <a:lnTo>
                    <a:pt x="2250" y="554"/>
                  </a:lnTo>
                  <a:lnTo>
                    <a:pt x="2267" y="569"/>
                  </a:lnTo>
                  <a:lnTo>
                    <a:pt x="2319" y="621"/>
                  </a:lnTo>
                  <a:lnTo>
                    <a:pt x="2346" y="648"/>
                  </a:lnTo>
                  <a:lnTo>
                    <a:pt x="2356" y="658"/>
                  </a:lnTo>
                  <a:lnTo>
                    <a:pt x="2357" y="660"/>
                  </a:lnTo>
                  <a:lnTo>
                    <a:pt x="2407" y="759"/>
                  </a:lnTo>
                  <a:lnTo>
                    <a:pt x="2394" y="761"/>
                  </a:lnTo>
                  <a:lnTo>
                    <a:pt x="2381" y="764"/>
                  </a:lnTo>
                  <a:lnTo>
                    <a:pt x="2369" y="767"/>
                  </a:lnTo>
                  <a:lnTo>
                    <a:pt x="2359" y="771"/>
                  </a:lnTo>
                  <a:lnTo>
                    <a:pt x="2355" y="775"/>
                  </a:lnTo>
                  <a:lnTo>
                    <a:pt x="2350" y="778"/>
                  </a:lnTo>
                  <a:lnTo>
                    <a:pt x="2347" y="782"/>
                  </a:lnTo>
                  <a:lnTo>
                    <a:pt x="2345" y="787"/>
                  </a:lnTo>
                  <a:lnTo>
                    <a:pt x="2343" y="791"/>
                  </a:lnTo>
                  <a:lnTo>
                    <a:pt x="2342" y="796"/>
                  </a:lnTo>
                  <a:lnTo>
                    <a:pt x="2342" y="802"/>
                  </a:lnTo>
                  <a:lnTo>
                    <a:pt x="2342" y="808"/>
                  </a:lnTo>
                  <a:lnTo>
                    <a:pt x="2345" y="817"/>
                  </a:lnTo>
                  <a:lnTo>
                    <a:pt x="2348" y="827"/>
                  </a:lnTo>
                  <a:lnTo>
                    <a:pt x="2354" y="836"/>
                  </a:lnTo>
                  <a:lnTo>
                    <a:pt x="2359" y="843"/>
                  </a:lnTo>
                  <a:lnTo>
                    <a:pt x="2367" y="852"/>
                  </a:lnTo>
                  <a:lnTo>
                    <a:pt x="2375" y="860"/>
                  </a:lnTo>
                  <a:lnTo>
                    <a:pt x="2384" y="867"/>
                  </a:lnTo>
                  <a:lnTo>
                    <a:pt x="2394" y="875"/>
                  </a:lnTo>
                  <a:lnTo>
                    <a:pt x="2405" y="881"/>
                  </a:lnTo>
                  <a:lnTo>
                    <a:pt x="2416" y="888"/>
                  </a:lnTo>
                  <a:lnTo>
                    <a:pt x="2427" y="894"/>
                  </a:lnTo>
                  <a:lnTo>
                    <a:pt x="2439" y="900"/>
                  </a:lnTo>
                  <a:lnTo>
                    <a:pt x="2461" y="909"/>
                  </a:lnTo>
                  <a:lnTo>
                    <a:pt x="2484" y="916"/>
                  </a:lnTo>
                  <a:lnTo>
                    <a:pt x="2508" y="923"/>
                  </a:lnTo>
                  <a:lnTo>
                    <a:pt x="2535" y="928"/>
                  </a:lnTo>
                  <a:lnTo>
                    <a:pt x="2564" y="935"/>
                  </a:lnTo>
                  <a:lnTo>
                    <a:pt x="2592" y="941"/>
                  </a:lnTo>
                  <a:lnTo>
                    <a:pt x="2605" y="946"/>
                  </a:lnTo>
                  <a:lnTo>
                    <a:pt x="2617" y="950"/>
                  </a:lnTo>
                  <a:lnTo>
                    <a:pt x="2627" y="955"/>
                  </a:lnTo>
                  <a:lnTo>
                    <a:pt x="2636" y="961"/>
                  </a:lnTo>
                  <a:lnTo>
                    <a:pt x="2643" y="967"/>
                  </a:lnTo>
                  <a:lnTo>
                    <a:pt x="2647" y="975"/>
                  </a:lnTo>
                  <a:lnTo>
                    <a:pt x="2650" y="978"/>
                  </a:lnTo>
                  <a:lnTo>
                    <a:pt x="2651" y="983"/>
                  </a:lnTo>
                  <a:lnTo>
                    <a:pt x="2651" y="987"/>
                  </a:lnTo>
                  <a:lnTo>
                    <a:pt x="2651" y="991"/>
                  </a:lnTo>
                  <a:lnTo>
                    <a:pt x="2647" y="1013"/>
                  </a:lnTo>
                  <a:lnTo>
                    <a:pt x="2647" y="1040"/>
                  </a:lnTo>
                  <a:lnTo>
                    <a:pt x="2649" y="1054"/>
                  </a:lnTo>
                  <a:lnTo>
                    <a:pt x="2650" y="1068"/>
                  </a:lnTo>
                  <a:lnTo>
                    <a:pt x="2651" y="1084"/>
                  </a:lnTo>
                  <a:lnTo>
                    <a:pt x="2653" y="1099"/>
                  </a:lnTo>
                  <a:lnTo>
                    <a:pt x="2656" y="1113"/>
                  </a:lnTo>
                  <a:lnTo>
                    <a:pt x="2661" y="1126"/>
                  </a:lnTo>
                  <a:lnTo>
                    <a:pt x="2665" y="1138"/>
                  </a:lnTo>
                  <a:lnTo>
                    <a:pt x="2670" y="1149"/>
                  </a:lnTo>
                  <a:lnTo>
                    <a:pt x="2676" y="1159"/>
                  </a:lnTo>
                  <a:lnTo>
                    <a:pt x="2683" y="1166"/>
                  </a:lnTo>
                  <a:lnTo>
                    <a:pt x="2687" y="1170"/>
                  </a:lnTo>
                  <a:lnTo>
                    <a:pt x="2691" y="1172"/>
                  </a:lnTo>
                  <a:lnTo>
                    <a:pt x="2695" y="1173"/>
                  </a:lnTo>
                  <a:lnTo>
                    <a:pt x="2700" y="1174"/>
                  </a:lnTo>
                  <a:lnTo>
                    <a:pt x="2730" y="1181"/>
                  </a:lnTo>
                  <a:lnTo>
                    <a:pt x="2748" y="1186"/>
                  </a:lnTo>
                  <a:lnTo>
                    <a:pt x="2756" y="1189"/>
                  </a:lnTo>
                  <a:lnTo>
                    <a:pt x="2758" y="1191"/>
                  </a:lnTo>
                  <a:lnTo>
                    <a:pt x="2762" y="1199"/>
                  </a:lnTo>
                  <a:lnTo>
                    <a:pt x="2770" y="1219"/>
                  </a:lnTo>
                  <a:lnTo>
                    <a:pt x="2785" y="1247"/>
                  </a:lnTo>
                  <a:lnTo>
                    <a:pt x="2802" y="1279"/>
                  </a:lnTo>
                  <a:lnTo>
                    <a:pt x="2812" y="1294"/>
                  </a:lnTo>
                  <a:lnTo>
                    <a:pt x="2822" y="1308"/>
                  </a:lnTo>
                  <a:lnTo>
                    <a:pt x="2832" y="1321"/>
                  </a:lnTo>
                  <a:lnTo>
                    <a:pt x="2842" y="1332"/>
                  </a:lnTo>
                  <a:lnTo>
                    <a:pt x="2848" y="1336"/>
                  </a:lnTo>
                  <a:lnTo>
                    <a:pt x="2853" y="1339"/>
                  </a:lnTo>
                  <a:lnTo>
                    <a:pt x="2859" y="1343"/>
                  </a:lnTo>
                  <a:lnTo>
                    <a:pt x="2864" y="1344"/>
                  </a:lnTo>
                  <a:lnTo>
                    <a:pt x="2868" y="1345"/>
                  </a:lnTo>
                  <a:lnTo>
                    <a:pt x="2874" y="1345"/>
                  </a:lnTo>
                  <a:lnTo>
                    <a:pt x="2878" y="1344"/>
                  </a:lnTo>
                  <a:lnTo>
                    <a:pt x="2884" y="1341"/>
                  </a:lnTo>
                  <a:lnTo>
                    <a:pt x="2892" y="1336"/>
                  </a:lnTo>
                  <a:lnTo>
                    <a:pt x="2902" y="1333"/>
                  </a:lnTo>
                  <a:lnTo>
                    <a:pt x="2911" y="1333"/>
                  </a:lnTo>
                  <a:lnTo>
                    <a:pt x="2918" y="1334"/>
                  </a:lnTo>
                  <a:lnTo>
                    <a:pt x="2927" y="1336"/>
                  </a:lnTo>
                  <a:lnTo>
                    <a:pt x="2935" y="1341"/>
                  </a:lnTo>
                  <a:lnTo>
                    <a:pt x="2942" y="1345"/>
                  </a:lnTo>
                  <a:lnTo>
                    <a:pt x="2950" y="1349"/>
                  </a:lnTo>
                  <a:lnTo>
                    <a:pt x="2963" y="1358"/>
                  </a:lnTo>
                  <a:lnTo>
                    <a:pt x="2975" y="1364"/>
                  </a:lnTo>
                  <a:lnTo>
                    <a:pt x="2979" y="1366"/>
                  </a:lnTo>
                  <a:lnTo>
                    <a:pt x="2984" y="1366"/>
                  </a:lnTo>
                  <a:lnTo>
                    <a:pt x="2988" y="1362"/>
                  </a:lnTo>
                  <a:lnTo>
                    <a:pt x="2991" y="1358"/>
                  </a:lnTo>
                  <a:lnTo>
                    <a:pt x="3000" y="1339"/>
                  </a:lnTo>
                  <a:lnTo>
                    <a:pt x="3013" y="1316"/>
                  </a:lnTo>
                  <a:lnTo>
                    <a:pt x="3026" y="1287"/>
                  </a:lnTo>
                  <a:lnTo>
                    <a:pt x="3040" y="1260"/>
                  </a:lnTo>
                  <a:lnTo>
                    <a:pt x="3015" y="1264"/>
                  </a:lnTo>
                  <a:lnTo>
                    <a:pt x="3182" y="1233"/>
                  </a:lnTo>
                  <a:lnTo>
                    <a:pt x="3191" y="1231"/>
                  </a:lnTo>
                  <a:lnTo>
                    <a:pt x="3213" y="1225"/>
                  </a:lnTo>
                  <a:lnTo>
                    <a:pt x="3246" y="1218"/>
                  </a:lnTo>
                  <a:lnTo>
                    <a:pt x="3285" y="1207"/>
                  </a:lnTo>
                  <a:lnTo>
                    <a:pt x="3328" y="1196"/>
                  </a:lnTo>
                  <a:lnTo>
                    <a:pt x="3368" y="1184"/>
                  </a:lnTo>
                  <a:lnTo>
                    <a:pt x="3405" y="1173"/>
                  </a:lnTo>
                  <a:lnTo>
                    <a:pt x="3432" y="1162"/>
                  </a:lnTo>
                  <a:lnTo>
                    <a:pt x="3442" y="1158"/>
                  </a:lnTo>
                  <a:lnTo>
                    <a:pt x="3452" y="1152"/>
                  </a:lnTo>
                  <a:lnTo>
                    <a:pt x="3460" y="1148"/>
                  </a:lnTo>
                  <a:lnTo>
                    <a:pt x="3469" y="1141"/>
                  </a:lnTo>
                  <a:lnTo>
                    <a:pt x="3477" y="1136"/>
                  </a:lnTo>
                  <a:lnTo>
                    <a:pt x="3483" y="1129"/>
                  </a:lnTo>
                  <a:lnTo>
                    <a:pt x="3489" y="1122"/>
                  </a:lnTo>
                  <a:lnTo>
                    <a:pt x="3494" y="1114"/>
                  </a:lnTo>
                  <a:lnTo>
                    <a:pt x="3499" y="1105"/>
                  </a:lnTo>
                  <a:lnTo>
                    <a:pt x="3502" y="1096"/>
                  </a:lnTo>
                  <a:lnTo>
                    <a:pt x="3505" y="1085"/>
                  </a:lnTo>
                  <a:lnTo>
                    <a:pt x="3507" y="1073"/>
                  </a:lnTo>
                  <a:lnTo>
                    <a:pt x="3508" y="1059"/>
                  </a:lnTo>
                  <a:lnTo>
                    <a:pt x="3509" y="1043"/>
                  </a:lnTo>
                  <a:lnTo>
                    <a:pt x="3509" y="1027"/>
                  </a:lnTo>
                  <a:lnTo>
                    <a:pt x="3508" y="1009"/>
                  </a:lnTo>
                  <a:lnTo>
                    <a:pt x="3507" y="974"/>
                  </a:lnTo>
                  <a:lnTo>
                    <a:pt x="3506" y="947"/>
                  </a:lnTo>
                  <a:lnTo>
                    <a:pt x="3507" y="936"/>
                  </a:lnTo>
                  <a:lnTo>
                    <a:pt x="3508" y="926"/>
                  </a:lnTo>
                  <a:lnTo>
                    <a:pt x="3510" y="918"/>
                  </a:lnTo>
                  <a:lnTo>
                    <a:pt x="3513" y="912"/>
                  </a:lnTo>
                  <a:lnTo>
                    <a:pt x="3516" y="906"/>
                  </a:lnTo>
                  <a:lnTo>
                    <a:pt x="3519" y="903"/>
                  </a:lnTo>
                  <a:lnTo>
                    <a:pt x="3524" y="901"/>
                  </a:lnTo>
                  <a:lnTo>
                    <a:pt x="3529" y="900"/>
                  </a:lnTo>
                  <a:lnTo>
                    <a:pt x="3536" y="900"/>
                  </a:lnTo>
                  <a:lnTo>
                    <a:pt x="3542" y="901"/>
                  </a:lnTo>
                  <a:lnTo>
                    <a:pt x="3551" y="903"/>
                  </a:lnTo>
                  <a:lnTo>
                    <a:pt x="3559" y="906"/>
                  </a:lnTo>
                  <a:lnTo>
                    <a:pt x="3581" y="915"/>
                  </a:lnTo>
                  <a:lnTo>
                    <a:pt x="3606" y="925"/>
                  </a:lnTo>
                  <a:lnTo>
                    <a:pt x="3636" y="937"/>
                  </a:lnTo>
                  <a:lnTo>
                    <a:pt x="3666" y="950"/>
                  </a:lnTo>
                  <a:lnTo>
                    <a:pt x="3699" y="963"/>
                  </a:lnTo>
                  <a:lnTo>
                    <a:pt x="3731" y="976"/>
                  </a:lnTo>
                  <a:lnTo>
                    <a:pt x="3765" y="990"/>
                  </a:lnTo>
                  <a:lnTo>
                    <a:pt x="3797" y="1002"/>
                  </a:lnTo>
                  <a:lnTo>
                    <a:pt x="3804" y="1005"/>
                  </a:lnTo>
                  <a:lnTo>
                    <a:pt x="3812" y="1006"/>
                  </a:lnTo>
                  <a:lnTo>
                    <a:pt x="3820" y="1008"/>
                  </a:lnTo>
                  <a:lnTo>
                    <a:pt x="3826" y="1008"/>
                  </a:lnTo>
                  <a:lnTo>
                    <a:pt x="3833" y="1008"/>
                  </a:lnTo>
                  <a:lnTo>
                    <a:pt x="3839" y="1005"/>
                  </a:lnTo>
                  <a:lnTo>
                    <a:pt x="3846" y="1004"/>
                  </a:lnTo>
                  <a:lnTo>
                    <a:pt x="3852" y="1001"/>
                  </a:lnTo>
                  <a:lnTo>
                    <a:pt x="3858" y="998"/>
                  </a:lnTo>
                  <a:lnTo>
                    <a:pt x="3864" y="994"/>
                  </a:lnTo>
                  <a:lnTo>
                    <a:pt x="3870" y="990"/>
                  </a:lnTo>
                  <a:lnTo>
                    <a:pt x="3875" y="985"/>
                  </a:lnTo>
                  <a:lnTo>
                    <a:pt x="3885" y="974"/>
                  </a:lnTo>
                  <a:lnTo>
                    <a:pt x="3895" y="961"/>
                  </a:lnTo>
                  <a:lnTo>
                    <a:pt x="3903" y="947"/>
                  </a:lnTo>
                  <a:lnTo>
                    <a:pt x="3911" y="930"/>
                  </a:lnTo>
                  <a:lnTo>
                    <a:pt x="3918" y="914"/>
                  </a:lnTo>
                  <a:lnTo>
                    <a:pt x="3924" y="897"/>
                  </a:lnTo>
                  <a:lnTo>
                    <a:pt x="3931" y="878"/>
                  </a:lnTo>
                  <a:lnTo>
                    <a:pt x="3936" y="860"/>
                  </a:lnTo>
                  <a:lnTo>
                    <a:pt x="3940" y="841"/>
                  </a:lnTo>
                  <a:lnTo>
                    <a:pt x="3944" y="823"/>
                  </a:lnTo>
                  <a:lnTo>
                    <a:pt x="3950" y="791"/>
                  </a:lnTo>
                  <a:lnTo>
                    <a:pt x="3956" y="766"/>
                  </a:lnTo>
                  <a:lnTo>
                    <a:pt x="3959" y="756"/>
                  </a:lnTo>
                  <a:lnTo>
                    <a:pt x="3963" y="746"/>
                  </a:lnTo>
                  <a:lnTo>
                    <a:pt x="3968" y="739"/>
                  </a:lnTo>
                  <a:lnTo>
                    <a:pt x="3973" y="732"/>
                  </a:lnTo>
                  <a:lnTo>
                    <a:pt x="3980" y="726"/>
                  </a:lnTo>
                  <a:lnTo>
                    <a:pt x="3987" y="720"/>
                  </a:lnTo>
                  <a:lnTo>
                    <a:pt x="3997" y="715"/>
                  </a:lnTo>
                  <a:lnTo>
                    <a:pt x="4009" y="709"/>
                  </a:lnTo>
                  <a:lnTo>
                    <a:pt x="4038" y="700"/>
                  </a:lnTo>
                  <a:lnTo>
                    <a:pt x="4079" y="689"/>
                  </a:lnTo>
                  <a:lnTo>
                    <a:pt x="4120" y="677"/>
                  </a:lnTo>
                  <a:lnTo>
                    <a:pt x="4156" y="665"/>
                  </a:lnTo>
                  <a:lnTo>
                    <a:pt x="4186" y="654"/>
                  </a:lnTo>
                  <a:lnTo>
                    <a:pt x="4214" y="644"/>
                  </a:lnTo>
                  <a:lnTo>
                    <a:pt x="4227" y="641"/>
                  </a:lnTo>
                  <a:lnTo>
                    <a:pt x="4239" y="639"/>
                  </a:lnTo>
                  <a:lnTo>
                    <a:pt x="4251" y="636"/>
                  </a:lnTo>
                  <a:lnTo>
                    <a:pt x="4262" y="635"/>
                  </a:lnTo>
                  <a:lnTo>
                    <a:pt x="4276" y="635"/>
                  </a:lnTo>
                  <a:lnTo>
                    <a:pt x="4288" y="636"/>
                  </a:lnTo>
                  <a:lnTo>
                    <a:pt x="4302" y="640"/>
                  </a:lnTo>
                  <a:lnTo>
                    <a:pt x="4316" y="644"/>
                  </a:lnTo>
                  <a:lnTo>
                    <a:pt x="4345" y="654"/>
                  </a:lnTo>
                  <a:lnTo>
                    <a:pt x="4375" y="665"/>
                  </a:lnTo>
                  <a:lnTo>
                    <a:pt x="4406" y="676"/>
                  </a:lnTo>
                  <a:lnTo>
                    <a:pt x="4439" y="688"/>
                  </a:lnTo>
                  <a:lnTo>
                    <a:pt x="4471" y="701"/>
                  </a:lnTo>
                  <a:lnTo>
                    <a:pt x="4504" y="715"/>
                  </a:lnTo>
                  <a:lnTo>
                    <a:pt x="4538" y="730"/>
                  </a:lnTo>
                  <a:lnTo>
                    <a:pt x="4572" y="746"/>
                  </a:lnTo>
                  <a:lnTo>
                    <a:pt x="4588" y="754"/>
                  </a:lnTo>
                  <a:lnTo>
                    <a:pt x="4602" y="759"/>
                  </a:lnTo>
                  <a:lnTo>
                    <a:pt x="4615" y="764"/>
                  </a:lnTo>
                  <a:lnTo>
                    <a:pt x="4627" y="767"/>
                  </a:lnTo>
                  <a:lnTo>
                    <a:pt x="4637" y="768"/>
                  </a:lnTo>
                  <a:lnTo>
                    <a:pt x="4647" y="768"/>
                  </a:lnTo>
                  <a:lnTo>
                    <a:pt x="4655" y="767"/>
                  </a:lnTo>
                  <a:lnTo>
                    <a:pt x="4663" y="765"/>
                  </a:lnTo>
                  <a:lnTo>
                    <a:pt x="4670" y="763"/>
                  </a:lnTo>
                  <a:lnTo>
                    <a:pt x="4676" y="759"/>
                  </a:lnTo>
                  <a:lnTo>
                    <a:pt x="4681" y="755"/>
                  </a:lnTo>
                  <a:lnTo>
                    <a:pt x="4687" y="750"/>
                  </a:lnTo>
                  <a:lnTo>
                    <a:pt x="4697" y="739"/>
                  </a:lnTo>
                  <a:lnTo>
                    <a:pt x="4705" y="727"/>
                  </a:lnTo>
                  <a:lnTo>
                    <a:pt x="4721" y="698"/>
                  </a:lnTo>
                  <a:lnTo>
                    <a:pt x="4736" y="666"/>
                  </a:lnTo>
                  <a:lnTo>
                    <a:pt x="4741" y="658"/>
                  </a:lnTo>
                  <a:lnTo>
                    <a:pt x="4748" y="652"/>
                  </a:lnTo>
                  <a:lnTo>
                    <a:pt x="4757" y="645"/>
                  </a:lnTo>
                  <a:lnTo>
                    <a:pt x="4766" y="639"/>
                  </a:lnTo>
                  <a:lnTo>
                    <a:pt x="4778" y="633"/>
                  </a:lnTo>
                  <a:lnTo>
                    <a:pt x="4792" y="630"/>
                  </a:lnTo>
                  <a:lnTo>
                    <a:pt x="4809" y="627"/>
                  </a:lnTo>
                  <a:lnTo>
                    <a:pt x="4827" y="624"/>
                  </a:lnTo>
                  <a:lnTo>
                    <a:pt x="4847" y="623"/>
                  </a:lnTo>
                  <a:lnTo>
                    <a:pt x="4868" y="621"/>
                  </a:lnTo>
                  <a:lnTo>
                    <a:pt x="4889" y="618"/>
                  </a:lnTo>
                  <a:lnTo>
                    <a:pt x="4912" y="615"/>
                  </a:lnTo>
                  <a:lnTo>
                    <a:pt x="4935" y="611"/>
                  </a:lnTo>
                  <a:lnTo>
                    <a:pt x="4958" y="608"/>
                  </a:lnTo>
                  <a:lnTo>
                    <a:pt x="4981" y="604"/>
                  </a:lnTo>
                  <a:lnTo>
                    <a:pt x="5003" y="599"/>
                  </a:lnTo>
                  <a:lnTo>
                    <a:pt x="5008" y="586"/>
                  </a:lnTo>
                  <a:lnTo>
                    <a:pt x="5011" y="57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1291"/>
            <p:cNvSpPr>
              <a:spLocks noChangeAspect="1"/>
            </p:cNvSpPr>
            <p:nvPr/>
          </p:nvSpPr>
          <p:spPr bwMode="auto">
            <a:xfrm>
              <a:off x="4411" y="2543"/>
              <a:ext cx="664" cy="588"/>
            </a:xfrm>
            <a:custGeom>
              <a:avLst/>
              <a:gdLst>
                <a:gd name="T0" fmla="*/ 0 w 5011"/>
                <a:gd name="T1" fmla="*/ 0 h 4172"/>
                <a:gd name="T2" fmla="*/ 0 w 5011"/>
                <a:gd name="T3" fmla="*/ 0 h 4172"/>
                <a:gd name="T4" fmla="*/ 0 w 5011"/>
                <a:gd name="T5" fmla="*/ 0 h 4172"/>
                <a:gd name="T6" fmla="*/ 0 w 5011"/>
                <a:gd name="T7" fmla="*/ 0 h 4172"/>
                <a:gd name="T8" fmla="*/ 0 w 5011"/>
                <a:gd name="T9" fmla="*/ 0 h 4172"/>
                <a:gd name="T10" fmla="*/ 0 w 5011"/>
                <a:gd name="T11" fmla="*/ 0 h 4172"/>
                <a:gd name="T12" fmla="*/ 0 w 5011"/>
                <a:gd name="T13" fmla="*/ 0 h 4172"/>
                <a:gd name="T14" fmla="*/ 0 w 5011"/>
                <a:gd name="T15" fmla="*/ 0 h 4172"/>
                <a:gd name="T16" fmla="*/ 0 w 5011"/>
                <a:gd name="T17" fmla="*/ 0 h 4172"/>
                <a:gd name="T18" fmla="*/ 0 w 5011"/>
                <a:gd name="T19" fmla="*/ 0 h 4172"/>
                <a:gd name="T20" fmla="*/ 0 w 5011"/>
                <a:gd name="T21" fmla="*/ 0 h 4172"/>
                <a:gd name="T22" fmla="*/ 0 w 5011"/>
                <a:gd name="T23" fmla="*/ 0 h 4172"/>
                <a:gd name="T24" fmla="*/ 0 w 5011"/>
                <a:gd name="T25" fmla="*/ 0 h 4172"/>
                <a:gd name="T26" fmla="*/ 0 w 5011"/>
                <a:gd name="T27" fmla="*/ 0 h 4172"/>
                <a:gd name="T28" fmla="*/ 0 w 5011"/>
                <a:gd name="T29" fmla="*/ 0 h 4172"/>
                <a:gd name="T30" fmla="*/ 0 w 5011"/>
                <a:gd name="T31" fmla="*/ 0 h 4172"/>
                <a:gd name="T32" fmla="*/ 0 w 5011"/>
                <a:gd name="T33" fmla="*/ 0 h 4172"/>
                <a:gd name="T34" fmla="*/ 0 w 5011"/>
                <a:gd name="T35" fmla="*/ 0 h 4172"/>
                <a:gd name="T36" fmla="*/ 0 w 5011"/>
                <a:gd name="T37" fmla="*/ 0 h 4172"/>
                <a:gd name="T38" fmla="*/ 0 w 5011"/>
                <a:gd name="T39" fmla="*/ 0 h 4172"/>
                <a:gd name="T40" fmla="*/ 0 w 5011"/>
                <a:gd name="T41" fmla="*/ 0 h 4172"/>
                <a:gd name="T42" fmla="*/ 0 w 5011"/>
                <a:gd name="T43" fmla="*/ 0 h 4172"/>
                <a:gd name="T44" fmla="*/ 0 w 5011"/>
                <a:gd name="T45" fmla="*/ 0 h 4172"/>
                <a:gd name="T46" fmla="*/ 0 w 5011"/>
                <a:gd name="T47" fmla="*/ 0 h 4172"/>
                <a:gd name="T48" fmla="*/ 0 w 5011"/>
                <a:gd name="T49" fmla="*/ 0 h 4172"/>
                <a:gd name="T50" fmla="*/ 0 w 5011"/>
                <a:gd name="T51" fmla="*/ 0 h 4172"/>
                <a:gd name="T52" fmla="*/ 0 w 5011"/>
                <a:gd name="T53" fmla="*/ 0 h 4172"/>
                <a:gd name="T54" fmla="*/ 0 w 5011"/>
                <a:gd name="T55" fmla="*/ 0 h 4172"/>
                <a:gd name="T56" fmla="*/ 0 w 5011"/>
                <a:gd name="T57" fmla="*/ 0 h 4172"/>
                <a:gd name="T58" fmla="*/ 0 w 5011"/>
                <a:gd name="T59" fmla="*/ 0 h 4172"/>
                <a:gd name="T60" fmla="*/ 0 w 5011"/>
                <a:gd name="T61" fmla="*/ 0 h 4172"/>
                <a:gd name="T62" fmla="*/ 0 w 5011"/>
                <a:gd name="T63" fmla="*/ 0 h 4172"/>
                <a:gd name="T64" fmla="*/ 0 w 5011"/>
                <a:gd name="T65" fmla="*/ 0 h 4172"/>
                <a:gd name="T66" fmla="*/ 0 w 5011"/>
                <a:gd name="T67" fmla="*/ 0 h 4172"/>
                <a:gd name="T68" fmla="*/ 0 w 5011"/>
                <a:gd name="T69" fmla="*/ 0 h 4172"/>
                <a:gd name="T70" fmla="*/ 0 w 5011"/>
                <a:gd name="T71" fmla="*/ 0 h 4172"/>
                <a:gd name="T72" fmla="*/ 0 w 5011"/>
                <a:gd name="T73" fmla="*/ 0 h 4172"/>
                <a:gd name="T74" fmla="*/ 0 w 5011"/>
                <a:gd name="T75" fmla="*/ 0 h 4172"/>
                <a:gd name="T76" fmla="*/ 0 w 5011"/>
                <a:gd name="T77" fmla="*/ 0 h 4172"/>
                <a:gd name="T78" fmla="*/ 0 w 5011"/>
                <a:gd name="T79" fmla="*/ 0 h 4172"/>
                <a:gd name="T80" fmla="*/ 0 w 5011"/>
                <a:gd name="T81" fmla="*/ 0 h 4172"/>
                <a:gd name="T82" fmla="*/ 0 w 5011"/>
                <a:gd name="T83" fmla="*/ 0 h 4172"/>
                <a:gd name="T84" fmla="*/ 0 w 5011"/>
                <a:gd name="T85" fmla="*/ 0 h 4172"/>
                <a:gd name="T86" fmla="*/ 0 w 5011"/>
                <a:gd name="T87" fmla="*/ 0 h 4172"/>
                <a:gd name="T88" fmla="*/ 0 w 5011"/>
                <a:gd name="T89" fmla="*/ 0 h 4172"/>
                <a:gd name="T90" fmla="*/ 0 w 5011"/>
                <a:gd name="T91" fmla="*/ 0 h 4172"/>
                <a:gd name="T92" fmla="*/ 0 w 5011"/>
                <a:gd name="T93" fmla="*/ 0 h 4172"/>
                <a:gd name="T94" fmla="*/ 0 w 5011"/>
                <a:gd name="T95" fmla="*/ 0 h 4172"/>
                <a:gd name="T96" fmla="*/ 0 w 5011"/>
                <a:gd name="T97" fmla="*/ 0 h 4172"/>
                <a:gd name="T98" fmla="*/ 0 w 5011"/>
                <a:gd name="T99" fmla="*/ 0 h 4172"/>
                <a:gd name="T100" fmla="*/ 0 w 5011"/>
                <a:gd name="T101" fmla="*/ 0 h 4172"/>
                <a:gd name="T102" fmla="*/ 0 w 5011"/>
                <a:gd name="T103" fmla="*/ 0 h 4172"/>
                <a:gd name="T104" fmla="*/ 0 w 5011"/>
                <a:gd name="T105" fmla="*/ 0 h 4172"/>
                <a:gd name="T106" fmla="*/ 0 w 5011"/>
                <a:gd name="T107" fmla="*/ 0 h 4172"/>
                <a:gd name="T108" fmla="*/ 0 w 5011"/>
                <a:gd name="T109" fmla="*/ 0 h 4172"/>
                <a:gd name="T110" fmla="*/ 0 w 5011"/>
                <a:gd name="T111" fmla="*/ 0 h 4172"/>
                <a:gd name="T112" fmla="*/ 0 w 5011"/>
                <a:gd name="T113" fmla="*/ 0 h 4172"/>
                <a:gd name="T114" fmla="*/ 0 w 5011"/>
                <a:gd name="T115" fmla="*/ 0 h 4172"/>
                <a:gd name="T116" fmla="*/ 0 w 5011"/>
                <a:gd name="T117" fmla="*/ 0 h 4172"/>
                <a:gd name="T118" fmla="*/ 0 w 5011"/>
                <a:gd name="T119" fmla="*/ 0 h 41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11"/>
                <a:gd name="T181" fmla="*/ 0 h 4172"/>
                <a:gd name="T182" fmla="*/ 5011 w 5011"/>
                <a:gd name="T183" fmla="*/ 4172 h 41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11" h="4172">
                  <a:moveTo>
                    <a:pt x="5011" y="578"/>
                  </a:moveTo>
                  <a:lnTo>
                    <a:pt x="5005" y="596"/>
                  </a:lnTo>
                  <a:lnTo>
                    <a:pt x="4992" y="626"/>
                  </a:lnTo>
                  <a:lnTo>
                    <a:pt x="4975" y="663"/>
                  </a:lnTo>
                  <a:lnTo>
                    <a:pt x="4957" y="703"/>
                  </a:lnTo>
                  <a:lnTo>
                    <a:pt x="4946" y="724"/>
                  </a:lnTo>
                  <a:lnTo>
                    <a:pt x="4935" y="744"/>
                  </a:lnTo>
                  <a:lnTo>
                    <a:pt x="4924" y="764"/>
                  </a:lnTo>
                  <a:lnTo>
                    <a:pt x="4912" y="782"/>
                  </a:lnTo>
                  <a:lnTo>
                    <a:pt x="4901" y="799"/>
                  </a:lnTo>
                  <a:lnTo>
                    <a:pt x="4889" y="813"/>
                  </a:lnTo>
                  <a:lnTo>
                    <a:pt x="4878" y="825"/>
                  </a:lnTo>
                  <a:lnTo>
                    <a:pt x="4868" y="833"/>
                  </a:lnTo>
                  <a:lnTo>
                    <a:pt x="4838" y="852"/>
                  </a:lnTo>
                  <a:lnTo>
                    <a:pt x="4801" y="874"/>
                  </a:lnTo>
                  <a:lnTo>
                    <a:pt x="4758" y="898"/>
                  </a:lnTo>
                  <a:lnTo>
                    <a:pt x="4713" y="923"/>
                  </a:lnTo>
                  <a:lnTo>
                    <a:pt x="4667" y="948"/>
                  </a:lnTo>
                  <a:lnTo>
                    <a:pt x="4626" y="972"/>
                  </a:lnTo>
                  <a:lnTo>
                    <a:pt x="4607" y="983"/>
                  </a:lnTo>
                  <a:lnTo>
                    <a:pt x="4591" y="993"/>
                  </a:lnTo>
                  <a:lnTo>
                    <a:pt x="4577" y="1002"/>
                  </a:lnTo>
                  <a:lnTo>
                    <a:pt x="4565" y="1011"/>
                  </a:lnTo>
                  <a:lnTo>
                    <a:pt x="4533" y="1037"/>
                  </a:lnTo>
                  <a:lnTo>
                    <a:pt x="4481" y="1080"/>
                  </a:lnTo>
                  <a:lnTo>
                    <a:pt x="4417" y="1135"/>
                  </a:lnTo>
                  <a:lnTo>
                    <a:pt x="4348" y="1194"/>
                  </a:lnTo>
                  <a:lnTo>
                    <a:pt x="4281" y="1250"/>
                  </a:lnTo>
                  <a:lnTo>
                    <a:pt x="4224" y="1298"/>
                  </a:lnTo>
                  <a:lnTo>
                    <a:pt x="4184" y="1332"/>
                  </a:lnTo>
                  <a:lnTo>
                    <a:pt x="4170" y="1344"/>
                  </a:lnTo>
                  <a:lnTo>
                    <a:pt x="4158" y="1355"/>
                  </a:lnTo>
                  <a:lnTo>
                    <a:pt x="4129" y="1382"/>
                  </a:lnTo>
                  <a:lnTo>
                    <a:pt x="4084" y="1420"/>
                  </a:lnTo>
                  <a:lnTo>
                    <a:pt x="4032" y="1466"/>
                  </a:lnTo>
                  <a:lnTo>
                    <a:pt x="4005" y="1489"/>
                  </a:lnTo>
                  <a:lnTo>
                    <a:pt x="3976" y="1510"/>
                  </a:lnTo>
                  <a:lnTo>
                    <a:pt x="3949" y="1531"/>
                  </a:lnTo>
                  <a:lnTo>
                    <a:pt x="3924" y="1551"/>
                  </a:lnTo>
                  <a:lnTo>
                    <a:pt x="3900" y="1567"/>
                  </a:lnTo>
                  <a:lnTo>
                    <a:pt x="3878" y="1580"/>
                  </a:lnTo>
                  <a:lnTo>
                    <a:pt x="3870" y="1585"/>
                  </a:lnTo>
                  <a:lnTo>
                    <a:pt x="3861" y="1590"/>
                  </a:lnTo>
                  <a:lnTo>
                    <a:pt x="3853" y="1592"/>
                  </a:lnTo>
                  <a:lnTo>
                    <a:pt x="3847" y="1594"/>
                  </a:lnTo>
                  <a:lnTo>
                    <a:pt x="3836" y="1595"/>
                  </a:lnTo>
                  <a:lnTo>
                    <a:pt x="3825" y="1596"/>
                  </a:lnTo>
                  <a:lnTo>
                    <a:pt x="3815" y="1596"/>
                  </a:lnTo>
                  <a:lnTo>
                    <a:pt x="3805" y="1596"/>
                  </a:lnTo>
                  <a:lnTo>
                    <a:pt x="3788" y="1595"/>
                  </a:lnTo>
                  <a:lnTo>
                    <a:pt x="3772" y="1594"/>
                  </a:lnTo>
                  <a:lnTo>
                    <a:pt x="3764" y="1594"/>
                  </a:lnTo>
                  <a:lnTo>
                    <a:pt x="3756" y="1595"/>
                  </a:lnTo>
                  <a:lnTo>
                    <a:pt x="3749" y="1597"/>
                  </a:lnTo>
                  <a:lnTo>
                    <a:pt x="3741" y="1600"/>
                  </a:lnTo>
                  <a:lnTo>
                    <a:pt x="3735" y="1604"/>
                  </a:lnTo>
                  <a:lnTo>
                    <a:pt x="3727" y="1609"/>
                  </a:lnTo>
                  <a:lnTo>
                    <a:pt x="3719" y="1617"/>
                  </a:lnTo>
                  <a:lnTo>
                    <a:pt x="3712" y="1626"/>
                  </a:lnTo>
                  <a:lnTo>
                    <a:pt x="3704" y="1637"/>
                  </a:lnTo>
                  <a:lnTo>
                    <a:pt x="3695" y="1650"/>
                  </a:lnTo>
                  <a:lnTo>
                    <a:pt x="3687" y="1665"/>
                  </a:lnTo>
                  <a:lnTo>
                    <a:pt x="3679" y="1681"/>
                  </a:lnTo>
                  <a:lnTo>
                    <a:pt x="3662" y="1718"/>
                  </a:lnTo>
                  <a:lnTo>
                    <a:pt x="3644" y="1758"/>
                  </a:lnTo>
                  <a:lnTo>
                    <a:pt x="3627" y="1799"/>
                  </a:lnTo>
                  <a:lnTo>
                    <a:pt x="3610" y="1839"/>
                  </a:lnTo>
                  <a:lnTo>
                    <a:pt x="3592" y="1876"/>
                  </a:lnTo>
                  <a:lnTo>
                    <a:pt x="3577" y="1906"/>
                  </a:lnTo>
                  <a:lnTo>
                    <a:pt x="3567" y="1922"/>
                  </a:lnTo>
                  <a:lnTo>
                    <a:pt x="3554" y="1938"/>
                  </a:lnTo>
                  <a:lnTo>
                    <a:pt x="3539" y="1958"/>
                  </a:lnTo>
                  <a:lnTo>
                    <a:pt x="3521" y="1978"/>
                  </a:lnTo>
                  <a:lnTo>
                    <a:pt x="3482" y="2021"/>
                  </a:lnTo>
                  <a:lnTo>
                    <a:pt x="3441" y="2064"/>
                  </a:lnTo>
                  <a:lnTo>
                    <a:pt x="3402" y="2103"/>
                  </a:lnTo>
                  <a:lnTo>
                    <a:pt x="3368" y="2136"/>
                  </a:lnTo>
                  <a:lnTo>
                    <a:pt x="3345" y="2159"/>
                  </a:lnTo>
                  <a:lnTo>
                    <a:pt x="3336" y="2167"/>
                  </a:lnTo>
                  <a:lnTo>
                    <a:pt x="3331" y="2168"/>
                  </a:lnTo>
                  <a:lnTo>
                    <a:pt x="3312" y="2172"/>
                  </a:lnTo>
                  <a:lnTo>
                    <a:pt x="3286" y="2177"/>
                  </a:lnTo>
                  <a:lnTo>
                    <a:pt x="3254" y="2184"/>
                  </a:lnTo>
                  <a:lnTo>
                    <a:pt x="3217" y="2190"/>
                  </a:lnTo>
                  <a:lnTo>
                    <a:pt x="3179" y="2197"/>
                  </a:lnTo>
                  <a:lnTo>
                    <a:pt x="3142" y="2204"/>
                  </a:lnTo>
                  <a:lnTo>
                    <a:pt x="3108" y="2208"/>
                  </a:lnTo>
                  <a:lnTo>
                    <a:pt x="3093" y="2210"/>
                  </a:lnTo>
                  <a:lnTo>
                    <a:pt x="3078" y="2210"/>
                  </a:lnTo>
                  <a:lnTo>
                    <a:pt x="3064" y="2210"/>
                  </a:lnTo>
                  <a:lnTo>
                    <a:pt x="3051" y="2210"/>
                  </a:lnTo>
                  <a:lnTo>
                    <a:pt x="3025" y="2208"/>
                  </a:lnTo>
                  <a:lnTo>
                    <a:pt x="3002" y="2206"/>
                  </a:lnTo>
                  <a:lnTo>
                    <a:pt x="2991" y="2205"/>
                  </a:lnTo>
                  <a:lnTo>
                    <a:pt x="2980" y="2205"/>
                  </a:lnTo>
                  <a:lnTo>
                    <a:pt x="2970" y="2205"/>
                  </a:lnTo>
                  <a:lnTo>
                    <a:pt x="2960" y="2206"/>
                  </a:lnTo>
                  <a:lnTo>
                    <a:pt x="2950" y="2207"/>
                  </a:lnTo>
                  <a:lnTo>
                    <a:pt x="2940" y="2210"/>
                  </a:lnTo>
                  <a:lnTo>
                    <a:pt x="2930" y="2213"/>
                  </a:lnTo>
                  <a:lnTo>
                    <a:pt x="2921" y="2219"/>
                  </a:lnTo>
                  <a:lnTo>
                    <a:pt x="2897" y="2235"/>
                  </a:lnTo>
                  <a:lnTo>
                    <a:pt x="2866" y="2258"/>
                  </a:lnTo>
                  <a:lnTo>
                    <a:pt x="2831" y="2285"/>
                  </a:lnTo>
                  <a:lnTo>
                    <a:pt x="2797" y="2313"/>
                  </a:lnTo>
                  <a:lnTo>
                    <a:pt x="2764" y="2341"/>
                  </a:lnTo>
                  <a:lnTo>
                    <a:pt x="2738" y="2363"/>
                  </a:lnTo>
                  <a:lnTo>
                    <a:pt x="2719" y="2380"/>
                  </a:lnTo>
                  <a:lnTo>
                    <a:pt x="2712" y="2385"/>
                  </a:lnTo>
                  <a:lnTo>
                    <a:pt x="2705" y="2387"/>
                  </a:lnTo>
                  <a:lnTo>
                    <a:pt x="2687" y="2394"/>
                  </a:lnTo>
                  <a:lnTo>
                    <a:pt x="2658" y="2403"/>
                  </a:lnTo>
                  <a:lnTo>
                    <a:pt x="2624" y="2412"/>
                  </a:lnTo>
                  <a:lnTo>
                    <a:pt x="2585" y="2423"/>
                  </a:lnTo>
                  <a:lnTo>
                    <a:pt x="2545" y="2433"/>
                  </a:lnTo>
                  <a:lnTo>
                    <a:pt x="2507" y="2442"/>
                  </a:lnTo>
                  <a:lnTo>
                    <a:pt x="2472" y="2447"/>
                  </a:lnTo>
                  <a:lnTo>
                    <a:pt x="2443" y="2452"/>
                  </a:lnTo>
                  <a:lnTo>
                    <a:pt x="2418" y="2457"/>
                  </a:lnTo>
                  <a:lnTo>
                    <a:pt x="2406" y="2460"/>
                  </a:lnTo>
                  <a:lnTo>
                    <a:pt x="2394" y="2465"/>
                  </a:lnTo>
                  <a:lnTo>
                    <a:pt x="2384" y="2469"/>
                  </a:lnTo>
                  <a:lnTo>
                    <a:pt x="2373" y="2476"/>
                  </a:lnTo>
                  <a:lnTo>
                    <a:pt x="2365" y="2482"/>
                  </a:lnTo>
                  <a:lnTo>
                    <a:pt x="2355" y="2490"/>
                  </a:lnTo>
                  <a:lnTo>
                    <a:pt x="2346" y="2500"/>
                  </a:lnTo>
                  <a:lnTo>
                    <a:pt x="2338" y="2510"/>
                  </a:lnTo>
                  <a:lnTo>
                    <a:pt x="2330" y="2523"/>
                  </a:lnTo>
                  <a:lnTo>
                    <a:pt x="2322" y="2538"/>
                  </a:lnTo>
                  <a:lnTo>
                    <a:pt x="2313" y="2554"/>
                  </a:lnTo>
                  <a:lnTo>
                    <a:pt x="2306" y="2572"/>
                  </a:lnTo>
                  <a:lnTo>
                    <a:pt x="2288" y="2614"/>
                  </a:lnTo>
                  <a:lnTo>
                    <a:pt x="2267" y="2658"/>
                  </a:lnTo>
                  <a:lnTo>
                    <a:pt x="2243" y="2706"/>
                  </a:lnTo>
                  <a:lnTo>
                    <a:pt x="2220" y="2754"/>
                  </a:lnTo>
                  <a:lnTo>
                    <a:pt x="2210" y="2777"/>
                  </a:lnTo>
                  <a:lnTo>
                    <a:pt x="2200" y="2801"/>
                  </a:lnTo>
                  <a:lnTo>
                    <a:pt x="2193" y="2824"/>
                  </a:lnTo>
                  <a:lnTo>
                    <a:pt x="2186" y="2847"/>
                  </a:lnTo>
                  <a:lnTo>
                    <a:pt x="2182" y="2868"/>
                  </a:lnTo>
                  <a:lnTo>
                    <a:pt x="2178" y="2889"/>
                  </a:lnTo>
                  <a:lnTo>
                    <a:pt x="2178" y="2899"/>
                  </a:lnTo>
                  <a:lnTo>
                    <a:pt x="2178" y="2909"/>
                  </a:lnTo>
                  <a:lnTo>
                    <a:pt x="2180" y="2917"/>
                  </a:lnTo>
                  <a:lnTo>
                    <a:pt x="2181" y="2927"/>
                  </a:lnTo>
                  <a:lnTo>
                    <a:pt x="2184" y="2945"/>
                  </a:lnTo>
                  <a:lnTo>
                    <a:pt x="2185" y="2961"/>
                  </a:lnTo>
                  <a:lnTo>
                    <a:pt x="2185" y="2978"/>
                  </a:lnTo>
                  <a:lnTo>
                    <a:pt x="2184" y="2995"/>
                  </a:lnTo>
                  <a:lnTo>
                    <a:pt x="2180" y="3026"/>
                  </a:lnTo>
                  <a:lnTo>
                    <a:pt x="2175" y="3057"/>
                  </a:lnTo>
                  <a:lnTo>
                    <a:pt x="2172" y="3071"/>
                  </a:lnTo>
                  <a:lnTo>
                    <a:pt x="2171" y="3085"/>
                  </a:lnTo>
                  <a:lnTo>
                    <a:pt x="2170" y="3098"/>
                  </a:lnTo>
                  <a:lnTo>
                    <a:pt x="2171" y="3111"/>
                  </a:lnTo>
                  <a:lnTo>
                    <a:pt x="2173" y="3123"/>
                  </a:lnTo>
                  <a:lnTo>
                    <a:pt x="2177" y="3135"/>
                  </a:lnTo>
                  <a:lnTo>
                    <a:pt x="2180" y="3141"/>
                  </a:lnTo>
                  <a:lnTo>
                    <a:pt x="2183" y="3146"/>
                  </a:lnTo>
                  <a:lnTo>
                    <a:pt x="2187" y="3150"/>
                  </a:lnTo>
                  <a:lnTo>
                    <a:pt x="2191" y="3156"/>
                  </a:lnTo>
                  <a:lnTo>
                    <a:pt x="2201" y="3167"/>
                  </a:lnTo>
                  <a:lnTo>
                    <a:pt x="2210" y="3179"/>
                  </a:lnTo>
                  <a:lnTo>
                    <a:pt x="2218" y="3192"/>
                  </a:lnTo>
                  <a:lnTo>
                    <a:pt x="2225" y="3206"/>
                  </a:lnTo>
                  <a:lnTo>
                    <a:pt x="2232" y="3220"/>
                  </a:lnTo>
                  <a:lnTo>
                    <a:pt x="2237" y="3235"/>
                  </a:lnTo>
                  <a:lnTo>
                    <a:pt x="2243" y="3249"/>
                  </a:lnTo>
                  <a:lnTo>
                    <a:pt x="2247" y="3263"/>
                  </a:lnTo>
                  <a:lnTo>
                    <a:pt x="2255" y="3291"/>
                  </a:lnTo>
                  <a:lnTo>
                    <a:pt x="2260" y="3312"/>
                  </a:lnTo>
                  <a:lnTo>
                    <a:pt x="2263" y="3328"/>
                  </a:lnTo>
                  <a:lnTo>
                    <a:pt x="2264" y="3333"/>
                  </a:lnTo>
                  <a:lnTo>
                    <a:pt x="2255" y="3344"/>
                  </a:lnTo>
                  <a:lnTo>
                    <a:pt x="2235" y="3372"/>
                  </a:lnTo>
                  <a:lnTo>
                    <a:pt x="2230" y="3381"/>
                  </a:lnTo>
                  <a:lnTo>
                    <a:pt x="2224" y="3391"/>
                  </a:lnTo>
                  <a:lnTo>
                    <a:pt x="2220" y="3401"/>
                  </a:lnTo>
                  <a:lnTo>
                    <a:pt x="2217" y="3411"/>
                  </a:lnTo>
                  <a:lnTo>
                    <a:pt x="2213" y="3423"/>
                  </a:lnTo>
                  <a:lnTo>
                    <a:pt x="2212" y="3434"/>
                  </a:lnTo>
                  <a:lnTo>
                    <a:pt x="2211" y="3446"/>
                  </a:lnTo>
                  <a:lnTo>
                    <a:pt x="2212" y="3458"/>
                  </a:lnTo>
                  <a:lnTo>
                    <a:pt x="2218" y="3481"/>
                  </a:lnTo>
                  <a:lnTo>
                    <a:pt x="2225" y="3506"/>
                  </a:lnTo>
                  <a:lnTo>
                    <a:pt x="2233" y="3531"/>
                  </a:lnTo>
                  <a:lnTo>
                    <a:pt x="2242" y="3556"/>
                  </a:lnTo>
                  <a:lnTo>
                    <a:pt x="2248" y="3582"/>
                  </a:lnTo>
                  <a:lnTo>
                    <a:pt x="2254" y="3607"/>
                  </a:lnTo>
                  <a:lnTo>
                    <a:pt x="2255" y="3619"/>
                  </a:lnTo>
                  <a:lnTo>
                    <a:pt x="2256" y="3631"/>
                  </a:lnTo>
                  <a:lnTo>
                    <a:pt x="2256" y="3643"/>
                  </a:lnTo>
                  <a:lnTo>
                    <a:pt x="2254" y="3655"/>
                  </a:lnTo>
                  <a:lnTo>
                    <a:pt x="2251" y="3668"/>
                  </a:lnTo>
                  <a:lnTo>
                    <a:pt x="2248" y="3679"/>
                  </a:lnTo>
                  <a:lnTo>
                    <a:pt x="2243" y="3690"/>
                  </a:lnTo>
                  <a:lnTo>
                    <a:pt x="2238" y="3700"/>
                  </a:lnTo>
                  <a:lnTo>
                    <a:pt x="2233" y="3709"/>
                  </a:lnTo>
                  <a:lnTo>
                    <a:pt x="2226" y="3717"/>
                  </a:lnTo>
                  <a:lnTo>
                    <a:pt x="2221" y="3724"/>
                  </a:lnTo>
                  <a:lnTo>
                    <a:pt x="2214" y="3730"/>
                  </a:lnTo>
                  <a:lnTo>
                    <a:pt x="2174" y="3713"/>
                  </a:lnTo>
                  <a:lnTo>
                    <a:pt x="2136" y="3699"/>
                  </a:lnTo>
                  <a:lnTo>
                    <a:pt x="2117" y="3692"/>
                  </a:lnTo>
                  <a:lnTo>
                    <a:pt x="2101" y="3687"/>
                  </a:lnTo>
                  <a:lnTo>
                    <a:pt x="2087" y="3682"/>
                  </a:lnTo>
                  <a:lnTo>
                    <a:pt x="2076" y="3680"/>
                  </a:lnTo>
                  <a:lnTo>
                    <a:pt x="2065" y="3678"/>
                  </a:lnTo>
                  <a:lnTo>
                    <a:pt x="2054" y="3675"/>
                  </a:lnTo>
                  <a:lnTo>
                    <a:pt x="2043" y="3670"/>
                  </a:lnTo>
                  <a:lnTo>
                    <a:pt x="2034" y="3665"/>
                  </a:lnTo>
                  <a:lnTo>
                    <a:pt x="2014" y="3653"/>
                  </a:lnTo>
                  <a:lnTo>
                    <a:pt x="1996" y="3643"/>
                  </a:lnTo>
                  <a:lnTo>
                    <a:pt x="1987" y="3639"/>
                  </a:lnTo>
                  <a:lnTo>
                    <a:pt x="1978" y="3636"/>
                  </a:lnTo>
                  <a:lnTo>
                    <a:pt x="1971" y="3633"/>
                  </a:lnTo>
                  <a:lnTo>
                    <a:pt x="1962" y="3633"/>
                  </a:lnTo>
                  <a:lnTo>
                    <a:pt x="1959" y="3635"/>
                  </a:lnTo>
                  <a:lnTo>
                    <a:pt x="1954" y="3636"/>
                  </a:lnTo>
                  <a:lnTo>
                    <a:pt x="1951" y="3637"/>
                  </a:lnTo>
                  <a:lnTo>
                    <a:pt x="1948" y="3640"/>
                  </a:lnTo>
                  <a:lnTo>
                    <a:pt x="1940" y="3647"/>
                  </a:lnTo>
                  <a:lnTo>
                    <a:pt x="1935" y="3655"/>
                  </a:lnTo>
                  <a:lnTo>
                    <a:pt x="1928" y="3667"/>
                  </a:lnTo>
                  <a:lnTo>
                    <a:pt x="1924" y="3678"/>
                  </a:lnTo>
                  <a:lnTo>
                    <a:pt x="1921" y="3690"/>
                  </a:lnTo>
                  <a:lnTo>
                    <a:pt x="1917" y="3703"/>
                  </a:lnTo>
                  <a:lnTo>
                    <a:pt x="1913" y="3728"/>
                  </a:lnTo>
                  <a:lnTo>
                    <a:pt x="1910" y="3754"/>
                  </a:lnTo>
                  <a:lnTo>
                    <a:pt x="1906" y="3779"/>
                  </a:lnTo>
                  <a:lnTo>
                    <a:pt x="1901" y="3804"/>
                  </a:lnTo>
                  <a:lnTo>
                    <a:pt x="1899" y="3816"/>
                  </a:lnTo>
                  <a:lnTo>
                    <a:pt x="1894" y="3827"/>
                  </a:lnTo>
                  <a:lnTo>
                    <a:pt x="1890" y="3837"/>
                  </a:lnTo>
                  <a:lnTo>
                    <a:pt x="1885" y="3847"/>
                  </a:lnTo>
                  <a:lnTo>
                    <a:pt x="1878" y="3855"/>
                  </a:lnTo>
                  <a:lnTo>
                    <a:pt x="1872" y="3864"/>
                  </a:lnTo>
                  <a:lnTo>
                    <a:pt x="1865" y="3872"/>
                  </a:lnTo>
                  <a:lnTo>
                    <a:pt x="1857" y="3878"/>
                  </a:lnTo>
                  <a:lnTo>
                    <a:pt x="1850" y="3885"/>
                  </a:lnTo>
                  <a:lnTo>
                    <a:pt x="1842" y="3890"/>
                  </a:lnTo>
                  <a:lnTo>
                    <a:pt x="1835" y="3896"/>
                  </a:lnTo>
                  <a:lnTo>
                    <a:pt x="1826" y="3900"/>
                  </a:lnTo>
                  <a:lnTo>
                    <a:pt x="1808" y="3908"/>
                  </a:lnTo>
                  <a:lnTo>
                    <a:pt x="1788" y="3914"/>
                  </a:lnTo>
                  <a:lnTo>
                    <a:pt x="1767" y="3919"/>
                  </a:lnTo>
                  <a:lnTo>
                    <a:pt x="1743" y="3922"/>
                  </a:lnTo>
                  <a:lnTo>
                    <a:pt x="1719" y="3925"/>
                  </a:lnTo>
                  <a:lnTo>
                    <a:pt x="1697" y="3929"/>
                  </a:lnTo>
                  <a:lnTo>
                    <a:pt x="1688" y="3933"/>
                  </a:lnTo>
                  <a:lnTo>
                    <a:pt x="1679" y="3936"/>
                  </a:lnTo>
                  <a:lnTo>
                    <a:pt x="1670" y="3939"/>
                  </a:lnTo>
                  <a:lnTo>
                    <a:pt x="1663" y="3943"/>
                  </a:lnTo>
                  <a:lnTo>
                    <a:pt x="1655" y="3947"/>
                  </a:lnTo>
                  <a:lnTo>
                    <a:pt x="1650" y="3951"/>
                  </a:lnTo>
                  <a:lnTo>
                    <a:pt x="1643" y="3957"/>
                  </a:lnTo>
                  <a:lnTo>
                    <a:pt x="1639" y="3962"/>
                  </a:lnTo>
                  <a:lnTo>
                    <a:pt x="1634" y="3968"/>
                  </a:lnTo>
                  <a:lnTo>
                    <a:pt x="1631" y="3974"/>
                  </a:lnTo>
                  <a:lnTo>
                    <a:pt x="1628" y="3981"/>
                  </a:lnTo>
                  <a:lnTo>
                    <a:pt x="1627" y="3988"/>
                  </a:lnTo>
                  <a:lnTo>
                    <a:pt x="1623" y="3996"/>
                  </a:lnTo>
                  <a:lnTo>
                    <a:pt x="1620" y="4003"/>
                  </a:lnTo>
                  <a:lnTo>
                    <a:pt x="1615" y="4011"/>
                  </a:lnTo>
                  <a:lnTo>
                    <a:pt x="1608" y="4018"/>
                  </a:lnTo>
                  <a:lnTo>
                    <a:pt x="1602" y="4024"/>
                  </a:lnTo>
                  <a:lnTo>
                    <a:pt x="1594" y="4031"/>
                  </a:lnTo>
                  <a:lnTo>
                    <a:pt x="1585" y="4036"/>
                  </a:lnTo>
                  <a:lnTo>
                    <a:pt x="1578" y="4042"/>
                  </a:lnTo>
                  <a:lnTo>
                    <a:pt x="1547" y="4058"/>
                  </a:lnTo>
                  <a:lnTo>
                    <a:pt x="1534" y="4063"/>
                  </a:lnTo>
                  <a:lnTo>
                    <a:pt x="1460" y="4113"/>
                  </a:lnTo>
                  <a:lnTo>
                    <a:pt x="1447" y="4112"/>
                  </a:lnTo>
                  <a:lnTo>
                    <a:pt x="1414" y="4111"/>
                  </a:lnTo>
                  <a:lnTo>
                    <a:pt x="1394" y="4112"/>
                  </a:lnTo>
                  <a:lnTo>
                    <a:pt x="1372" y="4113"/>
                  </a:lnTo>
                  <a:lnTo>
                    <a:pt x="1349" y="4117"/>
                  </a:lnTo>
                  <a:lnTo>
                    <a:pt x="1326" y="4122"/>
                  </a:lnTo>
                  <a:lnTo>
                    <a:pt x="1303" y="4129"/>
                  </a:lnTo>
                  <a:lnTo>
                    <a:pt x="1277" y="4137"/>
                  </a:lnTo>
                  <a:lnTo>
                    <a:pt x="1249" y="4147"/>
                  </a:lnTo>
                  <a:lnTo>
                    <a:pt x="1219" y="4156"/>
                  </a:lnTo>
                  <a:lnTo>
                    <a:pt x="1202" y="4160"/>
                  </a:lnTo>
                  <a:lnTo>
                    <a:pt x="1186" y="4163"/>
                  </a:lnTo>
                  <a:lnTo>
                    <a:pt x="1170" y="4167"/>
                  </a:lnTo>
                  <a:lnTo>
                    <a:pt x="1153" y="4170"/>
                  </a:lnTo>
                  <a:lnTo>
                    <a:pt x="1136" y="4171"/>
                  </a:lnTo>
                  <a:lnTo>
                    <a:pt x="1120" y="4172"/>
                  </a:lnTo>
                  <a:lnTo>
                    <a:pt x="1102" y="4172"/>
                  </a:lnTo>
                  <a:lnTo>
                    <a:pt x="1085" y="4172"/>
                  </a:lnTo>
                  <a:lnTo>
                    <a:pt x="1068" y="4170"/>
                  </a:lnTo>
                  <a:lnTo>
                    <a:pt x="1054" y="4168"/>
                  </a:lnTo>
                  <a:lnTo>
                    <a:pt x="1041" y="4165"/>
                  </a:lnTo>
                  <a:lnTo>
                    <a:pt x="1029" y="4161"/>
                  </a:lnTo>
                  <a:lnTo>
                    <a:pt x="1019" y="4158"/>
                  </a:lnTo>
                  <a:lnTo>
                    <a:pt x="1010" y="4154"/>
                  </a:lnTo>
                  <a:lnTo>
                    <a:pt x="1002" y="4149"/>
                  </a:lnTo>
                  <a:lnTo>
                    <a:pt x="995" y="4145"/>
                  </a:lnTo>
                  <a:lnTo>
                    <a:pt x="990" y="4140"/>
                  </a:lnTo>
                  <a:lnTo>
                    <a:pt x="985" y="4135"/>
                  </a:lnTo>
                  <a:lnTo>
                    <a:pt x="980" y="4130"/>
                  </a:lnTo>
                  <a:lnTo>
                    <a:pt x="977" y="4125"/>
                  </a:lnTo>
                  <a:lnTo>
                    <a:pt x="972" y="4114"/>
                  </a:lnTo>
                  <a:lnTo>
                    <a:pt x="968" y="4105"/>
                  </a:lnTo>
                  <a:lnTo>
                    <a:pt x="966" y="4100"/>
                  </a:lnTo>
                  <a:lnTo>
                    <a:pt x="961" y="4096"/>
                  </a:lnTo>
                  <a:lnTo>
                    <a:pt x="953" y="4092"/>
                  </a:lnTo>
                  <a:lnTo>
                    <a:pt x="944" y="4087"/>
                  </a:lnTo>
                  <a:lnTo>
                    <a:pt x="958" y="4068"/>
                  </a:lnTo>
                  <a:lnTo>
                    <a:pt x="974" y="4047"/>
                  </a:lnTo>
                  <a:lnTo>
                    <a:pt x="991" y="4026"/>
                  </a:lnTo>
                  <a:lnTo>
                    <a:pt x="1009" y="4007"/>
                  </a:lnTo>
                  <a:lnTo>
                    <a:pt x="1048" y="3965"/>
                  </a:lnTo>
                  <a:lnTo>
                    <a:pt x="1088" y="3925"/>
                  </a:lnTo>
                  <a:lnTo>
                    <a:pt x="1103" y="3908"/>
                  </a:lnTo>
                  <a:lnTo>
                    <a:pt x="1117" y="3891"/>
                  </a:lnTo>
                  <a:lnTo>
                    <a:pt x="1129" y="3874"/>
                  </a:lnTo>
                  <a:lnTo>
                    <a:pt x="1140" y="3859"/>
                  </a:lnTo>
                  <a:lnTo>
                    <a:pt x="1149" y="3842"/>
                  </a:lnTo>
                  <a:lnTo>
                    <a:pt x="1157" y="3827"/>
                  </a:lnTo>
                  <a:lnTo>
                    <a:pt x="1162" y="3813"/>
                  </a:lnTo>
                  <a:lnTo>
                    <a:pt x="1167" y="3800"/>
                  </a:lnTo>
                  <a:lnTo>
                    <a:pt x="1174" y="3777"/>
                  </a:lnTo>
                  <a:lnTo>
                    <a:pt x="1177" y="3759"/>
                  </a:lnTo>
                  <a:lnTo>
                    <a:pt x="1178" y="3748"/>
                  </a:lnTo>
                  <a:lnTo>
                    <a:pt x="1178" y="3743"/>
                  </a:lnTo>
                  <a:lnTo>
                    <a:pt x="1174" y="3743"/>
                  </a:lnTo>
                  <a:lnTo>
                    <a:pt x="1164" y="3742"/>
                  </a:lnTo>
                  <a:lnTo>
                    <a:pt x="1158" y="3741"/>
                  </a:lnTo>
                  <a:lnTo>
                    <a:pt x="1150" y="3739"/>
                  </a:lnTo>
                  <a:lnTo>
                    <a:pt x="1141" y="3736"/>
                  </a:lnTo>
                  <a:lnTo>
                    <a:pt x="1133" y="3733"/>
                  </a:lnTo>
                  <a:lnTo>
                    <a:pt x="1124" y="3727"/>
                  </a:lnTo>
                  <a:lnTo>
                    <a:pt x="1116" y="3722"/>
                  </a:lnTo>
                  <a:lnTo>
                    <a:pt x="1109" y="3714"/>
                  </a:lnTo>
                  <a:lnTo>
                    <a:pt x="1102" y="3705"/>
                  </a:lnTo>
                  <a:lnTo>
                    <a:pt x="1096" y="3694"/>
                  </a:lnTo>
                  <a:lnTo>
                    <a:pt x="1091" y="3682"/>
                  </a:lnTo>
                  <a:lnTo>
                    <a:pt x="1089" y="3668"/>
                  </a:lnTo>
                  <a:lnTo>
                    <a:pt x="1088" y="3653"/>
                  </a:lnTo>
                  <a:lnTo>
                    <a:pt x="1087" y="3637"/>
                  </a:lnTo>
                  <a:lnTo>
                    <a:pt x="1084" y="3623"/>
                  </a:lnTo>
                  <a:lnTo>
                    <a:pt x="1079" y="3611"/>
                  </a:lnTo>
                  <a:lnTo>
                    <a:pt x="1074" y="3601"/>
                  </a:lnTo>
                  <a:lnTo>
                    <a:pt x="1066" y="3592"/>
                  </a:lnTo>
                  <a:lnTo>
                    <a:pt x="1059" y="3585"/>
                  </a:lnTo>
                  <a:lnTo>
                    <a:pt x="1051" y="3578"/>
                  </a:lnTo>
                  <a:lnTo>
                    <a:pt x="1042" y="3574"/>
                  </a:lnTo>
                  <a:lnTo>
                    <a:pt x="1034" y="3569"/>
                  </a:lnTo>
                  <a:lnTo>
                    <a:pt x="1026" y="3567"/>
                  </a:lnTo>
                  <a:lnTo>
                    <a:pt x="1018" y="3565"/>
                  </a:lnTo>
                  <a:lnTo>
                    <a:pt x="1011" y="3564"/>
                  </a:lnTo>
                  <a:lnTo>
                    <a:pt x="1001" y="3563"/>
                  </a:lnTo>
                  <a:lnTo>
                    <a:pt x="997" y="3562"/>
                  </a:lnTo>
                  <a:lnTo>
                    <a:pt x="993" y="3551"/>
                  </a:lnTo>
                  <a:lnTo>
                    <a:pt x="982" y="3521"/>
                  </a:lnTo>
                  <a:lnTo>
                    <a:pt x="968" y="3481"/>
                  </a:lnTo>
                  <a:lnTo>
                    <a:pt x="952" y="3438"/>
                  </a:lnTo>
                  <a:lnTo>
                    <a:pt x="943" y="3417"/>
                  </a:lnTo>
                  <a:lnTo>
                    <a:pt x="935" y="3398"/>
                  </a:lnTo>
                  <a:lnTo>
                    <a:pt x="927" y="3383"/>
                  </a:lnTo>
                  <a:lnTo>
                    <a:pt x="920" y="3371"/>
                  </a:lnTo>
                  <a:lnTo>
                    <a:pt x="917" y="3367"/>
                  </a:lnTo>
                  <a:lnTo>
                    <a:pt x="915" y="3364"/>
                  </a:lnTo>
                  <a:lnTo>
                    <a:pt x="912" y="3363"/>
                  </a:lnTo>
                  <a:lnTo>
                    <a:pt x="911" y="3363"/>
                  </a:lnTo>
                  <a:lnTo>
                    <a:pt x="908" y="3365"/>
                  </a:lnTo>
                  <a:lnTo>
                    <a:pt x="907" y="3368"/>
                  </a:lnTo>
                  <a:lnTo>
                    <a:pt x="906" y="3373"/>
                  </a:lnTo>
                  <a:lnTo>
                    <a:pt x="906" y="3381"/>
                  </a:lnTo>
                  <a:lnTo>
                    <a:pt x="905" y="3389"/>
                  </a:lnTo>
                  <a:lnTo>
                    <a:pt x="904" y="3396"/>
                  </a:lnTo>
                  <a:lnTo>
                    <a:pt x="902" y="3404"/>
                  </a:lnTo>
                  <a:lnTo>
                    <a:pt x="899" y="3410"/>
                  </a:lnTo>
                  <a:lnTo>
                    <a:pt x="894" y="3417"/>
                  </a:lnTo>
                  <a:lnTo>
                    <a:pt x="890" y="3422"/>
                  </a:lnTo>
                  <a:lnTo>
                    <a:pt x="883" y="3428"/>
                  </a:lnTo>
                  <a:lnTo>
                    <a:pt x="878" y="3433"/>
                  </a:lnTo>
                  <a:lnTo>
                    <a:pt x="864" y="3442"/>
                  </a:lnTo>
                  <a:lnTo>
                    <a:pt x="849" y="3450"/>
                  </a:lnTo>
                  <a:lnTo>
                    <a:pt x="832" y="3455"/>
                  </a:lnTo>
                  <a:lnTo>
                    <a:pt x="816" y="3460"/>
                  </a:lnTo>
                  <a:lnTo>
                    <a:pt x="798" y="3464"/>
                  </a:lnTo>
                  <a:lnTo>
                    <a:pt x="782" y="3467"/>
                  </a:lnTo>
                  <a:lnTo>
                    <a:pt x="767" y="3469"/>
                  </a:lnTo>
                  <a:lnTo>
                    <a:pt x="753" y="3470"/>
                  </a:lnTo>
                  <a:lnTo>
                    <a:pt x="732" y="3471"/>
                  </a:lnTo>
                  <a:lnTo>
                    <a:pt x="724" y="3471"/>
                  </a:lnTo>
                  <a:lnTo>
                    <a:pt x="724" y="3472"/>
                  </a:lnTo>
                  <a:lnTo>
                    <a:pt x="724" y="3483"/>
                  </a:lnTo>
                  <a:lnTo>
                    <a:pt x="724" y="3509"/>
                  </a:lnTo>
                  <a:lnTo>
                    <a:pt x="724" y="3562"/>
                  </a:lnTo>
                  <a:lnTo>
                    <a:pt x="724" y="3570"/>
                  </a:lnTo>
                  <a:lnTo>
                    <a:pt x="722" y="3577"/>
                  </a:lnTo>
                  <a:lnTo>
                    <a:pt x="720" y="3583"/>
                  </a:lnTo>
                  <a:lnTo>
                    <a:pt x="717" y="3588"/>
                  </a:lnTo>
                  <a:lnTo>
                    <a:pt x="713" y="3592"/>
                  </a:lnTo>
                  <a:lnTo>
                    <a:pt x="707" y="3595"/>
                  </a:lnTo>
                  <a:lnTo>
                    <a:pt x="702" y="3598"/>
                  </a:lnTo>
                  <a:lnTo>
                    <a:pt x="695" y="3599"/>
                  </a:lnTo>
                  <a:lnTo>
                    <a:pt x="687" y="3600"/>
                  </a:lnTo>
                  <a:lnTo>
                    <a:pt x="680" y="3600"/>
                  </a:lnTo>
                  <a:lnTo>
                    <a:pt x="671" y="3599"/>
                  </a:lnTo>
                  <a:lnTo>
                    <a:pt x="662" y="3598"/>
                  </a:lnTo>
                  <a:lnTo>
                    <a:pt x="643" y="3592"/>
                  </a:lnTo>
                  <a:lnTo>
                    <a:pt x="623" y="3585"/>
                  </a:lnTo>
                  <a:lnTo>
                    <a:pt x="602" y="3576"/>
                  </a:lnTo>
                  <a:lnTo>
                    <a:pt x="579" y="3564"/>
                  </a:lnTo>
                  <a:lnTo>
                    <a:pt x="556" y="3551"/>
                  </a:lnTo>
                  <a:lnTo>
                    <a:pt x="533" y="3537"/>
                  </a:lnTo>
                  <a:lnTo>
                    <a:pt x="511" y="3521"/>
                  </a:lnTo>
                  <a:lnTo>
                    <a:pt x="491" y="3505"/>
                  </a:lnTo>
                  <a:lnTo>
                    <a:pt x="471" y="3489"/>
                  </a:lnTo>
                  <a:lnTo>
                    <a:pt x="452" y="3471"/>
                  </a:lnTo>
                  <a:lnTo>
                    <a:pt x="437" y="3455"/>
                  </a:lnTo>
                  <a:lnTo>
                    <a:pt x="426" y="3441"/>
                  </a:lnTo>
                  <a:lnTo>
                    <a:pt x="419" y="3429"/>
                  </a:lnTo>
                  <a:lnTo>
                    <a:pt x="414" y="3418"/>
                  </a:lnTo>
                  <a:lnTo>
                    <a:pt x="413" y="3413"/>
                  </a:lnTo>
                  <a:lnTo>
                    <a:pt x="412" y="3407"/>
                  </a:lnTo>
                  <a:lnTo>
                    <a:pt x="412" y="3403"/>
                  </a:lnTo>
                  <a:lnTo>
                    <a:pt x="413" y="3398"/>
                  </a:lnTo>
                  <a:lnTo>
                    <a:pt x="415" y="3390"/>
                  </a:lnTo>
                  <a:lnTo>
                    <a:pt x="419" y="3381"/>
                  </a:lnTo>
                  <a:lnTo>
                    <a:pt x="428" y="3364"/>
                  </a:lnTo>
                  <a:lnTo>
                    <a:pt x="440" y="3344"/>
                  </a:lnTo>
                  <a:lnTo>
                    <a:pt x="445" y="3333"/>
                  </a:lnTo>
                  <a:lnTo>
                    <a:pt x="449" y="3320"/>
                  </a:lnTo>
                  <a:lnTo>
                    <a:pt x="451" y="3306"/>
                  </a:lnTo>
                  <a:lnTo>
                    <a:pt x="452" y="3290"/>
                  </a:lnTo>
                  <a:lnTo>
                    <a:pt x="452" y="3282"/>
                  </a:lnTo>
                  <a:lnTo>
                    <a:pt x="450" y="3273"/>
                  </a:lnTo>
                  <a:lnTo>
                    <a:pt x="448" y="3265"/>
                  </a:lnTo>
                  <a:lnTo>
                    <a:pt x="445" y="3256"/>
                  </a:lnTo>
                  <a:lnTo>
                    <a:pt x="440" y="3248"/>
                  </a:lnTo>
                  <a:lnTo>
                    <a:pt x="436" y="3240"/>
                  </a:lnTo>
                  <a:lnTo>
                    <a:pt x="431" y="3232"/>
                  </a:lnTo>
                  <a:lnTo>
                    <a:pt x="424" y="3223"/>
                  </a:lnTo>
                  <a:lnTo>
                    <a:pt x="411" y="3208"/>
                  </a:lnTo>
                  <a:lnTo>
                    <a:pt x="395" y="3193"/>
                  </a:lnTo>
                  <a:lnTo>
                    <a:pt x="378" y="3179"/>
                  </a:lnTo>
                  <a:lnTo>
                    <a:pt x="362" y="3166"/>
                  </a:lnTo>
                  <a:lnTo>
                    <a:pt x="328" y="3143"/>
                  </a:lnTo>
                  <a:lnTo>
                    <a:pt x="300" y="3124"/>
                  </a:lnTo>
                  <a:lnTo>
                    <a:pt x="279" y="3112"/>
                  </a:lnTo>
                  <a:lnTo>
                    <a:pt x="272" y="3109"/>
                  </a:lnTo>
                  <a:lnTo>
                    <a:pt x="263" y="3112"/>
                  </a:lnTo>
                  <a:lnTo>
                    <a:pt x="243" y="3121"/>
                  </a:lnTo>
                  <a:lnTo>
                    <a:pt x="229" y="3127"/>
                  </a:lnTo>
                  <a:lnTo>
                    <a:pt x="214" y="3133"/>
                  </a:lnTo>
                  <a:lnTo>
                    <a:pt x="198" y="3138"/>
                  </a:lnTo>
                  <a:lnTo>
                    <a:pt x="180" y="3143"/>
                  </a:lnTo>
                  <a:lnTo>
                    <a:pt x="164" y="3146"/>
                  </a:lnTo>
                  <a:lnTo>
                    <a:pt x="148" y="3148"/>
                  </a:lnTo>
                  <a:lnTo>
                    <a:pt x="139" y="3149"/>
                  </a:lnTo>
                  <a:lnTo>
                    <a:pt x="132" y="3149"/>
                  </a:lnTo>
                  <a:lnTo>
                    <a:pt x="125" y="3148"/>
                  </a:lnTo>
                  <a:lnTo>
                    <a:pt x="118" y="3147"/>
                  </a:lnTo>
                  <a:lnTo>
                    <a:pt x="112" y="3145"/>
                  </a:lnTo>
                  <a:lnTo>
                    <a:pt x="106" y="3143"/>
                  </a:lnTo>
                  <a:lnTo>
                    <a:pt x="102" y="3139"/>
                  </a:lnTo>
                  <a:lnTo>
                    <a:pt x="98" y="3135"/>
                  </a:lnTo>
                  <a:lnTo>
                    <a:pt x="94" y="3130"/>
                  </a:lnTo>
                  <a:lnTo>
                    <a:pt x="92" y="3123"/>
                  </a:lnTo>
                  <a:lnTo>
                    <a:pt x="90" y="3117"/>
                  </a:lnTo>
                  <a:lnTo>
                    <a:pt x="90" y="3109"/>
                  </a:lnTo>
                  <a:lnTo>
                    <a:pt x="89" y="3092"/>
                  </a:lnTo>
                  <a:lnTo>
                    <a:pt x="86" y="3074"/>
                  </a:lnTo>
                  <a:lnTo>
                    <a:pt x="81" y="3058"/>
                  </a:lnTo>
                  <a:lnTo>
                    <a:pt x="76" y="3040"/>
                  </a:lnTo>
                  <a:lnTo>
                    <a:pt x="62" y="3007"/>
                  </a:lnTo>
                  <a:lnTo>
                    <a:pt x="44" y="2973"/>
                  </a:lnTo>
                  <a:lnTo>
                    <a:pt x="28" y="2938"/>
                  </a:lnTo>
                  <a:lnTo>
                    <a:pt x="14" y="2904"/>
                  </a:lnTo>
                  <a:lnTo>
                    <a:pt x="7" y="2888"/>
                  </a:lnTo>
                  <a:lnTo>
                    <a:pt x="3" y="2871"/>
                  </a:lnTo>
                  <a:lnTo>
                    <a:pt x="0" y="2853"/>
                  </a:lnTo>
                  <a:lnTo>
                    <a:pt x="0" y="2837"/>
                  </a:lnTo>
                  <a:lnTo>
                    <a:pt x="0" y="2819"/>
                  </a:lnTo>
                  <a:lnTo>
                    <a:pt x="3" y="2802"/>
                  </a:lnTo>
                  <a:lnTo>
                    <a:pt x="7" y="2786"/>
                  </a:lnTo>
                  <a:lnTo>
                    <a:pt x="14" y="2768"/>
                  </a:lnTo>
                  <a:lnTo>
                    <a:pt x="28" y="2735"/>
                  </a:lnTo>
                  <a:lnTo>
                    <a:pt x="44" y="2701"/>
                  </a:lnTo>
                  <a:lnTo>
                    <a:pt x="62" y="2666"/>
                  </a:lnTo>
                  <a:lnTo>
                    <a:pt x="76" y="2632"/>
                  </a:lnTo>
                  <a:lnTo>
                    <a:pt x="81" y="2616"/>
                  </a:lnTo>
                  <a:lnTo>
                    <a:pt x="86" y="2599"/>
                  </a:lnTo>
                  <a:lnTo>
                    <a:pt x="89" y="2581"/>
                  </a:lnTo>
                  <a:lnTo>
                    <a:pt x="90" y="2565"/>
                  </a:lnTo>
                  <a:lnTo>
                    <a:pt x="90" y="2556"/>
                  </a:lnTo>
                  <a:lnTo>
                    <a:pt x="91" y="2550"/>
                  </a:lnTo>
                  <a:lnTo>
                    <a:pt x="92" y="2543"/>
                  </a:lnTo>
                  <a:lnTo>
                    <a:pt x="93" y="2539"/>
                  </a:lnTo>
                  <a:lnTo>
                    <a:pt x="95" y="2534"/>
                  </a:lnTo>
                  <a:lnTo>
                    <a:pt x="99" y="2531"/>
                  </a:lnTo>
                  <a:lnTo>
                    <a:pt x="101" y="2528"/>
                  </a:lnTo>
                  <a:lnTo>
                    <a:pt x="104" y="2527"/>
                  </a:lnTo>
                  <a:lnTo>
                    <a:pt x="107" y="2525"/>
                  </a:lnTo>
                  <a:lnTo>
                    <a:pt x="111" y="2525"/>
                  </a:lnTo>
                  <a:lnTo>
                    <a:pt x="115" y="2525"/>
                  </a:lnTo>
                  <a:lnTo>
                    <a:pt x="118" y="2525"/>
                  </a:lnTo>
                  <a:lnTo>
                    <a:pt x="127" y="2527"/>
                  </a:lnTo>
                  <a:lnTo>
                    <a:pt x="136" y="2530"/>
                  </a:lnTo>
                  <a:lnTo>
                    <a:pt x="152" y="2541"/>
                  </a:lnTo>
                  <a:lnTo>
                    <a:pt x="166" y="2552"/>
                  </a:lnTo>
                  <a:lnTo>
                    <a:pt x="177" y="2560"/>
                  </a:lnTo>
                  <a:lnTo>
                    <a:pt x="180" y="2565"/>
                  </a:lnTo>
                  <a:lnTo>
                    <a:pt x="180" y="2568"/>
                  </a:lnTo>
                  <a:lnTo>
                    <a:pt x="183" y="2580"/>
                  </a:lnTo>
                  <a:lnTo>
                    <a:pt x="186" y="2597"/>
                  </a:lnTo>
                  <a:lnTo>
                    <a:pt x="192" y="2621"/>
                  </a:lnTo>
                  <a:lnTo>
                    <a:pt x="197" y="2634"/>
                  </a:lnTo>
                  <a:lnTo>
                    <a:pt x="203" y="2649"/>
                  </a:lnTo>
                  <a:lnTo>
                    <a:pt x="210" y="2664"/>
                  </a:lnTo>
                  <a:lnTo>
                    <a:pt x="218" y="2679"/>
                  </a:lnTo>
                  <a:lnTo>
                    <a:pt x="229" y="2695"/>
                  </a:lnTo>
                  <a:lnTo>
                    <a:pt x="241" y="2712"/>
                  </a:lnTo>
                  <a:lnTo>
                    <a:pt x="255" y="2729"/>
                  </a:lnTo>
                  <a:lnTo>
                    <a:pt x="272" y="2745"/>
                  </a:lnTo>
                  <a:lnTo>
                    <a:pt x="279" y="2753"/>
                  </a:lnTo>
                  <a:lnTo>
                    <a:pt x="288" y="2760"/>
                  </a:lnTo>
                  <a:lnTo>
                    <a:pt x="297" y="2765"/>
                  </a:lnTo>
                  <a:lnTo>
                    <a:pt x="305" y="2768"/>
                  </a:lnTo>
                  <a:lnTo>
                    <a:pt x="313" y="2769"/>
                  </a:lnTo>
                  <a:lnTo>
                    <a:pt x="322" y="2771"/>
                  </a:lnTo>
                  <a:lnTo>
                    <a:pt x="329" y="2771"/>
                  </a:lnTo>
                  <a:lnTo>
                    <a:pt x="338" y="2768"/>
                  </a:lnTo>
                  <a:lnTo>
                    <a:pt x="346" y="2766"/>
                  </a:lnTo>
                  <a:lnTo>
                    <a:pt x="353" y="2762"/>
                  </a:lnTo>
                  <a:lnTo>
                    <a:pt x="361" y="2757"/>
                  </a:lnTo>
                  <a:lnTo>
                    <a:pt x="369" y="2752"/>
                  </a:lnTo>
                  <a:lnTo>
                    <a:pt x="376" y="2747"/>
                  </a:lnTo>
                  <a:lnTo>
                    <a:pt x="383" y="2739"/>
                  </a:lnTo>
                  <a:lnTo>
                    <a:pt x="389" y="2731"/>
                  </a:lnTo>
                  <a:lnTo>
                    <a:pt x="396" y="2724"/>
                  </a:lnTo>
                  <a:lnTo>
                    <a:pt x="408" y="2705"/>
                  </a:lnTo>
                  <a:lnTo>
                    <a:pt x="419" y="2686"/>
                  </a:lnTo>
                  <a:lnTo>
                    <a:pt x="428" y="2665"/>
                  </a:lnTo>
                  <a:lnTo>
                    <a:pt x="437" y="2644"/>
                  </a:lnTo>
                  <a:lnTo>
                    <a:pt x="444" y="2622"/>
                  </a:lnTo>
                  <a:lnTo>
                    <a:pt x="448" y="2602"/>
                  </a:lnTo>
                  <a:lnTo>
                    <a:pt x="451" y="2582"/>
                  </a:lnTo>
                  <a:lnTo>
                    <a:pt x="452" y="2565"/>
                  </a:lnTo>
                  <a:lnTo>
                    <a:pt x="452" y="2534"/>
                  </a:lnTo>
                  <a:lnTo>
                    <a:pt x="452" y="2510"/>
                  </a:lnTo>
                  <a:lnTo>
                    <a:pt x="452" y="2491"/>
                  </a:lnTo>
                  <a:lnTo>
                    <a:pt x="452" y="2473"/>
                  </a:lnTo>
                  <a:lnTo>
                    <a:pt x="452" y="2456"/>
                  </a:lnTo>
                  <a:lnTo>
                    <a:pt x="452" y="2437"/>
                  </a:lnTo>
                  <a:lnTo>
                    <a:pt x="452" y="2414"/>
                  </a:lnTo>
                  <a:lnTo>
                    <a:pt x="452" y="2383"/>
                  </a:lnTo>
                  <a:lnTo>
                    <a:pt x="454" y="2374"/>
                  </a:lnTo>
                  <a:lnTo>
                    <a:pt x="456" y="2366"/>
                  </a:lnTo>
                  <a:lnTo>
                    <a:pt x="459" y="2358"/>
                  </a:lnTo>
                  <a:lnTo>
                    <a:pt x="464" y="2349"/>
                  </a:lnTo>
                  <a:lnTo>
                    <a:pt x="471" y="2341"/>
                  </a:lnTo>
                  <a:lnTo>
                    <a:pt x="477" y="2332"/>
                  </a:lnTo>
                  <a:lnTo>
                    <a:pt x="486" y="2323"/>
                  </a:lnTo>
                  <a:lnTo>
                    <a:pt x="495" y="2316"/>
                  </a:lnTo>
                  <a:lnTo>
                    <a:pt x="516" y="2298"/>
                  </a:lnTo>
                  <a:lnTo>
                    <a:pt x="538" y="2281"/>
                  </a:lnTo>
                  <a:lnTo>
                    <a:pt x="563" y="2264"/>
                  </a:lnTo>
                  <a:lnTo>
                    <a:pt x="588" y="2247"/>
                  </a:lnTo>
                  <a:lnTo>
                    <a:pt x="615" y="2230"/>
                  </a:lnTo>
                  <a:lnTo>
                    <a:pt x="639" y="2213"/>
                  </a:lnTo>
                  <a:lnTo>
                    <a:pt x="661" y="2196"/>
                  </a:lnTo>
                  <a:lnTo>
                    <a:pt x="682" y="2180"/>
                  </a:lnTo>
                  <a:lnTo>
                    <a:pt x="692" y="2171"/>
                  </a:lnTo>
                  <a:lnTo>
                    <a:pt x="699" y="2162"/>
                  </a:lnTo>
                  <a:lnTo>
                    <a:pt x="707" y="2153"/>
                  </a:lnTo>
                  <a:lnTo>
                    <a:pt x="714" y="2145"/>
                  </a:lnTo>
                  <a:lnTo>
                    <a:pt x="718" y="2136"/>
                  </a:lnTo>
                  <a:lnTo>
                    <a:pt x="721" y="2128"/>
                  </a:lnTo>
                  <a:lnTo>
                    <a:pt x="724" y="2120"/>
                  </a:lnTo>
                  <a:lnTo>
                    <a:pt x="724" y="2111"/>
                  </a:lnTo>
                  <a:lnTo>
                    <a:pt x="724" y="2085"/>
                  </a:lnTo>
                  <a:lnTo>
                    <a:pt x="723" y="2072"/>
                  </a:lnTo>
                  <a:lnTo>
                    <a:pt x="722" y="2069"/>
                  </a:lnTo>
                  <a:lnTo>
                    <a:pt x="720" y="2066"/>
                  </a:lnTo>
                  <a:lnTo>
                    <a:pt x="717" y="2065"/>
                  </a:lnTo>
                  <a:lnTo>
                    <a:pt x="714" y="2065"/>
                  </a:lnTo>
                  <a:lnTo>
                    <a:pt x="708" y="2065"/>
                  </a:lnTo>
                  <a:lnTo>
                    <a:pt x="703" y="2065"/>
                  </a:lnTo>
                  <a:lnTo>
                    <a:pt x="695" y="2063"/>
                  </a:lnTo>
                  <a:lnTo>
                    <a:pt x="686" y="2060"/>
                  </a:lnTo>
                  <a:lnTo>
                    <a:pt x="677" y="2054"/>
                  </a:lnTo>
                  <a:lnTo>
                    <a:pt x="664" y="2047"/>
                  </a:lnTo>
                  <a:lnTo>
                    <a:pt x="650" y="2035"/>
                  </a:lnTo>
                  <a:lnTo>
                    <a:pt x="634" y="2021"/>
                  </a:lnTo>
                  <a:lnTo>
                    <a:pt x="627" y="2012"/>
                  </a:lnTo>
                  <a:lnTo>
                    <a:pt x="621" y="2003"/>
                  </a:lnTo>
                  <a:lnTo>
                    <a:pt x="618" y="1995"/>
                  </a:lnTo>
                  <a:lnTo>
                    <a:pt x="616" y="1986"/>
                  </a:lnTo>
                  <a:lnTo>
                    <a:pt x="616" y="1978"/>
                  </a:lnTo>
                  <a:lnTo>
                    <a:pt x="617" y="1970"/>
                  </a:lnTo>
                  <a:lnTo>
                    <a:pt x="620" y="1961"/>
                  </a:lnTo>
                  <a:lnTo>
                    <a:pt x="624" y="1952"/>
                  </a:lnTo>
                  <a:lnTo>
                    <a:pt x="630" y="1943"/>
                  </a:lnTo>
                  <a:lnTo>
                    <a:pt x="636" y="1936"/>
                  </a:lnTo>
                  <a:lnTo>
                    <a:pt x="643" y="1927"/>
                  </a:lnTo>
                  <a:lnTo>
                    <a:pt x="652" y="1918"/>
                  </a:lnTo>
                  <a:lnTo>
                    <a:pt x="670" y="1901"/>
                  </a:lnTo>
                  <a:lnTo>
                    <a:pt x="691" y="1885"/>
                  </a:lnTo>
                  <a:lnTo>
                    <a:pt x="734" y="1850"/>
                  </a:lnTo>
                  <a:lnTo>
                    <a:pt x="775" y="1816"/>
                  </a:lnTo>
                  <a:lnTo>
                    <a:pt x="783" y="1807"/>
                  </a:lnTo>
                  <a:lnTo>
                    <a:pt x="791" y="1800"/>
                  </a:lnTo>
                  <a:lnTo>
                    <a:pt x="797" y="1791"/>
                  </a:lnTo>
                  <a:lnTo>
                    <a:pt x="804" y="1782"/>
                  </a:lnTo>
                  <a:lnTo>
                    <a:pt x="808" y="1774"/>
                  </a:lnTo>
                  <a:lnTo>
                    <a:pt x="813" y="1765"/>
                  </a:lnTo>
                  <a:lnTo>
                    <a:pt x="815" y="1756"/>
                  </a:lnTo>
                  <a:lnTo>
                    <a:pt x="816" y="1749"/>
                  </a:lnTo>
                  <a:lnTo>
                    <a:pt x="815" y="1732"/>
                  </a:lnTo>
                  <a:lnTo>
                    <a:pt x="812" y="1718"/>
                  </a:lnTo>
                  <a:lnTo>
                    <a:pt x="807" y="1705"/>
                  </a:lnTo>
                  <a:lnTo>
                    <a:pt x="802" y="1694"/>
                  </a:lnTo>
                  <a:lnTo>
                    <a:pt x="794" y="1684"/>
                  </a:lnTo>
                  <a:lnTo>
                    <a:pt x="787" y="1675"/>
                  </a:lnTo>
                  <a:lnTo>
                    <a:pt x="779" y="1666"/>
                  </a:lnTo>
                  <a:lnTo>
                    <a:pt x="770" y="1657"/>
                  </a:lnTo>
                  <a:lnTo>
                    <a:pt x="761" y="1649"/>
                  </a:lnTo>
                  <a:lnTo>
                    <a:pt x="754" y="1640"/>
                  </a:lnTo>
                  <a:lnTo>
                    <a:pt x="746" y="1631"/>
                  </a:lnTo>
                  <a:lnTo>
                    <a:pt x="739" y="1620"/>
                  </a:lnTo>
                  <a:lnTo>
                    <a:pt x="733" y="1609"/>
                  </a:lnTo>
                  <a:lnTo>
                    <a:pt x="729" y="1597"/>
                  </a:lnTo>
                  <a:lnTo>
                    <a:pt x="726" y="1583"/>
                  </a:lnTo>
                  <a:lnTo>
                    <a:pt x="724" y="1567"/>
                  </a:lnTo>
                  <a:lnTo>
                    <a:pt x="724" y="1515"/>
                  </a:lnTo>
                  <a:lnTo>
                    <a:pt x="724" y="1487"/>
                  </a:lnTo>
                  <a:lnTo>
                    <a:pt x="724" y="1478"/>
                  </a:lnTo>
                  <a:lnTo>
                    <a:pt x="724" y="1477"/>
                  </a:lnTo>
                  <a:lnTo>
                    <a:pt x="732" y="1472"/>
                  </a:lnTo>
                  <a:lnTo>
                    <a:pt x="753" y="1460"/>
                  </a:lnTo>
                  <a:lnTo>
                    <a:pt x="782" y="1443"/>
                  </a:lnTo>
                  <a:lnTo>
                    <a:pt x="816" y="1420"/>
                  </a:lnTo>
                  <a:lnTo>
                    <a:pt x="832" y="1406"/>
                  </a:lnTo>
                  <a:lnTo>
                    <a:pt x="849" y="1392"/>
                  </a:lnTo>
                  <a:lnTo>
                    <a:pt x="864" y="1378"/>
                  </a:lnTo>
                  <a:lnTo>
                    <a:pt x="878" y="1361"/>
                  </a:lnTo>
                  <a:lnTo>
                    <a:pt x="883" y="1354"/>
                  </a:lnTo>
                  <a:lnTo>
                    <a:pt x="890" y="1345"/>
                  </a:lnTo>
                  <a:lnTo>
                    <a:pt x="894" y="1337"/>
                  </a:lnTo>
                  <a:lnTo>
                    <a:pt x="899" y="1329"/>
                  </a:lnTo>
                  <a:lnTo>
                    <a:pt x="902" y="1320"/>
                  </a:lnTo>
                  <a:lnTo>
                    <a:pt x="904" y="1312"/>
                  </a:lnTo>
                  <a:lnTo>
                    <a:pt x="905" y="1304"/>
                  </a:lnTo>
                  <a:lnTo>
                    <a:pt x="906" y="1295"/>
                  </a:lnTo>
                  <a:lnTo>
                    <a:pt x="905" y="1286"/>
                  </a:lnTo>
                  <a:lnTo>
                    <a:pt x="904" y="1279"/>
                  </a:lnTo>
                  <a:lnTo>
                    <a:pt x="902" y="1272"/>
                  </a:lnTo>
                  <a:lnTo>
                    <a:pt x="899" y="1264"/>
                  </a:lnTo>
                  <a:lnTo>
                    <a:pt x="894" y="1259"/>
                  </a:lnTo>
                  <a:lnTo>
                    <a:pt x="890" y="1252"/>
                  </a:lnTo>
                  <a:lnTo>
                    <a:pt x="883" y="1247"/>
                  </a:lnTo>
                  <a:lnTo>
                    <a:pt x="878" y="1243"/>
                  </a:lnTo>
                  <a:lnTo>
                    <a:pt x="864" y="1234"/>
                  </a:lnTo>
                  <a:lnTo>
                    <a:pt x="849" y="1226"/>
                  </a:lnTo>
                  <a:lnTo>
                    <a:pt x="832" y="1220"/>
                  </a:lnTo>
                  <a:lnTo>
                    <a:pt x="816" y="1215"/>
                  </a:lnTo>
                  <a:lnTo>
                    <a:pt x="798" y="1212"/>
                  </a:lnTo>
                  <a:lnTo>
                    <a:pt x="782" y="1209"/>
                  </a:lnTo>
                  <a:lnTo>
                    <a:pt x="767" y="1207"/>
                  </a:lnTo>
                  <a:lnTo>
                    <a:pt x="753" y="1206"/>
                  </a:lnTo>
                  <a:lnTo>
                    <a:pt x="732" y="1205"/>
                  </a:lnTo>
                  <a:lnTo>
                    <a:pt x="724" y="1205"/>
                  </a:lnTo>
                  <a:lnTo>
                    <a:pt x="816" y="1113"/>
                  </a:lnTo>
                  <a:lnTo>
                    <a:pt x="816" y="932"/>
                  </a:lnTo>
                  <a:lnTo>
                    <a:pt x="851" y="861"/>
                  </a:lnTo>
                  <a:lnTo>
                    <a:pt x="868" y="863"/>
                  </a:lnTo>
                  <a:lnTo>
                    <a:pt x="882" y="865"/>
                  </a:lnTo>
                  <a:lnTo>
                    <a:pt x="890" y="866"/>
                  </a:lnTo>
                  <a:lnTo>
                    <a:pt x="893" y="866"/>
                  </a:lnTo>
                  <a:lnTo>
                    <a:pt x="898" y="862"/>
                  </a:lnTo>
                  <a:lnTo>
                    <a:pt x="909" y="846"/>
                  </a:lnTo>
                  <a:lnTo>
                    <a:pt x="926" y="825"/>
                  </a:lnTo>
                  <a:lnTo>
                    <a:pt x="945" y="798"/>
                  </a:lnTo>
                  <a:lnTo>
                    <a:pt x="955" y="781"/>
                  </a:lnTo>
                  <a:lnTo>
                    <a:pt x="964" y="765"/>
                  </a:lnTo>
                  <a:lnTo>
                    <a:pt x="973" y="747"/>
                  </a:lnTo>
                  <a:lnTo>
                    <a:pt x="980" y="730"/>
                  </a:lnTo>
                  <a:lnTo>
                    <a:pt x="987" y="713"/>
                  </a:lnTo>
                  <a:lnTo>
                    <a:pt x="992" y="695"/>
                  </a:lnTo>
                  <a:lnTo>
                    <a:pt x="995" y="677"/>
                  </a:lnTo>
                  <a:lnTo>
                    <a:pt x="997" y="660"/>
                  </a:lnTo>
                  <a:lnTo>
                    <a:pt x="998" y="652"/>
                  </a:lnTo>
                  <a:lnTo>
                    <a:pt x="998" y="645"/>
                  </a:lnTo>
                  <a:lnTo>
                    <a:pt x="999" y="639"/>
                  </a:lnTo>
                  <a:lnTo>
                    <a:pt x="1001" y="633"/>
                  </a:lnTo>
                  <a:lnTo>
                    <a:pt x="1003" y="629"/>
                  </a:lnTo>
                  <a:lnTo>
                    <a:pt x="1005" y="626"/>
                  </a:lnTo>
                  <a:lnTo>
                    <a:pt x="1007" y="622"/>
                  </a:lnTo>
                  <a:lnTo>
                    <a:pt x="1011" y="620"/>
                  </a:lnTo>
                  <a:lnTo>
                    <a:pt x="1018" y="617"/>
                  </a:lnTo>
                  <a:lnTo>
                    <a:pt x="1026" y="616"/>
                  </a:lnTo>
                  <a:lnTo>
                    <a:pt x="1034" y="615"/>
                  </a:lnTo>
                  <a:lnTo>
                    <a:pt x="1042" y="615"/>
                  </a:lnTo>
                  <a:lnTo>
                    <a:pt x="1051" y="615"/>
                  </a:lnTo>
                  <a:lnTo>
                    <a:pt x="1059" y="614"/>
                  </a:lnTo>
                  <a:lnTo>
                    <a:pt x="1066" y="613"/>
                  </a:lnTo>
                  <a:lnTo>
                    <a:pt x="1074" y="609"/>
                  </a:lnTo>
                  <a:lnTo>
                    <a:pt x="1076" y="606"/>
                  </a:lnTo>
                  <a:lnTo>
                    <a:pt x="1079" y="604"/>
                  </a:lnTo>
                  <a:lnTo>
                    <a:pt x="1081" y="599"/>
                  </a:lnTo>
                  <a:lnTo>
                    <a:pt x="1084" y="595"/>
                  </a:lnTo>
                  <a:lnTo>
                    <a:pt x="1086" y="591"/>
                  </a:lnTo>
                  <a:lnTo>
                    <a:pt x="1087" y="584"/>
                  </a:lnTo>
                  <a:lnTo>
                    <a:pt x="1087" y="578"/>
                  </a:lnTo>
                  <a:lnTo>
                    <a:pt x="1088" y="569"/>
                  </a:lnTo>
                  <a:lnTo>
                    <a:pt x="1087" y="553"/>
                  </a:lnTo>
                  <a:lnTo>
                    <a:pt x="1084" y="535"/>
                  </a:lnTo>
                  <a:lnTo>
                    <a:pt x="1079" y="519"/>
                  </a:lnTo>
                  <a:lnTo>
                    <a:pt x="1074" y="503"/>
                  </a:lnTo>
                  <a:lnTo>
                    <a:pt x="1066" y="487"/>
                  </a:lnTo>
                  <a:lnTo>
                    <a:pt x="1059" y="472"/>
                  </a:lnTo>
                  <a:lnTo>
                    <a:pt x="1051" y="458"/>
                  </a:lnTo>
                  <a:lnTo>
                    <a:pt x="1042" y="445"/>
                  </a:lnTo>
                  <a:lnTo>
                    <a:pt x="1026" y="421"/>
                  </a:lnTo>
                  <a:lnTo>
                    <a:pt x="1011" y="404"/>
                  </a:lnTo>
                  <a:lnTo>
                    <a:pt x="1001" y="392"/>
                  </a:lnTo>
                  <a:lnTo>
                    <a:pt x="997" y="388"/>
                  </a:lnTo>
                  <a:lnTo>
                    <a:pt x="997" y="384"/>
                  </a:lnTo>
                  <a:lnTo>
                    <a:pt x="999" y="374"/>
                  </a:lnTo>
                  <a:lnTo>
                    <a:pt x="1000" y="367"/>
                  </a:lnTo>
                  <a:lnTo>
                    <a:pt x="1002" y="359"/>
                  </a:lnTo>
                  <a:lnTo>
                    <a:pt x="1004" y="351"/>
                  </a:lnTo>
                  <a:lnTo>
                    <a:pt x="1009" y="343"/>
                  </a:lnTo>
                  <a:lnTo>
                    <a:pt x="1013" y="334"/>
                  </a:lnTo>
                  <a:lnTo>
                    <a:pt x="1019" y="326"/>
                  </a:lnTo>
                  <a:lnTo>
                    <a:pt x="1026" y="319"/>
                  </a:lnTo>
                  <a:lnTo>
                    <a:pt x="1035" y="311"/>
                  </a:lnTo>
                  <a:lnTo>
                    <a:pt x="1046" y="306"/>
                  </a:lnTo>
                  <a:lnTo>
                    <a:pt x="1058" y="301"/>
                  </a:lnTo>
                  <a:lnTo>
                    <a:pt x="1072" y="298"/>
                  </a:lnTo>
                  <a:lnTo>
                    <a:pt x="1088" y="297"/>
                  </a:lnTo>
                  <a:lnTo>
                    <a:pt x="1104" y="296"/>
                  </a:lnTo>
                  <a:lnTo>
                    <a:pt x="1122" y="294"/>
                  </a:lnTo>
                  <a:lnTo>
                    <a:pt x="1138" y="289"/>
                  </a:lnTo>
                  <a:lnTo>
                    <a:pt x="1154" y="283"/>
                  </a:lnTo>
                  <a:lnTo>
                    <a:pt x="1170" y="276"/>
                  </a:lnTo>
                  <a:lnTo>
                    <a:pt x="1185" y="269"/>
                  </a:lnTo>
                  <a:lnTo>
                    <a:pt x="1199" y="260"/>
                  </a:lnTo>
                  <a:lnTo>
                    <a:pt x="1212" y="252"/>
                  </a:lnTo>
                  <a:lnTo>
                    <a:pt x="1236" y="235"/>
                  </a:lnTo>
                  <a:lnTo>
                    <a:pt x="1253" y="221"/>
                  </a:lnTo>
                  <a:lnTo>
                    <a:pt x="1265" y="210"/>
                  </a:lnTo>
                  <a:lnTo>
                    <a:pt x="1269" y="207"/>
                  </a:lnTo>
                  <a:lnTo>
                    <a:pt x="1273" y="202"/>
                  </a:lnTo>
                  <a:lnTo>
                    <a:pt x="1283" y="191"/>
                  </a:lnTo>
                  <a:lnTo>
                    <a:pt x="1298" y="173"/>
                  </a:lnTo>
                  <a:lnTo>
                    <a:pt x="1314" y="150"/>
                  </a:lnTo>
                  <a:lnTo>
                    <a:pt x="1323" y="137"/>
                  </a:lnTo>
                  <a:lnTo>
                    <a:pt x="1331" y="123"/>
                  </a:lnTo>
                  <a:lnTo>
                    <a:pt x="1338" y="108"/>
                  </a:lnTo>
                  <a:lnTo>
                    <a:pt x="1346" y="91"/>
                  </a:lnTo>
                  <a:lnTo>
                    <a:pt x="1351" y="75"/>
                  </a:lnTo>
                  <a:lnTo>
                    <a:pt x="1356" y="59"/>
                  </a:lnTo>
                  <a:lnTo>
                    <a:pt x="1359" y="42"/>
                  </a:lnTo>
                  <a:lnTo>
                    <a:pt x="1360" y="25"/>
                  </a:lnTo>
                  <a:lnTo>
                    <a:pt x="1360" y="17"/>
                  </a:lnTo>
                  <a:lnTo>
                    <a:pt x="1362" y="11"/>
                  </a:lnTo>
                  <a:lnTo>
                    <a:pt x="1367" y="6"/>
                  </a:lnTo>
                  <a:lnTo>
                    <a:pt x="1371" y="3"/>
                  </a:lnTo>
                  <a:lnTo>
                    <a:pt x="1377" y="1"/>
                  </a:lnTo>
                  <a:lnTo>
                    <a:pt x="1385" y="0"/>
                  </a:lnTo>
                  <a:lnTo>
                    <a:pt x="1393" y="1"/>
                  </a:lnTo>
                  <a:lnTo>
                    <a:pt x="1402" y="2"/>
                  </a:lnTo>
                  <a:lnTo>
                    <a:pt x="1412" y="5"/>
                  </a:lnTo>
                  <a:lnTo>
                    <a:pt x="1423" y="9"/>
                  </a:lnTo>
                  <a:lnTo>
                    <a:pt x="1434" y="13"/>
                  </a:lnTo>
                  <a:lnTo>
                    <a:pt x="1446" y="18"/>
                  </a:lnTo>
                  <a:lnTo>
                    <a:pt x="1470" y="31"/>
                  </a:lnTo>
                  <a:lnTo>
                    <a:pt x="1496" y="48"/>
                  </a:lnTo>
                  <a:lnTo>
                    <a:pt x="1521" y="66"/>
                  </a:lnTo>
                  <a:lnTo>
                    <a:pt x="1546" y="86"/>
                  </a:lnTo>
                  <a:lnTo>
                    <a:pt x="1569" y="105"/>
                  </a:lnTo>
                  <a:lnTo>
                    <a:pt x="1590" y="127"/>
                  </a:lnTo>
                  <a:lnTo>
                    <a:pt x="1598" y="138"/>
                  </a:lnTo>
                  <a:lnTo>
                    <a:pt x="1607" y="148"/>
                  </a:lnTo>
                  <a:lnTo>
                    <a:pt x="1614" y="159"/>
                  </a:lnTo>
                  <a:lnTo>
                    <a:pt x="1620" y="168"/>
                  </a:lnTo>
                  <a:lnTo>
                    <a:pt x="1624" y="178"/>
                  </a:lnTo>
                  <a:lnTo>
                    <a:pt x="1629" y="188"/>
                  </a:lnTo>
                  <a:lnTo>
                    <a:pt x="1631" y="198"/>
                  </a:lnTo>
                  <a:lnTo>
                    <a:pt x="1632" y="207"/>
                  </a:lnTo>
                  <a:lnTo>
                    <a:pt x="1632" y="214"/>
                  </a:lnTo>
                  <a:lnTo>
                    <a:pt x="1634" y="223"/>
                  </a:lnTo>
                  <a:lnTo>
                    <a:pt x="1639" y="229"/>
                  </a:lnTo>
                  <a:lnTo>
                    <a:pt x="1643" y="236"/>
                  </a:lnTo>
                  <a:lnTo>
                    <a:pt x="1650" y="242"/>
                  </a:lnTo>
                  <a:lnTo>
                    <a:pt x="1657" y="248"/>
                  </a:lnTo>
                  <a:lnTo>
                    <a:pt x="1665" y="253"/>
                  </a:lnTo>
                  <a:lnTo>
                    <a:pt x="1675" y="259"/>
                  </a:lnTo>
                  <a:lnTo>
                    <a:pt x="1684" y="263"/>
                  </a:lnTo>
                  <a:lnTo>
                    <a:pt x="1695" y="268"/>
                  </a:lnTo>
                  <a:lnTo>
                    <a:pt x="1706" y="272"/>
                  </a:lnTo>
                  <a:lnTo>
                    <a:pt x="1718" y="275"/>
                  </a:lnTo>
                  <a:lnTo>
                    <a:pt x="1742" y="281"/>
                  </a:lnTo>
                  <a:lnTo>
                    <a:pt x="1768" y="286"/>
                  </a:lnTo>
                  <a:lnTo>
                    <a:pt x="1793" y="289"/>
                  </a:lnTo>
                  <a:lnTo>
                    <a:pt x="1818" y="293"/>
                  </a:lnTo>
                  <a:lnTo>
                    <a:pt x="1841" y="295"/>
                  </a:lnTo>
                  <a:lnTo>
                    <a:pt x="1862" y="296"/>
                  </a:lnTo>
                  <a:lnTo>
                    <a:pt x="1892" y="297"/>
                  </a:lnTo>
                  <a:lnTo>
                    <a:pt x="1904" y="297"/>
                  </a:lnTo>
                  <a:lnTo>
                    <a:pt x="2085" y="115"/>
                  </a:lnTo>
                  <a:lnTo>
                    <a:pt x="2089" y="120"/>
                  </a:lnTo>
                  <a:lnTo>
                    <a:pt x="2101" y="130"/>
                  </a:lnTo>
                  <a:lnTo>
                    <a:pt x="2119" y="145"/>
                  </a:lnTo>
                  <a:lnTo>
                    <a:pt x="2141" y="161"/>
                  </a:lnTo>
                  <a:lnTo>
                    <a:pt x="2156" y="170"/>
                  </a:lnTo>
                  <a:lnTo>
                    <a:pt x="2170" y="177"/>
                  </a:lnTo>
                  <a:lnTo>
                    <a:pt x="2184" y="186"/>
                  </a:lnTo>
                  <a:lnTo>
                    <a:pt x="2200" y="192"/>
                  </a:lnTo>
                  <a:lnTo>
                    <a:pt x="2217" y="198"/>
                  </a:lnTo>
                  <a:lnTo>
                    <a:pt x="2233" y="202"/>
                  </a:lnTo>
                  <a:lnTo>
                    <a:pt x="2249" y="205"/>
                  </a:lnTo>
                  <a:lnTo>
                    <a:pt x="2267" y="207"/>
                  </a:lnTo>
                  <a:lnTo>
                    <a:pt x="2274" y="207"/>
                  </a:lnTo>
                  <a:lnTo>
                    <a:pt x="2281" y="209"/>
                  </a:lnTo>
                  <a:lnTo>
                    <a:pt x="2285" y="211"/>
                  </a:lnTo>
                  <a:lnTo>
                    <a:pt x="2288" y="214"/>
                  </a:lnTo>
                  <a:lnTo>
                    <a:pt x="2291" y="219"/>
                  </a:lnTo>
                  <a:lnTo>
                    <a:pt x="2292" y="224"/>
                  </a:lnTo>
                  <a:lnTo>
                    <a:pt x="2292" y="229"/>
                  </a:lnTo>
                  <a:lnTo>
                    <a:pt x="2291" y="236"/>
                  </a:lnTo>
                  <a:lnTo>
                    <a:pt x="2286" y="251"/>
                  </a:lnTo>
                  <a:lnTo>
                    <a:pt x="2277" y="269"/>
                  </a:lnTo>
                  <a:lnTo>
                    <a:pt x="2268" y="288"/>
                  </a:lnTo>
                  <a:lnTo>
                    <a:pt x="2256" y="309"/>
                  </a:lnTo>
                  <a:lnTo>
                    <a:pt x="2228" y="352"/>
                  </a:lnTo>
                  <a:lnTo>
                    <a:pt x="2202" y="398"/>
                  </a:lnTo>
                  <a:lnTo>
                    <a:pt x="2191" y="420"/>
                  </a:lnTo>
                  <a:lnTo>
                    <a:pt x="2184" y="441"/>
                  </a:lnTo>
                  <a:lnTo>
                    <a:pt x="2181" y="450"/>
                  </a:lnTo>
                  <a:lnTo>
                    <a:pt x="2178" y="460"/>
                  </a:lnTo>
                  <a:lnTo>
                    <a:pt x="2176" y="470"/>
                  </a:lnTo>
                  <a:lnTo>
                    <a:pt x="2176" y="479"/>
                  </a:lnTo>
                  <a:lnTo>
                    <a:pt x="2176" y="505"/>
                  </a:lnTo>
                  <a:lnTo>
                    <a:pt x="2177" y="518"/>
                  </a:lnTo>
                  <a:lnTo>
                    <a:pt x="2178" y="521"/>
                  </a:lnTo>
                  <a:lnTo>
                    <a:pt x="2181" y="523"/>
                  </a:lnTo>
                  <a:lnTo>
                    <a:pt x="2184" y="523"/>
                  </a:lnTo>
                  <a:lnTo>
                    <a:pt x="2187" y="524"/>
                  </a:lnTo>
                  <a:lnTo>
                    <a:pt x="2191" y="524"/>
                  </a:lnTo>
                  <a:lnTo>
                    <a:pt x="2198" y="524"/>
                  </a:lnTo>
                  <a:lnTo>
                    <a:pt x="2206" y="527"/>
                  </a:lnTo>
                  <a:lnTo>
                    <a:pt x="2214" y="530"/>
                  </a:lnTo>
                  <a:lnTo>
                    <a:pt x="2224" y="535"/>
                  </a:lnTo>
                  <a:lnTo>
                    <a:pt x="2236" y="543"/>
                  </a:lnTo>
                  <a:lnTo>
                    <a:pt x="2250" y="554"/>
                  </a:lnTo>
                  <a:lnTo>
                    <a:pt x="2267" y="569"/>
                  </a:lnTo>
                  <a:lnTo>
                    <a:pt x="2319" y="621"/>
                  </a:lnTo>
                  <a:lnTo>
                    <a:pt x="2346" y="648"/>
                  </a:lnTo>
                  <a:lnTo>
                    <a:pt x="2356" y="658"/>
                  </a:lnTo>
                  <a:lnTo>
                    <a:pt x="2357" y="660"/>
                  </a:lnTo>
                  <a:lnTo>
                    <a:pt x="2407" y="759"/>
                  </a:lnTo>
                  <a:lnTo>
                    <a:pt x="2394" y="761"/>
                  </a:lnTo>
                  <a:lnTo>
                    <a:pt x="2381" y="764"/>
                  </a:lnTo>
                  <a:lnTo>
                    <a:pt x="2369" y="767"/>
                  </a:lnTo>
                  <a:lnTo>
                    <a:pt x="2359" y="771"/>
                  </a:lnTo>
                  <a:lnTo>
                    <a:pt x="2355" y="775"/>
                  </a:lnTo>
                  <a:lnTo>
                    <a:pt x="2350" y="778"/>
                  </a:lnTo>
                  <a:lnTo>
                    <a:pt x="2347" y="782"/>
                  </a:lnTo>
                  <a:lnTo>
                    <a:pt x="2345" y="787"/>
                  </a:lnTo>
                  <a:lnTo>
                    <a:pt x="2343" y="791"/>
                  </a:lnTo>
                  <a:lnTo>
                    <a:pt x="2342" y="796"/>
                  </a:lnTo>
                  <a:lnTo>
                    <a:pt x="2342" y="802"/>
                  </a:lnTo>
                  <a:lnTo>
                    <a:pt x="2342" y="808"/>
                  </a:lnTo>
                  <a:lnTo>
                    <a:pt x="2345" y="817"/>
                  </a:lnTo>
                  <a:lnTo>
                    <a:pt x="2348" y="827"/>
                  </a:lnTo>
                  <a:lnTo>
                    <a:pt x="2354" y="836"/>
                  </a:lnTo>
                  <a:lnTo>
                    <a:pt x="2359" y="843"/>
                  </a:lnTo>
                  <a:lnTo>
                    <a:pt x="2367" y="852"/>
                  </a:lnTo>
                  <a:lnTo>
                    <a:pt x="2375" y="860"/>
                  </a:lnTo>
                  <a:lnTo>
                    <a:pt x="2384" y="867"/>
                  </a:lnTo>
                  <a:lnTo>
                    <a:pt x="2394" y="875"/>
                  </a:lnTo>
                  <a:lnTo>
                    <a:pt x="2405" y="881"/>
                  </a:lnTo>
                  <a:lnTo>
                    <a:pt x="2416" y="888"/>
                  </a:lnTo>
                  <a:lnTo>
                    <a:pt x="2427" y="894"/>
                  </a:lnTo>
                  <a:lnTo>
                    <a:pt x="2439" y="900"/>
                  </a:lnTo>
                  <a:lnTo>
                    <a:pt x="2461" y="909"/>
                  </a:lnTo>
                  <a:lnTo>
                    <a:pt x="2484" y="916"/>
                  </a:lnTo>
                  <a:lnTo>
                    <a:pt x="2508" y="923"/>
                  </a:lnTo>
                  <a:lnTo>
                    <a:pt x="2535" y="928"/>
                  </a:lnTo>
                  <a:lnTo>
                    <a:pt x="2564" y="935"/>
                  </a:lnTo>
                  <a:lnTo>
                    <a:pt x="2592" y="941"/>
                  </a:lnTo>
                  <a:lnTo>
                    <a:pt x="2605" y="946"/>
                  </a:lnTo>
                  <a:lnTo>
                    <a:pt x="2617" y="950"/>
                  </a:lnTo>
                  <a:lnTo>
                    <a:pt x="2627" y="955"/>
                  </a:lnTo>
                  <a:lnTo>
                    <a:pt x="2636" y="961"/>
                  </a:lnTo>
                  <a:lnTo>
                    <a:pt x="2643" y="967"/>
                  </a:lnTo>
                  <a:lnTo>
                    <a:pt x="2647" y="975"/>
                  </a:lnTo>
                  <a:lnTo>
                    <a:pt x="2650" y="978"/>
                  </a:lnTo>
                  <a:lnTo>
                    <a:pt x="2651" y="983"/>
                  </a:lnTo>
                  <a:lnTo>
                    <a:pt x="2651" y="987"/>
                  </a:lnTo>
                  <a:lnTo>
                    <a:pt x="2651" y="991"/>
                  </a:lnTo>
                  <a:lnTo>
                    <a:pt x="2647" y="1013"/>
                  </a:lnTo>
                  <a:lnTo>
                    <a:pt x="2647" y="1040"/>
                  </a:lnTo>
                  <a:lnTo>
                    <a:pt x="2649" y="1054"/>
                  </a:lnTo>
                  <a:lnTo>
                    <a:pt x="2650" y="1068"/>
                  </a:lnTo>
                  <a:lnTo>
                    <a:pt x="2651" y="1084"/>
                  </a:lnTo>
                  <a:lnTo>
                    <a:pt x="2653" y="1099"/>
                  </a:lnTo>
                  <a:lnTo>
                    <a:pt x="2656" y="1113"/>
                  </a:lnTo>
                  <a:lnTo>
                    <a:pt x="2661" y="1126"/>
                  </a:lnTo>
                  <a:lnTo>
                    <a:pt x="2665" y="1138"/>
                  </a:lnTo>
                  <a:lnTo>
                    <a:pt x="2670" y="1149"/>
                  </a:lnTo>
                  <a:lnTo>
                    <a:pt x="2676" y="1159"/>
                  </a:lnTo>
                  <a:lnTo>
                    <a:pt x="2683" y="1166"/>
                  </a:lnTo>
                  <a:lnTo>
                    <a:pt x="2687" y="1170"/>
                  </a:lnTo>
                  <a:lnTo>
                    <a:pt x="2691" y="1172"/>
                  </a:lnTo>
                  <a:lnTo>
                    <a:pt x="2695" y="1173"/>
                  </a:lnTo>
                  <a:lnTo>
                    <a:pt x="2700" y="1174"/>
                  </a:lnTo>
                  <a:lnTo>
                    <a:pt x="2730" y="1181"/>
                  </a:lnTo>
                  <a:lnTo>
                    <a:pt x="2748" y="1186"/>
                  </a:lnTo>
                  <a:lnTo>
                    <a:pt x="2756" y="1189"/>
                  </a:lnTo>
                  <a:lnTo>
                    <a:pt x="2758" y="1191"/>
                  </a:lnTo>
                  <a:lnTo>
                    <a:pt x="2762" y="1199"/>
                  </a:lnTo>
                  <a:lnTo>
                    <a:pt x="2770" y="1219"/>
                  </a:lnTo>
                  <a:lnTo>
                    <a:pt x="2785" y="1247"/>
                  </a:lnTo>
                  <a:lnTo>
                    <a:pt x="2802" y="1279"/>
                  </a:lnTo>
                  <a:lnTo>
                    <a:pt x="2812" y="1294"/>
                  </a:lnTo>
                  <a:lnTo>
                    <a:pt x="2822" y="1308"/>
                  </a:lnTo>
                  <a:lnTo>
                    <a:pt x="2832" y="1321"/>
                  </a:lnTo>
                  <a:lnTo>
                    <a:pt x="2842" y="1332"/>
                  </a:lnTo>
                  <a:lnTo>
                    <a:pt x="2848" y="1336"/>
                  </a:lnTo>
                  <a:lnTo>
                    <a:pt x="2853" y="1339"/>
                  </a:lnTo>
                  <a:lnTo>
                    <a:pt x="2859" y="1343"/>
                  </a:lnTo>
                  <a:lnTo>
                    <a:pt x="2864" y="1344"/>
                  </a:lnTo>
                  <a:lnTo>
                    <a:pt x="2868" y="1345"/>
                  </a:lnTo>
                  <a:lnTo>
                    <a:pt x="2874" y="1345"/>
                  </a:lnTo>
                  <a:lnTo>
                    <a:pt x="2878" y="1344"/>
                  </a:lnTo>
                  <a:lnTo>
                    <a:pt x="2884" y="1341"/>
                  </a:lnTo>
                  <a:lnTo>
                    <a:pt x="2892" y="1336"/>
                  </a:lnTo>
                  <a:lnTo>
                    <a:pt x="2902" y="1333"/>
                  </a:lnTo>
                  <a:lnTo>
                    <a:pt x="2911" y="1333"/>
                  </a:lnTo>
                  <a:lnTo>
                    <a:pt x="2918" y="1334"/>
                  </a:lnTo>
                  <a:lnTo>
                    <a:pt x="2927" y="1336"/>
                  </a:lnTo>
                  <a:lnTo>
                    <a:pt x="2935" y="1341"/>
                  </a:lnTo>
                  <a:lnTo>
                    <a:pt x="2942" y="1345"/>
                  </a:lnTo>
                  <a:lnTo>
                    <a:pt x="2950" y="1349"/>
                  </a:lnTo>
                  <a:lnTo>
                    <a:pt x="2963" y="1358"/>
                  </a:lnTo>
                  <a:lnTo>
                    <a:pt x="2975" y="1364"/>
                  </a:lnTo>
                  <a:lnTo>
                    <a:pt x="2979" y="1366"/>
                  </a:lnTo>
                  <a:lnTo>
                    <a:pt x="2984" y="1366"/>
                  </a:lnTo>
                  <a:lnTo>
                    <a:pt x="2988" y="1362"/>
                  </a:lnTo>
                  <a:lnTo>
                    <a:pt x="2991" y="1358"/>
                  </a:lnTo>
                  <a:lnTo>
                    <a:pt x="3000" y="1339"/>
                  </a:lnTo>
                  <a:lnTo>
                    <a:pt x="3013" y="1316"/>
                  </a:lnTo>
                  <a:lnTo>
                    <a:pt x="3026" y="1287"/>
                  </a:lnTo>
                  <a:lnTo>
                    <a:pt x="3040" y="1260"/>
                  </a:lnTo>
                  <a:lnTo>
                    <a:pt x="3015" y="1264"/>
                  </a:lnTo>
                  <a:lnTo>
                    <a:pt x="3182" y="1233"/>
                  </a:lnTo>
                  <a:lnTo>
                    <a:pt x="3191" y="1231"/>
                  </a:lnTo>
                  <a:lnTo>
                    <a:pt x="3213" y="1225"/>
                  </a:lnTo>
                  <a:lnTo>
                    <a:pt x="3246" y="1218"/>
                  </a:lnTo>
                  <a:lnTo>
                    <a:pt x="3285" y="1207"/>
                  </a:lnTo>
                  <a:lnTo>
                    <a:pt x="3328" y="1196"/>
                  </a:lnTo>
                  <a:lnTo>
                    <a:pt x="3368" y="1184"/>
                  </a:lnTo>
                  <a:lnTo>
                    <a:pt x="3405" y="1173"/>
                  </a:lnTo>
                  <a:lnTo>
                    <a:pt x="3432" y="1162"/>
                  </a:lnTo>
                  <a:lnTo>
                    <a:pt x="3442" y="1158"/>
                  </a:lnTo>
                  <a:lnTo>
                    <a:pt x="3452" y="1152"/>
                  </a:lnTo>
                  <a:lnTo>
                    <a:pt x="3460" y="1148"/>
                  </a:lnTo>
                  <a:lnTo>
                    <a:pt x="3469" y="1141"/>
                  </a:lnTo>
                  <a:lnTo>
                    <a:pt x="3477" y="1136"/>
                  </a:lnTo>
                  <a:lnTo>
                    <a:pt x="3483" y="1129"/>
                  </a:lnTo>
                  <a:lnTo>
                    <a:pt x="3489" y="1122"/>
                  </a:lnTo>
                  <a:lnTo>
                    <a:pt x="3494" y="1114"/>
                  </a:lnTo>
                  <a:lnTo>
                    <a:pt x="3499" y="1105"/>
                  </a:lnTo>
                  <a:lnTo>
                    <a:pt x="3502" y="1096"/>
                  </a:lnTo>
                  <a:lnTo>
                    <a:pt x="3505" y="1085"/>
                  </a:lnTo>
                  <a:lnTo>
                    <a:pt x="3507" y="1073"/>
                  </a:lnTo>
                  <a:lnTo>
                    <a:pt x="3508" y="1059"/>
                  </a:lnTo>
                  <a:lnTo>
                    <a:pt x="3509" y="1043"/>
                  </a:lnTo>
                  <a:lnTo>
                    <a:pt x="3509" y="1027"/>
                  </a:lnTo>
                  <a:lnTo>
                    <a:pt x="3508" y="1009"/>
                  </a:lnTo>
                  <a:lnTo>
                    <a:pt x="3507" y="974"/>
                  </a:lnTo>
                  <a:lnTo>
                    <a:pt x="3506" y="947"/>
                  </a:lnTo>
                  <a:lnTo>
                    <a:pt x="3507" y="936"/>
                  </a:lnTo>
                  <a:lnTo>
                    <a:pt x="3508" y="926"/>
                  </a:lnTo>
                  <a:lnTo>
                    <a:pt x="3510" y="918"/>
                  </a:lnTo>
                  <a:lnTo>
                    <a:pt x="3513" y="912"/>
                  </a:lnTo>
                  <a:lnTo>
                    <a:pt x="3516" y="906"/>
                  </a:lnTo>
                  <a:lnTo>
                    <a:pt x="3519" y="903"/>
                  </a:lnTo>
                  <a:lnTo>
                    <a:pt x="3524" y="901"/>
                  </a:lnTo>
                  <a:lnTo>
                    <a:pt x="3529" y="900"/>
                  </a:lnTo>
                  <a:lnTo>
                    <a:pt x="3536" y="900"/>
                  </a:lnTo>
                  <a:lnTo>
                    <a:pt x="3542" y="901"/>
                  </a:lnTo>
                  <a:lnTo>
                    <a:pt x="3551" y="903"/>
                  </a:lnTo>
                  <a:lnTo>
                    <a:pt x="3559" y="906"/>
                  </a:lnTo>
                  <a:lnTo>
                    <a:pt x="3581" y="915"/>
                  </a:lnTo>
                  <a:lnTo>
                    <a:pt x="3606" y="925"/>
                  </a:lnTo>
                  <a:lnTo>
                    <a:pt x="3636" y="937"/>
                  </a:lnTo>
                  <a:lnTo>
                    <a:pt x="3666" y="950"/>
                  </a:lnTo>
                  <a:lnTo>
                    <a:pt x="3699" y="963"/>
                  </a:lnTo>
                  <a:lnTo>
                    <a:pt x="3731" y="976"/>
                  </a:lnTo>
                  <a:lnTo>
                    <a:pt x="3765" y="990"/>
                  </a:lnTo>
                  <a:lnTo>
                    <a:pt x="3797" y="1002"/>
                  </a:lnTo>
                  <a:lnTo>
                    <a:pt x="3804" y="1005"/>
                  </a:lnTo>
                  <a:lnTo>
                    <a:pt x="3812" y="1006"/>
                  </a:lnTo>
                  <a:lnTo>
                    <a:pt x="3820" y="1008"/>
                  </a:lnTo>
                  <a:lnTo>
                    <a:pt x="3826" y="1008"/>
                  </a:lnTo>
                  <a:lnTo>
                    <a:pt x="3833" y="1008"/>
                  </a:lnTo>
                  <a:lnTo>
                    <a:pt x="3839" y="1005"/>
                  </a:lnTo>
                  <a:lnTo>
                    <a:pt x="3846" y="1004"/>
                  </a:lnTo>
                  <a:lnTo>
                    <a:pt x="3852" y="1001"/>
                  </a:lnTo>
                  <a:lnTo>
                    <a:pt x="3858" y="998"/>
                  </a:lnTo>
                  <a:lnTo>
                    <a:pt x="3864" y="994"/>
                  </a:lnTo>
                  <a:lnTo>
                    <a:pt x="3870" y="990"/>
                  </a:lnTo>
                  <a:lnTo>
                    <a:pt x="3875" y="985"/>
                  </a:lnTo>
                  <a:lnTo>
                    <a:pt x="3885" y="974"/>
                  </a:lnTo>
                  <a:lnTo>
                    <a:pt x="3895" y="961"/>
                  </a:lnTo>
                  <a:lnTo>
                    <a:pt x="3903" y="947"/>
                  </a:lnTo>
                  <a:lnTo>
                    <a:pt x="3911" y="930"/>
                  </a:lnTo>
                  <a:lnTo>
                    <a:pt x="3918" y="914"/>
                  </a:lnTo>
                  <a:lnTo>
                    <a:pt x="3924" y="897"/>
                  </a:lnTo>
                  <a:lnTo>
                    <a:pt x="3931" y="878"/>
                  </a:lnTo>
                  <a:lnTo>
                    <a:pt x="3936" y="860"/>
                  </a:lnTo>
                  <a:lnTo>
                    <a:pt x="3940" y="841"/>
                  </a:lnTo>
                  <a:lnTo>
                    <a:pt x="3944" y="823"/>
                  </a:lnTo>
                  <a:lnTo>
                    <a:pt x="3950" y="791"/>
                  </a:lnTo>
                  <a:lnTo>
                    <a:pt x="3956" y="766"/>
                  </a:lnTo>
                  <a:lnTo>
                    <a:pt x="3959" y="756"/>
                  </a:lnTo>
                  <a:lnTo>
                    <a:pt x="3963" y="746"/>
                  </a:lnTo>
                  <a:lnTo>
                    <a:pt x="3968" y="739"/>
                  </a:lnTo>
                  <a:lnTo>
                    <a:pt x="3973" y="732"/>
                  </a:lnTo>
                  <a:lnTo>
                    <a:pt x="3980" y="726"/>
                  </a:lnTo>
                  <a:lnTo>
                    <a:pt x="3987" y="720"/>
                  </a:lnTo>
                  <a:lnTo>
                    <a:pt x="3997" y="715"/>
                  </a:lnTo>
                  <a:lnTo>
                    <a:pt x="4009" y="709"/>
                  </a:lnTo>
                  <a:lnTo>
                    <a:pt x="4038" y="700"/>
                  </a:lnTo>
                  <a:lnTo>
                    <a:pt x="4079" y="689"/>
                  </a:lnTo>
                  <a:lnTo>
                    <a:pt x="4120" y="677"/>
                  </a:lnTo>
                  <a:lnTo>
                    <a:pt x="4156" y="665"/>
                  </a:lnTo>
                  <a:lnTo>
                    <a:pt x="4186" y="654"/>
                  </a:lnTo>
                  <a:lnTo>
                    <a:pt x="4214" y="644"/>
                  </a:lnTo>
                  <a:lnTo>
                    <a:pt x="4227" y="641"/>
                  </a:lnTo>
                  <a:lnTo>
                    <a:pt x="4239" y="639"/>
                  </a:lnTo>
                  <a:lnTo>
                    <a:pt x="4251" y="636"/>
                  </a:lnTo>
                  <a:lnTo>
                    <a:pt x="4262" y="635"/>
                  </a:lnTo>
                  <a:lnTo>
                    <a:pt x="4276" y="635"/>
                  </a:lnTo>
                  <a:lnTo>
                    <a:pt x="4288" y="636"/>
                  </a:lnTo>
                  <a:lnTo>
                    <a:pt x="4302" y="640"/>
                  </a:lnTo>
                  <a:lnTo>
                    <a:pt x="4316" y="644"/>
                  </a:lnTo>
                  <a:lnTo>
                    <a:pt x="4345" y="654"/>
                  </a:lnTo>
                  <a:lnTo>
                    <a:pt x="4375" y="665"/>
                  </a:lnTo>
                  <a:lnTo>
                    <a:pt x="4406" y="676"/>
                  </a:lnTo>
                  <a:lnTo>
                    <a:pt x="4439" y="688"/>
                  </a:lnTo>
                  <a:lnTo>
                    <a:pt x="4471" y="701"/>
                  </a:lnTo>
                  <a:lnTo>
                    <a:pt x="4504" y="715"/>
                  </a:lnTo>
                  <a:lnTo>
                    <a:pt x="4538" y="730"/>
                  </a:lnTo>
                  <a:lnTo>
                    <a:pt x="4572" y="746"/>
                  </a:lnTo>
                  <a:lnTo>
                    <a:pt x="4588" y="754"/>
                  </a:lnTo>
                  <a:lnTo>
                    <a:pt x="4602" y="759"/>
                  </a:lnTo>
                  <a:lnTo>
                    <a:pt x="4615" y="764"/>
                  </a:lnTo>
                  <a:lnTo>
                    <a:pt x="4627" y="767"/>
                  </a:lnTo>
                  <a:lnTo>
                    <a:pt x="4637" y="768"/>
                  </a:lnTo>
                  <a:lnTo>
                    <a:pt x="4647" y="768"/>
                  </a:lnTo>
                  <a:lnTo>
                    <a:pt x="4655" y="767"/>
                  </a:lnTo>
                  <a:lnTo>
                    <a:pt x="4663" y="765"/>
                  </a:lnTo>
                  <a:lnTo>
                    <a:pt x="4670" y="763"/>
                  </a:lnTo>
                  <a:lnTo>
                    <a:pt x="4676" y="759"/>
                  </a:lnTo>
                  <a:lnTo>
                    <a:pt x="4681" y="755"/>
                  </a:lnTo>
                  <a:lnTo>
                    <a:pt x="4687" y="750"/>
                  </a:lnTo>
                  <a:lnTo>
                    <a:pt x="4697" y="739"/>
                  </a:lnTo>
                  <a:lnTo>
                    <a:pt x="4705" y="727"/>
                  </a:lnTo>
                  <a:lnTo>
                    <a:pt x="4721" y="698"/>
                  </a:lnTo>
                  <a:lnTo>
                    <a:pt x="4736" y="666"/>
                  </a:lnTo>
                  <a:lnTo>
                    <a:pt x="4741" y="658"/>
                  </a:lnTo>
                  <a:lnTo>
                    <a:pt x="4748" y="652"/>
                  </a:lnTo>
                  <a:lnTo>
                    <a:pt x="4757" y="645"/>
                  </a:lnTo>
                  <a:lnTo>
                    <a:pt x="4766" y="639"/>
                  </a:lnTo>
                  <a:lnTo>
                    <a:pt x="4778" y="633"/>
                  </a:lnTo>
                  <a:lnTo>
                    <a:pt x="4792" y="630"/>
                  </a:lnTo>
                  <a:lnTo>
                    <a:pt x="4809" y="627"/>
                  </a:lnTo>
                  <a:lnTo>
                    <a:pt x="4827" y="624"/>
                  </a:lnTo>
                  <a:lnTo>
                    <a:pt x="4847" y="623"/>
                  </a:lnTo>
                  <a:lnTo>
                    <a:pt x="4868" y="621"/>
                  </a:lnTo>
                  <a:lnTo>
                    <a:pt x="4889" y="618"/>
                  </a:lnTo>
                  <a:lnTo>
                    <a:pt x="4912" y="615"/>
                  </a:lnTo>
                  <a:lnTo>
                    <a:pt x="4935" y="611"/>
                  </a:lnTo>
                  <a:lnTo>
                    <a:pt x="4958" y="608"/>
                  </a:lnTo>
                  <a:lnTo>
                    <a:pt x="4981" y="604"/>
                  </a:lnTo>
                  <a:lnTo>
                    <a:pt x="5003" y="599"/>
                  </a:lnTo>
                  <a:lnTo>
                    <a:pt x="5008" y="586"/>
                  </a:lnTo>
                  <a:lnTo>
                    <a:pt x="5011" y="57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1292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53"/>
                <a:gd name="T160" fmla="*/ 0 h 998"/>
                <a:gd name="T161" fmla="*/ 1053 w 1053"/>
                <a:gd name="T162" fmla="*/ 998 h 9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53" h="998">
                  <a:moveTo>
                    <a:pt x="948" y="0"/>
                  </a:moveTo>
                  <a:lnTo>
                    <a:pt x="857" y="92"/>
                  </a:lnTo>
                  <a:lnTo>
                    <a:pt x="856" y="92"/>
                  </a:lnTo>
                  <a:lnTo>
                    <a:pt x="846" y="92"/>
                  </a:lnTo>
                  <a:lnTo>
                    <a:pt x="819" y="92"/>
                  </a:lnTo>
                  <a:lnTo>
                    <a:pt x="766" y="92"/>
                  </a:lnTo>
                  <a:lnTo>
                    <a:pt x="750" y="93"/>
                  </a:lnTo>
                  <a:lnTo>
                    <a:pt x="737" y="95"/>
                  </a:lnTo>
                  <a:lnTo>
                    <a:pt x="724" y="101"/>
                  </a:lnTo>
                  <a:lnTo>
                    <a:pt x="714" y="106"/>
                  </a:lnTo>
                  <a:lnTo>
                    <a:pt x="705" y="113"/>
                  </a:lnTo>
                  <a:lnTo>
                    <a:pt x="698" y="120"/>
                  </a:lnTo>
                  <a:lnTo>
                    <a:pt x="692" y="129"/>
                  </a:lnTo>
                  <a:lnTo>
                    <a:pt x="687" y="137"/>
                  </a:lnTo>
                  <a:lnTo>
                    <a:pt x="684" y="145"/>
                  </a:lnTo>
                  <a:lnTo>
                    <a:pt x="680" y="154"/>
                  </a:lnTo>
                  <a:lnTo>
                    <a:pt x="678" y="162"/>
                  </a:lnTo>
                  <a:lnTo>
                    <a:pt x="677" y="168"/>
                  </a:lnTo>
                  <a:lnTo>
                    <a:pt x="676" y="179"/>
                  </a:lnTo>
                  <a:lnTo>
                    <a:pt x="676" y="182"/>
                  </a:lnTo>
                  <a:lnTo>
                    <a:pt x="585" y="273"/>
                  </a:lnTo>
                  <a:lnTo>
                    <a:pt x="494" y="92"/>
                  </a:lnTo>
                  <a:lnTo>
                    <a:pt x="491" y="92"/>
                  </a:lnTo>
                  <a:lnTo>
                    <a:pt x="480" y="93"/>
                  </a:lnTo>
                  <a:lnTo>
                    <a:pt x="474" y="94"/>
                  </a:lnTo>
                  <a:lnTo>
                    <a:pt x="466" y="96"/>
                  </a:lnTo>
                  <a:lnTo>
                    <a:pt x="457" y="100"/>
                  </a:lnTo>
                  <a:lnTo>
                    <a:pt x="449" y="103"/>
                  </a:lnTo>
                  <a:lnTo>
                    <a:pt x="441" y="108"/>
                  </a:lnTo>
                  <a:lnTo>
                    <a:pt x="432" y="114"/>
                  </a:lnTo>
                  <a:lnTo>
                    <a:pt x="425" y="121"/>
                  </a:lnTo>
                  <a:lnTo>
                    <a:pt x="418" y="130"/>
                  </a:lnTo>
                  <a:lnTo>
                    <a:pt x="412" y="141"/>
                  </a:lnTo>
                  <a:lnTo>
                    <a:pt x="407" y="153"/>
                  </a:lnTo>
                  <a:lnTo>
                    <a:pt x="405" y="166"/>
                  </a:lnTo>
                  <a:lnTo>
                    <a:pt x="404" y="182"/>
                  </a:lnTo>
                  <a:lnTo>
                    <a:pt x="404" y="220"/>
                  </a:lnTo>
                  <a:lnTo>
                    <a:pt x="404" y="263"/>
                  </a:lnTo>
                  <a:lnTo>
                    <a:pt x="404" y="308"/>
                  </a:lnTo>
                  <a:lnTo>
                    <a:pt x="404" y="352"/>
                  </a:lnTo>
                  <a:lnTo>
                    <a:pt x="404" y="392"/>
                  </a:lnTo>
                  <a:lnTo>
                    <a:pt x="404" y="425"/>
                  </a:lnTo>
                  <a:lnTo>
                    <a:pt x="404" y="447"/>
                  </a:lnTo>
                  <a:lnTo>
                    <a:pt x="404" y="454"/>
                  </a:lnTo>
                  <a:lnTo>
                    <a:pt x="313" y="546"/>
                  </a:lnTo>
                  <a:lnTo>
                    <a:pt x="222" y="546"/>
                  </a:lnTo>
                  <a:lnTo>
                    <a:pt x="222" y="636"/>
                  </a:lnTo>
                  <a:lnTo>
                    <a:pt x="222" y="726"/>
                  </a:lnTo>
                  <a:lnTo>
                    <a:pt x="41" y="726"/>
                  </a:lnTo>
                  <a:lnTo>
                    <a:pt x="37" y="726"/>
                  </a:lnTo>
                  <a:lnTo>
                    <a:pt x="29" y="729"/>
                  </a:lnTo>
                  <a:lnTo>
                    <a:pt x="23" y="730"/>
                  </a:lnTo>
                  <a:lnTo>
                    <a:pt x="17" y="732"/>
                  </a:lnTo>
                  <a:lnTo>
                    <a:pt x="11" y="734"/>
                  </a:lnTo>
                  <a:lnTo>
                    <a:pt x="7" y="738"/>
                  </a:lnTo>
                  <a:lnTo>
                    <a:pt x="4" y="743"/>
                  </a:lnTo>
                  <a:lnTo>
                    <a:pt x="1" y="749"/>
                  </a:lnTo>
                  <a:lnTo>
                    <a:pt x="0" y="756"/>
                  </a:lnTo>
                  <a:lnTo>
                    <a:pt x="2" y="764"/>
                  </a:lnTo>
                  <a:lnTo>
                    <a:pt x="7" y="775"/>
                  </a:lnTo>
                  <a:lnTo>
                    <a:pt x="14" y="787"/>
                  </a:lnTo>
                  <a:lnTo>
                    <a:pt x="26" y="801"/>
                  </a:lnTo>
                  <a:lnTo>
                    <a:pt x="41" y="818"/>
                  </a:lnTo>
                  <a:lnTo>
                    <a:pt x="57" y="834"/>
                  </a:lnTo>
                  <a:lnTo>
                    <a:pt x="71" y="852"/>
                  </a:lnTo>
                  <a:lnTo>
                    <a:pt x="83" y="868"/>
                  </a:lnTo>
                  <a:lnTo>
                    <a:pt x="94" y="884"/>
                  </a:lnTo>
                  <a:lnTo>
                    <a:pt x="103" y="899"/>
                  </a:lnTo>
                  <a:lnTo>
                    <a:pt x="109" y="915"/>
                  </a:lnTo>
                  <a:lnTo>
                    <a:pt x="116" y="929"/>
                  </a:lnTo>
                  <a:lnTo>
                    <a:pt x="120" y="942"/>
                  </a:lnTo>
                  <a:lnTo>
                    <a:pt x="127" y="965"/>
                  </a:lnTo>
                  <a:lnTo>
                    <a:pt x="130" y="983"/>
                  </a:lnTo>
                  <a:lnTo>
                    <a:pt x="132" y="994"/>
                  </a:lnTo>
                  <a:lnTo>
                    <a:pt x="132" y="998"/>
                  </a:lnTo>
                  <a:lnTo>
                    <a:pt x="313" y="908"/>
                  </a:lnTo>
                  <a:lnTo>
                    <a:pt x="317" y="904"/>
                  </a:lnTo>
                  <a:lnTo>
                    <a:pt x="329" y="895"/>
                  </a:lnTo>
                  <a:lnTo>
                    <a:pt x="337" y="890"/>
                  </a:lnTo>
                  <a:lnTo>
                    <a:pt x="346" y="884"/>
                  </a:lnTo>
                  <a:lnTo>
                    <a:pt x="357" y="879"/>
                  </a:lnTo>
                  <a:lnTo>
                    <a:pt x="370" y="874"/>
                  </a:lnTo>
                  <a:lnTo>
                    <a:pt x="383" y="870"/>
                  </a:lnTo>
                  <a:lnTo>
                    <a:pt x="398" y="868"/>
                  </a:lnTo>
                  <a:lnTo>
                    <a:pt x="405" y="868"/>
                  </a:lnTo>
                  <a:lnTo>
                    <a:pt x="413" y="868"/>
                  </a:lnTo>
                  <a:lnTo>
                    <a:pt x="420" y="869"/>
                  </a:lnTo>
                  <a:lnTo>
                    <a:pt x="428" y="870"/>
                  </a:lnTo>
                  <a:lnTo>
                    <a:pt x="436" y="872"/>
                  </a:lnTo>
                  <a:lnTo>
                    <a:pt x="444" y="874"/>
                  </a:lnTo>
                  <a:lnTo>
                    <a:pt x="452" y="878"/>
                  </a:lnTo>
                  <a:lnTo>
                    <a:pt x="461" y="882"/>
                  </a:lnTo>
                  <a:lnTo>
                    <a:pt x="469" y="887"/>
                  </a:lnTo>
                  <a:lnTo>
                    <a:pt x="477" y="893"/>
                  </a:lnTo>
                  <a:lnTo>
                    <a:pt x="486" y="900"/>
                  </a:lnTo>
                  <a:lnTo>
                    <a:pt x="494" y="908"/>
                  </a:lnTo>
                  <a:lnTo>
                    <a:pt x="505" y="918"/>
                  </a:lnTo>
                  <a:lnTo>
                    <a:pt x="516" y="927"/>
                  </a:lnTo>
                  <a:lnTo>
                    <a:pt x="528" y="935"/>
                  </a:lnTo>
                  <a:lnTo>
                    <a:pt x="540" y="943"/>
                  </a:lnTo>
                  <a:lnTo>
                    <a:pt x="553" y="951"/>
                  </a:lnTo>
                  <a:lnTo>
                    <a:pt x="566" y="957"/>
                  </a:lnTo>
                  <a:lnTo>
                    <a:pt x="580" y="963"/>
                  </a:lnTo>
                  <a:lnTo>
                    <a:pt x="593" y="968"/>
                  </a:lnTo>
                  <a:lnTo>
                    <a:pt x="621" y="977"/>
                  </a:lnTo>
                  <a:lnTo>
                    <a:pt x="648" y="983"/>
                  </a:lnTo>
                  <a:lnTo>
                    <a:pt x="674" y="989"/>
                  </a:lnTo>
                  <a:lnTo>
                    <a:pt x="698" y="993"/>
                  </a:lnTo>
                  <a:lnTo>
                    <a:pt x="695" y="982"/>
                  </a:lnTo>
                  <a:lnTo>
                    <a:pt x="691" y="971"/>
                  </a:lnTo>
                  <a:lnTo>
                    <a:pt x="690" y="960"/>
                  </a:lnTo>
                  <a:lnTo>
                    <a:pt x="689" y="948"/>
                  </a:lnTo>
                  <a:lnTo>
                    <a:pt x="689" y="936"/>
                  </a:lnTo>
                  <a:lnTo>
                    <a:pt x="689" y="926"/>
                  </a:lnTo>
                  <a:lnTo>
                    <a:pt x="691" y="914"/>
                  </a:lnTo>
                  <a:lnTo>
                    <a:pt x="694" y="902"/>
                  </a:lnTo>
                  <a:lnTo>
                    <a:pt x="699" y="877"/>
                  </a:lnTo>
                  <a:lnTo>
                    <a:pt x="707" y="853"/>
                  </a:lnTo>
                  <a:lnTo>
                    <a:pt x="716" y="828"/>
                  </a:lnTo>
                  <a:lnTo>
                    <a:pt x="728" y="804"/>
                  </a:lnTo>
                  <a:lnTo>
                    <a:pt x="741" y="780"/>
                  </a:lnTo>
                  <a:lnTo>
                    <a:pt x="754" y="756"/>
                  </a:lnTo>
                  <a:lnTo>
                    <a:pt x="770" y="733"/>
                  </a:lnTo>
                  <a:lnTo>
                    <a:pt x="785" y="710"/>
                  </a:lnTo>
                  <a:lnTo>
                    <a:pt x="814" y="668"/>
                  </a:lnTo>
                  <a:lnTo>
                    <a:pt x="844" y="630"/>
                  </a:lnTo>
                  <a:lnTo>
                    <a:pt x="857" y="611"/>
                  </a:lnTo>
                  <a:lnTo>
                    <a:pt x="869" y="591"/>
                  </a:lnTo>
                  <a:lnTo>
                    <a:pt x="880" y="570"/>
                  </a:lnTo>
                  <a:lnTo>
                    <a:pt x="889" y="547"/>
                  </a:lnTo>
                  <a:lnTo>
                    <a:pt x="898" y="523"/>
                  </a:lnTo>
                  <a:lnTo>
                    <a:pt x="907" y="499"/>
                  </a:lnTo>
                  <a:lnTo>
                    <a:pt x="914" y="475"/>
                  </a:lnTo>
                  <a:lnTo>
                    <a:pt x="922" y="450"/>
                  </a:lnTo>
                  <a:lnTo>
                    <a:pt x="934" y="402"/>
                  </a:lnTo>
                  <a:lnTo>
                    <a:pt x="946" y="357"/>
                  </a:lnTo>
                  <a:lnTo>
                    <a:pt x="951" y="337"/>
                  </a:lnTo>
                  <a:lnTo>
                    <a:pt x="957" y="318"/>
                  </a:lnTo>
                  <a:lnTo>
                    <a:pt x="962" y="301"/>
                  </a:lnTo>
                  <a:lnTo>
                    <a:pt x="969" y="287"/>
                  </a:lnTo>
                  <a:lnTo>
                    <a:pt x="980" y="261"/>
                  </a:lnTo>
                  <a:lnTo>
                    <a:pt x="993" y="237"/>
                  </a:lnTo>
                  <a:lnTo>
                    <a:pt x="1006" y="213"/>
                  </a:lnTo>
                  <a:lnTo>
                    <a:pt x="1018" y="191"/>
                  </a:lnTo>
                  <a:lnTo>
                    <a:pt x="1040" y="156"/>
                  </a:lnTo>
                  <a:lnTo>
                    <a:pt x="1053" y="138"/>
                  </a:lnTo>
                  <a:lnTo>
                    <a:pt x="1052" y="139"/>
                  </a:lnTo>
                  <a:lnTo>
                    <a:pt x="1050" y="140"/>
                  </a:lnTo>
                  <a:lnTo>
                    <a:pt x="1046" y="127"/>
                  </a:lnTo>
                  <a:lnTo>
                    <a:pt x="1042" y="115"/>
                  </a:lnTo>
                  <a:lnTo>
                    <a:pt x="1040" y="103"/>
                  </a:lnTo>
                  <a:lnTo>
                    <a:pt x="1039" y="92"/>
                  </a:lnTo>
                  <a:lnTo>
                    <a:pt x="1039" y="40"/>
                  </a:lnTo>
                  <a:lnTo>
                    <a:pt x="1039" y="12"/>
                  </a:lnTo>
                  <a:lnTo>
                    <a:pt x="1039" y="3"/>
                  </a:lnTo>
                  <a:lnTo>
                    <a:pt x="1039" y="0"/>
                  </a:lnTo>
                  <a:lnTo>
                    <a:pt x="94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1293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53"/>
                <a:gd name="T160" fmla="*/ 0 h 998"/>
                <a:gd name="T161" fmla="*/ 1053 w 1053"/>
                <a:gd name="T162" fmla="*/ 998 h 9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53" h="998">
                  <a:moveTo>
                    <a:pt x="948" y="0"/>
                  </a:moveTo>
                  <a:lnTo>
                    <a:pt x="857" y="92"/>
                  </a:lnTo>
                  <a:lnTo>
                    <a:pt x="856" y="92"/>
                  </a:lnTo>
                  <a:lnTo>
                    <a:pt x="846" y="92"/>
                  </a:lnTo>
                  <a:lnTo>
                    <a:pt x="819" y="92"/>
                  </a:lnTo>
                  <a:lnTo>
                    <a:pt x="766" y="92"/>
                  </a:lnTo>
                  <a:lnTo>
                    <a:pt x="750" y="93"/>
                  </a:lnTo>
                  <a:lnTo>
                    <a:pt x="737" y="95"/>
                  </a:lnTo>
                  <a:lnTo>
                    <a:pt x="724" y="101"/>
                  </a:lnTo>
                  <a:lnTo>
                    <a:pt x="714" y="106"/>
                  </a:lnTo>
                  <a:lnTo>
                    <a:pt x="705" y="113"/>
                  </a:lnTo>
                  <a:lnTo>
                    <a:pt x="698" y="120"/>
                  </a:lnTo>
                  <a:lnTo>
                    <a:pt x="692" y="129"/>
                  </a:lnTo>
                  <a:lnTo>
                    <a:pt x="687" y="137"/>
                  </a:lnTo>
                  <a:lnTo>
                    <a:pt x="684" y="145"/>
                  </a:lnTo>
                  <a:lnTo>
                    <a:pt x="680" y="154"/>
                  </a:lnTo>
                  <a:lnTo>
                    <a:pt x="678" y="162"/>
                  </a:lnTo>
                  <a:lnTo>
                    <a:pt x="677" y="168"/>
                  </a:lnTo>
                  <a:lnTo>
                    <a:pt x="676" y="179"/>
                  </a:lnTo>
                  <a:lnTo>
                    <a:pt x="676" y="182"/>
                  </a:lnTo>
                  <a:lnTo>
                    <a:pt x="585" y="273"/>
                  </a:lnTo>
                  <a:lnTo>
                    <a:pt x="494" y="92"/>
                  </a:lnTo>
                  <a:lnTo>
                    <a:pt x="491" y="92"/>
                  </a:lnTo>
                  <a:lnTo>
                    <a:pt x="480" y="93"/>
                  </a:lnTo>
                  <a:lnTo>
                    <a:pt x="474" y="94"/>
                  </a:lnTo>
                  <a:lnTo>
                    <a:pt x="466" y="96"/>
                  </a:lnTo>
                  <a:lnTo>
                    <a:pt x="457" y="100"/>
                  </a:lnTo>
                  <a:lnTo>
                    <a:pt x="449" y="103"/>
                  </a:lnTo>
                  <a:lnTo>
                    <a:pt x="441" y="108"/>
                  </a:lnTo>
                  <a:lnTo>
                    <a:pt x="432" y="114"/>
                  </a:lnTo>
                  <a:lnTo>
                    <a:pt x="425" y="121"/>
                  </a:lnTo>
                  <a:lnTo>
                    <a:pt x="418" y="130"/>
                  </a:lnTo>
                  <a:lnTo>
                    <a:pt x="412" y="141"/>
                  </a:lnTo>
                  <a:lnTo>
                    <a:pt x="407" y="153"/>
                  </a:lnTo>
                  <a:lnTo>
                    <a:pt x="405" y="166"/>
                  </a:lnTo>
                  <a:lnTo>
                    <a:pt x="404" y="182"/>
                  </a:lnTo>
                  <a:lnTo>
                    <a:pt x="404" y="220"/>
                  </a:lnTo>
                  <a:lnTo>
                    <a:pt x="404" y="263"/>
                  </a:lnTo>
                  <a:lnTo>
                    <a:pt x="404" y="308"/>
                  </a:lnTo>
                  <a:lnTo>
                    <a:pt x="404" y="352"/>
                  </a:lnTo>
                  <a:lnTo>
                    <a:pt x="404" y="392"/>
                  </a:lnTo>
                  <a:lnTo>
                    <a:pt x="404" y="425"/>
                  </a:lnTo>
                  <a:lnTo>
                    <a:pt x="404" y="447"/>
                  </a:lnTo>
                  <a:lnTo>
                    <a:pt x="404" y="454"/>
                  </a:lnTo>
                  <a:lnTo>
                    <a:pt x="313" y="546"/>
                  </a:lnTo>
                  <a:lnTo>
                    <a:pt x="222" y="546"/>
                  </a:lnTo>
                  <a:lnTo>
                    <a:pt x="222" y="636"/>
                  </a:lnTo>
                  <a:lnTo>
                    <a:pt x="222" y="726"/>
                  </a:lnTo>
                  <a:lnTo>
                    <a:pt x="41" y="726"/>
                  </a:lnTo>
                  <a:lnTo>
                    <a:pt x="37" y="726"/>
                  </a:lnTo>
                  <a:lnTo>
                    <a:pt x="29" y="729"/>
                  </a:lnTo>
                  <a:lnTo>
                    <a:pt x="23" y="730"/>
                  </a:lnTo>
                  <a:lnTo>
                    <a:pt x="17" y="732"/>
                  </a:lnTo>
                  <a:lnTo>
                    <a:pt x="11" y="734"/>
                  </a:lnTo>
                  <a:lnTo>
                    <a:pt x="7" y="738"/>
                  </a:lnTo>
                  <a:lnTo>
                    <a:pt x="4" y="743"/>
                  </a:lnTo>
                  <a:lnTo>
                    <a:pt x="1" y="749"/>
                  </a:lnTo>
                  <a:lnTo>
                    <a:pt x="0" y="756"/>
                  </a:lnTo>
                  <a:lnTo>
                    <a:pt x="2" y="764"/>
                  </a:lnTo>
                  <a:lnTo>
                    <a:pt x="7" y="775"/>
                  </a:lnTo>
                  <a:lnTo>
                    <a:pt x="14" y="787"/>
                  </a:lnTo>
                  <a:lnTo>
                    <a:pt x="26" y="801"/>
                  </a:lnTo>
                  <a:lnTo>
                    <a:pt x="41" y="818"/>
                  </a:lnTo>
                  <a:lnTo>
                    <a:pt x="57" y="834"/>
                  </a:lnTo>
                  <a:lnTo>
                    <a:pt x="71" y="852"/>
                  </a:lnTo>
                  <a:lnTo>
                    <a:pt x="83" y="868"/>
                  </a:lnTo>
                  <a:lnTo>
                    <a:pt x="94" y="884"/>
                  </a:lnTo>
                  <a:lnTo>
                    <a:pt x="103" y="899"/>
                  </a:lnTo>
                  <a:lnTo>
                    <a:pt x="109" y="915"/>
                  </a:lnTo>
                  <a:lnTo>
                    <a:pt x="116" y="929"/>
                  </a:lnTo>
                  <a:lnTo>
                    <a:pt x="120" y="942"/>
                  </a:lnTo>
                  <a:lnTo>
                    <a:pt x="127" y="965"/>
                  </a:lnTo>
                  <a:lnTo>
                    <a:pt x="130" y="983"/>
                  </a:lnTo>
                  <a:lnTo>
                    <a:pt x="132" y="994"/>
                  </a:lnTo>
                  <a:lnTo>
                    <a:pt x="132" y="998"/>
                  </a:lnTo>
                  <a:lnTo>
                    <a:pt x="313" y="908"/>
                  </a:lnTo>
                  <a:lnTo>
                    <a:pt x="317" y="904"/>
                  </a:lnTo>
                  <a:lnTo>
                    <a:pt x="329" y="895"/>
                  </a:lnTo>
                  <a:lnTo>
                    <a:pt x="337" y="890"/>
                  </a:lnTo>
                  <a:lnTo>
                    <a:pt x="346" y="884"/>
                  </a:lnTo>
                  <a:lnTo>
                    <a:pt x="357" y="879"/>
                  </a:lnTo>
                  <a:lnTo>
                    <a:pt x="370" y="874"/>
                  </a:lnTo>
                  <a:lnTo>
                    <a:pt x="383" y="870"/>
                  </a:lnTo>
                  <a:lnTo>
                    <a:pt x="398" y="868"/>
                  </a:lnTo>
                  <a:lnTo>
                    <a:pt x="405" y="868"/>
                  </a:lnTo>
                  <a:lnTo>
                    <a:pt x="413" y="868"/>
                  </a:lnTo>
                  <a:lnTo>
                    <a:pt x="420" y="869"/>
                  </a:lnTo>
                  <a:lnTo>
                    <a:pt x="428" y="870"/>
                  </a:lnTo>
                  <a:lnTo>
                    <a:pt x="436" y="872"/>
                  </a:lnTo>
                  <a:lnTo>
                    <a:pt x="444" y="874"/>
                  </a:lnTo>
                  <a:lnTo>
                    <a:pt x="452" y="878"/>
                  </a:lnTo>
                  <a:lnTo>
                    <a:pt x="461" y="882"/>
                  </a:lnTo>
                  <a:lnTo>
                    <a:pt x="469" y="887"/>
                  </a:lnTo>
                  <a:lnTo>
                    <a:pt x="477" y="893"/>
                  </a:lnTo>
                  <a:lnTo>
                    <a:pt x="486" y="900"/>
                  </a:lnTo>
                  <a:lnTo>
                    <a:pt x="494" y="908"/>
                  </a:lnTo>
                  <a:lnTo>
                    <a:pt x="505" y="918"/>
                  </a:lnTo>
                  <a:lnTo>
                    <a:pt x="516" y="927"/>
                  </a:lnTo>
                  <a:lnTo>
                    <a:pt x="528" y="935"/>
                  </a:lnTo>
                  <a:lnTo>
                    <a:pt x="540" y="943"/>
                  </a:lnTo>
                  <a:lnTo>
                    <a:pt x="553" y="951"/>
                  </a:lnTo>
                  <a:lnTo>
                    <a:pt x="566" y="957"/>
                  </a:lnTo>
                  <a:lnTo>
                    <a:pt x="580" y="963"/>
                  </a:lnTo>
                  <a:lnTo>
                    <a:pt x="593" y="968"/>
                  </a:lnTo>
                  <a:lnTo>
                    <a:pt x="621" y="977"/>
                  </a:lnTo>
                  <a:lnTo>
                    <a:pt x="648" y="983"/>
                  </a:lnTo>
                  <a:lnTo>
                    <a:pt x="674" y="989"/>
                  </a:lnTo>
                  <a:lnTo>
                    <a:pt x="698" y="993"/>
                  </a:lnTo>
                  <a:lnTo>
                    <a:pt x="695" y="982"/>
                  </a:lnTo>
                  <a:lnTo>
                    <a:pt x="691" y="971"/>
                  </a:lnTo>
                  <a:lnTo>
                    <a:pt x="690" y="960"/>
                  </a:lnTo>
                  <a:lnTo>
                    <a:pt x="689" y="948"/>
                  </a:lnTo>
                  <a:lnTo>
                    <a:pt x="689" y="936"/>
                  </a:lnTo>
                  <a:lnTo>
                    <a:pt x="689" y="926"/>
                  </a:lnTo>
                  <a:lnTo>
                    <a:pt x="691" y="914"/>
                  </a:lnTo>
                  <a:lnTo>
                    <a:pt x="694" y="902"/>
                  </a:lnTo>
                  <a:lnTo>
                    <a:pt x="699" y="877"/>
                  </a:lnTo>
                  <a:lnTo>
                    <a:pt x="707" y="853"/>
                  </a:lnTo>
                  <a:lnTo>
                    <a:pt x="716" y="828"/>
                  </a:lnTo>
                  <a:lnTo>
                    <a:pt x="728" y="804"/>
                  </a:lnTo>
                  <a:lnTo>
                    <a:pt x="741" y="780"/>
                  </a:lnTo>
                  <a:lnTo>
                    <a:pt x="754" y="756"/>
                  </a:lnTo>
                  <a:lnTo>
                    <a:pt x="770" y="733"/>
                  </a:lnTo>
                  <a:lnTo>
                    <a:pt x="785" y="710"/>
                  </a:lnTo>
                  <a:lnTo>
                    <a:pt x="814" y="668"/>
                  </a:lnTo>
                  <a:lnTo>
                    <a:pt x="844" y="630"/>
                  </a:lnTo>
                  <a:lnTo>
                    <a:pt x="857" y="611"/>
                  </a:lnTo>
                  <a:lnTo>
                    <a:pt x="869" y="591"/>
                  </a:lnTo>
                  <a:lnTo>
                    <a:pt x="880" y="570"/>
                  </a:lnTo>
                  <a:lnTo>
                    <a:pt x="889" y="547"/>
                  </a:lnTo>
                  <a:lnTo>
                    <a:pt x="898" y="523"/>
                  </a:lnTo>
                  <a:lnTo>
                    <a:pt x="907" y="499"/>
                  </a:lnTo>
                  <a:lnTo>
                    <a:pt x="914" y="475"/>
                  </a:lnTo>
                  <a:lnTo>
                    <a:pt x="922" y="450"/>
                  </a:lnTo>
                  <a:lnTo>
                    <a:pt x="934" y="402"/>
                  </a:lnTo>
                  <a:lnTo>
                    <a:pt x="946" y="357"/>
                  </a:lnTo>
                  <a:lnTo>
                    <a:pt x="951" y="337"/>
                  </a:lnTo>
                  <a:lnTo>
                    <a:pt x="957" y="318"/>
                  </a:lnTo>
                  <a:lnTo>
                    <a:pt x="962" y="301"/>
                  </a:lnTo>
                  <a:lnTo>
                    <a:pt x="969" y="287"/>
                  </a:lnTo>
                  <a:lnTo>
                    <a:pt x="980" y="261"/>
                  </a:lnTo>
                  <a:lnTo>
                    <a:pt x="993" y="237"/>
                  </a:lnTo>
                  <a:lnTo>
                    <a:pt x="1006" y="213"/>
                  </a:lnTo>
                  <a:lnTo>
                    <a:pt x="1018" y="191"/>
                  </a:lnTo>
                  <a:lnTo>
                    <a:pt x="1040" y="156"/>
                  </a:lnTo>
                  <a:lnTo>
                    <a:pt x="1053" y="138"/>
                  </a:lnTo>
                  <a:lnTo>
                    <a:pt x="1052" y="139"/>
                  </a:lnTo>
                  <a:lnTo>
                    <a:pt x="1050" y="140"/>
                  </a:lnTo>
                  <a:lnTo>
                    <a:pt x="1046" y="127"/>
                  </a:lnTo>
                  <a:lnTo>
                    <a:pt x="1042" y="115"/>
                  </a:lnTo>
                  <a:lnTo>
                    <a:pt x="1040" y="103"/>
                  </a:lnTo>
                  <a:lnTo>
                    <a:pt x="1039" y="92"/>
                  </a:lnTo>
                  <a:lnTo>
                    <a:pt x="1039" y="40"/>
                  </a:lnTo>
                  <a:lnTo>
                    <a:pt x="1039" y="12"/>
                  </a:lnTo>
                  <a:lnTo>
                    <a:pt x="1039" y="3"/>
                  </a:lnTo>
                  <a:lnTo>
                    <a:pt x="1039" y="0"/>
                  </a:lnTo>
                  <a:lnTo>
                    <a:pt x="948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1294"/>
            <p:cNvSpPr>
              <a:spLocks noChangeAspect="1"/>
            </p:cNvSpPr>
            <p:nvPr/>
          </p:nvSpPr>
          <p:spPr bwMode="auto">
            <a:xfrm>
              <a:off x="4547" y="1774"/>
              <a:ext cx="41" cy="45"/>
            </a:xfrm>
            <a:custGeom>
              <a:avLst/>
              <a:gdLst>
                <a:gd name="T0" fmla="*/ 0 w 307"/>
                <a:gd name="T1" fmla="*/ 0 h 313"/>
                <a:gd name="T2" fmla="*/ 0 w 307"/>
                <a:gd name="T3" fmla="*/ 0 h 313"/>
                <a:gd name="T4" fmla="*/ 0 w 307"/>
                <a:gd name="T5" fmla="*/ 0 h 313"/>
                <a:gd name="T6" fmla="*/ 0 w 307"/>
                <a:gd name="T7" fmla="*/ 0 h 313"/>
                <a:gd name="T8" fmla="*/ 0 w 307"/>
                <a:gd name="T9" fmla="*/ 0 h 313"/>
                <a:gd name="T10" fmla="*/ 0 w 307"/>
                <a:gd name="T11" fmla="*/ 0 h 313"/>
                <a:gd name="T12" fmla="*/ 0 w 307"/>
                <a:gd name="T13" fmla="*/ 0 h 313"/>
                <a:gd name="T14" fmla="*/ 0 w 307"/>
                <a:gd name="T15" fmla="*/ 0 h 313"/>
                <a:gd name="T16" fmla="*/ 0 w 307"/>
                <a:gd name="T17" fmla="*/ 0 h 313"/>
                <a:gd name="T18" fmla="*/ 0 w 307"/>
                <a:gd name="T19" fmla="*/ 0 h 313"/>
                <a:gd name="T20" fmla="*/ 0 w 307"/>
                <a:gd name="T21" fmla="*/ 0 h 313"/>
                <a:gd name="T22" fmla="*/ 0 w 307"/>
                <a:gd name="T23" fmla="*/ 0 h 313"/>
                <a:gd name="T24" fmla="*/ 0 w 307"/>
                <a:gd name="T25" fmla="*/ 0 h 313"/>
                <a:gd name="T26" fmla="*/ 0 w 307"/>
                <a:gd name="T27" fmla="*/ 0 h 313"/>
                <a:gd name="T28" fmla="*/ 0 w 307"/>
                <a:gd name="T29" fmla="*/ 0 h 313"/>
                <a:gd name="T30" fmla="*/ 0 w 307"/>
                <a:gd name="T31" fmla="*/ 0 h 313"/>
                <a:gd name="T32" fmla="*/ 0 w 307"/>
                <a:gd name="T33" fmla="*/ 0 h 313"/>
                <a:gd name="T34" fmla="*/ 0 w 307"/>
                <a:gd name="T35" fmla="*/ 0 h 313"/>
                <a:gd name="T36" fmla="*/ 0 w 307"/>
                <a:gd name="T37" fmla="*/ 0 h 313"/>
                <a:gd name="T38" fmla="*/ 0 w 307"/>
                <a:gd name="T39" fmla="*/ 0 h 313"/>
                <a:gd name="T40" fmla="*/ 0 w 307"/>
                <a:gd name="T41" fmla="*/ 0 h 313"/>
                <a:gd name="T42" fmla="*/ 0 w 307"/>
                <a:gd name="T43" fmla="*/ 0 h 313"/>
                <a:gd name="T44" fmla="*/ 0 w 307"/>
                <a:gd name="T45" fmla="*/ 0 h 313"/>
                <a:gd name="T46" fmla="*/ 0 w 307"/>
                <a:gd name="T47" fmla="*/ 0 h 313"/>
                <a:gd name="T48" fmla="*/ 0 w 307"/>
                <a:gd name="T49" fmla="*/ 0 h 313"/>
                <a:gd name="T50" fmla="*/ 0 w 307"/>
                <a:gd name="T51" fmla="*/ 0 h 313"/>
                <a:gd name="T52" fmla="*/ 0 w 307"/>
                <a:gd name="T53" fmla="*/ 0 h 313"/>
                <a:gd name="T54" fmla="*/ 0 w 307"/>
                <a:gd name="T55" fmla="*/ 0 h 313"/>
                <a:gd name="T56" fmla="*/ 0 w 307"/>
                <a:gd name="T57" fmla="*/ 0 h 313"/>
                <a:gd name="T58" fmla="*/ 0 w 307"/>
                <a:gd name="T59" fmla="*/ 0 h 313"/>
                <a:gd name="T60" fmla="*/ 0 w 307"/>
                <a:gd name="T61" fmla="*/ 0 h 313"/>
                <a:gd name="T62" fmla="*/ 0 w 307"/>
                <a:gd name="T63" fmla="*/ 0 h 313"/>
                <a:gd name="T64" fmla="*/ 0 w 307"/>
                <a:gd name="T65" fmla="*/ 0 h 3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7"/>
                <a:gd name="T100" fmla="*/ 0 h 313"/>
                <a:gd name="T101" fmla="*/ 307 w 307"/>
                <a:gd name="T102" fmla="*/ 313 h 3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7" h="313">
                  <a:moveTo>
                    <a:pt x="250" y="9"/>
                  </a:moveTo>
                  <a:lnTo>
                    <a:pt x="228" y="5"/>
                  </a:lnTo>
                  <a:lnTo>
                    <a:pt x="204" y="1"/>
                  </a:lnTo>
                  <a:lnTo>
                    <a:pt x="192" y="0"/>
                  </a:lnTo>
                  <a:lnTo>
                    <a:pt x="180" y="0"/>
                  </a:lnTo>
                  <a:lnTo>
                    <a:pt x="168" y="0"/>
                  </a:lnTo>
                  <a:lnTo>
                    <a:pt x="155" y="1"/>
                  </a:lnTo>
                  <a:lnTo>
                    <a:pt x="144" y="3"/>
                  </a:lnTo>
                  <a:lnTo>
                    <a:pt x="132" y="6"/>
                  </a:lnTo>
                  <a:lnTo>
                    <a:pt x="120" y="9"/>
                  </a:lnTo>
                  <a:lnTo>
                    <a:pt x="109" y="13"/>
                  </a:lnTo>
                  <a:lnTo>
                    <a:pt x="98" y="18"/>
                  </a:lnTo>
                  <a:lnTo>
                    <a:pt x="87" y="24"/>
                  </a:lnTo>
                  <a:lnTo>
                    <a:pt x="78" y="32"/>
                  </a:lnTo>
                  <a:lnTo>
                    <a:pt x="69" y="41"/>
                  </a:lnTo>
                  <a:lnTo>
                    <a:pt x="39" y="70"/>
                  </a:lnTo>
                  <a:lnTo>
                    <a:pt x="18" y="94"/>
                  </a:lnTo>
                  <a:lnTo>
                    <a:pt x="10" y="105"/>
                  </a:lnTo>
                  <a:lnTo>
                    <a:pt x="5" y="114"/>
                  </a:lnTo>
                  <a:lnTo>
                    <a:pt x="1" y="122"/>
                  </a:lnTo>
                  <a:lnTo>
                    <a:pt x="0" y="131"/>
                  </a:lnTo>
                  <a:lnTo>
                    <a:pt x="1" y="140"/>
                  </a:lnTo>
                  <a:lnTo>
                    <a:pt x="5" y="148"/>
                  </a:lnTo>
                  <a:lnTo>
                    <a:pt x="10" y="158"/>
                  </a:lnTo>
                  <a:lnTo>
                    <a:pt x="18" y="168"/>
                  </a:lnTo>
                  <a:lnTo>
                    <a:pt x="39" y="192"/>
                  </a:lnTo>
                  <a:lnTo>
                    <a:pt x="69" y="221"/>
                  </a:lnTo>
                  <a:lnTo>
                    <a:pt x="83" y="238"/>
                  </a:lnTo>
                  <a:lnTo>
                    <a:pt x="95" y="252"/>
                  </a:lnTo>
                  <a:lnTo>
                    <a:pt x="103" y="264"/>
                  </a:lnTo>
                  <a:lnTo>
                    <a:pt x="108" y="275"/>
                  </a:lnTo>
                  <a:lnTo>
                    <a:pt x="111" y="283"/>
                  </a:lnTo>
                  <a:lnTo>
                    <a:pt x="114" y="290"/>
                  </a:lnTo>
                  <a:lnTo>
                    <a:pt x="114" y="296"/>
                  </a:lnTo>
                  <a:lnTo>
                    <a:pt x="114" y="301"/>
                  </a:lnTo>
                  <a:lnTo>
                    <a:pt x="114" y="305"/>
                  </a:lnTo>
                  <a:lnTo>
                    <a:pt x="115" y="307"/>
                  </a:lnTo>
                  <a:lnTo>
                    <a:pt x="116" y="309"/>
                  </a:lnTo>
                  <a:lnTo>
                    <a:pt x="119" y="310"/>
                  </a:lnTo>
                  <a:lnTo>
                    <a:pt x="133" y="313"/>
                  </a:lnTo>
                  <a:lnTo>
                    <a:pt x="159" y="313"/>
                  </a:lnTo>
                  <a:lnTo>
                    <a:pt x="212" y="313"/>
                  </a:lnTo>
                  <a:lnTo>
                    <a:pt x="239" y="313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307" y="255"/>
                  </a:lnTo>
                  <a:lnTo>
                    <a:pt x="288" y="232"/>
                  </a:lnTo>
                  <a:lnTo>
                    <a:pt x="267" y="206"/>
                  </a:lnTo>
                  <a:lnTo>
                    <a:pt x="256" y="192"/>
                  </a:lnTo>
                  <a:lnTo>
                    <a:pt x="246" y="178"/>
                  </a:lnTo>
                  <a:lnTo>
                    <a:pt x="237" y="162"/>
                  </a:lnTo>
                  <a:lnTo>
                    <a:pt x="229" y="146"/>
                  </a:lnTo>
                  <a:lnTo>
                    <a:pt x="222" y="130"/>
                  </a:lnTo>
                  <a:lnTo>
                    <a:pt x="218" y="114"/>
                  </a:lnTo>
                  <a:lnTo>
                    <a:pt x="216" y="105"/>
                  </a:lnTo>
                  <a:lnTo>
                    <a:pt x="216" y="96"/>
                  </a:lnTo>
                  <a:lnTo>
                    <a:pt x="215" y="87"/>
                  </a:lnTo>
                  <a:lnTo>
                    <a:pt x="216" y="79"/>
                  </a:lnTo>
                  <a:lnTo>
                    <a:pt x="217" y="70"/>
                  </a:lnTo>
                  <a:lnTo>
                    <a:pt x="219" y="61"/>
                  </a:lnTo>
                  <a:lnTo>
                    <a:pt x="222" y="53"/>
                  </a:lnTo>
                  <a:lnTo>
                    <a:pt x="226" y="44"/>
                  </a:lnTo>
                  <a:lnTo>
                    <a:pt x="230" y="35"/>
                  </a:lnTo>
                  <a:lnTo>
                    <a:pt x="235" y="26"/>
                  </a:lnTo>
                  <a:lnTo>
                    <a:pt x="242" y="18"/>
                  </a:lnTo>
                  <a:lnTo>
                    <a:pt x="250" y="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1295"/>
            <p:cNvSpPr>
              <a:spLocks noChangeAspect="1"/>
            </p:cNvSpPr>
            <p:nvPr/>
          </p:nvSpPr>
          <p:spPr bwMode="auto">
            <a:xfrm>
              <a:off x="4547" y="1774"/>
              <a:ext cx="41" cy="45"/>
            </a:xfrm>
            <a:custGeom>
              <a:avLst/>
              <a:gdLst>
                <a:gd name="T0" fmla="*/ 0 w 307"/>
                <a:gd name="T1" fmla="*/ 0 h 313"/>
                <a:gd name="T2" fmla="*/ 0 w 307"/>
                <a:gd name="T3" fmla="*/ 0 h 313"/>
                <a:gd name="T4" fmla="*/ 0 w 307"/>
                <a:gd name="T5" fmla="*/ 0 h 313"/>
                <a:gd name="T6" fmla="*/ 0 w 307"/>
                <a:gd name="T7" fmla="*/ 0 h 313"/>
                <a:gd name="T8" fmla="*/ 0 w 307"/>
                <a:gd name="T9" fmla="*/ 0 h 313"/>
                <a:gd name="T10" fmla="*/ 0 w 307"/>
                <a:gd name="T11" fmla="*/ 0 h 313"/>
                <a:gd name="T12" fmla="*/ 0 w 307"/>
                <a:gd name="T13" fmla="*/ 0 h 313"/>
                <a:gd name="T14" fmla="*/ 0 w 307"/>
                <a:gd name="T15" fmla="*/ 0 h 313"/>
                <a:gd name="T16" fmla="*/ 0 w 307"/>
                <a:gd name="T17" fmla="*/ 0 h 313"/>
                <a:gd name="T18" fmla="*/ 0 w 307"/>
                <a:gd name="T19" fmla="*/ 0 h 313"/>
                <a:gd name="T20" fmla="*/ 0 w 307"/>
                <a:gd name="T21" fmla="*/ 0 h 313"/>
                <a:gd name="T22" fmla="*/ 0 w 307"/>
                <a:gd name="T23" fmla="*/ 0 h 313"/>
                <a:gd name="T24" fmla="*/ 0 w 307"/>
                <a:gd name="T25" fmla="*/ 0 h 313"/>
                <a:gd name="T26" fmla="*/ 0 w 307"/>
                <a:gd name="T27" fmla="*/ 0 h 313"/>
                <a:gd name="T28" fmla="*/ 0 w 307"/>
                <a:gd name="T29" fmla="*/ 0 h 313"/>
                <a:gd name="T30" fmla="*/ 0 w 307"/>
                <a:gd name="T31" fmla="*/ 0 h 313"/>
                <a:gd name="T32" fmla="*/ 0 w 307"/>
                <a:gd name="T33" fmla="*/ 0 h 313"/>
                <a:gd name="T34" fmla="*/ 0 w 307"/>
                <a:gd name="T35" fmla="*/ 0 h 313"/>
                <a:gd name="T36" fmla="*/ 0 w 307"/>
                <a:gd name="T37" fmla="*/ 0 h 313"/>
                <a:gd name="T38" fmla="*/ 0 w 307"/>
                <a:gd name="T39" fmla="*/ 0 h 313"/>
                <a:gd name="T40" fmla="*/ 0 w 307"/>
                <a:gd name="T41" fmla="*/ 0 h 313"/>
                <a:gd name="T42" fmla="*/ 0 w 307"/>
                <a:gd name="T43" fmla="*/ 0 h 313"/>
                <a:gd name="T44" fmla="*/ 0 w 307"/>
                <a:gd name="T45" fmla="*/ 0 h 313"/>
                <a:gd name="T46" fmla="*/ 0 w 307"/>
                <a:gd name="T47" fmla="*/ 0 h 313"/>
                <a:gd name="T48" fmla="*/ 0 w 307"/>
                <a:gd name="T49" fmla="*/ 0 h 313"/>
                <a:gd name="T50" fmla="*/ 0 w 307"/>
                <a:gd name="T51" fmla="*/ 0 h 313"/>
                <a:gd name="T52" fmla="*/ 0 w 307"/>
                <a:gd name="T53" fmla="*/ 0 h 313"/>
                <a:gd name="T54" fmla="*/ 0 w 307"/>
                <a:gd name="T55" fmla="*/ 0 h 313"/>
                <a:gd name="T56" fmla="*/ 0 w 307"/>
                <a:gd name="T57" fmla="*/ 0 h 313"/>
                <a:gd name="T58" fmla="*/ 0 w 307"/>
                <a:gd name="T59" fmla="*/ 0 h 313"/>
                <a:gd name="T60" fmla="*/ 0 w 307"/>
                <a:gd name="T61" fmla="*/ 0 h 313"/>
                <a:gd name="T62" fmla="*/ 0 w 307"/>
                <a:gd name="T63" fmla="*/ 0 h 313"/>
                <a:gd name="T64" fmla="*/ 0 w 307"/>
                <a:gd name="T65" fmla="*/ 0 h 3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7"/>
                <a:gd name="T100" fmla="*/ 0 h 313"/>
                <a:gd name="T101" fmla="*/ 307 w 307"/>
                <a:gd name="T102" fmla="*/ 313 h 3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7" h="313">
                  <a:moveTo>
                    <a:pt x="250" y="9"/>
                  </a:moveTo>
                  <a:lnTo>
                    <a:pt x="228" y="5"/>
                  </a:lnTo>
                  <a:lnTo>
                    <a:pt x="204" y="1"/>
                  </a:lnTo>
                  <a:lnTo>
                    <a:pt x="192" y="0"/>
                  </a:lnTo>
                  <a:lnTo>
                    <a:pt x="180" y="0"/>
                  </a:lnTo>
                  <a:lnTo>
                    <a:pt x="168" y="0"/>
                  </a:lnTo>
                  <a:lnTo>
                    <a:pt x="155" y="1"/>
                  </a:lnTo>
                  <a:lnTo>
                    <a:pt x="144" y="3"/>
                  </a:lnTo>
                  <a:lnTo>
                    <a:pt x="132" y="6"/>
                  </a:lnTo>
                  <a:lnTo>
                    <a:pt x="120" y="9"/>
                  </a:lnTo>
                  <a:lnTo>
                    <a:pt x="109" y="13"/>
                  </a:lnTo>
                  <a:lnTo>
                    <a:pt x="98" y="18"/>
                  </a:lnTo>
                  <a:lnTo>
                    <a:pt x="87" y="24"/>
                  </a:lnTo>
                  <a:lnTo>
                    <a:pt x="78" y="32"/>
                  </a:lnTo>
                  <a:lnTo>
                    <a:pt x="69" y="41"/>
                  </a:lnTo>
                  <a:lnTo>
                    <a:pt x="39" y="70"/>
                  </a:lnTo>
                  <a:lnTo>
                    <a:pt x="18" y="94"/>
                  </a:lnTo>
                  <a:lnTo>
                    <a:pt x="10" y="105"/>
                  </a:lnTo>
                  <a:lnTo>
                    <a:pt x="5" y="114"/>
                  </a:lnTo>
                  <a:lnTo>
                    <a:pt x="1" y="122"/>
                  </a:lnTo>
                  <a:lnTo>
                    <a:pt x="0" y="131"/>
                  </a:lnTo>
                  <a:lnTo>
                    <a:pt x="1" y="140"/>
                  </a:lnTo>
                  <a:lnTo>
                    <a:pt x="5" y="148"/>
                  </a:lnTo>
                  <a:lnTo>
                    <a:pt x="10" y="158"/>
                  </a:lnTo>
                  <a:lnTo>
                    <a:pt x="18" y="168"/>
                  </a:lnTo>
                  <a:lnTo>
                    <a:pt x="39" y="192"/>
                  </a:lnTo>
                  <a:lnTo>
                    <a:pt x="69" y="221"/>
                  </a:lnTo>
                  <a:lnTo>
                    <a:pt x="83" y="238"/>
                  </a:lnTo>
                  <a:lnTo>
                    <a:pt x="95" y="252"/>
                  </a:lnTo>
                  <a:lnTo>
                    <a:pt x="103" y="264"/>
                  </a:lnTo>
                  <a:lnTo>
                    <a:pt x="108" y="275"/>
                  </a:lnTo>
                  <a:lnTo>
                    <a:pt x="111" y="283"/>
                  </a:lnTo>
                  <a:lnTo>
                    <a:pt x="114" y="290"/>
                  </a:lnTo>
                  <a:lnTo>
                    <a:pt x="114" y="296"/>
                  </a:lnTo>
                  <a:lnTo>
                    <a:pt x="114" y="301"/>
                  </a:lnTo>
                  <a:lnTo>
                    <a:pt x="114" y="305"/>
                  </a:lnTo>
                  <a:lnTo>
                    <a:pt x="115" y="307"/>
                  </a:lnTo>
                  <a:lnTo>
                    <a:pt x="116" y="309"/>
                  </a:lnTo>
                  <a:lnTo>
                    <a:pt x="119" y="310"/>
                  </a:lnTo>
                  <a:lnTo>
                    <a:pt x="133" y="313"/>
                  </a:lnTo>
                  <a:lnTo>
                    <a:pt x="159" y="313"/>
                  </a:lnTo>
                  <a:lnTo>
                    <a:pt x="212" y="313"/>
                  </a:lnTo>
                  <a:lnTo>
                    <a:pt x="239" y="313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307" y="255"/>
                  </a:lnTo>
                  <a:lnTo>
                    <a:pt x="288" y="232"/>
                  </a:lnTo>
                  <a:lnTo>
                    <a:pt x="267" y="206"/>
                  </a:lnTo>
                  <a:lnTo>
                    <a:pt x="256" y="192"/>
                  </a:lnTo>
                  <a:lnTo>
                    <a:pt x="246" y="178"/>
                  </a:lnTo>
                  <a:lnTo>
                    <a:pt x="237" y="162"/>
                  </a:lnTo>
                  <a:lnTo>
                    <a:pt x="229" y="146"/>
                  </a:lnTo>
                  <a:lnTo>
                    <a:pt x="222" y="130"/>
                  </a:lnTo>
                  <a:lnTo>
                    <a:pt x="218" y="114"/>
                  </a:lnTo>
                  <a:lnTo>
                    <a:pt x="216" y="105"/>
                  </a:lnTo>
                  <a:lnTo>
                    <a:pt x="216" y="96"/>
                  </a:lnTo>
                  <a:lnTo>
                    <a:pt x="215" y="87"/>
                  </a:lnTo>
                  <a:lnTo>
                    <a:pt x="216" y="79"/>
                  </a:lnTo>
                  <a:lnTo>
                    <a:pt x="217" y="70"/>
                  </a:lnTo>
                  <a:lnTo>
                    <a:pt x="219" y="61"/>
                  </a:lnTo>
                  <a:lnTo>
                    <a:pt x="222" y="53"/>
                  </a:lnTo>
                  <a:lnTo>
                    <a:pt x="226" y="44"/>
                  </a:lnTo>
                  <a:lnTo>
                    <a:pt x="230" y="35"/>
                  </a:lnTo>
                  <a:lnTo>
                    <a:pt x="235" y="26"/>
                  </a:lnTo>
                  <a:lnTo>
                    <a:pt x="242" y="18"/>
                  </a:lnTo>
                  <a:lnTo>
                    <a:pt x="250" y="9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296"/>
            <p:cNvSpPr>
              <a:spLocks noChangeAspect="1"/>
            </p:cNvSpPr>
            <p:nvPr/>
          </p:nvSpPr>
          <p:spPr bwMode="auto">
            <a:xfrm>
              <a:off x="3909" y="2088"/>
              <a:ext cx="418" cy="394"/>
            </a:xfrm>
            <a:custGeom>
              <a:avLst/>
              <a:gdLst>
                <a:gd name="T0" fmla="*/ 0 w 3159"/>
                <a:gd name="T1" fmla="*/ 0 h 2804"/>
                <a:gd name="T2" fmla="*/ 0 w 3159"/>
                <a:gd name="T3" fmla="*/ 0 h 2804"/>
                <a:gd name="T4" fmla="*/ 0 w 3159"/>
                <a:gd name="T5" fmla="*/ 0 h 2804"/>
                <a:gd name="T6" fmla="*/ 0 w 3159"/>
                <a:gd name="T7" fmla="*/ 0 h 2804"/>
                <a:gd name="T8" fmla="*/ 0 w 3159"/>
                <a:gd name="T9" fmla="*/ 0 h 2804"/>
                <a:gd name="T10" fmla="*/ 0 w 3159"/>
                <a:gd name="T11" fmla="*/ 0 h 2804"/>
                <a:gd name="T12" fmla="*/ 0 w 3159"/>
                <a:gd name="T13" fmla="*/ 0 h 2804"/>
                <a:gd name="T14" fmla="*/ 0 w 3159"/>
                <a:gd name="T15" fmla="*/ 0 h 2804"/>
                <a:gd name="T16" fmla="*/ 0 w 3159"/>
                <a:gd name="T17" fmla="*/ 0 h 2804"/>
                <a:gd name="T18" fmla="*/ 0 w 3159"/>
                <a:gd name="T19" fmla="*/ 0 h 2804"/>
                <a:gd name="T20" fmla="*/ 0 w 3159"/>
                <a:gd name="T21" fmla="*/ 0 h 2804"/>
                <a:gd name="T22" fmla="*/ 0 w 3159"/>
                <a:gd name="T23" fmla="*/ 0 h 2804"/>
                <a:gd name="T24" fmla="*/ 0 w 3159"/>
                <a:gd name="T25" fmla="*/ 0 h 2804"/>
                <a:gd name="T26" fmla="*/ 0 w 3159"/>
                <a:gd name="T27" fmla="*/ 0 h 2804"/>
                <a:gd name="T28" fmla="*/ 0 w 3159"/>
                <a:gd name="T29" fmla="*/ 0 h 2804"/>
                <a:gd name="T30" fmla="*/ 0 w 3159"/>
                <a:gd name="T31" fmla="*/ 0 h 2804"/>
                <a:gd name="T32" fmla="*/ 0 w 3159"/>
                <a:gd name="T33" fmla="*/ 0 h 2804"/>
                <a:gd name="T34" fmla="*/ 0 w 3159"/>
                <a:gd name="T35" fmla="*/ 0 h 2804"/>
                <a:gd name="T36" fmla="*/ 0 w 3159"/>
                <a:gd name="T37" fmla="*/ 0 h 2804"/>
                <a:gd name="T38" fmla="*/ 0 w 3159"/>
                <a:gd name="T39" fmla="*/ 0 h 2804"/>
                <a:gd name="T40" fmla="*/ 0 w 3159"/>
                <a:gd name="T41" fmla="*/ 0 h 2804"/>
                <a:gd name="T42" fmla="*/ 0 w 3159"/>
                <a:gd name="T43" fmla="*/ 0 h 2804"/>
                <a:gd name="T44" fmla="*/ 0 w 3159"/>
                <a:gd name="T45" fmla="*/ 0 h 2804"/>
                <a:gd name="T46" fmla="*/ 0 w 3159"/>
                <a:gd name="T47" fmla="*/ 0 h 2804"/>
                <a:gd name="T48" fmla="*/ 0 w 3159"/>
                <a:gd name="T49" fmla="*/ 0 h 2804"/>
                <a:gd name="T50" fmla="*/ 0 w 3159"/>
                <a:gd name="T51" fmla="*/ 0 h 2804"/>
                <a:gd name="T52" fmla="*/ 0 w 3159"/>
                <a:gd name="T53" fmla="*/ 0 h 2804"/>
                <a:gd name="T54" fmla="*/ 0 w 3159"/>
                <a:gd name="T55" fmla="*/ 0 h 2804"/>
                <a:gd name="T56" fmla="*/ 0 w 3159"/>
                <a:gd name="T57" fmla="*/ 0 h 2804"/>
                <a:gd name="T58" fmla="*/ 0 w 3159"/>
                <a:gd name="T59" fmla="*/ 0 h 2804"/>
                <a:gd name="T60" fmla="*/ 0 w 3159"/>
                <a:gd name="T61" fmla="*/ 0 h 2804"/>
                <a:gd name="T62" fmla="*/ 0 w 3159"/>
                <a:gd name="T63" fmla="*/ 0 h 2804"/>
                <a:gd name="T64" fmla="*/ 0 w 3159"/>
                <a:gd name="T65" fmla="*/ 0 h 2804"/>
                <a:gd name="T66" fmla="*/ 0 w 3159"/>
                <a:gd name="T67" fmla="*/ 0 h 2804"/>
                <a:gd name="T68" fmla="*/ 0 w 3159"/>
                <a:gd name="T69" fmla="*/ 0 h 2804"/>
                <a:gd name="T70" fmla="*/ 0 w 3159"/>
                <a:gd name="T71" fmla="*/ 0 h 2804"/>
                <a:gd name="T72" fmla="*/ 0 w 3159"/>
                <a:gd name="T73" fmla="*/ 0 h 2804"/>
                <a:gd name="T74" fmla="*/ 0 w 3159"/>
                <a:gd name="T75" fmla="*/ 0 h 2804"/>
                <a:gd name="T76" fmla="*/ 0 w 3159"/>
                <a:gd name="T77" fmla="*/ 0 h 2804"/>
                <a:gd name="T78" fmla="*/ 0 w 3159"/>
                <a:gd name="T79" fmla="*/ 0 h 2804"/>
                <a:gd name="T80" fmla="*/ 0 w 3159"/>
                <a:gd name="T81" fmla="*/ 0 h 2804"/>
                <a:gd name="T82" fmla="*/ 0 w 3159"/>
                <a:gd name="T83" fmla="*/ 0 h 2804"/>
                <a:gd name="T84" fmla="*/ 0 w 3159"/>
                <a:gd name="T85" fmla="*/ 0 h 2804"/>
                <a:gd name="T86" fmla="*/ 0 w 3159"/>
                <a:gd name="T87" fmla="*/ 0 h 2804"/>
                <a:gd name="T88" fmla="*/ 0 w 3159"/>
                <a:gd name="T89" fmla="*/ 0 h 2804"/>
                <a:gd name="T90" fmla="*/ 0 w 3159"/>
                <a:gd name="T91" fmla="*/ 0 h 2804"/>
                <a:gd name="T92" fmla="*/ 0 w 3159"/>
                <a:gd name="T93" fmla="*/ 0 h 2804"/>
                <a:gd name="T94" fmla="*/ 0 w 3159"/>
                <a:gd name="T95" fmla="*/ 0 h 2804"/>
                <a:gd name="T96" fmla="*/ 0 w 3159"/>
                <a:gd name="T97" fmla="*/ 0 h 2804"/>
                <a:gd name="T98" fmla="*/ 0 w 3159"/>
                <a:gd name="T99" fmla="*/ 0 h 2804"/>
                <a:gd name="T100" fmla="*/ 0 w 3159"/>
                <a:gd name="T101" fmla="*/ 0 h 2804"/>
                <a:gd name="T102" fmla="*/ 0 w 3159"/>
                <a:gd name="T103" fmla="*/ 0 h 2804"/>
                <a:gd name="T104" fmla="*/ 0 w 3159"/>
                <a:gd name="T105" fmla="*/ 0 h 2804"/>
                <a:gd name="T106" fmla="*/ 0 w 3159"/>
                <a:gd name="T107" fmla="*/ 0 h 2804"/>
                <a:gd name="T108" fmla="*/ 0 w 3159"/>
                <a:gd name="T109" fmla="*/ 0 h 2804"/>
                <a:gd name="T110" fmla="*/ 0 w 3159"/>
                <a:gd name="T111" fmla="*/ 0 h 2804"/>
                <a:gd name="T112" fmla="*/ 0 w 3159"/>
                <a:gd name="T113" fmla="*/ 0 h 2804"/>
                <a:gd name="T114" fmla="*/ 0 w 3159"/>
                <a:gd name="T115" fmla="*/ 0 h 2804"/>
                <a:gd name="T116" fmla="*/ 0 w 3159"/>
                <a:gd name="T117" fmla="*/ 0 h 2804"/>
                <a:gd name="T118" fmla="*/ 0 w 3159"/>
                <a:gd name="T119" fmla="*/ 0 h 28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159"/>
                <a:gd name="T181" fmla="*/ 0 h 2804"/>
                <a:gd name="T182" fmla="*/ 3159 w 3159"/>
                <a:gd name="T183" fmla="*/ 2804 h 28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159" h="2804">
                  <a:moveTo>
                    <a:pt x="0" y="448"/>
                  </a:moveTo>
                  <a:lnTo>
                    <a:pt x="17" y="432"/>
                  </a:lnTo>
                  <a:lnTo>
                    <a:pt x="33" y="417"/>
                  </a:lnTo>
                  <a:lnTo>
                    <a:pt x="51" y="405"/>
                  </a:lnTo>
                  <a:lnTo>
                    <a:pt x="67" y="395"/>
                  </a:lnTo>
                  <a:lnTo>
                    <a:pt x="82" y="386"/>
                  </a:lnTo>
                  <a:lnTo>
                    <a:pt x="98" y="379"/>
                  </a:lnTo>
                  <a:lnTo>
                    <a:pt x="112" y="373"/>
                  </a:lnTo>
                  <a:lnTo>
                    <a:pt x="125" y="368"/>
                  </a:lnTo>
                  <a:lnTo>
                    <a:pt x="148" y="362"/>
                  </a:lnTo>
                  <a:lnTo>
                    <a:pt x="166" y="359"/>
                  </a:lnTo>
                  <a:lnTo>
                    <a:pt x="177" y="356"/>
                  </a:lnTo>
                  <a:lnTo>
                    <a:pt x="181" y="356"/>
                  </a:lnTo>
                  <a:lnTo>
                    <a:pt x="272" y="266"/>
                  </a:lnTo>
                  <a:lnTo>
                    <a:pt x="363" y="176"/>
                  </a:lnTo>
                  <a:lnTo>
                    <a:pt x="544" y="266"/>
                  </a:lnTo>
                  <a:lnTo>
                    <a:pt x="548" y="262"/>
                  </a:lnTo>
                  <a:lnTo>
                    <a:pt x="561" y="253"/>
                  </a:lnTo>
                  <a:lnTo>
                    <a:pt x="571" y="248"/>
                  </a:lnTo>
                  <a:lnTo>
                    <a:pt x="583" y="242"/>
                  </a:lnTo>
                  <a:lnTo>
                    <a:pt x="596" y="237"/>
                  </a:lnTo>
                  <a:lnTo>
                    <a:pt x="612" y="232"/>
                  </a:lnTo>
                  <a:lnTo>
                    <a:pt x="630" y="228"/>
                  </a:lnTo>
                  <a:lnTo>
                    <a:pt x="650" y="226"/>
                  </a:lnTo>
                  <a:lnTo>
                    <a:pt x="673" y="226"/>
                  </a:lnTo>
                  <a:lnTo>
                    <a:pt x="697" y="228"/>
                  </a:lnTo>
                  <a:lnTo>
                    <a:pt x="710" y="230"/>
                  </a:lnTo>
                  <a:lnTo>
                    <a:pt x="723" y="232"/>
                  </a:lnTo>
                  <a:lnTo>
                    <a:pt x="737" y="236"/>
                  </a:lnTo>
                  <a:lnTo>
                    <a:pt x="753" y="240"/>
                  </a:lnTo>
                  <a:lnTo>
                    <a:pt x="768" y="245"/>
                  </a:lnTo>
                  <a:lnTo>
                    <a:pt x="783" y="251"/>
                  </a:lnTo>
                  <a:lnTo>
                    <a:pt x="800" y="259"/>
                  </a:lnTo>
                  <a:lnTo>
                    <a:pt x="816" y="266"/>
                  </a:lnTo>
                  <a:lnTo>
                    <a:pt x="848" y="281"/>
                  </a:lnTo>
                  <a:lnTo>
                    <a:pt x="876" y="292"/>
                  </a:lnTo>
                  <a:lnTo>
                    <a:pt x="901" y="300"/>
                  </a:lnTo>
                  <a:lnTo>
                    <a:pt x="921" y="304"/>
                  </a:lnTo>
                  <a:lnTo>
                    <a:pt x="939" y="306"/>
                  </a:lnTo>
                  <a:lnTo>
                    <a:pt x="953" y="306"/>
                  </a:lnTo>
                  <a:lnTo>
                    <a:pt x="965" y="304"/>
                  </a:lnTo>
                  <a:lnTo>
                    <a:pt x="975" y="300"/>
                  </a:lnTo>
                  <a:lnTo>
                    <a:pt x="982" y="296"/>
                  </a:lnTo>
                  <a:lnTo>
                    <a:pt x="988" y="290"/>
                  </a:lnTo>
                  <a:lnTo>
                    <a:pt x="992" y="285"/>
                  </a:lnTo>
                  <a:lnTo>
                    <a:pt x="994" y="279"/>
                  </a:lnTo>
                  <a:lnTo>
                    <a:pt x="998" y="269"/>
                  </a:lnTo>
                  <a:lnTo>
                    <a:pt x="998" y="266"/>
                  </a:lnTo>
                  <a:lnTo>
                    <a:pt x="1002" y="262"/>
                  </a:lnTo>
                  <a:lnTo>
                    <a:pt x="1013" y="252"/>
                  </a:lnTo>
                  <a:lnTo>
                    <a:pt x="1031" y="238"/>
                  </a:lnTo>
                  <a:lnTo>
                    <a:pt x="1054" y="220"/>
                  </a:lnTo>
                  <a:lnTo>
                    <a:pt x="1067" y="212"/>
                  </a:lnTo>
                  <a:lnTo>
                    <a:pt x="1081" y="204"/>
                  </a:lnTo>
                  <a:lnTo>
                    <a:pt x="1097" y="197"/>
                  </a:lnTo>
                  <a:lnTo>
                    <a:pt x="1113" y="190"/>
                  </a:lnTo>
                  <a:lnTo>
                    <a:pt x="1128" y="183"/>
                  </a:lnTo>
                  <a:lnTo>
                    <a:pt x="1146" y="179"/>
                  </a:lnTo>
                  <a:lnTo>
                    <a:pt x="1162" y="177"/>
                  </a:lnTo>
                  <a:lnTo>
                    <a:pt x="1179" y="176"/>
                  </a:lnTo>
                  <a:lnTo>
                    <a:pt x="1195" y="177"/>
                  </a:lnTo>
                  <a:lnTo>
                    <a:pt x="1209" y="179"/>
                  </a:lnTo>
                  <a:lnTo>
                    <a:pt x="1222" y="183"/>
                  </a:lnTo>
                  <a:lnTo>
                    <a:pt x="1233" y="190"/>
                  </a:lnTo>
                  <a:lnTo>
                    <a:pt x="1244" y="197"/>
                  </a:lnTo>
                  <a:lnTo>
                    <a:pt x="1252" y="204"/>
                  </a:lnTo>
                  <a:lnTo>
                    <a:pt x="1261" y="212"/>
                  </a:lnTo>
                  <a:lnTo>
                    <a:pt x="1270" y="220"/>
                  </a:lnTo>
                  <a:lnTo>
                    <a:pt x="1278" y="229"/>
                  </a:lnTo>
                  <a:lnTo>
                    <a:pt x="1287" y="238"/>
                  </a:lnTo>
                  <a:lnTo>
                    <a:pt x="1297" y="245"/>
                  </a:lnTo>
                  <a:lnTo>
                    <a:pt x="1307" y="252"/>
                  </a:lnTo>
                  <a:lnTo>
                    <a:pt x="1318" y="257"/>
                  </a:lnTo>
                  <a:lnTo>
                    <a:pt x="1331" y="262"/>
                  </a:lnTo>
                  <a:lnTo>
                    <a:pt x="1345" y="265"/>
                  </a:lnTo>
                  <a:lnTo>
                    <a:pt x="1360" y="266"/>
                  </a:lnTo>
                  <a:lnTo>
                    <a:pt x="1369" y="265"/>
                  </a:lnTo>
                  <a:lnTo>
                    <a:pt x="1376" y="264"/>
                  </a:lnTo>
                  <a:lnTo>
                    <a:pt x="1384" y="262"/>
                  </a:lnTo>
                  <a:lnTo>
                    <a:pt x="1390" y="259"/>
                  </a:lnTo>
                  <a:lnTo>
                    <a:pt x="1397" y="254"/>
                  </a:lnTo>
                  <a:lnTo>
                    <a:pt x="1402" y="250"/>
                  </a:lnTo>
                  <a:lnTo>
                    <a:pt x="1408" y="243"/>
                  </a:lnTo>
                  <a:lnTo>
                    <a:pt x="1413" y="238"/>
                  </a:lnTo>
                  <a:lnTo>
                    <a:pt x="1422" y="224"/>
                  </a:lnTo>
                  <a:lnTo>
                    <a:pt x="1429" y="208"/>
                  </a:lnTo>
                  <a:lnTo>
                    <a:pt x="1435" y="192"/>
                  </a:lnTo>
                  <a:lnTo>
                    <a:pt x="1439" y="176"/>
                  </a:lnTo>
                  <a:lnTo>
                    <a:pt x="1444" y="158"/>
                  </a:lnTo>
                  <a:lnTo>
                    <a:pt x="1446" y="142"/>
                  </a:lnTo>
                  <a:lnTo>
                    <a:pt x="1448" y="127"/>
                  </a:lnTo>
                  <a:lnTo>
                    <a:pt x="1449" y="113"/>
                  </a:lnTo>
                  <a:lnTo>
                    <a:pt x="1451" y="92"/>
                  </a:lnTo>
                  <a:lnTo>
                    <a:pt x="1451" y="84"/>
                  </a:lnTo>
                  <a:lnTo>
                    <a:pt x="1451" y="0"/>
                  </a:lnTo>
                  <a:lnTo>
                    <a:pt x="1459" y="13"/>
                  </a:lnTo>
                  <a:lnTo>
                    <a:pt x="1469" y="25"/>
                  </a:lnTo>
                  <a:lnTo>
                    <a:pt x="1512" y="20"/>
                  </a:lnTo>
                  <a:lnTo>
                    <a:pt x="1550" y="16"/>
                  </a:lnTo>
                  <a:lnTo>
                    <a:pt x="1583" y="14"/>
                  </a:lnTo>
                  <a:lnTo>
                    <a:pt x="1606" y="13"/>
                  </a:lnTo>
                  <a:lnTo>
                    <a:pt x="1620" y="13"/>
                  </a:lnTo>
                  <a:lnTo>
                    <a:pt x="1636" y="15"/>
                  </a:lnTo>
                  <a:lnTo>
                    <a:pt x="1655" y="17"/>
                  </a:lnTo>
                  <a:lnTo>
                    <a:pt x="1674" y="20"/>
                  </a:lnTo>
                  <a:lnTo>
                    <a:pt x="1718" y="28"/>
                  </a:lnTo>
                  <a:lnTo>
                    <a:pt x="1764" y="38"/>
                  </a:lnTo>
                  <a:lnTo>
                    <a:pt x="1808" y="46"/>
                  </a:lnTo>
                  <a:lnTo>
                    <a:pt x="1851" y="54"/>
                  </a:lnTo>
                  <a:lnTo>
                    <a:pt x="1870" y="57"/>
                  </a:lnTo>
                  <a:lnTo>
                    <a:pt x="1887" y="60"/>
                  </a:lnTo>
                  <a:lnTo>
                    <a:pt x="1902" y="62"/>
                  </a:lnTo>
                  <a:lnTo>
                    <a:pt x="1914" y="63"/>
                  </a:lnTo>
                  <a:lnTo>
                    <a:pt x="1926" y="64"/>
                  </a:lnTo>
                  <a:lnTo>
                    <a:pt x="1940" y="67"/>
                  </a:lnTo>
                  <a:lnTo>
                    <a:pt x="1955" y="74"/>
                  </a:lnTo>
                  <a:lnTo>
                    <a:pt x="1972" y="80"/>
                  </a:lnTo>
                  <a:lnTo>
                    <a:pt x="1988" y="90"/>
                  </a:lnTo>
                  <a:lnTo>
                    <a:pt x="2005" y="100"/>
                  </a:lnTo>
                  <a:lnTo>
                    <a:pt x="2023" y="109"/>
                  </a:lnTo>
                  <a:lnTo>
                    <a:pt x="2040" y="120"/>
                  </a:lnTo>
                  <a:lnTo>
                    <a:pt x="2072" y="142"/>
                  </a:lnTo>
                  <a:lnTo>
                    <a:pt x="2098" y="161"/>
                  </a:lnTo>
                  <a:lnTo>
                    <a:pt x="2116" y="174"/>
                  </a:lnTo>
                  <a:lnTo>
                    <a:pt x="2123" y="179"/>
                  </a:lnTo>
                  <a:lnTo>
                    <a:pt x="2139" y="190"/>
                  </a:lnTo>
                  <a:lnTo>
                    <a:pt x="2178" y="217"/>
                  </a:lnTo>
                  <a:lnTo>
                    <a:pt x="2227" y="253"/>
                  </a:lnTo>
                  <a:lnTo>
                    <a:pt x="2272" y="287"/>
                  </a:lnTo>
                  <a:lnTo>
                    <a:pt x="2293" y="302"/>
                  </a:lnTo>
                  <a:lnTo>
                    <a:pt x="2315" y="317"/>
                  </a:lnTo>
                  <a:lnTo>
                    <a:pt x="2339" y="331"/>
                  </a:lnTo>
                  <a:lnTo>
                    <a:pt x="2362" y="345"/>
                  </a:lnTo>
                  <a:lnTo>
                    <a:pt x="2399" y="363"/>
                  </a:lnTo>
                  <a:lnTo>
                    <a:pt x="2413" y="371"/>
                  </a:lnTo>
                  <a:lnTo>
                    <a:pt x="2421" y="378"/>
                  </a:lnTo>
                  <a:lnTo>
                    <a:pt x="2440" y="401"/>
                  </a:lnTo>
                  <a:lnTo>
                    <a:pt x="2466" y="433"/>
                  </a:lnTo>
                  <a:lnTo>
                    <a:pt x="2496" y="471"/>
                  </a:lnTo>
                  <a:lnTo>
                    <a:pt x="2511" y="491"/>
                  </a:lnTo>
                  <a:lnTo>
                    <a:pt x="2526" y="511"/>
                  </a:lnTo>
                  <a:lnTo>
                    <a:pt x="2539" y="531"/>
                  </a:lnTo>
                  <a:lnTo>
                    <a:pt x="2551" y="549"/>
                  </a:lnTo>
                  <a:lnTo>
                    <a:pt x="2560" y="567"/>
                  </a:lnTo>
                  <a:lnTo>
                    <a:pt x="2568" y="582"/>
                  </a:lnTo>
                  <a:lnTo>
                    <a:pt x="2570" y="588"/>
                  </a:lnTo>
                  <a:lnTo>
                    <a:pt x="2571" y="594"/>
                  </a:lnTo>
                  <a:lnTo>
                    <a:pt x="2572" y="599"/>
                  </a:lnTo>
                  <a:lnTo>
                    <a:pt x="2572" y="604"/>
                  </a:lnTo>
                  <a:lnTo>
                    <a:pt x="2571" y="607"/>
                  </a:lnTo>
                  <a:lnTo>
                    <a:pt x="2572" y="611"/>
                  </a:lnTo>
                  <a:lnTo>
                    <a:pt x="2573" y="614"/>
                  </a:lnTo>
                  <a:lnTo>
                    <a:pt x="2576" y="618"/>
                  </a:lnTo>
                  <a:lnTo>
                    <a:pt x="2581" y="624"/>
                  </a:lnTo>
                  <a:lnTo>
                    <a:pt x="2589" y="631"/>
                  </a:lnTo>
                  <a:lnTo>
                    <a:pt x="2598" y="636"/>
                  </a:lnTo>
                  <a:lnTo>
                    <a:pt x="2610" y="642"/>
                  </a:lnTo>
                  <a:lnTo>
                    <a:pt x="2622" y="647"/>
                  </a:lnTo>
                  <a:lnTo>
                    <a:pt x="2637" y="651"/>
                  </a:lnTo>
                  <a:lnTo>
                    <a:pt x="2666" y="660"/>
                  </a:lnTo>
                  <a:lnTo>
                    <a:pt x="2694" y="669"/>
                  </a:lnTo>
                  <a:lnTo>
                    <a:pt x="2707" y="673"/>
                  </a:lnTo>
                  <a:lnTo>
                    <a:pt x="2719" y="678"/>
                  </a:lnTo>
                  <a:lnTo>
                    <a:pt x="2730" y="682"/>
                  </a:lnTo>
                  <a:lnTo>
                    <a:pt x="2739" y="686"/>
                  </a:lnTo>
                  <a:lnTo>
                    <a:pt x="2745" y="692"/>
                  </a:lnTo>
                  <a:lnTo>
                    <a:pt x="2752" y="698"/>
                  </a:lnTo>
                  <a:lnTo>
                    <a:pt x="2756" y="706"/>
                  </a:lnTo>
                  <a:lnTo>
                    <a:pt x="2759" y="715"/>
                  </a:lnTo>
                  <a:lnTo>
                    <a:pt x="2763" y="724"/>
                  </a:lnTo>
                  <a:lnTo>
                    <a:pt x="2764" y="734"/>
                  </a:lnTo>
                  <a:lnTo>
                    <a:pt x="2765" y="745"/>
                  </a:lnTo>
                  <a:lnTo>
                    <a:pt x="2765" y="757"/>
                  </a:lnTo>
                  <a:lnTo>
                    <a:pt x="2763" y="780"/>
                  </a:lnTo>
                  <a:lnTo>
                    <a:pt x="2758" y="803"/>
                  </a:lnTo>
                  <a:lnTo>
                    <a:pt x="2753" y="824"/>
                  </a:lnTo>
                  <a:lnTo>
                    <a:pt x="2746" y="845"/>
                  </a:lnTo>
                  <a:lnTo>
                    <a:pt x="2745" y="849"/>
                  </a:lnTo>
                  <a:lnTo>
                    <a:pt x="2745" y="855"/>
                  </a:lnTo>
                  <a:lnTo>
                    <a:pt x="2745" y="861"/>
                  </a:lnTo>
                  <a:lnTo>
                    <a:pt x="2745" y="868"/>
                  </a:lnTo>
                  <a:lnTo>
                    <a:pt x="2749" y="882"/>
                  </a:lnTo>
                  <a:lnTo>
                    <a:pt x="2754" y="897"/>
                  </a:lnTo>
                  <a:lnTo>
                    <a:pt x="2761" y="914"/>
                  </a:lnTo>
                  <a:lnTo>
                    <a:pt x="2768" y="931"/>
                  </a:lnTo>
                  <a:lnTo>
                    <a:pt x="2778" y="948"/>
                  </a:lnTo>
                  <a:lnTo>
                    <a:pt x="2789" y="967"/>
                  </a:lnTo>
                  <a:lnTo>
                    <a:pt x="2800" y="984"/>
                  </a:lnTo>
                  <a:lnTo>
                    <a:pt x="2812" y="1001"/>
                  </a:lnTo>
                  <a:lnTo>
                    <a:pt x="2824" y="1017"/>
                  </a:lnTo>
                  <a:lnTo>
                    <a:pt x="2836" y="1031"/>
                  </a:lnTo>
                  <a:lnTo>
                    <a:pt x="2848" y="1044"/>
                  </a:lnTo>
                  <a:lnTo>
                    <a:pt x="2860" y="1055"/>
                  </a:lnTo>
                  <a:lnTo>
                    <a:pt x="2871" y="1064"/>
                  </a:lnTo>
                  <a:lnTo>
                    <a:pt x="2880" y="1069"/>
                  </a:lnTo>
                  <a:lnTo>
                    <a:pt x="2901" y="1082"/>
                  </a:lnTo>
                  <a:lnTo>
                    <a:pt x="2927" y="1099"/>
                  </a:lnTo>
                  <a:lnTo>
                    <a:pt x="2954" y="1117"/>
                  </a:lnTo>
                  <a:lnTo>
                    <a:pt x="2984" y="1138"/>
                  </a:lnTo>
                  <a:lnTo>
                    <a:pt x="3014" y="1156"/>
                  </a:lnTo>
                  <a:lnTo>
                    <a:pt x="3041" y="1172"/>
                  </a:lnTo>
                  <a:lnTo>
                    <a:pt x="3054" y="1178"/>
                  </a:lnTo>
                  <a:lnTo>
                    <a:pt x="3067" y="1182"/>
                  </a:lnTo>
                  <a:lnTo>
                    <a:pt x="3078" y="1186"/>
                  </a:lnTo>
                  <a:lnTo>
                    <a:pt x="3088" y="1186"/>
                  </a:lnTo>
                  <a:lnTo>
                    <a:pt x="3101" y="1188"/>
                  </a:lnTo>
                  <a:lnTo>
                    <a:pt x="3118" y="1191"/>
                  </a:lnTo>
                  <a:lnTo>
                    <a:pt x="3137" y="1198"/>
                  </a:lnTo>
                  <a:lnTo>
                    <a:pt x="3159" y="1205"/>
                  </a:lnTo>
                  <a:lnTo>
                    <a:pt x="3158" y="1207"/>
                  </a:lnTo>
                  <a:lnTo>
                    <a:pt x="3158" y="1210"/>
                  </a:lnTo>
                  <a:lnTo>
                    <a:pt x="3156" y="1221"/>
                  </a:lnTo>
                  <a:lnTo>
                    <a:pt x="3152" y="1231"/>
                  </a:lnTo>
                  <a:lnTo>
                    <a:pt x="3148" y="1242"/>
                  </a:lnTo>
                  <a:lnTo>
                    <a:pt x="3144" y="1252"/>
                  </a:lnTo>
                  <a:lnTo>
                    <a:pt x="3137" y="1262"/>
                  </a:lnTo>
                  <a:lnTo>
                    <a:pt x="3131" y="1271"/>
                  </a:lnTo>
                  <a:lnTo>
                    <a:pt x="3124" y="1279"/>
                  </a:lnTo>
                  <a:lnTo>
                    <a:pt x="3116" y="1288"/>
                  </a:lnTo>
                  <a:lnTo>
                    <a:pt x="3100" y="1303"/>
                  </a:lnTo>
                  <a:lnTo>
                    <a:pt x="3083" y="1317"/>
                  </a:lnTo>
                  <a:lnTo>
                    <a:pt x="3066" y="1328"/>
                  </a:lnTo>
                  <a:lnTo>
                    <a:pt x="3051" y="1338"/>
                  </a:lnTo>
                  <a:lnTo>
                    <a:pt x="3036" y="1347"/>
                  </a:lnTo>
                  <a:lnTo>
                    <a:pt x="3016" y="1355"/>
                  </a:lnTo>
                  <a:lnTo>
                    <a:pt x="2995" y="1363"/>
                  </a:lnTo>
                  <a:lnTo>
                    <a:pt x="2972" y="1372"/>
                  </a:lnTo>
                  <a:lnTo>
                    <a:pt x="2950" y="1381"/>
                  </a:lnTo>
                  <a:lnTo>
                    <a:pt x="2928" y="1389"/>
                  </a:lnTo>
                  <a:lnTo>
                    <a:pt x="2909" y="1398"/>
                  </a:lnTo>
                  <a:lnTo>
                    <a:pt x="2892" y="1407"/>
                  </a:lnTo>
                  <a:lnTo>
                    <a:pt x="2887" y="1411"/>
                  </a:lnTo>
                  <a:lnTo>
                    <a:pt x="2881" y="1416"/>
                  </a:lnTo>
                  <a:lnTo>
                    <a:pt x="2879" y="1423"/>
                  </a:lnTo>
                  <a:lnTo>
                    <a:pt x="2877" y="1429"/>
                  </a:lnTo>
                  <a:lnTo>
                    <a:pt x="2877" y="1437"/>
                  </a:lnTo>
                  <a:lnTo>
                    <a:pt x="2877" y="1445"/>
                  </a:lnTo>
                  <a:lnTo>
                    <a:pt x="2879" y="1452"/>
                  </a:lnTo>
                  <a:lnTo>
                    <a:pt x="2882" y="1461"/>
                  </a:lnTo>
                  <a:lnTo>
                    <a:pt x="2890" y="1478"/>
                  </a:lnTo>
                  <a:lnTo>
                    <a:pt x="2900" y="1496"/>
                  </a:lnTo>
                  <a:lnTo>
                    <a:pt x="2912" y="1512"/>
                  </a:lnTo>
                  <a:lnTo>
                    <a:pt x="2923" y="1527"/>
                  </a:lnTo>
                  <a:lnTo>
                    <a:pt x="2928" y="1536"/>
                  </a:lnTo>
                  <a:lnTo>
                    <a:pt x="2935" y="1548"/>
                  </a:lnTo>
                  <a:lnTo>
                    <a:pt x="2940" y="1562"/>
                  </a:lnTo>
                  <a:lnTo>
                    <a:pt x="2946" y="1578"/>
                  </a:lnTo>
                  <a:lnTo>
                    <a:pt x="2955" y="1613"/>
                  </a:lnTo>
                  <a:lnTo>
                    <a:pt x="2964" y="1652"/>
                  </a:lnTo>
                  <a:lnTo>
                    <a:pt x="2973" y="1687"/>
                  </a:lnTo>
                  <a:lnTo>
                    <a:pt x="2978" y="1718"/>
                  </a:lnTo>
                  <a:lnTo>
                    <a:pt x="2983" y="1740"/>
                  </a:lnTo>
                  <a:lnTo>
                    <a:pt x="2984" y="1747"/>
                  </a:lnTo>
                  <a:lnTo>
                    <a:pt x="2991" y="1751"/>
                  </a:lnTo>
                  <a:lnTo>
                    <a:pt x="3012" y="1758"/>
                  </a:lnTo>
                  <a:lnTo>
                    <a:pt x="3007" y="1756"/>
                  </a:lnTo>
                  <a:lnTo>
                    <a:pt x="3001" y="1754"/>
                  </a:lnTo>
                  <a:lnTo>
                    <a:pt x="2947" y="1785"/>
                  </a:lnTo>
                  <a:lnTo>
                    <a:pt x="2939" y="1795"/>
                  </a:lnTo>
                  <a:lnTo>
                    <a:pt x="2917" y="1818"/>
                  </a:lnTo>
                  <a:lnTo>
                    <a:pt x="2902" y="1832"/>
                  </a:lnTo>
                  <a:lnTo>
                    <a:pt x="2884" y="1845"/>
                  </a:lnTo>
                  <a:lnTo>
                    <a:pt x="2873" y="1852"/>
                  </a:lnTo>
                  <a:lnTo>
                    <a:pt x="2862" y="1858"/>
                  </a:lnTo>
                  <a:lnTo>
                    <a:pt x="2851" y="1864"/>
                  </a:lnTo>
                  <a:lnTo>
                    <a:pt x="2839" y="1869"/>
                  </a:lnTo>
                  <a:lnTo>
                    <a:pt x="2827" y="1874"/>
                  </a:lnTo>
                  <a:lnTo>
                    <a:pt x="2817" y="1879"/>
                  </a:lnTo>
                  <a:lnTo>
                    <a:pt x="2808" y="1884"/>
                  </a:lnTo>
                  <a:lnTo>
                    <a:pt x="2801" y="1889"/>
                  </a:lnTo>
                  <a:lnTo>
                    <a:pt x="2794" y="1894"/>
                  </a:lnTo>
                  <a:lnTo>
                    <a:pt x="2790" y="1901"/>
                  </a:lnTo>
                  <a:lnTo>
                    <a:pt x="2785" y="1906"/>
                  </a:lnTo>
                  <a:lnTo>
                    <a:pt x="2781" y="1912"/>
                  </a:lnTo>
                  <a:lnTo>
                    <a:pt x="2769" y="1936"/>
                  </a:lnTo>
                  <a:lnTo>
                    <a:pt x="2755" y="1961"/>
                  </a:lnTo>
                  <a:lnTo>
                    <a:pt x="2751" y="1967"/>
                  </a:lnTo>
                  <a:lnTo>
                    <a:pt x="2749" y="1973"/>
                  </a:lnTo>
                  <a:lnTo>
                    <a:pt x="2746" y="1978"/>
                  </a:lnTo>
                  <a:lnTo>
                    <a:pt x="2746" y="1983"/>
                  </a:lnTo>
                  <a:lnTo>
                    <a:pt x="2748" y="1989"/>
                  </a:lnTo>
                  <a:lnTo>
                    <a:pt x="2749" y="1993"/>
                  </a:lnTo>
                  <a:lnTo>
                    <a:pt x="2751" y="1999"/>
                  </a:lnTo>
                  <a:lnTo>
                    <a:pt x="2754" y="2004"/>
                  </a:lnTo>
                  <a:lnTo>
                    <a:pt x="2773" y="2028"/>
                  </a:lnTo>
                  <a:lnTo>
                    <a:pt x="2797" y="2061"/>
                  </a:lnTo>
                  <a:lnTo>
                    <a:pt x="2803" y="2069"/>
                  </a:lnTo>
                  <a:lnTo>
                    <a:pt x="2808" y="2076"/>
                  </a:lnTo>
                  <a:lnTo>
                    <a:pt x="2814" y="2082"/>
                  </a:lnTo>
                  <a:lnTo>
                    <a:pt x="2818" y="2087"/>
                  </a:lnTo>
                  <a:lnTo>
                    <a:pt x="2824" y="2090"/>
                  </a:lnTo>
                  <a:lnTo>
                    <a:pt x="2828" y="2093"/>
                  </a:lnTo>
                  <a:lnTo>
                    <a:pt x="2834" y="2094"/>
                  </a:lnTo>
                  <a:lnTo>
                    <a:pt x="2839" y="2096"/>
                  </a:lnTo>
                  <a:lnTo>
                    <a:pt x="2865" y="2096"/>
                  </a:lnTo>
                  <a:lnTo>
                    <a:pt x="2905" y="2093"/>
                  </a:lnTo>
                  <a:lnTo>
                    <a:pt x="2916" y="2094"/>
                  </a:lnTo>
                  <a:lnTo>
                    <a:pt x="2926" y="2097"/>
                  </a:lnTo>
                  <a:lnTo>
                    <a:pt x="2933" y="2100"/>
                  </a:lnTo>
                  <a:lnTo>
                    <a:pt x="2938" y="2103"/>
                  </a:lnTo>
                  <a:lnTo>
                    <a:pt x="2942" y="2109"/>
                  </a:lnTo>
                  <a:lnTo>
                    <a:pt x="2945" y="2114"/>
                  </a:lnTo>
                  <a:lnTo>
                    <a:pt x="2945" y="2121"/>
                  </a:lnTo>
                  <a:lnTo>
                    <a:pt x="2945" y="2128"/>
                  </a:lnTo>
                  <a:lnTo>
                    <a:pt x="2941" y="2143"/>
                  </a:lnTo>
                  <a:lnTo>
                    <a:pt x="2936" y="2161"/>
                  </a:lnTo>
                  <a:lnTo>
                    <a:pt x="2928" y="2177"/>
                  </a:lnTo>
                  <a:lnTo>
                    <a:pt x="2922" y="2193"/>
                  </a:lnTo>
                  <a:lnTo>
                    <a:pt x="2917" y="2207"/>
                  </a:lnTo>
                  <a:lnTo>
                    <a:pt x="2914" y="2213"/>
                  </a:lnTo>
                  <a:lnTo>
                    <a:pt x="2913" y="2215"/>
                  </a:lnTo>
                  <a:lnTo>
                    <a:pt x="2911" y="2216"/>
                  </a:lnTo>
                  <a:lnTo>
                    <a:pt x="2908" y="2217"/>
                  </a:lnTo>
                  <a:lnTo>
                    <a:pt x="2904" y="2218"/>
                  </a:lnTo>
                  <a:lnTo>
                    <a:pt x="2892" y="2221"/>
                  </a:lnTo>
                  <a:lnTo>
                    <a:pt x="2874" y="2224"/>
                  </a:lnTo>
                  <a:lnTo>
                    <a:pt x="2845" y="2232"/>
                  </a:lnTo>
                  <a:lnTo>
                    <a:pt x="2805" y="2244"/>
                  </a:lnTo>
                  <a:lnTo>
                    <a:pt x="2783" y="2251"/>
                  </a:lnTo>
                  <a:lnTo>
                    <a:pt x="2765" y="2260"/>
                  </a:lnTo>
                  <a:lnTo>
                    <a:pt x="2750" y="2267"/>
                  </a:lnTo>
                  <a:lnTo>
                    <a:pt x="2737" y="2275"/>
                  </a:lnTo>
                  <a:lnTo>
                    <a:pt x="2726" y="2283"/>
                  </a:lnTo>
                  <a:lnTo>
                    <a:pt x="2717" y="2291"/>
                  </a:lnTo>
                  <a:lnTo>
                    <a:pt x="2711" y="2299"/>
                  </a:lnTo>
                  <a:lnTo>
                    <a:pt x="2705" y="2307"/>
                  </a:lnTo>
                  <a:lnTo>
                    <a:pt x="2701" y="2315"/>
                  </a:lnTo>
                  <a:lnTo>
                    <a:pt x="2697" y="2324"/>
                  </a:lnTo>
                  <a:lnTo>
                    <a:pt x="2695" y="2333"/>
                  </a:lnTo>
                  <a:lnTo>
                    <a:pt x="2693" y="2340"/>
                  </a:lnTo>
                  <a:lnTo>
                    <a:pt x="2688" y="2359"/>
                  </a:lnTo>
                  <a:lnTo>
                    <a:pt x="2680" y="2377"/>
                  </a:lnTo>
                  <a:lnTo>
                    <a:pt x="2676" y="2385"/>
                  </a:lnTo>
                  <a:lnTo>
                    <a:pt x="2671" y="2392"/>
                  </a:lnTo>
                  <a:lnTo>
                    <a:pt x="2667" y="2397"/>
                  </a:lnTo>
                  <a:lnTo>
                    <a:pt x="2663" y="2400"/>
                  </a:lnTo>
                  <a:lnTo>
                    <a:pt x="2654" y="2405"/>
                  </a:lnTo>
                  <a:lnTo>
                    <a:pt x="2646" y="2406"/>
                  </a:lnTo>
                  <a:lnTo>
                    <a:pt x="2638" y="2408"/>
                  </a:lnTo>
                  <a:lnTo>
                    <a:pt x="2628" y="2412"/>
                  </a:lnTo>
                  <a:lnTo>
                    <a:pt x="2622" y="2415"/>
                  </a:lnTo>
                  <a:lnTo>
                    <a:pt x="2617" y="2421"/>
                  </a:lnTo>
                  <a:lnTo>
                    <a:pt x="2611" y="2426"/>
                  </a:lnTo>
                  <a:lnTo>
                    <a:pt x="2605" y="2435"/>
                  </a:lnTo>
                  <a:lnTo>
                    <a:pt x="2598" y="2444"/>
                  </a:lnTo>
                  <a:lnTo>
                    <a:pt x="2591" y="2451"/>
                  </a:lnTo>
                  <a:lnTo>
                    <a:pt x="2582" y="2457"/>
                  </a:lnTo>
                  <a:lnTo>
                    <a:pt x="2573" y="2461"/>
                  </a:lnTo>
                  <a:lnTo>
                    <a:pt x="2564" y="2466"/>
                  </a:lnTo>
                  <a:lnTo>
                    <a:pt x="2554" y="2468"/>
                  </a:lnTo>
                  <a:lnTo>
                    <a:pt x="2544" y="2470"/>
                  </a:lnTo>
                  <a:lnTo>
                    <a:pt x="2534" y="2471"/>
                  </a:lnTo>
                  <a:lnTo>
                    <a:pt x="2517" y="2471"/>
                  </a:lnTo>
                  <a:lnTo>
                    <a:pt x="2503" y="2470"/>
                  </a:lnTo>
                  <a:lnTo>
                    <a:pt x="2493" y="2469"/>
                  </a:lnTo>
                  <a:lnTo>
                    <a:pt x="2489" y="2469"/>
                  </a:lnTo>
                  <a:lnTo>
                    <a:pt x="2489" y="2560"/>
                  </a:lnTo>
                  <a:lnTo>
                    <a:pt x="2487" y="2567"/>
                  </a:lnTo>
                  <a:lnTo>
                    <a:pt x="2482" y="2584"/>
                  </a:lnTo>
                  <a:lnTo>
                    <a:pt x="2474" y="2609"/>
                  </a:lnTo>
                  <a:lnTo>
                    <a:pt x="2466" y="2641"/>
                  </a:lnTo>
                  <a:lnTo>
                    <a:pt x="2456" y="2672"/>
                  </a:lnTo>
                  <a:lnTo>
                    <a:pt x="2447" y="2704"/>
                  </a:lnTo>
                  <a:lnTo>
                    <a:pt x="2437" y="2731"/>
                  </a:lnTo>
                  <a:lnTo>
                    <a:pt x="2431" y="2752"/>
                  </a:lnTo>
                  <a:lnTo>
                    <a:pt x="2426" y="2759"/>
                  </a:lnTo>
                  <a:lnTo>
                    <a:pt x="2419" y="2767"/>
                  </a:lnTo>
                  <a:lnTo>
                    <a:pt x="2410" y="2773"/>
                  </a:lnTo>
                  <a:lnTo>
                    <a:pt x="2399" y="2780"/>
                  </a:lnTo>
                  <a:lnTo>
                    <a:pt x="2386" y="2787"/>
                  </a:lnTo>
                  <a:lnTo>
                    <a:pt x="2373" y="2791"/>
                  </a:lnTo>
                  <a:lnTo>
                    <a:pt x="2358" y="2796"/>
                  </a:lnTo>
                  <a:lnTo>
                    <a:pt x="2342" y="2800"/>
                  </a:lnTo>
                  <a:lnTo>
                    <a:pt x="2326" y="2802"/>
                  </a:lnTo>
                  <a:lnTo>
                    <a:pt x="2309" y="2804"/>
                  </a:lnTo>
                  <a:lnTo>
                    <a:pt x="2293" y="2804"/>
                  </a:lnTo>
                  <a:lnTo>
                    <a:pt x="2277" y="2803"/>
                  </a:lnTo>
                  <a:lnTo>
                    <a:pt x="2262" y="2801"/>
                  </a:lnTo>
                  <a:lnTo>
                    <a:pt x="2247" y="2797"/>
                  </a:lnTo>
                  <a:lnTo>
                    <a:pt x="2234" y="2792"/>
                  </a:lnTo>
                  <a:lnTo>
                    <a:pt x="2222" y="2784"/>
                  </a:lnTo>
                  <a:lnTo>
                    <a:pt x="2212" y="2778"/>
                  </a:lnTo>
                  <a:lnTo>
                    <a:pt x="2201" y="2771"/>
                  </a:lnTo>
                  <a:lnTo>
                    <a:pt x="2191" y="2766"/>
                  </a:lnTo>
                  <a:lnTo>
                    <a:pt x="2182" y="2763"/>
                  </a:lnTo>
                  <a:lnTo>
                    <a:pt x="2172" y="2759"/>
                  </a:lnTo>
                  <a:lnTo>
                    <a:pt x="2163" y="2756"/>
                  </a:lnTo>
                  <a:lnTo>
                    <a:pt x="2154" y="2755"/>
                  </a:lnTo>
                  <a:lnTo>
                    <a:pt x="2146" y="2754"/>
                  </a:lnTo>
                  <a:lnTo>
                    <a:pt x="2128" y="2753"/>
                  </a:lnTo>
                  <a:lnTo>
                    <a:pt x="2112" y="2754"/>
                  </a:lnTo>
                  <a:lnTo>
                    <a:pt x="2097" y="2757"/>
                  </a:lnTo>
                  <a:lnTo>
                    <a:pt x="2080" y="2759"/>
                  </a:lnTo>
                  <a:lnTo>
                    <a:pt x="2074" y="2760"/>
                  </a:lnTo>
                  <a:lnTo>
                    <a:pt x="2065" y="2760"/>
                  </a:lnTo>
                  <a:lnTo>
                    <a:pt x="2055" y="2759"/>
                  </a:lnTo>
                  <a:lnTo>
                    <a:pt x="2044" y="2757"/>
                  </a:lnTo>
                  <a:lnTo>
                    <a:pt x="2021" y="2751"/>
                  </a:lnTo>
                  <a:lnTo>
                    <a:pt x="1996" y="2742"/>
                  </a:lnTo>
                  <a:lnTo>
                    <a:pt x="1996" y="2715"/>
                  </a:lnTo>
                  <a:lnTo>
                    <a:pt x="2086" y="2624"/>
                  </a:lnTo>
                  <a:lnTo>
                    <a:pt x="2090" y="2624"/>
                  </a:lnTo>
                  <a:lnTo>
                    <a:pt x="2100" y="2622"/>
                  </a:lnTo>
                  <a:lnTo>
                    <a:pt x="2107" y="2621"/>
                  </a:lnTo>
                  <a:lnTo>
                    <a:pt x="2114" y="2619"/>
                  </a:lnTo>
                  <a:lnTo>
                    <a:pt x="2123" y="2617"/>
                  </a:lnTo>
                  <a:lnTo>
                    <a:pt x="2132" y="2612"/>
                  </a:lnTo>
                  <a:lnTo>
                    <a:pt x="2140" y="2608"/>
                  </a:lnTo>
                  <a:lnTo>
                    <a:pt x="2148" y="2602"/>
                  </a:lnTo>
                  <a:lnTo>
                    <a:pt x="2156" y="2595"/>
                  </a:lnTo>
                  <a:lnTo>
                    <a:pt x="2162" y="2586"/>
                  </a:lnTo>
                  <a:lnTo>
                    <a:pt x="2169" y="2575"/>
                  </a:lnTo>
                  <a:lnTo>
                    <a:pt x="2173" y="2563"/>
                  </a:lnTo>
                  <a:lnTo>
                    <a:pt x="2176" y="2549"/>
                  </a:lnTo>
                  <a:lnTo>
                    <a:pt x="2176" y="2533"/>
                  </a:lnTo>
                  <a:lnTo>
                    <a:pt x="2176" y="2517"/>
                  </a:lnTo>
                  <a:lnTo>
                    <a:pt x="2173" y="2499"/>
                  </a:lnTo>
                  <a:lnTo>
                    <a:pt x="2169" y="2483"/>
                  </a:lnTo>
                  <a:lnTo>
                    <a:pt x="2162" y="2467"/>
                  </a:lnTo>
                  <a:lnTo>
                    <a:pt x="2156" y="2451"/>
                  </a:lnTo>
                  <a:lnTo>
                    <a:pt x="2148" y="2436"/>
                  </a:lnTo>
                  <a:lnTo>
                    <a:pt x="2140" y="2422"/>
                  </a:lnTo>
                  <a:lnTo>
                    <a:pt x="2132" y="2409"/>
                  </a:lnTo>
                  <a:lnTo>
                    <a:pt x="2114" y="2386"/>
                  </a:lnTo>
                  <a:lnTo>
                    <a:pt x="2100" y="2368"/>
                  </a:lnTo>
                  <a:lnTo>
                    <a:pt x="2090" y="2356"/>
                  </a:lnTo>
                  <a:lnTo>
                    <a:pt x="2086" y="2352"/>
                  </a:lnTo>
                  <a:lnTo>
                    <a:pt x="2086" y="2350"/>
                  </a:lnTo>
                  <a:lnTo>
                    <a:pt x="2086" y="2340"/>
                  </a:lnTo>
                  <a:lnTo>
                    <a:pt x="2086" y="2314"/>
                  </a:lnTo>
                  <a:lnTo>
                    <a:pt x="2086" y="2261"/>
                  </a:lnTo>
                  <a:lnTo>
                    <a:pt x="2087" y="2246"/>
                  </a:lnTo>
                  <a:lnTo>
                    <a:pt x="2090" y="2232"/>
                  </a:lnTo>
                  <a:lnTo>
                    <a:pt x="2095" y="2218"/>
                  </a:lnTo>
                  <a:lnTo>
                    <a:pt x="2100" y="2208"/>
                  </a:lnTo>
                  <a:lnTo>
                    <a:pt x="2107" y="2198"/>
                  </a:lnTo>
                  <a:lnTo>
                    <a:pt x="2114" y="2188"/>
                  </a:lnTo>
                  <a:lnTo>
                    <a:pt x="2123" y="2179"/>
                  </a:lnTo>
                  <a:lnTo>
                    <a:pt x="2132" y="2171"/>
                  </a:lnTo>
                  <a:lnTo>
                    <a:pt x="2140" y="2162"/>
                  </a:lnTo>
                  <a:lnTo>
                    <a:pt x="2148" y="2153"/>
                  </a:lnTo>
                  <a:lnTo>
                    <a:pt x="2156" y="2144"/>
                  </a:lnTo>
                  <a:lnTo>
                    <a:pt x="2162" y="2134"/>
                  </a:lnTo>
                  <a:lnTo>
                    <a:pt x="2169" y="2123"/>
                  </a:lnTo>
                  <a:lnTo>
                    <a:pt x="2173" y="2110"/>
                  </a:lnTo>
                  <a:lnTo>
                    <a:pt x="2176" y="2096"/>
                  </a:lnTo>
                  <a:lnTo>
                    <a:pt x="2176" y="2080"/>
                  </a:lnTo>
                  <a:lnTo>
                    <a:pt x="2176" y="2063"/>
                  </a:lnTo>
                  <a:lnTo>
                    <a:pt x="2173" y="2047"/>
                  </a:lnTo>
                  <a:lnTo>
                    <a:pt x="2169" y="2029"/>
                  </a:lnTo>
                  <a:lnTo>
                    <a:pt x="2162" y="2014"/>
                  </a:lnTo>
                  <a:lnTo>
                    <a:pt x="2156" y="1998"/>
                  </a:lnTo>
                  <a:lnTo>
                    <a:pt x="2148" y="1982"/>
                  </a:lnTo>
                  <a:lnTo>
                    <a:pt x="2140" y="1968"/>
                  </a:lnTo>
                  <a:lnTo>
                    <a:pt x="2132" y="1955"/>
                  </a:lnTo>
                  <a:lnTo>
                    <a:pt x="2114" y="1932"/>
                  </a:lnTo>
                  <a:lnTo>
                    <a:pt x="2100" y="1914"/>
                  </a:lnTo>
                  <a:lnTo>
                    <a:pt x="2090" y="1903"/>
                  </a:lnTo>
                  <a:lnTo>
                    <a:pt x="2086" y="1899"/>
                  </a:lnTo>
                  <a:lnTo>
                    <a:pt x="2086" y="1891"/>
                  </a:lnTo>
                  <a:lnTo>
                    <a:pt x="2086" y="1869"/>
                  </a:lnTo>
                  <a:lnTo>
                    <a:pt x="2086" y="1837"/>
                  </a:lnTo>
                  <a:lnTo>
                    <a:pt x="2086" y="1796"/>
                  </a:lnTo>
                  <a:lnTo>
                    <a:pt x="2086" y="1753"/>
                  </a:lnTo>
                  <a:lnTo>
                    <a:pt x="2086" y="1707"/>
                  </a:lnTo>
                  <a:lnTo>
                    <a:pt x="2086" y="1665"/>
                  </a:lnTo>
                  <a:lnTo>
                    <a:pt x="2086" y="1626"/>
                  </a:lnTo>
                  <a:lnTo>
                    <a:pt x="2085" y="1610"/>
                  </a:lnTo>
                  <a:lnTo>
                    <a:pt x="2083" y="1597"/>
                  </a:lnTo>
                  <a:lnTo>
                    <a:pt x="2077" y="1584"/>
                  </a:lnTo>
                  <a:lnTo>
                    <a:pt x="2072" y="1574"/>
                  </a:lnTo>
                  <a:lnTo>
                    <a:pt x="2065" y="1566"/>
                  </a:lnTo>
                  <a:lnTo>
                    <a:pt x="2058" y="1558"/>
                  </a:lnTo>
                  <a:lnTo>
                    <a:pt x="2049" y="1552"/>
                  </a:lnTo>
                  <a:lnTo>
                    <a:pt x="2040" y="1547"/>
                  </a:lnTo>
                  <a:lnTo>
                    <a:pt x="2033" y="1544"/>
                  </a:lnTo>
                  <a:lnTo>
                    <a:pt x="2024" y="1540"/>
                  </a:lnTo>
                  <a:lnTo>
                    <a:pt x="2016" y="1538"/>
                  </a:lnTo>
                  <a:lnTo>
                    <a:pt x="2010" y="1537"/>
                  </a:lnTo>
                  <a:lnTo>
                    <a:pt x="1999" y="1536"/>
                  </a:lnTo>
                  <a:lnTo>
                    <a:pt x="1996" y="1536"/>
                  </a:lnTo>
                  <a:lnTo>
                    <a:pt x="1991" y="1536"/>
                  </a:lnTo>
                  <a:lnTo>
                    <a:pt x="1981" y="1537"/>
                  </a:lnTo>
                  <a:lnTo>
                    <a:pt x="1974" y="1538"/>
                  </a:lnTo>
                  <a:lnTo>
                    <a:pt x="1966" y="1540"/>
                  </a:lnTo>
                  <a:lnTo>
                    <a:pt x="1959" y="1544"/>
                  </a:lnTo>
                  <a:lnTo>
                    <a:pt x="1950" y="1547"/>
                  </a:lnTo>
                  <a:lnTo>
                    <a:pt x="1941" y="1552"/>
                  </a:lnTo>
                  <a:lnTo>
                    <a:pt x="1933" y="1558"/>
                  </a:lnTo>
                  <a:lnTo>
                    <a:pt x="1926" y="1566"/>
                  </a:lnTo>
                  <a:lnTo>
                    <a:pt x="1918" y="1574"/>
                  </a:lnTo>
                  <a:lnTo>
                    <a:pt x="1913" y="1584"/>
                  </a:lnTo>
                  <a:lnTo>
                    <a:pt x="1908" y="1597"/>
                  </a:lnTo>
                  <a:lnTo>
                    <a:pt x="1905" y="1610"/>
                  </a:lnTo>
                  <a:lnTo>
                    <a:pt x="1904" y="1626"/>
                  </a:lnTo>
                  <a:lnTo>
                    <a:pt x="1905" y="1644"/>
                  </a:lnTo>
                  <a:lnTo>
                    <a:pt x="1908" y="1660"/>
                  </a:lnTo>
                  <a:lnTo>
                    <a:pt x="1913" y="1677"/>
                  </a:lnTo>
                  <a:lnTo>
                    <a:pt x="1918" y="1693"/>
                  </a:lnTo>
                  <a:lnTo>
                    <a:pt x="1926" y="1709"/>
                  </a:lnTo>
                  <a:lnTo>
                    <a:pt x="1933" y="1723"/>
                  </a:lnTo>
                  <a:lnTo>
                    <a:pt x="1941" y="1737"/>
                  </a:lnTo>
                  <a:lnTo>
                    <a:pt x="1950" y="1752"/>
                  </a:lnTo>
                  <a:lnTo>
                    <a:pt x="1966" y="1774"/>
                  </a:lnTo>
                  <a:lnTo>
                    <a:pt x="1981" y="1792"/>
                  </a:lnTo>
                  <a:lnTo>
                    <a:pt x="1991" y="1804"/>
                  </a:lnTo>
                  <a:lnTo>
                    <a:pt x="1996" y="1808"/>
                  </a:lnTo>
                  <a:lnTo>
                    <a:pt x="1991" y="1808"/>
                  </a:lnTo>
                  <a:lnTo>
                    <a:pt x="1981" y="1809"/>
                  </a:lnTo>
                  <a:lnTo>
                    <a:pt x="1974" y="1810"/>
                  </a:lnTo>
                  <a:lnTo>
                    <a:pt x="1966" y="1813"/>
                  </a:lnTo>
                  <a:lnTo>
                    <a:pt x="1959" y="1816"/>
                  </a:lnTo>
                  <a:lnTo>
                    <a:pt x="1950" y="1819"/>
                  </a:lnTo>
                  <a:lnTo>
                    <a:pt x="1941" y="1825"/>
                  </a:lnTo>
                  <a:lnTo>
                    <a:pt x="1933" y="1830"/>
                  </a:lnTo>
                  <a:lnTo>
                    <a:pt x="1926" y="1838"/>
                  </a:lnTo>
                  <a:lnTo>
                    <a:pt x="1918" y="1846"/>
                  </a:lnTo>
                  <a:lnTo>
                    <a:pt x="1913" y="1856"/>
                  </a:lnTo>
                  <a:lnTo>
                    <a:pt x="1908" y="1869"/>
                  </a:lnTo>
                  <a:lnTo>
                    <a:pt x="1905" y="1882"/>
                  </a:lnTo>
                  <a:lnTo>
                    <a:pt x="1904" y="1899"/>
                  </a:lnTo>
                  <a:lnTo>
                    <a:pt x="1904" y="1940"/>
                  </a:lnTo>
                  <a:lnTo>
                    <a:pt x="1903" y="1993"/>
                  </a:lnTo>
                  <a:lnTo>
                    <a:pt x="1902" y="2023"/>
                  </a:lnTo>
                  <a:lnTo>
                    <a:pt x="1900" y="2053"/>
                  </a:lnTo>
                  <a:lnTo>
                    <a:pt x="1896" y="2084"/>
                  </a:lnTo>
                  <a:lnTo>
                    <a:pt x="1893" y="2114"/>
                  </a:lnTo>
                  <a:lnTo>
                    <a:pt x="1889" y="2143"/>
                  </a:lnTo>
                  <a:lnTo>
                    <a:pt x="1882" y="2171"/>
                  </a:lnTo>
                  <a:lnTo>
                    <a:pt x="1879" y="2184"/>
                  </a:lnTo>
                  <a:lnTo>
                    <a:pt x="1875" y="2196"/>
                  </a:lnTo>
                  <a:lnTo>
                    <a:pt x="1870" y="2207"/>
                  </a:lnTo>
                  <a:lnTo>
                    <a:pt x="1866" y="2217"/>
                  </a:lnTo>
                  <a:lnTo>
                    <a:pt x="1862" y="2227"/>
                  </a:lnTo>
                  <a:lnTo>
                    <a:pt x="1856" y="2236"/>
                  </a:lnTo>
                  <a:lnTo>
                    <a:pt x="1850" y="2244"/>
                  </a:lnTo>
                  <a:lnTo>
                    <a:pt x="1844" y="2250"/>
                  </a:lnTo>
                  <a:lnTo>
                    <a:pt x="1837" y="2254"/>
                  </a:lnTo>
                  <a:lnTo>
                    <a:pt x="1830" y="2259"/>
                  </a:lnTo>
                  <a:lnTo>
                    <a:pt x="1822" y="2261"/>
                  </a:lnTo>
                  <a:lnTo>
                    <a:pt x="1814" y="2261"/>
                  </a:lnTo>
                  <a:lnTo>
                    <a:pt x="1780" y="2261"/>
                  </a:lnTo>
                  <a:lnTo>
                    <a:pt x="1747" y="2261"/>
                  </a:lnTo>
                  <a:lnTo>
                    <a:pt x="1717" y="2261"/>
                  </a:lnTo>
                  <a:lnTo>
                    <a:pt x="1690" y="2261"/>
                  </a:lnTo>
                  <a:lnTo>
                    <a:pt x="1666" y="2261"/>
                  </a:lnTo>
                  <a:lnTo>
                    <a:pt x="1648" y="2261"/>
                  </a:lnTo>
                  <a:lnTo>
                    <a:pt x="1636" y="2261"/>
                  </a:lnTo>
                  <a:lnTo>
                    <a:pt x="1632" y="2261"/>
                  </a:lnTo>
                  <a:lnTo>
                    <a:pt x="1629" y="2273"/>
                  </a:lnTo>
                  <a:lnTo>
                    <a:pt x="1617" y="2302"/>
                  </a:lnTo>
                  <a:lnTo>
                    <a:pt x="1609" y="2322"/>
                  </a:lnTo>
                  <a:lnTo>
                    <a:pt x="1599" y="2343"/>
                  </a:lnTo>
                  <a:lnTo>
                    <a:pt x="1589" y="2364"/>
                  </a:lnTo>
                  <a:lnTo>
                    <a:pt x="1575" y="2386"/>
                  </a:lnTo>
                  <a:lnTo>
                    <a:pt x="1562" y="2407"/>
                  </a:lnTo>
                  <a:lnTo>
                    <a:pt x="1548" y="2425"/>
                  </a:lnTo>
                  <a:lnTo>
                    <a:pt x="1541" y="2434"/>
                  </a:lnTo>
                  <a:lnTo>
                    <a:pt x="1533" y="2440"/>
                  </a:lnTo>
                  <a:lnTo>
                    <a:pt x="1525" y="2447"/>
                  </a:lnTo>
                  <a:lnTo>
                    <a:pt x="1518" y="2452"/>
                  </a:lnTo>
                  <a:lnTo>
                    <a:pt x="1510" y="2457"/>
                  </a:lnTo>
                  <a:lnTo>
                    <a:pt x="1501" y="2460"/>
                  </a:lnTo>
                  <a:lnTo>
                    <a:pt x="1493" y="2461"/>
                  </a:lnTo>
                  <a:lnTo>
                    <a:pt x="1485" y="2461"/>
                  </a:lnTo>
                  <a:lnTo>
                    <a:pt x="1476" y="2459"/>
                  </a:lnTo>
                  <a:lnTo>
                    <a:pt x="1468" y="2456"/>
                  </a:lnTo>
                  <a:lnTo>
                    <a:pt x="1460" y="2450"/>
                  </a:lnTo>
                  <a:lnTo>
                    <a:pt x="1451" y="2443"/>
                  </a:lnTo>
                  <a:lnTo>
                    <a:pt x="1434" y="2426"/>
                  </a:lnTo>
                  <a:lnTo>
                    <a:pt x="1418" y="2413"/>
                  </a:lnTo>
                  <a:lnTo>
                    <a:pt x="1400" y="2400"/>
                  </a:lnTo>
                  <a:lnTo>
                    <a:pt x="1385" y="2390"/>
                  </a:lnTo>
                  <a:lnTo>
                    <a:pt x="1369" y="2382"/>
                  </a:lnTo>
                  <a:lnTo>
                    <a:pt x="1353" y="2374"/>
                  </a:lnTo>
                  <a:lnTo>
                    <a:pt x="1339" y="2369"/>
                  </a:lnTo>
                  <a:lnTo>
                    <a:pt x="1326" y="2363"/>
                  </a:lnTo>
                  <a:lnTo>
                    <a:pt x="1303" y="2357"/>
                  </a:lnTo>
                  <a:lnTo>
                    <a:pt x="1285" y="2353"/>
                  </a:lnTo>
                  <a:lnTo>
                    <a:pt x="1274" y="2352"/>
                  </a:lnTo>
                  <a:lnTo>
                    <a:pt x="1270" y="2352"/>
                  </a:lnTo>
                  <a:lnTo>
                    <a:pt x="1179" y="2352"/>
                  </a:lnTo>
                  <a:lnTo>
                    <a:pt x="1179" y="2533"/>
                  </a:lnTo>
                  <a:lnTo>
                    <a:pt x="1175" y="2533"/>
                  </a:lnTo>
                  <a:lnTo>
                    <a:pt x="1163" y="2532"/>
                  </a:lnTo>
                  <a:lnTo>
                    <a:pt x="1146" y="2529"/>
                  </a:lnTo>
                  <a:lnTo>
                    <a:pt x="1123" y="2522"/>
                  </a:lnTo>
                  <a:lnTo>
                    <a:pt x="1109" y="2518"/>
                  </a:lnTo>
                  <a:lnTo>
                    <a:pt x="1094" y="2511"/>
                  </a:lnTo>
                  <a:lnTo>
                    <a:pt x="1080" y="2504"/>
                  </a:lnTo>
                  <a:lnTo>
                    <a:pt x="1064" y="2495"/>
                  </a:lnTo>
                  <a:lnTo>
                    <a:pt x="1048" y="2485"/>
                  </a:lnTo>
                  <a:lnTo>
                    <a:pt x="1031" y="2473"/>
                  </a:lnTo>
                  <a:lnTo>
                    <a:pt x="1015" y="2459"/>
                  </a:lnTo>
                  <a:lnTo>
                    <a:pt x="998" y="2443"/>
                  </a:lnTo>
                  <a:lnTo>
                    <a:pt x="964" y="2409"/>
                  </a:lnTo>
                  <a:lnTo>
                    <a:pt x="931" y="2376"/>
                  </a:lnTo>
                  <a:lnTo>
                    <a:pt x="901" y="2346"/>
                  </a:lnTo>
                  <a:lnTo>
                    <a:pt x="872" y="2318"/>
                  </a:lnTo>
                  <a:lnTo>
                    <a:pt x="850" y="2295"/>
                  </a:lnTo>
                  <a:lnTo>
                    <a:pt x="832" y="2277"/>
                  </a:lnTo>
                  <a:lnTo>
                    <a:pt x="820" y="2265"/>
                  </a:lnTo>
                  <a:lnTo>
                    <a:pt x="816" y="2261"/>
                  </a:lnTo>
                  <a:lnTo>
                    <a:pt x="808" y="2261"/>
                  </a:lnTo>
                  <a:lnTo>
                    <a:pt x="788" y="2260"/>
                  </a:lnTo>
                  <a:lnTo>
                    <a:pt x="774" y="2259"/>
                  </a:lnTo>
                  <a:lnTo>
                    <a:pt x="759" y="2257"/>
                  </a:lnTo>
                  <a:lnTo>
                    <a:pt x="743" y="2253"/>
                  </a:lnTo>
                  <a:lnTo>
                    <a:pt x="726" y="2250"/>
                  </a:lnTo>
                  <a:lnTo>
                    <a:pt x="709" y="2246"/>
                  </a:lnTo>
                  <a:lnTo>
                    <a:pt x="692" y="2239"/>
                  </a:lnTo>
                  <a:lnTo>
                    <a:pt x="677" y="2232"/>
                  </a:lnTo>
                  <a:lnTo>
                    <a:pt x="663" y="2223"/>
                  </a:lnTo>
                  <a:lnTo>
                    <a:pt x="657" y="2218"/>
                  </a:lnTo>
                  <a:lnTo>
                    <a:pt x="651" y="2213"/>
                  </a:lnTo>
                  <a:lnTo>
                    <a:pt x="647" y="2207"/>
                  </a:lnTo>
                  <a:lnTo>
                    <a:pt x="643" y="2201"/>
                  </a:lnTo>
                  <a:lnTo>
                    <a:pt x="640" y="2193"/>
                  </a:lnTo>
                  <a:lnTo>
                    <a:pt x="637" y="2187"/>
                  </a:lnTo>
                  <a:lnTo>
                    <a:pt x="635" y="2179"/>
                  </a:lnTo>
                  <a:lnTo>
                    <a:pt x="635" y="2171"/>
                  </a:lnTo>
                  <a:lnTo>
                    <a:pt x="635" y="2133"/>
                  </a:lnTo>
                  <a:lnTo>
                    <a:pt x="635" y="2090"/>
                  </a:lnTo>
                  <a:lnTo>
                    <a:pt x="635" y="2044"/>
                  </a:lnTo>
                  <a:lnTo>
                    <a:pt x="635" y="2001"/>
                  </a:lnTo>
                  <a:lnTo>
                    <a:pt x="635" y="1961"/>
                  </a:lnTo>
                  <a:lnTo>
                    <a:pt x="635" y="1928"/>
                  </a:lnTo>
                  <a:lnTo>
                    <a:pt x="635" y="1906"/>
                  </a:lnTo>
                  <a:lnTo>
                    <a:pt x="635" y="1899"/>
                  </a:lnTo>
                  <a:lnTo>
                    <a:pt x="619" y="1887"/>
                  </a:lnTo>
                  <a:lnTo>
                    <a:pt x="579" y="1853"/>
                  </a:lnTo>
                  <a:lnTo>
                    <a:pt x="550" y="1830"/>
                  </a:lnTo>
                  <a:lnTo>
                    <a:pt x="520" y="1803"/>
                  </a:lnTo>
                  <a:lnTo>
                    <a:pt x="487" y="1772"/>
                  </a:lnTo>
                  <a:lnTo>
                    <a:pt x="453" y="1740"/>
                  </a:lnTo>
                  <a:lnTo>
                    <a:pt x="420" y="1705"/>
                  </a:lnTo>
                  <a:lnTo>
                    <a:pt x="387" y="1668"/>
                  </a:lnTo>
                  <a:lnTo>
                    <a:pt x="371" y="1649"/>
                  </a:lnTo>
                  <a:lnTo>
                    <a:pt x="357" y="1631"/>
                  </a:lnTo>
                  <a:lnTo>
                    <a:pt x="342" y="1611"/>
                  </a:lnTo>
                  <a:lnTo>
                    <a:pt x="328" y="1593"/>
                  </a:lnTo>
                  <a:lnTo>
                    <a:pt x="316" y="1573"/>
                  </a:lnTo>
                  <a:lnTo>
                    <a:pt x="305" y="1555"/>
                  </a:lnTo>
                  <a:lnTo>
                    <a:pt x="296" y="1535"/>
                  </a:lnTo>
                  <a:lnTo>
                    <a:pt x="288" y="1517"/>
                  </a:lnTo>
                  <a:lnTo>
                    <a:pt x="281" y="1498"/>
                  </a:lnTo>
                  <a:lnTo>
                    <a:pt x="276" y="1480"/>
                  </a:lnTo>
                  <a:lnTo>
                    <a:pt x="273" y="1462"/>
                  </a:lnTo>
                  <a:lnTo>
                    <a:pt x="272" y="1445"/>
                  </a:lnTo>
                  <a:lnTo>
                    <a:pt x="273" y="1385"/>
                  </a:lnTo>
                  <a:lnTo>
                    <a:pt x="274" y="1340"/>
                  </a:lnTo>
                  <a:lnTo>
                    <a:pt x="275" y="1323"/>
                  </a:lnTo>
                  <a:lnTo>
                    <a:pt x="277" y="1308"/>
                  </a:lnTo>
                  <a:lnTo>
                    <a:pt x="279" y="1296"/>
                  </a:lnTo>
                  <a:lnTo>
                    <a:pt x="284" y="1286"/>
                  </a:lnTo>
                  <a:lnTo>
                    <a:pt x="288" y="1279"/>
                  </a:lnTo>
                  <a:lnTo>
                    <a:pt x="295" y="1273"/>
                  </a:lnTo>
                  <a:lnTo>
                    <a:pt x="301" y="1270"/>
                  </a:lnTo>
                  <a:lnTo>
                    <a:pt x="311" y="1266"/>
                  </a:lnTo>
                  <a:lnTo>
                    <a:pt x="321" y="1265"/>
                  </a:lnTo>
                  <a:lnTo>
                    <a:pt x="333" y="1264"/>
                  </a:lnTo>
                  <a:lnTo>
                    <a:pt x="347" y="1264"/>
                  </a:lnTo>
                  <a:lnTo>
                    <a:pt x="363" y="1264"/>
                  </a:lnTo>
                  <a:lnTo>
                    <a:pt x="371" y="1264"/>
                  </a:lnTo>
                  <a:lnTo>
                    <a:pt x="378" y="1266"/>
                  </a:lnTo>
                  <a:lnTo>
                    <a:pt x="386" y="1268"/>
                  </a:lnTo>
                  <a:lnTo>
                    <a:pt x="394" y="1272"/>
                  </a:lnTo>
                  <a:lnTo>
                    <a:pt x="407" y="1279"/>
                  </a:lnTo>
                  <a:lnTo>
                    <a:pt x="420" y="1290"/>
                  </a:lnTo>
                  <a:lnTo>
                    <a:pt x="446" y="1316"/>
                  </a:lnTo>
                  <a:lnTo>
                    <a:pt x="476" y="1344"/>
                  </a:lnTo>
                  <a:lnTo>
                    <a:pt x="485" y="1349"/>
                  </a:lnTo>
                  <a:lnTo>
                    <a:pt x="495" y="1355"/>
                  </a:lnTo>
                  <a:lnTo>
                    <a:pt x="505" y="1361"/>
                  </a:lnTo>
                  <a:lnTo>
                    <a:pt x="515" y="1365"/>
                  </a:lnTo>
                  <a:lnTo>
                    <a:pt x="526" y="1370"/>
                  </a:lnTo>
                  <a:lnTo>
                    <a:pt x="539" y="1374"/>
                  </a:lnTo>
                  <a:lnTo>
                    <a:pt x="552" y="1376"/>
                  </a:lnTo>
                  <a:lnTo>
                    <a:pt x="567" y="1378"/>
                  </a:lnTo>
                  <a:lnTo>
                    <a:pt x="582" y="1379"/>
                  </a:lnTo>
                  <a:lnTo>
                    <a:pt x="599" y="1379"/>
                  </a:lnTo>
                  <a:lnTo>
                    <a:pt x="617" y="1378"/>
                  </a:lnTo>
                  <a:lnTo>
                    <a:pt x="635" y="1376"/>
                  </a:lnTo>
                  <a:lnTo>
                    <a:pt x="656" y="1373"/>
                  </a:lnTo>
                  <a:lnTo>
                    <a:pt x="678" y="1369"/>
                  </a:lnTo>
                  <a:lnTo>
                    <a:pt x="700" y="1362"/>
                  </a:lnTo>
                  <a:lnTo>
                    <a:pt x="726" y="1354"/>
                  </a:lnTo>
                  <a:lnTo>
                    <a:pt x="772" y="1338"/>
                  </a:lnTo>
                  <a:lnTo>
                    <a:pt x="811" y="1324"/>
                  </a:lnTo>
                  <a:lnTo>
                    <a:pt x="844" y="1312"/>
                  </a:lnTo>
                  <a:lnTo>
                    <a:pt x="870" y="1301"/>
                  </a:lnTo>
                  <a:lnTo>
                    <a:pt x="891" y="1290"/>
                  </a:lnTo>
                  <a:lnTo>
                    <a:pt x="907" y="1281"/>
                  </a:lnTo>
                  <a:lnTo>
                    <a:pt x="920" y="1273"/>
                  </a:lnTo>
                  <a:lnTo>
                    <a:pt x="930" y="1264"/>
                  </a:lnTo>
                  <a:lnTo>
                    <a:pt x="938" y="1255"/>
                  </a:lnTo>
                  <a:lnTo>
                    <a:pt x="943" y="1247"/>
                  </a:lnTo>
                  <a:lnTo>
                    <a:pt x="950" y="1237"/>
                  </a:lnTo>
                  <a:lnTo>
                    <a:pt x="955" y="1227"/>
                  </a:lnTo>
                  <a:lnTo>
                    <a:pt x="962" y="1216"/>
                  </a:lnTo>
                  <a:lnTo>
                    <a:pt x="971" y="1203"/>
                  </a:lnTo>
                  <a:lnTo>
                    <a:pt x="982" y="1189"/>
                  </a:lnTo>
                  <a:lnTo>
                    <a:pt x="998" y="1173"/>
                  </a:lnTo>
                  <a:lnTo>
                    <a:pt x="1014" y="1156"/>
                  </a:lnTo>
                  <a:lnTo>
                    <a:pt x="1027" y="1139"/>
                  </a:lnTo>
                  <a:lnTo>
                    <a:pt x="1039" y="1123"/>
                  </a:lnTo>
                  <a:lnTo>
                    <a:pt x="1049" y="1106"/>
                  </a:lnTo>
                  <a:lnTo>
                    <a:pt x="1056" y="1091"/>
                  </a:lnTo>
                  <a:lnTo>
                    <a:pt x="1062" y="1076"/>
                  </a:lnTo>
                  <a:lnTo>
                    <a:pt x="1065" y="1062"/>
                  </a:lnTo>
                  <a:lnTo>
                    <a:pt x="1066" y="1049"/>
                  </a:lnTo>
                  <a:lnTo>
                    <a:pt x="1065" y="1042"/>
                  </a:lnTo>
                  <a:lnTo>
                    <a:pt x="1065" y="1037"/>
                  </a:lnTo>
                  <a:lnTo>
                    <a:pt x="1063" y="1030"/>
                  </a:lnTo>
                  <a:lnTo>
                    <a:pt x="1062" y="1025"/>
                  </a:lnTo>
                  <a:lnTo>
                    <a:pt x="1059" y="1020"/>
                  </a:lnTo>
                  <a:lnTo>
                    <a:pt x="1056" y="1016"/>
                  </a:lnTo>
                  <a:lnTo>
                    <a:pt x="1053" y="1012"/>
                  </a:lnTo>
                  <a:lnTo>
                    <a:pt x="1049" y="1007"/>
                  </a:lnTo>
                  <a:lnTo>
                    <a:pt x="1044" y="1004"/>
                  </a:lnTo>
                  <a:lnTo>
                    <a:pt x="1039" y="1001"/>
                  </a:lnTo>
                  <a:lnTo>
                    <a:pt x="1033" y="997"/>
                  </a:lnTo>
                  <a:lnTo>
                    <a:pt x="1027" y="995"/>
                  </a:lnTo>
                  <a:lnTo>
                    <a:pt x="1020" y="994"/>
                  </a:lnTo>
                  <a:lnTo>
                    <a:pt x="1014" y="993"/>
                  </a:lnTo>
                  <a:lnTo>
                    <a:pt x="1006" y="992"/>
                  </a:lnTo>
                  <a:lnTo>
                    <a:pt x="998" y="992"/>
                  </a:lnTo>
                  <a:lnTo>
                    <a:pt x="980" y="993"/>
                  </a:lnTo>
                  <a:lnTo>
                    <a:pt x="964" y="995"/>
                  </a:lnTo>
                  <a:lnTo>
                    <a:pt x="946" y="1000"/>
                  </a:lnTo>
                  <a:lnTo>
                    <a:pt x="930" y="1006"/>
                  </a:lnTo>
                  <a:lnTo>
                    <a:pt x="895" y="1020"/>
                  </a:lnTo>
                  <a:lnTo>
                    <a:pt x="862" y="1037"/>
                  </a:lnTo>
                  <a:lnTo>
                    <a:pt x="828" y="1054"/>
                  </a:lnTo>
                  <a:lnTo>
                    <a:pt x="794" y="1068"/>
                  </a:lnTo>
                  <a:lnTo>
                    <a:pt x="777" y="1074"/>
                  </a:lnTo>
                  <a:lnTo>
                    <a:pt x="759" y="1078"/>
                  </a:lnTo>
                  <a:lnTo>
                    <a:pt x="743" y="1081"/>
                  </a:lnTo>
                  <a:lnTo>
                    <a:pt x="726" y="1082"/>
                  </a:lnTo>
                  <a:lnTo>
                    <a:pt x="687" y="1082"/>
                  </a:lnTo>
                  <a:lnTo>
                    <a:pt x="644" y="1081"/>
                  </a:lnTo>
                  <a:lnTo>
                    <a:pt x="620" y="1079"/>
                  </a:lnTo>
                  <a:lnTo>
                    <a:pt x="595" y="1078"/>
                  </a:lnTo>
                  <a:lnTo>
                    <a:pt x="570" y="1075"/>
                  </a:lnTo>
                  <a:lnTo>
                    <a:pt x="544" y="1071"/>
                  </a:lnTo>
                  <a:lnTo>
                    <a:pt x="519" y="1066"/>
                  </a:lnTo>
                  <a:lnTo>
                    <a:pt x="494" y="1061"/>
                  </a:lnTo>
                  <a:lnTo>
                    <a:pt x="469" y="1053"/>
                  </a:lnTo>
                  <a:lnTo>
                    <a:pt x="445" y="1044"/>
                  </a:lnTo>
                  <a:lnTo>
                    <a:pt x="422" y="1033"/>
                  </a:lnTo>
                  <a:lnTo>
                    <a:pt x="401" y="1021"/>
                  </a:lnTo>
                  <a:lnTo>
                    <a:pt x="390" y="1015"/>
                  </a:lnTo>
                  <a:lnTo>
                    <a:pt x="381" y="1007"/>
                  </a:lnTo>
                  <a:lnTo>
                    <a:pt x="372" y="1000"/>
                  </a:lnTo>
                  <a:lnTo>
                    <a:pt x="363" y="992"/>
                  </a:lnTo>
                  <a:lnTo>
                    <a:pt x="329" y="957"/>
                  </a:lnTo>
                  <a:lnTo>
                    <a:pt x="296" y="923"/>
                  </a:lnTo>
                  <a:lnTo>
                    <a:pt x="280" y="906"/>
                  </a:lnTo>
                  <a:lnTo>
                    <a:pt x="265" y="890"/>
                  </a:lnTo>
                  <a:lnTo>
                    <a:pt x="251" y="872"/>
                  </a:lnTo>
                  <a:lnTo>
                    <a:pt x="238" y="856"/>
                  </a:lnTo>
                  <a:lnTo>
                    <a:pt x="226" y="839"/>
                  </a:lnTo>
                  <a:lnTo>
                    <a:pt x="215" y="821"/>
                  </a:lnTo>
                  <a:lnTo>
                    <a:pt x="205" y="805"/>
                  </a:lnTo>
                  <a:lnTo>
                    <a:pt x="197" y="787"/>
                  </a:lnTo>
                  <a:lnTo>
                    <a:pt x="190" y="770"/>
                  </a:lnTo>
                  <a:lnTo>
                    <a:pt x="186" y="754"/>
                  </a:lnTo>
                  <a:lnTo>
                    <a:pt x="182" y="736"/>
                  </a:lnTo>
                  <a:lnTo>
                    <a:pt x="181" y="720"/>
                  </a:lnTo>
                  <a:lnTo>
                    <a:pt x="180" y="704"/>
                  </a:lnTo>
                  <a:lnTo>
                    <a:pt x="177" y="689"/>
                  </a:lnTo>
                  <a:lnTo>
                    <a:pt x="173" y="678"/>
                  </a:lnTo>
                  <a:lnTo>
                    <a:pt x="167" y="667"/>
                  </a:lnTo>
                  <a:lnTo>
                    <a:pt x="161" y="658"/>
                  </a:lnTo>
                  <a:lnTo>
                    <a:pt x="153" y="651"/>
                  </a:lnTo>
                  <a:lnTo>
                    <a:pt x="144" y="645"/>
                  </a:lnTo>
                  <a:lnTo>
                    <a:pt x="136" y="641"/>
                  </a:lnTo>
                  <a:lnTo>
                    <a:pt x="128" y="636"/>
                  </a:lnTo>
                  <a:lnTo>
                    <a:pt x="119" y="634"/>
                  </a:lnTo>
                  <a:lnTo>
                    <a:pt x="112" y="632"/>
                  </a:lnTo>
                  <a:lnTo>
                    <a:pt x="105" y="631"/>
                  </a:lnTo>
                  <a:lnTo>
                    <a:pt x="94" y="629"/>
                  </a:lnTo>
                  <a:lnTo>
                    <a:pt x="91" y="629"/>
                  </a:lnTo>
                  <a:lnTo>
                    <a:pt x="0" y="538"/>
                  </a:lnTo>
                  <a:lnTo>
                    <a:pt x="0" y="44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297"/>
            <p:cNvSpPr>
              <a:spLocks noChangeAspect="1"/>
            </p:cNvSpPr>
            <p:nvPr/>
          </p:nvSpPr>
          <p:spPr bwMode="auto">
            <a:xfrm>
              <a:off x="3907" y="2088"/>
              <a:ext cx="419" cy="394"/>
            </a:xfrm>
            <a:custGeom>
              <a:avLst/>
              <a:gdLst>
                <a:gd name="T0" fmla="*/ 0 w 3159"/>
                <a:gd name="T1" fmla="*/ 0 h 2804"/>
                <a:gd name="T2" fmla="*/ 0 w 3159"/>
                <a:gd name="T3" fmla="*/ 0 h 2804"/>
                <a:gd name="T4" fmla="*/ 0 w 3159"/>
                <a:gd name="T5" fmla="*/ 0 h 2804"/>
                <a:gd name="T6" fmla="*/ 0 w 3159"/>
                <a:gd name="T7" fmla="*/ 0 h 2804"/>
                <a:gd name="T8" fmla="*/ 0 w 3159"/>
                <a:gd name="T9" fmla="*/ 0 h 2804"/>
                <a:gd name="T10" fmla="*/ 0 w 3159"/>
                <a:gd name="T11" fmla="*/ 0 h 2804"/>
                <a:gd name="T12" fmla="*/ 0 w 3159"/>
                <a:gd name="T13" fmla="*/ 0 h 2804"/>
                <a:gd name="T14" fmla="*/ 0 w 3159"/>
                <a:gd name="T15" fmla="*/ 0 h 2804"/>
                <a:gd name="T16" fmla="*/ 0 w 3159"/>
                <a:gd name="T17" fmla="*/ 0 h 2804"/>
                <a:gd name="T18" fmla="*/ 0 w 3159"/>
                <a:gd name="T19" fmla="*/ 0 h 2804"/>
                <a:gd name="T20" fmla="*/ 0 w 3159"/>
                <a:gd name="T21" fmla="*/ 0 h 2804"/>
                <a:gd name="T22" fmla="*/ 0 w 3159"/>
                <a:gd name="T23" fmla="*/ 0 h 2804"/>
                <a:gd name="T24" fmla="*/ 0 w 3159"/>
                <a:gd name="T25" fmla="*/ 0 h 2804"/>
                <a:gd name="T26" fmla="*/ 0 w 3159"/>
                <a:gd name="T27" fmla="*/ 0 h 2804"/>
                <a:gd name="T28" fmla="*/ 0 w 3159"/>
                <a:gd name="T29" fmla="*/ 0 h 2804"/>
                <a:gd name="T30" fmla="*/ 0 w 3159"/>
                <a:gd name="T31" fmla="*/ 0 h 2804"/>
                <a:gd name="T32" fmla="*/ 0 w 3159"/>
                <a:gd name="T33" fmla="*/ 0 h 2804"/>
                <a:gd name="T34" fmla="*/ 0 w 3159"/>
                <a:gd name="T35" fmla="*/ 0 h 2804"/>
                <a:gd name="T36" fmla="*/ 0 w 3159"/>
                <a:gd name="T37" fmla="*/ 0 h 2804"/>
                <a:gd name="T38" fmla="*/ 0 w 3159"/>
                <a:gd name="T39" fmla="*/ 0 h 2804"/>
                <a:gd name="T40" fmla="*/ 0 w 3159"/>
                <a:gd name="T41" fmla="*/ 0 h 2804"/>
                <a:gd name="T42" fmla="*/ 0 w 3159"/>
                <a:gd name="T43" fmla="*/ 0 h 2804"/>
                <a:gd name="T44" fmla="*/ 0 w 3159"/>
                <a:gd name="T45" fmla="*/ 0 h 2804"/>
                <a:gd name="T46" fmla="*/ 0 w 3159"/>
                <a:gd name="T47" fmla="*/ 0 h 2804"/>
                <a:gd name="T48" fmla="*/ 0 w 3159"/>
                <a:gd name="T49" fmla="*/ 0 h 2804"/>
                <a:gd name="T50" fmla="*/ 0 w 3159"/>
                <a:gd name="T51" fmla="*/ 0 h 2804"/>
                <a:gd name="T52" fmla="*/ 0 w 3159"/>
                <a:gd name="T53" fmla="*/ 0 h 2804"/>
                <a:gd name="T54" fmla="*/ 0 w 3159"/>
                <a:gd name="T55" fmla="*/ 0 h 2804"/>
                <a:gd name="T56" fmla="*/ 0 w 3159"/>
                <a:gd name="T57" fmla="*/ 0 h 2804"/>
                <a:gd name="T58" fmla="*/ 0 w 3159"/>
                <a:gd name="T59" fmla="*/ 0 h 2804"/>
                <a:gd name="T60" fmla="*/ 0 w 3159"/>
                <a:gd name="T61" fmla="*/ 0 h 2804"/>
                <a:gd name="T62" fmla="*/ 0 w 3159"/>
                <a:gd name="T63" fmla="*/ 0 h 2804"/>
                <a:gd name="T64" fmla="*/ 0 w 3159"/>
                <a:gd name="T65" fmla="*/ 0 h 2804"/>
                <a:gd name="T66" fmla="*/ 0 w 3159"/>
                <a:gd name="T67" fmla="*/ 0 h 2804"/>
                <a:gd name="T68" fmla="*/ 0 w 3159"/>
                <a:gd name="T69" fmla="*/ 0 h 2804"/>
                <a:gd name="T70" fmla="*/ 0 w 3159"/>
                <a:gd name="T71" fmla="*/ 0 h 2804"/>
                <a:gd name="T72" fmla="*/ 0 w 3159"/>
                <a:gd name="T73" fmla="*/ 0 h 2804"/>
                <a:gd name="T74" fmla="*/ 0 w 3159"/>
                <a:gd name="T75" fmla="*/ 0 h 2804"/>
                <a:gd name="T76" fmla="*/ 0 w 3159"/>
                <a:gd name="T77" fmla="*/ 0 h 2804"/>
                <a:gd name="T78" fmla="*/ 0 w 3159"/>
                <a:gd name="T79" fmla="*/ 0 h 2804"/>
                <a:gd name="T80" fmla="*/ 0 w 3159"/>
                <a:gd name="T81" fmla="*/ 0 h 2804"/>
                <a:gd name="T82" fmla="*/ 0 w 3159"/>
                <a:gd name="T83" fmla="*/ 0 h 2804"/>
                <a:gd name="T84" fmla="*/ 0 w 3159"/>
                <a:gd name="T85" fmla="*/ 0 h 2804"/>
                <a:gd name="T86" fmla="*/ 0 w 3159"/>
                <a:gd name="T87" fmla="*/ 0 h 2804"/>
                <a:gd name="T88" fmla="*/ 0 w 3159"/>
                <a:gd name="T89" fmla="*/ 0 h 2804"/>
                <a:gd name="T90" fmla="*/ 0 w 3159"/>
                <a:gd name="T91" fmla="*/ 0 h 2804"/>
                <a:gd name="T92" fmla="*/ 0 w 3159"/>
                <a:gd name="T93" fmla="*/ 0 h 2804"/>
                <a:gd name="T94" fmla="*/ 0 w 3159"/>
                <a:gd name="T95" fmla="*/ 0 h 2804"/>
                <a:gd name="T96" fmla="*/ 0 w 3159"/>
                <a:gd name="T97" fmla="*/ 0 h 2804"/>
                <a:gd name="T98" fmla="*/ 0 w 3159"/>
                <a:gd name="T99" fmla="*/ 0 h 2804"/>
                <a:gd name="T100" fmla="*/ 0 w 3159"/>
                <a:gd name="T101" fmla="*/ 0 h 2804"/>
                <a:gd name="T102" fmla="*/ 0 w 3159"/>
                <a:gd name="T103" fmla="*/ 0 h 2804"/>
                <a:gd name="T104" fmla="*/ 0 w 3159"/>
                <a:gd name="T105" fmla="*/ 0 h 2804"/>
                <a:gd name="T106" fmla="*/ 0 w 3159"/>
                <a:gd name="T107" fmla="*/ 0 h 2804"/>
                <a:gd name="T108" fmla="*/ 0 w 3159"/>
                <a:gd name="T109" fmla="*/ 0 h 2804"/>
                <a:gd name="T110" fmla="*/ 0 w 3159"/>
                <a:gd name="T111" fmla="*/ 0 h 2804"/>
                <a:gd name="T112" fmla="*/ 0 w 3159"/>
                <a:gd name="T113" fmla="*/ 0 h 2804"/>
                <a:gd name="T114" fmla="*/ 0 w 3159"/>
                <a:gd name="T115" fmla="*/ 0 h 2804"/>
                <a:gd name="T116" fmla="*/ 0 w 3159"/>
                <a:gd name="T117" fmla="*/ 0 h 2804"/>
                <a:gd name="T118" fmla="*/ 0 w 3159"/>
                <a:gd name="T119" fmla="*/ 0 h 28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159"/>
                <a:gd name="T181" fmla="*/ 0 h 2804"/>
                <a:gd name="T182" fmla="*/ 3159 w 3159"/>
                <a:gd name="T183" fmla="*/ 2804 h 28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159" h="2804">
                  <a:moveTo>
                    <a:pt x="0" y="448"/>
                  </a:moveTo>
                  <a:lnTo>
                    <a:pt x="17" y="432"/>
                  </a:lnTo>
                  <a:lnTo>
                    <a:pt x="33" y="417"/>
                  </a:lnTo>
                  <a:lnTo>
                    <a:pt x="51" y="405"/>
                  </a:lnTo>
                  <a:lnTo>
                    <a:pt x="67" y="395"/>
                  </a:lnTo>
                  <a:lnTo>
                    <a:pt x="82" y="386"/>
                  </a:lnTo>
                  <a:lnTo>
                    <a:pt x="98" y="379"/>
                  </a:lnTo>
                  <a:lnTo>
                    <a:pt x="112" y="373"/>
                  </a:lnTo>
                  <a:lnTo>
                    <a:pt x="125" y="368"/>
                  </a:lnTo>
                  <a:lnTo>
                    <a:pt x="148" y="362"/>
                  </a:lnTo>
                  <a:lnTo>
                    <a:pt x="166" y="359"/>
                  </a:lnTo>
                  <a:lnTo>
                    <a:pt x="177" y="356"/>
                  </a:lnTo>
                  <a:lnTo>
                    <a:pt x="181" y="356"/>
                  </a:lnTo>
                  <a:lnTo>
                    <a:pt x="272" y="266"/>
                  </a:lnTo>
                  <a:lnTo>
                    <a:pt x="363" y="176"/>
                  </a:lnTo>
                  <a:lnTo>
                    <a:pt x="544" y="266"/>
                  </a:lnTo>
                  <a:lnTo>
                    <a:pt x="548" y="262"/>
                  </a:lnTo>
                  <a:lnTo>
                    <a:pt x="561" y="253"/>
                  </a:lnTo>
                  <a:lnTo>
                    <a:pt x="571" y="248"/>
                  </a:lnTo>
                  <a:lnTo>
                    <a:pt x="583" y="242"/>
                  </a:lnTo>
                  <a:lnTo>
                    <a:pt x="596" y="237"/>
                  </a:lnTo>
                  <a:lnTo>
                    <a:pt x="612" y="232"/>
                  </a:lnTo>
                  <a:lnTo>
                    <a:pt x="630" y="228"/>
                  </a:lnTo>
                  <a:lnTo>
                    <a:pt x="650" y="226"/>
                  </a:lnTo>
                  <a:lnTo>
                    <a:pt x="673" y="226"/>
                  </a:lnTo>
                  <a:lnTo>
                    <a:pt x="697" y="228"/>
                  </a:lnTo>
                  <a:lnTo>
                    <a:pt x="710" y="230"/>
                  </a:lnTo>
                  <a:lnTo>
                    <a:pt x="723" y="232"/>
                  </a:lnTo>
                  <a:lnTo>
                    <a:pt x="737" y="236"/>
                  </a:lnTo>
                  <a:lnTo>
                    <a:pt x="753" y="240"/>
                  </a:lnTo>
                  <a:lnTo>
                    <a:pt x="768" y="245"/>
                  </a:lnTo>
                  <a:lnTo>
                    <a:pt x="783" y="251"/>
                  </a:lnTo>
                  <a:lnTo>
                    <a:pt x="800" y="259"/>
                  </a:lnTo>
                  <a:lnTo>
                    <a:pt x="816" y="266"/>
                  </a:lnTo>
                  <a:lnTo>
                    <a:pt x="848" y="281"/>
                  </a:lnTo>
                  <a:lnTo>
                    <a:pt x="876" y="292"/>
                  </a:lnTo>
                  <a:lnTo>
                    <a:pt x="901" y="300"/>
                  </a:lnTo>
                  <a:lnTo>
                    <a:pt x="921" y="304"/>
                  </a:lnTo>
                  <a:lnTo>
                    <a:pt x="939" y="306"/>
                  </a:lnTo>
                  <a:lnTo>
                    <a:pt x="953" y="306"/>
                  </a:lnTo>
                  <a:lnTo>
                    <a:pt x="965" y="304"/>
                  </a:lnTo>
                  <a:lnTo>
                    <a:pt x="975" y="300"/>
                  </a:lnTo>
                  <a:lnTo>
                    <a:pt x="982" y="296"/>
                  </a:lnTo>
                  <a:lnTo>
                    <a:pt x="988" y="290"/>
                  </a:lnTo>
                  <a:lnTo>
                    <a:pt x="992" y="285"/>
                  </a:lnTo>
                  <a:lnTo>
                    <a:pt x="994" y="279"/>
                  </a:lnTo>
                  <a:lnTo>
                    <a:pt x="998" y="269"/>
                  </a:lnTo>
                  <a:lnTo>
                    <a:pt x="998" y="266"/>
                  </a:lnTo>
                  <a:lnTo>
                    <a:pt x="1002" y="262"/>
                  </a:lnTo>
                  <a:lnTo>
                    <a:pt x="1013" y="252"/>
                  </a:lnTo>
                  <a:lnTo>
                    <a:pt x="1031" y="238"/>
                  </a:lnTo>
                  <a:lnTo>
                    <a:pt x="1054" y="220"/>
                  </a:lnTo>
                  <a:lnTo>
                    <a:pt x="1067" y="212"/>
                  </a:lnTo>
                  <a:lnTo>
                    <a:pt x="1081" y="204"/>
                  </a:lnTo>
                  <a:lnTo>
                    <a:pt x="1097" y="197"/>
                  </a:lnTo>
                  <a:lnTo>
                    <a:pt x="1113" y="190"/>
                  </a:lnTo>
                  <a:lnTo>
                    <a:pt x="1128" y="183"/>
                  </a:lnTo>
                  <a:lnTo>
                    <a:pt x="1146" y="179"/>
                  </a:lnTo>
                  <a:lnTo>
                    <a:pt x="1162" y="177"/>
                  </a:lnTo>
                  <a:lnTo>
                    <a:pt x="1179" y="176"/>
                  </a:lnTo>
                  <a:lnTo>
                    <a:pt x="1195" y="177"/>
                  </a:lnTo>
                  <a:lnTo>
                    <a:pt x="1209" y="179"/>
                  </a:lnTo>
                  <a:lnTo>
                    <a:pt x="1222" y="183"/>
                  </a:lnTo>
                  <a:lnTo>
                    <a:pt x="1233" y="190"/>
                  </a:lnTo>
                  <a:lnTo>
                    <a:pt x="1244" y="197"/>
                  </a:lnTo>
                  <a:lnTo>
                    <a:pt x="1252" y="204"/>
                  </a:lnTo>
                  <a:lnTo>
                    <a:pt x="1261" y="212"/>
                  </a:lnTo>
                  <a:lnTo>
                    <a:pt x="1270" y="220"/>
                  </a:lnTo>
                  <a:lnTo>
                    <a:pt x="1278" y="229"/>
                  </a:lnTo>
                  <a:lnTo>
                    <a:pt x="1287" y="238"/>
                  </a:lnTo>
                  <a:lnTo>
                    <a:pt x="1297" y="245"/>
                  </a:lnTo>
                  <a:lnTo>
                    <a:pt x="1307" y="252"/>
                  </a:lnTo>
                  <a:lnTo>
                    <a:pt x="1318" y="257"/>
                  </a:lnTo>
                  <a:lnTo>
                    <a:pt x="1331" y="262"/>
                  </a:lnTo>
                  <a:lnTo>
                    <a:pt x="1345" y="265"/>
                  </a:lnTo>
                  <a:lnTo>
                    <a:pt x="1360" y="266"/>
                  </a:lnTo>
                  <a:lnTo>
                    <a:pt x="1369" y="265"/>
                  </a:lnTo>
                  <a:lnTo>
                    <a:pt x="1376" y="264"/>
                  </a:lnTo>
                  <a:lnTo>
                    <a:pt x="1384" y="262"/>
                  </a:lnTo>
                  <a:lnTo>
                    <a:pt x="1390" y="259"/>
                  </a:lnTo>
                  <a:lnTo>
                    <a:pt x="1397" y="254"/>
                  </a:lnTo>
                  <a:lnTo>
                    <a:pt x="1402" y="250"/>
                  </a:lnTo>
                  <a:lnTo>
                    <a:pt x="1408" y="243"/>
                  </a:lnTo>
                  <a:lnTo>
                    <a:pt x="1413" y="238"/>
                  </a:lnTo>
                  <a:lnTo>
                    <a:pt x="1422" y="224"/>
                  </a:lnTo>
                  <a:lnTo>
                    <a:pt x="1429" y="208"/>
                  </a:lnTo>
                  <a:lnTo>
                    <a:pt x="1435" y="192"/>
                  </a:lnTo>
                  <a:lnTo>
                    <a:pt x="1439" y="176"/>
                  </a:lnTo>
                  <a:lnTo>
                    <a:pt x="1444" y="158"/>
                  </a:lnTo>
                  <a:lnTo>
                    <a:pt x="1446" y="142"/>
                  </a:lnTo>
                  <a:lnTo>
                    <a:pt x="1448" y="127"/>
                  </a:lnTo>
                  <a:lnTo>
                    <a:pt x="1449" y="113"/>
                  </a:lnTo>
                  <a:lnTo>
                    <a:pt x="1451" y="92"/>
                  </a:lnTo>
                  <a:lnTo>
                    <a:pt x="1451" y="84"/>
                  </a:lnTo>
                  <a:lnTo>
                    <a:pt x="1451" y="0"/>
                  </a:lnTo>
                  <a:lnTo>
                    <a:pt x="1459" y="13"/>
                  </a:lnTo>
                  <a:lnTo>
                    <a:pt x="1469" y="25"/>
                  </a:lnTo>
                  <a:lnTo>
                    <a:pt x="1512" y="20"/>
                  </a:lnTo>
                  <a:lnTo>
                    <a:pt x="1550" y="16"/>
                  </a:lnTo>
                  <a:lnTo>
                    <a:pt x="1583" y="14"/>
                  </a:lnTo>
                  <a:lnTo>
                    <a:pt x="1606" y="13"/>
                  </a:lnTo>
                  <a:lnTo>
                    <a:pt x="1620" y="13"/>
                  </a:lnTo>
                  <a:lnTo>
                    <a:pt x="1636" y="15"/>
                  </a:lnTo>
                  <a:lnTo>
                    <a:pt x="1655" y="17"/>
                  </a:lnTo>
                  <a:lnTo>
                    <a:pt x="1674" y="20"/>
                  </a:lnTo>
                  <a:lnTo>
                    <a:pt x="1718" y="28"/>
                  </a:lnTo>
                  <a:lnTo>
                    <a:pt x="1764" y="38"/>
                  </a:lnTo>
                  <a:lnTo>
                    <a:pt x="1808" y="46"/>
                  </a:lnTo>
                  <a:lnTo>
                    <a:pt x="1851" y="54"/>
                  </a:lnTo>
                  <a:lnTo>
                    <a:pt x="1870" y="57"/>
                  </a:lnTo>
                  <a:lnTo>
                    <a:pt x="1887" y="60"/>
                  </a:lnTo>
                  <a:lnTo>
                    <a:pt x="1902" y="62"/>
                  </a:lnTo>
                  <a:lnTo>
                    <a:pt x="1914" y="63"/>
                  </a:lnTo>
                  <a:lnTo>
                    <a:pt x="1926" y="64"/>
                  </a:lnTo>
                  <a:lnTo>
                    <a:pt x="1940" y="67"/>
                  </a:lnTo>
                  <a:lnTo>
                    <a:pt x="1955" y="74"/>
                  </a:lnTo>
                  <a:lnTo>
                    <a:pt x="1972" y="80"/>
                  </a:lnTo>
                  <a:lnTo>
                    <a:pt x="1988" y="90"/>
                  </a:lnTo>
                  <a:lnTo>
                    <a:pt x="2005" y="100"/>
                  </a:lnTo>
                  <a:lnTo>
                    <a:pt x="2023" y="109"/>
                  </a:lnTo>
                  <a:lnTo>
                    <a:pt x="2040" y="120"/>
                  </a:lnTo>
                  <a:lnTo>
                    <a:pt x="2072" y="142"/>
                  </a:lnTo>
                  <a:lnTo>
                    <a:pt x="2098" y="161"/>
                  </a:lnTo>
                  <a:lnTo>
                    <a:pt x="2116" y="174"/>
                  </a:lnTo>
                  <a:lnTo>
                    <a:pt x="2123" y="179"/>
                  </a:lnTo>
                  <a:lnTo>
                    <a:pt x="2139" y="190"/>
                  </a:lnTo>
                  <a:lnTo>
                    <a:pt x="2178" y="217"/>
                  </a:lnTo>
                  <a:lnTo>
                    <a:pt x="2227" y="253"/>
                  </a:lnTo>
                  <a:lnTo>
                    <a:pt x="2272" y="287"/>
                  </a:lnTo>
                  <a:lnTo>
                    <a:pt x="2293" y="302"/>
                  </a:lnTo>
                  <a:lnTo>
                    <a:pt x="2315" y="317"/>
                  </a:lnTo>
                  <a:lnTo>
                    <a:pt x="2339" y="331"/>
                  </a:lnTo>
                  <a:lnTo>
                    <a:pt x="2362" y="345"/>
                  </a:lnTo>
                  <a:lnTo>
                    <a:pt x="2399" y="363"/>
                  </a:lnTo>
                  <a:lnTo>
                    <a:pt x="2413" y="371"/>
                  </a:lnTo>
                  <a:lnTo>
                    <a:pt x="2421" y="378"/>
                  </a:lnTo>
                  <a:lnTo>
                    <a:pt x="2440" y="401"/>
                  </a:lnTo>
                  <a:lnTo>
                    <a:pt x="2466" y="433"/>
                  </a:lnTo>
                  <a:lnTo>
                    <a:pt x="2496" y="471"/>
                  </a:lnTo>
                  <a:lnTo>
                    <a:pt x="2511" y="491"/>
                  </a:lnTo>
                  <a:lnTo>
                    <a:pt x="2526" y="511"/>
                  </a:lnTo>
                  <a:lnTo>
                    <a:pt x="2539" y="531"/>
                  </a:lnTo>
                  <a:lnTo>
                    <a:pt x="2551" y="549"/>
                  </a:lnTo>
                  <a:lnTo>
                    <a:pt x="2560" y="567"/>
                  </a:lnTo>
                  <a:lnTo>
                    <a:pt x="2568" y="582"/>
                  </a:lnTo>
                  <a:lnTo>
                    <a:pt x="2570" y="588"/>
                  </a:lnTo>
                  <a:lnTo>
                    <a:pt x="2571" y="594"/>
                  </a:lnTo>
                  <a:lnTo>
                    <a:pt x="2572" y="599"/>
                  </a:lnTo>
                  <a:lnTo>
                    <a:pt x="2572" y="604"/>
                  </a:lnTo>
                  <a:lnTo>
                    <a:pt x="2571" y="607"/>
                  </a:lnTo>
                  <a:lnTo>
                    <a:pt x="2572" y="611"/>
                  </a:lnTo>
                  <a:lnTo>
                    <a:pt x="2573" y="614"/>
                  </a:lnTo>
                  <a:lnTo>
                    <a:pt x="2576" y="618"/>
                  </a:lnTo>
                  <a:lnTo>
                    <a:pt x="2581" y="624"/>
                  </a:lnTo>
                  <a:lnTo>
                    <a:pt x="2589" y="631"/>
                  </a:lnTo>
                  <a:lnTo>
                    <a:pt x="2598" y="636"/>
                  </a:lnTo>
                  <a:lnTo>
                    <a:pt x="2610" y="642"/>
                  </a:lnTo>
                  <a:lnTo>
                    <a:pt x="2622" y="647"/>
                  </a:lnTo>
                  <a:lnTo>
                    <a:pt x="2637" y="651"/>
                  </a:lnTo>
                  <a:lnTo>
                    <a:pt x="2666" y="660"/>
                  </a:lnTo>
                  <a:lnTo>
                    <a:pt x="2694" y="669"/>
                  </a:lnTo>
                  <a:lnTo>
                    <a:pt x="2707" y="673"/>
                  </a:lnTo>
                  <a:lnTo>
                    <a:pt x="2719" y="678"/>
                  </a:lnTo>
                  <a:lnTo>
                    <a:pt x="2730" y="682"/>
                  </a:lnTo>
                  <a:lnTo>
                    <a:pt x="2739" y="686"/>
                  </a:lnTo>
                  <a:lnTo>
                    <a:pt x="2745" y="692"/>
                  </a:lnTo>
                  <a:lnTo>
                    <a:pt x="2752" y="698"/>
                  </a:lnTo>
                  <a:lnTo>
                    <a:pt x="2756" y="706"/>
                  </a:lnTo>
                  <a:lnTo>
                    <a:pt x="2759" y="715"/>
                  </a:lnTo>
                  <a:lnTo>
                    <a:pt x="2763" y="724"/>
                  </a:lnTo>
                  <a:lnTo>
                    <a:pt x="2764" y="734"/>
                  </a:lnTo>
                  <a:lnTo>
                    <a:pt x="2765" y="745"/>
                  </a:lnTo>
                  <a:lnTo>
                    <a:pt x="2765" y="757"/>
                  </a:lnTo>
                  <a:lnTo>
                    <a:pt x="2763" y="780"/>
                  </a:lnTo>
                  <a:lnTo>
                    <a:pt x="2758" y="803"/>
                  </a:lnTo>
                  <a:lnTo>
                    <a:pt x="2753" y="824"/>
                  </a:lnTo>
                  <a:lnTo>
                    <a:pt x="2746" y="845"/>
                  </a:lnTo>
                  <a:lnTo>
                    <a:pt x="2745" y="849"/>
                  </a:lnTo>
                  <a:lnTo>
                    <a:pt x="2745" y="855"/>
                  </a:lnTo>
                  <a:lnTo>
                    <a:pt x="2745" y="861"/>
                  </a:lnTo>
                  <a:lnTo>
                    <a:pt x="2745" y="868"/>
                  </a:lnTo>
                  <a:lnTo>
                    <a:pt x="2749" y="882"/>
                  </a:lnTo>
                  <a:lnTo>
                    <a:pt x="2754" y="897"/>
                  </a:lnTo>
                  <a:lnTo>
                    <a:pt x="2761" y="914"/>
                  </a:lnTo>
                  <a:lnTo>
                    <a:pt x="2768" y="931"/>
                  </a:lnTo>
                  <a:lnTo>
                    <a:pt x="2778" y="948"/>
                  </a:lnTo>
                  <a:lnTo>
                    <a:pt x="2789" y="967"/>
                  </a:lnTo>
                  <a:lnTo>
                    <a:pt x="2800" y="984"/>
                  </a:lnTo>
                  <a:lnTo>
                    <a:pt x="2812" y="1001"/>
                  </a:lnTo>
                  <a:lnTo>
                    <a:pt x="2824" y="1017"/>
                  </a:lnTo>
                  <a:lnTo>
                    <a:pt x="2836" y="1031"/>
                  </a:lnTo>
                  <a:lnTo>
                    <a:pt x="2848" y="1044"/>
                  </a:lnTo>
                  <a:lnTo>
                    <a:pt x="2860" y="1055"/>
                  </a:lnTo>
                  <a:lnTo>
                    <a:pt x="2871" y="1064"/>
                  </a:lnTo>
                  <a:lnTo>
                    <a:pt x="2880" y="1069"/>
                  </a:lnTo>
                  <a:lnTo>
                    <a:pt x="2901" y="1082"/>
                  </a:lnTo>
                  <a:lnTo>
                    <a:pt x="2927" y="1099"/>
                  </a:lnTo>
                  <a:lnTo>
                    <a:pt x="2954" y="1117"/>
                  </a:lnTo>
                  <a:lnTo>
                    <a:pt x="2984" y="1138"/>
                  </a:lnTo>
                  <a:lnTo>
                    <a:pt x="3014" y="1156"/>
                  </a:lnTo>
                  <a:lnTo>
                    <a:pt x="3041" y="1172"/>
                  </a:lnTo>
                  <a:lnTo>
                    <a:pt x="3054" y="1178"/>
                  </a:lnTo>
                  <a:lnTo>
                    <a:pt x="3067" y="1182"/>
                  </a:lnTo>
                  <a:lnTo>
                    <a:pt x="3078" y="1186"/>
                  </a:lnTo>
                  <a:lnTo>
                    <a:pt x="3088" y="1186"/>
                  </a:lnTo>
                  <a:lnTo>
                    <a:pt x="3101" y="1188"/>
                  </a:lnTo>
                  <a:lnTo>
                    <a:pt x="3118" y="1191"/>
                  </a:lnTo>
                  <a:lnTo>
                    <a:pt x="3137" y="1198"/>
                  </a:lnTo>
                  <a:lnTo>
                    <a:pt x="3159" y="1205"/>
                  </a:lnTo>
                  <a:lnTo>
                    <a:pt x="3158" y="1207"/>
                  </a:lnTo>
                  <a:lnTo>
                    <a:pt x="3158" y="1210"/>
                  </a:lnTo>
                  <a:lnTo>
                    <a:pt x="3156" y="1221"/>
                  </a:lnTo>
                  <a:lnTo>
                    <a:pt x="3152" y="1231"/>
                  </a:lnTo>
                  <a:lnTo>
                    <a:pt x="3148" y="1242"/>
                  </a:lnTo>
                  <a:lnTo>
                    <a:pt x="3144" y="1252"/>
                  </a:lnTo>
                  <a:lnTo>
                    <a:pt x="3137" y="1262"/>
                  </a:lnTo>
                  <a:lnTo>
                    <a:pt x="3131" y="1271"/>
                  </a:lnTo>
                  <a:lnTo>
                    <a:pt x="3124" y="1279"/>
                  </a:lnTo>
                  <a:lnTo>
                    <a:pt x="3116" y="1288"/>
                  </a:lnTo>
                  <a:lnTo>
                    <a:pt x="3100" y="1303"/>
                  </a:lnTo>
                  <a:lnTo>
                    <a:pt x="3083" y="1317"/>
                  </a:lnTo>
                  <a:lnTo>
                    <a:pt x="3066" y="1328"/>
                  </a:lnTo>
                  <a:lnTo>
                    <a:pt x="3051" y="1338"/>
                  </a:lnTo>
                  <a:lnTo>
                    <a:pt x="3036" y="1347"/>
                  </a:lnTo>
                  <a:lnTo>
                    <a:pt x="3016" y="1355"/>
                  </a:lnTo>
                  <a:lnTo>
                    <a:pt x="2995" y="1363"/>
                  </a:lnTo>
                  <a:lnTo>
                    <a:pt x="2972" y="1372"/>
                  </a:lnTo>
                  <a:lnTo>
                    <a:pt x="2950" y="1381"/>
                  </a:lnTo>
                  <a:lnTo>
                    <a:pt x="2928" y="1389"/>
                  </a:lnTo>
                  <a:lnTo>
                    <a:pt x="2909" y="1398"/>
                  </a:lnTo>
                  <a:lnTo>
                    <a:pt x="2892" y="1407"/>
                  </a:lnTo>
                  <a:lnTo>
                    <a:pt x="2887" y="1411"/>
                  </a:lnTo>
                  <a:lnTo>
                    <a:pt x="2881" y="1416"/>
                  </a:lnTo>
                  <a:lnTo>
                    <a:pt x="2879" y="1423"/>
                  </a:lnTo>
                  <a:lnTo>
                    <a:pt x="2877" y="1429"/>
                  </a:lnTo>
                  <a:lnTo>
                    <a:pt x="2877" y="1437"/>
                  </a:lnTo>
                  <a:lnTo>
                    <a:pt x="2877" y="1445"/>
                  </a:lnTo>
                  <a:lnTo>
                    <a:pt x="2879" y="1452"/>
                  </a:lnTo>
                  <a:lnTo>
                    <a:pt x="2882" y="1461"/>
                  </a:lnTo>
                  <a:lnTo>
                    <a:pt x="2890" y="1478"/>
                  </a:lnTo>
                  <a:lnTo>
                    <a:pt x="2900" y="1496"/>
                  </a:lnTo>
                  <a:lnTo>
                    <a:pt x="2912" y="1512"/>
                  </a:lnTo>
                  <a:lnTo>
                    <a:pt x="2923" y="1527"/>
                  </a:lnTo>
                  <a:lnTo>
                    <a:pt x="2928" y="1536"/>
                  </a:lnTo>
                  <a:lnTo>
                    <a:pt x="2935" y="1548"/>
                  </a:lnTo>
                  <a:lnTo>
                    <a:pt x="2940" y="1562"/>
                  </a:lnTo>
                  <a:lnTo>
                    <a:pt x="2946" y="1578"/>
                  </a:lnTo>
                  <a:lnTo>
                    <a:pt x="2955" y="1613"/>
                  </a:lnTo>
                  <a:lnTo>
                    <a:pt x="2964" y="1652"/>
                  </a:lnTo>
                  <a:lnTo>
                    <a:pt x="2973" y="1687"/>
                  </a:lnTo>
                  <a:lnTo>
                    <a:pt x="2978" y="1718"/>
                  </a:lnTo>
                  <a:lnTo>
                    <a:pt x="2983" y="1740"/>
                  </a:lnTo>
                  <a:lnTo>
                    <a:pt x="2984" y="1747"/>
                  </a:lnTo>
                  <a:lnTo>
                    <a:pt x="2991" y="1751"/>
                  </a:lnTo>
                  <a:lnTo>
                    <a:pt x="3012" y="1758"/>
                  </a:lnTo>
                  <a:lnTo>
                    <a:pt x="3007" y="1756"/>
                  </a:lnTo>
                  <a:lnTo>
                    <a:pt x="3001" y="1754"/>
                  </a:lnTo>
                  <a:lnTo>
                    <a:pt x="2947" y="1785"/>
                  </a:lnTo>
                  <a:lnTo>
                    <a:pt x="2939" y="1795"/>
                  </a:lnTo>
                  <a:lnTo>
                    <a:pt x="2917" y="1818"/>
                  </a:lnTo>
                  <a:lnTo>
                    <a:pt x="2902" y="1832"/>
                  </a:lnTo>
                  <a:lnTo>
                    <a:pt x="2884" y="1845"/>
                  </a:lnTo>
                  <a:lnTo>
                    <a:pt x="2873" y="1852"/>
                  </a:lnTo>
                  <a:lnTo>
                    <a:pt x="2862" y="1858"/>
                  </a:lnTo>
                  <a:lnTo>
                    <a:pt x="2851" y="1864"/>
                  </a:lnTo>
                  <a:lnTo>
                    <a:pt x="2839" y="1869"/>
                  </a:lnTo>
                  <a:lnTo>
                    <a:pt x="2827" y="1874"/>
                  </a:lnTo>
                  <a:lnTo>
                    <a:pt x="2817" y="1879"/>
                  </a:lnTo>
                  <a:lnTo>
                    <a:pt x="2808" y="1884"/>
                  </a:lnTo>
                  <a:lnTo>
                    <a:pt x="2801" y="1889"/>
                  </a:lnTo>
                  <a:lnTo>
                    <a:pt x="2794" y="1894"/>
                  </a:lnTo>
                  <a:lnTo>
                    <a:pt x="2790" y="1901"/>
                  </a:lnTo>
                  <a:lnTo>
                    <a:pt x="2785" y="1906"/>
                  </a:lnTo>
                  <a:lnTo>
                    <a:pt x="2781" y="1912"/>
                  </a:lnTo>
                  <a:lnTo>
                    <a:pt x="2769" y="1936"/>
                  </a:lnTo>
                  <a:lnTo>
                    <a:pt x="2755" y="1961"/>
                  </a:lnTo>
                  <a:lnTo>
                    <a:pt x="2751" y="1967"/>
                  </a:lnTo>
                  <a:lnTo>
                    <a:pt x="2749" y="1973"/>
                  </a:lnTo>
                  <a:lnTo>
                    <a:pt x="2746" y="1978"/>
                  </a:lnTo>
                  <a:lnTo>
                    <a:pt x="2746" y="1983"/>
                  </a:lnTo>
                  <a:lnTo>
                    <a:pt x="2748" y="1989"/>
                  </a:lnTo>
                  <a:lnTo>
                    <a:pt x="2749" y="1993"/>
                  </a:lnTo>
                  <a:lnTo>
                    <a:pt x="2751" y="1999"/>
                  </a:lnTo>
                  <a:lnTo>
                    <a:pt x="2754" y="2004"/>
                  </a:lnTo>
                  <a:lnTo>
                    <a:pt x="2773" y="2028"/>
                  </a:lnTo>
                  <a:lnTo>
                    <a:pt x="2797" y="2061"/>
                  </a:lnTo>
                  <a:lnTo>
                    <a:pt x="2803" y="2069"/>
                  </a:lnTo>
                  <a:lnTo>
                    <a:pt x="2808" y="2076"/>
                  </a:lnTo>
                  <a:lnTo>
                    <a:pt x="2814" y="2082"/>
                  </a:lnTo>
                  <a:lnTo>
                    <a:pt x="2818" y="2087"/>
                  </a:lnTo>
                  <a:lnTo>
                    <a:pt x="2824" y="2090"/>
                  </a:lnTo>
                  <a:lnTo>
                    <a:pt x="2828" y="2093"/>
                  </a:lnTo>
                  <a:lnTo>
                    <a:pt x="2834" y="2094"/>
                  </a:lnTo>
                  <a:lnTo>
                    <a:pt x="2839" y="2096"/>
                  </a:lnTo>
                  <a:lnTo>
                    <a:pt x="2865" y="2096"/>
                  </a:lnTo>
                  <a:lnTo>
                    <a:pt x="2905" y="2093"/>
                  </a:lnTo>
                  <a:lnTo>
                    <a:pt x="2916" y="2094"/>
                  </a:lnTo>
                  <a:lnTo>
                    <a:pt x="2926" y="2097"/>
                  </a:lnTo>
                  <a:lnTo>
                    <a:pt x="2933" y="2100"/>
                  </a:lnTo>
                  <a:lnTo>
                    <a:pt x="2938" y="2103"/>
                  </a:lnTo>
                  <a:lnTo>
                    <a:pt x="2942" y="2109"/>
                  </a:lnTo>
                  <a:lnTo>
                    <a:pt x="2945" y="2114"/>
                  </a:lnTo>
                  <a:lnTo>
                    <a:pt x="2945" y="2121"/>
                  </a:lnTo>
                  <a:lnTo>
                    <a:pt x="2945" y="2128"/>
                  </a:lnTo>
                  <a:lnTo>
                    <a:pt x="2941" y="2143"/>
                  </a:lnTo>
                  <a:lnTo>
                    <a:pt x="2936" y="2161"/>
                  </a:lnTo>
                  <a:lnTo>
                    <a:pt x="2928" y="2177"/>
                  </a:lnTo>
                  <a:lnTo>
                    <a:pt x="2922" y="2193"/>
                  </a:lnTo>
                  <a:lnTo>
                    <a:pt x="2917" y="2207"/>
                  </a:lnTo>
                  <a:lnTo>
                    <a:pt x="2914" y="2213"/>
                  </a:lnTo>
                  <a:lnTo>
                    <a:pt x="2913" y="2215"/>
                  </a:lnTo>
                  <a:lnTo>
                    <a:pt x="2911" y="2216"/>
                  </a:lnTo>
                  <a:lnTo>
                    <a:pt x="2908" y="2217"/>
                  </a:lnTo>
                  <a:lnTo>
                    <a:pt x="2904" y="2218"/>
                  </a:lnTo>
                  <a:lnTo>
                    <a:pt x="2892" y="2221"/>
                  </a:lnTo>
                  <a:lnTo>
                    <a:pt x="2874" y="2224"/>
                  </a:lnTo>
                  <a:lnTo>
                    <a:pt x="2845" y="2232"/>
                  </a:lnTo>
                  <a:lnTo>
                    <a:pt x="2805" y="2244"/>
                  </a:lnTo>
                  <a:lnTo>
                    <a:pt x="2783" y="2251"/>
                  </a:lnTo>
                  <a:lnTo>
                    <a:pt x="2765" y="2260"/>
                  </a:lnTo>
                  <a:lnTo>
                    <a:pt x="2750" y="2267"/>
                  </a:lnTo>
                  <a:lnTo>
                    <a:pt x="2737" y="2275"/>
                  </a:lnTo>
                  <a:lnTo>
                    <a:pt x="2726" y="2283"/>
                  </a:lnTo>
                  <a:lnTo>
                    <a:pt x="2717" y="2291"/>
                  </a:lnTo>
                  <a:lnTo>
                    <a:pt x="2711" y="2299"/>
                  </a:lnTo>
                  <a:lnTo>
                    <a:pt x="2705" y="2307"/>
                  </a:lnTo>
                  <a:lnTo>
                    <a:pt x="2701" y="2315"/>
                  </a:lnTo>
                  <a:lnTo>
                    <a:pt x="2697" y="2324"/>
                  </a:lnTo>
                  <a:lnTo>
                    <a:pt x="2695" y="2333"/>
                  </a:lnTo>
                  <a:lnTo>
                    <a:pt x="2693" y="2340"/>
                  </a:lnTo>
                  <a:lnTo>
                    <a:pt x="2688" y="2359"/>
                  </a:lnTo>
                  <a:lnTo>
                    <a:pt x="2680" y="2377"/>
                  </a:lnTo>
                  <a:lnTo>
                    <a:pt x="2676" y="2385"/>
                  </a:lnTo>
                  <a:lnTo>
                    <a:pt x="2671" y="2392"/>
                  </a:lnTo>
                  <a:lnTo>
                    <a:pt x="2667" y="2397"/>
                  </a:lnTo>
                  <a:lnTo>
                    <a:pt x="2663" y="2400"/>
                  </a:lnTo>
                  <a:lnTo>
                    <a:pt x="2654" y="2405"/>
                  </a:lnTo>
                  <a:lnTo>
                    <a:pt x="2646" y="2406"/>
                  </a:lnTo>
                  <a:lnTo>
                    <a:pt x="2638" y="2408"/>
                  </a:lnTo>
                  <a:lnTo>
                    <a:pt x="2628" y="2412"/>
                  </a:lnTo>
                  <a:lnTo>
                    <a:pt x="2622" y="2415"/>
                  </a:lnTo>
                  <a:lnTo>
                    <a:pt x="2617" y="2421"/>
                  </a:lnTo>
                  <a:lnTo>
                    <a:pt x="2611" y="2426"/>
                  </a:lnTo>
                  <a:lnTo>
                    <a:pt x="2605" y="2435"/>
                  </a:lnTo>
                  <a:lnTo>
                    <a:pt x="2598" y="2444"/>
                  </a:lnTo>
                  <a:lnTo>
                    <a:pt x="2591" y="2451"/>
                  </a:lnTo>
                  <a:lnTo>
                    <a:pt x="2582" y="2457"/>
                  </a:lnTo>
                  <a:lnTo>
                    <a:pt x="2573" y="2461"/>
                  </a:lnTo>
                  <a:lnTo>
                    <a:pt x="2564" y="2466"/>
                  </a:lnTo>
                  <a:lnTo>
                    <a:pt x="2554" y="2468"/>
                  </a:lnTo>
                  <a:lnTo>
                    <a:pt x="2544" y="2470"/>
                  </a:lnTo>
                  <a:lnTo>
                    <a:pt x="2534" y="2471"/>
                  </a:lnTo>
                  <a:lnTo>
                    <a:pt x="2517" y="2471"/>
                  </a:lnTo>
                  <a:lnTo>
                    <a:pt x="2503" y="2470"/>
                  </a:lnTo>
                  <a:lnTo>
                    <a:pt x="2493" y="2469"/>
                  </a:lnTo>
                  <a:lnTo>
                    <a:pt x="2489" y="2469"/>
                  </a:lnTo>
                  <a:lnTo>
                    <a:pt x="2489" y="2560"/>
                  </a:lnTo>
                  <a:lnTo>
                    <a:pt x="2487" y="2567"/>
                  </a:lnTo>
                  <a:lnTo>
                    <a:pt x="2482" y="2584"/>
                  </a:lnTo>
                  <a:lnTo>
                    <a:pt x="2474" y="2609"/>
                  </a:lnTo>
                  <a:lnTo>
                    <a:pt x="2466" y="2641"/>
                  </a:lnTo>
                  <a:lnTo>
                    <a:pt x="2456" y="2672"/>
                  </a:lnTo>
                  <a:lnTo>
                    <a:pt x="2447" y="2704"/>
                  </a:lnTo>
                  <a:lnTo>
                    <a:pt x="2437" y="2731"/>
                  </a:lnTo>
                  <a:lnTo>
                    <a:pt x="2431" y="2752"/>
                  </a:lnTo>
                  <a:lnTo>
                    <a:pt x="2426" y="2759"/>
                  </a:lnTo>
                  <a:lnTo>
                    <a:pt x="2419" y="2767"/>
                  </a:lnTo>
                  <a:lnTo>
                    <a:pt x="2410" y="2773"/>
                  </a:lnTo>
                  <a:lnTo>
                    <a:pt x="2399" y="2780"/>
                  </a:lnTo>
                  <a:lnTo>
                    <a:pt x="2386" y="2787"/>
                  </a:lnTo>
                  <a:lnTo>
                    <a:pt x="2373" y="2791"/>
                  </a:lnTo>
                  <a:lnTo>
                    <a:pt x="2358" y="2796"/>
                  </a:lnTo>
                  <a:lnTo>
                    <a:pt x="2342" y="2800"/>
                  </a:lnTo>
                  <a:lnTo>
                    <a:pt x="2326" y="2802"/>
                  </a:lnTo>
                  <a:lnTo>
                    <a:pt x="2309" y="2804"/>
                  </a:lnTo>
                  <a:lnTo>
                    <a:pt x="2293" y="2804"/>
                  </a:lnTo>
                  <a:lnTo>
                    <a:pt x="2277" y="2803"/>
                  </a:lnTo>
                  <a:lnTo>
                    <a:pt x="2262" y="2801"/>
                  </a:lnTo>
                  <a:lnTo>
                    <a:pt x="2247" y="2797"/>
                  </a:lnTo>
                  <a:lnTo>
                    <a:pt x="2234" y="2792"/>
                  </a:lnTo>
                  <a:lnTo>
                    <a:pt x="2222" y="2784"/>
                  </a:lnTo>
                  <a:lnTo>
                    <a:pt x="2212" y="2778"/>
                  </a:lnTo>
                  <a:lnTo>
                    <a:pt x="2201" y="2771"/>
                  </a:lnTo>
                  <a:lnTo>
                    <a:pt x="2191" y="2766"/>
                  </a:lnTo>
                  <a:lnTo>
                    <a:pt x="2182" y="2763"/>
                  </a:lnTo>
                  <a:lnTo>
                    <a:pt x="2172" y="2759"/>
                  </a:lnTo>
                  <a:lnTo>
                    <a:pt x="2163" y="2756"/>
                  </a:lnTo>
                  <a:lnTo>
                    <a:pt x="2154" y="2755"/>
                  </a:lnTo>
                  <a:lnTo>
                    <a:pt x="2146" y="2754"/>
                  </a:lnTo>
                  <a:lnTo>
                    <a:pt x="2128" y="2753"/>
                  </a:lnTo>
                  <a:lnTo>
                    <a:pt x="2112" y="2754"/>
                  </a:lnTo>
                  <a:lnTo>
                    <a:pt x="2097" y="2757"/>
                  </a:lnTo>
                  <a:lnTo>
                    <a:pt x="2080" y="2759"/>
                  </a:lnTo>
                  <a:lnTo>
                    <a:pt x="2074" y="2760"/>
                  </a:lnTo>
                  <a:lnTo>
                    <a:pt x="2065" y="2760"/>
                  </a:lnTo>
                  <a:lnTo>
                    <a:pt x="2055" y="2759"/>
                  </a:lnTo>
                  <a:lnTo>
                    <a:pt x="2044" y="2757"/>
                  </a:lnTo>
                  <a:lnTo>
                    <a:pt x="2021" y="2751"/>
                  </a:lnTo>
                  <a:lnTo>
                    <a:pt x="1996" y="2742"/>
                  </a:lnTo>
                  <a:lnTo>
                    <a:pt x="1996" y="2715"/>
                  </a:lnTo>
                  <a:lnTo>
                    <a:pt x="2086" y="2624"/>
                  </a:lnTo>
                  <a:lnTo>
                    <a:pt x="2090" y="2624"/>
                  </a:lnTo>
                  <a:lnTo>
                    <a:pt x="2100" y="2622"/>
                  </a:lnTo>
                  <a:lnTo>
                    <a:pt x="2107" y="2621"/>
                  </a:lnTo>
                  <a:lnTo>
                    <a:pt x="2114" y="2619"/>
                  </a:lnTo>
                  <a:lnTo>
                    <a:pt x="2123" y="2617"/>
                  </a:lnTo>
                  <a:lnTo>
                    <a:pt x="2132" y="2612"/>
                  </a:lnTo>
                  <a:lnTo>
                    <a:pt x="2140" y="2608"/>
                  </a:lnTo>
                  <a:lnTo>
                    <a:pt x="2148" y="2602"/>
                  </a:lnTo>
                  <a:lnTo>
                    <a:pt x="2156" y="2595"/>
                  </a:lnTo>
                  <a:lnTo>
                    <a:pt x="2162" y="2586"/>
                  </a:lnTo>
                  <a:lnTo>
                    <a:pt x="2169" y="2575"/>
                  </a:lnTo>
                  <a:lnTo>
                    <a:pt x="2173" y="2563"/>
                  </a:lnTo>
                  <a:lnTo>
                    <a:pt x="2176" y="2549"/>
                  </a:lnTo>
                  <a:lnTo>
                    <a:pt x="2176" y="2533"/>
                  </a:lnTo>
                  <a:lnTo>
                    <a:pt x="2176" y="2517"/>
                  </a:lnTo>
                  <a:lnTo>
                    <a:pt x="2173" y="2499"/>
                  </a:lnTo>
                  <a:lnTo>
                    <a:pt x="2169" y="2483"/>
                  </a:lnTo>
                  <a:lnTo>
                    <a:pt x="2162" y="2467"/>
                  </a:lnTo>
                  <a:lnTo>
                    <a:pt x="2156" y="2451"/>
                  </a:lnTo>
                  <a:lnTo>
                    <a:pt x="2148" y="2436"/>
                  </a:lnTo>
                  <a:lnTo>
                    <a:pt x="2140" y="2422"/>
                  </a:lnTo>
                  <a:lnTo>
                    <a:pt x="2132" y="2409"/>
                  </a:lnTo>
                  <a:lnTo>
                    <a:pt x="2114" y="2386"/>
                  </a:lnTo>
                  <a:lnTo>
                    <a:pt x="2100" y="2368"/>
                  </a:lnTo>
                  <a:lnTo>
                    <a:pt x="2090" y="2356"/>
                  </a:lnTo>
                  <a:lnTo>
                    <a:pt x="2086" y="2352"/>
                  </a:lnTo>
                  <a:lnTo>
                    <a:pt x="2086" y="2350"/>
                  </a:lnTo>
                  <a:lnTo>
                    <a:pt x="2086" y="2340"/>
                  </a:lnTo>
                  <a:lnTo>
                    <a:pt x="2086" y="2314"/>
                  </a:lnTo>
                  <a:lnTo>
                    <a:pt x="2086" y="2261"/>
                  </a:lnTo>
                  <a:lnTo>
                    <a:pt x="2087" y="2246"/>
                  </a:lnTo>
                  <a:lnTo>
                    <a:pt x="2090" y="2232"/>
                  </a:lnTo>
                  <a:lnTo>
                    <a:pt x="2095" y="2218"/>
                  </a:lnTo>
                  <a:lnTo>
                    <a:pt x="2100" y="2208"/>
                  </a:lnTo>
                  <a:lnTo>
                    <a:pt x="2107" y="2198"/>
                  </a:lnTo>
                  <a:lnTo>
                    <a:pt x="2114" y="2188"/>
                  </a:lnTo>
                  <a:lnTo>
                    <a:pt x="2123" y="2179"/>
                  </a:lnTo>
                  <a:lnTo>
                    <a:pt x="2132" y="2171"/>
                  </a:lnTo>
                  <a:lnTo>
                    <a:pt x="2140" y="2162"/>
                  </a:lnTo>
                  <a:lnTo>
                    <a:pt x="2148" y="2153"/>
                  </a:lnTo>
                  <a:lnTo>
                    <a:pt x="2156" y="2144"/>
                  </a:lnTo>
                  <a:lnTo>
                    <a:pt x="2162" y="2134"/>
                  </a:lnTo>
                  <a:lnTo>
                    <a:pt x="2169" y="2123"/>
                  </a:lnTo>
                  <a:lnTo>
                    <a:pt x="2173" y="2110"/>
                  </a:lnTo>
                  <a:lnTo>
                    <a:pt x="2176" y="2096"/>
                  </a:lnTo>
                  <a:lnTo>
                    <a:pt x="2176" y="2080"/>
                  </a:lnTo>
                  <a:lnTo>
                    <a:pt x="2176" y="2063"/>
                  </a:lnTo>
                  <a:lnTo>
                    <a:pt x="2173" y="2047"/>
                  </a:lnTo>
                  <a:lnTo>
                    <a:pt x="2169" y="2029"/>
                  </a:lnTo>
                  <a:lnTo>
                    <a:pt x="2162" y="2014"/>
                  </a:lnTo>
                  <a:lnTo>
                    <a:pt x="2156" y="1998"/>
                  </a:lnTo>
                  <a:lnTo>
                    <a:pt x="2148" y="1982"/>
                  </a:lnTo>
                  <a:lnTo>
                    <a:pt x="2140" y="1968"/>
                  </a:lnTo>
                  <a:lnTo>
                    <a:pt x="2132" y="1955"/>
                  </a:lnTo>
                  <a:lnTo>
                    <a:pt x="2114" y="1932"/>
                  </a:lnTo>
                  <a:lnTo>
                    <a:pt x="2100" y="1914"/>
                  </a:lnTo>
                  <a:lnTo>
                    <a:pt x="2090" y="1903"/>
                  </a:lnTo>
                  <a:lnTo>
                    <a:pt x="2086" y="1899"/>
                  </a:lnTo>
                  <a:lnTo>
                    <a:pt x="2086" y="1891"/>
                  </a:lnTo>
                  <a:lnTo>
                    <a:pt x="2086" y="1869"/>
                  </a:lnTo>
                  <a:lnTo>
                    <a:pt x="2086" y="1837"/>
                  </a:lnTo>
                  <a:lnTo>
                    <a:pt x="2086" y="1796"/>
                  </a:lnTo>
                  <a:lnTo>
                    <a:pt x="2086" y="1753"/>
                  </a:lnTo>
                  <a:lnTo>
                    <a:pt x="2086" y="1707"/>
                  </a:lnTo>
                  <a:lnTo>
                    <a:pt x="2086" y="1665"/>
                  </a:lnTo>
                  <a:lnTo>
                    <a:pt x="2086" y="1626"/>
                  </a:lnTo>
                  <a:lnTo>
                    <a:pt x="2085" y="1610"/>
                  </a:lnTo>
                  <a:lnTo>
                    <a:pt x="2083" y="1597"/>
                  </a:lnTo>
                  <a:lnTo>
                    <a:pt x="2077" y="1584"/>
                  </a:lnTo>
                  <a:lnTo>
                    <a:pt x="2072" y="1574"/>
                  </a:lnTo>
                  <a:lnTo>
                    <a:pt x="2065" y="1566"/>
                  </a:lnTo>
                  <a:lnTo>
                    <a:pt x="2058" y="1558"/>
                  </a:lnTo>
                  <a:lnTo>
                    <a:pt x="2049" y="1552"/>
                  </a:lnTo>
                  <a:lnTo>
                    <a:pt x="2040" y="1547"/>
                  </a:lnTo>
                  <a:lnTo>
                    <a:pt x="2033" y="1544"/>
                  </a:lnTo>
                  <a:lnTo>
                    <a:pt x="2024" y="1540"/>
                  </a:lnTo>
                  <a:lnTo>
                    <a:pt x="2016" y="1538"/>
                  </a:lnTo>
                  <a:lnTo>
                    <a:pt x="2010" y="1537"/>
                  </a:lnTo>
                  <a:lnTo>
                    <a:pt x="1999" y="1536"/>
                  </a:lnTo>
                  <a:lnTo>
                    <a:pt x="1996" y="1536"/>
                  </a:lnTo>
                  <a:lnTo>
                    <a:pt x="1991" y="1536"/>
                  </a:lnTo>
                  <a:lnTo>
                    <a:pt x="1981" y="1537"/>
                  </a:lnTo>
                  <a:lnTo>
                    <a:pt x="1974" y="1538"/>
                  </a:lnTo>
                  <a:lnTo>
                    <a:pt x="1966" y="1540"/>
                  </a:lnTo>
                  <a:lnTo>
                    <a:pt x="1959" y="1544"/>
                  </a:lnTo>
                  <a:lnTo>
                    <a:pt x="1950" y="1547"/>
                  </a:lnTo>
                  <a:lnTo>
                    <a:pt x="1941" y="1552"/>
                  </a:lnTo>
                  <a:lnTo>
                    <a:pt x="1933" y="1558"/>
                  </a:lnTo>
                  <a:lnTo>
                    <a:pt x="1926" y="1566"/>
                  </a:lnTo>
                  <a:lnTo>
                    <a:pt x="1918" y="1574"/>
                  </a:lnTo>
                  <a:lnTo>
                    <a:pt x="1913" y="1584"/>
                  </a:lnTo>
                  <a:lnTo>
                    <a:pt x="1908" y="1597"/>
                  </a:lnTo>
                  <a:lnTo>
                    <a:pt x="1905" y="1610"/>
                  </a:lnTo>
                  <a:lnTo>
                    <a:pt x="1904" y="1626"/>
                  </a:lnTo>
                  <a:lnTo>
                    <a:pt x="1905" y="1644"/>
                  </a:lnTo>
                  <a:lnTo>
                    <a:pt x="1908" y="1660"/>
                  </a:lnTo>
                  <a:lnTo>
                    <a:pt x="1913" y="1677"/>
                  </a:lnTo>
                  <a:lnTo>
                    <a:pt x="1918" y="1693"/>
                  </a:lnTo>
                  <a:lnTo>
                    <a:pt x="1926" y="1709"/>
                  </a:lnTo>
                  <a:lnTo>
                    <a:pt x="1933" y="1723"/>
                  </a:lnTo>
                  <a:lnTo>
                    <a:pt x="1941" y="1737"/>
                  </a:lnTo>
                  <a:lnTo>
                    <a:pt x="1950" y="1752"/>
                  </a:lnTo>
                  <a:lnTo>
                    <a:pt x="1966" y="1774"/>
                  </a:lnTo>
                  <a:lnTo>
                    <a:pt x="1981" y="1792"/>
                  </a:lnTo>
                  <a:lnTo>
                    <a:pt x="1991" y="1804"/>
                  </a:lnTo>
                  <a:lnTo>
                    <a:pt x="1996" y="1808"/>
                  </a:lnTo>
                  <a:lnTo>
                    <a:pt x="1991" y="1808"/>
                  </a:lnTo>
                  <a:lnTo>
                    <a:pt x="1981" y="1809"/>
                  </a:lnTo>
                  <a:lnTo>
                    <a:pt x="1974" y="1810"/>
                  </a:lnTo>
                  <a:lnTo>
                    <a:pt x="1966" y="1813"/>
                  </a:lnTo>
                  <a:lnTo>
                    <a:pt x="1959" y="1816"/>
                  </a:lnTo>
                  <a:lnTo>
                    <a:pt x="1950" y="1819"/>
                  </a:lnTo>
                  <a:lnTo>
                    <a:pt x="1941" y="1825"/>
                  </a:lnTo>
                  <a:lnTo>
                    <a:pt x="1933" y="1830"/>
                  </a:lnTo>
                  <a:lnTo>
                    <a:pt x="1926" y="1838"/>
                  </a:lnTo>
                  <a:lnTo>
                    <a:pt x="1918" y="1846"/>
                  </a:lnTo>
                  <a:lnTo>
                    <a:pt x="1913" y="1856"/>
                  </a:lnTo>
                  <a:lnTo>
                    <a:pt x="1908" y="1869"/>
                  </a:lnTo>
                  <a:lnTo>
                    <a:pt x="1905" y="1882"/>
                  </a:lnTo>
                  <a:lnTo>
                    <a:pt x="1904" y="1899"/>
                  </a:lnTo>
                  <a:lnTo>
                    <a:pt x="1904" y="1940"/>
                  </a:lnTo>
                  <a:lnTo>
                    <a:pt x="1903" y="1993"/>
                  </a:lnTo>
                  <a:lnTo>
                    <a:pt x="1902" y="2023"/>
                  </a:lnTo>
                  <a:lnTo>
                    <a:pt x="1900" y="2053"/>
                  </a:lnTo>
                  <a:lnTo>
                    <a:pt x="1896" y="2084"/>
                  </a:lnTo>
                  <a:lnTo>
                    <a:pt x="1893" y="2114"/>
                  </a:lnTo>
                  <a:lnTo>
                    <a:pt x="1889" y="2143"/>
                  </a:lnTo>
                  <a:lnTo>
                    <a:pt x="1882" y="2171"/>
                  </a:lnTo>
                  <a:lnTo>
                    <a:pt x="1879" y="2184"/>
                  </a:lnTo>
                  <a:lnTo>
                    <a:pt x="1875" y="2196"/>
                  </a:lnTo>
                  <a:lnTo>
                    <a:pt x="1870" y="2207"/>
                  </a:lnTo>
                  <a:lnTo>
                    <a:pt x="1866" y="2217"/>
                  </a:lnTo>
                  <a:lnTo>
                    <a:pt x="1862" y="2227"/>
                  </a:lnTo>
                  <a:lnTo>
                    <a:pt x="1856" y="2236"/>
                  </a:lnTo>
                  <a:lnTo>
                    <a:pt x="1850" y="2244"/>
                  </a:lnTo>
                  <a:lnTo>
                    <a:pt x="1844" y="2250"/>
                  </a:lnTo>
                  <a:lnTo>
                    <a:pt x="1837" y="2254"/>
                  </a:lnTo>
                  <a:lnTo>
                    <a:pt x="1830" y="2259"/>
                  </a:lnTo>
                  <a:lnTo>
                    <a:pt x="1822" y="2261"/>
                  </a:lnTo>
                  <a:lnTo>
                    <a:pt x="1814" y="2261"/>
                  </a:lnTo>
                  <a:lnTo>
                    <a:pt x="1780" y="2261"/>
                  </a:lnTo>
                  <a:lnTo>
                    <a:pt x="1747" y="2261"/>
                  </a:lnTo>
                  <a:lnTo>
                    <a:pt x="1717" y="2261"/>
                  </a:lnTo>
                  <a:lnTo>
                    <a:pt x="1690" y="2261"/>
                  </a:lnTo>
                  <a:lnTo>
                    <a:pt x="1666" y="2261"/>
                  </a:lnTo>
                  <a:lnTo>
                    <a:pt x="1648" y="2261"/>
                  </a:lnTo>
                  <a:lnTo>
                    <a:pt x="1636" y="2261"/>
                  </a:lnTo>
                  <a:lnTo>
                    <a:pt x="1632" y="2261"/>
                  </a:lnTo>
                  <a:lnTo>
                    <a:pt x="1629" y="2273"/>
                  </a:lnTo>
                  <a:lnTo>
                    <a:pt x="1617" y="2302"/>
                  </a:lnTo>
                  <a:lnTo>
                    <a:pt x="1609" y="2322"/>
                  </a:lnTo>
                  <a:lnTo>
                    <a:pt x="1599" y="2343"/>
                  </a:lnTo>
                  <a:lnTo>
                    <a:pt x="1589" y="2364"/>
                  </a:lnTo>
                  <a:lnTo>
                    <a:pt x="1575" y="2386"/>
                  </a:lnTo>
                  <a:lnTo>
                    <a:pt x="1562" y="2407"/>
                  </a:lnTo>
                  <a:lnTo>
                    <a:pt x="1548" y="2425"/>
                  </a:lnTo>
                  <a:lnTo>
                    <a:pt x="1541" y="2434"/>
                  </a:lnTo>
                  <a:lnTo>
                    <a:pt x="1533" y="2440"/>
                  </a:lnTo>
                  <a:lnTo>
                    <a:pt x="1525" y="2447"/>
                  </a:lnTo>
                  <a:lnTo>
                    <a:pt x="1518" y="2452"/>
                  </a:lnTo>
                  <a:lnTo>
                    <a:pt x="1510" y="2457"/>
                  </a:lnTo>
                  <a:lnTo>
                    <a:pt x="1501" y="2460"/>
                  </a:lnTo>
                  <a:lnTo>
                    <a:pt x="1493" y="2461"/>
                  </a:lnTo>
                  <a:lnTo>
                    <a:pt x="1485" y="2461"/>
                  </a:lnTo>
                  <a:lnTo>
                    <a:pt x="1476" y="2459"/>
                  </a:lnTo>
                  <a:lnTo>
                    <a:pt x="1468" y="2456"/>
                  </a:lnTo>
                  <a:lnTo>
                    <a:pt x="1460" y="2450"/>
                  </a:lnTo>
                  <a:lnTo>
                    <a:pt x="1451" y="2443"/>
                  </a:lnTo>
                  <a:lnTo>
                    <a:pt x="1434" y="2426"/>
                  </a:lnTo>
                  <a:lnTo>
                    <a:pt x="1418" y="2413"/>
                  </a:lnTo>
                  <a:lnTo>
                    <a:pt x="1400" y="2400"/>
                  </a:lnTo>
                  <a:lnTo>
                    <a:pt x="1385" y="2390"/>
                  </a:lnTo>
                  <a:lnTo>
                    <a:pt x="1369" y="2382"/>
                  </a:lnTo>
                  <a:lnTo>
                    <a:pt x="1353" y="2374"/>
                  </a:lnTo>
                  <a:lnTo>
                    <a:pt x="1339" y="2369"/>
                  </a:lnTo>
                  <a:lnTo>
                    <a:pt x="1326" y="2363"/>
                  </a:lnTo>
                  <a:lnTo>
                    <a:pt x="1303" y="2357"/>
                  </a:lnTo>
                  <a:lnTo>
                    <a:pt x="1285" y="2353"/>
                  </a:lnTo>
                  <a:lnTo>
                    <a:pt x="1274" y="2352"/>
                  </a:lnTo>
                  <a:lnTo>
                    <a:pt x="1270" y="2352"/>
                  </a:lnTo>
                  <a:lnTo>
                    <a:pt x="1179" y="2352"/>
                  </a:lnTo>
                  <a:lnTo>
                    <a:pt x="1179" y="2533"/>
                  </a:lnTo>
                  <a:lnTo>
                    <a:pt x="1175" y="2533"/>
                  </a:lnTo>
                  <a:lnTo>
                    <a:pt x="1163" y="2532"/>
                  </a:lnTo>
                  <a:lnTo>
                    <a:pt x="1146" y="2529"/>
                  </a:lnTo>
                  <a:lnTo>
                    <a:pt x="1123" y="2522"/>
                  </a:lnTo>
                  <a:lnTo>
                    <a:pt x="1109" y="2518"/>
                  </a:lnTo>
                  <a:lnTo>
                    <a:pt x="1094" y="2511"/>
                  </a:lnTo>
                  <a:lnTo>
                    <a:pt x="1080" y="2504"/>
                  </a:lnTo>
                  <a:lnTo>
                    <a:pt x="1064" y="2495"/>
                  </a:lnTo>
                  <a:lnTo>
                    <a:pt x="1048" y="2485"/>
                  </a:lnTo>
                  <a:lnTo>
                    <a:pt x="1031" y="2473"/>
                  </a:lnTo>
                  <a:lnTo>
                    <a:pt x="1015" y="2459"/>
                  </a:lnTo>
                  <a:lnTo>
                    <a:pt x="998" y="2443"/>
                  </a:lnTo>
                  <a:lnTo>
                    <a:pt x="964" y="2409"/>
                  </a:lnTo>
                  <a:lnTo>
                    <a:pt x="931" y="2376"/>
                  </a:lnTo>
                  <a:lnTo>
                    <a:pt x="901" y="2346"/>
                  </a:lnTo>
                  <a:lnTo>
                    <a:pt x="872" y="2318"/>
                  </a:lnTo>
                  <a:lnTo>
                    <a:pt x="850" y="2295"/>
                  </a:lnTo>
                  <a:lnTo>
                    <a:pt x="832" y="2277"/>
                  </a:lnTo>
                  <a:lnTo>
                    <a:pt x="820" y="2265"/>
                  </a:lnTo>
                  <a:lnTo>
                    <a:pt x="816" y="2261"/>
                  </a:lnTo>
                  <a:lnTo>
                    <a:pt x="808" y="2261"/>
                  </a:lnTo>
                  <a:lnTo>
                    <a:pt x="788" y="2260"/>
                  </a:lnTo>
                  <a:lnTo>
                    <a:pt x="774" y="2259"/>
                  </a:lnTo>
                  <a:lnTo>
                    <a:pt x="759" y="2257"/>
                  </a:lnTo>
                  <a:lnTo>
                    <a:pt x="743" y="2253"/>
                  </a:lnTo>
                  <a:lnTo>
                    <a:pt x="726" y="2250"/>
                  </a:lnTo>
                  <a:lnTo>
                    <a:pt x="709" y="2246"/>
                  </a:lnTo>
                  <a:lnTo>
                    <a:pt x="692" y="2239"/>
                  </a:lnTo>
                  <a:lnTo>
                    <a:pt x="677" y="2232"/>
                  </a:lnTo>
                  <a:lnTo>
                    <a:pt x="663" y="2223"/>
                  </a:lnTo>
                  <a:lnTo>
                    <a:pt x="657" y="2218"/>
                  </a:lnTo>
                  <a:lnTo>
                    <a:pt x="651" y="2213"/>
                  </a:lnTo>
                  <a:lnTo>
                    <a:pt x="647" y="2207"/>
                  </a:lnTo>
                  <a:lnTo>
                    <a:pt x="643" y="2201"/>
                  </a:lnTo>
                  <a:lnTo>
                    <a:pt x="640" y="2193"/>
                  </a:lnTo>
                  <a:lnTo>
                    <a:pt x="637" y="2187"/>
                  </a:lnTo>
                  <a:lnTo>
                    <a:pt x="635" y="2179"/>
                  </a:lnTo>
                  <a:lnTo>
                    <a:pt x="635" y="2171"/>
                  </a:lnTo>
                  <a:lnTo>
                    <a:pt x="635" y="2133"/>
                  </a:lnTo>
                  <a:lnTo>
                    <a:pt x="635" y="2090"/>
                  </a:lnTo>
                  <a:lnTo>
                    <a:pt x="635" y="2044"/>
                  </a:lnTo>
                  <a:lnTo>
                    <a:pt x="635" y="2001"/>
                  </a:lnTo>
                  <a:lnTo>
                    <a:pt x="635" y="1961"/>
                  </a:lnTo>
                  <a:lnTo>
                    <a:pt x="635" y="1928"/>
                  </a:lnTo>
                  <a:lnTo>
                    <a:pt x="635" y="1906"/>
                  </a:lnTo>
                  <a:lnTo>
                    <a:pt x="635" y="1899"/>
                  </a:lnTo>
                  <a:lnTo>
                    <a:pt x="619" y="1887"/>
                  </a:lnTo>
                  <a:lnTo>
                    <a:pt x="579" y="1853"/>
                  </a:lnTo>
                  <a:lnTo>
                    <a:pt x="550" y="1830"/>
                  </a:lnTo>
                  <a:lnTo>
                    <a:pt x="520" y="1803"/>
                  </a:lnTo>
                  <a:lnTo>
                    <a:pt x="487" y="1772"/>
                  </a:lnTo>
                  <a:lnTo>
                    <a:pt x="453" y="1740"/>
                  </a:lnTo>
                  <a:lnTo>
                    <a:pt x="420" y="1705"/>
                  </a:lnTo>
                  <a:lnTo>
                    <a:pt x="387" y="1668"/>
                  </a:lnTo>
                  <a:lnTo>
                    <a:pt x="371" y="1649"/>
                  </a:lnTo>
                  <a:lnTo>
                    <a:pt x="357" y="1631"/>
                  </a:lnTo>
                  <a:lnTo>
                    <a:pt x="342" y="1611"/>
                  </a:lnTo>
                  <a:lnTo>
                    <a:pt x="328" y="1593"/>
                  </a:lnTo>
                  <a:lnTo>
                    <a:pt x="316" y="1573"/>
                  </a:lnTo>
                  <a:lnTo>
                    <a:pt x="305" y="1555"/>
                  </a:lnTo>
                  <a:lnTo>
                    <a:pt x="296" y="1535"/>
                  </a:lnTo>
                  <a:lnTo>
                    <a:pt x="288" y="1517"/>
                  </a:lnTo>
                  <a:lnTo>
                    <a:pt x="281" y="1498"/>
                  </a:lnTo>
                  <a:lnTo>
                    <a:pt x="276" y="1480"/>
                  </a:lnTo>
                  <a:lnTo>
                    <a:pt x="273" y="1462"/>
                  </a:lnTo>
                  <a:lnTo>
                    <a:pt x="272" y="1445"/>
                  </a:lnTo>
                  <a:lnTo>
                    <a:pt x="273" y="1385"/>
                  </a:lnTo>
                  <a:lnTo>
                    <a:pt x="274" y="1340"/>
                  </a:lnTo>
                  <a:lnTo>
                    <a:pt x="275" y="1323"/>
                  </a:lnTo>
                  <a:lnTo>
                    <a:pt x="277" y="1308"/>
                  </a:lnTo>
                  <a:lnTo>
                    <a:pt x="279" y="1296"/>
                  </a:lnTo>
                  <a:lnTo>
                    <a:pt x="284" y="1286"/>
                  </a:lnTo>
                  <a:lnTo>
                    <a:pt x="288" y="1279"/>
                  </a:lnTo>
                  <a:lnTo>
                    <a:pt x="295" y="1273"/>
                  </a:lnTo>
                  <a:lnTo>
                    <a:pt x="301" y="1270"/>
                  </a:lnTo>
                  <a:lnTo>
                    <a:pt x="311" y="1266"/>
                  </a:lnTo>
                  <a:lnTo>
                    <a:pt x="321" y="1265"/>
                  </a:lnTo>
                  <a:lnTo>
                    <a:pt x="333" y="1264"/>
                  </a:lnTo>
                  <a:lnTo>
                    <a:pt x="347" y="1264"/>
                  </a:lnTo>
                  <a:lnTo>
                    <a:pt x="363" y="1264"/>
                  </a:lnTo>
                  <a:lnTo>
                    <a:pt x="371" y="1264"/>
                  </a:lnTo>
                  <a:lnTo>
                    <a:pt x="378" y="1266"/>
                  </a:lnTo>
                  <a:lnTo>
                    <a:pt x="386" y="1268"/>
                  </a:lnTo>
                  <a:lnTo>
                    <a:pt x="394" y="1272"/>
                  </a:lnTo>
                  <a:lnTo>
                    <a:pt x="407" y="1279"/>
                  </a:lnTo>
                  <a:lnTo>
                    <a:pt x="420" y="1290"/>
                  </a:lnTo>
                  <a:lnTo>
                    <a:pt x="446" y="1316"/>
                  </a:lnTo>
                  <a:lnTo>
                    <a:pt x="476" y="1344"/>
                  </a:lnTo>
                  <a:lnTo>
                    <a:pt x="485" y="1349"/>
                  </a:lnTo>
                  <a:lnTo>
                    <a:pt x="495" y="1355"/>
                  </a:lnTo>
                  <a:lnTo>
                    <a:pt x="505" y="1361"/>
                  </a:lnTo>
                  <a:lnTo>
                    <a:pt x="515" y="1365"/>
                  </a:lnTo>
                  <a:lnTo>
                    <a:pt x="526" y="1370"/>
                  </a:lnTo>
                  <a:lnTo>
                    <a:pt x="539" y="1374"/>
                  </a:lnTo>
                  <a:lnTo>
                    <a:pt x="552" y="1376"/>
                  </a:lnTo>
                  <a:lnTo>
                    <a:pt x="567" y="1378"/>
                  </a:lnTo>
                  <a:lnTo>
                    <a:pt x="582" y="1379"/>
                  </a:lnTo>
                  <a:lnTo>
                    <a:pt x="599" y="1379"/>
                  </a:lnTo>
                  <a:lnTo>
                    <a:pt x="617" y="1378"/>
                  </a:lnTo>
                  <a:lnTo>
                    <a:pt x="635" y="1376"/>
                  </a:lnTo>
                  <a:lnTo>
                    <a:pt x="656" y="1373"/>
                  </a:lnTo>
                  <a:lnTo>
                    <a:pt x="678" y="1369"/>
                  </a:lnTo>
                  <a:lnTo>
                    <a:pt x="700" y="1362"/>
                  </a:lnTo>
                  <a:lnTo>
                    <a:pt x="726" y="1354"/>
                  </a:lnTo>
                  <a:lnTo>
                    <a:pt x="772" y="1338"/>
                  </a:lnTo>
                  <a:lnTo>
                    <a:pt x="811" y="1324"/>
                  </a:lnTo>
                  <a:lnTo>
                    <a:pt x="844" y="1312"/>
                  </a:lnTo>
                  <a:lnTo>
                    <a:pt x="870" y="1301"/>
                  </a:lnTo>
                  <a:lnTo>
                    <a:pt x="891" y="1290"/>
                  </a:lnTo>
                  <a:lnTo>
                    <a:pt x="907" y="1281"/>
                  </a:lnTo>
                  <a:lnTo>
                    <a:pt x="920" y="1273"/>
                  </a:lnTo>
                  <a:lnTo>
                    <a:pt x="930" y="1264"/>
                  </a:lnTo>
                  <a:lnTo>
                    <a:pt x="938" y="1255"/>
                  </a:lnTo>
                  <a:lnTo>
                    <a:pt x="943" y="1247"/>
                  </a:lnTo>
                  <a:lnTo>
                    <a:pt x="950" y="1237"/>
                  </a:lnTo>
                  <a:lnTo>
                    <a:pt x="955" y="1227"/>
                  </a:lnTo>
                  <a:lnTo>
                    <a:pt x="962" y="1216"/>
                  </a:lnTo>
                  <a:lnTo>
                    <a:pt x="971" y="1203"/>
                  </a:lnTo>
                  <a:lnTo>
                    <a:pt x="982" y="1189"/>
                  </a:lnTo>
                  <a:lnTo>
                    <a:pt x="998" y="1173"/>
                  </a:lnTo>
                  <a:lnTo>
                    <a:pt x="1014" y="1156"/>
                  </a:lnTo>
                  <a:lnTo>
                    <a:pt x="1027" y="1139"/>
                  </a:lnTo>
                  <a:lnTo>
                    <a:pt x="1039" y="1123"/>
                  </a:lnTo>
                  <a:lnTo>
                    <a:pt x="1049" y="1106"/>
                  </a:lnTo>
                  <a:lnTo>
                    <a:pt x="1056" y="1091"/>
                  </a:lnTo>
                  <a:lnTo>
                    <a:pt x="1062" y="1076"/>
                  </a:lnTo>
                  <a:lnTo>
                    <a:pt x="1065" y="1062"/>
                  </a:lnTo>
                  <a:lnTo>
                    <a:pt x="1066" y="1049"/>
                  </a:lnTo>
                  <a:lnTo>
                    <a:pt x="1065" y="1042"/>
                  </a:lnTo>
                  <a:lnTo>
                    <a:pt x="1065" y="1037"/>
                  </a:lnTo>
                  <a:lnTo>
                    <a:pt x="1063" y="1030"/>
                  </a:lnTo>
                  <a:lnTo>
                    <a:pt x="1062" y="1025"/>
                  </a:lnTo>
                  <a:lnTo>
                    <a:pt x="1059" y="1020"/>
                  </a:lnTo>
                  <a:lnTo>
                    <a:pt x="1056" y="1016"/>
                  </a:lnTo>
                  <a:lnTo>
                    <a:pt x="1053" y="1012"/>
                  </a:lnTo>
                  <a:lnTo>
                    <a:pt x="1049" y="1007"/>
                  </a:lnTo>
                  <a:lnTo>
                    <a:pt x="1044" y="1004"/>
                  </a:lnTo>
                  <a:lnTo>
                    <a:pt x="1039" y="1001"/>
                  </a:lnTo>
                  <a:lnTo>
                    <a:pt x="1033" y="997"/>
                  </a:lnTo>
                  <a:lnTo>
                    <a:pt x="1027" y="995"/>
                  </a:lnTo>
                  <a:lnTo>
                    <a:pt x="1020" y="994"/>
                  </a:lnTo>
                  <a:lnTo>
                    <a:pt x="1014" y="993"/>
                  </a:lnTo>
                  <a:lnTo>
                    <a:pt x="1006" y="992"/>
                  </a:lnTo>
                  <a:lnTo>
                    <a:pt x="998" y="992"/>
                  </a:lnTo>
                  <a:lnTo>
                    <a:pt x="980" y="993"/>
                  </a:lnTo>
                  <a:lnTo>
                    <a:pt x="964" y="995"/>
                  </a:lnTo>
                  <a:lnTo>
                    <a:pt x="946" y="1000"/>
                  </a:lnTo>
                  <a:lnTo>
                    <a:pt x="930" y="1006"/>
                  </a:lnTo>
                  <a:lnTo>
                    <a:pt x="895" y="1020"/>
                  </a:lnTo>
                  <a:lnTo>
                    <a:pt x="862" y="1037"/>
                  </a:lnTo>
                  <a:lnTo>
                    <a:pt x="828" y="1054"/>
                  </a:lnTo>
                  <a:lnTo>
                    <a:pt x="794" y="1068"/>
                  </a:lnTo>
                  <a:lnTo>
                    <a:pt x="777" y="1074"/>
                  </a:lnTo>
                  <a:lnTo>
                    <a:pt x="759" y="1078"/>
                  </a:lnTo>
                  <a:lnTo>
                    <a:pt x="743" y="1081"/>
                  </a:lnTo>
                  <a:lnTo>
                    <a:pt x="726" y="1082"/>
                  </a:lnTo>
                  <a:lnTo>
                    <a:pt x="687" y="1082"/>
                  </a:lnTo>
                  <a:lnTo>
                    <a:pt x="644" y="1081"/>
                  </a:lnTo>
                  <a:lnTo>
                    <a:pt x="620" y="1079"/>
                  </a:lnTo>
                  <a:lnTo>
                    <a:pt x="595" y="1078"/>
                  </a:lnTo>
                  <a:lnTo>
                    <a:pt x="570" y="1075"/>
                  </a:lnTo>
                  <a:lnTo>
                    <a:pt x="544" y="1071"/>
                  </a:lnTo>
                  <a:lnTo>
                    <a:pt x="519" y="1066"/>
                  </a:lnTo>
                  <a:lnTo>
                    <a:pt x="494" y="1061"/>
                  </a:lnTo>
                  <a:lnTo>
                    <a:pt x="469" y="1053"/>
                  </a:lnTo>
                  <a:lnTo>
                    <a:pt x="445" y="1044"/>
                  </a:lnTo>
                  <a:lnTo>
                    <a:pt x="422" y="1033"/>
                  </a:lnTo>
                  <a:lnTo>
                    <a:pt x="401" y="1021"/>
                  </a:lnTo>
                  <a:lnTo>
                    <a:pt x="390" y="1015"/>
                  </a:lnTo>
                  <a:lnTo>
                    <a:pt x="381" y="1007"/>
                  </a:lnTo>
                  <a:lnTo>
                    <a:pt x="372" y="1000"/>
                  </a:lnTo>
                  <a:lnTo>
                    <a:pt x="363" y="992"/>
                  </a:lnTo>
                  <a:lnTo>
                    <a:pt x="329" y="957"/>
                  </a:lnTo>
                  <a:lnTo>
                    <a:pt x="296" y="923"/>
                  </a:lnTo>
                  <a:lnTo>
                    <a:pt x="280" y="906"/>
                  </a:lnTo>
                  <a:lnTo>
                    <a:pt x="265" y="890"/>
                  </a:lnTo>
                  <a:lnTo>
                    <a:pt x="251" y="872"/>
                  </a:lnTo>
                  <a:lnTo>
                    <a:pt x="238" y="856"/>
                  </a:lnTo>
                  <a:lnTo>
                    <a:pt x="226" y="839"/>
                  </a:lnTo>
                  <a:lnTo>
                    <a:pt x="215" y="821"/>
                  </a:lnTo>
                  <a:lnTo>
                    <a:pt x="205" y="805"/>
                  </a:lnTo>
                  <a:lnTo>
                    <a:pt x="197" y="787"/>
                  </a:lnTo>
                  <a:lnTo>
                    <a:pt x="190" y="770"/>
                  </a:lnTo>
                  <a:lnTo>
                    <a:pt x="186" y="754"/>
                  </a:lnTo>
                  <a:lnTo>
                    <a:pt x="182" y="736"/>
                  </a:lnTo>
                  <a:lnTo>
                    <a:pt x="181" y="720"/>
                  </a:lnTo>
                  <a:lnTo>
                    <a:pt x="180" y="704"/>
                  </a:lnTo>
                  <a:lnTo>
                    <a:pt x="177" y="689"/>
                  </a:lnTo>
                  <a:lnTo>
                    <a:pt x="173" y="678"/>
                  </a:lnTo>
                  <a:lnTo>
                    <a:pt x="167" y="667"/>
                  </a:lnTo>
                  <a:lnTo>
                    <a:pt x="161" y="658"/>
                  </a:lnTo>
                  <a:lnTo>
                    <a:pt x="153" y="651"/>
                  </a:lnTo>
                  <a:lnTo>
                    <a:pt x="144" y="645"/>
                  </a:lnTo>
                  <a:lnTo>
                    <a:pt x="136" y="641"/>
                  </a:lnTo>
                  <a:lnTo>
                    <a:pt x="128" y="636"/>
                  </a:lnTo>
                  <a:lnTo>
                    <a:pt x="119" y="634"/>
                  </a:lnTo>
                  <a:lnTo>
                    <a:pt x="112" y="632"/>
                  </a:lnTo>
                  <a:lnTo>
                    <a:pt x="105" y="631"/>
                  </a:lnTo>
                  <a:lnTo>
                    <a:pt x="94" y="629"/>
                  </a:lnTo>
                  <a:lnTo>
                    <a:pt x="91" y="629"/>
                  </a:lnTo>
                  <a:lnTo>
                    <a:pt x="0" y="538"/>
                  </a:lnTo>
                  <a:lnTo>
                    <a:pt x="0" y="448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1298"/>
            <p:cNvSpPr>
              <a:spLocks noChangeShapeType="1"/>
            </p:cNvSpPr>
            <p:nvPr/>
          </p:nvSpPr>
          <p:spPr bwMode="auto">
            <a:xfrm>
              <a:off x="4828" y="1829"/>
              <a:ext cx="0" cy="28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299"/>
            <p:cNvSpPr>
              <a:spLocks noChangeAspect="1"/>
            </p:cNvSpPr>
            <p:nvPr/>
          </p:nvSpPr>
          <p:spPr bwMode="auto">
            <a:xfrm>
              <a:off x="4552" y="1659"/>
              <a:ext cx="526" cy="557"/>
            </a:xfrm>
            <a:custGeom>
              <a:avLst/>
              <a:gdLst>
                <a:gd name="T0" fmla="*/ 0 w 3968"/>
                <a:gd name="T1" fmla="*/ 0 h 3948"/>
                <a:gd name="T2" fmla="*/ 0 w 3968"/>
                <a:gd name="T3" fmla="*/ 0 h 3948"/>
                <a:gd name="T4" fmla="*/ 0 w 3968"/>
                <a:gd name="T5" fmla="*/ 0 h 3948"/>
                <a:gd name="T6" fmla="*/ 0 w 3968"/>
                <a:gd name="T7" fmla="*/ 0 h 3948"/>
                <a:gd name="T8" fmla="*/ 0 w 3968"/>
                <a:gd name="T9" fmla="*/ 0 h 3948"/>
                <a:gd name="T10" fmla="*/ 0 w 3968"/>
                <a:gd name="T11" fmla="*/ 0 h 3948"/>
                <a:gd name="T12" fmla="*/ 0 w 3968"/>
                <a:gd name="T13" fmla="*/ 0 h 3948"/>
                <a:gd name="T14" fmla="*/ 0 w 3968"/>
                <a:gd name="T15" fmla="*/ 0 h 3948"/>
                <a:gd name="T16" fmla="*/ 0 w 3968"/>
                <a:gd name="T17" fmla="*/ 0 h 3948"/>
                <a:gd name="T18" fmla="*/ 0 w 3968"/>
                <a:gd name="T19" fmla="*/ 0 h 3948"/>
                <a:gd name="T20" fmla="*/ 0 w 3968"/>
                <a:gd name="T21" fmla="*/ 0 h 3948"/>
                <a:gd name="T22" fmla="*/ 0 w 3968"/>
                <a:gd name="T23" fmla="*/ 0 h 3948"/>
                <a:gd name="T24" fmla="*/ 0 w 3968"/>
                <a:gd name="T25" fmla="*/ 0 h 3948"/>
                <a:gd name="T26" fmla="*/ 0 w 3968"/>
                <a:gd name="T27" fmla="*/ 0 h 3948"/>
                <a:gd name="T28" fmla="*/ 0 w 3968"/>
                <a:gd name="T29" fmla="*/ 0 h 3948"/>
                <a:gd name="T30" fmla="*/ 0 w 3968"/>
                <a:gd name="T31" fmla="*/ 0 h 3948"/>
                <a:gd name="T32" fmla="*/ 0 w 3968"/>
                <a:gd name="T33" fmla="*/ 0 h 3948"/>
                <a:gd name="T34" fmla="*/ 0 w 3968"/>
                <a:gd name="T35" fmla="*/ 0 h 3948"/>
                <a:gd name="T36" fmla="*/ 0 w 3968"/>
                <a:gd name="T37" fmla="*/ 0 h 3948"/>
                <a:gd name="T38" fmla="*/ 0 w 3968"/>
                <a:gd name="T39" fmla="*/ 0 h 3948"/>
                <a:gd name="T40" fmla="*/ 0 w 3968"/>
                <a:gd name="T41" fmla="*/ 0 h 3948"/>
                <a:gd name="T42" fmla="*/ 0 w 3968"/>
                <a:gd name="T43" fmla="*/ 0 h 3948"/>
                <a:gd name="T44" fmla="*/ 0 w 3968"/>
                <a:gd name="T45" fmla="*/ 0 h 3948"/>
                <a:gd name="T46" fmla="*/ 0 w 3968"/>
                <a:gd name="T47" fmla="*/ 0 h 3948"/>
                <a:gd name="T48" fmla="*/ 0 w 3968"/>
                <a:gd name="T49" fmla="*/ 0 h 3948"/>
                <a:gd name="T50" fmla="*/ 0 w 3968"/>
                <a:gd name="T51" fmla="*/ 0 h 3948"/>
                <a:gd name="T52" fmla="*/ 0 w 3968"/>
                <a:gd name="T53" fmla="*/ 0 h 3948"/>
                <a:gd name="T54" fmla="*/ 0 w 3968"/>
                <a:gd name="T55" fmla="*/ 0 h 3948"/>
                <a:gd name="T56" fmla="*/ 0 w 3968"/>
                <a:gd name="T57" fmla="*/ 0 h 3948"/>
                <a:gd name="T58" fmla="*/ 0 w 3968"/>
                <a:gd name="T59" fmla="*/ 0 h 3948"/>
                <a:gd name="T60" fmla="*/ 0 w 3968"/>
                <a:gd name="T61" fmla="*/ 0 h 3948"/>
                <a:gd name="T62" fmla="*/ 0 w 3968"/>
                <a:gd name="T63" fmla="*/ 0 h 3948"/>
                <a:gd name="T64" fmla="*/ 0 w 3968"/>
                <a:gd name="T65" fmla="*/ 0 h 3948"/>
                <a:gd name="T66" fmla="*/ 0 w 3968"/>
                <a:gd name="T67" fmla="*/ 0 h 3948"/>
                <a:gd name="T68" fmla="*/ 0 w 3968"/>
                <a:gd name="T69" fmla="*/ 0 h 3948"/>
                <a:gd name="T70" fmla="*/ 0 w 3968"/>
                <a:gd name="T71" fmla="*/ 0 h 3948"/>
                <a:gd name="T72" fmla="*/ 0 w 3968"/>
                <a:gd name="T73" fmla="*/ 0 h 3948"/>
                <a:gd name="T74" fmla="*/ 0 w 3968"/>
                <a:gd name="T75" fmla="*/ 0 h 3948"/>
                <a:gd name="T76" fmla="*/ 0 w 3968"/>
                <a:gd name="T77" fmla="*/ 0 h 3948"/>
                <a:gd name="T78" fmla="*/ 0 w 3968"/>
                <a:gd name="T79" fmla="*/ 0 h 3948"/>
                <a:gd name="T80" fmla="*/ 0 w 3968"/>
                <a:gd name="T81" fmla="*/ 0 h 3948"/>
                <a:gd name="T82" fmla="*/ 0 w 3968"/>
                <a:gd name="T83" fmla="*/ 0 h 3948"/>
                <a:gd name="T84" fmla="*/ 0 w 3968"/>
                <a:gd name="T85" fmla="*/ 0 h 3948"/>
                <a:gd name="T86" fmla="*/ 0 w 3968"/>
                <a:gd name="T87" fmla="*/ 0 h 3948"/>
                <a:gd name="T88" fmla="*/ 0 w 3968"/>
                <a:gd name="T89" fmla="*/ 0 h 3948"/>
                <a:gd name="T90" fmla="*/ 0 w 3968"/>
                <a:gd name="T91" fmla="*/ 0 h 3948"/>
                <a:gd name="T92" fmla="*/ 0 w 3968"/>
                <a:gd name="T93" fmla="*/ 0 h 3948"/>
                <a:gd name="T94" fmla="*/ 0 w 3968"/>
                <a:gd name="T95" fmla="*/ 0 h 3948"/>
                <a:gd name="T96" fmla="*/ 0 w 3968"/>
                <a:gd name="T97" fmla="*/ 0 h 3948"/>
                <a:gd name="T98" fmla="*/ 0 w 3968"/>
                <a:gd name="T99" fmla="*/ 0 h 3948"/>
                <a:gd name="T100" fmla="*/ 0 w 3968"/>
                <a:gd name="T101" fmla="*/ 0 h 3948"/>
                <a:gd name="T102" fmla="*/ 0 w 3968"/>
                <a:gd name="T103" fmla="*/ 0 h 3948"/>
                <a:gd name="T104" fmla="*/ 0 w 3968"/>
                <a:gd name="T105" fmla="*/ 0 h 3948"/>
                <a:gd name="T106" fmla="*/ 0 w 3968"/>
                <a:gd name="T107" fmla="*/ 0 h 3948"/>
                <a:gd name="T108" fmla="*/ 0 w 3968"/>
                <a:gd name="T109" fmla="*/ 0 h 3948"/>
                <a:gd name="T110" fmla="*/ 0 w 3968"/>
                <a:gd name="T111" fmla="*/ 0 h 3948"/>
                <a:gd name="T112" fmla="*/ 0 w 3968"/>
                <a:gd name="T113" fmla="*/ 0 h 3948"/>
                <a:gd name="T114" fmla="*/ 0 w 3968"/>
                <a:gd name="T115" fmla="*/ 0 h 3948"/>
                <a:gd name="T116" fmla="*/ 0 w 3968"/>
                <a:gd name="T117" fmla="*/ 0 h 3948"/>
                <a:gd name="T118" fmla="*/ 0 w 3968"/>
                <a:gd name="T119" fmla="*/ 0 h 3948"/>
                <a:gd name="T120" fmla="*/ 0 w 3968"/>
                <a:gd name="T121" fmla="*/ 0 h 3948"/>
                <a:gd name="T122" fmla="*/ 0 w 3968"/>
                <a:gd name="T123" fmla="*/ 0 h 39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68"/>
                <a:gd name="T187" fmla="*/ 0 h 3948"/>
                <a:gd name="T188" fmla="*/ 3968 w 3968"/>
                <a:gd name="T189" fmla="*/ 3948 h 394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68" h="3948">
                  <a:moveTo>
                    <a:pt x="3422" y="3676"/>
                  </a:moveTo>
                  <a:lnTo>
                    <a:pt x="3383" y="3719"/>
                  </a:lnTo>
                  <a:lnTo>
                    <a:pt x="3341" y="3764"/>
                  </a:lnTo>
                  <a:lnTo>
                    <a:pt x="3320" y="3786"/>
                  </a:lnTo>
                  <a:lnTo>
                    <a:pt x="3301" y="3803"/>
                  </a:lnTo>
                  <a:lnTo>
                    <a:pt x="3285" y="3818"/>
                  </a:lnTo>
                  <a:lnTo>
                    <a:pt x="3274" y="3825"/>
                  </a:lnTo>
                  <a:lnTo>
                    <a:pt x="3261" y="3832"/>
                  </a:lnTo>
                  <a:lnTo>
                    <a:pt x="3246" y="3840"/>
                  </a:lnTo>
                  <a:lnTo>
                    <a:pt x="3232" y="3850"/>
                  </a:lnTo>
                  <a:lnTo>
                    <a:pt x="3218" y="3860"/>
                  </a:lnTo>
                  <a:lnTo>
                    <a:pt x="3212" y="3865"/>
                  </a:lnTo>
                  <a:lnTo>
                    <a:pt x="3206" y="3872"/>
                  </a:lnTo>
                  <a:lnTo>
                    <a:pt x="3201" y="3877"/>
                  </a:lnTo>
                  <a:lnTo>
                    <a:pt x="3197" y="3884"/>
                  </a:lnTo>
                  <a:lnTo>
                    <a:pt x="3194" y="3889"/>
                  </a:lnTo>
                  <a:lnTo>
                    <a:pt x="3191" y="3896"/>
                  </a:lnTo>
                  <a:lnTo>
                    <a:pt x="3190" y="3901"/>
                  </a:lnTo>
                  <a:lnTo>
                    <a:pt x="3190" y="3908"/>
                  </a:lnTo>
                  <a:lnTo>
                    <a:pt x="3191" y="3914"/>
                  </a:lnTo>
                  <a:lnTo>
                    <a:pt x="3191" y="3920"/>
                  </a:lnTo>
                  <a:lnTo>
                    <a:pt x="3190" y="3924"/>
                  </a:lnTo>
                  <a:lnTo>
                    <a:pt x="3188" y="3929"/>
                  </a:lnTo>
                  <a:lnTo>
                    <a:pt x="3185" y="3933"/>
                  </a:lnTo>
                  <a:lnTo>
                    <a:pt x="3182" y="3936"/>
                  </a:lnTo>
                  <a:lnTo>
                    <a:pt x="3177" y="3939"/>
                  </a:lnTo>
                  <a:lnTo>
                    <a:pt x="3172" y="3942"/>
                  </a:lnTo>
                  <a:lnTo>
                    <a:pt x="3166" y="3944"/>
                  </a:lnTo>
                  <a:lnTo>
                    <a:pt x="3160" y="3946"/>
                  </a:lnTo>
                  <a:lnTo>
                    <a:pt x="3152" y="3947"/>
                  </a:lnTo>
                  <a:lnTo>
                    <a:pt x="3145" y="3948"/>
                  </a:lnTo>
                  <a:lnTo>
                    <a:pt x="3127" y="3948"/>
                  </a:lnTo>
                  <a:lnTo>
                    <a:pt x="3108" y="3947"/>
                  </a:lnTo>
                  <a:lnTo>
                    <a:pt x="3088" y="3945"/>
                  </a:lnTo>
                  <a:lnTo>
                    <a:pt x="3072" y="3944"/>
                  </a:lnTo>
                  <a:lnTo>
                    <a:pt x="3065" y="3943"/>
                  </a:lnTo>
                  <a:lnTo>
                    <a:pt x="3059" y="3942"/>
                  </a:lnTo>
                  <a:lnTo>
                    <a:pt x="3053" y="3939"/>
                  </a:lnTo>
                  <a:lnTo>
                    <a:pt x="3049" y="3937"/>
                  </a:lnTo>
                  <a:lnTo>
                    <a:pt x="3045" y="3934"/>
                  </a:lnTo>
                  <a:lnTo>
                    <a:pt x="3041" y="3931"/>
                  </a:lnTo>
                  <a:lnTo>
                    <a:pt x="3038" y="3926"/>
                  </a:lnTo>
                  <a:lnTo>
                    <a:pt x="3037" y="3921"/>
                  </a:lnTo>
                  <a:lnTo>
                    <a:pt x="3035" y="3913"/>
                  </a:lnTo>
                  <a:lnTo>
                    <a:pt x="3035" y="3906"/>
                  </a:lnTo>
                  <a:lnTo>
                    <a:pt x="3035" y="3897"/>
                  </a:lnTo>
                  <a:lnTo>
                    <a:pt x="3036" y="3886"/>
                  </a:lnTo>
                  <a:lnTo>
                    <a:pt x="3037" y="3856"/>
                  </a:lnTo>
                  <a:lnTo>
                    <a:pt x="3037" y="3813"/>
                  </a:lnTo>
                  <a:lnTo>
                    <a:pt x="3036" y="3789"/>
                  </a:lnTo>
                  <a:lnTo>
                    <a:pt x="3034" y="3764"/>
                  </a:lnTo>
                  <a:lnTo>
                    <a:pt x="3031" y="3738"/>
                  </a:lnTo>
                  <a:lnTo>
                    <a:pt x="3028" y="3711"/>
                  </a:lnTo>
                  <a:lnTo>
                    <a:pt x="3024" y="3685"/>
                  </a:lnTo>
                  <a:lnTo>
                    <a:pt x="3017" y="3660"/>
                  </a:lnTo>
                  <a:lnTo>
                    <a:pt x="3011" y="3635"/>
                  </a:lnTo>
                  <a:lnTo>
                    <a:pt x="3003" y="3613"/>
                  </a:lnTo>
                  <a:lnTo>
                    <a:pt x="2999" y="3602"/>
                  </a:lnTo>
                  <a:lnTo>
                    <a:pt x="2994" y="3592"/>
                  </a:lnTo>
                  <a:lnTo>
                    <a:pt x="2989" y="3584"/>
                  </a:lnTo>
                  <a:lnTo>
                    <a:pt x="2984" y="3576"/>
                  </a:lnTo>
                  <a:lnTo>
                    <a:pt x="2978" y="3568"/>
                  </a:lnTo>
                  <a:lnTo>
                    <a:pt x="2972" y="3563"/>
                  </a:lnTo>
                  <a:lnTo>
                    <a:pt x="2965" y="3557"/>
                  </a:lnTo>
                  <a:lnTo>
                    <a:pt x="2957" y="3553"/>
                  </a:lnTo>
                  <a:lnTo>
                    <a:pt x="2934" y="3539"/>
                  </a:lnTo>
                  <a:lnTo>
                    <a:pt x="2916" y="3528"/>
                  </a:lnTo>
                  <a:lnTo>
                    <a:pt x="2904" y="3518"/>
                  </a:lnTo>
                  <a:lnTo>
                    <a:pt x="2894" y="3512"/>
                  </a:lnTo>
                  <a:lnTo>
                    <a:pt x="2889" y="3508"/>
                  </a:lnTo>
                  <a:lnTo>
                    <a:pt x="2883" y="3506"/>
                  </a:lnTo>
                  <a:lnTo>
                    <a:pt x="2877" y="3504"/>
                  </a:lnTo>
                  <a:lnTo>
                    <a:pt x="2869" y="3503"/>
                  </a:lnTo>
                  <a:lnTo>
                    <a:pt x="2849" y="3502"/>
                  </a:lnTo>
                  <a:lnTo>
                    <a:pt x="2819" y="3503"/>
                  </a:lnTo>
                  <a:lnTo>
                    <a:pt x="2754" y="3506"/>
                  </a:lnTo>
                  <a:lnTo>
                    <a:pt x="2703" y="3507"/>
                  </a:lnTo>
                  <a:lnTo>
                    <a:pt x="2670" y="3508"/>
                  </a:lnTo>
                  <a:lnTo>
                    <a:pt x="2658" y="3508"/>
                  </a:lnTo>
                  <a:lnTo>
                    <a:pt x="2658" y="3502"/>
                  </a:lnTo>
                  <a:lnTo>
                    <a:pt x="2657" y="3486"/>
                  </a:lnTo>
                  <a:lnTo>
                    <a:pt x="2656" y="3475"/>
                  </a:lnTo>
                  <a:lnTo>
                    <a:pt x="2655" y="3462"/>
                  </a:lnTo>
                  <a:lnTo>
                    <a:pt x="2652" y="3449"/>
                  </a:lnTo>
                  <a:lnTo>
                    <a:pt x="2648" y="3434"/>
                  </a:lnTo>
                  <a:lnTo>
                    <a:pt x="2643" y="3420"/>
                  </a:lnTo>
                  <a:lnTo>
                    <a:pt x="2637" y="3406"/>
                  </a:lnTo>
                  <a:lnTo>
                    <a:pt x="2630" y="3392"/>
                  </a:lnTo>
                  <a:lnTo>
                    <a:pt x="2620" y="3380"/>
                  </a:lnTo>
                  <a:lnTo>
                    <a:pt x="2615" y="3374"/>
                  </a:lnTo>
                  <a:lnTo>
                    <a:pt x="2609" y="3368"/>
                  </a:lnTo>
                  <a:lnTo>
                    <a:pt x="2603" y="3364"/>
                  </a:lnTo>
                  <a:lnTo>
                    <a:pt x="2596" y="3359"/>
                  </a:lnTo>
                  <a:lnTo>
                    <a:pt x="2589" y="3355"/>
                  </a:lnTo>
                  <a:lnTo>
                    <a:pt x="2581" y="3352"/>
                  </a:lnTo>
                  <a:lnTo>
                    <a:pt x="2572" y="3350"/>
                  </a:lnTo>
                  <a:lnTo>
                    <a:pt x="2563" y="3347"/>
                  </a:lnTo>
                  <a:lnTo>
                    <a:pt x="2528" y="3341"/>
                  </a:lnTo>
                  <a:lnTo>
                    <a:pt x="2495" y="3335"/>
                  </a:lnTo>
                  <a:lnTo>
                    <a:pt x="2467" y="3330"/>
                  </a:lnTo>
                  <a:lnTo>
                    <a:pt x="2443" y="3325"/>
                  </a:lnTo>
                  <a:lnTo>
                    <a:pt x="2423" y="3320"/>
                  </a:lnTo>
                  <a:lnTo>
                    <a:pt x="2409" y="3317"/>
                  </a:lnTo>
                  <a:lnTo>
                    <a:pt x="2400" y="3315"/>
                  </a:lnTo>
                  <a:lnTo>
                    <a:pt x="2397" y="3314"/>
                  </a:lnTo>
                  <a:lnTo>
                    <a:pt x="2383" y="3296"/>
                  </a:lnTo>
                  <a:lnTo>
                    <a:pt x="2349" y="3257"/>
                  </a:lnTo>
                  <a:lnTo>
                    <a:pt x="2338" y="3247"/>
                  </a:lnTo>
                  <a:lnTo>
                    <a:pt x="2328" y="3238"/>
                  </a:lnTo>
                  <a:lnTo>
                    <a:pt x="2316" y="3229"/>
                  </a:lnTo>
                  <a:lnTo>
                    <a:pt x="2306" y="3220"/>
                  </a:lnTo>
                  <a:lnTo>
                    <a:pt x="2295" y="3215"/>
                  </a:lnTo>
                  <a:lnTo>
                    <a:pt x="2284" y="3210"/>
                  </a:lnTo>
                  <a:lnTo>
                    <a:pt x="2278" y="3209"/>
                  </a:lnTo>
                  <a:lnTo>
                    <a:pt x="2274" y="3208"/>
                  </a:lnTo>
                  <a:lnTo>
                    <a:pt x="2269" y="3208"/>
                  </a:lnTo>
                  <a:lnTo>
                    <a:pt x="2264" y="3209"/>
                  </a:lnTo>
                  <a:lnTo>
                    <a:pt x="2254" y="3212"/>
                  </a:lnTo>
                  <a:lnTo>
                    <a:pt x="2244" y="3219"/>
                  </a:lnTo>
                  <a:lnTo>
                    <a:pt x="2233" y="3228"/>
                  </a:lnTo>
                  <a:lnTo>
                    <a:pt x="2221" y="3238"/>
                  </a:lnTo>
                  <a:lnTo>
                    <a:pt x="2196" y="3263"/>
                  </a:lnTo>
                  <a:lnTo>
                    <a:pt x="2171" y="3290"/>
                  </a:lnTo>
                  <a:lnTo>
                    <a:pt x="2145" y="3317"/>
                  </a:lnTo>
                  <a:lnTo>
                    <a:pt x="2121" y="3339"/>
                  </a:lnTo>
                  <a:lnTo>
                    <a:pt x="2110" y="3347"/>
                  </a:lnTo>
                  <a:lnTo>
                    <a:pt x="2099" y="3354"/>
                  </a:lnTo>
                  <a:lnTo>
                    <a:pt x="2094" y="3356"/>
                  </a:lnTo>
                  <a:lnTo>
                    <a:pt x="2089" y="3358"/>
                  </a:lnTo>
                  <a:lnTo>
                    <a:pt x="2085" y="3358"/>
                  </a:lnTo>
                  <a:lnTo>
                    <a:pt x="2080" y="3358"/>
                  </a:lnTo>
                  <a:lnTo>
                    <a:pt x="2073" y="3356"/>
                  </a:lnTo>
                  <a:lnTo>
                    <a:pt x="2064" y="3352"/>
                  </a:lnTo>
                  <a:lnTo>
                    <a:pt x="2055" y="3346"/>
                  </a:lnTo>
                  <a:lnTo>
                    <a:pt x="2048" y="3339"/>
                  </a:lnTo>
                  <a:lnTo>
                    <a:pt x="2031" y="3320"/>
                  </a:lnTo>
                  <a:lnTo>
                    <a:pt x="2015" y="3298"/>
                  </a:lnTo>
                  <a:lnTo>
                    <a:pt x="1999" y="3277"/>
                  </a:lnTo>
                  <a:lnTo>
                    <a:pt x="1983" y="3257"/>
                  </a:lnTo>
                  <a:lnTo>
                    <a:pt x="1976" y="3248"/>
                  </a:lnTo>
                  <a:lnTo>
                    <a:pt x="1968" y="3241"/>
                  </a:lnTo>
                  <a:lnTo>
                    <a:pt x="1961" y="3235"/>
                  </a:lnTo>
                  <a:lnTo>
                    <a:pt x="1953" y="3231"/>
                  </a:lnTo>
                  <a:lnTo>
                    <a:pt x="1937" y="3226"/>
                  </a:lnTo>
                  <a:lnTo>
                    <a:pt x="1919" y="3221"/>
                  </a:lnTo>
                  <a:lnTo>
                    <a:pt x="1901" y="3218"/>
                  </a:lnTo>
                  <a:lnTo>
                    <a:pt x="1883" y="3217"/>
                  </a:lnTo>
                  <a:lnTo>
                    <a:pt x="1854" y="3215"/>
                  </a:lnTo>
                  <a:lnTo>
                    <a:pt x="1842" y="3215"/>
                  </a:lnTo>
                  <a:lnTo>
                    <a:pt x="1835" y="3209"/>
                  </a:lnTo>
                  <a:lnTo>
                    <a:pt x="1820" y="3196"/>
                  </a:lnTo>
                  <a:lnTo>
                    <a:pt x="1796" y="3178"/>
                  </a:lnTo>
                  <a:lnTo>
                    <a:pt x="1768" y="3156"/>
                  </a:lnTo>
                  <a:lnTo>
                    <a:pt x="1737" y="3134"/>
                  </a:lnTo>
                  <a:lnTo>
                    <a:pt x="1708" y="3116"/>
                  </a:lnTo>
                  <a:lnTo>
                    <a:pt x="1695" y="3108"/>
                  </a:lnTo>
                  <a:lnTo>
                    <a:pt x="1683" y="3103"/>
                  </a:lnTo>
                  <a:lnTo>
                    <a:pt x="1673" y="3099"/>
                  </a:lnTo>
                  <a:lnTo>
                    <a:pt x="1665" y="3098"/>
                  </a:lnTo>
                  <a:lnTo>
                    <a:pt x="1650" y="3099"/>
                  </a:lnTo>
                  <a:lnTo>
                    <a:pt x="1636" y="3103"/>
                  </a:lnTo>
                  <a:lnTo>
                    <a:pt x="1622" y="3107"/>
                  </a:lnTo>
                  <a:lnTo>
                    <a:pt x="1608" y="3111"/>
                  </a:lnTo>
                  <a:lnTo>
                    <a:pt x="1594" y="3117"/>
                  </a:lnTo>
                  <a:lnTo>
                    <a:pt x="1580" y="3121"/>
                  </a:lnTo>
                  <a:lnTo>
                    <a:pt x="1564" y="3124"/>
                  </a:lnTo>
                  <a:lnTo>
                    <a:pt x="1548" y="3125"/>
                  </a:lnTo>
                  <a:lnTo>
                    <a:pt x="1523" y="3125"/>
                  </a:lnTo>
                  <a:lnTo>
                    <a:pt x="1485" y="3125"/>
                  </a:lnTo>
                  <a:lnTo>
                    <a:pt x="1439" y="3124"/>
                  </a:lnTo>
                  <a:lnTo>
                    <a:pt x="1389" y="3123"/>
                  </a:lnTo>
                  <a:lnTo>
                    <a:pt x="1339" y="3121"/>
                  </a:lnTo>
                  <a:lnTo>
                    <a:pt x="1296" y="3119"/>
                  </a:lnTo>
                  <a:lnTo>
                    <a:pt x="1277" y="3117"/>
                  </a:lnTo>
                  <a:lnTo>
                    <a:pt x="1262" y="3115"/>
                  </a:lnTo>
                  <a:lnTo>
                    <a:pt x="1250" y="3111"/>
                  </a:lnTo>
                  <a:lnTo>
                    <a:pt x="1242" y="3109"/>
                  </a:lnTo>
                  <a:lnTo>
                    <a:pt x="1233" y="3103"/>
                  </a:lnTo>
                  <a:lnTo>
                    <a:pt x="1223" y="3097"/>
                  </a:lnTo>
                  <a:lnTo>
                    <a:pt x="1214" y="3092"/>
                  </a:lnTo>
                  <a:lnTo>
                    <a:pt x="1204" y="3088"/>
                  </a:lnTo>
                  <a:lnTo>
                    <a:pt x="1199" y="3087"/>
                  </a:lnTo>
                  <a:lnTo>
                    <a:pt x="1194" y="3087"/>
                  </a:lnTo>
                  <a:lnTo>
                    <a:pt x="1188" y="3087"/>
                  </a:lnTo>
                  <a:lnTo>
                    <a:pt x="1182" y="3087"/>
                  </a:lnTo>
                  <a:lnTo>
                    <a:pt x="1176" y="3090"/>
                  </a:lnTo>
                  <a:lnTo>
                    <a:pt x="1169" y="3092"/>
                  </a:lnTo>
                  <a:lnTo>
                    <a:pt x="1162" y="3094"/>
                  </a:lnTo>
                  <a:lnTo>
                    <a:pt x="1154" y="3098"/>
                  </a:lnTo>
                  <a:lnTo>
                    <a:pt x="1120" y="3115"/>
                  </a:lnTo>
                  <a:lnTo>
                    <a:pt x="1089" y="3130"/>
                  </a:lnTo>
                  <a:lnTo>
                    <a:pt x="1074" y="3135"/>
                  </a:lnTo>
                  <a:lnTo>
                    <a:pt x="1058" y="3138"/>
                  </a:lnTo>
                  <a:lnTo>
                    <a:pt x="1052" y="3140"/>
                  </a:lnTo>
                  <a:lnTo>
                    <a:pt x="1044" y="3138"/>
                  </a:lnTo>
                  <a:lnTo>
                    <a:pt x="1038" y="3138"/>
                  </a:lnTo>
                  <a:lnTo>
                    <a:pt x="1031" y="3136"/>
                  </a:lnTo>
                  <a:lnTo>
                    <a:pt x="1025" y="3133"/>
                  </a:lnTo>
                  <a:lnTo>
                    <a:pt x="1018" y="3127"/>
                  </a:lnTo>
                  <a:lnTo>
                    <a:pt x="1012" y="3117"/>
                  </a:lnTo>
                  <a:lnTo>
                    <a:pt x="1004" y="3106"/>
                  </a:lnTo>
                  <a:lnTo>
                    <a:pt x="989" y="3079"/>
                  </a:lnTo>
                  <a:lnTo>
                    <a:pt x="972" y="3048"/>
                  </a:lnTo>
                  <a:lnTo>
                    <a:pt x="956" y="3019"/>
                  </a:lnTo>
                  <a:lnTo>
                    <a:pt x="940" y="2993"/>
                  </a:lnTo>
                  <a:lnTo>
                    <a:pt x="932" y="2982"/>
                  </a:lnTo>
                  <a:lnTo>
                    <a:pt x="925" y="2973"/>
                  </a:lnTo>
                  <a:lnTo>
                    <a:pt x="920" y="2970"/>
                  </a:lnTo>
                  <a:lnTo>
                    <a:pt x="917" y="2968"/>
                  </a:lnTo>
                  <a:lnTo>
                    <a:pt x="914" y="2965"/>
                  </a:lnTo>
                  <a:lnTo>
                    <a:pt x="909" y="2964"/>
                  </a:lnTo>
                  <a:lnTo>
                    <a:pt x="895" y="2962"/>
                  </a:lnTo>
                  <a:lnTo>
                    <a:pt x="880" y="2960"/>
                  </a:lnTo>
                  <a:lnTo>
                    <a:pt x="865" y="2959"/>
                  </a:lnTo>
                  <a:lnTo>
                    <a:pt x="851" y="2958"/>
                  </a:lnTo>
                  <a:lnTo>
                    <a:pt x="844" y="2959"/>
                  </a:lnTo>
                  <a:lnTo>
                    <a:pt x="836" y="2960"/>
                  </a:lnTo>
                  <a:lnTo>
                    <a:pt x="831" y="2961"/>
                  </a:lnTo>
                  <a:lnTo>
                    <a:pt x="824" y="2963"/>
                  </a:lnTo>
                  <a:lnTo>
                    <a:pt x="819" y="2967"/>
                  </a:lnTo>
                  <a:lnTo>
                    <a:pt x="814" y="2971"/>
                  </a:lnTo>
                  <a:lnTo>
                    <a:pt x="808" y="2975"/>
                  </a:lnTo>
                  <a:lnTo>
                    <a:pt x="804" y="2981"/>
                  </a:lnTo>
                  <a:lnTo>
                    <a:pt x="793" y="2995"/>
                  </a:lnTo>
                  <a:lnTo>
                    <a:pt x="777" y="3011"/>
                  </a:lnTo>
                  <a:lnTo>
                    <a:pt x="758" y="3030"/>
                  </a:lnTo>
                  <a:lnTo>
                    <a:pt x="741" y="3051"/>
                  </a:lnTo>
                  <a:lnTo>
                    <a:pt x="732" y="3062"/>
                  </a:lnTo>
                  <a:lnTo>
                    <a:pt x="724" y="3074"/>
                  </a:lnTo>
                  <a:lnTo>
                    <a:pt x="718" y="3087"/>
                  </a:lnTo>
                  <a:lnTo>
                    <a:pt x="712" y="3100"/>
                  </a:lnTo>
                  <a:lnTo>
                    <a:pt x="708" y="3115"/>
                  </a:lnTo>
                  <a:lnTo>
                    <a:pt x="707" y="3129"/>
                  </a:lnTo>
                  <a:lnTo>
                    <a:pt x="707" y="3136"/>
                  </a:lnTo>
                  <a:lnTo>
                    <a:pt x="707" y="3144"/>
                  </a:lnTo>
                  <a:lnTo>
                    <a:pt x="708" y="3152"/>
                  </a:lnTo>
                  <a:lnTo>
                    <a:pt x="710" y="3159"/>
                  </a:lnTo>
                  <a:lnTo>
                    <a:pt x="715" y="3173"/>
                  </a:lnTo>
                  <a:lnTo>
                    <a:pt x="719" y="3186"/>
                  </a:lnTo>
                  <a:lnTo>
                    <a:pt x="723" y="3198"/>
                  </a:lnTo>
                  <a:lnTo>
                    <a:pt x="728" y="3209"/>
                  </a:lnTo>
                  <a:lnTo>
                    <a:pt x="736" y="3227"/>
                  </a:lnTo>
                  <a:lnTo>
                    <a:pt x="745" y="3241"/>
                  </a:lnTo>
                  <a:lnTo>
                    <a:pt x="753" y="3252"/>
                  </a:lnTo>
                  <a:lnTo>
                    <a:pt x="757" y="3261"/>
                  </a:lnTo>
                  <a:lnTo>
                    <a:pt x="759" y="3267"/>
                  </a:lnTo>
                  <a:lnTo>
                    <a:pt x="760" y="3271"/>
                  </a:lnTo>
                  <a:lnTo>
                    <a:pt x="760" y="3276"/>
                  </a:lnTo>
                  <a:lnTo>
                    <a:pt x="759" y="3281"/>
                  </a:lnTo>
                  <a:lnTo>
                    <a:pt x="758" y="3298"/>
                  </a:lnTo>
                  <a:lnTo>
                    <a:pt x="757" y="3329"/>
                  </a:lnTo>
                  <a:lnTo>
                    <a:pt x="756" y="3367"/>
                  </a:lnTo>
                  <a:lnTo>
                    <a:pt x="755" y="3408"/>
                  </a:lnTo>
                  <a:lnTo>
                    <a:pt x="755" y="3448"/>
                  </a:lnTo>
                  <a:lnTo>
                    <a:pt x="754" y="3481"/>
                  </a:lnTo>
                  <a:lnTo>
                    <a:pt x="754" y="3505"/>
                  </a:lnTo>
                  <a:lnTo>
                    <a:pt x="754" y="3514"/>
                  </a:lnTo>
                  <a:lnTo>
                    <a:pt x="760" y="3514"/>
                  </a:lnTo>
                  <a:lnTo>
                    <a:pt x="775" y="3515"/>
                  </a:lnTo>
                  <a:lnTo>
                    <a:pt x="785" y="3517"/>
                  </a:lnTo>
                  <a:lnTo>
                    <a:pt x="797" y="3519"/>
                  </a:lnTo>
                  <a:lnTo>
                    <a:pt x="809" y="3522"/>
                  </a:lnTo>
                  <a:lnTo>
                    <a:pt x="821" y="3526"/>
                  </a:lnTo>
                  <a:lnTo>
                    <a:pt x="832" y="3531"/>
                  </a:lnTo>
                  <a:lnTo>
                    <a:pt x="844" y="3537"/>
                  </a:lnTo>
                  <a:lnTo>
                    <a:pt x="854" y="3544"/>
                  </a:lnTo>
                  <a:lnTo>
                    <a:pt x="861" y="3554"/>
                  </a:lnTo>
                  <a:lnTo>
                    <a:pt x="866" y="3559"/>
                  </a:lnTo>
                  <a:lnTo>
                    <a:pt x="868" y="3565"/>
                  </a:lnTo>
                  <a:lnTo>
                    <a:pt x="870" y="3571"/>
                  </a:lnTo>
                  <a:lnTo>
                    <a:pt x="872" y="3577"/>
                  </a:lnTo>
                  <a:lnTo>
                    <a:pt x="873" y="3585"/>
                  </a:lnTo>
                  <a:lnTo>
                    <a:pt x="873" y="3592"/>
                  </a:lnTo>
                  <a:lnTo>
                    <a:pt x="872" y="3600"/>
                  </a:lnTo>
                  <a:lnTo>
                    <a:pt x="870" y="3609"/>
                  </a:lnTo>
                  <a:lnTo>
                    <a:pt x="857" y="3665"/>
                  </a:lnTo>
                  <a:lnTo>
                    <a:pt x="848" y="3697"/>
                  </a:lnTo>
                  <a:lnTo>
                    <a:pt x="844" y="3711"/>
                  </a:lnTo>
                  <a:lnTo>
                    <a:pt x="843" y="3714"/>
                  </a:lnTo>
                  <a:lnTo>
                    <a:pt x="832" y="3722"/>
                  </a:lnTo>
                  <a:lnTo>
                    <a:pt x="808" y="3737"/>
                  </a:lnTo>
                  <a:lnTo>
                    <a:pt x="802" y="3741"/>
                  </a:lnTo>
                  <a:lnTo>
                    <a:pt x="795" y="3744"/>
                  </a:lnTo>
                  <a:lnTo>
                    <a:pt x="789" y="3746"/>
                  </a:lnTo>
                  <a:lnTo>
                    <a:pt x="782" y="3747"/>
                  </a:lnTo>
                  <a:lnTo>
                    <a:pt x="777" y="3747"/>
                  </a:lnTo>
                  <a:lnTo>
                    <a:pt x="772" y="3745"/>
                  </a:lnTo>
                  <a:lnTo>
                    <a:pt x="768" y="3741"/>
                  </a:lnTo>
                  <a:lnTo>
                    <a:pt x="766" y="3736"/>
                  </a:lnTo>
                  <a:lnTo>
                    <a:pt x="758" y="3704"/>
                  </a:lnTo>
                  <a:lnTo>
                    <a:pt x="746" y="3664"/>
                  </a:lnTo>
                  <a:lnTo>
                    <a:pt x="742" y="3654"/>
                  </a:lnTo>
                  <a:lnTo>
                    <a:pt x="735" y="3643"/>
                  </a:lnTo>
                  <a:lnTo>
                    <a:pt x="729" y="3633"/>
                  </a:lnTo>
                  <a:lnTo>
                    <a:pt x="721" y="3622"/>
                  </a:lnTo>
                  <a:lnTo>
                    <a:pt x="712" y="3611"/>
                  </a:lnTo>
                  <a:lnTo>
                    <a:pt x="703" y="3600"/>
                  </a:lnTo>
                  <a:lnTo>
                    <a:pt x="691" y="3590"/>
                  </a:lnTo>
                  <a:lnTo>
                    <a:pt x="676" y="3580"/>
                  </a:lnTo>
                  <a:lnTo>
                    <a:pt x="661" y="3572"/>
                  </a:lnTo>
                  <a:lnTo>
                    <a:pt x="647" y="3563"/>
                  </a:lnTo>
                  <a:lnTo>
                    <a:pt x="632" y="3556"/>
                  </a:lnTo>
                  <a:lnTo>
                    <a:pt x="618" y="3549"/>
                  </a:lnTo>
                  <a:lnTo>
                    <a:pt x="589" y="3538"/>
                  </a:lnTo>
                  <a:lnTo>
                    <a:pt x="564" y="3528"/>
                  </a:lnTo>
                  <a:lnTo>
                    <a:pt x="543" y="3522"/>
                  </a:lnTo>
                  <a:lnTo>
                    <a:pt x="525" y="3517"/>
                  </a:lnTo>
                  <a:lnTo>
                    <a:pt x="514" y="3515"/>
                  </a:lnTo>
                  <a:lnTo>
                    <a:pt x="510" y="3514"/>
                  </a:lnTo>
                  <a:lnTo>
                    <a:pt x="507" y="3511"/>
                  </a:lnTo>
                  <a:lnTo>
                    <a:pt x="498" y="3500"/>
                  </a:lnTo>
                  <a:lnTo>
                    <a:pt x="494" y="3492"/>
                  </a:lnTo>
                  <a:lnTo>
                    <a:pt x="489" y="3483"/>
                  </a:lnTo>
                  <a:lnTo>
                    <a:pt x="485" y="3474"/>
                  </a:lnTo>
                  <a:lnTo>
                    <a:pt x="481" y="3462"/>
                  </a:lnTo>
                  <a:lnTo>
                    <a:pt x="478" y="3449"/>
                  </a:lnTo>
                  <a:lnTo>
                    <a:pt x="477" y="3433"/>
                  </a:lnTo>
                  <a:lnTo>
                    <a:pt x="478" y="3418"/>
                  </a:lnTo>
                  <a:lnTo>
                    <a:pt x="482" y="3402"/>
                  </a:lnTo>
                  <a:lnTo>
                    <a:pt x="485" y="3393"/>
                  </a:lnTo>
                  <a:lnTo>
                    <a:pt x="488" y="3384"/>
                  </a:lnTo>
                  <a:lnTo>
                    <a:pt x="492" y="3375"/>
                  </a:lnTo>
                  <a:lnTo>
                    <a:pt x="497" y="3365"/>
                  </a:lnTo>
                  <a:lnTo>
                    <a:pt x="503" y="3356"/>
                  </a:lnTo>
                  <a:lnTo>
                    <a:pt x="510" y="3345"/>
                  </a:lnTo>
                  <a:lnTo>
                    <a:pt x="518" y="3335"/>
                  </a:lnTo>
                  <a:lnTo>
                    <a:pt x="526" y="3326"/>
                  </a:lnTo>
                  <a:lnTo>
                    <a:pt x="560" y="3288"/>
                  </a:lnTo>
                  <a:lnTo>
                    <a:pt x="585" y="3258"/>
                  </a:lnTo>
                  <a:lnTo>
                    <a:pt x="603" y="3234"/>
                  </a:lnTo>
                  <a:lnTo>
                    <a:pt x="617" y="3216"/>
                  </a:lnTo>
                  <a:lnTo>
                    <a:pt x="621" y="3208"/>
                  </a:lnTo>
                  <a:lnTo>
                    <a:pt x="625" y="3201"/>
                  </a:lnTo>
                  <a:lnTo>
                    <a:pt x="627" y="3194"/>
                  </a:lnTo>
                  <a:lnTo>
                    <a:pt x="630" y="3187"/>
                  </a:lnTo>
                  <a:lnTo>
                    <a:pt x="632" y="3177"/>
                  </a:lnTo>
                  <a:lnTo>
                    <a:pt x="632" y="3165"/>
                  </a:lnTo>
                  <a:lnTo>
                    <a:pt x="631" y="3149"/>
                  </a:lnTo>
                  <a:lnTo>
                    <a:pt x="630" y="3129"/>
                  </a:lnTo>
                  <a:lnTo>
                    <a:pt x="627" y="3104"/>
                  </a:lnTo>
                  <a:lnTo>
                    <a:pt x="627" y="3076"/>
                  </a:lnTo>
                  <a:lnTo>
                    <a:pt x="627" y="3062"/>
                  </a:lnTo>
                  <a:lnTo>
                    <a:pt x="629" y="3048"/>
                  </a:lnTo>
                  <a:lnTo>
                    <a:pt x="631" y="3034"/>
                  </a:lnTo>
                  <a:lnTo>
                    <a:pt x="634" y="3019"/>
                  </a:lnTo>
                  <a:lnTo>
                    <a:pt x="638" y="3005"/>
                  </a:lnTo>
                  <a:lnTo>
                    <a:pt x="644" y="2990"/>
                  </a:lnTo>
                  <a:lnTo>
                    <a:pt x="651" y="2977"/>
                  </a:lnTo>
                  <a:lnTo>
                    <a:pt x="660" y="2964"/>
                  </a:lnTo>
                  <a:lnTo>
                    <a:pt x="681" y="2936"/>
                  </a:lnTo>
                  <a:lnTo>
                    <a:pt x="707" y="2903"/>
                  </a:lnTo>
                  <a:lnTo>
                    <a:pt x="734" y="2868"/>
                  </a:lnTo>
                  <a:lnTo>
                    <a:pt x="762" y="2833"/>
                  </a:lnTo>
                  <a:lnTo>
                    <a:pt x="790" y="2800"/>
                  </a:lnTo>
                  <a:lnTo>
                    <a:pt x="815" y="2773"/>
                  </a:lnTo>
                  <a:lnTo>
                    <a:pt x="826" y="2762"/>
                  </a:lnTo>
                  <a:lnTo>
                    <a:pt x="834" y="2752"/>
                  </a:lnTo>
                  <a:lnTo>
                    <a:pt x="842" y="2746"/>
                  </a:lnTo>
                  <a:lnTo>
                    <a:pt x="848" y="2742"/>
                  </a:lnTo>
                  <a:lnTo>
                    <a:pt x="860" y="2737"/>
                  </a:lnTo>
                  <a:lnTo>
                    <a:pt x="873" y="2730"/>
                  </a:lnTo>
                  <a:lnTo>
                    <a:pt x="889" y="2722"/>
                  </a:lnTo>
                  <a:lnTo>
                    <a:pt x="905" y="2712"/>
                  </a:lnTo>
                  <a:lnTo>
                    <a:pt x="921" y="2701"/>
                  </a:lnTo>
                  <a:lnTo>
                    <a:pt x="937" y="2689"/>
                  </a:lnTo>
                  <a:lnTo>
                    <a:pt x="952" y="2677"/>
                  </a:lnTo>
                  <a:lnTo>
                    <a:pt x="965" y="2665"/>
                  </a:lnTo>
                  <a:lnTo>
                    <a:pt x="999" y="2634"/>
                  </a:lnTo>
                  <a:lnTo>
                    <a:pt x="1039" y="2595"/>
                  </a:lnTo>
                  <a:lnTo>
                    <a:pt x="1057" y="2576"/>
                  </a:lnTo>
                  <a:lnTo>
                    <a:pt x="1073" y="2557"/>
                  </a:lnTo>
                  <a:lnTo>
                    <a:pt x="1079" y="2549"/>
                  </a:lnTo>
                  <a:lnTo>
                    <a:pt x="1083" y="2540"/>
                  </a:lnTo>
                  <a:lnTo>
                    <a:pt x="1086" y="2532"/>
                  </a:lnTo>
                  <a:lnTo>
                    <a:pt x="1087" y="2526"/>
                  </a:lnTo>
                  <a:lnTo>
                    <a:pt x="1091" y="2491"/>
                  </a:lnTo>
                  <a:lnTo>
                    <a:pt x="1096" y="2445"/>
                  </a:lnTo>
                  <a:lnTo>
                    <a:pt x="1098" y="2434"/>
                  </a:lnTo>
                  <a:lnTo>
                    <a:pt x="1098" y="2424"/>
                  </a:lnTo>
                  <a:lnTo>
                    <a:pt x="1098" y="2414"/>
                  </a:lnTo>
                  <a:lnTo>
                    <a:pt x="1096" y="2404"/>
                  </a:lnTo>
                  <a:lnTo>
                    <a:pt x="1094" y="2396"/>
                  </a:lnTo>
                  <a:lnTo>
                    <a:pt x="1091" y="2390"/>
                  </a:lnTo>
                  <a:lnTo>
                    <a:pt x="1089" y="2388"/>
                  </a:lnTo>
                  <a:lnTo>
                    <a:pt x="1087" y="2384"/>
                  </a:lnTo>
                  <a:lnTo>
                    <a:pt x="1085" y="2383"/>
                  </a:lnTo>
                  <a:lnTo>
                    <a:pt x="1081" y="2382"/>
                  </a:lnTo>
                  <a:lnTo>
                    <a:pt x="1066" y="2378"/>
                  </a:lnTo>
                  <a:lnTo>
                    <a:pt x="1044" y="2375"/>
                  </a:lnTo>
                  <a:lnTo>
                    <a:pt x="1018" y="2370"/>
                  </a:lnTo>
                  <a:lnTo>
                    <a:pt x="991" y="2366"/>
                  </a:lnTo>
                  <a:lnTo>
                    <a:pt x="977" y="2363"/>
                  </a:lnTo>
                  <a:lnTo>
                    <a:pt x="962" y="2359"/>
                  </a:lnTo>
                  <a:lnTo>
                    <a:pt x="947" y="2355"/>
                  </a:lnTo>
                  <a:lnTo>
                    <a:pt x="934" y="2349"/>
                  </a:lnTo>
                  <a:lnTo>
                    <a:pt x="921" y="2344"/>
                  </a:lnTo>
                  <a:lnTo>
                    <a:pt x="908" y="2338"/>
                  </a:lnTo>
                  <a:lnTo>
                    <a:pt x="897" y="2330"/>
                  </a:lnTo>
                  <a:lnTo>
                    <a:pt x="888" y="2320"/>
                  </a:lnTo>
                  <a:lnTo>
                    <a:pt x="878" y="2311"/>
                  </a:lnTo>
                  <a:lnTo>
                    <a:pt x="867" y="2303"/>
                  </a:lnTo>
                  <a:lnTo>
                    <a:pt x="856" y="2295"/>
                  </a:lnTo>
                  <a:lnTo>
                    <a:pt x="845" y="2287"/>
                  </a:lnTo>
                  <a:lnTo>
                    <a:pt x="833" y="2281"/>
                  </a:lnTo>
                  <a:lnTo>
                    <a:pt x="820" y="2274"/>
                  </a:lnTo>
                  <a:lnTo>
                    <a:pt x="808" y="2268"/>
                  </a:lnTo>
                  <a:lnTo>
                    <a:pt x="794" y="2264"/>
                  </a:lnTo>
                  <a:lnTo>
                    <a:pt x="781" y="2258"/>
                  </a:lnTo>
                  <a:lnTo>
                    <a:pt x="767" y="2255"/>
                  </a:lnTo>
                  <a:lnTo>
                    <a:pt x="753" y="2250"/>
                  </a:lnTo>
                  <a:lnTo>
                    <a:pt x="737" y="2248"/>
                  </a:lnTo>
                  <a:lnTo>
                    <a:pt x="722" y="2246"/>
                  </a:lnTo>
                  <a:lnTo>
                    <a:pt x="707" y="2244"/>
                  </a:lnTo>
                  <a:lnTo>
                    <a:pt x="692" y="2243"/>
                  </a:lnTo>
                  <a:lnTo>
                    <a:pt x="676" y="2243"/>
                  </a:lnTo>
                  <a:lnTo>
                    <a:pt x="669" y="2243"/>
                  </a:lnTo>
                  <a:lnTo>
                    <a:pt x="660" y="2242"/>
                  </a:lnTo>
                  <a:lnTo>
                    <a:pt x="652" y="2240"/>
                  </a:lnTo>
                  <a:lnTo>
                    <a:pt x="644" y="2237"/>
                  </a:lnTo>
                  <a:lnTo>
                    <a:pt x="627" y="2232"/>
                  </a:lnTo>
                  <a:lnTo>
                    <a:pt x="611" y="2224"/>
                  </a:lnTo>
                  <a:lnTo>
                    <a:pt x="595" y="2216"/>
                  </a:lnTo>
                  <a:lnTo>
                    <a:pt x="578" y="2205"/>
                  </a:lnTo>
                  <a:lnTo>
                    <a:pt x="563" y="2194"/>
                  </a:lnTo>
                  <a:lnTo>
                    <a:pt x="548" y="2182"/>
                  </a:lnTo>
                  <a:lnTo>
                    <a:pt x="534" y="2170"/>
                  </a:lnTo>
                  <a:lnTo>
                    <a:pt x="522" y="2158"/>
                  </a:lnTo>
                  <a:lnTo>
                    <a:pt x="510" y="2146"/>
                  </a:lnTo>
                  <a:lnTo>
                    <a:pt x="501" y="2135"/>
                  </a:lnTo>
                  <a:lnTo>
                    <a:pt x="492" y="2125"/>
                  </a:lnTo>
                  <a:lnTo>
                    <a:pt x="487" y="2117"/>
                  </a:lnTo>
                  <a:lnTo>
                    <a:pt x="484" y="2109"/>
                  </a:lnTo>
                  <a:lnTo>
                    <a:pt x="482" y="2105"/>
                  </a:lnTo>
                  <a:lnTo>
                    <a:pt x="482" y="2120"/>
                  </a:lnTo>
                  <a:lnTo>
                    <a:pt x="481" y="2145"/>
                  </a:lnTo>
                  <a:lnTo>
                    <a:pt x="478" y="2176"/>
                  </a:lnTo>
                  <a:lnTo>
                    <a:pt x="476" y="2193"/>
                  </a:lnTo>
                  <a:lnTo>
                    <a:pt x="474" y="2208"/>
                  </a:lnTo>
                  <a:lnTo>
                    <a:pt x="472" y="2223"/>
                  </a:lnTo>
                  <a:lnTo>
                    <a:pt x="469" y="2237"/>
                  </a:lnTo>
                  <a:lnTo>
                    <a:pt x="464" y="2248"/>
                  </a:lnTo>
                  <a:lnTo>
                    <a:pt x="460" y="2257"/>
                  </a:lnTo>
                  <a:lnTo>
                    <a:pt x="458" y="2260"/>
                  </a:lnTo>
                  <a:lnTo>
                    <a:pt x="454" y="2264"/>
                  </a:lnTo>
                  <a:lnTo>
                    <a:pt x="452" y="2265"/>
                  </a:lnTo>
                  <a:lnTo>
                    <a:pt x="449" y="2265"/>
                  </a:lnTo>
                  <a:lnTo>
                    <a:pt x="442" y="2265"/>
                  </a:lnTo>
                  <a:lnTo>
                    <a:pt x="435" y="2262"/>
                  </a:lnTo>
                  <a:lnTo>
                    <a:pt x="427" y="2259"/>
                  </a:lnTo>
                  <a:lnTo>
                    <a:pt x="420" y="2256"/>
                  </a:lnTo>
                  <a:lnTo>
                    <a:pt x="412" y="2250"/>
                  </a:lnTo>
                  <a:lnTo>
                    <a:pt x="404" y="2244"/>
                  </a:lnTo>
                  <a:lnTo>
                    <a:pt x="397" y="2237"/>
                  </a:lnTo>
                  <a:lnTo>
                    <a:pt x="389" y="2230"/>
                  </a:lnTo>
                  <a:lnTo>
                    <a:pt x="383" y="2221"/>
                  </a:lnTo>
                  <a:lnTo>
                    <a:pt x="376" y="2212"/>
                  </a:lnTo>
                  <a:lnTo>
                    <a:pt x="370" y="2203"/>
                  </a:lnTo>
                  <a:lnTo>
                    <a:pt x="364" y="2193"/>
                  </a:lnTo>
                  <a:lnTo>
                    <a:pt x="361" y="2182"/>
                  </a:lnTo>
                  <a:lnTo>
                    <a:pt x="358" y="2171"/>
                  </a:lnTo>
                  <a:lnTo>
                    <a:pt x="355" y="2160"/>
                  </a:lnTo>
                  <a:lnTo>
                    <a:pt x="354" y="2148"/>
                  </a:lnTo>
                  <a:lnTo>
                    <a:pt x="354" y="2123"/>
                  </a:lnTo>
                  <a:lnTo>
                    <a:pt x="351" y="2094"/>
                  </a:lnTo>
                  <a:lnTo>
                    <a:pt x="349" y="2077"/>
                  </a:lnTo>
                  <a:lnTo>
                    <a:pt x="347" y="2061"/>
                  </a:lnTo>
                  <a:lnTo>
                    <a:pt x="343" y="2045"/>
                  </a:lnTo>
                  <a:lnTo>
                    <a:pt x="338" y="2027"/>
                  </a:lnTo>
                  <a:lnTo>
                    <a:pt x="333" y="2010"/>
                  </a:lnTo>
                  <a:lnTo>
                    <a:pt x="326" y="1993"/>
                  </a:lnTo>
                  <a:lnTo>
                    <a:pt x="318" y="1975"/>
                  </a:lnTo>
                  <a:lnTo>
                    <a:pt x="310" y="1958"/>
                  </a:lnTo>
                  <a:lnTo>
                    <a:pt x="300" y="1940"/>
                  </a:lnTo>
                  <a:lnTo>
                    <a:pt x="288" y="1924"/>
                  </a:lnTo>
                  <a:lnTo>
                    <a:pt x="275" y="1909"/>
                  </a:lnTo>
                  <a:lnTo>
                    <a:pt x="260" y="1894"/>
                  </a:lnTo>
                  <a:lnTo>
                    <a:pt x="225" y="1860"/>
                  </a:lnTo>
                  <a:lnTo>
                    <a:pt x="185" y="1820"/>
                  </a:lnTo>
                  <a:lnTo>
                    <a:pt x="163" y="1798"/>
                  </a:lnTo>
                  <a:lnTo>
                    <a:pt x="141" y="1775"/>
                  </a:lnTo>
                  <a:lnTo>
                    <a:pt x="120" y="1752"/>
                  </a:lnTo>
                  <a:lnTo>
                    <a:pt x="100" y="1728"/>
                  </a:lnTo>
                  <a:lnTo>
                    <a:pt x="79" y="1704"/>
                  </a:lnTo>
                  <a:lnTo>
                    <a:pt x="62" y="1680"/>
                  </a:lnTo>
                  <a:lnTo>
                    <a:pt x="45" y="1657"/>
                  </a:lnTo>
                  <a:lnTo>
                    <a:pt x="31" y="1635"/>
                  </a:lnTo>
                  <a:lnTo>
                    <a:pt x="25" y="1623"/>
                  </a:lnTo>
                  <a:lnTo>
                    <a:pt x="19" y="1613"/>
                  </a:lnTo>
                  <a:lnTo>
                    <a:pt x="15" y="1602"/>
                  </a:lnTo>
                  <a:lnTo>
                    <a:pt x="10" y="1592"/>
                  </a:lnTo>
                  <a:lnTo>
                    <a:pt x="8" y="1581"/>
                  </a:lnTo>
                  <a:lnTo>
                    <a:pt x="6" y="1572"/>
                  </a:lnTo>
                  <a:lnTo>
                    <a:pt x="5" y="1563"/>
                  </a:lnTo>
                  <a:lnTo>
                    <a:pt x="5" y="1555"/>
                  </a:lnTo>
                  <a:lnTo>
                    <a:pt x="6" y="1525"/>
                  </a:lnTo>
                  <a:lnTo>
                    <a:pt x="6" y="1503"/>
                  </a:lnTo>
                  <a:lnTo>
                    <a:pt x="5" y="1485"/>
                  </a:lnTo>
                  <a:lnTo>
                    <a:pt x="4" y="1475"/>
                  </a:lnTo>
                  <a:lnTo>
                    <a:pt x="1" y="1463"/>
                  </a:lnTo>
                  <a:lnTo>
                    <a:pt x="0" y="1460"/>
                  </a:lnTo>
                  <a:lnTo>
                    <a:pt x="5" y="1460"/>
                  </a:lnTo>
                  <a:lnTo>
                    <a:pt x="20" y="1458"/>
                  </a:lnTo>
                  <a:lnTo>
                    <a:pt x="31" y="1457"/>
                  </a:lnTo>
                  <a:lnTo>
                    <a:pt x="44" y="1455"/>
                  </a:lnTo>
                  <a:lnTo>
                    <a:pt x="57" y="1451"/>
                  </a:lnTo>
                  <a:lnTo>
                    <a:pt x="72" y="1446"/>
                  </a:lnTo>
                  <a:lnTo>
                    <a:pt x="89" y="1441"/>
                  </a:lnTo>
                  <a:lnTo>
                    <a:pt x="105" y="1433"/>
                  </a:lnTo>
                  <a:lnTo>
                    <a:pt x="122" y="1424"/>
                  </a:lnTo>
                  <a:lnTo>
                    <a:pt x="140" y="1414"/>
                  </a:lnTo>
                  <a:lnTo>
                    <a:pt x="156" y="1401"/>
                  </a:lnTo>
                  <a:lnTo>
                    <a:pt x="174" y="1386"/>
                  </a:lnTo>
                  <a:lnTo>
                    <a:pt x="181" y="1378"/>
                  </a:lnTo>
                  <a:lnTo>
                    <a:pt x="190" y="1369"/>
                  </a:lnTo>
                  <a:lnTo>
                    <a:pt x="198" y="1359"/>
                  </a:lnTo>
                  <a:lnTo>
                    <a:pt x="204" y="1349"/>
                  </a:lnTo>
                  <a:lnTo>
                    <a:pt x="218" y="1329"/>
                  </a:lnTo>
                  <a:lnTo>
                    <a:pt x="231" y="1309"/>
                  </a:lnTo>
                  <a:lnTo>
                    <a:pt x="242" y="1290"/>
                  </a:lnTo>
                  <a:lnTo>
                    <a:pt x="252" y="1271"/>
                  </a:lnTo>
                  <a:lnTo>
                    <a:pt x="261" y="1253"/>
                  </a:lnTo>
                  <a:lnTo>
                    <a:pt x="268" y="1235"/>
                  </a:lnTo>
                  <a:lnTo>
                    <a:pt x="274" y="1218"/>
                  </a:lnTo>
                  <a:lnTo>
                    <a:pt x="279" y="1202"/>
                  </a:lnTo>
                  <a:lnTo>
                    <a:pt x="284" y="1187"/>
                  </a:lnTo>
                  <a:lnTo>
                    <a:pt x="287" y="1173"/>
                  </a:lnTo>
                  <a:lnTo>
                    <a:pt x="289" y="1159"/>
                  </a:lnTo>
                  <a:lnTo>
                    <a:pt x="290" y="1146"/>
                  </a:lnTo>
                  <a:lnTo>
                    <a:pt x="291" y="1135"/>
                  </a:lnTo>
                  <a:lnTo>
                    <a:pt x="291" y="1124"/>
                  </a:lnTo>
                  <a:lnTo>
                    <a:pt x="290" y="1114"/>
                  </a:lnTo>
                  <a:lnTo>
                    <a:pt x="288" y="1105"/>
                  </a:lnTo>
                  <a:lnTo>
                    <a:pt x="284" y="1096"/>
                  </a:lnTo>
                  <a:lnTo>
                    <a:pt x="277" y="1085"/>
                  </a:lnTo>
                  <a:lnTo>
                    <a:pt x="267" y="1073"/>
                  </a:lnTo>
                  <a:lnTo>
                    <a:pt x="255" y="1059"/>
                  </a:lnTo>
                  <a:lnTo>
                    <a:pt x="242" y="1044"/>
                  </a:lnTo>
                  <a:lnTo>
                    <a:pt x="229" y="1026"/>
                  </a:lnTo>
                  <a:lnTo>
                    <a:pt x="216" y="1009"/>
                  </a:lnTo>
                  <a:lnTo>
                    <a:pt x="204" y="990"/>
                  </a:lnTo>
                  <a:lnTo>
                    <a:pt x="199" y="980"/>
                  </a:lnTo>
                  <a:lnTo>
                    <a:pt x="193" y="971"/>
                  </a:lnTo>
                  <a:lnTo>
                    <a:pt x="189" y="961"/>
                  </a:lnTo>
                  <a:lnTo>
                    <a:pt x="185" y="951"/>
                  </a:lnTo>
                  <a:lnTo>
                    <a:pt x="181" y="941"/>
                  </a:lnTo>
                  <a:lnTo>
                    <a:pt x="178" y="930"/>
                  </a:lnTo>
                  <a:lnTo>
                    <a:pt x="177" y="920"/>
                  </a:lnTo>
                  <a:lnTo>
                    <a:pt x="176" y="909"/>
                  </a:lnTo>
                  <a:lnTo>
                    <a:pt x="177" y="899"/>
                  </a:lnTo>
                  <a:lnTo>
                    <a:pt x="178" y="888"/>
                  </a:lnTo>
                  <a:lnTo>
                    <a:pt x="181" y="877"/>
                  </a:lnTo>
                  <a:lnTo>
                    <a:pt x="185" y="866"/>
                  </a:lnTo>
                  <a:lnTo>
                    <a:pt x="190" y="855"/>
                  </a:lnTo>
                  <a:lnTo>
                    <a:pt x="198" y="843"/>
                  </a:lnTo>
                  <a:lnTo>
                    <a:pt x="205" y="832"/>
                  </a:lnTo>
                  <a:lnTo>
                    <a:pt x="216" y="822"/>
                  </a:lnTo>
                  <a:lnTo>
                    <a:pt x="255" y="782"/>
                  </a:lnTo>
                  <a:lnTo>
                    <a:pt x="286" y="751"/>
                  </a:lnTo>
                  <a:lnTo>
                    <a:pt x="298" y="738"/>
                  </a:lnTo>
                  <a:lnTo>
                    <a:pt x="307" y="727"/>
                  </a:lnTo>
                  <a:lnTo>
                    <a:pt x="316" y="716"/>
                  </a:lnTo>
                  <a:lnTo>
                    <a:pt x="323" y="707"/>
                  </a:lnTo>
                  <a:lnTo>
                    <a:pt x="328" y="699"/>
                  </a:lnTo>
                  <a:lnTo>
                    <a:pt x="333" y="691"/>
                  </a:lnTo>
                  <a:lnTo>
                    <a:pt x="335" y="683"/>
                  </a:lnTo>
                  <a:lnTo>
                    <a:pt x="335" y="677"/>
                  </a:lnTo>
                  <a:lnTo>
                    <a:pt x="335" y="670"/>
                  </a:lnTo>
                  <a:lnTo>
                    <a:pt x="334" y="664"/>
                  </a:lnTo>
                  <a:lnTo>
                    <a:pt x="330" y="657"/>
                  </a:lnTo>
                  <a:lnTo>
                    <a:pt x="327" y="650"/>
                  </a:lnTo>
                  <a:lnTo>
                    <a:pt x="322" y="642"/>
                  </a:lnTo>
                  <a:lnTo>
                    <a:pt x="315" y="634"/>
                  </a:lnTo>
                  <a:lnTo>
                    <a:pt x="309" y="627"/>
                  </a:lnTo>
                  <a:lnTo>
                    <a:pt x="300" y="618"/>
                  </a:lnTo>
                  <a:lnTo>
                    <a:pt x="282" y="602"/>
                  </a:lnTo>
                  <a:lnTo>
                    <a:pt x="264" y="584"/>
                  </a:lnTo>
                  <a:lnTo>
                    <a:pt x="247" y="567"/>
                  </a:lnTo>
                  <a:lnTo>
                    <a:pt x="232" y="551"/>
                  </a:lnTo>
                  <a:lnTo>
                    <a:pt x="227" y="543"/>
                  </a:lnTo>
                  <a:lnTo>
                    <a:pt x="224" y="535"/>
                  </a:lnTo>
                  <a:lnTo>
                    <a:pt x="222" y="529"/>
                  </a:lnTo>
                  <a:lnTo>
                    <a:pt x="222" y="522"/>
                  </a:lnTo>
                  <a:lnTo>
                    <a:pt x="224" y="509"/>
                  </a:lnTo>
                  <a:lnTo>
                    <a:pt x="228" y="493"/>
                  </a:lnTo>
                  <a:lnTo>
                    <a:pt x="233" y="476"/>
                  </a:lnTo>
                  <a:lnTo>
                    <a:pt x="240" y="456"/>
                  </a:lnTo>
                  <a:lnTo>
                    <a:pt x="247" y="434"/>
                  </a:lnTo>
                  <a:lnTo>
                    <a:pt x="255" y="410"/>
                  </a:lnTo>
                  <a:lnTo>
                    <a:pt x="263" y="384"/>
                  </a:lnTo>
                  <a:lnTo>
                    <a:pt x="272" y="356"/>
                  </a:lnTo>
                  <a:lnTo>
                    <a:pt x="275" y="342"/>
                  </a:lnTo>
                  <a:lnTo>
                    <a:pt x="276" y="328"/>
                  </a:lnTo>
                  <a:lnTo>
                    <a:pt x="277" y="313"/>
                  </a:lnTo>
                  <a:lnTo>
                    <a:pt x="277" y="299"/>
                  </a:lnTo>
                  <a:lnTo>
                    <a:pt x="274" y="272"/>
                  </a:lnTo>
                  <a:lnTo>
                    <a:pt x="272" y="246"/>
                  </a:lnTo>
                  <a:lnTo>
                    <a:pt x="272" y="232"/>
                  </a:lnTo>
                  <a:lnTo>
                    <a:pt x="272" y="219"/>
                  </a:lnTo>
                  <a:lnTo>
                    <a:pt x="274" y="206"/>
                  </a:lnTo>
                  <a:lnTo>
                    <a:pt x="277" y="193"/>
                  </a:lnTo>
                  <a:lnTo>
                    <a:pt x="281" y="180"/>
                  </a:lnTo>
                  <a:lnTo>
                    <a:pt x="289" y="166"/>
                  </a:lnTo>
                  <a:lnTo>
                    <a:pt x="298" y="152"/>
                  </a:lnTo>
                  <a:lnTo>
                    <a:pt x="310" y="139"/>
                  </a:lnTo>
                  <a:lnTo>
                    <a:pt x="350" y="101"/>
                  </a:lnTo>
                  <a:lnTo>
                    <a:pt x="387" y="66"/>
                  </a:lnTo>
                  <a:lnTo>
                    <a:pt x="403" y="50"/>
                  </a:lnTo>
                  <a:lnTo>
                    <a:pt x="420" y="35"/>
                  </a:lnTo>
                  <a:lnTo>
                    <a:pt x="433" y="18"/>
                  </a:lnTo>
                  <a:lnTo>
                    <a:pt x="445" y="2"/>
                  </a:lnTo>
                  <a:lnTo>
                    <a:pt x="447" y="1"/>
                  </a:lnTo>
                  <a:lnTo>
                    <a:pt x="449" y="0"/>
                  </a:lnTo>
                  <a:lnTo>
                    <a:pt x="452" y="23"/>
                  </a:lnTo>
                  <a:lnTo>
                    <a:pt x="543" y="99"/>
                  </a:lnTo>
                  <a:lnTo>
                    <a:pt x="545" y="104"/>
                  </a:lnTo>
                  <a:lnTo>
                    <a:pt x="551" y="117"/>
                  </a:lnTo>
                  <a:lnTo>
                    <a:pt x="562" y="138"/>
                  </a:lnTo>
                  <a:lnTo>
                    <a:pt x="577" y="164"/>
                  </a:lnTo>
                  <a:lnTo>
                    <a:pt x="596" y="194"/>
                  </a:lnTo>
                  <a:lnTo>
                    <a:pt x="618" y="226"/>
                  </a:lnTo>
                  <a:lnTo>
                    <a:pt x="630" y="243"/>
                  </a:lnTo>
                  <a:lnTo>
                    <a:pt x="643" y="259"/>
                  </a:lnTo>
                  <a:lnTo>
                    <a:pt x="657" y="275"/>
                  </a:lnTo>
                  <a:lnTo>
                    <a:pt x="671" y="292"/>
                  </a:lnTo>
                  <a:lnTo>
                    <a:pt x="684" y="307"/>
                  </a:lnTo>
                  <a:lnTo>
                    <a:pt x="697" y="322"/>
                  </a:lnTo>
                  <a:lnTo>
                    <a:pt x="708" y="336"/>
                  </a:lnTo>
                  <a:lnTo>
                    <a:pt x="718" y="351"/>
                  </a:lnTo>
                  <a:lnTo>
                    <a:pt x="726" y="365"/>
                  </a:lnTo>
                  <a:lnTo>
                    <a:pt x="735" y="379"/>
                  </a:lnTo>
                  <a:lnTo>
                    <a:pt x="742" y="392"/>
                  </a:lnTo>
                  <a:lnTo>
                    <a:pt x="748" y="404"/>
                  </a:lnTo>
                  <a:lnTo>
                    <a:pt x="758" y="427"/>
                  </a:lnTo>
                  <a:lnTo>
                    <a:pt x="765" y="446"/>
                  </a:lnTo>
                  <a:lnTo>
                    <a:pt x="770" y="464"/>
                  </a:lnTo>
                  <a:lnTo>
                    <a:pt x="773" y="477"/>
                  </a:lnTo>
                  <a:lnTo>
                    <a:pt x="773" y="485"/>
                  </a:lnTo>
                  <a:lnTo>
                    <a:pt x="771" y="496"/>
                  </a:lnTo>
                  <a:lnTo>
                    <a:pt x="767" y="509"/>
                  </a:lnTo>
                  <a:lnTo>
                    <a:pt x="761" y="525"/>
                  </a:lnTo>
                  <a:lnTo>
                    <a:pt x="747" y="560"/>
                  </a:lnTo>
                  <a:lnTo>
                    <a:pt x="731" y="599"/>
                  </a:lnTo>
                  <a:lnTo>
                    <a:pt x="713" y="634"/>
                  </a:lnTo>
                  <a:lnTo>
                    <a:pt x="698" y="665"/>
                  </a:lnTo>
                  <a:lnTo>
                    <a:pt x="687" y="687"/>
                  </a:lnTo>
                  <a:lnTo>
                    <a:pt x="683" y="695"/>
                  </a:lnTo>
                  <a:lnTo>
                    <a:pt x="703" y="861"/>
                  </a:lnTo>
                  <a:lnTo>
                    <a:pt x="869" y="861"/>
                  </a:lnTo>
                  <a:lnTo>
                    <a:pt x="874" y="859"/>
                  </a:lnTo>
                  <a:lnTo>
                    <a:pt x="888" y="850"/>
                  </a:lnTo>
                  <a:lnTo>
                    <a:pt x="909" y="839"/>
                  </a:lnTo>
                  <a:lnTo>
                    <a:pt x="935" y="826"/>
                  </a:lnTo>
                  <a:lnTo>
                    <a:pt x="965" y="813"/>
                  </a:lnTo>
                  <a:lnTo>
                    <a:pt x="996" y="802"/>
                  </a:lnTo>
                  <a:lnTo>
                    <a:pt x="1012" y="798"/>
                  </a:lnTo>
                  <a:lnTo>
                    <a:pt x="1027" y="794"/>
                  </a:lnTo>
                  <a:lnTo>
                    <a:pt x="1041" y="792"/>
                  </a:lnTo>
                  <a:lnTo>
                    <a:pt x="1055" y="791"/>
                  </a:lnTo>
                  <a:lnTo>
                    <a:pt x="1062" y="792"/>
                  </a:lnTo>
                  <a:lnTo>
                    <a:pt x="1071" y="794"/>
                  </a:lnTo>
                  <a:lnTo>
                    <a:pt x="1082" y="799"/>
                  </a:lnTo>
                  <a:lnTo>
                    <a:pt x="1094" y="804"/>
                  </a:lnTo>
                  <a:lnTo>
                    <a:pt x="1123" y="819"/>
                  </a:lnTo>
                  <a:lnTo>
                    <a:pt x="1155" y="839"/>
                  </a:lnTo>
                  <a:lnTo>
                    <a:pt x="1191" y="863"/>
                  </a:lnTo>
                  <a:lnTo>
                    <a:pt x="1229" y="889"/>
                  </a:lnTo>
                  <a:lnTo>
                    <a:pt x="1268" y="917"/>
                  </a:lnTo>
                  <a:lnTo>
                    <a:pt x="1309" y="946"/>
                  </a:lnTo>
                  <a:lnTo>
                    <a:pt x="1387" y="1004"/>
                  </a:lnTo>
                  <a:lnTo>
                    <a:pt x="1457" y="1056"/>
                  </a:lnTo>
                  <a:lnTo>
                    <a:pt x="1485" y="1076"/>
                  </a:lnTo>
                  <a:lnTo>
                    <a:pt x="1508" y="1094"/>
                  </a:lnTo>
                  <a:lnTo>
                    <a:pt x="1525" y="1106"/>
                  </a:lnTo>
                  <a:lnTo>
                    <a:pt x="1535" y="1111"/>
                  </a:lnTo>
                  <a:lnTo>
                    <a:pt x="1549" y="1115"/>
                  </a:lnTo>
                  <a:lnTo>
                    <a:pt x="1570" y="1120"/>
                  </a:lnTo>
                  <a:lnTo>
                    <a:pt x="1594" y="1122"/>
                  </a:lnTo>
                  <a:lnTo>
                    <a:pt x="1621" y="1124"/>
                  </a:lnTo>
                  <a:lnTo>
                    <a:pt x="1652" y="1126"/>
                  </a:lnTo>
                  <a:lnTo>
                    <a:pt x="1683" y="1126"/>
                  </a:lnTo>
                  <a:lnTo>
                    <a:pt x="1715" y="1125"/>
                  </a:lnTo>
                  <a:lnTo>
                    <a:pt x="1746" y="1124"/>
                  </a:lnTo>
                  <a:lnTo>
                    <a:pt x="1758" y="1123"/>
                  </a:lnTo>
                  <a:lnTo>
                    <a:pt x="1770" y="1121"/>
                  </a:lnTo>
                  <a:lnTo>
                    <a:pt x="1779" y="1119"/>
                  </a:lnTo>
                  <a:lnTo>
                    <a:pt x="1788" y="1117"/>
                  </a:lnTo>
                  <a:lnTo>
                    <a:pt x="1794" y="1113"/>
                  </a:lnTo>
                  <a:lnTo>
                    <a:pt x="1798" y="1110"/>
                  </a:lnTo>
                  <a:lnTo>
                    <a:pt x="1803" y="1107"/>
                  </a:lnTo>
                  <a:lnTo>
                    <a:pt x="1806" y="1103"/>
                  </a:lnTo>
                  <a:lnTo>
                    <a:pt x="1807" y="1099"/>
                  </a:lnTo>
                  <a:lnTo>
                    <a:pt x="1808" y="1096"/>
                  </a:lnTo>
                  <a:lnTo>
                    <a:pt x="1808" y="1093"/>
                  </a:lnTo>
                  <a:lnTo>
                    <a:pt x="1806" y="1089"/>
                  </a:lnTo>
                  <a:lnTo>
                    <a:pt x="1804" y="1086"/>
                  </a:lnTo>
                  <a:lnTo>
                    <a:pt x="1802" y="1083"/>
                  </a:lnTo>
                  <a:lnTo>
                    <a:pt x="1797" y="1080"/>
                  </a:lnTo>
                  <a:lnTo>
                    <a:pt x="1793" y="1077"/>
                  </a:lnTo>
                  <a:lnTo>
                    <a:pt x="1855" y="1073"/>
                  </a:lnTo>
                  <a:lnTo>
                    <a:pt x="1864" y="1084"/>
                  </a:lnTo>
                  <a:lnTo>
                    <a:pt x="1887" y="1113"/>
                  </a:lnTo>
                  <a:lnTo>
                    <a:pt x="1903" y="1132"/>
                  </a:lnTo>
                  <a:lnTo>
                    <a:pt x="1920" y="1151"/>
                  </a:lnTo>
                  <a:lnTo>
                    <a:pt x="1939" y="1170"/>
                  </a:lnTo>
                  <a:lnTo>
                    <a:pt x="1957" y="1188"/>
                  </a:lnTo>
                  <a:lnTo>
                    <a:pt x="1967" y="1196"/>
                  </a:lnTo>
                  <a:lnTo>
                    <a:pt x="1977" y="1202"/>
                  </a:lnTo>
                  <a:lnTo>
                    <a:pt x="1987" y="1209"/>
                  </a:lnTo>
                  <a:lnTo>
                    <a:pt x="1996" y="1214"/>
                  </a:lnTo>
                  <a:lnTo>
                    <a:pt x="2014" y="1224"/>
                  </a:lnTo>
                  <a:lnTo>
                    <a:pt x="2031" y="1231"/>
                  </a:lnTo>
                  <a:lnTo>
                    <a:pt x="2056" y="1237"/>
                  </a:lnTo>
                  <a:lnTo>
                    <a:pt x="2066" y="1239"/>
                  </a:lnTo>
                  <a:lnTo>
                    <a:pt x="2150" y="1278"/>
                  </a:lnTo>
                  <a:lnTo>
                    <a:pt x="2151" y="1278"/>
                  </a:lnTo>
                  <a:lnTo>
                    <a:pt x="2156" y="1280"/>
                  </a:lnTo>
                  <a:lnTo>
                    <a:pt x="2165" y="1284"/>
                  </a:lnTo>
                  <a:lnTo>
                    <a:pt x="2174" y="1291"/>
                  </a:lnTo>
                  <a:lnTo>
                    <a:pt x="2179" y="1296"/>
                  </a:lnTo>
                  <a:lnTo>
                    <a:pt x="2185" y="1303"/>
                  </a:lnTo>
                  <a:lnTo>
                    <a:pt x="2190" y="1309"/>
                  </a:lnTo>
                  <a:lnTo>
                    <a:pt x="2196" y="1318"/>
                  </a:lnTo>
                  <a:lnTo>
                    <a:pt x="2200" y="1328"/>
                  </a:lnTo>
                  <a:lnTo>
                    <a:pt x="2205" y="1340"/>
                  </a:lnTo>
                  <a:lnTo>
                    <a:pt x="2210" y="1353"/>
                  </a:lnTo>
                  <a:lnTo>
                    <a:pt x="2213" y="1367"/>
                  </a:lnTo>
                  <a:lnTo>
                    <a:pt x="2217" y="1381"/>
                  </a:lnTo>
                  <a:lnTo>
                    <a:pt x="2221" y="1393"/>
                  </a:lnTo>
                  <a:lnTo>
                    <a:pt x="2225" y="1403"/>
                  </a:lnTo>
                  <a:lnTo>
                    <a:pt x="2228" y="1410"/>
                  </a:lnTo>
                  <a:lnTo>
                    <a:pt x="2233" y="1416"/>
                  </a:lnTo>
                  <a:lnTo>
                    <a:pt x="2236" y="1420"/>
                  </a:lnTo>
                  <a:lnTo>
                    <a:pt x="2240" y="1422"/>
                  </a:lnTo>
                  <a:lnTo>
                    <a:pt x="2244" y="1424"/>
                  </a:lnTo>
                  <a:lnTo>
                    <a:pt x="2247" y="1424"/>
                  </a:lnTo>
                  <a:lnTo>
                    <a:pt x="2249" y="1424"/>
                  </a:lnTo>
                  <a:lnTo>
                    <a:pt x="2252" y="1423"/>
                  </a:lnTo>
                  <a:lnTo>
                    <a:pt x="2254" y="1422"/>
                  </a:lnTo>
                  <a:lnTo>
                    <a:pt x="2258" y="1420"/>
                  </a:lnTo>
                  <a:lnTo>
                    <a:pt x="2259" y="1418"/>
                  </a:lnTo>
                  <a:lnTo>
                    <a:pt x="2273" y="1422"/>
                  </a:lnTo>
                  <a:lnTo>
                    <a:pt x="2310" y="1434"/>
                  </a:lnTo>
                  <a:lnTo>
                    <a:pt x="2332" y="1442"/>
                  </a:lnTo>
                  <a:lnTo>
                    <a:pt x="2356" y="1451"/>
                  </a:lnTo>
                  <a:lnTo>
                    <a:pt x="2378" y="1460"/>
                  </a:lnTo>
                  <a:lnTo>
                    <a:pt x="2399" y="1469"/>
                  </a:lnTo>
                  <a:lnTo>
                    <a:pt x="2409" y="1475"/>
                  </a:lnTo>
                  <a:lnTo>
                    <a:pt x="2419" y="1482"/>
                  </a:lnTo>
                  <a:lnTo>
                    <a:pt x="2430" y="1489"/>
                  </a:lnTo>
                  <a:lnTo>
                    <a:pt x="2439" y="1497"/>
                  </a:lnTo>
                  <a:lnTo>
                    <a:pt x="2460" y="1515"/>
                  </a:lnTo>
                  <a:lnTo>
                    <a:pt x="2480" y="1533"/>
                  </a:lnTo>
                  <a:lnTo>
                    <a:pt x="2509" y="1565"/>
                  </a:lnTo>
                  <a:lnTo>
                    <a:pt x="2521" y="1578"/>
                  </a:lnTo>
                  <a:lnTo>
                    <a:pt x="2535" y="1580"/>
                  </a:lnTo>
                  <a:lnTo>
                    <a:pt x="2571" y="1582"/>
                  </a:lnTo>
                  <a:lnTo>
                    <a:pt x="2621" y="1587"/>
                  </a:lnTo>
                  <a:lnTo>
                    <a:pt x="2674" y="1591"/>
                  </a:lnTo>
                  <a:lnTo>
                    <a:pt x="2688" y="1593"/>
                  </a:lnTo>
                  <a:lnTo>
                    <a:pt x="2698" y="1598"/>
                  </a:lnTo>
                  <a:lnTo>
                    <a:pt x="2708" y="1603"/>
                  </a:lnTo>
                  <a:lnTo>
                    <a:pt x="2717" y="1609"/>
                  </a:lnTo>
                  <a:lnTo>
                    <a:pt x="2726" y="1616"/>
                  </a:lnTo>
                  <a:lnTo>
                    <a:pt x="2732" y="1625"/>
                  </a:lnTo>
                  <a:lnTo>
                    <a:pt x="2738" y="1633"/>
                  </a:lnTo>
                  <a:lnTo>
                    <a:pt x="2743" y="1642"/>
                  </a:lnTo>
                  <a:lnTo>
                    <a:pt x="2750" y="1658"/>
                  </a:lnTo>
                  <a:lnTo>
                    <a:pt x="2755" y="1674"/>
                  </a:lnTo>
                  <a:lnTo>
                    <a:pt x="2757" y="1683"/>
                  </a:lnTo>
                  <a:lnTo>
                    <a:pt x="2758" y="1688"/>
                  </a:lnTo>
                  <a:lnTo>
                    <a:pt x="2861" y="1719"/>
                  </a:lnTo>
                  <a:lnTo>
                    <a:pt x="2982" y="1797"/>
                  </a:lnTo>
                  <a:lnTo>
                    <a:pt x="2982" y="1801"/>
                  </a:lnTo>
                  <a:lnTo>
                    <a:pt x="2986" y="1812"/>
                  </a:lnTo>
                  <a:lnTo>
                    <a:pt x="2991" y="1829"/>
                  </a:lnTo>
                  <a:lnTo>
                    <a:pt x="3000" y="1849"/>
                  </a:lnTo>
                  <a:lnTo>
                    <a:pt x="3004" y="1859"/>
                  </a:lnTo>
                  <a:lnTo>
                    <a:pt x="3011" y="1870"/>
                  </a:lnTo>
                  <a:lnTo>
                    <a:pt x="3017" y="1879"/>
                  </a:lnTo>
                  <a:lnTo>
                    <a:pt x="3025" y="1888"/>
                  </a:lnTo>
                  <a:lnTo>
                    <a:pt x="3034" y="1896"/>
                  </a:lnTo>
                  <a:lnTo>
                    <a:pt x="3043" y="1903"/>
                  </a:lnTo>
                  <a:lnTo>
                    <a:pt x="3053" y="1908"/>
                  </a:lnTo>
                  <a:lnTo>
                    <a:pt x="3065" y="1911"/>
                  </a:lnTo>
                  <a:lnTo>
                    <a:pt x="3092" y="1915"/>
                  </a:lnTo>
                  <a:lnTo>
                    <a:pt x="3124" y="1919"/>
                  </a:lnTo>
                  <a:lnTo>
                    <a:pt x="3158" y="1921"/>
                  </a:lnTo>
                  <a:lnTo>
                    <a:pt x="3191" y="1923"/>
                  </a:lnTo>
                  <a:lnTo>
                    <a:pt x="3222" y="1924"/>
                  </a:lnTo>
                  <a:lnTo>
                    <a:pt x="3247" y="1924"/>
                  </a:lnTo>
                  <a:lnTo>
                    <a:pt x="3264" y="1924"/>
                  </a:lnTo>
                  <a:lnTo>
                    <a:pt x="3270" y="1924"/>
                  </a:lnTo>
                  <a:lnTo>
                    <a:pt x="3281" y="1934"/>
                  </a:lnTo>
                  <a:lnTo>
                    <a:pt x="3309" y="1954"/>
                  </a:lnTo>
                  <a:lnTo>
                    <a:pt x="3329" y="1966"/>
                  </a:lnTo>
                  <a:lnTo>
                    <a:pt x="3351" y="1978"/>
                  </a:lnTo>
                  <a:lnTo>
                    <a:pt x="3363" y="1984"/>
                  </a:lnTo>
                  <a:lnTo>
                    <a:pt x="3376" y="1988"/>
                  </a:lnTo>
                  <a:lnTo>
                    <a:pt x="3391" y="1991"/>
                  </a:lnTo>
                  <a:lnTo>
                    <a:pt x="3405" y="1995"/>
                  </a:lnTo>
                  <a:lnTo>
                    <a:pt x="3432" y="1998"/>
                  </a:lnTo>
                  <a:lnTo>
                    <a:pt x="3465" y="1999"/>
                  </a:lnTo>
                  <a:lnTo>
                    <a:pt x="3501" y="1999"/>
                  </a:lnTo>
                  <a:lnTo>
                    <a:pt x="3538" y="1997"/>
                  </a:lnTo>
                  <a:lnTo>
                    <a:pt x="3575" y="1994"/>
                  </a:lnTo>
                  <a:lnTo>
                    <a:pt x="3608" y="1989"/>
                  </a:lnTo>
                  <a:lnTo>
                    <a:pt x="3625" y="1986"/>
                  </a:lnTo>
                  <a:lnTo>
                    <a:pt x="3640" y="1983"/>
                  </a:lnTo>
                  <a:lnTo>
                    <a:pt x="3653" y="1978"/>
                  </a:lnTo>
                  <a:lnTo>
                    <a:pt x="3665" y="1974"/>
                  </a:lnTo>
                  <a:lnTo>
                    <a:pt x="3660" y="1993"/>
                  </a:lnTo>
                  <a:lnTo>
                    <a:pt x="3658" y="2010"/>
                  </a:lnTo>
                  <a:lnTo>
                    <a:pt x="3657" y="2027"/>
                  </a:lnTo>
                  <a:lnTo>
                    <a:pt x="3658" y="2043"/>
                  </a:lnTo>
                  <a:lnTo>
                    <a:pt x="3662" y="2057"/>
                  </a:lnTo>
                  <a:lnTo>
                    <a:pt x="3666" y="2070"/>
                  </a:lnTo>
                  <a:lnTo>
                    <a:pt x="3671" y="2082"/>
                  </a:lnTo>
                  <a:lnTo>
                    <a:pt x="3677" y="2093"/>
                  </a:lnTo>
                  <a:lnTo>
                    <a:pt x="3684" y="2102"/>
                  </a:lnTo>
                  <a:lnTo>
                    <a:pt x="3691" y="2112"/>
                  </a:lnTo>
                  <a:lnTo>
                    <a:pt x="3700" y="2120"/>
                  </a:lnTo>
                  <a:lnTo>
                    <a:pt x="3707" y="2127"/>
                  </a:lnTo>
                  <a:lnTo>
                    <a:pt x="3721" y="2139"/>
                  </a:lnTo>
                  <a:lnTo>
                    <a:pt x="3734" y="2148"/>
                  </a:lnTo>
                  <a:lnTo>
                    <a:pt x="3753" y="2160"/>
                  </a:lnTo>
                  <a:lnTo>
                    <a:pt x="3780" y="2178"/>
                  </a:lnTo>
                  <a:lnTo>
                    <a:pt x="3813" y="2199"/>
                  </a:lnTo>
                  <a:lnTo>
                    <a:pt x="3848" y="2223"/>
                  </a:lnTo>
                  <a:lnTo>
                    <a:pt x="3864" y="2236"/>
                  </a:lnTo>
                  <a:lnTo>
                    <a:pt x="3880" y="2248"/>
                  </a:lnTo>
                  <a:lnTo>
                    <a:pt x="3894" y="2261"/>
                  </a:lnTo>
                  <a:lnTo>
                    <a:pt x="3908" y="2273"/>
                  </a:lnTo>
                  <a:lnTo>
                    <a:pt x="3919" y="2285"/>
                  </a:lnTo>
                  <a:lnTo>
                    <a:pt x="3927" y="2296"/>
                  </a:lnTo>
                  <a:lnTo>
                    <a:pt x="3930" y="2302"/>
                  </a:lnTo>
                  <a:lnTo>
                    <a:pt x="3933" y="2306"/>
                  </a:lnTo>
                  <a:lnTo>
                    <a:pt x="3934" y="2310"/>
                  </a:lnTo>
                  <a:lnTo>
                    <a:pt x="3935" y="2315"/>
                  </a:lnTo>
                  <a:lnTo>
                    <a:pt x="3935" y="2329"/>
                  </a:lnTo>
                  <a:lnTo>
                    <a:pt x="3934" y="2339"/>
                  </a:lnTo>
                  <a:lnTo>
                    <a:pt x="3933" y="2345"/>
                  </a:lnTo>
                  <a:lnTo>
                    <a:pt x="3930" y="2349"/>
                  </a:lnTo>
                  <a:lnTo>
                    <a:pt x="3921" y="2356"/>
                  </a:lnTo>
                  <a:lnTo>
                    <a:pt x="3901" y="2370"/>
                  </a:lnTo>
                  <a:lnTo>
                    <a:pt x="3884" y="2385"/>
                  </a:lnTo>
                  <a:lnTo>
                    <a:pt x="3860" y="2406"/>
                  </a:lnTo>
                  <a:lnTo>
                    <a:pt x="3830" y="2433"/>
                  </a:lnTo>
                  <a:lnTo>
                    <a:pt x="3800" y="2464"/>
                  </a:lnTo>
                  <a:lnTo>
                    <a:pt x="3785" y="2480"/>
                  </a:lnTo>
                  <a:lnTo>
                    <a:pt x="3769" y="2496"/>
                  </a:lnTo>
                  <a:lnTo>
                    <a:pt x="3756" y="2514"/>
                  </a:lnTo>
                  <a:lnTo>
                    <a:pt x="3744" y="2531"/>
                  </a:lnTo>
                  <a:lnTo>
                    <a:pt x="3734" y="2549"/>
                  </a:lnTo>
                  <a:lnTo>
                    <a:pt x="3726" y="2566"/>
                  </a:lnTo>
                  <a:lnTo>
                    <a:pt x="3724" y="2574"/>
                  </a:lnTo>
                  <a:lnTo>
                    <a:pt x="3720" y="2582"/>
                  </a:lnTo>
                  <a:lnTo>
                    <a:pt x="3719" y="2590"/>
                  </a:lnTo>
                  <a:lnTo>
                    <a:pt x="3718" y="2599"/>
                  </a:lnTo>
                  <a:lnTo>
                    <a:pt x="3718" y="2606"/>
                  </a:lnTo>
                  <a:lnTo>
                    <a:pt x="3718" y="2614"/>
                  </a:lnTo>
                  <a:lnTo>
                    <a:pt x="3719" y="2623"/>
                  </a:lnTo>
                  <a:lnTo>
                    <a:pt x="3721" y="2631"/>
                  </a:lnTo>
                  <a:lnTo>
                    <a:pt x="3726" y="2650"/>
                  </a:lnTo>
                  <a:lnTo>
                    <a:pt x="3732" y="2668"/>
                  </a:lnTo>
                  <a:lnTo>
                    <a:pt x="3741" y="2687"/>
                  </a:lnTo>
                  <a:lnTo>
                    <a:pt x="3751" y="2706"/>
                  </a:lnTo>
                  <a:lnTo>
                    <a:pt x="3763" y="2725"/>
                  </a:lnTo>
                  <a:lnTo>
                    <a:pt x="3776" y="2745"/>
                  </a:lnTo>
                  <a:lnTo>
                    <a:pt x="3789" y="2763"/>
                  </a:lnTo>
                  <a:lnTo>
                    <a:pt x="3804" y="2782"/>
                  </a:lnTo>
                  <a:lnTo>
                    <a:pt x="3819" y="2799"/>
                  </a:lnTo>
                  <a:lnTo>
                    <a:pt x="3835" y="2816"/>
                  </a:lnTo>
                  <a:lnTo>
                    <a:pt x="3850" y="2832"/>
                  </a:lnTo>
                  <a:lnTo>
                    <a:pt x="3865" y="2846"/>
                  </a:lnTo>
                  <a:lnTo>
                    <a:pt x="3880" y="2859"/>
                  </a:lnTo>
                  <a:lnTo>
                    <a:pt x="3896" y="2870"/>
                  </a:lnTo>
                  <a:lnTo>
                    <a:pt x="3910" y="2881"/>
                  </a:lnTo>
                  <a:lnTo>
                    <a:pt x="3921" y="2891"/>
                  </a:lnTo>
                  <a:lnTo>
                    <a:pt x="3931" y="2903"/>
                  </a:lnTo>
                  <a:lnTo>
                    <a:pt x="3940" y="2914"/>
                  </a:lnTo>
                  <a:lnTo>
                    <a:pt x="3947" y="2925"/>
                  </a:lnTo>
                  <a:lnTo>
                    <a:pt x="3952" y="2937"/>
                  </a:lnTo>
                  <a:lnTo>
                    <a:pt x="3958" y="2947"/>
                  </a:lnTo>
                  <a:lnTo>
                    <a:pt x="3961" y="2958"/>
                  </a:lnTo>
                  <a:lnTo>
                    <a:pt x="3965" y="2976"/>
                  </a:lnTo>
                  <a:lnTo>
                    <a:pt x="3967" y="2990"/>
                  </a:lnTo>
                  <a:lnTo>
                    <a:pt x="3968" y="3000"/>
                  </a:lnTo>
                  <a:lnTo>
                    <a:pt x="3967" y="3004"/>
                  </a:lnTo>
                  <a:lnTo>
                    <a:pt x="3952" y="3016"/>
                  </a:lnTo>
                  <a:lnTo>
                    <a:pt x="3915" y="3044"/>
                  </a:lnTo>
                  <a:lnTo>
                    <a:pt x="3894" y="3059"/>
                  </a:lnTo>
                  <a:lnTo>
                    <a:pt x="3874" y="3073"/>
                  </a:lnTo>
                  <a:lnTo>
                    <a:pt x="3857" y="3085"/>
                  </a:lnTo>
                  <a:lnTo>
                    <a:pt x="3845" y="3092"/>
                  </a:lnTo>
                  <a:lnTo>
                    <a:pt x="3841" y="3094"/>
                  </a:lnTo>
                  <a:lnTo>
                    <a:pt x="3835" y="3093"/>
                  </a:lnTo>
                  <a:lnTo>
                    <a:pt x="3827" y="3092"/>
                  </a:lnTo>
                  <a:lnTo>
                    <a:pt x="3818" y="3088"/>
                  </a:lnTo>
                  <a:lnTo>
                    <a:pt x="3797" y="3080"/>
                  </a:lnTo>
                  <a:lnTo>
                    <a:pt x="3773" y="3069"/>
                  </a:lnTo>
                  <a:lnTo>
                    <a:pt x="3746" y="3056"/>
                  </a:lnTo>
                  <a:lnTo>
                    <a:pt x="3718" y="3043"/>
                  </a:lnTo>
                  <a:lnTo>
                    <a:pt x="3690" y="3030"/>
                  </a:lnTo>
                  <a:lnTo>
                    <a:pt x="3663" y="3020"/>
                  </a:lnTo>
                  <a:lnTo>
                    <a:pt x="3656" y="3019"/>
                  </a:lnTo>
                  <a:lnTo>
                    <a:pt x="3650" y="3018"/>
                  </a:lnTo>
                  <a:lnTo>
                    <a:pt x="3644" y="3018"/>
                  </a:lnTo>
                  <a:lnTo>
                    <a:pt x="3639" y="3019"/>
                  </a:lnTo>
                  <a:lnTo>
                    <a:pt x="3634" y="3020"/>
                  </a:lnTo>
                  <a:lnTo>
                    <a:pt x="3629" y="3022"/>
                  </a:lnTo>
                  <a:lnTo>
                    <a:pt x="3626" y="3024"/>
                  </a:lnTo>
                  <a:lnTo>
                    <a:pt x="3621" y="3027"/>
                  </a:lnTo>
                  <a:lnTo>
                    <a:pt x="3615" y="3035"/>
                  </a:lnTo>
                  <a:lnTo>
                    <a:pt x="3608" y="3045"/>
                  </a:lnTo>
                  <a:lnTo>
                    <a:pt x="3603" y="3056"/>
                  </a:lnTo>
                  <a:lnTo>
                    <a:pt x="3598" y="3068"/>
                  </a:lnTo>
                  <a:lnTo>
                    <a:pt x="3591" y="3093"/>
                  </a:lnTo>
                  <a:lnTo>
                    <a:pt x="3584" y="3118"/>
                  </a:lnTo>
                  <a:lnTo>
                    <a:pt x="3581" y="3129"/>
                  </a:lnTo>
                  <a:lnTo>
                    <a:pt x="3578" y="3138"/>
                  </a:lnTo>
                  <a:lnTo>
                    <a:pt x="3573" y="3147"/>
                  </a:lnTo>
                  <a:lnTo>
                    <a:pt x="3568" y="3154"/>
                  </a:lnTo>
                  <a:lnTo>
                    <a:pt x="3553" y="3166"/>
                  </a:lnTo>
                  <a:lnTo>
                    <a:pt x="3531" y="3181"/>
                  </a:lnTo>
                  <a:lnTo>
                    <a:pt x="3504" y="3197"/>
                  </a:lnTo>
                  <a:lnTo>
                    <a:pt x="3474" y="3214"/>
                  </a:lnTo>
                  <a:lnTo>
                    <a:pt x="3447" y="3229"/>
                  </a:lnTo>
                  <a:lnTo>
                    <a:pt x="3424" y="3242"/>
                  </a:lnTo>
                  <a:lnTo>
                    <a:pt x="3408" y="3249"/>
                  </a:lnTo>
                  <a:lnTo>
                    <a:pt x="3401" y="3253"/>
                  </a:lnTo>
                  <a:lnTo>
                    <a:pt x="3412" y="3675"/>
                  </a:lnTo>
                  <a:lnTo>
                    <a:pt x="3416" y="3675"/>
                  </a:lnTo>
                  <a:lnTo>
                    <a:pt x="3422" y="3676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76" name="Picture 13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540" y="2166"/>
              <a:ext cx="102" cy="156"/>
            </a:xfrm>
            <a:prstGeom prst="rect">
              <a:avLst/>
            </a:prstGeom>
            <a:solidFill>
              <a:srgbClr val="B6CAD2"/>
            </a:solidFill>
            <a:ln w="12700" algn="ctr">
              <a:solidFill>
                <a:srgbClr val="FFFFFF"/>
              </a:solidFill>
              <a:miter lim="800000"/>
              <a:headEnd/>
              <a:tailEnd/>
            </a:ln>
          </p:spPr>
        </p:pic>
      </p:grpSp>
      <p:sp>
        <p:nvSpPr>
          <p:cNvPr id="77" name="Freeform 1305"/>
          <p:cNvSpPr>
            <a:spLocks/>
          </p:cNvSpPr>
          <p:nvPr/>
        </p:nvSpPr>
        <p:spPr bwMode="auto">
          <a:xfrm>
            <a:off x="8001000" y="2514600"/>
            <a:ext cx="381000" cy="228600"/>
          </a:xfrm>
          <a:custGeom>
            <a:avLst/>
            <a:gdLst>
              <a:gd name="T0" fmla="*/ 0 w 262"/>
              <a:gd name="T1" fmla="*/ 2147483647 h 142"/>
              <a:gd name="T2" fmla="*/ 2147483647 w 262"/>
              <a:gd name="T3" fmla="*/ 2147483647 h 142"/>
              <a:gd name="T4" fmla="*/ 2147483647 w 262"/>
              <a:gd name="T5" fmla="*/ 2147483647 h 142"/>
              <a:gd name="T6" fmla="*/ 2147483647 w 262"/>
              <a:gd name="T7" fmla="*/ 2147483647 h 142"/>
              <a:gd name="T8" fmla="*/ 2147483647 w 262"/>
              <a:gd name="T9" fmla="*/ 2147483647 h 142"/>
              <a:gd name="T10" fmla="*/ 2147483647 w 262"/>
              <a:gd name="T11" fmla="*/ 2147483647 h 142"/>
              <a:gd name="T12" fmla="*/ 2147483647 w 262"/>
              <a:gd name="T13" fmla="*/ 2147483647 h 142"/>
              <a:gd name="T14" fmla="*/ 2147483647 w 262"/>
              <a:gd name="T15" fmla="*/ 2147483647 h 142"/>
              <a:gd name="T16" fmla="*/ 2147483647 w 262"/>
              <a:gd name="T17" fmla="*/ 2147483647 h 142"/>
              <a:gd name="T18" fmla="*/ 2147483647 w 262"/>
              <a:gd name="T19" fmla="*/ 2147483647 h 142"/>
              <a:gd name="T20" fmla="*/ 2147483647 w 262"/>
              <a:gd name="T21" fmla="*/ 2147483647 h 142"/>
              <a:gd name="T22" fmla="*/ 2147483647 w 262"/>
              <a:gd name="T23" fmla="*/ 2147483647 h 142"/>
              <a:gd name="T24" fmla="*/ 2147483647 w 262"/>
              <a:gd name="T25" fmla="*/ 2147483647 h 142"/>
              <a:gd name="T26" fmla="*/ 2147483647 w 262"/>
              <a:gd name="T27" fmla="*/ 2147483647 h 142"/>
              <a:gd name="T28" fmla="*/ 2147483647 w 262"/>
              <a:gd name="T29" fmla="*/ 2147483647 h 142"/>
              <a:gd name="T30" fmla="*/ 2147483647 w 262"/>
              <a:gd name="T31" fmla="*/ 2147483647 h 142"/>
              <a:gd name="T32" fmla="*/ 2147483647 w 262"/>
              <a:gd name="T33" fmla="*/ 2147483647 h 142"/>
              <a:gd name="T34" fmla="*/ 2147483647 w 262"/>
              <a:gd name="T35" fmla="*/ 2147483647 h 142"/>
              <a:gd name="T36" fmla="*/ 2147483647 w 262"/>
              <a:gd name="T37" fmla="*/ 2147483647 h 142"/>
              <a:gd name="T38" fmla="*/ 2147483647 w 262"/>
              <a:gd name="T39" fmla="*/ 2147483647 h 142"/>
              <a:gd name="T40" fmla="*/ 2147483647 w 262"/>
              <a:gd name="T41" fmla="*/ 2147483647 h 142"/>
              <a:gd name="T42" fmla="*/ 2147483647 w 262"/>
              <a:gd name="T43" fmla="*/ 2147483647 h 142"/>
              <a:gd name="T44" fmla="*/ 2147483647 w 262"/>
              <a:gd name="T45" fmla="*/ 2147483647 h 142"/>
              <a:gd name="T46" fmla="*/ 2147483647 w 262"/>
              <a:gd name="T47" fmla="*/ 2147483647 h 142"/>
              <a:gd name="T48" fmla="*/ 2147483647 w 262"/>
              <a:gd name="T49" fmla="*/ 2147483647 h 142"/>
              <a:gd name="T50" fmla="*/ 0 w 262"/>
              <a:gd name="T51" fmla="*/ 2147483647 h 14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62"/>
              <a:gd name="T79" fmla="*/ 0 h 142"/>
              <a:gd name="T80" fmla="*/ 262 w 262"/>
              <a:gd name="T81" fmla="*/ 142 h 142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62" h="142">
                <a:moveTo>
                  <a:pt x="0" y="76"/>
                </a:moveTo>
                <a:cubicBezTo>
                  <a:pt x="2" y="67"/>
                  <a:pt x="1" y="63"/>
                  <a:pt x="8" y="59"/>
                </a:cubicBezTo>
                <a:cubicBezTo>
                  <a:pt x="16" y="49"/>
                  <a:pt x="27" y="47"/>
                  <a:pt x="39" y="46"/>
                </a:cubicBezTo>
                <a:cubicBezTo>
                  <a:pt x="47" y="41"/>
                  <a:pt x="51" y="33"/>
                  <a:pt x="59" y="28"/>
                </a:cubicBezTo>
                <a:cubicBezTo>
                  <a:pt x="61" y="19"/>
                  <a:pt x="64" y="12"/>
                  <a:pt x="74" y="10"/>
                </a:cubicBezTo>
                <a:cubicBezTo>
                  <a:pt x="80" y="6"/>
                  <a:pt x="85" y="2"/>
                  <a:pt x="92" y="1"/>
                </a:cubicBezTo>
                <a:cubicBezTo>
                  <a:pt x="97" y="1"/>
                  <a:pt x="103" y="0"/>
                  <a:pt x="108" y="2"/>
                </a:cubicBezTo>
                <a:cubicBezTo>
                  <a:pt x="116" y="6"/>
                  <a:pt x="104" y="15"/>
                  <a:pt x="116" y="17"/>
                </a:cubicBezTo>
                <a:cubicBezTo>
                  <a:pt x="128" y="26"/>
                  <a:pt x="132" y="21"/>
                  <a:pt x="150" y="20"/>
                </a:cubicBezTo>
                <a:cubicBezTo>
                  <a:pt x="156" y="22"/>
                  <a:pt x="157" y="25"/>
                  <a:pt x="162" y="29"/>
                </a:cubicBezTo>
                <a:cubicBezTo>
                  <a:pt x="172" y="21"/>
                  <a:pt x="167" y="23"/>
                  <a:pt x="176" y="20"/>
                </a:cubicBezTo>
                <a:cubicBezTo>
                  <a:pt x="195" y="26"/>
                  <a:pt x="178" y="28"/>
                  <a:pt x="207" y="31"/>
                </a:cubicBezTo>
                <a:cubicBezTo>
                  <a:pt x="210" y="57"/>
                  <a:pt x="208" y="49"/>
                  <a:pt x="230" y="53"/>
                </a:cubicBezTo>
                <a:cubicBezTo>
                  <a:pt x="238" y="67"/>
                  <a:pt x="253" y="80"/>
                  <a:pt x="261" y="94"/>
                </a:cubicBezTo>
                <a:cubicBezTo>
                  <a:pt x="262" y="103"/>
                  <a:pt x="256" y="107"/>
                  <a:pt x="251" y="110"/>
                </a:cubicBezTo>
                <a:cubicBezTo>
                  <a:pt x="246" y="113"/>
                  <a:pt x="237" y="109"/>
                  <a:pt x="228" y="112"/>
                </a:cubicBezTo>
                <a:cubicBezTo>
                  <a:pt x="219" y="117"/>
                  <a:pt x="209" y="126"/>
                  <a:pt x="198" y="128"/>
                </a:cubicBezTo>
                <a:cubicBezTo>
                  <a:pt x="192" y="132"/>
                  <a:pt x="186" y="135"/>
                  <a:pt x="180" y="139"/>
                </a:cubicBezTo>
                <a:cubicBezTo>
                  <a:pt x="177" y="139"/>
                  <a:pt x="141" y="135"/>
                  <a:pt x="134" y="133"/>
                </a:cubicBezTo>
                <a:cubicBezTo>
                  <a:pt x="127" y="131"/>
                  <a:pt x="121" y="125"/>
                  <a:pt x="114" y="124"/>
                </a:cubicBezTo>
                <a:cubicBezTo>
                  <a:pt x="96" y="124"/>
                  <a:pt x="78" y="128"/>
                  <a:pt x="60" y="130"/>
                </a:cubicBezTo>
                <a:cubicBezTo>
                  <a:pt x="57" y="130"/>
                  <a:pt x="55" y="141"/>
                  <a:pt x="48" y="142"/>
                </a:cubicBezTo>
                <a:cubicBezTo>
                  <a:pt x="31" y="141"/>
                  <a:pt x="24" y="139"/>
                  <a:pt x="18" y="127"/>
                </a:cubicBezTo>
                <a:cubicBezTo>
                  <a:pt x="16" y="116"/>
                  <a:pt x="17" y="107"/>
                  <a:pt x="8" y="100"/>
                </a:cubicBezTo>
                <a:cubicBezTo>
                  <a:pt x="6" y="95"/>
                  <a:pt x="5" y="90"/>
                  <a:pt x="3" y="85"/>
                </a:cubicBezTo>
                <a:cubicBezTo>
                  <a:pt x="2" y="79"/>
                  <a:pt x="3" y="82"/>
                  <a:pt x="0" y="76"/>
                </a:cubicBezTo>
                <a:close/>
              </a:path>
            </a:pathLst>
          </a:custGeom>
          <a:solidFill>
            <a:srgbClr val="58A40C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1C730-AF75-4D16-902F-3E7544CDDCFE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165892" name="Line 4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457200" y="152400"/>
            <a:ext cx="7315200" cy="715963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Prospects for Integration: Nepal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52400" y="1295400"/>
            <a:ext cx="6248400" cy="47244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Govt. has prioritized hydro power development and encourages private investment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Enormous hydro potential - ~42000 MW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Only 2% has been exploited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dirty="0" smtClean="0"/>
              <a:t>Ongoing Trade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GB" sz="2900" dirty="0" smtClean="0"/>
              <a:t>Moderate level – 100-150 MW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GB" sz="2900" dirty="0" smtClean="0"/>
              <a:t>PTC supplies 50-70 MUs annually to meet Nepal’s emergent load during winter months (low hydro)</a:t>
            </a:r>
            <a:r>
              <a:rPr lang="en-US" sz="2900" dirty="0" smtClean="0"/>
              <a:t> 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Nepal expected to be surplus by year 2020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GB" sz="2900" dirty="0" smtClean="0"/>
              <a:t>10000 MW capacity by 2020 against demand of 2000 MW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Could be a potential source of power for India and Bangladesh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dirty="0" smtClean="0"/>
              <a:t>New 400 kV </a:t>
            </a:r>
            <a:r>
              <a:rPr lang="en-US" sz="3200" dirty="0" err="1" smtClean="0"/>
              <a:t>Dhalkebar-Muzaffarpur</a:t>
            </a:r>
            <a:r>
              <a:rPr lang="en-US" sz="3200" dirty="0" smtClean="0"/>
              <a:t> link being built up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3200" dirty="0" smtClean="0"/>
              <a:t>Existing India-Nepal transmission links are also being strengthened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91B17-A6B8-495F-9938-D89ABFF52AF2}" type="datetime1">
              <a:rPr lang="en-US" smtClean="0"/>
              <a:pPr/>
              <a:t>6/27/2014</a:t>
            </a:fld>
            <a:endParaRPr lang="en-US"/>
          </a:p>
        </p:txBody>
      </p:sp>
      <p:grpSp>
        <p:nvGrpSpPr>
          <p:cNvPr id="2" name="Group 1240"/>
          <p:cNvGrpSpPr>
            <a:grpSpLocks/>
          </p:cNvGrpSpPr>
          <p:nvPr/>
        </p:nvGrpSpPr>
        <p:grpSpPr bwMode="auto">
          <a:xfrm>
            <a:off x="6248400" y="1600200"/>
            <a:ext cx="2514600" cy="3124200"/>
            <a:chOff x="3907" y="1083"/>
            <a:chExt cx="2112" cy="2448"/>
          </a:xfrm>
        </p:grpSpPr>
        <p:sp>
          <p:nvSpPr>
            <p:cNvPr id="17" name="Freeform 1241"/>
            <p:cNvSpPr>
              <a:spLocks noChangeAspect="1"/>
            </p:cNvSpPr>
            <p:nvPr/>
          </p:nvSpPr>
          <p:spPr bwMode="auto">
            <a:xfrm>
              <a:off x="4307" y="1083"/>
              <a:ext cx="518" cy="445"/>
            </a:xfrm>
            <a:custGeom>
              <a:avLst/>
              <a:gdLst>
                <a:gd name="T0" fmla="*/ 0 w 3916"/>
                <a:gd name="T1" fmla="*/ 0 h 3156"/>
                <a:gd name="T2" fmla="*/ 0 w 3916"/>
                <a:gd name="T3" fmla="*/ 0 h 3156"/>
                <a:gd name="T4" fmla="*/ 0 w 3916"/>
                <a:gd name="T5" fmla="*/ 0 h 3156"/>
                <a:gd name="T6" fmla="*/ 0 w 3916"/>
                <a:gd name="T7" fmla="*/ 0 h 3156"/>
                <a:gd name="T8" fmla="*/ 0 w 3916"/>
                <a:gd name="T9" fmla="*/ 0 h 3156"/>
                <a:gd name="T10" fmla="*/ 0 w 3916"/>
                <a:gd name="T11" fmla="*/ 0 h 3156"/>
                <a:gd name="T12" fmla="*/ 0 w 3916"/>
                <a:gd name="T13" fmla="*/ 0 h 3156"/>
                <a:gd name="T14" fmla="*/ 0 w 3916"/>
                <a:gd name="T15" fmla="*/ 0 h 3156"/>
                <a:gd name="T16" fmla="*/ 0 w 3916"/>
                <a:gd name="T17" fmla="*/ 0 h 3156"/>
                <a:gd name="T18" fmla="*/ 0 w 3916"/>
                <a:gd name="T19" fmla="*/ 0 h 3156"/>
                <a:gd name="T20" fmla="*/ 0 w 3916"/>
                <a:gd name="T21" fmla="*/ 0 h 3156"/>
                <a:gd name="T22" fmla="*/ 0 w 3916"/>
                <a:gd name="T23" fmla="*/ 0 h 3156"/>
                <a:gd name="T24" fmla="*/ 0 w 3916"/>
                <a:gd name="T25" fmla="*/ 0 h 3156"/>
                <a:gd name="T26" fmla="*/ 0 w 3916"/>
                <a:gd name="T27" fmla="*/ 0 h 3156"/>
                <a:gd name="T28" fmla="*/ 0 w 3916"/>
                <a:gd name="T29" fmla="*/ 0 h 3156"/>
                <a:gd name="T30" fmla="*/ 0 w 3916"/>
                <a:gd name="T31" fmla="*/ 0 h 3156"/>
                <a:gd name="T32" fmla="*/ 0 w 3916"/>
                <a:gd name="T33" fmla="*/ 0 h 3156"/>
                <a:gd name="T34" fmla="*/ 0 w 3916"/>
                <a:gd name="T35" fmla="*/ 0 h 3156"/>
                <a:gd name="T36" fmla="*/ 0 w 3916"/>
                <a:gd name="T37" fmla="*/ 0 h 3156"/>
                <a:gd name="T38" fmla="*/ 0 w 3916"/>
                <a:gd name="T39" fmla="*/ 0 h 3156"/>
                <a:gd name="T40" fmla="*/ 0 w 3916"/>
                <a:gd name="T41" fmla="*/ 0 h 3156"/>
                <a:gd name="T42" fmla="*/ 0 w 3916"/>
                <a:gd name="T43" fmla="*/ 0 h 3156"/>
                <a:gd name="T44" fmla="*/ 0 w 3916"/>
                <a:gd name="T45" fmla="*/ 0 h 3156"/>
                <a:gd name="T46" fmla="*/ 0 w 3916"/>
                <a:gd name="T47" fmla="*/ 0 h 3156"/>
                <a:gd name="T48" fmla="*/ 0 w 3916"/>
                <a:gd name="T49" fmla="*/ 0 h 3156"/>
                <a:gd name="T50" fmla="*/ 0 w 3916"/>
                <a:gd name="T51" fmla="*/ 0 h 3156"/>
                <a:gd name="T52" fmla="*/ 0 w 3916"/>
                <a:gd name="T53" fmla="*/ 0 h 3156"/>
                <a:gd name="T54" fmla="*/ 0 w 3916"/>
                <a:gd name="T55" fmla="*/ 0 h 3156"/>
                <a:gd name="T56" fmla="*/ 0 w 3916"/>
                <a:gd name="T57" fmla="*/ 0 h 3156"/>
                <a:gd name="T58" fmla="*/ 0 w 3916"/>
                <a:gd name="T59" fmla="*/ 0 h 3156"/>
                <a:gd name="T60" fmla="*/ 0 w 3916"/>
                <a:gd name="T61" fmla="*/ 0 h 3156"/>
                <a:gd name="T62" fmla="*/ 0 w 3916"/>
                <a:gd name="T63" fmla="*/ 0 h 3156"/>
                <a:gd name="T64" fmla="*/ 0 w 3916"/>
                <a:gd name="T65" fmla="*/ 0 h 3156"/>
                <a:gd name="T66" fmla="*/ 0 w 3916"/>
                <a:gd name="T67" fmla="*/ 0 h 3156"/>
                <a:gd name="T68" fmla="*/ 0 w 3916"/>
                <a:gd name="T69" fmla="*/ 0 h 3156"/>
                <a:gd name="T70" fmla="*/ 0 w 3916"/>
                <a:gd name="T71" fmla="*/ 0 h 3156"/>
                <a:gd name="T72" fmla="*/ 0 w 3916"/>
                <a:gd name="T73" fmla="*/ 0 h 3156"/>
                <a:gd name="T74" fmla="*/ 0 w 3916"/>
                <a:gd name="T75" fmla="*/ 0 h 3156"/>
                <a:gd name="T76" fmla="*/ 0 w 3916"/>
                <a:gd name="T77" fmla="*/ 0 h 3156"/>
                <a:gd name="T78" fmla="*/ 0 w 3916"/>
                <a:gd name="T79" fmla="*/ 0 h 3156"/>
                <a:gd name="T80" fmla="*/ 0 w 3916"/>
                <a:gd name="T81" fmla="*/ 0 h 3156"/>
                <a:gd name="T82" fmla="*/ 0 w 3916"/>
                <a:gd name="T83" fmla="*/ 0 h 3156"/>
                <a:gd name="T84" fmla="*/ 0 w 3916"/>
                <a:gd name="T85" fmla="*/ 0 h 3156"/>
                <a:gd name="T86" fmla="*/ 0 w 3916"/>
                <a:gd name="T87" fmla="*/ 0 h 3156"/>
                <a:gd name="T88" fmla="*/ 0 w 3916"/>
                <a:gd name="T89" fmla="*/ 0 h 3156"/>
                <a:gd name="T90" fmla="*/ 0 w 3916"/>
                <a:gd name="T91" fmla="*/ 0 h 3156"/>
                <a:gd name="T92" fmla="*/ 0 w 3916"/>
                <a:gd name="T93" fmla="*/ 0 h 3156"/>
                <a:gd name="T94" fmla="*/ 0 w 3916"/>
                <a:gd name="T95" fmla="*/ 0 h 3156"/>
                <a:gd name="T96" fmla="*/ 0 w 3916"/>
                <a:gd name="T97" fmla="*/ 0 h 3156"/>
                <a:gd name="T98" fmla="*/ 0 w 3916"/>
                <a:gd name="T99" fmla="*/ 0 h 3156"/>
                <a:gd name="T100" fmla="*/ 0 w 3916"/>
                <a:gd name="T101" fmla="*/ 0 h 3156"/>
                <a:gd name="T102" fmla="*/ 0 w 3916"/>
                <a:gd name="T103" fmla="*/ 0 h 3156"/>
                <a:gd name="T104" fmla="*/ 0 w 3916"/>
                <a:gd name="T105" fmla="*/ 0 h 3156"/>
                <a:gd name="T106" fmla="*/ 0 w 3916"/>
                <a:gd name="T107" fmla="*/ 0 h 3156"/>
                <a:gd name="T108" fmla="*/ 0 w 3916"/>
                <a:gd name="T109" fmla="*/ 0 h 3156"/>
                <a:gd name="T110" fmla="*/ 0 w 3916"/>
                <a:gd name="T111" fmla="*/ 0 h 3156"/>
                <a:gd name="T112" fmla="*/ 0 w 3916"/>
                <a:gd name="T113" fmla="*/ 0 h 3156"/>
                <a:gd name="T114" fmla="*/ 0 w 3916"/>
                <a:gd name="T115" fmla="*/ 0 h 3156"/>
                <a:gd name="T116" fmla="*/ 0 w 3916"/>
                <a:gd name="T117" fmla="*/ 0 h 3156"/>
                <a:gd name="T118" fmla="*/ 0 w 3916"/>
                <a:gd name="T119" fmla="*/ 0 h 31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916"/>
                <a:gd name="T181" fmla="*/ 0 h 3156"/>
                <a:gd name="T182" fmla="*/ 3916 w 3916"/>
                <a:gd name="T183" fmla="*/ 3156 h 31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916" h="3156">
                  <a:moveTo>
                    <a:pt x="1167" y="2980"/>
                  </a:moveTo>
                  <a:lnTo>
                    <a:pt x="1285" y="2980"/>
                  </a:lnTo>
                  <a:lnTo>
                    <a:pt x="1291" y="2980"/>
                  </a:lnTo>
                  <a:lnTo>
                    <a:pt x="1311" y="2978"/>
                  </a:lnTo>
                  <a:lnTo>
                    <a:pt x="1338" y="2974"/>
                  </a:lnTo>
                  <a:lnTo>
                    <a:pt x="1368" y="2968"/>
                  </a:lnTo>
                  <a:lnTo>
                    <a:pt x="1385" y="2964"/>
                  </a:lnTo>
                  <a:lnTo>
                    <a:pt x="1401" y="2959"/>
                  </a:lnTo>
                  <a:lnTo>
                    <a:pt x="1415" y="2952"/>
                  </a:lnTo>
                  <a:lnTo>
                    <a:pt x="1429" y="2946"/>
                  </a:lnTo>
                  <a:lnTo>
                    <a:pt x="1435" y="2941"/>
                  </a:lnTo>
                  <a:lnTo>
                    <a:pt x="1440" y="2938"/>
                  </a:lnTo>
                  <a:lnTo>
                    <a:pt x="1446" y="2932"/>
                  </a:lnTo>
                  <a:lnTo>
                    <a:pt x="1450" y="2928"/>
                  </a:lnTo>
                  <a:lnTo>
                    <a:pt x="1454" y="2924"/>
                  </a:lnTo>
                  <a:lnTo>
                    <a:pt x="1457" y="2918"/>
                  </a:lnTo>
                  <a:lnTo>
                    <a:pt x="1459" y="2913"/>
                  </a:lnTo>
                  <a:lnTo>
                    <a:pt x="1461" y="2906"/>
                  </a:lnTo>
                  <a:lnTo>
                    <a:pt x="1464" y="2875"/>
                  </a:lnTo>
                  <a:lnTo>
                    <a:pt x="1470" y="2832"/>
                  </a:lnTo>
                  <a:lnTo>
                    <a:pt x="1476" y="2784"/>
                  </a:lnTo>
                  <a:lnTo>
                    <a:pt x="1483" y="2734"/>
                  </a:lnTo>
                  <a:lnTo>
                    <a:pt x="1488" y="2687"/>
                  </a:lnTo>
                  <a:lnTo>
                    <a:pt x="1492" y="2647"/>
                  </a:lnTo>
                  <a:lnTo>
                    <a:pt x="1496" y="2620"/>
                  </a:lnTo>
                  <a:lnTo>
                    <a:pt x="1498" y="2610"/>
                  </a:lnTo>
                  <a:lnTo>
                    <a:pt x="1502" y="2602"/>
                  </a:lnTo>
                  <a:lnTo>
                    <a:pt x="1516" y="2579"/>
                  </a:lnTo>
                  <a:lnTo>
                    <a:pt x="1537" y="2546"/>
                  </a:lnTo>
                  <a:lnTo>
                    <a:pt x="1564" y="2508"/>
                  </a:lnTo>
                  <a:lnTo>
                    <a:pt x="1580" y="2490"/>
                  </a:lnTo>
                  <a:lnTo>
                    <a:pt x="1596" y="2471"/>
                  </a:lnTo>
                  <a:lnTo>
                    <a:pt x="1613" y="2454"/>
                  </a:lnTo>
                  <a:lnTo>
                    <a:pt x="1631" y="2438"/>
                  </a:lnTo>
                  <a:lnTo>
                    <a:pt x="1639" y="2432"/>
                  </a:lnTo>
                  <a:lnTo>
                    <a:pt x="1648" y="2425"/>
                  </a:lnTo>
                  <a:lnTo>
                    <a:pt x="1657" y="2420"/>
                  </a:lnTo>
                  <a:lnTo>
                    <a:pt x="1665" y="2416"/>
                  </a:lnTo>
                  <a:lnTo>
                    <a:pt x="1674" y="2411"/>
                  </a:lnTo>
                  <a:lnTo>
                    <a:pt x="1684" y="2409"/>
                  </a:lnTo>
                  <a:lnTo>
                    <a:pt x="1693" y="2407"/>
                  </a:lnTo>
                  <a:lnTo>
                    <a:pt x="1701" y="2407"/>
                  </a:lnTo>
                  <a:lnTo>
                    <a:pt x="1719" y="2406"/>
                  </a:lnTo>
                  <a:lnTo>
                    <a:pt x="1737" y="2404"/>
                  </a:lnTo>
                  <a:lnTo>
                    <a:pt x="1756" y="2400"/>
                  </a:lnTo>
                  <a:lnTo>
                    <a:pt x="1774" y="2396"/>
                  </a:lnTo>
                  <a:lnTo>
                    <a:pt x="1811" y="2386"/>
                  </a:lnTo>
                  <a:lnTo>
                    <a:pt x="1847" y="2377"/>
                  </a:lnTo>
                  <a:lnTo>
                    <a:pt x="1864" y="2374"/>
                  </a:lnTo>
                  <a:lnTo>
                    <a:pt x="1880" y="2372"/>
                  </a:lnTo>
                  <a:lnTo>
                    <a:pt x="1895" y="2371"/>
                  </a:lnTo>
                  <a:lnTo>
                    <a:pt x="1909" y="2371"/>
                  </a:lnTo>
                  <a:lnTo>
                    <a:pt x="1916" y="2372"/>
                  </a:lnTo>
                  <a:lnTo>
                    <a:pt x="1922" y="2374"/>
                  </a:lnTo>
                  <a:lnTo>
                    <a:pt x="1928" y="2376"/>
                  </a:lnTo>
                  <a:lnTo>
                    <a:pt x="1933" y="2379"/>
                  </a:lnTo>
                  <a:lnTo>
                    <a:pt x="1939" y="2383"/>
                  </a:lnTo>
                  <a:lnTo>
                    <a:pt x="1943" y="2386"/>
                  </a:lnTo>
                  <a:lnTo>
                    <a:pt x="1947" y="2392"/>
                  </a:lnTo>
                  <a:lnTo>
                    <a:pt x="1951" y="2397"/>
                  </a:lnTo>
                  <a:lnTo>
                    <a:pt x="1959" y="2411"/>
                  </a:lnTo>
                  <a:lnTo>
                    <a:pt x="1970" y="2426"/>
                  </a:lnTo>
                  <a:lnTo>
                    <a:pt x="1983" y="2445"/>
                  </a:lnTo>
                  <a:lnTo>
                    <a:pt x="1999" y="2465"/>
                  </a:lnTo>
                  <a:lnTo>
                    <a:pt x="2015" y="2486"/>
                  </a:lnTo>
                  <a:lnTo>
                    <a:pt x="2033" y="2507"/>
                  </a:lnTo>
                  <a:lnTo>
                    <a:pt x="2052" y="2529"/>
                  </a:lnTo>
                  <a:lnTo>
                    <a:pt x="2071" y="2550"/>
                  </a:lnTo>
                  <a:lnTo>
                    <a:pt x="2092" y="2570"/>
                  </a:lnTo>
                  <a:lnTo>
                    <a:pt x="2112" y="2590"/>
                  </a:lnTo>
                  <a:lnTo>
                    <a:pt x="2132" y="2606"/>
                  </a:lnTo>
                  <a:lnTo>
                    <a:pt x="2152" y="2621"/>
                  </a:lnTo>
                  <a:lnTo>
                    <a:pt x="2162" y="2628"/>
                  </a:lnTo>
                  <a:lnTo>
                    <a:pt x="2170" y="2633"/>
                  </a:lnTo>
                  <a:lnTo>
                    <a:pt x="2179" y="2638"/>
                  </a:lnTo>
                  <a:lnTo>
                    <a:pt x="2188" y="2642"/>
                  </a:lnTo>
                  <a:lnTo>
                    <a:pt x="2197" y="2645"/>
                  </a:lnTo>
                  <a:lnTo>
                    <a:pt x="2205" y="2646"/>
                  </a:lnTo>
                  <a:lnTo>
                    <a:pt x="2213" y="2647"/>
                  </a:lnTo>
                  <a:lnTo>
                    <a:pt x="2219" y="2647"/>
                  </a:lnTo>
                  <a:lnTo>
                    <a:pt x="2232" y="2646"/>
                  </a:lnTo>
                  <a:lnTo>
                    <a:pt x="2246" y="2645"/>
                  </a:lnTo>
                  <a:lnTo>
                    <a:pt x="2256" y="2645"/>
                  </a:lnTo>
                  <a:lnTo>
                    <a:pt x="2266" y="2646"/>
                  </a:lnTo>
                  <a:lnTo>
                    <a:pt x="2286" y="2648"/>
                  </a:lnTo>
                  <a:lnTo>
                    <a:pt x="2304" y="2652"/>
                  </a:lnTo>
                  <a:lnTo>
                    <a:pt x="2323" y="2655"/>
                  </a:lnTo>
                  <a:lnTo>
                    <a:pt x="2343" y="2657"/>
                  </a:lnTo>
                  <a:lnTo>
                    <a:pt x="2354" y="2658"/>
                  </a:lnTo>
                  <a:lnTo>
                    <a:pt x="2367" y="2658"/>
                  </a:lnTo>
                  <a:lnTo>
                    <a:pt x="2380" y="2658"/>
                  </a:lnTo>
                  <a:lnTo>
                    <a:pt x="2396" y="2656"/>
                  </a:lnTo>
                  <a:lnTo>
                    <a:pt x="2425" y="2653"/>
                  </a:lnTo>
                  <a:lnTo>
                    <a:pt x="2453" y="2648"/>
                  </a:lnTo>
                  <a:lnTo>
                    <a:pt x="2465" y="2646"/>
                  </a:lnTo>
                  <a:lnTo>
                    <a:pt x="2477" y="2644"/>
                  </a:lnTo>
                  <a:lnTo>
                    <a:pt x="2489" y="2644"/>
                  </a:lnTo>
                  <a:lnTo>
                    <a:pt x="2500" y="2644"/>
                  </a:lnTo>
                  <a:lnTo>
                    <a:pt x="2510" y="2645"/>
                  </a:lnTo>
                  <a:lnTo>
                    <a:pt x="2520" y="2647"/>
                  </a:lnTo>
                  <a:lnTo>
                    <a:pt x="2529" y="2651"/>
                  </a:lnTo>
                  <a:lnTo>
                    <a:pt x="2536" y="2655"/>
                  </a:lnTo>
                  <a:lnTo>
                    <a:pt x="2544" y="2661"/>
                  </a:lnTo>
                  <a:lnTo>
                    <a:pt x="2550" y="2670"/>
                  </a:lnTo>
                  <a:lnTo>
                    <a:pt x="2557" y="2681"/>
                  </a:lnTo>
                  <a:lnTo>
                    <a:pt x="2562" y="2693"/>
                  </a:lnTo>
                  <a:lnTo>
                    <a:pt x="2568" y="2707"/>
                  </a:lnTo>
                  <a:lnTo>
                    <a:pt x="2574" y="2720"/>
                  </a:lnTo>
                  <a:lnTo>
                    <a:pt x="2581" y="2733"/>
                  </a:lnTo>
                  <a:lnTo>
                    <a:pt x="2588" y="2745"/>
                  </a:lnTo>
                  <a:lnTo>
                    <a:pt x="2604" y="2767"/>
                  </a:lnTo>
                  <a:lnTo>
                    <a:pt x="2619" y="2787"/>
                  </a:lnTo>
                  <a:lnTo>
                    <a:pt x="2644" y="2814"/>
                  </a:lnTo>
                  <a:lnTo>
                    <a:pt x="2655" y="2824"/>
                  </a:lnTo>
                  <a:lnTo>
                    <a:pt x="2831" y="2914"/>
                  </a:lnTo>
                  <a:lnTo>
                    <a:pt x="2830" y="2903"/>
                  </a:lnTo>
                  <a:lnTo>
                    <a:pt x="2830" y="2893"/>
                  </a:lnTo>
                  <a:lnTo>
                    <a:pt x="2831" y="2883"/>
                  </a:lnTo>
                  <a:lnTo>
                    <a:pt x="2834" y="2875"/>
                  </a:lnTo>
                  <a:lnTo>
                    <a:pt x="2839" y="2866"/>
                  </a:lnTo>
                  <a:lnTo>
                    <a:pt x="2844" y="2858"/>
                  </a:lnTo>
                  <a:lnTo>
                    <a:pt x="2851" y="2851"/>
                  </a:lnTo>
                  <a:lnTo>
                    <a:pt x="2858" y="2844"/>
                  </a:lnTo>
                  <a:lnTo>
                    <a:pt x="2867" y="2838"/>
                  </a:lnTo>
                  <a:lnTo>
                    <a:pt x="2876" y="2832"/>
                  </a:lnTo>
                  <a:lnTo>
                    <a:pt x="2885" y="2827"/>
                  </a:lnTo>
                  <a:lnTo>
                    <a:pt x="2896" y="2823"/>
                  </a:lnTo>
                  <a:lnTo>
                    <a:pt x="2918" y="2815"/>
                  </a:lnTo>
                  <a:lnTo>
                    <a:pt x="2941" y="2808"/>
                  </a:lnTo>
                  <a:lnTo>
                    <a:pt x="2964" y="2803"/>
                  </a:lnTo>
                  <a:lnTo>
                    <a:pt x="2987" y="2800"/>
                  </a:lnTo>
                  <a:lnTo>
                    <a:pt x="3008" y="2796"/>
                  </a:lnTo>
                  <a:lnTo>
                    <a:pt x="3027" y="2794"/>
                  </a:lnTo>
                  <a:lnTo>
                    <a:pt x="3056" y="2793"/>
                  </a:lnTo>
                  <a:lnTo>
                    <a:pt x="3067" y="2793"/>
                  </a:lnTo>
                  <a:lnTo>
                    <a:pt x="3067" y="2795"/>
                  </a:lnTo>
                  <a:lnTo>
                    <a:pt x="3067" y="2803"/>
                  </a:lnTo>
                  <a:lnTo>
                    <a:pt x="3067" y="2817"/>
                  </a:lnTo>
                  <a:lnTo>
                    <a:pt x="3066" y="2837"/>
                  </a:lnTo>
                  <a:lnTo>
                    <a:pt x="3064" y="2862"/>
                  </a:lnTo>
                  <a:lnTo>
                    <a:pt x="3062" y="2892"/>
                  </a:lnTo>
                  <a:lnTo>
                    <a:pt x="3058" y="2929"/>
                  </a:lnTo>
                  <a:lnTo>
                    <a:pt x="3054" y="2974"/>
                  </a:lnTo>
                  <a:lnTo>
                    <a:pt x="3052" y="2996"/>
                  </a:lnTo>
                  <a:lnTo>
                    <a:pt x="3052" y="3016"/>
                  </a:lnTo>
                  <a:lnTo>
                    <a:pt x="3054" y="3034"/>
                  </a:lnTo>
                  <a:lnTo>
                    <a:pt x="3057" y="3050"/>
                  </a:lnTo>
                  <a:lnTo>
                    <a:pt x="3063" y="3065"/>
                  </a:lnTo>
                  <a:lnTo>
                    <a:pt x="3069" y="3078"/>
                  </a:lnTo>
                  <a:lnTo>
                    <a:pt x="3077" y="3089"/>
                  </a:lnTo>
                  <a:lnTo>
                    <a:pt x="3087" y="3100"/>
                  </a:lnTo>
                  <a:lnTo>
                    <a:pt x="3097" y="3109"/>
                  </a:lnTo>
                  <a:lnTo>
                    <a:pt x="3109" y="3117"/>
                  </a:lnTo>
                  <a:lnTo>
                    <a:pt x="3121" y="3125"/>
                  </a:lnTo>
                  <a:lnTo>
                    <a:pt x="3134" y="3132"/>
                  </a:lnTo>
                  <a:lnTo>
                    <a:pt x="3162" y="3144"/>
                  </a:lnTo>
                  <a:lnTo>
                    <a:pt x="3192" y="3153"/>
                  </a:lnTo>
                  <a:lnTo>
                    <a:pt x="3200" y="3156"/>
                  </a:lnTo>
                  <a:lnTo>
                    <a:pt x="3208" y="3156"/>
                  </a:lnTo>
                  <a:lnTo>
                    <a:pt x="3214" y="3156"/>
                  </a:lnTo>
                  <a:lnTo>
                    <a:pt x="3220" y="3153"/>
                  </a:lnTo>
                  <a:lnTo>
                    <a:pt x="3226" y="3149"/>
                  </a:lnTo>
                  <a:lnTo>
                    <a:pt x="3232" y="3145"/>
                  </a:lnTo>
                  <a:lnTo>
                    <a:pt x="3236" y="3139"/>
                  </a:lnTo>
                  <a:lnTo>
                    <a:pt x="3240" y="3133"/>
                  </a:lnTo>
                  <a:lnTo>
                    <a:pt x="3245" y="3126"/>
                  </a:lnTo>
                  <a:lnTo>
                    <a:pt x="3249" y="3117"/>
                  </a:lnTo>
                  <a:lnTo>
                    <a:pt x="3252" y="3109"/>
                  </a:lnTo>
                  <a:lnTo>
                    <a:pt x="3255" y="3100"/>
                  </a:lnTo>
                  <a:lnTo>
                    <a:pt x="3261" y="3080"/>
                  </a:lnTo>
                  <a:lnTo>
                    <a:pt x="3265" y="3060"/>
                  </a:lnTo>
                  <a:lnTo>
                    <a:pt x="3269" y="3039"/>
                  </a:lnTo>
                  <a:lnTo>
                    <a:pt x="3272" y="3018"/>
                  </a:lnTo>
                  <a:lnTo>
                    <a:pt x="3273" y="3000"/>
                  </a:lnTo>
                  <a:lnTo>
                    <a:pt x="3274" y="2983"/>
                  </a:lnTo>
                  <a:lnTo>
                    <a:pt x="3276" y="2955"/>
                  </a:lnTo>
                  <a:lnTo>
                    <a:pt x="3276" y="2946"/>
                  </a:lnTo>
                  <a:lnTo>
                    <a:pt x="3285" y="2943"/>
                  </a:lnTo>
                  <a:lnTo>
                    <a:pt x="3309" y="2936"/>
                  </a:lnTo>
                  <a:lnTo>
                    <a:pt x="3343" y="2925"/>
                  </a:lnTo>
                  <a:lnTo>
                    <a:pt x="3382" y="2910"/>
                  </a:lnTo>
                  <a:lnTo>
                    <a:pt x="3401" y="2900"/>
                  </a:lnTo>
                  <a:lnTo>
                    <a:pt x="3422" y="2891"/>
                  </a:lnTo>
                  <a:lnTo>
                    <a:pt x="3440" y="2880"/>
                  </a:lnTo>
                  <a:lnTo>
                    <a:pt x="3458" y="2869"/>
                  </a:lnTo>
                  <a:lnTo>
                    <a:pt x="3466" y="2864"/>
                  </a:lnTo>
                  <a:lnTo>
                    <a:pt x="3472" y="2857"/>
                  </a:lnTo>
                  <a:lnTo>
                    <a:pt x="3479" y="2852"/>
                  </a:lnTo>
                  <a:lnTo>
                    <a:pt x="3484" y="2845"/>
                  </a:lnTo>
                  <a:lnTo>
                    <a:pt x="3489" y="2840"/>
                  </a:lnTo>
                  <a:lnTo>
                    <a:pt x="3493" y="2833"/>
                  </a:lnTo>
                  <a:lnTo>
                    <a:pt x="3496" y="2827"/>
                  </a:lnTo>
                  <a:lnTo>
                    <a:pt x="3498" y="2820"/>
                  </a:lnTo>
                  <a:lnTo>
                    <a:pt x="3500" y="2808"/>
                  </a:lnTo>
                  <a:lnTo>
                    <a:pt x="3501" y="2796"/>
                  </a:lnTo>
                  <a:lnTo>
                    <a:pt x="3503" y="2786"/>
                  </a:lnTo>
                  <a:lnTo>
                    <a:pt x="3503" y="2776"/>
                  </a:lnTo>
                  <a:lnTo>
                    <a:pt x="3501" y="2766"/>
                  </a:lnTo>
                  <a:lnTo>
                    <a:pt x="3499" y="2756"/>
                  </a:lnTo>
                  <a:lnTo>
                    <a:pt x="3496" y="2747"/>
                  </a:lnTo>
                  <a:lnTo>
                    <a:pt x="3491" y="2739"/>
                  </a:lnTo>
                  <a:lnTo>
                    <a:pt x="3485" y="2731"/>
                  </a:lnTo>
                  <a:lnTo>
                    <a:pt x="3477" y="2722"/>
                  </a:lnTo>
                  <a:lnTo>
                    <a:pt x="3469" y="2714"/>
                  </a:lnTo>
                  <a:lnTo>
                    <a:pt x="3459" y="2705"/>
                  </a:lnTo>
                  <a:lnTo>
                    <a:pt x="3447" y="2696"/>
                  </a:lnTo>
                  <a:lnTo>
                    <a:pt x="3433" y="2688"/>
                  </a:lnTo>
                  <a:lnTo>
                    <a:pt x="3418" y="2678"/>
                  </a:lnTo>
                  <a:lnTo>
                    <a:pt x="3400" y="2668"/>
                  </a:lnTo>
                  <a:lnTo>
                    <a:pt x="3384" y="2657"/>
                  </a:lnTo>
                  <a:lnTo>
                    <a:pt x="3371" y="2647"/>
                  </a:lnTo>
                  <a:lnTo>
                    <a:pt x="3365" y="2642"/>
                  </a:lnTo>
                  <a:lnTo>
                    <a:pt x="3361" y="2636"/>
                  </a:lnTo>
                  <a:lnTo>
                    <a:pt x="3357" y="2631"/>
                  </a:lnTo>
                  <a:lnTo>
                    <a:pt x="3353" y="2626"/>
                  </a:lnTo>
                  <a:lnTo>
                    <a:pt x="3351" y="2620"/>
                  </a:lnTo>
                  <a:lnTo>
                    <a:pt x="3349" y="2616"/>
                  </a:lnTo>
                  <a:lnTo>
                    <a:pt x="3348" y="2610"/>
                  </a:lnTo>
                  <a:lnTo>
                    <a:pt x="3347" y="2605"/>
                  </a:lnTo>
                  <a:lnTo>
                    <a:pt x="3347" y="2594"/>
                  </a:lnTo>
                  <a:lnTo>
                    <a:pt x="3349" y="2583"/>
                  </a:lnTo>
                  <a:lnTo>
                    <a:pt x="3352" y="2571"/>
                  </a:lnTo>
                  <a:lnTo>
                    <a:pt x="3357" y="2560"/>
                  </a:lnTo>
                  <a:lnTo>
                    <a:pt x="3363" y="2548"/>
                  </a:lnTo>
                  <a:lnTo>
                    <a:pt x="3370" y="2537"/>
                  </a:lnTo>
                  <a:lnTo>
                    <a:pt x="3385" y="2512"/>
                  </a:lnTo>
                  <a:lnTo>
                    <a:pt x="3400" y="2487"/>
                  </a:lnTo>
                  <a:lnTo>
                    <a:pt x="3407" y="2475"/>
                  </a:lnTo>
                  <a:lnTo>
                    <a:pt x="3410" y="2468"/>
                  </a:lnTo>
                  <a:lnTo>
                    <a:pt x="3411" y="2465"/>
                  </a:lnTo>
                  <a:lnTo>
                    <a:pt x="3410" y="2461"/>
                  </a:lnTo>
                  <a:lnTo>
                    <a:pt x="3410" y="2459"/>
                  </a:lnTo>
                  <a:lnTo>
                    <a:pt x="3408" y="2458"/>
                  </a:lnTo>
                  <a:lnTo>
                    <a:pt x="3403" y="2456"/>
                  </a:lnTo>
                  <a:lnTo>
                    <a:pt x="3396" y="2456"/>
                  </a:lnTo>
                  <a:lnTo>
                    <a:pt x="3387" y="2456"/>
                  </a:lnTo>
                  <a:lnTo>
                    <a:pt x="3376" y="2458"/>
                  </a:lnTo>
                  <a:lnTo>
                    <a:pt x="3350" y="2462"/>
                  </a:lnTo>
                  <a:lnTo>
                    <a:pt x="3319" y="2466"/>
                  </a:lnTo>
                  <a:lnTo>
                    <a:pt x="3302" y="2467"/>
                  </a:lnTo>
                  <a:lnTo>
                    <a:pt x="3284" y="2466"/>
                  </a:lnTo>
                  <a:lnTo>
                    <a:pt x="3266" y="2463"/>
                  </a:lnTo>
                  <a:lnTo>
                    <a:pt x="3248" y="2459"/>
                  </a:lnTo>
                  <a:lnTo>
                    <a:pt x="3239" y="2457"/>
                  </a:lnTo>
                  <a:lnTo>
                    <a:pt x="3232" y="2453"/>
                  </a:lnTo>
                  <a:lnTo>
                    <a:pt x="3224" y="2448"/>
                  </a:lnTo>
                  <a:lnTo>
                    <a:pt x="3216" y="2443"/>
                  </a:lnTo>
                  <a:lnTo>
                    <a:pt x="3210" y="2436"/>
                  </a:lnTo>
                  <a:lnTo>
                    <a:pt x="3204" y="2430"/>
                  </a:lnTo>
                  <a:lnTo>
                    <a:pt x="3199" y="2422"/>
                  </a:lnTo>
                  <a:lnTo>
                    <a:pt x="3193" y="2413"/>
                  </a:lnTo>
                  <a:lnTo>
                    <a:pt x="3189" y="2405"/>
                  </a:lnTo>
                  <a:lnTo>
                    <a:pt x="3186" y="2395"/>
                  </a:lnTo>
                  <a:lnTo>
                    <a:pt x="3183" y="2385"/>
                  </a:lnTo>
                  <a:lnTo>
                    <a:pt x="3179" y="2375"/>
                  </a:lnTo>
                  <a:lnTo>
                    <a:pt x="3174" y="2352"/>
                  </a:lnTo>
                  <a:lnTo>
                    <a:pt x="3169" y="2330"/>
                  </a:lnTo>
                  <a:lnTo>
                    <a:pt x="3167" y="2305"/>
                  </a:lnTo>
                  <a:lnTo>
                    <a:pt x="3165" y="2280"/>
                  </a:lnTo>
                  <a:lnTo>
                    <a:pt x="3164" y="2253"/>
                  </a:lnTo>
                  <a:lnTo>
                    <a:pt x="3164" y="2227"/>
                  </a:lnTo>
                  <a:lnTo>
                    <a:pt x="3164" y="2175"/>
                  </a:lnTo>
                  <a:lnTo>
                    <a:pt x="3165" y="2126"/>
                  </a:lnTo>
                  <a:lnTo>
                    <a:pt x="3165" y="2104"/>
                  </a:lnTo>
                  <a:lnTo>
                    <a:pt x="3168" y="2085"/>
                  </a:lnTo>
                  <a:lnTo>
                    <a:pt x="3173" y="2068"/>
                  </a:lnTo>
                  <a:lnTo>
                    <a:pt x="3178" y="2054"/>
                  </a:lnTo>
                  <a:lnTo>
                    <a:pt x="3184" y="2042"/>
                  </a:lnTo>
                  <a:lnTo>
                    <a:pt x="3191" y="2031"/>
                  </a:lnTo>
                  <a:lnTo>
                    <a:pt x="3199" y="2024"/>
                  </a:lnTo>
                  <a:lnTo>
                    <a:pt x="3206" y="2017"/>
                  </a:lnTo>
                  <a:lnTo>
                    <a:pt x="3214" y="2012"/>
                  </a:lnTo>
                  <a:lnTo>
                    <a:pt x="3222" y="2007"/>
                  </a:lnTo>
                  <a:lnTo>
                    <a:pt x="3228" y="2005"/>
                  </a:lnTo>
                  <a:lnTo>
                    <a:pt x="3235" y="2003"/>
                  </a:lnTo>
                  <a:lnTo>
                    <a:pt x="3245" y="2002"/>
                  </a:lnTo>
                  <a:lnTo>
                    <a:pt x="3248" y="2001"/>
                  </a:lnTo>
                  <a:lnTo>
                    <a:pt x="3254" y="2001"/>
                  </a:lnTo>
                  <a:lnTo>
                    <a:pt x="3273" y="2000"/>
                  </a:lnTo>
                  <a:lnTo>
                    <a:pt x="3299" y="1997"/>
                  </a:lnTo>
                  <a:lnTo>
                    <a:pt x="3332" y="1991"/>
                  </a:lnTo>
                  <a:lnTo>
                    <a:pt x="3348" y="1987"/>
                  </a:lnTo>
                  <a:lnTo>
                    <a:pt x="3366" y="1981"/>
                  </a:lnTo>
                  <a:lnTo>
                    <a:pt x="3384" y="1975"/>
                  </a:lnTo>
                  <a:lnTo>
                    <a:pt x="3400" y="1966"/>
                  </a:lnTo>
                  <a:lnTo>
                    <a:pt x="3417" y="1956"/>
                  </a:lnTo>
                  <a:lnTo>
                    <a:pt x="3432" y="1945"/>
                  </a:lnTo>
                  <a:lnTo>
                    <a:pt x="3438" y="1939"/>
                  </a:lnTo>
                  <a:lnTo>
                    <a:pt x="3445" y="1932"/>
                  </a:lnTo>
                  <a:lnTo>
                    <a:pt x="3450" y="1926"/>
                  </a:lnTo>
                  <a:lnTo>
                    <a:pt x="3457" y="1918"/>
                  </a:lnTo>
                  <a:lnTo>
                    <a:pt x="3475" y="1888"/>
                  </a:lnTo>
                  <a:lnTo>
                    <a:pt x="3493" y="1859"/>
                  </a:lnTo>
                  <a:lnTo>
                    <a:pt x="3507" y="1833"/>
                  </a:lnTo>
                  <a:lnTo>
                    <a:pt x="3519" y="1810"/>
                  </a:lnTo>
                  <a:lnTo>
                    <a:pt x="3534" y="1778"/>
                  </a:lnTo>
                  <a:lnTo>
                    <a:pt x="3540" y="1765"/>
                  </a:lnTo>
                  <a:lnTo>
                    <a:pt x="3545" y="1764"/>
                  </a:lnTo>
                  <a:lnTo>
                    <a:pt x="3558" y="1758"/>
                  </a:lnTo>
                  <a:lnTo>
                    <a:pt x="3579" y="1751"/>
                  </a:lnTo>
                  <a:lnTo>
                    <a:pt x="3606" y="1741"/>
                  </a:lnTo>
                  <a:lnTo>
                    <a:pt x="3636" y="1730"/>
                  </a:lnTo>
                  <a:lnTo>
                    <a:pt x="3669" y="1718"/>
                  </a:lnTo>
                  <a:lnTo>
                    <a:pt x="3702" y="1707"/>
                  </a:lnTo>
                  <a:lnTo>
                    <a:pt x="3734" y="1696"/>
                  </a:lnTo>
                  <a:lnTo>
                    <a:pt x="3742" y="1693"/>
                  </a:lnTo>
                  <a:lnTo>
                    <a:pt x="3748" y="1690"/>
                  </a:lnTo>
                  <a:lnTo>
                    <a:pt x="3755" y="1685"/>
                  </a:lnTo>
                  <a:lnTo>
                    <a:pt x="3762" y="1681"/>
                  </a:lnTo>
                  <a:lnTo>
                    <a:pt x="3767" y="1676"/>
                  </a:lnTo>
                  <a:lnTo>
                    <a:pt x="3772" y="1670"/>
                  </a:lnTo>
                  <a:lnTo>
                    <a:pt x="3778" y="1664"/>
                  </a:lnTo>
                  <a:lnTo>
                    <a:pt x="3782" y="1657"/>
                  </a:lnTo>
                  <a:lnTo>
                    <a:pt x="3791" y="1644"/>
                  </a:lnTo>
                  <a:lnTo>
                    <a:pt x="3799" y="1629"/>
                  </a:lnTo>
                  <a:lnTo>
                    <a:pt x="3805" y="1613"/>
                  </a:lnTo>
                  <a:lnTo>
                    <a:pt x="3810" y="1597"/>
                  </a:lnTo>
                  <a:lnTo>
                    <a:pt x="3819" y="1565"/>
                  </a:lnTo>
                  <a:lnTo>
                    <a:pt x="3828" y="1534"/>
                  </a:lnTo>
                  <a:lnTo>
                    <a:pt x="3831" y="1520"/>
                  </a:lnTo>
                  <a:lnTo>
                    <a:pt x="3836" y="1507"/>
                  </a:lnTo>
                  <a:lnTo>
                    <a:pt x="3840" y="1496"/>
                  </a:lnTo>
                  <a:lnTo>
                    <a:pt x="3845" y="1487"/>
                  </a:lnTo>
                  <a:lnTo>
                    <a:pt x="3847" y="1483"/>
                  </a:lnTo>
                  <a:lnTo>
                    <a:pt x="3850" y="1477"/>
                  </a:lnTo>
                  <a:lnTo>
                    <a:pt x="3852" y="1472"/>
                  </a:lnTo>
                  <a:lnTo>
                    <a:pt x="3853" y="1464"/>
                  </a:lnTo>
                  <a:lnTo>
                    <a:pt x="3855" y="1449"/>
                  </a:lnTo>
                  <a:lnTo>
                    <a:pt x="3857" y="1431"/>
                  </a:lnTo>
                  <a:lnTo>
                    <a:pt x="3857" y="1411"/>
                  </a:lnTo>
                  <a:lnTo>
                    <a:pt x="3857" y="1390"/>
                  </a:lnTo>
                  <a:lnTo>
                    <a:pt x="3856" y="1369"/>
                  </a:lnTo>
                  <a:lnTo>
                    <a:pt x="3855" y="1347"/>
                  </a:lnTo>
                  <a:lnTo>
                    <a:pt x="3853" y="1306"/>
                  </a:lnTo>
                  <a:lnTo>
                    <a:pt x="3849" y="1271"/>
                  </a:lnTo>
                  <a:lnTo>
                    <a:pt x="3846" y="1247"/>
                  </a:lnTo>
                  <a:lnTo>
                    <a:pt x="3845" y="1238"/>
                  </a:lnTo>
                  <a:lnTo>
                    <a:pt x="3849" y="1229"/>
                  </a:lnTo>
                  <a:lnTo>
                    <a:pt x="3858" y="1205"/>
                  </a:lnTo>
                  <a:lnTo>
                    <a:pt x="3870" y="1172"/>
                  </a:lnTo>
                  <a:lnTo>
                    <a:pt x="3884" y="1130"/>
                  </a:lnTo>
                  <a:lnTo>
                    <a:pt x="3892" y="1107"/>
                  </a:lnTo>
                  <a:lnTo>
                    <a:pt x="3899" y="1085"/>
                  </a:lnTo>
                  <a:lnTo>
                    <a:pt x="3904" y="1062"/>
                  </a:lnTo>
                  <a:lnTo>
                    <a:pt x="3910" y="1039"/>
                  </a:lnTo>
                  <a:lnTo>
                    <a:pt x="3913" y="1016"/>
                  </a:lnTo>
                  <a:lnTo>
                    <a:pt x="3915" y="995"/>
                  </a:lnTo>
                  <a:lnTo>
                    <a:pt x="3916" y="977"/>
                  </a:lnTo>
                  <a:lnTo>
                    <a:pt x="3915" y="959"/>
                  </a:lnTo>
                  <a:lnTo>
                    <a:pt x="3913" y="953"/>
                  </a:lnTo>
                  <a:lnTo>
                    <a:pt x="3911" y="945"/>
                  </a:lnTo>
                  <a:lnTo>
                    <a:pt x="3907" y="940"/>
                  </a:lnTo>
                  <a:lnTo>
                    <a:pt x="3904" y="934"/>
                  </a:lnTo>
                  <a:lnTo>
                    <a:pt x="3901" y="929"/>
                  </a:lnTo>
                  <a:lnTo>
                    <a:pt x="3895" y="925"/>
                  </a:lnTo>
                  <a:lnTo>
                    <a:pt x="3891" y="921"/>
                  </a:lnTo>
                  <a:lnTo>
                    <a:pt x="3886" y="918"/>
                  </a:lnTo>
                  <a:lnTo>
                    <a:pt x="3873" y="914"/>
                  </a:lnTo>
                  <a:lnTo>
                    <a:pt x="3858" y="910"/>
                  </a:lnTo>
                  <a:lnTo>
                    <a:pt x="3843" y="908"/>
                  </a:lnTo>
                  <a:lnTo>
                    <a:pt x="3826" y="908"/>
                  </a:lnTo>
                  <a:lnTo>
                    <a:pt x="3789" y="909"/>
                  </a:lnTo>
                  <a:lnTo>
                    <a:pt x="3748" y="913"/>
                  </a:lnTo>
                  <a:lnTo>
                    <a:pt x="3707" y="917"/>
                  </a:lnTo>
                  <a:lnTo>
                    <a:pt x="3665" y="918"/>
                  </a:lnTo>
                  <a:lnTo>
                    <a:pt x="3645" y="918"/>
                  </a:lnTo>
                  <a:lnTo>
                    <a:pt x="3629" y="917"/>
                  </a:lnTo>
                  <a:lnTo>
                    <a:pt x="3615" y="915"/>
                  </a:lnTo>
                  <a:lnTo>
                    <a:pt x="3603" y="913"/>
                  </a:lnTo>
                  <a:lnTo>
                    <a:pt x="3592" y="909"/>
                  </a:lnTo>
                  <a:lnTo>
                    <a:pt x="3583" y="904"/>
                  </a:lnTo>
                  <a:lnTo>
                    <a:pt x="3574" y="899"/>
                  </a:lnTo>
                  <a:lnTo>
                    <a:pt x="3566" y="892"/>
                  </a:lnTo>
                  <a:lnTo>
                    <a:pt x="3548" y="876"/>
                  </a:lnTo>
                  <a:lnTo>
                    <a:pt x="3526" y="854"/>
                  </a:lnTo>
                  <a:lnTo>
                    <a:pt x="3512" y="841"/>
                  </a:lnTo>
                  <a:lnTo>
                    <a:pt x="3497" y="827"/>
                  </a:lnTo>
                  <a:lnTo>
                    <a:pt x="3477" y="810"/>
                  </a:lnTo>
                  <a:lnTo>
                    <a:pt x="3457" y="793"/>
                  </a:lnTo>
                  <a:lnTo>
                    <a:pt x="3433" y="777"/>
                  </a:lnTo>
                  <a:lnTo>
                    <a:pt x="3411" y="764"/>
                  </a:lnTo>
                  <a:lnTo>
                    <a:pt x="3390" y="753"/>
                  </a:lnTo>
                  <a:lnTo>
                    <a:pt x="3371" y="745"/>
                  </a:lnTo>
                  <a:lnTo>
                    <a:pt x="3362" y="742"/>
                  </a:lnTo>
                  <a:lnTo>
                    <a:pt x="3352" y="740"/>
                  </a:lnTo>
                  <a:lnTo>
                    <a:pt x="3344" y="739"/>
                  </a:lnTo>
                  <a:lnTo>
                    <a:pt x="3336" y="737"/>
                  </a:lnTo>
                  <a:lnTo>
                    <a:pt x="3327" y="737"/>
                  </a:lnTo>
                  <a:lnTo>
                    <a:pt x="3320" y="737"/>
                  </a:lnTo>
                  <a:lnTo>
                    <a:pt x="3312" y="739"/>
                  </a:lnTo>
                  <a:lnTo>
                    <a:pt x="3306" y="740"/>
                  </a:lnTo>
                  <a:lnTo>
                    <a:pt x="3299" y="742"/>
                  </a:lnTo>
                  <a:lnTo>
                    <a:pt x="3292" y="744"/>
                  </a:lnTo>
                  <a:lnTo>
                    <a:pt x="3286" y="746"/>
                  </a:lnTo>
                  <a:lnTo>
                    <a:pt x="3281" y="751"/>
                  </a:lnTo>
                  <a:lnTo>
                    <a:pt x="3276" y="754"/>
                  </a:lnTo>
                  <a:lnTo>
                    <a:pt x="3271" y="758"/>
                  </a:lnTo>
                  <a:lnTo>
                    <a:pt x="3266" y="762"/>
                  </a:lnTo>
                  <a:lnTo>
                    <a:pt x="3263" y="768"/>
                  </a:lnTo>
                  <a:lnTo>
                    <a:pt x="3260" y="773"/>
                  </a:lnTo>
                  <a:lnTo>
                    <a:pt x="3257" y="779"/>
                  </a:lnTo>
                  <a:lnTo>
                    <a:pt x="3254" y="785"/>
                  </a:lnTo>
                  <a:lnTo>
                    <a:pt x="3252" y="792"/>
                  </a:lnTo>
                  <a:lnTo>
                    <a:pt x="3249" y="806"/>
                  </a:lnTo>
                  <a:lnTo>
                    <a:pt x="3248" y="821"/>
                  </a:lnTo>
                  <a:lnTo>
                    <a:pt x="3247" y="836"/>
                  </a:lnTo>
                  <a:lnTo>
                    <a:pt x="3245" y="851"/>
                  </a:lnTo>
                  <a:lnTo>
                    <a:pt x="3240" y="865"/>
                  </a:lnTo>
                  <a:lnTo>
                    <a:pt x="3235" y="878"/>
                  </a:lnTo>
                  <a:lnTo>
                    <a:pt x="3227" y="890"/>
                  </a:lnTo>
                  <a:lnTo>
                    <a:pt x="3218" y="901"/>
                  </a:lnTo>
                  <a:lnTo>
                    <a:pt x="3208" y="910"/>
                  </a:lnTo>
                  <a:lnTo>
                    <a:pt x="3196" y="920"/>
                  </a:lnTo>
                  <a:lnTo>
                    <a:pt x="3183" y="928"/>
                  </a:lnTo>
                  <a:lnTo>
                    <a:pt x="3166" y="934"/>
                  </a:lnTo>
                  <a:lnTo>
                    <a:pt x="3150" y="940"/>
                  </a:lnTo>
                  <a:lnTo>
                    <a:pt x="3130" y="944"/>
                  </a:lnTo>
                  <a:lnTo>
                    <a:pt x="3111" y="946"/>
                  </a:lnTo>
                  <a:lnTo>
                    <a:pt x="3089" y="949"/>
                  </a:lnTo>
                  <a:lnTo>
                    <a:pt x="3065" y="947"/>
                  </a:lnTo>
                  <a:lnTo>
                    <a:pt x="3040" y="946"/>
                  </a:lnTo>
                  <a:lnTo>
                    <a:pt x="3016" y="944"/>
                  </a:lnTo>
                  <a:lnTo>
                    <a:pt x="2995" y="943"/>
                  </a:lnTo>
                  <a:lnTo>
                    <a:pt x="2978" y="944"/>
                  </a:lnTo>
                  <a:lnTo>
                    <a:pt x="2963" y="945"/>
                  </a:lnTo>
                  <a:lnTo>
                    <a:pt x="2951" y="949"/>
                  </a:lnTo>
                  <a:lnTo>
                    <a:pt x="2941" y="952"/>
                  </a:lnTo>
                  <a:lnTo>
                    <a:pt x="2932" y="957"/>
                  </a:lnTo>
                  <a:lnTo>
                    <a:pt x="2925" y="964"/>
                  </a:lnTo>
                  <a:lnTo>
                    <a:pt x="2919" y="970"/>
                  </a:lnTo>
                  <a:lnTo>
                    <a:pt x="2914" y="978"/>
                  </a:lnTo>
                  <a:lnTo>
                    <a:pt x="2908" y="987"/>
                  </a:lnTo>
                  <a:lnTo>
                    <a:pt x="2903" y="996"/>
                  </a:lnTo>
                  <a:lnTo>
                    <a:pt x="2897" y="1007"/>
                  </a:lnTo>
                  <a:lnTo>
                    <a:pt x="2891" y="1018"/>
                  </a:lnTo>
                  <a:lnTo>
                    <a:pt x="2882" y="1030"/>
                  </a:lnTo>
                  <a:lnTo>
                    <a:pt x="2873" y="1043"/>
                  </a:lnTo>
                  <a:lnTo>
                    <a:pt x="2868" y="1050"/>
                  </a:lnTo>
                  <a:lnTo>
                    <a:pt x="2863" y="1054"/>
                  </a:lnTo>
                  <a:lnTo>
                    <a:pt x="2857" y="1060"/>
                  </a:lnTo>
                  <a:lnTo>
                    <a:pt x="2851" y="1063"/>
                  </a:lnTo>
                  <a:lnTo>
                    <a:pt x="2845" y="1066"/>
                  </a:lnTo>
                  <a:lnTo>
                    <a:pt x="2839" y="1068"/>
                  </a:lnTo>
                  <a:lnTo>
                    <a:pt x="2833" y="1070"/>
                  </a:lnTo>
                  <a:lnTo>
                    <a:pt x="2827" y="1072"/>
                  </a:lnTo>
                  <a:lnTo>
                    <a:pt x="2814" y="1073"/>
                  </a:lnTo>
                  <a:lnTo>
                    <a:pt x="2801" y="1072"/>
                  </a:lnTo>
                  <a:lnTo>
                    <a:pt x="2786" y="1068"/>
                  </a:lnTo>
                  <a:lnTo>
                    <a:pt x="2772" y="1064"/>
                  </a:lnTo>
                  <a:lnTo>
                    <a:pt x="2758" y="1058"/>
                  </a:lnTo>
                  <a:lnTo>
                    <a:pt x="2743" y="1051"/>
                  </a:lnTo>
                  <a:lnTo>
                    <a:pt x="2728" y="1043"/>
                  </a:lnTo>
                  <a:lnTo>
                    <a:pt x="2714" y="1036"/>
                  </a:lnTo>
                  <a:lnTo>
                    <a:pt x="2682" y="1018"/>
                  </a:lnTo>
                  <a:lnTo>
                    <a:pt x="2651" y="1002"/>
                  </a:lnTo>
                  <a:lnTo>
                    <a:pt x="2643" y="998"/>
                  </a:lnTo>
                  <a:lnTo>
                    <a:pt x="2635" y="995"/>
                  </a:lnTo>
                  <a:lnTo>
                    <a:pt x="2628" y="993"/>
                  </a:lnTo>
                  <a:lnTo>
                    <a:pt x="2620" y="991"/>
                  </a:lnTo>
                  <a:lnTo>
                    <a:pt x="2605" y="990"/>
                  </a:lnTo>
                  <a:lnTo>
                    <a:pt x="2588" y="990"/>
                  </a:lnTo>
                  <a:lnTo>
                    <a:pt x="2573" y="991"/>
                  </a:lnTo>
                  <a:lnTo>
                    <a:pt x="2558" y="993"/>
                  </a:lnTo>
                  <a:lnTo>
                    <a:pt x="2543" y="996"/>
                  </a:lnTo>
                  <a:lnTo>
                    <a:pt x="2527" y="1000"/>
                  </a:lnTo>
                  <a:lnTo>
                    <a:pt x="2513" y="1003"/>
                  </a:lnTo>
                  <a:lnTo>
                    <a:pt x="2498" y="1005"/>
                  </a:lnTo>
                  <a:lnTo>
                    <a:pt x="2484" y="1007"/>
                  </a:lnTo>
                  <a:lnTo>
                    <a:pt x="2470" y="1007"/>
                  </a:lnTo>
                  <a:lnTo>
                    <a:pt x="2456" y="1006"/>
                  </a:lnTo>
                  <a:lnTo>
                    <a:pt x="2441" y="1003"/>
                  </a:lnTo>
                  <a:lnTo>
                    <a:pt x="2435" y="1000"/>
                  </a:lnTo>
                  <a:lnTo>
                    <a:pt x="2428" y="996"/>
                  </a:lnTo>
                  <a:lnTo>
                    <a:pt x="2422" y="992"/>
                  </a:lnTo>
                  <a:lnTo>
                    <a:pt x="2415" y="988"/>
                  </a:lnTo>
                  <a:lnTo>
                    <a:pt x="2401" y="978"/>
                  </a:lnTo>
                  <a:lnTo>
                    <a:pt x="2387" y="969"/>
                  </a:lnTo>
                  <a:lnTo>
                    <a:pt x="2373" y="962"/>
                  </a:lnTo>
                  <a:lnTo>
                    <a:pt x="2358" y="954"/>
                  </a:lnTo>
                  <a:lnTo>
                    <a:pt x="2326" y="941"/>
                  </a:lnTo>
                  <a:lnTo>
                    <a:pt x="2297" y="927"/>
                  </a:lnTo>
                  <a:lnTo>
                    <a:pt x="2283" y="919"/>
                  </a:lnTo>
                  <a:lnTo>
                    <a:pt x="2269" y="912"/>
                  </a:lnTo>
                  <a:lnTo>
                    <a:pt x="2258" y="902"/>
                  </a:lnTo>
                  <a:lnTo>
                    <a:pt x="2247" y="892"/>
                  </a:lnTo>
                  <a:lnTo>
                    <a:pt x="2242" y="887"/>
                  </a:lnTo>
                  <a:lnTo>
                    <a:pt x="2238" y="880"/>
                  </a:lnTo>
                  <a:lnTo>
                    <a:pt x="2234" y="873"/>
                  </a:lnTo>
                  <a:lnTo>
                    <a:pt x="2230" y="867"/>
                  </a:lnTo>
                  <a:lnTo>
                    <a:pt x="2227" y="859"/>
                  </a:lnTo>
                  <a:lnTo>
                    <a:pt x="2224" y="852"/>
                  </a:lnTo>
                  <a:lnTo>
                    <a:pt x="2222" y="844"/>
                  </a:lnTo>
                  <a:lnTo>
                    <a:pt x="2221" y="835"/>
                  </a:lnTo>
                  <a:lnTo>
                    <a:pt x="2215" y="797"/>
                  </a:lnTo>
                  <a:lnTo>
                    <a:pt x="2206" y="759"/>
                  </a:lnTo>
                  <a:lnTo>
                    <a:pt x="2202" y="740"/>
                  </a:lnTo>
                  <a:lnTo>
                    <a:pt x="2197" y="721"/>
                  </a:lnTo>
                  <a:lnTo>
                    <a:pt x="2190" y="703"/>
                  </a:lnTo>
                  <a:lnTo>
                    <a:pt x="2182" y="684"/>
                  </a:lnTo>
                  <a:lnTo>
                    <a:pt x="2174" y="666"/>
                  </a:lnTo>
                  <a:lnTo>
                    <a:pt x="2164" y="649"/>
                  </a:lnTo>
                  <a:lnTo>
                    <a:pt x="2153" y="633"/>
                  </a:lnTo>
                  <a:lnTo>
                    <a:pt x="2141" y="618"/>
                  </a:lnTo>
                  <a:lnTo>
                    <a:pt x="2127" y="605"/>
                  </a:lnTo>
                  <a:lnTo>
                    <a:pt x="2112" y="592"/>
                  </a:lnTo>
                  <a:lnTo>
                    <a:pt x="2103" y="586"/>
                  </a:lnTo>
                  <a:lnTo>
                    <a:pt x="2094" y="581"/>
                  </a:lnTo>
                  <a:lnTo>
                    <a:pt x="2086" y="576"/>
                  </a:lnTo>
                  <a:lnTo>
                    <a:pt x="2076" y="572"/>
                  </a:lnTo>
                  <a:lnTo>
                    <a:pt x="2057" y="563"/>
                  </a:lnTo>
                  <a:lnTo>
                    <a:pt x="2040" y="554"/>
                  </a:lnTo>
                  <a:lnTo>
                    <a:pt x="2025" y="544"/>
                  </a:lnTo>
                  <a:lnTo>
                    <a:pt x="2012" y="534"/>
                  </a:lnTo>
                  <a:lnTo>
                    <a:pt x="1999" y="523"/>
                  </a:lnTo>
                  <a:lnTo>
                    <a:pt x="1988" y="512"/>
                  </a:lnTo>
                  <a:lnTo>
                    <a:pt x="1977" y="501"/>
                  </a:lnTo>
                  <a:lnTo>
                    <a:pt x="1967" y="492"/>
                  </a:lnTo>
                  <a:lnTo>
                    <a:pt x="1947" y="471"/>
                  </a:lnTo>
                  <a:lnTo>
                    <a:pt x="1928" y="451"/>
                  </a:lnTo>
                  <a:lnTo>
                    <a:pt x="1917" y="443"/>
                  </a:lnTo>
                  <a:lnTo>
                    <a:pt x="1906" y="435"/>
                  </a:lnTo>
                  <a:lnTo>
                    <a:pt x="1894" y="427"/>
                  </a:lnTo>
                  <a:lnTo>
                    <a:pt x="1880" y="422"/>
                  </a:lnTo>
                  <a:lnTo>
                    <a:pt x="1851" y="411"/>
                  </a:lnTo>
                  <a:lnTo>
                    <a:pt x="1818" y="402"/>
                  </a:lnTo>
                  <a:lnTo>
                    <a:pt x="1784" y="394"/>
                  </a:lnTo>
                  <a:lnTo>
                    <a:pt x="1753" y="384"/>
                  </a:lnTo>
                  <a:lnTo>
                    <a:pt x="1737" y="378"/>
                  </a:lnTo>
                  <a:lnTo>
                    <a:pt x="1723" y="371"/>
                  </a:lnTo>
                  <a:lnTo>
                    <a:pt x="1710" y="363"/>
                  </a:lnTo>
                  <a:lnTo>
                    <a:pt x="1698" y="353"/>
                  </a:lnTo>
                  <a:lnTo>
                    <a:pt x="1693" y="349"/>
                  </a:lnTo>
                  <a:lnTo>
                    <a:pt x="1688" y="344"/>
                  </a:lnTo>
                  <a:lnTo>
                    <a:pt x="1684" y="337"/>
                  </a:lnTo>
                  <a:lnTo>
                    <a:pt x="1680" y="330"/>
                  </a:lnTo>
                  <a:lnTo>
                    <a:pt x="1676" y="324"/>
                  </a:lnTo>
                  <a:lnTo>
                    <a:pt x="1673" y="317"/>
                  </a:lnTo>
                  <a:lnTo>
                    <a:pt x="1671" y="310"/>
                  </a:lnTo>
                  <a:lnTo>
                    <a:pt x="1670" y="301"/>
                  </a:lnTo>
                  <a:lnTo>
                    <a:pt x="1667" y="285"/>
                  </a:lnTo>
                  <a:lnTo>
                    <a:pt x="1662" y="270"/>
                  </a:lnTo>
                  <a:lnTo>
                    <a:pt x="1657" y="254"/>
                  </a:lnTo>
                  <a:lnTo>
                    <a:pt x="1650" y="240"/>
                  </a:lnTo>
                  <a:lnTo>
                    <a:pt x="1644" y="226"/>
                  </a:lnTo>
                  <a:lnTo>
                    <a:pt x="1636" y="212"/>
                  </a:lnTo>
                  <a:lnTo>
                    <a:pt x="1627" y="199"/>
                  </a:lnTo>
                  <a:lnTo>
                    <a:pt x="1619" y="185"/>
                  </a:lnTo>
                  <a:lnTo>
                    <a:pt x="1599" y="155"/>
                  </a:lnTo>
                  <a:lnTo>
                    <a:pt x="1578" y="124"/>
                  </a:lnTo>
                  <a:lnTo>
                    <a:pt x="1568" y="106"/>
                  </a:lnTo>
                  <a:lnTo>
                    <a:pt x="1557" y="88"/>
                  </a:lnTo>
                  <a:lnTo>
                    <a:pt x="1546" y="67"/>
                  </a:lnTo>
                  <a:lnTo>
                    <a:pt x="1534" y="45"/>
                  </a:lnTo>
                  <a:lnTo>
                    <a:pt x="1528" y="36"/>
                  </a:lnTo>
                  <a:lnTo>
                    <a:pt x="1522" y="26"/>
                  </a:lnTo>
                  <a:lnTo>
                    <a:pt x="1515" y="19"/>
                  </a:lnTo>
                  <a:lnTo>
                    <a:pt x="1508" y="13"/>
                  </a:lnTo>
                  <a:lnTo>
                    <a:pt x="1499" y="8"/>
                  </a:lnTo>
                  <a:lnTo>
                    <a:pt x="1491" y="5"/>
                  </a:lnTo>
                  <a:lnTo>
                    <a:pt x="1483" y="3"/>
                  </a:lnTo>
                  <a:lnTo>
                    <a:pt x="1474" y="2"/>
                  </a:lnTo>
                  <a:lnTo>
                    <a:pt x="1464" y="2"/>
                  </a:lnTo>
                  <a:lnTo>
                    <a:pt x="1455" y="3"/>
                  </a:lnTo>
                  <a:lnTo>
                    <a:pt x="1446" y="4"/>
                  </a:lnTo>
                  <a:lnTo>
                    <a:pt x="1437" y="7"/>
                  </a:lnTo>
                  <a:lnTo>
                    <a:pt x="1417" y="14"/>
                  </a:lnTo>
                  <a:lnTo>
                    <a:pt x="1399" y="22"/>
                  </a:lnTo>
                  <a:lnTo>
                    <a:pt x="1381" y="33"/>
                  </a:lnTo>
                  <a:lnTo>
                    <a:pt x="1364" y="44"/>
                  </a:lnTo>
                  <a:lnTo>
                    <a:pt x="1349" y="56"/>
                  </a:lnTo>
                  <a:lnTo>
                    <a:pt x="1336" y="67"/>
                  </a:lnTo>
                  <a:lnTo>
                    <a:pt x="1316" y="83"/>
                  </a:lnTo>
                  <a:lnTo>
                    <a:pt x="1309" y="91"/>
                  </a:lnTo>
                  <a:lnTo>
                    <a:pt x="1303" y="88"/>
                  </a:lnTo>
                  <a:lnTo>
                    <a:pt x="1285" y="76"/>
                  </a:lnTo>
                  <a:lnTo>
                    <a:pt x="1252" y="53"/>
                  </a:lnTo>
                  <a:lnTo>
                    <a:pt x="1203" y="16"/>
                  </a:lnTo>
                  <a:lnTo>
                    <a:pt x="1196" y="11"/>
                  </a:lnTo>
                  <a:lnTo>
                    <a:pt x="1189" y="6"/>
                  </a:lnTo>
                  <a:lnTo>
                    <a:pt x="1182" y="3"/>
                  </a:lnTo>
                  <a:lnTo>
                    <a:pt x="1176" y="2"/>
                  </a:lnTo>
                  <a:lnTo>
                    <a:pt x="1168" y="1"/>
                  </a:lnTo>
                  <a:lnTo>
                    <a:pt x="1162" y="0"/>
                  </a:lnTo>
                  <a:lnTo>
                    <a:pt x="1155" y="1"/>
                  </a:lnTo>
                  <a:lnTo>
                    <a:pt x="1149" y="2"/>
                  </a:lnTo>
                  <a:lnTo>
                    <a:pt x="1142" y="4"/>
                  </a:lnTo>
                  <a:lnTo>
                    <a:pt x="1135" y="6"/>
                  </a:lnTo>
                  <a:lnTo>
                    <a:pt x="1129" y="9"/>
                  </a:lnTo>
                  <a:lnTo>
                    <a:pt x="1122" y="13"/>
                  </a:lnTo>
                  <a:lnTo>
                    <a:pt x="1112" y="21"/>
                  </a:lnTo>
                  <a:lnTo>
                    <a:pt x="1100" y="30"/>
                  </a:lnTo>
                  <a:lnTo>
                    <a:pt x="1090" y="41"/>
                  </a:lnTo>
                  <a:lnTo>
                    <a:pt x="1081" y="51"/>
                  </a:lnTo>
                  <a:lnTo>
                    <a:pt x="1072" y="61"/>
                  </a:lnTo>
                  <a:lnTo>
                    <a:pt x="1066" y="70"/>
                  </a:lnTo>
                  <a:lnTo>
                    <a:pt x="1056" y="85"/>
                  </a:lnTo>
                  <a:lnTo>
                    <a:pt x="1053" y="91"/>
                  </a:lnTo>
                  <a:lnTo>
                    <a:pt x="1042" y="92"/>
                  </a:lnTo>
                  <a:lnTo>
                    <a:pt x="1013" y="99"/>
                  </a:lnTo>
                  <a:lnTo>
                    <a:pt x="968" y="106"/>
                  </a:lnTo>
                  <a:lnTo>
                    <a:pt x="912" y="117"/>
                  </a:lnTo>
                  <a:lnTo>
                    <a:pt x="848" y="129"/>
                  </a:lnTo>
                  <a:lnTo>
                    <a:pt x="781" y="141"/>
                  </a:lnTo>
                  <a:lnTo>
                    <a:pt x="712" y="154"/>
                  </a:lnTo>
                  <a:lnTo>
                    <a:pt x="647" y="166"/>
                  </a:lnTo>
                  <a:lnTo>
                    <a:pt x="589" y="176"/>
                  </a:lnTo>
                  <a:lnTo>
                    <a:pt x="540" y="186"/>
                  </a:lnTo>
                  <a:lnTo>
                    <a:pt x="498" y="193"/>
                  </a:lnTo>
                  <a:lnTo>
                    <a:pt x="465" y="200"/>
                  </a:lnTo>
                  <a:lnTo>
                    <a:pt x="439" y="204"/>
                  </a:lnTo>
                  <a:lnTo>
                    <a:pt x="420" y="209"/>
                  </a:lnTo>
                  <a:lnTo>
                    <a:pt x="410" y="211"/>
                  </a:lnTo>
                  <a:lnTo>
                    <a:pt x="406" y="211"/>
                  </a:lnTo>
                  <a:lnTo>
                    <a:pt x="346" y="422"/>
                  </a:lnTo>
                  <a:lnTo>
                    <a:pt x="343" y="420"/>
                  </a:lnTo>
                  <a:lnTo>
                    <a:pt x="333" y="413"/>
                  </a:lnTo>
                  <a:lnTo>
                    <a:pt x="318" y="404"/>
                  </a:lnTo>
                  <a:lnTo>
                    <a:pt x="298" y="391"/>
                  </a:lnTo>
                  <a:lnTo>
                    <a:pt x="272" y="376"/>
                  </a:lnTo>
                  <a:lnTo>
                    <a:pt x="245" y="358"/>
                  </a:lnTo>
                  <a:lnTo>
                    <a:pt x="214" y="338"/>
                  </a:lnTo>
                  <a:lnTo>
                    <a:pt x="181" y="316"/>
                  </a:lnTo>
                  <a:lnTo>
                    <a:pt x="172" y="311"/>
                  </a:lnTo>
                  <a:lnTo>
                    <a:pt x="164" y="308"/>
                  </a:lnTo>
                  <a:lnTo>
                    <a:pt x="156" y="304"/>
                  </a:lnTo>
                  <a:lnTo>
                    <a:pt x="147" y="303"/>
                  </a:lnTo>
                  <a:lnTo>
                    <a:pt x="139" y="302"/>
                  </a:lnTo>
                  <a:lnTo>
                    <a:pt x="131" y="302"/>
                  </a:lnTo>
                  <a:lnTo>
                    <a:pt x="122" y="303"/>
                  </a:lnTo>
                  <a:lnTo>
                    <a:pt x="115" y="305"/>
                  </a:lnTo>
                  <a:lnTo>
                    <a:pt x="107" y="308"/>
                  </a:lnTo>
                  <a:lnTo>
                    <a:pt x="99" y="311"/>
                  </a:lnTo>
                  <a:lnTo>
                    <a:pt x="92" y="314"/>
                  </a:lnTo>
                  <a:lnTo>
                    <a:pt x="84" y="318"/>
                  </a:lnTo>
                  <a:lnTo>
                    <a:pt x="70" y="328"/>
                  </a:lnTo>
                  <a:lnTo>
                    <a:pt x="57" y="339"/>
                  </a:lnTo>
                  <a:lnTo>
                    <a:pt x="45" y="350"/>
                  </a:lnTo>
                  <a:lnTo>
                    <a:pt x="34" y="362"/>
                  </a:lnTo>
                  <a:lnTo>
                    <a:pt x="24" y="373"/>
                  </a:lnTo>
                  <a:lnTo>
                    <a:pt x="16" y="384"/>
                  </a:lnTo>
                  <a:lnTo>
                    <a:pt x="5" y="400"/>
                  </a:lnTo>
                  <a:lnTo>
                    <a:pt x="0" y="407"/>
                  </a:lnTo>
                  <a:lnTo>
                    <a:pt x="60" y="632"/>
                  </a:lnTo>
                  <a:lnTo>
                    <a:pt x="271" y="737"/>
                  </a:lnTo>
                  <a:lnTo>
                    <a:pt x="279" y="740"/>
                  </a:lnTo>
                  <a:lnTo>
                    <a:pt x="299" y="746"/>
                  </a:lnTo>
                  <a:lnTo>
                    <a:pt x="326" y="756"/>
                  </a:lnTo>
                  <a:lnTo>
                    <a:pt x="354" y="766"/>
                  </a:lnTo>
                  <a:lnTo>
                    <a:pt x="367" y="771"/>
                  </a:lnTo>
                  <a:lnTo>
                    <a:pt x="379" y="777"/>
                  </a:lnTo>
                  <a:lnTo>
                    <a:pt x="388" y="782"/>
                  </a:lnTo>
                  <a:lnTo>
                    <a:pt x="395" y="786"/>
                  </a:lnTo>
                  <a:lnTo>
                    <a:pt x="398" y="788"/>
                  </a:lnTo>
                  <a:lnTo>
                    <a:pt x="399" y="790"/>
                  </a:lnTo>
                  <a:lnTo>
                    <a:pt x="399" y="791"/>
                  </a:lnTo>
                  <a:lnTo>
                    <a:pt x="398" y="793"/>
                  </a:lnTo>
                  <a:lnTo>
                    <a:pt x="392" y="794"/>
                  </a:lnTo>
                  <a:lnTo>
                    <a:pt x="381" y="795"/>
                  </a:lnTo>
                  <a:lnTo>
                    <a:pt x="389" y="796"/>
                  </a:lnTo>
                  <a:lnTo>
                    <a:pt x="395" y="797"/>
                  </a:lnTo>
                  <a:lnTo>
                    <a:pt x="403" y="801"/>
                  </a:lnTo>
                  <a:lnTo>
                    <a:pt x="411" y="805"/>
                  </a:lnTo>
                  <a:lnTo>
                    <a:pt x="427" y="816"/>
                  </a:lnTo>
                  <a:lnTo>
                    <a:pt x="444" y="830"/>
                  </a:lnTo>
                  <a:lnTo>
                    <a:pt x="462" y="846"/>
                  </a:lnTo>
                  <a:lnTo>
                    <a:pt x="480" y="866"/>
                  </a:lnTo>
                  <a:lnTo>
                    <a:pt x="499" y="887"/>
                  </a:lnTo>
                  <a:lnTo>
                    <a:pt x="517" y="908"/>
                  </a:lnTo>
                  <a:lnTo>
                    <a:pt x="554" y="952"/>
                  </a:lnTo>
                  <a:lnTo>
                    <a:pt x="589" y="993"/>
                  </a:lnTo>
                  <a:lnTo>
                    <a:pt x="607" y="1011"/>
                  </a:lnTo>
                  <a:lnTo>
                    <a:pt x="623" y="1025"/>
                  </a:lnTo>
                  <a:lnTo>
                    <a:pt x="631" y="1031"/>
                  </a:lnTo>
                  <a:lnTo>
                    <a:pt x="638" y="1037"/>
                  </a:lnTo>
                  <a:lnTo>
                    <a:pt x="646" y="1041"/>
                  </a:lnTo>
                  <a:lnTo>
                    <a:pt x="652" y="1045"/>
                  </a:lnTo>
                  <a:lnTo>
                    <a:pt x="659" y="1049"/>
                  </a:lnTo>
                  <a:lnTo>
                    <a:pt x="665" y="1053"/>
                  </a:lnTo>
                  <a:lnTo>
                    <a:pt x="671" y="1057"/>
                  </a:lnTo>
                  <a:lnTo>
                    <a:pt x="675" y="1064"/>
                  </a:lnTo>
                  <a:lnTo>
                    <a:pt x="680" y="1070"/>
                  </a:lnTo>
                  <a:lnTo>
                    <a:pt x="684" y="1078"/>
                  </a:lnTo>
                  <a:lnTo>
                    <a:pt x="687" y="1086"/>
                  </a:lnTo>
                  <a:lnTo>
                    <a:pt x="690" y="1094"/>
                  </a:lnTo>
                  <a:lnTo>
                    <a:pt x="696" y="1114"/>
                  </a:lnTo>
                  <a:lnTo>
                    <a:pt x="699" y="1135"/>
                  </a:lnTo>
                  <a:lnTo>
                    <a:pt x="701" y="1156"/>
                  </a:lnTo>
                  <a:lnTo>
                    <a:pt x="701" y="1179"/>
                  </a:lnTo>
                  <a:lnTo>
                    <a:pt x="701" y="1202"/>
                  </a:lnTo>
                  <a:lnTo>
                    <a:pt x="699" y="1225"/>
                  </a:lnTo>
                  <a:lnTo>
                    <a:pt x="697" y="1248"/>
                  </a:lnTo>
                  <a:lnTo>
                    <a:pt x="694" y="1269"/>
                  </a:lnTo>
                  <a:lnTo>
                    <a:pt x="689" y="1289"/>
                  </a:lnTo>
                  <a:lnTo>
                    <a:pt x="684" y="1308"/>
                  </a:lnTo>
                  <a:lnTo>
                    <a:pt x="678" y="1323"/>
                  </a:lnTo>
                  <a:lnTo>
                    <a:pt x="673" y="1336"/>
                  </a:lnTo>
                  <a:lnTo>
                    <a:pt x="665" y="1349"/>
                  </a:lnTo>
                  <a:lnTo>
                    <a:pt x="653" y="1362"/>
                  </a:lnTo>
                  <a:lnTo>
                    <a:pt x="639" y="1377"/>
                  </a:lnTo>
                  <a:lnTo>
                    <a:pt x="622" y="1393"/>
                  </a:lnTo>
                  <a:lnTo>
                    <a:pt x="583" y="1426"/>
                  </a:lnTo>
                  <a:lnTo>
                    <a:pt x="539" y="1460"/>
                  </a:lnTo>
                  <a:lnTo>
                    <a:pt x="496" y="1494"/>
                  </a:lnTo>
                  <a:lnTo>
                    <a:pt x="458" y="1525"/>
                  </a:lnTo>
                  <a:lnTo>
                    <a:pt x="442" y="1539"/>
                  </a:lnTo>
                  <a:lnTo>
                    <a:pt x="429" y="1554"/>
                  </a:lnTo>
                  <a:lnTo>
                    <a:pt x="424" y="1559"/>
                  </a:lnTo>
                  <a:lnTo>
                    <a:pt x="418" y="1566"/>
                  </a:lnTo>
                  <a:lnTo>
                    <a:pt x="415" y="1571"/>
                  </a:lnTo>
                  <a:lnTo>
                    <a:pt x="413" y="1576"/>
                  </a:lnTo>
                  <a:lnTo>
                    <a:pt x="410" y="1591"/>
                  </a:lnTo>
                  <a:lnTo>
                    <a:pt x="406" y="1613"/>
                  </a:lnTo>
                  <a:lnTo>
                    <a:pt x="404" y="1644"/>
                  </a:lnTo>
                  <a:lnTo>
                    <a:pt x="402" y="1682"/>
                  </a:lnTo>
                  <a:lnTo>
                    <a:pt x="400" y="1771"/>
                  </a:lnTo>
                  <a:lnTo>
                    <a:pt x="399" y="1874"/>
                  </a:lnTo>
                  <a:lnTo>
                    <a:pt x="398" y="1981"/>
                  </a:lnTo>
                  <a:lnTo>
                    <a:pt x="397" y="2084"/>
                  </a:lnTo>
                  <a:lnTo>
                    <a:pt x="395" y="2174"/>
                  </a:lnTo>
                  <a:lnTo>
                    <a:pt x="392" y="2243"/>
                  </a:lnTo>
                  <a:lnTo>
                    <a:pt x="391" y="2268"/>
                  </a:lnTo>
                  <a:lnTo>
                    <a:pt x="391" y="2290"/>
                  </a:lnTo>
                  <a:lnTo>
                    <a:pt x="393" y="2309"/>
                  </a:lnTo>
                  <a:lnTo>
                    <a:pt x="397" y="2326"/>
                  </a:lnTo>
                  <a:lnTo>
                    <a:pt x="401" y="2340"/>
                  </a:lnTo>
                  <a:lnTo>
                    <a:pt x="406" y="2352"/>
                  </a:lnTo>
                  <a:lnTo>
                    <a:pt x="413" y="2363"/>
                  </a:lnTo>
                  <a:lnTo>
                    <a:pt x="420" y="2372"/>
                  </a:lnTo>
                  <a:lnTo>
                    <a:pt x="429" y="2381"/>
                  </a:lnTo>
                  <a:lnTo>
                    <a:pt x="438" y="2388"/>
                  </a:lnTo>
                  <a:lnTo>
                    <a:pt x="447" y="2396"/>
                  </a:lnTo>
                  <a:lnTo>
                    <a:pt x="456" y="2404"/>
                  </a:lnTo>
                  <a:lnTo>
                    <a:pt x="466" y="2411"/>
                  </a:lnTo>
                  <a:lnTo>
                    <a:pt x="476" y="2420"/>
                  </a:lnTo>
                  <a:lnTo>
                    <a:pt x="486" y="2430"/>
                  </a:lnTo>
                  <a:lnTo>
                    <a:pt x="497" y="2441"/>
                  </a:lnTo>
                  <a:lnTo>
                    <a:pt x="506" y="2451"/>
                  </a:lnTo>
                  <a:lnTo>
                    <a:pt x="518" y="2461"/>
                  </a:lnTo>
                  <a:lnTo>
                    <a:pt x="530" y="2470"/>
                  </a:lnTo>
                  <a:lnTo>
                    <a:pt x="543" y="2478"/>
                  </a:lnTo>
                  <a:lnTo>
                    <a:pt x="558" y="2484"/>
                  </a:lnTo>
                  <a:lnTo>
                    <a:pt x="572" y="2491"/>
                  </a:lnTo>
                  <a:lnTo>
                    <a:pt x="587" y="2496"/>
                  </a:lnTo>
                  <a:lnTo>
                    <a:pt x="601" y="2502"/>
                  </a:lnTo>
                  <a:lnTo>
                    <a:pt x="632" y="2512"/>
                  </a:lnTo>
                  <a:lnTo>
                    <a:pt x="662" y="2523"/>
                  </a:lnTo>
                  <a:lnTo>
                    <a:pt x="676" y="2530"/>
                  </a:lnTo>
                  <a:lnTo>
                    <a:pt x="689" y="2537"/>
                  </a:lnTo>
                  <a:lnTo>
                    <a:pt x="702" y="2545"/>
                  </a:lnTo>
                  <a:lnTo>
                    <a:pt x="714" y="2555"/>
                  </a:lnTo>
                  <a:lnTo>
                    <a:pt x="742" y="2578"/>
                  </a:lnTo>
                  <a:lnTo>
                    <a:pt x="773" y="2605"/>
                  </a:lnTo>
                  <a:lnTo>
                    <a:pt x="808" y="2635"/>
                  </a:lnTo>
                  <a:lnTo>
                    <a:pt x="845" y="2667"/>
                  </a:lnTo>
                  <a:lnTo>
                    <a:pt x="882" y="2697"/>
                  </a:lnTo>
                  <a:lnTo>
                    <a:pt x="917" y="2725"/>
                  </a:lnTo>
                  <a:lnTo>
                    <a:pt x="933" y="2737"/>
                  </a:lnTo>
                  <a:lnTo>
                    <a:pt x="948" y="2747"/>
                  </a:lnTo>
                  <a:lnTo>
                    <a:pt x="962" y="2756"/>
                  </a:lnTo>
                  <a:lnTo>
                    <a:pt x="976" y="2763"/>
                  </a:lnTo>
                  <a:lnTo>
                    <a:pt x="986" y="2768"/>
                  </a:lnTo>
                  <a:lnTo>
                    <a:pt x="998" y="2772"/>
                  </a:lnTo>
                  <a:lnTo>
                    <a:pt x="1010" y="2776"/>
                  </a:lnTo>
                  <a:lnTo>
                    <a:pt x="1021" y="2778"/>
                  </a:lnTo>
                  <a:lnTo>
                    <a:pt x="1045" y="2781"/>
                  </a:lnTo>
                  <a:lnTo>
                    <a:pt x="1067" y="2783"/>
                  </a:lnTo>
                  <a:lnTo>
                    <a:pt x="1090" y="2786"/>
                  </a:lnTo>
                  <a:lnTo>
                    <a:pt x="1112" y="2789"/>
                  </a:lnTo>
                  <a:lnTo>
                    <a:pt x="1121" y="2792"/>
                  </a:lnTo>
                  <a:lnTo>
                    <a:pt x="1132" y="2795"/>
                  </a:lnTo>
                  <a:lnTo>
                    <a:pt x="1142" y="2800"/>
                  </a:lnTo>
                  <a:lnTo>
                    <a:pt x="1152" y="2804"/>
                  </a:lnTo>
                  <a:lnTo>
                    <a:pt x="1159" y="2811"/>
                  </a:lnTo>
                  <a:lnTo>
                    <a:pt x="1165" y="2817"/>
                  </a:lnTo>
                  <a:lnTo>
                    <a:pt x="1169" y="2826"/>
                  </a:lnTo>
                  <a:lnTo>
                    <a:pt x="1173" y="2836"/>
                  </a:lnTo>
                  <a:lnTo>
                    <a:pt x="1176" y="2846"/>
                  </a:lnTo>
                  <a:lnTo>
                    <a:pt x="1177" y="2858"/>
                  </a:lnTo>
                  <a:lnTo>
                    <a:pt x="1178" y="2872"/>
                  </a:lnTo>
                  <a:lnTo>
                    <a:pt x="1178" y="2885"/>
                  </a:lnTo>
                  <a:lnTo>
                    <a:pt x="1177" y="2911"/>
                  </a:lnTo>
                  <a:lnTo>
                    <a:pt x="1175" y="2937"/>
                  </a:lnTo>
                  <a:lnTo>
                    <a:pt x="1171" y="2961"/>
                  </a:lnTo>
                  <a:lnTo>
                    <a:pt x="1167" y="298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42"/>
            <p:cNvSpPr>
              <a:spLocks noChangeAspect="1"/>
            </p:cNvSpPr>
            <p:nvPr/>
          </p:nvSpPr>
          <p:spPr bwMode="auto">
            <a:xfrm>
              <a:off x="4307" y="1083"/>
              <a:ext cx="518" cy="445"/>
            </a:xfrm>
            <a:custGeom>
              <a:avLst/>
              <a:gdLst>
                <a:gd name="T0" fmla="*/ 0 w 3916"/>
                <a:gd name="T1" fmla="*/ 0 h 3156"/>
                <a:gd name="T2" fmla="*/ 0 w 3916"/>
                <a:gd name="T3" fmla="*/ 0 h 3156"/>
                <a:gd name="T4" fmla="*/ 0 w 3916"/>
                <a:gd name="T5" fmla="*/ 0 h 3156"/>
                <a:gd name="T6" fmla="*/ 0 w 3916"/>
                <a:gd name="T7" fmla="*/ 0 h 3156"/>
                <a:gd name="T8" fmla="*/ 0 w 3916"/>
                <a:gd name="T9" fmla="*/ 0 h 3156"/>
                <a:gd name="T10" fmla="*/ 0 w 3916"/>
                <a:gd name="T11" fmla="*/ 0 h 3156"/>
                <a:gd name="T12" fmla="*/ 0 w 3916"/>
                <a:gd name="T13" fmla="*/ 0 h 3156"/>
                <a:gd name="T14" fmla="*/ 0 w 3916"/>
                <a:gd name="T15" fmla="*/ 0 h 3156"/>
                <a:gd name="T16" fmla="*/ 0 w 3916"/>
                <a:gd name="T17" fmla="*/ 0 h 3156"/>
                <a:gd name="T18" fmla="*/ 0 w 3916"/>
                <a:gd name="T19" fmla="*/ 0 h 3156"/>
                <a:gd name="T20" fmla="*/ 0 w 3916"/>
                <a:gd name="T21" fmla="*/ 0 h 3156"/>
                <a:gd name="T22" fmla="*/ 0 w 3916"/>
                <a:gd name="T23" fmla="*/ 0 h 3156"/>
                <a:gd name="T24" fmla="*/ 0 w 3916"/>
                <a:gd name="T25" fmla="*/ 0 h 3156"/>
                <a:gd name="T26" fmla="*/ 0 w 3916"/>
                <a:gd name="T27" fmla="*/ 0 h 3156"/>
                <a:gd name="T28" fmla="*/ 0 w 3916"/>
                <a:gd name="T29" fmla="*/ 0 h 3156"/>
                <a:gd name="T30" fmla="*/ 0 w 3916"/>
                <a:gd name="T31" fmla="*/ 0 h 3156"/>
                <a:gd name="T32" fmla="*/ 0 w 3916"/>
                <a:gd name="T33" fmla="*/ 0 h 3156"/>
                <a:gd name="T34" fmla="*/ 0 w 3916"/>
                <a:gd name="T35" fmla="*/ 0 h 3156"/>
                <a:gd name="T36" fmla="*/ 0 w 3916"/>
                <a:gd name="T37" fmla="*/ 0 h 3156"/>
                <a:gd name="T38" fmla="*/ 0 w 3916"/>
                <a:gd name="T39" fmla="*/ 0 h 3156"/>
                <a:gd name="T40" fmla="*/ 0 w 3916"/>
                <a:gd name="T41" fmla="*/ 0 h 3156"/>
                <a:gd name="T42" fmla="*/ 0 w 3916"/>
                <a:gd name="T43" fmla="*/ 0 h 3156"/>
                <a:gd name="T44" fmla="*/ 0 w 3916"/>
                <a:gd name="T45" fmla="*/ 0 h 3156"/>
                <a:gd name="T46" fmla="*/ 0 w 3916"/>
                <a:gd name="T47" fmla="*/ 0 h 3156"/>
                <a:gd name="T48" fmla="*/ 0 w 3916"/>
                <a:gd name="T49" fmla="*/ 0 h 3156"/>
                <a:gd name="T50" fmla="*/ 0 w 3916"/>
                <a:gd name="T51" fmla="*/ 0 h 3156"/>
                <a:gd name="T52" fmla="*/ 0 w 3916"/>
                <a:gd name="T53" fmla="*/ 0 h 3156"/>
                <a:gd name="T54" fmla="*/ 0 w 3916"/>
                <a:gd name="T55" fmla="*/ 0 h 3156"/>
                <a:gd name="T56" fmla="*/ 0 w 3916"/>
                <a:gd name="T57" fmla="*/ 0 h 3156"/>
                <a:gd name="T58" fmla="*/ 0 w 3916"/>
                <a:gd name="T59" fmla="*/ 0 h 3156"/>
                <a:gd name="T60" fmla="*/ 0 w 3916"/>
                <a:gd name="T61" fmla="*/ 0 h 3156"/>
                <a:gd name="T62" fmla="*/ 0 w 3916"/>
                <a:gd name="T63" fmla="*/ 0 h 3156"/>
                <a:gd name="T64" fmla="*/ 0 w 3916"/>
                <a:gd name="T65" fmla="*/ 0 h 3156"/>
                <a:gd name="T66" fmla="*/ 0 w 3916"/>
                <a:gd name="T67" fmla="*/ 0 h 3156"/>
                <a:gd name="T68" fmla="*/ 0 w 3916"/>
                <a:gd name="T69" fmla="*/ 0 h 3156"/>
                <a:gd name="T70" fmla="*/ 0 w 3916"/>
                <a:gd name="T71" fmla="*/ 0 h 3156"/>
                <a:gd name="T72" fmla="*/ 0 w 3916"/>
                <a:gd name="T73" fmla="*/ 0 h 3156"/>
                <a:gd name="T74" fmla="*/ 0 w 3916"/>
                <a:gd name="T75" fmla="*/ 0 h 3156"/>
                <a:gd name="T76" fmla="*/ 0 w 3916"/>
                <a:gd name="T77" fmla="*/ 0 h 3156"/>
                <a:gd name="T78" fmla="*/ 0 w 3916"/>
                <a:gd name="T79" fmla="*/ 0 h 3156"/>
                <a:gd name="T80" fmla="*/ 0 w 3916"/>
                <a:gd name="T81" fmla="*/ 0 h 3156"/>
                <a:gd name="T82" fmla="*/ 0 w 3916"/>
                <a:gd name="T83" fmla="*/ 0 h 3156"/>
                <a:gd name="T84" fmla="*/ 0 w 3916"/>
                <a:gd name="T85" fmla="*/ 0 h 3156"/>
                <a:gd name="T86" fmla="*/ 0 w 3916"/>
                <a:gd name="T87" fmla="*/ 0 h 3156"/>
                <a:gd name="T88" fmla="*/ 0 w 3916"/>
                <a:gd name="T89" fmla="*/ 0 h 3156"/>
                <a:gd name="T90" fmla="*/ 0 w 3916"/>
                <a:gd name="T91" fmla="*/ 0 h 3156"/>
                <a:gd name="T92" fmla="*/ 0 w 3916"/>
                <a:gd name="T93" fmla="*/ 0 h 3156"/>
                <a:gd name="T94" fmla="*/ 0 w 3916"/>
                <a:gd name="T95" fmla="*/ 0 h 3156"/>
                <a:gd name="T96" fmla="*/ 0 w 3916"/>
                <a:gd name="T97" fmla="*/ 0 h 3156"/>
                <a:gd name="T98" fmla="*/ 0 w 3916"/>
                <a:gd name="T99" fmla="*/ 0 h 3156"/>
                <a:gd name="T100" fmla="*/ 0 w 3916"/>
                <a:gd name="T101" fmla="*/ 0 h 3156"/>
                <a:gd name="T102" fmla="*/ 0 w 3916"/>
                <a:gd name="T103" fmla="*/ 0 h 3156"/>
                <a:gd name="T104" fmla="*/ 0 w 3916"/>
                <a:gd name="T105" fmla="*/ 0 h 3156"/>
                <a:gd name="T106" fmla="*/ 0 w 3916"/>
                <a:gd name="T107" fmla="*/ 0 h 3156"/>
                <a:gd name="T108" fmla="*/ 0 w 3916"/>
                <a:gd name="T109" fmla="*/ 0 h 3156"/>
                <a:gd name="T110" fmla="*/ 0 w 3916"/>
                <a:gd name="T111" fmla="*/ 0 h 3156"/>
                <a:gd name="T112" fmla="*/ 0 w 3916"/>
                <a:gd name="T113" fmla="*/ 0 h 3156"/>
                <a:gd name="T114" fmla="*/ 0 w 3916"/>
                <a:gd name="T115" fmla="*/ 0 h 3156"/>
                <a:gd name="T116" fmla="*/ 0 w 3916"/>
                <a:gd name="T117" fmla="*/ 0 h 3156"/>
                <a:gd name="T118" fmla="*/ 0 w 3916"/>
                <a:gd name="T119" fmla="*/ 0 h 31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916"/>
                <a:gd name="T181" fmla="*/ 0 h 3156"/>
                <a:gd name="T182" fmla="*/ 3916 w 3916"/>
                <a:gd name="T183" fmla="*/ 3156 h 31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916" h="3156">
                  <a:moveTo>
                    <a:pt x="1167" y="2980"/>
                  </a:moveTo>
                  <a:lnTo>
                    <a:pt x="1285" y="2980"/>
                  </a:lnTo>
                  <a:lnTo>
                    <a:pt x="1291" y="2980"/>
                  </a:lnTo>
                  <a:lnTo>
                    <a:pt x="1311" y="2978"/>
                  </a:lnTo>
                  <a:lnTo>
                    <a:pt x="1338" y="2974"/>
                  </a:lnTo>
                  <a:lnTo>
                    <a:pt x="1368" y="2968"/>
                  </a:lnTo>
                  <a:lnTo>
                    <a:pt x="1385" y="2964"/>
                  </a:lnTo>
                  <a:lnTo>
                    <a:pt x="1401" y="2959"/>
                  </a:lnTo>
                  <a:lnTo>
                    <a:pt x="1415" y="2952"/>
                  </a:lnTo>
                  <a:lnTo>
                    <a:pt x="1429" y="2946"/>
                  </a:lnTo>
                  <a:lnTo>
                    <a:pt x="1435" y="2941"/>
                  </a:lnTo>
                  <a:lnTo>
                    <a:pt x="1440" y="2938"/>
                  </a:lnTo>
                  <a:lnTo>
                    <a:pt x="1446" y="2932"/>
                  </a:lnTo>
                  <a:lnTo>
                    <a:pt x="1450" y="2928"/>
                  </a:lnTo>
                  <a:lnTo>
                    <a:pt x="1454" y="2924"/>
                  </a:lnTo>
                  <a:lnTo>
                    <a:pt x="1457" y="2918"/>
                  </a:lnTo>
                  <a:lnTo>
                    <a:pt x="1459" y="2913"/>
                  </a:lnTo>
                  <a:lnTo>
                    <a:pt x="1461" y="2906"/>
                  </a:lnTo>
                  <a:lnTo>
                    <a:pt x="1464" y="2875"/>
                  </a:lnTo>
                  <a:lnTo>
                    <a:pt x="1470" y="2832"/>
                  </a:lnTo>
                  <a:lnTo>
                    <a:pt x="1476" y="2784"/>
                  </a:lnTo>
                  <a:lnTo>
                    <a:pt x="1483" y="2734"/>
                  </a:lnTo>
                  <a:lnTo>
                    <a:pt x="1488" y="2687"/>
                  </a:lnTo>
                  <a:lnTo>
                    <a:pt x="1492" y="2647"/>
                  </a:lnTo>
                  <a:lnTo>
                    <a:pt x="1496" y="2620"/>
                  </a:lnTo>
                  <a:lnTo>
                    <a:pt x="1498" y="2610"/>
                  </a:lnTo>
                  <a:lnTo>
                    <a:pt x="1502" y="2602"/>
                  </a:lnTo>
                  <a:lnTo>
                    <a:pt x="1516" y="2579"/>
                  </a:lnTo>
                  <a:lnTo>
                    <a:pt x="1537" y="2546"/>
                  </a:lnTo>
                  <a:lnTo>
                    <a:pt x="1564" y="2508"/>
                  </a:lnTo>
                  <a:lnTo>
                    <a:pt x="1580" y="2490"/>
                  </a:lnTo>
                  <a:lnTo>
                    <a:pt x="1596" y="2471"/>
                  </a:lnTo>
                  <a:lnTo>
                    <a:pt x="1613" y="2454"/>
                  </a:lnTo>
                  <a:lnTo>
                    <a:pt x="1631" y="2438"/>
                  </a:lnTo>
                  <a:lnTo>
                    <a:pt x="1639" y="2432"/>
                  </a:lnTo>
                  <a:lnTo>
                    <a:pt x="1648" y="2425"/>
                  </a:lnTo>
                  <a:lnTo>
                    <a:pt x="1657" y="2420"/>
                  </a:lnTo>
                  <a:lnTo>
                    <a:pt x="1665" y="2416"/>
                  </a:lnTo>
                  <a:lnTo>
                    <a:pt x="1674" y="2411"/>
                  </a:lnTo>
                  <a:lnTo>
                    <a:pt x="1684" y="2409"/>
                  </a:lnTo>
                  <a:lnTo>
                    <a:pt x="1693" y="2407"/>
                  </a:lnTo>
                  <a:lnTo>
                    <a:pt x="1701" y="2407"/>
                  </a:lnTo>
                  <a:lnTo>
                    <a:pt x="1719" y="2406"/>
                  </a:lnTo>
                  <a:lnTo>
                    <a:pt x="1737" y="2404"/>
                  </a:lnTo>
                  <a:lnTo>
                    <a:pt x="1756" y="2400"/>
                  </a:lnTo>
                  <a:lnTo>
                    <a:pt x="1774" y="2396"/>
                  </a:lnTo>
                  <a:lnTo>
                    <a:pt x="1811" y="2386"/>
                  </a:lnTo>
                  <a:lnTo>
                    <a:pt x="1847" y="2377"/>
                  </a:lnTo>
                  <a:lnTo>
                    <a:pt x="1864" y="2374"/>
                  </a:lnTo>
                  <a:lnTo>
                    <a:pt x="1880" y="2372"/>
                  </a:lnTo>
                  <a:lnTo>
                    <a:pt x="1895" y="2371"/>
                  </a:lnTo>
                  <a:lnTo>
                    <a:pt x="1909" y="2371"/>
                  </a:lnTo>
                  <a:lnTo>
                    <a:pt x="1916" y="2372"/>
                  </a:lnTo>
                  <a:lnTo>
                    <a:pt x="1922" y="2374"/>
                  </a:lnTo>
                  <a:lnTo>
                    <a:pt x="1928" y="2376"/>
                  </a:lnTo>
                  <a:lnTo>
                    <a:pt x="1933" y="2379"/>
                  </a:lnTo>
                  <a:lnTo>
                    <a:pt x="1939" y="2383"/>
                  </a:lnTo>
                  <a:lnTo>
                    <a:pt x="1943" y="2386"/>
                  </a:lnTo>
                  <a:lnTo>
                    <a:pt x="1947" y="2392"/>
                  </a:lnTo>
                  <a:lnTo>
                    <a:pt x="1951" y="2397"/>
                  </a:lnTo>
                  <a:lnTo>
                    <a:pt x="1959" y="2411"/>
                  </a:lnTo>
                  <a:lnTo>
                    <a:pt x="1970" y="2426"/>
                  </a:lnTo>
                  <a:lnTo>
                    <a:pt x="1983" y="2445"/>
                  </a:lnTo>
                  <a:lnTo>
                    <a:pt x="1999" y="2465"/>
                  </a:lnTo>
                  <a:lnTo>
                    <a:pt x="2015" y="2486"/>
                  </a:lnTo>
                  <a:lnTo>
                    <a:pt x="2033" y="2507"/>
                  </a:lnTo>
                  <a:lnTo>
                    <a:pt x="2052" y="2529"/>
                  </a:lnTo>
                  <a:lnTo>
                    <a:pt x="2071" y="2550"/>
                  </a:lnTo>
                  <a:lnTo>
                    <a:pt x="2092" y="2570"/>
                  </a:lnTo>
                  <a:lnTo>
                    <a:pt x="2112" y="2590"/>
                  </a:lnTo>
                  <a:lnTo>
                    <a:pt x="2132" y="2606"/>
                  </a:lnTo>
                  <a:lnTo>
                    <a:pt x="2152" y="2621"/>
                  </a:lnTo>
                  <a:lnTo>
                    <a:pt x="2162" y="2628"/>
                  </a:lnTo>
                  <a:lnTo>
                    <a:pt x="2170" y="2633"/>
                  </a:lnTo>
                  <a:lnTo>
                    <a:pt x="2179" y="2638"/>
                  </a:lnTo>
                  <a:lnTo>
                    <a:pt x="2188" y="2642"/>
                  </a:lnTo>
                  <a:lnTo>
                    <a:pt x="2197" y="2645"/>
                  </a:lnTo>
                  <a:lnTo>
                    <a:pt x="2205" y="2646"/>
                  </a:lnTo>
                  <a:lnTo>
                    <a:pt x="2213" y="2647"/>
                  </a:lnTo>
                  <a:lnTo>
                    <a:pt x="2219" y="2647"/>
                  </a:lnTo>
                  <a:lnTo>
                    <a:pt x="2232" y="2646"/>
                  </a:lnTo>
                  <a:lnTo>
                    <a:pt x="2246" y="2645"/>
                  </a:lnTo>
                  <a:lnTo>
                    <a:pt x="2256" y="2645"/>
                  </a:lnTo>
                  <a:lnTo>
                    <a:pt x="2266" y="2646"/>
                  </a:lnTo>
                  <a:lnTo>
                    <a:pt x="2286" y="2648"/>
                  </a:lnTo>
                  <a:lnTo>
                    <a:pt x="2304" y="2652"/>
                  </a:lnTo>
                  <a:lnTo>
                    <a:pt x="2323" y="2655"/>
                  </a:lnTo>
                  <a:lnTo>
                    <a:pt x="2343" y="2657"/>
                  </a:lnTo>
                  <a:lnTo>
                    <a:pt x="2354" y="2658"/>
                  </a:lnTo>
                  <a:lnTo>
                    <a:pt x="2367" y="2658"/>
                  </a:lnTo>
                  <a:lnTo>
                    <a:pt x="2380" y="2658"/>
                  </a:lnTo>
                  <a:lnTo>
                    <a:pt x="2396" y="2656"/>
                  </a:lnTo>
                  <a:lnTo>
                    <a:pt x="2425" y="2653"/>
                  </a:lnTo>
                  <a:lnTo>
                    <a:pt x="2453" y="2648"/>
                  </a:lnTo>
                  <a:lnTo>
                    <a:pt x="2465" y="2646"/>
                  </a:lnTo>
                  <a:lnTo>
                    <a:pt x="2477" y="2644"/>
                  </a:lnTo>
                  <a:lnTo>
                    <a:pt x="2489" y="2644"/>
                  </a:lnTo>
                  <a:lnTo>
                    <a:pt x="2500" y="2644"/>
                  </a:lnTo>
                  <a:lnTo>
                    <a:pt x="2510" y="2645"/>
                  </a:lnTo>
                  <a:lnTo>
                    <a:pt x="2520" y="2647"/>
                  </a:lnTo>
                  <a:lnTo>
                    <a:pt x="2529" y="2651"/>
                  </a:lnTo>
                  <a:lnTo>
                    <a:pt x="2536" y="2655"/>
                  </a:lnTo>
                  <a:lnTo>
                    <a:pt x="2544" y="2661"/>
                  </a:lnTo>
                  <a:lnTo>
                    <a:pt x="2550" y="2670"/>
                  </a:lnTo>
                  <a:lnTo>
                    <a:pt x="2557" y="2681"/>
                  </a:lnTo>
                  <a:lnTo>
                    <a:pt x="2562" y="2693"/>
                  </a:lnTo>
                  <a:lnTo>
                    <a:pt x="2568" y="2707"/>
                  </a:lnTo>
                  <a:lnTo>
                    <a:pt x="2574" y="2720"/>
                  </a:lnTo>
                  <a:lnTo>
                    <a:pt x="2581" y="2733"/>
                  </a:lnTo>
                  <a:lnTo>
                    <a:pt x="2588" y="2745"/>
                  </a:lnTo>
                  <a:lnTo>
                    <a:pt x="2604" y="2767"/>
                  </a:lnTo>
                  <a:lnTo>
                    <a:pt x="2619" y="2787"/>
                  </a:lnTo>
                  <a:lnTo>
                    <a:pt x="2644" y="2814"/>
                  </a:lnTo>
                  <a:lnTo>
                    <a:pt x="2655" y="2824"/>
                  </a:lnTo>
                  <a:lnTo>
                    <a:pt x="2831" y="2914"/>
                  </a:lnTo>
                  <a:lnTo>
                    <a:pt x="2830" y="2903"/>
                  </a:lnTo>
                  <a:lnTo>
                    <a:pt x="2830" y="2893"/>
                  </a:lnTo>
                  <a:lnTo>
                    <a:pt x="2831" y="2883"/>
                  </a:lnTo>
                  <a:lnTo>
                    <a:pt x="2834" y="2875"/>
                  </a:lnTo>
                  <a:lnTo>
                    <a:pt x="2839" y="2866"/>
                  </a:lnTo>
                  <a:lnTo>
                    <a:pt x="2844" y="2858"/>
                  </a:lnTo>
                  <a:lnTo>
                    <a:pt x="2851" y="2851"/>
                  </a:lnTo>
                  <a:lnTo>
                    <a:pt x="2858" y="2844"/>
                  </a:lnTo>
                  <a:lnTo>
                    <a:pt x="2867" y="2838"/>
                  </a:lnTo>
                  <a:lnTo>
                    <a:pt x="2876" y="2832"/>
                  </a:lnTo>
                  <a:lnTo>
                    <a:pt x="2885" y="2827"/>
                  </a:lnTo>
                  <a:lnTo>
                    <a:pt x="2896" y="2823"/>
                  </a:lnTo>
                  <a:lnTo>
                    <a:pt x="2918" y="2815"/>
                  </a:lnTo>
                  <a:lnTo>
                    <a:pt x="2941" y="2808"/>
                  </a:lnTo>
                  <a:lnTo>
                    <a:pt x="2964" y="2803"/>
                  </a:lnTo>
                  <a:lnTo>
                    <a:pt x="2987" y="2800"/>
                  </a:lnTo>
                  <a:lnTo>
                    <a:pt x="3008" y="2796"/>
                  </a:lnTo>
                  <a:lnTo>
                    <a:pt x="3027" y="2794"/>
                  </a:lnTo>
                  <a:lnTo>
                    <a:pt x="3056" y="2793"/>
                  </a:lnTo>
                  <a:lnTo>
                    <a:pt x="3067" y="2793"/>
                  </a:lnTo>
                  <a:lnTo>
                    <a:pt x="3067" y="2795"/>
                  </a:lnTo>
                  <a:lnTo>
                    <a:pt x="3067" y="2803"/>
                  </a:lnTo>
                  <a:lnTo>
                    <a:pt x="3067" y="2817"/>
                  </a:lnTo>
                  <a:lnTo>
                    <a:pt x="3066" y="2837"/>
                  </a:lnTo>
                  <a:lnTo>
                    <a:pt x="3064" y="2862"/>
                  </a:lnTo>
                  <a:lnTo>
                    <a:pt x="3062" y="2892"/>
                  </a:lnTo>
                  <a:lnTo>
                    <a:pt x="3058" y="2929"/>
                  </a:lnTo>
                  <a:lnTo>
                    <a:pt x="3054" y="2974"/>
                  </a:lnTo>
                  <a:lnTo>
                    <a:pt x="3052" y="2996"/>
                  </a:lnTo>
                  <a:lnTo>
                    <a:pt x="3052" y="3016"/>
                  </a:lnTo>
                  <a:lnTo>
                    <a:pt x="3054" y="3034"/>
                  </a:lnTo>
                  <a:lnTo>
                    <a:pt x="3057" y="3050"/>
                  </a:lnTo>
                  <a:lnTo>
                    <a:pt x="3063" y="3065"/>
                  </a:lnTo>
                  <a:lnTo>
                    <a:pt x="3069" y="3078"/>
                  </a:lnTo>
                  <a:lnTo>
                    <a:pt x="3077" y="3089"/>
                  </a:lnTo>
                  <a:lnTo>
                    <a:pt x="3087" y="3100"/>
                  </a:lnTo>
                  <a:lnTo>
                    <a:pt x="3097" y="3109"/>
                  </a:lnTo>
                  <a:lnTo>
                    <a:pt x="3109" y="3117"/>
                  </a:lnTo>
                  <a:lnTo>
                    <a:pt x="3121" y="3125"/>
                  </a:lnTo>
                  <a:lnTo>
                    <a:pt x="3134" y="3132"/>
                  </a:lnTo>
                  <a:lnTo>
                    <a:pt x="3162" y="3144"/>
                  </a:lnTo>
                  <a:lnTo>
                    <a:pt x="3192" y="3153"/>
                  </a:lnTo>
                  <a:lnTo>
                    <a:pt x="3200" y="3156"/>
                  </a:lnTo>
                  <a:lnTo>
                    <a:pt x="3208" y="3156"/>
                  </a:lnTo>
                  <a:lnTo>
                    <a:pt x="3214" y="3156"/>
                  </a:lnTo>
                  <a:lnTo>
                    <a:pt x="3220" y="3153"/>
                  </a:lnTo>
                  <a:lnTo>
                    <a:pt x="3226" y="3149"/>
                  </a:lnTo>
                  <a:lnTo>
                    <a:pt x="3232" y="3145"/>
                  </a:lnTo>
                  <a:lnTo>
                    <a:pt x="3236" y="3139"/>
                  </a:lnTo>
                  <a:lnTo>
                    <a:pt x="3240" y="3133"/>
                  </a:lnTo>
                  <a:lnTo>
                    <a:pt x="3245" y="3126"/>
                  </a:lnTo>
                  <a:lnTo>
                    <a:pt x="3249" y="3117"/>
                  </a:lnTo>
                  <a:lnTo>
                    <a:pt x="3252" y="3109"/>
                  </a:lnTo>
                  <a:lnTo>
                    <a:pt x="3255" y="3100"/>
                  </a:lnTo>
                  <a:lnTo>
                    <a:pt x="3261" y="3080"/>
                  </a:lnTo>
                  <a:lnTo>
                    <a:pt x="3265" y="3060"/>
                  </a:lnTo>
                  <a:lnTo>
                    <a:pt x="3269" y="3039"/>
                  </a:lnTo>
                  <a:lnTo>
                    <a:pt x="3272" y="3018"/>
                  </a:lnTo>
                  <a:lnTo>
                    <a:pt x="3273" y="3000"/>
                  </a:lnTo>
                  <a:lnTo>
                    <a:pt x="3274" y="2983"/>
                  </a:lnTo>
                  <a:lnTo>
                    <a:pt x="3276" y="2955"/>
                  </a:lnTo>
                  <a:lnTo>
                    <a:pt x="3276" y="2946"/>
                  </a:lnTo>
                  <a:lnTo>
                    <a:pt x="3285" y="2943"/>
                  </a:lnTo>
                  <a:lnTo>
                    <a:pt x="3309" y="2936"/>
                  </a:lnTo>
                  <a:lnTo>
                    <a:pt x="3343" y="2925"/>
                  </a:lnTo>
                  <a:lnTo>
                    <a:pt x="3382" y="2910"/>
                  </a:lnTo>
                  <a:lnTo>
                    <a:pt x="3401" y="2900"/>
                  </a:lnTo>
                  <a:lnTo>
                    <a:pt x="3422" y="2891"/>
                  </a:lnTo>
                  <a:lnTo>
                    <a:pt x="3440" y="2880"/>
                  </a:lnTo>
                  <a:lnTo>
                    <a:pt x="3458" y="2869"/>
                  </a:lnTo>
                  <a:lnTo>
                    <a:pt x="3466" y="2864"/>
                  </a:lnTo>
                  <a:lnTo>
                    <a:pt x="3472" y="2857"/>
                  </a:lnTo>
                  <a:lnTo>
                    <a:pt x="3479" y="2852"/>
                  </a:lnTo>
                  <a:lnTo>
                    <a:pt x="3484" y="2845"/>
                  </a:lnTo>
                  <a:lnTo>
                    <a:pt x="3489" y="2840"/>
                  </a:lnTo>
                  <a:lnTo>
                    <a:pt x="3493" y="2833"/>
                  </a:lnTo>
                  <a:lnTo>
                    <a:pt x="3496" y="2827"/>
                  </a:lnTo>
                  <a:lnTo>
                    <a:pt x="3498" y="2820"/>
                  </a:lnTo>
                  <a:lnTo>
                    <a:pt x="3500" y="2808"/>
                  </a:lnTo>
                  <a:lnTo>
                    <a:pt x="3501" y="2796"/>
                  </a:lnTo>
                  <a:lnTo>
                    <a:pt x="3503" y="2786"/>
                  </a:lnTo>
                  <a:lnTo>
                    <a:pt x="3503" y="2776"/>
                  </a:lnTo>
                  <a:lnTo>
                    <a:pt x="3501" y="2766"/>
                  </a:lnTo>
                  <a:lnTo>
                    <a:pt x="3499" y="2756"/>
                  </a:lnTo>
                  <a:lnTo>
                    <a:pt x="3496" y="2747"/>
                  </a:lnTo>
                  <a:lnTo>
                    <a:pt x="3491" y="2739"/>
                  </a:lnTo>
                  <a:lnTo>
                    <a:pt x="3485" y="2731"/>
                  </a:lnTo>
                  <a:lnTo>
                    <a:pt x="3477" y="2722"/>
                  </a:lnTo>
                  <a:lnTo>
                    <a:pt x="3469" y="2714"/>
                  </a:lnTo>
                  <a:lnTo>
                    <a:pt x="3459" y="2705"/>
                  </a:lnTo>
                  <a:lnTo>
                    <a:pt x="3447" y="2696"/>
                  </a:lnTo>
                  <a:lnTo>
                    <a:pt x="3433" y="2688"/>
                  </a:lnTo>
                  <a:lnTo>
                    <a:pt x="3418" y="2678"/>
                  </a:lnTo>
                  <a:lnTo>
                    <a:pt x="3400" y="2668"/>
                  </a:lnTo>
                  <a:lnTo>
                    <a:pt x="3384" y="2657"/>
                  </a:lnTo>
                  <a:lnTo>
                    <a:pt x="3371" y="2647"/>
                  </a:lnTo>
                  <a:lnTo>
                    <a:pt x="3365" y="2642"/>
                  </a:lnTo>
                  <a:lnTo>
                    <a:pt x="3361" y="2636"/>
                  </a:lnTo>
                  <a:lnTo>
                    <a:pt x="3357" y="2631"/>
                  </a:lnTo>
                  <a:lnTo>
                    <a:pt x="3353" y="2626"/>
                  </a:lnTo>
                  <a:lnTo>
                    <a:pt x="3351" y="2620"/>
                  </a:lnTo>
                  <a:lnTo>
                    <a:pt x="3349" y="2616"/>
                  </a:lnTo>
                  <a:lnTo>
                    <a:pt x="3348" y="2610"/>
                  </a:lnTo>
                  <a:lnTo>
                    <a:pt x="3347" y="2605"/>
                  </a:lnTo>
                  <a:lnTo>
                    <a:pt x="3347" y="2594"/>
                  </a:lnTo>
                  <a:lnTo>
                    <a:pt x="3349" y="2583"/>
                  </a:lnTo>
                  <a:lnTo>
                    <a:pt x="3352" y="2571"/>
                  </a:lnTo>
                  <a:lnTo>
                    <a:pt x="3357" y="2560"/>
                  </a:lnTo>
                  <a:lnTo>
                    <a:pt x="3363" y="2548"/>
                  </a:lnTo>
                  <a:lnTo>
                    <a:pt x="3370" y="2537"/>
                  </a:lnTo>
                  <a:lnTo>
                    <a:pt x="3385" y="2512"/>
                  </a:lnTo>
                  <a:lnTo>
                    <a:pt x="3400" y="2487"/>
                  </a:lnTo>
                  <a:lnTo>
                    <a:pt x="3407" y="2475"/>
                  </a:lnTo>
                  <a:lnTo>
                    <a:pt x="3410" y="2468"/>
                  </a:lnTo>
                  <a:lnTo>
                    <a:pt x="3411" y="2465"/>
                  </a:lnTo>
                  <a:lnTo>
                    <a:pt x="3410" y="2461"/>
                  </a:lnTo>
                  <a:lnTo>
                    <a:pt x="3410" y="2459"/>
                  </a:lnTo>
                  <a:lnTo>
                    <a:pt x="3408" y="2458"/>
                  </a:lnTo>
                  <a:lnTo>
                    <a:pt x="3403" y="2456"/>
                  </a:lnTo>
                  <a:lnTo>
                    <a:pt x="3396" y="2456"/>
                  </a:lnTo>
                  <a:lnTo>
                    <a:pt x="3387" y="2456"/>
                  </a:lnTo>
                  <a:lnTo>
                    <a:pt x="3376" y="2458"/>
                  </a:lnTo>
                  <a:lnTo>
                    <a:pt x="3350" y="2462"/>
                  </a:lnTo>
                  <a:lnTo>
                    <a:pt x="3319" y="2466"/>
                  </a:lnTo>
                  <a:lnTo>
                    <a:pt x="3302" y="2467"/>
                  </a:lnTo>
                  <a:lnTo>
                    <a:pt x="3284" y="2466"/>
                  </a:lnTo>
                  <a:lnTo>
                    <a:pt x="3266" y="2463"/>
                  </a:lnTo>
                  <a:lnTo>
                    <a:pt x="3248" y="2459"/>
                  </a:lnTo>
                  <a:lnTo>
                    <a:pt x="3239" y="2457"/>
                  </a:lnTo>
                  <a:lnTo>
                    <a:pt x="3232" y="2453"/>
                  </a:lnTo>
                  <a:lnTo>
                    <a:pt x="3224" y="2448"/>
                  </a:lnTo>
                  <a:lnTo>
                    <a:pt x="3216" y="2443"/>
                  </a:lnTo>
                  <a:lnTo>
                    <a:pt x="3210" y="2436"/>
                  </a:lnTo>
                  <a:lnTo>
                    <a:pt x="3204" y="2430"/>
                  </a:lnTo>
                  <a:lnTo>
                    <a:pt x="3199" y="2422"/>
                  </a:lnTo>
                  <a:lnTo>
                    <a:pt x="3193" y="2413"/>
                  </a:lnTo>
                  <a:lnTo>
                    <a:pt x="3189" y="2405"/>
                  </a:lnTo>
                  <a:lnTo>
                    <a:pt x="3186" y="2395"/>
                  </a:lnTo>
                  <a:lnTo>
                    <a:pt x="3183" y="2385"/>
                  </a:lnTo>
                  <a:lnTo>
                    <a:pt x="3179" y="2375"/>
                  </a:lnTo>
                  <a:lnTo>
                    <a:pt x="3174" y="2352"/>
                  </a:lnTo>
                  <a:lnTo>
                    <a:pt x="3169" y="2330"/>
                  </a:lnTo>
                  <a:lnTo>
                    <a:pt x="3167" y="2305"/>
                  </a:lnTo>
                  <a:lnTo>
                    <a:pt x="3165" y="2280"/>
                  </a:lnTo>
                  <a:lnTo>
                    <a:pt x="3164" y="2253"/>
                  </a:lnTo>
                  <a:lnTo>
                    <a:pt x="3164" y="2227"/>
                  </a:lnTo>
                  <a:lnTo>
                    <a:pt x="3164" y="2175"/>
                  </a:lnTo>
                  <a:lnTo>
                    <a:pt x="3165" y="2126"/>
                  </a:lnTo>
                  <a:lnTo>
                    <a:pt x="3165" y="2104"/>
                  </a:lnTo>
                  <a:lnTo>
                    <a:pt x="3168" y="2085"/>
                  </a:lnTo>
                  <a:lnTo>
                    <a:pt x="3173" y="2068"/>
                  </a:lnTo>
                  <a:lnTo>
                    <a:pt x="3178" y="2054"/>
                  </a:lnTo>
                  <a:lnTo>
                    <a:pt x="3184" y="2042"/>
                  </a:lnTo>
                  <a:lnTo>
                    <a:pt x="3191" y="2031"/>
                  </a:lnTo>
                  <a:lnTo>
                    <a:pt x="3199" y="2024"/>
                  </a:lnTo>
                  <a:lnTo>
                    <a:pt x="3206" y="2017"/>
                  </a:lnTo>
                  <a:lnTo>
                    <a:pt x="3214" y="2012"/>
                  </a:lnTo>
                  <a:lnTo>
                    <a:pt x="3222" y="2007"/>
                  </a:lnTo>
                  <a:lnTo>
                    <a:pt x="3228" y="2005"/>
                  </a:lnTo>
                  <a:lnTo>
                    <a:pt x="3235" y="2003"/>
                  </a:lnTo>
                  <a:lnTo>
                    <a:pt x="3245" y="2002"/>
                  </a:lnTo>
                  <a:lnTo>
                    <a:pt x="3248" y="2001"/>
                  </a:lnTo>
                  <a:lnTo>
                    <a:pt x="3254" y="2001"/>
                  </a:lnTo>
                  <a:lnTo>
                    <a:pt x="3273" y="2000"/>
                  </a:lnTo>
                  <a:lnTo>
                    <a:pt x="3299" y="1997"/>
                  </a:lnTo>
                  <a:lnTo>
                    <a:pt x="3332" y="1991"/>
                  </a:lnTo>
                  <a:lnTo>
                    <a:pt x="3348" y="1987"/>
                  </a:lnTo>
                  <a:lnTo>
                    <a:pt x="3366" y="1981"/>
                  </a:lnTo>
                  <a:lnTo>
                    <a:pt x="3384" y="1975"/>
                  </a:lnTo>
                  <a:lnTo>
                    <a:pt x="3400" y="1966"/>
                  </a:lnTo>
                  <a:lnTo>
                    <a:pt x="3417" y="1956"/>
                  </a:lnTo>
                  <a:lnTo>
                    <a:pt x="3432" y="1945"/>
                  </a:lnTo>
                  <a:lnTo>
                    <a:pt x="3438" y="1939"/>
                  </a:lnTo>
                  <a:lnTo>
                    <a:pt x="3445" y="1932"/>
                  </a:lnTo>
                  <a:lnTo>
                    <a:pt x="3450" y="1926"/>
                  </a:lnTo>
                  <a:lnTo>
                    <a:pt x="3457" y="1918"/>
                  </a:lnTo>
                  <a:lnTo>
                    <a:pt x="3475" y="1888"/>
                  </a:lnTo>
                  <a:lnTo>
                    <a:pt x="3493" y="1859"/>
                  </a:lnTo>
                  <a:lnTo>
                    <a:pt x="3507" y="1833"/>
                  </a:lnTo>
                  <a:lnTo>
                    <a:pt x="3519" y="1810"/>
                  </a:lnTo>
                  <a:lnTo>
                    <a:pt x="3534" y="1778"/>
                  </a:lnTo>
                  <a:lnTo>
                    <a:pt x="3540" y="1765"/>
                  </a:lnTo>
                  <a:lnTo>
                    <a:pt x="3545" y="1764"/>
                  </a:lnTo>
                  <a:lnTo>
                    <a:pt x="3558" y="1758"/>
                  </a:lnTo>
                  <a:lnTo>
                    <a:pt x="3579" y="1751"/>
                  </a:lnTo>
                  <a:lnTo>
                    <a:pt x="3606" y="1741"/>
                  </a:lnTo>
                  <a:lnTo>
                    <a:pt x="3636" y="1730"/>
                  </a:lnTo>
                  <a:lnTo>
                    <a:pt x="3669" y="1718"/>
                  </a:lnTo>
                  <a:lnTo>
                    <a:pt x="3702" y="1707"/>
                  </a:lnTo>
                  <a:lnTo>
                    <a:pt x="3734" y="1696"/>
                  </a:lnTo>
                  <a:lnTo>
                    <a:pt x="3742" y="1693"/>
                  </a:lnTo>
                  <a:lnTo>
                    <a:pt x="3748" y="1690"/>
                  </a:lnTo>
                  <a:lnTo>
                    <a:pt x="3755" y="1685"/>
                  </a:lnTo>
                  <a:lnTo>
                    <a:pt x="3762" y="1681"/>
                  </a:lnTo>
                  <a:lnTo>
                    <a:pt x="3767" y="1676"/>
                  </a:lnTo>
                  <a:lnTo>
                    <a:pt x="3772" y="1670"/>
                  </a:lnTo>
                  <a:lnTo>
                    <a:pt x="3778" y="1664"/>
                  </a:lnTo>
                  <a:lnTo>
                    <a:pt x="3782" y="1657"/>
                  </a:lnTo>
                  <a:lnTo>
                    <a:pt x="3791" y="1644"/>
                  </a:lnTo>
                  <a:lnTo>
                    <a:pt x="3799" y="1629"/>
                  </a:lnTo>
                  <a:lnTo>
                    <a:pt x="3805" y="1613"/>
                  </a:lnTo>
                  <a:lnTo>
                    <a:pt x="3810" y="1597"/>
                  </a:lnTo>
                  <a:lnTo>
                    <a:pt x="3819" y="1565"/>
                  </a:lnTo>
                  <a:lnTo>
                    <a:pt x="3828" y="1534"/>
                  </a:lnTo>
                  <a:lnTo>
                    <a:pt x="3831" y="1520"/>
                  </a:lnTo>
                  <a:lnTo>
                    <a:pt x="3836" y="1507"/>
                  </a:lnTo>
                  <a:lnTo>
                    <a:pt x="3840" y="1496"/>
                  </a:lnTo>
                  <a:lnTo>
                    <a:pt x="3845" y="1487"/>
                  </a:lnTo>
                  <a:lnTo>
                    <a:pt x="3847" y="1483"/>
                  </a:lnTo>
                  <a:lnTo>
                    <a:pt x="3850" y="1477"/>
                  </a:lnTo>
                  <a:lnTo>
                    <a:pt x="3852" y="1472"/>
                  </a:lnTo>
                  <a:lnTo>
                    <a:pt x="3853" y="1464"/>
                  </a:lnTo>
                  <a:lnTo>
                    <a:pt x="3855" y="1449"/>
                  </a:lnTo>
                  <a:lnTo>
                    <a:pt x="3857" y="1431"/>
                  </a:lnTo>
                  <a:lnTo>
                    <a:pt x="3857" y="1411"/>
                  </a:lnTo>
                  <a:lnTo>
                    <a:pt x="3857" y="1390"/>
                  </a:lnTo>
                  <a:lnTo>
                    <a:pt x="3856" y="1369"/>
                  </a:lnTo>
                  <a:lnTo>
                    <a:pt x="3855" y="1347"/>
                  </a:lnTo>
                  <a:lnTo>
                    <a:pt x="3853" y="1306"/>
                  </a:lnTo>
                  <a:lnTo>
                    <a:pt x="3849" y="1271"/>
                  </a:lnTo>
                  <a:lnTo>
                    <a:pt x="3846" y="1247"/>
                  </a:lnTo>
                  <a:lnTo>
                    <a:pt x="3845" y="1238"/>
                  </a:lnTo>
                  <a:lnTo>
                    <a:pt x="3849" y="1229"/>
                  </a:lnTo>
                  <a:lnTo>
                    <a:pt x="3858" y="1205"/>
                  </a:lnTo>
                  <a:lnTo>
                    <a:pt x="3870" y="1172"/>
                  </a:lnTo>
                  <a:lnTo>
                    <a:pt x="3884" y="1130"/>
                  </a:lnTo>
                  <a:lnTo>
                    <a:pt x="3892" y="1107"/>
                  </a:lnTo>
                  <a:lnTo>
                    <a:pt x="3899" y="1085"/>
                  </a:lnTo>
                  <a:lnTo>
                    <a:pt x="3904" y="1062"/>
                  </a:lnTo>
                  <a:lnTo>
                    <a:pt x="3910" y="1039"/>
                  </a:lnTo>
                  <a:lnTo>
                    <a:pt x="3913" y="1016"/>
                  </a:lnTo>
                  <a:lnTo>
                    <a:pt x="3915" y="995"/>
                  </a:lnTo>
                  <a:lnTo>
                    <a:pt x="3916" y="977"/>
                  </a:lnTo>
                  <a:lnTo>
                    <a:pt x="3915" y="959"/>
                  </a:lnTo>
                  <a:lnTo>
                    <a:pt x="3913" y="953"/>
                  </a:lnTo>
                  <a:lnTo>
                    <a:pt x="3911" y="945"/>
                  </a:lnTo>
                  <a:lnTo>
                    <a:pt x="3907" y="940"/>
                  </a:lnTo>
                  <a:lnTo>
                    <a:pt x="3904" y="934"/>
                  </a:lnTo>
                  <a:lnTo>
                    <a:pt x="3901" y="929"/>
                  </a:lnTo>
                  <a:lnTo>
                    <a:pt x="3895" y="925"/>
                  </a:lnTo>
                  <a:lnTo>
                    <a:pt x="3891" y="921"/>
                  </a:lnTo>
                  <a:lnTo>
                    <a:pt x="3886" y="918"/>
                  </a:lnTo>
                  <a:lnTo>
                    <a:pt x="3873" y="914"/>
                  </a:lnTo>
                  <a:lnTo>
                    <a:pt x="3858" y="910"/>
                  </a:lnTo>
                  <a:lnTo>
                    <a:pt x="3843" y="908"/>
                  </a:lnTo>
                  <a:lnTo>
                    <a:pt x="3826" y="908"/>
                  </a:lnTo>
                  <a:lnTo>
                    <a:pt x="3789" y="909"/>
                  </a:lnTo>
                  <a:lnTo>
                    <a:pt x="3748" y="913"/>
                  </a:lnTo>
                  <a:lnTo>
                    <a:pt x="3707" y="917"/>
                  </a:lnTo>
                  <a:lnTo>
                    <a:pt x="3665" y="918"/>
                  </a:lnTo>
                  <a:lnTo>
                    <a:pt x="3645" y="918"/>
                  </a:lnTo>
                  <a:lnTo>
                    <a:pt x="3629" y="917"/>
                  </a:lnTo>
                  <a:lnTo>
                    <a:pt x="3615" y="915"/>
                  </a:lnTo>
                  <a:lnTo>
                    <a:pt x="3603" y="913"/>
                  </a:lnTo>
                  <a:lnTo>
                    <a:pt x="3592" y="909"/>
                  </a:lnTo>
                  <a:lnTo>
                    <a:pt x="3583" y="904"/>
                  </a:lnTo>
                  <a:lnTo>
                    <a:pt x="3574" y="899"/>
                  </a:lnTo>
                  <a:lnTo>
                    <a:pt x="3566" y="892"/>
                  </a:lnTo>
                  <a:lnTo>
                    <a:pt x="3548" y="876"/>
                  </a:lnTo>
                  <a:lnTo>
                    <a:pt x="3526" y="854"/>
                  </a:lnTo>
                  <a:lnTo>
                    <a:pt x="3512" y="841"/>
                  </a:lnTo>
                  <a:lnTo>
                    <a:pt x="3497" y="827"/>
                  </a:lnTo>
                  <a:lnTo>
                    <a:pt x="3477" y="810"/>
                  </a:lnTo>
                  <a:lnTo>
                    <a:pt x="3457" y="793"/>
                  </a:lnTo>
                  <a:lnTo>
                    <a:pt x="3433" y="777"/>
                  </a:lnTo>
                  <a:lnTo>
                    <a:pt x="3411" y="764"/>
                  </a:lnTo>
                  <a:lnTo>
                    <a:pt x="3390" y="753"/>
                  </a:lnTo>
                  <a:lnTo>
                    <a:pt x="3371" y="745"/>
                  </a:lnTo>
                  <a:lnTo>
                    <a:pt x="3362" y="742"/>
                  </a:lnTo>
                  <a:lnTo>
                    <a:pt x="3352" y="740"/>
                  </a:lnTo>
                  <a:lnTo>
                    <a:pt x="3344" y="739"/>
                  </a:lnTo>
                  <a:lnTo>
                    <a:pt x="3336" y="737"/>
                  </a:lnTo>
                  <a:lnTo>
                    <a:pt x="3327" y="737"/>
                  </a:lnTo>
                  <a:lnTo>
                    <a:pt x="3320" y="737"/>
                  </a:lnTo>
                  <a:lnTo>
                    <a:pt x="3312" y="739"/>
                  </a:lnTo>
                  <a:lnTo>
                    <a:pt x="3306" y="740"/>
                  </a:lnTo>
                  <a:lnTo>
                    <a:pt x="3299" y="742"/>
                  </a:lnTo>
                  <a:lnTo>
                    <a:pt x="3292" y="744"/>
                  </a:lnTo>
                  <a:lnTo>
                    <a:pt x="3286" y="746"/>
                  </a:lnTo>
                  <a:lnTo>
                    <a:pt x="3281" y="751"/>
                  </a:lnTo>
                  <a:lnTo>
                    <a:pt x="3276" y="754"/>
                  </a:lnTo>
                  <a:lnTo>
                    <a:pt x="3271" y="758"/>
                  </a:lnTo>
                  <a:lnTo>
                    <a:pt x="3266" y="762"/>
                  </a:lnTo>
                  <a:lnTo>
                    <a:pt x="3263" y="768"/>
                  </a:lnTo>
                  <a:lnTo>
                    <a:pt x="3260" y="773"/>
                  </a:lnTo>
                  <a:lnTo>
                    <a:pt x="3257" y="779"/>
                  </a:lnTo>
                  <a:lnTo>
                    <a:pt x="3254" y="785"/>
                  </a:lnTo>
                  <a:lnTo>
                    <a:pt x="3252" y="792"/>
                  </a:lnTo>
                  <a:lnTo>
                    <a:pt x="3249" y="806"/>
                  </a:lnTo>
                  <a:lnTo>
                    <a:pt x="3248" y="821"/>
                  </a:lnTo>
                  <a:lnTo>
                    <a:pt x="3247" y="836"/>
                  </a:lnTo>
                  <a:lnTo>
                    <a:pt x="3245" y="851"/>
                  </a:lnTo>
                  <a:lnTo>
                    <a:pt x="3240" y="865"/>
                  </a:lnTo>
                  <a:lnTo>
                    <a:pt x="3235" y="878"/>
                  </a:lnTo>
                  <a:lnTo>
                    <a:pt x="3227" y="890"/>
                  </a:lnTo>
                  <a:lnTo>
                    <a:pt x="3218" y="901"/>
                  </a:lnTo>
                  <a:lnTo>
                    <a:pt x="3208" y="910"/>
                  </a:lnTo>
                  <a:lnTo>
                    <a:pt x="3196" y="920"/>
                  </a:lnTo>
                  <a:lnTo>
                    <a:pt x="3183" y="928"/>
                  </a:lnTo>
                  <a:lnTo>
                    <a:pt x="3166" y="934"/>
                  </a:lnTo>
                  <a:lnTo>
                    <a:pt x="3150" y="940"/>
                  </a:lnTo>
                  <a:lnTo>
                    <a:pt x="3130" y="944"/>
                  </a:lnTo>
                  <a:lnTo>
                    <a:pt x="3111" y="946"/>
                  </a:lnTo>
                  <a:lnTo>
                    <a:pt x="3089" y="949"/>
                  </a:lnTo>
                  <a:lnTo>
                    <a:pt x="3065" y="947"/>
                  </a:lnTo>
                  <a:lnTo>
                    <a:pt x="3040" y="946"/>
                  </a:lnTo>
                  <a:lnTo>
                    <a:pt x="3016" y="944"/>
                  </a:lnTo>
                  <a:lnTo>
                    <a:pt x="2995" y="943"/>
                  </a:lnTo>
                  <a:lnTo>
                    <a:pt x="2978" y="944"/>
                  </a:lnTo>
                  <a:lnTo>
                    <a:pt x="2963" y="945"/>
                  </a:lnTo>
                  <a:lnTo>
                    <a:pt x="2951" y="949"/>
                  </a:lnTo>
                  <a:lnTo>
                    <a:pt x="2941" y="952"/>
                  </a:lnTo>
                  <a:lnTo>
                    <a:pt x="2932" y="957"/>
                  </a:lnTo>
                  <a:lnTo>
                    <a:pt x="2925" y="964"/>
                  </a:lnTo>
                  <a:lnTo>
                    <a:pt x="2919" y="970"/>
                  </a:lnTo>
                  <a:lnTo>
                    <a:pt x="2914" y="978"/>
                  </a:lnTo>
                  <a:lnTo>
                    <a:pt x="2908" y="987"/>
                  </a:lnTo>
                  <a:lnTo>
                    <a:pt x="2903" y="996"/>
                  </a:lnTo>
                  <a:lnTo>
                    <a:pt x="2897" y="1007"/>
                  </a:lnTo>
                  <a:lnTo>
                    <a:pt x="2891" y="1018"/>
                  </a:lnTo>
                  <a:lnTo>
                    <a:pt x="2882" y="1030"/>
                  </a:lnTo>
                  <a:lnTo>
                    <a:pt x="2873" y="1043"/>
                  </a:lnTo>
                  <a:lnTo>
                    <a:pt x="2868" y="1050"/>
                  </a:lnTo>
                  <a:lnTo>
                    <a:pt x="2863" y="1054"/>
                  </a:lnTo>
                  <a:lnTo>
                    <a:pt x="2857" y="1060"/>
                  </a:lnTo>
                  <a:lnTo>
                    <a:pt x="2851" y="1063"/>
                  </a:lnTo>
                  <a:lnTo>
                    <a:pt x="2845" y="1066"/>
                  </a:lnTo>
                  <a:lnTo>
                    <a:pt x="2839" y="1068"/>
                  </a:lnTo>
                  <a:lnTo>
                    <a:pt x="2833" y="1070"/>
                  </a:lnTo>
                  <a:lnTo>
                    <a:pt x="2827" y="1072"/>
                  </a:lnTo>
                  <a:lnTo>
                    <a:pt x="2814" y="1073"/>
                  </a:lnTo>
                  <a:lnTo>
                    <a:pt x="2801" y="1072"/>
                  </a:lnTo>
                  <a:lnTo>
                    <a:pt x="2786" y="1068"/>
                  </a:lnTo>
                  <a:lnTo>
                    <a:pt x="2772" y="1064"/>
                  </a:lnTo>
                  <a:lnTo>
                    <a:pt x="2758" y="1058"/>
                  </a:lnTo>
                  <a:lnTo>
                    <a:pt x="2743" y="1051"/>
                  </a:lnTo>
                  <a:lnTo>
                    <a:pt x="2728" y="1043"/>
                  </a:lnTo>
                  <a:lnTo>
                    <a:pt x="2714" y="1036"/>
                  </a:lnTo>
                  <a:lnTo>
                    <a:pt x="2682" y="1018"/>
                  </a:lnTo>
                  <a:lnTo>
                    <a:pt x="2651" y="1002"/>
                  </a:lnTo>
                  <a:lnTo>
                    <a:pt x="2643" y="998"/>
                  </a:lnTo>
                  <a:lnTo>
                    <a:pt x="2635" y="995"/>
                  </a:lnTo>
                  <a:lnTo>
                    <a:pt x="2628" y="993"/>
                  </a:lnTo>
                  <a:lnTo>
                    <a:pt x="2620" y="991"/>
                  </a:lnTo>
                  <a:lnTo>
                    <a:pt x="2605" y="990"/>
                  </a:lnTo>
                  <a:lnTo>
                    <a:pt x="2588" y="990"/>
                  </a:lnTo>
                  <a:lnTo>
                    <a:pt x="2573" y="991"/>
                  </a:lnTo>
                  <a:lnTo>
                    <a:pt x="2558" y="993"/>
                  </a:lnTo>
                  <a:lnTo>
                    <a:pt x="2543" y="996"/>
                  </a:lnTo>
                  <a:lnTo>
                    <a:pt x="2527" y="1000"/>
                  </a:lnTo>
                  <a:lnTo>
                    <a:pt x="2513" y="1003"/>
                  </a:lnTo>
                  <a:lnTo>
                    <a:pt x="2498" y="1005"/>
                  </a:lnTo>
                  <a:lnTo>
                    <a:pt x="2484" y="1007"/>
                  </a:lnTo>
                  <a:lnTo>
                    <a:pt x="2470" y="1007"/>
                  </a:lnTo>
                  <a:lnTo>
                    <a:pt x="2456" y="1006"/>
                  </a:lnTo>
                  <a:lnTo>
                    <a:pt x="2441" y="1003"/>
                  </a:lnTo>
                  <a:lnTo>
                    <a:pt x="2435" y="1000"/>
                  </a:lnTo>
                  <a:lnTo>
                    <a:pt x="2428" y="996"/>
                  </a:lnTo>
                  <a:lnTo>
                    <a:pt x="2422" y="992"/>
                  </a:lnTo>
                  <a:lnTo>
                    <a:pt x="2415" y="988"/>
                  </a:lnTo>
                  <a:lnTo>
                    <a:pt x="2401" y="978"/>
                  </a:lnTo>
                  <a:lnTo>
                    <a:pt x="2387" y="969"/>
                  </a:lnTo>
                  <a:lnTo>
                    <a:pt x="2373" y="962"/>
                  </a:lnTo>
                  <a:lnTo>
                    <a:pt x="2358" y="954"/>
                  </a:lnTo>
                  <a:lnTo>
                    <a:pt x="2326" y="941"/>
                  </a:lnTo>
                  <a:lnTo>
                    <a:pt x="2297" y="927"/>
                  </a:lnTo>
                  <a:lnTo>
                    <a:pt x="2283" y="919"/>
                  </a:lnTo>
                  <a:lnTo>
                    <a:pt x="2269" y="912"/>
                  </a:lnTo>
                  <a:lnTo>
                    <a:pt x="2258" y="902"/>
                  </a:lnTo>
                  <a:lnTo>
                    <a:pt x="2247" y="892"/>
                  </a:lnTo>
                  <a:lnTo>
                    <a:pt x="2242" y="887"/>
                  </a:lnTo>
                  <a:lnTo>
                    <a:pt x="2238" y="880"/>
                  </a:lnTo>
                  <a:lnTo>
                    <a:pt x="2234" y="873"/>
                  </a:lnTo>
                  <a:lnTo>
                    <a:pt x="2230" y="867"/>
                  </a:lnTo>
                  <a:lnTo>
                    <a:pt x="2227" y="859"/>
                  </a:lnTo>
                  <a:lnTo>
                    <a:pt x="2224" y="852"/>
                  </a:lnTo>
                  <a:lnTo>
                    <a:pt x="2222" y="844"/>
                  </a:lnTo>
                  <a:lnTo>
                    <a:pt x="2221" y="835"/>
                  </a:lnTo>
                  <a:lnTo>
                    <a:pt x="2215" y="797"/>
                  </a:lnTo>
                  <a:lnTo>
                    <a:pt x="2206" y="759"/>
                  </a:lnTo>
                  <a:lnTo>
                    <a:pt x="2202" y="740"/>
                  </a:lnTo>
                  <a:lnTo>
                    <a:pt x="2197" y="721"/>
                  </a:lnTo>
                  <a:lnTo>
                    <a:pt x="2190" y="703"/>
                  </a:lnTo>
                  <a:lnTo>
                    <a:pt x="2182" y="684"/>
                  </a:lnTo>
                  <a:lnTo>
                    <a:pt x="2174" y="666"/>
                  </a:lnTo>
                  <a:lnTo>
                    <a:pt x="2164" y="649"/>
                  </a:lnTo>
                  <a:lnTo>
                    <a:pt x="2153" y="633"/>
                  </a:lnTo>
                  <a:lnTo>
                    <a:pt x="2141" y="618"/>
                  </a:lnTo>
                  <a:lnTo>
                    <a:pt x="2127" y="605"/>
                  </a:lnTo>
                  <a:lnTo>
                    <a:pt x="2112" y="592"/>
                  </a:lnTo>
                  <a:lnTo>
                    <a:pt x="2103" y="586"/>
                  </a:lnTo>
                  <a:lnTo>
                    <a:pt x="2094" y="581"/>
                  </a:lnTo>
                  <a:lnTo>
                    <a:pt x="2086" y="576"/>
                  </a:lnTo>
                  <a:lnTo>
                    <a:pt x="2076" y="572"/>
                  </a:lnTo>
                  <a:lnTo>
                    <a:pt x="2057" y="563"/>
                  </a:lnTo>
                  <a:lnTo>
                    <a:pt x="2040" y="554"/>
                  </a:lnTo>
                  <a:lnTo>
                    <a:pt x="2025" y="544"/>
                  </a:lnTo>
                  <a:lnTo>
                    <a:pt x="2012" y="534"/>
                  </a:lnTo>
                  <a:lnTo>
                    <a:pt x="1999" y="523"/>
                  </a:lnTo>
                  <a:lnTo>
                    <a:pt x="1988" y="512"/>
                  </a:lnTo>
                  <a:lnTo>
                    <a:pt x="1977" y="501"/>
                  </a:lnTo>
                  <a:lnTo>
                    <a:pt x="1967" y="492"/>
                  </a:lnTo>
                  <a:lnTo>
                    <a:pt x="1947" y="471"/>
                  </a:lnTo>
                  <a:lnTo>
                    <a:pt x="1928" y="451"/>
                  </a:lnTo>
                  <a:lnTo>
                    <a:pt x="1917" y="443"/>
                  </a:lnTo>
                  <a:lnTo>
                    <a:pt x="1906" y="435"/>
                  </a:lnTo>
                  <a:lnTo>
                    <a:pt x="1894" y="427"/>
                  </a:lnTo>
                  <a:lnTo>
                    <a:pt x="1880" y="422"/>
                  </a:lnTo>
                  <a:lnTo>
                    <a:pt x="1851" y="411"/>
                  </a:lnTo>
                  <a:lnTo>
                    <a:pt x="1818" y="402"/>
                  </a:lnTo>
                  <a:lnTo>
                    <a:pt x="1784" y="394"/>
                  </a:lnTo>
                  <a:lnTo>
                    <a:pt x="1753" y="384"/>
                  </a:lnTo>
                  <a:lnTo>
                    <a:pt x="1737" y="378"/>
                  </a:lnTo>
                  <a:lnTo>
                    <a:pt x="1723" y="371"/>
                  </a:lnTo>
                  <a:lnTo>
                    <a:pt x="1710" y="363"/>
                  </a:lnTo>
                  <a:lnTo>
                    <a:pt x="1698" y="353"/>
                  </a:lnTo>
                  <a:lnTo>
                    <a:pt x="1693" y="349"/>
                  </a:lnTo>
                  <a:lnTo>
                    <a:pt x="1688" y="344"/>
                  </a:lnTo>
                  <a:lnTo>
                    <a:pt x="1684" y="337"/>
                  </a:lnTo>
                  <a:lnTo>
                    <a:pt x="1680" y="330"/>
                  </a:lnTo>
                  <a:lnTo>
                    <a:pt x="1676" y="324"/>
                  </a:lnTo>
                  <a:lnTo>
                    <a:pt x="1673" y="317"/>
                  </a:lnTo>
                  <a:lnTo>
                    <a:pt x="1671" y="310"/>
                  </a:lnTo>
                  <a:lnTo>
                    <a:pt x="1670" y="301"/>
                  </a:lnTo>
                  <a:lnTo>
                    <a:pt x="1667" y="285"/>
                  </a:lnTo>
                  <a:lnTo>
                    <a:pt x="1662" y="270"/>
                  </a:lnTo>
                  <a:lnTo>
                    <a:pt x="1657" y="254"/>
                  </a:lnTo>
                  <a:lnTo>
                    <a:pt x="1650" y="240"/>
                  </a:lnTo>
                  <a:lnTo>
                    <a:pt x="1644" y="226"/>
                  </a:lnTo>
                  <a:lnTo>
                    <a:pt x="1636" y="212"/>
                  </a:lnTo>
                  <a:lnTo>
                    <a:pt x="1627" y="199"/>
                  </a:lnTo>
                  <a:lnTo>
                    <a:pt x="1619" y="185"/>
                  </a:lnTo>
                  <a:lnTo>
                    <a:pt x="1599" y="155"/>
                  </a:lnTo>
                  <a:lnTo>
                    <a:pt x="1578" y="124"/>
                  </a:lnTo>
                  <a:lnTo>
                    <a:pt x="1568" y="106"/>
                  </a:lnTo>
                  <a:lnTo>
                    <a:pt x="1557" y="88"/>
                  </a:lnTo>
                  <a:lnTo>
                    <a:pt x="1546" y="67"/>
                  </a:lnTo>
                  <a:lnTo>
                    <a:pt x="1534" y="45"/>
                  </a:lnTo>
                  <a:lnTo>
                    <a:pt x="1528" y="36"/>
                  </a:lnTo>
                  <a:lnTo>
                    <a:pt x="1522" y="26"/>
                  </a:lnTo>
                  <a:lnTo>
                    <a:pt x="1515" y="19"/>
                  </a:lnTo>
                  <a:lnTo>
                    <a:pt x="1508" y="13"/>
                  </a:lnTo>
                  <a:lnTo>
                    <a:pt x="1499" y="8"/>
                  </a:lnTo>
                  <a:lnTo>
                    <a:pt x="1491" y="5"/>
                  </a:lnTo>
                  <a:lnTo>
                    <a:pt x="1483" y="3"/>
                  </a:lnTo>
                  <a:lnTo>
                    <a:pt x="1474" y="2"/>
                  </a:lnTo>
                  <a:lnTo>
                    <a:pt x="1464" y="2"/>
                  </a:lnTo>
                  <a:lnTo>
                    <a:pt x="1455" y="3"/>
                  </a:lnTo>
                  <a:lnTo>
                    <a:pt x="1446" y="4"/>
                  </a:lnTo>
                  <a:lnTo>
                    <a:pt x="1437" y="7"/>
                  </a:lnTo>
                  <a:lnTo>
                    <a:pt x="1417" y="14"/>
                  </a:lnTo>
                  <a:lnTo>
                    <a:pt x="1399" y="22"/>
                  </a:lnTo>
                  <a:lnTo>
                    <a:pt x="1381" y="33"/>
                  </a:lnTo>
                  <a:lnTo>
                    <a:pt x="1364" y="44"/>
                  </a:lnTo>
                  <a:lnTo>
                    <a:pt x="1349" y="56"/>
                  </a:lnTo>
                  <a:lnTo>
                    <a:pt x="1336" y="67"/>
                  </a:lnTo>
                  <a:lnTo>
                    <a:pt x="1316" y="83"/>
                  </a:lnTo>
                  <a:lnTo>
                    <a:pt x="1309" y="91"/>
                  </a:lnTo>
                  <a:lnTo>
                    <a:pt x="1303" y="88"/>
                  </a:lnTo>
                  <a:lnTo>
                    <a:pt x="1285" y="76"/>
                  </a:lnTo>
                  <a:lnTo>
                    <a:pt x="1252" y="53"/>
                  </a:lnTo>
                  <a:lnTo>
                    <a:pt x="1203" y="16"/>
                  </a:lnTo>
                  <a:lnTo>
                    <a:pt x="1196" y="11"/>
                  </a:lnTo>
                  <a:lnTo>
                    <a:pt x="1189" y="6"/>
                  </a:lnTo>
                  <a:lnTo>
                    <a:pt x="1182" y="3"/>
                  </a:lnTo>
                  <a:lnTo>
                    <a:pt x="1176" y="2"/>
                  </a:lnTo>
                  <a:lnTo>
                    <a:pt x="1168" y="1"/>
                  </a:lnTo>
                  <a:lnTo>
                    <a:pt x="1162" y="0"/>
                  </a:lnTo>
                  <a:lnTo>
                    <a:pt x="1155" y="1"/>
                  </a:lnTo>
                  <a:lnTo>
                    <a:pt x="1149" y="2"/>
                  </a:lnTo>
                  <a:lnTo>
                    <a:pt x="1142" y="4"/>
                  </a:lnTo>
                  <a:lnTo>
                    <a:pt x="1135" y="6"/>
                  </a:lnTo>
                  <a:lnTo>
                    <a:pt x="1129" y="9"/>
                  </a:lnTo>
                  <a:lnTo>
                    <a:pt x="1122" y="13"/>
                  </a:lnTo>
                  <a:lnTo>
                    <a:pt x="1112" y="21"/>
                  </a:lnTo>
                  <a:lnTo>
                    <a:pt x="1100" y="30"/>
                  </a:lnTo>
                  <a:lnTo>
                    <a:pt x="1090" y="41"/>
                  </a:lnTo>
                  <a:lnTo>
                    <a:pt x="1081" y="51"/>
                  </a:lnTo>
                  <a:lnTo>
                    <a:pt x="1072" y="61"/>
                  </a:lnTo>
                  <a:lnTo>
                    <a:pt x="1066" y="70"/>
                  </a:lnTo>
                  <a:lnTo>
                    <a:pt x="1056" y="85"/>
                  </a:lnTo>
                  <a:lnTo>
                    <a:pt x="1053" y="91"/>
                  </a:lnTo>
                  <a:lnTo>
                    <a:pt x="1042" y="92"/>
                  </a:lnTo>
                  <a:lnTo>
                    <a:pt x="1013" y="99"/>
                  </a:lnTo>
                  <a:lnTo>
                    <a:pt x="968" y="106"/>
                  </a:lnTo>
                  <a:lnTo>
                    <a:pt x="912" y="117"/>
                  </a:lnTo>
                  <a:lnTo>
                    <a:pt x="848" y="129"/>
                  </a:lnTo>
                  <a:lnTo>
                    <a:pt x="781" y="141"/>
                  </a:lnTo>
                  <a:lnTo>
                    <a:pt x="712" y="154"/>
                  </a:lnTo>
                  <a:lnTo>
                    <a:pt x="647" y="166"/>
                  </a:lnTo>
                  <a:lnTo>
                    <a:pt x="589" y="176"/>
                  </a:lnTo>
                  <a:lnTo>
                    <a:pt x="540" y="186"/>
                  </a:lnTo>
                  <a:lnTo>
                    <a:pt x="498" y="193"/>
                  </a:lnTo>
                  <a:lnTo>
                    <a:pt x="465" y="200"/>
                  </a:lnTo>
                  <a:lnTo>
                    <a:pt x="439" y="204"/>
                  </a:lnTo>
                  <a:lnTo>
                    <a:pt x="420" y="209"/>
                  </a:lnTo>
                  <a:lnTo>
                    <a:pt x="410" y="211"/>
                  </a:lnTo>
                  <a:lnTo>
                    <a:pt x="406" y="211"/>
                  </a:lnTo>
                  <a:lnTo>
                    <a:pt x="346" y="422"/>
                  </a:lnTo>
                  <a:lnTo>
                    <a:pt x="343" y="420"/>
                  </a:lnTo>
                  <a:lnTo>
                    <a:pt x="333" y="413"/>
                  </a:lnTo>
                  <a:lnTo>
                    <a:pt x="318" y="404"/>
                  </a:lnTo>
                  <a:lnTo>
                    <a:pt x="298" y="391"/>
                  </a:lnTo>
                  <a:lnTo>
                    <a:pt x="272" y="376"/>
                  </a:lnTo>
                  <a:lnTo>
                    <a:pt x="245" y="358"/>
                  </a:lnTo>
                  <a:lnTo>
                    <a:pt x="214" y="338"/>
                  </a:lnTo>
                  <a:lnTo>
                    <a:pt x="181" y="316"/>
                  </a:lnTo>
                  <a:lnTo>
                    <a:pt x="172" y="311"/>
                  </a:lnTo>
                  <a:lnTo>
                    <a:pt x="164" y="308"/>
                  </a:lnTo>
                  <a:lnTo>
                    <a:pt x="156" y="304"/>
                  </a:lnTo>
                  <a:lnTo>
                    <a:pt x="147" y="303"/>
                  </a:lnTo>
                  <a:lnTo>
                    <a:pt x="139" y="302"/>
                  </a:lnTo>
                  <a:lnTo>
                    <a:pt x="131" y="302"/>
                  </a:lnTo>
                  <a:lnTo>
                    <a:pt x="122" y="303"/>
                  </a:lnTo>
                  <a:lnTo>
                    <a:pt x="115" y="305"/>
                  </a:lnTo>
                  <a:lnTo>
                    <a:pt x="107" y="308"/>
                  </a:lnTo>
                  <a:lnTo>
                    <a:pt x="99" y="311"/>
                  </a:lnTo>
                  <a:lnTo>
                    <a:pt x="92" y="314"/>
                  </a:lnTo>
                  <a:lnTo>
                    <a:pt x="84" y="318"/>
                  </a:lnTo>
                  <a:lnTo>
                    <a:pt x="70" y="328"/>
                  </a:lnTo>
                  <a:lnTo>
                    <a:pt x="57" y="339"/>
                  </a:lnTo>
                  <a:lnTo>
                    <a:pt x="45" y="350"/>
                  </a:lnTo>
                  <a:lnTo>
                    <a:pt x="34" y="362"/>
                  </a:lnTo>
                  <a:lnTo>
                    <a:pt x="24" y="373"/>
                  </a:lnTo>
                  <a:lnTo>
                    <a:pt x="16" y="384"/>
                  </a:lnTo>
                  <a:lnTo>
                    <a:pt x="5" y="400"/>
                  </a:lnTo>
                  <a:lnTo>
                    <a:pt x="0" y="407"/>
                  </a:lnTo>
                  <a:lnTo>
                    <a:pt x="60" y="632"/>
                  </a:lnTo>
                  <a:lnTo>
                    <a:pt x="271" y="737"/>
                  </a:lnTo>
                  <a:lnTo>
                    <a:pt x="279" y="740"/>
                  </a:lnTo>
                  <a:lnTo>
                    <a:pt x="299" y="746"/>
                  </a:lnTo>
                  <a:lnTo>
                    <a:pt x="326" y="756"/>
                  </a:lnTo>
                  <a:lnTo>
                    <a:pt x="354" y="766"/>
                  </a:lnTo>
                  <a:lnTo>
                    <a:pt x="367" y="771"/>
                  </a:lnTo>
                  <a:lnTo>
                    <a:pt x="379" y="777"/>
                  </a:lnTo>
                  <a:lnTo>
                    <a:pt x="388" y="782"/>
                  </a:lnTo>
                  <a:lnTo>
                    <a:pt x="395" y="786"/>
                  </a:lnTo>
                  <a:lnTo>
                    <a:pt x="398" y="788"/>
                  </a:lnTo>
                  <a:lnTo>
                    <a:pt x="399" y="790"/>
                  </a:lnTo>
                  <a:lnTo>
                    <a:pt x="399" y="791"/>
                  </a:lnTo>
                  <a:lnTo>
                    <a:pt x="398" y="793"/>
                  </a:lnTo>
                  <a:lnTo>
                    <a:pt x="392" y="794"/>
                  </a:lnTo>
                  <a:lnTo>
                    <a:pt x="381" y="795"/>
                  </a:lnTo>
                  <a:lnTo>
                    <a:pt x="389" y="796"/>
                  </a:lnTo>
                  <a:lnTo>
                    <a:pt x="395" y="797"/>
                  </a:lnTo>
                  <a:lnTo>
                    <a:pt x="403" y="801"/>
                  </a:lnTo>
                  <a:lnTo>
                    <a:pt x="411" y="805"/>
                  </a:lnTo>
                  <a:lnTo>
                    <a:pt x="427" y="816"/>
                  </a:lnTo>
                  <a:lnTo>
                    <a:pt x="444" y="830"/>
                  </a:lnTo>
                  <a:lnTo>
                    <a:pt x="462" y="846"/>
                  </a:lnTo>
                  <a:lnTo>
                    <a:pt x="480" y="866"/>
                  </a:lnTo>
                  <a:lnTo>
                    <a:pt x="499" y="887"/>
                  </a:lnTo>
                  <a:lnTo>
                    <a:pt x="517" y="908"/>
                  </a:lnTo>
                  <a:lnTo>
                    <a:pt x="554" y="952"/>
                  </a:lnTo>
                  <a:lnTo>
                    <a:pt x="589" y="993"/>
                  </a:lnTo>
                  <a:lnTo>
                    <a:pt x="607" y="1011"/>
                  </a:lnTo>
                  <a:lnTo>
                    <a:pt x="623" y="1025"/>
                  </a:lnTo>
                  <a:lnTo>
                    <a:pt x="631" y="1031"/>
                  </a:lnTo>
                  <a:lnTo>
                    <a:pt x="638" y="1037"/>
                  </a:lnTo>
                  <a:lnTo>
                    <a:pt x="646" y="1041"/>
                  </a:lnTo>
                  <a:lnTo>
                    <a:pt x="652" y="1045"/>
                  </a:lnTo>
                  <a:lnTo>
                    <a:pt x="659" y="1049"/>
                  </a:lnTo>
                  <a:lnTo>
                    <a:pt x="665" y="1053"/>
                  </a:lnTo>
                  <a:lnTo>
                    <a:pt x="671" y="1057"/>
                  </a:lnTo>
                  <a:lnTo>
                    <a:pt x="675" y="1064"/>
                  </a:lnTo>
                  <a:lnTo>
                    <a:pt x="680" y="1070"/>
                  </a:lnTo>
                  <a:lnTo>
                    <a:pt x="684" y="1078"/>
                  </a:lnTo>
                  <a:lnTo>
                    <a:pt x="687" y="1086"/>
                  </a:lnTo>
                  <a:lnTo>
                    <a:pt x="690" y="1094"/>
                  </a:lnTo>
                  <a:lnTo>
                    <a:pt x="696" y="1114"/>
                  </a:lnTo>
                  <a:lnTo>
                    <a:pt x="699" y="1135"/>
                  </a:lnTo>
                  <a:lnTo>
                    <a:pt x="701" y="1156"/>
                  </a:lnTo>
                  <a:lnTo>
                    <a:pt x="701" y="1179"/>
                  </a:lnTo>
                  <a:lnTo>
                    <a:pt x="701" y="1202"/>
                  </a:lnTo>
                  <a:lnTo>
                    <a:pt x="699" y="1225"/>
                  </a:lnTo>
                  <a:lnTo>
                    <a:pt x="697" y="1248"/>
                  </a:lnTo>
                  <a:lnTo>
                    <a:pt x="694" y="1269"/>
                  </a:lnTo>
                  <a:lnTo>
                    <a:pt x="689" y="1289"/>
                  </a:lnTo>
                  <a:lnTo>
                    <a:pt x="684" y="1308"/>
                  </a:lnTo>
                  <a:lnTo>
                    <a:pt x="678" y="1323"/>
                  </a:lnTo>
                  <a:lnTo>
                    <a:pt x="673" y="1336"/>
                  </a:lnTo>
                  <a:lnTo>
                    <a:pt x="665" y="1349"/>
                  </a:lnTo>
                  <a:lnTo>
                    <a:pt x="653" y="1362"/>
                  </a:lnTo>
                  <a:lnTo>
                    <a:pt x="639" y="1377"/>
                  </a:lnTo>
                  <a:lnTo>
                    <a:pt x="622" y="1393"/>
                  </a:lnTo>
                  <a:lnTo>
                    <a:pt x="583" y="1426"/>
                  </a:lnTo>
                  <a:lnTo>
                    <a:pt x="539" y="1460"/>
                  </a:lnTo>
                  <a:lnTo>
                    <a:pt x="496" y="1494"/>
                  </a:lnTo>
                  <a:lnTo>
                    <a:pt x="458" y="1525"/>
                  </a:lnTo>
                  <a:lnTo>
                    <a:pt x="442" y="1539"/>
                  </a:lnTo>
                  <a:lnTo>
                    <a:pt x="429" y="1554"/>
                  </a:lnTo>
                  <a:lnTo>
                    <a:pt x="424" y="1559"/>
                  </a:lnTo>
                  <a:lnTo>
                    <a:pt x="418" y="1566"/>
                  </a:lnTo>
                  <a:lnTo>
                    <a:pt x="415" y="1571"/>
                  </a:lnTo>
                  <a:lnTo>
                    <a:pt x="413" y="1576"/>
                  </a:lnTo>
                  <a:lnTo>
                    <a:pt x="410" y="1591"/>
                  </a:lnTo>
                  <a:lnTo>
                    <a:pt x="406" y="1613"/>
                  </a:lnTo>
                  <a:lnTo>
                    <a:pt x="404" y="1644"/>
                  </a:lnTo>
                  <a:lnTo>
                    <a:pt x="402" y="1682"/>
                  </a:lnTo>
                  <a:lnTo>
                    <a:pt x="400" y="1771"/>
                  </a:lnTo>
                  <a:lnTo>
                    <a:pt x="399" y="1874"/>
                  </a:lnTo>
                  <a:lnTo>
                    <a:pt x="398" y="1981"/>
                  </a:lnTo>
                  <a:lnTo>
                    <a:pt x="397" y="2084"/>
                  </a:lnTo>
                  <a:lnTo>
                    <a:pt x="395" y="2174"/>
                  </a:lnTo>
                  <a:lnTo>
                    <a:pt x="392" y="2243"/>
                  </a:lnTo>
                  <a:lnTo>
                    <a:pt x="391" y="2268"/>
                  </a:lnTo>
                  <a:lnTo>
                    <a:pt x="391" y="2290"/>
                  </a:lnTo>
                  <a:lnTo>
                    <a:pt x="393" y="2309"/>
                  </a:lnTo>
                  <a:lnTo>
                    <a:pt x="397" y="2326"/>
                  </a:lnTo>
                  <a:lnTo>
                    <a:pt x="401" y="2340"/>
                  </a:lnTo>
                  <a:lnTo>
                    <a:pt x="406" y="2352"/>
                  </a:lnTo>
                  <a:lnTo>
                    <a:pt x="413" y="2363"/>
                  </a:lnTo>
                  <a:lnTo>
                    <a:pt x="420" y="2372"/>
                  </a:lnTo>
                  <a:lnTo>
                    <a:pt x="429" y="2381"/>
                  </a:lnTo>
                  <a:lnTo>
                    <a:pt x="438" y="2388"/>
                  </a:lnTo>
                  <a:lnTo>
                    <a:pt x="447" y="2396"/>
                  </a:lnTo>
                  <a:lnTo>
                    <a:pt x="456" y="2404"/>
                  </a:lnTo>
                  <a:lnTo>
                    <a:pt x="466" y="2411"/>
                  </a:lnTo>
                  <a:lnTo>
                    <a:pt x="476" y="2420"/>
                  </a:lnTo>
                  <a:lnTo>
                    <a:pt x="486" y="2430"/>
                  </a:lnTo>
                  <a:lnTo>
                    <a:pt x="497" y="2441"/>
                  </a:lnTo>
                  <a:lnTo>
                    <a:pt x="506" y="2451"/>
                  </a:lnTo>
                  <a:lnTo>
                    <a:pt x="518" y="2461"/>
                  </a:lnTo>
                  <a:lnTo>
                    <a:pt x="530" y="2470"/>
                  </a:lnTo>
                  <a:lnTo>
                    <a:pt x="543" y="2478"/>
                  </a:lnTo>
                  <a:lnTo>
                    <a:pt x="558" y="2484"/>
                  </a:lnTo>
                  <a:lnTo>
                    <a:pt x="572" y="2491"/>
                  </a:lnTo>
                  <a:lnTo>
                    <a:pt x="587" y="2496"/>
                  </a:lnTo>
                  <a:lnTo>
                    <a:pt x="601" y="2502"/>
                  </a:lnTo>
                  <a:lnTo>
                    <a:pt x="632" y="2512"/>
                  </a:lnTo>
                  <a:lnTo>
                    <a:pt x="662" y="2523"/>
                  </a:lnTo>
                  <a:lnTo>
                    <a:pt x="676" y="2530"/>
                  </a:lnTo>
                  <a:lnTo>
                    <a:pt x="689" y="2537"/>
                  </a:lnTo>
                  <a:lnTo>
                    <a:pt x="702" y="2545"/>
                  </a:lnTo>
                  <a:lnTo>
                    <a:pt x="714" y="2555"/>
                  </a:lnTo>
                  <a:lnTo>
                    <a:pt x="742" y="2578"/>
                  </a:lnTo>
                  <a:lnTo>
                    <a:pt x="773" y="2605"/>
                  </a:lnTo>
                  <a:lnTo>
                    <a:pt x="808" y="2635"/>
                  </a:lnTo>
                  <a:lnTo>
                    <a:pt x="845" y="2667"/>
                  </a:lnTo>
                  <a:lnTo>
                    <a:pt x="882" y="2697"/>
                  </a:lnTo>
                  <a:lnTo>
                    <a:pt x="917" y="2725"/>
                  </a:lnTo>
                  <a:lnTo>
                    <a:pt x="933" y="2737"/>
                  </a:lnTo>
                  <a:lnTo>
                    <a:pt x="948" y="2747"/>
                  </a:lnTo>
                  <a:lnTo>
                    <a:pt x="962" y="2756"/>
                  </a:lnTo>
                  <a:lnTo>
                    <a:pt x="976" y="2763"/>
                  </a:lnTo>
                  <a:lnTo>
                    <a:pt x="986" y="2768"/>
                  </a:lnTo>
                  <a:lnTo>
                    <a:pt x="998" y="2772"/>
                  </a:lnTo>
                  <a:lnTo>
                    <a:pt x="1010" y="2776"/>
                  </a:lnTo>
                  <a:lnTo>
                    <a:pt x="1021" y="2778"/>
                  </a:lnTo>
                  <a:lnTo>
                    <a:pt x="1045" y="2781"/>
                  </a:lnTo>
                  <a:lnTo>
                    <a:pt x="1067" y="2783"/>
                  </a:lnTo>
                  <a:lnTo>
                    <a:pt x="1090" y="2786"/>
                  </a:lnTo>
                  <a:lnTo>
                    <a:pt x="1112" y="2789"/>
                  </a:lnTo>
                  <a:lnTo>
                    <a:pt x="1121" y="2792"/>
                  </a:lnTo>
                  <a:lnTo>
                    <a:pt x="1132" y="2795"/>
                  </a:lnTo>
                  <a:lnTo>
                    <a:pt x="1142" y="2800"/>
                  </a:lnTo>
                  <a:lnTo>
                    <a:pt x="1152" y="2804"/>
                  </a:lnTo>
                  <a:lnTo>
                    <a:pt x="1159" y="2811"/>
                  </a:lnTo>
                  <a:lnTo>
                    <a:pt x="1165" y="2817"/>
                  </a:lnTo>
                  <a:lnTo>
                    <a:pt x="1169" y="2826"/>
                  </a:lnTo>
                  <a:lnTo>
                    <a:pt x="1173" y="2836"/>
                  </a:lnTo>
                  <a:lnTo>
                    <a:pt x="1176" y="2846"/>
                  </a:lnTo>
                  <a:lnTo>
                    <a:pt x="1177" y="2858"/>
                  </a:lnTo>
                  <a:lnTo>
                    <a:pt x="1178" y="2872"/>
                  </a:lnTo>
                  <a:lnTo>
                    <a:pt x="1178" y="2885"/>
                  </a:lnTo>
                  <a:lnTo>
                    <a:pt x="1177" y="2911"/>
                  </a:lnTo>
                  <a:lnTo>
                    <a:pt x="1175" y="2937"/>
                  </a:lnTo>
                  <a:lnTo>
                    <a:pt x="1171" y="2961"/>
                  </a:lnTo>
                  <a:lnTo>
                    <a:pt x="1167" y="298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43"/>
            <p:cNvSpPr>
              <a:spLocks noChangeAspect="1" noEditPoints="1"/>
            </p:cNvSpPr>
            <p:nvPr/>
          </p:nvSpPr>
          <p:spPr bwMode="auto">
            <a:xfrm>
              <a:off x="4492" y="1417"/>
              <a:ext cx="209" cy="244"/>
            </a:xfrm>
            <a:custGeom>
              <a:avLst/>
              <a:gdLst>
                <a:gd name="T0" fmla="*/ 0 w 1582"/>
                <a:gd name="T1" fmla="*/ 0 h 1730"/>
                <a:gd name="T2" fmla="*/ 0 w 1582"/>
                <a:gd name="T3" fmla="*/ 0 h 1730"/>
                <a:gd name="T4" fmla="*/ 0 w 1582"/>
                <a:gd name="T5" fmla="*/ 0 h 1730"/>
                <a:gd name="T6" fmla="*/ 0 w 1582"/>
                <a:gd name="T7" fmla="*/ 0 h 1730"/>
                <a:gd name="T8" fmla="*/ 0 w 1582"/>
                <a:gd name="T9" fmla="*/ 0 h 1730"/>
                <a:gd name="T10" fmla="*/ 0 w 1582"/>
                <a:gd name="T11" fmla="*/ 0 h 1730"/>
                <a:gd name="T12" fmla="*/ 0 w 1582"/>
                <a:gd name="T13" fmla="*/ 0 h 1730"/>
                <a:gd name="T14" fmla="*/ 0 w 1582"/>
                <a:gd name="T15" fmla="*/ 0 h 1730"/>
                <a:gd name="T16" fmla="*/ 0 w 1582"/>
                <a:gd name="T17" fmla="*/ 0 h 1730"/>
                <a:gd name="T18" fmla="*/ 0 w 1582"/>
                <a:gd name="T19" fmla="*/ 0 h 1730"/>
                <a:gd name="T20" fmla="*/ 0 w 1582"/>
                <a:gd name="T21" fmla="*/ 0 h 1730"/>
                <a:gd name="T22" fmla="*/ 0 w 1582"/>
                <a:gd name="T23" fmla="*/ 0 h 1730"/>
                <a:gd name="T24" fmla="*/ 0 w 1582"/>
                <a:gd name="T25" fmla="*/ 0 h 1730"/>
                <a:gd name="T26" fmla="*/ 0 w 1582"/>
                <a:gd name="T27" fmla="*/ 0 h 1730"/>
                <a:gd name="T28" fmla="*/ 0 w 1582"/>
                <a:gd name="T29" fmla="*/ 0 h 1730"/>
                <a:gd name="T30" fmla="*/ 0 w 1582"/>
                <a:gd name="T31" fmla="*/ 0 h 1730"/>
                <a:gd name="T32" fmla="*/ 0 w 1582"/>
                <a:gd name="T33" fmla="*/ 0 h 1730"/>
                <a:gd name="T34" fmla="*/ 0 w 1582"/>
                <a:gd name="T35" fmla="*/ 0 h 1730"/>
                <a:gd name="T36" fmla="*/ 0 w 1582"/>
                <a:gd name="T37" fmla="*/ 0 h 1730"/>
                <a:gd name="T38" fmla="*/ 0 w 1582"/>
                <a:gd name="T39" fmla="*/ 0 h 1730"/>
                <a:gd name="T40" fmla="*/ 0 w 1582"/>
                <a:gd name="T41" fmla="*/ 0 h 1730"/>
                <a:gd name="T42" fmla="*/ 0 w 1582"/>
                <a:gd name="T43" fmla="*/ 0 h 1730"/>
                <a:gd name="T44" fmla="*/ 0 w 1582"/>
                <a:gd name="T45" fmla="*/ 0 h 1730"/>
                <a:gd name="T46" fmla="*/ 0 w 1582"/>
                <a:gd name="T47" fmla="*/ 0 h 1730"/>
                <a:gd name="T48" fmla="*/ 0 w 1582"/>
                <a:gd name="T49" fmla="*/ 0 h 1730"/>
                <a:gd name="T50" fmla="*/ 0 w 1582"/>
                <a:gd name="T51" fmla="*/ 0 h 1730"/>
                <a:gd name="T52" fmla="*/ 0 w 1582"/>
                <a:gd name="T53" fmla="*/ 0 h 1730"/>
                <a:gd name="T54" fmla="*/ 0 w 1582"/>
                <a:gd name="T55" fmla="*/ 0 h 1730"/>
                <a:gd name="T56" fmla="*/ 0 w 1582"/>
                <a:gd name="T57" fmla="*/ 0 h 1730"/>
                <a:gd name="T58" fmla="*/ 0 w 1582"/>
                <a:gd name="T59" fmla="*/ 0 h 1730"/>
                <a:gd name="T60" fmla="*/ 0 w 1582"/>
                <a:gd name="T61" fmla="*/ 0 h 1730"/>
                <a:gd name="T62" fmla="*/ 0 w 1582"/>
                <a:gd name="T63" fmla="*/ 0 h 1730"/>
                <a:gd name="T64" fmla="*/ 0 w 1582"/>
                <a:gd name="T65" fmla="*/ 0 h 1730"/>
                <a:gd name="T66" fmla="*/ 0 w 1582"/>
                <a:gd name="T67" fmla="*/ 0 h 1730"/>
                <a:gd name="T68" fmla="*/ 0 w 1582"/>
                <a:gd name="T69" fmla="*/ 0 h 1730"/>
                <a:gd name="T70" fmla="*/ 0 w 1582"/>
                <a:gd name="T71" fmla="*/ 0 h 1730"/>
                <a:gd name="T72" fmla="*/ 0 w 1582"/>
                <a:gd name="T73" fmla="*/ 0 h 1730"/>
                <a:gd name="T74" fmla="*/ 0 w 1582"/>
                <a:gd name="T75" fmla="*/ 0 h 1730"/>
                <a:gd name="T76" fmla="*/ 0 w 1582"/>
                <a:gd name="T77" fmla="*/ 0 h 1730"/>
                <a:gd name="T78" fmla="*/ 0 w 1582"/>
                <a:gd name="T79" fmla="*/ 0 h 1730"/>
                <a:gd name="T80" fmla="*/ 0 w 1582"/>
                <a:gd name="T81" fmla="*/ 0 h 1730"/>
                <a:gd name="T82" fmla="*/ 0 w 1582"/>
                <a:gd name="T83" fmla="*/ 0 h 1730"/>
                <a:gd name="T84" fmla="*/ 0 w 1582"/>
                <a:gd name="T85" fmla="*/ 0 h 1730"/>
                <a:gd name="T86" fmla="*/ 0 w 1582"/>
                <a:gd name="T87" fmla="*/ 0 h 1730"/>
                <a:gd name="T88" fmla="*/ 0 w 1582"/>
                <a:gd name="T89" fmla="*/ 0 h 1730"/>
                <a:gd name="T90" fmla="*/ 0 w 1582"/>
                <a:gd name="T91" fmla="*/ 0 h 1730"/>
                <a:gd name="T92" fmla="*/ 0 w 1582"/>
                <a:gd name="T93" fmla="*/ 0 h 1730"/>
                <a:gd name="T94" fmla="*/ 0 w 1582"/>
                <a:gd name="T95" fmla="*/ 0 h 1730"/>
                <a:gd name="T96" fmla="*/ 0 w 1582"/>
                <a:gd name="T97" fmla="*/ 0 h 1730"/>
                <a:gd name="T98" fmla="*/ 0 w 1582"/>
                <a:gd name="T99" fmla="*/ 0 h 1730"/>
                <a:gd name="T100" fmla="*/ 0 w 1582"/>
                <a:gd name="T101" fmla="*/ 0 h 1730"/>
                <a:gd name="T102" fmla="*/ 0 w 1582"/>
                <a:gd name="T103" fmla="*/ 0 h 1730"/>
                <a:gd name="T104" fmla="*/ 0 w 1582"/>
                <a:gd name="T105" fmla="*/ 0 h 1730"/>
                <a:gd name="T106" fmla="*/ 0 w 1582"/>
                <a:gd name="T107" fmla="*/ 0 h 1730"/>
                <a:gd name="T108" fmla="*/ 0 w 1582"/>
                <a:gd name="T109" fmla="*/ 0 h 1730"/>
                <a:gd name="T110" fmla="*/ 0 w 1582"/>
                <a:gd name="T111" fmla="*/ 0 h 17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2"/>
                <a:gd name="T169" fmla="*/ 0 h 1730"/>
                <a:gd name="T170" fmla="*/ 1582 w 1582"/>
                <a:gd name="T171" fmla="*/ 1730 h 173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2" h="1730">
                  <a:moveTo>
                    <a:pt x="0" y="592"/>
                  </a:moveTo>
                  <a:lnTo>
                    <a:pt x="1" y="612"/>
                  </a:lnTo>
                  <a:lnTo>
                    <a:pt x="3" y="631"/>
                  </a:lnTo>
                  <a:lnTo>
                    <a:pt x="5" y="651"/>
                  </a:lnTo>
                  <a:lnTo>
                    <a:pt x="10" y="670"/>
                  </a:lnTo>
                  <a:lnTo>
                    <a:pt x="14" y="689"/>
                  </a:lnTo>
                  <a:lnTo>
                    <a:pt x="21" y="705"/>
                  </a:lnTo>
                  <a:lnTo>
                    <a:pt x="24" y="712"/>
                  </a:lnTo>
                  <a:lnTo>
                    <a:pt x="27" y="719"/>
                  </a:lnTo>
                  <a:lnTo>
                    <a:pt x="31" y="725"/>
                  </a:lnTo>
                  <a:lnTo>
                    <a:pt x="36" y="730"/>
                  </a:lnTo>
                  <a:lnTo>
                    <a:pt x="56" y="752"/>
                  </a:lnTo>
                  <a:lnTo>
                    <a:pt x="80" y="780"/>
                  </a:lnTo>
                  <a:lnTo>
                    <a:pt x="105" y="814"/>
                  </a:lnTo>
                  <a:lnTo>
                    <a:pt x="130" y="850"/>
                  </a:lnTo>
                  <a:lnTo>
                    <a:pt x="141" y="868"/>
                  </a:lnTo>
                  <a:lnTo>
                    <a:pt x="151" y="887"/>
                  </a:lnTo>
                  <a:lnTo>
                    <a:pt x="161" y="903"/>
                  </a:lnTo>
                  <a:lnTo>
                    <a:pt x="167" y="921"/>
                  </a:lnTo>
                  <a:lnTo>
                    <a:pt x="173" y="936"/>
                  </a:lnTo>
                  <a:lnTo>
                    <a:pt x="176" y="949"/>
                  </a:lnTo>
                  <a:lnTo>
                    <a:pt x="177" y="955"/>
                  </a:lnTo>
                  <a:lnTo>
                    <a:pt x="177" y="961"/>
                  </a:lnTo>
                  <a:lnTo>
                    <a:pt x="176" y="966"/>
                  </a:lnTo>
                  <a:lnTo>
                    <a:pt x="175" y="971"/>
                  </a:lnTo>
                  <a:lnTo>
                    <a:pt x="173" y="979"/>
                  </a:lnTo>
                  <a:lnTo>
                    <a:pt x="171" y="989"/>
                  </a:lnTo>
                  <a:lnTo>
                    <a:pt x="171" y="999"/>
                  </a:lnTo>
                  <a:lnTo>
                    <a:pt x="172" y="1010"/>
                  </a:lnTo>
                  <a:lnTo>
                    <a:pt x="174" y="1021"/>
                  </a:lnTo>
                  <a:lnTo>
                    <a:pt x="177" y="1032"/>
                  </a:lnTo>
                  <a:lnTo>
                    <a:pt x="182" y="1042"/>
                  </a:lnTo>
                  <a:lnTo>
                    <a:pt x="187" y="1054"/>
                  </a:lnTo>
                  <a:lnTo>
                    <a:pt x="194" y="1065"/>
                  </a:lnTo>
                  <a:lnTo>
                    <a:pt x="201" y="1076"/>
                  </a:lnTo>
                  <a:lnTo>
                    <a:pt x="210" y="1087"/>
                  </a:lnTo>
                  <a:lnTo>
                    <a:pt x="220" y="1098"/>
                  </a:lnTo>
                  <a:lnTo>
                    <a:pt x="231" y="1109"/>
                  </a:lnTo>
                  <a:lnTo>
                    <a:pt x="241" y="1119"/>
                  </a:lnTo>
                  <a:lnTo>
                    <a:pt x="255" y="1128"/>
                  </a:lnTo>
                  <a:lnTo>
                    <a:pt x="268" y="1137"/>
                  </a:lnTo>
                  <a:lnTo>
                    <a:pt x="297" y="1157"/>
                  </a:lnTo>
                  <a:lnTo>
                    <a:pt x="326" y="1180"/>
                  </a:lnTo>
                  <a:lnTo>
                    <a:pt x="357" y="1205"/>
                  </a:lnTo>
                  <a:lnTo>
                    <a:pt x="386" y="1230"/>
                  </a:lnTo>
                  <a:lnTo>
                    <a:pt x="412" y="1256"/>
                  </a:lnTo>
                  <a:lnTo>
                    <a:pt x="434" y="1281"/>
                  </a:lnTo>
                  <a:lnTo>
                    <a:pt x="444" y="1293"/>
                  </a:lnTo>
                  <a:lnTo>
                    <a:pt x="452" y="1304"/>
                  </a:lnTo>
                  <a:lnTo>
                    <a:pt x="458" y="1313"/>
                  </a:lnTo>
                  <a:lnTo>
                    <a:pt x="462" y="1322"/>
                  </a:lnTo>
                  <a:lnTo>
                    <a:pt x="467" y="1331"/>
                  </a:lnTo>
                  <a:lnTo>
                    <a:pt x="473" y="1338"/>
                  </a:lnTo>
                  <a:lnTo>
                    <a:pt x="481" y="1346"/>
                  </a:lnTo>
                  <a:lnTo>
                    <a:pt x="491" y="1353"/>
                  </a:lnTo>
                  <a:lnTo>
                    <a:pt x="502" y="1359"/>
                  </a:lnTo>
                  <a:lnTo>
                    <a:pt x="514" y="1365"/>
                  </a:lnTo>
                  <a:lnTo>
                    <a:pt x="527" y="1370"/>
                  </a:lnTo>
                  <a:lnTo>
                    <a:pt x="540" y="1375"/>
                  </a:lnTo>
                  <a:lnTo>
                    <a:pt x="567" y="1386"/>
                  </a:lnTo>
                  <a:lnTo>
                    <a:pt x="594" y="1395"/>
                  </a:lnTo>
                  <a:lnTo>
                    <a:pt x="618" y="1405"/>
                  </a:lnTo>
                  <a:lnTo>
                    <a:pt x="639" y="1416"/>
                  </a:lnTo>
                  <a:lnTo>
                    <a:pt x="646" y="1420"/>
                  </a:lnTo>
                  <a:lnTo>
                    <a:pt x="654" y="1426"/>
                  </a:lnTo>
                  <a:lnTo>
                    <a:pt x="660" y="1431"/>
                  </a:lnTo>
                  <a:lnTo>
                    <a:pt x="667" y="1436"/>
                  </a:lnTo>
                  <a:lnTo>
                    <a:pt x="672" y="1443"/>
                  </a:lnTo>
                  <a:lnTo>
                    <a:pt x="678" y="1449"/>
                  </a:lnTo>
                  <a:lnTo>
                    <a:pt x="682" y="1456"/>
                  </a:lnTo>
                  <a:lnTo>
                    <a:pt x="687" y="1464"/>
                  </a:lnTo>
                  <a:lnTo>
                    <a:pt x="695" y="1481"/>
                  </a:lnTo>
                  <a:lnTo>
                    <a:pt x="703" y="1501"/>
                  </a:lnTo>
                  <a:lnTo>
                    <a:pt x="712" y="1526"/>
                  </a:lnTo>
                  <a:lnTo>
                    <a:pt x="721" y="1554"/>
                  </a:lnTo>
                  <a:lnTo>
                    <a:pt x="725" y="1562"/>
                  </a:lnTo>
                  <a:lnTo>
                    <a:pt x="727" y="1568"/>
                  </a:lnTo>
                  <a:lnTo>
                    <a:pt x="730" y="1574"/>
                  </a:lnTo>
                  <a:lnTo>
                    <a:pt x="733" y="1579"/>
                  </a:lnTo>
                  <a:lnTo>
                    <a:pt x="738" y="1582"/>
                  </a:lnTo>
                  <a:lnTo>
                    <a:pt x="741" y="1587"/>
                  </a:lnTo>
                  <a:lnTo>
                    <a:pt x="745" y="1589"/>
                  </a:lnTo>
                  <a:lnTo>
                    <a:pt x="750" y="1592"/>
                  </a:lnTo>
                  <a:lnTo>
                    <a:pt x="758" y="1595"/>
                  </a:lnTo>
                  <a:lnTo>
                    <a:pt x="767" y="1596"/>
                  </a:lnTo>
                  <a:lnTo>
                    <a:pt x="776" y="1597"/>
                  </a:lnTo>
                  <a:lnTo>
                    <a:pt x="786" y="1596"/>
                  </a:lnTo>
                  <a:lnTo>
                    <a:pt x="803" y="1596"/>
                  </a:lnTo>
                  <a:lnTo>
                    <a:pt x="819" y="1597"/>
                  </a:lnTo>
                  <a:lnTo>
                    <a:pt x="826" y="1600"/>
                  </a:lnTo>
                  <a:lnTo>
                    <a:pt x="832" y="1604"/>
                  </a:lnTo>
                  <a:lnTo>
                    <a:pt x="836" y="1606"/>
                  </a:lnTo>
                  <a:lnTo>
                    <a:pt x="838" y="1609"/>
                  </a:lnTo>
                  <a:lnTo>
                    <a:pt x="840" y="1614"/>
                  </a:lnTo>
                  <a:lnTo>
                    <a:pt x="842" y="1619"/>
                  </a:lnTo>
                  <a:lnTo>
                    <a:pt x="850" y="1640"/>
                  </a:lnTo>
                  <a:lnTo>
                    <a:pt x="860" y="1659"/>
                  </a:lnTo>
                  <a:lnTo>
                    <a:pt x="871" y="1678"/>
                  </a:lnTo>
                  <a:lnTo>
                    <a:pt x="881" y="1695"/>
                  </a:lnTo>
                  <a:lnTo>
                    <a:pt x="899" y="1720"/>
                  </a:lnTo>
                  <a:lnTo>
                    <a:pt x="906" y="1730"/>
                  </a:lnTo>
                  <a:lnTo>
                    <a:pt x="914" y="1726"/>
                  </a:lnTo>
                  <a:lnTo>
                    <a:pt x="931" y="1716"/>
                  </a:lnTo>
                  <a:lnTo>
                    <a:pt x="958" y="1700"/>
                  </a:lnTo>
                  <a:lnTo>
                    <a:pt x="987" y="1680"/>
                  </a:lnTo>
                  <a:lnTo>
                    <a:pt x="1002" y="1669"/>
                  </a:lnTo>
                  <a:lnTo>
                    <a:pt x="1016" y="1657"/>
                  </a:lnTo>
                  <a:lnTo>
                    <a:pt x="1030" y="1645"/>
                  </a:lnTo>
                  <a:lnTo>
                    <a:pt x="1044" y="1632"/>
                  </a:lnTo>
                  <a:lnTo>
                    <a:pt x="1054" y="1619"/>
                  </a:lnTo>
                  <a:lnTo>
                    <a:pt x="1063" y="1607"/>
                  </a:lnTo>
                  <a:lnTo>
                    <a:pt x="1067" y="1601"/>
                  </a:lnTo>
                  <a:lnTo>
                    <a:pt x="1070" y="1594"/>
                  </a:lnTo>
                  <a:lnTo>
                    <a:pt x="1072" y="1588"/>
                  </a:lnTo>
                  <a:lnTo>
                    <a:pt x="1073" y="1582"/>
                  </a:lnTo>
                  <a:lnTo>
                    <a:pt x="1076" y="1556"/>
                  </a:lnTo>
                  <a:lnTo>
                    <a:pt x="1078" y="1527"/>
                  </a:lnTo>
                  <a:lnTo>
                    <a:pt x="1081" y="1497"/>
                  </a:lnTo>
                  <a:lnTo>
                    <a:pt x="1082" y="1469"/>
                  </a:lnTo>
                  <a:lnTo>
                    <a:pt x="1083" y="1444"/>
                  </a:lnTo>
                  <a:lnTo>
                    <a:pt x="1083" y="1424"/>
                  </a:lnTo>
                  <a:lnTo>
                    <a:pt x="1083" y="1411"/>
                  </a:lnTo>
                  <a:lnTo>
                    <a:pt x="1083" y="1406"/>
                  </a:lnTo>
                  <a:lnTo>
                    <a:pt x="1084" y="1400"/>
                  </a:lnTo>
                  <a:lnTo>
                    <a:pt x="1088" y="1384"/>
                  </a:lnTo>
                  <a:lnTo>
                    <a:pt x="1091" y="1373"/>
                  </a:lnTo>
                  <a:lnTo>
                    <a:pt x="1096" y="1362"/>
                  </a:lnTo>
                  <a:lnTo>
                    <a:pt x="1102" y="1349"/>
                  </a:lnTo>
                  <a:lnTo>
                    <a:pt x="1109" y="1336"/>
                  </a:lnTo>
                  <a:lnTo>
                    <a:pt x="1119" y="1323"/>
                  </a:lnTo>
                  <a:lnTo>
                    <a:pt x="1130" y="1311"/>
                  </a:lnTo>
                  <a:lnTo>
                    <a:pt x="1135" y="1305"/>
                  </a:lnTo>
                  <a:lnTo>
                    <a:pt x="1143" y="1299"/>
                  </a:lnTo>
                  <a:lnTo>
                    <a:pt x="1149" y="1294"/>
                  </a:lnTo>
                  <a:lnTo>
                    <a:pt x="1157" y="1288"/>
                  </a:lnTo>
                  <a:lnTo>
                    <a:pt x="1165" y="1284"/>
                  </a:lnTo>
                  <a:lnTo>
                    <a:pt x="1174" y="1280"/>
                  </a:lnTo>
                  <a:lnTo>
                    <a:pt x="1184" y="1276"/>
                  </a:lnTo>
                  <a:lnTo>
                    <a:pt x="1194" y="1273"/>
                  </a:lnTo>
                  <a:lnTo>
                    <a:pt x="1205" y="1271"/>
                  </a:lnTo>
                  <a:lnTo>
                    <a:pt x="1216" y="1269"/>
                  </a:lnTo>
                  <a:lnTo>
                    <a:pt x="1227" y="1268"/>
                  </a:lnTo>
                  <a:lnTo>
                    <a:pt x="1241" y="1267"/>
                  </a:lnTo>
                  <a:lnTo>
                    <a:pt x="1286" y="1267"/>
                  </a:lnTo>
                  <a:lnTo>
                    <a:pt x="1322" y="1264"/>
                  </a:lnTo>
                  <a:lnTo>
                    <a:pt x="1350" y="1263"/>
                  </a:lnTo>
                  <a:lnTo>
                    <a:pt x="1372" y="1262"/>
                  </a:lnTo>
                  <a:lnTo>
                    <a:pt x="1381" y="1262"/>
                  </a:lnTo>
                  <a:lnTo>
                    <a:pt x="1390" y="1263"/>
                  </a:lnTo>
                  <a:lnTo>
                    <a:pt x="1397" y="1264"/>
                  </a:lnTo>
                  <a:lnTo>
                    <a:pt x="1404" y="1267"/>
                  </a:lnTo>
                  <a:lnTo>
                    <a:pt x="1411" y="1270"/>
                  </a:lnTo>
                  <a:lnTo>
                    <a:pt x="1419" y="1274"/>
                  </a:lnTo>
                  <a:lnTo>
                    <a:pt x="1427" y="1280"/>
                  </a:lnTo>
                  <a:lnTo>
                    <a:pt x="1434" y="1285"/>
                  </a:lnTo>
                  <a:lnTo>
                    <a:pt x="1468" y="1318"/>
                  </a:lnTo>
                  <a:lnTo>
                    <a:pt x="1497" y="1349"/>
                  </a:lnTo>
                  <a:lnTo>
                    <a:pt x="1504" y="1355"/>
                  </a:lnTo>
                  <a:lnTo>
                    <a:pt x="1510" y="1360"/>
                  </a:lnTo>
                  <a:lnTo>
                    <a:pt x="1517" y="1363"/>
                  </a:lnTo>
                  <a:lnTo>
                    <a:pt x="1523" y="1365"/>
                  </a:lnTo>
                  <a:lnTo>
                    <a:pt x="1529" y="1365"/>
                  </a:lnTo>
                  <a:lnTo>
                    <a:pt x="1534" y="1362"/>
                  </a:lnTo>
                  <a:lnTo>
                    <a:pt x="1541" y="1358"/>
                  </a:lnTo>
                  <a:lnTo>
                    <a:pt x="1545" y="1350"/>
                  </a:lnTo>
                  <a:lnTo>
                    <a:pt x="1552" y="1338"/>
                  </a:lnTo>
                  <a:lnTo>
                    <a:pt x="1557" y="1323"/>
                  </a:lnTo>
                  <a:lnTo>
                    <a:pt x="1562" y="1305"/>
                  </a:lnTo>
                  <a:lnTo>
                    <a:pt x="1567" y="1284"/>
                  </a:lnTo>
                  <a:lnTo>
                    <a:pt x="1575" y="1239"/>
                  </a:lnTo>
                  <a:lnTo>
                    <a:pt x="1582" y="1194"/>
                  </a:lnTo>
                  <a:lnTo>
                    <a:pt x="1566" y="1196"/>
                  </a:lnTo>
                  <a:lnTo>
                    <a:pt x="1553" y="1197"/>
                  </a:lnTo>
                  <a:lnTo>
                    <a:pt x="1544" y="1199"/>
                  </a:lnTo>
                  <a:lnTo>
                    <a:pt x="1542" y="1199"/>
                  </a:lnTo>
                  <a:lnTo>
                    <a:pt x="1541" y="1195"/>
                  </a:lnTo>
                  <a:lnTo>
                    <a:pt x="1540" y="1183"/>
                  </a:lnTo>
                  <a:lnTo>
                    <a:pt x="1538" y="1164"/>
                  </a:lnTo>
                  <a:lnTo>
                    <a:pt x="1534" y="1140"/>
                  </a:lnTo>
                  <a:lnTo>
                    <a:pt x="1532" y="1112"/>
                  </a:lnTo>
                  <a:lnTo>
                    <a:pt x="1530" y="1083"/>
                  </a:lnTo>
                  <a:lnTo>
                    <a:pt x="1528" y="1050"/>
                  </a:lnTo>
                  <a:lnTo>
                    <a:pt x="1528" y="1019"/>
                  </a:lnTo>
                  <a:lnTo>
                    <a:pt x="1529" y="988"/>
                  </a:lnTo>
                  <a:lnTo>
                    <a:pt x="1531" y="956"/>
                  </a:lnTo>
                  <a:lnTo>
                    <a:pt x="1531" y="941"/>
                  </a:lnTo>
                  <a:lnTo>
                    <a:pt x="1532" y="925"/>
                  </a:lnTo>
                  <a:lnTo>
                    <a:pt x="1532" y="910"/>
                  </a:lnTo>
                  <a:lnTo>
                    <a:pt x="1531" y="893"/>
                  </a:lnTo>
                  <a:lnTo>
                    <a:pt x="1529" y="878"/>
                  </a:lnTo>
                  <a:lnTo>
                    <a:pt x="1527" y="863"/>
                  </a:lnTo>
                  <a:lnTo>
                    <a:pt x="1522" y="847"/>
                  </a:lnTo>
                  <a:lnTo>
                    <a:pt x="1516" y="831"/>
                  </a:lnTo>
                  <a:lnTo>
                    <a:pt x="1508" y="816"/>
                  </a:lnTo>
                  <a:lnTo>
                    <a:pt x="1498" y="800"/>
                  </a:lnTo>
                  <a:lnTo>
                    <a:pt x="1486" y="785"/>
                  </a:lnTo>
                  <a:lnTo>
                    <a:pt x="1472" y="769"/>
                  </a:lnTo>
                  <a:lnTo>
                    <a:pt x="1458" y="754"/>
                  </a:lnTo>
                  <a:lnTo>
                    <a:pt x="1448" y="741"/>
                  </a:lnTo>
                  <a:lnTo>
                    <a:pt x="1441" y="728"/>
                  </a:lnTo>
                  <a:lnTo>
                    <a:pt x="1436" y="717"/>
                  </a:lnTo>
                  <a:lnTo>
                    <a:pt x="1434" y="706"/>
                  </a:lnTo>
                  <a:lnTo>
                    <a:pt x="1434" y="695"/>
                  </a:lnTo>
                  <a:lnTo>
                    <a:pt x="1435" y="684"/>
                  </a:lnTo>
                  <a:lnTo>
                    <a:pt x="1438" y="674"/>
                  </a:lnTo>
                  <a:lnTo>
                    <a:pt x="1443" y="650"/>
                  </a:lnTo>
                  <a:lnTo>
                    <a:pt x="1448" y="622"/>
                  </a:lnTo>
                  <a:lnTo>
                    <a:pt x="1451" y="606"/>
                  </a:lnTo>
                  <a:lnTo>
                    <a:pt x="1451" y="589"/>
                  </a:lnTo>
                  <a:lnTo>
                    <a:pt x="1448" y="569"/>
                  </a:lnTo>
                  <a:lnTo>
                    <a:pt x="1444" y="546"/>
                  </a:lnTo>
                  <a:lnTo>
                    <a:pt x="1444" y="545"/>
                  </a:lnTo>
                  <a:lnTo>
                    <a:pt x="1444" y="543"/>
                  </a:lnTo>
                  <a:lnTo>
                    <a:pt x="1268" y="453"/>
                  </a:lnTo>
                  <a:lnTo>
                    <a:pt x="1257" y="443"/>
                  </a:lnTo>
                  <a:lnTo>
                    <a:pt x="1232" y="416"/>
                  </a:lnTo>
                  <a:lnTo>
                    <a:pt x="1217" y="396"/>
                  </a:lnTo>
                  <a:lnTo>
                    <a:pt x="1201" y="374"/>
                  </a:lnTo>
                  <a:lnTo>
                    <a:pt x="1194" y="362"/>
                  </a:lnTo>
                  <a:lnTo>
                    <a:pt x="1187" y="349"/>
                  </a:lnTo>
                  <a:lnTo>
                    <a:pt x="1181" y="336"/>
                  </a:lnTo>
                  <a:lnTo>
                    <a:pt x="1175" y="322"/>
                  </a:lnTo>
                  <a:lnTo>
                    <a:pt x="1170" y="310"/>
                  </a:lnTo>
                  <a:lnTo>
                    <a:pt x="1163" y="299"/>
                  </a:lnTo>
                  <a:lnTo>
                    <a:pt x="1157" y="290"/>
                  </a:lnTo>
                  <a:lnTo>
                    <a:pt x="1149" y="284"/>
                  </a:lnTo>
                  <a:lnTo>
                    <a:pt x="1142" y="280"/>
                  </a:lnTo>
                  <a:lnTo>
                    <a:pt x="1133" y="276"/>
                  </a:lnTo>
                  <a:lnTo>
                    <a:pt x="1123" y="274"/>
                  </a:lnTo>
                  <a:lnTo>
                    <a:pt x="1113" y="273"/>
                  </a:lnTo>
                  <a:lnTo>
                    <a:pt x="1102" y="273"/>
                  </a:lnTo>
                  <a:lnTo>
                    <a:pt x="1090" y="273"/>
                  </a:lnTo>
                  <a:lnTo>
                    <a:pt x="1078" y="275"/>
                  </a:lnTo>
                  <a:lnTo>
                    <a:pt x="1066" y="277"/>
                  </a:lnTo>
                  <a:lnTo>
                    <a:pt x="1038" y="282"/>
                  </a:lnTo>
                  <a:lnTo>
                    <a:pt x="1009" y="285"/>
                  </a:lnTo>
                  <a:lnTo>
                    <a:pt x="993" y="287"/>
                  </a:lnTo>
                  <a:lnTo>
                    <a:pt x="980" y="287"/>
                  </a:lnTo>
                  <a:lnTo>
                    <a:pt x="967" y="287"/>
                  </a:lnTo>
                  <a:lnTo>
                    <a:pt x="956" y="286"/>
                  </a:lnTo>
                  <a:lnTo>
                    <a:pt x="936" y="284"/>
                  </a:lnTo>
                  <a:lnTo>
                    <a:pt x="917" y="281"/>
                  </a:lnTo>
                  <a:lnTo>
                    <a:pt x="899" y="277"/>
                  </a:lnTo>
                  <a:lnTo>
                    <a:pt x="879" y="275"/>
                  </a:lnTo>
                  <a:lnTo>
                    <a:pt x="869" y="274"/>
                  </a:lnTo>
                  <a:lnTo>
                    <a:pt x="859" y="274"/>
                  </a:lnTo>
                  <a:lnTo>
                    <a:pt x="845" y="275"/>
                  </a:lnTo>
                  <a:lnTo>
                    <a:pt x="832" y="276"/>
                  </a:lnTo>
                  <a:lnTo>
                    <a:pt x="826" y="276"/>
                  </a:lnTo>
                  <a:lnTo>
                    <a:pt x="818" y="275"/>
                  </a:lnTo>
                  <a:lnTo>
                    <a:pt x="810" y="274"/>
                  </a:lnTo>
                  <a:lnTo>
                    <a:pt x="801" y="271"/>
                  </a:lnTo>
                  <a:lnTo>
                    <a:pt x="792" y="267"/>
                  </a:lnTo>
                  <a:lnTo>
                    <a:pt x="783" y="262"/>
                  </a:lnTo>
                  <a:lnTo>
                    <a:pt x="775" y="257"/>
                  </a:lnTo>
                  <a:lnTo>
                    <a:pt x="765" y="250"/>
                  </a:lnTo>
                  <a:lnTo>
                    <a:pt x="745" y="235"/>
                  </a:lnTo>
                  <a:lnTo>
                    <a:pt x="725" y="219"/>
                  </a:lnTo>
                  <a:lnTo>
                    <a:pt x="705" y="199"/>
                  </a:lnTo>
                  <a:lnTo>
                    <a:pt x="684" y="179"/>
                  </a:lnTo>
                  <a:lnTo>
                    <a:pt x="665" y="158"/>
                  </a:lnTo>
                  <a:lnTo>
                    <a:pt x="646" y="136"/>
                  </a:lnTo>
                  <a:lnTo>
                    <a:pt x="628" y="115"/>
                  </a:lnTo>
                  <a:lnTo>
                    <a:pt x="612" y="94"/>
                  </a:lnTo>
                  <a:lnTo>
                    <a:pt x="596" y="74"/>
                  </a:lnTo>
                  <a:lnTo>
                    <a:pt x="583" y="55"/>
                  </a:lnTo>
                  <a:lnTo>
                    <a:pt x="572" y="40"/>
                  </a:lnTo>
                  <a:lnTo>
                    <a:pt x="564" y="26"/>
                  </a:lnTo>
                  <a:lnTo>
                    <a:pt x="560" y="21"/>
                  </a:lnTo>
                  <a:lnTo>
                    <a:pt x="556" y="15"/>
                  </a:lnTo>
                  <a:lnTo>
                    <a:pt x="552" y="12"/>
                  </a:lnTo>
                  <a:lnTo>
                    <a:pt x="546" y="8"/>
                  </a:lnTo>
                  <a:lnTo>
                    <a:pt x="541" y="5"/>
                  </a:lnTo>
                  <a:lnTo>
                    <a:pt x="535" y="3"/>
                  </a:lnTo>
                  <a:lnTo>
                    <a:pt x="529" y="1"/>
                  </a:lnTo>
                  <a:lnTo>
                    <a:pt x="522" y="0"/>
                  </a:lnTo>
                  <a:lnTo>
                    <a:pt x="508" y="0"/>
                  </a:lnTo>
                  <a:lnTo>
                    <a:pt x="493" y="1"/>
                  </a:lnTo>
                  <a:lnTo>
                    <a:pt x="477" y="3"/>
                  </a:lnTo>
                  <a:lnTo>
                    <a:pt x="460" y="6"/>
                  </a:lnTo>
                  <a:lnTo>
                    <a:pt x="424" y="15"/>
                  </a:lnTo>
                  <a:lnTo>
                    <a:pt x="387" y="25"/>
                  </a:lnTo>
                  <a:lnTo>
                    <a:pt x="369" y="29"/>
                  </a:lnTo>
                  <a:lnTo>
                    <a:pt x="350" y="33"/>
                  </a:lnTo>
                  <a:lnTo>
                    <a:pt x="332" y="35"/>
                  </a:lnTo>
                  <a:lnTo>
                    <a:pt x="314" y="36"/>
                  </a:lnTo>
                  <a:lnTo>
                    <a:pt x="306" y="36"/>
                  </a:lnTo>
                  <a:lnTo>
                    <a:pt x="297" y="38"/>
                  </a:lnTo>
                  <a:lnTo>
                    <a:pt x="287" y="40"/>
                  </a:lnTo>
                  <a:lnTo>
                    <a:pt x="278" y="45"/>
                  </a:lnTo>
                  <a:lnTo>
                    <a:pt x="270" y="49"/>
                  </a:lnTo>
                  <a:lnTo>
                    <a:pt x="261" y="54"/>
                  </a:lnTo>
                  <a:lnTo>
                    <a:pt x="252" y="61"/>
                  </a:lnTo>
                  <a:lnTo>
                    <a:pt x="244" y="67"/>
                  </a:lnTo>
                  <a:lnTo>
                    <a:pt x="226" y="83"/>
                  </a:lnTo>
                  <a:lnTo>
                    <a:pt x="209" y="100"/>
                  </a:lnTo>
                  <a:lnTo>
                    <a:pt x="193" y="119"/>
                  </a:lnTo>
                  <a:lnTo>
                    <a:pt x="177" y="137"/>
                  </a:lnTo>
                  <a:lnTo>
                    <a:pt x="150" y="175"/>
                  </a:lnTo>
                  <a:lnTo>
                    <a:pt x="129" y="208"/>
                  </a:lnTo>
                  <a:lnTo>
                    <a:pt x="115" y="231"/>
                  </a:lnTo>
                  <a:lnTo>
                    <a:pt x="111" y="239"/>
                  </a:lnTo>
                  <a:lnTo>
                    <a:pt x="109" y="249"/>
                  </a:lnTo>
                  <a:lnTo>
                    <a:pt x="105" y="276"/>
                  </a:lnTo>
                  <a:lnTo>
                    <a:pt x="101" y="316"/>
                  </a:lnTo>
                  <a:lnTo>
                    <a:pt x="96" y="363"/>
                  </a:lnTo>
                  <a:lnTo>
                    <a:pt x="89" y="413"/>
                  </a:lnTo>
                  <a:lnTo>
                    <a:pt x="83" y="461"/>
                  </a:lnTo>
                  <a:lnTo>
                    <a:pt x="77" y="504"/>
                  </a:lnTo>
                  <a:lnTo>
                    <a:pt x="74" y="535"/>
                  </a:lnTo>
                  <a:lnTo>
                    <a:pt x="73" y="541"/>
                  </a:lnTo>
                  <a:lnTo>
                    <a:pt x="71" y="545"/>
                  </a:lnTo>
                  <a:lnTo>
                    <a:pt x="68" y="551"/>
                  </a:lnTo>
                  <a:lnTo>
                    <a:pt x="65" y="555"/>
                  </a:lnTo>
                  <a:lnTo>
                    <a:pt x="58" y="563"/>
                  </a:lnTo>
                  <a:lnTo>
                    <a:pt x="49" y="570"/>
                  </a:lnTo>
                  <a:lnTo>
                    <a:pt x="38" y="577"/>
                  </a:lnTo>
                  <a:lnTo>
                    <a:pt x="26" y="582"/>
                  </a:lnTo>
                  <a:lnTo>
                    <a:pt x="13" y="588"/>
                  </a:lnTo>
                  <a:lnTo>
                    <a:pt x="0" y="592"/>
                  </a:lnTo>
                  <a:close/>
                  <a:moveTo>
                    <a:pt x="1443" y="522"/>
                  </a:moveTo>
                  <a:lnTo>
                    <a:pt x="1443" y="522"/>
                  </a:lnTo>
                  <a:lnTo>
                    <a:pt x="1443" y="523"/>
                  </a:lnTo>
                  <a:lnTo>
                    <a:pt x="1443" y="522"/>
                  </a:lnTo>
                  <a:close/>
                  <a:moveTo>
                    <a:pt x="1443" y="527"/>
                  </a:moveTo>
                  <a:lnTo>
                    <a:pt x="1443" y="528"/>
                  </a:lnTo>
                  <a:lnTo>
                    <a:pt x="1443" y="527"/>
                  </a:lnTo>
                  <a:close/>
                  <a:moveTo>
                    <a:pt x="1443" y="528"/>
                  </a:moveTo>
                  <a:lnTo>
                    <a:pt x="1443" y="530"/>
                  </a:lnTo>
                  <a:lnTo>
                    <a:pt x="1443" y="531"/>
                  </a:lnTo>
                  <a:lnTo>
                    <a:pt x="1443" y="533"/>
                  </a:lnTo>
                  <a:lnTo>
                    <a:pt x="1443" y="534"/>
                  </a:lnTo>
                  <a:lnTo>
                    <a:pt x="1443" y="528"/>
                  </a:lnTo>
                  <a:close/>
                  <a:moveTo>
                    <a:pt x="1443" y="539"/>
                  </a:moveTo>
                  <a:lnTo>
                    <a:pt x="1443" y="53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244"/>
            <p:cNvSpPr>
              <a:spLocks noChangeAspect="1"/>
            </p:cNvSpPr>
            <p:nvPr/>
          </p:nvSpPr>
          <p:spPr bwMode="auto">
            <a:xfrm>
              <a:off x="4492" y="1417"/>
              <a:ext cx="209" cy="244"/>
            </a:xfrm>
            <a:custGeom>
              <a:avLst/>
              <a:gdLst>
                <a:gd name="T0" fmla="*/ 0 w 1582"/>
                <a:gd name="T1" fmla="*/ 0 h 1730"/>
                <a:gd name="T2" fmla="*/ 0 w 1582"/>
                <a:gd name="T3" fmla="*/ 0 h 1730"/>
                <a:gd name="T4" fmla="*/ 0 w 1582"/>
                <a:gd name="T5" fmla="*/ 0 h 1730"/>
                <a:gd name="T6" fmla="*/ 0 w 1582"/>
                <a:gd name="T7" fmla="*/ 0 h 1730"/>
                <a:gd name="T8" fmla="*/ 0 w 1582"/>
                <a:gd name="T9" fmla="*/ 0 h 1730"/>
                <a:gd name="T10" fmla="*/ 0 w 1582"/>
                <a:gd name="T11" fmla="*/ 0 h 1730"/>
                <a:gd name="T12" fmla="*/ 0 w 1582"/>
                <a:gd name="T13" fmla="*/ 0 h 1730"/>
                <a:gd name="T14" fmla="*/ 0 w 1582"/>
                <a:gd name="T15" fmla="*/ 0 h 1730"/>
                <a:gd name="T16" fmla="*/ 0 w 1582"/>
                <a:gd name="T17" fmla="*/ 0 h 1730"/>
                <a:gd name="T18" fmla="*/ 0 w 1582"/>
                <a:gd name="T19" fmla="*/ 0 h 1730"/>
                <a:gd name="T20" fmla="*/ 0 w 1582"/>
                <a:gd name="T21" fmla="*/ 0 h 1730"/>
                <a:gd name="T22" fmla="*/ 0 w 1582"/>
                <a:gd name="T23" fmla="*/ 0 h 1730"/>
                <a:gd name="T24" fmla="*/ 0 w 1582"/>
                <a:gd name="T25" fmla="*/ 0 h 1730"/>
                <a:gd name="T26" fmla="*/ 0 w 1582"/>
                <a:gd name="T27" fmla="*/ 0 h 1730"/>
                <a:gd name="T28" fmla="*/ 0 w 1582"/>
                <a:gd name="T29" fmla="*/ 0 h 1730"/>
                <a:gd name="T30" fmla="*/ 0 w 1582"/>
                <a:gd name="T31" fmla="*/ 0 h 1730"/>
                <a:gd name="T32" fmla="*/ 0 w 1582"/>
                <a:gd name="T33" fmla="*/ 0 h 1730"/>
                <a:gd name="T34" fmla="*/ 0 w 1582"/>
                <a:gd name="T35" fmla="*/ 0 h 1730"/>
                <a:gd name="T36" fmla="*/ 0 w 1582"/>
                <a:gd name="T37" fmla="*/ 0 h 1730"/>
                <a:gd name="T38" fmla="*/ 0 w 1582"/>
                <a:gd name="T39" fmla="*/ 0 h 1730"/>
                <a:gd name="T40" fmla="*/ 0 w 1582"/>
                <a:gd name="T41" fmla="*/ 0 h 1730"/>
                <a:gd name="T42" fmla="*/ 0 w 1582"/>
                <a:gd name="T43" fmla="*/ 0 h 1730"/>
                <a:gd name="T44" fmla="*/ 0 w 1582"/>
                <a:gd name="T45" fmla="*/ 0 h 1730"/>
                <a:gd name="T46" fmla="*/ 0 w 1582"/>
                <a:gd name="T47" fmla="*/ 0 h 1730"/>
                <a:gd name="T48" fmla="*/ 0 w 1582"/>
                <a:gd name="T49" fmla="*/ 0 h 1730"/>
                <a:gd name="T50" fmla="*/ 0 w 1582"/>
                <a:gd name="T51" fmla="*/ 0 h 1730"/>
                <a:gd name="T52" fmla="*/ 0 w 1582"/>
                <a:gd name="T53" fmla="*/ 0 h 1730"/>
                <a:gd name="T54" fmla="*/ 0 w 1582"/>
                <a:gd name="T55" fmla="*/ 0 h 1730"/>
                <a:gd name="T56" fmla="*/ 0 w 1582"/>
                <a:gd name="T57" fmla="*/ 0 h 1730"/>
                <a:gd name="T58" fmla="*/ 0 w 1582"/>
                <a:gd name="T59" fmla="*/ 0 h 1730"/>
                <a:gd name="T60" fmla="*/ 0 w 1582"/>
                <a:gd name="T61" fmla="*/ 0 h 1730"/>
                <a:gd name="T62" fmla="*/ 0 w 1582"/>
                <a:gd name="T63" fmla="*/ 0 h 1730"/>
                <a:gd name="T64" fmla="*/ 0 w 1582"/>
                <a:gd name="T65" fmla="*/ 0 h 1730"/>
                <a:gd name="T66" fmla="*/ 0 w 1582"/>
                <a:gd name="T67" fmla="*/ 0 h 1730"/>
                <a:gd name="T68" fmla="*/ 0 w 1582"/>
                <a:gd name="T69" fmla="*/ 0 h 1730"/>
                <a:gd name="T70" fmla="*/ 0 w 1582"/>
                <a:gd name="T71" fmla="*/ 0 h 1730"/>
                <a:gd name="T72" fmla="*/ 0 w 1582"/>
                <a:gd name="T73" fmla="*/ 0 h 1730"/>
                <a:gd name="T74" fmla="*/ 0 w 1582"/>
                <a:gd name="T75" fmla="*/ 0 h 1730"/>
                <a:gd name="T76" fmla="*/ 0 w 1582"/>
                <a:gd name="T77" fmla="*/ 0 h 1730"/>
                <a:gd name="T78" fmla="*/ 0 w 1582"/>
                <a:gd name="T79" fmla="*/ 0 h 1730"/>
                <a:gd name="T80" fmla="*/ 0 w 1582"/>
                <a:gd name="T81" fmla="*/ 0 h 1730"/>
                <a:gd name="T82" fmla="*/ 0 w 1582"/>
                <a:gd name="T83" fmla="*/ 0 h 1730"/>
                <a:gd name="T84" fmla="*/ 0 w 1582"/>
                <a:gd name="T85" fmla="*/ 0 h 1730"/>
                <a:gd name="T86" fmla="*/ 0 w 1582"/>
                <a:gd name="T87" fmla="*/ 0 h 1730"/>
                <a:gd name="T88" fmla="*/ 0 w 1582"/>
                <a:gd name="T89" fmla="*/ 0 h 1730"/>
                <a:gd name="T90" fmla="*/ 0 w 1582"/>
                <a:gd name="T91" fmla="*/ 0 h 1730"/>
                <a:gd name="T92" fmla="*/ 0 w 1582"/>
                <a:gd name="T93" fmla="*/ 0 h 1730"/>
                <a:gd name="T94" fmla="*/ 0 w 1582"/>
                <a:gd name="T95" fmla="*/ 0 h 1730"/>
                <a:gd name="T96" fmla="*/ 0 w 1582"/>
                <a:gd name="T97" fmla="*/ 0 h 1730"/>
                <a:gd name="T98" fmla="*/ 0 w 1582"/>
                <a:gd name="T99" fmla="*/ 0 h 1730"/>
                <a:gd name="T100" fmla="*/ 0 w 1582"/>
                <a:gd name="T101" fmla="*/ 0 h 1730"/>
                <a:gd name="T102" fmla="*/ 0 w 1582"/>
                <a:gd name="T103" fmla="*/ 0 h 1730"/>
                <a:gd name="T104" fmla="*/ 0 w 1582"/>
                <a:gd name="T105" fmla="*/ 0 h 173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82"/>
                <a:gd name="T160" fmla="*/ 0 h 1730"/>
                <a:gd name="T161" fmla="*/ 1582 w 1582"/>
                <a:gd name="T162" fmla="*/ 1730 h 173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82" h="1730">
                  <a:moveTo>
                    <a:pt x="0" y="592"/>
                  </a:moveTo>
                  <a:lnTo>
                    <a:pt x="1" y="612"/>
                  </a:lnTo>
                  <a:lnTo>
                    <a:pt x="3" y="631"/>
                  </a:lnTo>
                  <a:lnTo>
                    <a:pt x="5" y="651"/>
                  </a:lnTo>
                  <a:lnTo>
                    <a:pt x="10" y="670"/>
                  </a:lnTo>
                  <a:lnTo>
                    <a:pt x="14" y="689"/>
                  </a:lnTo>
                  <a:lnTo>
                    <a:pt x="21" y="705"/>
                  </a:lnTo>
                  <a:lnTo>
                    <a:pt x="24" y="712"/>
                  </a:lnTo>
                  <a:lnTo>
                    <a:pt x="27" y="719"/>
                  </a:lnTo>
                  <a:lnTo>
                    <a:pt x="31" y="725"/>
                  </a:lnTo>
                  <a:lnTo>
                    <a:pt x="36" y="730"/>
                  </a:lnTo>
                  <a:lnTo>
                    <a:pt x="56" y="752"/>
                  </a:lnTo>
                  <a:lnTo>
                    <a:pt x="80" y="780"/>
                  </a:lnTo>
                  <a:lnTo>
                    <a:pt x="105" y="814"/>
                  </a:lnTo>
                  <a:lnTo>
                    <a:pt x="130" y="850"/>
                  </a:lnTo>
                  <a:lnTo>
                    <a:pt x="141" y="868"/>
                  </a:lnTo>
                  <a:lnTo>
                    <a:pt x="151" y="887"/>
                  </a:lnTo>
                  <a:lnTo>
                    <a:pt x="161" y="903"/>
                  </a:lnTo>
                  <a:lnTo>
                    <a:pt x="167" y="921"/>
                  </a:lnTo>
                  <a:lnTo>
                    <a:pt x="173" y="936"/>
                  </a:lnTo>
                  <a:lnTo>
                    <a:pt x="176" y="949"/>
                  </a:lnTo>
                  <a:lnTo>
                    <a:pt x="177" y="955"/>
                  </a:lnTo>
                  <a:lnTo>
                    <a:pt x="177" y="961"/>
                  </a:lnTo>
                  <a:lnTo>
                    <a:pt x="176" y="966"/>
                  </a:lnTo>
                  <a:lnTo>
                    <a:pt x="175" y="971"/>
                  </a:lnTo>
                  <a:lnTo>
                    <a:pt x="173" y="979"/>
                  </a:lnTo>
                  <a:lnTo>
                    <a:pt x="171" y="989"/>
                  </a:lnTo>
                  <a:lnTo>
                    <a:pt x="171" y="999"/>
                  </a:lnTo>
                  <a:lnTo>
                    <a:pt x="172" y="1010"/>
                  </a:lnTo>
                  <a:lnTo>
                    <a:pt x="174" y="1021"/>
                  </a:lnTo>
                  <a:lnTo>
                    <a:pt x="177" y="1032"/>
                  </a:lnTo>
                  <a:lnTo>
                    <a:pt x="182" y="1042"/>
                  </a:lnTo>
                  <a:lnTo>
                    <a:pt x="187" y="1054"/>
                  </a:lnTo>
                  <a:lnTo>
                    <a:pt x="194" y="1065"/>
                  </a:lnTo>
                  <a:lnTo>
                    <a:pt x="201" y="1076"/>
                  </a:lnTo>
                  <a:lnTo>
                    <a:pt x="210" y="1087"/>
                  </a:lnTo>
                  <a:lnTo>
                    <a:pt x="220" y="1098"/>
                  </a:lnTo>
                  <a:lnTo>
                    <a:pt x="231" y="1109"/>
                  </a:lnTo>
                  <a:lnTo>
                    <a:pt x="241" y="1119"/>
                  </a:lnTo>
                  <a:lnTo>
                    <a:pt x="255" y="1128"/>
                  </a:lnTo>
                  <a:lnTo>
                    <a:pt x="268" y="1137"/>
                  </a:lnTo>
                  <a:lnTo>
                    <a:pt x="297" y="1157"/>
                  </a:lnTo>
                  <a:lnTo>
                    <a:pt x="326" y="1180"/>
                  </a:lnTo>
                  <a:lnTo>
                    <a:pt x="357" y="1205"/>
                  </a:lnTo>
                  <a:lnTo>
                    <a:pt x="386" y="1230"/>
                  </a:lnTo>
                  <a:lnTo>
                    <a:pt x="412" y="1256"/>
                  </a:lnTo>
                  <a:lnTo>
                    <a:pt x="434" y="1281"/>
                  </a:lnTo>
                  <a:lnTo>
                    <a:pt x="444" y="1293"/>
                  </a:lnTo>
                  <a:lnTo>
                    <a:pt x="452" y="1304"/>
                  </a:lnTo>
                  <a:lnTo>
                    <a:pt x="458" y="1313"/>
                  </a:lnTo>
                  <a:lnTo>
                    <a:pt x="462" y="1322"/>
                  </a:lnTo>
                  <a:lnTo>
                    <a:pt x="467" y="1331"/>
                  </a:lnTo>
                  <a:lnTo>
                    <a:pt x="473" y="1338"/>
                  </a:lnTo>
                  <a:lnTo>
                    <a:pt x="481" y="1346"/>
                  </a:lnTo>
                  <a:lnTo>
                    <a:pt x="491" y="1353"/>
                  </a:lnTo>
                  <a:lnTo>
                    <a:pt x="502" y="1359"/>
                  </a:lnTo>
                  <a:lnTo>
                    <a:pt x="514" y="1365"/>
                  </a:lnTo>
                  <a:lnTo>
                    <a:pt x="527" y="1370"/>
                  </a:lnTo>
                  <a:lnTo>
                    <a:pt x="540" y="1375"/>
                  </a:lnTo>
                  <a:lnTo>
                    <a:pt x="567" y="1386"/>
                  </a:lnTo>
                  <a:lnTo>
                    <a:pt x="594" y="1395"/>
                  </a:lnTo>
                  <a:lnTo>
                    <a:pt x="618" y="1405"/>
                  </a:lnTo>
                  <a:lnTo>
                    <a:pt x="639" y="1416"/>
                  </a:lnTo>
                  <a:lnTo>
                    <a:pt x="646" y="1420"/>
                  </a:lnTo>
                  <a:lnTo>
                    <a:pt x="654" y="1426"/>
                  </a:lnTo>
                  <a:lnTo>
                    <a:pt x="660" y="1431"/>
                  </a:lnTo>
                  <a:lnTo>
                    <a:pt x="667" y="1436"/>
                  </a:lnTo>
                  <a:lnTo>
                    <a:pt x="672" y="1443"/>
                  </a:lnTo>
                  <a:lnTo>
                    <a:pt x="678" y="1449"/>
                  </a:lnTo>
                  <a:lnTo>
                    <a:pt x="682" y="1456"/>
                  </a:lnTo>
                  <a:lnTo>
                    <a:pt x="687" y="1464"/>
                  </a:lnTo>
                  <a:lnTo>
                    <a:pt x="695" y="1481"/>
                  </a:lnTo>
                  <a:lnTo>
                    <a:pt x="703" y="1501"/>
                  </a:lnTo>
                  <a:lnTo>
                    <a:pt x="712" y="1526"/>
                  </a:lnTo>
                  <a:lnTo>
                    <a:pt x="721" y="1554"/>
                  </a:lnTo>
                  <a:lnTo>
                    <a:pt x="725" y="1562"/>
                  </a:lnTo>
                  <a:lnTo>
                    <a:pt x="727" y="1568"/>
                  </a:lnTo>
                  <a:lnTo>
                    <a:pt x="730" y="1574"/>
                  </a:lnTo>
                  <a:lnTo>
                    <a:pt x="733" y="1579"/>
                  </a:lnTo>
                  <a:lnTo>
                    <a:pt x="738" y="1582"/>
                  </a:lnTo>
                  <a:lnTo>
                    <a:pt x="741" y="1587"/>
                  </a:lnTo>
                  <a:lnTo>
                    <a:pt x="745" y="1589"/>
                  </a:lnTo>
                  <a:lnTo>
                    <a:pt x="750" y="1592"/>
                  </a:lnTo>
                  <a:lnTo>
                    <a:pt x="758" y="1595"/>
                  </a:lnTo>
                  <a:lnTo>
                    <a:pt x="767" y="1596"/>
                  </a:lnTo>
                  <a:lnTo>
                    <a:pt x="776" y="1597"/>
                  </a:lnTo>
                  <a:lnTo>
                    <a:pt x="786" y="1596"/>
                  </a:lnTo>
                  <a:lnTo>
                    <a:pt x="803" y="1596"/>
                  </a:lnTo>
                  <a:lnTo>
                    <a:pt x="819" y="1597"/>
                  </a:lnTo>
                  <a:lnTo>
                    <a:pt x="826" y="1600"/>
                  </a:lnTo>
                  <a:lnTo>
                    <a:pt x="832" y="1604"/>
                  </a:lnTo>
                  <a:lnTo>
                    <a:pt x="836" y="1606"/>
                  </a:lnTo>
                  <a:lnTo>
                    <a:pt x="838" y="1609"/>
                  </a:lnTo>
                  <a:lnTo>
                    <a:pt x="840" y="1614"/>
                  </a:lnTo>
                  <a:lnTo>
                    <a:pt x="842" y="1619"/>
                  </a:lnTo>
                  <a:lnTo>
                    <a:pt x="850" y="1640"/>
                  </a:lnTo>
                  <a:lnTo>
                    <a:pt x="860" y="1659"/>
                  </a:lnTo>
                  <a:lnTo>
                    <a:pt x="871" y="1678"/>
                  </a:lnTo>
                  <a:lnTo>
                    <a:pt x="881" y="1695"/>
                  </a:lnTo>
                  <a:lnTo>
                    <a:pt x="899" y="1720"/>
                  </a:lnTo>
                  <a:lnTo>
                    <a:pt x="906" y="1730"/>
                  </a:lnTo>
                  <a:lnTo>
                    <a:pt x="914" y="1726"/>
                  </a:lnTo>
                  <a:lnTo>
                    <a:pt x="931" y="1716"/>
                  </a:lnTo>
                  <a:lnTo>
                    <a:pt x="958" y="1700"/>
                  </a:lnTo>
                  <a:lnTo>
                    <a:pt x="987" y="1680"/>
                  </a:lnTo>
                  <a:lnTo>
                    <a:pt x="1002" y="1669"/>
                  </a:lnTo>
                  <a:lnTo>
                    <a:pt x="1016" y="1657"/>
                  </a:lnTo>
                  <a:lnTo>
                    <a:pt x="1030" y="1645"/>
                  </a:lnTo>
                  <a:lnTo>
                    <a:pt x="1044" y="1632"/>
                  </a:lnTo>
                  <a:lnTo>
                    <a:pt x="1054" y="1619"/>
                  </a:lnTo>
                  <a:lnTo>
                    <a:pt x="1063" y="1607"/>
                  </a:lnTo>
                  <a:lnTo>
                    <a:pt x="1067" y="1601"/>
                  </a:lnTo>
                  <a:lnTo>
                    <a:pt x="1070" y="1594"/>
                  </a:lnTo>
                  <a:lnTo>
                    <a:pt x="1072" y="1588"/>
                  </a:lnTo>
                  <a:lnTo>
                    <a:pt x="1073" y="1582"/>
                  </a:lnTo>
                  <a:lnTo>
                    <a:pt x="1076" y="1556"/>
                  </a:lnTo>
                  <a:lnTo>
                    <a:pt x="1078" y="1527"/>
                  </a:lnTo>
                  <a:lnTo>
                    <a:pt x="1081" y="1497"/>
                  </a:lnTo>
                  <a:lnTo>
                    <a:pt x="1082" y="1469"/>
                  </a:lnTo>
                  <a:lnTo>
                    <a:pt x="1083" y="1444"/>
                  </a:lnTo>
                  <a:lnTo>
                    <a:pt x="1083" y="1424"/>
                  </a:lnTo>
                  <a:lnTo>
                    <a:pt x="1083" y="1411"/>
                  </a:lnTo>
                  <a:lnTo>
                    <a:pt x="1083" y="1406"/>
                  </a:lnTo>
                  <a:lnTo>
                    <a:pt x="1084" y="1400"/>
                  </a:lnTo>
                  <a:lnTo>
                    <a:pt x="1088" y="1384"/>
                  </a:lnTo>
                  <a:lnTo>
                    <a:pt x="1091" y="1373"/>
                  </a:lnTo>
                  <a:lnTo>
                    <a:pt x="1096" y="1362"/>
                  </a:lnTo>
                  <a:lnTo>
                    <a:pt x="1102" y="1349"/>
                  </a:lnTo>
                  <a:lnTo>
                    <a:pt x="1109" y="1336"/>
                  </a:lnTo>
                  <a:lnTo>
                    <a:pt x="1119" y="1323"/>
                  </a:lnTo>
                  <a:lnTo>
                    <a:pt x="1130" y="1311"/>
                  </a:lnTo>
                  <a:lnTo>
                    <a:pt x="1135" y="1305"/>
                  </a:lnTo>
                  <a:lnTo>
                    <a:pt x="1143" y="1299"/>
                  </a:lnTo>
                  <a:lnTo>
                    <a:pt x="1149" y="1294"/>
                  </a:lnTo>
                  <a:lnTo>
                    <a:pt x="1157" y="1288"/>
                  </a:lnTo>
                  <a:lnTo>
                    <a:pt x="1165" y="1284"/>
                  </a:lnTo>
                  <a:lnTo>
                    <a:pt x="1174" y="1280"/>
                  </a:lnTo>
                  <a:lnTo>
                    <a:pt x="1184" y="1276"/>
                  </a:lnTo>
                  <a:lnTo>
                    <a:pt x="1194" y="1273"/>
                  </a:lnTo>
                  <a:lnTo>
                    <a:pt x="1205" y="1271"/>
                  </a:lnTo>
                  <a:lnTo>
                    <a:pt x="1216" y="1269"/>
                  </a:lnTo>
                  <a:lnTo>
                    <a:pt x="1227" y="1268"/>
                  </a:lnTo>
                  <a:lnTo>
                    <a:pt x="1241" y="1267"/>
                  </a:lnTo>
                  <a:lnTo>
                    <a:pt x="1286" y="1267"/>
                  </a:lnTo>
                  <a:lnTo>
                    <a:pt x="1322" y="1264"/>
                  </a:lnTo>
                  <a:lnTo>
                    <a:pt x="1350" y="1263"/>
                  </a:lnTo>
                  <a:lnTo>
                    <a:pt x="1372" y="1262"/>
                  </a:lnTo>
                  <a:lnTo>
                    <a:pt x="1381" y="1262"/>
                  </a:lnTo>
                  <a:lnTo>
                    <a:pt x="1390" y="1263"/>
                  </a:lnTo>
                  <a:lnTo>
                    <a:pt x="1397" y="1264"/>
                  </a:lnTo>
                  <a:lnTo>
                    <a:pt x="1404" y="1267"/>
                  </a:lnTo>
                  <a:lnTo>
                    <a:pt x="1411" y="1270"/>
                  </a:lnTo>
                  <a:lnTo>
                    <a:pt x="1419" y="1274"/>
                  </a:lnTo>
                  <a:lnTo>
                    <a:pt x="1427" y="1280"/>
                  </a:lnTo>
                  <a:lnTo>
                    <a:pt x="1434" y="1285"/>
                  </a:lnTo>
                  <a:lnTo>
                    <a:pt x="1468" y="1318"/>
                  </a:lnTo>
                  <a:lnTo>
                    <a:pt x="1497" y="1349"/>
                  </a:lnTo>
                  <a:lnTo>
                    <a:pt x="1504" y="1355"/>
                  </a:lnTo>
                  <a:lnTo>
                    <a:pt x="1510" y="1360"/>
                  </a:lnTo>
                  <a:lnTo>
                    <a:pt x="1517" y="1363"/>
                  </a:lnTo>
                  <a:lnTo>
                    <a:pt x="1523" y="1365"/>
                  </a:lnTo>
                  <a:lnTo>
                    <a:pt x="1529" y="1365"/>
                  </a:lnTo>
                  <a:lnTo>
                    <a:pt x="1534" y="1362"/>
                  </a:lnTo>
                  <a:lnTo>
                    <a:pt x="1541" y="1358"/>
                  </a:lnTo>
                  <a:lnTo>
                    <a:pt x="1545" y="1350"/>
                  </a:lnTo>
                  <a:lnTo>
                    <a:pt x="1552" y="1338"/>
                  </a:lnTo>
                  <a:lnTo>
                    <a:pt x="1557" y="1323"/>
                  </a:lnTo>
                  <a:lnTo>
                    <a:pt x="1562" y="1305"/>
                  </a:lnTo>
                  <a:lnTo>
                    <a:pt x="1567" y="1284"/>
                  </a:lnTo>
                  <a:lnTo>
                    <a:pt x="1575" y="1239"/>
                  </a:lnTo>
                  <a:lnTo>
                    <a:pt x="1582" y="1194"/>
                  </a:lnTo>
                  <a:lnTo>
                    <a:pt x="1566" y="1196"/>
                  </a:lnTo>
                  <a:lnTo>
                    <a:pt x="1553" y="1197"/>
                  </a:lnTo>
                  <a:lnTo>
                    <a:pt x="1544" y="1199"/>
                  </a:lnTo>
                  <a:lnTo>
                    <a:pt x="1542" y="1199"/>
                  </a:lnTo>
                  <a:lnTo>
                    <a:pt x="1541" y="1195"/>
                  </a:lnTo>
                  <a:lnTo>
                    <a:pt x="1540" y="1183"/>
                  </a:lnTo>
                  <a:lnTo>
                    <a:pt x="1538" y="1164"/>
                  </a:lnTo>
                  <a:lnTo>
                    <a:pt x="1534" y="1140"/>
                  </a:lnTo>
                  <a:lnTo>
                    <a:pt x="1532" y="1112"/>
                  </a:lnTo>
                  <a:lnTo>
                    <a:pt x="1530" y="1083"/>
                  </a:lnTo>
                  <a:lnTo>
                    <a:pt x="1528" y="1050"/>
                  </a:lnTo>
                  <a:lnTo>
                    <a:pt x="1528" y="1019"/>
                  </a:lnTo>
                  <a:lnTo>
                    <a:pt x="1529" y="988"/>
                  </a:lnTo>
                  <a:lnTo>
                    <a:pt x="1531" y="956"/>
                  </a:lnTo>
                  <a:lnTo>
                    <a:pt x="1531" y="941"/>
                  </a:lnTo>
                  <a:lnTo>
                    <a:pt x="1532" y="925"/>
                  </a:lnTo>
                  <a:lnTo>
                    <a:pt x="1532" y="910"/>
                  </a:lnTo>
                  <a:lnTo>
                    <a:pt x="1531" y="893"/>
                  </a:lnTo>
                  <a:lnTo>
                    <a:pt x="1529" y="878"/>
                  </a:lnTo>
                  <a:lnTo>
                    <a:pt x="1527" y="863"/>
                  </a:lnTo>
                  <a:lnTo>
                    <a:pt x="1522" y="847"/>
                  </a:lnTo>
                  <a:lnTo>
                    <a:pt x="1516" y="831"/>
                  </a:lnTo>
                  <a:lnTo>
                    <a:pt x="1508" y="816"/>
                  </a:lnTo>
                  <a:lnTo>
                    <a:pt x="1498" y="800"/>
                  </a:lnTo>
                  <a:lnTo>
                    <a:pt x="1486" y="785"/>
                  </a:lnTo>
                  <a:lnTo>
                    <a:pt x="1472" y="769"/>
                  </a:lnTo>
                  <a:lnTo>
                    <a:pt x="1458" y="754"/>
                  </a:lnTo>
                  <a:lnTo>
                    <a:pt x="1448" y="741"/>
                  </a:lnTo>
                  <a:lnTo>
                    <a:pt x="1441" y="728"/>
                  </a:lnTo>
                  <a:lnTo>
                    <a:pt x="1436" y="717"/>
                  </a:lnTo>
                  <a:lnTo>
                    <a:pt x="1434" y="706"/>
                  </a:lnTo>
                  <a:lnTo>
                    <a:pt x="1434" y="695"/>
                  </a:lnTo>
                  <a:lnTo>
                    <a:pt x="1435" y="684"/>
                  </a:lnTo>
                  <a:lnTo>
                    <a:pt x="1438" y="674"/>
                  </a:lnTo>
                  <a:lnTo>
                    <a:pt x="1443" y="650"/>
                  </a:lnTo>
                  <a:lnTo>
                    <a:pt x="1448" y="622"/>
                  </a:lnTo>
                  <a:lnTo>
                    <a:pt x="1451" y="606"/>
                  </a:lnTo>
                  <a:lnTo>
                    <a:pt x="1451" y="589"/>
                  </a:lnTo>
                  <a:lnTo>
                    <a:pt x="1448" y="569"/>
                  </a:lnTo>
                  <a:lnTo>
                    <a:pt x="1444" y="546"/>
                  </a:lnTo>
                  <a:lnTo>
                    <a:pt x="1444" y="545"/>
                  </a:lnTo>
                  <a:lnTo>
                    <a:pt x="1444" y="543"/>
                  </a:lnTo>
                  <a:lnTo>
                    <a:pt x="1268" y="453"/>
                  </a:lnTo>
                  <a:lnTo>
                    <a:pt x="1257" y="443"/>
                  </a:lnTo>
                  <a:lnTo>
                    <a:pt x="1232" y="416"/>
                  </a:lnTo>
                  <a:lnTo>
                    <a:pt x="1217" y="396"/>
                  </a:lnTo>
                  <a:lnTo>
                    <a:pt x="1201" y="374"/>
                  </a:lnTo>
                  <a:lnTo>
                    <a:pt x="1194" y="362"/>
                  </a:lnTo>
                  <a:lnTo>
                    <a:pt x="1187" y="349"/>
                  </a:lnTo>
                  <a:lnTo>
                    <a:pt x="1181" y="336"/>
                  </a:lnTo>
                  <a:lnTo>
                    <a:pt x="1175" y="322"/>
                  </a:lnTo>
                  <a:lnTo>
                    <a:pt x="1170" y="310"/>
                  </a:lnTo>
                  <a:lnTo>
                    <a:pt x="1163" y="299"/>
                  </a:lnTo>
                  <a:lnTo>
                    <a:pt x="1157" y="290"/>
                  </a:lnTo>
                  <a:lnTo>
                    <a:pt x="1149" y="284"/>
                  </a:lnTo>
                  <a:lnTo>
                    <a:pt x="1142" y="280"/>
                  </a:lnTo>
                  <a:lnTo>
                    <a:pt x="1133" y="276"/>
                  </a:lnTo>
                  <a:lnTo>
                    <a:pt x="1123" y="274"/>
                  </a:lnTo>
                  <a:lnTo>
                    <a:pt x="1113" y="273"/>
                  </a:lnTo>
                  <a:lnTo>
                    <a:pt x="1102" y="273"/>
                  </a:lnTo>
                  <a:lnTo>
                    <a:pt x="1090" y="273"/>
                  </a:lnTo>
                  <a:lnTo>
                    <a:pt x="1078" y="275"/>
                  </a:lnTo>
                  <a:lnTo>
                    <a:pt x="1066" y="277"/>
                  </a:lnTo>
                  <a:lnTo>
                    <a:pt x="1038" y="282"/>
                  </a:lnTo>
                  <a:lnTo>
                    <a:pt x="1009" y="285"/>
                  </a:lnTo>
                  <a:lnTo>
                    <a:pt x="993" y="287"/>
                  </a:lnTo>
                  <a:lnTo>
                    <a:pt x="980" y="287"/>
                  </a:lnTo>
                  <a:lnTo>
                    <a:pt x="967" y="287"/>
                  </a:lnTo>
                  <a:lnTo>
                    <a:pt x="956" y="286"/>
                  </a:lnTo>
                  <a:lnTo>
                    <a:pt x="936" y="284"/>
                  </a:lnTo>
                  <a:lnTo>
                    <a:pt x="917" y="281"/>
                  </a:lnTo>
                  <a:lnTo>
                    <a:pt x="899" y="277"/>
                  </a:lnTo>
                  <a:lnTo>
                    <a:pt x="879" y="275"/>
                  </a:lnTo>
                  <a:lnTo>
                    <a:pt x="869" y="274"/>
                  </a:lnTo>
                  <a:lnTo>
                    <a:pt x="859" y="274"/>
                  </a:lnTo>
                  <a:lnTo>
                    <a:pt x="845" y="275"/>
                  </a:lnTo>
                  <a:lnTo>
                    <a:pt x="832" y="276"/>
                  </a:lnTo>
                  <a:lnTo>
                    <a:pt x="826" y="276"/>
                  </a:lnTo>
                  <a:lnTo>
                    <a:pt x="818" y="275"/>
                  </a:lnTo>
                  <a:lnTo>
                    <a:pt x="810" y="274"/>
                  </a:lnTo>
                  <a:lnTo>
                    <a:pt x="801" y="271"/>
                  </a:lnTo>
                  <a:lnTo>
                    <a:pt x="792" y="267"/>
                  </a:lnTo>
                  <a:lnTo>
                    <a:pt x="783" y="262"/>
                  </a:lnTo>
                  <a:lnTo>
                    <a:pt x="775" y="257"/>
                  </a:lnTo>
                  <a:lnTo>
                    <a:pt x="765" y="250"/>
                  </a:lnTo>
                  <a:lnTo>
                    <a:pt x="745" y="235"/>
                  </a:lnTo>
                  <a:lnTo>
                    <a:pt x="725" y="219"/>
                  </a:lnTo>
                  <a:lnTo>
                    <a:pt x="705" y="199"/>
                  </a:lnTo>
                  <a:lnTo>
                    <a:pt x="684" y="179"/>
                  </a:lnTo>
                  <a:lnTo>
                    <a:pt x="665" y="158"/>
                  </a:lnTo>
                  <a:lnTo>
                    <a:pt x="646" y="136"/>
                  </a:lnTo>
                  <a:lnTo>
                    <a:pt x="628" y="115"/>
                  </a:lnTo>
                  <a:lnTo>
                    <a:pt x="612" y="94"/>
                  </a:lnTo>
                  <a:lnTo>
                    <a:pt x="596" y="74"/>
                  </a:lnTo>
                  <a:lnTo>
                    <a:pt x="583" y="55"/>
                  </a:lnTo>
                  <a:lnTo>
                    <a:pt x="572" y="40"/>
                  </a:lnTo>
                  <a:lnTo>
                    <a:pt x="564" y="26"/>
                  </a:lnTo>
                  <a:lnTo>
                    <a:pt x="560" y="21"/>
                  </a:lnTo>
                  <a:lnTo>
                    <a:pt x="556" y="15"/>
                  </a:lnTo>
                  <a:lnTo>
                    <a:pt x="552" y="12"/>
                  </a:lnTo>
                  <a:lnTo>
                    <a:pt x="546" y="8"/>
                  </a:lnTo>
                  <a:lnTo>
                    <a:pt x="541" y="5"/>
                  </a:lnTo>
                  <a:lnTo>
                    <a:pt x="535" y="3"/>
                  </a:lnTo>
                  <a:lnTo>
                    <a:pt x="529" y="1"/>
                  </a:lnTo>
                  <a:lnTo>
                    <a:pt x="522" y="0"/>
                  </a:lnTo>
                  <a:lnTo>
                    <a:pt x="508" y="0"/>
                  </a:lnTo>
                  <a:lnTo>
                    <a:pt x="493" y="1"/>
                  </a:lnTo>
                  <a:lnTo>
                    <a:pt x="477" y="3"/>
                  </a:lnTo>
                  <a:lnTo>
                    <a:pt x="460" y="6"/>
                  </a:lnTo>
                  <a:lnTo>
                    <a:pt x="424" y="15"/>
                  </a:lnTo>
                  <a:lnTo>
                    <a:pt x="387" y="25"/>
                  </a:lnTo>
                  <a:lnTo>
                    <a:pt x="369" y="29"/>
                  </a:lnTo>
                  <a:lnTo>
                    <a:pt x="350" y="33"/>
                  </a:lnTo>
                  <a:lnTo>
                    <a:pt x="332" y="35"/>
                  </a:lnTo>
                  <a:lnTo>
                    <a:pt x="314" y="36"/>
                  </a:lnTo>
                  <a:lnTo>
                    <a:pt x="306" y="36"/>
                  </a:lnTo>
                  <a:lnTo>
                    <a:pt x="297" y="38"/>
                  </a:lnTo>
                  <a:lnTo>
                    <a:pt x="287" y="40"/>
                  </a:lnTo>
                  <a:lnTo>
                    <a:pt x="278" y="45"/>
                  </a:lnTo>
                  <a:lnTo>
                    <a:pt x="270" y="49"/>
                  </a:lnTo>
                  <a:lnTo>
                    <a:pt x="261" y="54"/>
                  </a:lnTo>
                  <a:lnTo>
                    <a:pt x="252" y="61"/>
                  </a:lnTo>
                  <a:lnTo>
                    <a:pt x="244" y="67"/>
                  </a:lnTo>
                  <a:lnTo>
                    <a:pt x="226" y="83"/>
                  </a:lnTo>
                  <a:lnTo>
                    <a:pt x="209" y="100"/>
                  </a:lnTo>
                  <a:lnTo>
                    <a:pt x="193" y="119"/>
                  </a:lnTo>
                  <a:lnTo>
                    <a:pt x="177" y="137"/>
                  </a:lnTo>
                  <a:lnTo>
                    <a:pt x="150" y="175"/>
                  </a:lnTo>
                  <a:lnTo>
                    <a:pt x="129" y="208"/>
                  </a:lnTo>
                  <a:lnTo>
                    <a:pt x="115" y="231"/>
                  </a:lnTo>
                  <a:lnTo>
                    <a:pt x="111" y="239"/>
                  </a:lnTo>
                  <a:lnTo>
                    <a:pt x="109" y="249"/>
                  </a:lnTo>
                  <a:lnTo>
                    <a:pt x="105" y="276"/>
                  </a:lnTo>
                  <a:lnTo>
                    <a:pt x="101" y="316"/>
                  </a:lnTo>
                  <a:lnTo>
                    <a:pt x="96" y="363"/>
                  </a:lnTo>
                  <a:lnTo>
                    <a:pt x="89" y="413"/>
                  </a:lnTo>
                  <a:lnTo>
                    <a:pt x="83" y="461"/>
                  </a:lnTo>
                  <a:lnTo>
                    <a:pt x="77" y="504"/>
                  </a:lnTo>
                  <a:lnTo>
                    <a:pt x="74" y="535"/>
                  </a:lnTo>
                  <a:lnTo>
                    <a:pt x="73" y="541"/>
                  </a:lnTo>
                  <a:lnTo>
                    <a:pt x="71" y="545"/>
                  </a:lnTo>
                  <a:lnTo>
                    <a:pt x="68" y="551"/>
                  </a:lnTo>
                  <a:lnTo>
                    <a:pt x="65" y="555"/>
                  </a:lnTo>
                  <a:lnTo>
                    <a:pt x="58" y="563"/>
                  </a:lnTo>
                  <a:lnTo>
                    <a:pt x="49" y="570"/>
                  </a:lnTo>
                  <a:lnTo>
                    <a:pt x="38" y="577"/>
                  </a:lnTo>
                  <a:lnTo>
                    <a:pt x="26" y="582"/>
                  </a:lnTo>
                  <a:lnTo>
                    <a:pt x="13" y="588"/>
                  </a:lnTo>
                  <a:lnTo>
                    <a:pt x="0" y="592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45"/>
            <p:cNvSpPr>
              <a:spLocks noChangeAspect="1"/>
            </p:cNvSpPr>
            <p:nvPr/>
          </p:nvSpPr>
          <p:spPr bwMode="auto">
            <a:xfrm>
              <a:off x="4613" y="1584"/>
              <a:ext cx="221" cy="235"/>
            </a:xfrm>
            <a:custGeom>
              <a:avLst/>
              <a:gdLst>
                <a:gd name="T0" fmla="*/ 0 w 1689"/>
                <a:gd name="T1" fmla="*/ 0 h 1663"/>
                <a:gd name="T2" fmla="*/ 0 w 1689"/>
                <a:gd name="T3" fmla="*/ 0 h 1663"/>
                <a:gd name="T4" fmla="*/ 0 w 1689"/>
                <a:gd name="T5" fmla="*/ 0 h 1663"/>
                <a:gd name="T6" fmla="*/ 0 w 1689"/>
                <a:gd name="T7" fmla="*/ 0 h 1663"/>
                <a:gd name="T8" fmla="*/ 0 w 1689"/>
                <a:gd name="T9" fmla="*/ 0 h 1663"/>
                <a:gd name="T10" fmla="*/ 0 w 1689"/>
                <a:gd name="T11" fmla="*/ 0 h 1663"/>
                <a:gd name="T12" fmla="*/ 0 w 1689"/>
                <a:gd name="T13" fmla="*/ 0 h 1663"/>
                <a:gd name="T14" fmla="*/ 0 w 1689"/>
                <a:gd name="T15" fmla="*/ 0 h 1663"/>
                <a:gd name="T16" fmla="*/ 0 w 1689"/>
                <a:gd name="T17" fmla="*/ 0 h 1663"/>
                <a:gd name="T18" fmla="*/ 0 w 1689"/>
                <a:gd name="T19" fmla="*/ 0 h 1663"/>
                <a:gd name="T20" fmla="*/ 0 w 1689"/>
                <a:gd name="T21" fmla="*/ 0 h 1663"/>
                <a:gd name="T22" fmla="*/ 0 w 1689"/>
                <a:gd name="T23" fmla="*/ 0 h 1663"/>
                <a:gd name="T24" fmla="*/ 0 w 1689"/>
                <a:gd name="T25" fmla="*/ 0 h 1663"/>
                <a:gd name="T26" fmla="*/ 0 w 1689"/>
                <a:gd name="T27" fmla="*/ 0 h 1663"/>
                <a:gd name="T28" fmla="*/ 0 w 1689"/>
                <a:gd name="T29" fmla="*/ 0 h 1663"/>
                <a:gd name="T30" fmla="*/ 0 w 1689"/>
                <a:gd name="T31" fmla="*/ 0 h 1663"/>
                <a:gd name="T32" fmla="*/ 0 w 1689"/>
                <a:gd name="T33" fmla="*/ 0 h 1663"/>
                <a:gd name="T34" fmla="*/ 0 w 1689"/>
                <a:gd name="T35" fmla="*/ 0 h 1663"/>
                <a:gd name="T36" fmla="*/ 0 w 1689"/>
                <a:gd name="T37" fmla="*/ 0 h 1663"/>
                <a:gd name="T38" fmla="*/ 0 w 1689"/>
                <a:gd name="T39" fmla="*/ 0 h 1663"/>
                <a:gd name="T40" fmla="*/ 0 w 1689"/>
                <a:gd name="T41" fmla="*/ 0 h 1663"/>
                <a:gd name="T42" fmla="*/ 0 w 1689"/>
                <a:gd name="T43" fmla="*/ 0 h 1663"/>
                <a:gd name="T44" fmla="*/ 0 w 1689"/>
                <a:gd name="T45" fmla="*/ 0 h 1663"/>
                <a:gd name="T46" fmla="*/ 0 w 1689"/>
                <a:gd name="T47" fmla="*/ 0 h 1663"/>
                <a:gd name="T48" fmla="*/ 0 w 1689"/>
                <a:gd name="T49" fmla="*/ 0 h 1663"/>
                <a:gd name="T50" fmla="*/ 0 w 1689"/>
                <a:gd name="T51" fmla="*/ 0 h 1663"/>
                <a:gd name="T52" fmla="*/ 0 w 1689"/>
                <a:gd name="T53" fmla="*/ 0 h 1663"/>
                <a:gd name="T54" fmla="*/ 0 w 1689"/>
                <a:gd name="T55" fmla="*/ 0 h 1663"/>
                <a:gd name="T56" fmla="*/ 0 w 1689"/>
                <a:gd name="T57" fmla="*/ 0 h 1663"/>
                <a:gd name="T58" fmla="*/ 0 w 1689"/>
                <a:gd name="T59" fmla="*/ 0 h 1663"/>
                <a:gd name="T60" fmla="*/ 0 w 1689"/>
                <a:gd name="T61" fmla="*/ 0 h 1663"/>
                <a:gd name="T62" fmla="*/ 0 w 1689"/>
                <a:gd name="T63" fmla="*/ 0 h 1663"/>
                <a:gd name="T64" fmla="*/ 0 w 1689"/>
                <a:gd name="T65" fmla="*/ 0 h 1663"/>
                <a:gd name="T66" fmla="*/ 0 w 1689"/>
                <a:gd name="T67" fmla="*/ 0 h 1663"/>
                <a:gd name="T68" fmla="*/ 0 w 1689"/>
                <a:gd name="T69" fmla="*/ 0 h 1663"/>
                <a:gd name="T70" fmla="*/ 0 w 1689"/>
                <a:gd name="T71" fmla="*/ 0 h 1663"/>
                <a:gd name="T72" fmla="*/ 0 w 1689"/>
                <a:gd name="T73" fmla="*/ 0 h 1663"/>
                <a:gd name="T74" fmla="*/ 0 w 1689"/>
                <a:gd name="T75" fmla="*/ 0 h 1663"/>
                <a:gd name="T76" fmla="*/ 0 w 1689"/>
                <a:gd name="T77" fmla="*/ 0 h 1663"/>
                <a:gd name="T78" fmla="*/ 0 w 1689"/>
                <a:gd name="T79" fmla="*/ 0 h 1663"/>
                <a:gd name="T80" fmla="*/ 0 w 1689"/>
                <a:gd name="T81" fmla="*/ 0 h 1663"/>
                <a:gd name="T82" fmla="*/ 0 w 1689"/>
                <a:gd name="T83" fmla="*/ 0 h 1663"/>
                <a:gd name="T84" fmla="*/ 0 w 1689"/>
                <a:gd name="T85" fmla="*/ 0 h 1663"/>
                <a:gd name="T86" fmla="*/ 0 w 1689"/>
                <a:gd name="T87" fmla="*/ 0 h 1663"/>
                <a:gd name="T88" fmla="*/ 0 w 1689"/>
                <a:gd name="T89" fmla="*/ 0 h 1663"/>
                <a:gd name="T90" fmla="*/ 0 w 1689"/>
                <a:gd name="T91" fmla="*/ 0 h 1663"/>
                <a:gd name="T92" fmla="*/ 0 w 1689"/>
                <a:gd name="T93" fmla="*/ 0 h 1663"/>
                <a:gd name="T94" fmla="*/ 0 w 1689"/>
                <a:gd name="T95" fmla="*/ 0 h 1663"/>
                <a:gd name="T96" fmla="*/ 0 w 1689"/>
                <a:gd name="T97" fmla="*/ 0 h 1663"/>
                <a:gd name="T98" fmla="*/ 0 w 1689"/>
                <a:gd name="T99" fmla="*/ 0 h 1663"/>
                <a:gd name="T100" fmla="*/ 0 w 1689"/>
                <a:gd name="T101" fmla="*/ 0 h 1663"/>
                <a:gd name="T102" fmla="*/ 0 w 1689"/>
                <a:gd name="T103" fmla="*/ 0 h 1663"/>
                <a:gd name="T104" fmla="*/ 0 w 1689"/>
                <a:gd name="T105" fmla="*/ 0 h 1663"/>
                <a:gd name="T106" fmla="*/ 0 w 1689"/>
                <a:gd name="T107" fmla="*/ 0 h 1663"/>
                <a:gd name="T108" fmla="*/ 0 w 1689"/>
                <a:gd name="T109" fmla="*/ 0 h 1663"/>
                <a:gd name="T110" fmla="*/ 0 w 1689"/>
                <a:gd name="T111" fmla="*/ 0 h 1663"/>
                <a:gd name="T112" fmla="*/ 0 w 1689"/>
                <a:gd name="T113" fmla="*/ 0 h 1663"/>
                <a:gd name="T114" fmla="*/ 0 w 1689"/>
                <a:gd name="T115" fmla="*/ 0 h 16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89"/>
                <a:gd name="T175" fmla="*/ 0 h 1663"/>
                <a:gd name="T176" fmla="*/ 1689 w 1689"/>
                <a:gd name="T177" fmla="*/ 1663 h 16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89" h="1663">
                  <a:moveTo>
                    <a:pt x="669" y="4"/>
                  </a:moveTo>
                  <a:lnTo>
                    <a:pt x="695" y="2"/>
                  </a:lnTo>
                  <a:lnTo>
                    <a:pt x="725" y="0"/>
                  </a:lnTo>
                  <a:lnTo>
                    <a:pt x="741" y="0"/>
                  </a:lnTo>
                  <a:lnTo>
                    <a:pt x="757" y="2"/>
                  </a:lnTo>
                  <a:lnTo>
                    <a:pt x="774" y="3"/>
                  </a:lnTo>
                  <a:lnTo>
                    <a:pt x="789" y="6"/>
                  </a:lnTo>
                  <a:lnTo>
                    <a:pt x="805" y="9"/>
                  </a:lnTo>
                  <a:lnTo>
                    <a:pt x="821" y="12"/>
                  </a:lnTo>
                  <a:lnTo>
                    <a:pt x="836" y="18"/>
                  </a:lnTo>
                  <a:lnTo>
                    <a:pt x="850" y="24"/>
                  </a:lnTo>
                  <a:lnTo>
                    <a:pt x="862" y="33"/>
                  </a:lnTo>
                  <a:lnTo>
                    <a:pt x="874" y="42"/>
                  </a:lnTo>
                  <a:lnTo>
                    <a:pt x="879" y="47"/>
                  </a:lnTo>
                  <a:lnTo>
                    <a:pt x="884" y="53"/>
                  </a:lnTo>
                  <a:lnTo>
                    <a:pt x="888" y="58"/>
                  </a:lnTo>
                  <a:lnTo>
                    <a:pt x="892" y="65"/>
                  </a:lnTo>
                  <a:lnTo>
                    <a:pt x="902" y="83"/>
                  </a:lnTo>
                  <a:lnTo>
                    <a:pt x="912" y="103"/>
                  </a:lnTo>
                  <a:lnTo>
                    <a:pt x="921" y="121"/>
                  </a:lnTo>
                  <a:lnTo>
                    <a:pt x="928" y="141"/>
                  </a:lnTo>
                  <a:lnTo>
                    <a:pt x="945" y="178"/>
                  </a:lnTo>
                  <a:lnTo>
                    <a:pt x="962" y="213"/>
                  </a:lnTo>
                  <a:lnTo>
                    <a:pt x="972" y="228"/>
                  </a:lnTo>
                  <a:lnTo>
                    <a:pt x="982" y="242"/>
                  </a:lnTo>
                  <a:lnTo>
                    <a:pt x="987" y="249"/>
                  </a:lnTo>
                  <a:lnTo>
                    <a:pt x="994" y="255"/>
                  </a:lnTo>
                  <a:lnTo>
                    <a:pt x="999" y="261"/>
                  </a:lnTo>
                  <a:lnTo>
                    <a:pt x="1006" y="266"/>
                  </a:lnTo>
                  <a:lnTo>
                    <a:pt x="1012" y="270"/>
                  </a:lnTo>
                  <a:lnTo>
                    <a:pt x="1020" y="275"/>
                  </a:lnTo>
                  <a:lnTo>
                    <a:pt x="1027" y="279"/>
                  </a:lnTo>
                  <a:lnTo>
                    <a:pt x="1036" y="281"/>
                  </a:lnTo>
                  <a:lnTo>
                    <a:pt x="1045" y="283"/>
                  </a:lnTo>
                  <a:lnTo>
                    <a:pt x="1053" y="286"/>
                  </a:lnTo>
                  <a:lnTo>
                    <a:pt x="1063" y="287"/>
                  </a:lnTo>
                  <a:lnTo>
                    <a:pt x="1073" y="287"/>
                  </a:lnTo>
                  <a:lnTo>
                    <a:pt x="1115" y="287"/>
                  </a:lnTo>
                  <a:lnTo>
                    <a:pt x="1160" y="287"/>
                  </a:lnTo>
                  <a:lnTo>
                    <a:pt x="1182" y="287"/>
                  </a:lnTo>
                  <a:lnTo>
                    <a:pt x="1205" y="288"/>
                  </a:lnTo>
                  <a:lnTo>
                    <a:pt x="1226" y="290"/>
                  </a:lnTo>
                  <a:lnTo>
                    <a:pt x="1248" y="292"/>
                  </a:lnTo>
                  <a:lnTo>
                    <a:pt x="1270" y="296"/>
                  </a:lnTo>
                  <a:lnTo>
                    <a:pt x="1290" y="301"/>
                  </a:lnTo>
                  <a:lnTo>
                    <a:pt x="1310" y="308"/>
                  </a:lnTo>
                  <a:lnTo>
                    <a:pt x="1329" y="316"/>
                  </a:lnTo>
                  <a:lnTo>
                    <a:pt x="1337" y="321"/>
                  </a:lnTo>
                  <a:lnTo>
                    <a:pt x="1346" y="327"/>
                  </a:lnTo>
                  <a:lnTo>
                    <a:pt x="1355" y="332"/>
                  </a:lnTo>
                  <a:lnTo>
                    <a:pt x="1364" y="339"/>
                  </a:lnTo>
                  <a:lnTo>
                    <a:pt x="1371" y="345"/>
                  </a:lnTo>
                  <a:lnTo>
                    <a:pt x="1379" y="353"/>
                  </a:lnTo>
                  <a:lnTo>
                    <a:pt x="1385" y="362"/>
                  </a:lnTo>
                  <a:lnTo>
                    <a:pt x="1392" y="370"/>
                  </a:lnTo>
                  <a:lnTo>
                    <a:pt x="1417" y="405"/>
                  </a:lnTo>
                  <a:lnTo>
                    <a:pt x="1441" y="438"/>
                  </a:lnTo>
                  <a:lnTo>
                    <a:pt x="1463" y="468"/>
                  </a:lnTo>
                  <a:lnTo>
                    <a:pt x="1487" y="497"/>
                  </a:lnTo>
                  <a:lnTo>
                    <a:pt x="1497" y="511"/>
                  </a:lnTo>
                  <a:lnTo>
                    <a:pt x="1510" y="524"/>
                  </a:lnTo>
                  <a:lnTo>
                    <a:pt x="1524" y="536"/>
                  </a:lnTo>
                  <a:lnTo>
                    <a:pt x="1537" y="548"/>
                  </a:lnTo>
                  <a:lnTo>
                    <a:pt x="1551" y="560"/>
                  </a:lnTo>
                  <a:lnTo>
                    <a:pt x="1567" y="571"/>
                  </a:lnTo>
                  <a:lnTo>
                    <a:pt x="1583" y="582"/>
                  </a:lnTo>
                  <a:lnTo>
                    <a:pt x="1601" y="592"/>
                  </a:lnTo>
                  <a:lnTo>
                    <a:pt x="1620" y="604"/>
                  </a:lnTo>
                  <a:lnTo>
                    <a:pt x="1638" y="615"/>
                  </a:lnTo>
                  <a:lnTo>
                    <a:pt x="1654" y="627"/>
                  </a:lnTo>
                  <a:lnTo>
                    <a:pt x="1669" y="638"/>
                  </a:lnTo>
                  <a:lnTo>
                    <a:pt x="1655" y="707"/>
                  </a:lnTo>
                  <a:lnTo>
                    <a:pt x="1663" y="722"/>
                  </a:lnTo>
                  <a:lnTo>
                    <a:pt x="1678" y="758"/>
                  </a:lnTo>
                  <a:lnTo>
                    <a:pt x="1681" y="769"/>
                  </a:lnTo>
                  <a:lnTo>
                    <a:pt x="1685" y="781"/>
                  </a:lnTo>
                  <a:lnTo>
                    <a:pt x="1687" y="793"/>
                  </a:lnTo>
                  <a:lnTo>
                    <a:pt x="1688" y="804"/>
                  </a:lnTo>
                  <a:lnTo>
                    <a:pt x="1689" y="816"/>
                  </a:lnTo>
                  <a:lnTo>
                    <a:pt x="1688" y="826"/>
                  </a:lnTo>
                  <a:lnTo>
                    <a:pt x="1686" y="837"/>
                  </a:lnTo>
                  <a:lnTo>
                    <a:pt x="1681" y="847"/>
                  </a:lnTo>
                  <a:lnTo>
                    <a:pt x="1676" y="858"/>
                  </a:lnTo>
                  <a:lnTo>
                    <a:pt x="1668" y="869"/>
                  </a:lnTo>
                  <a:lnTo>
                    <a:pt x="1661" y="880"/>
                  </a:lnTo>
                  <a:lnTo>
                    <a:pt x="1652" y="892"/>
                  </a:lnTo>
                  <a:lnTo>
                    <a:pt x="1631" y="917"/>
                  </a:lnTo>
                  <a:lnTo>
                    <a:pt x="1611" y="941"/>
                  </a:lnTo>
                  <a:lnTo>
                    <a:pt x="1575" y="979"/>
                  </a:lnTo>
                  <a:lnTo>
                    <a:pt x="1559" y="995"/>
                  </a:lnTo>
                  <a:lnTo>
                    <a:pt x="1543" y="1002"/>
                  </a:lnTo>
                  <a:lnTo>
                    <a:pt x="1507" y="1020"/>
                  </a:lnTo>
                  <a:lnTo>
                    <a:pt x="1496" y="1026"/>
                  </a:lnTo>
                  <a:lnTo>
                    <a:pt x="1487" y="1032"/>
                  </a:lnTo>
                  <a:lnTo>
                    <a:pt x="1477" y="1039"/>
                  </a:lnTo>
                  <a:lnTo>
                    <a:pt x="1468" y="1046"/>
                  </a:lnTo>
                  <a:lnTo>
                    <a:pt x="1459" y="1054"/>
                  </a:lnTo>
                  <a:lnTo>
                    <a:pt x="1453" y="1062"/>
                  </a:lnTo>
                  <a:lnTo>
                    <a:pt x="1447" y="1070"/>
                  </a:lnTo>
                  <a:lnTo>
                    <a:pt x="1444" y="1078"/>
                  </a:lnTo>
                  <a:lnTo>
                    <a:pt x="1440" y="1103"/>
                  </a:lnTo>
                  <a:lnTo>
                    <a:pt x="1435" y="1139"/>
                  </a:lnTo>
                  <a:lnTo>
                    <a:pt x="1431" y="1183"/>
                  </a:lnTo>
                  <a:lnTo>
                    <a:pt x="1427" y="1229"/>
                  </a:lnTo>
                  <a:lnTo>
                    <a:pt x="1423" y="1274"/>
                  </a:lnTo>
                  <a:lnTo>
                    <a:pt x="1421" y="1312"/>
                  </a:lnTo>
                  <a:lnTo>
                    <a:pt x="1419" y="1338"/>
                  </a:lnTo>
                  <a:lnTo>
                    <a:pt x="1419" y="1347"/>
                  </a:lnTo>
                  <a:lnTo>
                    <a:pt x="1409" y="1350"/>
                  </a:lnTo>
                  <a:lnTo>
                    <a:pt x="1386" y="1359"/>
                  </a:lnTo>
                  <a:lnTo>
                    <a:pt x="1371" y="1365"/>
                  </a:lnTo>
                  <a:lnTo>
                    <a:pt x="1357" y="1372"/>
                  </a:lnTo>
                  <a:lnTo>
                    <a:pt x="1342" y="1378"/>
                  </a:lnTo>
                  <a:lnTo>
                    <a:pt x="1329" y="1386"/>
                  </a:lnTo>
                  <a:lnTo>
                    <a:pt x="1305" y="1396"/>
                  </a:lnTo>
                  <a:lnTo>
                    <a:pt x="1282" y="1405"/>
                  </a:lnTo>
                  <a:lnTo>
                    <a:pt x="1277" y="1410"/>
                  </a:lnTo>
                  <a:lnTo>
                    <a:pt x="1272" y="1414"/>
                  </a:lnTo>
                  <a:lnTo>
                    <a:pt x="1269" y="1420"/>
                  </a:lnTo>
                  <a:lnTo>
                    <a:pt x="1266" y="1426"/>
                  </a:lnTo>
                  <a:lnTo>
                    <a:pt x="1262" y="1434"/>
                  </a:lnTo>
                  <a:lnTo>
                    <a:pt x="1260" y="1443"/>
                  </a:lnTo>
                  <a:lnTo>
                    <a:pt x="1259" y="1455"/>
                  </a:lnTo>
                  <a:lnTo>
                    <a:pt x="1259" y="1469"/>
                  </a:lnTo>
                  <a:lnTo>
                    <a:pt x="1259" y="1483"/>
                  </a:lnTo>
                  <a:lnTo>
                    <a:pt x="1260" y="1497"/>
                  </a:lnTo>
                  <a:lnTo>
                    <a:pt x="1262" y="1510"/>
                  </a:lnTo>
                  <a:lnTo>
                    <a:pt x="1265" y="1522"/>
                  </a:lnTo>
                  <a:lnTo>
                    <a:pt x="1268" y="1534"/>
                  </a:lnTo>
                  <a:lnTo>
                    <a:pt x="1271" y="1546"/>
                  </a:lnTo>
                  <a:lnTo>
                    <a:pt x="1275" y="1556"/>
                  </a:lnTo>
                  <a:lnTo>
                    <a:pt x="1280" y="1565"/>
                  </a:lnTo>
                  <a:lnTo>
                    <a:pt x="1284" y="1574"/>
                  </a:lnTo>
                  <a:lnTo>
                    <a:pt x="1290" y="1583"/>
                  </a:lnTo>
                  <a:lnTo>
                    <a:pt x="1296" y="1589"/>
                  </a:lnTo>
                  <a:lnTo>
                    <a:pt x="1302" y="1596"/>
                  </a:lnTo>
                  <a:lnTo>
                    <a:pt x="1308" y="1601"/>
                  </a:lnTo>
                  <a:lnTo>
                    <a:pt x="1315" y="1605"/>
                  </a:lnTo>
                  <a:lnTo>
                    <a:pt x="1322" y="1608"/>
                  </a:lnTo>
                  <a:lnTo>
                    <a:pt x="1329" y="1610"/>
                  </a:lnTo>
                  <a:lnTo>
                    <a:pt x="1336" y="1611"/>
                  </a:lnTo>
                  <a:lnTo>
                    <a:pt x="1342" y="1613"/>
                  </a:lnTo>
                  <a:lnTo>
                    <a:pt x="1347" y="1617"/>
                  </a:lnTo>
                  <a:lnTo>
                    <a:pt x="1352" y="1620"/>
                  </a:lnTo>
                  <a:lnTo>
                    <a:pt x="1356" y="1623"/>
                  </a:lnTo>
                  <a:lnTo>
                    <a:pt x="1358" y="1627"/>
                  </a:lnTo>
                  <a:lnTo>
                    <a:pt x="1359" y="1631"/>
                  </a:lnTo>
                  <a:lnTo>
                    <a:pt x="1359" y="1635"/>
                  </a:lnTo>
                  <a:lnTo>
                    <a:pt x="1357" y="1639"/>
                  </a:lnTo>
                  <a:lnTo>
                    <a:pt x="1354" y="1644"/>
                  </a:lnTo>
                  <a:lnTo>
                    <a:pt x="1349" y="1647"/>
                  </a:lnTo>
                  <a:lnTo>
                    <a:pt x="1343" y="1651"/>
                  </a:lnTo>
                  <a:lnTo>
                    <a:pt x="1334" y="1655"/>
                  </a:lnTo>
                  <a:lnTo>
                    <a:pt x="1324" y="1657"/>
                  </a:lnTo>
                  <a:lnTo>
                    <a:pt x="1311" y="1659"/>
                  </a:lnTo>
                  <a:lnTo>
                    <a:pt x="1297" y="1661"/>
                  </a:lnTo>
                  <a:lnTo>
                    <a:pt x="1266" y="1662"/>
                  </a:lnTo>
                  <a:lnTo>
                    <a:pt x="1234" y="1663"/>
                  </a:lnTo>
                  <a:lnTo>
                    <a:pt x="1203" y="1663"/>
                  </a:lnTo>
                  <a:lnTo>
                    <a:pt x="1172" y="1661"/>
                  </a:lnTo>
                  <a:lnTo>
                    <a:pt x="1145" y="1659"/>
                  </a:lnTo>
                  <a:lnTo>
                    <a:pt x="1121" y="1657"/>
                  </a:lnTo>
                  <a:lnTo>
                    <a:pt x="1100" y="1652"/>
                  </a:lnTo>
                  <a:lnTo>
                    <a:pt x="1086" y="1648"/>
                  </a:lnTo>
                  <a:lnTo>
                    <a:pt x="1076" y="1643"/>
                  </a:lnTo>
                  <a:lnTo>
                    <a:pt x="1059" y="1631"/>
                  </a:lnTo>
                  <a:lnTo>
                    <a:pt x="1036" y="1613"/>
                  </a:lnTo>
                  <a:lnTo>
                    <a:pt x="1008" y="1593"/>
                  </a:lnTo>
                  <a:lnTo>
                    <a:pt x="938" y="1541"/>
                  </a:lnTo>
                  <a:lnTo>
                    <a:pt x="860" y="1483"/>
                  </a:lnTo>
                  <a:lnTo>
                    <a:pt x="819" y="1454"/>
                  </a:lnTo>
                  <a:lnTo>
                    <a:pt x="780" y="1426"/>
                  </a:lnTo>
                  <a:lnTo>
                    <a:pt x="742" y="1400"/>
                  </a:lnTo>
                  <a:lnTo>
                    <a:pt x="706" y="1376"/>
                  </a:lnTo>
                  <a:lnTo>
                    <a:pt x="674" y="1356"/>
                  </a:lnTo>
                  <a:lnTo>
                    <a:pt x="645" y="1341"/>
                  </a:lnTo>
                  <a:lnTo>
                    <a:pt x="633" y="1336"/>
                  </a:lnTo>
                  <a:lnTo>
                    <a:pt x="622" y="1331"/>
                  </a:lnTo>
                  <a:lnTo>
                    <a:pt x="613" y="1329"/>
                  </a:lnTo>
                  <a:lnTo>
                    <a:pt x="606" y="1328"/>
                  </a:lnTo>
                  <a:lnTo>
                    <a:pt x="592" y="1329"/>
                  </a:lnTo>
                  <a:lnTo>
                    <a:pt x="578" y="1331"/>
                  </a:lnTo>
                  <a:lnTo>
                    <a:pt x="563" y="1335"/>
                  </a:lnTo>
                  <a:lnTo>
                    <a:pt x="547" y="1339"/>
                  </a:lnTo>
                  <a:lnTo>
                    <a:pt x="516" y="1350"/>
                  </a:lnTo>
                  <a:lnTo>
                    <a:pt x="486" y="1363"/>
                  </a:lnTo>
                  <a:lnTo>
                    <a:pt x="460" y="1376"/>
                  </a:lnTo>
                  <a:lnTo>
                    <a:pt x="439" y="1387"/>
                  </a:lnTo>
                  <a:lnTo>
                    <a:pt x="425" y="1396"/>
                  </a:lnTo>
                  <a:lnTo>
                    <a:pt x="420" y="1398"/>
                  </a:lnTo>
                  <a:lnTo>
                    <a:pt x="254" y="1398"/>
                  </a:lnTo>
                  <a:lnTo>
                    <a:pt x="234" y="1232"/>
                  </a:lnTo>
                  <a:lnTo>
                    <a:pt x="238" y="1224"/>
                  </a:lnTo>
                  <a:lnTo>
                    <a:pt x="249" y="1202"/>
                  </a:lnTo>
                  <a:lnTo>
                    <a:pt x="264" y="1171"/>
                  </a:lnTo>
                  <a:lnTo>
                    <a:pt x="282" y="1136"/>
                  </a:lnTo>
                  <a:lnTo>
                    <a:pt x="298" y="1097"/>
                  </a:lnTo>
                  <a:lnTo>
                    <a:pt x="312" y="1062"/>
                  </a:lnTo>
                  <a:lnTo>
                    <a:pt x="318" y="1046"/>
                  </a:lnTo>
                  <a:lnTo>
                    <a:pt x="322" y="1033"/>
                  </a:lnTo>
                  <a:lnTo>
                    <a:pt x="324" y="1022"/>
                  </a:lnTo>
                  <a:lnTo>
                    <a:pt x="324" y="1014"/>
                  </a:lnTo>
                  <a:lnTo>
                    <a:pt x="321" y="1001"/>
                  </a:lnTo>
                  <a:lnTo>
                    <a:pt x="316" y="983"/>
                  </a:lnTo>
                  <a:lnTo>
                    <a:pt x="309" y="964"/>
                  </a:lnTo>
                  <a:lnTo>
                    <a:pt x="299" y="941"/>
                  </a:lnTo>
                  <a:lnTo>
                    <a:pt x="293" y="929"/>
                  </a:lnTo>
                  <a:lnTo>
                    <a:pt x="286" y="916"/>
                  </a:lnTo>
                  <a:lnTo>
                    <a:pt x="277" y="902"/>
                  </a:lnTo>
                  <a:lnTo>
                    <a:pt x="269" y="888"/>
                  </a:lnTo>
                  <a:lnTo>
                    <a:pt x="259" y="873"/>
                  </a:lnTo>
                  <a:lnTo>
                    <a:pt x="248" y="859"/>
                  </a:lnTo>
                  <a:lnTo>
                    <a:pt x="235" y="844"/>
                  </a:lnTo>
                  <a:lnTo>
                    <a:pt x="222" y="829"/>
                  </a:lnTo>
                  <a:lnTo>
                    <a:pt x="208" y="812"/>
                  </a:lnTo>
                  <a:lnTo>
                    <a:pt x="194" y="796"/>
                  </a:lnTo>
                  <a:lnTo>
                    <a:pt x="181" y="780"/>
                  </a:lnTo>
                  <a:lnTo>
                    <a:pt x="169" y="763"/>
                  </a:lnTo>
                  <a:lnTo>
                    <a:pt x="147" y="731"/>
                  </a:lnTo>
                  <a:lnTo>
                    <a:pt x="128" y="701"/>
                  </a:lnTo>
                  <a:lnTo>
                    <a:pt x="113" y="675"/>
                  </a:lnTo>
                  <a:lnTo>
                    <a:pt x="102" y="654"/>
                  </a:lnTo>
                  <a:lnTo>
                    <a:pt x="96" y="641"/>
                  </a:lnTo>
                  <a:lnTo>
                    <a:pt x="94" y="636"/>
                  </a:lnTo>
                  <a:lnTo>
                    <a:pt x="3" y="560"/>
                  </a:lnTo>
                  <a:lnTo>
                    <a:pt x="0" y="537"/>
                  </a:lnTo>
                  <a:lnTo>
                    <a:pt x="15" y="528"/>
                  </a:lnTo>
                  <a:lnTo>
                    <a:pt x="36" y="515"/>
                  </a:lnTo>
                  <a:lnTo>
                    <a:pt x="61" y="499"/>
                  </a:lnTo>
                  <a:lnTo>
                    <a:pt x="88" y="479"/>
                  </a:lnTo>
                  <a:lnTo>
                    <a:pt x="101" y="469"/>
                  </a:lnTo>
                  <a:lnTo>
                    <a:pt x="113" y="459"/>
                  </a:lnTo>
                  <a:lnTo>
                    <a:pt x="125" y="448"/>
                  </a:lnTo>
                  <a:lnTo>
                    <a:pt x="136" y="437"/>
                  </a:lnTo>
                  <a:lnTo>
                    <a:pt x="145" y="425"/>
                  </a:lnTo>
                  <a:lnTo>
                    <a:pt x="152" y="414"/>
                  </a:lnTo>
                  <a:lnTo>
                    <a:pt x="158" y="403"/>
                  </a:lnTo>
                  <a:lnTo>
                    <a:pt x="160" y="392"/>
                  </a:lnTo>
                  <a:lnTo>
                    <a:pt x="163" y="366"/>
                  </a:lnTo>
                  <a:lnTo>
                    <a:pt x="165" y="337"/>
                  </a:lnTo>
                  <a:lnTo>
                    <a:pt x="168" y="307"/>
                  </a:lnTo>
                  <a:lnTo>
                    <a:pt x="169" y="279"/>
                  </a:lnTo>
                  <a:lnTo>
                    <a:pt x="170" y="254"/>
                  </a:lnTo>
                  <a:lnTo>
                    <a:pt x="170" y="234"/>
                  </a:lnTo>
                  <a:lnTo>
                    <a:pt x="170" y="221"/>
                  </a:lnTo>
                  <a:lnTo>
                    <a:pt x="170" y="216"/>
                  </a:lnTo>
                  <a:lnTo>
                    <a:pt x="171" y="210"/>
                  </a:lnTo>
                  <a:lnTo>
                    <a:pt x="175" y="194"/>
                  </a:lnTo>
                  <a:lnTo>
                    <a:pt x="178" y="183"/>
                  </a:lnTo>
                  <a:lnTo>
                    <a:pt x="183" y="172"/>
                  </a:lnTo>
                  <a:lnTo>
                    <a:pt x="189" y="159"/>
                  </a:lnTo>
                  <a:lnTo>
                    <a:pt x="196" y="146"/>
                  </a:lnTo>
                  <a:lnTo>
                    <a:pt x="206" y="133"/>
                  </a:lnTo>
                  <a:lnTo>
                    <a:pt x="217" y="121"/>
                  </a:lnTo>
                  <a:lnTo>
                    <a:pt x="222" y="115"/>
                  </a:lnTo>
                  <a:lnTo>
                    <a:pt x="230" y="109"/>
                  </a:lnTo>
                  <a:lnTo>
                    <a:pt x="236" y="104"/>
                  </a:lnTo>
                  <a:lnTo>
                    <a:pt x="244" y="98"/>
                  </a:lnTo>
                  <a:lnTo>
                    <a:pt x="252" y="94"/>
                  </a:lnTo>
                  <a:lnTo>
                    <a:pt x="261" y="90"/>
                  </a:lnTo>
                  <a:lnTo>
                    <a:pt x="271" y="86"/>
                  </a:lnTo>
                  <a:lnTo>
                    <a:pt x="281" y="83"/>
                  </a:lnTo>
                  <a:lnTo>
                    <a:pt x="292" y="81"/>
                  </a:lnTo>
                  <a:lnTo>
                    <a:pt x="303" y="79"/>
                  </a:lnTo>
                  <a:lnTo>
                    <a:pt x="314" y="78"/>
                  </a:lnTo>
                  <a:lnTo>
                    <a:pt x="328" y="77"/>
                  </a:lnTo>
                  <a:lnTo>
                    <a:pt x="373" y="77"/>
                  </a:lnTo>
                  <a:lnTo>
                    <a:pt x="409" y="74"/>
                  </a:lnTo>
                  <a:lnTo>
                    <a:pt x="437" y="73"/>
                  </a:lnTo>
                  <a:lnTo>
                    <a:pt x="459" y="72"/>
                  </a:lnTo>
                  <a:lnTo>
                    <a:pt x="468" y="72"/>
                  </a:lnTo>
                  <a:lnTo>
                    <a:pt x="477" y="73"/>
                  </a:lnTo>
                  <a:lnTo>
                    <a:pt x="484" y="74"/>
                  </a:lnTo>
                  <a:lnTo>
                    <a:pt x="491" y="77"/>
                  </a:lnTo>
                  <a:lnTo>
                    <a:pt x="498" y="80"/>
                  </a:lnTo>
                  <a:lnTo>
                    <a:pt x="506" y="84"/>
                  </a:lnTo>
                  <a:lnTo>
                    <a:pt x="514" y="90"/>
                  </a:lnTo>
                  <a:lnTo>
                    <a:pt x="521" y="95"/>
                  </a:lnTo>
                  <a:lnTo>
                    <a:pt x="555" y="128"/>
                  </a:lnTo>
                  <a:lnTo>
                    <a:pt x="584" y="159"/>
                  </a:lnTo>
                  <a:lnTo>
                    <a:pt x="591" y="165"/>
                  </a:lnTo>
                  <a:lnTo>
                    <a:pt x="597" y="170"/>
                  </a:lnTo>
                  <a:lnTo>
                    <a:pt x="604" y="173"/>
                  </a:lnTo>
                  <a:lnTo>
                    <a:pt x="610" y="175"/>
                  </a:lnTo>
                  <a:lnTo>
                    <a:pt x="616" y="175"/>
                  </a:lnTo>
                  <a:lnTo>
                    <a:pt x="621" y="172"/>
                  </a:lnTo>
                  <a:lnTo>
                    <a:pt x="628" y="168"/>
                  </a:lnTo>
                  <a:lnTo>
                    <a:pt x="632" y="160"/>
                  </a:lnTo>
                  <a:lnTo>
                    <a:pt x="639" y="148"/>
                  </a:lnTo>
                  <a:lnTo>
                    <a:pt x="644" y="133"/>
                  </a:lnTo>
                  <a:lnTo>
                    <a:pt x="649" y="115"/>
                  </a:lnTo>
                  <a:lnTo>
                    <a:pt x="654" y="94"/>
                  </a:lnTo>
                  <a:lnTo>
                    <a:pt x="662" y="49"/>
                  </a:lnTo>
                  <a:lnTo>
                    <a:pt x="669" y="4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246"/>
            <p:cNvSpPr>
              <a:spLocks noChangeAspect="1"/>
            </p:cNvSpPr>
            <p:nvPr/>
          </p:nvSpPr>
          <p:spPr bwMode="auto">
            <a:xfrm>
              <a:off x="4613" y="1584"/>
              <a:ext cx="221" cy="235"/>
            </a:xfrm>
            <a:custGeom>
              <a:avLst/>
              <a:gdLst>
                <a:gd name="T0" fmla="*/ 0 w 1689"/>
                <a:gd name="T1" fmla="*/ 0 h 1663"/>
                <a:gd name="T2" fmla="*/ 0 w 1689"/>
                <a:gd name="T3" fmla="*/ 0 h 1663"/>
                <a:gd name="T4" fmla="*/ 0 w 1689"/>
                <a:gd name="T5" fmla="*/ 0 h 1663"/>
                <a:gd name="T6" fmla="*/ 0 w 1689"/>
                <a:gd name="T7" fmla="*/ 0 h 1663"/>
                <a:gd name="T8" fmla="*/ 0 w 1689"/>
                <a:gd name="T9" fmla="*/ 0 h 1663"/>
                <a:gd name="T10" fmla="*/ 0 w 1689"/>
                <a:gd name="T11" fmla="*/ 0 h 1663"/>
                <a:gd name="T12" fmla="*/ 0 w 1689"/>
                <a:gd name="T13" fmla="*/ 0 h 1663"/>
                <a:gd name="T14" fmla="*/ 0 w 1689"/>
                <a:gd name="T15" fmla="*/ 0 h 1663"/>
                <a:gd name="T16" fmla="*/ 0 w 1689"/>
                <a:gd name="T17" fmla="*/ 0 h 1663"/>
                <a:gd name="T18" fmla="*/ 0 w 1689"/>
                <a:gd name="T19" fmla="*/ 0 h 1663"/>
                <a:gd name="T20" fmla="*/ 0 w 1689"/>
                <a:gd name="T21" fmla="*/ 0 h 1663"/>
                <a:gd name="T22" fmla="*/ 0 w 1689"/>
                <a:gd name="T23" fmla="*/ 0 h 1663"/>
                <a:gd name="T24" fmla="*/ 0 w 1689"/>
                <a:gd name="T25" fmla="*/ 0 h 1663"/>
                <a:gd name="T26" fmla="*/ 0 w 1689"/>
                <a:gd name="T27" fmla="*/ 0 h 1663"/>
                <a:gd name="T28" fmla="*/ 0 w 1689"/>
                <a:gd name="T29" fmla="*/ 0 h 1663"/>
                <a:gd name="T30" fmla="*/ 0 w 1689"/>
                <a:gd name="T31" fmla="*/ 0 h 1663"/>
                <a:gd name="T32" fmla="*/ 0 w 1689"/>
                <a:gd name="T33" fmla="*/ 0 h 1663"/>
                <a:gd name="T34" fmla="*/ 0 w 1689"/>
                <a:gd name="T35" fmla="*/ 0 h 1663"/>
                <a:gd name="T36" fmla="*/ 0 w 1689"/>
                <a:gd name="T37" fmla="*/ 0 h 1663"/>
                <a:gd name="T38" fmla="*/ 0 w 1689"/>
                <a:gd name="T39" fmla="*/ 0 h 1663"/>
                <a:gd name="T40" fmla="*/ 0 w 1689"/>
                <a:gd name="T41" fmla="*/ 0 h 1663"/>
                <a:gd name="T42" fmla="*/ 0 w 1689"/>
                <a:gd name="T43" fmla="*/ 0 h 1663"/>
                <a:gd name="T44" fmla="*/ 0 w 1689"/>
                <a:gd name="T45" fmla="*/ 0 h 1663"/>
                <a:gd name="T46" fmla="*/ 0 w 1689"/>
                <a:gd name="T47" fmla="*/ 0 h 1663"/>
                <a:gd name="T48" fmla="*/ 0 w 1689"/>
                <a:gd name="T49" fmla="*/ 0 h 1663"/>
                <a:gd name="T50" fmla="*/ 0 w 1689"/>
                <a:gd name="T51" fmla="*/ 0 h 1663"/>
                <a:gd name="T52" fmla="*/ 0 w 1689"/>
                <a:gd name="T53" fmla="*/ 0 h 1663"/>
                <a:gd name="T54" fmla="*/ 0 w 1689"/>
                <a:gd name="T55" fmla="*/ 0 h 1663"/>
                <a:gd name="T56" fmla="*/ 0 w 1689"/>
                <a:gd name="T57" fmla="*/ 0 h 1663"/>
                <a:gd name="T58" fmla="*/ 0 w 1689"/>
                <a:gd name="T59" fmla="*/ 0 h 1663"/>
                <a:gd name="T60" fmla="*/ 0 w 1689"/>
                <a:gd name="T61" fmla="*/ 0 h 1663"/>
                <a:gd name="T62" fmla="*/ 0 w 1689"/>
                <a:gd name="T63" fmla="*/ 0 h 1663"/>
                <a:gd name="T64" fmla="*/ 0 w 1689"/>
                <a:gd name="T65" fmla="*/ 0 h 1663"/>
                <a:gd name="T66" fmla="*/ 0 w 1689"/>
                <a:gd name="T67" fmla="*/ 0 h 1663"/>
                <a:gd name="T68" fmla="*/ 0 w 1689"/>
                <a:gd name="T69" fmla="*/ 0 h 1663"/>
                <a:gd name="T70" fmla="*/ 0 w 1689"/>
                <a:gd name="T71" fmla="*/ 0 h 1663"/>
                <a:gd name="T72" fmla="*/ 0 w 1689"/>
                <a:gd name="T73" fmla="*/ 0 h 1663"/>
                <a:gd name="T74" fmla="*/ 0 w 1689"/>
                <a:gd name="T75" fmla="*/ 0 h 1663"/>
                <a:gd name="T76" fmla="*/ 0 w 1689"/>
                <a:gd name="T77" fmla="*/ 0 h 1663"/>
                <a:gd name="T78" fmla="*/ 0 w 1689"/>
                <a:gd name="T79" fmla="*/ 0 h 1663"/>
                <a:gd name="T80" fmla="*/ 0 w 1689"/>
                <a:gd name="T81" fmla="*/ 0 h 1663"/>
                <a:gd name="T82" fmla="*/ 0 w 1689"/>
                <a:gd name="T83" fmla="*/ 0 h 1663"/>
                <a:gd name="T84" fmla="*/ 0 w 1689"/>
                <a:gd name="T85" fmla="*/ 0 h 1663"/>
                <a:gd name="T86" fmla="*/ 0 w 1689"/>
                <a:gd name="T87" fmla="*/ 0 h 1663"/>
                <a:gd name="T88" fmla="*/ 0 w 1689"/>
                <a:gd name="T89" fmla="*/ 0 h 1663"/>
                <a:gd name="T90" fmla="*/ 0 w 1689"/>
                <a:gd name="T91" fmla="*/ 0 h 1663"/>
                <a:gd name="T92" fmla="*/ 0 w 1689"/>
                <a:gd name="T93" fmla="*/ 0 h 1663"/>
                <a:gd name="T94" fmla="*/ 0 w 1689"/>
                <a:gd name="T95" fmla="*/ 0 h 1663"/>
                <a:gd name="T96" fmla="*/ 0 w 1689"/>
                <a:gd name="T97" fmla="*/ 0 h 1663"/>
                <a:gd name="T98" fmla="*/ 0 w 1689"/>
                <a:gd name="T99" fmla="*/ 0 h 1663"/>
                <a:gd name="T100" fmla="*/ 0 w 1689"/>
                <a:gd name="T101" fmla="*/ 0 h 1663"/>
                <a:gd name="T102" fmla="*/ 0 w 1689"/>
                <a:gd name="T103" fmla="*/ 0 h 1663"/>
                <a:gd name="T104" fmla="*/ 0 w 1689"/>
                <a:gd name="T105" fmla="*/ 0 h 1663"/>
                <a:gd name="T106" fmla="*/ 0 w 1689"/>
                <a:gd name="T107" fmla="*/ 0 h 1663"/>
                <a:gd name="T108" fmla="*/ 0 w 1689"/>
                <a:gd name="T109" fmla="*/ 0 h 1663"/>
                <a:gd name="T110" fmla="*/ 0 w 1689"/>
                <a:gd name="T111" fmla="*/ 0 h 1663"/>
                <a:gd name="T112" fmla="*/ 0 w 1689"/>
                <a:gd name="T113" fmla="*/ 0 h 1663"/>
                <a:gd name="T114" fmla="*/ 0 w 1689"/>
                <a:gd name="T115" fmla="*/ 0 h 16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89"/>
                <a:gd name="T175" fmla="*/ 0 h 1663"/>
                <a:gd name="T176" fmla="*/ 1689 w 1689"/>
                <a:gd name="T177" fmla="*/ 1663 h 16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89" h="1663">
                  <a:moveTo>
                    <a:pt x="669" y="4"/>
                  </a:moveTo>
                  <a:lnTo>
                    <a:pt x="695" y="2"/>
                  </a:lnTo>
                  <a:lnTo>
                    <a:pt x="725" y="0"/>
                  </a:lnTo>
                  <a:lnTo>
                    <a:pt x="741" y="0"/>
                  </a:lnTo>
                  <a:lnTo>
                    <a:pt x="757" y="2"/>
                  </a:lnTo>
                  <a:lnTo>
                    <a:pt x="774" y="3"/>
                  </a:lnTo>
                  <a:lnTo>
                    <a:pt x="789" y="6"/>
                  </a:lnTo>
                  <a:lnTo>
                    <a:pt x="805" y="9"/>
                  </a:lnTo>
                  <a:lnTo>
                    <a:pt x="821" y="12"/>
                  </a:lnTo>
                  <a:lnTo>
                    <a:pt x="836" y="18"/>
                  </a:lnTo>
                  <a:lnTo>
                    <a:pt x="850" y="24"/>
                  </a:lnTo>
                  <a:lnTo>
                    <a:pt x="862" y="33"/>
                  </a:lnTo>
                  <a:lnTo>
                    <a:pt x="874" y="42"/>
                  </a:lnTo>
                  <a:lnTo>
                    <a:pt x="879" y="47"/>
                  </a:lnTo>
                  <a:lnTo>
                    <a:pt x="884" y="53"/>
                  </a:lnTo>
                  <a:lnTo>
                    <a:pt x="888" y="58"/>
                  </a:lnTo>
                  <a:lnTo>
                    <a:pt x="892" y="65"/>
                  </a:lnTo>
                  <a:lnTo>
                    <a:pt x="902" y="83"/>
                  </a:lnTo>
                  <a:lnTo>
                    <a:pt x="912" y="103"/>
                  </a:lnTo>
                  <a:lnTo>
                    <a:pt x="921" y="121"/>
                  </a:lnTo>
                  <a:lnTo>
                    <a:pt x="928" y="141"/>
                  </a:lnTo>
                  <a:lnTo>
                    <a:pt x="945" y="178"/>
                  </a:lnTo>
                  <a:lnTo>
                    <a:pt x="962" y="213"/>
                  </a:lnTo>
                  <a:lnTo>
                    <a:pt x="972" y="228"/>
                  </a:lnTo>
                  <a:lnTo>
                    <a:pt x="982" y="242"/>
                  </a:lnTo>
                  <a:lnTo>
                    <a:pt x="987" y="249"/>
                  </a:lnTo>
                  <a:lnTo>
                    <a:pt x="994" y="255"/>
                  </a:lnTo>
                  <a:lnTo>
                    <a:pt x="999" y="261"/>
                  </a:lnTo>
                  <a:lnTo>
                    <a:pt x="1006" y="266"/>
                  </a:lnTo>
                  <a:lnTo>
                    <a:pt x="1012" y="270"/>
                  </a:lnTo>
                  <a:lnTo>
                    <a:pt x="1020" y="275"/>
                  </a:lnTo>
                  <a:lnTo>
                    <a:pt x="1027" y="279"/>
                  </a:lnTo>
                  <a:lnTo>
                    <a:pt x="1036" y="281"/>
                  </a:lnTo>
                  <a:lnTo>
                    <a:pt x="1045" y="283"/>
                  </a:lnTo>
                  <a:lnTo>
                    <a:pt x="1053" y="286"/>
                  </a:lnTo>
                  <a:lnTo>
                    <a:pt x="1063" y="287"/>
                  </a:lnTo>
                  <a:lnTo>
                    <a:pt x="1073" y="287"/>
                  </a:lnTo>
                  <a:lnTo>
                    <a:pt x="1115" y="287"/>
                  </a:lnTo>
                  <a:lnTo>
                    <a:pt x="1160" y="287"/>
                  </a:lnTo>
                  <a:lnTo>
                    <a:pt x="1182" y="287"/>
                  </a:lnTo>
                  <a:lnTo>
                    <a:pt x="1205" y="288"/>
                  </a:lnTo>
                  <a:lnTo>
                    <a:pt x="1226" y="290"/>
                  </a:lnTo>
                  <a:lnTo>
                    <a:pt x="1248" y="292"/>
                  </a:lnTo>
                  <a:lnTo>
                    <a:pt x="1270" y="296"/>
                  </a:lnTo>
                  <a:lnTo>
                    <a:pt x="1290" y="301"/>
                  </a:lnTo>
                  <a:lnTo>
                    <a:pt x="1310" y="308"/>
                  </a:lnTo>
                  <a:lnTo>
                    <a:pt x="1329" y="316"/>
                  </a:lnTo>
                  <a:lnTo>
                    <a:pt x="1337" y="321"/>
                  </a:lnTo>
                  <a:lnTo>
                    <a:pt x="1346" y="327"/>
                  </a:lnTo>
                  <a:lnTo>
                    <a:pt x="1355" y="332"/>
                  </a:lnTo>
                  <a:lnTo>
                    <a:pt x="1364" y="339"/>
                  </a:lnTo>
                  <a:lnTo>
                    <a:pt x="1371" y="345"/>
                  </a:lnTo>
                  <a:lnTo>
                    <a:pt x="1379" y="353"/>
                  </a:lnTo>
                  <a:lnTo>
                    <a:pt x="1385" y="362"/>
                  </a:lnTo>
                  <a:lnTo>
                    <a:pt x="1392" y="370"/>
                  </a:lnTo>
                  <a:lnTo>
                    <a:pt x="1417" y="405"/>
                  </a:lnTo>
                  <a:lnTo>
                    <a:pt x="1441" y="438"/>
                  </a:lnTo>
                  <a:lnTo>
                    <a:pt x="1463" y="468"/>
                  </a:lnTo>
                  <a:lnTo>
                    <a:pt x="1487" y="497"/>
                  </a:lnTo>
                  <a:lnTo>
                    <a:pt x="1497" y="511"/>
                  </a:lnTo>
                  <a:lnTo>
                    <a:pt x="1510" y="524"/>
                  </a:lnTo>
                  <a:lnTo>
                    <a:pt x="1524" y="536"/>
                  </a:lnTo>
                  <a:lnTo>
                    <a:pt x="1537" y="548"/>
                  </a:lnTo>
                  <a:lnTo>
                    <a:pt x="1551" y="560"/>
                  </a:lnTo>
                  <a:lnTo>
                    <a:pt x="1567" y="571"/>
                  </a:lnTo>
                  <a:lnTo>
                    <a:pt x="1583" y="582"/>
                  </a:lnTo>
                  <a:lnTo>
                    <a:pt x="1601" y="592"/>
                  </a:lnTo>
                  <a:lnTo>
                    <a:pt x="1620" y="604"/>
                  </a:lnTo>
                  <a:lnTo>
                    <a:pt x="1638" y="615"/>
                  </a:lnTo>
                  <a:lnTo>
                    <a:pt x="1654" y="627"/>
                  </a:lnTo>
                  <a:lnTo>
                    <a:pt x="1669" y="638"/>
                  </a:lnTo>
                  <a:lnTo>
                    <a:pt x="1655" y="707"/>
                  </a:lnTo>
                  <a:lnTo>
                    <a:pt x="1663" y="722"/>
                  </a:lnTo>
                  <a:lnTo>
                    <a:pt x="1678" y="758"/>
                  </a:lnTo>
                  <a:lnTo>
                    <a:pt x="1681" y="769"/>
                  </a:lnTo>
                  <a:lnTo>
                    <a:pt x="1685" y="781"/>
                  </a:lnTo>
                  <a:lnTo>
                    <a:pt x="1687" y="793"/>
                  </a:lnTo>
                  <a:lnTo>
                    <a:pt x="1688" y="804"/>
                  </a:lnTo>
                  <a:lnTo>
                    <a:pt x="1689" y="816"/>
                  </a:lnTo>
                  <a:lnTo>
                    <a:pt x="1688" y="826"/>
                  </a:lnTo>
                  <a:lnTo>
                    <a:pt x="1686" y="837"/>
                  </a:lnTo>
                  <a:lnTo>
                    <a:pt x="1681" y="847"/>
                  </a:lnTo>
                  <a:lnTo>
                    <a:pt x="1676" y="858"/>
                  </a:lnTo>
                  <a:lnTo>
                    <a:pt x="1668" y="869"/>
                  </a:lnTo>
                  <a:lnTo>
                    <a:pt x="1661" y="880"/>
                  </a:lnTo>
                  <a:lnTo>
                    <a:pt x="1652" y="892"/>
                  </a:lnTo>
                  <a:lnTo>
                    <a:pt x="1631" y="917"/>
                  </a:lnTo>
                  <a:lnTo>
                    <a:pt x="1611" y="941"/>
                  </a:lnTo>
                  <a:lnTo>
                    <a:pt x="1575" y="979"/>
                  </a:lnTo>
                  <a:lnTo>
                    <a:pt x="1559" y="995"/>
                  </a:lnTo>
                  <a:lnTo>
                    <a:pt x="1543" y="1002"/>
                  </a:lnTo>
                  <a:lnTo>
                    <a:pt x="1507" y="1020"/>
                  </a:lnTo>
                  <a:lnTo>
                    <a:pt x="1496" y="1026"/>
                  </a:lnTo>
                  <a:lnTo>
                    <a:pt x="1487" y="1032"/>
                  </a:lnTo>
                  <a:lnTo>
                    <a:pt x="1477" y="1039"/>
                  </a:lnTo>
                  <a:lnTo>
                    <a:pt x="1468" y="1046"/>
                  </a:lnTo>
                  <a:lnTo>
                    <a:pt x="1459" y="1054"/>
                  </a:lnTo>
                  <a:lnTo>
                    <a:pt x="1453" y="1062"/>
                  </a:lnTo>
                  <a:lnTo>
                    <a:pt x="1447" y="1070"/>
                  </a:lnTo>
                  <a:lnTo>
                    <a:pt x="1444" y="1078"/>
                  </a:lnTo>
                  <a:lnTo>
                    <a:pt x="1440" y="1103"/>
                  </a:lnTo>
                  <a:lnTo>
                    <a:pt x="1435" y="1139"/>
                  </a:lnTo>
                  <a:lnTo>
                    <a:pt x="1431" y="1183"/>
                  </a:lnTo>
                  <a:lnTo>
                    <a:pt x="1427" y="1229"/>
                  </a:lnTo>
                  <a:lnTo>
                    <a:pt x="1423" y="1274"/>
                  </a:lnTo>
                  <a:lnTo>
                    <a:pt x="1421" y="1312"/>
                  </a:lnTo>
                  <a:lnTo>
                    <a:pt x="1419" y="1338"/>
                  </a:lnTo>
                  <a:lnTo>
                    <a:pt x="1419" y="1347"/>
                  </a:lnTo>
                  <a:lnTo>
                    <a:pt x="1409" y="1350"/>
                  </a:lnTo>
                  <a:lnTo>
                    <a:pt x="1386" y="1359"/>
                  </a:lnTo>
                  <a:lnTo>
                    <a:pt x="1371" y="1365"/>
                  </a:lnTo>
                  <a:lnTo>
                    <a:pt x="1357" y="1372"/>
                  </a:lnTo>
                  <a:lnTo>
                    <a:pt x="1342" y="1378"/>
                  </a:lnTo>
                  <a:lnTo>
                    <a:pt x="1329" y="1386"/>
                  </a:lnTo>
                  <a:lnTo>
                    <a:pt x="1305" y="1396"/>
                  </a:lnTo>
                  <a:lnTo>
                    <a:pt x="1282" y="1405"/>
                  </a:lnTo>
                  <a:lnTo>
                    <a:pt x="1277" y="1410"/>
                  </a:lnTo>
                  <a:lnTo>
                    <a:pt x="1272" y="1414"/>
                  </a:lnTo>
                  <a:lnTo>
                    <a:pt x="1269" y="1420"/>
                  </a:lnTo>
                  <a:lnTo>
                    <a:pt x="1266" y="1426"/>
                  </a:lnTo>
                  <a:lnTo>
                    <a:pt x="1262" y="1434"/>
                  </a:lnTo>
                  <a:lnTo>
                    <a:pt x="1260" y="1443"/>
                  </a:lnTo>
                  <a:lnTo>
                    <a:pt x="1259" y="1455"/>
                  </a:lnTo>
                  <a:lnTo>
                    <a:pt x="1259" y="1469"/>
                  </a:lnTo>
                  <a:lnTo>
                    <a:pt x="1259" y="1483"/>
                  </a:lnTo>
                  <a:lnTo>
                    <a:pt x="1260" y="1497"/>
                  </a:lnTo>
                  <a:lnTo>
                    <a:pt x="1262" y="1510"/>
                  </a:lnTo>
                  <a:lnTo>
                    <a:pt x="1265" y="1522"/>
                  </a:lnTo>
                  <a:lnTo>
                    <a:pt x="1268" y="1534"/>
                  </a:lnTo>
                  <a:lnTo>
                    <a:pt x="1271" y="1546"/>
                  </a:lnTo>
                  <a:lnTo>
                    <a:pt x="1275" y="1556"/>
                  </a:lnTo>
                  <a:lnTo>
                    <a:pt x="1280" y="1565"/>
                  </a:lnTo>
                  <a:lnTo>
                    <a:pt x="1284" y="1574"/>
                  </a:lnTo>
                  <a:lnTo>
                    <a:pt x="1290" y="1583"/>
                  </a:lnTo>
                  <a:lnTo>
                    <a:pt x="1296" y="1589"/>
                  </a:lnTo>
                  <a:lnTo>
                    <a:pt x="1302" y="1596"/>
                  </a:lnTo>
                  <a:lnTo>
                    <a:pt x="1308" y="1601"/>
                  </a:lnTo>
                  <a:lnTo>
                    <a:pt x="1315" y="1605"/>
                  </a:lnTo>
                  <a:lnTo>
                    <a:pt x="1322" y="1608"/>
                  </a:lnTo>
                  <a:lnTo>
                    <a:pt x="1329" y="1610"/>
                  </a:lnTo>
                  <a:lnTo>
                    <a:pt x="1336" y="1611"/>
                  </a:lnTo>
                  <a:lnTo>
                    <a:pt x="1342" y="1613"/>
                  </a:lnTo>
                  <a:lnTo>
                    <a:pt x="1347" y="1617"/>
                  </a:lnTo>
                  <a:lnTo>
                    <a:pt x="1352" y="1620"/>
                  </a:lnTo>
                  <a:lnTo>
                    <a:pt x="1356" y="1623"/>
                  </a:lnTo>
                  <a:lnTo>
                    <a:pt x="1358" y="1627"/>
                  </a:lnTo>
                  <a:lnTo>
                    <a:pt x="1359" y="1631"/>
                  </a:lnTo>
                  <a:lnTo>
                    <a:pt x="1359" y="1635"/>
                  </a:lnTo>
                  <a:lnTo>
                    <a:pt x="1357" y="1639"/>
                  </a:lnTo>
                  <a:lnTo>
                    <a:pt x="1354" y="1644"/>
                  </a:lnTo>
                  <a:lnTo>
                    <a:pt x="1349" y="1647"/>
                  </a:lnTo>
                  <a:lnTo>
                    <a:pt x="1343" y="1651"/>
                  </a:lnTo>
                  <a:lnTo>
                    <a:pt x="1334" y="1655"/>
                  </a:lnTo>
                  <a:lnTo>
                    <a:pt x="1324" y="1657"/>
                  </a:lnTo>
                  <a:lnTo>
                    <a:pt x="1311" y="1659"/>
                  </a:lnTo>
                  <a:lnTo>
                    <a:pt x="1297" y="1661"/>
                  </a:lnTo>
                  <a:lnTo>
                    <a:pt x="1266" y="1662"/>
                  </a:lnTo>
                  <a:lnTo>
                    <a:pt x="1234" y="1663"/>
                  </a:lnTo>
                  <a:lnTo>
                    <a:pt x="1203" y="1663"/>
                  </a:lnTo>
                  <a:lnTo>
                    <a:pt x="1172" y="1661"/>
                  </a:lnTo>
                  <a:lnTo>
                    <a:pt x="1145" y="1659"/>
                  </a:lnTo>
                  <a:lnTo>
                    <a:pt x="1121" y="1657"/>
                  </a:lnTo>
                  <a:lnTo>
                    <a:pt x="1100" y="1652"/>
                  </a:lnTo>
                  <a:lnTo>
                    <a:pt x="1086" y="1648"/>
                  </a:lnTo>
                  <a:lnTo>
                    <a:pt x="1076" y="1643"/>
                  </a:lnTo>
                  <a:lnTo>
                    <a:pt x="1059" y="1631"/>
                  </a:lnTo>
                  <a:lnTo>
                    <a:pt x="1036" y="1613"/>
                  </a:lnTo>
                  <a:lnTo>
                    <a:pt x="1008" y="1593"/>
                  </a:lnTo>
                  <a:lnTo>
                    <a:pt x="938" y="1541"/>
                  </a:lnTo>
                  <a:lnTo>
                    <a:pt x="860" y="1483"/>
                  </a:lnTo>
                  <a:lnTo>
                    <a:pt x="819" y="1454"/>
                  </a:lnTo>
                  <a:lnTo>
                    <a:pt x="780" y="1426"/>
                  </a:lnTo>
                  <a:lnTo>
                    <a:pt x="742" y="1400"/>
                  </a:lnTo>
                  <a:lnTo>
                    <a:pt x="706" y="1376"/>
                  </a:lnTo>
                  <a:lnTo>
                    <a:pt x="674" y="1356"/>
                  </a:lnTo>
                  <a:lnTo>
                    <a:pt x="645" y="1341"/>
                  </a:lnTo>
                  <a:lnTo>
                    <a:pt x="633" y="1336"/>
                  </a:lnTo>
                  <a:lnTo>
                    <a:pt x="622" y="1331"/>
                  </a:lnTo>
                  <a:lnTo>
                    <a:pt x="613" y="1329"/>
                  </a:lnTo>
                  <a:lnTo>
                    <a:pt x="606" y="1328"/>
                  </a:lnTo>
                  <a:lnTo>
                    <a:pt x="592" y="1329"/>
                  </a:lnTo>
                  <a:lnTo>
                    <a:pt x="578" y="1331"/>
                  </a:lnTo>
                  <a:lnTo>
                    <a:pt x="563" y="1335"/>
                  </a:lnTo>
                  <a:lnTo>
                    <a:pt x="547" y="1339"/>
                  </a:lnTo>
                  <a:lnTo>
                    <a:pt x="516" y="1350"/>
                  </a:lnTo>
                  <a:lnTo>
                    <a:pt x="486" y="1363"/>
                  </a:lnTo>
                  <a:lnTo>
                    <a:pt x="460" y="1376"/>
                  </a:lnTo>
                  <a:lnTo>
                    <a:pt x="439" y="1387"/>
                  </a:lnTo>
                  <a:lnTo>
                    <a:pt x="425" y="1396"/>
                  </a:lnTo>
                  <a:lnTo>
                    <a:pt x="420" y="1398"/>
                  </a:lnTo>
                  <a:lnTo>
                    <a:pt x="254" y="1398"/>
                  </a:lnTo>
                  <a:lnTo>
                    <a:pt x="234" y="1232"/>
                  </a:lnTo>
                  <a:lnTo>
                    <a:pt x="238" y="1224"/>
                  </a:lnTo>
                  <a:lnTo>
                    <a:pt x="249" y="1202"/>
                  </a:lnTo>
                  <a:lnTo>
                    <a:pt x="264" y="1171"/>
                  </a:lnTo>
                  <a:lnTo>
                    <a:pt x="282" y="1136"/>
                  </a:lnTo>
                  <a:lnTo>
                    <a:pt x="298" y="1097"/>
                  </a:lnTo>
                  <a:lnTo>
                    <a:pt x="312" y="1062"/>
                  </a:lnTo>
                  <a:lnTo>
                    <a:pt x="318" y="1046"/>
                  </a:lnTo>
                  <a:lnTo>
                    <a:pt x="322" y="1033"/>
                  </a:lnTo>
                  <a:lnTo>
                    <a:pt x="324" y="1022"/>
                  </a:lnTo>
                  <a:lnTo>
                    <a:pt x="324" y="1014"/>
                  </a:lnTo>
                  <a:lnTo>
                    <a:pt x="321" y="1001"/>
                  </a:lnTo>
                  <a:lnTo>
                    <a:pt x="316" y="983"/>
                  </a:lnTo>
                  <a:lnTo>
                    <a:pt x="309" y="964"/>
                  </a:lnTo>
                  <a:lnTo>
                    <a:pt x="299" y="941"/>
                  </a:lnTo>
                  <a:lnTo>
                    <a:pt x="293" y="929"/>
                  </a:lnTo>
                  <a:lnTo>
                    <a:pt x="286" y="916"/>
                  </a:lnTo>
                  <a:lnTo>
                    <a:pt x="277" y="902"/>
                  </a:lnTo>
                  <a:lnTo>
                    <a:pt x="269" y="888"/>
                  </a:lnTo>
                  <a:lnTo>
                    <a:pt x="259" y="873"/>
                  </a:lnTo>
                  <a:lnTo>
                    <a:pt x="248" y="859"/>
                  </a:lnTo>
                  <a:lnTo>
                    <a:pt x="235" y="844"/>
                  </a:lnTo>
                  <a:lnTo>
                    <a:pt x="222" y="829"/>
                  </a:lnTo>
                  <a:lnTo>
                    <a:pt x="208" y="812"/>
                  </a:lnTo>
                  <a:lnTo>
                    <a:pt x="194" y="796"/>
                  </a:lnTo>
                  <a:lnTo>
                    <a:pt x="181" y="780"/>
                  </a:lnTo>
                  <a:lnTo>
                    <a:pt x="169" y="763"/>
                  </a:lnTo>
                  <a:lnTo>
                    <a:pt x="147" y="731"/>
                  </a:lnTo>
                  <a:lnTo>
                    <a:pt x="128" y="701"/>
                  </a:lnTo>
                  <a:lnTo>
                    <a:pt x="113" y="675"/>
                  </a:lnTo>
                  <a:lnTo>
                    <a:pt x="102" y="654"/>
                  </a:lnTo>
                  <a:lnTo>
                    <a:pt x="96" y="641"/>
                  </a:lnTo>
                  <a:lnTo>
                    <a:pt x="94" y="636"/>
                  </a:lnTo>
                  <a:lnTo>
                    <a:pt x="3" y="560"/>
                  </a:lnTo>
                  <a:lnTo>
                    <a:pt x="0" y="537"/>
                  </a:lnTo>
                  <a:lnTo>
                    <a:pt x="15" y="528"/>
                  </a:lnTo>
                  <a:lnTo>
                    <a:pt x="36" y="515"/>
                  </a:lnTo>
                  <a:lnTo>
                    <a:pt x="61" y="499"/>
                  </a:lnTo>
                  <a:lnTo>
                    <a:pt x="88" y="479"/>
                  </a:lnTo>
                  <a:lnTo>
                    <a:pt x="101" y="469"/>
                  </a:lnTo>
                  <a:lnTo>
                    <a:pt x="113" y="459"/>
                  </a:lnTo>
                  <a:lnTo>
                    <a:pt x="125" y="448"/>
                  </a:lnTo>
                  <a:lnTo>
                    <a:pt x="136" y="437"/>
                  </a:lnTo>
                  <a:lnTo>
                    <a:pt x="145" y="425"/>
                  </a:lnTo>
                  <a:lnTo>
                    <a:pt x="152" y="414"/>
                  </a:lnTo>
                  <a:lnTo>
                    <a:pt x="158" y="403"/>
                  </a:lnTo>
                  <a:lnTo>
                    <a:pt x="160" y="392"/>
                  </a:lnTo>
                  <a:lnTo>
                    <a:pt x="163" y="366"/>
                  </a:lnTo>
                  <a:lnTo>
                    <a:pt x="165" y="337"/>
                  </a:lnTo>
                  <a:lnTo>
                    <a:pt x="168" y="307"/>
                  </a:lnTo>
                  <a:lnTo>
                    <a:pt x="169" y="279"/>
                  </a:lnTo>
                  <a:lnTo>
                    <a:pt x="170" y="254"/>
                  </a:lnTo>
                  <a:lnTo>
                    <a:pt x="170" y="234"/>
                  </a:lnTo>
                  <a:lnTo>
                    <a:pt x="170" y="221"/>
                  </a:lnTo>
                  <a:lnTo>
                    <a:pt x="170" y="216"/>
                  </a:lnTo>
                  <a:lnTo>
                    <a:pt x="171" y="210"/>
                  </a:lnTo>
                  <a:lnTo>
                    <a:pt x="175" y="194"/>
                  </a:lnTo>
                  <a:lnTo>
                    <a:pt x="178" y="183"/>
                  </a:lnTo>
                  <a:lnTo>
                    <a:pt x="183" y="172"/>
                  </a:lnTo>
                  <a:lnTo>
                    <a:pt x="189" y="159"/>
                  </a:lnTo>
                  <a:lnTo>
                    <a:pt x="196" y="146"/>
                  </a:lnTo>
                  <a:lnTo>
                    <a:pt x="206" y="133"/>
                  </a:lnTo>
                  <a:lnTo>
                    <a:pt x="217" y="121"/>
                  </a:lnTo>
                  <a:lnTo>
                    <a:pt x="222" y="115"/>
                  </a:lnTo>
                  <a:lnTo>
                    <a:pt x="230" y="109"/>
                  </a:lnTo>
                  <a:lnTo>
                    <a:pt x="236" y="104"/>
                  </a:lnTo>
                  <a:lnTo>
                    <a:pt x="244" y="98"/>
                  </a:lnTo>
                  <a:lnTo>
                    <a:pt x="252" y="94"/>
                  </a:lnTo>
                  <a:lnTo>
                    <a:pt x="261" y="90"/>
                  </a:lnTo>
                  <a:lnTo>
                    <a:pt x="271" y="86"/>
                  </a:lnTo>
                  <a:lnTo>
                    <a:pt x="281" y="83"/>
                  </a:lnTo>
                  <a:lnTo>
                    <a:pt x="292" y="81"/>
                  </a:lnTo>
                  <a:lnTo>
                    <a:pt x="303" y="79"/>
                  </a:lnTo>
                  <a:lnTo>
                    <a:pt x="314" y="78"/>
                  </a:lnTo>
                  <a:lnTo>
                    <a:pt x="328" y="77"/>
                  </a:lnTo>
                  <a:lnTo>
                    <a:pt x="373" y="77"/>
                  </a:lnTo>
                  <a:lnTo>
                    <a:pt x="409" y="74"/>
                  </a:lnTo>
                  <a:lnTo>
                    <a:pt x="437" y="73"/>
                  </a:lnTo>
                  <a:lnTo>
                    <a:pt x="459" y="72"/>
                  </a:lnTo>
                  <a:lnTo>
                    <a:pt x="468" y="72"/>
                  </a:lnTo>
                  <a:lnTo>
                    <a:pt x="477" y="73"/>
                  </a:lnTo>
                  <a:lnTo>
                    <a:pt x="484" y="74"/>
                  </a:lnTo>
                  <a:lnTo>
                    <a:pt x="491" y="77"/>
                  </a:lnTo>
                  <a:lnTo>
                    <a:pt x="498" y="80"/>
                  </a:lnTo>
                  <a:lnTo>
                    <a:pt x="506" y="84"/>
                  </a:lnTo>
                  <a:lnTo>
                    <a:pt x="514" y="90"/>
                  </a:lnTo>
                  <a:lnTo>
                    <a:pt x="521" y="95"/>
                  </a:lnTo>
                  <a:lnTo>
                    <a:pt x="555" y="128"/>
                  </a:lnTo>
                  <a:lnTo>
                    <a:pt x="584" y="159"/>
                  </a:lnTo>
                  <a:lnTo>
                    <a:pt x="591" y="165"/>
                  </a:lnTo>
                  <a:lnTo>
                    <a:pt x="597" y="170"/>
                  </a:lnTo>
                  <a:lnTo>
                    <a:pt x="604" y="173"/>
                  </a:lnTo>
                  <a:lnTo>
                    <a:pt x="610" y="175"/>
                  </a:lnTo>
                  <a:lnTo>
                    <a:pt x="616" y="175"/>
                  </a:lnTo>
                  <a:lnTo>
                    <a:pt x="621" y="172"/>
                  </a:lnTo>
                  <a:lnTo>
                    <a:pt x="628" y="168"/>
                  </a:lnTo>
                  <a:lnTo>
                    <a:pt x="632" y="160"/>
                  </a:lnTo>
                  <a:lnTo>
                    <a:pt x="639" y="148"/>
                  </a:lnTo>
                  <a:lnTo>
                    <a:pt x="644" y="133"/>
                  </a:lnTo>
                  <a:lnTo>
                    <a:pt x="649" y="115"/>
                  </a:lnTo>
                  <a:lnTo>
                    <a:pt x="654" y="94"/>
                  </a:lnTo>
                  <a:lnTo>
                    <a:pt x="662" y="49"/>
                  </a:lnTo>
                  <a:lnTo>
                    <a:pt x="669" y="4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247"/>
            <p:cNvSpPr>
              <a:spLocks noChangeAspect="1"/>
            </p:cNvSpPr>
            <p:nvPr/>
          </p:nvSpPr>
          <p:spPr bwMode="auto">
            <a:xfrm>
              <a:off x="5337" y="1875"/>
              <a:ext cx="57" cy="83"/>
            </a:xfrm>
            <a:custGeom>
              <a:avLst/>
              <a:gdLst>
                <a:gd name="T0" fmla="*/ 0 w 447"/>
                <a:gd name="T1" fmla="*/ 0 h 596"/>
                <a:gd name="T2" fmla="*/ 0 w 447"/>
                <a:gd name="T3" fmla="*/ 0 h 596"/>
                <a:gd name="T4" fmla="*/ 0 w 447"/>
                <a:gd name="T5" fmla="*/ 0 h 596"/>
                <a:gd name="T6" fmla="*/ 0 w 447"/>
                <a:gd name="T7" fmla="*/ 0 h 596"/>
                <a:gd name="T8" fmla="*/ 0 w 447"/>
                <a:gd name="T9" fmla="*/ 0 h 596"/>
                <a:gd name="T10" fmla="*/ 0 w 447"/>
                <a:gd name="T11" fmla="*/ 0 h 596"/>
                <a:gd name="T12" fmla="*/ 0 w 447"/>
                <a:gd name="T13" fmla="*/ 0 h 596"/>
                <a:gd name="T14" fmla="*/ 0 w 447"/>
                <a:gd name="T15" fmla="*/ 0 h 596"/>
                <a:gd name="T16" fmla="*/ 0 w 447"/>
                <a:gd name="T17" fmla="*/ 0 h 596"/>
                <a:gd name="T18" fmla="*/ 0 w 447"/>
                <a:gd name="T19" fmla="*/ 0 h 596"/>
                <a:gd name="T20" fmla="*/ 0 w 447"/>
                <a:gd name="T21" fmla="*/ 0 h 596"/>
                <a:gd name="T22" fmla="*/ 0 w 447"/>
                <a:gd name="T23" fmla="*/ 0 h 596"/>
                <a:gd name="T24" fmla="*/ 0 w 447"/>
                <a:gd name="T25" fmla="*/ 0 h 596"/>
                <a:gd name="T26" fmla="*/ 0 w 447"/>
                <a:gd name="T27" fmla="*/ 0 h 596"/>
                <a:gd name="T28" fmla="*/ 0 w 447"/>
                <a:gd name="T29" fmla="*/ 0 h 596"/>
                <a:gd name="T30" fmla="*/ 0 w 447"/>
                <a:gd name="T31" fmla="*/ 0 h 596"/>
                <a:gd name="T32" fmla="*/ 0 w 447"/>
                <a:gd name="T33" fmla="*/ 0 h 596"/>
                <a:gd name="T34" fmla="*/ 0 w 447"/>
                <a:gd name="T35" fmla="*/ 0 h 596"/>
                <a:gd name="T36" fmla="*/ 0 w 447"/>
                <a:gd name="T37" fmla="*/ 0 h 596"/>
                <a:gd name="T38" fmla="*/ 0 w 447"/>
                <a:gd name="T39" fmla="*/ 0 h 596"/>
                <a:gd name="T40" fmla="*/ 0 w 447"/>
                <a:gd name="T41" fmla="*/ 0 h 596"/>
                <a:gd name="T42" fmla="*/ 0 w 447"/>
                <a:gd name="T43" fmla="*/ 0 h 596"/>
                <a:gd name="T44" fmla="*/ 0 w 447"/>
                <a:gd name="T45" fmla="*/ 0 h 596"/>
                <a:gd name="T46" fmla="*/ 0 w 447"/>
                <a:gd name="T47" fmla="*/ 0 h 596"/>
                <a:gd name="T48" fmla="*/ 0 w 447"/>
                <a:gd name="T49" fmla="*/ 0 h 596"/>
                <a:gd name="T50" fmla="*/ 0 w 447"/>
                <a:gd name="T51" fmla="*/ 0 h 596"/>
                <a:gd name="T52" fmla="*/ 0 w 447"/>
                <a:gd name="T53" fmla="*/ 0 h 596"/>
                <a:gd name="T54" fmla="*/ 0 w 447"/>
                <a:gd name="T55" fmla="*/ 0 h 596"/>
                <a:gd name="T56" fmla="*/ 0 w 447"/>
                <a:gd name="T57" fmla="*/ 0 h 596"/>
                <a:gd name="T58" fmla="*/ 0 w 447"/>
                <a:gd name="T59" fmla="*/ 0 h 596"/>
                <a:gd name="T60" fmla="*/ 0 w 447"/>
                <a:gd name="T61" fmla="*/ 0 h 596"/>
                <a:gd name="T62" fmla="*/ 0 w 447"/>
                <a:gd name="T63" fmla="*/ 0 h 596"/>
                <a:gd name="T64" fmla="*/ 0 w 447"/>
                <a:gd name="T65" fmla="*/ 0 h 596"/>
                <a:gd name="T66" fmla="*/ 0 w 447"/>
                <a:gd name="T67" fmla="*/ 0 h 596"/>
                <a:gd name="T68" fmla="*/ 0 w 447"/>
                <a:gd name="T69" fmla="*/ 0 h 596"/>
                <a:gd name="T70" fmla="*/ 0 w 447"/>
                <a:gd name="T71" fmla="*/ 0 h 596"/>
                <a:gd name="T72" fmla="*/ 0 w 447"/>
                <a:gd name="T73" fmla="*/ 0 h 596"/>
                <a:gd name="T74" fmla="*/ 0 w 447"/>
                <a:gd name="T75" fmla="*/ 0 h 596"/>
                <a:gd name="T76" fmla="*/ 0 w 447"/>
                <a:gd name="T77" fmla="*/ 0 h 596"/>
                <a:gd name="T78" fmla="*/ 0 w 447"/>
                <a:gd name="T79" fmla="*/ 0 h 596"/>
                <a:gd name="T80" fmla="*/ 0 w 447"/>
                <a:gd name="T81" fmla="*/ 0 h 596"/>
                <a:gd name="T82" fmla="*/ 0 w 447"/>
                <a:gd name="T83" fmla="*/ 0 h 596"/>
                <a:gd name="T84" fmla="*/ 0 w 447"/>
                <a:gd name="T85" fmla="*/ 0 h 596"/>
                <a:gd name="T86" fmla="*/ 0 w 447"/>
                <a:gd name="T87" fmla="*/ 0 h 596"/>
                <a:gd name="T88" fmla="*/ 0 w 447"/>
                <a:gd name="T89" fmla="*/ 0 h 596"/>
                <a:gd name="T90" fmla="*/ 0 w 447"/>
                <a:gd name="T91" fmla="*/ 0 h 596"/>
                <a:gd name="T92" fmla="*/ 0 w 447"/>
                <a:gd name="T93" fmla="*/ 0 h 596"/>
                <a:gd name="T94" fmla="*/ 0 w 447"/>
                <a:gd name="T95" fmla="*/ 0 h 596"/>
                <a:gd name="T96" fmla="*/ 0 w 447"/>
                <a:gd name="T97" fmla="*/ 0 h 596"/>
                <a:gd name="T98" fmla="*/ 0 w 447"/>
                <a:gd name="T99" fmla="*/ 0 h 59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7"/>
                <a:gd name="T151" fmla="*/ 0 h 596"/>
                <a:gd name="T152" fmla="*/ 447 w 447"/>
                <a:gd name="T153" fmla="*/ 596 h 59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7" h="596">
                  <a:moveTo>
                    <a:pt x="0" y="192"/>
                  </a:moveTo>
                  <a:lnTo>
                    <a:pt x="0" y="112"/>
                  </a:lnTo>
                  <a:lnTo>
                    <a:pt x="8" y="104"/>
                  </a:lnTo>
                  <a:lnTo>
                    <a:pt x="32" y="85"/>
                  </a:lnTo>
                  <a:lnTo>
                    <a:pt x="47" y="73"/>
                  </a:lnTo>
                  <a:lnTo>
                    <a:pt x="65" y="60"/>
                  </a:lnTo>
                  <a:lnTo>
                    <a:pt x="86" y="47"/>
                  </a:lnTo>
                  <a:lnTo>
                    <a:pt x="107" y="34"/>
                  </a:lnTo>
                  <a:lnTo>
                    <a:pt x="130" y="22"/>
                  </a:lnTo>
                  <a:lnTo>
                    <a:pt x="152" y="12"/>
                  </a:lnTo>
                  <a:lnTo>
                    <a:pt x="164" y="7"/>
                  </a:lnTo>
                  <a:lnTo>
                    <a:pt x="176" y="4"/>
                  </a:lnTo>
                  <a:lnTo>
                    <a:pt x="187" y="2"/>
                  </a:lnTo>
                  <a:lnTo>
                    <a:pt x="199" y="0"/>
                  </a:lnTo>
                  <a:lnTo>
                    <a:pt x="210" y="0"/>
                  </a:lnTo>
                  <a:lnTo>
                    <a:pt x="221" y="0"/>
                  </a:lnTo>
                  <a:lnTo>
                    <a:pt x="231" y="1"/>
                  </a:lnTo>
                  <a:lnTo>
                    <a:pt x="242" y="4"/>
                  </a:lnTo>
                  <a:lnTo>
                    <a:pt x="251" y="7"/>
                  </a:lnTo>
                  <a:lnTo>
                    <a:pt x="260" y="13"/>
                  </a:lnTo>
                  <a:lnTo>
                    <a:pt x="269" y="19"/>
                  </a:lnTo>
                  <a:lnTo>
                    <a:pt x="278" y="28"/>
                  </a:lnTo>
                  <a:lnTo>
                    <a:pt x="292" y="47"/>
                  </a:lnTo>
                  <a:lnTo>
                    <a:pt x="305" y="66"/>
                  </a:lnTo>
                  <a:lnTo>
                    <a:pt x="317" y="88"/>
                  </a:lnTo>
                  <a:lnTo>
                    <a:pt x="329" y="110"/>
                  </a:lnTo>
                  <a:lnTo>
                    <a:pt x="349" y="154"/>
                  </a:lnTo>
                  <a:lnTo>
                    <a:pt x="369" y="199"/>
                  </a:lnTo>
                  <a:lnTo>
                    <a:pt x="378" y="220"/>
                  </a:lnTo>
                  <a:lnTo>
                    <a:pt x="388" y="239"/>
                  </a:lnTo>
                  <a:lnTo>
                    <a:pt x="396" y="258"/>
                  </a:lnTo>
                  <a:lnTo>
                    <a:pt x="406" y="273"/>
                  </a:lnTo>
                  <a:lnTo>
                    <a:pt x="410" y="279"/>
                  </a:lnTo>
                  <a:lnTo>
                    <a:pt x="415" y="286"/>
                  </a:lnTo>
                  <a:lnTo>
                    <a:pt x="420" y="291"/>
                  </a:lnTo>
                  <a:lnTo>
                    <a:pt x="426" y="296"/>
                  </a:lnTo>
                  <a:lnTo>
                    <a:pt x="430" y="300"/>
                  </a:lnTo>
                  <a:lnTo>
                    <a:pt x="435" y="303"/>
                  </a:lnTo>
                  <a:lnTo>
                    <a:pt x="441" y="306"/>
                  </a:lnTo>
                  <a:lnTo>
                    <a:pt x="447" y="307"/>
                  </a:lnTo>
                  <a:lnTo>
                    <a:pt x="445" y="316"/>
                  </a:lnTo>
                  <a:lnTo>
                    <a:pt x="442" y="326"/>
                  </a:lnTo>
                  <a:lnTo>
                    <a:pt x="438" y="336"/>
                  </a:lnTo>
                  <a:lnTo>
                    <a:pt x="433" y="345"/>
                  </a:lnTo>
                  <a:lnTo>
                    <a:pt x="429" y="355"/>
                  </a:lnTo>
                  <a:lnTo>
                    <a:pt x="422" y="363"/>
                  </a:lnTo>
                  <a:lnTo>
                    <a:pt x="415" y="371"/>
                  </a:lnTo>
                  <a:lnTo>
                    <a:pt x="407" y="378"/>
                  </a:lnTo>
                  <a:lnTo>
                    <a:pt x="372" y="404"/>
                  </a:lnTo>
                  <a:lnTo>
                    <a:pt x="346" y="426"/>
                  </a:lnTo>
                  <a:lnTo>
                    <a:pt x="334" y="438"/>
                  </a:lnTo>
                  <a:lnTo>
                    <a:pt x="324" y="451"/>
                  </a:lnTo>
                  <a:lnTo>
                    <a:pt x="314" y="464"/>
                  </a:lnTo>
                  <a:lnTo>
                    <a:pt x="305" y="481"/>
                  </a:lnTo>
                  <a:lnTo>
                    <a:pt x="282" y="518"/>
                  </a:lnTo>
                  <a:lnTo>
                    <a:pt x="256" y="555"/>
                  </a:lnTo>
                  <a:lnTo>
                    <a:pt x="236" y="584"/>
                  </a:lnTo>
                  <a:lnTo>
                    <a:pt x="228" y="596"/>
                  </a:lnTo>
                  <a:lnTo>
                    <a:pt x="29" y="596"/>
                  </a:lnTo>
                  <a:lnTo>
                    <a:pt x="10" y="577"/>
                  </a:lnTo>
                  <a:lnTo>
                    <a:pt x="13" y="574"/>
                  </a:lnTo>
                  <a:lnTo>
                    <a:pt x="18" y="571"/>
                  </a:lnTo>
                  <a:lnTo>
                    <a:pt x="21" y="566"/>
                  </a:lnTo>
                  <a:lnTo>
                    <a:pt x="24" y="560"/>
                  </a:lnTo>
                  <a:lnTo>
                    <a:pt x="28" y="553"/>
                  </a:lnTo>
                  <a:lnTo>
                    <a:pt x="32" y="544"/>
                  </a:lnTo>
                  <a:lnTo>
                    <a:pt x="34" y="535"/>
                  </a:lnTo>
                  <a:lnTo>
                    <a:pt x="37" y="524"/>
                  </a:lnTo>
                  <a:lnTo>
                    <a:pt x="39" y="513"/>
                  </a:lnTo>
                  <a:lnTo>
                    <a:pt x="40" y="503"/>
                  </a:lnTo>
                  <a:lnTo>
                    <a:pt x="41" y="491"/>
                  </a:lnTo>
                  <a:lnTo>
                    <a:pt x="43" y="479"/>
                  </a:lnTo>
                  <a:lnTo>
                    <a:pt x="41" y="466"/>
                  </a:lnTo>
                  <a:lnTo>
                    <a:pt x="40" y="454"/>
                  </a:lnTo>
                  <a:lnTo>
                    <a:pt x="38" y="442"/>
                  </a:lnTo>
                  <a:lnTo>
                    <a:pt x="35" y="430"/>
                  </a:lnTo>
                  <a:lnTo>
                    <a:pt x="33" y="418"/>
                  </a:lnTo>
                  <a:lnTo>
                    <a:pt x="31" y="407"/>
                  </a:lnTo>
                  <a:lnTo>
                    <a:pt x="29" y="397"/>
                  </a:lnTo>
                  <a:lnTo>
                    <a:pt x="29" y="387"/>
                  </a:lnTo>
                  <a:lnTo>
                    <a:pt x="31" y="378"/>
                  </a:lnTo>
                  <a:lnTo>
                    <a:pt x="32" y="370"/>
                  </a:lnTo>
                  <a:lnTo>
                    <a:pt x="34" y="361"/>
                  </a:lnTo>
                  <a:lnTo>
                    <a:pt x="36" y="352"/>
                  </a:lnTo>
                  <a:lnTo>
                    <a:pt x="43" y="335"/>
                  </a:lnTo>
                  <a:lnTo>
                    <a:pt x="49" y="318"/>
                  </a:lnTo>
                  <a:lnTo>
                    <a:pt x="56" y="298"/>
                  </a:lnTo>
                  <a:lnTo>
                    <a:pt x="61" y="275"/>
                  </a:lnTo>
                  <a:lnTo>
                    <a:pt x="62" y="264"/>
                  </a:lnTo>
                  <a:lnTo>
                    <a:pt x="62" y="254"/>
                  </a:lnTo>
                  <a:lnTo>
                    <a:pt x="60" y="245"/>
                  </a:lnTo>
                  <a:lnTo>
                    <a:pt x="58" y="237"/>
                  </a:lnTo>
                  <a:lnTo>
                    <a:pt x="53" y="229"/>
                  </a:lnTo>
                  <a:lnTo>
                    <a:pt x="48" y="223"/>
                  </a:lnTo>
                  <a:lnTo>
                    <a:pt x="43" y="217"/>
                  </a:lnTo>
                  <a:lnTo>
                    <a:pt x="37" y="213"/>
                  </a:lnTo>
                  <a:lnTo>
                    <a:pt x="25" y="207"/>
                  </a:lnTo>
                  <a:lnTo>
                    <a:pt x="14" y="202"/>
                  </a:lnTo>
                  <a:lnTo>
                    <a:pt x="7" y="199"/>
                  </a:lnTo>
                  <a:lnTo>
                    <a:pt x="3" y="199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248"/>
            <p:cNvSpPr>
              <a:spLocks noChangeAspect="1"/>
            </p:cNvSpPr>
            <p:nvPr/>
          </p:nvSpPr>
          <p:spPr bwMode="auto">
            <a:xfrm>
              <a:off x="5337" y="1875"/>
              <a:ext cx="57" cy="83"/>
            </a:xfrm>
            <a:custGeom>
              <a:avLst/>
              <a:gdLst>
                <a:gd name="T0" fmla="*/ 0 w 447"/>
                <a:gd name="T1" fmla="*/ 0 h 596"/>
                <a:gd name="T2" fmla="*/ 0 w 447"/>
                <a:gd name="T3" fmla="*/ 0 h 596"/>
                <a:gd name="T4" fmla="*/ 0 w 447"/>
                <a:gd name="T5" fmla="*/ 0 h 596"/>
                <a:gd name="T6" fmla="*/ 0 w 447"/>
                <a:gd name="T7" fmla="*/ 0 h 596"/>
                <a:gd name="T8" fmla="*/ 0 w 447"/>
                <a:gd name="T9" fmla="*/ 0 h 596"/>
                <a:gd name="T10" fmla="*/ 0 w 447"/>
                <a:gd name="T11" fmla="*/ 0 h 596"/>
                <a:gd name="T12" fmla="*/ 0 w 447"/>
                <a:gd name="T13" fmla="*/ 0 h 596"/>
                <a:gd name="T14" fmla="*/ 0 w 447"/>
                <a:gd name="T15" fmla="*/ 0 h 596"/>
                <a:gd name="T16" fmla="*/ 0 w 447"/>
                <a:gd name="T17" fmla="*/ 0 h 596"/>
                <a:gd name="T18" fmla="*/ 0 w 447"/>
                <a:gd name="T19" fmla="*/ 0 h 596"/>
                <a:gd name="T20" fmla="*/ 0 w 447"/>
                <a:gd name="T21" fmla="*/ 0 h 596"/>
                <a:gd name="T22" fmla="*/ 0 w 447"/>
                <a:gd name="T23" fmla="*/ 0 h 596"/>
                <a:gd name="T24" fmla="*/ 0 w 447"/>
                <a:gd name="T25" fmla="*/ 0 h 596"/>
                <a:gd name="T26" fmla="*/ 0 w 447"/>
                <a:gd name="T27" fmla="*/ 0 h 596"/>
                <a:gd name="T28" fmla="*/ 0 w 447"/>
                <a:gd name="T29" fmla="*/ 0 h 596"/>
                <a:gd name="T30" fmla="*/ 0 w 447"/>
                <a:gd name="T31" fmla="*/ 0 h 596"/>
                <a:gd name="T32" fmla="*/ 0 w 447"/>
                <a:gd name="T33" fmla="*/ 0 h 596"/>
                <a:gd name="T34" fmla="*/ 0 w 447"/>
                <a:gd name="T35" fmla="*/ 0 h 596"/>
                <a:gd name="T36" fmla="*/ 0 w 447"/>
                <a:gd name="T37" fmla="*/ 0 h 596"/>
                <a:gd name="T38" fmla="*/ 0 w 447"/>
                <a:gd name="T39" fmla="*/ 0 h 596"/>
                <a:gd name="T40" fmla="*/ 0 w 447"/>
                <a:gd name="T41" fmla="*/ 0 h 596"/>
                <a:gd name="T42" fmla="*/ 0 w 447"/>
                <a:gd name="T43" fmla="*/ 0 h 596"/>
                <a:gd name="T44" fmla="*/ 0 w 447"/>
                <a:gd name="T45" fmla="*/ 0 h 596"/>
                <a:gd name="T46" fmla="*/ 0 w 447"/>
                <a:gd name="T47" fmla="*/ 0 h 596"/>
                <a:gd name="T48" fmla="*/ 0 w 447"/>
                <a:gd name="T49" fmla="*/ 0 h 596"/>
                <a:gd name="T50" fmla="*/ 0 w 447"/>
                <a:gd name="T51" fmla="*/ 0 h 596"/>
                <a:gd name="T52" fmla="*/ 0 w 447"/>
                <a:gd name="T53" fmla="*/ 0 h 596"/>
                <a:gd name="T54" fmla="*/ 0 w 447"/>
                <a:gd name="T55" fmla="*/ 0 h 596"/>
                <a:gd name="T56" fmla="*/ 0 w 447"/>
                <a:gd name="T57" fmla="*/ 0 h 596"/>
                <a:gd name="T58" fmla="*/ 0 w 447"/>
                <a:gd name="T59" fmla="*/ 0 h 596"/>
                <a:gd name="T60" fmla="*/ 0 w 447"/>
                <a:gd name="T61" fmla="*/ 0 h 596"/>
                <a:gd name="T62" fmla="*/ 0 w 447"/>
                <a:gd name="T63" fmla="*/ 0 h 596"/>
                <a:gd name="T64" fmla="*/ 0 w 447"/>
                <a:gd name="T65" fmla="*/ 0 h 596"/>
                <a:gd name="T66" fmla="*/ 0 w 447"/>
                <a:gd name="T67" fmla="*/ 0 h 596"/>
                <a:gd name="T68" fmla="*/ 0 w 447"/>
                <a:gd name="T69" fmla="*/ 0 h 596"/>
                <a:gd name="T70" fmla="*/ 0 w 447"/>
                <a:gd name="T71" fmla="*/ 0 h 596"/>
                <a:gd name="T72" fmla="*/ 0 w 447"/>
                <a:gd name="T73" fmla="*/ 0 h 596"/>
                <a:gd name="T74" fmla="*/ 0 w 447"/>
                <a:gd name="T75" fmla="*/ 0 h 596"/>
                <a:gd name="T76" fmla="*/ 0 w 447"/>
                <a:gd name="T77" fmla="*/ 0 h 596"/>
                <a:gd name="T78" fmla="*/ 0 w 447"/>
                <a:gd name="T79" fmla="*/ 0 h 596"/>
                <a:gd name="T80" fmla="*/ 0 w 447"/>
                <a:gd name="T81" fmla="*/ 0 h 596"/>
                <a:gd name="T82" fmla="*/ 0 w 447"/>
                <a:gd name="T83" fmla="*/ 0 h 596"/>
                <a:gd name="T84" fmla="*/ 0 w 447"/>
                <a:gd name="T85" fmla="*/ 0 h 596"/>
                <a:gd name="T86" fmla="*/ 0 w 447"/>
                <a:gd name="T87" fmla="*/ 0 h 596"/>
                <a:gd name="T88" fmla="*/ 0 w 447"/>
                <a:gd name="T89" fmla="*/ 0 h 596"/>
                <a:gd name="T90" fmla="*/ 0 w 447"/>
                <a:gd name="T91" fmla="*/ 0 h 596"/>
                <a:gd name="T92" fmla="*/ 0 w 447"/>
                <a:gd name="T93" fmla="*/ 0 h 596"/>
                <a:gd name="T94" fmla="*/ 0 w 447"/>
                <a:gd name="T95" fmla="*/ 0 h 596"/>
                <a:gd name="T96" fmla="*/ 0 w 447"/>
                <a:gd name="T97" fmla="*/ 0 h 596"/>
                <a:gd name="T98" fmla="*/ 0 w 447"/>
                <a:gd name="T99" fmla="*/ 0 h 59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7"/>
                <a:gd name="T151" fmla="*/ 0 h 596"/>
                <a:gd name="T152" fmla="*/ 447 w 447"/>
                <a:gd name="T153" fmla="*/ 596 h 59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7" h="596">
                  <a:moveTo>
                    <a:pt x="0" y="192"/>
                  </a:moveTo>
                  <a:lnTo>
                    <a:pt x="0" y="112"/>
                  </a:lnTo>
                  <a:lnTo>
                    <a:pt x="8" y="104"/>
                  </a:lnTo>
                  <a:lnTo>
                    <a:pt x="32" y="85"/>
                  </a:lnTo>
                  <a:lnTo>
                    <a:pt x="47" y="73"/>
                  </a:lnTo>
                  <a:lnTo>
                    <a:pt x="65" y="60"/>
                  </a:lnTo>
                  <a:lnTo>
                    <a:pt x="86" y="47"/>
                  </a:lnTo>
                  <a:lnTo>
                    <a:pt x="107" y="34"/>
                  </a:lnTo>
                  <a:lnTo>
                    <a:pt x="130" y="22"/>
                  </a:lnTo>
                  <a:lnTo>
                    <a:pt x="152" y="12"/>
                  </a:lnTo>
                  <a:lnTo>
                    <a:pt x="164" y="7"/>
                  </a:lnTo>
                  <a:lnTo>
                    <a:pt x="176" y="4"/>
                  </a:lnTo>
                  <a:lnTo>
                    <a:pt x="187" y="2"/>
                  </a:lnTo>
                  <a:lnTo>
                    <a:pt x="199" y="0"/>
                  </a:lnTo>
                  <a:lnTo>
                    <a:pt x="210" y="0"/>
                  </a:lnTo>
                  <a:lnTo>
                    <a:pt x="221" y="0"/>
                  </a:lnTo>
                  <a:lnTo>
                    <a:pt x="231" y="1"/>
                  </a:lnTo>
                  <a:lnTo>
                    <a:pt x="242" y="4"/>
                  </a:lnTo>
                  <a:lnTo>
                    <a:pt x="251" y="7"/>
                  </a:lnTo>
                  <a:lnTo>
                    <a:pt x="260" y="13"/>
                  </a:lnTo>
                  <a:lnTo>
                    <a:pt x="269" y="19"/>
                  </a:lnTo>
                  <a:lnTo>
                    <a:pt x="278" y="28"/>
                  </a:lnTo>
                  <a:lnTo>
                    <a:pt x="292" y="47"/>
                  </a:lnTo>
                  <a:lnTo>
                    <a:pt x="305" y="66"/>
                  </a:lnTo>
                  <a:lnTo>
                    <a:pt x="317" y="88"/>
                  </a:lnTo>
                  <a:lnTo>
                    <a:pt x="329" y="110"/>
                  </a:lnTo>
                  <a:lnTo>
                    <a:pt x="349" y="154"/>
                  </a:lnTo>
                  <a:lnTo>
                    <a:pt x="369" y="199"/>
                  </a:lnTo>
                  <a:lnTo>
                    <a:pt x="378" y="220"/>
                  </a:lnTo>
                  <a:lnTo>
                    <a:pt x="388" y="239"/>
                  </a:lnTo>
                  <a:lnTo>
                    <a:pt x="396" y="258"/>
                  </a:lnTo>
                  <a:lnTo>
                    <a:pt x="406" y="273"/>
                  </a:lnTo>
                  <a:lnTo>
                    <a:pt x="410" y="279"/>
                  </a:lnTo>
                  <a:lnTo>
                    <a:pt x="415" y="286"/>
                  </a:lnTo>
                  <a:lnTo>
                    <a:pt x="420" y="291"/>
                  </a:lnTo>
                  <a:lnTo>
                    <a:pt x="426" y="296"/>
                  </a:lnTo>
                  <a:lnTo>
                    <a:pt x="430" y="300"/>
                  </a:lnTo>
                  <a:lnTo>
                    <a:pt x="435" y="303"/>
                  </a:lnTo>
                  <a:lnTo>
                    <a:pt x="441" y="306"/>
                  </a:lnTo>
                  <a:lnTo>
                    <a:pt x="447" y="307"/>
                  </a:lnTo>
                  <a:lnTo>
                    <a:pt x="445" y="316"/>
                  </a:lnTo>
                  <a:lnTo>
                    <a:pt x="442" y="326"/>
                  </a:lnTo>
                  <a:lnTo>
                    <a:pt x="438" y="336"/>
                  </a:lnTo>
                  <a:lnTo>
                    <a:pt x="433" y="345"/>
                  </a:lnTo>
                  <a:lnTo>
                    <a:pt x="429" y="355"/>
                  </a:lnTo>
                  <a:lnTo>
                    <a:pt x="422" y="363"/>
                  </a:lnTo>
                  <a:lnTo>
                    <a:pt x="415" y="371"/>
                  </a:lnTo>
                  <a:lnTo>
                    <a:pt x="407" y="378"/>
                  </a:lnTo>
                  <a:lnTo>
                    <a:pt x="372" y="404"/>
                  </a:lnTo>
                  <a:lnTo>
                    <a:pt x="346" y="426"/>
                  </a:lnTo>
                  <a:lnTo>
                    <a:pt x="334" y="438"/>
                  </a:lnTo>
                  <a:lnTo>
                    <a:pt x="324" y="451"/>
                  </a:lnTo>
                  <a:lnTo>
                    <a:pt x="314" y="464"/>
                  </a:lnTo>
                  <a:lnTo>
                    <a:pt x="305" y="481"/>
                  </a:lnTo>
                  <a:lnTo>
                    <a:pt x="282" y="518"/>
                  </a:lnTo>
                  <a:lnTo>
                    <a:pt x="256" y="555"/>
                  </a:lnTo>
                  <a:lnTo>
                    <a:pt x="236" y="584"/>
                  </a:lnTo>
                  <a:lnTo>
                    <a:pt x="228" y="596"/>
                  </a:lnTo>
                  <a:lnTo>
                    <a:pt x="29" y="596"/>
                  </a:lnTo>
                  <a:lnTo>
                    <a:pt x="10" y="577"/>
                  </a:lnTo>
                  <a:lnTo>
                    <a:pt x="13" y="574"/>
                  </a:lnTo>
                  <a:lnTo>
                    <a:pt x="18" y="571"/>
                  </a:lnTo>
                  <a:lnTo>
                    <a:pt x="21" y="566"/>
                  </a:lnTo>
                  <a:lnTo>
                    <a:pt x="24" y="560"/>
                  </a:lnTo>
                  <a:lnTo>
                    <a:pt x="28" y="553"/>
                  </a:lnTo>
                  <a:lnTo>
                    <a:pt x="32" y="544"/>
                  </a:lnTo>
                  <a:lnTo>
                    <a:pt x="34" y="535"/>
                  </a:lnTo>
                  <a:lnTo>
                    <a:pt x="37" y="524"/>
                  </a:lnTo>
                  <a:lnTo>
                    <a:pt x="39" y="513"/>
                  </a:lnTo>
                  <a:lnTo>
                    <a:pt x="40" y="503"/>
                  </a:lnTo>
                  <a:lnTo>
                    <a:pt x="41" y="491"/>
                  </a:lnTo>
                  <a:lnTo>
                    <a:pt x="43" y="479"/>
                  </a:lnTo>
                  <a:lnTo>
                    <a:pt x="41" y="466"/>
                  </a:lnTo>
                  <a:lnTo>
                    <a:pt x="40" y="454"/>
                  </a:lnTo>
                  <a:lnTo>
                    <a:pt x="38" y="442"/>
                  </a:lnTo>
                  <a:lnTo>
                    <a:pt x="35" y="430"/>
                  </a:lnTo>
                  <a:lnTo>
                    <a:pt x="33" y="418"/>
                  </a:lnTo>
                  <a:lnTo>
                    <a:pt x="31" y="407"/>
                  </a:lnTo>
                  <a:lnTo>
                    <a:pt x="29" y="397"/>
                  </a:lnTo>
                  <a:lnTo>
                    <a:pt x="29" y="387"/>
                  </a:lnTo>
                  <a:lnTo>
                    <a:pt x="31" y="378"/>
                  </a:lnTo>
                  <a:lnTo>
                    <a:pt x="32" y="370"/>
                  </a:lnTo>
                  <a:lnTo>
                    <a:pt x="34" y="361"/>
                  </a:lnTo>
                  <a:lnTo>
                    <a:pt x="36" y="352"/>
                  </a:lnTo>
                  <a:lnTo>
                    <a:pt x="43" y="335"/>
                  </a:lnTo>
                  <a:lnTo>
                    <a:pt x="49" y="318"/>
                  </a:lnTo>
                  <a:lnTo>
                    <a:pt x="56" y="298"/>
                  </a:lnTo>
                  <a:lnTo>
                    <a:pt x="61" y="275"/>
                  </a:lnTo>
                  <a:lnTo>
                    <a:pt x="62" y="264"/>
                  </a:lnTo>
                  <a:lnTo>
                    <a:pt x="62" y="254"/>
                  </a:lnTo>
                  <a:lnTo>
                    <a:pt x="60" y="245"/>
                  </a:lnTo>
                  <a:lnTo>
                    <a:pt x="58" y="237"/>
                  </a:lnTo>
                  <a:lnTo>
                    <a:pt x="53" y="229"/>
                  </a:lnTo>
                  <a:lnTo>
                    <a:pt x="48" y="223"/>
                  </a:lnTo>
                  <a:lnTo>
                    <a:pt x="43" y="217"/>
                  </a:lnTo>
                  <a:lnTo>
                    <a:pt x="37" y="213"/>
                  </a:lnTo>
                  <a:lnTo>
                    <a:pt x="25" y="207"/>
                  </a:lnTo>
                  <a:lnTo>
                    <a:pt x="14" y="202"/>
                  </a:lnTo>
                  <a:lnTo>
                    <a:pt x="7" y="199"/>
                  </a:lnTo>
                  <a:lnTo>
                    <a:pt x="3" y="199"/>
                  </a:lnTo>
                  <a:lnTo>
                    <a:pt x="0" y="192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249"/>
            <p:cNvSpPr>
              <a:spLocks noChangeAspect="1"/>
            </p:cNvSpPr>
            <p:nvPr/>
          </p:nvSpPr>
          <p:spPr bwMode="auto">
            <a:xfrm>
              <a:off x="5568" y="1727"/>
              <a:ext cx="451" cy="251"/>
            </a:xfrm>
            <a:custGeom>
              <a:avLst/>
              <a:gdLst>
                <a:gd name="T0" fmla="*/ 0 w 3403"/>
                <a:gd name="T1" fmla="*/ 0 h 1787"/>
                <a:gd name="T2" fmla="*/ 0 w 3403"/>
                <a:gd name="T3" fmla="*/ 0 h 1787"/>
                <a:gd name="T4" fmla="*/ 0 w 3403"/>
                <a:gd name="T5" fmla="*/ 0 h 1787"/>
                <a:gd name="T6" fmla="*/ 0 w 3403"/>
                <a:gd name="T7" fmla="*/ 0 h 1787"/>
                <a:gd name="T8" fmla="*/ 0 w 3403"/>
                <a:gd name="T9" fmla="*/ 0 h 1787"/>
                <a:gd name="T10" fmla="*/ 0 w 3403"/>
                <a:gd name="T11" fmla="*/ 0 h 1787"/>
                <a:gd name="T12" fmla="*/ 0 w 3403"/>
                <a:gd name="T13" fmla="*/ 0 h 1787"/>
                <a:gd name="T14" fmla="*/ 0 w 3403"/>
                <a:gd name="T15" fmla="*/ 0 h 1787"/>
                <a:gd name="T16" fmla="*/ 0 w 3403"/>
                <a:gd name="T17" fmla="*/ 0 h 1787"/>
                <a:gd name="T18" fmla="*/ 0 w 3403"/>
                <a:gd name="T19" fmla="*/ 0 h 1787"/>
                <a:gd name="T20" fmla="*/ 0 w 3403"/>
                <a:gd name="T21" fmla="*/ 0 h 1787"/>
                <a:gd name="T22" fmla="*/ 0 w 3403"/>
                <a:gd name="T23" fmla="*/ 0 h 1787"/>
                <a:gd name="T24" fmla="*/ 0 w 3403"/>
                <a:gd name="T25" fmla="*/ 0 h 1787"/>
                <a:gd name="T26" fmla="*/ 0 w 3403"/>
                <a:gd name="T27" fmla="*/ 0 h 1787"/>
                <a:gd name="T28" fmla="*/ 0 w 3403"/>
                <a:gd name="T29" fmla="*/ 0 h 1787"/>
                <a:gd name="T30" fmla="*/ 0 w 3403"/>
                <a:gd name="T31" fmla="*/ 0 h 1787"/>
                <a:gd name="T32" fmla="*/ 0 w 3403"/>
                <a:gd name="T33" fmla="*/ 0 h 1787"/>
                <a:gd name="T34" fmla="*/ 0 w 3403"/>
                <a:gd name="T35" fmla="*/ 0 h 1787"/>
                <a:gd name="T36" fmla="*/ 0 w 3403"/>
                <a:gd name="T37" fmla="*/ 0 h 1787"/>
                <a:gd name="T38" fmla="*/ 0 w 3403"/>
                <a:gd name="T39" fmla="*/ 0 h 1787"/>
                <a:gd name="T40" fmla="*/ 0 w 3403"/>
                <a:gd name="T41" fmla="*/ 0 h 1787"/>
                <a:gd name="T42" fmla="*/ 0 w 3403"/>
                <a:gd name="T43" fmla="*/ 0 h 1787"/>
                <a:gd name="T44" fmla="*/ 0 w 3403"/>
                <a:gd name="T45" fmla="*/ 0 h 1787"/>
                <a:gd name="T46" fmla="*/ 0 w 3403"/>
                <a:gd name="T47" fmla="*/ 0 h 1787"/>
                <a:gd name="T48" fmla="*/ 0 w 3403"/>
                <a:gd name="T49" fmla="*/ 0 h 1787"/>
                <a:gd name="T50" fmla="*/ 0 w 3403"/>
                <a:gd name="T51" fmla="*/ 0 h 1787"/>
                <a:gd name="T52" fmla="*/ 0 w 3403"/>
                <a:gd name="T53" fmla="*/ 0 h 1787"/>
                <a:gd name="T54" fmla="*/ 0 w 3403"/>
                <a:gd name="T55" fmla="*/ 0 h 1787"/>
                <a:gd name="T56" fmla="*/ 0 w 3403"/>
                <a:gd name="T57" fmla="*/ 0 h 1787"/>
                <a:gd name="T58" fmla="*/ 0 w 3403"/>
                <a:gd name="T59" fmla="*/ 0 h 1787"/>
                <a:gd name="T60" fmla="*/ 0 w 3403"/>
                <a:gd name="T61" fmla="*/ 0 h 1787"/>
                <a:gd name="T62" fmla="*/ 0 w 3403"/>
                <a:gd name="T63" fmla="*/ 0 h 1787"/>
                <a:gd name="T64" fmla="*/ 0 w 3403"/>
                <a:gd name="T65" fmla="*/ 0 h 1787"/>
                <a:gd name="T66" fmla="*/ 0 w 3403"/>
                <a:gd name="T67" fmla="*/ 0 h 1787"/>
                <a:gd name="T68" fmla="*/ 0 w 3403"/>
                <a:gd name="T69" fmla="*/ 0 h 1787"/>
                <a:gd name="T70" fmla="*/ 0 w 3403"/>
                <a:gd name="T71" fmla="*/ 0 h 1787"/>
                <a:gd name="T72" fmla="*/ 0 w 3403"/>
                <a:gd name="T73" fmla="*/ 0 h 1787"/>
                <a:gd name="T74" fmla="*/ 0 w 3403"/>
                <a:gd name="T75" fmla="*/ 0 h 1787"/>
                <a:gd name="T76" fmla="*/ 0 w 3403"/>
                <a:gd name="T77" fmla="*/ 0 h 1787"/>
                <a:gd name="T78" fmla="*/ 0 w 3403"/>
                <a:gd name="T79" fmla="*/ 0 h 1787"/>
                <a:gd name="T80" fmla="*/ 0 w 3403"/>
                <a:gd name="T81" fmla="*/ 0 h 1787"/>
                <a:gd name="T82" fmla="*/ 0 w 3403"/>
                <a:gd name="T83" fmla="*/ 0 h 1787"/>
                <a:gd name="T84" fmla="*/ 0 w 3403"/>
                <a:gd name="T85" fmla="*/ 0 h 1787"/>
                <a:gd name="T86" fmla="*/ 0 w 3403"/>
                <a:gd name="T87" fmla="*/ 0 h 1787"/>
                <a:gd name="T88" fmla="*/ 0 w 3403"/>
                <a:gd name="T89" fmla="*/ 0 h 1787"/>
                <a:gd name="T90" fmla="*/ 0 w 3403"/>
                <a:gd name="T91" fmla="*/ 0 h 1787"/>
                <a:gd name="T92" fmla="*/ 0 w 3403"/>
                <a:gd name="T93" fmla="*/ 0 h 1787"/>
                <a:gd name="T94" fmla="*/ 0 w 3403"/>
                <a:gd name="T95" fmla="*/ 0 h 1787"/>
                <a:gd name="T96" fmla="*/ 0 w 3403"/>
                <a:gd name="T97" fmla="*/ 0 h 1787"/>
                <a:gd name="T98" fmla="*/ 0 w 3403"/>
                <a:gd name="T99" fmla="*/ 0 h 1787"/>
                <a:gd name="T100" fmla="*/ 0 w 3403"/>
                <a:gd name="T101" fmla="*/ 0 h 1787"/>
                <a:gd name="T102" fmla="*/ 0 w 3403"/>
                <a:gd name="T103" fmla="*/ 0 h 1787"/>
                <a:gd name="T104" fmla="*/ 0 w 3403"/>
                <a:gd name="T105" fmla="*/ 0 h 1787"/>
                <a:gd name="T106" fmla="*/ 0 w 3403"/>
                <a:gd name="T107" fmla="*/ 0 h 1787"/>
                <a:gd name="T108" fmla="*/ 0 w 3403"/>
                <a:gd name="T109" fmla="*/ 0 h 1787"/>
                <a:gd name="T110" fmla="*/ 0 w 3403"/>
                <a:gd name="T111" fmla="*/ 0 h 1787"/>
                <a:gd name="T112" fmla="*/ 0 w 3403"/>
                <a:gd name="T113" fmla="*/ 0 h 1787"/>
                <a:gd name="T114" fmla="*/ 0 w 3403"/>
                <a:gd name="T115" fmla="*/ 0 h 1787"/>
                <a:gd name="T116" fmla="*/ 0 w 3403"/>
                <a:gd name="T117" fmla="*/ 0 h 1787"/>
                <a:gd name="T118" fmla="*/ 0 w 3403"/>
                <a:gd name="T119" fmla="*/ 0 h 1787"/>
                <a:gd name="T120" fmla="*/ 0 w 3403"/>
                <a:gd name="T121" fmla="*/ 0 h 1787"/>
                <a:gd name="T122" fmla="*/ 0 w 3403"/>
                <a:gd name="T123" fmla="*/ 0 h 17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03"/>
                <a:gd name="T187" fmla="*/ 0 h 1787"/>
                <a:gd name="T188" fmla="*/ 3403 w 3403"/>
                <a:gd name="T189" fmla="*/ 1787 h 17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03" h="1787">
                  <a:moveTo>
                    <a:pt x="425" y="1013"/>
                  </a:moveTo>
                  <a:lnTo>
                    <a:pt x="432" y="1013"/>
                  </a:lnTo>
                  <a:lnTo>
                    <a:pt x="453" y="1012"/>
                  </a:lnTo>
                  <a:lnTo>
                    <a:pt x="485" y="1011"/>
                  </a:lnTo>
                  <a:lnTo>
                    <a:pt x="521" y="1007"/>
                  </a:lnTo>
                  <a:lnTo>
                    <a:pt x="540" y="1004"/>
                  </a:lnTo>
                  <a:lnTo>
                    <a:pt x="559" y="1001"/>
                  </a:lnTo>
                  <a:lnTo>
                    <a:pt x="578" y="997"/>
                  </a:lnTo>
                  <a:lnTo>
                    <a:pt x="596" y="992"/>
                  </a:lnTo>
                  <a:lnTo>
                    <a:pt x="612" y="987"/>
                  </a:lnTo>
                  <a:lnTo>
                    <a:pt x="627" y="980"/>
                  </a:lnTo>
                  <a:lnTo>
                    <a:pt x="634" y="977"/>
                  </a:lnTo>
                  <a:lnTo>
                    <a:pt x="639" y="973"/>
                  </a:lnTo>
                  <a:lnTo>
                    <a:pt x="645" y="968"/>
                  </a:lnTo>
                  <a:lnTo>
                    <a:pt x="649" y="964"/>
                  </a:lnTo>
                  <a:lnTo>
                    <a:pt x="653" y="960"/>
                  </a:lnTo>
                  <a:lnTo>
                    <a:pt x="660" y="955"/>
                  </a:lnTo>
                  <a:lnTo>
                    <a:pt x="666" y="950"/>
                  </a:lnTo>
                  <a:lnTo>
                    <a:pt x="675" y="946"/>
                  </a:lnTo>
                  <a:lnTo>
                    <a:pt x="695" y="937"/>
                  </a:lnTo>
                  <a:lnTo>
                    <a:pt x="718" y="927"/>
                  </a:lnTo>
                  <a:lnTo>
                    <a:pt x="771" y="909"/>
                  </a:lnTo>
                  <a:lnTo>
                    <a:pt x="830" y="889"/>
                  </a:lnTo>
                  <a:lnTo>
                    <a:pt x="860" y="878"/>
                  </a:lnTo>
                  <a:lnTo>
                    <a:pt x="888" y="868"/>
                  </a:lnTo>
                  <a:lnTo>
                    <a:pt x="917" y="857"/>
                  </a:lnTo>
                  <a:lnTo>
                    <a:pt x="942" y="845"/>
                  </a:lnTo>
                  <a:lnTo>
                    <a:pt x="965" y="835"/>
                  </a:lnTo>
                  <a:lnTo>
                    <a:pt x="984" y="823"/>
                  </a:lnTo>
                  <a:lnTo>
                    <a:pt x="993" y="816"/>
                  </a:lnTo>
                  <a:lnTo>
                    <a:pt x="999" y="811"/>
                  </a:lnTo>
                  <a:lnTo>
                    <a:pt x="1005" y="804"/>
                  </a:lnTo>
                  <a:lnTo>
                    <a:pt x="1010" y="798"/>
                  </a:lnTo>
                  <a:lnTo>
                    <a:pt x="1024" y="771"/>
                  </a:lnTo>
                  <a:lnTo>
                    <a:pt x="1039" y="744"/>
                  </a:lnTo>
                  <a:lnTo>
                    <a:pt x="1045" y="730"/>
                  </a:lnTo>
                  <a:lnTo>
                    <a:pt x="1053" y="717"/>
                  </a:lnTo>
                  <a:lnTo>
                    <a:pt x="1061" y="704"/>
                  </a:lnTo>
                  <a:lnTo>
                    <a:pt x="1070" y="692"/>
                  </a:lnTo>
                  <a:lnTo>
                    <a:pt x="1081" y="680"/>
                  </a:lnTo>
                  <a:lnTo>
                    <a:pt x="1093" y="668"/>
                  </a:lnTo>
                  <a:lnTo>
                    <a:pt x="1106" y="657"/>
                  </a:lnTo>
                  <a:lnTo>
                    <a:pt x="1121" y="647"/>
                  </a:lnTo>
                  <a:lnTo>
                    <a:pt x="1139" y="638"/>
                  </a:lnTo>
                  <a:lnTo>
                    <a:pt x="1158" y="630"/>
                  </a:lnTo>
                  <a:lnTo>
                    <a:pt x="1180" y="622"/>
                  </a:lnTo>
                  <a:lnTo>
                    <a:pt x="1204" y="617"/>
                  </a:lnTo>
                  <a:lnTo>
                    <a:pt x="1230" y="610"/>
                  </a:lnTo>
                  <a:lnTo>
                    <a:pt x="1255" y="603"/>
                  </a:lnTo>
                  <a:lnTo>
                    <a:pt x="1279" y="593"/>
                  </a:lnTo>
                  <a:lnTo>
                    <a:pt x="1303" y="582"/>
                  </a:lnTo>
                  <a:lnTo>
                    <a:pt x="1325" y="569"/>
                  </a:lnTo>
                  <a:lnTo>
                    <a:pt x="1347" y="555"/>
                  </a:lnTo>
                  <a:lnTo>
                    <a:pt x="1367" y="540"/>
                  </a:lnTo>
                  <a:lnTo>
                    <a:pt x="1387" y="523"/>
                  </a:lnTo>
                  <a:lnTo>
                    <a:pt x="1405" y="506"/>
                  </a:lnTo>
                  <a:lnTo>
                    <a:pt x="1422" y="487"/>
                  </a:lnTo>
                  <a:lnTo>
                    <a:pt x="1438" y="469"/>
                  </a:lnTo>
                  <a:lnTo>
                    <a:pt x="1452" y="449"/>
                  </a:lnTo>
                  <a:lnTo>
                    <a:pt x="1465" y="429"/>
                  </a:lnTo>
                  <a:lnTo>
                    <a:pt x="1477" y="409"/>
                  </a:lnTo>
                  <a:lnTo>
                    <a:pt x="1487" y="388"/>
                  </a:lnTo>
                  <a:lnTo>
                    <a:pt x="1496" y="367"/>
                  </a:lnTo>
                  <a:lnTo>
                    <a:pt x="1509" y="327"/>
                  </a:lnTo>
                  <a:lnTo>
                    <a:pt x="1518" y="292"/>
                  </a:lnTo>
                  <a:lnTo>
                    <a:pt x="1523" y="276"/>
                  </a:lnTo>
                  <a:lnTo>
                    <a:pt x="1528" y="261"/>
                  </a:lnTo>
                  <a:lnTo>
                    <a:pt x="1534" y="248"/>
                  </a:lnTo>
                  <a:lnTo>
                    <a:pt x="1541" y="235"/>
                  </a:lnTo>
                  <a:lnTo>
                    <a:pt x="1545" y="230"/>
                  </a:lnTo>
                  <a:lnTo>
                    <a:pt x="1550" y="224"/>
                  </a:lnTo>
                  <a:lnTo>
                    <a:pt x="1554" y="219"/>
                  </a:lnTo>
                  <a:lnTo>
                    <a:pt x="1561" y="214"/>
                  </a:lnTo>
                  <a:lnTo>
                    <a:pt x="1566" y="210"/>
                  </a:lnTo>
                  <a:lnTo>
                    <a:pt x="1574" y="206"/>
                  </a:lnTo>
                  <a:lnTo>
                    <a:pt x="1582" y="202"/>
                  </a:lnTo>
                  <a:lnTo>
                    <a:pt x="1589" y="199"/>
                  </a:lnTo>
                  <a:lnTo>
                    <a:pt x="1599" y="196"/>
                  </a:lnTo>
                  <a:lnTo>
                    <a:pt x="1609" y="194"/>
                  </a:lnTo>
                  <a:lnTo>
                    <a:pt x="1620" y="191"/>
                  </a:lnTo>
                  <a:lnTo>
                    <a:pt x="1632" y="189"/>
                  </a:lnTo>
                  <a:lnTo>
                    <a:pt x="1659" y="187"/>
                  </a:lnTo>
                  <a:lnTo>
                    <a:pt x="1690" y="187"/>
                  </a:lnTo>
                  <a:lnTo>
                    <a:pt x="1707" y="187"/>
                  </a:lnTo>
                  <a:lnTo>
                    <a:pt x="1723" y="188"/>
                  </a:lnTo>
                  <a:lnTo>
                    <a:pt x="1738" y="189"/>
                  </a:lnTo>
                  <a:lnTo>
                    <a:pt x="1754" y="191"/>
                  </a:lnTo>
                  <a:lnTo>
                    <a:pt x="1781" y="197"/>
                  </a:lnTo>
                  <a:lnTo>
                    <a:pt x="1807" y="204"/>
                  </a:lnTo>
                  <a:lnTo>
                    <a:pt x="1831" y="213"/>
                  </a:lnTo>
                  <a:lnTo>
                    <a:pt x="1854" y="222"/>
                  </a:lnTo>
                  <a:lnTo>
                    <a:pt x="1875" y="233"/>
                  </a:lnTo>
                  <a:lnTo>
                    <a:pt x="1895" y="244"/>
                  </a:lnTo>
                  <a:lnTo>
                    <a:pt x="1932" y="265"/>
                  </a:lnTo>
                  <a:lnTo>
                    <a:pt x="1968" y="286"/>
                  </a:lnTo>
                  <a:lnTo>
                    <a:pt x="1984" y="295"/>
                  </a:lnTo>
                  <a:lnTo>
                    <a:pt x="2002" y="302"/>
                  </a:lnTo>
                  <a:lnTo>
                    <a:pt x="2019" y="308"/>
                  </a:lnTo>
                  <a:lnTo>
                    <a:pt x="2038" y="311"/>
                  </a:lnTo>
                  <a:lnTo>
                    <a:pt x="2077" y="318"/>
                  </a:lnTo>
                  <a:lnTo>
                    <a:pt x="2121" y="325"/>
                  </a:lnTo>
                  <a:lnTo>
                    <a:pt x="2145" y="329"/>
                  </a:lnTo>
                  <a:lnTo>
                    <a:pt x="2168" y="331"/>
                  </a:lnTo>
                  <a:lnTo>
                    <a:pt x="2191" y="333"/>
                  </a:lnTo>
                  <a:lnTo>
                    <a:pt x="2213" y="334"/>
                  </a:lnTo>
                  <a:lnTo>
                    <a:pt x="2233" y="334"/>
                  </a:lnTo>
                  <a:lnTo>
                    <a:pt x="2253" y="333"/>
                  </a:lnTo>
                  <a:lnTo>
                    <a:pt x="2262" y="332"/>
                  </a:lnTo>
                  <a:lnTo>
                    <a:pt x="2270" y="330"/>
                  </a:lnTo>
                  <a:lnTo>
                    <a:pt x="2278" y="327"/>
                  </a:lnTo>
                  <a:lnTo>
                    <a:pt x="2286" y="325"/>
                  </a:lnTo>
                  <a:lnTo>
                    <a:pt x="2292" y="322"/>
                  </a:lnTo>
                  <a:lnTo>
                    <a:pt x="2298" y="319"/>
                  </a:lnTo>
                  <a:lnTo>
                    <a:pt x="2303" y="314"/>
                  </a:lnTo>
                  <a:lnTo>
                    <a:pt x="2307" y="309"/>
                  </a:lnTo>
                  <a:lnTo>
                    <a:pt x="2311" y="304"/>
                  </a:lnTo>
                  <a:lnTo>
                    <a:pt x="2313" y="298"/>
                  </a:lnTo>
                  <a:lnTo>
                    <a:pt x="2315" y="292"/>
                  </a:lnTo>
                  <a:lnTo>
                    <a:pt x="2315" y="284"/>
                  </a:lnTo>
                  <a:lnTo>
                    <a:pt x="2314" y="268"/>
                  </a:lnTo>
                  <a:lnTo>
                    <a:pt x="2312" y="252"/>
                  </a:lnTo>
                  <a:lnTo>
                    <a:pt x="2309" y="237"/>
                  </a:lnTo>
                  <a:lnTo>
                    <a:pt x="2304" y="223"/>
                  </a:lnTo>
                  <a:lnTo>
                    <a:pt x="2294" y="195"/>
                  </a:lnTo>
                  <a:lnTo>
                    <a:pt x="2287" y="171"/>
                  </a:lnTo>
                  <a:lnTo>
                    <a:pt x="2286" y="161"/>
                  </a:lnTo>
                  <a:lnTo>
                    <a:pt x="2286" y="151"/>
                  </a:lnTo>
                  <a:lnTo>
                    <a:pt x="2286" y="147"/>
                  </a:lnTo>
                  <a:lnTo>
                    <a:pt x="2287" y="144"/>
                  </a:lnTo>
                  <a:lnTo>
                    <a:pt x="2289" y="140"/>
                  </a:lnTo>
                  <a:lnTo>
                    <a:pt x="2291" y="137"/>
                  </a:lnTo>
                  <a:lnTo>
                    <a:pt x="2294" y="135"/>
                  </a:lnTo>
                  <a:lnTo>
                    <a:pt x="2299" y="133"/>
                  </a:lnTo>
                  <a:lnTo>
                    <a:pt x="2304" y="132"/>
                  </a:lnTo>
                  <a:lnTo>
                    <a:pt x="2310" y="130"/>
                  </a:lnTo>
                  <a:lnTo>
                    <a:pt x="2324" y="129"/>
                  </a:lnTo>
                  <a:lnTo>
                    <a:pt x="2343" y="130"/>
                  </a:lnTo>
                  <a:lnTo>
                    <a:pt x="2363" y="133"/>
                  </a:lnTo>
                  <a:lnTo>
                    <a:pt x="2384" y="135"/>
                  </a:lnTo>
                  <a:lnTo>
                    <a:pt x="2403" y="135"/>
                  </a:lnTo>
                  <a:lnTo>
                    <a:pt x="2422" y="135"/>
                  </a:lnTo>
                  <a:lnTo>
                    <a:pt x="2458" y="133"/>
                  </a:lnTo>
                  <a:lnTo>
                    <a:pt x="2488" y="129"/>
                  </a:lnTo>
                  <a:lnTo>
                    <a:pt x="2514" y="125"/>
                  </a:lnTo>
                  <a:lnTo>
                    <a:pt x="2534" y="122"/>
                  </a:lnTo>
                  <a:lnTo>
                    <a:pt x="2547" y="119"/>
                  </a:lnTo>
                  <a:lnTo>
                    <a:pt x="2551" y="117"/>
                  </a:lnTo>
                  <a:lnTo>
                    <a:pt x="2553" y="109"/>
                  </a:lnTo>
                  <a:lnTo>
                    <a:pt x="2559" y="88"/>
                  </a:lnTo>
                  <a:lnTo>
                    <a:pt x="2564" y="75"/>
                  </a:lnTo>
                  <a:lnTo>
                    <a:pt x="2570" y="62"/>
                  </a:lnTo>
                  <a:lnTo>
                    <a:pt x="2577" y="48"/>
                  </a:lnTo>
                  <a:lnTo>
                    <a:pt x="2586" y="34"/>
                  </a:lnTo>
                  <a:lnTo>
                    <a:pt x="2590" y="27"/>
                  </a:lnTo>
                  <a:lnTo>
                    <a:pt x="2596" y="22"/>
                  </a:lnTo>
                  <a:lnTo>
                    <a:pt x="2601" y="16"/>
                  </a:lnTo>
                  <a:lnTo>
                    <a:pt x="2607" y="12"/>
                  </a:lnTo>
                  <a:lnTo>
                    <a:pt x="2613" y="8"/>
                  </a:lnTo>
                  <a:lnTo>
                    <a:pt x="2619" y="4"/>
                  </a:lnTo>
                  <a:lnTo>
                    <a:pt x="2626" y="1"/>
                  </a:lnTo>
                  <a:lnTo>
                    <a:pt x="2633" y="0"/>
                  </a:lnTo>
                  <a:lnTo>
                    <a:pt x="2640" y="0"/>
                  </a:lnTo>
                  <a:lnTo>
                    <a:pt x="2648" y="0"/>
                  </a:lnTo>
                  <a:lnTo>
                    <a:pt x="2657" y="2"/>
                  </a:lnTo>
                  <a:lnTo>
                    <a:pt x="2666" y="5"/>
                  </a:lnTo>
                  <a:lnTo>
                    <a:pt x="2674" y="10"/>
                  </a:lnTo>
                  <a:lnTo>
                    <a:pt x="2684" y="16"/>
                  </a:lnTo>
                  <a:lnTo>
                    <a:pt x="2694" y="24"/>
                  </a:lnTo>
                  <a:lnTo>
                    <a:pt x="2704" y="34"/>
                  </a:lnTo>
                  <a:lnTo>
                    <a:pt x="2713" y="45"/>
                  </a:lnTo>
                  <a:lnTo>
                    <a:pt x="2722" y="54"/>
                  </a:lnTo>
                  <a:lnTo>
                    <a:pt x="2730" y="65"/>
                  </a:lnTo>
                  <a:lnTo>
                    <a:pt x="2736" y="76"/>
                  </a:lnTo>
                  <a:lnTo>
                    <a:pt x="2741" y="86"/>
                  </a:lnTo>
                  <a:lnTo>
                    <a:pt x="2745" y="97"/>
                  </a:lnTo>
                  <a:lnTo>
                    <a:pt x="2748" y="108"/>
                  </a:lnTo>
                  <a:lnTo>
                    <a:pt x="2750" y="117"/>
                  </a:lnTo>
                  <a:lnTo>
                    <a:pt x="2753" y="127"/>
                  </a:lnTo>
                  <a:lnTo>
                    <a:pt x="2753" y="138"/>
                  </a:lnTo>
                  <a:lnTo>
                    <a:pt x="2754" y="148"/>
                  </a:lnTo>
                  <a:lnTo>
                    <a:pt x="2753" y="158"/>
                  </a:lnTo>
                  <a:lnTo>
                    <a:pt x="2750" y="176"/>
                  </a:lnTo>
                  <a:lnTo>
                    <a:pt x="2746" y="194"/>
                  </a:lnTo>
                  <a:lnTo>
                    <a:pt x="2740" y="210"/>
                  </a:lnTo>
                  <a:lnTo>
                    <a:pt x="2733" y="224"/>
                  </a:lnTo>
                  <a:lnTo>
                    <a:pt x="2726" y="237"/>
                  </a:lnTo>
                  <a:lnTo>
                    <a:pt x="2720" y="249"/>
                  </a:lnTo>
                  <a:lnTo>
                    <a:pt x="2708" y="264"/>
                  </a:lnTo>
                  <a:lnTo>
                    <a:pt x="2704" y="270"/>
                  </a:lnTo>
                  <a:lnTo>
                    <a:pt x="2710" y="275"/>
                  </a:lnTo>
                  <a:lnTo>
                    <a:pt x="2725" y="292"/>
                  </a:lnTo>
                  <a:lnTo>
                    <a:pt x="2735" y="302"/>
                  </a:lnTo>
                  <a:lnTo>
                    <a:pt x="2747" y="315"/>
                  </a:lnTo>
                  <a:lnTo>
                    <a:pt x="2759" y="330"/>
                  </a:lnTo>
                  <a:lnTo>
                    <a:pt x="2771" y="346"/>
                  </a:lnTo>
                  <a:lnTo>
                    <a:pt x="2784" y="363"/>
                  </a:lnTo>
                  <a:lnTo>
                    <a:pt x="2795" y="382"/>
                  </a:lnTo>
                  <a:lnTo>
                    <a:pt x="2806" y="401"/>
                  </a:lnTo>
                  <a:lnTo>
                    <a:pt x="2816" y="422"/>
                  </a:lnTo>
                  <a:lnTo>
                    <a:pt x="2819" y="433"/>
                  </a:lnTo>
                  <a:lnTo>
                    <a:pt x="2822" y="443"/>
                  </a:lnTo>
                  <a:lnTo>
                    <a:pt x="2826" y="454"/>
                  </a:lnTo>
                  <a:lnTo>
                    <a:pt x="2828" y="463"/>
                  </a:lnTo>
                  <a:lnTo>
                    <a:pt x="2829" y="474"/>
                  </a:lnTo>
                  <a:lnTo>
                    <a:pt x="2830" y="485"/>
                  </a:lnTo>
                  <a:lnTo>
                    <a:pt x="2830" y="495"/>
                  </a:lnTo>
                  <a:lnTo>
                    <a:pt x="2829" y="506"/>
                  </a:lnTo>
                  <a:lnTo>
                    <a:pt x="2821" y="549"/>
                  </a:lnTo>
                  <a:lnTo>
                    <a:pt x="2811" y="596"/>
                  </a:lnTo>
                  <a:lnTo>
                    <a:pt x="2807" y="620"/>
                  </a:lnTo>
                  <a:lnTo>
                    <a:pt x="2803" y="643"/>
                  </a:lnTo>
                  <a:lnTo>
                    <a:pt x="2798" y="666"/>
                  </a:lnTo>
                  <a:lnTo>
                    <a:pt x="2796" y="688"/>
                  </a:lnTo>
                  <a:lnTo>
                    <a:pt x="2795" y="709"/>
                  </a:lnTo>
                  <a:lnTo>
                    <a:pt x="2795" y="728"/>
                  </a:lnTo>
                  <a:lnTo>
                    <a:pt x="2796" y="738"/>
                  </a:lnTo>
                  <a:lnTo>
                    <a:pt x="2798" y="746"/>
                  </a:lnTo>
                  <a:lnTo>
                    <a:pt x="2800" y="754"/>
                  </a:lnTo>
                  <a:lnTo>
                    <a:pt x="2804" y="762"/>
                  </a:lnTo>
                  <a:lnTo>
                    <a:pt x="2807" y="768"/>
                  </a:lnTo>
                  <a:lnTo>
                    <a:pt x="2811" y="775"/>
                  </a:lnTo>
                  <a:lnTo>
                    <a:pt x="2817" y="780"/>
                  </a:lnTo>
                  <a:lnTo>
                    <a:pt x="2823" y="786"/>
                  </a:lnTo>
                  <a:lnTo>
                    <a:pt x="2830" y="790"/>
                  </a:lnTo>
                  <a:lnTo>
                    <a:pt x="2837" y="793"/>
                  </a:lnTo>
                  <a:lnTo>
                    <a:pt x="2847" y="795"/>
                  </a:lnTo>
                  <a:lnTo>
                    <a:pt x="2857" y="798"/>
                  </a:lnTo>
                  <a:lnTo>
                    <a:pt x="2867" y="799"/>
                  </a:lnTo>
                  <a:lnTo>
                    <a:pt x="2879" y="799"/>
                  </a:lnTo>
                  <a:lnTo>
                    <a:pt x="2890" y="799"/>
                  </a:lnTo>
                  <a:lnTo>
                    <a:pt x="2902" y="798"/>
                  </a:lnTo>
                  <a:lnTo>
                    <a:pt x="2927" y="794"/>
                  </a:lnTo>
                  <a:lnTo>
                    <a:pt x="2953" y="789"/>
                  </a:lnTo>
                  <a:lnTo>
                    <a:pt x="2979" y="781"/>
                  </a:lnTo>
                  <a:lnTo>
                    <a:pt x="3006" y="774"/>
                  </a:lnTo>
                  <a:lnTo>
                    <a:pt x="3034" y="765"/>
                  </a:lnTo>
                  <a:lnTo>
                    <a:pt x="3062" y="756"/>
                  </a:lnTo>
                  <a:lnTo>
                    <a:pt x="3115" y="738"/>
                  </a:lnTo>
                  <a:lnTo>
                    <a:pt x="3165" y="724"/>
                  </a:lnTo>
                  <a:lnTo>
                    <a:pt x="3188" y="718"/>
                  </a:lnTo>
                  <a:lnTo>
                    <a:pt x="3210" y="715"/>
                  </a:lnTo>
                  <a:lnTo>
                    <a:pt x="3219" y="714"/>
                  </a:lnTo>
                  <a:lnTo>
                    <a:pt x="3228" y="713"/>
                  </a:lnTo>
                  <a:lnTo>
                    <a:pt x="3237" y="714"/>
                  </a:lnTo>
                  <a:lnTo>
                    <a:pt x="3246" y="714"/>
                  </a:lnTo>
                  <a:lnTo>
                    <a:pt x="3277" y="720"/>
                  </a:lnTo>
                  <a:lnTo>
                    <a:pt x="3309" y="728"/>
                  </a:lnTo>
                  <a:lnTo>
                    <a:pt x="3323" y="733"/>
                  </a:lnTo>
                  <a:lnTo>
                    <a:pt x="3338" y="739"/>
                  </a:lnTo>
                  <a:lnTo>
                    <a:pt x="3351" y="745"/>
                  </a:lnTo>
                  <a:lnTo>
                    <a:pt x="3363" y="752"/>
                  </a:lnTo>
                  <a:lnTo>
                    <a:pt x="3374" y="761"/>
                  </a:lnTo>
                  <a:lnTo>
                    <a:pt x="3384" y="770"/>
                  </a:lnTo>
                  <a:lnTo>
                    <a:pt x="3388" y="775"/>
                  </a:lnTo>
                  <a:lnTo>
                    <a:pt x="3391" y="780"/>
                  </a:lnTo>
                  <a:lnTo>
                    <a:pt x="3395" y="787"/>
                  </a:lnTo>
                  <a:lnTo>
                    <a:pt x="3398" y="792"/>
                  </a:lnTo>
                  <a:lnTo>
                    <a:pt x="3400" y="799"/>
                  </a:lnTo>
                  <a:lnTo>
                    <a:pt x="3401" y="805"/>
                  </a:lnTo>
                  <a:lnTo>
                    <a:pt x="3402" y="813"/>
                  </a:lnTo>
                  <a:lnTo>
                    <a:pt x="3403" y="819"/>
                  </a:lnTo>
                  <a:lnTo>
                    <a:pt x="3402" y="827"/>
                  </a:lnTo>
                  <a:lnTo>
                    <a:pt x="3402" y="836"/>
                  </a:lnTo>
                  <a:lnTo>
                    <a:pt x="3400" y="844"/>
                  </a:lnTo>
                  <a:lnTo>
                    <a:pt x="3398" y="853"/>
                  </a:lnTo>
                  <a:lnTo>
                    <a:pt x="3395" y="862"/>
                  </a:lnTo>
                  <a:lnTo>
                    <a:pt x="3390" y="872"/>
                  </a:lnTo>
                  <a:lnTo>
                    <a:pt x="3385" y="881"/>
                  </a:lnTo>
                  <a:lnTo>
                    <a:pt x="3378" y="891"/>
                  </a:lnTo>
                  <a:lnTo>
                    <a:pt x="3362" y="912"/>
                  </a:lnTo>
                  <a:lnTo>
                    <a:pt x="3344" y="933"/>
                  </a:lnTo>
                  <a:lnTo>
                    <a:pt x="3322" y="953"/>
                  </a:lnTo>
                  <a:lnTo>
                    <a:pt x="3299" y="975"/>
                  </a:lnTo>
                  <a:lnTo>
                    <a:pt x="3275" y="997"/>
                  </a:lnTo>
                  <a:lnTo>
                    <a:pt x="3251" y="1017"/>
                  </a:lnTo>
                  <a:lnTo>
                    <a:pt x="3227" y="1039"/>
                  </a:lnTo>
                  <a:lnTo>
                    <a:pt x="3204" y="1060"/>
                  </a:lnTo>
                  <a:lnTo>
                    <a:pt x="3184" y="1081"/>
                  </a:lnTo>
                  <a:lnTo>
                    <a:pt x="3166" y="1101"/>
                  </a:lnTo>
                  <a:lnTo>
                    <a:pt x="3159" y="1111"/>
                  </a:lnTo>
                  <a:lnTo>
                    <a:pt x="3151" y="1121"/>
                  </a:lnTo>
                  <a:lnTo>
                    <a:pt x="3145" y="1129"/>
                  </a:lnTo>
                  <a:lnTo>
                    <a:pt x="3140" y="1139"/>
                  </a:lnTo>
                  <a:lnTo>
                    <a:pt x="3137" y="1148"/>
                  </a:lnTo>
                  <a:lnTo>
                    <a:pt x="3135" y="1157"/>
                  </a:lnTo>
                  <a:lnTo>
                    <a:pt x="3133" y="1164"/>
                  </a:lnTo>
                  <a:lnTo>
                    <a:pt x="3135" y="1172"/>
                  </a:lnTo>
                  <a:lnTo>
                    <a:pt x="3138" y="1189"/>
                  </a:lnTo>
                  <a:lnTo>
                    <a:pt x="3144" y="1208"/>
                  </a:lnTo>
                  <a:lnTo>
                    <a:pt x="3153" y="1230"/>
                  </a:lnTo>
                  <a:lnTo>
                    <a:pt x="3163" y="1251"/>
                  </a:lnTo>
                  <a:lnTo>
                    <a:pt x="3185" y="1300"/>
                  </a:lnTo>
                  <a:lnTo>
                    <a:pt x="3205" y="1349"/>
                  </a:lnTo>
                  <a:lnTo>
                    <a:pt x="3215" y="1374"/>
                  </a:lnTo>
                  <a:lnTo>
                    <a:pt x="3222" y="1398"/>
                  </a:lnTo>
                  <a:lnTo>
                    <a:pt x="3225" y="1409"/>
                  </a:lnTo>
                  <a:lnTo>
                    <a:pt x="3227" y="1420"/>
                  </a:lnTo>
                  <a:lnTo>
                    <a:pt x="3229" y="1431"/>
                  </a:lnTo>
                  <a:lnTo>
                    <a:pt x="3230" y="1442"/>
                  </a:lnTo>
                  <a:lnTo>
                    <a:pt x="3230" y="1452"/>
                  </a:lnTo>
                  <a:lnTo>
                    <a:pt x="3229" y="1461"/>
                  </a:lnTo>
                  <a:lnTo>
                    <a:pt x="3228" y="1470"/>
                  </a:lnTo>
                  <a:lnTo>
                    <a:pt x="3225" y="1479"/>
                  </a:lnTo>
                  <a:lnTo>
                    <a:pt x="3222" y="1486"/>
                  </a:lnTo>
                  <a:lnTo>
                    <a:pt x="3217" y="1494"/>
                  </a:lnTo>
                  <a:lnTo>
                    <a:pt x="3211" y="1501"/>
                  </a:lnTo>
                  <a:lnTo>
                    <a:pt x="3204" y="1506"/>
                  </a:lnTo>
                  <a:lnTo>
                    <a:pt x="3197" y="1510"/>
                  </a:lnTo>
                  <a:lnTo>
                    <a:pt x="3189" y="1514"/>
                  </a:lnTo>
                  <a:lnTo>
                    <a:pt x="3181" y="1517"/>
                  </a:lnTo>
                  <a:lnTo>
                    <a:pt x="3175" y="1519"/>
                  </a:lnTo>
                  <a:lnTo>
                    <a:pt x="3168" y="1520"/>
                  </a:lnTo>
                  <a:lnTo>
                    <a:pt x="3162" y="1520"/>
                  </a:lnTo>
                  <a:lnTo>
                    <a:pt x="3155" y="1520"/>
                  </a:lnTo>
                  <a:lnTo>
                    <a:pt x="3149" y="1519"/>
                  </a:lnTo>
                  <a:lnTo>
                    <a:pt x="3136" y="1515"/>
                  </a:lnTo>
                  <a:lnTo>
                    <a:pt x="3123" y="1509"/>
                  </a:lnTo>
                  <a:lnTo>
                    <a:pt x="3108" y="1503"/>
                  </a:lnTo>
                  <a:lnTo>
                    <a:pt x="3094" y="1495"/>
                  </a:lnTo>
                  <a:lnTo>
                    <a:pt x="3079" y="1488"/>
                  </a:lnTo>
                  <a:lnTo>
                    <a:pt x="3062" y="1480"/>
                  </a:lnTo>
                  <a:lnTo>
                    <a:pt x="3043" y="1472"/>
                  </a:lnTo>
                  <a:lnTo>
                    <a:pt x="3022" y="1467"/>
                  </a:lnTo>
                  <a:lnTo>
                    <a:pt x="3011" y="1465"/>
                  </a:lnTo>
                  <a:lnTo>
                    <a:pt x="2999" y="1462"/>
                  </a:lnTo>
                  <a:lnTo>
                    <a:pt x="2987" y="1461"/>
                  </a:lnTo>
                  <a:lnTo>
                    <a:pt x="2974" y="1460"/>
                  </a:lnTo>
                  <a:lnTo>
                    <a:pt x="2959" y="1460"/>
                  </a:lnTo>
                  <a:lnTo>
                    <a:pt x="2944" y="1460"/>
                  </a:lnTo>
                  <a:lnTo>
                    <a:pt x="2929" y="1461"/>
                  </a:lnTo>
                  <a:lnTo>
                    <a:pt x="2913" y="1464"/>
                  </a:lnTo>
                  <a:lnTo>
                    <a:pt x="2842" y="1476"/>
                  </a:lnTo>
                  <a:lnTo>
                    <a:pt x="2769" y="1489"/>
                  </a:lnTo>
                  <a:lnTo>
                    <a:pt x="2733" y="1496"/>
                  </a:lnTo>
                  <a:lnTo>
                    <a:pt x="2696" y="1505"/>
                  </a:lnTo>
                  <a:lnTo>
                    <a:pt x="2660" y="1515"/>
                  </a:lnTo>
                  <a:lnTo>
                    <a:pt x="2624" y="1525"/>
                  </a:lnTo>
                  <a:lnTo>
                    <a:pt x="2589" y="1536"/>
                  </a:lnTo>
                  <a:lnTo>
                    <a:pt x="2556" y="1550"/>
                  </a:lnTo>
                  <a:lnTo>
                    <a:pt x="2524" y="1564"/>
                  </a:lnTo>
                  <a:lnTo>
                    <a:pt x="2495" y="1579"/>
                  </a:lnTo>
                  <a:lnTo>
                    <a:pt x="2481" y="1588"/>
                  </a:lnTo>
                  <a:lnTo>
                    <a:pt x="2466" y="1596"/>
                  </a:lnTo>
                  <a:lnTo>
                    <a:pt x="2453" y="1606"/>
                  </a:lnTo>
                  <a:lnTo>
                    <a:pt x="2441" y="1615"/>
                  </a:lnTo>
                  <a:lnTo>
                    <a:pt x="2429" y="1626"/>
                  </a:lnTo>
                  <a:lnTo>
                    <a:pt x="2418" y="1636"/>
                  </a:lnTo>
                  <a:lnTo>
                    <a:pt x="2408" y="1646"/>
                  </a:lnTo>
                  <a:lnTo>
                    <a:pt x="2399" y="1658"/>
                  </a:lnTo>
                  <a:lnTo>
                    <a:pt x="2389" y="1669"/>
                  </a:lnTo>
                  <a:lnTo>
                    <a:pt x="2379" y="1680"/>
                  </a:lnTo>
                  <a:lnTo>
                    <a:pt x="2371" y="1690"/>
                  </a:lnTo>
                  <a:lnTo>
                    <a:pt x="2361" y="1700"/>
                  </a:lnTo>
                  <a:lnTo>
                    <a:pt x="2340" y="1716"/>
                  </a:lnTo>
                  <a:lnTo>
                    <a:pt x="2321" y="1730"/>
                  </a:lnTo>
                  <a:lnTo>
                    <a:pt x="2301" y="1743"/>
                  </a:lnTo>
                  <a:lnTo>
                    <a:pt x="2281" y="1753"/>
                  </a:lnTo>
                  <a:lnTo>
                    <a:pt x="2262" y="1761"/>
                  </a:lnTo>
                  <a:lnTo>
                    <a:pt x="2244" y="1767"/>
                  </a:lnTo>
                  <a:lnTo>
                    <a:pt x="2227" y="1773"/>
                  </a:lnTo>
                  <a:lnTo>
                    <a:pt x="2212" y="1777"/>
                  </a:lnTo>
                  <a:lnTo>
                    <a:pt x="2198" y="1779"/>
                  </a:lnTo>
                  <a:lnTo>
                    <a:pt x="2186" y="1781"/>
                  </a:lnTo>
                  <a:lnTo>
                    <a:pt x="2168" y="1784"/>
                  </a:lnTo>
                  <a:lnTo>
                    <a:pt x="2163" y="1784"/>
                  </a:lnTo>
                  <a:lnTo>
                    <a:pt x="2162" y="1785"/>
                  </a:lnTo>
                  <a:lnTo>
                    <a:pt x="2159" y="1787"/>
                  </a:lnTo>
                  <a:lnTo>
                    <a:pt x="2155" y="1774"/>
                  </a:lnTo>
                  <a:lnTo>
                    <a:pt x="2151" y="1762"/>
                  </a:lnTo>
                  <a:lnTo>
                    <a:pt x="2149" y="1750"/>
                  </a:lnTo>
                  <a:lnTo>
                    <a:pt x="2148" y="1739"/>
                  </a:lnTo>
                  <a:lnTo>
                    <a:pt x="2148" y="1687"/>
                  </a:lnTo>
                  <a:lnTo>
                    <a:pt x="2148" y="1659"/>
                  </a:lnTo>
                  <a:lnTo>
                    <a:pt x="2148" y="1650"/>
                  </a:lnTo>
                  <a:lnTo>
                    <a:pt x="2148" y="1647"/>
                  </a:lnTo>
                  <a:lnTo>
                    <a:pt x="2057" y="1647"/>
                  </a:lnTo>
                  <a:lnTo>
                    <a:pt x="2057" y="1557"/>
                  </a:lnTo>
                  <a:lnTo>
                    <a:pt x="2062" y="1554"/>
                  </a:lnTo>
                  <a:lnTo>
                    <a:pt x="2072" y="1543"/>
                  </a:lnTo>
                  <a:lnTo>
                    <a:pt x="2091" y="1529"/>
                  </a:lnTo>
                  <a:lnTo>
                    <a:pt x="2114" y="1511"/>
                  </a:lnTo>
                  <a:lnTo>
                    <a:pt x="2127" y="1504"/>
                  </a:lnTo>
                  <a:lnTo>
                    <a:pt x="2141" y="1495"/>
                  </a:lnTo>
                  <a:lnTo>
                    <a:pt x="2156" y="1488"/>
                  </a:lnTo>
                  <a:lnTo>
                    <a:pt x="2171" y="1481"/>
                  </a:lnTo>
                  <a:lnTo>
                    <a:pt x="2188" y="1474"/>
                  </a:lnTo>
                  <a:lnTo>
                    <a:pt x="2204" y="1470"/>
                  </a:lnTo>
                  <a:lnTo>
                    <a:pt x="2222" y="1468"/>
                  </a:lnTo>
                  <a:lnTo>
                    <a:pt x="2238" y="1467"/>
                  </a:lnTo>
                  <a:lnTo>
                    <a:pt x="2254" y="1466"/>
                  </a:lnTo>
                  <a:lnTo>
                    <a:pt x="2268" y="1462"/>
                  </a:lnTo>
                  <a:lnTo>
                    <a:pt x="2281" y="1458"/>
                  </a:lnTo>
                  <a:lnTo>
                    <a:pt x="2292" y="1453"/>
                  </a:lnTo>
                  <a:lnTo>
                    <a:pt x="2302" y="1445"/>
                  </a:lnTo>
                  <a:lnTo>
                    <a:pt x="2312" y="1437"/>
                  </a:lnTo>
                  <a:lnTo>
                    <a:pt x="2321" y="1430"/>
                  </a:lnTo>
                  <a:lnTo>
                    <a:pt x="2329" y="1421"/>
                  </a:lnTo>
                  <a:lnTo>
                    <a:pt x="2338" y="1412"/>
                  </a:lnTo>
                  <a:lnTo>
                    <a:pt x="2347" y="1405"/>
                  </a:lnTo>
                  <a:lnTo>
                    <a:pt x="2355" y="1397"/>
                  </a:lnTo>
                  <a:lnTo>
                    <a:pt x="2366" y="1390"/>
                  </a:lnTo>
                  <a:lnTo>
                    <a:pt x="2377" y="1384"/>
                  </a:lnTo>
                  <a:lnTo>
                    <a:pt x="2389" y="1380"/>
                  </a:lnTo>
                  <a:lnTo>
                    <a:pt x="2403" y="1377"/>
                  </a:lnTo>
                  <a:lnTo>
                    <a:pt x="2420" y="1375"/>
                  </a:lnTo>
                  <a:lnTo>
                    <a:pt x="2427" y="1375"/>
                  </a:lnTo>
                  <a:lnTo>
                    <a:pt x="2435" y="1373"/>
                  </a:lnTo>
                  <a:lnTo>
                    <a:pt x="2440" y="1369"/>
                  </a:lnTo>
                  <a:lnTo>
                    <a:pt x="2446" y="1365"/>
                  </a:lnTo>
                  <a:lnTo>
                    <a:pt x="2450" y="1358"/>
                  </a:lnTo>
                  <a:lnTo>
                    <a:pt x="2453" y="1350"/>
                  </a:lnTo>
                  <a:lnTo>
                    <a:pt x="2457" y="1343"/>
                  </a:lnTo>
                  <a:lnTo>
                    <a:pt x="2458" y="1333"/>
                  </a:lnTo>
                  <a:lnTo>
                    <a:pt x="2459" y="1323"/>
                  </a:lnTo>
                  <a:lnTo>
                    <a:pt x="2460" y="1312"/>
                  </a:lnTo>
                  <a:lnTo>
                    <a:pt x="2460" y="1301"/>
                  </a:lnTo>
                  <a:lnTo>
                    <a:pt x="2460" y="1289"/>
                  </a:lnTo>
                  <a:lnTo>
                    <a:pt x="2458" y="1266"/>
                  </a:lnTo>
                  <a:lnTo>
                    <a:pt x="2453" y="1239"/>
                  </a:lnTo>
                  <a:lnTo>
                    <a:pt x="2449" y="1214"/>
                  </a:lnTo>
                  <a:lnTo>
                    <a:pt x="2444" y="1190"/>
                  </a:lnTo>
                  <a:lnTo>
                    <a:pt x="2438" y="1166"/>
                  </a:lnTo>
                  <a:lnTo>
                    <a:pt x="2433" y="1146"/>
                  </a:lnTo>
                  <a:lnTo>
                    <a:pt x="2424" y="1115"/>
                  </a:lnTo>
                  <a:lnTo>
                    <a:pt x="2420" y="1103"/>
                  </a:lnTo>
                  <a:lnTo>
                    <a:pt x="2424" y="1103"/>
                  </a:lnTo>
                  <a:lnTo>
                    <a:pt x="2434" y="1102"/>
                  </a:lnTo>
                  <a:lnTo>
                    <a:pt x="2440" y="1101"/>
                  </a:lnTo>
                  <a:lnTo>
                    <a:pt x="2449" y="1099"/>
                  </a:lnTo>
                  <a:lnTo>
                    <a:pt x="2457" y="1096"/>
                  </a:lnTo>
                  <a:lnTo>
                    <a:pt x="2465" y="1092"/>
                  </a:lnTo>
                  <a:lnTo>
                    <a:pt x="2474" y="1088"/>
                  </a:lnTo>
                  <a:lnTo>
                    <a:pt x="2482" y="1082"/>
                  </a:lnTo>
                  <a:lnTo>
                    <a:pt x="2489" y="1074"/>
                  </a:lnTo>
                  <a:lnTo>
                    <a:pt x="2496" y="1065"/>
                  </a:lnTo>
                  <a:lnTo>
                    <a:pt x="2502" y="1055"/>
                  </a:lnTo>
                  <a:lnTo>
                    <a:pt x="2507" y="1044"/>
                  </a:lnTo>
                  <a:lnTo>
                    <a:pt x="2510" y="1029"/>
                  </a:lnTo>
                  <a:lnTo>
                    <a:pt x="2510" y="1013"/>
                  </a:lnTo>
                  <a:lnTo>
                    <a:pt x="2510" y="984"/>
                  </a:lnTo>
                  <a:lnTo>
                    <a:pt x="2509" y="961"/>
                  </a:lnTo>
                  <a:lnTo>
                    <a:pt x="2508" y="952"/>
                  </a:lnTo>
                  <a:lnTo>
                    <a:pt x="2506" y="944"/>
                  </a:lnTo>
                  <a:lnTo>
                    <a:pt x="2502" y="939"/>
                  </a:lnTo>
                  <a:lnTo>
                    <a:pt x="2499" y="934"/>
                  </a:lnTo>
                  <a:lnTo>
                    <a:pt x="2495" y="930"/>
                  </a:lnTo>
                  <a:lnTo>
                    <a:pt x="2488" y="927"/>
                  </a:lnTo>
                  <a:lnTo>
                    <a:pt x="2481" y="925"/>
                  </a:lnTo>
                  <a:lnTo>
                    <a:pt x="2472" y="924"/>
                  </a:lnTo>
                  <a:lnTo>
                    <a:pt x="2450" y="923"/>
                  </a:lnTo>
                  <a:lnTo>
                    <a:pt x="2420" y="923"/>
                  </a:lnTo>
                  <a:lnTo>
                    <a:pt x="2378" y="923"/>
                  </a:lnTo>
                  <a:lnTo>
                    <a:pt x="2325" y="923"/>
                  </a:lnTo>
                  <a:lnTo>
                    <a:pt x="2265" y="923"/>
                  </a:lnTo>
                  <a:lnTo>
                    <a:pt x="2204" y="923"/>
                  </a:lnTo>
                  <a:lnTo>
                    <a:pt x="2148" y="923"/>
                  </a:lnTo>
                  <a:lnTo>
                    <a:pt x="2101" y="923"/>
                  </a:lnTo>
                  <a:lnTo>
                    <a:pt x="2069" y="923"/>
                  </a:lnTo>
                  <a:lnTo>
                    <a:pt x="2057" y="923"/>
                  </a:lnTo>
                  <a:lnTo>
                    <a:pt x="2053" y="926"/>
                  </a:lnTo>
                  <a:lnTo>
                    <a:pt x="2041" y="937"/>
                  </a:lnTo>
                  <a:lnTo>
                    <a:pt x="2023" y="951"/>
                  </a:lnTo>
                  <a:lnTo>
                    <a:pt x="2001" y="967"/>
                  </a:lnTo>
                  <a:lnTo>
                    <a:pt x="1986" y="976"/>
                  </a:lnTo>
                  <a:lnTo>
                    <a:pt x="1972" y="985"/>
                  </a:lnTo>
                  <a:lnTo>
                    <a:pt x="1958" y="992"/>
                  </a:lnTo>
                  <a:lnTo>
                    <a:pt x="1942" y="999"/>
                  </a:lnTo>
                  <a:lnTo>
                    <a:pt x="1925" y="1004"/>
                  </a:lnTo>
                  <a:lnTo>
                    <a:pt x="1909" y="1010"/>
                  </a:lnTo>
                  <a:lnTo>
                    <a:pt x="1893" y="1012"/>
                  </a:lnTo>
                  <a:lnTo>
                    <a:pt x="1875" y="1013"/>
                  </a:lnTo>
                  <a:lnTo>
                    <a:pt x="1842" y="1013"/>
                  </a:lnTo>
                  <a:lnTo>
                    <a:pt x="1809" y="1013"/>
                  </a:lnTo>
                  <a:lnTo>
                    <a:pt x="1779" y="1013"/>
                  </a:lnTo>
                  <a:lnTo>
                    <a:pt x="1751" y="1013"/>
                  </a:lnTo>
                  <a:lnTo>
                    <a:pt x="1727" y="1013"/>
                  </a:lnTo>
                  <a:lnTo>
                    <a:pt x="1710" y="1013"/>
                  </a:lnTo>
                  <a:lnTo>
                    <a:pt x="1698" y="1013"/>
                  </a:lnTo>
                  <a:lnTo>
                    <a:pt x="1694" y="1013"/>
                  </a:lnTo>
                  <a:lnTo>
                    <a:pt x="1513" y="1195"/>
                  </a:lnTo>
                  <a:lnTo>
                    <a:pt x="1422" y="1195"/>
                  </a:lnTo>
                  <a:lnTo>
                    <a:pt x="1150" y="1467"/>
                  </a:lnTo>
                  <a:lnTo>
                    <a:pt x="969" y="1467"/>
                  </a:lnTo>
                  <a:lnTo>
                    <a:pt x="877" y="1557"/>
                  </a:lnTo>
                  <a:lnTo>
                    <a:pt x="515" y="1557"/>
                  </a:lnTo>
                  <a:lnTo>
                    <a:pt x="243" y="1739"/>
                  </a:lnTo>
                  <a:lnTo>
                    <a:pt x="239" y="1742"/>
                  </a:lnTo>
                  <a:lnTo>
                    <a:pt x="228" y="1752"/>
                  </a:lnTo>
                  <a:lnTo>
                    <a:pt x="219" y="1757"/>
                  </a:lnTo>
                  <a:lnTo>
                    <a:pt x="209" y="1763"/>
                  </a:lnTo>
                  <a:lnTo>
                    <a:pt x="198" y="1768"/>
                  </a:lnTo>
                  <a:lnTo>
                    <a:pt x="186" y="1773"/>
                  </a:lnTo>
                  <a:lnTo>
                    <a:pt x="173" y="1776"/>
                  </a:lnTo>
                  <a:lnTo>
                    <a:pt x="159" y="1778"/>
                  </a:lnTo>
                  <a:lnTo>
                    <a:pt x="152" y="1779"/>
                  </a:lnTo>
                  <a:lnTo>
                    <a:pt x="144" y="1779"/>
                  </a:lnTo>
                  <a:lnTo>
                    <a:pt x="136" y="1778"/>
                  </a:lnTo>
                  <a:lnTo>
                    <a:pt x="129" y="1777"/>
                  </a:lnTo>
                  <a:lnTo>
                    <a:pt x="120" y="1775"/>
                  </a:lnTo>
                  <a:lnTo>
                    <a:pt x="112" y="1773"/>
                  </a:lnTo>
                  <a:lnTo>
                    <a:pt x="104" y="1769"/>
                  </a:lnTo>
                  <a:lnTo>
                    <a:pt x="95" y="1765"/>
                  </a:lnTo>
                  <a:lnTo>
                    <a:pt x="87" y="1760"/>
                  </a:lnTo>
                  <a:lnTo>
                    <a:pt x="79" y="1754"/>
                  </a:lnTo>
                  <a:lnTo>
                    <a:pt x="70" y="1747"/>
                  </a:lnTo>
                  <a:lnTo>
                    <a:pt x="61" y="1739"/>
                  </a:lnTo>
                  <a:lnTo>
                    <a:pt x="42" y="1719"/>
                  </a:lnTo>
                  <a:lnTo>
                    <a:pt x="25" y="1703"/>
                  </a:lnTo>
                  <a:lnTo>
                    <a:pt x="12" y="1689"/>
                  </a:lnTo>
                  <a:lnTo>
                    <a:pt x="0" y="1678"/>
                  </a:lnTo>
                  <a:lnTo>
                    <a:pt x="16" y="1673"/>
                  </a:lnTo>
                  <a:lnTo>
                    <a:pt x="29" y="1668"/>
                  </a:lnTo>
                  <a:lnTo>
                    <a:pt x="38" y="1663"/>
                  </a:lnTo>
                  <a:lnTo>
                    <a:pt x="47" y="1658"/>
                  </a:lnTo>
                  <a:lnTo>
                    <a:pt x="58" y="1651"/>
                  </a:lnTo>
                  <a:lnTo>
                    <a:pt x="61" y="1647"/>
                  </a:lnTo>
                  <a:lnTo>
                    <a:pt x="153" y="1557"/>
                  </a:lnTo>
                  <a:lnTo>
                    <a:pt x="165" y="1554"/>
                  </a:lnTo>
                  <a:lnTo>
                    <a:pt x="196" y="1543"/>
                  </a:lnTo>
                  <a:lnTo>
                    <a:pt x="243" y="1529"/>
                  </a:lnTo>
                  <a:lnTo>
                    <a:pt x="300" y="1511"/>
                  </a:lnTo>
                  <a:lnTo>
                    <a:pt x="361" y="1495"/>
                  </a:lnTo>
                  <a:lnTo>
                    <a:pt x="420" y="1481"/>
                  </a:lnTo>
                  <a:lnTo>
                    <a:pt x="448" y="1474"/>
                  </a:lnTo>
                  <a:lnTo>
                    <a:pt x="474" y="1470"/>
                  </a:lnTo>
                  <a:lnTo>
                    <a:pt x="497" y="1468"/>
                  </a:lnTo>
                  <a:lnTo>
                    <a:pt x="515" y="1467"/>
                  </a:lnTo>
                  <a:lnTo>
                    <a:pt x="524" y="1466"/>
                  </a:lnTo>
                  <a:lnTo>
                    <a:pt x="531" y="1465"/>
                  </a:lnTo>
                  <a:lnTo>
                    <a:pt x="538" y="1462"/>
                  </a:lnTo>
                  <a:lnTo>
                    <a:pt x="546" y="1459"/>
                  </a:lnTo>
                  <a:lnTo>
                    <a:pt x="551" y="1455"/>
                  </a:lnTo>
                  <a:lnTo>
                    <a:pt x="558" y="1449"/>
                  </a:lnTo>
                  <a:lnTo>
                    <a:pt x="563" y="1444"/>
                  </a:lnTo>
                  <a:lnTo>
                    <a:pt x="567" y="1439"/>
                  </a:lnTo>
                  <a:lnTo>
                    <a:pt x="576" y="1424"/>
                  </a:lnTo>
                  <a:lnTo>
                    <a:pt x="584" y="1409"/>
                  </a:lnTo>
                  <a:lnTo>
                    <a:pt x="590" y="1393"/>
                  </a:lnTo>
                  <a:lnTo>
                    <a:pt x="595" y="1375"/>
                  </a:lnTo>
                  <a:lnTo>
                    <a:pt x="598" y="1359"/>
                  </a:lnTo>
                  <a:lnTo>
                    <a:pt x="601" y="1343"/>
                  </a:lnTo>
                  <a:lnTo>
                    <a:pt x="603" y="1328"/>
                  </a:lnTo>
                  <a:lnTo>
                    <a:pt x="604" y="1313"/>
                  </a:lnTo>
                  <a:lnTo>
                    <a:pt x="605" y="1293"/>
                  </a:lnTo>
                  <a:lnTo>
                    <a:pt x="605" y="1285"/>
                  </a:lnTo>
                  <a:lnTo>
                    <a:pt x="598" y="1281"/>
                  </a:lnTo>
                  <a:lnTo>
                    <a:pt x="577" y="1270"/>
                  </a:lnTo>
                  <a:lnTo>
                    <a:pt x="549" y="1251"/>
                  </a:lnTo>
                  <a:lnTo>
                    <a:pt x="515" y="1229"/>
                  </a:lnTo>
                  <a:lnTo>
                    <a:pt x="498" y="1215"/>
                  </a:lnTo>
                  <a:lnTo>
                    <a:pt x="481" y="1201"/>
                  </a:lnTo>
                  <a:lnTo>
                    <a:pt x="466" y="1186"/>
                  </a:lnTo>
                  <a:lnTo>
                    <a:pt x="453" y="1171"/>
                  </a:lnTo>
                  <a:lnTo>
                    <a:pt x="447" y="1162"/>
                  </a:lnTo>
                  <a:lnTo>
                    <a:pt x="441" y="1155"/>
                  </a:lnTo>
                  <a:lnTo>
                    <a:pt x="437" y="1146"/>
                  </a:lnTo>
                  <a:lnTo>
                    <a:pt x="432" y="1138"/>
                  </a:lnTo>
                  <a:lnTo>
                    <a:pt x="429" y="1129"/>
                  </a:lnTo>
                  <a:lnTo>
                    <a:pt x="427" y="1121"/>
                  </a:lnTo>
                  <a:lnTo>
                    <a:pt x="425" y="1112"/>
                  </a:lnTo>
                  <a:lnTo>
                    <a:pt x="425" y="1103"/>
                  </a:lnTo>
                  <a:lnTo>
                    <a:pt x="425" y="1084"/>
                  </a:lnTo>
                  <a:lnTo>
                    <a:pt x="425" y="1062"/>
                  </a:lnTo>
                  <a:lnTo>
                    <a:pt x="425" y="1038"/>
                  </a:lnTo>
                  <a:lnTo>
                    <a:pt x="425" y="1013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250"/>
            <p:cNvSpPr>
              <a:spLocks noChangeAspect="1"/>
            </p:cNvSpPr>
            <p:nvPr/>
          </p:nvSpPr>
          <p:spPr bwMode="auto">
            <a:xfrm>
              <a:off x="5568" y="1727"/>
              <a:ext cx="451" cy="251"/>
            </a:xfrm>
            <a:custGeom>
              <a:avLst/>
              <a:gdLst>
                <a:gd name="T0" fmla="*/ 0 w 3403"/>
                <a:gd name="T1" fmla="*/ 0 h 1787"/>
                <a:gd name="T2" fmla="*/ 0 w 3403"/>
                <a:gd name="T3" fmla="*/ 0 h 1787"/>
                <a:gd name="T4" fmla="*/ 0 w 3403"/>
                <a:gd name="T5" fmla="*/ 0 h 1787"/>
                <a:gd name="T6" fmla="*/ 0 w 3403"/>
                <a:gd name="T7" fmla="*/ 0 h 1787"/>
                <a:gd name="T8" fmla="*/ 0 w 3403"/>
                <a:gd name="T9" fmla="*/ 0 h 1787"/>
                <a:gd name="T10" fmla="*/ 0 w 3403"/>
                <a:gd name="T11" fmla="*/ 0 h 1787"/>
                <a:gd name="T12" fmla="*/ 0 w 3403"/>
                <a:gd name="T13" fmla="*/ 0 h 1787"/>
                <a:gd name="T14" fmla="*/ 0 w 3403"/>
                <a:gd name="T15" fmla="*/ 0 h 1787"/>
                <a:gd name="T16" fmla="*/ 0 w 3403"/>
                <a:gd name="T17" fmla="*/ 0 h 1787"/>
                <a:gd name="T18" fmla="*/ 0 w 3403"/>
                <a:gd name="T19" fmla="*/ 0 h 1787"/>
                <a:gd name="T20" fmla="*/ 0 w 3403"/>
                <a:gd name="T21" fmla="*/ 0 h 1787"/>
                <a:gd name="T22" fmla="*/ 0 w 3403"/>
                <a:gd name="T23" fmla="*/ 0 h 1787"/>
                <a:gd name="T24" fmla="*/ 0 w 3403"/>
                <a:gd name="T25" fmla="*/ 0 h 1787"/>
                <a:gd name="T26" fmla="*/ 0 w 3403"/>
                <a:gd name="T27" fmla="*/ 0 h 1787"/>
                <a:gd name="T28" fmla="*/ 0 w 3403"/>
                <a:gd name="T29" fmla="*/ 0 h 1787"/>
                <a:gd name="T30" fmla="*/ 0 w 3403"/>
                <a:gd name="T31" fmla="*/ 0 h 1787"/>
                <a:gd name="T32" fmla="*/ 0 w 3403"/>
                <a:gd name="T33" fmla="*/ 0 h 1787"/>
                <a:gd name="T34" fmla="*/ 0 w 3403"/>
                <a:gd name="T35" fmla="*/ 0 h 1787"/>
                <a:gd name="T36" fmla="*/ 0 w 3403"/>
                <a:gd name="T37" fmla="*/ 0 h 1787"/>
                <a:gd name="T38" fmla="*/ 0 w 3403"/>
                <a:gd name="T39" fmla="*/ 0 h 1787"/>
                <a:gd name="T40" fmla="*/ 0 w 3403"/>
                <a:gd name="T41" fmla="*/ 0 h 1787"/>
                <a:gd name="T42" fmla="*/ 0 w 3403"/>
                <a:gd name="T43" fmla="*/ 0 h 1787"/>
                <a:gd name="T44" fmla="*/ 0 w 3403"/>
                <a:gd name="T45" fmla="*/ 0 h 1787"/>
                <a:gd name="T46" fmla="*/ 0 w 3403"/>
                <a:gd name="T47" fmla="*/ 0 h 1787"/>
                <a:gd name="T48" fmla="*/ 0 w 3403"/>
                <a:gd name="T49" fmla="*/ 0 h 1787"/>
                <a:gd name="T50" fmla="*/ 0 w 3403"/>
                <a:gd name="T51" fmla="*/ 0 h 1787"/>
                <a:gd name="T52" fmla="*/ 0 w 3403"/>
                <a:gd name="T53" fmla="*/ 0 h 1787"/>
                <a:gd name="T54" fmla="*/ 0 w 3403"/>
                <a:gd name="T55" fmla="*/ 0 h 1787"/>
                <a:gd name="T56" fmla="*/ 0 w 3403"/>
                <a:gd name="T57" fmla="*/ 0 h 1787"/>
                <a:gd name="T58" fmla="*/ 0 w 3403"/>
                <a:gd name="T59" fmla="*/ 0 h 1787"/>
                <a:gd name="T60" fmla="*/ 0 w 3403"/>
                <a:gd name="T61" fmla="*/ 0 h 1787"/>
                <a:gd name="T62" fmla="*/ 0 w 3403"/>
                <a:gd name="T63" fmla="*/ 0 h 1787"/>
                <a:gd name="T64" fmla="*/ 0 w 3403"/>
                <a:gd name="T65" fmla="*/ 0 h 1787"/>
                <a:gd name="T66" fmla="*/ 0 w 3403"/>
                <a:gd name="T67" fmla="*/ 0 h 1787"/>
                <a:gd name="T68" fmla="*/ 0 w 3403"/>
                <a:gd name="T69" fmla="*/ 0 h 1787"/>
                <a:gd name="T70" fmla="*/ 0 w 3403"/>
                <a:gd name="T71" fmla="*/ 0 h 1787"/>
                <a:gd name="T72" fmla="*/ 0 w 3403"/>
                <a:gd name="T73" fmla="*/ 0 h 1787"/>
                <a:gd name="T74" fmla="*/ 0 w 3403"/>
                <a:gd name="T75" fmla="*/ 0 h 1787"/>
                <a:gd name="T76" fmla="*/ 0 w 3403"/>
                <a:gd name="T77" fmla="*/ 0 h 1787"/>
                <a:gd name="T78" fmla="*/ 0 w 3403"/>
                <a:gd name="T79" fmla="*/ 0 h 1787"/>
                <a:gd name="T80" fmla="*/ 0 w 3403"/>
                <a:gd name="T81" fmla="*/ 0 h 1787"/>
                <a:gd name="T82" fmla="*/ 0 w 3403"/>
                <a:gd name="T83" fmla="*/ 0 h 1787"/>
                <a:gd name="T84" fmla="*/ 0 w 3403"/>
                <a:gd name="T85" fmla="*/ 0 h 1787"/>
                <a:gd name="T86" fmla="*/ 0 w 3403"/>
                <a:gd name="T87" fmla="*/ 0 h 1787"/>
                <a:gd name="T88" fmla="*/ 0 w 3403"/>
                <a:gd name="T89" fmla="*/ 0 h 1787"/>
                <a:gd name="T90" fmla="*/ 0 w 3403"/>
                <a:gd name="T91" fmla="*/ 0 h 1787"/>
                <a:gd name="T92" fmla="*/ 0 w 3403"/>
                <a:gd name="T93" fmla="*/ 0 h 1787"/>
                <a:gd name="T94" fmla="*/ 0 w 3403"/>
                <a:gd name="T95" fmla="*/ 0 h 1787"/>
                <a:gd name="T96" fmla="*/ 0 w 3403"/>
                <a:gd name="T97" fmla="*/ 0 h 1787"/>
                <a:gd name="T98" fmla="*/ 0 w 3403"/>
                <a:gd name="T99" fmla="*/ 0 h 1787"/>
                <a:gd name="T100" fmla="*/ 0 w 3403"/>
                <a:gd name="T101" fmla="*/ 0 h 1787"/>
                <a:gd name="T102" fmla="*/ 0 w 3403"/>
                <a:gd name="T103" fmla="*/ 0 h 1787"/>
                <a:gd name="T104" fmla="*/ 0 w 3403"/>
                <a:gd name="T105" fmla="*/ 0 h 1787"/>
                <a:gd name="T106" fmla="*/ 0 w 3403"/>
                <a:gd name="T107" fmla="*/ 0 h 1787"/>
                <a:gd name="T108" fmla="*/ 0 w 3403"/>
                <a:gd name="T109" fmla="*/ 0 h 1787"/>
                <a:gd name="T110" fmla="*/ 0 w 3403"/>
                <a:gd name="T111" fmla="*/ 0 h 1787"/>
                <a:gd name="T112" fmla="*/ 0 w 3403"/>
                <a:gd name="T113" fmla="*/ 0 h 1787"/>
                <a:gd name="T114" fmla="*/ 0 w 3403"/>
                <a:gd name="T115" fmla="*/ 0 h 1787"/>
                <a:gd name="T116" fmla="*/ 0 w 3403"/>
                <a:gd name="T117" fmla="*/ 0 h 1787"/>
                <a:gd name="T118" fmla="*/ 0 w 3403"/>
                <a:gd name="T119" fmla="*/ 0 h 1787"/>
                <a:gd name="T120" fmla="*/ 0 w 3403"/>
                <a:gd name="T121" fmla="*/ 0 h 1787"/>
                <a:gd name="T122" fmla="*/ 0 w 3403"/>
                <a:gd name="T123" fmla="*/ 0 h 17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03"/>
                <a:gd name="T187" fmla="*/ 0 h 1787"/>
                <a:gd name="T188" fmla="*/ 3403 w 3403"/>
                <a:gd name="T189" fmla="*/ 1787 h 17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03" h="1787">
                  <a:moveTo>
                    <a:pt x="425" y="1013"/>
                  </a:moveTo>
                  <a:lnTo>
                    <a:pt x="432" y="1013"/>
                  </a:lnTo>
                  <a:lnTo>
                    <a:pt x="453" y="1012"/>
                  </a:lnTo>
                  <a:lnTo>
                    <a:pt x="485" y="1011"/>
                  </a:lnTo>
                  <a:lnTo>
                    <a:pt x="521" y="1007"/>
                  </a:lnTo>
                  <a:lnTo>
                    <a:pt x="540" y="1004"/>
                  </a:lnTo>
                  <a:lnTo>
                    <a:pt x="559" y="1001"/>
                  </a:lnTo>
                  <a:lnTo>
                    <a:pt x="578" y="997"/>
                  </a:lnTo>
                  <a:lnTo>
                    <a:pt x="596" y="992"/>
                  </a:lnTo>
                  <a:lnTo>
                    <a:pt x="612" y="987"/>
                  </a:lnTo>
                  <a:lnTo>
                    <a:pt x="627" y="980"/>
                  </a:lnTo>
                  <a:lnTo>
                    <a:pt x="634" y="977"/>
                  </a:lnTo>
                  <a:lnTo>
                    <a:pt x="639" y="973"/>
                  </a:lnTo>
                  <a:lnTo>
                    <a:pt x="645" y="968"/>
                  </a:lnTo>
                  <a:lnTo>
                    <a:pt x="649" y="964"/>
                  </a:lnTo>
                  <a:lnTo>
                    <a:pt x="653" y="960"/>
                  </a:lnTo>
                  <a:lnTo>
                    <a:pt x="660" y="955"/>
                  </a:lnTo>
                  <a:lnTo>
                    <a:pt x="666" y="950"/>
                  </a:lnTo>
                  <a:lnTo>
                    <a:pt x="675" y="946"/>
                  </a:lnTo>
                  <a:lnTo>
                    <a:pt x="695" y="937"/>
                  </a:lnTo>
                  <a:lnTo>
                    <a:pt x="718" y="927"/>
                  </a:lnTo>
                  <a:lnTo>
                    <a:pt x="771" y="909"/>
                  </a:lnTo>
                  <a:lnTo>
                    <a:pt x="830" y="889"/>
                  </a:lnTo>
                  <a:lnTo>
                    <a:pt x="860" y="878"/>
                  </a:lnTo>
                  <a:lnTo>
                    <a:pt x="888" y="868"/>
                  </a:lnTo>
                  <a:lnTo>
                    <a:pt x="917" y="857"/>
                  </a:lnTo>
                  <a:lnTo>
                    <a:pt x="942" y="845"/>
                  </a:lnTo>
                  <a:lnTo>
                    <a:pt x="965" y="835"/>
                  </a:lnTo>
                  <a:lnTo>
                    <a:pt x="984" y="823"/>
                  </a:lnTo>
                  <a:lnTo>
                    <a:pt x="993" y="816"/>
                  </a:lnTo>
                  <a:lnTo>
                    <a:pt x="999" y="811"/>
                  </a:lnTo>
                  <a:lnTo>
                    <a:pt x="1005" y="804"/>
                  </a:lnTo>
                  <a:lnTo>
                    <a:pt x="1010" y="798"/>
                  </a:lnTo>
                  <a:lnTo>
                    <a:pt x="1024" y="771"/>
                  </a:lnTo>
                  <a:lnTo>
                    <a:pt x="1039" y="744"/>
                  </a:lnTo>
                  <a:lnTo>
                    <a:pt x="1045" y="730"/>
                  </a:lnTo>
                  <a:lnTo>
                    <a:pt x="1053" y="717"/>
                  </a:lnTo>
                  <a:lnTo>
                    <a:pt x="1061" y="704"/>
                  </a:lnTo>
                  <a:lnTo>
                    <a:pt x="1070" y="692"/>
                  </a:lnTo>
                  <a:lnTo>
                    <a:pt x="1081" y="680"/>
                  </a:lnTo>
                  <a:lnTo>
                    <a:pt x="1093" y="668"/>
                  </a:lnTo>
                  <a:lnTo>
                    <a:pt x="1106" y="657"/>
                  </a:lnTo>
                  <a:lnTo>
                    <a:pt x="1121" y="647"/>
                  </a:lnTo>
                  <a:lnTo>
                    <a:pt x="1139" y="638"/>
                  </a:lnTo>
                  <a:lnTo>
                    <a:pt x="1158" y="630"/>
                  </a:lnTo>
                  <a:lnTo>
                    <a:pt x="1180" y="622"/>
                  </a:lnTo>
                  <a:lnTo>
                    <a:pt x="1204" y="617"/>
                  </a:lnTo>
                  <a:lnTo>
                    <a:pt x="1230" y="610"/>
                  </a:lnTo>
                  <a:lnTo>
                    <a:pt x="1255" y="603"/>
                  </a:lnTo>
                  <a:lnTo>
                    <a:pt x="1279" y="593"/>
                  </a:lnTo>
                  <a:lnTo>
                    <a:pt x="1303" y="582"/>
                  </a:lnTo>
                  <a:lnTo>
                    <a:pt x="1325" y="569"/>
                  </a:lnTo>
                  <a:lnTo>
                    <a:pt x="1347" y="555"/>
                  </a:lnTo>
                  <a:lnTo>
                    <a:pt x="1367" y="540"/>
                  </a:lnTo>
                  <a:lnTo>
                    <a:pt x="1387" y="523"/>
                  </a:lnTo>
                  <a:lnTo>
                    <a:pt x="1405" y="506"/>
                  </a:lnTo>
                  <a:lnTo>
                    <a:pt x="1422" y="487"/>
                  </a:lnTo>
                  <a:lnTo>
                    <a:pt x="1438" y="469"/>
                  </a:lnTo>
                  <a:lnTo>
                    <a:pt x="1452" y="449"/>
                  </a:lnTo>
                  <a:lnTo>
                    <a:pt x="1465" y="429"/>
                  </a:lnTo>
                  <a:lnTo>
                    <a:pt x="1477" y="409"/>
                  </a:lnTo>
                  <a:lnTo>
                    <a:pt x="1487" y="388"/>
                  </a:lnTo>
                  <a:lnTo>
                    <a:pt x="1496" y="367"/>
                  </a:lnTo>
                  <a:lnTo>
                    <a:pt x="1509" y="327"/>
                  </a:lnTo>
                  <a:lnTo>
                    <a:pt x="1518" y="292"/>
                  </a:lnTo>
                  <a:lnTo>
                    <a:pt x="1523" y="276"/>
                  </a:lnTo>
                  <a:lnTo>
                    <a:pt x="1528" y="261"/>
                  </a:lnTo>
                  <a:lnTo>
                    <a:pt x="1534" y="248"/>
                  </a:lnTo>
                  <a:lnTo>
                    <a:pt x="1541" y="235"/>
                  </a:lnTo>
                  <a:lnTo>
                    <a:pt x="1545" y="230"/>
                  </a:lnTo>
                  <a:lnTo>
                    <a:pt x="1550" y="224"/>
                  </a:lnTo>
                  <a:lnTo>
                    <a:pt x="1554" y="219"/>
                  </a:lnTo>
                  <a:lnTo>
                    <a:pt x="1561" y="214"/>
                  </a:lnTo>
                  <a:lnTo>
                    <a:pt x="1566" y="210"/>
                  </a:lnTo>
                  <a:lnTo>
                    <a:pt x="1574" y="206"/>
                  </a:lnTo>
                  <a:lnTo>
                    <a:pt x="1582" y="202"/>
                  </a:lnTo>
                  <a:lnTo>
                    <a:pt x="1589" y="199"/>
                  </a:lnTo>
                  <a:lnTo>
                    <a:pt x="1599" y="196"/>
                  </a:lnTo>
                  <a:lnTo>
                    <a:pt x="1609" y="194"/>
                  </a:lnTo>
                  <a:lnTo>
                    <a:pt x="1620" y="191"/>
                  </a:lnTo>
                  <a:lnTo>
                    <a:pt x="1632" y="189"/>
                  </a:lnTo>
                  <a:lnTo>
                    <a:pt x="1659" y="187"/>
                  </a:lnTo>
                  <a:lnTo>
                    <a:pt x="1690" y="187"/>
                  </a:lnTo>
                  <a:lnTo>
                    <a:pt x="1707" y="187"/>
                  </a:lnTo>
                  <a:lnTo>
                    <a:pt x="1723" y="188"/>
                  </a:lnTo>
                  <a:lnTo>
                    <a:pt x="1738" y="189"/>
                  </a:lnTo>
                  <a:lnTo>
                    <a:pt x="1754" y="191"/>
                  </a:lnTo>
                  <a:lnTo>
                    <a:pt x="1781" y="197"/>
                  </a:lnTo>
                  <a:lnTo>
                    <a:pt x="1807" y="204"/>
                  </a:lnTo>
                  <a:lnTo>
                    <a:pt x="1831" y="213"/>
                  </a:lnTo>
                  <a:lnTo>
                    <a:pt x="1854" y="222"/>
                  </a:lnTo>
                  <a:lnTo>
                    <a:pt x="1875" y="233"/>
                  </a:lnTo>
                  <a:lnTo>
                    <a:pt x="1895" y="244"/>
                  </a:lnTo>
                  <a:lnTo>
                    <a:pt x="1932" y="265"/>
                  </a:lnTo>
                  <a:lnTo>
                    <a:pt x="1968" y="286"/>
                  </a:lnTo>
                  <a:lnTo>
                    <a:pt x="1984" y="295"/>
                  </a:lnTo>
                  <a:lnTo>
                    <a:pt x="2002" y="302"/>
                  </a:lnTo>
                  <a:lnTo>
                    <a:pt x="2019" y="308"/>
                  </a:lnTo>
                  <a:lnTo>
                    <a:pt x="2038" y="311"/>
                  </a:lnTo>
                  <a:lnTo>
                    <a:pt x="2077" y="318"/>
                  </a:lnTo>
                  <a:lnTo>
                    <a:pt x="2121" y="325"/>
                  </a:lnTo>
                  <a:lnTo>
                    <a:pt x="2145" y="329"/>
                  </a:lnTo>
                  <a:lnTo>
                    <a:pt x="2168" y="331"/>
                  </a:lnTo>
                  <a:lnTo>
                    <a:pt x="2191" y="333"/>
                  </a:lnTo>
                  <a:lnTo>
                    <a:pt x="2213" y="334"/>
                  </a:lnTo>
                  <a:lnTo>
                    <a:pt x="2233" y="334"/>
                  </a:lnTo>
                  <a:lnTo>
                    <a:pt x="2253" y="333"/>
                  </a:lnTo>
                  <a:lnTo>
                    <a:pt x="2262" y="332"/>
                  </a:lnTo>
                  <a:lnTo>
                    <a:pt x="2270" y="330"/>
                  </a:lnTo>
                  <a:lnTo>
                    <a:pt x="2278" y="327"/>
                  </a:lnTo>
                  <a:lnTo>
                    <a:pt x="2286" y="325"/>
                  </a:lnTo>
                  <a:lnTo>
                    <a:pt x="2292" y="322"/>
                  </a:lnTo>
                  <a:lnTo>
                    <a:pt x="2298" y="319"/>
                  </a:lnTo>
                  <a:lnTo>
                    <a:pt x="2303" y="314"/>
                  </a:lnTo>
                  <a:lnTo>
                    <a:pt x="2307" y="309"/>
                  </a:lnTo>
                  <a:lnTo>
                    <a:pt x="2311" y="304"/>
                  </a:lnTo>
                  <a:lnTo>
                    <a:pt x="2313" y="298"/>
                  </a:lnTo>
                  <a:lnTo>
                    <a:pt x="2315" y="292"/>
                  </a:lnTo>
                  <a:lnTo>
                    <a:pt x="2315" y="284"/>
                  </a:lnTo>
                  <a:lnTo>
                    <a:pt x="2314" y="268"/>
                  </a:lnTo>
                  <a:lnTo>
                    <a:pt x="2312" y="252"/>
                  </a:lnTo>
                  <a:lnTo>
                    <a:pt x="2309" y="237"/>
                  </a:lnTo>
                  <a:lnTo>
                    <a:pt x="2304" y="223"/>
                  </a:lnTo>
                  <a:lnTo>
                    <a:pt x="2294" y="195"/>
                  </a:lnTo>
                  <a:lnTo>
                    <a:pt x="2287" y="171"/>
                  </a:lnTo>
                  <a:lnTo>
                    <a:pt x="2286" y="161"/>
                  </a:lnTo>
                  <a:lnTo>
                    <a:pt x="2286" y="151"/>
                  </a:lnTo>
                  <a:lnTo>
                    <a:pt x="2286" y="147"/>
                  </a:lnTo>
                  <a:lnTo>
                    <a:pt x="2287" y="144"/>
                  </a:lnTo>
                  <a:lnTo>
                    <a:pt x="2289" y="140"/>
                  </a:lnTo>
                  <a:lnTo>
                    <a:pt x="2291" y="137"/>
                  </a:lnTo>
                  <a:lnTo>
                    <a:pt x="2294" y="135"/>
                  </a:lnTo>
                  <a:lnTo>
                    <a:pt x="2299" y="133"/>
                  </a:lnTo>
                  <a:lnTo>
                    <a:pt x="2304" y="132"/>
                  </a:lnTo>
                  <a:lnTo>
                    <a:pt x="2310" y="130"/>
                  </a:lnTo>
                  <a:lnTo>
                    <a:pt x="2324" y="129"/>
                  </a:lnTo>
                  <a:lnTo>
                    <a:pt x="2343" y="130"/>
                  </a:lnTo>
                  <a:lnTo>
                    <a:pt x="2363" y="133"/>
                  </a:lnTo>
                  <a:lnTo>
                    <a:pt x="2384" y="135"/>
                  </a:lnTo>
                  <a:lnTo>
                    <a:pt x="2403" y="135"/>
                  </a:lnTo>
                  <a:lnTo>
                    <a:pt x="2422" y="135"/>
                  </a:lnTo>
                  <a:lnTo>
                    <a:pt x="2458" y="133"/>
                  </a:lnTo>
                  <a:lnTo>
                    <a:pt x="2488" y="129"/>
                  </a:lnTo>
                  <a:lnTo>
                    <a:pt x="2514" y="125"/>
                  </a:lnTo>
                  <a:lnTo>
                    <a:pt x="2534" y="122"/>
                  </a:lnTo>
                  <a:lnTo>
                    <a:pt x="2547" y="119"/>
                  </a:lnTo>
                  <a:lnTo>
                    <a:pt x="2551" y="117"/>
                  </a:lnTo>
                  <a:lnTo>
                    <a:pt x="2553" y="109"/>
                  </a:lnTo>
                  <a:lnTo>
                    <a:pt x="2559" y="88"/>
                  </a:lnTo>
                  <a:lnTo>
                    <a:pt x="2564" y="75"/>
                  </a:lnTo>
                  <a:lnTo>
                    <a:pt x="2570" y="62"/>
                  </a:lnTo>
                  <a:lnTo>
                    <a:pt x="2577" y="48"/>
                  </a:lnTo>
                  <a:lnTo>
                    <a:pt x="2586" y="34"/>
                  </a:lnTo>
                  <a:lnTo>
                    <a:pt x="2590" y="27"/>
                  </a:lnTo>
                  <a:lnTo>
                    <a:pt x="2596" y="22"/>
                  </a:lnTo>
                  <a:lnTo>
                    <a:pt x="2601" y="16"/>
                  </a:lnTo>
                  <a:lnTo>
                    <a:pt x="2607" y="12"/>
                  </a:lnTo>
                  <a:lnTo>
                    <a:pt x="2613" y="8"/>
                  </a:lnTo>
                  <a:lnTo>
                    <a:pt x="2619" y="4"/>
                  </a:lnTo>
                  <a:lnTo>
                    <a:pt x="2626" y="1"/>
                  </a:lnTo>
                  <a:lnTo>
                    <a:pt x="2633" y="0"/>
                  </a:lnTo>
                  <a:lnTo>
                    <a:pt x="2640" y="0"/>
                  </a:lnTo>
                  <a:lnTo>
                    <a:pt x="2648" y="0"/>
                  </a:lnTo>
                  <a:lnTo>
                    <a:pt x="2657" y="2"/>
                  </a:lnTo>
                  <a:lnTo>
                    <a:pt x="2666" y="5"/>
                  </a:lnTo>
                  <a:lnTo>
                    <a:pt x="2674" y="10"/>
                  </a:lnTo>
                  <a:lnTo>
                    <a:pt x="2684" y="16"/>
                  </a:lnTo>
                  <a:lnTo>
                    <a:pt x="2694" y="24"/>
                  </a:lnTo>
                  <a:lnTo>
                    <a:pt x="2704" y="34"/>
                  </a:lnTo>
                  <a:lnTo>
                    <a:pt x="2713" y="45"/>
                  </a:lnTo>
                  <a:lnTo>
                    <a:pt x="2722" y="54"/>
                  </a:lnTo>
                  <a:lnTo>
                    <a:pt x="2730" y="65"/>
                  </a:lnTo>
                  <a:lnTo>
                    <a:pt x="2736" y="76"/>
                  </a:lnTo>
                  <a:lnTo>
                    <a:pt x="2741" y="86"/>
                  </a:lnTo>
                  <a:lnTo>
                    <a:pt x="2745" y="97"/>
                  </a:lnTo>
                  <a:lnTo>
                    <a:pt x="2748" y="108"/>
                  </a:lnTo>
                  <a:lnTo>
                    <a:pt x="2750" y="117"/>
                  </a:lnTo>
                  <a:lnTo>
                    <a:pt x="2753" y="127"/>
                  </a:lnTo>
                  <a:lnTo>
                    <a:pt x="2753" y="138"/>
                  </a:lnTo>
                  <a:lnTo>
                    <a:pt x="2754" y="148"/>
                  </a:lnTo>
                  <a:lnTo>
                    <a:pt x="2753" y="158"/>
                  </a:lnTo>
                  <a:lnTo>
                    <a:pt x="2750" y="176"/>
                  </a:lnTo>
                  <a:lnTo>
                    <a:pt x="2746" y="194"/>
                  </a:lnTo>
                  <a:lnTo>
                    <a:pt x="2740" y="210"/>
                  </a:lnTo>
                  <a:lnTo>
                    <a:pt x="2733" y="224"/>
                  </a:lnTo>
                  <a:lnTo>
                    <a:pt x="2726" y="237"/>
                  </a:lnTo>
                  <a:lnTo>
                    <a:pt x="2720" y="249"/>
                  </a:lnTo>
                  <a:lnTo>
                    <a:pt x="2708" y="264"/>
                  </a:lnTo>
                  <a:lnTo>
                    <a:pt x="2704" y="270"/>
                  </a:lnTo>
                  <a:lnTo>
                    <a:pt x="2710" y="275"/>
                  </a:lnTo>
                  <a:lnTo>
                    <a:pt x="2725" y="292"/>
                  </a:lnTo>
                  <a:lnTo>
                    <a:pt x="2735" y="302"/>
                  </a:lnTo>
                  <a:lnTo>
                    <a:pt x="2747" y="315"/>
                  </a:lnTo>
                  <a:lnTo>
                    <a:pt x="2759" y="330"/>
                  </a:lnTo>
                  <a:lnTo>
                    <a:pt x="2771" y="346"/>
                  </a:lnTo>
                  <a:lnTo>
                    <a:pt x="2784" y="363"/>
                  </a:lnTo>
                  <a:lnTo>
                    <a:pt x="2795" y="382"/>
                  </a:lnTo>
                  <a:lnTo>
                    <a:pt x="2806" y="401"/>
                  </a:lnTo>
                  <a:lnTo>
                    <a:pt x="2816" y="422"/>
                  </a:lnTo>
                  <a:lnTo>
                    <a:pt x="2819" y="433"/>
                  </a:lnTo>
                  <a:lnTo>
                    <a:pt x="2822" y="443"/>
                  </a:lnTo>
                  <a:lnTo>
                    <a:pt x="2826" y="454"/>
                  </a:lnTo>
                  <a:lnTo>
                    <a:pt x="2828" y="463"/>
                  </a:lnTo>
                  <a:lnTo>
                    <a:pt x="2829" y="474"/>
                  </a:lnTo>
                  <a:lnTo>
                    <a:pt x="2830" y="485"/>
                  </a:lnTo>
                  <a:lnTo>
                    <a:pt x="2830" y="495"/>
                  </a:lnTo>
                  <a:lnTo>
                    <a:pt x="2829" y="506"/>
                  </a:lnTo>
                  <a:lnTo>
                    <a:pt x="2821" y="549"/>
                  </a:lnTo>
                  <a:lnTo>
                    <a:pt x="2811" y="596"/>
                  </a:lnTo>
                  <a:lnTo>
                    <a:pt x="2807" y="620"/>
                  </a:lnTo>
                  <a:lnTo>
                    <a:pt x="2803" y="643"/>
                  </a:lnTo>
                  <a:lnTo>
                    <a:pt x="2798" y="666"/>
                  </a:lnTo>
                  <a:lnTo>
                    <a:pt x="2796" y="688"/>
                  </a:lnTo>
                  <a:lnTo>
                    <a:pt x="2795" y="709"/>
                  </a:lnTo>
                  <a:lnTo>
                    <a:pt x="2795" y="728"/>
                  </a:lnTo>
                  <a:lnTo>
                    <a:pt x="2796" y="738"/>
                  </a:lnTo>
                  <a:lnTo>
                    <a:pt x="2798" y="746"/>
                  </a:lnTo>
                  <a:lnTo>
                    <a:pt x="2800" y="754"/>
                  </a:lnTo>
                  <a:lnTo>
                    <a:pt x="2804" y="762"/>
                  </a:lnTo>
                  <a:lnTo>
                    <a:pt x="2807" y="768"/>
                  </a:lnTo>
                  <a:lnTo>
                    <a:pt x="2811" y="775"/>
                  </a:lnTo>
                  <a:lnTo>
                    <a:pt x="2817" y="780"/>
                  </a:lnTo>
                  <a:lnTo>
                    <a:pt x="2823" y="786"/>
                  </a:lnTo>
                  <a:lnTo>
                    <a:pt x="2830" y="790"/>
                  </a:lnTo>
                  <a:lnTo>
                    <a:pt x="2837" y="793"/>
                  </a:lnTo>
                  <a:lnTo>
                    <a:pt x="2847" y="795"/>
                  </a:lnTo>
                  <a:lnTo>
                    <a:pt x="2857" y="798"/>
                  </a:lnTo>
                  <a:lnTo>
                    <a:pt x="2867" y="799"/>
                  </a:lnTo>
                  <a:lnTo>
                    <a:pt x="2879" y="799"/>
                  </a:lnTo>
                  <a:lnTo>
                    <a:pt x="2890" y="799"/>
                  </a:lnTo>
                  <a:lnTo>
                    <a:pt x="2902" y="798"/>
                  </a:lnTo>
                  <a:lnTo>
                    <a:pt x="2927" y="794"/>
                  </a:lnTo>
                  <a:lnTo>
                    <a:pt x="2953" y="789"/>
                  </a:lnTo>
                  <a:lnTo>
                    <a:pt x="2979" y="781"/>
                  </a:lnTo>
                  <a:lnTo>
                    <a:pt x="3006" y="774"/>
                  </a:lnTo>
                  <a:lnTo>
                    <a:pt x="3034" y="765"/>
                  </a:lnTo>
                  <a:lnTo>
                    <a:pt x="3062" y="756"/>
                  </a:lnTo>
                  <a:lnTo>
                    <a:pt x="3115" y="738"/>
                  </a:lnTo>
                  <a:lnTo>
                    <a:pt x="3165" y="724"/>
                  </a:lnTo>
                  <a:lnTo>
                    <a:pt x="3188" y="718"/>
                  </a:lnTo>
                  <a:lnTo>
                    <a:pt x="3210" y="715"/>
                  </a:lnTo>
                  <a:lnTo>
                    <a:pt x="3219" y="714"/>
                  </a:lnTo>
                  <a:lnTo>
                    <a:pt x="3228" y="713"/>
                  </a:lnTo>
                  <a:lnTo>
                    <a:pt x="3237" y="714"/>
                  </a:lnTo>
                  <a:lnTo>
                    <a:pt x="3246" y="714"/>
                  </a:lnTo>
                  <a:lnTo>
                    <a:pt x="3277" y="720"/>
                  </a:lnTo>
                  <a:lnTo>
                    <a:pt x="3309" y="728"/>
                  </a:lnTo>
                  <a:lnTo>
                    <a:pt x="3323" y="733"/>
                  </a:lnTo>
                  <a:lnTo>
                    <a:pt x="3338" y="739"/>
                  </a:lnTo>
                  <a:lnTo>
                    <a:pt x="3351" y="745"/>
                  </a:lnTo>
                  <a:lnTo>
                    <a:pt x="3363" y="752"/>
                  </a:lnTo>
                  <a:lnTo>
                    <a:pt x="3374" y="761"/>
                  </a:lnTo>
                  <a:lnTo>
                    <a:pt x="3384" y="770"/>
                  </a:lnTo>
                  <a:lnTo>
                    <a:pt x="3388" y="775"/>
                  </a:lnTo>
                  <a:lnTo>
                    <a:pt x="3391" y="780"/>
                  </a:lnTo>
                  <a:lnTo>
                    <a:pt x="3395" y="787"/>
                  </a:lnTo>
                  <a:lnTo>
                    <a:pt x="3398" y="792"/>
                  </a:lnTo>
                  <a:lnTo>
                    <a:pt x="3400" y="799"/>
                  </a:lnTo>
                  <a:lnTo>
                    <a:pt x="3401" y="805"/>
                  </a:lnTo>
                  <a:lnTo>
                    <a:pt x="3402" y="813"/>
                  </a:lnTo>
                  <a:lnTo>
                    <a:pt x="3403" y="819"/>
                  </a:lnTo>
                  <a:lnTo>
                    <a:pt x="3402" y="827"/>
                  </a:lnTo>
                  <a:lnTo>
                    <a:pt x="3402" y="836"/>
                  </a:lnTo>
                  <a:lnTo>
                    <a:pt x="3400" y="844"/>
                  </a:lnTo>
                  <a:lnTo>
                    <a:pt x="3398" y="853"/>
                  </a:lnTo>
                  <a:lnTo>
                    <a:pt x="3395" y="862"/>
                  </a:lnTo>
                  <a:lnTo>
                    <a:pt x="3390" y="872"/>
                  </a:lnTo>
                  <a:lnTo>
                    <a:pt x="3385" y="881"/>
                  </a:lnTo>
                  <a:lnTo>
                    <a:pt x="3378" y="891"/>
                  </a:lnTo>
                  <a:lnTo>
                    <a:pt x="3362" y="912"/>
                  </a:lnTo>
                  <a:lnTo>
                    <a:pt x="3344" y="933"/>
                  </a:lnTo>
                  <a:lnTo>
                    <a:pt x="3322" y="953"/>
                  </a:lnTo>
                  <a:lnTo>
                    <a:pt x="3299" y="975"/>
                  </a:lnTo>
                  <a:lnTo>
                    <a:pt x="3275" y="997"/>
                  </a:lnTo>
                  <a:lnTo>
                    <a:pt x="3251" y="1017"/>
                  </a:lnTo>
                  <a:lnTo>
                    <a:pt x="3227" y="1039"/>
                  </a:lnTo>
                  <a:lnTo>
                    <a:pt x="3204" y="1060"/>
                  </a:lnTo>
                  <a:lnTo>
                    <a:pt x="3184" y="1081"/>
                  </a:lnTo>
                  <a:lnTo>
                    <a:pt x="3166" y="1101"/>
                  </a:lnTo>
                  <a:lnTo>
                    <a:pt x="3159" y="1111"/>
                  </a:lnTo>
                  <a:lnTo>
                    <a:pt x="3151" y="1121"/>
                  </a:lnTo>
                  <a:lnTo>
                    <a:pt x="3145" y="1129"/>
                  </a:lnTo>
                  <a:lnTo>
                    <a:pt x="3140" y="1139"/>
                  </a:lnTo>
                  <a:lnTo>
                    <a:pt x="3137" y="1148"/>
                  </a:lnTo>
                  <a:lnTo>
                    <a:pt x="3135" y="1157"/>
                  </a:lnTo>
                  <a:lnTo>
                    <a:pt x="3133" y="1164"/>
                  </a:lnTo>
                  <a:lnTo>
                    <a:pt x="3135" y="1172"/>
                  </a:lnTo>
                  <a:lnTo>
                    <a:pt x="3138" y="1189"/>
                  </a:lnTo>
                  <a:lnTo>
                    <a:pt x="3144" y="1208"/>
                  </a:lnTo>
                  <a:lnTo>
                    <a:pt x="3153" y="1230"/>
                  </a:lnTo>
                  <a:lnTo>
                    <a:pt x="3163" y="1251"/>
                  </a:lnTo>
                  <a:lnTo>
                    <a:pt x="3185" y="1300"/>
                  </a:lnTo>
                  <a:lnTo>
                    <a:pt x="3205" y="1349"/>
                  </a:lnTo>
                  <a:lnTo>
                    <a:pt x="3215" y="1374"/>
                  </a:lnTo>
                  <a:lnTo>
                    <a:pt x="3222" y="1398"/>
                  </a:lnTo>
                  <a:lnTo>
                    <a:pt x="3225" y="1409"/>
                  </a:lnTo>
                  <a:lnTo>
                    <a:pt x="3227" y="1420"/>
                  </a:lnTo>
                  <a:lnTo>
                    <a:pt x="3229" y="1431"/>
                  </a:lnTo>
                  <a:lnTo>
                    <a:pt x="3230" y="1442"/>
                  </a:lnTo>
                  <a:lnTo>
                    <a:pt x="3230" y="1452"/>
                  </a:lnTo>
                  <a:lnTo>
                    <a:pt x="3229" y="1461"/>
                  </a:lnTo>
                  <a:lnTo>
                    <a:pt x="3228" y="1470"/>
                  </a:lnTo>
                  <a:lnTo>
                    <a:pt x="3225" y="1479"/>
                  </a:lnTo>
                  <a:lnTo>
                    <a:pt x="3222" y="1486"/>
                  </a:lnTo>
                  <a:lnTo>
                    <a:pt x="3217" y="1494"/>
                  </a:lnTo>
                  <a:lnTo>
                    <a:pt x="3211" y="1501"/>
                  </a:lnTo>
                  <a:lnTo>
                    <a:pt x="3204" y="1506"/>
                  </a:lnTo>
                  <a:lnTo>
                    <a:pt x="3197" y="1510"/>
                  </a:lnTo>
                  <a:lnTo>
                    <a:pt x="3189" y="1514"/>
                  </a:lnTo>
                  <a:lnTo>
                    <a:pt x="3181" y="1517"/>
                  </a:lnTo>
                  <a:lnTo>
                    <a:pt x="3175" y="1519"/>
                  </a:lnTo>
                  <a:lnTo>
                    <a:pt x="3168" y="1520"/>
                  </a:lnTo>
                  <a:lnTo>
                    <a:pt x="3162" y="1520"/>
                  </a:lnTo>
                  <a:lnTo>
                    <a:pt x="3155" y="1520"/>
                  </a:lnTo>
                  <a:lnTo>
                    <a:pt x="3149" y="1519"/>
                  </a:lnTo>
                  <a:lnTo>
                    <a:pt x="3136" y="1515"/>
                  </a:lnTo>
                  <a:lnTo>
                    <a:pt x="3123" y="1509"/>
                  </a:lnTo>
                  <a:lnTo>
                    <a:pt x="3108" y="1503"/>
                  </a:lnTo>
                  <a:lnTo>
                    <a:pt x="3094" y="1495"/>
                  </a:lnTo>
                  <a:lnTo>
                    <a:pt x="3079" y="1488"/>
                  </a:lnTo>
                  <a:lnTo>
                    <a:pt x="3062" y="1480"/>
                  </a:lnTo>
                  <a:lnTo>
                    <a:pt x="3043" y="1472"/>
                  </a:lnTo>
                  <a:lnTo>
                    <a:pt x="3022" y="1467"/>
                  </a:lnTo>
                  <a:lnTo>
                    <a:pt x="3011" y="1465"/>
                  </a:lnTo>
                  <a:lnTo>
                    <a:pt x="2999" y="1462"/>
                  </a:lnTo>
                  <a:lnTo>
                    <a:pt x="2987" y="1461"/>
                  </a:lnTo>
                  <a:lnTo>
                    <a:pt x="2974" y="1460"/>
                  </a:lnTo>
                  <a:lnTo>
                    <a:pt x="2959" y="1460"/>
                  </a:lnTo>
                  <a:lnTo>
                    <a:pt x="2944" y="1460"/>
                  </a:lnTo>
                  <a:lnTo>
                    <a:pt x="2929" y="1461"/>
                  </a:lnTo>
                  <a:lnTo>
                    <a:pt x="2913" y="1464"/>
                  </a:lnTo>
                  <a:lnTo>
                    <a:pt x="2842" y="1476"/>
                  </a:lnTo>
                  <a:lnTo>
                    <a:pt x="2769" y="1489"/>
                  </a:lnTo>
                  <a:lnTo>
                    <a:pt x="2733" y="1496"/>
                  </a:lnTo>
                  <a:lnTo>
                    <a:pt x="2696" y="1505"/>
                  </a:lnTo>
                  <a:lnTo>
                    <a:pt x="2660" y="1515"/>
                  </a:lnTo>
                  <a:lnTo>
                    <a:pt x="2624" y="1525"/>
                  </a:lnTo>
                  <a:lnTo>
                    <a:pt x="2589" y="1536"/>
                  </a:lnTo>
                  <a:lnTo>
                    <a:pt x="2556" y="1550"/>
                  </a:lnTo>
                  <a:lnTo>
                    <a:pt x="2524" y="1564"/>
                  </a:lnTo>
                  <a:lnTo>
                    <a:pt x="2495" y="1579"/>
                  </a:lnTo>
                  <a:lnTo>
                    <a:pt x="2481" y="1588"/>
                  </a:lnTo>
                  <a:lnTo>
                    <a:pt x="2466" y="1596"/>
                  </a:lnTo>
                  <a:lnTo>
                    <a:pt x="2453" y="1606"/>
                  </a:lnTo>
                  <a:lnTo>
                    <a:pt x="2441" y="1615"/>
                  </a:lnTo>
                  <a:lnTo>
                    <a:pt x="2429" y="1626"/>
                  </a:lnTo>
                  <a:lnTo>
                    <a:pt x="2418" y="1636"/>
                  </a:lnTo>
                  <a:lnTo>
                    <a:pt x="2408" y="1646"/>
                  </a:lnTo>
                  <a:lnTo>
                    <a:pt x="2399" y="1658"/>
                  </a:lnTo>
                  <a:lnTo>
                    <a:pt x="2389" y="1669"/>
                  </a:lnTo>
                  <a:lnTo>
                    <a:pt x="2379" y="1680"/>
                  </a:lnTo>
                  <a:lnTo>
                    <a:pt x="2371" y="1690"/>
                  </a:lnTo>
                  <a:lnTo>
                    <a:pt x="2361" y="1700"/>
                  </a:lnTo>
                  <a:lnTo>
                    <a:pt x="2340" y="1716"/>
                  </a:lnTo>
                  <a:lnTo>
                    <a:pt x="2321" y="1730"/>
                  </a:lnTo>
                  <a:lnTo>
                    <a:pt x="2301" y="1743"/>
                  </a:lnTo>
                  <a:lnTo>
                    <a:pt x="2281" y="1753"/>
                  </a:lnTo>
                  <a:lnTo>
                    <a:pt x="2262" y="1761"/>
                  </a:lnTo>
                  <a:lnTo>
                    <a:pt x="2244" y="1767"/>
                  </a:lnTo>
                  <a:lnTo>
                    <a:pt x="2227" y="1773"/>
                  </a:lnTo>
                  <a:lnTo>
                    <a:pt x="2212" y="1777"/>
                  </a:lnTo>
                  <a:lnTo>
                    <a:pt x="2198" y="1779"/>
                  </a:lnTo>
                  <a:lnTo>
                    <a:pt x="2186" y="1781"/>
                  </a:lnTo>
                  <a:lnTo>
                    <a:pt x="2168" y="1784"/>
                  </a:lnTo>
                  <a:lnTo>
                    <a:pt x="2163" y="1784"/>
                  </a:lnTo>
                  <a:lnTo>
                    <a:pt x="2162" y="1785"/>
                  </a:lnTo>
                  <a:lnTo>
                    <a:pt x="2159" y="1787"/>
                  </a:lnTo>
                  <a:lnTo>
                    <a:pt x="2155" y="1774"/>
                  </a:lnTo>
                  <a:lnTo>
                    <a:pt x="2151" y="1762"/>
                  </a:lnTo>
                  <a:lnTo>
                    <a:pt x="2149" y="1750"/>
                  </a:lnTo>
                  <a:lnTo>
                    <a:pt x="2148" y="1739"/>
                  </a:lnTo>
                  <a:lnTo>
                    <a:pt x="2148" y="1687"/>
                  </a:lnTo>
                  <a:lnTo>
                    <a:pt x="2148" y="1659"/>
                  </a:lnTo>
                  <a:lnTo>
                    <a:pt x="2148" y="1650"/>
                  </a:lnTo>
                  <a:lnTo>
                    <a:pt x="2148" y="1647"/>
                  </a:lnTo>
                  <a:lnTo>
                    <a:pt x="2057" y="1647"/>
                  </a:lnTo>
                  <a:lnTo>
                    <a:pt x="2057" y="1557"/>
                  </a:lnTo>
                  <a:lnTo>
                    <a:pt x="2062" y="1554"/>
                  </a:lnTo>
                  <a:lnTo>
                    <a:pt x="2072" y="1543"/>
                  </a:lnTo>
                  <a:lnTo>
                    <a:pt x="2091" y="1529"/>
                  </a:lnTo>
                  <a:lnTo>
                    <a:pt x="2114" y="1511"/>
                  </a:lnTo>
                  <a:lnTo>
                    <a:pt x="2127" y="1504"/>
                  </a:lnTo>
                  <a:lnTo>
                    <a:pt x="2141" y="1495"/>
                  </a:lnTo>
                  <a:lnTo>
                    <a:pt x="2156" y="1488"/>
                  </a:lnTo>
                  <a:lnTo>
                    <a:pt x="2171" y="1481"/>
                  </a:lnTo>
                  <a:lnTo>
                    <a:pt x="2188" y="1474"/>
                  </a:lnTo>
                  <a:lnTo>
                    <a:pt x="2204" y="1470"/>
                  </a:lnTo>
                  <a:lnTo>
                    <a:pt x="2222" y="1468"/>
                  </a:lnTo>
                  <a:lnTo>
                    <a:pt x="2238" y="1467"/>
                  </a:lnTo>
                  <a:lnTo>
                    <a:pt x="2254" y="1466"/>
                  </a:lnTo>
                  <a:lnTo>
                    <a:pt x="2268" y="1462"/>
                  </a:lnTo>
                  <a:lnTo>
                    <a:pt x="2281" y="1458"/>
                  </a:lnTo>
                  <a:lnTo>
                    <a:pt x="2292" y="1453"/>
                  </a:lnTo>
                  <a:lnTo>
                    <a:pt x="2302" y="1445"/>
                  </a:lnTo>
                  <a:lnTo>
                    <a:pt x="2312" y="1437"/>
                  </a:lnTo>
                  <a:lnTo>
                    <a:pt x="2321" y="1430"/>
                  </a:lnTo>
                  <a:lnTo>
                    <a:pt x="2329" y="1421"/>
                  </a:lnTo>
                  <a:lnTo>
                    <a:pt x="2338" y="1412"/>
                  </a:lnTo>
                  <a:lnTo>
                    <a:pt x="2347" y="1405"/>
                  </a:lnTo>
                  <a:lnTo>
                    <a:pt x="2355" y="1397"/>
                  </a:lnTo>
                  <a:lnTo>
                    <a:pt x="2366" y="1390"/>
                  </a:lnTo>
                  <a:lnTo>
                    <a:pt x="2377" y="1384"/>
                  </a:lnTo>
                  <a:lnTo>
                    <a:pt x="2389" y="1380"/>
                  </a:lnTo>
                  <a:lnTo>
                    <a:pt x="2403" y="1377"/>
                  </a:lnTo>
                  <a:lnTo>
                    <a:pt x="2420" y="1375"/>
                  </a:lnTo>
                  <a:lnTo>
                    <a:pt x="2427" y="1375"/>
                  </a:lnTo>
                  <a:lnTo>
                    <a:pt x="2435" y="1373"/>
                  </a:lnTo>
                  <a:lnTo>
                    <a:pt x="2440" y="1369"/>
                  </a:lnTo>
                  <a:lnTo>
                    <a:pt x="2446" y="1365"/>
                  </a:lnTo>
                  <a:lnTo>
                    <a:pt x="2450" y="1358"/>
                  </a:lnTo>
                  <a:lnTo>
                    <a:pt x="2453" y="1350"/>
                  </a:lnTo>
                  <a:lnTo>
                    <a:pt x="2457" y="1343"/>
                  </a:lnTo>
                  <a:lnTo>
                    <a:pt x="2458" y="1333"/>
                  </a:lnTo>
                  <a:lnTo>
                    <a:pt x="2459" y="1323"/>
                  </a:lnTo>
                  <a:lnTo>
                    <a:pt x="2460" y="1312"/>
                  </a:lnTo>
                  <a:lnTo>
                    <a:pt x="2460" y="1301"/>
                  </a:lnTo>
                  <a:lnTo>
                    <a:pt x="2460" y="1289"/>
                  </a:lnTo>
                  <a:lnTo>
                    <a:pt x="2458" y="1266"/>
                  </a:lnTo>
                  <a:lnTo>
                    <a:pt x="2453" y="1239"/>
                  </a:lnTo>
                  <a:lnTo>
                    <a:pt x="2449" y="1214"/>
                  </a:lnTo>
                  <a:lnTo>
                    <a:pt x="2444" y="1190"/>
                  </a:lnTo>
                  <a:lnTo>
                    <a:pt x="2438" y="1166"/>
                  </a:lnTo>
                  <a:lnTo>
                    <a:pt x="2433" y="1146"/>
                  </a:lnTo>
                  <a:lnTo>
                    <a:pt x="2424" y="1115"/>
                  </a:lnTo>
                  <a:lnTo>
                    <a:pt x="2420" y="1103"/>
                  </a:lnTo>
                  <a:lnTo>
                    <a:pt x="2424" y="1103"/>
                  </a:lnTo>
                  <a:lnTo>
                    <a:pt x="2434" y="1102"/>
                  </a:lnTo>
                  <a:lnTo>
                    <a:pt x="2440" y="1101"/>
                  </a:lnTo>
                  <a:lnTo>
                    <a:pt x="2449" y="1099"/>
                  </a:lnTo>
                  <a:lnTo>
                    <a:pt x="2457" y="1096"/>
                  </a:lnTo>
                  <a:lnTo>
                    <a:pt x="2465" y="1092"/>
                  </a:lnTo>
                  <a:lnTo>
                    <a:pt x="2474" y="1088"/>
                  </a:lnTo>
                  <a:lnTo>
                    <a:pt x="2482" y="1082"/>
                  </a:lnTo>
                  <a:lnTo>
                    <a:pt x="2489" y="1074"/>
                  </a:lnTo>
                  <a:lnTo>
                    <a:pt x="2496" y="1065"/>
                  </a:lnTo>
                  <a:lnTo>
                    <a:pt x="2502" y="1055"/>
                  </a:lnTo>
                  <a:lnTo>
                    <a:pt x="2507" y="1044"/>
                  </a:lnTo>
                  <a:lnTo>
                    <a:pt x="2510" y="1029"/>
                  </a:lnTo>
                  <a:lnTo>
                    <a:pt x="2510" y="1013"/>
                  </a:lnTo>
                  <a:lnTo>
                    <a:pt x="2510" y="984"/>
                  </a:lnTo>
                  <a:lnTo>
                    <a:pt x="2509" y="961"/>
                  </a:lnTo>
                  <a:lnTo>
                    <a:pt x="2508" y="952"/>
                  </a:lnTo>
                  <a:lnTo>
                    <a:pt x="2506" y="944"/>
                  </a:lnTo>
                  <a:lnTo>
                    <a:pt x="2502" y="939"/>
                  </a:lnTo>
                  <a:lnTo>
                    <a:pt x="2499" y="934"/>
                  </a:lnTo>
                  <a:lnTo>
                    <a:pt x="2495" y="930"/>
                  </a:lnTo>
                  <a:lnTo>
                    <a:pt x="2488" y="927"/>
                  </a:lnTo>
                  <a:lnTo>
                    <a:pt x="2481" y="925"/>
                  </a:lnTo>
                  <a:lnTo>
                    <a:pt x="2472" y="924"/>
                  </a:lnTo>
                  <a:lnTo>
                    <a:pt x="2450" y="923"/>
                  </a:lnTo>
                  <a:lnTo>
                    <a:pt x="2420" y="923"/>
                  </a:lnTo>
                  <a:lnTo>
                    <a:pt x="2378" y="923"/>
                  </a:lnTo>
                  <a:lnTo>
                    <a:pt x="2325" y="923"/>
                  </a:lnTo>
                  <a:lnTo>
                    <a:pt x="2265" y="923"/>
                  </a:lnTo>
                  <a:lnTo>
                    <a:pt x="2204" y="923"/>
                  </a:lnTo>
                  <a:lnTo>
                    <a:pt x="2148" y="923"/>
                  </a:lnTo>
                  <a:lnTo>
                    <a:pt x="2101" y="923"/>
                  </a:lnTo>
                  <a:lnTo>
                    <a:pt x="2069" y="923"/>
                  </a:lnTo>
                  <a:lnTo>
                    <a:pt x="2057" y="923"/>
                  </a:lnTo>
                  <a:lnTo>
                    <a:pt x="2053" y="926"/>
                  </a:lnTo>
                  <a:lnTo>
                    <a:pt x="2041" y="937"/>
                  </a:lnTo>
                  <a:lnTo>
                    <a:pt x="2023" y="951"/>
                  </a:lnTo>
                  <a:lnTo>
                    <a:pt x="2001" y="967"/>
                  </a:lnTo>
                  <a:lnTo>
                    <a:pt x="1986" y="976"/>
                  </a:lnTo>
                  <a:lnTo>
                    <a:pt x="1972" y="985"/>
                  </a:lnTo>
                  <a:lnTo>
                    <a:pt x="1958" y="992"/>
                  </a:lnTo>
                  <a:lnTo>
                    <a:pt x="1942" y="999"/>
                  </a:lnTo>
                  <a:lnTo>
                    <a:pt x="1925" y="1004"/>
                  </a:lnTo>
                  <a:lnTo>
                    <a:pt x="1909" y="1010"/>
                  </a:lnTo>
                  <a:lnTo>
                    <a:pt x="1893" y="1012"/>
                  </a:lnTo>
                  <a:lnTo>
                    <a:pt x="1875" y="1013"/>
                  </a:lnTo>
                  <a:lnTo>
                    <a:pt x="1842" y="1013"/>
                  </a:lnTo>
                  <a:lnTo>
                    <a:pt x="1809" y="1013"/>
                  </a:lnTo>
                  <a:lnTo>
                    <a:pt x="1779" y="1013"/>
                  </a:lnTo>
                  <a:lnTo>
                    <a:pt x="1751" y="1013"/>
                  </a:lnTo>
                  <a:lnTo>
                    <a:pt x="1727" y="1013"/>
                  </a:lnTo>
                  <a:lnTo>
                    <a:pt x="1710" y="1013"/>
                  </a:lnTo>
                  <a:lnTo>
                    <a:pt x="1698" y="1013"/>
                  </a:lnTo>
                  <a:lnTo>
                    <a:pt x="1694" y="1013"/>
                  </a:lnTo>
                  <a:lnTo>
                    <a:pt x="1513" y="1195"/>
                  </a:lnTo>
                  <a:lnTo>
                    <a:pt x="1422" y="1195"/>
                  </a:lnTo>
                  <a:lnTo>
                    <a:pt x="1150" y="1467"/>
                  </a:lnTo>
                  <a:lnTo>
                    <a:pt x="969" y="1467"/>
                  </a:lnTo>
                  <a:lnTo>
                    <a:pt x="877" y="1557"/>
                  </a:lnTo>
                  <a:lnTo>
                    <a:pt x="515" y="1557"/>
                  </a:lnTo>
                  <a:lnTo>
                    <a:pt x="243" y="1739"/>
                  </a:lnTo>
                  <a:lnTo>
                    <a:pt x="239" y="1742"/>
                  </a:lnTo>
                  <a:lnTo>
                    <a:pt x="228" y="1752"/>
                  </a:lnTo>
                  <a:lnTo>
                    <a:pt x="219" y="1757"/>
                  </a:lnTo>
                  <a:lnTo>
                    <a:pt x="209" y="1763"/>
                  </a:lnTo>
                  <a:lnTo>
                    <a:pt x="198" y="1768"/>
                  </a:lnTo>
                  <a:lnTo>
                    <a:pt x="186" y="1773"/>
                  </a:lnTo>
                  <a:lnTo>
                    <a:pt x="173" y="1776"/>
                  </a:lnTo>
                  <a:lnTo>
                    <a:pt x="159" y="1778"/>
                  </a:lnTo>
                  <a:lnTo>
                    <a:pt x="152" y="1779"/>
                  </a:lnTo>
                  <a:lnTo>
                    <a:pt x="144" y="1779"/>
                  </a:lnTo>
                  <a:lnTo>
                    <a:pt x="136" y="1778"/>
                  </a:lnTo>
                  <a:lnTo>
                    <a:pt x="129" y="1777"/>
                  </a:lnTo>
                  <a:lnTo>
                    <a:pt x="120" y="1775"/>
                  </a:lnTo>
                  <a:lnTo>
                    <a:pt x="112" y="1773"/>
                  </a:lnTo>
                  <a:lnTo>
                    <a:pt x="104" y="1769"/>
                  </a:lnTo>
                  <a:lnTo>
                    <a:pt x="95" y="1765"/>
                  </a:lnTo>
                  <a:lnTo>
                    <a:pt x="87" y="1760"/>
                  </a:lnTo>
                  <a:lnTo>
                    <a:pt x="79" y="1754"/>
                  </a:lnTo>
                  <a:lnTo>
                    <a:pt x="70" y="1747"/>
                  </a:lnTo>
                  <a:lnTo>
                    <a:pt x="61" y="1739"/>
                  </a:lnTo>
                  <a:lnTo>
                    <a:pt x="42" y="1719"/>
                  </a:lnTo>
                  <a:lnTo>
                    <a:pt x="25" y="1703"/>
                  </a:lnTo>
                  <a:lnTo>
                    <a:pt x="12" y="1689"/>
                  </a:lnTo>
                  <a:lnTo>
                    <a:pt x="0" y="1678"/>
                  </a:lnTo>
                  <a:lnTo>
                    <a:pt x="16" y="1673"/>
                  </a:lnTo>
                  <a:lnTo>
                    <a:pt x="29" y="1668"/>
                  </a:lnTo>
                  <a:lnTo>
                    <a:pt x="38" y="1663"/>
                  </a:lnTo>
                  <a:lnTo>
                    <a:pt x="47" y="1658"/>
                  </a:lnTo>
                  <a:lnTo>
                    <a:pt x="58" y="1651"/>
                  </a:lnTo>
                  <a:lnTo>
                    <a:pt x="61" y="1647"/>
                  </a:lnTo>
                  <a:lnTo>
                    <a:pt x="153" y="1557"/>
                  </a:lnTo>
                  <a:lnTo>
                    <a:pt x="165" y="1554"/>
                  </a:lnTo>
                  <a:lnTo>
                    <a:pt x="196" y="1543"/>
                  </a:lnTo>
                  <a:lnTo>
                    <a:pt x="243" y="1529"/>
                  </a:lnTo>
                  <a:lnTo>
                    <a:pt x="300" y="1511"/>
                  </a:lnTo>
                  <a:lnTo>
                    <a:pt x="361" y="1495"/>
                  </a:lnTo>
                  <a:lnTo>
                    <a:pt x="420" y="1481"/>
                  </a:lnTo>
                  <a:lnTo>
                    <a:pt x="448" y="1474"/>
                  </a:lnTo>
                  <a:lnTo>
                    <a:pt x="474" y="1470"/>
                  </a:lnTo>
                  <a:lnTo>
                    <a:pt x="497" y="1468"/>
                  </a:lnTo>
                  <a:lnTo>
                    <a:pt x="515" y="1467"/>
                  </a:lnTo>
                  <a:lnTo>
                    <a:pt x="524" y="1466"/>
                  </a:lnTo>
                  <a:lnTo>
                    <a:pt x="531" y="1465"/>
                  </a:lnTo>
                  <a:lnTo>
                    <a:pt x="538" y="1462"/>
                  </a:lnTo>
                  <a:lnTo>
                    <a:pt x="546" y="1459"/>
                  </a:lnTo>
                  <a:lnTo>
                    <a:pt x="551" y="1455"/>
                  </a:lnTo>
                  <a:lnTo>
                    <a:pt x="558" y="1449"/>
                  </a:lnTo>
                  <a:lnTo>
                    <a:pt x="563" y="1444"/>
                  </a:lnTo>
                  <a:lnTo>
                    <a:pt x="567" y="1439"/>
                  </a:lnTo>
                  <a:lnTo>
                    <a:pt x="576" y="1424"/>
                  </a:lnTo>
                  <a:lnTo>
                    <a:pt x="584" y="1409"/>
                  </a:lnTo>
                  <a:lnTo>
                    <a:pt x="590" y="1393"/>
                  </a:lnTo>
                  <a:lnTo>
                    <a:pt x="595" y="1375"/>
                  </a:lnTo>
                  <a:lnTo>
                    <a:pt x="598" y="1359"/>
                  </a:lnTo>
                  <a:lnTo>
                    <a:pt x="601" y="1343"/>
                  </a:lnTo>
                  <a:lnTo>
                    <a:pt x="603" y="1328"/>
                  </a:lnTo>
                  <a:lnTo>
                    <a:pt x="604" y="1313"/>
                  </a:lnTo>
                  <a:lnTo>
                    <a:pt x="605" y="1293"/>
                  </a:lnTo>
                  <a:lnTo>
                    <a:pt x="605" y="1285"/>
                  </a:lnTo>
                  <a:lnTo>
                    <a:pt x="598" y="1281"/>
                  </a:lnTo>
                  <a:lnTo>
                    <a:pt x="577" y="1270"/>
                  </a:lnTo>
                  <a:lnTo>
                    <a:pt x="549" y="1251"/>
                  </a:lnTo>
                  <a:lnTo>
                    <a:pt x="515" y="1229"/>
                  </a:lnTo>
                  <a:lnTo>
                    <a:pt x="498" y="1215"/>
                  </a:lnTo>
                  <a:lnTo>
                    <a:pt x="481" y="1201"/>
                  </a:lnTo>
                  <a:lnTo>
                    <a:pt x="466" y="1186"/>
                  </a:lnTo>
                  <a:lnTo>
                    <a:pt x="453" y="1171"/>
                  </a:lnTo>
                  <a:lnTo>
                    <a:pt x="447" y="1162"/>
                  </a:lnTo>
                  <a:lnTo>
                    <a:pt x="441" y="1155"/>
                  </a:lnTo>
                  <a:lnTo>
                    <a:pt x="437" y="1146"/>
                  </a:lnTo>
                  <a:lnTo>
                    <a:pt x="432" y="1138"/>
                  </a:lnTo>
                  <a:lnTo>
                    <a:pt x="429" y="1129"/>
                  </a:lnTo>
                  <a:lnTo>
                    <a:pt x="427" y="1121"/>
                  </a:lnTo>
                  <a:lnTo>
                    <a:pt x="425" y="1112"/>
                  </a:lnTo>
                  <a:lnTo>
                    <a:pt x="425" y="1103"/>
                  </a:lnTo>
                  <a:lnTo>
                    <a:pt x="425" y="1084"/>
                  </a:lnTo>
                  <a:lnTo>
                    <a:pt x="425" y="1062"/>
                  </a:lnTo>
                  <a:lnTo>
                    <a:pt x="425" y="1038"/>
                  </a:lnTo>
                  <a:lnTo>
                    <a:pt x="425" y="1013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251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w 1053"/>
                <a:gd name="T107" fmla="*/ 0 h 998"/>
                <a:gd name="T108" fmla="*/ 0 w 1053"/>
                <a:gd name="T109" fmla="*/ 0 h 99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53"/>
                <a:gd name="T166" fmla="*/ 0 h 998"/>
                <a:gd name="T167" fmla="*/ 1053 w 1053"/>
                <a:gd name="T168" fmla="*/ 998 h 99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53" h="998">
                  <a:moveTo>
                    <a:pt x="1053" y="138"/>
                  </a:moveTo>
                  <a:lnTo>
                    <a:pt x="1053" y="138"/>
                  </a:lnTo>
                  <a:lnTo>
                    <a:pt x="1041" y="156"/>
                  </a:lnTo>
                  <a:lnTo>
                    <a:pt x="1019" y="191"/>
                  </a:lnTo>
                  <a:lnTo>
                    <a:pt x="1006" y="213"/>
                  </a:lnTo>
                  <a:lnTo>
                    <a:pt x="993" y="237"/>
                  </a:lnTo>
                  <a:lnTo>
                    <a:pt x="980" y="261"/>
                  </a:lnTo>
                  <a:lnTo>
                    <a:pt x="969" y="287"/>
                  </a:lnTo>
                  <a:lnTo>
                    <a:pt x="962" y="301"/>
                  </a:lnTo>
                  <a:lnTo>
                    <a:pt x="957" y="318"/>
                  </a:lnTo>
                  <a:lnTo>
                    <a:pt x="951" y="337"/>
                  </a:lnTo>
                  <a:lnTo>
                    <a:pt x="946" y="357"/>
                  </a:lnTo>
                  <a:lnTo>
                    <a:pt x="934" y="402"/>
                  </a:lnTo>
                  <a:lnTo>
                    <a:pt x="922" y="450"/>
                  </a:lnTo>
                  <a:lnTo>
                    <a:pt x="914" y="475"/>
                  </a:lnTo>
                  <a:lnTo>
                    <a:pt x="907" y="499"/>
                  </a:lnTo>
                  <a:lnTo>
                    <a:pt x="898" y="523"/>
                  </a:lnTo>
                  <a:lnTo>
                    <a:pt x="889" y="547"/>
                  </a:lnTo>
                  <a:lnTo>
                    <a:pt x="880" y="570"/>
                  </a:lnTo>
                  <a:lnTo>
                    <a:pt x="869" y="591"/>
                  </a:lnTo>
                  <a:lnTo>
                    <a:pt x="857" y="611"/>
                  </a:lnTo>
                  <a:lnTo>
                    <a:pt x="844" y="630"/>
                  </a:lnTo>
                  <a:lnTo>
                    <a:pt x="814" y="668"/>
                  </a:lnTo>
                  <a:lnTo>
                    <a:pt x="785" y="710"/>
                  </a:lnTo>
                  <a:lnTo>
                    <a:pt x="770" y="733"/>
                  </a:lnTo>
                  <a:lnTo>
                    <a:pt x="754" y="756"/>
                  </a:lnTo>
                  <a:lnTo>
                    <a:pt x="741" y="780"/>
                  </a:lnTo>
                  <a:lnTo>
                    <a:pt x="728" y="804"/>
                  </a:lnTo>
                  <a:lnTo>
                    <a:pt x="716" y="828"/>
                  </a:lnTo>
                  <a:lnTo>
                    <a:pt x="707" y="853"/>
                  </a:lnTo>
                  <a:lnTo>
                    <a:pt x="699" y="877"/>
                  </a:lnTo>
                  <a:lnTo>
                    <a:pt x="694" y="902"/>
                  </a:lnTo>
                  <a:lnTo>
                    <a:pt x="691" y="914"/>
                  </a:lnTo>
                  <a:lnTo>
                    <a:pt x="689" y="924"/>
                  </a:lnTo>
                  <a:lnTo>
                    <a:pt x="689" y="936"/>
                  </a:lnTo>
                  <a:lnTo>
                    <a:pt x="689" y="948"/>
                  </a:lnTo>
                  <a:lnTo>
                    <a:pt x="690" y="959"/>
                  </a:lnTo>
                  <a:lnTo>
                    <a:pt x="691" y="971"/>
                  </a:lnTo>
                  <a:lnTo>
                    <a:pt x="694" y="982"/>
                  </a:lnTo>
                  <a:lnTo>
                    <a:pt x="698" y="993"/>
                  </a:lnTo>
                  <a:lnTo>
                    <a:pt x="674" y="989"/>
                  </a:lnTo>
                  <a:lnTo>
                    <a:pt x="648" y="983"/>
                  </a:lnTo>
                  <a:lnTo>
                    <a:pt x="621" y="977"/>
                  </a:lnTo>
                  <a:lnTo>
                    <a:pt x="593" y="968"/>
                  </a:lnTo>
                  <a:lnTo>
                    <a:pt x="580" y="963"/>
                  </a:lnTo>
                  <a:lnTo>
                    <a:pt x="566" y="957"/>
                  </a:lnTo>
                  <a:lnTo>
                    <a:pt x="553" y="951"/>
                  </a:lnTo>
                  <a:lnTo>
                    <a:pt x="540" y="943"/>
                  </a:lnTo>
                  <a:lnTo>
                    <a:pt x="528" y="935"/>
                  </a:lnTo>
                  <a:lnTo>
                    <a:pt x="516" y="927"/>
                  </a:lnTo>
                  <a:lnTo>
                    <a:pt x="505" y="918"/>
                  </a:lnTo>
                  <a:lnTo>
                    <a:pt x="494" y="908"/>
                  </a:lnTo>
                  <a:lnTo>
                    <a:pt x="486" y="900"/>
                  </a:lnTo>
                  <a:lnTo>
                    <a:pt x="477" y="893"/>
                  </a:lnTo>
                  <a:lnTo>
                    <a:pt x="469" y="887"/>
                  </a:lnTo>
                  <a:lnTo>
                    <a:pt x="461" y="882"/>
                  </a:lnTo>
                  <a:lnTo>
                    <a:pt x="452" y="878"/>
                  </a:lnTo>
                  <a:lnTo>
                    <a:pt x="444" y="874"/>
                  </a:lnTo>
                  <a:lnTo>
                    <a:pt x="436" y="872"/>
                  </a:lnTo>
                  <a:lnTo>
                    <a:pt x="428" y="870"/>
                  </a:lnTo>
                  <a:lnTo>
                    <a:pt x="420" y="869"/>
                  </a:lnTo>
                  <a:lnTo>
                    <a:pt x="413" y="868"/>
                  </a:lnTo>
                  <a:lnTo>
                    <a:pt x="405" y="868"/>
                  </a:lnTo>
                  <a:lnTo>
                    <a:pt x="398" y="868"/>
                  </a:lnTo>
                  <a:lnTo>
                    <a:pt x="383" y="870"/>
                  </a:lnTo>
                  <a:lnTo>
                    <a:pt x="370" y="874"/>
                  </a:lnTo>
                  <a:lnTo>
                    <a:pt x="357" y="879"/>
                  </a:lnTo>
                  <a:lnTo>
                    <a:pt x="346" y="884"/>
                  </a:lnTo>
                  <a:lnTo>
                    <a:pt x="337" y="890"/>
                  </a:lnTo>
                  <a:lnTo>
                    <a:pt x="329" y="895"/>
                  </a:lnTo>
                  <a:lnTo>
                    <a:pt x="317" y="904"/>
                  </a:lnTo>
                  <a:lnTo>
                    <a:pt x="313" y="908"/>
                  </a:lnTo>
                  <a:lnTo>
                    <a:pt x="132" y="998"/>
                  </a:lnTo>
                  <a:lnTo>
                    <a:pt x="132" y="994"/>
                  </a:lnTo>
                  <a:lnTo>
                    <a:pt x="130" y="983"/>
                  </a:lnTo>
                  <a:lnTo>
                    <a:pt x="127" y="965"/>
                  </a:lnTo>
                  <a:lnTo>
                    <a:pt x="120" y="942"/>
                  </a:lnTo>
                  <a:lnTo>
                    <a:pt x="116" y="929"/>
                  </a:lnTo>
                  <a:lnTo>
                    <a:pt x="109" y="915"/>
                  </a:lnTo>
                  <a:lnTo>
                    <a:pt x="103" y="899"/>
                  </a:lnTo>
                  <a:lnTo>
                    <a:pt x="94" y="884"/>
                  </a:lnTo>
                  <a:lnTo>
                    <a:pt x="83" y="868"/>
                  </a:lnTo>
                  <a:lnTo>
                    <a:pt x="71" y="852"/>
                  </a:lnTo>
                  <a:lnTo>
                    <a:pt x="57" y="834"/>
                  </a:lnTo>
                  <a:lnTo>
                    <a:pt x="41" y="818"/>
                  </a:lnTo>
                  <a:lnTo>
                    <a:pt x="26" y="801"/>
                  </a:lnTo>
                  <a:lnTo>
                    <a:pt x="14" y="787"/>
                  </a:lnTo>
                  <a:lnTo>
                    <a:pt x="7" y="775"/>
                  </a:lnTo>
                  <a:lnTo>
                    <a:pt x="2" y="764"/>
                  </a:lnTo>
                  <a:lnTo>
                    <a:pt x="0" y="756"/>
                  </a:lnTo>
                  <a:lnTo>
                    <a:pt x="1" y="749"/>
                  </a:lnTo>
                  <a:lnTo>
                    <a:pt x="4" y="743"/>
                  </a:lnTo>
                  <a:lnTo>
                    <a:pt x="7" y="738"/>
                  </a:lnTo>
                  <a:lnTo>
                    <a:pt x="11" y="734"/>
                  </a:lnTo>
                  <a:lnTo>
                    <a:pt x="17" y="732"/>
                  </a:lnTo>
                  <a:lnTo>
                    <a:pt x="23" y="730"/>
                  </a:lnTo>
                  <a:lnTo>
                    <a:pt x="29" y="729"/>
                  </a:lnTo>
                  <a:lnTo>
                    <a:pt x="37" y="726"/>
                  </a:lnTo>
                  <a:lnTo>
                    <a:pt x="41" y="726"/>
                  </a:lnTo>
                  <a:lnTo>
                    <a:pt x="222" y="726"/>
                  </a:lnTo>
                  <a:lnTo>
                    <a:pt x="222" y="636"/>
                  </a:lnTo>
                  <a:lnTo>
                    <a:pt x="222" y="546"/>
                  </a:lnTo>
                  <a:lnTo>
                    <a:pt x="313" y="546"/>
                  </a:lnTo>
                  <a:lnTo>
                    <a:pt x="404" y="454"/>
                  </a:lnTo>
                  <a:lnTo>
                    <a:pt x="404" y="447"/>
                  </a:lnTo>
                  <a:lnTo>
                    <a:pt x="404" y="425"/>
                  </a:lnTo>
                  <a:lnTo>
                    <a:pt x="404" y="392"/>
                  </a:lnTo>
                  <a:lnTo>
                    <a:pt x="404" y="352"/>
                  </a:lnTo>
                  <a:lnTo>
                    <a:pt x="404" y="308"/>
                  </a:lnTo>
                  <a:lnTo>
                    <a:pt x="404" y="263"/>
                  </a:lnTo>
                  <a:lnTo>
                    <a:pt x="404" y="220"/>
                  </a:lnTo>
                  <a:lnTo>
                    <a:pt x="404" y="182"/>
                  </a:lnTo>
                  <a:lnTo>
                    <a:pt x="405" y="166"/>
                  </a:lnTo>
                  <a:lnTo>
                    <a:pt x="407" y="153"/>
                  </a:lnTo>
                  <a:lnTo>
                    <a:pt x="412" y="141"/>
                  </a:lnTo>
                  <a:lnTo>
                    <a:pt x="418" y="130"/>
                  </a:lnTo>
                  <a:lnTo>
                    <a:pt x="425" y="121"/>
                  </a:lnTo>
                  <a:lnTo>
                    <a:pt x="432" y="114"/>
                  </a:lnTo>
                  <a:lnTo>
                    <a:pt x="441" y="108"/>
                  </a:lnTo>
                  <a:lnTo>
                    <a:pt x="449" y="103"/>
                  </a:lnTo>
                  <a:lnTo>
                    <a:pt x="457" y="100"/>
                  </a:lnTo>
                  <a:lnTo>
                    <a:pt x="466" y="96"/>
                  </a:lnTo>
                  <a:lnTo>
                    <a:pt x="474" y="94"/>
                  </a:lnTo>
                  <a:lnTo>
                    <a:pt x="480" y="93"/>
                  </a:lnTo>
                  <a:lnTo>
                    <a:pt x="491" y="92"/>
                  </a:lnTo>
                  <a:lnTo>
                    <a:pt x="494" y="92"/>
                  </a:lnTo>
                  <a:lnTo>
                    <a:pt x="585" y="273"/>
                  </a:lnTo>
                  <a:lnTo>
                    <a:pt x="676" y="182"/>
                  </a:lnTo>
                  <a:lnTo>
                    <a:pt x="676" y="179"/>
                  </a:lnTo>
                  <a:lnTo>
                    <a:pt x="677" y="168"/>
                  </a:lnTo>
                  <a:lnTo>
                    <a:pt x="678" y="162"/>
                  </a:lnTo>
                  <a:lnTo>
                    <a:pt x="680" y="154"/>
                  </a:lnTo>
                  <a:lnTo>
                    <a:pt x="684" y="145"/>
                  </a:lnTo>
                  <a:lnTo>
                    <a:pt x="687" y="137"/>
                  </a:lnTo>
                  <a:lnTo>
                    <a:pt x="692" y="129"/>
                  </a:lnTo>
                  <a:lnTo>
                    <a:pt x="698" y="120"/>
                  </a:lnTo>
                  <a:lnTo>
                    <a:pt x="705" y="113"/>
                  </a:lnTo>
                  <a:lnTo>
                    <a:pt x="714" y="106"/>
                  </a:lnTo>
                  <a:lnTo>
                    <a:pt x="724" y="101"/>
                  </a:lnTo>
                  <a:lnTo>
                    <a:pt x="737" y="95"/>
                  </a:lnTo>
                  <a:lnTo>
                    <a:pt x="750" y="93"/>
                  </a:lnTo>
                  <a:lnTo>
                    <a:pt x="766" y="92"/>
                  </a:lnTo>
                  <a:lnTo>
                    <a:pt x="819" y="92"/>
                  </a:lnTo>
                  <a:lnTo>
                    <a:pt x="846" y="92"/>
                  </a:lnTo>
                  <a:lnTo>
                    <a:pt x="856" y="92"/>
                  </a:lnTo>
                  <a:lnTo>
                    <a:pt x="857" y="92"/>
                  </a:lnTo>
                  <a:lnTo>
                    <a:pt x="948" y="0"/>
                  </a:lnTo>
                  <a:lnTo>
                    <a:pt x="1039" y="0"/>
                  </a:lnTo>
                  <a:lnTo>
                    <a:pt x="1039" y="3"/>
                  </a:lnTo>
                  <a:lnTo>
                    <a:pt x="1039" y="12"/>
                  </a:lnTo>
                  <a:lnTo>
                    <a:pt x="1039" y="40"/>
                  </a:lnTo>
                  <a:lnTo>
                    <a:pt x="1039" y="92"/>
                  </a:lnTo>
                  <a:lnTo>
                    <a:pt x="1040" y="103"/>
                  </a:lnTo>
                  <a:lnTo>
                    <a:pt x="1042" y="115"/>
                  </a:lnTo>
                  <a:lnTo>
                    <a:pt x="1046" y="127"/>
                  </a:lnTo>
                  <a:lnTo>
                    <a:pt x="1050" y="140"/>
                  </a:lnTo>
                  <a:lnTo>
                    <a:pt x="1052" y="139"/>
                  </a:lnTo>
                  <a:lnTo>
                    <a:pt x="1053" y="138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252"/>
            <p:cNvSpPr>
              <a:spLocks noChangeAspect="1"/>
            </p:cNvSpPr>
            <p:nvPr/>
          </p:nvSpPr>
          <p:spPr bwMode="auto">
            <a:xfrm>
              <a:off x="5678" y="2082"/>
              <a:ext cx="143" cy="137"/>
            </a:xfrm>
            <a:custGeom>
              <a:avLst/>
              <a:gdLst>
                <a:gd name="T0" fmla="*/ 0 w 1084"/>
                <a:gd name="T1" fmla="*/ 0 h 980"/>
                <a:gd name="T2" fmla="*/ 0 w 1084"/>
                <a:gd name="T3" fmla="*/ 0 h 980"/>
                <a:gd name="T4" fmla="*/ 0 w 1084"/>
                <a:gd name="T5" fmla="*/ 0 h 980"/>
                <a:gd name="T6" fmla="*/ 0 w 1084"/>
                <a:gd name="T7" fmla="*/ 0 h 980"/>
                <a:gd name="T8" fmla="*/ 0 w 1084"/>
                <a:gd name="T9" fmla="*/ 0 h 980"/>
                <a:gd name="T10" fmla="*/ 0 w 1084"/>
                <a:gd name="T11" fmla="*/ 0 h 980"/>
                <a:gd name="T12" fmla="*/ 0 w 1084"/>
                <a:gd name="T13" fmla="*/ 0 h 980"/>
                <a:gd name="T14" fmla="*/ 0 w 1084"/>
                <a:gd name="T15" fmla="*/ 0 h 980"/>
                <a:gd name="T16" fmla="*/ 0 w 1084"/>
                <a:gd name="T17" fmla="*/ 0 h 980"/>
                <a:gd name="T18" fmla="*/ 0 w 1084"/>
                <a:gd name="T19" fmla="*/ 0 h 980"/>
                <a:gd name="T20" fmla="*/ 0 w 1084"/>
                <a:gd name="T21" fmla="*/ 0 h 980"/>
                <a:gd name="T22" fmla="*/ 0 w 1084"/>
                <a:gd name="T23" fmla="*/ 0 h 980"/>
                <a:gd name="T24" fmla="*/ 0 w 1084"/>
                <a:gd name="T25" fmla="*/ 0 h 980"/>
                <a:gd name="T26" fmla="*/ 0 w 1084"/>
                <a:gd name="T27" fmla="*/ 0 h 980"/>
                <a:gd name="T28" fmla="*/ 0 w 1084"/>
                <a:gd name="T29" fmla="*/ 0 h 980"/>
                <a:gd name="T30" fmla="*/ 0 w 1084"/>
                <a:gd name="T31" fmla="*/ 0 h 980"/>
                <a:gd name="T32" fmla="*/ 0 w 1084"/>
                <a:gd name="T33" fmla="*/ 0 h 980"/>
                <a:gd name="T34" fmla="*/ 0 w 1084"/>
                <a:gd name="T35" fmla="*/ 0 h 980"/>
                <a:gd name="T36" fmla="*/ 0 w 1084"/>
                <a:gd name="T37" fmla="*/ 0 h 980"/>
                <a:gd name="T38" fmla="*/ 0 w 1084"/>
                <a:gd name="T39" fmla="*/ 0 h 980"/>
                <a:gd name="T40" fmla="*/ 0 w 1084"/>
                <a:gd name="T41" fmla="*/ 0 h 980"/>
                <a:gd name="T42" fmla="*/ 0 w 1084"/>
                <a:gd name="T43" fmla="*/ 0 h 980"/>
                <a:gd name="T44" fmla="*/ 0 w 1084"/>
                <a:gd name="T45" fmla="*/ 0 h 980"/>
                <a:gd name="T46" fmla="*/ 0 w 1084"/>
                <a:gd name="T47" fmla="*/ 0 h 980"/>
                <a:gd name="T48" fmla="*/ 0 w 1084"/>
                <a:gd name="T49" fmla="*/ 0 h 980"/>
                <a:gd name="T50" fmla="*/ 0 w 1084"/>
                <a:gd name="T51" fmla="*/ 0 h 980"/>
                <a:gd name="T52" fmla="*/ 0 w 1084"/>
                <a:gd name="T53" fmla="*/ 0 h 980"/>
                <a:gd name="T54" fmla="*/ 0 w 1084"/>
                <a:gd name="T55" fmla="*/ 0 h 980"/>
                <a:gd name="T56" fmla="*/ 0 w 1084"/>
                <a:gd name="T57" fmla="*/ 0 h 980"/>
                <a:gd name="T58" fmla="*/ 0 w 1084"/>
                <a:gd name="T59" fmla="*/ 0 h 980"/>
                <a:gd name="T60" fmla="*/ 0 w 1084"/>
                <a:gd name="T61" fmla="*/ 0 h 980"/>
                <a:gd name="T62" fmla="*/ 0 w 1084"/>
                <a:gd name="T63" fmla="*/ 0 h 980"/>
                <a:gd name="T64" fmla="*/ 0 w 1084"/>
                <a:gd name="T65" fmla="*/ 0 h 980"/>
                <a:gd name="T66" fmla="*/ 0 w 1084"/>
                <a:gd name="T67" fmla="*/ 0 h 980"/>
                <a:gd name="T68" fmla="*/ 0 w 1084"/>
                <a:gd name="T69" fmla="*/ 0 h 980"/>
                <a:gd name="T70" fmla="*/ 0 w 1084"/>
                <a:gd name="T71" fmla="*/ 0 h 980"/>
                <a:gd name="T72" fmla="*/ 0 w 1084"/>
                <a:gd name="T73" fmla="*/ 0 h 980"/>
                <a:gd name="T74" fmla="*/ 0 w 1084"/>
                <a:gd name="T75" fmla="*/ 0 h 980"/>
                <a:gd name="T76" fmla="*/ 0 w 1084"/>
                <a:gd name="T77" fmla="*/ 0 h 980"/>
                <a:gd name="T78" fmla="*/ 0 w 1084"/>
                <a:gd name="T79" fmla="*/ 0 h 980"/>
                <a:gd name="T80" fmla="*/ 0 w 1084"/>
                <a:gd name="T81" fmla="*/ 0 h 980"/>
                <a:gd name="T82" fmla="*/ 0 w 1084"/>
                <a:gd name="T83" fmla="*/ 0 h 980"/>
                <a:gd name="T84" fmla="*/ 0 w 1084"/>
                <a:gd name="T85" fmla="*/ 0 h 980"/>
                <a:gd name="T86" fmla="*/ 0 w 1084"/>
                <a:gd name="T87" fmla="*/ 0 h 980"/>
                <a:gd name="T88" fmla="*/ 0 w 1084"/>
                <a:gd name="T89" fmla="*/ 0 h 980"/>
                <a:gd name="T90" fmla="*/ 0 w 1084"/>
                <a:gd name="T91" fmla="*/ 0 h 980"/>
                <a:gd name="T92" fmla="*/ 0 w 1084"/>
                <a:gd name="T93" fmla="*/ 0 h 980"/>
                <a:gd name="T94" fmla="*/ 0 w 1084"/>
                <a:gd name="T95" fmla="*/ 0 h 980"/>
                <a:gd name="T96" fmla="*/ 0 w 1084"/>
                <a:gd name="T97" fmla="*/ 0 h 980"/>
                <a:gd name="T98" fmla="*/ 0 w 1084"/>
                <a:gd name="T99" fmla="*/ 0 h 9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4"/>
                <a:gd name="T151" fmla="*/ 0 h 980"/>
                <a:gd name="T152" fmla="*/ 1084 w 1084"/>
                <a:gd name="T153" fmla="*/ 980 h 9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4" h="980">
                  <a:moveTo>
                    <a:pt x="980" y="125"/>
                  </a:moveTo>
                  <a:lnTo>
                    <a:pt x="980" y="126"/>
                  </a:lnTo>
                  <a:lnTo>
                    <a:pt x="989" y="146"/>
                  </a:lnTo>
                  <a:lnTo>
                    <a:pt x="997" y="163"/>
                  </a:lnTo>
                  <a:lnTo>
                    <a:pt x="1007" y="177"/>
                  </a:lnTo>
                  <a:lnTo>
                    <a:pt x="1018" y="189"/>
                  </a:lnTo>
                  <a:lnTo>
                    <a:pt x="1039" y="209"/>
                  </a:lnTo>
                  <a:lnTo>
                    <a:pt x="1058" y="225"/>
                  </a:lnTo>
                  <a:lnTo>
                    <a:pt x="1066" y="233"/>
                  </a:lnTo>
                  <a:lnTo>
                    <a:pt x="1073" y="241"/>
                  </a:lnTo>
                  <a:lnTo>
                    <a:pt x="1079" y="250"/>
                  </a:lnTo>
                  <a:lnTo>
                    <a:pt x="1082" y="261"/>
                  </a:lnTo>
                  <a:lnTo>
                    <a:pt x="1083" y="266"/>
                  </a:lnTo>
                  <a:lnTo>
                    <a:pt x="1084" y="273"/>
                  </a:lnTo>
                  <a:lnTo>
                    <a:pt x="1084" y="280"/>
                  </a:lnTo>
                  <a:lnTo>
                    <a:pt x="1083" y="287"/>
                  </a:lnTo>
                  <a:lnTo>
                    <a:pt x="1080" y="305"/>
                  </a:lnTo>
                  <a:lnTo>
                    <a:pt x="1073" y="324"/>
                  </a:lnTo>
                  <a:lnTo>
                    <a:pt x="1065" y="346"/>
                  </a:lnTo>
                  <a:lnTo>
                    <a:pt x="1055" y="370"/>
                  </a:lnTo>
                  <a:lnTo>
                    <a:pt x="1043" y="394"/>
                  </a:lnTo>
                  <a:lnTo>
                    <a:pt x="1031" y="419"/>
                  </a:lnTo>
                  <a:lnTo>
                    <a:pt x="1004" y="470"/>
                  </a:lnTo>
                  <a:lnTo>
                    <a:pt x="974" y="522"/>
                  </a:lnTo>
                  <a:lnTo>
                    <a:pt x="946" y="571"/>
                  </a:lnTo>
                  <a:lnTo>
                    <a:pt x="918" y="617"/>
                  </a:lnTo>
                  <a:lnTo>
                    <a:pt x="895" y="656"/>
                  </a:lnTo>
                  <a:lnTo>
                    <a:pt x="875" y="689"/>
                  </a:lnTo>
                  <a:lnTo>
                    <a:pt x="868" y="703"/>
                  </a:lnTo>
                  <a:lnTo>
                    <a:pt x="858" y="717"/>
                  </a:lnTo>
                  <a:lnTo>
                    <a:pt x="847" y="732"/>
                  </a:lnTo>
                  <a:lnTo>
                    <a:pt x="835" y="747"/>
                  </a:lnTo>
                  <a:lnTo>
                    <a:pt x="823" y="764"/>
                  </a:lnTo>
                  <a:lnTo>
                    <a:pt x="809" y="780"/>
                  </a:lnTo>
                  <a:lnTo>
                    <a:pt x="795" y="796"/>
                  </a:lnTo>
                  <a:lnTo>
                    <a:pt x="780" y="812"/>
                  </a:lnTo>
                  <a:lnTo>
                    <a:pt x="763" y="828"/>
                  </a:lnTo>
                  <a:lnTo>
                    <a:pt x="747" y="844"/>
                  </a:lnTo>
                  <a:lnTo>
                    <a:pt x="730" y="860"/>
                  </a:lnTo>
                  <a:lnTo>
                    <a:pt x="712" y="875"/>
                  </a:lnTo>
                  <a:lnTo>
                    <a:pt x="694" y="889"/>
                  </a:lnTo>
                  <a:lnTo>
                    <a:pt x="675" y="903"/>
                  </a:lnTo>
                  <a:lnTo>
                    <a:pt x="656" y="916"/>
                  </a:lnTo>
                  <a:lnTo>
                    <a:pt x="636" y="928"/>
                  </a:lnTo>
                  <a:lnTo>
                    <a:pt x="617" y="938"/>
                  </a:lnTo>
                  <a:lnTo>
                    <a:pt x="596" y="947"/>
                  </a:lnTo>
                  <a:lnTo>
                    <a:pt x="573" y="954"/>
                  </a:lnTo>
                  <a:lnTo>
                    <a:pt x="549" y="960"/>
                  </a:lnTo>
                  <a:lnTo>
                    <a:pt x="524" y="965"/>
                  </a:lnTo>
                  <a:lnTo>
                    <a:pt x="498" y="969"/>
                  </a:lnTo>
                  <a:lnTo>
                    <a:pt x="472" y="973"/>
                  </a:lnTo>
                  <a:lnTo>
                    <a:pt x="447" y="976"/>
                  </a:lnTo>
                  <a:lnTo>
                    <a:pt x="398" y="979"/>
                  </a:lnTo>
                  <a:lnTo>
                    <a:pt x="354" y="980"/>
                  </a:lnTo>
                  <a:lnTo>
                    <a:pt x="320" y="980"/>
                  </a:lnTo>
                  <a:lnTo>
                    <a:pt x="299" y="980"/>
                  </a:lnTo>
                  <a:lnTo>
                    <a:pt x="232" y="947"/>
                  </a:lnTo>
                  <a:lnTo>
                    <a:pt x="232" y="943"/>
                  </a:lnTo>
                  <a:lnTo>
                    <a:pt x="229" y="931"/>
                  </a:lnTo>
                  <a:lnTo>
                    <a:pt x="227" y="923"/>
                  </a:lnTo>
                  <a:lnTo>
                    <a:pt x="222" y="914"/>
                  </a:lnTo>
                  <a:lnTo>
                    <a:pt x="217" y="902"/>
                  </a:lnTo>
                  <a:lnTo>
                    <a:pt x="209" y="890"/>
                  </a:lnTo>
                  <a:lnTo>
                    <a:pt x="200" y="877"/>
                  </a:lnTo>
                  <a:lnTo>
                    <a:pt x="188" y="863"/>
                  </a:lnTo>
                  <a:lnTo>
                    <a:pt x="173" y="848"/>
                  </a:lnTo>
                  <a:lnTo>
                    <a:pt x="156" y="832"/>
                  </a:lnTo>
                  <a:lnTo>
                    <a:pt x="135" y="816"/>
                  </a:lnTo>
                  <a:lnTo>
                    <a:pt x="110" y="800"/>
                  </a:lnTo>
                  <a:lnTo>
                    <a:pt x="83" y="782"/>
                  </a:lnTo>
                  <a:lnTo>
                    <a:pt x="50" y="766"/>
                  </a:lnTo>
                  <a:lnTo>
                    <a:pt x="35" y="757"/>
                  </a:lnTo>
                  <a:lnTo>
                    <a:pt x="23" y="749"/>
                  </a:lnTo>
                  <a:lnTo>
                    <a:pt x="13" y="740"/>
                  </a:lnTo>
                  <a:lnTo>
                    <a:pt x="7" y="732"/>
                  </a:lnTo>
                  <a:lnTo>
                    <a:pt x="3" y="724"/>
                  </a:lnTo>
                  <a:lnTo>
                    <a:pt x="0" y="715"/>
                  </a:lnTo>
                  <a:lnTo>
                    <a:pt x="0" y="707"/>
                  </a:lnTo>
                  <a:lnTo>
                    <a:pt x="3" y="698"/>
                  </a:lnTo>
                  <a:lnTo>
                    <a:pt x="7" y="691"/>
                  </a:lnTo>
                  <a:lnTo>
                    <a:pt x="12" y="683"/>
                  </a:lnTo>
                  <a:lnTo>
                    <a:pt x="20" y="676"/>
                  </a:lnTo>
                  <a:lnTo>
                    <a:pt x="29" y="668"/>
                  </a:lnTo>
                  <a:lnTo>
                    <a:pt x="39" y="661"/>
                  </a:lnTo>
                  <a:lnTo>
                    <a:pt x="49" y="654"/>
                  </a:lnTo>
                  <a:lnTo>
                    <a:pt x="61" y="647"/>
                  </a:lnTo>
                  <a:lnTo>
                    <a:pt x="73" y="641"/>
                  </a:lnTo>
                  <a:lnTo>
                    <a:pt x="99" y="629"/>
                  </a:lnTo>
                  <a:lnTo>
                    <a:pt x="127" y="618"/>
                  </a:lnTo>
                  <a:lnTo>
                    <a:pt x="154" y="608"/>
                  </a:lnTo>
                  <a:lnTo>
                    <a:pt x="179" y="599"/>
                  </a:lnTo>
                  <a:lnTo>
                    <a:pt x="217" y="589"/>
                  </a:lnTo>
                  <a:lnTo>
                    <a:pt x="232" y="584"/>
                  </a:lnTo>
                  <a:lnTo>
                    <a:pt x="232" y="577"/>
                  </a:lnTo>
                  <a:lnTo>
                    <a:pt x="232" y="555"/>
                  </a:lnTo>
                  <a:lnTo>
                    <a:pt x="232" y="522"/>
                  </a:lnTo>
                  <a:lnTo>
                    <a:pt x="232" y="482"/>
                  </a:lnTo>
                  <a:lnTo>
                    <a:pt x="232" y="438"/>
                  </a:lnTo>
                  <a:lnTo>
                    <a:pt x="232" y="393"/>
                  </a:lnTo>
                  <a:lnTo>
                    <a:pt x="232" y="350"/>
                  </a:lnTo>
                  <a:lnTo>
                    <a:pt x="232" y="312"/>
                  </a:lnTo>
                  <a:lnTo>
                    <a:pt x="232" y="303"/>
                  </a:lnTo>
                  <a:lnTo>
                    <a:pt x="233" y="296"/>
                  </a:lnTo>
                  <a:lnTo>
                    <a:pt x="234" y="289"/>
                  </a:lnTo>
                  <a:lnTo>
                    <a:pt x="237" y="282"/>
                  </a:lnTo>
                  <a:lnTo>
                    <a:pt x="241" y="270"/>
                  </a:lnTo>
                  <a:lnTo>
                    <a:pt x="247" y="258"/>
                  </a:lnTo>
                  <a:lnTo>
                    <a:pt x="256" y="248"/>
                  </a:lnTo>
                  <a:lnTo>
                    <a:pt x="266" y="239"/>
                  </a:lnTo>
                  <a:lnTo>
                    <a:pt x="277" y="229"/>
                  </a:lnTo>
                  <a:lnTo>
                    <a:pt x="289" y="222"/>
                  </a:lnTo>
                  <a:lnTo>
                    <a:pt x="316" y="204"/>
                  </a:lnTo>
                  <a:lnTo>
                    <a:pt x="348" y="185"/>
                  </a:lnTo>
                  <a:lnTo>
                    <a:pt x="363" y="173"/>
                  </a:lnTo>
                  <a:lnTo>
                    <a:pt x="380" y="161"/>
                  </a:lnTo>
                  <a:lnTo>
                    <a:pt x="397" y="147"/>
                  </a:lnTo>
                  <a:lnTo>
                    <a:pt x="414" y="130"/>
                  </a:lnTo>
                  <a:lnTo>
                    <a:pt x="595" y="40"/>
                  </a:lnTo>
                  <a:lnTo>
                    <a:pt x="599" y="36"/>
                  </a:lnTo>
                  <a:lnTo>
                    <a:pt x="611" y="27"/>
                  </a:lnTo>
                  <a:lnTo>
                    <a:pt x="619" y="22"/>
                  </a:lnTo>
                  <a:lnTo>
                    <a:pt x="628" y="16"/>
                  </a:lnTo>
                  <a:lnTo>
                    <a:pt x="639" y="11"/>
                  </a:lnTo>
                  <a:lnTo>
                    <a:pt x="652" y="6"/>
                  </a:lnTo>
                  <a:lnTo>
                    <a:pt x="665" y="2"/>
                  </a:lnTo>
                  <a:lnTo>
                    <a:pt x="680" y="0"/>
                  </a:lnTo>
                  <a:lnTo>
                    <a:pt x="687" y="0"/>
                  </a:lnTo>
                  <a:lnTo>
                    <a:pt x="695" y="0"/>
                  </a:lnTo>
                  <a:lnTo>
                    <a:pt x="702" y="1"/>
                  </a:lnTo>
                  <a:lnTo>
                    <a:pt x="710" y="2"/>
                  </a:lnTo>
                  <a:lnTo>
                    <a:pt x="718" y="4"/>
                  </a:lnTo>
                  <a:lnTo>
                    <a:pt x="726" y="6"/>
                  </a:lnTo>
                  <a:lnTo>
                    <a:pt x="734" y="10"/>
                  </a:lnTo>
                  <a:lnTo>
                    <a:pt x="743" y="14"/>
                  </a:lnTo>
                  <a:lnTo>
                    <a:pt x="751" y="19"/>
                  </a:lnTo>
                  <a:lnTo>
                    <a:pt x="759" y="25"/>
                  </a:lnTo>
                  <a:lnTo>
                    <a:pt x="768" y="32"/>
                  </a:lnTo>
                  <a:lnTo>
                    <a:pt x="776" y="40"/>
                  </a:lnTo>
                  <a:lnTo>
                    <a:pt x="787" y="50"/>
                  </a:lnTo>
                  <a:lnTo>
                    <a:pt x="798" y="59"/>
                  </a:lnTo>
                  <a:lnTo>
                    <a:pt x="810" y="67"/>
                  </a:lnTo>
                  <a:lnTo>
                    <a:pt x="822" y="75"/>
                  </a:lnTo>
                  <a:lnTo>
                    <a:pt x="835" y="83"/>
                  </a:lnTo>
                  <a:lnTo>
                    <a:pt x="848" y="89"/>
                  </a:lnTo>
                  <a:lnTo>
                    <a:pt x="862" y="95"/>
                  </a:lnTo>
                  <a:lnTo>
                    <a:pt x="875" y="100"/>
                  </a:lnTo>
                  <a:lnTo>
                    <a:pt x="903" y="109"/>
                  </a:lnTo>
                  <a:lnTo>
                    <a:pt x="930" y="115"/>
                  </a:lnTo>
                  <a:lnTo>
                    <a:pt x="956" y="121"/>
                  </a:lnTo>
                  <a:lnTo>
                    <a:pt x="980" y="12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253"/>
            <p:cNvSpPr>
              <a:spLocks noChangeAspect="1"/>
            </p:cNvSpPr>
            <p:nvPr/>
          </p:nvSpPr>
          <p:spPr bwMode="auto">
            <a:xfrm>
              <a:off x="5678" y="2082"/>
              <a:ext cx="143" cy="137"/>
            </a:xfrm>
            <a:custGeom>
              <a:avLst/>
              <a:gdLst>
                <a:gd name="T0" fmla="*/ 0 w 1084"/>
                <a:gd name="T1" fmla="*/ 0 h 980"/>
                <a:gd name="T2" fmla="*/ 0 w 1084"/>
                <a:gd name="T3" fmla="*/ 0 h 980"/>
                <a:gd name="T4" fmla="*/ 0 w 1084"/>
                <a:gd name="T5" fmla="*/ 0 h 980"/>
                <a:gd name="T6" fmla="*/ 0 w 1084"/>
                <a:gd name="T7" fmla="*/ 0 h 980"/>
                <a:gd name="T8" fmla="*/ 0 w 1084"/>
                <a:gd name="T9" fmla="*/ 0 h 980"/>
                <a:gd name="T10" fmla="*/ 0 w 1084"/>
                <a:gd name="T11" fmla="*/ 0 h 980"/>
                <a:gd name="T12" fmla="*/ 0 w 1084"/>
                <a:gd name="T13" fmla="*/ 0 h 980"/>
                <a:gd name="T14" fmla="*/ 0 w 1084"/>
                <a:gd name="T15" fmla="*/ 0 h 980"/>
                <a:gd name="T16" fmla="*/ 0 w 1084"/>
                <a:gd name="T17" fmla="*/ 0 h 980"/>
                <a:gd name="T18" fmla="*/ 0 w 1084"/>
                <a:gd name="T19" fmla="*/ 0 h 980"/>
                <a:gd name="T20" fmla="*/ 0 w 1084"/>
                <a:gd name="T21" fmla="*/ 0 h 980"/>
                <a:gd name="T22" fmla="*/ 0 w 1084"/>
                <a:gd name="T23" fmla="*/ 0 h 980"/>
                <a:gd name="T24" fmla="*/ 0 w 1084"/>
                <a:gd name="T25" fmla="*/ 0 h 980"/>
                <a:gd name="T26" fmla="*/ 0 w 1084"/>
                <a:gd name="T27" fmla="*/ 0 h 980"/>
                <a:gd name="T28" fmla="*/ 0 w 1084"/>
                <a:gd name="T29" fmla="*/ 0 h 980"/>
                <a:gd name="T30" fmla="*/ 0 w 1084"/>
                <a:gd name="T31" fmla="*/ 0 h 980"/>
                <a:gd name="T32" fmla="*/ 0 w 1084"/>
                <a:gd name="T33" fmla="*/ 0 h 980"/>
                <a:gd name="T34" fmla="*/ 0 w 1084"/>
                <a:gd name="T35" fmla="*/ 0 h 980"/>
                <a:gd name="T36" fmla="*/ 0 w 1084"/>
                <a:gd name="T37" fmla="*/ 0 h 980"/>
                <a:gd name="T38" fmla="*/ 0 w 1084"/>
                <a:gd name="T39" fmla="*/ 0 h 980"/>
                <a:gd name="T40" fmla="*/ 0 w 1084"/>
                <a:gd name="T41" fmla="*/ 0 h 980"/>
                <a:gd name="T42" fmla="*/ 0 w 1084"/>
                <a:gd name="T43" fmla="*/ 0 h 980"/>
                <a:gd name="T44" fmla="*/ 0 w 1084"/>
                <a:gd name="T45" fmla="*/ 0 h 980"/>
                <a:gd name="T46" fmla="*/ 0 w 1084"/>
                <a:gd name="T47" fmla="*/ 0 h 980"/>
                <a:gd name="T48" fmla="*/ 0 w 1084"/>
                <a:gd name="T49" fmla="*/ 0 h 980"/>
                <a:gd name="T50" fmla="*/ 0 w 1084"/>
                <a:gd name="T51" fmla="*/ 0 h 980"/>
                <a:gd name="T52" fmla="*/ 0 w 1084"/>
                <a:gd name="T53" fmla="*/ 0 h 980"/>
                <a:gd name="T54" fmla="*/ 0 w 1084"/>
                <a:gd name="T55" fmla="*/ 0 h 980"/>
                <a:gd name="T56" fmla="*/ 0 w 1084"/>
                <a:gd name="T57" fmla="*/ 0 h 980"/>
                <a:gd name="T58" fmla="*/ 0 w 1084"/>
                <a:gd name="T59" fmla="*/ 0 h 980"/>
                <a:gd name="T60" fmla="*/ 0 w 1084"/>
                <a:gd name="T61" fmla="*/ 0 h 980"/>
                <a:gd name="T62" fmla="*/ 0 w 1084"/>
                <a:gd name="T63" fmla="*/ 0 h 980"/>
                <a:gd name="T64" fmla="*/ 0 w 1084"/>
                <a:gd name="T65" fmla="*/ 0 h 980"/>
                <a:gd name="T66" fmla="*/ 0 w 1084"/>
                <a:gd name="T67" fmla="*/ 0 h 980"/>
                <a:gd name="T68" fmla="*/ 0 w 1084"/>
                <a:gd name="T69" fmla="*/ 0 h 980"/>
                <a:gd name="T70" fmla="*/ 0 w 1084"/>
                <a:gd name="T71" fmla="*/ 0 h 980"/>
                <a:gd name="T72" fmla="*/ 0 w 1084"/>
                <a:gd name="T73" fmla="*/ 0 h 980"/>
                <a:gd name="T74" fmla="*/ 0 w 1084"/>
                <a:gd name="T75" fmla="*/ 0 h 980"/>
                <a:gd name="T76" fmla="*/ 0 w 1084"/>
                <a:gd name="T77" fmla="*/ 0 h 980"/>
                <a:gd name="T78" fmla="*/ 0 w 1084"/>
                <a:gd name="T79" fmla="*/ 0 h 980"/>
                <a:gd name="T80" fmla="*/ 0 w 1084"/>
                <a:gd name="T81" fmla="*/ 0 h 980"/>
                <a:gd name="T82" fmla="*/ 0 w 1084"/>
                <a:gd name="T83" fmla="*/ 0 h 980"/>
                <a:gd name="T84" fmla="*/ 0 w 1084"/>
                <a:gd name="T85" fmla="*/ 0 h 980"/>
                <a:gd name="T86" fmla="*/ 0 w 1084"/>
                <a:gd name="T87" fmla="*/ 0 h 980"/>
                <a:gd name="T88" fmla="*/ 0 w 1084"/>
                <a:gd name="T89" fmla="*/ 0 h 980"/>
                <a:gd name="T90" fmla="*/ 0 w 1084"/>
                <a:gd name="T91" fmla="*/ 0 h 980"/>
                <a:gd name="T92" fmla="*/ 0 w 1084"/>
                <a:gd name="T93" fmla="*/ 0 h 980"/>
                <a:gd name="T94" fmla="*/ 0 w 1084"/>
                <a:gd name="T95" fmla="*/ 0 h 980"/>
                <a:gd name="T96" fmla="*/ 0 w 1084"/>
                <a:gd name="T97" fmla="*/ 0 h 980"/>
                <a:gd name="T98" fmla="*/ 0 w 1084"/>
                <a:gd name="T99" fmla="*/ 0 h 9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4"/>
                <a:gd name="T151" fmla="*/ 0 h 980"/>
                <a:gd name="T152" fmla="*/ 1084 w 1084"/>
                <a:gd name="T153" fmla="*/ 980 h 9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4" h="980">
                  <a:moveTo>
                    <a:pt x="980" y="125"/>
                  </a:moveTo>
                  <a:lnTo>
                    <a:pt x="980" y="126"/>
                  </a:lnTo>
                  <a:lnTo>
                    <a:pt x="989" y="146"/>
                  </a:lnTo>
                  <a:lnTo>
                    <a:pt x="997" y="163"/>
                  </a:lnTo>
                  <a:lnTo>
                    <a:pt x="1007" y="177"/>
                  </a:lnTo>
                  <a:lnTo>
                    <a:pt x="1018" y="189"/>
                  </a:lnTo>
                  <a:lnTo>
                    <a:pt x="1039" y="209"/>
                  </a:lnTo>
                  <a:lnTo>
                    <a:pt x="1058" y="225"/>
                  </a:lnTo>
                  <a:lnTo>
                    <a:pt x="1066" y="233"/>
                  </a:lnTo>
                  <a:lnTo>
                    <a:pt x="1073" y="241"/>
                  </a:lnTo>
                  <a:lnTo>
                    <a:pt x="1079" y="250"/>
                  </a:lnTo>
                  <a:lnTo>
                    <a:pt x="1082" y="261"/>
                  </a:lnTo>
                  <a:lnTo>
                    <a:pt x="1083" y="266"/>
                  </a:lnTo>
                  <a:lnTo>
                    <a:pt x="1084" y="273"/>
                  </a:lnTo>
                  <a:lnTo>
                    <a:pt x="1084" y="280"/>
                  </a:lnTo>
                  <a:lnTo>
                    <a:pt x="1083" y="287"/>
                  </a:lnTo>
                  <a:lnTo>
                    <a:pt x="1080" y="305"/>
                  </a:lnTo>
                  <a:lnTo>
                    <a:pt x="1073" y="324"/>
                  </a:lnTo>
                  <a:lnTo>
                    <a:pt x="1065" y="346"/>
                  </a:lnTo>
                  <a:lnTo>
                    <a:pt x="1055" y="370"/>
                  </a:lnTo>
                  <a:lnTo>
                    <a:pt x="1043" y="394"/>
                  </a:lnTo>
                  <a:lnTo>
                    <a:pt x="1031" y="419"/>
                  </a:lnTo>
                  <a:lnTo>
                    <a:pt x="1004" y="470"/>
                  </a:lnTo>
                  <a:lnTo>
                    <a:pt x="974" y="522"/>
                  </a:lnTo>
                  <a:lnTo>
                    <a:pt x="946" y="571"/>
                  </a:lnTo>
                  <a:lnTo>
                    <a:pt x="918" y="617"/>
                  </a:lnTo>
                  <a:lnTo>
                    <a:pt x="895" y="656"/>
                  </a:lnTo>
                  <a:lnTo>
                    <a:pt x="875" y="689"/>
                  </a:lnTo>
                  <a:lnTo>
                    <a:pt x="868" y="703"/>
                  </a:lnTo>
                  <a:lnTo>
                    <a:pt x="858" y="717"/>
                  </a:lnTo>
                  <a:lnTo>
                    <a:pt x="847" y="732"/>
                  </a:lnTo>
                  <a:lnTo>
                    <a:pt x="835" y="747"/>
                  </a:lnTo>
                  <a:lnTo>
                    <a:pt x="823" y="764"/>
                  </a:lnTo>
                  <a:lnTo>
                    <a:pt x="809" y="780"/>
                  </a:lnTo>
                  <a:lnTo>
                    <a:pt x="795" y="796"/>
                  </a:lnTo>
                  <a:lnTo>
                    <a:pt x="780" y="812"/>
                  </a:lnTo>
                  <a:lnTo>
                    <a:pt x="763" y="828"/>
                  </a:lnTo>
                  <a:lnTo>
                    <a:pt x="747" y="844"/>
                  </a:lnTo>
                  <a:lnTo>
                    <a:pt x="730" y="860"/>
                  </a:lnTo>
                  <a:lnTo>
                    <a:pt x="712" y="875"/>
                  </a:lnTo>
                  <a:lnTo>
                    <a:pt x="694" y="889"/>
                  </a:lnTo>
                  <a:lnTo>
                    <a:pt x="675" y="903"/>
                  </a:lnTo>
                  <a:lnTo>
                    <a:pt x="656" y="916"/>
                  </a:lnTo>
                  <a:lnTo>
                    <a:pt x="636" y="928"/>
                  </a:lnTo>
                  <a:lnTo>
                    <a:pt x="617" y="938"/>
                  </a:lnTo>
                  <a:lnTo>
                    <a:pt x="596" y="947"/>
                  </a:lnTo>
                  <a:lnTo>
                    <a:pt x="573" y="954"/>
                  </a:lnTo>
                  <a:lnTo>
                    <a:pt x="549" y="960"/>
                  </a:lnTo>
                  <a:lnTo>
                    <a:pt x="524" y="965"/>
                  </a:lnTo>
                  <a:lnTo>
                    <a:pt x="498" y="969"/>
                  </a:lnTo>
                  <a:lnTo>
                    <a:pt x="472" y="973"/>
                  </a:lnTo>
                  <a:lnTo>
                    <a:pt x="447" y="976"/>
                  </a:lnTo>
                  <a:lnTo>
                    <a:pt x="398" y="979"/>
                  </a:lnTo>
                  <a:lnTo>
                    <a:pt x="354" y="980"/>
                  </a:lnTo>
                  <a:lnTo>
                    <a:pt x="320" y="980"/>
                  </a:lnTo>
                  <a:lnTo>
                    <a:pt x="299" y="980"/>
                  </a:lnTo>
                  <a:lnTo>
                    <a:pt x="232" y="947"/>
                  </a:lnTo>
                  <a:lnTo>
                    <a:pt x="232" y="943"/>
                  </a:lnTo>
                  <a:lnTo>
                    <a:pt x="229" y="931"/>
                  </a:lnTo>
                  <a:lnTo>
                    <a:pt x="227" y="923"/>
                  </a:lnTo>
                  <a:lnTo>
                    <a:pt x="222" y="914"/>
                  </a:lnTo>
                  <a:lnTo>
                    <a:pt x="217" y="902"/>
                  </a:lnTo>
                  <a:lnTo>
                    <a:pt x="209" y="890"/>
                  </a:lnTo>
                  <a:lnTo>
                    <a:pt x="200" y="877"/>
                  </a:lnTo>
                  <a:lnTo>
                    <a:pt x="188" y="863"/>
                  </a:lnTo>
                  <a:lnTo>
                    <a:pt x="173" y="848"/>
                  </a:lnTo>
                  <a:lnTo>
                    <a:pt x="156" y="832"/>
                  </a:lnTo>
                  <a:lnTo>
                    <a:pt x="135" y="816"/>
                  </a:lnTo>
                  <a:lnTo>
                    <a:pt x="110" y="800"/>
                  </a:lnTo>
                  <a:lnTo>
                    <a:pt x="83" y="782"/>
                  </a:lnTo>
                  <a:lnTo>
                    <a:pt x="50" y="766"/>
                  </a:lnTo>
                  <a:lnTo>
                    <a:pt x="35" y="757"/>
                  </a:lnTo>
                  <a:lnTo>
                    <a:pt x="23" y="749"/>
                  </a:lnTo>
                  <a:lnTo>
                    <a:pt x="13" y="740"/>
                  </a:lnTo>
                  <a:lnTo>
                    <a:pt x="7" y="732"/>
                  </a:lnTo>
                  <a:lnTo>
                    <a:pt x="3" y="724"/>
                  </a:lnTo>
                  <a:lnTo>
                    <a:pt x="0" y="715"/>
                  </a:lnTo>
                  <a:lnTo>
                    <a:pt x="0" y="707"/>
                  </a:lnTo>
                  <a:lnTo>
                    <a:pt x="3" y="698"/>
                  </a:lnTo>
                  <a:lnTo>
                    <a:pt x="7" y="691"/>
                  </a:lnTo>
                  <a:lnTo>
                    <a:pt x="12" y="683"/>
                  </a:lnTo>
                  <a:lnTo>
                    <a:pt x="20" y="676"/>
                  </a:lnTo>
                  <a:lnTo>
                    <a:pt x="29" y="668"/>
                  </a:lnTo>
                  <a:lnTo>
                    <a:pt x="39" y="661"/>
                  </a:lnTo>
                  <a:lnTo>
                    <a:pt x="49" y="654"/>
                  </a:lnTo>
                  <a:lnTo>
                    <a:pt x="61" y="647"/>
                  </a:lnTo>
                  <a:lnTo>
                    <a:pt x="73" y="641"/>
                  </a:lnTo>
                  <a:lnTo>
                    <a:pt x="99" y="629"/>
                  </a:lnTo>
                  <a:lnTo>
                    <a:pt x="127" y="618"/>
                  </a:lnTo>
                  <a:lnTo>
                    <a:pt x="154" y="608"/>
                  </a:lnTo>
                  <a:lnTo>
                    <a:pt x="179" y="599"/>
                  </a:lnTo>
                  <a:lnTo>
                    <a:pt x="217" y="589"/>
                  </a:lnTo>
                  <a:lnTo>
                    <a:pt x="232" y="584"/>
                  </a:lnTo>
                  <a:lnTo>
                    <a:pt x="232" y="577"/>
                  </a:lnTo>
                  <a:lnTo>
                    <a:pt x="232" y="555"/>
                  </a:lnTo>
                  <a:lnTo>
                    <a:pt x="232" y="522"/>
                  </a:lnTo>
                  <a:lnTo>
                    <a:pt x="232" y="482"/>
                  </a:lnTo>
                  <a:lnTo>
                    <a:pt x="232" y="438"/>
                  </a:lnTo>
                  <a:lnTo>
                    <a:pt x="232" y="393"/>
                  </a:lnTo>
                  <a:lnTo>
                    <a:pt x="232" y="350"/>
                  </a:lnTo>
                  <a:lnTo>
                    <a:pt x="232" y="312"/>
                  </a:lnTo>
                  <a:lnTo>
                    <a:pt x="232" y="303"/>
                  </a:lnTo>
                  <a:lnTo>
                    <a:pt x="233" y="296"/>
                  </a:lnTo>
                  <a:lnTo>
                    <a:pt x="234" y="289"/>
                  </a:lnTo>
                  <a:lnTo>
                    <a:pt x="237" y="282"/>
                  </a:lnTo>
                  <a:lnTo>
                    <a:pt x="241" y="270"/>
                  </a:lnTo>
                  <a:lnTo>
                    <a:pt x="247" y="258"/>
                  </a:lnTo>
                  <a:lnTo>
                    <a:pt x="256" y="248"/>
                  </a:lnTo>
                  <a:lnTo>
                    <a:pt x="266" y="239"/>
                  </a:lnTo>
                  <a:lnTo>
                    <a:pt x="277" y="229"/>
                  </a:lnTo>
                  <a:lnTo>
                    <a:pt x="289" y="222"/>
                  </a:lnTo>
                  <a:lnTo>
                    <a:pt x="316" y="204"/>
                  </a:lnTo>
                  <a:lnTo>
                    <a:pt x="348" y="185"/>
                  </a:lnTo>
                  <a:lnTo>
                    <a:pt x="363" y="173"/>
                  </a:lnTo>
                  <a:lnTo>
                    <a:pt x="380" y="161"/>
                  </a:lnTo>
                  <a:lnTo>
                    <a:pt x="397" y="147"/>
                  </a:lnTo>
                  <a:lnTo>
                    <a:pt x="414" y="130"/>
                  </a:lnTo>
                  <a:lnTo>
                    <a:pt x="595" y="40"/>
                  </a:lnTo>
                  <a:lnTo>
                    <a:pt x="599" y="36"/>
                  </a:lnTo>
                  <a:lnTo>
                    <a:pt x="611" y="27"/>
                  </a:lnTo>
                  <a:lnTo>
                    <a:pt x="619" y="22"/>
                  </a:lnTo>
                  <a:lnTo>
                    <a:pt x="628" y="16"/>
                  </a:lnTo>
                  <a:lnTo>
                    <a:pt x="639" y="11"/>
                  </a:lnTo>
                  <a:lnTo>
                    <a:pt x="652" y="6"/>
                  </a:lnTo>
                  <a:lnTo>
                    <a:pt x="665" y="2"/>
                  </a:lnTo>
                  <a:lnTo>
                    <a:pt x="680" y="0"/>
                  </a:lnTo>
                  <a:lnTo>
                    <a:pt x="687" y="0"/>
                  </a:lnTo>
                  <a:lnTo>
                    <a:pt x="695" y="0"/>
                  </a:lnTo>
                  <a:lnTo>
                    <a:pt x="702" y="1"/>
                  </a:lnTo>
                  <a:lnTo>
                    <a:pt x="710" y="2"/>
                  </a:lnTo>
                  <a:lnTo>
                    <a:pt x="718" y="4"/>
                  </a:lnTo>
                  <a:lnTo>
                    <a:pt x="726" y="6"/>
                  </a:lnTo>
                  <a:lnTo>
                    <a:pt x="734" y="10"/>
                  </a:lnTo>
                  <a:lnTo>
                    <a:pt x="743" y="14"/>
                  </a:lnTo>
                  <a:lnTo>
                    <a:pt x="751" y="19"/>
                  </a:lnTo>
                  <a:lnTo>
                    <a:pt x="759" y="25"/>
                  </a:lnTo>
                  <a:lnTo>
                    <a:pt x="768" y="32"/>
                  </a:lnTo>
                  <a:lnTo>
                    <a:pt x="776" y="40"/>
                  </a:lnTo>
                  <a:lnTo>
                    <a:pt x="787" y="50"/>
                  </a:lnTo>
                  <a:lnTo>
                    <a:pt x="798" y="59"/>
                  </a:lnTo>
                  <a:lnTo>
                    <a:pt x="810" y="67"/>
                  </a:lnTo>
                  <a:lnTo>
                    <a:pt x="822" y="75"/>
                  </a:lnTo>
                  <a:lnTo>
                    <a:pt x="835" y="83"/>
                  </a:lnTo>
                  <a:lnTo>
                    <a:pt x="848" y="89"/>
                  </a:lnTo>
                  <a:lnTo>
                    <a:pt x="862" y="95"/>
                  </a:lnTo>
                  <a:lnTo>
                    <a:pt x="875" y="100"/>
                  </a:lnTo>
                  <a:lnTo>
                    <a:pt x="903" y="109"/>
                  </a:lnTo>
                  <a:lnTo>
                    <a:pt x="930" y="115"/>
                  </a:lnTo>
                  <a:lnTo>
                    <a:pt x="956" y="121"/>
                  </a:lnTo>
                  <a:lnTo>
                    <a:pt x="980" y="12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254"/>
            <p:cNvSpPr>
              <a:spLocks noChangeAspect="1"/>
            </p:cNvSpPr>
            <p:nvPr/>
          </p:nvSpPr>
          <p:spPr bwMode="auto">
            <a:xfrm>
              <a:off x="5548" y="2176"/>
              <a:ext cx="183" cy="194"/>
            </a:xfrm>
            <a:custGeom>
              <a:avLst/>
              <a:gdLst>
                <a:gd name="T0" fmla="*/ 0 w 1378"/>
                <a:gd name="T1" fmla="*/ 0 h 1371"/>
                <a:gd name="T2" fmla="*/ 0 w 1378"/>
                <a:gd name="T3" fmla="*/ 0 h 1371"/>
                <a:gd name="T4" fmla="*/ 0 w 1378"/>
                <a:gd name="T5" fmla="*/ 0 h 1371"/>
                <a:gd name="T6" fmla="*/ 0 w 1378"/>
                <a:gd name="T7" fmla="*/ 0 h 1371"/>
                <a:gd name="T8" fmla="*/ 0 w 1378"/>
                <a:gd name="T9" fmla="*/ 0 h 1371"/>
                <a:gd name="T10" fmla="*/ 0 w 1378"/>
                <a:gd name="T11" fmla="*/ 0 h 1371"/>
                <a:gd name="T12" fmla="*/ 0 w 1378"/>
                <a:gd name="T13" fmla="*/ 0 h 1371"/>
                <a:gd name="T14" fmla="*/ 0 w 1378"/>
                <a:gd name="T15" fmla="*/ 0 h 1371"/>
                <a:gd name="T16" fmla="*/ 0 w 1378"/>
                <a:gd name="T17" fmla="*/ 0 h 1371"/>
                <a:gd name="T18" fmla="*/ 0 w 1378"/>
                <a:gd name="T19" fmla="*/ 0 h 1371"/>
                <a:gd name="T20" fmla="*/ 0 w 1378"/>
                <a:gd name="T21" fmla="*/ 0 h 1371"/>
                <a:gd name="T22" fmla="*/ 0 w 1378"/>
                <a:gd name="T23" fmla="*/ 0 h 1371"/>
                <a:gd name="T24" fmla="*/ 0 w 1378"/>
                <a:gd name="T25" fmla="*/ 0 h 1371"/>
                <a:gd name="T26" fmla="*/ 0 w 1378"/>
                <a:gd name="T27" fmla="*/ 0 h 1371"/>
                <a:gd name="T28" fmla="*/ 0 w 1378"/>
                <a:gd name="T29" fmla="*/ 0 h 1371"/>
                <a:gd name="T30" fmla="*/ 0 w 1378"/>
                <a:gd name="T31" fmla="*/ 0 h 1371"/>
                <a:gd name="T32" fmla="*/ 0 w 1378"/>
                <a:gd name="T33" fmla="*/ 0 h 1371"/>
                <a:gd name="T34" fmla="*/ 0 w 1378"/>
                <a:gd name="T35" fmla="*/ 0 h 1371"/>
                <a:gd name="T36" fmla="*/ 0 w 1378"/>
                <a:gd name="T37" fmla="*/ 0 h 1371"/>
                <a:gd name="T38" fmla="*/ 0 w 1378"/>
                <a:gd name="T39" fmla="*/ 0 h 1371"/>
                <a:gd name="T40" fmla="*/ 0 w 1378"/>
                <a:gd name="T41" fmla="*/ 0 h 1371"/>
                <a:gd name="T42" fmla="*/ 0 w 1378"/>
                <a:gd name="T43" fmla="*/ 0 h 1371"/>
                <a:gd name="T44" fmla="*/ 0 w 1378"/>
                <a:gd name="T45" fmla="*/ 0 h 1371"/>
                <a:gd name="T46" fmla="*/ 0 w 1378"/>
                <a:gd name="T47" fmla="*/ 0 h 1371"/>
                <a:gd name="T48" fmla="*/ 0 w 1378"/>
                <a:gd name="T49" fmla="*/ 0 h 1371"/>
                <a:gd name="T50" fmla="*/ 0 w 1378"/>
                <a:gd name="T51" fmla="*/ 0 h 1371"/>
                <a:gd name="T52" fmla="*/ 0 w 1378"/>
                <a:gd name="T53" fmla="*/ 0 h 1371"/>
                <a:gd name="T54" fmla="*/ 0 w 1378"/>
                <a:gd name="T55" fmla="*/ 0 h 1371"/>
                <a:gd name="T56" fmla="*/ 0 w 1378"/>
                <a:gd name="T57" fmla="*/ 0 h 1371"/>
                <a:gd name="T58" fmla="*/ 0 w 1378"/>
                <a:gd name="T59" fmla="*/ 0 h 1371"/>
                <a:gd name="T60" fmla="*/ 0 w 1378"/>
                <a:gd name="T61" fmla="*/ 0 h 1371"/>
                <a:gd name="T62" fmla="*/ 0 w 1378"/>
                <a:gd name="T63" fmla="*/ 0 h 1371"/>
                <a:gd name="T64" fmla="*/ 0 w 1378"/>
                <a:gd name="T65" fmla="*/ 0 h 1371"/>
                <a:gd name="T66" fmla="*/ 0 w 1378"/>
                <a:gd name="T67" fmla="*/ 0 h 1371"/>
                <a:gd name="T68" fmla="*/ 0 w 1378"/>
                <a:gd name="T69" fmla="*/ 0 h 1371"/>
                <a:gd name="T70" fmla="*/ 0 w 1378"/>
                <a:gd name="T71" fmla="*/ 0 h 1371"/>
                <a:gd name="T72" fmla="*/ 0 w 1378"/>
                <a:gd name="T73" fmla="*/ 0 h 1371"/>
                <a:gd name="T74" fmla="*/ 0 w 1378"/>
                <a:gd name="T75" fmla="*/ 0 h 1371"/>
                <a:gd name="T76" fmla="*/ 0 w 1378"/>
                <a:gd name="T77" fmla="*/ 0 h 1371"/>
                <a:gd name="T78" fmla="*/ 0 w 1378"/>
                <a:gd name="T79" fmla="*/ 0 h 1371"/>
                <a:gd name="T80" fmla="*/ 0 w 1378"/>
                <a:gd name="T81" fmla="*/ 0 h 1371"/>
                <a:gd name="T82" fmla="*/ 0 w 1378"/>
                <a:gd name="T83" fmla="*/ 0 h 1371"/>
                <a:gd name="T84" fmla="*/ 0 w 1378"/>
                <a:gd name="T85" fmla="*/ 0 h 1371"/>
                <a:gd name="T86" fmla="*/ 0 w 1378"/>
                <a:gd name="T87" fmla="*/ 0 h 1371"/>
                <a:gd name="T88" fmla="*/ 0 w 1378"/>
                <a:gd name="T89" fmla="*/ 0 h 1371"/>
                <a:gd name="T90" fmla="*/ 0 w 1378"/>
                <a:gd name="T91" fmla="*/ 0 h 1371"/>
                <a:gd name="T92" fmla="*/ 0 w 1378"/>
                <a:gd name="T93" fmla="*/ 0 h 1371"/>
                <a:gd name="T94" fmla="*/ 0 w 1378"/>
                <a:gd name="T95" fmla="*/ 0 h 1371"/>
                <a:gd name="T96" fmla="*/ 0 w 1378"/>
                <a:gd name="T97" fmla="*/ 0 h 1371"/>
                <a:gd name="T98" fmla="*/ 0 w 1378"/>
                <a:gd name="T99" fmla="*/ 0 h 1371"/>
                <a:gd name="T100" fmla="*/ 0 w 1378"/>
                <a:gd name="T101" fmla="*/ 0 h 1371"/>
                <a:gd name="T102" fmla="*/ 0 w 1378"/>
                <a:gd name="T103" fmla="*/ 0 h 1371"/>
                <a:gd name="T104" fmla="*/ 0 w 1378"/>
                <a:gd name="T105" fmla="*/ 0 h 1371"/>
                <a:gd name="T106" fmla="*/ 0 w 1378"/>
                <a:gd name="T107" fmla="*/ 0 h 1371"/>
                <a:gd name="T108" fmla="*/ 0 w 1378"/>
                <a:gd name="T109" fmla="*/ 0 h 137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78"/>
                <a:gd name="T166" fmla="*/ 0 h 1371"/>
                <a:gd name="T167" fmla="*/ 1378 w 1378"/>
                <a:gd name="T168" fmla="*/ 1371 h 137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78" h="1371">
                  <a:moveTo>
                    <a:pt x="1325" y="305"/>
                  </a:moveTo>
                  <a:lnTo>
                    <a:pt x="1306" y="305"/>
                  </a:lnTo>
                  <a:lnTo>
                    <a:pt x="1292" y="305"/>
                  </a:lnTo>
                  <a:lnTo>
                    <a:pt x="1282" y="305"/>
                  </a:lnTo>
                  <a:lnTo>
                    <a:pt x="1280" y="305"/>
                  </a:lnTo>
                  <a:lnTo>
                    <a:pt x="1286" y="323"/>
                  </a:lnTo>
                  <a:lnTo>
                    <a:pt x="1302" y="368"/>
                  </a:lnTo>
                  <a:lnTo>
                    <a:pt x="1312" y="401"/>
                  </a:lnTo>
                  <a:lnTo>
                    <a:pt x="1323" y="437"/>
                  </a:lnTo>
                  <a:lnTo>
                    <a:pt x="1333" y="476"/>
                  </a:lnTo>
                  <a:lnTo>
                    <a:pt x="1344" y="519"/>
                  </a:lnTo>
                  <a:lnTo>
                    <a:pt x="1355" y="562"/>
                  </a:lnTo>
                  <a:lnTo>
                    <a:pt x="1364" y="606"/>
                  </a:lnTo>
                  <a:lnTo>
                    <a:pt x="1372" y="649"/>
                  </a:lnTo>
                  <a:lnTo>
                    <a:pt x="1376" y="692"/>
                  </a:lnTo>
                  <a:lnTo>
                    <a:pt x="1378" y="711"/>
                  </a:lnTo>
                  <a:lnTo>
                    <a:pt x="1378" y="731"/>
                  </a:lnTo>
                  <a:lnTo>
                    <a:pt x="1378" y="749"/>
                  </a:lnTo>
                  <a:lnTo>
                    <a:pt x="1377" y="768"/>
                  </a:lnTo>
                  <a:lnTo>
                    <a:pt x="1375" y="784"/>
                  </a:lnTo>
                  <a:lnTo>
                    <a:pt x="1373" y="799"/>
                  </a:lnTo>
                  <a:lnTo>
                    <a:pt x="1368" y="814"/>
                  </a:lnTo>
                  <a:lnTo>
                    <a:pt x="1363" y="826"/>
                  </a:lnTo>
                  <a:lnTo>
                    <a:pt x="1351" y="848"/>
                  </a:lnTo>
                  <a:lnTo>
                    <a:pt x="1338" y="870"/>
                  </a:lnTo>
                  <a:lnTo>
                    <a:pt x="1324" y="890"/>
                  </a:lnTo>
                  <a:lnTo>
                    <a:pt x="1310" y="909"/>
                  </a:lnTo>
                  <a:lnTo>
                    <a:pt x="1281" y="945"/>
                  </a:lnTo>
                  <a:lnTo>
                    <a:pt x="1255" y="979"/>
                  </a:lnTo>
                  <a:lnTo>
                    <a:pt x="1243" y="995"/>
                  </a:lnTo>
                  <a:lnTo>
                    <a:pt x="1233" y="1012"/>
                  </a:lnTo>
                  <a:lnTo>
                    <a:pt x="1225" y="1029"/>
                  </a:lnTo>
                  <a:lnTo>
                    <a:pt x="1218" y="1045"/>
                  </a:lnTo>
                  <a:lnTo>
                    <a:pt x="1216" y="1054"/>
                  </a:lnTo>
                  <a:lnTo>
                    <a:pt x="1214" y="1063"/>
                  </a:lnTo>
                  <a:lnTo>
                    <a:pt x="1213" y="1071"/>
                  </a:lnTo>
                  <a:lnTo>
                    <a:pt x="1212" y="1080"/>
                  </a:lnTo>
                  <a:lnTo>
                    <a:pt x="1212" y="1089"/>
                  </a:lnTo>
                  <a:lnTo>
                    <a:pt x="1213" y="1098"/>
                  </a:lnTo>
                  <a:lnTo>
                    <a:pt x="1215" y="1107"/>
                  </a:lnTo>
                  <a:lnTo>
                    <a:pt x="1217" y="1117"/>
                  </a:lnTo>
                  <a:lnTo>
                    <a:pt x="1229" y="1156"/>
                  </a:lnTo>
                  <a:lnTo>
                    <a:pt x="1241" y="1197"/>
                  </a:lnTo>
                  <a:lnTo>
                    <a:pt x="1251" y="1237"/>
                  </a:lnTo>
                  <a:lnTo>
                    <a:pt x="1258" y="1273"/>
                  </a:lnTo>
                  <a:lnTo>
                    <a:pt x="1262" y="1290"/>
                  </a:lnTo>
                  <a:lnTo>
                    <a:pt x="1263" y="1307"/>
                  </a:lnTo>
                  <a:lnTo>
                    <a:pt x="1263" y="1321"/>
                  </a:lnTo>
                  <a:lnTo>
                    <a:pt x="1261" y="1334"/>
                  </a:lnTo>
                  <a:lnTo>
                    <a:pt x="1259" y="1339"/>
                  </a:lnTo>
                  <a:lnTo>
                    <a:pt x="1258" y="1345"/>
                  </a:lnTo>
                  <a:lnTo>
                    <a:pt x="1256" y="1350"/>
                  </a:lnTo>
                  <a:lnTo>
                    <a:pt x="1253" y="1354"/>
                  </a:lnTo>
                  <a:lnTo>
                    <a:pt x="1251" y="1359"/>
                  </a:lnTo>
                  <a:lnTo>
                    <a:pt x="1246" y="1362"/>
                  </a:lnTo>
                  <a:lnTo>
                    <a:pt x="1242" y="1364"/>
                  </a:lnTo>
                  <a:lnTo>
                    <a:pt x="1238" y="1367"/>
                  </a:lnTo>
                  <a:lnTo>
                    <a:pt x="1232" y="1369"/>
                  </a:lnTo>
                  <a:lnTo>
                    <a:pt x="1226" y="1370"/>
                  </a:lnTo>
                  <a:lnTo>
                    <a:pt x="1219" y="1371"/>
                  </a:lnTo>
                  <a:lnTo>
                    <a:pt x="1211" y="1371"/>
                  </a:lnTo>
                  <a:lnTo>
                    <a:pt x="1192" y="1370"/>
                  </a:lnTo>
                  <a:lnTo>
                    <a:pt x="1171" y="1366"/>
                  </a:lnTo>
                  <a:lnTo>
                    <a:pt x="1148" y="1362"/>
                  </a:lnTo>
                  <a:lnTo>
                    <a:pt x="1123" y="1356"/>
                  </a:lnTo>
                  <a:lnTo>
                    <a:pt x="1097" y="1348"/>
                  </a:lnTo>
                  <a:lnTo>
                    <a:pt x="1071" y="1338"/>
                  </a:lnTo>
                  <a:lnTo>
                    <a:pt x="1045" y="1328"/>
                  </a:lnTo>
                  <a:lnTo>
                    <a:pt x="1019" y="1316"/>
                  </a:lnTo>
                  <a:lnTo>
                    <a:pt x="995" y="1304"/>
                  </a:lnTo>
                  <a:lnTo>
                    <a:pt x="971" y="1291"/>
                  </a:lnTo>
                  <a:lnTo>
                    <a:pt x="950" y="1277"/>
                  </a:lnTo>
                  <a:lnTo>
                    <a:pt x="932" y="1262"/>
                  </a:lnTo>
                  <a:lnTo>
                    <a:pt x="924" y="1254"/>
                  </a:lnTo>
                  <a:lnTo>
                    <a:pt x="917" y="1247"/>
                  </a:lnTo>
                  <a:lnTo>
                    <a:pt x="910" y="1239"/>
                  </a:lnTo>
                  <a:lnTo>
                    <a:pt x="905" y="1231"/>
                  </a:lnTo>
                  <a:lnTo>
                    <a:pt x="895" y="1214"/>
                  </a:lnTo>
                  <a:lnTo>
                    <a:pt x="884" y="1192"/>
                  </a:lnTo>
                  <a:lnTo>
                    <a:pt x="872" y="1167"/>
                  </a:lnTo>
                  <a:lnTo>
                    <a:pt x="860" y="1140"/>
                  </a:lnTo>
                  <a:lnTo>
                    <a:pt x="836" y="1080"/>
                  </a:lnTo>
                  <a:lnTo>
                    <a:pt x="812" y="1018"/>
                  </a:lnTo>
                  <a:lnTo>
                    <a:pt x="792" y="960"/>
                  </a:lnTo>
                  <a:lnTo>
                    <a:pt x="774" y="913"/>
                  </a:lnTo>
                  <a:lnTo>
                    <a:pt x="763" y="880"/>
                  </a:lnTo>
                  <a:lnTo>
                    <a:pt x="759" y="867"/>
                  </a:lnTo>
                  <a:lnTo>
                    <a:pt x="676" y="638"/>
                  </a:lnTo>
                  <a:lnTo>
                    <a:pt x="603" y="597"/>
                  </a:lnTo>
                  <a:lnTo>
                    <a:pt x="595" y="604"/>
                  </a:lnTo>
                  <a:lnTo>
                    <a:pt x="574" y="622"/>
                  </a:lnTo>
                  <a:lnTo>
                    <a:pt x="546" y="649"/>
                  </a:lnTo>
                  <a:lnTo>
                    <a:pt x="513" y="682"/>
                  </a:lnTo>
                  <a:lnTo>
                    <a:pt x="498" y="700"/>
                  </a:lnTo>
                  <a:lnTo>
                    <a:pt x="482" y="719"/>
                  </a:lnTo>
                  <a:lnTo>
                    <a:pt x="469" y="736"/>
                  </a:lnTo>
                  <a:lnTo>
                    <a:pt x="457" y="755"/>
                  </a:lnTo>
                  <a:lnTo>
                    <a:pt x="453" y="763"/>
                  </a:lnTo>
                  <a:lnTo>
                    <a:pt x="450" y="772"/>
                  </a:lnTo>
                  <a:lnTo>
                    <a:pt x="447" y="780"/>
                  </a:lnTo>
                  <a:lnTo>
                    <a:pt x="444" y="787"/>
                  </a:lnTo>
                  <a:lnTo>
                    <a:pt x="443" y="795"/>
                  </a:lnTo>
                  <a:lnTo>
                    <a:pt x="443" y="803"/>
                  </a:lnTo>
                  <a:lnTo>
                    <a:pt x="444" y="809"/>
                  </a:lnTo>
                  <a:lnTo>
                    <a:pt x="447" y="815"/>
                  </a:lnTo>
                  <a:lnTo>
                    <a:pt x="447" y="816"/>
                  </a:lnTo>
                  <a:lnTo>
                    <a:pt x="448" y="816"/>
                  </a:lnTo>
                  <a:lnTo>
                    <a:pt x="403" y="816"/>
                  </a:lnTo>
                  <a:lnTo>
                    <a:pt x="313" y="816"/>
                  </a:lnTo>
                  <a:lnTo>
                    <a:pt x="221" y="1088"/>
                  </a:lnTo>
                  <a:lnTo>
                    <a:pt x="221" y="1085"/>
                  </a:lnTo>
                  <a:lnTo>
                    <a:pt x="220" y="1073"/>
                  </a:lnTo>
                  <a:lnTo>
                    <a:pt x="217" y="1055"/>
                  </a:lnTo>
                  <a:lnTo>
                    <a:pt x="210" y="1031"/>
                  </a:lnTo>
                  <a:lnTo>
                    <a:pt x="206" y="1018"/>
                  </a:lnTo>
                  <a:lnTo>
                    <a:pt x="200" y="1004"/>
                  </a:lnTo>
                  <a:lnTo>
                    <a:pt x="192" y="989"/>
                  </a:lnTo>
                  <a:lnTo>
                    <a:pt x="183" y="974"/>
                  </a:lnTo>
                  <a:lnTo>
                    <a:pt x="173" y="957"/>
                  </a:lnTo>
                  <a:lnTo>
                    <a:pt x="161" y="941"/>
                  </a:lnTo>
                  <a:lnTo>
                    <a:pt x="147" y="923"/>
                  </a:lnTo>
                  <a:lnTo>
                    <a:pt x="131" y="907"/>
                  </a:lnTo>
                  <a:lnTo>
                    <a:pt x="116" y="891"/>
                  </a:lnTo>
                  <a:lnTo>
                    <a:pt x="105" y="877"/>
                  </a:lnTo>
                  <a:lnTo>
                    <a:pt x="97" y="864"/>
                  </a:lnTo>
                  <a:lnTo>
                    <a:pt x="92" y="853"/>
                  </a:lnTo>
                  <a:lnTo>
                    <a:pt x="88" y="843"/>
                  </a:lnTo>
                  <a:lnTo>
                    <a:pt x="86" y="833"/>
                  </a:lnTo>
                  <a:lnTo>
                    <a:pt x="85" y="824"/>
                  </a:lnTo>
                  <a:lnTo>
                    <a:pt x="85" y="816"/>
                  </a:lnTo>
                  <a:lnTo>
                    <a:pt x="85" y="807"/>
                  </a:lnTo>
                  <a:lnTo>
                    <a:pt x="85" y="798"/>
                  </a:lnTo>
                  <a:lnTo>
                    <a:pt x="83" y="790"/>
                  </a:lnTo>
                  <a:lnTo>
                    <a:pt x="80" y="779"/>
                  </a:lnTo>
                  <a:lnTo>
                    <a:pt x="74" y="768"/>
                  </a:lnTo>
                  <a:lnTo>
                    <a:pt x="67" y="756"/>
                  </a:lnTo>
                  <a:lnTo>
                    <a:pt x="55" y="742"/>
                  </a:lnTo>
                  <a:lnTo>
                    <a:pt x="41" y="725"/>
                  </a:lnTo>
                  <a:lnTo>
                    <a:pt x="25" y="709"/>
                  </a:lnTo>
                  <a:lnTo>
                    <a:pt x="14" y="695"/>
                  </a:lnTo>
                  <a:lnTo>
                    <a:pt x="7" y="683"/>
                  </a:lnTo>
                  <a:lnTo>
                    <a:pt x="3" y="672"/>
                  </a:lnTo>
                  <a:lnTo>
                    <a:pt x="0" y="667"/>
                  </a:lnTo>
                  <a:lnTo>
                    <a:pt x="0" y="661"/>
                  </a:lnTo>
                  <a:lnTo>
                    <a:pt x="0" y="657"/>
                  </a:lnTo>
                  <a:lnTo>
                    <a:pt x="0" y="652"/>
                  </a:lnTo>
                  <a:lnTo>
                    <a:pt x="3" y="644"/>
                  </a:lnTo>
                  <a:lnTo>
                    <a:pt x="6" y="635"/>
                  </a:lnTo>
                  <a:lnTo>
                    <a:pt x="17" y="618"/>
                  </a:lnTo>
                  <a:lnTo>
                    <a:pt x="28" y="598"/>
                  </a:lnTo>
                  <a:lnTo>
                    <a:pt x="33" y="587"/>
                  </a:lnTo>
                  <a:lnTo>
                    <a:pt x="36" y="574"/>
                  </a:lnTo>
                  <a:lnTo>
                    <a:pt x="40" y="560"/>
                  </a:lnTo>
                  <a:lnTo>
                    <a:pt x="41" y="544"/>
                  </a:lnTo>
                  <a:lnTo>
                    <a:pt x="41" y="535"/>
                  </a:lnTo>
                  <a:lnTo>
                    <a:pt x="43" y="525"/>
                  </a:lnTo>
                  <a:lnTo>
                    <a:pt x="45" y="514"/>
                  </a:lnTo>
                  <a:lnTo>
                    <a:pt x="48" y="502"/>
                  </a:lnTo>
                  <a:lnTo>
                    <a:pt x="58" y="477"/>
                  </a:lnTo>
                  <a:lnTo>
                    <a:pt x="70" y="449"/>
                  </a:lnTo>
                  <a:lnTo>
                    <a:pt x="85" y="420"/>
                  </a:lnTo>
                  <a:lnTo>
                    <a:pt x="103" y="389"/>
                  </a:lnTo>
                  <a:lnTo>
                    <a:pt x="121" y="359"/>
                  </a:lnTo>
                  <a:lnTo>
                    <a:pt x="142" y="328"/>
                  </a:lnTo>
                  <a:lnTo>
                    <a:pt x="164" y="300"/>
                  </a:lnTo>
                  <a:lnTo>
                    <a:pt x="186" y="272"/>
                  </a:lnTo>
                  <a:lnTo>
                    <a:pt x="209" y="247"/>
                  </a:lnTo>
                  <a:lnTo>
                    <a:pt x="231" y="225"/>
                  </a:lnTo>
                  <a:lnTo>
                    <a:pt x="243" y="215"/>
                  </a:lnTo>
                  <a:lnTo>
                    <a:pt x="254" y="207"/>
                  </a:lnTo>
                  <a:lnTo>
                    <a:pt x="264" y="200"/>
                  </a:lnTo>
                  <a:lnTo>
                    <a:pt x="275" y="193"/>
                  </a:lnTo>
                  <a:lnTo>
                    <a:pt x="284" y="188"/>
                  </a:lnTo>
                  <a:lnTo>
                    <a:pt x="294" y="185"/>
                  </a:lnTo>
                  <a:lnTo>
                    <a:pt x="304" y="182"/>
                  </a:lnTo>
                  <a:lnTo>
                    <a:pt x="313" y="181"/>
                  </a:lnTo>
                  <a:lnTo>
                    <a:pt x="330" y="180"/>
                  </a:lnTo>
                  <a:lnTo>
                    <a:pt x="350" y="177"/>
                  </a:lnTo>
                  <a:lnTo>
                    <a:pt x="371" y="173"/>
                  </a:lnTo>
                  <a:lnTo>
                    <a:pt x="393" y="167"/>
                  </a:lnTo>
                  <a:lnTo>
                    <a:pt x="416" y="161"/>
                  </a:lnTo>
                  <a:lnTo>
                    <a:pt x="438" y="153"/>
                  </a:lnTo>
                  <a:lnTo>
                    <a:pt x="461" y="144"/>
                  </a:lnTo>
                  <a:lnTo>
                    <a:pt x="482" y="136"/>
                  </a:lnTo>
                  <a:lnTo>
                    <a:pt x="523" y="119"/>
                  </a:lnTo>
                  <a:lnTo>
                    <a:pt x="554" y="105"/>
                  </a:lnTo>
                  <a:lnTo>
                    <a:pt x="576" y="94"/>
                  </a:lnTo>
                  <a:lnTo>
                    <a:pt x="585" y="91"/>
                  </a:lnTo>
                  <a:lnTo>
                    <a:pt x="765" y="91"/>
                  </a:lnTo>
                  <a:lnTo>
                    <a:pt x="947" y="0"/>
                  </a:lnTo>
                  <a:lnTo>
                    <a:pt x="991" y="21"/>
                  </a:lnTo>
                  <a:lnTo>
                    <a:pt x="987" y="30"/>
                  </a:lnTo>
                  <a:lnTo>
                    <a:pt x="987" y="39"/>
                  </a:lnTo>
                  <a:lnTo>
                    <a:pt x="987" y="43"/>
                  </a:lnTo>
                  <a:lnTo>
                    <a:pt x="989" y="47"/>
                  </a:lnTo>
                  <a:lnTo>
                    <a:pt x="991" y="51"/>
                  </a:lnTo>
                  <a:lnTo>
                    <a:pt x="993" y="55"/>
                  </a:lnTo>
                  <a:lnTo>
                    <a:pt x="999" y="64"/>
                  </a:lnTo>
                  <a:lnTo>
                    <a:pt x="1009" y="72"/>
                  </a:lnTo>
                  <a:lnTo>
                    <a:pt x="1022" y="82"/>
                  </a:lnTo>
                  <a:lnTo>
                    <a:pt x="1037" y="91"/>
                  </a:lnTo>
                  <a:lnTo>
                    <a:pt x="1070" y="107"/>
                  </a:lnTo>
                  <a:lnTo>
                    <a:pt x="1097" y="125"/>
                  </a:lnTo>
                  <a:lnTo>
                    <a:pt x="1122" y="141"/>
                  </a:lnTo>
                  <a:lnTo>
                    <a:pt x="1143" y="157"/>
                  </a:lnTo>
                  <a:lnTo>
                    <a:pt x="1160" y="173"/>
                  </a:lnTo>
                  <a:lnTo>
                    <a:pt x="1175" y="188"/>
                  </a:lnTo>
                  <a:lnTo>
                    <a:pt x="1187" y="202"/>
                  </a:lnTo>
                  <a:lnTo>
                    <a:pt x="1196" y="215"/>
                  </a:lnTo>
                  <a:lnTo>
                    <a:pt x="1204" y="227"/>
                  </a:lnTo>
                  <a:lnTo>
                    <a:pt x="1209" y="239"/>
                  </a:lnTo>
                  <a:lnTo>
                    <a:pt x="1214" y="248"/>
                  </a:lnTo>
                  <a:lnTo>
                    <a:pt x="1216" y="256"/>
                  </a:lnTo>
                  <a:lnTo>
                    <a:pt x="1219" y="268"/>
                  </a:lnTo>
                  <a:lnTo>
                    <a:pt x="1219" y="272"/>
                  </a:lnTo>
                  <a:lnTo>
                    <a:pt x="1286" y="305"/>
                  </a:lnTo>
                  <a:lnTo>
                    <a:pt x="1292" y="305"/>
                  </a:lnTo>
                  <a:lnTo>
                    <a:pt x="1302" y="305"/>
                  </a:lnTo>
                  <a:lnTo>
                    <a:pt x="1313" y="305"/>
                  </a:lnTo>
                  <a:lnTo>
                    <a:pt x="1325" y="30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255"/>
            <p:cNvSpPr>
              <a:spLocks noChangeAspect="1"/>
            </p:cNvSpPr>
            <p:nvPr/>
          </p:nvSpPr>
          <p:spPr bwMode="auto">
            <a:xfrm>
              <a:off x="5548" y="2176"/>
              <a:ext cx="183" cy="194"/>
            </a:xfrm>
            <a:custGeom>
              <a:avLst/>
              <a:gdLst>
                <a:gd name="T0" fmla="*/ 0 w 1378"/>
                <a:gd name="T1" fmla="*/ 0 h 1371"/>
                <a:gd name="T2" fmla="*/ 0 w 1378"/>
                <a:gd name="T3" fmla="*/ 0 h 1371"/>
                <a:gd name="T4" fmla="*/ 0 w 1378"/>
                <a:gd name="T5" fmla="*/ 0 h 1371"/>
                <a:gd name="T6" fmla="*/ 0 w 1378"/>
                <a:gd name="T7" fmla="*/ 0 h 1371"/>
                <a:gd name="T8" fmla="*/ 0 w 1378"/>
                <a:gd name="T9" fmla="*/ 0 h 1371"/>
                <a:gd name="T10" fmla="*/ 0 w 1378"/>
                <a:gd name="T11" fmla="*/ 0 h 1371"/>
                <a:gd name="T12" fmla="*/ 0 w 1378"/>
                <a:gd name="T13" fmla="*/ 0 h 1371"/>
                <a:gd name="T14" fmla="*/ 0 w 1378"/>
                <a:gd name="T15" fmla="*/ 0 h 1371"/>
                <a:gd name="T16" fmla="*/ 0 w 1378"/>
                <a:gd name="T17" fmla="*/ 0 h 1371"/>
                <a:gd name="T18" fmla="*/ 0 w 1378"/>
                <a:gd name="T19" fmla="*/ 0 h 1371"/>
                <a:gd name="T20" fmla="*/ 0 w 1378"/>
                <a:gd name="T21" fmla="*/ 0 h 1371"/>
                <a:gd name="T22" fmla="*/ 0 w 1378"/>
                <a:gd name="T23" fmla="*/ 0 h 1371"/>
                <a:gd name="T24" fmla="*/ 0 w 1378"/>
                <a:gd name="T25" fmla="*/ 0 h 1371"/>
                <a:gd name="T26" fmla="*/ 0 w 1378"/>
                <a:gd name="T27" fmla="*/ 0 h 1371"/>
                <a:gd name="T28" fmla="*/ 0 w 1378"/>
                <a:gd name="T29" fmla="*/ 0 h 1371"/>
                <a:gd name="T30" fmla="*/ 0 w 1378"/>
                <a:gd name="T31" fmla="*/ 0 h 1371"/>
                <a:gd name="T32" fmla="*/ 0 w 1378"/>
                <a:gd name="T33" fmla="*/ 0 h 1371"/>
                <a:gd name="T34" fmla="*/ 0 w 1378"/>
                <a:gd name="T35" fmla="*/ 0 h 1371"/>
                <a:gd name="T36" fmla="*/ 0 w 1378"/>
                <a:gd name="T37" fmla="*/ 0 h 1371"/>
                <a:gd name="T38" fmla="*/ 0 w 1378"/>
                <a:gd name="T39" fmla="*/ 0 h 1371"/>
                <a:gd name="T40" fmla="*/ 0 w 1378"/>
                <a:gd name="T41" fmla="*/ 0 h 1371"/>
                <a:gd name="T42" fmla="*/ 0 w 1378"/>
                <a:gd name="T43" fmla="*/ 0 h 1371"/>
                <a:gd name="T44" fmla="*/ 0 w 1378"/>
                <a:gd name="T45" fmla="*/ 0 h 1371"/>
                <a:gd name="T46" fmla="*/ 0 w 1378"/>
                <a:gd name="T47" fmla="*/ 0 h 1371"/>
                <a:gd name="T48" fmla="*/ 0 w 1378"/>
                <a:gd name="T49" fmla="*/ 0 h 1371"/>
                <a:gd name="T50" fmla="*/ 0 w 1378"/>
                <a:gd name="T51" fmla="*/ 0 h 1371"/>
                <a:gd name="T52" fmla="*/ 0 w 1378"/>
                <a:gd name="T53" fmla="*/ 0 h 1371"/>
                <a:gd name="T54" fmla="*/ 0 w 1378"/>
                <a:gd name="T55" fmla="*/ 0 h 1371"/>
                <a:gd name="T56" fmla="*/ 0 w 1378"/>
                <a:gd name="T57" fmla="*/ 0 h 1371"/>
                <a:gd name="T58" fmla="*/ 0 w 1378"/>
                <a:gd name="T59" fmla="*/ 0 h 1371"/>
                <a:gd name="T60" fmla="*/ 0 w 1378"/>
                <a:gd name="T61" fmla="*/ 0 h 1371"/>
                <a:gd name="T62" fmla="*/ 0 w 1378"/>
                <a:gd name="T63" fmla="*/ 0 h 1371"/>
                <a:gd name="T64" fmla="*/ 0 w 1378"/>
                <a:gd name="T65" fmla="*/ 0 h 1371"/>
                <a:gd name="T66" fmla="*/ 0 w 1378"/>
                <a:gd name="T67" fmla="*/ 0 h 1371"/>
                <a:gd name="T68" fmla="*/ 0 w 1378"/>
                <a:gd name="T69" fmla="*/ 0 h 1371"/>
                <a:gd name="T70" fmla="*/ 0 w 1378"/>
                <a:gd name="T71" fmla="*/ 0 h 1371"/>
                <a:gd name="T72" fmla="*/ 0 w 1378"/>
                <a:gd name="T73" fmla="*/ 0 h 1371"/>
                <a:gd name="T74" fmla="*/ 0 w 1378"/>
                <a:gd name="T75" fmla="*/ 0 h 1371"/>
                <a:gd name="T76" fmla="*/ 0 w 1378"/>
                <a:gd name="T77" fmla="*/ 0 h 1371"/>
                <a:gd name="T78" fmla="*/ 0 w 1378"/>
                <a:gd name="T79" fmla="*/ 0 h 1371"/>
                <a:gd name="T80" fmla="*/ 0 w 1378"/>
                <a:gd name="T81" fmla="*/ 0 h 1371"/>
                <a:gd name="T82" fmla="*/ 0 w 1378"/>
                <a:gd name="T83" fmla="*/ 0 h 1371"/>
                <a:gd name="T84" fmla="*/ 0 w 1378"/>
                <a:gd name="T85" fmla="*/ 0 h 1371"/>
                <a:gd name="T86" fmla="*/ 0 w 1378"/>
                <a:gd name="T87" fmla="*/ 0 h 1371"/>
                <a:gd name="T88" fmla="*/ 0 w 1378"/>
                <a:gd name="T89" fmla="*/ 0 h 1371"/>
                <a:gd name="T90" fmla="*/ 0 w 1378"/>
                <a:gd name="T91" fmla="*/ 0 h 1371"/>
                <a:gd name="T92" fmla="*/ 0 w 1378"/>
                <a:gd name="T93" fmla="*/ 0 h 1371"/>
                <a:gd name="T94" fmla="*/ 0 w 1378"/>
                <a:gd name="T95" fmla="*/ 0 h 1371"/>
                <a:gd name="T96" fmla="*/ 0 w 1378"/>
                <a:gd name="T97" fmla="*/ 0 h 1371"/>
                <a:gd name="T98" fmla="*/ 0 w 1378"/>
                <a:gd name="T99" fmla="*/ 0 h 1371"/>
                <a:gd name="T100" fmla="*/ 0 w 1378"/>
                <a:gd name="T101" fmla="*/ 0 h 1371"/>
                <a:gd name="T102" fmla="*/ 0 w 1378"/>
                <a:gd name="T103" fmla="*/ 0 h 1371"/>
                <a:gd name="T104" fmla="*/ 0 w 1378"/>
                <a:gd name="T105" fmla="*/ 0 h 1371"/>
                <a:gd name="T106" fmla="*/ 0 w 1378"/>
                <a:gd name="T107" fmla="*/ 0 h 1371"/>
                <a:gd name="T108" fmla="*/ 0 w 1378"/>
                <a:gd name="T109" fmla="*/ 0 h 137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78"/>
                <a:gd name="T166" fmla="*/ 0 h 1371"/>
                <a:gd name="T167" fmla="*/ 1378 w 1378"/>
                <a:gd name="T168" fmla="*/ 1371 h 137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78" h="1371">
                  <a:moveTo>
                    <a:pt x="1325" y="305"/>
                  </a:moveTo>
                  <a:lnTo>
                    <a:pt x="1306" y="305"/>
                  </a:lnTo>
                  <a:lnTo>
                    <a:pt x="1292" y="305"/>
                  </a:lnTo>
                  <a:lnTo>
                    <a:pt x="1282" y="305"/>
                  </a:lnTo>
                  <a:lnTo>
                    <a:pt x="1280" y="305"/>
                  </a:lnTo>
                  <a:lnTo>
                    <a:pt x="1286" y="323"/>
                  </a:lnTo>
                  <a:lnTo>
                    <a:pt x="1302" y="368"/>
                  </a:lnTo>
                  <a:lnTo>
                    <a:pt x="1312" y="401"/>
                  </a:lnTo>
                  <a:lnTo>
                    <a:pt x="1323" y="437"/>
                  </a:lnTo>
                  <a:lnTo>
                    <a:pt x="1333" y="476"/>
                  </a:lnTo>
                  <a:lnTo>
                    <a:pt x="1344" y="519"/>
                  </a:lnTo>
                  <a:lnTo>
                    <a:pt x="1355" y="562"/>
                  </a:lnTo>
                  <a:lnTo>
                    <a:pt x="1364" y="606"/>
                  </a:lnTo>
                  <a:lnTo>
                    <a:pt x="1372" y="649"/>
                  </a:lnTo>
                  <a:lnTo>
                    <a:pt x="1376" y="692"/>
                  </a:lnTo>
                  <a:lnTo>
                    <a:pt x="1378" y="711"/>
                  </a:lnTo>
                  <a:lnTo>
                    <a:pt x="1378" y="731"/>
                  </a:lnTo>
                  <a:lnTo>
                    <a:pt x="1378" y="749"/>
                  </a:lnTo>
                  <a:lnTo>
                    <a:pt x="1377" y="768"/>
                  </a:lnTo>
                  <a:lnTo>
                    <a:pt x="1375" y="784"/>
                  </a:lnTo>
                  <a:lnTo>
                    <a:pt x="1373" y="799"/>
                  </a:lnTo>
                  <a:lnTo>
                    <a:pt x="1368" y="814"/>
                  </a:lnTo>
                  <a:lnTo>
                    <a:pt x="1363" y="826"/>
                  </a:lnTo>
                  <a:lnTo>
                    <a:pt x="1351" y="848"/>
                  </a:lnTo>
                  <a:lnTo>
                    <a:pt x="1338" y="870"/>
                  </a:lnTo>
                  <a:lnTo>
                    <a:pt x="1324" y="890"/>
                  </a:lnTo>
                  <a:lnTo>
                    <a:pt x="1310" y="909"/>
                  </a:lnTo>
                  <a:lnTo>
                    <a:pt x="1281" y="945"/>
                  </a:lnTo>
                  <a:lnTo>
                    <a:pt x="1255" y="979"/>
                  </a:lnTo>
                  <a:lnTo>
                    <a:pt x="1243" y="995"/>
                  </a:lnTo>
                  <a:lnTo>
                    <a:pt x="1233" y="1012"/>
                  </a:lnTo>
                  <a:lnTo>
                    <a:pt x="1225" y="1029"/>
                  </a:lnTo>
                  <a:lnTo>
                    <a:pt x="1218" y="1045"/>
                  </a:lnTo>
                  <a:lnTo>
                    <a:pt x="1216" y="1054"/>
                  </a:lnTo>
                  <a:lnTo>
                    <a:pt x="1214" y="1063"/>
                  </a:lnTo>
                  <a:lnTo>
                    <a:pt x="1213" y="1071"/>
                  </a:lnTo>
                  <a:lnTo>
                    <a:pt x="1212" y="1080"/>
                  </a:lnTo>
                  <a:lnTo>
                    <a:pt x="1212" y="1089"/>
                  </a:lnTo>
                  <a:lnTo>
                    <a:pt x="1213" y="1098"/>
                  </a:lnTo>
                  <a:lnTo>
                    <a:pt x="1215" y="1107"/>
                  </a:lnTo>
                  <a:lnTo>
                    <a:pt x="1217" y="1117"/>
                  </a:lnTo>
                  <a:lnTo>
                    <a:pt x="1229" y="1156"/>
                  </a:lnTo>
                  <a:lnTo>
                    <a:pt x="1241" y="1197"/>
                  </a:lnTo>
                  <a:lnTo>
                    <a:pt x="1251" y="1237"/>
                  </a:lnTo>
                  <a:lnTo>
                    <a:pt x="1258" y="1273"/>
                  </a:lnTo>
                  <a:lnTo>
                    <a:pt x="1262" y="1290"/>
                  </a:lnTo>
                  <a:lnTo>
                    <a:pt x="1263" y="1307"/>
                  </a:lnTo>
                  <a:lnTo>
                    <a:pt x="1263" y="1321"/>
                  </a:lnTo>
                  <a:lnTo>
                    <a:pt x="1261" y="1334"/>
                  </a:lnTo>
                  <a:lnTo>
                    <a:pt x="1259" y="1339"/>
                  </a:lnTo>
                  <a:lnTo>
                    <a:pt x="1258" y="1345"/>
                  </a:lnTo>
                  <a:lnTo>
                    <a:pt x="1256" y="1350"/>
                  </a:lnTo>
                  <a:lnTo>
                    <a:pt x="1253" y="1354"/>
                  </a:lnTo>
                  <a:lnTo>
                    <a:pt x="1251" y="1359"/>
                  </a:lnTo>
                  <a:lnTo>
                    <a:pt x="1246" y="1362"/>
                  </a:lnTo>
                  <a:lnTo>
                    <a:pt x="1242" y="1364"/>
                  </a:lnTo>
                  <a:lnTo>
                    <a:pt x="1238" y="1367"/>
                  </a:lnTo>
                  <a:lnTo>
                    <a:pt x="1232" y="1369"/>
                  </a:lnTo>
                  <a:lnTo>
                    <a:pt x="1226" y="1370"/>
                  </a:lnTo>
                  <a:lnTo>
                    <a:pt x="1219" y="1371"/>
                  </a:lnTo>
                  <a:lnTo>
                    <a:pt x="1211" y="1371"/>
                  </a:lnTo>
                  <a:lnTo>
                    <a:pt x="1192" y="1370"/>
                  </a:lnTo>
                  <a:lnTo>
                    <a:pt x="1171" y="1366"/>
                  </a:lnTo>
                  <a:lnTo>
                    <a:pt x="1148" y="1362"/>
                  </a:lnTo>
                  <a:lnTo>
                    <a:pt x="1123" y="1356"/>
                  </a:lnTo>
                  <a:lnTo>
                    <a:pt x="1097" y="1348"/>
                  </a:lnTo>
                  <a:lnTo>
                    <a:pt x="1071" y="1338"/>
                  </a:lnTo>
                  <a:lnTo>
                    <a:pt x="1045" y="1328"/>
                  </a:lnTo>
                  <a:lnTo>
                    <a:pt x="1019" y="1316"/>
                  </a:lnTo>
                  <a:lnTo>
                    <a:pt x="995" y="1304"/>
                  </a:lnTo>
                  <a:lnTo>
                    <a:pt x="971" y="1291"/>
                  </a:lnTo>
                  <a:lnTo>
                    <a:pt x="950" y="1277"/>
                  </a:lnTo>
                  <a:lnTo>
                    <a:pt x="932" y="1262"/>
                  </a:lnTo>
                  <a:lnTo>
                    <a:pt x="924" y="1254"/>
                  </a:lnTo>
                  <a:lnTo>
                    <a:pt x="917" y="1247"/>
                  </a:lnTo>
                  <a:lnTo>
                    <a:pt x="910" y="1239"/>
                  </a:lnTo>
                  <a:lnTo>
                    <a:pt x="905" y="1231"/>
                  </a:lnTo>
                  <a:lnTo>
                    <a:pt x="895" y="1214"/>
                  </a:lnTo>
                  <a:lnTo>
                    <a:pt x="884" y="1192"/>
                  </a:lnTo>
                  <a:lnTo>
                    <a:pt x="872" y="1167"/>
                  </a:lnTo>
                  <a:lnTo>
                    <a:pt x="860" y="1140"/>
                  </a:lnTo>
                  <a:lnTo>
                    <a:pt x="836" y="1080"/>
                  </a:lnTo>
                  <a:lnTo>
                    <a:pt x="812" y="1018"/>
                  </a:lnTo>
                  <a:lnTo>
                    <a:pt x="792" y="960"/>
                  </a:lnTo>
                  <a:lnTo>
                    <a:pt x="774" y="913"/>
                  </a:lnTo>
                  <a:lnTo>
                    <a:pt x="763" y="880"/>
                  </a:lnTo>
                  <a:lnTo>
                    <a:pt x="759" y="867"/>
                  </a:lnTo>
                  <a:lnTo>
                    <a:pt x="676" y="638"/>
                  </a:lnTo>
                  <a:lnTo>
                    <a:pt x="603" y="597"/>
                  </a:lnTo>
                  <a:lnTo>
                    <a:pt x="595" y="604"/>
                  </a:lnTo>
                  <a:lnTo>
                    <a:pt x="574" y="622"/>
                  </a:lnTo>
                  <a:lnTo>
                    <a:pt x="546" y="649"/>
                  </a:lnTo>
                  <a:lnTo>
                    <a:pt x="513" y="682"/>
                  </a:lnTo>
                  <a:lnTo>
                    <a:pt x="498" y="700"/>
                  </a:lnTo>
                  <a:lnTo>
                    <a:pt x="482" y="719"/>
                  </a:lnTo>
                  <a:lnTo>
                    <a:pt x="469" y="736"/>
                  </a:lnTo>
                  <a:lnTo>
                    <a:pt x="457" y="755"/>
                  </a:lnTo>
                  <a:lnTo>
                    <a:pt x="453" y="763"/>
                  </a:lnTo>
                  <a:lnTo>
                    <a:pt x="450" y="772"/>
                  </a:lnTo>
                  <a:lnTo>
                    <a:pt x="447" y="780"/>
                  </a:lnTo>
                  <a:lnTo>
                    <a:pt x="444" y="787"/>
                  </a:lnTo>
                  <a:lnTo>
                    <a:pt x="443" y="795"/>
                  </a:lnTo>
                  <a:lnTo>
                    <a:pt x="443" y="803"/>
                  </a:lnTo>
                  <a:lnTo>
                    <a:pt x="444" y="809"/>
                  </a:lnTo>
                  <a:lnTo>
                    <a:pt x="447" y="815"/>
                  </a:lnTo>
                  <a:lnTo>
                    <a:pt x="447" y="816"/>
                  </a:lnTo>
                  <a:lnTo>
                    <a:pt x="448" y="816"/>
                  </a:lnTo>
                  <a:lnTo>
                    <a:pt x="403" y="816"/>
                  </a:lnTo>
                  <a:lnTo>
                    <a:pt x="313" y="816"/>
                  </a:lnTo>
                  <a:lnTo>
                    <a:pt x="221" y="1088"/>
                  </a:lnTo>
                  <a:lnTo>
                    <a:pt x="221" y="1085"/>
                  </a:lnTo>
                  <a:lnTo>
                    <a:pt x="220" y="1073"/>
                  </a:lnTo>
                  <a:lnTo>
                    <a:pt x="217" y="1055"/>
                  </a:lnTo>
                  <a:lnTo>
                    <a:pt x="210" y="1031"/>
                  </a:lnTo>
                  <a:lnTo>
                    <a:pt x="206" y="1018"/>
                  </a:lnTo>
                  <a:lnTo>
                    <a:pt x="200" y="1004"/>
                  </a:lnTo>
                  <a:lnTo>
                    <a:pt x="192" y="989"/>
                  </a:lnTo>
                  <a:lnTo>
                    <a:pt x="183" y="974"/>
                  </a:lnTo>
                  <a:lnTo>
                    <a:pt x="173" y="957"/>
                  </a:lnTo>
                  <a:lnTo>
                    <a:pt x="161" y="941"/>
                  </a:lnTo>
                  <a:lnTo>
                    <a:pt x="147" y="923"/>
                  </a:lnTo>
                  <a:lnTo>
                    <a:pt x="131" y="907"/>
                  </a:lnTo>
                  <a:lnTo>
                    <a:pt x="116" y="891"/>
                  </a:lnTo>
                  <a:lnTo>
                    <a:pt x="105" y="877"/>
                  </a:lnTo>
                  <a:lnTo>
                    <a:pt x="97" y="864"/>
                  </a:lnTo>
                  <a:lnTo>
                    <a:pt x="92" y="853"/>
                  </a:lnTo>
                  <a:lnTo>
                    <a:pt x="88" y="843"/>
                  </a:lnTo>
                  <a:lnTo>
                    <a:pt x="86" y="833"/>
                  </a:lnTo>
                  <a:lnTo>
                    <a:pt x="85" y="824"/>
                  </a:lnTo>
                  <a:lnTo>
                    <a:pt x="85" y="816"/>
                  </a:lnTo>
                  <a:lnTo>
                    <a:pt x="85" y="807"/>
                  </a:lnTo>
                  <a:lnTo>
                    <a:pt x="85" y="798"/>
                  </a:lnTo>
                  <a:lnTo>
                    <a:pt x="83" y="790"/>
                  </a:lnTo>
                  <a:lnTo>
                    <a:pt x="80" y="779"/>
                  </a:lnTo>
                  <a:lnTo>
                    <a:pt x="74" y="768"/>
                  </a:lnTo>
                  <a:lnTo>
                    <a:pt x="67" y="756"/>
                  </a:lnTo>
                  <a:lnTo>
                    <a:pt x="55" y="742"/>
                  </a:lnTo>
                  <a:lnTo>
                    <a:pt x="41" y="725"/>
                  </a:lnTo>
                  <a:lnTo>
                    <a:pt x="25" y="709"/>
                  </a:lnTo>
                  <a:lnTo>
                    <a:pt x="14" y="695"/>
                  </a:lnTo>
                  <a:lnTo>
                    <a:pt x="7" y="683"/>
                  </a:lnTo>
                  <a:lnTo>
                    <a:pt x="3" y="672"/>
                  </a:lnTo>
                  <a:lnTo>
                    <a:pt x="0" y="667"/>
                  </a:lnTo>
                  <a:lnTo>
                    <a:pt x="0" y="661"/>
                  </a:lnTo>
                  <a:lnTo>
                    <a:pt x="0" y="657"/>
                  </a:lnTo>
                  <a:lnTo>
                    <a:pt x="0" y="652"/>
                  </a:lnTo>
                  <a:lnTo>
                    <a:pt x="3" y="644"/>
                  </a:lnTo>
                  <a:lnTo>
                    <a:pt x="6" y="635"/>
                  </a:lnTo>
                  <a:lnTo>
                    <a:pt x="17" y="618"/>
                  </a:lnTo>
                  <a:lnTo>
                    <a:pt x="28" y="598"/>
                  </a:lnTo>
                  <a:lnTo>
                    <a:pt x="33" y="587"/>
                  </a:lnTo>
                  <a:lnTo>
                    <a:pt x="36" y="574"/>
                  </a:lnTo>
                  <a:lnTo>
                    <a:pt x="40" y="560"/>
                  </a:lnTo>
                  <a:lnTo>
                    <a:pt x="41" y="544"/>
                  </a:lnTo>
                  <a:lnTo>
                    <a:pt x="41" y="535"/>
                  </a:lnTo>
                  <a:lnTo>
                    <a:pt x="43" y="525"/>
                  </a:lnTo>
                  <a:lnTo>
                    <a:pt x="45" y="514"/>
                  </a:lnTo>
                  <a:lnTo>
                    <a:pt x="48" y="502"/>
                  </a:lnTo>
                  <a:lnTo>
                    <a:pt x="58" y="477"/>
                  </a:lnTo>
                  <a:lnTo>
                    <a:pt x="70" y="449"/>
                  </a:lnTo>
                  <a:lnTo>
                    <a:pt x="85" y="420"/>
                  </a:lnTo>
                  <a:lnTo>
                    <a:pt x="103" y="389"/>
                  </a:lnTo>
                  <a:lnTo>
                    <a:pt x="121" y="359"/>
                  </a:lnTo>
                  <a:lnTo>
                    <a:pt x="142" y="328"/>
                  </a:lnTo>
                  <a:lnTo>
                    <a:pt x="164" y="300"/>
                  </a:lnTo>
                  <a:lnTo>
                    <a:pt x="186" y="272"/>
                  </a:lnTo>
                  <a:lnTo>
                    <a:pt x="209" y="247"/>
                  </a:lnTo>
                  <a:lnTo>
                    <a:pt x="231" y="225"/>
                  </a:lnTo>
                  <a:lnTo>
                    <a:pt x="243" y="215"/>
                  </a:lnTo>
                  <a:lnTo>
                    <a:pt x="254" y="207"/>
                  </a:lnTo>
                  <a:lnTo>
                    <a:pt x="264" y="200"/>
                  </a:lnTo>
                  <a:lnTo>
                    <a:pt x="275" y="193"/>
                  </a:lnTo>
                  <a:lnTo>
                    <a:pt x="284" y="188"/>
                  </a:lnTo>
                  <a:lnTo>
                    <a:pt x="294" y="185"/>
                  </a:lnTo>
                  <a:lnTo>
                    <a:pt x="304" y="182"/>
                  </a:lnTo>
                  <a:lnTo>
                    <a:pt x="313" y="181"/>
                  </a:lnTo>
                  <a:lnTo>
                    <a:pt x="330" y="180"/>
                  </a:lnTo>
                  <a:lnTo>
                    <a:pt x="350" y="177"/>
                  </a:lnTo>
                  <a:lnTo>
                    <a:pt x="371" y="173"/>
                  </a:lnTo>
                  <a:lnTo>
                    <a:pt x="393" y="167"/>
                  </a:lnTo>
                  <a:lnTo>
                    <a:pt x="416" y="161"/>
                  </a:lnTo>
                  <a:lnTo>
                    <a:pt x="438" y="153"/>
                  </a:lnTo>
                  <a:lnTo>
                    <a:pt x="461" y="144"/>
                  </a:lnTo>
                  <a:lnTo>
                    <a:pt x="482" y="136"/>
                  </a:lnTo>
                  <a:lnTo>
                    <a:pt x="523" y="119"/>
                  </a:lnTo>
                  <a:lnTo>
                    <a:pt x="554" y="105"/>
                  </a:lnTo>
                  <a:lnTo>
                    <a:pt x="576" y="94"/>
                  </a:lnTo>
                  <a:lnTo>
                    <a:pt x="585" y="91"/>
                  </a:lnTo>
                  <a:lnTo>
                    <a:pt x="765" y="91"/>
                  </a:lnTo>
                  <a:lnTo>
                    <a:pt x="947" y="0"/>
                  </a:lnTo>
                  <a:lnTo>
                    <a:pt x="991" y="21"/>
                  </a:lnTo>
                  <a:lnTo>
                    <a:pt x="987" y="30"/>
                  </a:lnTo>
                  <a:lnTo>
                    <a:pt x="987" y="39"/>
                  </a:lnTo>
                  <a:lnTo>
                    <a:pt x="987" y="43"/>
                  </a:lnTo>
                  <a:lnTo>
                    <a:pt x="989" y="47"/>
                  </a:lnTo>
                  <a:lnTo>
                    <a:pt x="991" y="51"/>
                  </a:lnTo>
                  <a:lnTo>
                    <a:pt x="993" y="55"/>
                  </a:lnTo>
                  <a:lnTo>
                    <a:pt x="999" y="64"/>
                  </a:lnTo>
                  <a:lnTo>
                    <a:pt x="1009" y="72"/>
                  </a:lnTo>
                  <a:lnTo>
                    <a:pt x="1022" y="82"/>
                  </a:lnTo>
                  <a:lnTo>
                    <a:pt x="1037" y="91"/>
                  </a:lnTo>
                  <a:lnTo>
                    <a:pt x="1070" y="107"/>
                  </a:lnTo>
                  <a:lnTo>
                    <a:pt x="1097" y="125"/>
                  </a:lnTo>
                  <a:lnTo>
                    <a:pt x="1122" y="141"/>
                  </a:lnTo>
                  <a:lnTo>
                    <a:pt x="1143" y="157"/>
                  </a:lnTo>
                  <a:lnTo>
                    <a:pt x="1160" y="173"/>
                  </a:lnTo>
                  <a:lnTo>
                    <a:pt x="1175" y="188"/>
                  </a:lnTo>
                  <a:lnTo>
                    <a:pt x="1187" y="202"/>
                  </a:lnTo>
                  <a:lnTo>
                    <a:pt x="1196" y="215"/>
                  </a:lnTo>
                  <a:lnTo>
                    <a:pt x="1204" y="227"/>
                  </a:lnTo>
                  <a:lnTo>
                    <a:pt x="1209" y="239"/>
                  </a:lnTo>
                  <a:lnTo>
                    <a:pt x="1214" y="248"/>
                  </a:lnTo>
                  <a:lnTo>
                    <a:pt x="1216" y="256"/>
                  </a:lnTo>
                  <a:lnTo>
                    <a:pt x="1219" y="268"/>
                  </a:lnTo>
                  <a:lnTo>
                    <a:pt x="1219" y="272"/>
                  </a:lnTo>
                  <a:lnTo>
                    <a:pt x="1286" y="305"/>
                  </a:lnTo>
                  <a:lnTo>
                    <a:pt x="1292" y="305"/>
                  </a:lnTo>
                  <a:lnTo>
                    <a:pt x="1302" y="305"/>
                  </a:lnTo>
                  <a:lnTo>
                    <a:pt x="1313" y="305"/>
                  </a:lnTo>
                  <a:lnTo>
                    <a:pt x="1325" y="305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256"/>
            <p:cNvSpPr>
              <a:spLocks noChangeAspect="1"/>
            </p:cNvSpPr>
            <p:nvPr/>
          </p:nvSpPr>
          <p:spPr bwMode="auto">
            <a:xfrm>
              <a:off x="5422" y="1856"/>
              <a:ext cx="479" cy="332"/>
            </a:xfrm>
            <a:custGeom>
              <a:avLst/>
              <a:gdLst>
                <a:gd name="T0" fmla="*/ 0 w 3615"/>
                <a:gd name="T1" fmla="*/ 0 h 2358"/>
                <a:gd name="T2" fmla="*/ 0 w 3615"/>
                <a:gd name="T3" fmla="*/ 0 h 2358"/>
                <a:gd name="T4" fmla="*/ 0 w 3615"/>
                <a:gd name="T5" fmla="*/ 0 h 2358"/>
                <a:gd name="T6" fmla="*/ 0 w 3615"/>
                <a:gd name="T7" fmla="*/ 0 h 2358"/>
                <a:gd name="T8" fmla="*/ 0 w 3615"/>
                <a:gd name="T9" fmla="*/ 0 h 2358"/>
                <a:gd name="T10" fmla="*/ 0 w 3615"/>
                <a:gd name="T11" fmla="*/ 0 h 2358"/>
                <a:gd name="T12" fmla="*/ 0 w 3615"/>
                <a:gd name="T13" fmla="*/ 0 h 2358"/>
                <a:gd name="T14" fmla="*/ 0 w 3615"/>
                <a:gd name="T15" fmla="*/ 0 h 2358"/>
                <a:gd name="T16" fmla="*/ 0 w 3615"/>
                <a:gd name="T17" fmla="*/ 0 h 2358"/>
                <a:gd name="T18" fmla="*/ 0 w 3615"/>
                <a:gd name="T19" fmla="*/ 0 h 2358"/>
                <a:gd name="T20" fmla="*/ 0 w 3615"/>
                <a:gd name="T21" fmla="*/ 0 h 2358"/>
                <a:gd name="T22" fmla="*/ 0 w 3615"/>
                <a:gd name="T23" fmla="*/ 0 h 2358"/>
                <a:gd name="T24" fmla="*/ 0 w 3615"/>
                <a:gd name="T25" fmla="*/ 0 h 2358"/>
                <a:gd name="T26" fmla="*/ 0 w 3615"/>
                <a:gd name="T27" fmla="*/ 0 h 2358"/>
                <a:gd name="T28" fmla="*/ 0 w 3615"/>
                <a:gd name="T29" fmla="*/ 0 h 2358"/>
                <a:gd name="T30" fmla="*/ 0 w 3615"/>
                <a:gd name="T31" fmla="*/ 0 h 2358"/>
                <a:gd name="T32" fmla="*/ 0 w 3615"/>
                <a:gd name="T33" fmla="*/ 0 h 2358"/>
                <a:gd name="T34" fmla="*/ 0 w 3615"/>
                <a:gd name="T35" fmla="*/ 0 h 2358"/>
                <a:gd name="T36" fmla="*/ 0 w 3615"/>
                <a:gd name="T37" fmla="*/ 0 h 2358"/>
                <a:gd name="T38" fmla="*/ 0 w 3615"/>
                <a:gd name="T39" fmla="*/ 0 h 2358"/>
                <a:gd name="T40" fmla="*/ 0 w 3615"/>
                <a:gd name="T41" fmla="*/ 0 h 2358"/>
                <a:gd name="T42" fmla="*/ 0 w 3615"/>
                <a:gd name="T43" fmla="*/ 0 h 2358"/>
                <a:gd name="T44" fmla="*/ 0 w 3615"/>
                <a:gd name="T45" fmla="*/ 0 h 2358"/>
                <a:gd name="T46" fmla="*/ 0 w 3615"/>
                <a:gd name="T47" fmla="*/ 0 h 2358"/>
                <a:gd name="T48" fmla="*/ 0 w 3615"/>
                <a:gd name="T49" fmla="*/ 0 h 2358"/>
                <a:gd name="T50" fmla="*/ 0 w 3615"/>
                <a:gd name="T51" fmla="*/ 0 h 2358"/>
                <a:gd name="T52" fmla="*/ 0 w 3615"/>
                <a:gd name="T53" fmla="*/ 0 h 2358"/>
                <a:gd name="T54" fmla="*/ 0 w 3615"/>
                <a:gd name="T55" fmla="*/ 0 h 2358"/>
                <a:gd name="T56" fmla="*/ 0 w 3615"/>
                <a:gd name="T57" fmla="*/ 0 h 2358"/>
                <a:gd name="T58" fmla="*/ 0 w 3615"/>
                <a:gd name="T59" fmla="*/ 0 h 2358"/>
                <a:gd name="T60" fmla="*/ 0 w 3615"/>
                <a:gd name="T61" fmla="*/ 0 h 2358"/>
                <a:gd name="T62" fmla="*/ 0 w 3615"/>
                <a:gd name="T63" fmla="*/ 0 h 2358"/>
                <a:gd name="T64" fmla="*/ 0 w 3615"/>
                <a:gd name="T65" fmla="*/ 0 h 2358"/>
                <a:gd name="T66" fmla="*/ 0 w 3615"/>
                <a:gd name="T67" fmla="*/ 0 h 2358"/>
                <a:gd name="T68" fmla="*/ 0 w 3615"/>
                <a:gd name="T69" fmla="*/ 0 h 2358"/>
                <a:gd name="T70" fmla="*/ 0 w 3615"/>
                <a:gd name="T71" fmla="*/ 0 h 2358"/>
                <a:gd name="T72" fmla="*/ 0 w 3615"/>
                <a:gd name="T73" fmla="*/ 0 h 2358"/>
                <a:gd name="T74" fmla="*/ 0 w 3615"/>
                <a:gd name="T75" fmla="*/ 0 h 2358"/>
                <a:gd name="T76" fmla="*/ 0 w 3615"/>
                <a:gd name="T77" fmla="*/ 0 h 2358"/>
                <a:gd name="T78" fmla="*/ 0 w 3615"/>
                <a:gd name="T79" fmla="*/ 0 h 2358"/>
                <a:gd name="T80" fmla="*/ 0 w 3615"/>
                <a:gd name="T81" fmla="*/ 0 h 2358"/>
                <a:gd name="T82" fmla="*/ 0 w 3615"/>
                <a:gd name="T83" fmla="*/ 0 h 2358"/>
                <a:gd name="T84" fmla="*/ 0 w 3615"/>
                <a:gd name="T85" fmla="*/ 0 h 2358"/>
                <a:gd name="T86" fmla="*/ 0 w 3615"/>
                <a:gd name="T87" fmla="*/ 0 h 2358"/>
                <a:gd name="T88" fmla="*/ 0 w 3615"/>
                <a:gd name="T89" fmla="*/ 0 h 2358"/>
                <a:gd name="T90" fmla="*/ 0 w 3615"/>
                <a:gd name="T91" fmla="*/ 0 h 2358"/>
                <a:gd name="T92" fmla="*/ 0 w 3615"/>
                <a:gd name="T93" fmla="*/ 0 h 2358"/>
                <a:gd name="T94" fmla="*/ 0 w 3615"/>
                <a:gd name="T95" fmla="*/ 0 h 2358"/>
                <a:gd name="T96" fmla="*/ 0 w 3615"/>
                <a:gd name="T97" fmla="*/ 0 h 2358"/>
                <a:gd name="T98" fmla="*/ 0 w 3615"/>
                <a:gd name="T99" fmla="*/ 0 h 2358"/>
                <a:gd name="T100" fmla="*/ 0 w 3615"/>
                <a:gd name="T101" fmla="*/ 0 h 2358"/>
                <a:gd name="T102" fmla="*/ 0 w 3615"/>
                <a:gd name="T103" fmla="*/ 0 h 2358"/>
                <a:gd name="T104" fmla="*/ 0 w 3615"/>
                <a:gd name="T105" fmla="*/ 0 h 2358"/>
                <a:gd name="T106" fmla="*/ 0 w 3615"/>
                <a:gd name="T107" fmla="*/ 0 h 2358"/>
                <a:gd name="T108" fmla="*/ 0 w 3615"/>
                <a:gd name="T109" fmla="*/ 0 h 2358"/>
                <a:gd name="T110" fmla="*/ 0 w 3615"/>
                <a:gd name="T111" fmla="*/ 0 h 2358"/>
                <a:gd name="T112" fmla="*/ 0 w 3615"/>
                <a:gd name="T113" fmla="*/ 0 h 2358"/>
                <a:gd name="T114" fmla="*/ 0 w 3615"/>
                <a:gd name="T115" fmla="*/ 0 h 235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615"/>
                <a:gd name="T175" fmla="*/ 0 h 2358"/>
                <a:gd name="T176" fmla="*/ 3615 w 3615"/>
                <a:gd name="T177" fmla="*/ 2358 h 235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615" h="2358">
                  <a:moveTo>
                    <a:pt x="0" y="759"/>
                  </a:moveTo>
                  <a:lnTo>
                    <a:pt x="7" y="775"/>
                  </a:lnTo>
                  <a:lnTo>
                    <a:pt x="16" y="790"/>
                  </a:lnTo>
                  <a:lnTo>
                    <a:pt x="25" y="804"/>
                  </a:lnTo>
                  <a:lnTo>
                    <a:pt x="33" y="818"/>
                  </a:lnTo>
                  <a:lnTo>
                    <a:pt x="43" y="830"/>
                  </a:lnTo>
                  <a:lnTo>
                    <a:pt x="53" y="841"/>
                  </a:lnTo>
                  <a:lnTo>
                    <a:pt x="57" y="845"/>
                  </a:lnTo>
                  <a:lnTo>
                    <a:pt x="63" y="849"/>
                  </a:lnTo>
                  <a:lnTo>
                    <a:pt x="67" y="852"/>
                  </a:lnTo>
                  <a:lnTo>
                    <a:pt x="73" y="854"/>
                  </a:lnTo>
                  <a:lnTo>
                    <a:pt x="95" y="862"/>
                  </a:lnTo>
                  <a:lnTo>
                    <a:pt x="123" y="869"/>
                  </a:lnTo>
                  <a:lnTo>
                    <a:pt x="153" y="875"/>
                  </a:lnTo>
                  <a:lnTo>
                    <a:pt x="185" y="880"/>
                  </a:lnTo>
                  <a:lnTo>
                    <a:pt x="200" y="881"/>
                  </a:lnTo>
                  <a:lnTo>
                    <a:pt x="215" y="882"/>
                  </a:lnTo>
                  <a:lnTo>
                    <a:pt x="229" y="882"/>
                  </a:lnTo>
                  <a:lnTo>
                    <a:pt x="242" y="881"/>
                  </a:lnTo>
                  <a:lnTo>
                    <a:pt x="253" y="879"/>
                  </a:lnTo>
                  <a:lnTo>
                    <a:pt x="263" y="877"/>
                  </a:lnTo>
                  <a:lnTo>
                    <a:pt x="267" y="875"/>
                  </a:lnTo>
                  <a:lnTo>
                    <a:pt x="272" y="872"/>
                  </a:lnTo>
                  <a:lnTo>
                    <a:pt x="275" y="870"/>
                  </a:lnTo>
                  <a:lnTo>
                    <a:pt x="277" y="867"/>
                  </a:lnTo>
                  <a:lnTo>
                    <a:pt x="289" y="853"/>
                  </a:lnTo>
                  <a:lnTo>
                    <a:pt x="303" y="837"/>
                  </a:lnTo>
                  <a:lnTo>
                    <a:pt x="320" y="819"/>
                  </a:lnTo>
                  <a:lnTo>
                    <a:pt x="338" y="803"/>
                  </a:lnTo>
                  <a:lnTo>
                    <a:pt x="348" y="795"/>
                  </a:lnTo>
                  <a:lnTo>
                    <a:pt x="358" y="789"/>
                  </a:lnTo>
                  <a:lnTo>
                    <a:pt x="369" y="783"/>
                  </a:lnTo>
                  <a:lnTo>
                    <a:pt x="378" y="779"/>
                  </a:lnTo>
                  <a:lnTo>
                    <a:pt x="388" y="776"/>
                  </a:lnTo>
                  <a:lnTo>
                    <a:pt x="399" y="775"/>
                  </a:lnTo>
                  <a:lnTo>
                    <a:pt x="409" y="775"/>
                  </a:lnTo>
                  <a:lnTo>
                    <a:pt x="419" y="778"/>
                  </a:lnTo>
                  <a:lnTo>
                    <a:pt x="436" y="784"/>
                  </a:lnTo>
                  <a:lnTo>
                    <a:pt x="452" y="791"/>
                  </a:lnTo>
                  <a:lnTo>
                    <a:pt x="467" y="798"/>
                  </a:lnTo>
                  <a:lnTo>
                    <a:pt x="476" y="805"/>
                  </a:lnTo>
                  <a:lnTo>
                    <a:pt x="481" y="809"/>
                  </a:lnTo>
                  <a:lnTo>
                    <a:pt x="484" y="814"/>
                  </a:lnTo>
                  <a:lnTo>
                    <a:pt x="486" y="818"/>
                  </a:lnTo>
                  <a:lnTo>
                    <a:pt x="487" y="824"/>
                  </a:lnTo>
                  <a:lnTo>
                    <a:pt x="488" y="829"/>
                  </a:lnTo>
                  <a:lnTo>
                    <a:pt x="487" y="834"/>
                  </a:lnTo>
                  <a:lnTo>
                    <a:pt x="485" y="841"/>
                  </a:lnTo>
                  <a:lnTo>
                    <a:pt x="483" y="847"/>
                  </a:lnTo>
                  <a:lnTo>
                    <a:pt x="478" y="855"/>
                  </a:lnTo>
                  <a:lnTo>
                    <a:pt x="473" y="862"/>
                  </a:lnTo>
                  <a:lnTo>
                    <a:pt x="467" y="867"/>
                  </a:lnTo>
                  <a:lnTo>
                    <a:pt x="459" y="874"/>
                  </a:lnTo>
                  <a:lnTo>
                    <a:pt x="441" y="884"/>
                  </a:lnTo>
                  <a:lnTo>
                    <a:pt x="423" y="893"/>
                  </a:lnTo>
                  <a:lnTo>
                    <a:pt x="385" y="909"/>
                  </a:lnTo>
                  <a:lnTo>
                    <a:pt x="354" y="925"/>
                  </a:lnTo>
                  <a:lnTo>
                    <a:pt x="349" y="929"/>
                  </a:lnTo>
                  <a:lnTo>
                    <a:pt x="344" y="933"/>
                  </a:lnTo>
                  <a:lnTo>
                    <a:pt x="339" y="939"/>
                  </a:lnTo>
                  <a:lnTo>
                    <a:pt x="336" y="945"/>
                  </a:lnTo>
                  <a:lnTo>
                    <a:pt x="329" y="960"/>
                  </a:lnTo>
                  <a:lnTo>
                    <a:pt x="325" y="977"/>
                  </a:lnTo>
                  <a:lnTo>
                    <a:pt x="317" y="1014"/>
                  </a:lnTo>
                  <a:lnTo>
                    <a:pt x="310" y="1053"/>
                  </a:lnTo>
                  <a:lnTo>
                    <a:pt x="303" y="1074"/>
                  </a:lnTo>
                  <a:lnTo>
                    <a:pt x="295" y="1097"/>
                  </a:lnTo>
                  <a:lnTo>
                    <a:pt x="285" y="1121"/>
                  </a:lnTo>
                  <a:lnTo>
                    <a:pt x="274" y="1145"/>
                  </a:lnTo>
                  <a:lnTo>
                    <a:pt x="253" y="1187"/>
                  </a:lnTo>
                  <a:lnTo>
                    <a:pt x="239" y="1213"/>
                  </a:lnTo>
                  <a:lnTo>
                    <a:pt x="238" y="1216"/>
                  </a:lnTo>
                  <a:lnTo>
                    <a:pt x="239" y="1220"/>
                  </a:lnTo>
                  <a:lnTo>
                    <a:pt x="241" y="1223"/>
                  </a:lnTo>
                  <a:lnTo>
                    <a:pt x="246" y="1226"/>
                  </a:lnTo>
                  <a:lnTo>
                    <a:pt x="258" y="1232"/>
                  </a:lnTo>
                  <a:lnTo>
                    <a:pt x="273" y="1237"/>
                  </a:lnTo>
                  <a:lnTo>
                    <a:pt x="288" y="1243"/>
                  </a:lnTo>
                  <a:lnTo>
                    <a:pt x="302" y="1248"/>
                  </a:lnTo>
                  <a:lnTo>
                    <a:pt x="308" y="1250"/>
                  </a:lnTo>
                  <a:lnTo>
                    <a:pt x="312" y="1252"/>
                  </a:lnTo>
                  <a:lnTo>
                    <a:pt x="315" y="1256"/>
                  </a:lnTo>
                  <a:lnTo>
                    <a:pt x="316" y="1258"/>
                  </a:lnTo>
                  <a:lnTo>
                    <a:pt x="314" y="1271"/>
                  </a:lnTo>
                  <a:lnTo>
                    <a:pt x="311" y="1296"/>
                  </a:lnTo>
                  <a:lnTo>
                    <a:pt x="307" y="1331"/>
                  </a:lnTo>
                  <a:lnTo>
                    <a:pt x="303" y="1369"/>
                  </a:lnTo>
                  <a:lnTo>
                    <a:pt x="300" y="1407"/>
                  </a:lnTo>
                  <a:lnTo>
                    <a:pt x="300" y="1441"/>
                  </a:lnTo>
                  <a:lnTo>
                    <a:pt x="300" y="1454"/>
                  </a:lnTo>
                  <a:lnTo>
                    <a:pt x="302" y="1465"/>
                  </a:lnTo>
                  <a:lnTo>
                    <a:pt x="303" y="1469"/>
                  </a:lnTo>
                  <a:lnTo>
                    <a:pt x="305" y="1472"/>
                  </a:lnTo>
                  <a:lnTo>
                    <a:pt x="308" y="1474"/>
                  </a:lnTo>
                  <a:lnTo>
                    <a:pt x="310" y="1475"/>
                  </a:lnTo>
                  <a:lnTo>
                    <a:pt x="337" y="1483"/>
                  </a:lnTo>
                  <a:lnTo>
                    <a:pt x="373" y="1491"/>
                  </a:lnTo>
                  <a:lnTo>
                    <a:pt x="382" y="1492"/>
                  </a:lnTo>
                  <a:lnTo>
                    <a:pt x="391" y="1493"/>
                  </a:lnTo>
                  <a:lnTo>
                    <a:pt x="399" y="1493"/>
                  </a:lnTo>
                  <a:lnTo>
                    <a:pt x="408" y="1493"/>
                  </a:lnTo>
                  <a:lnTo>
                    <a:pt x="415" y="1492"/>
                  </a:lnTo>
                  <a:lnTo>
                    <a:pt x="422" y="1490"/>
                  </a:lnTo>
                  <a:lnTo>
                    <a:pt x="427" y="1486"/>
                  </a:lnTo>
                  <a:lnTo>
                    <a:pt x="431" y="1482"/>
                  </a:lnTo>
                  <a:lnTo>
                    <a:pt x="436" y="1476"/>
                  </a:lnTo>
                  <a:lnTo>
                    <a:pt x="443" y="1472"/>
                  </a:lnTo>
                  <a:lnTo>
                    <a:pt x="451" y="1467"/>
                  </a:lnTo>
                  <a:lnTo>
                    <a:pt x="461" y="1462"/>
                  </a:lnTo>
                  <a:lnTo>
                    <a:pt x="473" y="1458"/>
                  </a:lnTo>
                  <a:lnTo>
                    <a:pt x="485" y="1454"/>
                  </a:lnTo>
                  <a:lnTo>
                    <a:pt x="499" y="1450"/>
                  </a:lnTo>
                  <a:lnTo>
                    <a:pt x="513" y="1447"/>
                  </a:lnTo>
                  <a:lnTo>
                    <a:pt x="529" y="1445"/>
                  </a:lnTo>
                  <a:lnTo>
                    <a:pt x="544" y="1444"/>
                  </a:lnTo>
                  <a:lnTo>
                    <a:pt x="559" y="1443"/>
                  </a:lnTo>
                  <a:lnTo>
                    <a:pt x="574" y="1443"/>
                  </a:lnTo>
                  <a:lnTo>
                    <a:pt x="589" y="1445"/>
                  </a:lnTo>
                  <a:lnTo>
                    <a:pt x="604" y="1447"/>
                  </a:lnTo>
                  <a:lnTo>
                    <a:pt x="617" y="1450"/>
                  </a:lnTo>
                  <a:lnTo>
                    <a:pt x="630" y="1456"/>
                  </a:lnTo>
                  <a:lnTo>
                    <a:pt x="643" y="1462"/>
                  </a:lnTo>
                  <a:lnTo>
                    <a:pt x="659" y="1468"/>
                  </a:lnTo>
                  <a:lnTo>
                    <a:pt x="677" y="1473"/>
                  </a:lnTo>
                  <a:lnTo>
                    <a:pt x="696" y="1478"/>
                  </a:lnTo>
                  <a:lnTo>
                    <a:pt x="740" y="1486"/>
                  </a:lnTo>
                  <a:lnTo>
                    <a:pt x="786" y="1494"/>
                  </a:lnTo>
                  <a:lnTo>
                    <a:pt x="833" y="1499"/>
                  </a:lnTo>
                  <a:lnTo>
                    <a:pt x="877" y="1504"/>
                  </a:lnTo>
                  <a:lnTo>
                    <a:pt x="914" y="1507"/>
                  </a:lnTo>
                  <a:lnTo>
                    <a:pt x="943" y="1507"/>
                  </a:lnTo>
                  <a:lnTo>
                    <a:pt x="957" y="1506"/>
                  </a:lnTo>
                  <a:lnTo>
                    <a:pt x="975" y="1503"/>
                  </a:lnTo>
                  <a:lnTo>
                    <a:pt x="995" y="1497"/>
                  </a:lnTo>
                  <a:lnTo>
                    <a:pt x="1017" y="1491"/>
                  </a:lnTo>
                  <a:lnTo>
                    <a:pt x="1067" y="1473"/>
                  </a:lnTo>
                  <a:lnTo>
                    <a:pt x="1117" y="1453"/>
                  </a:lnTo>
                  <a:lnTo>
                    <a:pt x="1166" y="1433"/>
                  </a:lnTo>
                  <a:lnTo>
                    <a:pt x="1207" y="1416"/>
                  </a:lnTo>
                  <a:lnTo>
                    <a:pt x="1234" y="1404"/>
                  </a:lnTo>
                  <a:lnTo>
                    <a:pt x="1245" y="1398"/>
                  </a:lnTo>
                  <a:lnTo>
                    <a:pt x="1245" y="1397"/>
                  </a:lnTo>
                  <a:lnTo>
                    <a:pt x="1247" y="1393"/>
                  </a:lnTo>
                  <a:lnTo>
                    <a:pt x="1251" y="1387"/>
                  </a:lnTo>
                  <a:lnTo>
                    <a:pt x="1258" y="1383"/>
                  </a:lnTo>
                  <a:lnTo>
                    <a:pt x="1263" y="1381"/>
                  </a:lnTo>
                  <a:lnTo>
                    <a:pt x="1269" y="1379"/>
                  </a:lnTo>
                  <a:lnTo>
                    <a:pt x="1276" y="1377"/>
                  </a:lnTo>
                  <a:lnTo>
                    <a:pt x="1285" y="1376"/>
                  </a:lnTo>
                  <a:lnTo>
                    <a:pt x="1295" y="1377"/>
                  </a:lnTo>
                  <a:lnTo>
                    <a:pt x="1307" y="1379"/>
                  </a:lnTo>
                  <a:lnTo>
                    <a:pt x="1320" y="1382"/>
                  </a:lnTo>
                  <a:lnTo>
                    <a:pt x="1334" y="1386"/>
                  </a:lnTo>
                  <a:lnTo>
                    <a:pt x="1389" y="1402"/>
                  </a:lnTo>
                  <a:lnTo>
                    <a:pt x="1430" y="1414"/>
                  </a:lnTo>
                  <a:lnTo>
                    <a:pt x="1454" y="1422"/>
                  </a:lnTo>
                  <a:lnTo>
                    <a:pt x="1462" y="1424"/>
                  </a:lnTo>
                  <a:lnTo>
                    <a:pt x="1469" y="1429"/>
                  </a:lnTo>
                  <a:lnTo>
                    <a:pt x="1487" y="1439"/>
                  </a:lnTo>
                  <a:lnTo>
                    <a:pt x="1516" y="1457"/>
                  </a:lnTo>
                  <a:lnTo>
                    <a:pt x="1548" y="1476"/>
                  </a:lnTo>
                  <a:lnTo>
                    <a:pt x="1584" y="1499"/>
                  </a:lnTo>
                  <a:lnTo>
                    <a:pt x="1619" y="1521"/>
                  </a:lnTo>
                  <a:lnTo>
                    <a:pt x="1649" y="1542"/>
                  </a:lnTo>
                  <a:lnTo>
                    <a:pt x="1673" y="1558"/>
                  </a:lnTo>
                  <a:lnTo>
                    <a:pt x="1692" y="1572"/>
                  </a:lnTo>
                  <a:lnTo>
                    <a:pt x="1709" y="1586"/>
                  </a:lnTo>
                  <a:lnTo>
                    <a:pt x="1726" y="1602"/>
                  </a:lnTo>
                  <a:lnTo>
                    <a:pt x="1740" y="1616"/>
                  </a:lnTo>
                  <a:lnTo>
                    <a:pt x="1746" y="1624"/>
                  </a:lnTo>
                  <a:lnTo>
                    <a:pt x="1753" y="1632"/>
                  </a:lnTo>
                  <a:lnTo>
                    <a:pt x="1758" y="1641"/>
                  </a:lnTo>
                  <a:lnTo>
                    <a:pt x="1764" y="1651"/>
                  </a:lnTo>
                  <a:lnTo>
                    <a:pt x="1769" y="1660"/>
                  </a:lnTo>
                  <a:lnTo>
                    <a:pt x="1774" y="1670"/>
                  </a:lnTo>
                  <a:lnTo>
                    <a:pt x="1778" y="1681"/>
                  </a:lnTo>
                  <a:lnTo>
                    <a:pt x="1782" y="1693"/>
                  </a:lnTo>
                  <a:lnTo>
                    <a:pt x="1786" y="1706"/>
                  </a:lnTo>
                  <a:lnTo>
                    <a:pt x="1787" y="1721"/>
                  </a:lnTo>
                  <a:lnTo>
                    <a:pt x="1788" y="1739"/>
                  </a:lnTo>
                  <a:lnTo>
                    <a:pt x="1788" y="1757"/>
                  </a:lnTo>
                  <a:lnTo>
                    <a:pt x="1787" y="1778"/>
                  </a:lnTo>
                  <a:lnTo>
                    <a:pt x="1784" y="1799"/>
                  </a:lnTo>
                  <a:lnTo>
                    <a:pt x="1782" y="1819"/>
                  </a:lnTo>
                  <a:lnTo>
                    <a:pt x="1779" y="1840"/>
                  </a:lnTo>
                  <a:lnTo>
                    <a:pt x="1775" y="1861"/>
                  </a:lnTo>
                  <a:lnTo>
                    <a:pt x="1770" y="1881"/>
                  </a:lnTo>
                  <a:lnTo>
                    <a:pt x="1766" y="1901"/>
                  </a:lnTo>
                  <a:lnTo>
                    <a:pt x="1760" y="1918"/>
                  </a:lnTo>
                  <a:lnTo>
                    <a:pt x="1755" y="1935"/>
                  </a:lnTo>
                  <a:lnTo>
                    <a:pt x="1750" y="1948"/>
                  </a:lnTo>
                  <a:lnTo>
                    <a:pt x="1743" y="1960"/>
                  </a:lnTo>
                  <a:lnTo>
                    <a:pt x="1738" y="1968"/>
                  </a:lnTo>
                  <a:lnTo>
                    <a:pt x="1709" y="2004"/>
                  </a:lnTo>
                  <a:lnTo>
                    <a:pt x="1678" y="2046"/>
                  </a:lnTo>
                  <a:lnTo>
                    <a:pt x="1661" y="2065"/>
                  </a:lnTo>
                  <a:lnTo>
                    <a:pt x="1646" y="2082"/>
                  </a:lnTo>
                  <a:lnTo>
                    <a:pt x="1640" y="2089"/>
                  </a:lnTo>
                  <a:lnTo>
                    <a:pt x="1633" y="2095"/>
                  </a:lnTo>
                  <a:lnTo>
                    <a:pt x="1628" y="2100"/>
                  </a:lnTo>
                  <a:lnTo>
                    <a:pt x="1622" y="2103"/>
                  </a:lnTo>
                  <a:lnTo>
                    <a:pt x="1618" y="2107"/>
                  </a:lnTo>
                  <a:lnTo>
                    <a:pt x="1614" y="2112"/>
                  </a:lnTo>
                  <a:lnTo>
                    <a:pt x="1609" y="2119"/>
                  </a:lnTo>
                  <a:lnTo>
                    <a:pt x="1606" y="2127"/>
                  </a:lnTo>
                  <a:lnTo>
                    <a:pt x="1603" y="2136"/>
                  </a:lnTo>
                  <a:lnTo>
                    <a:pt x="1600" y="2147"/>
                  </a:lnTo>
                  <a:lnTo>
                    <a:pt x="1598" y="2158"/>
                  </a:lnTo>
                  <a:lnTo>
                    <a:pt x="1597" y="2170"/>
                  </a:lnTo>
                  <a:lnTo>
                    <a:pt x="1597" y="2181"/>
                  </a:lnTo>
                  <a:lnTo>
                    <a:pt x="1597" y="2193"/>
                  </a:lnTo>
                  <a:lnTo>
                    <a:pt x="1598" y="2205"/>
                  </a:lnTo>
                  <a:lnTo>
                    <a:pt x="1599" y="2215"/>
                  </a:lnTo>
                  <a:lnTo>
                    <a:pt x="1603" y="2225"/>
                  </a:lnTo>
                  <a:lnTo>
                    <a:pt x="1606" y="2235"/>
                  </a:lnTo>
                  <a:lnTo>
                    <a:pt x="1610" y="2244"/>
                  </a:lnTo>
                  <a:lnTo>
                    <a:pt x="1616" y="2250"/>
                  </a:lnTo>
                  <a:lnTo>
                    <a:pt x="1630" y="2267"/>
                  </a:lnTo>
                  <a:lnTo>
                    <a:pt x="1648" y="2293"/>
                  </a:lnTo>
                  <a:lnTo>
                    <a:pt x="1669" y="2324"/>
                  </a:lnTo>
                  <a:lnTo>
                    <a:pt x="1691" y="2358"/>
                  </a:lnTo>
                  <a:lnTo>
                    <a:pt x="1710" y="2358"/>
                  </a:lnTo>
                  <a:lnTo>
                    <a:pt x="1892" y="2267"/>
                  </a:lnTo>
                  <a:lnTo>
                    <a:pt x="1936" y="2288"/>
                  </a:lnTo>
                  <a:lnTo>
                    <a:pt x="1939" y="2283"/>
                  </a:lnTo>
                  <a:lnTo>
                    <a:pt x="1943" y="2277"/>
                  </a:lnTo>
                  <a:lnTo>
                    <a:pt x="1948" y="2271"/>
                  </a:lnTo>
                  <a:lnTo>
                    <a:pt x="1954" y="2265"/>
                  </a:lnTo>
                  <a:lnTo>
                    <a:pt x="1967" y="2255"/>
                  </a:lnTo>
                  <a:lnTo>
                    <a:pt x="1984" y="2245"/>
                  </a:lnTo>
                  <a:lnTo>
                    <a:pt x="2002" y="2235"/>
                  </a:lnTo>
                  <a:lnTo>
                    <a:pt x="2021" y="2225"/>
                  </a:lnTo>
                  <a:lnTo>
                    <a:pt x="2041" y="2216"/>
                  </a:lnTo>
                  <a:lnTo>
                    <a:pt x="2061" y="2209"/>
                  </a:lnTo>
                  <a:lnTo>
                    <a:pt x="2100" y="2195"/>
                  </a:lnTo>
                  <a:lnTo>
                    <a:pt x="2133" y="2185"/>
                  </a:lnTo>
                  <a:lnTo>
                    <a:pt x="2156" y="2178"/>
                  </a:lnTo>
                  <a:lnTo>
                    <a:pt x="2164" y="2176"/>
                  </a:lnTo>
                  <a:lnTo>
                    <a:pt x="2164" y="2169"/>
                  </a:lnTo>
                  <a:lnTo>
                    <a:pt x="2164" y="2147"/>
                  </a:lnTo>
                  <a:lnTo>
                    <a:pt x="2164" y="2114"/>
                  </a:lnTo>
                  <a:lnTo>
                    <a:pt x="2164" y="2074"/>
                  </a:lnTo>
                  <a:lnTo>
                    <a:pt x="2164" y="2030"/>
                  </a:lnTo>
                  <a:lnTo>
                    <a:pt x="2164" y="1985"/>
                  </a:lnTo>
                  <a:lnTo>
                    <a:pt x="2164" y="1942"/>
                  </a:lnTo>
                  <a:lnTo>
                    <a:pt x="2164" y="1904"/>
                  </a:lnTo>
                  <a:lnTo>
                    <a:pt x="2164" y="1895"/>
                  </a:lnTo>
                  <a:lnTo>
                    <a:pt x="2165" y="1888"/>
                  </a:lnTo>
                  <a:lnTo>
                    <a:pt x="2166" y="1881"/>
                  </a:lnTo>
                  <a:lnTo>
                    <a:pt x="2169" y="1874"/>
                  </a:lnTo>
                  <a:lnTo>
                    <a:pt x="2173" y="1862"/>
                  </a:lnTo>
                  <a:lnTo>
                    <a:pt x="2179" y="1850"/>
                  </a:lnTo>
                  <a:lnTo>
                    <a:pt x="2188" y="1840"/>
                  </a:lnTo>
                  <a:lnTo>
                    <a:pt x="2198" y="1831"/>
                  </a:lnTo>
                  <a:lnTo>
                    <a:pt x="2209" y="1821"/>
                  </a:lnTo>
                  <a:lnTo>
                    <a:pt x="2221" y="1814"/>
                  </a:lnTo>
                  <a:lnTo>
                    <a:pt x="2248" y="1796"/>
                  </a:lnTo>
                  <a:lnTo>
                    <a:pt x="2280" y="1777"/>
                  </a:lnTo>
                  <a:lnTo>
                    <a:pt x="2295" y="1765"/>
                  </a:lnTo>
                  <a:lnTo>
                    <a:pt x="2312" y="1753"/>
                  </a:lnTo>
                  <a:lnTo>
                    <a:pt x="2329" y="1739"/>
                  </a:lnTo>
                  <a:lnTo>
                    <a:pt x="2346" y="1722"/>
                  </a:lnTo>
                  <a:lnTo>
                    <a:pt x="2346" y="1718"/>
                  </a:lnTo>
                  <a:lnTo>
                    <a:pt x="2344" y="1707"/>
                  </a:lnTo>
                  <a:lnTo>
                    <a:pt x="2341" y="1689"/>
                  </a:lnTo>
                  <a:lnTo>
                    <a:pt x="2334" y="1666"/>
                  </a:lnTo>
                  <a:lnTo>
                    <a:pt x="2330" y="1653"/>
                  </a:lnTo>
                  <a:lnTo>
                    <a:pt x="2323" y="1639"/>
                  </a:lnTo>
                  <a:lnTo>
                    <a:pt x="2317" y="1623"/>
                  </a:lnTo>
                  <a:lnTo>
                    <a:pt x="2308" y="1608"/>
                  </a:lnTo>
                  <a:lnTo>
                    <a:pt x="2297" y="1592"/>
                  </a:lnTo>
                  <a:lnTo>
                    <a:pt x="2285" y="1576"/>
                  </a:lnTo>
                  <a:lnTo>
                    <a:pt x="2271" y="1558"/>
                  </a:lnTo>
                  <a:lnTo>
                    <a:pt x="2255" y="1542"/>
                  </a:lnTo>
                  <a:lnTo>
                    <a:pt x="2240" y="1525"/>
                  </a:lnTo>
                  <a:lnTo>
                    <a:pt x="2228" y="1511"/>
                  </a:lnTo>
                  <a:lnTo>
                    <a:pt x="2221" y="1499"/>
                  </a:lnTo>
                  <a:lnTo>
                    <a:pt x="2216" y="1488"/>
                  </a:lnTo>
                  <a:lnTo>
                    <a:pt x="2214" y="1480"/>
                  </a:lnTo>
                  <a:lnTo>
                    <a:pt x="2215" y="1473"/>
                  </a:lnTo>
                  <a:lnTo>
                    <a:pt x="2218" y="1467"/>
                  </a:lnTo>
                  <a:lnTo>
                    <a:pt x="2221" y="1462"/>
                  </a:lnTo>
                  <a:lnTo>
                    <a:pt x="2225" y="1458"/>
                  </a:lnTo>
                  <a:lnTo>
                    <a:pt x="2231" y="1456"/>
                  </a:lnTo>
                  <a:lnTo>
                    <a:pt x="2237" y="1454"/>
                  </a:lnTo>
                  <a:lnTo>
                    <a:pt x="2243" y="1453"/>
                  </a:lnTo>
                  <a:lnTo>
                    <a:pt x="2251" y="1450"/>
                  </a:lnTo>
                  <a:lnTo>
                    <a:pt x="2255" y="1450"/>
                  </a:lnTo>
                  <a:lnTo>
                    <a:pt x="2436" y="1450"/>
                  </a:lnTo>
                  <a:lnTo>
                    <a:pt x="2436" y="1360"/>
                  </a:lnTo>
                  <a:lnTo>
                    <a:pt x="2436" y="1270"/>
                  </a:lnTo>
                  <a:lnTo>
                    <a:pt x="2527" y="1270"/>
                  </a:lnTo>
                  <a:lnTo>
                    <a:pt x="2618" y="1178"/>
                  </a:lnTo>
                  <a:lnTo>
                    <a:pt x="2618" y="1171"/>
                  </a:lnTo>
                  <a:lnTo>
                    <a:pt x="2618" y="1149"/>
                  </a:lnTo>
                  <a:lnTo>
                    <a:pt x="2618" y="1116"/>
                  </a:lnTo>
                  <a:lnTo>
                    <a:pt x="2618" y="1076"/>
                  </a:lnTo>
                  <a:lnTo>
                    <a:pt x="2618" y="1032"/>
                  </a:lnTo>
                  <a:lnTo>
                    <a:pt x="2618" y="987"/>
                  </a:lnTo>
                  <a:lnTo>
                    <a:pt x="2618" y="944"/>
                  </a:lnTo>
                  <a:lnTo>
                    <a:pt x="2618" y="906"/>
                  </a:lnTo>
                  <a:lnTo>
                    <a:pt x="2619" y="890"/>
                  </a:lnTo>
                  <a:lnTo>
                    <a:pt x="2621" y="877"/>
                  </a:lnTo>
                  <a:lnTo>
                    <a:pt x="2626" y="865"/>
                  </a:lnTo>
                  <a:lnTo>
                    <a:pt x="2632" y="854"/>
                  </a:lnTo>
                  <a:lnTo>
                    <a:pt x="2639" y="845"/>
                  </a:lnTo>
                  <a:lnTo>
                    <a:pt x="2646" y="838"/>
                  </a:lnTo>
                  <a:lnTo>
                    <a:pt x="2655" y="832"/>
                  </a:lnTo>
                  <a:lnTo>
                    <a:pt x="2663" y="827"/>
                  </a:lnTo>
                  <a:lnTo>
                    <a:pt x="2671" y="824"/>
                  </a:lnTo>
                  <a:lnTo>
                    <a:pt x="2680" y="820"/>
                  </a:lnTo>
                  <a:lnTo>
                    <a:pt x="2688" y="818"/>
                  </a:lnTo>
                  <a:lnTo>
                    <a:pt x="2694" y="817"/>
                  </a:lnTo>
                  <a:lnTo>
                    <a:pt x="2705" y="816"/>
                  </a:lnTo>
                  <a:lnTo>
                    <a:pt x="2708" y="816"/>
                  </a:lnTo>
                  <a:lnTo>
                    <a:pt x="2799" y="997"/>
                  </a:lnTo>
                  <a:lnTo>
                    <a:pt x="2890" y="906"/>
                  </a:lnTo>
                  <a:lnTo>
                    <a:pt x="2890" y="903"/>
                  </a:lnTo>
                  <a:lnTo>
                    <a:pt x="2891" y="892"/>
                  </a:lnTo>
                  <a:lnTo>
                    <a:pt x="2892" y="886"/>
                  </a:lnTo>
                  <a:lnTo>
                    <a:pt x="2894" y="878"/>
                  </a:lnTo>
                  <a:lnTo>
                    <a:pt x="2898" y="869"/>
                  </a:lnTo>
                  <a:lnTo>
                    <a:pt x="2901" y="861"/>
                  </a:lnTo>
                  <a:lnTo>
                    <a:pt x="2906" y="853"/>
                  </a:lnTo>
                  <a:lnTo>
                    <a:pt x="2912" y="844"/>
                  </a:lnTo>
                  <a:lnTo>
                    <a:pt x="2919" y="837"/>
                  </a:lnTo>
                  <a:lnTo>
                    <a:pt x="2928" y="830"/>
                  </a:lnTo>
                  <a:lnTo>
                    <a:pt x="2938" y="825"/>
                  </a:lnTo>
                  <a:lnTo>
                    <a:pt x="2951" y="819"/>
                  </a:lnTo>
                  <a:lnTo>
                    <a:pt x="2964" y="817"/>
                  </a:lnTo>
                  <a:lnTo>
                    <a:pt x="2980" y="816"/>
                  </a:lnTo>
                  <a:lnTo>
                    <a:pt x="3033" y="816"/>
                  </a:lnTo>
                  <a:lnTo>
                    <a:pt x="3060" y="816"/>
                  </a:lnTo>
                  <a:lnTo>
                    <a:pt x="3070" y="816"/>
                  </a:lnTo>
                  <a:lnTo>
                    <a:pt x="3071" y="816"/>
                  </a:lnTo>
                  <a:lnTo>
                    <a:pt x="3162" y="724"/>
                  </a:lnTo>
                  <a:lnTo>
                    <a:pt x="3162" y="634"/>
                  </a:lnTo>
                  <a:lnTo>
                    <a:pt x="3167" y="631"/>
                  </a:lnTo>
                  <a:lnTo>
                    <a:pt x="3177" y="620"/>
                  </a:lnTo>
                  <a:lnTo>
                    <a:pt x="3196" y="606"/>
                  </a:lnTo>
                  <a:lnTo>
                    <a:pt x="3219" y="588"/>
                  </a:lnTo>
                  <a:lnTo>
                    <a:pt x="3232" y="581"/>
                  </a:lnTo>
                  <a:lnTo>
                    <a:pt x="3246" y="572"/>
                  </a:lnTo>
                  <a:lnTo>
                    <a:pt x="3261" y="565"/>
                  </a:lnTo>
                  <a:lnTo>
                    <a:pt x="3276" y="558"/>
                  </a:lnTo>
                  <a:lnTo>
                    <a:pt x="3293" y="551"/>
                  </a:lnTo>
                  <a:lnTo>
                    <a:pt x="3309" y="547"/>
                  </a:lnTo>
                  <a:lnTo>
                    <a:pt x="3327" y="545"/>
                  </a:lnTo>
                  <a:lnTo>
                    <a:pt x="3343" y="544"/>
                  </a:lnTo>
                  <a:lnTo>
                    <a:pt x="3359" y="543"/>
                  </a:lnTo>
                  <a:lnTo>
                    <a:pt x="3373" y="539"/>
                  </a:lnTo>
                  <a:lnTo>
                    <a:pt x="3386" y="535"/>
                  </a:lnTo>
                  <a:lnTo>
                    <a:pt x="3397" y="530"/>
                  </a:lnTo>
                  <a:lnTo>
                    <a:pt x="3407" y="522"/>
                  </a:lnTo>
                  <a:lnTo>
                    <a:pt x="3417" y="514"/>
                  </a:lnTo>
                  <a:lnTo>
                    <a:pt x="3426" y="507"/>
                  </a:lnTo>
                  <a:lnTo>
                    <a:pt x="3434" y="498"/>
                  </a:lnTo>
                  <a:lnTo>
                    <a:pt x="3443" y="489"/>
                  </a:lnTo>
                  <a:lnTo>
                    <a:pt x="3452" y="482"/>
                  </a:lnTo>
                  <a:lnTo>
                    <a:pt x="3460" y="474"/>
                  </a:lnTo>
                  <a:lnTo>
                    <a:pt x="3471" y="467"/>
                  </a:lnTo>
                  <a:lnTo>
                    <a:pt x="3482" y="461"/>
                  </a:lnTo>
                  <a:lnTo>
                    <a:pt x="3494" y="457"/>
                  </a:lnTo>
                  <a:lnTo>
                    <a:pt x="3508" y="454"/>
                  </a:lnTo>
                  <a:lnTo>
                    <a:pt x="3525" y="452"/>
                  </a:lnTo>
                  <a:lnTo>
                    <a:pt x="3532" y="452"/>
                  </a:lnTo>
                  <a:lnTo>
                    <a:pt x="3540" y="450"/>
                  </a:lnTo>
                  <a:lnTo>
                    <a:pt x="3545" y="446"/>
                  </a:lnTo>
                  <a:lnTo>
                    <a:pt x="3551" y="442"/>
                  </a:lnTo>
                  <a:lnTo>
                    <a:pt x="3555" y="435"/>
                  </a:lnTo>
                  <a:lnTo>
                    <a:pt x="3558" y="427"/>
                  </a:lnTo>
                  <a:lnTo>
                    <a:pt x="3562" y="420"/>
                  </a:lnTo>
                  <a:lnTo>
                    <a:pt x="3563" y="410"/>
                  </a:lnTo>
                  <a:lnTo>
                    <a:pt x="3564" y="400"/>
                  </a:lnTo>
                  <a:lnTo>
                    <a:pt x="3565" y="389"/>
                  </a:lnTo>
                  <a:lnTo>
                    <a:pt x="3565" y="378"/>
                  </a:lnTo>
                  <a:lnTo>
                    <a:pt x="3565" y="366"/>
                  </a:lnTo>
                  <a:lnTo>
                    <a:pt x="3563" y="343"/>
                  </a:lnTo>
                  <a:lnTo>
                    <a:pt x="3558" y="316"/>
                  </a:lnTo>
                  <a:lnTo>
                    <a:pt x="3554" y="291"/>
                  </a:lnTo>
                  <a:lnTo>
                    <a:pt x="3549" y="267"/>
                  </a:lnTo>
                  <a:lnTo>
                    <a:pt x="3543" y="243"/>
                  </a:lnTo>
                  <a:lnTo>
                    <a:pt x="3538" y="223"/>
                  </a:lnTo>
                  <a:lnTo>
                    <a:pt x="3529" y="192"/>
                  </a:lnTo>
                  <a:lnTo>
                    <a:pt x="3525" y="180"/>
                  </a:lnTo>
                  <a:lnTo>
                    <a:pt x="3529" y="180"/>
                  </a:lnTo>
                  <a:lnTo>
                    <a:pt x="3539" y="179"/>
                  </a:lnTo>
                  <a:lnTo>
                    <a:pt x="3545" y="178"/>
                  </a:lnTo>
                  <a:lnTo>
                    <a:pt x="3554" y="176"/>
                  </a:lnTo>
                  <a:lnTo>
                    <a:pt x="3562" y="173"/>
                  </a:lnTo>
                  <a:lnTo>
                    <a:pt x="3570" y="169"/>
                  </a:lnTo>
                  <a:lnTo>
                    <a:pt x="3579" y="165"/>
                  </a:lnTo>
                  <a:lnTo>
                    <a:pt x="3587" y="159"/>
                  </a:lnTo>
                  <a:lnTo>
                    <a:pt x="3594" y="151"/>
                  </a:lnTo>
                  <a:lnTo>
                    <a:pt x="3601" y="142"/>
                  </a:lnTo>
                  <a:lnTo>
                    <a:pt x="3607" y="132"/>
                  </a:lnTo>
                  <a:lnTo>
                    <a:pt x="3612" y="121"/>
                  </a:lnTo>
                  <a:lnTo>
                    <a:pt x="3615" y="106"/>
                  </a:lnTo>
                  <a:lnTo>
                    <a:pt x="3615" y="90"/>
                  </a:lnTo>
                  <a:lnTo>
                    <a:pt x="3615" y="61"/>
                  </a:lnTo>
                  <a:lnTo>
                    <a:pt x="3614" y="38"/>
                  </a:lnTo>
                  <a:lnTo>
                    <a:pt x="3613" y="29"/>
                  </a:lnTo>
                  <a:lnTo>
                    <a:pt x="3611" y="21"/>
                  </a:lnTo>
                  <a:lnTo>
                    <a:pt x="3607" y="16"/>
                  </a:lnTo>
                  <a:lnTo>
                    <a:pt x="3604" y="11"/>
                  </a:lnTo>
                  <a:lnTo>
                    <a:pt x="3600" y="7"/>
                  </a:lnTo>
                  <a:lnTo>
                    <a:pt x="3593" y="4"/>
                  </a:lnTo>
                  <a:lnTo>
                    <a:pt x="3586" y="2"/>
                  </a:lnTo>
                  <a:lnTo>
                    <a:pt x="3577" y="1"/>
                  </a:lnTo>
                  <a:lnTo>
                    <a:pt x="3555" y="0"/>
                  </a:lnTo>
                  <a:lnTo>
                    <a:pt x="3525" y="0"/>
                  </a:lnTo>
                  <a:lnTo>
                    <a:pt x="3483" y="0"/>
                  </a:lnTo>
                  <a:lnTo>
                    <a:pt x="3430" y="0"/>
                  </a:lnTo>
                  <a:lnTo>
                    <a:pt x="3370" y="0"/>
                  </a:lnTo>
                  <a:lnTo>
                    <a:pt x="3309" y="0"/>
                  </a:lnTo>
                  <a:lnTo>
                    <a:pt x="3253" y="0"/>
                  </a:lnTo>
                  <a:lnTo>
                    <a:pt x="3206" y="0"/>
                  </a:lnTo>
                  <a:lnTo>
                    <a:pt x="3174" y="0"/>
                  </a:lnTo>
                  <a:lnTo>
                    <a:pt x="3162" y="0"/>
                  </a:lnTo>
                  <a:lnTo>
                    <a:pt x="3158" y="3"/>
                  </a:lnTo>
                  <a:lnTo>
                    <a:pt x="3146" y="14"/>
                  </a:lnTo>
                  <a:lnTo>
                    <a:pt x="3128" y="28"/>
                  </a:lnTo>
                  <a:lnTo>
                    <a:pt x="3106" y="44"/>
                  </a:lnTo>
                  <a:lnTo>
                    <a:pt x="3091" y="53"/>
                  </a:lnTo>
                  <a:lnTo>
                    <a:pt x="3077" y="62"/>
                  </a:lnTo>
                  <a:lnTo>
                    <a:pt x="3063" y="69"/>
                  </a:lnTo>
                  <a:lnTo>
                    <a:pt x="3047" y="76"/>
                  </a:lnTo>
                  <a:lnTo>
                    <a:pt x="3030" y="81"/>
                  </a:lnTo>
                  <a:lnTo>
                    <a:pt x="3014" y="87"/>
                  </a:lnTo>
                  <a:lnTo>
                    <a:pt x="2998" y="89"/>
                  </a:lnTo>
                  <a:lnTo>
                    <a:pt x="2980" y="90"/>
                  </a:lnTo>
                  <a:lnTo>
                    <a:pt x="2947" y="90"/>
                  </a:lnTo>
                  <a:lnTo>
                    <a:pt x="2914" y="90"/>
                  </a:lnTo>
                  <a:lnTo>
                    <a:pt x="2884" y="90"/>
                  </a:lnTo>
                  <a:lnTo>
                    <a:pt x="2856" y="90"/>
                  </a:lnTo>
                  <a:lnTo>
                    <a:pt x="2832" y="90"/>
                  </a:lnTo>
                  <a:lnTo>
                    <a:pt x="2815" y="90"/>
                  </a:lnTo>
                  <a:lnTo>
                    <a:pt x="2803" y="90"/>
                  </a:lnTo>
                  <a:lnTo>
                    <a:pt x="2799" y="90"/>
                  </a:lnTo>
                  <a:lnTo>
                    <a:pt x="2618" y="272"/>
                  </a:lnTo>
                  <a:lnTo>
                    <a:pt x="2527" y="272"/>
                  </a:lnTo>
                  <a:lnTo>
                    <a:pt x="2255" y="544"/>
                  </a:lnTo>
                  <a:lnTo>
                    <a:pt x="2074" y="544"/>
                  </a:lnTo>
                  <a:lnTo>
                    <a:pt x="1982" y="634"/>
                  </a:lnTo>
                  <a:lnTo>
                    <a:pt x="1620" y="634"/>
                  </a:lnTo>
                  <a:lnTo>
                    <a:pt x="1348" y="816"/>
                  </a:lnTo>
                  <a:lnTo>
                    <a:pt x="1344" y="819"/>
                  </a:lnTo>
                  <a:lnTo>
                    <a:pt x="1333" y="829"/>
                  </a:lnTo>
                  <a:lnTo>
                    <a:pt x="1324" y="834"/>
                  </a:lnTo>
                  <a:lnTo>
                    <a:pt x="1314" y="840"/>
                  </a:lnTo>
                  <a:lnTo>
                    <a:pt x="1303" y="845"/>
                  </a:lnTo>
                  <a:lnTo>
                    <a:pt x="1291" y="850"/>
                  </a:lnTo>
                  <a:lnTo>
                    <a:pt x="1278" y="853"/>
                  </a:lnTo>
                  <a:lnTo>
                    <a:pt x="1264" y="855"/>
                  </a:lnTo>
                  <a:lnTo>
                    <a:pt x="1257" y="856"/>
                  </a:lnTo>
                  <a:lnTo>
                    <a:pt x="1249" y="856"/>
                  </a:lnTo>
                  <a:lnTo>
                    <a:pt x="1241" y="855"/>
                  </a:lnTo>
                  <a:lnTo>
                    <a:pt x="1234" y="854"/>
                  </a:lnTo>
                  <a:lnTo>
                    <a:pt x="1225" y="852"/>
                  </a:lnTo>
                  <a:lnTo>
                    <a:pt x="1217" y="850"/>
                  </a:lnTo>
                  <a:lnTo>
                    <a:pt x="1209" y="846"/>
                  </a:lnTo>
                  <a:lnTo>
                    <a:pt x="1200" y="842"/>
                  </a:lnTo>
                  <a:lnTo>
                    <a:pt x="1192" y="837"/>
                  </a:lnTo>
                  <a:lnTo>
                    <a:pt x="1184" y="831"/>
                  </a:lnTo>
                  <a:lnTo>
                    <a:pt x="1175" y="824"/>
                  </a:lnTo>
                  <a:lnTo>
                    <a:pt x="1166" y="816"/>
                  </a:lnTo>
                  <a:lnTo>
                    <a:pt x="1147" y="796"/>
                  </a:lnTo>
                  <a:lnTo>
                    <a:pt x="1130" y="780"/>
                  </a:lnTo>
                  <a:lnTo>
                    <a:pt x="1117" y="766"/>
                  </a:lnTo>
                  <a:lnTo>
                    <a:pt x="1105" y="755"/>
                  </a:lnTo>
                  <a:lnTo>
                    <a:pt x="1106" y="755"/>
                  </a:lnTo>
                  <a:lnTo>
                    <a:pt x="1084" y="759"/>
                  </a:lnTo>
                  <a:lnTo>
                    <a:pt x="1057" y="764"/>
                  </a:lnTo>
                  <a:lnTo>
                    <a:pt x="1043" y="765"/>
                  </a:lnTo>
                  <a:lnTo>
                    <a:pt x="1027" y="765"/>
                  </a:lnTo>
                  <a:lnTo>
                    <a:pt x="1010" y="765"/>
                  </a:lnTo>
                  <a:lnTo>
                    <a:pt x="992" y="765"/>
                  </a:lnTo>
                  <a:lnTo>
                    <a:pt x="973" y="763"/>
                  </a:lnTo>
                  <a:lnTo>
                    <a:pt x="952" y="760"/>
                  </a:lnTo>
                  <a:lnTo>
                    <a:pt x="930" y="757"/>
                  </a:lnTo>
                  <a:lnTo>
                    <a:pt x="907" y="753"/>
                  </a:lnTo>
                  <a:lnTo>
                    <a:pt x="883" y="748"/>
                  </a:lnTo>
                  <a:lnTo>
                    <a:pt x="858" y="742"/>
                  </a:lnTo>
                  <a:lnTo>
                    <a:pt x="832" y="734"/>
                  </a:lnTo>
                  <a:lnTo>
                    <a:pt x="804" y="724"/>
                  </a:lnTo>
                  <a:lnTo>
                    <a:pt x="714" y="695"/>
                  </a:lnTo>
                  <a:lnTo>
                    <a:pt x="645" y="672"/>
                  </a:lnTo>
                  <a:lnTo>
                    <a:pt x="594" y="656"/>
                  </a:lnTo>
                  <a:lnTo>
                    <a:pt x="555" y="646"/>
                  </a:lnTo>
                  <a:lnTo>
                    <a:pt x="538" y="642"/>
                  </a:lnTo>
                  <a:lnTo>
                    <a:pt x="524" y="640"/>
                  </a:lnTo>
                  <a:lnTo>
                    <a:pt x="511" y="637"/>
                  </a:lnTo>
                  <a:lnTo>
                    <a:pt x="498" y="635"/>
                  </a:lnTo>
                  <a:lnTo>
                    <a:pt x="472" y="634"/>
                  </a:lnTo>
                  <a:lnTo>
                    <a:pt x="441" y="634"/>
                  </a:lnTo>
                  <a:lnTo>
                    <a:pt x="407" y="634"/>
                  </a:lnTo>
                  <a:lnTo>
                    <a:pt x="373" y="635"/>
                  </a:lnTo>
                  <a:lnTo>
                    <a:pt x="357" y="637"/>
                  </a:lnTo>
                  <a:lnTo>
                    <a:pt x="339" y="640"/>
                  </a:lnTo>
                  <a:lnTo>
                    <a:pt x="322" y="642"/>
                  </a:lnTo>
                  <a:lnTo>
                    <a:pt x="305" y="646"/>
                  </a:lnTo>
                  <a:lnTo>
                    <a:pt x="288" y="650"/>
                  </a:lnTo>
                  <a:lnTo>
                    <a:pt x="271" y="656"/>
                  </a:lnTo>
                  <a:lnTo>
                    <a:pt x="254" y="664"/>
                  </a:lnTo>
                  <a:lnTo>
                    <a:pt x="237" y="672"/>
                  </a:lnTo>
                  <a:lnTo>
                    <a:pt x="221" y="683"/>
                  </a:lnTo>
                  <a:lnTo>
                    <a:pt x="203" y="695"/>
                  </a:lnTo>
                  <a:lnTo>
                    <a:pt x="186" y="709"/>
                  </a:lnTo>
                  <a:lnTo>
                    <a:pt x="169" y="724"/>
                  </a:lnTo>
                  <a:lnTo>
                    <a:pt x="161" y="733"/>
                  </a:lnTo>
                  <a:lnTo>
                    <a:pt x="151" y="740"/>
                  </a:lnTo>
                  <a:lnTo>
                    <a:pt x="141" y="746"/>
                  </a:lnTo>
                  <a:lnTo>
                    <a:pt x="131" y="751"/>
                  </a:lnTo>
                  <a:lnTo>
                    <a:pt x="122" y="755"/>
                  </a:lnTo>
                  <a:lnTo>
                    <a:pt x="111" y="758"/>
                  </a:lnTo>
                  <a:lnTo>
                    <a:pt x="100" y="761"/>
                  </a:lnTo>
                  <a:lnTo>
                    <a:pt x="89" y="764"/>
                  </a:lnTo>
                  <a:lnTo>
                    <a:pt x="78" y="765"/>
                  </a:lnTo>
                  <a:lnTo>
                    <a:pt x="66" y="765"/>
                  </a:lnTo>
                  <a:lnTo>
                    <a:pt x="55" y="766"/>
                  </a:lnTo>
                  <a:lnTo>
                    <a:pt x="44" y="765"/>
                  </a:lnTo>
                  <a:lnTo>
                    <a:pt x="21" y="763"/>
                  </a:lnTo>
                  <a:lnTo>
                    <a:pt x="0" y="75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257"/>
            <p:cNvSpPr>
              <a:spLocks noChangeAspect="1"/>
            </p:cNvSpPr>
            <p:nvPr/>
          </p:nvSpPr>
          <p:spPr bwMode="auto">
            <a:xfrm>
              <a:off x="5422" y="1856"/>
              <a:ext cx="479" cy="332"/>
            </a:xfrm>
            <a:custGeom>
              <a:avLst/>
              <a:gdLst>
                <a:gd name="T0" fmla="*/ 0 w 3615"/>
                <a:gd name="T1" fmla="*/ 0 h 2358"/>
                <a:gd name="T2" fmla="*/ 0 w 3615"/>
                <a:gd name="T3" fmla="*/ 0 h 2358"/>
                <a:gd name="T4" fmla="*/ 0 w 3615"/>
                <a:gd name="T5" fmla="*/ 0 h 2358"/>
                <a:gd name="T6" fmla="*/ 0 w 3615"/>
                <a:gd name="T7" fmla="*/ 0 h 2358"/>
                <a:gd name="T8" fmla="*/ 0 w 3615"/>
                <a:gd name="T9" fmla="*/ 0 h 2358"/>
                <a:gd name="T10" fmla="*/ 0 w 3615"/>
                <a:gd name="T11" fmla="*/ 0 h 2358"/>
                <a:gd name="T12" fmla="*/ 0 w 3615"/>
                <a:gd name="T13" fmla="*/ 0 h 2358"/>
                <a:gd name="T14" fmla="*/ 0 w 3615"/>
                <a:gd name="T15" fmla="*/ 0 h 2358"/>
                <a:gd name="T16" fmla="*/ 0 w 3615"/>
                <a:gd name="T17" fmla="*/ 0 h 2358"/>
                <a:gd name="T18" fmla="*/ 0 w 3615"/>
                <a:gd name="T19" fmla="*/ 0 h 2358"/>
                <a:gd name="T20" fmla="*/ 0 w 3615"/>
                <a:gd name="T21" fmla="*/ 0 h 2358"/>
                <a:gd name="T22" fmla="*/ 0 w 3615"/>
                <a:gd name="T23" fmla="*/ 0 h 2358"/>
                <a:gd name="T24" fmla="*/ 0 w 3615"/>
                <a:gd name="T25" fmla="*/ 0 h 2358"/>
                <a:gd name="T26" fmla="*/ 0 w 3615"/>
                <a:gd name="T27" fmla="*/ 0 h 2358"/>
                <a:gd name="T28" fmla="*/ 0 w 3615"/>
                <a:gd name="T29" fmla="*/ 0 h 2358"/>
                <a:gd name="T30" fmla="*/ 0 w 3615"/>
                <a:gd name="T31" fmla="*/ 0 h 2358"/>
                <a:gd name="T32" fmla="*/ 0 w 3615"/>
                <a:gd name="T33" fmla="*/ 0 h 2358"/>
                <a:gd name="T34" fmla="*/ 0 w 3615"/>
                <a:gd name="T35" fmla="*/ 0 h 2358"/>
                <a:gd name="T36" fmla="*/ 0 w 3615"/>
                <a:gd name="T37" fmla="*/ 0 h 2358"/>
                <a:gd name="T38" fmla="*/ 0 w 3615"/>
                <a:gd name="T39" fmla="*/ 0 h 2358"/>
                <a:gd name="T40" fmla="*/ 0 w 3615"/>
                <a:gd name="T41" fmla="*/ 0 h 2358"/>
                <a:gd name="T42" fmla="*/ 0 w 3615"/>
                <a:gd name="T43" fmla="*/ 0 h 2358"/>
                <a:gd name="T44" fmla="*/ 0 w 3615"/>
                <a:gd name="T45" fmla="*/ 0 h 2358"/>
                <a:gd name="T46" fmla="*/ 0 w 3615"/>
                <a:gd name="T47" fmla="*/ 0 h 2358"/>
                <a:gd name="T48" fmla="*/ 0 w 3615"/>
                <a:gd name="T49" fmla="*/ 0 h 2358"/>
                <a:gd name="T50" fmla="*/ 0 w 3615"/>
                <a:gd name="T51" fmla="*/ 0 h 2358"/>
                <a:gd name="T52" fmla="*/ 0 w 3615"/>
                <a:gd name="T53" fmla="*/ 0 h 2358"/>
                <a:gd name="T54" fmla="*/ 0 w 3615"/>
                <a:gd name="T55" fmla="*/ 0 h 2358"/>
                <a:gd name="T56" fmla="*/ 0 w 3615"/>
                <a:gd name="T57" fmla="*/ 0 h 2358"/>
                <a:gd name="T58" fmla="*/ 0 w 3615"/>
                <a:gd name="T59" fmla="*/ 0 h 2358"/>
                <a:gd name="T60" fmla="*/ 0 w 3615"/>
                <a:gd name="T61" fmla="*/ 0 h 2358"/>
                <a:gd name="T62" fmla="*/ 0 w 3615"/>
                <a:gd name="T63" fmla="*/ 0 h 2358"/>
                <a:gd name="T64" fmla="*/ 0 w 3615"/>
                <a:gd name="T65" fmla="*/ 0 h 2358"/>
                <a:gd name="T66" fmla="*/ 0 w 3615"/>
                <a:gd name="T67" fmla="*/ 0 h 2358"/>
                <a:gd name="T68" fmla="*/ 0 w 3615"/>
                <a:gd name="T69" fmla="*/ 0 h 2358"/>
                <a:gd name="T70" fmla="*/ 0 w 3615"/>
                <a:gd name="T71" fmla="*/ 0 h 2358"/>
                <a:gd name="T72" fmla="*/ 0 w 3615"/>
                <a:gd name="T73" fmla="*/ 0 h 2358"/>
                <a:gd name="T74" fmla="*/ 0 w 3615"/>
                <a:gd name="T75" fmla="*/ 0 h 2358"/>
                <a:gd name="T76" fmla="*/ 0 w 3615"/>
                <a:gd name="T77" fmla="*/ 0 h 2358"/>
                <a:gd name="T78" fmla="*/ 0 w 3615"/>
                <a:gd name="T79" fmla="*/ 0 h 2358"/>
                <a:gd name="T80" fmla="*/ 0 w 3615"/>
                <a:gd name="T81" fmla="*/ 0 h 2358"/>
                <a:gd name="T82" fmla="*/ 0 w 3615"/>
                <a:gd name="T83" fmla="*/ 0 h 2358"/>
                <a:gd name="T84" fmla="*/ 0 w 3615"/>
                <a:gd name="T85" fmla="*/ 0 h 2358"/>
                <a:gd name="T86" fmla="*/ 0 w 3615"/>
                <a:gd name="T87" fmla="*/ 0 h 2358"/>
                <a:gd name="T88" fmla="*/ 0 w 3615"/>
                <a:gd name="T89" fmla="*/ 0 h 2358"/>
                <a:gd name="T90" fmla="*/ 0 w 3615"/>
                <a:gd name="T91" fmla="*/ 0 h 2358"/>
                <a:gd name="T92" fmla="*/ 0 w 3615"/>
                <a:gd name="T93" fmla="*/ 0 h 2358"/>
                <a:gd name="T94" fmla="*/ 0 w 3615"/>
                <a:gd name="T95" fmla="*/ 0 h 2358"/>
                <a:gd name="T96" fmla="*/ 0 w 3615"/>
                <a:gd name="T97" fmla="*/ 0 h 2358"/>
                <a:gd name="T98" fmla="*/ 0 w 3615"/>
                <a:gd name="T99" fmla="*/ 0 h 2358"/>
                <a:gd name="T100" fmla="*/ 0 w 3615"/>
                <a:gd name="T101" fmla="*/ 0 h 2358"/>
                <a:gd name="T102" fmla="*/ 0 w 3615"/>
                <a:gd name="T103" fmla="*/ 0 h 2358"/>
                <a:gd name="T104" fmla="*/ 0 w 3615"/>
                <a:gd name="T105" fmla="*/ 0 h 2358"/>
                <a:gd name="T106" fmla="*/ 0 w 3615"/>
                <a:gd name="T107" fmla="*/ 0 h 2358"/>
                <a:gd name="T108" fmla="*/ 0 w 3615"/>
                <a:gd name="T109" fmla="*/ 0 h 2358"/>
                <a:gd name="T110" fmla="*/ 0 w 3615"/>
                <a:gd name="T111" fmla="*/ 0 h 2358"/>
                <a:gd name="T112" fmla="*/ 0 w 3615"/>
                <a:gd name="T113" fmla="*/ 0 h 2358"/>
                <a:gd name="T114" fmla="*/ 0 w 3615"/>
                <a:gd name="T115" fmla="*/ 0 h 235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615"/>
                <a:gd name="T175" fmla="*/ 0 h 2358"/>
                <a:gd name="T176" fmla="*/ 3615 w 3615"/>
                <a:gd name="T177" fmla="*/ 2358 h 235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615" h="2358">
                  <a:moveTo>
                    <a:pt x="0" y="759"/>
                  </a:moveTo>
                  <a:lnTo>
                    <a:pt x="7" y="775"/>
                  </a:lnTo>
                  <a:lnTo>
                    <a:pt x="16" y="790"/>
                  </a:lnTo>
                  <a:lnTo>
                    <a:pt x="25" y="804"/>
                  </a:lnTo>
                  <a:lnTo>
                    <a:pt x="33" y="818"/>
                  </a:lnTo>
                  <a:lnTo>
                    <a:pt x="43" y="830"/>
                  </a:lnTo>
                  <a:lnTo>
                    <a:pt x="53" y="841"/>
                  </a:lnTo>
                  <a:lnTo>
                    <a:pt x="57" y="845"/>
                  </a:lnTo>
                  <a:lnTo>
                    <a:pt x="63" y="849"/>
                  </a:lnTo>
                  <a:lnTo>
                    <a:pt x="67" y="852"/>
                  </a:lnTo>
                  <a:lnTo>
                    <a:pt x="73" y="854"/>
                  </a:lnTo>
                  <a:lnTo>
                    <a:pt x="95" y="862"/>
                  </a:lnTo>
                  <a:lnTo>
                    <a:pt x="123" y="869"/>
                  </a:lnTo>
                  <a:lnTo>
                    <a:pt x="153" y="875"/>
                  </a:lnTo>
                  <a:lnTo>
                    <a:pt x="185" y="880"/>
                  </a:lnTo>
                  <a:lnTo>
                    <a:pt x="200" y="881"/>
                  </a:lnTo>
                  <a:lnTo>
                    <a:pt x="215" y="882"/>
                  </a:lnTo>
                  <a:lnTo>
                    <a:pt x="229" y="882"/>
                  </a:lnTo>
                  <a:lnTo>
                    <a:pt x="242" y="881"/>
                  </a:lnTo>
                  <a:lnTo>
                    <a:pt x="253" y="879"/>
                  </a:lnTo>
                  <a:lnTo>
                    <a:pt x="263" y="877"/>
                  </a:lnTo>
                  <a:lnTo>
                    <a:pt x="267" y="875"/>
                  </a:lnTo>
                  <a:lnTo>
                    <a:pt x="272" y="872"/>
                  </a:lnTo>
                  <a:lnTo>
                    <a:pt x="275" y="870"/>
                  </a:lnTo>
                  <a:lnTo>
                    <a:pt x="277" y="867"/>
                  </a:lnTo>
                  <a:lnTo>
                    <a:pt x="289" y="853"/>
                  </a:lnTo>
                  <a:lnTo>
                    <a:pt x="303" y="837"/>
                  </a:lnTo>
                  <a:lnTo>
                    <a:pt x="320" y="819"/>
                  </a:lnTo>
                  <a:lnTo>
                    <a:pt x="338" y="803"/>
                  </a:lnTo>
                  <a:lnTo>
                    <a:pt x="348" y="795"/>
                  </a:lnTo>
                  <a:lnTo>
                    <a:pt x="358" y="789"/>
                  </a:lnTo>
                  <a:lnTo>
                    <a:pt x="369" y="783"/>
                  </a:lnTo>
                  <a:lnTo>
                    <a:pt x="378" y="779"/>
                  </a:lnTo>
                  <a:lnTo>
                    <a:pt x="388" y="776"/>
                  </a:lnTo>
                  <a:lnTo>
                    <a:pt x="399" y="775"/>
                  </a:lnTo>
                  <a:lnTo>
                    <a:pt x="409" y="775"/>
                  </a:lnTo>
                  <a:lnTo>
                    <a:pt x="419" y="778"/>
                  </a:lnTo>
                  <a:lnTo>
                    <a:pt x="436" y="784"/>
                  </a:lnTo>
                  <a:lnTo>
                    <a:pt x="452" y="791"/>
                  </a:lnTo>
                  <a:lnTo>
                    <a:pt x="467" y="798"/>
                  </a:lnTo>
                  <a:lnTo>
                    <a:pt x="476" y="805"/>
                  </a:lnTo>
                  <a:lnTo>
                    <a:pt x="481" y="809"/>
                  </a:lnTo>
                  <a:lnTo>
                    <a:pt x="484" y="814"/>
                  </a:lnTo>
                  <a:lnTo>
                    <a:pt x="486" y="818"/>
                  </a:lnTo>
                  <a:lnTo>
                    <a:pt x="487" y="824"/>
                  </a:lnTo>
                  <a:lnTo>
                    <a:pt x="488" y="829"/>
                  </a:lnTo>
                  <a:lnTo>
                    <a:pt x="487" y="834"/>
                  </a:lnTo>
                  <a:lnTo>
                    <a:pt x="485" y="841"/>
                  </a:lnTo>
                  <a:lnTo>
                    <a:pt x="483" y="847"/>
                  </a:lnTo>
                  <a:lnTo>
                    <a:pt x="478" y="855"/>
                  </a:lnTo>
                  <a:lnTo>
                    <a:pt x="473" y="862"/>
                  </a:lnTo>
                  <a:lnTo>
                    <a:pt x="467" y="867"/>
                  </a:lnTo>
                  <a:lnTo>
                    <a:pt x="459" y="874"/>
                  </a:lnTo>
                  <a:lnTo>
                    <a:pt x="441" y="884"/>
                  </a:lnTo>
                  <a:lnTo>
                    <a:pt x="423" y="893"/>
                  </a:lnTo>
                  <a:lnTo>
                    <a:pt x="385" y="909"/>
                  </a:lnTo>
                  <a:lnTo>
                    <a:pt x="354" y="925"/>
                  </a:lnTo>
                  <a:lnTo>
                    <a:pt x="349" y="929"/>
                  </a:lnTo>
                  <a:lnTo>
                    <a:pt x="344" y="933"/>
                  </a:lnTo>
                  <a:lnTo>
                    <a:pt x="339" y="939"/>
                  </a:lnTo>
                  <a:lnTo>
                    <a:pt x="336" y="945"/>
                  </a:lnTo>
                  <a:lnTo>
                    <a:pt x="329" y="960"/>
                  </a:lnTo>
                  <a:lnTo>
                    <a:pt x="325" y="977"/>
                  </a:lnTo>
                  <a:lnTo>
                    <a:pt x="317" y="1014"/>
                  </a:lnTo>
                  <a:lnTo>
                    <a:pt x="310" y="1053"/>
                  </a:lnTo>
                  <a:lnTo>
                    <a:pt x="303" y="1074"/>
                  </a:lnTo>
                  <a:lnTo>
                    <a:pt x="295" y="1097"/>
                  </a:lnTo>
                  <a:lnTo>
                    <a:pt x="285" y="1121"/>
                  </a:lnTo>
                  <a:lnTo>
                    <a:pt x="274" y="1145"/>
                  </a:lnTo>
                  <a:lnTo>
                    <a:pt x="253" y="1187"/>
                  </a:lnTo>
                  <a:lnTo>
                    <a:pt x="239" y="1213"/>
                  </a:lnTo>
                  <a:lnTo>
                    <a:pt x="238" y="1216"/>
                  </a:lnTo>
                  <a:lnTo>
                    <a:pt x="239" y="1220"/>
                  </a:lnTo>
                  <a:lnTo>
                    <a:pt x="241" y="1223"/>
                  </a:lnTo>
                  <a:lnTo>
                    <a:pt x="246" y="1226"/>
                  </a:lnTo>
                  <a:lnTo>
                    <a:pt x="258" y="1232"/>
                  </a:lnTo>
                  <a:lnTo>
                    <a:pt x="273" y="1237"/>
                  </a:lnTo>
                  <a:lnTo>
                    <a:pt x="288" y="1243"/>
                  </a:lnTo>
                  <a:lnTo>
                    <a:pt x="302" y="1248"/>
                  </a:lnTo>
                  <a:lnTo>
                    <a:pt x="308" y="1250"/>
                  </a:lnTo>
                  <a:lnTo>
                    <a:pt x="312" y="1252"/>
                  </a:lnTo>
                  <a:lnTo>
                    <a:pt x="315" y="1256"/>
                  </a:lnTo>
                  <a:lnTo>
                    <a:pt x="316" y="1258"/>
                  </a:lnTo>
                  <a:lnTo>
                    <a:pt x="314" y="1271"/>
                  </a:lnTo>
                  <a:lnTo>
                    <a:pt x="311" y="1296"/>
                  </a:lnTo>
                  <a:lnTo>
                    <a:pt x="307" y="1331"/>
                  </a:lnTo>
                  <a:lnTo>
                    <a:pt x="303" y="1369"/>
                  </a:lnTo>
                  <a:lnTo>
                    <a:pt x="300" y="1407"/>
                  </a:lnTo>
                  <a:lnTo>
                    <a:pt x="300" y="1441"/>
                  </a:lnTo>
                  <a:lnTo>
                    <a:pt x="300" y="1454"/>
                  </a:lnTo>
                  <a:lnTo>
                    <a:pt x="302" y="1465"/>
                  </a:lnTo>
                  <a:lnTo>
                    <a:pt x="303" y="1469"/>
                  </a:lnTo>
                  <a:lnTo>
                    <a:pt x="305" y="1472"/>
                  </a:lnTo>
                  <a:lnTo>
                    <a:pt x="308" y="1474"/>
                  </a:lnTo>
                  <a:lnTo>
                    <a:pt x="310" y="1475"/>
                  </a:lnTo>
                  <a:lnTo>
                    <a:pt x="337" y="1483"/>
                  </a:lnTo>
                  <a:lnTo>
                    <a:pt x="373" y="1491"/>
                  </a:lnTo>
                  <a:lnTo>
                    <a:pt x="382" y="1492"/>
                  </a:lnTo>
                  <a:lnTo>
                    <a:pt x="391" y="1493"/>
                  </a:lnTo>
                  <a:lnTo>
                    <a:pt x="399" y="1493"/>
                  </a:lnTo>
                  <a:lnTo>
                    <a:pt x="408" y="1493"/>
                  </a:lnTo>
                  <a:lnTo>
                    <a:pt x="415" y="1492"/>
                  </a:lnTo>
                  <a:lnTo>
                    <a:pt x="422" y="1490"/>
                  </a:lnTo>
                  <a:lnTo>
                    <a:pt x="427" y="1486"/>
                  </a:lnTo>
                  <a:lnTo>
                    <a:pt x="431" y="1482"/>
                  </a:lnTo>
                  <a:lnTo>
                    <a:pt x="436" y="1476"/>
                  </a:lnTo>
                  <a:lnTo>
                    <a:pt x="443" y="1472"/>
                  </a:lnTo>
                  <a:lnTo>
                    <a:pt x="451" y="1467"/>
                  </a:lnTo>
                  <a:lnTo>
                    <a:pt x="461" y="1462"/>
                  </a:lnTo>
                  <a:lnTo>
                    <a:pt x="473" y="1458"/>
                  </a:lnTo>
                  <a:lnTo>
                    <a:pt x="485" y="1454"/>
                  </a:lnTo>
                  <a:lnTo>
                    <a:pt x="499" y="1450"/>
                  </a:lnTo>
                  <a:lnTo>
                    <a:pt x="513" y="1447"/>
                  </a:lnTo>
                  <a:lnTo>
                    <a:pt x="529" y="1445"/>
                  </a:lnTo>
                  <a:lnTo>
                    <a:pt x="544" y="1444"/>
                  </a:lnTo>
                  <a:lnTo>
                    <a:pt x="559" y="1443"/>
                  </a:lnTo>
                  <a:lnTo>
                    <a:pt x="574" y="1443"/>
                  </a:lnTo>
                  <a:lnTo>
                    <a:pt x="589" y="1445"/>
                  </a:lnTo>
                  <a:lnTo>
                    <a:pt x="604" y="1447"/>
                  </a:lnTo>
                  <a:lnTo>
                    <a:pt x="617" y="1450"/>
                  </a:lnTo>
                  <a:lnTo>
                    <a:pt x="630" y="1456"/>
                  </a:lnTo>
                  <a:lnTo>
                    <a:pt x="643" y="1462"/>
                  </a:lnTo>
                  <a:lnTo>
                    <a:pt x="659" y="1468"/>
                  </a:lnTo>
                  <a:lnTo>
                    <a:pt x="677" y="1473"/>
                  </a:lnTo>
                  <a:lnTo>
                    <a:pt x="696" y="1478"/>
                  </a:lnTo>
                  <a:lnTo>
                    <a:pt x="740" y="1486"/>
                  </a:lnTo>
                  <a:lnTo>
                    <a:pt x="786" y="1494"/>
                  </a:lnTo>
                  <a:lnTo>
                    <a:pt x="833" y="1499"/>
                  </a:lnTo>
                  <a:lnTo>
                    <a:pt x="877" y="1504"/>
                  </a:lnTo>
                  <a:lnTo>
                    <a:pt x="914" y="1507"/>
                  </a:lnTo>
                  <a:lnTo>
                    <a:pt x="943" y="1507"/>
                  </a:lnTo>
                  <a:lnTo>
                    <a:pt x="957" y="1506"/>
                  </a:lnTo>
                  <a:lnTo>
                    <a:pt x="975" y="1503"/>
                  </a:lnTo>
                  <a:lnTo>
                    <a:pt x="995" y="1497"/>
                  </a:lnTo>
                  <a:lnTo>
                    <a:pt x="1017" y="1491"/>
                  </a:lnTo>
                  <a:lnTo>
                    <a:pt x="1067" y="1473"/>
                  </a:lnTo>
                  <a:lnTo>
                    <a:pt x="1117" y="1453"/>
                  </a:lnTo>
                  <a:lnTo>
                    <a:pt x="1166" y="1433"/>
                  </a:lnTo>
                  <a:lnTo>
                    <a:pt x="1207" y="1416"/>
                  </a:lnTo>
                  <a:lnTo>
                    <a:pt x="1234" y="1404"/>
                  </a:lnTo>
                  <a:lnTo>
                    <a:pt x="1245" y="1398"/>
                  </a:lnTo>
                  <a:lnTo>
                    <a:pt x="1245" y="1397"/>
                  </a:lnTo>
                  <a:lnTo>
                    <a:pt x="1247" y="1393"/>
                  </a:lnTo>
                  <a:lnTo>
                    <a:pt x="1251" y="1387"/>
                  </a:lnTo>
                  <a:lnTo>
                    <a:pt x="1258" y="1383"/>
                  </a:lnTo>
                  <a:lnTo>
                    <a:pt x="1263" y="1381"/>
                  </a:lnTo>
                  <a:lnTo>
                    <a:pt x="1269" y="1379"/>
                  </a:lnTo>
                  <a:lnTo>
                    <a:pt x="1276" y="1377"/>
                  </a:lnTo>
                  <a:lnTo>
                    <a:pt x="1285" y="1376"/>
                  </a:lnTo>
                  <a:lnTo>
                    <a:pt x="1295" y="1377"/>
                  </a:lnTo>
                  <a:lnTo>
                    <a:pt x="1307" y="1379"/>
                  </a:lnTo>
                  <a:lnTo>
                    <a:pt x="1320" y="1382"/>
                  </a:lnTo>
                  <a:lnTo>
                    <a:pt x="1334" y="1386"/>
                  </a:lnTo>
                  <a:lnTo>
                    <a:pt x="1389" y="1402"/>
                  </a:lnTo>
                  <a:lnTo>
                    <a:pt x="1430" y="1414"/>
                  </a:lnTo>
                  <a:lnTo>
                    <a:pt x="1454" y="1422"/>
                  </a:lnTo>
                  <a:lnTo>
                    <a:pt x="1462" y="1424"/>
                  </a:lnTo>
                  <a:lnTo>
                    <a:pt x="1469" y="1429"/>
                  </a:lnTo>
                  <a:lnTo>
                    <a:pt x="1487" y="1439"/>
                  </a:lnTo>
                  <a:lnTo>
                    <a:pt x="1516" y="1457"/>
                  </a:lnTo>
                  <a:lnTo>
                    <a:pt x="1548" y="1476"/>
                  </a:lnTo>
                  <a:lnTo>
                    <a:pt x="1584" y="1499"/>
                  </a:lnTo>
                  <a:lnTo>
                    <a:pt x="1619" y="1521"/>
                  </a:lnTo>
                  <a:lnTo>
                    <a:pt x="1649" y="1542"/>
                  </a:lnTo>
                  <a:lnTo>
                    <a:pt x="1673" y="1558"/>
                  </a:lnTo>
                  <a:lnTo>
                    <a:pt x="1692" y="1572"/>
                  </a:lnTo>
                  <a:lnTo>
                    <a:pt x="1709" y="1586"/>
                  </a:lnTo>
                  <a:lnTo>
                    <a:pt x="1726" y="1602"/>
                  </a:lnTo>
                  <a:lnTo>
                    <a:pt x="1740" y="1616"/>
                  </a:lnTo>
                  <a:lnTo>
                    <a:pt x="1746" y="1624"/>
                  </a:lnTo>
                  <a:lnTo>
                    <a:pt x="1753" y="1632"/>
                  </a:lnTo>
                  <a:lnTo>
                    <a:pt x="1758" y="1641"/>
                  </a:lnTo>
                  <a:lnTo>
                    <a:pt x="1764" y="1651"/>
                  </a:lnTo>
                  <a:lnTo>
                    <a:pt x="1769" y="1660"/>
                  </a:lnTo>
                  <a:lnTo>
                    <a:pt x="1774" y="1670"/>
                  </a:lnTo>
                  <a:lnTo>
                    <a:pt x="1778" y="1681"/>
                  </a:lnTo>
                  <a:lnTo>
                    <a:pt x="1782" y="1693"/>
                  </a:lnTo>
                  <a:lnTo>
                    <a:pt x="1786" y="1706"/>
                  </a:lnTo>
                  <a:lnTo>
                    <a:pt x="1787" y="1721"/>
                  </a:lnTo>
                  <a:lnTo>
                    <a:pt x="1788" y="1739"/>
                  </a:lnTo>
                  <a:lnTo>
                    <a:pt x="1788" y="1757"/>
                  </a:lnTo>
                  <a:lnTo>
                    <a:pt x="1787" y="1778"/>
                  </a:lnTo>
                  <a:lnTo>
                    <a:pt x="1784" y="1799"/>
                  </a:lnTo>
                  <a:lnTo>
                    <a:pt x="1782" y="1819"/>
                  </a:lnTo>
                  <a:lnTo>
                    <a:pt x="1779" y="1840"/>
                  </a:lnTo>
                  <a:lnTo>
                    <a:pt x="1775" y="1861"/>
                  </a:lnTo>
                  <a:lnTo>
                    <a:pt x="1770" y="1881"/>
                  </a:lnTo>
                  <a:lnTo>
                    <a:pt x="1766" y="1901"/>
                  </a:lnTo>
                  <a:lnTo>
                    <a:pt x="1760" y="1918"/>
                  </a:lnTo>
                  <a:lnTo>
                    <a:pt x="1755" y="1935"/>
                  </a:lnTo>
                  <a:lnTo>
                    <a:pt x="1750" y="1948"/>
                  </a:lnTo>
                  <a:lnTo>
                    <a:pt x="1743" y="1960"/>
                  </a:lnTo>
                  <a:lnTo>
                    <a:pt x="1738" y="1968"/>
                  </a:lnTo>
                  <a:lnTo>
                    <a:pt x="1709" y="2004"/>
                  </a:lnTo>
                  <a:lnTo>
                    <a:pt x="1678" y="2046"/>
                  </a:lnTo>
                  <a:lnTo>
                    <a:pt x="1661" y="2065"/>
                  </a:lnTo>
                  <a:lnTo>
                    <a:pt x="1646" y="2082"/>
                  </a:lnTo>
                  <a:lnTo>
                    <a:pt x="1640" y="2089"/>
                  </a:lnTo>
                  <a:lnTo>
                    <a:pt x="1633" y="2095"/>
                  </a:lnTo>
                  <a:lnTo>
                    <a:pt x="1628" y="2100"/>
                  </a:lnTo>
                  <a:lnTo>
                    <a:pt x="1622" y="2103"/>
                  </a:lnTo>
                  <a:lnTo>
                    <a:pt x="1618" y="2107"/>
                  </a:lnTo>
                  <a:lnTo>
                    <a:pt x="1614" y="2112"/>
                  </a:lnTo>
                  <a:lnTo>
                    <a:pt x="1609" y="2119"/>
                  </a:lnTo>
                  <a:lnTo>
                    <a:pt x="1606" y="2127"/>
                  </a:lnTo>
                  <a:lnTo>
                    <a:pt x="1603" y="2136"/>
                  </a:lnTo>
                  <a:lnTo>
                    <a:pt x="1600" y="2147"/>
                  </a:lnTo>
                  <a:lnTo>
                    <a:pt x="1598" y="2158"/>
                  </a:lnTo>
                  <a:lnTo>
                    <a:pt x="1597" y="2170"/>
                  </a:lnTo>
                  <a:lnTo>
                    <a:pt x="1597" y="2181"/>
                  </a:lnTo>
                  <a:lnTo>
                    <a:pt x="1597" y="2193"/>
                  </a:lnTo>
                  <a:lnTo>
                    <a:pt x="1598" y="2205"/>
                  </a:lnTo>
                  <a:lnTo>
                    <a:pt x="1599" y="2215"/>
                  </a:lnTo>
                  <a:lnTo>
                    <a:pt x="1603" y="2225"/>
                  </a:lnTo>
                  <a:lnTo>
                    <a:pt x="1606" y="2235"/>
                  </a:lnTo>
                  <a:lnTo>
                    <a:pt x="1610" y="2244"/>
                  </a:lnTo>
                  <a:lnTo>
                    <a:pt x="1616" y="2250"/>
                  </a:lnTo>
                  <a:lnTo>
                    <a:pt x="1630" y="2267"/>
                  </a:lnTo>
                  <a:lnTo>
                    <a:pt x="1648" y="2293"/>
                  </a:lnTo>
                  <a:lnTo>
                    <a:pt x="1669" y="2324"/>
                  </a:lnTo>
                  <a:lnTo>
                    <a:pt x="1691" y="2358"/>
                  </a:lnTo>
                  <a:lnTo>
                    <a:pt x="1710" y="2358"/>
                  </a:lnTo>
                  <a:lnTo>
                    <a:pt x="1892" y="2267"/>
                  </a:lnTo>
                  <a:lnTo>
                    <a:pt x="1936" y="2288"/>
                  </a:lnTo>
                  <a:lnTo>
                    <a:pt x="1939" y="2283"/>
                  </a:lnTo>
                  <a:lnTo>
                    <a:pt x="1943" y="2277"/>
                  </a:lnTo>
                  <a:lnTo>
                    <a:pt x="1948" y="2271"/>
                  </a:lnTo>
                  <a:lnTo>
                    <a:pt x="1954" y="2265"/>
                  </a:lnTo>
                  <a:lnTo>
                    <a:pt x="1967" y="2255"/>
                  </a:lnTo>
                  <a:lnTo>
                    <a:pt x="1984" y="2245"/>
                  </a:lnTo>
                  <a:lnTo>
                    <a:pt x="2002" y="2235"/>
                  </a:lnTo>
                  <a:lnTo>
                    <a:pt x="2021" y="2225"/>
                  </a:lnTo>
                  <a:lnTo>
                    <a:pt x="2041" y="2216"/>
                  </a:lnTo>
                  <a:lnTo>
                    <a:pt x="2061" y="2209"/>
                  </a:lnTo>
                  <a:lnTo>
                    <a:pt x="2100" y="2195"/>
                  </a:lnTo>
                  <a:lnTo>
                    <a:pt x="2133" y="2185"/>
                  </a:lnTo>
                  <a:lnTo>
                    <a:pt x="2156" y="2178"/>
                  </a:lnTo>
                  <a:lnTo>
                    <a:pt x="2164" y="2176"/>
                  </a:lnTo>
                  <a:lnTo>
                    <a:pt x="2164" y="2169"/>
                  </a:lnTo>
                  <a:lnTo>
                    <a:pt x="2164" y="2147"/>
                  </a:lnTo>
                  <a:lnTo>
                    <a:pt x="2164" y="2114"/>
                  </a:lnTo>
                  <a:lnTo>
                    <a:pt x="2164" y="2074"/>
                  </a:lnTo>
                  <a:lnTo>
                    <a:pt x="2164" y="2030"/>
                  </a:lnTo>
                  <a:lnTo>
                    <a:pt x="2164" y="1985"/>
                  </a:lnTo>
                  <a:lnTo>
                    <a:pt x="2164" y="1942"/>
                  </a:lnTo>
                  <a:lnTo>
                    <a:pt x="2164" y="1904"/>
                  </a:lnTo>
                  <a:lnTo>
                    <a:pt x="2164" y="1895"/>
                  </a:lnTo>
                  <a:lnTo>
                    <a:pt x="2165" y="1888"/>
                  </a:lnTo>
                  <a:lnTo>
                    <a:pt x="2166" y="1881"/>
                  </a:lnTo>
                  <a:lnTo>
                    <a:pt x="2169" y="1874"/>
                  </a:lnTo>
                  <a:lnTo>
                    <a:pt x="2173" y="1862"/>
                  </a:lnTo>
                  <a:lnTo>
                    <a:pt x="2179" y="1850"/>
                  </a:lnTo>
                  <a:lnTo>
                    <a:pt x="2188" y="1840"/>
                  </a:lnTo>
                  <a:lnTo>
                    <a:pt x="2198" y="1831"/>
                  </a:lnTo>
                  <a:lnTo>
                    <a:pt x="2209" y="1821"/>
                  </a:lnTo>
                  <a:lnTo>
                    <a:pt x="2221" y="1814"/>
                  </a:lnTo>
                  <a:lnTo>
                    <a:pt x="2248" y="1796"/>
                  </a:lnTo>
                  <a:lnTo>
                    <a:pt x="2280" y="1777"/>
                  </a:lnTo>
                  <a:lnTo>
                    <a:pt x="2295" y="1765"/>
                  </a:lnTo>
                  <a:lnTo>
                    <a:pt x="2312" y="1753"/>
                  </a:lnTo>
                  <a:lnTo>
                    <a:pt x="2329" y="1739"/>
                  </a:lnTo>
                  <a:lnTo>
                    <a:pt x="2346" y="1722"/>
                  </a:lnTo>
                  <a:lnTo>
                    <a:pt x="2346" y="1718"/>
                  </a:lnTo>
                  <a:lnTo>
                    <a:pt x="2344" y="1707"/>
                  </a:lnTo>
                  <a:lnTo>
                    <a:pt x="2341" y="1689"/>
                  </a:lnTo>
                  <a:lnTo>
                    <a:pt x="2334" y="1666"/>
                  </a:lnTo>
                  <a:lnTo>
                    <a:pt x="2330" y="1653"/>
                  </a:lnTo>
                  <a:lnTo>
                    <a:pt x="2323" y="1639"/>
                  </a:lnTo>
                  <a:lnTo>
                    <a:pt x="2317" y="1623"/>
                  </a:lnTo>
                  <a:lnTo>
                    <a:pt x="2308" y="1608"/>
                  </a:lnTo>
                  <a:lnTo>
                    <a:pt x="2297" y="1592"/>
                  </a:lnTo>
                  <a:lnTo>
                    <a:pt x="2285" y="1576"/>
                  </a:lnTo>
                  <a:lnTo>
                    <a:pt x="2271" y="1558"/>
                  </a:lnTo>
                  <a:lnTo>
                    <a:pt x="2255" y="1542"/>
                  </a:lnTo>
                  <a:lnTo>
                    <a:pt x="2240" y="1525"/>
                  </a:lnTo>
                  <a:lnTo>
                    <a:pt x="2228" y="1511"/>
                  </a:lnTo>
                  <a:lnTo>
                    <a:pt x="2221" y="1499"/>
                  </a:lnTo>
                  <a:lnTo>
                    <a:pt x="2216" y="1488"/>
                  </a:lnTo>
                  <a:lnTo>
                    <a:pt x="2214" y="1480"/>
                  </a:lnTo>
                  <a:lnTo>
                    <a:pt x="2215" y="1473"/>
                  </a:lnTo>
                  <a:lnTo>
                    <a:pt x="2218" y="1467"/>
                  </a:lnTo>
                  <a:lnTo>
                    <a:pt x="2221" y="1462"/>
                  </a:lnTo>
                  <a:lnTo>
                    <a:pt x="2225" y="1458"/>
                  </a:lnTo>
                  <a:lnTo>
                    <a:pt x="2231" y="1456"/>
                  </a:lnTo>
                  <a:lnTo>
                    <a:pt x="2237" y="1454"/>
                  </a:lnTo>
                  <a:lnTo>
                    <a:pt x="2243" y="1453"/>
                  </a:lnTo>
                  <a:lnTo>
                    <a:pt x="2251" y="1450"/>
                  </a:lnTo>
                  <a:lnTo>
                    <a:pt x="2255" y="1450"/>
                  </a:lnTo>
                  <a:lnTo>
                    <a:pt x="2436" y="1450"/>
                  </a:lnTo>
                  <a:lnTo>
                    <a:pt x="2436" y="1360"/>
                  </a:lnTo>
                  <a:lnTo>
                    <a:pt x="2436" y="1270"/>
                  </a:lnTo>
                  <a:lnTo>
                    <a:pt x="2527" y="1270"/>
                  </a:lnTo>
                  <a:lnTo>
                    <a:pt x="2618" y="1178"/>
                  </a:lnTo>
                  <a:lnTo>
                    <a:pt x="2618" y="1171"/>
                  </a:lnTo>
                  <a:lnTo>
                    <a:pt x="2618" y="1149"/>
                  </a:lnTo>
                  <a:lnTo>
                    <a:pt x="2618" y="1116"/>
                  </a:lnTo>
                  <a:lnTo>
                    <a:pt x="2618" y="1076"/>
                  </a:lnTo>
                  <a:lnTo>
                    <a:pt x="2618" y="1032"/>
                  </a:lnTo>
                  <a:lnTo>
                    <a:pt x="2618" y="987"/>
                  </a:lnTo>
                  <a:lnTo>
                    <a:pt x="2618" y="944"/>
                  </a:lnTo>
                  <a:lnTo>
                    <a:pt x="2618" y="906"/>
                  </a:lnTo>
                  <a:lnTo>
                    <a:pt x="2619" y="890"/>
                  </a:lnTo>
                  <a:lnTo>
                    <a:pt x="2621" y="877"/>
                  </a:lnTo>
                  <a:lnTo>
                    <a:pt x="2626" y="865"/>
                  </a:lnTo>
                  <a:lnTo>
                    <a:pt x="2632" y="854"/>
                  </a:lnTo>
                  <a:lnTo>
                    <a:pt x="2639" y="845"/>
                  </a:lnTo>
                  <a:lnTo>
                    <a:pt x="2646" y="838"/>
                  </a:lnTo>
                  <a:lnTo>
                    <a:pt x="2655" y="832"/>
                  </a:lnTo>
                  <a:lnTo>
                    <a:pt x="2663" y="827"/>
                  </a:lnTo>
                  <a:lnTo>
                    <a:pt x="2671" y="824"/>
                  </a:lnTo>
                  <a:lnTo>
                    <a:pt x="2680" y="820"/>
                  </a:lnTo>
                  <a:lnTo>
                    <a:pt x="2688" y="818"/>
                  </a:lnTo>
                  <a:lnTo>
                    <a:pt x="2694" y="817"/>
                  </a:lnTo>
                  <a:lnTo>
                    <a:pt x="2705" y="816"/>
                  </a:lnTo>
                  <a:lnTo>
                    <a:pt x="2708" y="816"/>
                  </a:lnTo>
                  <a:lnTo>
                    <a:pt x="2799" y="997"/>
                  </a:lnTo>
                  <a:lnTo>
                    <a:pt x="2890" y="906"/>
                  </a:lnTo>
                  <a:lnTo>
                    <a:pt x="2890" y="903"/>
                  </a:lnTo>
                  <a:lnTo>
                    <a:pt x="2891" y="892"/>
                  </a:lnTo>
                  <a:lnTo>
                    <a:pt x="2892" y="886"/>
                  </a:lnTo>
                  <a:lnTo>
                    <a:pt x="2894" y="878"/>
                  </a:lnTo>
                  <a:lnTo>
                    <a:pt x="2898" y="869"/>
                  </a:lnTo>
                  <a:lnTo>
                    <a:pt x="2901" y="861"/>
                  </a:lnTo>
                  <a:lnTo>
                    <a:pt x="2906" y="853"/>
                  </a:lnTo>
                  <a:lnTo>
                    <a:pt x="2912" y="844"/>
                  </a:lnTo>
                  <a:lnTo>
                    <a:pt x="2919" y="837"/>
                  </a:lnTo>
                  <a:lnTo>
                    <a:pt x="2928" y="830"/>
                  </a:lnTo>
                  <a:lnTo>
                    <a:pt x="2938" y="825"/>
                  </a:lnTo>
                  <a:lnTo>
                    <a:pt x="2951" y="819"/>
                  </a:lnTo>
                  <a:lnTo>
                    <a:pt x="2964" y="817"/>
                  </a:lnTo>
                  <a:lnTo>
                    <a:pt x="2980" y="816"/>
                  </a:lnTo>
                  <a:lnTo>
                    <a:pt x="3033" y="816"/>
                  </a:lnTo>
                  <a:lnTo>
                    <a:pt x="3060" y="816"/>
                  </a:lnTo>
                  <a:lnTo>
                    <a:pt x="3070" y="816"/>
                  </a:lnTo>
                  <a:lnTo>
                    <a:pt x="3071" y="816"/>
                  </a:lnTo>
                  <a:lnTo>
                    <a:pt x="3162" y="724"/>
                  </a:lnTo>
                  <a:lnTo>
                    <a:pt x="3162" y="634"/>
                  </a:lnTo>
                  <a:lnTo>
                    <a:pt x="3167" y="631"/>
                  </a:lnTo>
                  <a:lnTo>
                    <a:pt x="3177" y="620"/>
                  </a:lnTo>
                  <a:lnTo>
                    <a:pt x="3196" y="606"/>
                  </a:lnTo>
                  <a:lnTo>
                    <a:pt x="3219" y="588"/>
                  </a:lnTo>
                  <a:lnTo>
                    <a:pt x="3232" y="581"/>
                  </a:lnTo>
                  <a:lnTo>
                    <a:pt x="3246" y="572"/>
                  </a:lnTo>
                  <a:lnTo>
                    <a:pt x="3261" y="565"/>
                  </a:lnTo>
                  <a:lnTo>
                    <a:pt x="3276" y="558"/>
                  </a:lnTo>
                  <a:lnTo>
                    <a:pt x="3293" y="551"/>
                  </a:lnTo>
                  <a:lnTo>
                    <a:pt x="3309" y="547"/>
                  </a:lnTo>
                  <a:lnTo>
                    <a:pt x="3327" y="545"/>
                  </a:lnTo>
                  <a:lnTo>
                    <a:pt x="3343" y="544"/>
                  </a:lnTo>
                  <a:lnTo>
                    <a:pt x="3359" y="543"/>
                  </a:lnTo>
                  <a:lnTo>
                    <a:pt x="3373" y="539"/>
                  </a:lnTo>
                  <a:lnTo>
                    <a:pt x="3386" y="535"/>
                  </a:lnTo>
                  <a:lnTo>
                    <a:pt x="3397" y="530"/>
                  </a:lnTo>
                  <a:lnTo>
                    <a:pt x="3407" y="522"/>
                  </a:lnTo>
                  <a:lnTo>
                    <a:pt x="3417" y="514"/>
                  </a:lnTo>
                  <a:lnTo>
                    <a:pt x="3426" y="507"/>
                  </a:lnTo>
                  <a:lnTo>
                    <a:pt x="3434" y="498"/>
                  </a:lnTo>
                  <a:lnTo>
                    <a:pt x="3443" y="489"/>
                  </a:lnTo>
                  <a:lnTo>
                    <a:pt x="3452" y="482"/>
                  </a:lnTo>
                  <a:lnTo>
                    <a:pt x="3460" y="474"/>
                  </a:lnTo>
                  <a:lnTo>
                    <a:pt x="3471" y="467"/>
                  </a:lnTo>
                  <a:lnTo>
                    <a:pt x="3482" y="461"/>
                  </a:lnTo>
                  <a:lnTo>
                    <a:pt x="3494" y="457"/>
                  </a:lnTo>
                  <a:lnTo>
                    <a:pt x="3508" y="454"/>
                  </a:lnTo>
                  <a:lnTo>
                    <a:pt x="3525" y="452"/>
                  </a:lnTo>
                  <a:lnTo>
                    <a:pt x="3532" y="452"/>
                  </a:lnTo>
                  <a:lnTo>
                    <a:pt x="3540" y="450"/>
                  </a:lnTo>
                  <a:lnTo>
                    <a:pt x="3545" y="446"/>
                  </a:lnTo>
                  <a:lnTo>
                    <a:pt x="3551" y="442"/>
                  </a:lnTo>
                  <a:lnTo>
                    <a:pt x="3555" y="435"/>
                  </a:lnTo>
                  <a:lnTo>
                    <a:pt x="3558" y="427"/>
                  </a:lnTo>
                  <a:lnTo>
                    <a:pt x="3562" y="420"/>
                  </a:lnTo>
                  <a:lnTo>
                    <a:pt x="3563" y="410"/>
                  </a:lnTo>
                  <a:lnTo>
                    <a:pt x="3564" y="400"/>
                  </a:lnTo>
                  <a:lnTo>
                    <a:pt x="3565" y="389"/>
                  </a:lnTo>
                  <a:lnTo>
                    <a:pt x="3565" y="378"/>
                  </a:lnTo>
                  <a:lnTo>
                    <a:pt x="3565" y="366"/>
                  </a:lnTo>
                  <a:lnTo>
                    <a:pt x="3563" y="343"/>
                  </a:lnTo>
                  <a:lnTo>
                    <a:pt x="3558" y="316"/>
                  </a:lnTo>
                  <a:lnTo>
                    <a:pt x="3554" y="291"/>
                  </a:lnTo>
                  <a:lnTo>
                    <a:pt x="3549" y="267"/>
                  </a:lnTo>
                  <a:lnTo>
                    <a:pt x="3543" y="243"/>
                  </a:lnTo>
                  <a:lnTo>
                    <a:pt x="3538" y="223"/>
                  </a:lnTo>
                  <a:lnTo>
                    <a:pt x="3529" y="192"/>
                  </a:lnTo>
                  <a:lnTo>
                    <a:pt x="3525" y="180"/>
                  </a:lnTo>
                  <a:lnTo>
                    <a:pt x="3529" y="180"/>
                  </a:lnTo>
                  <a:lnTo>
                    <a:pt x="3539" y="179"/>
                  </a:lnTo>
                  <a:lnTo>
                    <a:pt x="3545" y="178"/>
                  </a:lnTo>
                  <a:lnTo>
                    <a:pt x="3554" y="176"/>
                  </a:lnTo>
                  <a:lnTo>
                    <a:pt x="3562" y="173"/>
                  </a:lnTo>
                  <a:lnTo>
                    <a:pt x="3570" y="169"/>
                  </a:lnTo>
                  <a:lnTo>
                    <a:pt x="3579" y="165"/>
                  </a:lnTo>
                  <a:lnTo>
                    <a:pt x="3587" y="159"/>
                  </a:lnTo>
                  <a:lnTo>
                    <a:pt x="3594" y="151"/>
                  </a:lnTo>
                  <a:lnTo>
                    <a:pt x="3601" y="142"/>
                  </a:lnTo>
                  <a:lnTo>
                    <a:pt x="3607" y="132"/>
                  </a:lnTo>
                  <a:lnTo>
                    <a:pt x="3612" y="121"/>
                  </a:lnTo>
                  <a:lnTo>
                    <a:pt x="3615" y="106"/>
                  </a:lnTo>
                  <a:lnTo>
                    <a:pt x="3615" y="90"/>
                  </a:lnTo>
                  <a:lnTo>
                    <a:pt x="3615" y="61"/>
                  </a:lnTo>
                  <a:lnTo>
                    <a:pt x="3614" y="38"/>
                  </a:lnTo>
                  <a:lnTo>
                    <a:pt x="3613" y="29"/>
                  </a:lnTo>
                  <a:lnTo>
                    <a:pt x="3611" y="21"/>
                  </a:lnTo>
                  <a:lnTo>
                    <a:pt x="3607" y="16"/>
                  </a:lnTo>
                  <a:lnTo>
                    <a:pt x="3604" y="11"/>
                  </a:lnTo>
                  <a:lnTo>
                    <a:pt x="3600" y="7"/>
                  </a:lnTo>
                  <a:lnTo>
                    <a:pt x="3593" y="4"/>
                  </a:lnTo>
                  <a:lnTo>
                    <a:pt x="3586" y="2"/>
                  </a:lnTo>
                  <a:lnTo>
                    <a:pt x="3577" y="1"/>
                  </a:lnTo>
                  <a:lnTo>
                    <a:pt x="3555" y="0"/>
                  </a:lnTo>
                  <a:lnTo>
                    <a:pt x="3525" y="0"/>
                  </a:lnTo>
                  <a:lnTo>
                    <a:pt x="3483" y="0"/>
                  </a:lnTo>
                  <a:lnTo>
                    <a:pt x="3430" y="0"/>
                  </a:lnTo>
                  <a:lnTo>
                    <a:pt x="3370" y="0"/>
                  </a:lnTo>
                  <a:lnTo>
                    <a:pt x="3309" y="0"/>
                  </a:lnTo>
                  <a:lnTo>
                    <a:pt x="3253" y="0"/>
                  </a:lnTo>
                  <a:lnTo>
                    <a:pt x="3206" y="0"/>
                  </a:lnTo>
                  <a:lnTo>
                    <a:pt x="3174" y="0"/>
                  </a:lnTo>
                  <a:lnTo>
                    <a:pt x="3162" y="0"/>
                  </a:lnTo>
                  <a:lnTo>
                    <a:pt x="3158" y="3"/>
                  </a:lnTo>
                  <a:lnTo>
                    <a:pt x="3146" y="14"/>
                  </a:lnTo>
                  <a:lnTo>
                    <a:pt x="3128" y="28"/>
                  </a:lnTo>
                  <a:lnTo>
                    <a:pt x="3106" y="44"/>
                  </a:lnTo>
                  <a:lnTo>
                    <a:pt x="3091" y="53"/>
                  </a:lnTo>
                  <a:lnTo>
                    <a:pt x="3077" y="62"/>
                  </a:lnTo>
                  <a:lnTo>
                    <a:pt x="3063" y="69"/>
                  </a:lnTo>
                  <a:lnTo>
                    <a:pt x="3047" y="76"/>
                  </a:lnTo>
                  <a:lnTo>
                    <a:pt x="3030" y="81"/>
                  </a:lnTo>
                  <a:lnTo>
                    <a:pt x="3014" y="87"/>
                  </a:lnTo>
                  <a:lnTo>
                    <a:pt x="2998" y="89"/>
                  </a:lnTo>
                  <a:lnTo>
                    <a:pt x="2980" y="90"/>
                  </a:lnTo>
                  <a:lnTo>
                    <a:pt x="2947" y="90"/>
                  </a:lnTo>
                  <a:lnTo>
                    <a:pt x="2914" y="90"/>
                  </a:lnTo>
                  <a:lnTo>
                    <a:pt x="2884" y="90"/>
                  </a:lnTo>
                  <a:lnTo>
                    <a:pt x="2856" y="90"/>
                  </a:lnTo>
                  <a:lnTo>
                    <a:pt x="2832" y="90"/>
                  </a:lnTo>
                  <a:lnTo>
                    <a:pt x="2815" y="90"/>
                  </a:lnTo>
                  <a:lnTo>
                    <a:pt x="2803" y="90"/>
                  </a:lnTo>
                  <a:lnTo>
                    <a:pt x="2799" y="90"/>
                  </a:lnTo>
                  <a:lnTo>
                    <a:pt x="2618" y="272"/>
                  </a:lnTo>
                  <a:lnTo>
                    <a:pt x="2527" y="272"/>
                  </a:lnTo>
                  <a:lnTo>
                    <a:pt x="2255" y="544"/>
                  </a:lnTo>
                  <a:lnTo>
                    <a:pt x="2074" y="544"/>
                  </a:lnTo>
                  <a:lnTo>
                    <a:pt x="1982" y="634"/>
                  </a:lnTo>
                  <a:lnTo>
                    <a:pt x="1620" y="634"/>
                  </a:lnTo>
                  <a:lnTo>
                    <a:pt x="1348" y="816"/>
                  </a:lnTo>
                  <a:lnTo>
                    <a:pt x="1344" y="819"/>
                  </a:lnTo>
                  <a:lnTo>
                    <a:pt x="1333" y="829"/>
                  </a:lnTo>
                  <a:lnTo>
                    <a:pt x="1324" y="834"/>
                  </a:lnTo>
                  <a:lnTo>
                    <a:pt x="1314" y="840"/>
                  </a:lnTo>
                  <a:lnTo>
                    <a:pt x="1303" y="845"/>
                  </a:lnTo>
                  <a:lnTo>
                    <a:pt x="1291" y="850"/>
                  </a:lnTo>
                  <a:lnTo>
                    <a:pt x="1278" y="853"/>
                  </a:lnTo>
                  <a:lnTo>
                    <a:pt x="1264" y="855"/>
                  </a:lnTo>
                  <a:lnTo>
                    <a:pt x="1257" y="856"/>
                  </a:lnTo>
                  <a:lnTo>
                    <a:pt x="1249" y="856"/>
                  </a:lnTo>
                  <a:lnTo>
                    <a:pt x="1241" y="855"/>
                  </a:lnTo>
                  <a:lnTo>
                    <a:pt x="1234" y="854"/>
                  </a:lnTo>
                  <a:lnTo>
                    <a:pt x="1225" y="852"/>
                  </a:lnTo>
                  <a:lnTo>
                    <a:pt x="1217" y="850"/>
                  </a:lnTo>
                  <a:lnTo>
                    <a:pt x="1209" y="846"/>
                  </a:lnTo>
                  <a:lnTo>
                    <a:pt x="1200" y="842"/>
                  </a:lnTo>
                  <a:lnTo>
                    <a:pt x="1192" y="837"/>
                  </a:lnTo>
                  <a:lnTo>
                    <a:pt x="1184" y="831"/>
                  </a:lnTo>
                  <a:lnTo>
                    <a:pt x="1175" y="824"/>
                  </a:lnTo>
                  <a:lnTo>
                    <a:pt x="1166" y="816"/>
                  </a:lnTo>
                  <a:lnTo>
                    <a:pt x="1147" y="796"/>
                  </a:lnTo>
                  <a:lnTo>
                    <a:pt x="1130" y="780"/>
                  </a:lnTo>
                  <a:lnTo>
                    <a:pt x="1117" y="766"/>
                  </a:lnTo>
                  <a:lnTo>
                    <a:pt x="1105" y="755"/>
                  </a:lnTo>
                  <a:lnTo>
                    <a:pt x="1106" y="755"/>
                  </a:lnTo>
                  <a:lnTo>
                    <a:pt x="1084" y="759"/>
                  </a:lnTo>
                  <a:lnTo>
                    <a:pt x="1057" y="764"/>
                  </a:lnTo>
                  <a:lnTo>
                    <a:pt x="1043" y="765"/>
                  </a:lnTo>
                  <a:lnTo>
                    <a:pt x="1027" y="765"/>
                  </a:lnTo>
                  <a:lnTo>
                    <a:pt x="1010" y="765"/>
                  </a:lnTo>
                  <a:lnTo>
                    <a:pt x="992" y="765"/>
                  </a:lnTo>
                  <a:lnTo>
                    <a:pt x="973" y="763"/>
                  </a:lnTo>
                  <a:lnTo>
                    <a:pt x="952" y="760"/>
                  </a:lnTo>
                  <a:lnTo>
                    <a:pt x="930" y="757"/>
                  </a:lnTo>
                  <a:lnTo>
                    <a:pt x="907" y="753"/>
                  </a:lnTo>
                  <a:lnTo>
                    <a:pt x="883" y="748"/>
                  </a:lnTo>
                  <a:lnTo>
                    <a:pt x="858" y="742"/>
                  </a:lnTo>
                  <a:lnTo>
                    <a:pt x="832" y="734"/>
                  </a:lnTo>
                  <a:lnTo>
                    <a:pt x="804" y="724"/>
                  </a:lnTo>
                  <a:lnTo>
                    <a:pt x="714" y="695"/>
                  </a:lnTo>
                  <a:lnTo>
                    <a:pt x="645" y="672"/>
                  </a:lnTo>
                  <a:lnTo>
                    <a:pt x="594" y="656"/>
                  </a:lnTo>
                  <a:lnTo>
                    <a:pt x="555" y="646"/>
                  </a:lnTo>
                  <a:lnTo>
                    <a:pt x="538" y="642"/>
                  </a:lnTo>
                  <a:lnTo>
                    <a:pt x="524" y="640"/>
                  </a:lnTo>
                  <a:lnTo>
                    <a:pt x="511" y="637"/>
                  </a:lnTo>
                  <a:lnTo>
                    <a:pt x="498" y="635"/>
                  </a:lnTo>
                  <a:lnTo>
                    <a:pt x="472" y="634"/>
                  </a:lnTo>
                  <a:lnTo>
                    <a:pt x="441" y="634"/>
                  </a:lnTo>
                  <a:lnTo>
                    <a:pt x="407" y="634"/>
                  </a:lnTo>
                  <a:lnTo>
                    <a:pt x="373" y="635"/>
                  </a:lnTo>
                  <a:lnTo>
                    <a:pt x="357" y="637"/>
                  </a:lnTo>
                  <a:lnTo>
                    <a:pt x="339" y="640"/>
                  </a:lnTo>
                  <a:lnTo>
                    <a:pt x="322" y="642"/>
                  </a:lnTo>
                  <a:lnTo>
                    <a:pt x="305" y="646"/>
                  </a:lnTo>
                  <a:lnTo>
                    <a:pt x="288" y="650"/>
                  </a:lnTo>
                  <a:lnTo>
                    <a:pt x="271" y="656"/>
                  </a:lnTo>
                  <a:lnTo>
                    <a:pt x="254" y="664"/>
                  </a:lnTo>
                  <a:lnTo>
                    <a:pt x="237" y="672"/>
                  </a:lnTo>
                  <a:lnTo>
                    <a:pt x="221" y="683"/>
                  </a:lnTo>
                  <a:lnTo>
                    <a:pt x="203" y="695"/>
                  </a:lnTo>
                  <a:lnTo>
                    <a:pt x="186" y="709"/>
                  </a:lnTo>
                  <a:lnTo>
                    <a:pt x="169" y="724"/>
                  </a:lnTo>
                  <a:lnTo>
                    <a:pt x="161" y="733"/>
                  </a:lnTo>
                  <a:lnTo>
                    <a:pt x="151" y="740"/>
                  </a:lnTo>
                  <a:lnTo>
                    <a:pt x="141" y="746"/>
                  </a:lnTo>
                  <a:lnTo>
                    <a:pt x="131" y="751"/>
                  </a:lnTo>
                  <a:lnTo>
                    <a:pt x="122" y="755"/>
                  </a:lnTo>
                  <a:lnTo>
                    <a:pt x="111" y="758"/>
                  </a:lnTo>
                  <a:lnTo>
                    <a:pt x="100" y="761"/>
                  </a:lnTo>
                  <a:lnTo>
                    <a:pt x="89" y="764"/>
                  </a:lnTo>
                  <a:lnTo>
                    <a:pt x="78" y="765"/>
                  </a:lnTo>
                  <a:lnTo>
                    <a:pt x="66" y="765"/>
                  </a:lnTo>
                  <a:lnTo>
                    <a:pt x="55" y="766"/>
                  </a:lnTo>
                  <a:lnTo>
                    <a:pt x="44" y="765"/>
                  </a:lnTo>
                  <a:lnTo>
                    <a:pt x="21" y="763"/>
                  </a:lnTo>
                  <a:lnTo>
                    <a:pt x="0" y="759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258"/>
            <p:cNvSpPr>
              <a:spLocks noChangeAspect="1"/>
            </p:cNvSpPr>
            <p:nvPr/>
          </p:nvSpPr>
          <p:spPr bwMode="auto">
            <a:xfrm>
              <a:off x="5462" y="2049"/>
              <a:ext cx="197" cy="99"/>
            </a:xfrm>
            <a:custGeom>
              <a:avLst/>
              <a:gdLst>
                <a:gd name="T0" fmla="*/ 0 w 1481"/>
                <a:gd name="T1" fmla="*/ 0 h 694"/>
                <a:gd name="T2" fmla="*/ 0 w 1481"/>
                <a:gd name="T3" fmla="*/ 0 h 694"/>
                <a:gd name="T4" fmla="*/ 0 w 1481"/>
                <a:gd name="T5" fmla="*/ 0 h 694"/>
                <a:gd name="T6" fmla="*/ 0 w 1481"/>
                <a:gd name="T7" fmla="*/ 0 h 694"/>
                <a:gd name="T8" fmla="*/ 0 w 1481"/>
                <a:gd name="T9" fmla="*/ 0 h 694"/>
                <a:gd name="T10" fmla="*/ 0 w 1481"/>
                <a:gd name="T11" fmla="*/ 0 h 694"/>
                <a:gd name="T12" fmla="*/ 0 w 1481"/>
                <a:gd name="T13" fmla="*/ 0 h 694"/>
                <a:gd name="T14" fmla="*/ 0 w 1481"/>
                <a:gd name="T15" fmla="*/ 0 h 694"/>
                <a:gd name="T16" fmla="*/ 0 w 1481"/>
                <a:gd name="T17" fmla="*/ 0 h 694"/>
                <a:gd name="T18" fmla="*/ 0 w 1481"/>
                <a:gd name="T19" fmla="*/ 0 h 694"/>
                <a:gd name="T20" fmla="*/ 0 w 1481"/>
                <a:gd name="T21" fmla="*/ 0 h 694"/>
                <a:gd name="T22" fmla="*/ 0 w 1481"/>
                <a:gd name="T23" fmla="*/ 0 h 694"/>
                <a:gd name="T24" fmla="*/ 0 w 1481"/>
                <a:gd name="T25" fmla="*/ 0 h 694"/>
                <a:gd name="T26" fmla="*/ 0 w 1481"/>
                <a:gd name="T27" fmla="*/ 0 h 694"/>
                <a:gd name="T28" fmla="*/ 0 w 1481"/>
                <a:gd name="T29" fmla="*/ 0 h 694"/>
                <a:gd name="T30" fmla="*/ 0 w 1481"/>
                <a:gd name="T31" fmla="*/ 0 h 694"/>
                <a:gd name="T32" fmla="*/ 0 w 1481"/>
                <a:gd name="T33" fmla="*/ 0 h 694"/>
                <a:gd name="T34" fmla="*/ 0 w 1481"/>
                <a:gd name="T35" fmla="*/ 0 h 694"/>
                <a:gd name="T36" fmla="*/ 0 w 1481"/>
                <a:gd name="T37" fmla="*/ 0 h 694"/>
                <a:gd name="T38" fmla="*/ 0 w 1481"/>
                <a:gd name="T39" fmla="*/ 0 h 694"/>
                <a:gd name="T40" fmla="*/ 0 w 1481"/>
                <a:gd name="T41" fmla="*/ 0 h 694"/>
                <a:gd name="T42" fmla="*/ 0 w 1481"/>
                <a:gd name="T43" fmla="*/ 0 h 694"/>
                <a:gd name="T44" fmla="*/ 0 w 1481"/>
                <a:gd name="T45" fmla="*/ 0 h 694"/>
                <a:gd name="T46" fmla="*/ 0 w 1481"/>
                <a:gd name="T47" fmla="*/ 0 h 694"/>
                <a:gd name="T48" fmla="*/ 0 w 1481"/>
                <a:gd name="T49" fmla="*/ 0 h 694"/>
                <a:gd name="T50" fmla="*/ 0 w 1481"/>
                <a:gd name="T51" fmla="*/ 0 h 694"/>
                <a:gd name="T52" fmla="*/ 0 w 1481"/>
                <a:gd name="T53" fmla="*/ 0 h 694"/>
                <a:gd name="T54" fmla="*/ 0 w 1481"/>
                <a:gd name="T55" fmla="*/ 0 h 694"/>
                <a:gd name="T56" fmla="*/ 0 w 1481"/>
                <a:gd name="T57" fmla="*/ 0 h 694"/>
                <a:gd name="T58" fmla="*/ 0 w 1481"/>
                <a:gd name="T59" fmla="*/ 0 h 694"/>
                <a:gd name="T60" fmla="*/ 0 w 1481"/>
                <a:gd name="T61" fmla="*/ 0 h 694"/>
                <a:gd name="T62" fmla="*/ 0 w 1481"/>
                <a:gd name="T63" fmla="*/ 0 h 694"/>
                <a:gd name="T64" fmla="*/ 0 w 1481"/>
                <a:gd name="T65" fmla="*/ 0 h 694"/>
                <a:gd name="T66" fmla="*/ 0 w 1481"/>
                <a:gd name="T67" fmla="*/ 0 h 694"/>
                <a:gd name="T68" fmla="*/ 0 w 1481"/>
                <a:gd name="T69" fmla="*/ 0 h 694"/>
                <a:gd name="T70" fmla="*/ 0 w 1481"/>
                <a:gd name="T71" fmla="*/ 0 h 694"/>
                <a:gd name="T72" fmla="*/ 0 w 1481"/>
                <a:gd name="T73" fmla="*/ 0 h 694"/>
                <a:gd name="T74" fmla="*/ 0 w 1481"/>
                <a:gd name="T75" fmla="*/ 0 h 694"/>
                <a:gd name="T76" fmla="*/ 0 w 1481"/>
                <a:gd name="T77" fmla="*/ 0 h 694"/>
                <a:gd name="T78" fmla="*/ 0 w 1481"/>
                <a:gd name="T79" fmla="*/ 0 h 694"/>
                <a:gd name="T80" fmla="*/ 0 w 1481"/>
                <a:gd name="T81" fmla="*/ 0 h 694"/>
                <a:gd name="T82" fmla="*/ 0 w 1481"/>
                <a:gd name="T83" fmla="*/ 0 h 694"/>
                <a:gd name="T84" fmla="*/ 0 w 1481"/>
                <a:gd name="T85" fmla="*/ 0 h 694"/>
                <a:gd name="T86" fmla="*/ 0 w 1481"/>
                <a:gd name="T87" fmla="*/ 0 h 694"/>
                <a:gd name="T88" fmla="*/ 0 w 1481"/>
                <a:gd name="T89" fmla="*/ 0 h 694"/>
                <a:gd name="T90" fmla="*/ 0 w 1481"/>
                <a:gd name="T91" fmla="*/ 0 h 694"/>
                <a:gd name="T92" fmla="*/ 0 w 1481"/>
                <a:gd name="T93" fmla="*/ 0 h 694"/>
                <a:gd name="T94" fmla="*/ 0 w 1481"/>
                <a:gd name="T95" fmla="*/ 0 h 694"/>
                <a:gd name="T96" fmla="*/ 0 w 1481"/>
                <a:gd name="T97" fmla="*/ 0 h 694"/>
                <a:gd name="T98" fmla="*/ 0 w 1481"/>
                <a:gd name="T99" fmla="*/ 0 h 694"/>
                <a:gd name="T100" fmla="*/ 0 w 1481"/>
                <a:gd name="T101" fmla="*/ 0 h 694"/>
                <a:gd name="T102" fmla="*/ 0 w 1481"/>
                <a:gd name="T103" fmla="*/ 0 h 694"/>
                <a:gd name="T104" fmla="*/ 0 w 1481"/>
                <a:gd name="T105" fmla="*/ 0 h 694"/>
                <a:gd name="T106" fmla="*/ 0 w 1481"/>
                <a:gd name="T107" fmla="*/ 0 h 694"/>
                <a:gd name="T108" fmla="*/ 0 w 1481"/>
                <a:gd name="T109" fmla="*/ 0 h 694"/>
                <a:gd name="T110" fmla="*/ 0 w 1481"/>
                <a:gd name="T111" fmla="*/ 0 h 694"/>
                <a:gd name="T112" fmla="*/ 0 w 1481"/>
                <a:gd name="T113" fmla="*/ 0 h 694"/>
                <a:gd name="T114" fmla="*/ 0 w 1481"/>
                <a:gd name="T115" fmla="*/ 0 h 6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1"/>
                <a:gd name="T175" fmla="*/ 0 h 694"/>
                <a:gd name="T176" fmla="*/ 1481 w 1481"/>
                <a:gd name="T177" fmla="*/ 694 h 6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1" h="694">
                  <a:moveTo>
                    <a:pt x="50" y="111"/>
                  </a:moveTo>
                  <a:lnTo>
                    <a:pt x="41" y="130"/>
                  </a:lnTo>
                  <a:lnTo>
                    <a:pt x="32" y="147"/>
                  </a:lnTo>
                  <a:lnTo>
                    <a:pt x="26" y="163"/>
                  </a:lnTo>
                  <a:lnTo>
                    <a:pt x="21" y="177"/>
                  </a:lnTo>
                  <a:lnTo>
                    <a:pt x="16" y="198"/>
                  </a:lnTo>
                  <a:lnTo>
                    <a:pt x="10" y="226"/>
                  </a:lnTo>
                  <a:lnTo>
                    <a:pt x="6" y="255"/>
                  </a:lnTo>
                  <a:lnTo>
                    <a:pt x="2" y="285"/>
                  </a:lnTo>
                  <a:lnTo>
                    <a:pt x="1" y="299"/>
                  </a:lnTo>
                  <a:lnTo>
                    <a:pt x="0" y="313"/>
                  </a:lnTo>
                  <a:lnTo>
                    <a:pt x="0" y="325"/>
                  </a:lnTo>
                  <a:lnTo>
                    <a:pt x="1" y="334"/>
                  </a:lnTo>
                  <a:lnTo>
                    <a:pt x="3" y="343"/>
                  </a:lnTo>
                  <a:lnTo>
                    <a:pt x="6" y="350"/>
                  </a:lnTo>
                  <a:lnTo>
                    <a:pt x="8" y="352"/>
                  </a:lnTo>
                  <a:lnTo>
                    <a:pt x="10" y="354"/>
                  </a:lnTo>
                  <a:lnTo>
                    <a:pt x="13" y="355"/>
                  </a:lnTo>
                  <a:lnTo>
                    <a:pt x="15" y="355"/>
                  </a:lnTo>
                  <a:lnTo>
                    <a:pt x="41" y="354"/>
                  </a:lnTo>
                  <a:lnTo>
                    <a:pt x="66" y="354"/>
                  </a:lnTo>
                  <a:lnTo>
                    <a:pt x="71" y="355"/>
                  </a:lnTo>
                  <a:lnTo>
                    <a:pt x="76" y="356"/>
                  </a:lnTo>
                  <a:lnTo>
                    <a:pt x="81" y="358"/>
                  </a:lnTo>
                  <a:lnTo>
                    <a:pt x="84" y="361"/>
                  </a:lnTo>
                  <a:lnTo>
                    <a:pt x="88" y="365"/>
                  </a:lnTo>
                  <a:lnTo>
                    <a:pt x="90" y="369"/>
                  </a:lnTo>
                  <a:lnTo>
                    <a:pt x="92" y="375"/>
                  </a:lnTo>
                  <a:lnTo>
                    <a:pt x="92" y="381"/>
                  </a:lnTo>
                  <a:lnTo>
                    <a:pt x="91" y="403"/>
                  </a:lnTo>
                  <a:lnTo>
                    <a:pt x="89" y="438"/>
                  </a:lnTo>
                  <a:lnTo>
                    <a:pt x="88" y="459"/>
                  </a:lnTo>
                  <a:lnTo>
                    <a:pt x="88" y="481"/>
                  </a:lnTo>
                  <a:lnTo>
                    <a:pt x="88" y="504"/>
                  </a:lnTo>
                  <a:lnTo>
                    <a:pt x="89" y="527"/>
                  </a:lnTo>
                  <a:lnTo>
                    <a:pt x="91" y="549"/>
                  </a:lnTo>
                  <a:lnTo>
                    <a:pt x="95" y="571"/>
                  </a:lnTo>
                  <a:lnTo>
                    <a:pt x="97" y="580"/>
                  </a:lnTo>
                  <a:lnTo>
                    <a:pt x="101" y="590"/>
                  </a:lnTo>
                  <a:lnTo>
                    <a:pt x="104" y="600"/>
                  </a:lnTo>
                  <a:lnTo>
                    <a:pt x="108" y="608"/>
                  </a:lnTo>
                  <a:lnTo>
                    <a:pt x="113" y="615"/>
                  </a:lnTo>
                  <a:lnTo>
                    <a:pt x="118" y="623"/>
                  </a:lnTo>
                  <a:lnTo>
                    <a:pt x="124" y="628"/>
                  </a:lnTo>
                  <a:lnTo>
                    <a:pt x="130" y="634"/>
                  </a:lnTo>
                  <a:lnTo>
                    <a:pt x="137" y="638"/>
                  </a:lnTo>
                  <a:lnTo>
                    <a:pt x="145" y="641"/>
                  </a:lnTo>
                  <a:lnTo>
                    <a:pt x="153" y="642"/>
                  </a:lnTo>
                  <a:lnTo>
                    <a:pt x="163" y="644"/>
                  </a:lnTo>
                  <a:lnTo>
                    <a:pt x="201" y="644"/>
                  </a:lnTo>
                  <a:lnTo>
                    <a:pt x="239" y="644"/>
                  </a:lnTo>
                  <a:lnTo>
                    <a:pt x="276" y="645"/>
                  </a:lnTo>
                  <a:lnTo>
                    <a:pt x="311" y="647"/>
                  </a:lnTo>
                  <a:lnTo>
                    <a:pt x="342" y="650"/>
                  </a:lnTo>
                  <a:lnTo>
                    <a:pt x="368" y="654"/>
                  </a:lnTo>
                  <a:lnTo>
                    <a:pt x="380" y="658"/>
                  </a:lnTo>
                  <a:lnTo>
                    <a:pt x="390" y="661"/>
                  </a:lnTo>
                  <a:lnTo>
                    <a:pt x="399" y="664"/>
                  </a:lnTo>
                  <a:lnTo>
                    <a:pt x="405" y="670"/>
                  </a:lnTo>
                  <a:lnTo>
                    <a:pt x="412" y="674"/>
                  </a:lnTo>
                  <a:lnTo>
                    <a:pt x="420" y="678"/>
                  </a:lnTo>
                  <a:lnTo>
                    <a:pt x="427" y="682"/>
                  </a:lnTo>
                  <a:lnTo>
                    <a:pt x="435" y="685"/>
                  </a:lnTo>
                  <a:lnTo>
                    <a:pt x="451" y="689"/>
                  </a:lnTo>
                  <a:lnTo>
                    <a:pt x="469" y="692"/>
                  </a:lnTo>
                  <a:lnTo>
                    <a:pt x="477" y="694"/>
                  </a:lnTo>
                  <a:lnTo>
                    <a:pt x="486" y="694"/>
                  </a:lnTo>
                  <a:lnTo>
                    <a:pt x="495" y="692"/>
                  </a:lnTo>
                  <a:lnTo>
                    <a:pt x="502" y="691"/>
                  </a:lnTo>
                  <a:lnTo>
                    <a:pt x="510" y="690"/>
                  </a:lnTo>
                  <a:lnTo>
                    <a:pt x="516" y="688"/>
                  </a:lnTo>
                  <a:lnTo>
                    <a:pt x="522" y="685"/>
                  </a:lnTo>
                  <a:lnTo>
                    <a:pt x="527" y="682"/>
                  </a:lnTo>
                  <a:lnTo>
                    <a:pt x="537" y="674"/>
                  </a:lnTo>
                  <a:lnTo>
                    <a:pt x="548" y="664"/>
                  </a:lnTo>
                  <a:lnTo>
                    <a:pt x="561" y="654"/>
                  </a:lnTo>
                  <a:lnTo>
                    <a:pt x="575" y="646"/>
                  </a:lnTo>
                  <a:lnTo>
                    <a:pt x="584" y="642"/>
                  </a:lnTo>
                  <a:lnTo>
                    <a:pt x="593" y="639"/>
                  </a:lnTo>
                  <a:lnTo>
                    <a:pt x="601" y="637"/>
                  </a:lnTo>
                  <a:lnTo>
                    <a:pt x="612" y="636"/>
                  </a:lnTo>
                  <a:lnTo>
                    <a:pt x="623" y="636"/>
                  </a:lnTo>
                  <a:lnTo>
                    <a:pt x="635" y="637"/>
                  </a:lnTo>
                  <a:lnTo>
                    <a:pt x="648" y="639"/>
                  </a:lnTo>
                  <a:lnTo>
                    <a:pt x="662" y="644"/>
                  </a:lnTo>
                  <a:lnTo>
                    <a:pt x="691" y="652"/>
                  </a:lnTo>
                  <a:lnTo>
                    <a:pt x="720" y="658"/>
                  </a:lnTo>
                  <a:lnTo>
                    <a:pt x="748" y="662"/>
                  </a:lnTo>
                  <a:lnTo>
                    <a:pt x="774" y="664"/>
                  </a:lnTo>
                  <a:lnTo>
                    <a:pt x="798" y="664"/>
                  </a:lnTo>
                  <a:lnTo>
                    <a:pt x="819" y="663"/>
                  </a:lnTo>
                  <a:lnTo>
                    <a:pt x="828" y="662"/>
                  </a:lnTo>
                  <a:lnTo>
                    <a:pt x="835" y="661"/>
                  </a:lnTo>
                  <a:lnTo>
                    <a:pt x="842" y="659"/>
                  </a:lnTo>
                  <a:lnTo>
                    <a:pt x="847" y="657"/>
                  </a:lnTo>
                  <a:lnTo>
                    <a:pt x="861" y="647"/>
                  </a:lnTo>
                  <a:lnTo>
                    <a:pt x="883" y="629"/>
                  </a:lnTo>
                  <a:lnTo>
                    <a:pt x="910" y="609"/>
                  </a:lnTo>
                  <a:lnTo>
                    <a:pt x="940" y="586"/>
                  </a:lnTo>
                  <a:lnTo>
                    <a:pt x="955" y="576"/>
                  </a:lnTo>
                  <a:lnTo>
                    <a:pt x="970" y="566"/>
                  </a:lnTo>
                  <a:lnTo>
                    <a:pt x="986" y="559"/>
                  </a:lnTo>
                  <a:lnTo>
                    <a:pt x="1000" y="552"/>
                  </a:lnTo>
                  <a:lnTo>
                    <a:pt x="1006" y="550"/>
                  </a:lnTo>
                  <a:lnTo>
                    <a:pt x="1014" y="548"/>
                  </a:lnTo>
                  <a:lnTo>
                    <a:pt x="1019" y="547"/>
                  </a:lnTo>
                  <a:lnTo>
                    <a:pt x="1026" y="547"/>
                  </a:lnTo>
                  <a:lnTo>
                    <a:pt x="1031" y="548"/>
                  </a:lnTo>
                  <a:lnTo>
                    <a:pt x="1037" y="549"/>
                  </a:lnTo>
                  <a:lnTo>
                    <a:pt x="1042" y="551"/>
                  </a:lnTo>
                  <a:lnTo>
                    <a:pt x="1046" y="554"/>
                  </a:lnTo>
                  <a:lnTo>
                    <a:pt x="1055" y="561"/>
                  </a:lnTo>
                  <a:lnTo>
                    <a:pt x="1064" y="567"/>
                  </a:lnTo>
                  <a:lnTo>
                    <a:pt x="1073" y="573"/>
                  </a:lnTo>
                  <a:lnTo>
                    <a:pt x="1081" y="578"/>
                  </a:lnTo>
                  <a:lnTo>
                    <a:pt x="1100" y="586"/>
                  </a:lnTo>
                  <a:lnTo>
                    <a:pt x="1117" y="592"/>
                  </a:lnTo>
                  <a:lnTo>
                    <a:pt x="1126" y="595"/>
                  </a:lnTo>
                  <a:lnTo>
                    <a:pt x="1135" y="596"/>
                  </a:lnTo>
                  <a:lnTo>
                    <a:pt x="1142" y="597"/>
                  </a:lnTo>
                  <a:lnTo>
                    <a:pt x="1150" y="597"/>
                  </a:lnTo>
                  <a:lnTo>
                    <a:pt x="1156" y="597"/>
                  </a:lnTo>
                  <a:lnTo>
                    <a:pt x="1163" y="596"/>
                  </a:lnTo>
                  <a:lnTo>
                    <a:pt x="1169" y="595"/>
                  </a:lnTo>
                  <a:lnTo>
                    <a:pt x="1174" y="592"/>
                  </a:lnTo>
                  <a:lnTo>
                    <a:pt x="1187" y="586"/>
                  </a:lnTo>
                  <a:lnTo>
                    <a:pt x="1205" y="577"/>
                  </a:lnTo>
                  <a:lnTo>
                    <a:pt x="1227" y="567"/>
                  </a:lnTo>
                  <a:lnTo>
                    <a:pt x="1251" y="558"/>
                  </a:lnTo>
                  <a:lnTo>
                    <a:pt x="1264" y="553"/>
                  </a:lnTo>
                  <a:lnTo>
                    <a:pt x="1277" y="550"/>
                  </a:lnTo>
                  <a:lnTo>
                    <a:pt x="1289" y="547"/>
                  </a:lnTo>
                  <a:lnTo>
                    <a:pt x="1302" y="544"/>
                  </a:lnTo>
                  <a:lnTo>
                    <a:pt x="1314" y="543"/>
                  </a:lnTo>
                  <a:lnTo>
                    <a:pt x="1326" y="543"/>
                  </a:lnTo>
                  <a:lnTo>
                    <a:pt x="1337" y="544"/>
                  </a:lnTo>
                  <a:lnTo>
                    <a:pt x="1347" y="548"/>
                  </a:lnTo>
                  <a:lnTo>
                    <a:pt x="1358" y="551"/>
                  </a:lnTo>
                  <a:lnTo>
                    <a:pt x="1369" y="553"/>
                  </a:lnTo>
                  <a:lnTo>
                    <a:pt x="1381" y="555"/>
                  </a:lnTo>
                  <a:lnTo>
                    <a:pt x="1394" y="558"/>
                  </a:lnTo>
                  <a:lnTo>
                    <a:pt x="1421" y="560"/>
                  </a:lnTo>
                  <a:lnTo>
                    <a:pt x="1447" y="561"/>
                  </a:lnTo>
                  <a:lnTo>
                    <a:pt x="1456" y="535"/>
                  </a:lnTo>
                  <a:lnTo>
                    <a:pt x="1464" y="503"/>
                  </a:lnTo>
                  <a:lnTo>
                    <a:pt x="1471" y="469"/>
                  </a:lnTo>
                  <a:lnTo>
                    <a:pt x="1476" y="435"/>
                  </a:lnTo>
                  <a:lnTo>
                    <a:pt x="1480" y="401"/>
                  </a:lnTo>
                  <a:lnTo>
                    <a:pt x="1481" y="368"/>
                  </a:lnTo>
                  <a:lnTo>
                    <a:pt x="1481" y="354"/>
                  </a:lnTo>
                  <a:lnTo>
                    <a:pt x="1480" y="340"/>
                  </a:lnTo>
                  <a:lnTo>
                    <a:pt x="1477" y="328"/>
                  </a:lnTo>
                  <a:lnTo>
                    <a:pt x="1475" y="317"/>
                  </a:lnTo>
                  <a:lnTo>
                    <a:pt x="1471" y="305"/>
                  </a:lnTo>
                  <a:lnTo>
                    <a:pt x="1467" y="294"/>
                  </a:lnTo>
                  <a:lnTo>
                    <a:pt x="1462" y="284"/>
                  </a:lnTo>
                  <a:lnTo>
                    <a:pt x="1457" y="275"/>
                  </a:lnTo>
                  <a:lnTo>
                    <a:pt x="1451" y="265"/>
                  </a:lnTo>
                  <a:lnTo>
                    <a:pt x="1446" y="256"/>
                  </a:lnTo>
                  <a:lnTo>
                    <a:pt x="1439" y="248"/>
                  </a:lnTo>
                  <a:lnTo>
                    <a:pt x="1433" y="240"/>
                  </a:lnTo>
                  <a:lnTo>
                    <a:pt x="1419" y="226"/>
                  </a:lnTo>
                  <a:lnTo>
                    <a:pt x="1402" y="210"/>
                  </a:lnTo>
                  <a:lnTo>
                    <a:pt x="1385" y="196"/>
                  </a:lnTo>
                  <a:lnTo>
                    <a:pt x="1366" y="182"/>
                  </a:lnTo>
                  <a:lnTo>
                    <a:pt x="1342" y="166"/>
                  </a:lnTo>
                  <a:lnTo>
                    <a:pt x="1312" y="145"/>
                  </a:lnTo>
                  <a:lnTo>
                    <a:pt x="1277" y="123"/>
                  </a:lnTo>
                  <a:lnTo>
                    <a:pt x="1241" y="100"/>
                  </a:lnTo>
                  <a:lnTo>
                    <a:pt x="1209" y="81"/>
                  </a:lnTo>
                  <a:lnTo>
                    <a:pt x="1180" y="63"/>
                  </a:lnTo>
                  <a:lnTo>
                    <a:pt x="1162" y="53"/>
                  </a:lnTo>
                  <a:lnTo>
                    <a:pt x="1155" y="48"/>
                  </a:lnTo>
                  <a:lnTo>
                    <a:pt x="1147" y="46"/>
                  </a:lnTo>
                  <a:lnTo>
                    <a:pt x="1123" y="38"/>
                  </a:lnTo>
                  <a:lnTo>
                    <a:pt x="1082" y="26"/>
                  </a:lnTo>
                  <a:lnTo>
                    <a:pt x="1027" y="10"/>
                  </a:lnTo>
                  <a:lnTo>
                    <a:pt x="1013" y="6"/>
                  </a:lnTo>
                  <a:lnTo>
                    <a:pt x="1000" y="3"/>
                  </a:lnTo>
                  <a:lnTo>
                    <a:pt x="988" y="1"/>
                  </a:lnTo>
                  <a:lnTo>
                    <a:pt x="978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6" y="5"/>
                  </a:lnTo>
                  <a:lnTo>
                    <a:pt x="951" y="7"/>
                  </a:lnTo>
                  <a:lnTo>
                    <a:pt x="944" y="11"/>
                  </a:lnTo>
                  <a:lnTo>
                    <a:pt x="940" y="17"/>
                  </a:lnTo>
                  <a:lnTo>
                    <a:pt x="938" y="21"/>
                  </a:lnTo>
                  <a:lnTo>
                    <a:pt x="938" y="22"/>
                  </a:lnTo>
                  <a:lnTo>
                    <a:pt x="927" y="28"/>
                  </a:lnTo>
                  <a:lnTo>
                    <a:pt x="900" y="40"/>
                  </a:lnTo>
                  <a:lnTo>
                    <a:pt x="859" y="57"/>
                  </a:lnTo>
                  <a:lnTo>
                    <a:pt x="810" y="77"/>
                  </a:lnTo>
                  <a:lnTo>
                    <a:pt x="760" y="97"/>
                  </a:lnTo>
                  <a:lnTo>
                    <a:pt x="710" y="115"/>
                  </a:lnTo>
                  <a:lnTo>
                    <a:pt x="688" y="121"/>
                  </a:lnTo>
                  <a:lnTo>
                    <a:pt x="668" y="127"/>
                  </a:lnTo>
                  <a:lnTo>
                    <a:pt x="650" y="130"/>
                  </a:lnTo>
                  <a:lnTo>
                    <a:pt x="636" y="131"/>
                  </a:lnTo>
                  <a:lnTo>
                    <a:pt x="607" y="131"/>
                  </a:lnTo>
                  <a:lnTo>
                    <a:pt x="570" y="128"/>
                  </a:lnTo>
                  <a:lnTo>
                    <a:pt x="526" y="123"/>
                  </a:lnTo>
                  <a:lnTo>
                    <a:pt x="479" y="118"/>
                  </a:lnTo>
                  <a:lnTo>
                    <a:pt x="433" y="110"/>
                  </a:lnTo>
                  <a:lnTo>
                    <a:pt x="389" y="102"/>
                  </a:lnTo>
                  <a:lnTo>
                    <a:pt x="370" y="97"/>
                  </a:lnTo>
                  <a:lnTo>
                    <a:pt x="352" y="92"/>
                  </a:lnTo>
                  <a:lnTo>
                    <a:pt x="336" y="86"/>
                  </a:lnTo>
                  <a:lnTo>
                    <a:pt x="323" y="80"/>
                  </a:lnTo>
                  <a:lnTo>
                    <a:pt x="310" y="74"/>
                  </a:lnTo>
                  <a:lnTo>
                    <a:pt x="297" y="71"/>
                  </a:lnTo>
                  <a:lnTo>
                    <a:pt x="282" y="69"/>
                  </a:lnTo>
                  <a:lnTo>
                    <a:pt x="267" y="67"/>
                  </a:lnTo>
                  <a:lnTo>
                    <a:pt x="252" y="67"/>
                  </a:lnTo>
                  <a:lnTo>
                    <a:pt x="237" y="68"/>
                  </a:lnTo>
                  <a:lnTo>
                    <a:pt x="222" y="69"/>
                  </a:lnTo>
                  <a:lnTo>
                    <a:pt x="206" y="71"/>
                  </a:lnTo>
                  <a:lnTo>
                    <a:pt x="192" y="74"/>
                  </a:lnTo>
                  <a:lnTo>
                    <a:pt x="178" y="78"/>
                  </a:lnTo>
                  <a:lnTo>
                    <a:pt x="166" y="82"/>
                  </a:lnTo>
                  <a:lnTo>
                    <a:pt x="154" y="86"/>
                  </a:lnTo>
                  <a:lnTo>
                    <a:pt x="144" y="91"/>
                  </a:lnTo>
                  <a:lnTo>
                    <a:pt x="136" y="96"/>
                  </a:lnTo>
                  <a:lnTo>
                    <a:pt x="129" y="100"/>
                  </a:lnTo>
                  <a:lnTo>
                    <a:pt x="124" y="106"/>
                  </a:lnTo>
                  <a:lnTo>
                    <a:pt x="121" y="108"/>
                  </a:lnTo>
                  <a:lnTo>
                    <a:pt x="119" y="110"/>
                  </a:lnTo>
                  <a:lnTo>
                    <a:pt x="116" y="112"/>
                  </a:lnTo>
                  <a:lnTo>
                    <a:pt x="112" y="114"/>
                  </a:lnTo>
                  <a:lnTo>
                    <a:pt x="103" y="116"/>
                  </a:lnTo>
                  <a:lnTo>
                    <a:pt x="94" y="117"/>
                  </a:lnTo>
                  <a:lnTo>
                    <a:pt x="83" y="117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0" y="111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259"/>
            <p:cNvSpPr>
              <a:spLocks noChangeAspect="1"/>
            </p:cNvSpPr>
            <p:nvPr/>
          </p:nvSpPr>
          <p:spPr bwMode="auto">
            <a:xfrm>
              <a:off x="5462" y="2049"/>
              <a:ext cx="197" cy="99"/>
            </a:xfrm>
            <a:custGeom>
              <a:avLst/>
              <a:gdLst>
                <a:gd name="T0" fmla="*/ 0 w 1481"/>
                <a:gd name="T1" fmla="*/ 0 h 694"/>
                <a:gd name="T2" fmla="*/ 0 w 1481"/>
                <a:gd name="T3" fmla="*/ 0 h 694"/>
                <a:gd name="T4" fmla="*/ 0 w 1481"/>
                <a:gd name="T5" fmla="*/ 0 h 694"/>
                <a:gd name="T6" fmla="*/ 0 w 1481"/>
                <a:gd name="T7" fmla="*/ 0 h 694"/>
                <a:gd name="T8" fmla="*/ 0 w 1481"/>
                <a:gd name="T9" fmla="*/ 0 h 694"/>
                <a:gd name="T10" fmla="*/ 0 w 1481"/>
                <a:gd name="T11" fmla="*/ 0 h 694"/>
                <a:gd name="T12" fmla="*/ 0 w 1481"/>
                <a:gd name="T13" fmla="*/ 0 h 694"/>
                <a:gd name="T14" fmla="*/ 0 w 1481"/>
                <a:gd name="T15" fmla="*/ 0 h 694"/>
                <a:gd name="T16" fmla="*/ 0 w 1481"/>
                <a:gd name="T17" fmla="*/ 0 h 694"/>
                <a:gd name="T18" fmla="*/ 0 w 1481"/>
                <a:gd name="T19" fmla="*/ 0 h 694"/>
                <a:gd name="T20" fmla="*/ 0 w 1481"/>
                <a:gd name="T21" fmla="*/ 0 h 694"/>
                <a:gd name="T22" fmla="*/ 0 w 1481"/>
                <a:gd name="T23" fmla="*/ 0 h 694"/>
                <a:gd name="T24" fmla="*/ 0 w 1481"/>
                <a:gd name="T25" fmla="*/ 0 h 694"/>
                <a:gd name="T26" fmla="*/ 0 w 1481"/>
                <a:gd name="T27" fmla="*/ 0 h 694"/>
                <a:gd name="T28" fmla="*/ 0 w 1481"/>
                <a:gd name="T29" fmla="*/ 0 h 694"/>
                <a:gd name="T30" fmla="*/ 0 w 1481"/>
                <a:gd name="T31" fmla="*/ 0 h 694"/>
                <a:gd name="T32" fmla="*/ 0 w 1481"/>
                <a:gd name="T33" fmla="*/ 0 h 694"/>
                <a:gd name="T34" fmla="*/ 0 w 1481"/>
                <a:gd name="T35" fmla="*/ 0 h 694"/>
                <a:gd name="T36" fmla="*/ 0 w 1481"/>
                <a:gd name="T37" fmla="*/ 0 h 694"/>
                <a:gd name="T38" fmla="*/ 0 w 1481"/>
                <a:gd name="T39" fmla="*/ 0 h 694"/>
                <a:gd name="T40" fmla="*/ 0 w 1481"/>
                <a:gd name="T41" fmla="*/ 0 h 694"/>
                <a:gd name="T42" fmla="*/ 0 w 1481"/>
                <a:gd name="T43" fmla="*/ 0 h 694"/>
                <a:gd name="T44" fmla="*/ 0 w 1481"/>
                <a:gd name="T45" fmla="*/ 0 h 694"/>
                <a:gd name="T46" fmla="*/ 0 w 1481"/>
                <a:gd name="T47" fmla="*/ 0 h 694"/>
                <a:gd name="T48" fmla="*/ 0 w 1481"/>
                <a:gd name="T49" fmla="*/ 0 h 694"/>
                <a:gd name="T50" fmla="*/ 0 w 1481"/>
                <a:gd name="T51" fmla="*/ 0 h 694"/>
                <a:gd name="T52" fmla="*/ 0 w 1481"/>
                <a:gd name="T53" fmla="*/ 0 h 694"/>
                <a:gd name="T54" fmla="*/ 0 w 1481"/>
                <a:gd name="T55" fmla="*/ 0 h 694"/>
                <a:gd name="T56" fmla="*/ 0 w 1481"/>
                <a:gd name="T57" fmla="*/ 0 h 694"/>
                <a:gd name="T58" fmla="*/ 0 w 1481"/>
                <a:gd name="T59" fmla="*/ 0 h 694"/>
                <a:gd name="T60" fmla="*/ 0 w 1481"/>
                <a:gd name="T61" fmla="*/ 0 h 694"/>
                <a:gd name="T62" fmla="*/ 0 w 1481"/>
                <a:gd name="T63" fmla="*/ 0 h 694"/>
                <a:gd name="T64" fmla="*/ 0 w 1481"/>
                <a:gd name="T65" fmla="*/ 0 h 694"/>
                <a:gd name="T66" fmla="*/ 0 w 1481"/>
                <a:gd name="T67" fmla="*/ 0 h 694"/>
                <a:gd name="T68" fmla="*/ 0 w 1481"/>
                <a:gd name="T69" fmla="*/ 0 h 694"/>
                <a:gd name="T70" fmla="*/ 0 w 1481"/>
                <a:gd name="T71" fmla="*/ 0 h 694"/>
                <a:gd name="T72" fmla="*/ 0 w 1481"/>
                <a:gd name="T73" fmla="*/ 0 h 694"/>
                <a:gd name="T74" fmla="*/ 0 w 1481"/>
                <a:gd name="T75" fmla="*/ 0 h 694"/>
                <a:gd name="T76" fmla="*/ 0 w 1481"/>
                <a:gd name="T77" fmla="*/ 0 h 694"/>
                <a:gd name="T78" fmla="*/ 0 w 1481"/>
                <a:gd name="T79" fmla="*/ 0 h 694"/>
                <a:gd name="T80" fmla="*/ 0 w 1481"/>
                <a:gd name="T81" fmla="*/ 0 h 694"/>
                <a:gd name="T82" fmla="*/ 0 w 1481"/>
                <a:gd name="T83" fmla="*/ 0 h 694"/>
                <a:gd name="T84" fmla="*/ 0 w 1481"/>
                <a:gd name="T85" fmla="*/ 0 h 694"/>
                <a:gd name="T86" fmla="*/ 0 w 1481"/>
                <a:gd name="T87" fmla="*/ 0 h 694"/>
                <a:gd name="T88" fmla="*/ 0 w 1481"/>
                <a:gd name="T89" fmla="*/ 0 h 694"/>
                <a:gd name="T90" fmla="*/ 0 w 1481"/>
                <a:gd name="T91" fmla="*/ 0 h 694"/>
                <a:gd name="T92" fmla="*/ 0 w 1481"/>
                <a:gd name="T93" fmla="*/ 0 h 694"/>
                <a:gd name="T94" fmla="*/ 0 w 1481"/>
                <a:gd name="T95" fmla="*/ 0 h 694"/>
                <a:gd name="T96" fmla="*/ 0 w 1481"/>
                <a:gd name="T97" fmla="*/ 0 h 694"/>
                <a:gd name="T98" fmla="*/ 0 w 1481"/>
                <a:gd name="T99" fmla="*/ 0 h 694"/>
                <a:gd name="T100" fmla="*/ 0 w 1481"/>
                <a:gd name="T101" fmla="*/ 0 h 694"/>
                <a:gd name="T102" fmla="*/ 0 w 1481"/>
                <a:gd name="T103" fmla="*/ 0 h 694"/>
                <a:gd name="T104" fmla="*/ 0 w 1481"/>
                <a:gd name="T105" fmla="*/ 0 h 694"/>
                <a:gd name="T106" fmla="*/ 0 w 1481"/>
                <a:gd name="T107" fmla="*/ 0 h 694"/>
                <a:gd name="T108" fmla="*/ 0 w 1481"/>
                <a:gd name="T109" fmla="*/ 0 h 694"/>
                <a:gd name="T110" fmla="*/ 0 w 1481"/>
                <a:gd name="T111" fmla="*/ 0 h 694"/>
                <a:gd name="T112" fmla="*/ 0 w 1481"/>
                <a:gd name="T113" fmla="*/ 0 h 694"/>
                <a:gd name="T114" fmla="*/ 0 w 1481"/>
                <a:gd name="T115" fmla="*/ 0 h 6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1"/>
                <a:gd name="T175" fmla="*/ 0 h 694"/>
                <a:gd name="T176" fmla="*/ 1481 w 1481"/>
                <a:gd name="T177" fmla="*/ 694 h 6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1" h="694">
                  <a:moveTo>
                    <a:pt x="50" y="111"/>
                  </a:moveTo>
                  <a:lnTo>
                    <a:pt x="41" y="130"/>
                  </a:lnTo>
                  <a:lnTo>
                    <a:pt x="32" y="147"/>
                  </a:lnTo>
                  <a:lnTo>
                    <a:pt x="26" y="163"/>
                  </a:lnTo>
                  <a:lnTo>
                    <a:pt x="21" y="177"/>
                  </a:lnTo>
                  <a:lnTo>
                    <a:pt x="16" y="198"/>
                  </a:lnTo>
                  <a:lnTo>
                    <a:pt x="10" y="226"/>
                  </a:lnTo>
                  <a:lnTo>
                    <a:pt x="6" y="255"/>
                  </a:lnTo>
                  <a:lnTo>
                    <a:pt x="2" y="285"/>
                  </a:lnTo>
                  <a:lnTo>
                    <a:pt x="1" y="299"/>
                  </a:lnTo>
                  <a:lnTo>
                    <a:pt x="0" y="313"/>
                  </a:lnTo>
                  <a:lnTo>
                    <a:pt x="0" y="325"/>
                  </a:lnTo>
                  <a:lnTo>
                    <a:pt x="1" y="334"/>
                  </a:lnTo>
                  <a:lnTo>
                    <a:pt x="3" y="343"/>
                  </a:lnTo>
                  <a:lnTo>
                    <a:pt x="6" y="350"/>
                  </a:lnTo>
                  <a:lnTo>
                    <a:pt x="8" y="352"/>
                  </a:lnTo>
                  <a:lnTo>
                    <a:pt x="10" y="354"/>
                  </a:lnTo>
                  <a:lnTo>
                    <a:pt x="13" y="355"/>
                  </a:lnTo>
                  <a:lnTo>
                    <a:pt x="15" y="355"/>
                  </a:lnTo>
                  <a:lnTo>
                    <a:pt x="41" y="354"/>
                  </a:lnTo>
                  <a:lnTo>
                    <a:pt x="66" y="354"/>
                  </a:lnTo>
                  <a:lnTo>
                    <a:pt x="71" y="355"/>
                  </a:lnTo>
                  <a:lnTo>
                    <a:pt x="76" y="356"/>
                  </a:lnTo>
                  <a:lnTo>
                    <a:pt x="81" y="358"/>
                  </a:lnTo>
                  <a:lnTo>
                    <a:pt x="84" y="361"/>
                  </a:lnTo>
                  <a:lnTo>
                    <a:pt x="88" y="365"/>
                  </a:lnTo>
                  <a:lnTo>
                    <a:pt x="90" y="369"/>
                  </a:lnTo>
                  <a:lnTo>
                    <a:pt x="92" y="375"/>
                  </a:lnTo>
                  <a:lnTo>
                    <a:pt x="92" y="381"/>
                  </a:lnTo>
                  <a:lnTo>
                    <a:pt x="91" y="403"/>
                  </a:lnTo>
                  <a:lnTo>
                    <a:pt x="89" y="438"/>
                  </a:lnTo>
                  <a:lnTo>
                    <a:pt x="88" y="459"/>
                  </a:lnTo>
                  <a:lnTo>
                    <a:pt x="88" y="481"/>
                  </a:lnTo>
                  <a:lnTo>
                    <a:pt x="88" y="504"/>
                  </a:lnTo>
                  <a:lnTo>
                    <a:pt x="89" y="527"/>
                  </a:lnTo>
                  <a:lnTo>
                    <a:pt x="91" y="549"/>
                  </a:lnTo>
                  <a:lnTo>
                    <a:pt x="95" y="571"/>
                  </a:lnTo>
                  <a:lnTo>
                    <a:pt x="97" y="580"/>
                  </a:lnTo>
                  <a:lnTo>
                    <a:pt x="101" y="590"/>
                  </a:lnTo>
                  <a:lnTo>
                    <a:pt x="104" y="600"/>
                  </a:lnTo>
                  <a:lnTo>
                    <a:pt x="108" y="608"/>
                  </a:lnTo>
                  <a:lnTo>
                    <a:pt x="113" y="615"/>
                  </a:lnTo>
                  <a:lnTo>
                    <a:pt x="118" y="623"/>
                  </a:lnTo>
                  <a:lnTo>
                    <a:pt x="124" y="628"/>
                  </a:lnTo>
                  <a:lnTo>
                    <a:pt x="130" y="634"/>
                  </a:lnTo>
                  <a:lnTo>
                    <a:pt x="137" y="638"/>
                  </a:lnTo>
                  <a:lnTo>
                    <a:pt x="145" y="641"/>
                  </a:lnTo>
                  <a:lnTo>
                    <a:pt x="153" y="642"/>
                  </a:lnTo>
                  <a:lnTo>
                    <a:pt x="163" y="644"/>
                  </a:lnTo>
                  <a:lnTo>
                    <a:pt x="201" y="644"/>
                  </a:lnTo>
                  <a:lnTo>
                    <a:pt x="239" y="644"/>
                  </a:lnTo>
                  <a:lnTo>
                    <a:pt x="276" y="645"/>
                  </a:lnTo>
                  <a:lnTo>
                    <a:pt x="311" y="647"/>
                  </a:lnTo>
                  <a:lnTo>
                    <a:pt x="342" y="650"/>
                  </a:lnTo>
                  <a:lnTo>
                    <a:pt x="368" y="654"/>
                  </a:lnTo>
                  <a:lnTo>
                    <a:pt x="380" y="658"/>
                  </a:lnTo>
                  <a:lnTo>
                    <a:pt x="390" y="661"/>
                  </a:lnTo>
                  <a:lnTo>
                    <a:pt x="399" y="664"/>
                  </a:lnTo>
                  <a:lnTo>
                    <a:pt x="405" y="670"/>
                  </a:lnTo>
                  <a:lnTo>
                    <a:pt x="412" y="674"/>
                  </a:lnTo>
                  <a:lnTo>
                    <a:pt x="420" y="678"/>
                  </a:lnTo>
                  <a:lnTo>
                    <a:pt x="427" y="682"/>
                  </a:lnTo>
                  <a:lnTo>
                    <a:pt x="435" y="685"/>
                  </a:lnTo>
                  <a:lnTo>
                    <a:pt x="451" y="689"/>
                  </a:lnTo>
                  <a:lnTo>
                    <a:pt x="469" y="692"/>
                  </a:lnTo>
                  <a:lnTo>
                    <a:pt x="477" y="694"/>
                  </a:lnTo>
                  <a:lnTo>
                    <a:pt x="486" y="694"/>
                  </a:lnTo>
                  <a:lnTo>
                    <a:pt x="495" y="692"/>
                  </a:lnTo>
                  <a:lnTo>
                    <a:pt x="502" y="691"/>
                  </a:lnTo>
                  <a:lnTo>
                    <a:pt x="510" y="690"/>
                  </a:lnTo>
                  <a:lnTo>
                    <a:pt x="516" y="688"/>
                  </a:lnTo>
                  <a:lnTo>
                    <a:pt x="522" y="685"/>
                  </a:lnTo>
                  <a:lnTo>
                    <a:pt x="527" y="682"/>
                  </a:lnTo>
                  <a:lnTo>
                    <a:pt x="537" y="674"/>
                  </a:lnTo>
                  <a:lnTo>
                    <a:pt x="548" y="664"/>
                  </a:lnTo>
                  <a:lnTo>
                    <a:pt x="561" y="654"/>
                  </a:lnTo>
                  <a:lnTo>
                    <a:pt x="575" y="646"/>
                  </a:lnTo>
                  <a:lnTo>
                    <a:pt x="584" y="642"/>
                  </a:lnTo>
                  <a:lnTo>
                    <a:pt x="593" y="639"/>
                  </a:lnTo>
                  <a:lnTo>
                    <a:pt x="601" y="637"/>
                  </a:lnTo>
                  <a:lnTo>
                    <a:pt x="612" y="636"/>
                  </a:lnTo>
                  <a:lnTo>
                    <a:pt x="623" y="636"/>
                  </a:lnTo>
                  <a:lnTo>
                    <a:pt x="635" y="637"/>
                  </a:lnTo>
                  <a:lnTo>
                    <a:pt x="648" y="639"/>
                  </a:lnTo>
                  <a:lnTo>
                    <a:pt x="662" y="644"/>
                  </a:lnTo>
                  <a:lnTo>
                    <a:pt x="691" y="652"/>
                  </a:lnTo>
                  <a:lnTo>
                    <a:pt x="720" y="658"/>
                  </a:lnTo>
                  <a:lnTo>
                    <a:pt x="748" y="662"/>
                  </a:lnTo>
                  <a:lnTo>
                    <a:pt x="774" y="664"/>
                  </a:lnTo>
                  <a:lnTo>
                    <a:pt x="798" y="664"/>
                  </a:lnTo>
                  <a:lnTo>
                    <a:pt x="819" y="663"/>
                  </a:lnTo>
                  <a:lnTo>
                    <a:pt x="828" y="662"/>
                  </a:lnTo>
                  <a:lnTo>
                    <a:pt x="835" y="661"/>
                  </a:lnTo>
                  <a:lnTo>
                    <a:pt x="842" y="659"/>
                  </a:lnTo>
                  <a:lnTo>
                    <a:pt x="847" y="657"/>
                  </a:lnTo>
                  <a:lnTo>
                    <a:pt x="861" y="647"/>
                  </a:lnTo>
                  <a:lnTo>
                    <a:pt x="883" y="629"/>
                  </a:lnTo>
                  <a:lnTo>
                    <a:pt x="910" y="609"/>
                  </a:lnTo>
                  <a:lnTo>
                    <a:pt x="940" y="586"/>
                  </a:lnTo>
                  <a:lnTo>
                    <a:pt x="955" y="576"/>
                  </a:lnTo>
                  <a:lnTo>
                    <a:pt x="970" y="566"/>
                  </a:lnTo>
                  <a:lnTo>
                    <a:pt x="986" y="559"/>
                  </a:lnTo>
                  <a:lnTo>
                    <a:pt x="1000" y="552"/>
                  </a:lnTo>
                  <a:lnTo>
                    <a:pt x="1006" y="550"/>
                  </a:lnTo>
                  <a:lnTo>
                    <a:pt x="1014" y="548"/>
                  </a:lnTo>
                  <a:lnTo>
                    <a:pt x="1019" y="547"/>
                  </a:lnTo>
                  <a:lnTo>
                    <a:pt x="1026" y="547"/>
                  </a:lnTo>
                  <a:lnTo>
                    <a:pt x="1031" y="548"/>
                  </a:lnTo>
                  <a:lnTo>
                    <a:pt x="1037" y="549"/>
                  </a:lnTo>
                  <a:lnTo>
                    <a:pt x="1042" y="551"/>
                  </a:lnTo>
                  <a:lnTo>
                    <a:pt x="1046" y="554"/>
                  </a:lnTo>
                  <a:lnTo>
                    <a:pt x="1055" y="561"/>
                  </a:lnTo>
                  <a:lnTo>
                    <a:pt x="1064" y="567"/>
                  </a:lnTo>
                  <a:lnTo>
                    <a:pt x="1073" y="573"/>
                  </a:lnTo>
                  <a:lnTo>
                    <a:pt x="1081" y="578"/>
                  </a:lnTo>
                  <a:lnTo>
                    <a:pt x="1100" y="586"/>
                  </a:lnTo>
                  <a:lnTo>
                    <a:pt x="1117" y="592"/>
                  </a:lnTo>
                  <a:lnTo>
                    <a:pt x="1126" y="595"/>
                  </a:lnTo>
                  <a:lnTo>
                    <a:pt x="1135" y="596"/>
                  </a:lnTo>
                  <a:lnTo>
                    <a:pt x="1142" y="597"/>
                  </a:lnTo>
                  <a:lnTo>
                    <a:pt x="1150" y="597"/>
                  </a:lnTo>
                  <a:lnTo>
                    <a:pt x="1156" y="597"/>
                  </a:lnTo>
                  <a:lnTo>
                    <a:pt x="1163" y="596"/>
                  </a:lnTo>
                  <a:lnTo>
                    <a:pt x="1169" y="595"/>
                  </a:lnTo>
                  <a:lnTo>
                    <a:pt x="1174" y="592"/>
                  </a:lnTo>
                  <a:lnTo>
                    <a:pt x="1187" y="586"/>
                  </a:lnTo>
                  <a:lnTo>
                    <a:pt x="1205" y="577"/>
                  </a:lnTo>
                  <a:lnTo>
                    <a:pt x="1227" y="567"/>
                  </a:lnTo>
                  <a:lnTo>
                    <a:pt x="1251" y="558"/>
                  </a:lnTo>
                  <a:lnTo>
                    <a:pt x="1264" y="553"/>
                  </a:lnTo>
                  <a:lnTo>
                    <a:pt x="1277" y="550"/>
                  </a:lnTo>
                  <a:lnTo>
                    <a:pt x="1289" y="547"/>
                  </a:lnTo>
                  <a:lnTo>
                    <a:pt x="1302" y="544"/>
                  </a:lnTo>
                  <a:lnTo>
                    <a:pt x="1314" y="543"/>
                  </a:lnTo>
                  <a:lnTo>
                    <a:pt x="1326" y="543"/>
                  </a:lnTo>
                  <a:lnTo>
                    <a:pt x="1337" y="544"/>
                  </a:lnTo>
                  <a:lnTo>
                    <a:pt x="1347" y="548"/>
                  </a:lnTo>
                  <a:lnTo>
                    <a:pt x="1358" y="551"/>
                  </a:lnTo>
                  <a:lnTo>
                    <a:pt x="1369" y="553"/>
                  </a:lnTo>
                  <a:lnTo>
                    <a:pt x="1381" y="555"/>
                  </a:lnTo>
                  <a:lnTo>
                    <a:pt x="1394" y="558"/>
                  </a:lnTo>
                  <a:lnTo>
                    <a:pt x="1421" y="560"/>
                  </a:lnTo>
                  <a:lnTo>
                    <a:pt x="1447" y="561"/>
                  </a:lnTo>
                  <a:lnTo>
                    <a:pt x="1456" y="535"/>
                  </a:lnTo>
                  <a:lnTo>
                    <a:pt x="1464" y="503"/>
                  </a:lnTo>
                  <a:lnTo>
                    <a:pt x="1471" y="469"/>
                  </a:lnTo>
                  <a:lnTo>
                    <a:pt x="1476" y="435"/>
                  </a:lnTo>
                  <a:lnTo>
                    <a:pt x="1480" y="401"/>
                  </a:lnTo>
                  <a:lnTo>
                    <a:pt x="1481" y="368"/>
                  </a:lnTo>
                  <a:lnTo>
                    <a:pt x="1481" y="354"/>
                  </a:lnTo>
                  <a:lnTo>
                    <a:pt x="1480" y="340"/>
                  </a:lnTo>
                  <a:lnTo>
                    <a:pt x="1477" y="328"/>
                  </a:lnTo>
                  <a:lnTo>
                    <a:pt x="1475" y="317"/>
                  </a:lnTo>
                  <a:lnTo>
                    <a:pt x="1471" y="305"/>
                  </a:lnTo>
                  <a:lnTo>
                    <a:pt x="1467" y="294"/>
                  </a:lnTo>
                  <a:lnTo>
                    <a:pt x="1462" y="284"/>
                  </a:lnTo>
                  <a:lnTo>
                    <a:pt x="1457" y="275"/>
                  </a:lnTo>
                  <a:lnTo>
                    <a:pt x="1451" y="265"/>
                  </a:lnTo>
                  <a:lnTo>
                    <a:pt x="1446" y="256"/>
                  </a:lnTo>
                  <a:lnTo>
                    <a:pt x="1439" y="248"/>
                  </a:lnTo>
                  <a:lnTo>
                    <a:pt x="1433" y="240"/>
                  </a:lnTo>
                  <a:lnTo>
                    <a:pt x="1419" y="226"/>
                  </a:lnTo>
                  <a:lnTo>
                    <a:pt x="1402" y="210"/>
                  </a:lnTo>
                  <a:lnTo>
                    <a:pt x="1385" y="196"/>
                  </a:lnTo>
                  <a:lnTo>
                    <a:pt x="1366" y="182"/>
                  </a:lnTo>
                  <a:lnTo>
                    <a:pt x="1342" y="166"/>
                  </a:lnTo>
                  <a:lnTo>
                    <a:pt x="1312" y="145"/>
                  </a:lnTo>
                  <a:lnTo>
                    <a:pt x="1277" y="123"/>
                  </a:lnTo>
                  <a:lnTo>
                    <a:pt x="1241" y="100"/>
                  </a:lnTo>
                  <a:lnTo>
                    <a:pt x="1209" y="81"/>
                  </a:lnTo>
                  <a:lnTo>
                    <a:pt x="1180" y="63"/>
                  </a:lnTo>
                  <a:lnTo>
                    <a:pt x="1162" y="53"/>
                  </a:lnTo>
                  <a:lnTo>
                    <a:pt x="1155" y="48"/>
                  </a:lnTo>
                  <a:lnTo>
                    <a:pt x="1147" y="46"/>
                  </a:lnTo>
                  <a:lnTo>
                    <a:pt x="1123" y="38"/>
                  </a:lnTo>
                  <a:lnTo>
                    <a:pt x="1082" y="26"/>
                  </a:lnTo>
                  <a:lnTo>
                    <a:pt x="1027" y="10"/>
                  </a:lnTo>
                  <a:lnTo>
                    <a:pt x="1013" y="6"/>
                  </a:lnTo>
                  <a:lnTo>
                    <a:pt x="1000" y="3"/>
                  </a:lnTo>
                  <a:lnTo>
                    <a:pt x="988" y="1"/>
                  </a:lnTo>
                  <a:lnTo>
                    <a:pt x="978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6" y="5"/>
                  </a:lnTo>
                  <a:lnTo>
                    <a:pt x="951" y="7"/>
                  </a:lnTo>
                  <a:lnTo>
                    <a:pt x="944" y="11"/>
                  </a:lnTo>
                  <a:lnTo>
                    <a:pt x="940" y="17"/>
                  </a:lnTo>
                  <a:lnTo>
                    <a:pt x="938" y="21"/>
                  </a:lnTo>
                  <a:lnTo>
                    <a:pt x="938" y="22"/>
                  </a:lnTo>
                  <a:lnTo>
                    <a:pt x="927" y="28"/>
                  </a:lnTo>
                  <a:lnTo>
                    <a:pt x="900" y="40"/>
                  </a:lnTo>
                  <a:lnTo>
                    <a:pt x="859" y="57"/>
                  </a:lnTo>
                  <a:lnTo>
                    <a:pt x="810" y="77"/>
                  </a:lnTo>
                  <a:lnTo>
                    <a:pt x="760" y="97"/>
                  </a:lnTo>
                  <a:lnTo>
                    <a:pt x="710" y="115"/>
                  </a:lnTo>
                  <a:lnTo>
                    <a:pt x="688" y="121"/>
                  </a:lnTo>
                  <a:lnTo>
                    <a:pt x="668" y="127"/>
                  </a:lnTo>
                  <a:lnTo>
                    <a:pt x="650" y="130"/>
                  </a:lnTo>
                  <a:lnTo>
                    <a:pt x="636" y="131"/>
                  </a:lnTo>
                  <a:lnTo>
                    <a:pt x="607" y="131"/>
                  </a:lnTo>
                  <a:lnTo>
                    <a:pt x="570" y="128"/>
                  </a:lnTo>
                  <a:lnTo>
                    <a:pt x="526" y="123"/>
                  </a:lnTo>
                  <a:lnTo>
                    <a:pt x="479" y="118"/>
                  </a:lnTo>
                  <a:lnTo>
                    <a:pt x="433" y="110"/>
                  </a:lnTo>
                  <a:lnTo>
                    <a:pt x="389" y="102"/>
                  </a:lnTo>
                  <a:lnTo>
                    <a:pt x="370" y="97"/>
                  </a:lnTo>
                  <a:lnTo>
                    <a:pt x="352" y="92"/>
                  </a:lnTo>
                  <a:lnTo>
                    <a:pt x="336" y="86"/>
                  </a:lnTo>
                  <a:lnTo>
                    <a:pt x="323" y="80"/>
                  </a:lnTo>
                  <a:lnTo>
                    <a:pt x="310" y="74"/>
                  </a:lnTo>
                  <a:lnTo>
                    <a:pt x="297" y="71"/>
                  </a:lnTo>
                  <a:lnTo>
                    <a:pt x="282" y="69"/>
                  </a:lnTo>
                  <a:lnTo>
                    <a:pt x="267" y="67"/>
                  </a:lnTo>
                  <a:lnTo>
                    <a:pt x="252" y="67"/>
                  </a:lnTo>
                  <a:lnTo>
                    <a:pt x="237" y="68"/>
                  </a:lnTo>
                  <a:lnTo>
                    <a:pt x="222" y="69"/>
                  </a:lnTo>
                  <a:lnTo>
                    <a:pt x="206" y="71"/>
                  </a:lnTo>
                  <a:lnTo>
                    <a:pt x="192" y="74"/>
                  </a:lnTo>
                  <a:lnTo>
                    <a:pt x="178" y="78"/>
                  </a:lnTo>
                  <a:lnTo>
                    <a:pt x="166" y="82"/>
                  </a:lnTo>
                  <a:lnTo>
                    <a:pt x="154" y="86"/>
                  </a:lnTo>
                  <a:lnTo>
                    <a:pt x="144" y="91"/>
                  </a:lnTo>
                  <a:lnTo>
                    <a:pt x="136" y="96"/>
                  </a:lnTo>
                  <a:lnTo>
                    <a:pt x="129" y="100"/>
                  </a:lnTo>
                  <a:lnTo>
                    <a:pt x="124" y="106"/>
                  </a:lnTo>
                  <a:lnTo>
                    <a:pt x="121" y="108"/>
                  </a:lnTo>
                  <a:lnTo>
                    <a:pt x="119" y="110"/>
                  </a:lnTo>
                  <a:lnTo>
                    <a:pt x="116" y="112"/>
                  </a:lnTo>
                  <a:lnTo>
                    <a:pt x="112" y="114"/>
                  </a:lnTo>
                  <a:lnTo>
                    <a:pt x="103" y="116"/>
                  </a:lnTo>
                  <a:lnTo>
                    <a:pt x="94" y="117"/>
                  </a:lnTo>
                  <a:lnTo>
                    <a:pt x="83" y="117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0" y="111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260"/>
            <p:cNvSpPr>
              <a:spLocks noChangeAspect="1"/>
            </p:cNvSpPr>
            <p:nvPr/>
          </p:nvSpPr>
          <p:spPr bwMode="auto">
            <a:xfrm>
              <a:off x="5160" y="1918"/>
              <a:ext cx="327" cy="499"/>
            </a:xfrm>
            <a:custGeom>
              <a:avLst/>
              <a:gdLst>
                <a:gd name="T0" fmla="*/ 0 w 2463"/>
                <a:gd name="T1" fmla="*/ 0 h 3549"/>
                <a:gd name="T2" fmla="*/ 0 w 2463"/>
                <a:gd name="T3" fmla="*/ 0 h 3549"/>
                <a:gd name="T4" fmla="*/ 0 w 2463"/>
                <a:gd name="T5" fmla="*/ 0 h 3549"/>
                <a:gd name="T6" fmla="*/ 0 w 2463"/>
                <a:gd name="T7" fmla="*/ 0 h 3549"/>
                <a:gd name="T8" fmla="*/ 0 w 2463"/>
                <a:gd name="T9" fmla="*/ 0 h 3549"/>
                <a:gd name="T10" fmla="*/ 0 w 2463"/>
                <a:gd name="T11" fmla="*/ 0 h 3549"/>
                <a:gd name="T12" fmla="*/ 0 w 2463"/>
                <a:gd name="T13" fmla="*/ 0 h 3549"/>
                <a:gd name="T14" fmla="*/ 0 w 2463"/>
                <a:gd name="T15" fmla="*/ 0 h 3549"/>
                <a:gd name="T16" fmla="*/ 0 w 2463"/>
                <a:gd name="T17" fmla="*/ 0 h 3549"/>
                <a:gd name="T18" fmla="*/ 0 w 2463"/>
                <a:gd name="T19" fmla="*/ 0 h 3549"/>
                <a:gd name="T20" fmla="*/ 0 w 2463"/>
                <a:gd name="T21" fmla="*/ 0 h 3549"/>
                <a:gd name="T22" fmla="*/ 0 w 2463"/>
                <a:gd name="T23" fmla="*/ 0 h 3549"/>
                <a:gd name="T24" fmla="*/ 0 w 2463"/>
                <a:gd name="T25" fmla="*/ 0 h 3549"/>
                <a:gd name="T26" fmla="*/ 0 w 2463"/>
                <a:gd name="T27" fmla="*/ 0 h 3549"/>
                <a:gd name="T28" fmla="*/ 0 w 2463"/>
                <a:gd name="T29" fmla="*/ 0 h 3549"/>
                <a:gd name="T30" fmla="*/ 0 w 2463"/>
                <a:gd name="T31" fmla="*/ 0 h 3549"/>
                <a:gd name="T32" fmla="*/ 0 w 2463"/>
                <a:gd name="T33" fmla="*/ 0 h 3549"/>
                <a:gd name="T34" fmla="*/ 0 w 2463"/>
                <a:gd name="T35" fmla="*/ 0 h 3549"/>
                <a:gd name="T36" fmla="*/ 0 w 2463"/>
                <a:gd name="T37" fmla="*/ 0 h 3549"/>
                <a:gd name="T38" fmla="*/ 0 w 2463"/>
                <a:gd name="T39" fmla="*/ 0 h 3549"/>
                <a:gd name="T40" fmla="*/ 0 w 2463"/>
                <a:gd name="T41" fmla="*/ 0 h 3549"/>
                <a:gd name="T42" fmla="*/ 0 w 2463"/>
                <a:gd name="T43" fmla="*/ 0 h 3549"/>
                <a:gd name="T44" fmla="*/ 0 w 2463"/>
                <a:gd name="T45" fmla="*/ 0 h 3549"/>
                <a:gd name="T46" fmla="*/ 0 w 2463"/>
                <a:gd name="T47" fmla="*/ 0 h 3549"/>
                <a:gd name="T48" fmla="*/ 0 w 2463"/>
                <a:gd name="T49" fmla="*/ 0 h 3549"/>
                <a:gd name="T50" fmla="*/ 0 w 2463"/>
                <a:gd name="T51" fmla="*/ 0 h 3549"/>
                <a:gd name="T52" fmla="*/ 0 w 2463"/>
                <a:gd name="T53" fmla="*/ 0 h 3549"/>
                <a:gd name="T54" fmla="*/ 0 w 2463"/>
                <a:gd name="T55" fmla="*/ 0 h 3549"/>
                <a:gd name="T56" fmla="*/ 0 w 2463"/>
                <a:gd name="T57" fmla="*/ 0 h 3549"/>
                <a:gd name="T58" fmla="*/ 0 w 2463"/>
                <a:gd name="T59" fmla="*/ 0 h 3549"/>
                <a:gd name="T60" fmla="*/ 0 w 2463"/>
                <a:gd name="T61" fmla="*/ 0 h 3549"/>
                <a:gd name="T62" fmla="*/ 0 w 2463"/>
                <a:gd name="T63" fmla="*/ 0 h 3549"/>
                <a:gd name="T64" fmla="*/ 0 w 2463"/>
                <a:gd name="T65" fmla="*/ 0 h 3549"/>
                <a:gd name="T66" fmla="*/ 0 w 2463"/>
                <a:gd name="T67" fmla="*/ 0 h 3549"/>
                <a:gd name="T68" fmla="*/ 0 w 2463"/>
                <a:gd name="T69" fmla="*/ 0 h 3549"/>
                <a:gd name="T70" fmla="*/ 0 w 2463"/>
                <a:gd name="T71" fmla="*/ 0 h 3549"/>
                <a:gd name="T72" fmla="*/ 0 w 2463"/>
                <a:gd name="T73" fmla="*/ 0 h 3549"/>
                <a:gd name="T74" fmla="*/ 0 w 2463"/>
                <a:gd name="T75" fmla="*/ 0 h 3549"/>
                <a:gd name="T76" fmla="*/ 0 w 2463"/>
                <a:gd name="T77" fmla="*/ 0 h 3549"/>
                <a:gd name="T78" fmla="*/ 0 w 2463"/>
                <a:gd name="T79" fmla="*/ 0 h 3549"/>
                <a:gd name="T80" fmla="*/ 0 w 2463"/>
                <a:gd name="T81" fmla="*/ 0 h 3549"/>
                <a:gd name="T82" fmla="*/ 0 w 2463"/>
                <a:gd name="T83" fmla="*/ 0 h 3549"/>
                <a:gd name="T84" fmla="*/ 0 w 2463"/>
                <a:gd name="T85" fmla="*/ 0 h 3549"/>
                <a:gd name="T86" fmla="*/ 0 w 2463"/>
                <a:gd name="T87" fmla="*/ 0 h 3549"/>
                <a:gd name="T88" fmla="*/ 0 w 2463"/>
                <a:gd name="T89" fmla="*/ 0 h 3549"/>
                <a:gd name="T90" fmla="*/ 0 w 2463"/>
                <a:gd name="T91" fmla="*/ 0 h 3549"/>
                <a:gd name="T92" fmla="*/ 0 w 2463"/>
                <a:gd name="T93" fmla="*/ 0 h 3549"/>
                <a:gd name="T94" fmla="*/ 0 w 2463"/>
                <a:gd name="T95" fmla="*/ 0 h 3549"/>
                <a:gd name="T96" fmla="*/ 0 w 2463"/>
                <a:gd name="T97" fmla="*/ 0 h 3549"/>
                <a:gd name="T98" fmla="*/ 0 w 2463"/>
                <a:gd name="T99" fmla="*/ 0 h 3549"/>
                <a:gd name="T100" fmla="*/ 0 w 2463"/>
                <a:gd name="T101" fmla="*/ 0 h 3549"/>
                <a:gd name="T102" fmla="*/ 0 w 2463"/>
                <a:gd name="T103" fmla="*/ 0 h 3549"/>
                <a:gd name="T104" fmla="*/ 0 w 2463"/>
                <a:gd name="T105" fmla="*/ 0 h 3549"/>
                <a:gd name="T106" fmla="*/ 0 w 2463"/>
                <a:gd name="T107" fmla="*/ 0 h 3549"/>
                <a:gd name="T108" fmla="*/ 0 w 2463"/>
                <a:gd name="T109" fmla="*/ 0 h 3549"/>
                <a:gd name="T110" fmla="*/ 0 w 2463"/>
                <a:gd name="T111" fmla="*/ 0 h 3549"/>
                <a:gd name="T112" fmla="*/ 0 w 2463"/>
                <a:gd name="T113" fmla="*/ 0 h 3549"/>
                <a:gd name="T114" fmla="*/ 0 w 2463"/>
                <a:gd name="T115" fmla="*/ 0 h 3549"/>
                <a:gd name="T116" fmla="*/ 0 w 2463"/>
                <a:gd name="T117" fmla="*/ 0 h 35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3"/>
                <a:gd name="T178" fmla="*/ 0 h 3549"/>
                <a:gd name="T179" fmla="*/ 2463 w 2463"/>
                <a:gd name="T180" fmla="*/ 3549 h 35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3" h="3549">
                  <a:moveTo>
                    <a:pt x="1785" y="0"/>
                  </a:moveTo>
                  <a:lnTo>
                    <a:pt x="1789" y="29"/>
                  </a:lnTo>
                  <a:lnTo>
                    <a:pt x="1794" y="57"/>
                  </a:lnTo>
                  <a:lnTo>
                    <a:pt x="1799" y="86"/>
                  </a:lnTo>
                  <a:lnTo>
                    <a:pt x="1806" y="112"/>
                  </a:lnTo>
                  <a:lnTo>
                    <a:pt x="1812" y="138"/>
                  </a:lnTo>
                  <a:lnTo>
                    <a:pt x="1820" y="162"/>
                  </a:lnTo>
                  <a:lnTo>
                    <a:pt x="1828" y="185"/>
                  </a:lnTo>
                  <a:lnTo>
                    <a:pt x="1835" y="206"/>
                  </a:lnTo>
                  <a:lnTo>
                    <a:pt x="1849" y="243"/>
                  </a:lnTo>
                  <a:lnTo>
                    <a:pt x="1860" y="271"/>
                  </a:lnTo>
                  <a:lnTo>
                    <a:pt x="1869" y="289"/>
                  </a:lnTo>
                  <a:lnTo>
                    <a:pt x="1872" y="294"/>
                  </a:lnTo>
                  <a:lnTo>
                    <a:pt x="1880" y="299"/>
                  </a:lnTo>
                  <a:lnTo>
                    <a:pt x="1902" y="308"/>
                  </a:lnTo>
                  <a:lnTo>
                    <a:pt x="1917" y="313"/>
                  </a:lnTo>
                  <a:lnTo>
                    <a:pt x="1934" y="320"/>
                  </a:lnTo>
                  <a:lnTo>
                    <a:pt x="1954" y="325"/>
                  </a:lnTo>
                  <a:lnTo>
                    <a:pt x="1975" y="329"/>
                  </a:lnTo>
                  <a:lnTo>
                    <a:pt x="1982" y="345"/>
                  </a:lnTo>
                  <a:lnTo>
                    <a:pt x="1991" y="360"/>
                  </a:lnTo>
                  <a:lnTo>
                    <a:pt x="2000" y="374"/>
                  </a:lnTo>
                  <a:lnTo>
                    <a:pt x="2008" y="388"/>
                  </a:lnTo>
                  <a:lnTo>
                    <a:pt x="2018" y="400"/>
                  </a:lnTo>
                  <a:lnTo>
                    <a:pt x="2028" y="411"/>
                  </a:lnTo>
                  <a:lnTo>
                    <a:pt x="2032" y="415"/>
                  </a:lnTo>
                  <a:lnTo>
                    <a:pt x="2038" y="419"/>
                  </a:lnTo>
                  <a:lnTo>
                    <a:pt x="2042" y="422"/>
                  </a:lnTo>
                  <a:lnTo>
                    <a:pt x="2048" y="424"/>
                  </a:lnTo>
                  <a:lnTo>
                    <a:pt x="2070" y="432"/>
                  </a:lnTo>
                  <a:lnTo>
                    <a:pt x="2098" y="439"/>
                  </a:lnTo>
                  <a:lnTo>
                    <a:pt x="2128" y="445"/>
                  </a:lnTo>
                  <a:lnTo>
                    <a:pt x="2160" y="450"/>
                  </a:lnTo>
                  <a:lnTo>
                    <a:pt x="2175" y="451"/>
                  </a:lnTo>
                  <a:lnTo>
                    <a:pt x="2190" y="452"/>
                  </a:lnTo>
                  <a:lnTo>
                    <a:pt x="2204" y="452"/>
                  </a:lnTo>
                  <a:lnTo>
                    <a:pt x="2217" y="451"/>
                  </a:lnTo>
                  <a:lnTo>
                    <a:pt x="2228" y="449"/>
                  </a:lnTo>
                  <a:lnTo>
                    <a:pt x="2238" y="447"/>
                  </a:lnTo>
                  <a:lnTo>
                    <a:pt x="2242" y="445"/>
                  </a:lnTo>
                  <a:lnTo>
                    <a:pt x="2247" y="442"/>
                  </a:lnTo>
                  <a:lnTo>
                    <a:pt x="2250" y="440"/>
                  </a:lnTo>
                  <a:lnTo>
                    <a:pt x="2252" y="437"/>
                  </a:lnTo>
                  <a:lnTo>
                    <a:pt x="2264" y="423"/>
                  </a:lnTo>
                  <a:lnTo>
                    <a:pt x="2278" y="407"/>
                  </a:lnTo>
                  <a:lnTo>
                    <a:pt x="2295" y="389"/>
                  </a:lnTo>
                  <a:lnTo>
                    <a:pt x="2313" y="373"/>
                  </a:lnTo>
                  <a:lnTo>
                    <a:pt x="2323" y="365"/>
                  </a:lnTo>
                  <a:lnTo>
                    <a:pt x="2333" y="359"/>
                  </a:lnTo>
                  <a:lnTo>
                    <a:pt x="2344" y="353"/>
                  </a:lnTo>
                  <a:lnTo>
                    <a:pt x="2353" y="349"/>
                  </a:lnTo>
                  <a:lnTo>
                    <a:pt x="2363" y="346"/>
                  </a:lnTo>
                  <a:lnTo>
                    <a:pt x="2374" y="345"/>
                  </a:lnTo>
                  <a:lnTo>
                    <a:pt x="2384" y="345"/>
                  </a:lnTo>
                  <a:lnTo>
                    <a:pt x="2394" y="348"/>
                  </a:lnTo>
                  <a:lnTo>
                    <a:pt x="2411" y="354"/>
                  </a:lnTo>
                  <a:lnTo>
                    <a:pt x="2427" y="361"/>
                  </a:lnTo>
                  <a:lnTo>
                    <a:pt x="2442" y="368"/>
                  </a:lnTo>
                  <a:lnTo>
                    <a:pt x="2451" y="375"/>
                  </a:lnTo>
                  <a:lnTo>
                    <a:pt x="2456" y="379"/>
                  </a:lnTo>
                  <a:lnTo>
                    <a:pt x="2459" y="384"/>
                  </a:lnTo>
                  <a:lnTo>
                    <a:pt x="2461" y="388"/>
                  </a:lnTo>
                  <a:lnTo>
                    <a:pt x="2462" y="394"/>
                  </a:lnTo>
                  <a:lnTo>
                    <a:pt x="2463" y="399"/>
                  </a:lnTo>
                  <a:lnTo>
                    <a:pt x="2462" y="404"/>
                  </a:lnTo>
                  <a:lnTo>
                    <a:pt x="2460" y="411"/>
                  </a:lnTo>
                  <a:lnTo>
                    <a:pt x="2458" y="417"/>
                  </a:lnTo>
                  <a:lnTo>
                    <a:pt x="2453" y="425"/>
                  </a:lnTo>
                  <a:lnTo>
                    <a:pt x="2448" y="432"/>
                  </a:lnTo>
                  <a:lnTo>
                    <a:pt x="2442" y="437"/>
                  </a:lnTo>
                  <a:lnTo>
                    <a:pt x="2434" y="444"/>
                  </a:lnTo>
                  <a:lnTo>
                    <a:pt x="2416" y="454"/>
                  </a:lnTo>
                  <a:lnTo>
                    <a:pt x="2398" y="463"/>
                  </a:lnTo>
                  <a:lnTo>
                    <a:pt x="2360" y="479"/>
                  </a:lnTo>
                  <a:lnTo>
                    <a:pt x="2329" y="495"/>
                  </a:lnTo>
                  <a:lnTo>
                    <a:pt x="2324" y="499"/>
                  </a:lnTo>
                  <a:lnTo>
                    <a:pt x="2319" y="503"/>
                  </a:lnTo>
                  <a:lnTo>
                    <a:pt x="2314" y="509"/>
                  </a:lnTo>
                  <a:lnTo>
                    <a:pt x="2311" y="515"/>
                  </a:lnTo>
                  <a:lnTo>
                    <a:pt x="2304" y="530"/>
                  </a:lnTo>
                  <a:lnTo>
                    <a:pt x="2300" y="547"/>
                  </a:lnTo>
                  <a:lnTo>
                    <a:pt x="2292" y="584"/>
                  </a:lnTo>
                  <a:lnTo>
                    <a:pt x="2285" y="623"/>
                  </a:lnTo>
                  <a:lnTo>
                    <a:pt x="2278" y="644"/>
                  </a:lnTo>
                  <a:lnTo>
                    <a:pt x="2270" y="667"/>
                  </a:lnTo>
                  <a:lnTo>
                    <a:pt x="2260" y="691"/>
                  </a:lnTo>
                  <a:lnTo>
                    <a:pt x="2249" y="715"/>
                  </a:lnTo>
                  <a:lnTo>
                    <a:pt x="2228" y="757"/>
                  </a:lnTo>
                  <a:lnTo>
                    <a:pt x="2214" y="783"/>
                  </a:lnTo>
                  <a:lnTo>
                    <a:pt x="2213" y="785"/>
                  </a:lnTo>
                  <a:lnTo>
                    <a:pt x="2213" y="786"/>
                  </a:lnTo>
                  <a:lnTo>
                    <a:pt x="2213" y="789"/>
                  </a:lnTo>
                  <a:lnTo>
                    <a:pt x="2214" y="791"/>
                  </a:lnTo>
                  <a:lnTo>
                    <a:pt x="2217" y="794"/>
                  </a:lnTo>
                  <a:lnTo>
                    <a:pt x="2223" y="797"/>
                  </a:lnTo>
                  <a:lnTo>
                    <a:pt x="2214" y="804"/>
                  </a:lnTo>
                  <a:lnTo>
                    <a:pt x="2208" y="810"/>
                  </a:lnTo>
                  <a:lnTo>
                    <a:pt x="2201" y="819"/>
                  </a:lnTo>
                  <a:lnTo>
                    <a:pt x="2194" y="828"/>
                  </a:lnTo>
                  <a:lnTo>
                    <a:pt x="2187" y="841"/>
                  </a:lnTo>
                  <a:lnTo>
                    <a:pt x="2178" y="853"/>
                  </a:lnTo>
                  <a:lnTo>
                    <a:pt x="2168" y="864"/>
                  </a:lnTo>
                  <a:lnTo>
                    <a:pt x="2157" y="873"/>
                  </a:lnTo>
                  <a:lnTo>
                    <a:pt x="2147" y="883"/>
                  </a:lnTo>
                  <a:lnTo>
                    <a:pt x="2136" y="892"/>
                  </a:lnTo>
                  <a:lnTo>
                    <a:pt x="2124" y="901"/>
                  </a:lnTo>
                  <a:lnTo>
                    <a:pt x="2112" y="907"/>
                  </a:lnTo>
                  <a:lnTo>
                    <a:pt x="2088" y="921"/>
                  </a:lnTo>
                  <a:lnTo>
                    <a:pt x="2065" y="932"/>
                  </a:lnTo>
                  <a:lnTo>
                    <a:pt x="2045" y="941"/>
                  </a:lnTo>
                  <a:lnTo>
                    <a:pt x="2028" y="950"/>
                  </a:lnTo>
                  <a:lnTo>
                    <a:pt x="2021" y="952"/>
                  </a:lnTo>
                  <a:lnTo>
                    <a:pt x="2014" y="952"/>
                  </a:lnTo>
                  <a:lnTo>
                    <a:pt x="2006" y="951"/>
                  </a:lnTo>
                  <a:lnTo>
                    <a:pt x="1999" y="947"/>
                  </a:lnTo>
                  <a:lnTo>
                    <a:pt x="1991" y="943"/>
                  </a:lnTo>
                  <a:lnTo>
                    <a:pt x="1984" y="938"/>
                  </a:lnTo>
                  <a:lnTo>
                    <a:pt x="1977" y="930"/>
                  </a:lnTo>
                  <a:lnTo>
                    <a:pt x="1970" y="922"/>
                  </a:lnTo>
                  <a:lnTo>
                    <a:pt x="1956" y="904"/>
                  </a:lnTo>
                  <a:lnTo>
                    <a:pt x="1944" y="884"/>
                  </a:lnTo>
                  <a:lnTo>
                    <a:pt x="1934" y="865"/>
                  </a:lnTo>
                  <a:lnTo>
                    <a:pt x="1926" y="847"/>
                  </a:lnTo>
                  <a:lnTo>
                    <a:pt x="1921" y="839"/>
                  </a:lnTo>
                  <a:lnTo>
                    <a:pt x="1916" y="831"/>
                  </a:lnTo>
                  <a:lnTo>
                    <a:pt x="1909" y="824"/>
                  </a:lnTo>
                  <a:lnTo>
                    <a:pt x="1902" y="818"/>
                  </a:lnTo>
                  <a:lnTo>
                    <a:pt x="1894" y="813"/>
                  </a:lnTo>
                  <a:lnTo>
                    <a:pt x="1885" y="807"/>
                  </a:lnTo>
                  <a:lnTo>
                    <a:pt x="1876" y="802"/>
                  </a:lnTo>
                  <a:lnTo>
                    <a:pt x="1867" y="798"/>
                  </a:lnTo>
                  <a:lnTo>
                    <a:pt x="1847" y="791"/>
                  </a:lnTo>
                  <a:lnTo>
                    <a:pt x="1829" y="786"/>
                  </a:lnTo>
                  <a:lnTo>
                    <a:pt x="1811" y="784"/>
                  </a:lnTo>
                  <a:lnTo>
                    <a:pt x="1798" y="783"/>
                  </a:lnTo>
                  <a:lnTo>
                    <a:pt x="1791" y="782"/>
                  </a:lnTo>
                  <a:lnTo>
                    <a:pt x="1783" y="780"/>
                  </a:lnTo>
                  <a:lnTo>
                    <a:pt x="1774" y="777"/>
                  </a:lnTo>
                  <a:lnTo>
                    <a:pt x="1766" y="771"/>
                  </a:lnTo>
                  <a:lnTo>
                    <a:pt x="1744" y="759"/>
                  </a:lnTo>
                  <a:lnTo>
                    <a:pt x="1721" y="744"/>
                  </a:lnTo>
                  <a:lnTo>
                    <a:pt x="1696" y="727"/>
                  </a:lnTo>
                  <a:lnTo>
                    <a:pt x="1672" y="710"/>
                  </a:lnTo>
                  <a:lnTo>
                    <a:pt x="1647" y="694"/>
                  </a:lnTo>
                  <a:lnTo>
                    <a:pt x="1625" y="681"/>
                  </a:lnTo>
                  <a:lnTo>
                    <a:pt x="1614" y="675"/>
                  </a:lnTo>
                  <a:lnTo>
                    <a:pt x="1605" y="671"/>
                  </a:lnTo>
                  <a:lnTo>
                    <a:pt x="1595" y="668"/>
                  </a:lnTo>
                  <a:lnTo>
                    <a:pt x="1585" y="666"/>
                  </a:lnTo>
                  <a:lnTo>
                    <a:pt x="1576" y="666"/>
                  </a:lnTo>
                  <a:lnTo>
                    <a:pt x="1568" y="666"/>
                  </a:lnTo>
                  <a:lnTo>
                    <a:pt x="1559" y="666"/>
                  </a:lnTo>
                  <a:lnTo>
                    <a:pt x="1551" y="668"/>
                  </a:lnTo>
                  <a:lnTo>
                    <a:pt x="1536" y="672"/>
                  </a:lnTo>
                  <a:lnTo>
                    <a:pt x="1522" y="679"/>
                  </a:lnTo>
                  <a:lnTo>
                    <a:pt x="1509" y="686"/>
                  </a:lnTo>
                  <a:lnTo>
                    <a:pt x="1497" y="693"/>
                  </a:lnTo>
                  <a:lnTo>
                    <a:pt x="1491" y="698"/>
                  </a:lnTo>
                  <a:lnTo>
                    <a:pt x="1486" y="706"/>
                  </a:lnTo>
                  <a:lnTo>
                    <a:pt x="1481" y="716"/>
                  </a:lnTo>
                  <a:lnTo>
                    <a:pt x="1476" y="728"/>
                  </a:lnTo>
                  <a:lnTo>
                    <a:pt x="1467" y="757"/>
                  </a:lnTo>
                  <a:lnTo>
                    <a:pt x="1459" y="791"/>
                  </a:lnTo>
                  <a:lnTo>
                    <a:pt x="1451" y="828"/>
                  </a:lnTo>
                  <a:lnTo>
                    <a:pt x="1444" y="866"/>
                  </a:lnTo>
                  <a:lnTo>
                    <a:pt x="1436" y="903"/>
                  </a:lnTo>
                  <a:lnTo>
                    <a:pt x="1426" y="937"/>
                  </a:lnTo>
                  <a:lnTo>
                    <a:pt x="1422" y="952"/>
                  </a:lnTo>
                  <a:lnTo>
                    <a:pt x="1419" y="966"/>
                  </a:lnTo>
                  <a:lnTo>
                    <a:pt x="1416" y="980"/>
                  </a:lnTo>
                  <a:lnTo>
                    <a:pt x="1415" y="992"/>
                  </a:lnTo>
                  <a:lnTo>
                    <a:pt x="1415" y="1004"/>
                  </a:lnTo>
                  <a:lnTo>
                    <a:pt x="1415" y="1016"/>
                  </a:lnTo>
                  <a:lnTo>
                    <a:pt x="1417" y="1026"/>
                  </a:lnTo>
                  <a:lnTo>
                    <a:pt x="1420" y="1035"/>
                  </a:lnTo>
                  <a:lnTo>
                    <a:pt x="1422" y="1043"/>
                  </a:lnTo>
                  <a:lnTo>
                    <a:pt x="1426" y="1051"/>
                  </a:lnTo>
                  <a:lnTo>
                    <a:pt x="1430" y="1056"/>
                  </a:lnTo>
                  <a:lnTo>
                    <a:pt x="1436" y="1062"/>
                  </a:lnTo>
                  <a:lnTo>
                    <a:pt x="1442" y="1066"/>
                  </a:lnTo>
                  <a:lnTo>
                    <a:pt x="1449" y="1068"/>
                  </a:lnTo>
                  <a:lnTo>
                    <a:pt x="1457" y="1070"/>
                  </a:lnTo>
                  <a:lnTo>
                    <a:pt x="1465" y="1070"/>
                  </a:lnTo>
                  <a:lnTo>
                    <a:pt x="1483" y="1072"/>
                  </a:lnTo>
                  <a:lnTo>
                    <a:pt x="1503" y="1075"/>
                  </a:lnTo>
                  <a:lnTo>
                    <a:pt x="1524" y="1078"/>
                  </a:lnTo>
                  <a:lnTo>
                    <a:pt x="1546" y="1083"/>
                  </a:lnTo>
                  <a:lnTo>
                    <a:pt x="1567" y="1090"/>
                  </a:lnTo>
                  <a:lnTo>
                    <a:pt x="1585" y="1098"/>
                  </a:lnTo>
                  <a:lnTo>
                    <a:pt x="1593" y="1102"/>
                  </a:lnTo>
                  <a:lnTo>
                    <a:pt x="1600" y="1106"/>
                  </a:lnTo>
                  <a:lnTo>
                    <a:pt x="1607" y="1111"/>
                  </a:lnTo>
                  <a:lnTo>
                    <a:pt x="1612" y="1116"/>
                  </a:lnTo>
                  <a:lnTo>
                    <a:pt x="1634" y="1137"/>
                  </a:lnTo>
                  <a:lnTo>
                    <a:pt x="1659" y="1159"/>
                  </a:lnTo>
                  <a:lnTo>
                    <a:pt x="1673" y="1169"/>
                  </a:lnTo>
                  <a:lnTo>
                    <a:pt x="1688" y="1179"/>
                  </a:lnTo>
                  <a:lnTo>
                    <a:pt x="1705" y="1187"/>
                  </a:lnTo>
                  <a:lnTo>
                    <a:pt x="1721" y="1192"/>
                  </a:lnTo>
                  <a:lnTo>
                    <a:pt x="1730" y="1197"/>
                  </a:lnTo>
                  <a:lnTo>
                    <a:pt x="1738" y="1203"/>
                  </a:lnTo>
                  <a:lnTo>
                    <a:pt x="1747" y="1211"/>
                  </a:lnTo>
                  <a:lnTo>
                    <a:pt x="1756" y="1222"/>
                  </a:lnTo>
                  <a:lnTo>
                    <a:pt x="1764" y="1234"/>
                  </a:lnTo>
                  <a:lnTo>
                    <a:pt x="1772" y="1247"/>
                  </a:lnTo>
                  <a:lnTo>
                    <a:pt x="1780" y="1262"/>
                  </a:lnTo>
                  <a:lnTo>
                    <a:pt x="1786" y="1276"/>
                  </a:lnTo>
                  <a:lnTo>
                    <a:pt x="1793" y="1292"/>
                  </a:lnTo>
                  <a:lnTo>
                    <a:pt x="1798" y="1308"/>
                  </a:lnTo>
                  <a:lnTo>
                    <a:pt x="1803" y="1323"/>
                  </a:lnTo>
                  <a:lnTo>
                    <a:pt x="1806" y="1337"/>
                  </a:lnTo>
                  <a:lnTo>
                    <a:pt x="1807" y="1351"/>
                  </a:lnTo>
                  <a:lnTo>
                    <a:pt x="1808" y="1364"/>
                  </a:lnTo>
                  <a:lnTo>
                    <a:pt x="1807" y="1375"/>
                  </a:lnTo>
                  <a:lnTo>
                    <a:pt x="1804" y="1385"/>
                  </a:lnTo>
                  <a:lnTo>
                    <a:pt x="1799" y="1393"/>
                  </a:lnTo>
                  <a:lnTo>
                    <a:pt x="1793" y="1399"/>
                  </a:lnTo>
                  <a:lnTo>
                    <a:pt x="1785" y="1406"/>
                  </a:lnTo>
                  <a:lnTo>
                    <a:pt x="1777" y="1410"/>
                  </a:lnTo>
                  <a:lnTo>
                    <a:pt x="1766" y="1414"/>
                  </a:lnTo>
                  <a:lnTo>
                    <a:pt x="1754" y="1419"/>
                  </a:lnTo>
                  <a:lnTo>
                    <a:pt x="1742" y="1421"/>
                  </a:lnTo>
                  <a:lnTo>
                    <a:pt x="1729" y="1423"/>
                  </a:lnTo>
                  <a:lnTo>
                    <a:pt x="1700" y="1425"/>
                  </a:lnTo>
                  <a:lnTo>
                    <a:pt x="1672" y="1426"/>
                  </a:lnTo>
                  <a:lnTo>
                    <a:pt x="1644" y="1425"/>
                  </a:lnTo>
                  <a:lnTo>
                    <a:pt x="1619" y="1423"/>
                  </a:lnTo>
                  <a:lnTo>
                    <a:pt x="1597" y="1422"/>
                  </a:lnTo>
                  <a:lnTo>
                    <a:pt x="1582" y="1422"/>
                  </a:lnTo>
                  <a:lnTo>
                    <a:pt x="1575" y="1423"/>
                  </a:lnTo>
                  <a:lnTo>
                    <a:pt x="1570" y="1425"/>
                  </a:lnTo>
                  <a:lnTo>
                    <a:pt x="1564" y="1427"/>
                  </a:lnTo>
                  <a:lnTo>
                    <a:pt x="1561" y="1431"/>
                  </a:lnTo>
                  <a:lnTo>
                    <a:pt x="1558" y="1435"/>
                  </a:lnTo>
                  <a:lnTo>
                    <a:pt x="1555" y="1439"/>
                  </a:lnTo>
                  <a:lnTo>
                    <a:pt x="1552" y="1446"/>
                  </a:lnTo>
                  <a:lnTo>
                    <a:pt x="1550" y="1452"/>
                  </a:lnTo>
                  <a:lnTo>
                    <a:pt x="1546" y="1468"/>
                  </a:lnTo>
                  <a:lnTo>
                    <a:pt x="1541" y="1487"/>
                  </a:lnTo>
                  <a:lnTo>
                    <a:pt x="1538" y="1498"/>
                  </a:lnTo>
                  <a:lnTo>
                    <a:pt x="1534" y="1510"/>
                  </a:lnTo>
                  <a:lnTo>
                    <a:pt x="1530" y="1523"/>
                  </a:lnTo>
                  <a:lnTo>
                    <a:pt x="1523" y="1536"/>
                  </a:lnTo>
                  <a:lnTo>
                    <a:pt x="1509" y="1563"/>
                  </a:lnTo>
                  <a:lnTo>
                    <a:pt x="1493" y="1592"/>
                  </a:lnTo>
                  <a:lnTo>
                    <a:pt x="1476" y="1618"/>
                  </a:lnTo>
                  <a:lnTo>
                    <a:pt x="1462" y="1644"/>
                  </a:lnTo>
                  <a:lnTo>
                    <a:pt x="1449" y="1667"/>
                  </a:lnTo>
                  <a:lnTo>
                    <a:pt x="1439" y="1685"/>
                  </a:lnTo>
                  <a:lnTo>
                    <a:pt x="1438" y="1690"/>
                  </a:lnTo>
                  <a:lnTo>
                    <a:pt x="1437" y="1695"/>
                  </a:lnTo>
                  <a:lnTo>
                    <a:pt x="1436" y="1701"/>
                  </a:lnTo>
                  <a:lnTo>
                    <a:pt x="1437" y="1707"/>
                  </a:lnTo>
                  <a:lnTo>
                    <a:pt x="1438" y="1720"/>
                  </a:lnTo>
                  <a:lnTo>
                    <a:pt x="1441" y="1735"/>
                  </a:lnTo>
                  <a:lnTo>
                    <a:pt x="1446" y="1752"/>
                  </a:lnTo>
                  <a:lnTo>
                    <a:pt x="1452" y="1768"/>
                  </a:lnTo>
                  <a:lnTo>
                    <a:pt x="1459" y="1785"/>
                  </a:lnTo>
                  <a:lnTo>
                    <a:pt x="1465" y="1803"/>
                  </a:lnTo>
                  <a:lnTo>
                    <a:pt x="1481" y="1838"/>
                  </a:lnTo>
                  <a:lnTo>
                    <a:pt x="1496" y="1870"/>
                  </a:lnTo>
                  <a:lnTo>
                    <a:pt x="1509" y="1897"/>
                  </a:lnTo>
                  <a:lnTo>
                    <a:pt x="1516" y="1916"/>
                  </a:lnTo>
                  <a:lnTo>
                    <a:pt x="1521" y="1930"/>
                  </a:lnTo>
                  <a:lnTo>
                    <a:pt x="1527" y="1944"/>
                  </a:lnTo>
                  <a:lnTo>
                    <a:pt x="1531" y="1952"/>
                  </a:lnTo>
                  <a:lnTo>
                    <a:pt x="1535" y="1958"/>
                  </a:lnTo>
                  <a:lnTo>
                    <a:pt x="1539" y="1965"/>
                  </a:lnTo>
                  <a:lnTo>
                    <a:pt x="1545" y="1970"/>
                  </a:lnTo>
                  <a:lnTo>
                    <a:pt x="1551" y="1977"/>
                  </a:lnTo>
                  <a:lnTo>
                    <a:pt x="1559" y="1982"/>
                  </a:lnTo>
                  <a:lnTo>
                    <a:pt x="1568" y="1987"/>
                  </a:lnTo>
                  <a:lnTo>
                    <a:pt x="1577" y="1992"/>
                  </a:lnTo>
                  <a:lnTo>
                    <a:pt x="1588" y="1997"/>
                  </a:lnTo>
                  <a:lnTo>
                    <a:pt x="1601" y="2000"/>
                  </a:lnTo>
                  <a:lnTo>
                    <a:pt x="1615" y="2003"/>
                  </a:lnTo>
                  <a:lnTo>
                    <a:pt x="1632" y="2005"/>
                  </a:lnTo>
                  <a:lnTo>
                    <a:pt x="1639" y="2007"/>
                  </a:lnTo>
                  <a:lnTo>
                    <a:pt x="1648" y="2010"/>
                  </a:lnTo>
                  <a:lnTo>
                    <a:pt x="1656" y="2013"/>
                  </a:lnTo>
                  <a:lnTo>
                    <a:pt x="1663" y="2016"/>
                  </a:lnTo>
                  <a:lnTo>
                    <a:pt x="1678" y="2025"/>
                  </a:lnTo>
                  <a:lnTo>
                    <a:pt x="1691" y="2036"/>
                  </a:lnTo>
                  <a:lnTo>
                    <a:pt x="1703" y="2049"/>
                  </a:lnTo>
                  <a:lnTo>
                    <a:pt x="1713" y="2062"/>
                  </a:lnTo>
                  <a:lnTo>
                    <a:pt x="1723" y="2076"/>
                  </a:lnTo>
                  <a:lnTo>
                    <a:pt x="1732" y="2090"/>
                  </a:lnTo>
                  <a:lnTo>
                    <a:pt x="1747" y="2118"/>
                  </a:lnTo>
                  <a:lnTo>
                    <a:pt x="1757" y="2142"/>
                  </a:lnTo>
                  <a:lnTo>
                    <a:pt x="1764" y="2160"/>
                  </a:lnTo>
                  <a:lnTo>
                    <a:pt x="1766" y="2166"/>
                  </a:lnTo>
                  <a:lnTo>
                    <a:pt x="1760" y="2175"/>
                  </a:lnTo>
                  <a:lnTo>
                    <a:pt x="1745" y="2199"/>
                  </a:lnTo>
                  <a:lnTo>
                    <a:pt x="1734" y="2213"/>
                  </a:lnTo>
                  <a:lnTo>
                    <a:pt x="1722" y="2228"/>
                  </a:lnTo>
                  <a:lnTo>
                    <a:pt x="1709" y="2242"/>
                  </a:lnTo>
                  <a:lnTo>
                    <a:pt x="1695" y="2256"/>
                  </a:lnTo>
                  <a:lnTo>
                    <a:pt x="1688" y="2261"/>
                  </a:lnTo>
                  <a:lnTo>
                    <a:pt x="1684" y="2267"/>
                  </a:lnTo>
                  <a:lnTo>
                    <a:pt x="1681" y="2273"/>
                  </a:lnTo>
                  <a:lnTo>
                    <a:pt x="1679" y="2279"/>
                  </a:lnTo>
                  <a:lnTo>
                    <a:pt x="1678" y="2285"/>
                  </a:lnTo>
                  <a:lnTo>
                    <a:pt x="1678" y="2291"/>
                  </a:lnTo>
                  <a:lnTo>
                    <a:pt x="1678" y="2298"/>
                  </a:lnTo>
                  <a:lnTo>
                    <a:pt x="1680" y="2306"/>
                  </a:lnTo>
                  <a:lnTo>
                    <a:pt x="1690" y="2338"/>
                  </a:lnTo>
                  <a:lnTo>
                    <a:pt x="1701" y="2384"/>
                  </a:lnTo>
                  <a:lnTo>
                    <a:pt x="1707" y="2409"/>
                  </a:lnTo>
                  <a:lnTo>
                    <a:pt x="1711" y="2434"/>
                  </a:lnTo>
                  <a:lnTo>
                    <a:pt x="1717" y="2458"/>
                  </a:lnTo>
                  <a:lnTo>
                    <a:pt x="1723" y="2482"/>
                  </a:lnTo>
                  <a:lnTo>
                    <a:pt x="1728" y="2494"/>
                  </a:lnTo>
                  <a:lnTo>
                    <a:pt x="1732" y="2506"/>
                  </a:lnTo>
                  <a:lnTo>
                    <a:pt x="1737" y="2517"/>
                  </a:lnTo>
                  <a:lnTo>
                    <a:pt x="1744" y="2529"/>
                  </a:lnTo>
                  <a:lnTo>
                    <a:pt x="1752" y="2541"/>
                  </a:lnTo>
                  <a:lnTo>
                    <a:pt x="1759" y="2552"/>
                  </a:lnTo>
                  <a:lnTo>
                    <a:pt x="1768" y="2563"/>
                  </a:lnTo>
                  <a:lnTo>
                    <a:pt x="1779" y="2575"/>
                  </a:lnTo>
                  <a:lnTo>
                    <a:pt x="1790" y="2589"/>
                  </a:lnTo>
                  <a:lnTo>
                    <a:pt x="1799" y="2604"/>
                  </a:lnTo>
                  <a:lnTo>
                    <a:pt x="1810" y="2621"/>
                  </a:lnTo>
                  <a:lnTo>
                    <a:pt x="1820" y="2640"/>
                  </a:lnTo>
                  <a:lnTo>
                    <a:pt x="1830" y="2658"/>
                  </a:lnTo>
                  <a:lnTo>
                    <a:pt x="1839" y="2679"/>
                  </a:lnTo>
                  <a:lnTo>
                    <a:pt x="1847" y="2700"/>
                  </a:lnTo>
                  <a:lnTo>
                    <a:pt x="1855" y="2720"/>
                  </a:lnTo>
                  <a:lnTo>
                    <a:pt x="1870" y="2759"/>
                  </a:lnTo>
                  <a:lnTo>
                    <a:pt x="1881" y="2795"/>
                  </a:lnTo>
                  <a:lnTo>
                    <a:pt x="1890" y="2825"/>
                  </a:lnTo>
                  <a:lnTo>
                    <a:pt x="1894" y="2844"/>
                  </a:lnTo>
                  <a:lnTo>
                    <a:pt x="1894" y="2853"/>
                  </a:lnTo>
                  <a:lnTo>
                    <a:pt x="1894" y="2865"/>
                  </a:lnTo>
                  <a:lnTo>
                    <a:pt x="1893" y="2879"/>
                  </a:lnTo>
                  <a:lnTo>
                    <a:pt x="1892" y="2895"/>
                  </a:lnTo>
                  <a:lnTo>
                    <a:pt x="1886" y="2931"/>
                  </a:lnTo>
                  <a:lnTo>
                    <a:pt x="1880" y="2971"/>
                  </a:lnTo>
                  <a:lnTo>
                    <a:pt x="1873" y="3010"/>
                  </a:lnTo>
                  <a:lnTo>
                    <a:pt x="1868" y="3045"/>
                  </a:lnTo>
                  <a:lnTo>
                    <a:pt x="1864" y="3072"/>
                  </a:lnTo>
                  <a:lnTo>
                    <a:pt x="1861" y="3088"/>
                  </a:lnTo>
                  <a:lnTo>
                    <a:pt x="1864" y="3100"/>
                  </a:lnTo>
                  <a:lnTo>
                    <a:pt x="1867" y="3116"/>
                  </a:lnTo>
                  <a:lnTo>
                    <a:pt x="1872" y="3136"/>
                  </a:lnTo>
                  <a:lnTo>
                    <a:pt x="1878" y="3156"/>
                  </a:lnTo>
                  <a:lnTo>
                    <a:pt x="1889" y="3189"/>
                  </a:lnTo>
                  <a:lnTo>
                    <a:pt x="1894" y="3203"/>
                  </a:lnTo>
                  <a:lnTo>
                    <a:pt x="1898" y="3277"/>
                  </a:lnTo>
                  <a:lnTo>
                    <a:pt x="1880" y="3285"/>
                  </a:lnTo>
                  <a:lnTo>
                    <a:pt x="1865" y="3294"/>
                  </a:lnTo>
                  <a:lnTo>
                    <a:pt x="1853" y="3302"/>
                  </a:lnTo>
                  <a:lnTo>
                    <a:pt x="1843" y="3311"/>
                  </a:lnTo>
                  <a:lnTo>
                    <a:pt x="1830" y="3324"/>
                  </a:lnTo>
                  <a:lnTo>
                    <a:pt x="1826" y="3329"/>
                  </a:lnTo>
                  <a:lnTo>
                    <a:pt x="1819" y="3329"/>
                  </a:lnTo>
                  <a:lnTo>
                    <a:pt x="1799" y="3329"/>
                  </a:lnTo>
                  <a:lnTo>
                    <a:pt x="1771" y="3329"/>
                  </a:lnTo>
                  <a:lnTo>
                    <a:pt x="1737" y="3331"/>
                  </a:lnTo>
                  <a:lnTo>
                    <a:pt x="1720" y="3332"/>
                  </a:lnTo>
                  <a:lnTo>
                    <a:pt x="1701" y="3335"/>
                  </a:lnTo>
                  <a:lnTo>
                    <a:pt x="1684" y="3338"/>
                  </a:lnTo>
                  <a:lnTo>
                    <a:pt x="1668" y="3342"/>
                  </a:lnTo>
                  <a:lnTo>
                    <a:pt x="1653" y="3347"/>
                  </a:lnTo>
                  <a:lnTo>
                    <a:pt x="1638" y="3354"/>
                  </a:lnTo>
                  <a:lnTo>
                    <a:pt x="1632" y="3358"/>
                  </a:lnTo>
                  <a:lnTo>
                    <a:pt x="1626" y="3361"/>
                  </a:lnTo>
                  <a:lnTo>
                    <a:pt x="1622" y="3366"/>
                  </a:lnTo>
                  <a:lnTo>
                    <a:pt x="1618" y="3371"/>
                  </a:lnTo>
                  <a:lnTo>
                    <a:pt x="1601" y="3392"/>
                  </a:lnTo>
                  <a:lnTo>
                    <a:pt x="1585" y="3417"/>
                  </a:lnTo>
                  <a:lnTo>
                    <a:pt x="1567" y="3441"/>
                  </a:lnTo>
                  <a:lnTo>
                    <a:pt x="1548" y="3463"/>
                  </a:lnTo>
                  <a:lnTo>
                    <a:pt x="1539" y="3472"/>
                  </a:lnTo>
                  <a:lnTo>
                    <a:pt x="1530" y="3481"/>
                  </a:lnTo>
                  <a:lnTo>
                    <a:pt x="1520" y="3487"/>
                  </a:lnTo>
                  <a:lnTo>
                    <a:pt x="1511" y="3492"/>
                  </a:lnTo>
                  <a:lnTo>
                    <a:pt x="1506" y="3494"/>
                  </a:lnTo>
                  <a:lnTo>
                    <a:pt x="1501" y="3494"/>
                  </a:lnTo>
                  <a:lnTo>
                    <a:pt x="1496" y="3495"/>
                  </a:lnTo>
                  <a:lnTo>
                    <a:pt x="1491" y="3494"/>
                  </a:lnTo>
                  <a:lnTo>
                    <a:pt x="1486" y="3493"/>
                  </a:lnTo>
                  <a:lnTo>
                    <a:pt x="1482" y="3492"/>
                  </a:lnTo>
                  <a:lnTo>
                    <a:pt x="1476" y="3489"/>
                  </a:lnTo>
                  <a:lnTo>
                    <a:pt x="1472" y="3485"/>
                  </a:lnTo>
                  <a:lnTo>
                    <a:pt x="1450" y="3467"/>
                  </a:lnTo>
                  <a:lnTo>
                    <a:pt x="1426" y="3445"/>
                  </a:lnTo>
                  <a:lnTo>
                    <a:pt x="1399" y="3421"/>
                  </a:lnTo>
                  <a:lnTo>
                    <a:pt x="1371" y="3398"/>
                  </a:lnTo>
                  <a:lnTo>
                    <a:pt x="1355" y="3387"/>
                  </a:lnTo>
                  <a:lnTo>
                    <a:pt x="1340" y="3378"/>
                  </a:lnTo>
                  <a:lnTo>
                    <a:pt x="1326" y="3368"/>
                  </a:lnTo>
                  <a:lnTo>
                    <a:pt x="1311" y="3361"/>
                  </a:lnTo>
                  <a:lnTo>
                    <a:pt x="1296" y="3355"/>
                  </a:lnTo>
                  <a:lnTo>
                    <a:pt x="1281" y="3351"/>
                  </a:lnTo>
                  <a:lnTo>
                    <a:pt x="1274" y="3349"/>
                  </a:lnTo>
                  <a:lnTo>
                    <a:pt x="1267" y="3349"/>
                  </a:lnTo>
                  <a:lnTo>
                    <a:pt x="1260" y="3349"/>
                  </a:lnTo>
                  <a:lnTo>
                    <a:pt x="1253" y="3349"/>
                  </a:lnTo>
                  <a:lnTo>
                    <a:pt x="1247" y="3351"/>
                  </a:lnTo>
                  <a:lnTo>
                    <a:pt x="1239" y="3354"/>
                  </a:lnTo>
                  <a:lnTo>
                    <a:pt x="1232" y="3358"/>
                  </a:lnTo>
                  <a:lnTo>
                    <a:pt x="1225" y="3362"/>
                  </a:lnTo>
                  <a:lnTo>
                    <a:pt x="1212" y="3373"/>
                  </a:lnTo>
                  <a:lnTo>
                    <a:pt x="1197" y="3388"/>
                  </a:lnTo>
                  <a:lnTo>
                    <a:pt x="1182" y="3405"/>
                  </a:lnTo>
                  <a:lnTo>
                    <a:pt x="1168" y="3422"/>
                  </a:lnTo>
                  <a:lnTo>
                    <a:pt x="1154" y="3442"/>
                  </a:lnTo>
                  <a:lnTo>
                    <a:pt x="1140" y="3460"/>
                  </a:lnTo>
                  <a:lnTo>
                    <a:pt x="1126" y="3479"/>
                  </a:lnTo>
                  <a:lnTo>
                    <a:pt x="1112" y="3497"/>
                  </a:lnTo>
                  <a:lnTo>
                    <a:pt x="1099" y="3514"/>
                  </a:lnTo>
                  <a:lnTo>
                    <a:pt x="1084" y="3527"/>
                  </a:lnTo>
                  <a:lnTo>
                    <a:pt x="1078" y="3533"/>
                  </a:lnTo>
                  <a:lnTo>
                    <a:pt x="1071" y="3537"/>
                  </a:lnTo>
                  <a:lnTo>
                    <a:pt x="1065" y="3542"/>
                  </a:lnTo>
                  <a:lnTo>
                    <a:pt x="1058" y="3545"/>
                  </a:lnTo>
                  <a:lnTo>
                    <a:pt x="1053" y="3547"/>
                  </a:lnTo>
                  <a:lnTo>
                    <a:pt x="1046" y="3549"/>
                  </a:lnTo>
                  <a:lnTo>
                    <a:pt x="1041" y="3548"/>
                  </a:lnTo>
                  <a:lnTo>
                    <a:pt x="1034" y="3547"/>
                  </a:lnTo>
                  <a:lnTo>
                    <a:pt x="1013" y="3540"/>
                  </a:lnTo>
                  <a:lnTo>
                    <a:pt x="995" y="3532"/>
                  </a:lnTo>
                  <a:lnTo>
                    <a:pt x="981" y="3526"/>
                  </a:lnTo>
                  <a:lnTo>
                    <a:pt x="969" y="3519"/>
                  </a:lnTo>
                  <a:lnTo>
                    <a:pt x="955" y="3509"/>
                  </a:lnTo>
                  <a:lnTo>
                    <a:pt x="952" y="3506"/>
                  </a:lnTo>
                  <a:lnTo>
                    <a:pt x="951" y="3515"/>
                  </a:lnTo>
                  <a:lnTo>
                    <a:pt x="946" y="3535"/>
                  </a:lnTo>
                  <a:lnTo>
                    <a:pt x="939" y="3517"/>
                  </a:lnTo>
                  <a:lnTo>
                    <a:pt x="932" y="3500"/>
                  </a:lnTo>
                  <a:lnTo>
                    <a:pt x="926" y="3489"/>
                  </a:lnTo>
                  <a:lnTo>
                    <a:pt x="919" y="3480"/>
                  </a:lnTo>
                  <a:lnTo>
                    <a:pt x="911" y="3467"/>
                  </a:lnTo>
                  <a:lnTo>
                    <a:pt x="903" y="3452"/>
                  </a:lnTo>
                  <a:lnTo>
                    <a:pt x="894" y="3434"/>
                  </a:lnTo>
                  <a:lnTo>
                    <a:pt x="886" y="3416"/>
                  </a:lnTo>
                  <a:lnTo>
                    <a:pt x="878" y="3398"/>
                  </a:lnTo>
                  <a:lnTo>
                    <a:pt x="870" y="3384"/>
                  </a:lnTo>
                  <a:lnTo>
                    <a:pt x="866" y="3379"/>
                  </a:lnTo>
                  <a:lnTo>
                    <a:pt x="861" y="3373"/>
                  </a:lnTo>
                  <a:lnTo>
                    <a:pt x="857" y="3370"/>
                  </a:lnTo>
                  <a:lnTo>
                    <a:pt x="853" y="3369"/>
                  </a:lnTo>
                  <a:lnTo>
                    <a:pt x="840" y="3363"/>
                  </a:lnTo>
                  <a:lnTo>
                    <a:pt x="819" y="3355"/>
                  </a:lnTo>
                  <a:lnTo>
                    <a:pt x="795" y="3343"/>
                  </a:lnTo>
                  <a:lnTo>
                    <a:pt x="768" y="3327"/>
                  </a:lnTo>
                  <a:lnTo>
                    <a:pt x="756" y="3319"/>
                  </a:lnTo>
                  <a:lnTo>
                    <a:pt x="744" y="3310"/>
                  </a:lnTo>
                  <a:lnTo>
                    <a:pt x="733" y="3301"/>
                  </a:lnTo>
                  <a:lnTo>
                    <a:pt x="723" y="3293"/>
                  </a:lnTo>
                  <a:lnTo>
                    <a:pt x="715" y="3284"/>
                  </a:lnTo>
                  <a:lnTo>
                    <a:pt x="711" y="3275"/>
                  </a:lnTo>
                  <a:lnTo>
                    <a:pt x="709" y="3270"/>
                  </a:lnTo>
                  <a:lnTo>
                    <a:pt x="708" y="3265"/>
                  </a:lnTo>
                  <a:lnTo>
                    <a:pt x="708" y="3261"/>
                  </a:lnTo>
                  <a:lnTo>
                    <a:pt x="709" y="3258"/>
                  </a:lnTo>
                  <a:lnTo>
                    <a:pt x="712" y="3241"/>
                  </a:lnTo>
                  <a:lnTo>
                    <a:pt x="714" y="3226"/>
                  </a:lnTo>
                  <a:lnTo>
                    <a:pt x="714" y="3220"/>
                  </a:lnTo>
                  <a:lnTo>
                    <a:pt x="714" y="3212"/>
                  </a:lnTo>
                  <a:lnTo>
                    <a:pt x="714" y="3206"/>
                  </a:lnTo>
                  <a:lnTo>
                    <a:pt x="712" y="3200"/>
                  </a:lnTo>
                  <a:lnTo>
                    <a:pt x="711" y="3194"/>
                  </a:lnTo>
                  <a:lnTo>
                    <a:pt x="708" y="3188"/>
                  </a:lnTo>
                  <a:lnTo>
                    <a:pt x="705" y="3184"/>
                  </a:lnTo>
                  <a:lnTo>
                    <a:pt x="700" y="3178"/>
                  </a:lnTo>
                  <a:lnTo>
                    <a:pt x="696" y="3174"/>
                  </a:lnTo>
                  <a:lnTo>
                    <a:pt x="689" y="3170"/>
                  </a:lnTo>
                  <a:lnTo>
                    <a:pt x="683" y="3166"/>
                  </a:lnTo>
                  <a:lnTo>
                    <a:pt x="675" y="3163"/>
                  </a:lnTo>
                  <a:lnTo>
                    <a:pt x="658" y="3156"/>
                  </a:lnTo>
                  <a:lnTo>
                    <a:pt x="638" y="3147"/>
                  </a:lnTo>
                  <a:lnTo>
                    <a:pt x="619" y="3136"/>
                  </a:lnTo>
                  <a:lnTo>
                    <a:pt x="600" y="3126"/>
                  </a:lnTo>
                  <a:lnTo>
                    <a:pt x="571" y="3109"/>
                  </a:lnTo>
                  <a:lnTo>
                    <a:pt x="559" y="3102"/>
                  </a:lnTo>
                  <a:lnTo>
                    <a:pt x="562" y="3095"/>
                  </a:lnTo>
                  <a:lnTo>
                    <a:pt x="566" y="3077"/>
                  </a:lnTo>
                  <a:lnTo>
                    <a:pt x="567" y="3066"/>
                  </a:lnTo>
                  <a:lnTo>
                    <a:pt x="565" y="3055"/>
                  </a:lnTo>
                  <a:lnTo>
                    <a:pt x="564" y="3050"/>
                  </a:lnTo>
                  <a:lnTo>
                    <a:pt x="561" y="3045"/>
                  </a:lnTo>
                  <a:lnTo>
                    <a:pt x="558" y="3040"/>
                  </a:lnTo>
                  <a:lnTo>
                    <a:pt x="553" y="3036"/>
                  </a:lnTo>
                  <a:lnTo>
                    <a:pt x="541" y="3026"/>
                  </a:lnTo>
                  <a:lnTo>
                    <a:pt x="526" y="3015"/>
                  </a:lnTo>
                  <a:lnTo>
                    <a:pt x="519" y="3010"/>
                  </a:lnTo>
                  <a:lnTo>
                    <a:pt x="511" y="3002"/>
                  </a:lnTo>
                  <a:lnTo>
                    <a:pt x="503" y="2994"/>
                  </a:lnTo>
                  <a:lnTo>
                    <a:pt x="497" y="2986"/>
                  </a:lnTo>
                  <a:lnTo>
                    <a:pt x="490" y="2976"/>
                  </a:lnTo>
                  <a:lnTo>
                    <a:pt x="485" y="2964"/>
                  </a:lnTo>
                  <a:lnTo>
                    <a:pt x="479" y="2952"/>
                  </a:lnTo>
                  <a:lnTo>
                    <a:pt x="477" y="2939"/>
                  </a:lnTo>
                  <a:lnTo>
                    <a:pt x="475" y="2924"/>
                  </a:lnTo>
                  <a:lnTo>
                    <a:pt x="475" y="2907"/>
                  </a:lnTo>
                  <a:lnTo>
                    <a:pt x="477" y="2889"/>
                  </a:lnTo>
                  <a:lnTo>
                    <a:pt x="482" y="2869"/>
                  </a:lnTo>
                  <a:lnTo>
                    <a:pt x="486" y="2849"/>
                  </a:lnTo>
                  <a:lnTo>
                    <a:pt x="489" y="2831"/>
                  </a:lnTo>
                  <a:lnTo>
                    <a:pt x="491" y="2815"/>
                  </a:lnTo>
                  <a:lnTo>
                    <a:pt x="492" y="2801"/>
                  </a:lnTo>
                  <a:lnTo>
                    <a:pt x="493" y="2788"/>
                  </a:lnTo>
                  <a:lnTo>
                    <a:pt x="493" y="2776"/>
                  </a:lnTo>
                  <a:lnTo>
                    <a:pt x="492" y="2766"/>
                  </a:lnTo>
                  <a:lnTo>
                    <a:pt x="491" y="2758"/>
                  </a:lnTo>
                  <a:lnTo>
                    <a:pt x="488" y="2745"/>
                  </a:lnTo>
                  <a:lnTo>
                    <a:pt x="485" y="2737"/>
                  </a:lnTo>
                  <a:lnTo>
                    <a:pt x="483" y="2731"/>
                  </a:lnTo>
                  <a:lnTo>
                    <a:pt x="482" y="2730"/>
                  </a:lnTo>
                  <a:lnTo>
                    <a:pt x="479" y="2726"/>
                  </a:lnTo>
                  <a:lnTo>
                    <a:pt x="475" y="2715"/>
                  </a:lnTo>
                  <a:lnTo>
                    <a:pt x="468" y="2700"/>
                  </a:lnTo>
                  <a:lnTo>
                    <a:pt x="459" y="2682"/>
                  </a:lnTo>
                  <a:lnTo>
                    <a:pt x="453" y="2673"/>
                  </a:lnTo>
                  <a:lnTo>
                    <a:pt x="448" y="2666"/>
                  </a:lnTo>
                  <a:lnTo>
                    <a:pt x="441" y="2659"/>
                  </a:lnTo>
                  <a:lnTo>
                    <a:pt x="434" y="2653"/>
                  </a:lnTo>
                  <a:lnTo>
                    <a:pt x="427" y="2648"/>
                  </a:lnTo>
                  <a:lnTo>
                    <a:pt x="419" y="2645"/>
                  </a:lnTo>
                  <a:lnTo>
                    <a:pt x="415" y="2645"/>
                  </a:lnTo>
                  <a:lnTo>
                    <a:pt x="412" y="2645"/>
                  </a:lnTo>
                  <a:lnTo>
                    <a:pt x="408" y="2645"/>
                  </a:lnTo>
                  <a:lnTo>
                    <a:pt x="403" y="2647"/>
                  </a:lnTo>
                  <a:lnTo>
                    <a:pt x="374" y="2655"/>
                  </a:lnTo>
                  <a:lnTo>
                    <a:pt x="351" y="2659"/>
                  </a:lnTo>
                  <a:lnTo>
                    <a:pt x="345" y="2661"/>
                  </a:lnTo>
                  <a:lnTo>
                    <a:pt x="341" y="2664"/>
                  </a:lnTo>
                  <a:lnTo>
                    <a:pt x="336" y="2667"/>
                  </a:lnTo>
                  <a:lnTo>
                    <a:pt x="331" y="2670"/>
                  </a:lnTo>
                  <a:lnTo>
                    <a:pt x="327" y="2676"/>
                  </a:lnTo>
                  <a:lnTo>
                    <a:pt x="323" y="2681"/>
                  </a:lnTo>
                  <a:lnTo>
                    <a:pt x="318" y="2689"/>
                  </a:lnTo>
                  <a:lnTo>
                    <a:pt x="314" y="2696"/>
                  </a:lnTo>
                  <a:lnTo>
                    <a:pt x="310" y="2705"/>
                  </a:lnTo>
                  <a:lnTo>
                    <a:pt x="303" y="2713"/>
                  </a:lnTo>
                  <a:lnTo>
                    <a:pt x="294" y="2719"/>
                  </a:lnTo>
                  <a:lnTo>
                    <a:pt x="286" y="2723"/>
                  </a:lnTo>
                  <a:lnTo>
                    <a:pt x="275" y="2728"/>
                  </a:lnTo>
                  <a:lnTo>
                    <a:pt x="264" y="2731"/>
                  </a:lnTo>
                  <a:lnTo>
                    <a:pt x="253" y="2733"/>
                  </a:lnTo>
                  <a:lnTo>
                    <a:pt x="242" y="2735"/>
                  </a:lnTo>
                  <a:lnTo>
                    <a:pt x="221" y="2737"/>
                  </a:lnTo>
                  <a:lnTo>
                    <a:pt x="204" y="2737"/>
                  </a:lnTo>
                  <a:lnTo>
                    <a:pt x="191" y="2737"/>
                  </a:lnTo>
                  <a:lnTo>
                    <a:pt x="187" y="2735"/>
                  </a:lnTo>
                  <a:lnTo>
                    <a:pt x="180" y="2725"/>
                  </a:lnTo>
                  <a:lnTo>
                    <a:pt x="167" y="2695"/>
                  </a:lnTo>
                  <a:lnTo>
                    <a:pt x="164" y="2686"/>
                  </a:lnTo>
                  <a:lnTo>
                    <a:pt x="160" y="2677"/>
                  </a:lnTo>
                  <a:lnTo>
                    <a:pt x="158" y="2667"/>
                  </a:lnTo>
                  <a:lnTo>
                    <a:pt x="156" y="2656"/>
                  </a:lnTo>
                  <a:lnTo>
                    <a:pt x="155" y="2645"/>
                  </a:lnTo>
                  <a:lnTo>
                    <a:pt x="155" y="2634"/>
                  </a:lnTo>
                  <a:lnTo>
                    <a:pt x="156" y="2624"/>
                  </a:lnTo>
                  <a:lnTo>
                    <a:pt x="159" y="2614"/>
                  </a:lnTo>
                  <a:lnTo>
                    <a:pt x="162" y="2604"/>
                  </a:lnTo>
                  <a:lnTo>
                    <a:pt x="164" y="2594"/>
                  </a:lnTo>
                  <a:lnTo>
                    <a:pt x="165" y="2586"/>
                  </a:lnTo>
                  <a:lnTo>
                    <a:pt x="165" y="2579"/>
                  </a:lnTo>
                  <a:lnTo>
                    <a:pt x="164" y="2572"/>
                  </a:lnTo>
                  <a:lnTo>
                    <a:pt x="163" y="2567"/>
                  </a:lnTo>
                  <a:lnTo>
                    <a:pt x="160" y="2561"/>
                  </a:lnTo>
                  <a:lnTo>
                    <a:pt x="157" y="2557"/>
                  </a:lnTo>
                  <a:lnTo>
                    <a:pt x="154" y="2554"/>
                  </a:lnTo>
                  <a:lnTo>
                    <a:pt x="151" y="2550"/>
                  </a:lnTo>
                  <a:lnTo>
                    <a:pt x="145" y="2548"/>
                  </a:lnTo>
                  <a:lnTo>
                    <a:pt x="140" y="2547"/>
                  </a:lnTo>
                  <a:lnTo>
                    <a:pt x="134" y="2546"/>
                  </a:lnTo>
                  <a:lnTo>
                    <a:pt x="129" y="2546"/>
                  </a:lnTo>
                  <a:lnTo>
                    <a:pt x="121" y="2546"/>
                  </a:lnTo>
                  <a:lnTo>
                    <a:pt x="115" y="2547"/>
                  </a:lnTo>
                  <a:lnTo>
                    <a:pt x="107" y="2547"/>
                  </a:lnTo>
                  <a:lnTo>
                    <a:pt x="97" y="2545"/>
                  </a:lnTo>
                  <a:lnTo>
                    <a:pt x="88" y="2542"/>
                  </a:lnTo>
                  <a:lnTo>
                    <a:pt x="78" y="2537"/>
                  </a:lnTo>
                  <a:lnTo>
                    <a:pt x="67" y="2531"/>
                  </a:lnTo>
                  <a:lnTo>
                    <a:pt x="57" y="2523"/>
                  </a:lnTo>
                  <a:lnTo>
                    <a:pt x="46" y="2513"/>
                  </a:lnTo>
                  <a:lnTo>
                    <a:pt x="36" y="2504"/>
                  </a:lnTo>
                  <a:lnTo>
                    <a:pt x="27" y="2492"/>
                  </a:lnTo>
                  <a:lnTo>
                    <a:pt x="19" y="2479"/>
                  </a:lnTo>
                  <a:lnTo>
                    <a:pt x="11" y="2464"/>
                  </a:lnTo>
                  <a:lnTo>
                    <a:pt x="6" y="2449"/>
                  </a:lnTo>
                  <a:lnTo>
                    <a:pt x="3" y="2433"/>
                  </a:lnTo>
                  <a:lnTo>
                    <a:pt x="0" y="2417"/>
                  </a:lnTo>
                  <a:lnTo>
                    <a:pt x="0" y="2408"/>
                  </a:lnTo>
                  <a:lnTo>
                    <a:pt x="0" y="2399"/>
                  </a:lnTo>
                  <a:lnTo>
                    <a:pt x="2" y="2389"/>
                  </a:lnTo>
                  <a:lnTo>
                    <a:pt x="4" y="2381"/>
                  </a:lnTo>
                  <a:lnTo>
                    <a:pt x="8" y="2362"/>
                  </a:lnTo>
                  <a:lnTo>
                    <a:pt x="12" y="2346"/>
                  </a:lnTo>
                  <a:lnTo>
                    <a:pt x="17" y="2332"/>
                  </a:lnTo>
                  <a:lnTo>
                    <a:pt x="22" y="2319"/>
                  </a:lnTo>
                  <a:lnTo>
                    <a:pt x="28" y="2308"/>
                  </a:lnTo>
                  <a:lnTo>
                    <a:pt x="33" y="2298"/>
                  </a:lnTo>
                  <a:lnTo>
                    <a:pt x="40" y="2289"/>
                  </a:lnTo>
                  <a:lnTo>
                    <a:pt x="46" y="2283"/>
                  </a:lnTo>
                  <a:lnTo>
                    <a:pt x="53" y="2277"/>
                  </a:lnTo>
                  <a:lnTo>
                    <a:pt x="59" y="2274"/>
                  </a:lnTo>
                  <a:lnTo>
                    <a:pt x="67" y="2271"/>
                  </a:lnTo>
                  <a:lnTo>
                    <a:pt x="74" y="2271"/>
                  </a:lnTo>
                  <a:lnTo>
                    <a:pt x="83" y="2271"/>
                  </a:lnTo>
                  <a:lnTo>
                    <a:pt x="91" y="2273"/>
                  </a:lnTo>
                  <a:lnTo>
                    <a:pt x="100" y="2276"/>
                  </a:lnTo>
                  <a:lnTo>
                    <a:pt x="109" y="2281"/>
                  </a:lnTo>
                  <a:lnTo>
                    <a:pt x="133" y="2294"/>
                  </a:lnTo>
                  <a:lnTo>
                    <a:pt x="166" y="2310"/>
                  </a:lnTo>
                  <a:lnTo>
                    <a:pt x="204" y="2330"/>
                  </a:lnTo>
                  <a:lnTo>
                    <a:pt x="245" y="2349"/>
                  </a:lnTo>
                  <a:lnTo>
                    <a:pt x="287" y="2368"/>
                  </a:lnTo>
                  <a:lnTo>
                    <a:pt x="325" y="2383"/>
                  </a:lnTo>
                  <a:lnTo>
                    <a:pt x="342" y="2388"/>
                  </a:lnTo>
                  <a:lnTo>
                    <a:pt x="357" y="2393"/>
                  </a:lnTo>
                  <a:lnTo>
                    <a:pt x="371" y="2396"/>
                  </a:lnTo>
                  <a:lnTo>
                    <a:pt x="381" y="2397"/>
                  </a:lnTo>
                  <a:lnTo>
                    <a:pt x="397" y="2397"/>
                  </a:lnTo>
                  <a:lnTo>
                    <a:pt x="408" y="2396"/>
                  </a:lnTo>
                  <a:lnTo>
                    <a:pt x="412" y="2395"/>
                  </a:lnTo>
                  <a:lnTo>
                    <a:pt x="415" y="2393"/>
                  </a:lnTo>
                  <a:lnTo>
                    <a:pt x="418" y="2392"/>
                  </a:lnTo>
                  <a:lnTo>
                    <a:pt x="422" y="2388"/>
                  </a:lnTo>
                  <a:lnTo>
                    <a:pt x="433" y="2374"/>
                  </a:lnTo>
                  <a:lnTo>
                    <a:pt x="453" y="2347"/>
                  </a:lnTo>
                  <a:lnTo>
                    <a:pt x="477" y="2315"/>
                  </a:lnTo>
                  <a:lnTo>
                    <a:pt x="498" y="2290"/>
                  </a:lnTo>
                  <a:lnTo>
                    <a:pt x="503" y="2285"/>
                  </a:lnTo>
                  <a:lnTo>
                    <a:pt x="510" y="2282"/>
                  </a:lnTo>
                  <a:lnTo>
                    <a:pt x="517" y="2277"/>
                  </a:lnTo>
                  <a:lnTo>
                    <a:pt x="526" y="2275"/>
                  </a:lnTo>
                  <a:lnTo>
                    <a:pt x="536" y="2274"/>
                  </a:lnTo>
                  <a:lnTo>
                    <a:pt x="548" y="2273"/>
                  </a:lnTo>
                  <a:lnTo>
                    <a:pt x="561" y="2273"/>
                  </a:lnTo>
                  <a:lnTo>
                    <a:pt x="575" y="2275"/>
                  </a:lnTo>
                  <a:lnTo>
                    <a:pt x="591" y="2276"/>
                  </a:lnTo>
                  <a:lnTo>
                    <a:pt x="608" y="2277"/>
                  </a:lnTo>
                  <a:lnTo>
                    <a:pt x="625" y="2278"/>
                  </a:lnTo>
                  <a:lnTo>
                    <a:pt x="644" y="2278"/>
                  </a:lnTo>
                  <a:lnTo>
                    <a:pt x="661" y="2277"/>
                  </a:lnTo>
                  <a:lnTo>
                    <a:pt x="678" y="2276"/>
                  </a:lnTo>
                  <a:lnTo>
                    <a:pt x="696" y="2274"/>
                  </a:lnTo>
                  <a:lnTo>
                    <a:pt x="712" y="2272"/>
                  </a:lnTo>
                  <a:lnTo>
                    <a:pt x="727" y="2270"/>
                  </a:lnTo>
                  <a:lnTo>
                    <a:pt x="742" y="2266"/>
                  </a:lnTo>
                  <a:lnTo>
                    <a:pt x="754" y="2262"/>
                  </a:lnTo>
                  <a:lnTo>
                    <a:pt x="764" y="2258"/>
                  </a:lnTo>
                  <a:lnTo>
                    <a:pt x="774" y="2253"/>
                  </a:lnTo>
                  <a:lnTo>
                    <a:pt x="781" y="2248"/>
                  </a:lnTo>
                  <a:lnTo>
                    <a:pt x="783" y="2245"/>
                  </a:lnTo>
                  <a:lnTo>
                    <a:pt x="785" y="2242"/>
                  </a:lnTo>
                  <a:lnTo>
                    <a:pt x="786" y="2239"/>
                  </a:lnTo>
                  <a:lnTo>
                    <a:pt x="786" y="2236"/>
                  </a:lnTo>
                  <a:lnTo>
                    <a:pt x="786" y="2221"/>
                  </a:lnTo>
                  <a:lnTo>
                    <a:pt x="785" y="2199"/>
                  </a:lnTo>
                  <a:lnTo>
                    <a:pt x="786" y="2173"/>
                  </a:lnTo>
                  <a:lnTo>
                    <a:pt x="789" y="2146"/>
                  </a:lnTo>
                  <a:lnTo>
                    <a:pt x="793" y="2130"/>
                  </a:lnTo>
                  <a:lnTo>
                    <a:pt x="796" y="2116"/>
                  </a:lnTo>
                  <a:lnTo>
                    <a:pt x="801" y="2102"/>
                  </a:lnTo>
                  <a:lnTo>
                    <a:pt x="807" y="2089"/>
                  </a:lnTo>
                  <a:lnTo>
                    <a:pt x="815" y="2076"/>
                  </a:lnTo>
                  <a:lnTo>
                    <a:pt x="824" y="2063"/>
                  </a:lnTo>
                  <a:lnTo>
                    <a:pt x="835" y="2052"/>
                  </a:lnTo>
                  <a:lnTo>
                    <a:pt x="847" y="2042"/>
                  </a:lnTo>
                  <a:lnTo>
                    <a:pt x="878" y="2019"/>
                  </a:lnTo>
                  <a:lnTo>
                    <a:pt x="911" y="1993"/>
                  </a:lnTo>
                  <a:lnTo>
                    <a:pt x="947" y="1964"/>
                  </a:lnTo>
                  <a:lnTo>
                    <a:pt x="982" y="1934"/>
                  </a:lnTo>
                  <a:lnTo>
                    <a:pt x="1015" y="1907"/>
                  </a:lnTo>
                  <a:lnTo>
                    <a:pt x="1040" y="1884"/>
                  </a:lnTo>
                  <a:lnTo>
                    <a:pt x="1057" y="1870"/>
                  </a:lnTo>
                  <a:lnTo>
                    <a:pt x="1064" y="1864"/>
                  </a:lnTo>
                  <a:lnTo>
                    <a:pt x="1066" y="1853"/>
                  </a:lnTo>
                  <a:lnTo>
                    <a:pt x="1070" y="1821"/>
                  </a:lnTo>
                  <a:lnTo>
                    <a:pt x="1078" y="1776"/>
                  </a:lnTo>
                  <a:lnTo>
                    <a:pt x="1086" y="1723"/>
                  </a:lnTo>
                  <a:lnTo>
                    <a:pt x="1094" y="1669"/>
                  </a:lnTo>
                  <a:lnTo>
                    <a:pt x="1101" y="1618"/>
                  </a:lnTo>
                  <a:lnTo>
                    <a:pt x="1106" y="1578"/>
                  </a:lnTo>
                  <a:lnTo>
                    <a:pt x="1108" y="1554"/>
                  </a:lnTo>
                  <a:lnTo>
                    <a:pt x="1108" y="1537"/>
                  </a:lnTo>
                  <a:lnTo>
                    <a:pt x="1107" y="1520"/>
                  </a:lnTo>
                  <a:lnTo>
                    <a:pt x="1105" y="1500"/>
                  </a:lnTo>
                  <a:lnTo>
                    <a:pt x="1102" y="1481"/>
                  </a:lnTo>
                  <a:lnTo>
                    <a:pt x="1097" y="1463"/>
                  </a:lnTo>
                  <a:lnTo>
                    <a:pt x="1092" y="1447"/>
                  </a:lnTo>
                  <a:lnTo>
                    <a:pt x="1089" y="1440"/>
                  </a:lnTo>
                  <a:lnTo>
                    <a:pt x="1084" y="1434"/>
                  </a:lnTo>
                  <a:lnTo>
                    <a:pt x="1080" y="1430"/>
                  </a:lnTo>
                  <a:lnTo>
                    <a:pt x="1075" y="1425"/>
                  </a:lnTo>
                  <a:lnTo>
                    <a:pt x="1069" y="1421"/>
                  </a:lnTo>
                  <a:lnTo>
                    <a:pt x="1064" y="1414"/>
                  </a:lnTo>
                  <a:lnTo>
                    <a:pt x="1058" y="1405"/>
                  </a:lnTo>
                  <a:lnTo>
                    <a:pt x="1054" y="1394"/>
                  </a:lnTo>
                  <a:lnTo>
                    <a:pt x="1050" y="1381"/>
                  </a:lnTo>
                  <a:lnTo>
                    <a:pt x="1045" y="1366"/>
                  </a:lnTo>
                  <a:lnTo>
                    <a:pt x="1043" y="1351"/>
                  </a:lnTo>
                  <a:lnTo>
                    <a:pt x="1041" y="1336"/>
                  </a:lnTo>
                  <a:lnTo>
                    <a:pt x="1041" y="1321"/>
                  </a:lnTo>
                  <a:lnTo>
                    <a:pt x="1043" y="1305"/>
                  </a:lnTo>
                  <a:lnTo>
                    <a:pt x="1044" y="1298"/>
                  </a:lnTo>
                  <a:lnTo>
                    <a:pt x="1046" y="1291"/>
                  </a:lnTo>
                  <a:lnTo>
                    <a:pt x="1049" y="1285"/>
                  </a:lnTo>
                  <a:lnTo>
                    <a:pt x="1052" y="1278"/>
                  </a:lnTo>
                  <a:lnTo>
                    <a:pt x="1055" y="1272"/>
                  </a:lnTo>
                  <a:lnTo>
                    <a:pt x="1059" y="1266"/>
                  </a:lnTo>
                  <a:lnTo>
                    <a:pt x="1064" y="1261"/>
                  </a:lnTo>
                  <a:lnTo>
                    <a:pt x="1069" y="1255"/>
                  </a:lnTo>
                  <a:lnTo>
                    <a:pt x="1076" y="1251"/>
                  </a:lnTo>
                  <a:lnTo>
                    <a:pt x="1082" y="1248"/>
                  </a:lnTo>
                  <a:lnTo>
                    <a:pt x="1090" y="1245"/>
                  </a:lnTo>
                  <a:lnTo>
                    <a:pt x="1097" y="1241"/>
                  </a:lnTo>
                  <a:lnTo>
                    <a:pt x="1131" y="1234"/>
                  </a:lnTo>
                  <a:lnTo>
                    <a:pt x="1163" y="1226"/>
                  </a:lnTo>
                  <a:lnTo>
                    <a:pt x="1190" y="1220"/>
                  </a:lnTo>
                  <a:lnTo>
                    <a:pt x="1215" y="1213"/>
                  </a:lnTo>
                  <a:lnTo>
                    <a:pt x="1225" y="1209"/>
                  </a:lnTo>
                  <a:lnTo>
                    <a:pt x="1235" y="1205"/>
                  </a:lnTo>
                  <a:lnTo>
                    <a:pt x="1243" y="1201"/>
                  </a:lnTo>
                  <a:lnTo>
                    <a:pt x="1250" y="1197"/>
                  </a:lnTo>
                  <a:lnTo>
                    <a:pt x="1256" y="1191"/>
                  </a:lnTo>
                  <a:lnTo>
                    <a:pt x="1261" y="1186"/>
                  </a:lnTo>
                  <a:lnTo>
                    <a:pt x="1264" y="1179"/>
                  </a:lnTo>
                  <a:lnTo>
                    <a:pt x="1265" y="1173"/>
                  </a:lnTo>
                  <a:lnTo>
                    <a:pt x="1267" y="1159"/>
                  </a:lnTo>
                  <a:lnTo>
                    <a:pt x="1269" y="1141"/>
                  </a:lnTo>
                  <a:lnTo>
                    <a:pt x="1271" y="1131"/>
                  </a:lnTo>
                  <a:lnTo>
                    <a:pt x="1271" y="1122"/>
                  </a:lnTo>
                  <a:lnTo>
                    <a:pt x="1271" y="1112"/>
                  </a:lnTo>
                  <a:lnTo>
                    <a:pt x="1269" y="1102"/>
                  </a:lnTo>
                  <a:lnTo>
                    <a:pt x="1267" y="1092"/>
                  </a:lnTo>
                  <a:lnTo>
                    <a:pt x="1264" y="1082"/>
                  </a:lnTo>
                  <a:lnTo>
                    <a:pt x="1260" y="1072"/>
                  </a:lnTo>
                  <a:lnTo>
                    <a:pt x="1253" y="1062"/>
                  </a:lnTo>
                  <a:lnTo>
                    <a:pt x="1247" y="1052"/>
                  </a:lnTo>
                  <a:lnTo>
                    <a:pt x="1237" y="1042"/>
                  </a:lnTo>
                  <a:lnTo>
                    <a:pt x="1227" y="1033"/>
                  </a:lnTo>
                  <a:lnTo>
                    <a:pt x="1214" y="1025"/>
                  </a:lnTo>
                  <a:lnTo>
                    <a:pt x="1188" y="1007"/>
                  </a:lnTo>
                  <a:lnTo>
                    <a:pt x="1164" y="991"/>
                  </a:lnTo>
                  <a:lnTo>
                    <a:pt x="1144" y="977"/>
                  </a:lnTo>
                  <a:lnTo>
                    <a:pt x="1129" y="963"/>
                  </a:lnTo>
                  <a:lnTo>
                    <a:pt x="1123" y="956"/>
                  </a:lnTo>
                  <a:lnTo>
                    <a:pt x="1117" y="950"/>
                  </a:lnTo>
                  <a:lnTo>
                    <a:pt x="1114" y="943"/>
                  </a:lnTo>
                  <a:lnTo>
                    <a:pt x="1112" y="938"/>
                  </a:lnTo>
                  <a:lnTo>
                    <a:pt x="1111" y="932"/>
                  </a:lnTo>
                  <a:lnTo>
                    <a:pt x="1111" y="927"/>
                  </a:lnTo>
                  <a:lnTo>
                    <a:pt x="1113" y="922"/>
                  </a:lnTo>
                  <a:lnTo>
                    <a:pt x="1116" y="918"/>
                  </a:lnTo>
                  <a:lnTo>
                    <a:pt x="1129" y="907"/>
                  </a:lnTo>
                  <a:lnTo>
                    <a:pt x="1150" y="893"/>
                  </a:lnTo>
                  <a:lnTo>
                    <a:pt x="1174" y="876"/>
                  </a:lnTo>
                  <a:lnTo>
                    <a:pt x="1199" y="858"/>
                  </a:lnTo>
                  <a:lnTo>
                    <a:pt x="1224" y="840"/>
                  </a:lnTo>
                  <a:lnTo>
                    <a:pt x="1244" y="823"/>
                  </a:lnTo>
                  <a:lnTo>
                    <a:pt x="1253" y="816"/>
                  </a:lnTo>
                  <a:lnTo>
                    <a:pt x="1260" y="808"/>
                  </a:lnTo>
                  <a:lnTo>
                    <a:pt x="1263" y="803"/>
                  </a:lnTo>
                  <a:lnTo>
                    <a:pt x="1264" y="797"/>
                  </a:lnTo>
                  <a:lnTo>
                    <a:pt x="1263" y="786"/>
                  </a:lnTo>
                  <a:lnTo>
                    <a:pt x="1259" y="771"/>
                  </a:lnTo>
                  <a:lnTo>
                    <a:pt x="1252" y="754"/>
                  </a:lnTo>
                  <a:lnTo>
                    <a:pt x="1244" y="734"/>
                  </a:lnTo>
                  <a:lnTo>
                    <a:pt x="1237" y="716"/>
                  </a:lnTo>
                  <a:lnTo>
                    <a:pt x="1231" y="697"/>
                  </a:lnTo>
                  <a:lnTo>
                    <a:pt x="1229" y="688"/>
                  </a:lnTo>
                  <a:lnTo>
                    <a:pt x="1228" y="681"/>
                  </a:lnTo>
                  <a:lnTo>
                    <a:pt x="1227" y="674"/>
                  </a:lnTo>
                  <a:lnTo>
                    <a:pt x="1227" y="668"/>
                  </a:lnTo>
                  <a:lnTo>
                    <a:pt x="1227" y="663"/>
                  </a:lnTo>
                  <a:lnTo>
                    <a:pt x="1226" y="656"/>
                  </a:lnTo>
                  <a:lnTo>
                    <a:pt x="1224" y="646"/>
                  </a:lnTo>
                  <a:lnTo>
                    <a:pt x="1219" y="635"/>
                  </a:lnTo>
                  <a:lnTo>
                    <a:pt x="1240" y="629"/>
                  </a:lnTo>
                  <a:lnTo>
                    <a:pt x="1262" y="621"/>
                  </a:lnTo>
                  <a:lnTo>
                    <a:pt x="1281" y="612"/>
                  </a:lnTo>
                  <a:lnTo>
                    <a:pt x="1301" y="604"/>
                  </a:lnTo>
                  <a:lnTo>
                    <a:pt x="1318" y="594"/>
                  </a:lnTo>
                  <a:lnTo>
                    <a:pt x="1334" y="583"/>
                  </a:lnTo>
                  <a:lnTo>
                    <a:pt x="1341" y="577"/>
                  </a:lnTo>
                  <a:lnTo>
                    <a:pt x="1347" y="572"/>
                  </a:lnTo>
                  <a:lnTo>
                    <a:pt x="1352" y="565"/>
                  </a:lnTo>
                  <a:lnTo>
                    <a:pt x="1356" y="559"/>
                  </a:lnTo>
                  <a:lnTo>
                    <a:pt x="1361" y="548"/>
                  </a:lnTo>
                  <a:lnTo>
                    <a:pt x="1365" y="539"/>
                  </a:lnTo>
                  <a:lnTo>
                    <a:pt x="1367" y="531"/>
                  </a:lnTo>
                  <a:lnTo>
                    <a:pt x="1370" y="523"/>
                  </a:lnTo>
                  <a:lnTo>
                    <a:pt x="1370" y="515"/>
                  </a:lnTo>
                  <a:lnTo>
                    <a:pt x="1370" y="509"/>
                  </a:lnTo>
                  <a:lnTo>
                    <a:pt x="1368" y="502"/>
                  </a:lnTo>
                  <a:lnTo>
                    <a:pt x="1366" y="496"/>
                  </a:lnTo>
                  <a:lnTo>
                    <a:pt x="1361" y="481"/>
                  </a:lnTo>
                  <a:lnTo>
                    <a:pt x="1355" y="464"/>
                  </a:lnTo>
                  <a:lnTo>
                    <a:pt x="1349" y="444"/>
                  </a:lnTo>
                  <a:lnTo>
                    <a:pt x="1343" y="417"/>
                  </a:lnTo>
                  <a:lnTo>
                    <a:pt x="1337" y="389"/>
                  </a:lnTo>
                  <a:lnTo>
                    <a:pt x="1329" y="361"/>
                  </a:lnTo>
                  <a:lnTo>
                    <a:pt x="1322" y="334"/>
                  </a:lnTo>
                  <a:lnTo>
                    <a:pt x="1313" y="309"/>
                  </a:lnTo>
                  <a:lnTo>
                    <a:pt x="1298" y="272"/>
                  </a:lnTo>
                  <a:lnTo>
                    <a:pt x="1292" y="257"/>
                  </a:lnTo>
                  <a:lnTo>
                    <a:pt x="1297" y="261"/>
                  </a:lnTo>
                  <a:lnTo>
                    <a:pt x="1308" y="266"/>
                  </a:lnTo>
                  <a:lnTo>
                    <a:pt x="1314" y="269"/>
                  </a:lnTo>
                  <a:lnTo>
                    <a:pt x="1322" y="272"/>
                  </a:lnTo>
                  <a:lnTo>
                    <a:pt x="1329" y="272"/>
                  </a:lnTo>
                  <a:lnTo>
                    <a:pt x="1337" y="271"/>
                  </a:lnTo>
                  <a:lnTo>
                    <a:pt x="1356" y="290"/>
                  </a:lnTo>
                  <a:lnTo>
                    <a:pt x="1555" y="290"/>
                  </a:lnTo>
                  <a:lnTo>
                    <a:pt x="1563" y="278"/>
                  </a:lnTo>
                  <a:lnTo>
                    <a:pt x="1583" y="249"/>
                  </a:lnTo>
                  <a:lnTo>
                    <a:pt x="1609" y="212"/>
                  </a:lnTo>
                  <a:lnTo>
                    <a:pt x="1632" y="175"/>
                  </a:lnTo>
                  <a:lnTo>
                    <a:pt x="1641" y="158"/>
                  </a:lnTo>
                  <a:lnTo>
                    <a:pt x="1651" y="145"/>
                  </a:lnTo>
                  <a:lnTo>
                    <a:pt x="1661" y="132"/>
                  </a:lnTo>
                  <a:lnTo>
                    <a:pt x="1673" y="120"/>
                  </a:lnTo>
                  <a:lnTo>
                    <a:pt x="1699" y="98"/>
                  </a:lnTo>
                  <a:lnTo>
                    <a:pt x="1734" y="72"/>
                  </a:lnTo>
                  <a:lnTo>
                    <a:pt x="1742" y="65"/>
                  </a:lnTo>
                  <a:lnTo>
                    <a:pt x="1749" y="57"/>
                  </a:lnTo>
                  <a:lnTo>
                    <a:pt x="1756" y="49"/>
                  </a:lnTo>
                  <a:lnTo>
                    <a:pt x="1760" y="39"/>
                  </a:lnTo>
                  <a:lnTo>
                    <a:pt x="1765" y="30"/>
                  </a:lnTo>
                  <a:lnTo>
                    <a:pt x="1769" y="20"/>
                  </a:lnTo>
                  <a:lnTo>
                    <a:pt x="1772" y="10"/>
                  </a:lnTo>
                  <a:lnTo>
                    <a:pt x="1774" y="1"/>
                  </a:lnTo>
                  <a:lnTo>
                    <a:pt x="1780" y="1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61"/>
            <p:cNvSpPr>
              <a:spLocks noChangeAspect="1"/>
            </p:cNvSpPr>
            <p:nvPr/>
          </p:nvSpPr>
          <p:spPr bwMode="auto">
            <a:xfrm>
              <a:off x="5160" y="1918"/>
              <a:ext cx="327" cy="499"/>
            </a:xfrm>
            <a:custGeom>
              <a:avLst/>
              <a:gdLst>
                <a:gd name="T0" fmla="*/ 0 w 2463"/>
                <a:gd name="T1" fmla="*/ 0 h 3549"/>
                <a:gd name="T2" fmla="*/ 0 w 2463"/>
                <a:gd name="T3" fmla="*/ 0 h 3549"/>
                <a:gd name="T4" fmla="*/ 0 w 2463"/>
                <a:gd name="T5" fmla="*/ 0 h 3549"/>
                <a:gd name="T6" fmla="*/ 0 w 2463"/>
                <a:gd name="T7" fmla="*/ 0 h 3549"/>
                <a:gd name="T8" fmla="*/ 0 w 2463"/>
                <a:gd name="T9" fmla="*/ 0 h 3549"/>
                <a:gd name="T10" fmla="*/ 0 w 2463"/>
                <a:gd name="T11" fmla="*/ 0 h 3549"/>
                <a:gd name="T12" fmla="*/ 0 w 2463"/>
                <a:gd name="T13" fmla="*/ 0 h 3549"/>
                <a:gd name="T14" fmla="*/ 0 w 2463"/>
                <a:gd name="T15" fmla="*/ 0 h 3549"/>
                <a:gd name="T16" fmla="*/ 0 w 2463"/>
                <a:gd name="T17" fmla="*/ 0 h 3549"/>
                <a:gd name="T18" fmla="*/ 0 w 2463"/>
                <a:gd name="T19" fmla="*/ 0 h 3549"/>
                <a:gd name="T20" fmla="*/ 0 w 2463"/>
                <a:gd name="T21" fmla="*/ 0 h 3549"/>
                <a:gd name="T22" fmla="*/ 0 w 2463"/>
                <a:gd name="T23" fmla="*/ 0 h 3549"/>
                <a:gd name="T24" fmla="*/ 0 w 2463"/>
                <a:gd name="T25" fmla="*/ 0 h 3549"/>
                <a:gd name="T26" fmla="*/ 0 w 2463"/>
                <a:gd name="T27" fmla="*/ 0 h 3549"/>
                <a:gd name="T28" fmla="*/ 0 w 2463"/>
                <a:gd name="T29" fmla="*/ 0 h 3549"/>
                <a:gd name="T30" fmla="*/ 0 w 2463"/>
                <a:gd name="T31" fmla="*/ 0 h 3549"/>
                <a:gd name="T32" fmla="*/ 0 w 2463"/>
                <a:gd name="T33" fmla="*/ 0 h 3549"/>
                <a:gd name="T34" fmla="*/ 0 w 2463"/>
                <a:gd name="T35" fmla="*/ 0 h 3549"/>
                <a:gd name="T36" fmla="*/ 0 w 2463"/>
                <a:gd name="T37" fmla="*/ 0 h 3549"/>
                <a:gd name="T38" fmla="*/ 0 w 2463"/>
                <a:gd name="T39" fmla="*/ 0 h 3549"/>
                <a:gd name="T40" fmla="*/ 0 w 2463"/>
                <a:gd name="T41" fmla="*/ 0 h 3549"/>
                <a:gd name="T42" fmla="*/ 0 w 2463"/>
                <a:gd name="T43" fmla="*/ 0 h 3549"/>
                <a:gd name="T44" fmla="*/ 0 w 2463"/>
                <a:gd name="T45" fmla="*/ 0 h 3549"/>
                <a:gd name="T46" fmla="*/ 0 w 2463"/>
                <a:gd name="T47" fmla="*/ 0 h 3549"/>
                <a:gd name="T48" fmla="*/ 0 w 2463"/>
                <a:gd name="T49" fmla="*/ 0 h 3549"/>
                <a:gd name="T50" fmla="*/ 0 w 2463"/>
                <a:gd name="T51" fmla="*/ 0 h 3549"/>
                <a:gd name="T52" fmla="*/ 0 w 2463"/>
                <a:gd name="T53" fmla="*/ 0 h 3549"/>
                <a:gd name="T54" fmla="*/ 0 w 2463"/>
                <a:gd name="T55" fmla="*/ 0 h 3549"/>
                <a:gd name="T56" fmla="*/ 0 w 2463"/>
                <a:gd name="T57" fmla="*/ 0 h 3549"/>
                <a:gd name="T58" fmla="*/ 0 w 2463"/>
                <a:gd name="T59" fmla="*/ 0 h 3549"/>
                <a:gd name="T60" fmla="*/ 0 w 2463"/>
                <a:gd name="T61" fmla="*/ 0 h 3549"/>
                <a:gd name="T62" fmla="*/ 0 w 2463"/>
                <a:gd name="T63" fmla="*/ 0 h 3549"/>
                <a:gd name="T64" fmla="*/ 0 w 2463"/>
                <a:gd name="T65" fmla="*/ 0 h 3549"/>
                <a:gd name="T66" fmla="*/ 0 w 2463"/>
                <a:gd name="T67" fmla="*/ 0 h 3549"/>
                <a:gd name="T68" fmla="*/ 0 w 2463"/>
                <a:gd name="T69" fmla="*/ 0 h 3549"/>
                <a:gd name="T70" fmla="*/ 0 w 2463"/>
                <a:gd name="T71" fmla="*/ 0 h 3549"/>
                <a:gd name="T72" fmla="*/ 0 w 2463"/>
                <a:gd name="T73" fmla="*/ 0 h 3549"/>
                <a:gd name="T74" fmla="*/ 0 w 2463"/>
                <a:gd name="T75" fmla="*/ 0 h 3549"/>
                <a:gd name="T76" fmla="*/ 0 w 2463"/>
                <a:gd name="T77" fmla="*/ 0 h 3549"/>
                <a:gd name="T78" fmla="*/ 0 w 2463"/>
                <a:gd name="T79" fmla="*/ 0 h 3549"/>
                <a:gd name="T80" fmla="*/ 0 w 2463"/>
                <a:gd name="T81" fmla="*/ 0 h 3549"/>
                <a:gd name="T82" fmla="*/ 0 w 2463"/>
                <a:gd name="T83" fmla="*/ 0 h 3549"/>
                <a:gd name="T84" fmla="*/ 0 w 2463"/>
                <a:gd name="T85" fmla="*/ 0 h 3549"/>
                <a:gd name="T86" fmla="*/ 0 w 2463"/>
                <a:gd name="T87" fmla="*/ 0 h 3549"/>
                <a:gd name="T88" fmla="*/ 0 w 2463"/>
                <a:gd name="T89" fmla="*/ 0 h 3549"/>
                <a:gd name="T90" fmla="*/ 0 w 2463"/>
                <a:gd name="T91" fmla="*/ 0 h 3549"/>
                <a:gd name="T92" fmla="*/ 0 w 2463"/>
                <a:gd name="T93" fmla="*/ 0 h 3549"/>
                <a:gd name="T94" fmla="*/ 0 w 2463"/>
                <a:gd name="T95" fmla="*/ 0 h 3549"/>
                <a:gd name="T96" fmla="*/ 0 w 2463"/>
                <a:gd name="T97" fmla="*/ 0 h 3549"/>
                <a:gd name="T98" fmla="*/ 0 w 2463"/>
                <a:gd name="T99" fmla="*/ 0 h 3549"/>
                <a:gd name="T100" fmla="*/ 0 w 2463"/>
                <a:gd name="T101" fmla="*/ 0 h 3549"/>
                <a:gd name="T102" fmla="*/ 0 w 2463"/>
                <a:gd name="T103" fmla="*/ 0 h 3549"/>
                <a:gd name="T104" fmla="*/ 0 w 2463"/>
                <a:gd name="T105" fmla="*/ 0 h 3549"/>
                <a:gd name="T106" fmla="*/ 0 w 2463"/>
                <a:gd name="T107" fmla="*/ 0 h 3549"/>
                <a:gd name="T108" fmla="*/ 0 w 2463"/>
                <a:gd name="T109" fmla="*/ 0 h 3549"/>
                <a:gd name="T110" fmla="*/ 0 w 2463"/>
                <a:gd name="T111" fmla="*/ 0 h 3549"/>
                <a:gd name="T112" fmla="*/ 0 w 2463"/>
                <a:gd name="T113" fmla="*/ 0 h 3549"/>
                <a:gd name="T114" fmla="*/ 0 w 2463"/>
                <a:gd name="T115" fmla="*/ 0 h 3549"/>
                <a:gd name="T116" fmla="*/ 0 w 2463"/>
                <a:gd name="T117" fmla="*/ 0 h 35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3"/>
                <a:gd name="T178" fmla="*/ 0 h 3549"/>
                <a:gd name="T179" fmla="*/ 2463 w 2463"/>
                <a:gd name="T180" fmla="*/ 3549 h 35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3" h="3549">
                  <a:moveTo>
                    <a:pt x="1785" y="0"/>
                  </a:moveTo>
                  <a:lnTo>
                    <a:pt x="1789" y="29"/>
                  </a:lnTo>
                  <a:lnTo>
                    <a:pt x="1794" y="57"/>
                  </a:lnTo>
                  <a:lnTo>
                    <a:pt x="1799" y="86"/>
                  </a:lnTo>
                  <a:lnTo>
                    <a:pt x="1806" y="112"/>
                  </a:lnTo>
                  <a:lnTo>
                    <a:pt x="1812" y="138"/>
                  </a:lnTo>
                  <a:lnTo>
                    <a:pt x="1820" y="162"/>
                  </a:lnTo>
                  <a:lnTo>
                    <a:pt x="1828" y="185"/>
                  </a:lnTo>
                  <a:lnTo>
                    <a:pt x="1835" y="206"/>
                  </a:lnTo>
                  <a:lnTo>
                    <a:pt x="1849" y="243"/>
                  </a:lnTo>
                  <a:lnTo>
                    <a:pt x="1860" y="271"/>
                  </a:lnTo>
                  <a:lnTo>
                    <a:pt x="1869" y="289"/>
                  </a:lnTo>
                  <a:lnTo>
                    <a:pt x="1872" y="294"/>
                  </a:lnTo>
                  <a:lnTo>
                    <a:pt x="1880" y="299"/>
                  </a:lnTo>
                  <a:lnTo>
                    <a:pt x="1902" y="308"/>
                  </a:lnTo>
                  <a:lnTo>
                    <a:pt x="1917" y="313"/>
                  </a:lnTo>
                  <a:lnTo>
                    <a:pt x="1934" y="320"/>
                  </a:lnTo>
                  <a:lnTo>
                    <a:pt x="1954" y="325"/>
                  </a:lnTo>
                  <a:lnTo>
                    <a:pt x="1975" y="329"/>
                  </a:lnTo>
                  <a:lnTo>
                    <a:pt x="1982" y="345"/>
                  </a:lnTo>
                  <a:lnTo>
                    <a:pt x="1991" y="360"/>
                  </a:lnTo>
                  <a:lnTo>
                    <a:pt x="2000" y="374"/>
                  </a:lnTo>
                  <a:lnTo>
                    <a:pt x="2008" y="388"/>
                  </a:lnTo>
                  <a:lnTo>
                    <a:pt x="2018" y="400"/>
                  </a:lnTo>
                  <a:lnTo>
                    <a:pt x="2028" y="411"/>
                  </a:lnTo>
                  <a:lnTo>
                    <a:pt x="2032" y="415"/>
                  </a:lnTo>
                  <a:lnTo>
                    <a:pt x="2038" y="419"/>
                  </a:lnTo>
                  <a:lnTo>
                    <a:pt x="2042" y="422"/>
                  </a:lnTo>
                  <a:lnTo>
                    <a:pt x="2048" y="424"/>
                  </a:lnTo>
                  <a:lnTo>
                    <a:pt x="2070" y="432"/>
                  </a:lnTo>
                  <a:lnTo>
                    <a:pt x="2098" y="439"/>
                  </a:lnTo>
                  <a:lnTo>
                    <a:pt x="2128" y="445"/>
                  </a:lnTo>
                  <a:lnTo>
                    <a:pt x="2160" y="450"/>
                  </a:lnTo>
                  <a:lnTo>
                    <a:pt x="2175" y="451"/>
                  </a:lnTo>
                  <a:lnTo>
                    <a:pt x="2190" y="452"/>
                  </a:lnTo>
                  <a:lnTo>
                    <a:pt x="2204" y="452"/>
                  </a:lnTo>
                  <a:lnTo>
                    <a:pt x="2217" y="451"/>
                  </a:lnTo>
                  <a:lnTo>
                    <a:pt x="2228" y="449"/>
                  </a:lnTo>
                  <a:lnTo>
                    <a:pt x="2238" y="447"/>
                  </a:lnTo>
                  <a:lnTo>
                    <a:pt x="2242" y="445"/>
                  </a:lnTo>
                  <a:lnTo>
                    <a:pt x="2247" y="442"/>
                  </a:lnTo>
                  <a:lnTo>
                    <a:pt x="2250" y="440"/>
                  </a:lnTo>
                  <a:lnTo>
                    <a:pt x="2252" y="437"/>
                  </a:lnTo>
                  <a:lnTo>
                    <a:pt x="2264" y="423"/>
                  </a:lnTo>
                  <a:lnTo>
                    <a:pt x="2278" y="407"/>
                  </a:lnTo>
                  <a:lnTo>
                    <a:pt x="2295" y="389"/>
                  </a:lnTo>
                  <a:lnTo>
                    <a:pt x="2313" y="373"/>
                  </a:lnTo>
                  <a:lnTo>
                    <a:pt x="2323" y="365"/>
                  </a:lnTo>
                  <a:lnTo>
                    <a:pt x="2333" y="359"/>
                  </a:lnTo>
                  <a:lnTo>
                    <a:pt x="2344" y="353"/>
                  </a:lnTo>
                  <a:lnTo>
                    <a:pt x="2353" y="349"/>
                  </a:lnTo>
                  <a:lnTo>
                    <a:pt x="2363" y="346"/>
                  </a:lnTo>
                  <a:lnTo>
                    <a:pt x="2374" y="345"/>
                  </a:lnTo>
                  <a:lnTo>
                    <a:pt x="2384" y="345"/>
                  </a:lnTo>
                  <a:lnTo>
                    <a:pt x="2394" y="348"/>
                  </a:lnTo>
                  <a:lnTo>
                    <a:pt x="2411" y="354"/>
                  </a:lnTo>
                  <a:lnTo>
                    <a:pt x="2427" y="361"/>
                  </a:lnTo>
                  <a:lnTo>
                    <a:pt x="2442" y="368"/>
                  </a:lnTo>
                  <a:lnTo>
                    <a:pt x="2451" y="375"/>
                  </a:lnTo>
                  <a:lnTo>
                    <a:pt x="2456" y="379"/>
                  </a:lnTo>
                  <a:lnTo>
                    <a:pt x="2459" y="384"/>
                  </a:lnTo>
                  <a:lnTo>
                    <a:pt x="2461" y="388"/>
                  </a:lnTo>
                  <a:lnTo>
                    <a:pt x="2462" y="394"/>
                  </a:lnTo>
                  <a:lnTo>
                    <a:pt x="2463" y="399"/>
                  </a:lnTo>
                  <a:lnTo>
                    <a:pt x="2462" y="404"/>
                  </a:lnTo>
                  <a:lnTo>
                    <a:pt x="2460" y="411"/>
                  </a:lnTo>
                  <a:lnTo>
                    <a:pt x="2458" y="417"/>
                  </a:lnTo>
                  <a:lnTo>
                    <a:pt x="2453" y="425"/>
                  </a:lnTo>
                  <a:lnTo>
                    <a:pt x="2448" y="432"/>
                  </a:lnTo>
                  <a:lnTo>
                    <a:pt x="2442" y="437"/>
                  </a:lnTo>
                  <a:lnTo>
                    <a:pt x="2434" y="444"/>
                  </a:lnTo>
                  <a:lnTo>
                    <a:pt x="2416" y="454"/>
                  </a:lnTo>
                  <a:lnTo>
                    <a:pt x="2398" y="463"/>
                  </a:lnTo>
                  <a:lnTo>
                    <a:pt x="2360" y="479"/>
                  </a:lnTo>
                  <a:lnTo>
                    <a:pt x="2329" y="495"/>
                  </a:lnTo>
                  <a:lnTo>
                    <a:pt x="2324" y="499"/>
                  </a:lnTo>
                  <a:lnTo>
                    <a:pt x="2319" y="503"/>
                  </a:lnTo>
                  <a:lnTo>
                    <a:pt x="2314" y="509"/>
                  </a:lnTo>
                  <a:lnTo>
                    <a:pt x="2311" y="515"/>
                  </a:lnTo>
                  <a:lnTo>
                    <a:pt x="2304" y="530"/>
                  </a:lnTo>
                  <a:lnTo>
                    <a:pt x="2300" y="547"/>
                  </a:lnTo>
                  <a:lnTo>
                    <a:pt x="2292" y="584"/>
                  </a:lnTo>
                  <a:lnTo>
                    <a:pt x="2285" y="623"/>
                  </a:lnTo>
                  <a:lnTo>
                    <a:pt x="2278" y="644"/>
                  </a:lnTo>
                  <a:lnTo>
                    <a:pt x="2270" y="667"/>
                  </a:lnTo>
                  <a:lnTo>
                    <a:pt x="2260" y="691"/>
                  </a:lnTo>
                  <a:lnTo>
                    <a:pt x="2249" y="715"/>
                  </a:lnTo>
                  <a:lnTo>
                    <a:pt x="2228" y="757"/>
                  </a:lnTo>
                  <a:lnTo>
                    <a:pt x="2214" y="783"/>
                  </a:lnTo>
                  <a:lnTo>
                    <a:pt x="2213" y="785"/>
                  </a:lnTo>
                  <a:lnTo>
                    <a:pt x="2213" y="786"/>
                  </a:lnTo>
                  <a:lnTo>
                    <a:pt x="2213" y="789"/>
                  </a:lnTo>
                  <a:lnTo>
                    <a:pt x="2214" y="791"/>
                  </a:lnTo>
                  <a:lnTo>
                    <a:pt x="2217" y="794"/>
                  </a:lnTo>
                  <a:lnTo>
                    <a:pt x="2223" y="797"/>
                  </a:lnTo>
                  <a:lnTo>
                    <a:pt x="2214" y="804"/>
                  </a:lnTo>
                  <a:lnTo>
                    <a:pt x="2208" y="810"/>
                  </a:lnTo>
                  <a:lnTo>
                    <a:pt x="2201" y="819"/>
                  </a:lnTo>
                  <a:lnTo>
                    <a:pt x="2194" y="828"/>
                  </a:lnTo>
                  <a:lnTo>
                    <a:pt x="2187" y="841"/>
                  </a:lnTo>
                  <a:lnTo>
                    <a:pt x="2178" y="853"/>
                  </a:lnTo>
                  <a:lnTo>
                    <a:pt x="2168" y="864"/>
                  </a:lnTo>
                  <a:lnTo>
                    <a:pt x="2157" y="873"/>
                  </a:lnTo>
                  <a:lnTo>
                    <a:pt x="2147" y="883"/>
                  </a:lnTo>
                  <a:lnTo>
                    <a:pt x="2136" y="892"/>
                  </a:lnTo>
                  <a:lnTo>
                    <a:pt x="2124" y="901"/>
                  </a:lnTo>
                  <a:lnTo>
                    <a:pt x="2112" y="907"/>
                  </a:lnTo>
                  <a:lnTo>
                    <a:pt x="2088" y="921"/>
                  </a:lnTo>
                  <a:lnTo>
                    <a:pt x="2065" y="932"/>
                  </a:lnTo>
                  <a:lnTo>
                    <a:pt x="2045" y="941"/>
                  </a:lnTo>
                  <a:lnTo>
                    <a:pt x="2028" y="950"/>
                  </a:lnTo>
                  <a:lnTo>
                    <a:pt x="2021" y="952"/>
                  </a:lnTo>
                  <a:lnTo>
                    <a:pt x="2014" y="952"/>
                  </a:lnTo>
                  <a:lnTo>
                    <a:pt x="2006" y="951"/>
                  </a:lnTo>
                  <a:lnTo>
                    <a:pt x="1999" y="947"/>
                  </a:lnTo>
                  <a:lnTo>
                    <a:pt x="1991" y="943"/>
                  </a:lnTo>
                  <a:lnTo>
                    <a:pt x="1984" y="938"/>
                  </a:lnTo>
                  <a:lnTo>
                    <a:pt x="1977" y="930"/>
                  </a:lnTo>
                  <a:lnTo>
                    <a:pt x="1970" y="922"/>
                  </a:lnTo>
                  <a:lnTo>
                    <a:pt x="1956" y="904"/>
                  </a:lnTo>
                  <a:lnTo>
                    <a:pt x="1944" y="884"/>
                  </a:lnTo>
                  <a:lnTo>
                    <a:pt x="1934" y="865"/>
                  </a:lnTo>
                  <a:lnTo>
                    <a:pt x="1926" y="847"/>
                  </a:lnTo>
                  <a:lnTo>
                    <a:pt x="1921" y="839"/>
                  </a:lnTo>
                  <a:lnTo>
                    <a:pt x="1916" y="831"/>
                  </a:lnTo>
                  <a:lnTo>
                    <a:pt x="1909" y="824"/>
                  </a:lnTo>
                  <a:lnTo>
                    <a:pt x="1902" y="818"/>
                  </a:lnTo>
                  <a:lnTo>
                    <a:pt x="1894" y="813"/>
                  </a:lnTo>
                  <a:lnTo>
                    <a:pt x="1885" y="807"/>
                  </a:lnTo>
                  <a:lnTo>
                    <a:pt x="1876" y="802"/>
                  </a:lnTo>
                  <a:lnTo>
                    <a:pt x="1867" y="798"/>
                  </a:lnTo>
                  <a:lnTo>
                    <a:pt x="1847" y="791"/>
                  </a:lnTo>
                  <a:lnTo>
                    <a:pt x="1829" y="786"/>
                  </a:lnTo>
                  <a:lnTo>
                    <a:pt x="1811" y="784"/>
                  </a:lnTo>
                  <a:lnTo>
                    <a:pt x="1798" y="783"/>
                  </a:lnTo>
                  <a:lnTo>
                    <a:pt x="1791" y="782"/>
                  </a:lnTo>
                  <a:lnTo>
                    <a:pt x="1783" y="780"/>
                  </a:lnTo>
                  <a:lnTo>
                    <a:pt x="1774" y="777"/>
                  </a:lnTo>
                  <a:lnTo>
                    <a:pt x="1766" y="771"/>
                  </a:lnTo>
                  <a:lnTo>
                    <a:pt x="1744" y="759"/>
                  </a:lnTo>
                  <a:lnTo>
                    <a:pt x="1721" y="744"/>
                  </a:lnTo>
                  <a:lnTo>
                    <a:pt x="1696" y="727"/>
                  </a:lnTo>
                  <a:lnTo>
                    <a:pt x="1672" y="710"/>
                  </a:lnTo>
                  <a:lnTo>
                    <a:pt x="1647" y="694"/>
                  </a:lnTo>
                  <a:lnTo>
                    <a:pt x="1625" y="681"/>
                  </a:lnTo>
                  <a:lnTo>
                    <a:pt x="1614" y="675"/>
                  </a:lnTo>
                  <a:lnTo>
                    <a:pt x="1605" y="671"/>
                  </a:lnTo>
                  <a:lnTo>
                    <a:pt x="1595" y="668"/>
                  </a:lnTo>
                  <a:lnTo>
                    <a:pt x="1585" y="666"/>
                  </a:lnTo>
                  <a:lnTo>
                    <a:pt x="1576" y="666"/>
                  </a:lnTo>
                  <a:lnTo>
                    <a:pt x="1568" y="666"/>
                  </a:lnTo>
                  <a:lnTo>
                    <a:pt x="1559" y="666"/>
                  </a:lnTo>
                  <a:lnTo>
                    <a:pt x="1551" y="668"/>
                  </a:lnTo>
                  <a:lnTo>
                    <a:pt x="1536" y="672"/>
                  </a:lnTo>
                  <a:lnTo>
                    <a:pt x="1522" y="679"/>
                  </a:lnTo>
                  <a:lnTo>
                    <a:pt x="1509" y="686"/>
                  </a:lnTo>
                  <a:lnTo>
                    <a:pt x="1497" y="693"/>
                  </a:lnTo>
                  <a:lnTo>
                    <a:pt x="1491" y="698"/>
                  </a:lnTo>
                  <a:lnTo>
                    <a:pt x="1486" y="706"/>
                  </a:lnTo>
                  <a:lnTo>
                    <a:pt x="1481" y="716"/>
                  </a:lnTo>
                  <a:lnTo>
                    <a:pt x="1476" y="728"/>
                  </a:lnTo>
                  <a:lnTo>
                    <a:pt x="1467" y="757"/>
                  </a:lnTo>
                  <a:lnTo>
                    <a:pt x="1459" y="791"/>
                  </a:lnTo>
                  <a:lnTo>
                    <a:pt x="1451" y="828"/>
                  </a:lnTo>
                  <a:lnTo>
                    <a:pt x="1444" y="866"/>
                  </a:lnTo>
                  <a:lnTo>
                    <a:pt x="1436" y="903"/>
                  </a:lnTo>
                  <a:lnTo>
                    <a:pt x="1426" y="937"/>
                  </a:lnTo>
                  <a:lnTo>
                    <a:pt x="1422" y="952"/>
                  </a:lnTo>
                  <a:lnTo>
                    <a:pt x="1419" y="966"/>
                  </a:lnTo>
                  <a:lnTo>
                    <a:pt x="1416" y="980"/>
                  </a:lnTo>
                  <a:lnTo>
                    <a:pt x="1415" y="992"/>
                  </a:lnTo>
                  <a:lnTo>
                    <a:pt x="1415" y="1004"/>
                  </a:lnTo>
                  <a:lnTo>
                    <a:pt x="1415" y="1016"/>
                  </a:lnTo>
                  <a:lnTo>
                    <a:pt x="1417" y="1026"/>
                  </a:lnTo>
                  <a:lnTo>
                    <a:pt x="1420" y="1035"/>
                  </a:lnTo>
                  <a:lnTo>
                    <a:pt x="1422" y="1043"/>
                  </a:lnTo>
                  <a:lnTo>
                    <a:pt x="1426" y="1051"/>
                  </a:lnTo>
                  <a:lnTo>
                    <a:pt x="1430" y="1056"/>
                  </a:lnTo>
                  <a:lnTo>
                    <a:pt x="1436" y="1062"/>
                  </a:lnTo>
                  <a:lnTo>
                    <a:pt x="1442" y="1066"/>
                  </a:lnTo>
                  <a:lnTo>
                    <a:pt x="1449" y="1068"/>
                  </a:lnTo>
                  <a:lnTo>
                    <a:pt x="1457" y="1070"/>
                  </a:lnTo>
                  <a:lnTo>
                    <a:pt x="1465" y="1070"/>
                  </a:lnTo>
                  <a:lnTo>
                    <a:pt x="1483" y="1072"/>
                  </a:lnTo>
                  <a:lnTo>
                    <a:pt x="1503" y="1075"/>
                  </a:lnTo>
                  <a:lnTo>
                    <a:pt x="1524" y="1078"/>
                  </a:lnTo>
                  <a:lnTo>
                    <a:pt x="1546" y="1083"/>
                  </a:lnTo>
                  <a:lnTo>
                    <a:pt x="1567" y="1090"/>
                  </a:lnTo>
                  <a:lnTo>
                    <a:pt x="1585" y="1098"/>
                  </a:lnTo>
                  <a:lnTo>
                    <a:pt x="1593" y="1102"/>
                  </a:lnTo>
                  <a:lnTo>
                    <a:pt x="1600" y="1106"/>
                  </a:lnTo>
                  <a:lnTo>
                    <a:pt x="1607" y="1111"/>
                  </a:lnTo>
                  <a:lnTo>
                    <a:pt x="1612" y="1116"/>
                  </a:lnTo>
                  <a:lnTo>
                    <a:pt x="1634" y="1137"/>
                  </a:lnTo>
                  <a:lnTo>
                    <a:pt x="1659" y="1159"/>
                  </a:lnTo>
                  <a:lnTo>
                    <a:pt x="1673" y="1169"/>
                  </a:lnTo>
                  <a:lnTo>
                    <a:pt x="1688" y="1179"/>
                  </a:lnTo>
                  <a:lnTo>
                    <a:pt x="1705" y="1187"/>
                  </a:lnTo>
                  <a:lnTo>
                    <a:pt x="1721" y="1192"/>
                  </a:lnTo>
                  <a:lnTo>
                    <a:pt x="1730" y="1197"/>
                  </a:lnTo>
                  <a:lnTo>
                    <a:pt x="1738" y="1203"/>
                  </a:lnTo>
                  <a:lnTo>
                    <a:pt x="1747" y="1211"/>
                  </a:lnTo>
                  <a:lnTo>
                    <a:pt x="1756" y="1222"/>
                  </a:lnTo>
                  <a:lnTo>
                    <a:pt x="1764" y="1234"/>
                  </a:lnTo>
                  <a:lnTo>
                    <a:pt x="1772" y="1247"/>
                  </a:lnTo>
                  <a:lnTo>
                    <a:pt x="1780" y="1262"/>
                  </a:lnTo>
                  <a:lnTo>
                    <a:pt x="1786" y="1276"/>
                  </a:lnTo>
                  <a:lnTo>
                    <a:pt x="1793" y="1292"/>
                  </a:lnTo>
                  <a:lnTo>
                    <a:pt x="1798" y="1308"/>
                  </a:lnTo>
                  <a:lnTo>
                    <a:pt x="1803" y="1323"/>
                  </a:lnTo>
                  <a:lnTo>
                    <a:pt x="1806" y="1337"/>
                  </a:lnTo>
                  <a:lnTo>
                    <a:pt x="1807" y="1351"/>
                  </a:lnTo>
                  <a:lnTo>
                    <a:pt x="1808" y="1364"/>
                  </a:lnTo>
                  <a:lnTo>
                    <a:pt x="1807" y="1375"/>
                  </a:lnTo>
                  <a:lnTo>
                    <a:pt x="1804" y="1385"/>
                  </a:lnTo>
                  <a:lnTo>
                    <a:pt x="1799" y="1393"/>
                  </a:lnTo>
                  <a:lnTo>
                    <a:pt x="1793" y="1399"/>
                  </a:lnTo>
                  <a:lnTo>
                    <a:pt x="1785" y="1406"/>
                  </a:lnTo>
                  <a:lnTo>
                    <a:pt x="1777" y="1410"/>
                  </a:lnTo>
                  <a:lnTo>
                    <a:pt x="1766" y="1414"/>
                  </a:lnTo>
                  <a:lnTo>
                    <a:pt x="1754" y="1419"/>
                  </a:lnTo>
                  <a:lnTo>
                    <a:pt x="1742" y="1421"/>
                  </a:lnTo>
                  <a:lnTo>
                    <a:pt x="1729" y="1423"/>
                  </a:lnTo>
                  <a:lnTo>
                    <a:pt x="1700" y="1425"/>
                  </a:lnTo>
                  <a:lnTo>
                    <a:pt x="1672" y="1426"/>
                  </a:lnTo>
                  <a:lnTo>
                    <a:pt x="1644" y="1425"/>
                  </a:lnTo>
                  <a:lnTo>
                    <a:pt x="1619" y="1423"/>
                  </a:lnTo>
                  <a:lnTo>
                    <a:pt x="1597" y="1422"/>
                  </a:lnTo>
                  <a:lnTo>
                    <a:pt x="1582" y="1422"/>
                  </a:lnTo>
                  <a:lnTo>
                    <a:pt x="1575" y="1423"/>
                  </a:lnTo>
                  <a:lnTo>
                    <a:pt x="1570" y="1425"/>
                  </a:lnTo>
                  <a:lnTo>
                    <a:pt x="1564" y="1427"/>
                  </a:lnTo>
                  <a:lnTo>
                    <a:pt x="1561" y="1431"/>
                  </a:lnTo>
                  <a:lnTo>
                    <a:pt x="1558" y="1435"/>
                  </a:lnTo>
                  <a:lnTo>
                    <a:pt x="1555" y="1439"/>
                  </a:lnTo>
                  <a:lnTo>
                    <a:pt x="1552" y="1446"/>
                  </a:lnTo>
                  <a:lnTo>
                    <a:pt x="1550" y="1452"/>
                  </a:lnTo>
                  <a:lnTo>
                    <a:pt x="1546" y="1468"/>
                  </a:lnTo>
                  <a:lnTo>
                    <a:pt x="1541" y="1487"/>
                  </a:lnTo>
                  <a:lnTo>
                    <a:pt x="1538" y="1498"/>
                  </a:lnTo>
                  <a:lnTo>
                    <a:pt x="1534" y="1510"/>
                  </a:lnTo>
                  <a:lnTo>
                    <a:pt x="1530" y="1523"/>
                  </a:lnTo>
                  <a:lnTo>
                    <a:pt x="1523" y="1536"/>
                  </a:lnTo>
                  <a:lnTo>
                    <a:pt x="1509" y="1563"/>
                  </a:lnTo>
                  <a:lnTo>
                    <a:pt x="1493" y="1592"/>
                  </a:lnTo>
                  <a:lnTo>
                    <a:pt x="1476" y="1618"/>
                  </a:lnTo>
                  <a:lnTo>
                    <a:pt x="1462" y="1644"/>
                  </a:lnTo>
                  <a:lnTo>
                    <a:pt x="1449" y="1667"/>
                  </a:lnTo>
                  <a:lnTo>
                    <a:pt x="1439" y="1685"/>
                  </a:lnTo>
                  <a:lnTo>
                    <a:pt x="1438" y="1690"/>
                  </a:lnTo>
                  <a:lnTo>
                    <a:pt x="1437" y="1695"/>
                  </a:lnTo>
                  <a:lnTo>
                    <a:pt x="1436" y="1701"/>
                  </a:lnTo>
                  <a:lnTo>
                    <a:pt x="1437" y="1707"/>
                  </a:lnTo>
                  <a:lnTo>
                    <a:pt x="1438" y="1720"/>
                  </a:lnTo>
                  <a:lnTo>
                    <a:pt x="1441" y="1735"/>
                  </a:lnTo>
                  <a:lnTo>
                    <a:pt x="1446" y="1752"/>
                  </a:lnTo>
                  <a:lnTo>
                    <a:pt x="1452" y="1768"/>
                  </a:lnTo>
                  <a:lnTo>
                    <a:pt x="1459" y="1785"/>
                  </a:lnTo>
                  <a:lnTo>
                    <a:pt x="1465" y="1803"/>
                  </a:lnTo>
                  <a:lnTo>
                    <a:pt x="1481" y="1838"/>
                  </a:lnTo>
                  <a:lnTo>
                    <a:pt x="1496" y="1870"/>
                  </a:lnTo>
                  <a:lnTo>
                    <a:pt x="1509" y="1897"/>
                  </a:lnTo>
                  <a:lnTo>
                    <a:pt x="1516" y="1916"/>
                  </a:lnTo>
                  <a:lnTo>
                    <a:pt x="1521" y="1930"/>
                  </a:lnTo>
                  <a:lnTo>
                    <a:pt x="1527" y="1944"/>
                  </a:lnTo>
                  <a:lnTo>
                    <a:pt x="1531" y="1952"/>
                  </a:lnTo>
                  <a:lnTo>
                    <a:pt x="1535" y="1958"/>
                  </a:lnTo>
                  <a:lnTo>
                    <a:pt x="1539" y="1965"/>
                  </a:lnTo>
                  <a:lnTo>
                    <a:pt x="1545" y="1970"/>
                  </a:lnTo>
                  <a:lnTo>
                    <a:pt x="1551" y="1977"/>
                  </a:lnTo>
                  <a:lnTo>
                    <a:pt x="1559" y="1982"/>
                  </a:lnTo>
                  <a:lnTo>
                    <a:pt x="1568" y="1987"/>
                  </a:lnTo>
                  <a:lnTo>
                    <a:pt x="1577" y="1992"/>
                  </a:lnTo>
                  <a:lnTo>
                    <a:pt x="1588" y="1997"/>
                  </a:lnTo>
                  <a:lnTo>
                    <a:pt x="1601" y="2000"/>
                  </a:lnTo>
                  <a:lnTo>
                    <a:pt x="1615" y="2003"/>
                  </a:lnTo>
                  <a:lnTo>
                    <a:pt x="1632" y="2005"/>
                  </a:lnTo>
                  <a:lnTo>
                    <a:pt x="1639" y="2007"/>
                  </a:lnTo>
                  <a:lnTo>
                    <a:pt x="1648" y="2010"/>
                  </a:lnTo>
                  <a:lnTo>
                    <a:pt x="1656" y="2013"/>
                  </a:lnTo>
                  <a:lnTo>
                    <a:pt x="1663" y="2016"/>
                  </a:lnTo>
                  <a:lnTo>
                    <a:pt x="1678" y="2025"/>
                  </a:lnTo>
                  <a:lnTo>
                    <a:pt x="1691" y="2036"/>
                  </a:lnTo>
                  <a:lnTo>
                    <a:pt x="1703" y="2049"/>
                  </a:lnTo>
                  <a:lnTo>
                    <a:pt x="1713" y="2062"/>
                  </a:lnTo>
                  <a:lnTo>
                    <a:pt x="1723" y="2076"/>
                  </a:lnTo>
                  <a:lnTo>
                    <a:pt x="1732" y="2090"/>
                  </a:lnTo>
                  <a:lnTo>
                    <a:pt x="1747" y="2118"/>
                  </a:lnTo>
                  <a:lnTo>
                    <a:pt x="1757" y="2142"/>
                  </a:lnTo>
                  <a:lnTo>
                    <a:pt x="1764" y="2160"/>
                  </a:lnTo>
                  <a:lnTo>
                    <a:pt x="1766" y="2166"/>
                  </a:lnTo>
                  <a:lnTo>
                    <a:pt x="1760" y="2175"/>
                  </a:lnTo>
                  <a:lnTo>
                    <a:pt x="1745" y="2199"/>
                  </a:lnTo>
                  <a:lnTo>
                    <a:pt x="1734" y="2213"/>
                  </a:lnTo>
                  <a:lnTo>
                    <a:pt x="1722" y="2228"/>
                  </a:lnTo>
                  <a:lnTo>
                    <a:pt x="1709" y="2242"/>
                  </a:lnTo>
                  <a:lnTo>
                    <a:pt x="1695" y="2256"/>
                  </a:lnTo>
                  <a:lnTo>
                    <a:pt x="1688" y="2261"/>
                  </a:lnTo>
                  <a:lnTo>
                    <a:pt x="1684" y="2267"/>
                  </a:lnTo>
                  <a:lnTo>
                    <a:pt x="1681" y="2273"/>
                  </a:lnTo>
                  <a:lnTo>
                    <a:pt x="1679" y="2279"/>
                  </a:lnTo>
                  <a:lnTo>
                    <a:pt x="1678" y="2285"/>
                  </a:lnTo>
                  <a:lnTo>
                    <a:pt x="1678" y="2291"/>
                  </a:lnTo>
                  <a:lnTo>
                    <a:pt x="1678" y="2298"/>
                  </a:lnTo>
                  <a:lnTo>
                    <a:pt x="1680" y="2306"/>
                  </a:lnTo>
                  <a:lnTo>
                    <a:pt x="1690" y="2338"/>
                  </a:lnTo>
                  <a:lnTo>
                    <a:pt x="1701" y="2384"/>
                  </a:lnTo>
                  <a:lnTo>
                    <a:pt x="1707" y="2409"/>
                  </a:lnTo>
                  <a:lnTo>
                    <a:pt x="1711" y="2434"/>
                  </a:lnTo>
                  <a:lnTo>
                    <a:pt x="1717" y="2458"/>
                  </a:lnTo>
                  <a:lnTo>
                    <a:pt x="1723" y="2482"/>
                  </a:lnTo>
                  <a:lnTo>
                    <a:pt x="1728" y="2494"/>
                  </a:lnTo>
                  <a:lnTo>
                    <a:pt x="1732" y="2506"/>
                  </a:lnTo>
                  <a:lnTo>
                    <a:pt x="1737" y="2517"/>
                  </a:lnTo>
                  <a:lnTo>
                    <a:pt x="1744" y="2529"/>
                  </a:lnTo>
                  <a:lnTo>
                    <a:pt x="1752" y="2541"/>
                  </a:lnTo>
                  <a:lnTo>
                    <a:pt x="1759" y="2552"/>
                  </a:lnTo>
                  <a:lnTo>
                    <a:pt x="1768" y="2563"/>
                  </a:lnTo>
                  <a:lnTo>
                    <a:pt x="1779" y="2575"/>
                  </a:lnTo>
                  <a:lnTo>
                    <a:pt x="1790" y="2589"/>
                  </a:lnTo>
                  <a:lnTo>
                    <a:pt x="1799" y="2604"/>
                  </a:lnTo>
                  <a:lnTo>
                    <a:pt x="1810" y="2621"/>
                  </a:lnTo>
                  <a:lnTo>
                    <a:pt x="1820" y="2640"/>
                  </a:lnTo>
                  <a:lnTo>
                    <a:pt x="1830" y="2658"/>
                  </a:lnTo>
                  <a:lnTo>
                    <a:pt x="1839" y="2679"/>
                  </a:lnTo>
                  <a:lnTo>
                    <a:pt x="1847" y="2700"/>
                  </a:lnTo>
                  <a:lnTo>
                    <a:pt x="1855" y="2720"/>
                  </a:lnTo>
                  <a:lnTo>
                    <a:pt x="1870" y="2759"/>
                  </a:lnTo>
                  <a:lnTo>
                    <a:pt x="1881" y="2795"/>
                  </a:lnTo>
                  <a:lnTo>
                    <a:pt x="1890" y="2825"/>
                  </a:lnTo>
                  <a:lnTo>
                    <a:pt x="1894" y="2844"/>
                  </a:lnTo>
                  <a:lnTo>
                    <a:pt x="1894" y="2853"/>
                  </a:lnTo>
                  <a:lnTo>
                    <a:pt x="1894" y="2865"/>
                  </a:lnTo>
                  <a:lnTo>
                    <a:pt x="1893" y="2879"/>
                  </a:lnTo>
                  <a:lnTo>
                    <a:pt x="1892" y="2895"/>
                  </a:lnTo>
                  <a:lnTo>
                    <a:pt x="1886" y="2931"/>
                  </a:lnTo>
                  <a:lnTo>
                    <a:pt x="1880" y="2971"/>
                  </a:lnTo>
                  <a:lnTo>
                    <a:pt x="1873" y="3010"/>
                  </a:lnTo>
                  <a:lnTo>
                    <a:pt x="1868" y="3045"/>
                  </a:lnTo>
                  <a:lnTo>
                    <a:pt x="1864" y="3072"/>
                  </a:lnTo>
                  <a:lnTo>
                    <a:pt x="1861" y="3088"/>
                  </a:lnTo>
                  <a:lnTo>
                    <a:pt x="1864" y="3100"/>
                  </a:lnTo>
                  <a:lnTo>
                    <a:pt x="1867" y="3116"/>
                  </a:lnTo>
                  <a:lnTo>
                    <a:pt x="1872" y="3136"/>
                  </a:lnTo>
                  <a:lnTo>
                    <a:pt x="1878" y="3156"/>
                  </a:lnTo>
                  <a:lnTo>
                    <a:pt x="1889" y="3189"/>
                  </a:lnTo>
                  <a:lnTo>
                    <a:pt x="1894" y="3203"/>
                  </a:lnTo>
                  <a:lnTo>
                    <a:pt x="1898" y="3277"/>
                  </a:lnTo>
                  <a:lnTo>
                    <a:pt x="1880" y="3285"/>
                  </a:lnTo>
                  <a:lnTo>
                    <a:pt x="1865" y="3294"/>
                  </a:lnTo>
                  <a:lnTo>
                    <a:pt x="1853" y="3302"/>
                  </a:lnTo>
                  <a:lnTo>
                    <a:pt x="1843" y="3311"/>
                  </a:lnTo>
                  <a:lnTo>
                    <a:pt x="1830" y="3324"/>
                  </a:lnTo>
                  <a:lnTo>
                    <a:pt x="1826" y="3329"/>
                  </a:lnTo>
                  <a:lnTo>
                    <a:pt x="1819" y="3329"/>
                  </a:lnTo>
                  <a:lnTo>
                    <a:pt x="1799" y="3329"/>
                  </a:lnTo>
                  <a:lnTo>
                    <a:pt x="1771" y="3329"/>
                  </a:lnTo>
                  <a:lnTo>
                    <a:pt x="1737" y="3331"/>
                  </a:lnTo>
                  <a:lnTo>
                    <a:pt x="1720" y="3332"/>
                  </a:lnTo>
                  <a:lnTo>
                    <a:pt x="1701" y="3335"/>
                  </a:lnTo>
                  <a:lnTo>
                    <a:pt x="1684" y="3338"/>
                  </a:lnTo>
                  <a:lnTo>
                    <a:pt x="1668" y="3342"/>
                  </a:lnTo>
                  <a:lnTo>
                    <a:pt x="1653" y="3347"/>
                  </a:lnTo>
                  <a:lnTo>
                    <a:pt x="1638" y="3354"/>
                  </a:lnTo>
                  <a:lnTo>
                    <a:pt x="1632" y="3358"/>
                  </a:lnTo>
                  <a:lnTo>
                    <a:pt x="1626" y="3361"/>
                  </a:lnTo>
                  <a:lnTo>
                    <a:pt x="1622" y="3366"/>
                  </a:lnTo>
                  <a:lnTo>
                    <a:pt x="1618" y="3371"/>
                  </a:lnTo>
                  <a:lnTo>
                    <a:pt x="1601" y="3392"/>
                  </a:lnTo>
                  <a:lnTo>
                    <a:pt x="1585" y="3417"/>
                  </a:lnTo>
                  <a:lnTo>
                    <a:pt x="1567" y="3441"/>
                  </a:lnTo>
                  <a:lnTo>
                    <a:pt x="1548" y="3463"/>
                  </a:lnTo>
                  <a:lnTo>
                    <a:pt x="1539" y="3472"/>
                  </a:lnTo>
                  <a:lnTo>
                    <a:pt x="1530" y="3481"/>
                  </a:lnTo>
                  <a:lnTo>
                    <a:pt x="1520" y="3487"/>
                  </a:lnTo>
                  <a:lnTo>
                    <a:pt x="1511" y="3492"/>
                  </a:lnTo>
                  <a:lnTo>
                    <a:pt x="1506" y="3494"/>
                  </a:lnTo>
                  <a:lnTo>
                    <a:pt x="1501" y="3494"/>
                  </a:lnTo>
                  <a:lnTo>
                    <a:pt x="1496" y="3495"/>
                  </a:lnTo>
                  <a:lnTo>
                    <a:pt x="1491" y="3494"/>
                  </a:lnTo>
                  <a:lnTo>
                    <a:pt x="1486" y="3493"/>
                  </a:lnTo>
                  <a:lnTo>
                    <a:pt x="1482" y="3492"/>
                  </a:lnTo>
                  <a:lnTo>
                    <a:pt x="1476" y="3489"/>
                  </a:lnTo>
                  <a:lnTo>
                    <a:pt x="1472" y="3485"/>
                  </a:lnTo>
                  <a:lnTo>
                    <a:pt x="1450" y="3467"/>
                  </a:lnTo>
                  <a:lnTo>
                    <a:pt x="1426" y="3445"/>
                  </a:lnTo>
                  <a:lnTo>
                    <a:pt x="1399" y="3421"/>
                  </a:lnTo>
                  <a:lnTo>
                    <a:pt x="1371" y="3398"/>
                  </a:lnTo>
                  <a:lnTo>
                    <a:pt x="1355" y="3387"/>
                  </a:lnTo>
                  <a:lnTo>
                    <a:pt x="1340" y="3378"/>
                  </a:lnTo>
                  <a:lnTo>
                    <a:pt x="1326" y="3368"/>
                  </a:lnTo>
                  <a:lnTo>
                    <a:pt x="1311" y="3361"/>
                  </a:lnTo>
                  <a:lnTo>
                    <a:pt x="1296" y="3355"/>
                  </a:lnTo>
                  <a:lnTo>
                    <a:pt x="1281" y="3351"/>
                  </a:lnTo>
                  <a:lnTo>
                    <a:pt x="1274" y="3349"/>
                  </a:lnTo>
                  <a:lnTo>
                    <a:pt x="1267" y="3349"/>
                  </a:lnTo>
                  <a:lnTo>
                    <a:pt x="1260" y="3349"/>
                  </a:lnTo>
                  <a:lnTo>
                    <a:pt x="1253" y="3349"/>
                  </a:lnTo>
                  <a:lnTo>
                    <a:pt x="1247" y="3351"/>
                  </a:lnTo>
                  <a:lnTo>
                    <a:pt x="1239" y="3354"/>
                  </a:lnTo>
                  <a:lnTo>
                    <a:pt x="1232" y="3358"/>
                  </a:lnTo>
                  <a:lnTo>
                    <a:pt x="1225" y="3362"/>
                  </a:lnTo>
                  <a:lnTo>
                    <a:pt x="1212" y="3373"/>
                  </a:lnTo>
                  <a:lnTo>
                    <a:pt x="1197" y="3388"/>
                  </a:lnTo>
                  <a:lnTo>
                    <a:pt x="1182" y="3405"/>
                  </a:lnTo>
                  <a:lnTo>
                    <a:pt x="1168" y="3422"/>
                  </a:lnTo>
                  <a:lnTo>
                    <a:pt x="1154" y="3442"/>
                  </a:lnTo>
                  <a:lnTo>
                    <a:pt x="1140" y="3460"/>
                  </a:lnTo>
                  <a:lnTo>
                    <a:pt x="1126" y="3479"/>
                  </a:lnTo>
                  <a:lnTo>
                    <a:pt x="1112" y="3497"/>
                  </a:lnTo>
                  <a:lnTo>
                    <a:pt x="1099" y="3514"/>
                  </a:lnTo>
                  <a:lnTo>
                    <a:pt x="1084" y="3527"/>
                  </a:lnTo>
                  <a:lnTo>
                    <a:pt x="1078" y="3533"/>
                  </a:lnTo>
                  <a:lnTo>
                    <a:pt x="1071" y="3537"/>
                  </a:lnTo>
                  <a:lnTo>
                    <a:pt x="1065" y="3542"/>
                  </a:lnTo>
                  <a:lnTo>
                    <a:pt x="1058" y="3545"/>
                  </a:lnTo>
                  <a:lnTo>
                    <a:pt x="1053" y="3547"/>
                  </a:lnTo>
                  <a:lnTo>
                    <a:pt x="1046" y="3549"/>
                  </a:lnTo>
                  <a:lnTo>
                    <a:pt x="1041" y="3548"/>
                  </a:lnTo>
                  <a:lnTo>
                    <a:pt x="1034" y="3547"/>
                  </a:lnTo>
                  <a:lnTo>
                    <a:pt x="1013" y="3540"/>
                  </a:lnTo>
                  <a:lnTo>
                    <a:pt x="995" y="3532"/>
                  </a:lnTo>
                  <a:lnTo>
                    <a:pt x="981" y="3526"/>
                  </a:lnTo>
                  <a:lnTo>
                    <a:pt x="969" y="3519"/>
                  </a:lnTo>
                  <a:lnTo>
                    <a:pt x="955" y="3509"/>
                  </a:lnTo>
                  <a:lnTo>
                    <a:pt x="952" y="3506"/>
                  </a:lnTo>
                  <a:lnTo>
                    <a:pt x="951" y="3515"/>
                  </a:lnTo>
                  <a:lnTo>
                    <a:pt x="946" y="3535"/>
                  </a:lnTo>
                  <a:lnTo>
                    <a:pt x="939" y="3517"/>
                  </a:lnTo>
                  <a:lnTo>
                    <a:pt x="932" y="3500"/>
                  </a:lnTo>
                  <a:lnTo>
                    <a:pt x="926" y="3489"/>
                  </a:lnTo>
                  <a:lnTo>
                    <a:pt x="919" y="3480"/>
                  </a:lnTo>
                  <a:lnTo>
                    <a:pt x="911" y="3467"/>
                  </a:lnTo>
                  <a:lnTo>
                    <a:pt x="903" y="3452"/>
                  </a:lnTo>
                  <a:lnTo>
                    <a:pt x="894" y="3434"/>
                  </a:lnTo>
                  <a:lnTo>
                    <a:pt x="886" y="3416"/>
                  </a:lnTo>
                  <a:lnTo>
                    <a:pt x="878" y="3398"/>
                  </a:lnTo>
                  <a:lnTo>
                    <a:pt x="870" y="3384"/>
                  </a:lnTo>
                  <a:lnTo>
                    <a:pt x="866" y="3379"/>
                  </a:lnTo>
                  <a:lnTo>
                    <a:pt x="861" y="3373"/>
                  </a:lnTo>
                  <a:lnTo>
                    <a:pt x="857" y="3370"/>
                  </a:lnTo>
                  <a:lnTo>
                    <a:pt x="853" y="3369"/>
                  </a:lnTo>
                  <a:lnTo>
                    <a:pt x="840" y="3363"/>
                  </a:lnTo>
                  <a:lnTo>
                    <a:pt x="819" y="3355"/>
                  </a:lnTo>
                  <a:lnTo>
                    <a:pt x="795" y="3343"/>
                  </a:lnTo>
                  <a:lnTo>
                    <a:pt x="768" y="3327"/>
                  </a:lnTo>
                  <a:lnTo>
                    <a:pt x="756" y="3319"/>
                  </a:lnTo>
                  <a:lnTo>
                    <a:pt x="744" y="3310"/>
                  </a:lnTo>
                  <a:lnTo>
                    <a:pt x="733" y="3301"/>
                  </a:lnTo>
                  <a:lnTo>
                    <a:pt x="723" y="3293"/>
                  </a:lnTo>
                  <a:lnTo>
                    <a:pt x="715" y="3284"/>
                  </a:lnTo>
                  <a:lnTo>
                    <a:pt x="711" y="3275"/>
                  </a:lnTo>
                  <a:lnTo>
                    <a:pt x="709" y="3270"/>
                  </a:lnTo>
                  <a:lnTo>
                    <a:pt x="708" y="3265"/>
                  </a:lnTo>
                  <a:lnTo>
                    <a:pt x="708" y="3261"/>
                  </a:lnTo>
                  <a:lnTo>
                    <a:pt x="709" y="3258"/>
                  </a:lnTo>
                  <a:lnTo>
                    <a:pt x="712" y="3241"/>
                  </a:lnTo>
                  <a:lnTo>
                    <a:pt x="714" y="3226"/>
                  </a:lnTo>
                  <a:lnTo>
                    <a:pt x="714" y="3220"/>
                  </a:lnTo>
                  <a:lnTo>
                    <a:pt x="714" y="3212"/>
                  </a:lnTo>
                  <a:lnTo>
                    <a:pt x="714" y="3206"/>
                  </a:lnTo>
                  <a:lnTo>
                    <a:pt x="712" y="3200"/>
                  </a:lnTo>
                  <a:lnTo>
                    <a:pt x="711" y="3194"/>
                  </a:lnTo>
                  <a:lnTo>
                    <a:pt x="708" y="3188"/>
                  </a:lnTo>
                  <a:lnTo>
                    <a:pt x="705" y="3184"/>
                  </a:lnTo>
                  <a:lnTo>
                    <a:pt x="700" y="3178"/>
                  </a:lnTo>
                  <a:lnTo>
                    <a:pt x="696" y="3174"/>
                  </a:lnTo>
                  <a:lnTo>
                    <a:pt x="689" y="3170"/>
                  </a:lnTo>
                  <a:lnTo>
                    <a:pt x="683" y="3166"/>
                  </a:lnTo>
                  <a:lnTo>
                    <a:pt x="675" y="3163"/>
                  </a:lnTo>
                  <a:lnTo>
                    <a:pt x="658" y="3156"/>
                  </a:lnTo>
                  <a:lnTo>
                    <a:pt x="638" y="3147"/>
                  </a:lnTo>
                  <a:lnTo>
                    <a:pt x="619" y="3136"/>
                  </a:lnTo>
                  <a:lnTo>
                    <a:pt x="600" y="3126"/>
                  </a:lnTo>
                  <a:lnTo>
                    <a:pt x="571" y="3109"/>
                  </a:lnTo>
                  <a:lnTo>
                    <a:pt x="559" y="3102"/>
                  </a:lnTo>
                  <a:lnTo>
                    <a:pt x="562" y="3095"/>
                  </a:lnTo>
                  <a:lnTo>
                    <a:pt x="566" y="3077"/>
                  </a:lnTo>
                  <a:lnTo>
                    <a:pt x="567" y="3066"/>
                  </a:lnTo>
                  <a:lnTo>
                    <a:pt x="565" y="3055"/>
                  </a:lnTo>
                  <a:lnTo>
                    <a:pt x="564" y="3050"/>
                  </a:lnTo>
                  <a:lnTo>
                    <a:pt x="561" y="3045"/>
                  </a:lnTo>
                  <a:lnTo>
                    <a:pt x="558" y="3040"/>
                  </a:lnTo>
                  <a:lnTo>
                    <a:pt x="553" y="3036"/>
                  </a:lnTo>
                  <a:lnTo>
                    <a:pt x="541" y="3026"/>
                  </a:lnTo>
                  <a:lnTo>
                    <a:pt x="526" y="3015"/>
                  </a:lnTo>
                  <a:lnTo>
                    <a:pt x="519" y="3010"/>
                  </a:lnTo>
                  <a:lnTo>
                    <a:pt x="511" y="3002"/>
                  </a:lnTo>
                  <a:lnTo>
                    <a:pt x="503" y="2994"/>
                  </a:lnTo>
                  <a:lnTo>
                    <a:pt x="497" y="2986"/>
                  </a:lnTo>
                  <a:lnTo>
                    <a:pt x="490" y="2976"/>
                  </a:lnTo>
                  <a:lnTo>
                    <a:pt x="485" y="2964"/>
                  </a:lnTo>
                  <a:lnTo>
                    <a:pt x="479" y="2952"/>
                  </a:lnTo>
                  <a:lnTo>
                    <a:pt x="477" y="2939"/>
                  </a:lnTo>
                  <a:lnTo>
                    <a:pt x="475" y="2924"/>
                  </a:lnTo>
                  <a:lnTo>
                    <a:pt x="475" y="2907"/>
                  </a:lnTo>
                  <a:lnTo>
                    <a:pt x="477" y="2889"/>
                  </a:lnTo>
                  <a:lnTo>
                    <a:pt x="482" y="2869"/>
                  </a:lnTo>
                  <a:lnTo>
                    <a:pt x="486" y="2849"/>
                  </a:lnTo>
                  <a:lnTo>
                    <a:pt x="489" y="2831"/>
                  </a:lnTo>
                  <a:lnTo>
                    <a:pt x="491" y="2815"/>
                  </a:lnTo>
                  <a:lnTo>
                    <a:pt x="492" y="2801"/>
                  </a:lnTo>
                  <a:lnTo>
                    <a:pt x="493" y="2788"/>
                  </a:lnTo>
                  <a:lnTo>
                    <a:pt x="493" y="2776"/>
                  </a:lnTo>
                  <a:lnTo>
                    <a:pt x="492" y="2766"/>
                  </a:lnTo>
                  <a:lnTo>
                    <a:pt x="491" y="2758"/>
                  </a:lnTo>
                  <a:lnTo>
                    <a:pt x="488" y="2745"/>
                  </a:lnTo>
                  <a:lnTo>
                    <a:pt x="485" y="2737"/>
                  </a:lnTo>
                  <a:lnTo>
                    <a:pt x="483" y="2731"/>
                  </a:lnTo>
                  <a:lnTo>
                    <a:pt x="482" y="2730"/>
                  </a:lnTo>
                  <a:lnTo>
                    <a:pt x="479" y="2726"/>
                  </a:lnTo>
                  <a:lnTo>
                    <a:pt x="475" y="2715"/>
                  </a:lnTo>
                  <a:lnTo>
                    <a:pt x="468" y="2700"/>
                  </a:lnTo>
                  <a:lnTo>
                    <a:pt x="459" y="2682"/>
                  </a:lnTo>
                  <a:lnTo>
                    <a:pt x="453" y="2673"/>
                  </a:lnTo>
                  <a:lnTo>
                    <a:pt x="448" y="2666"/>
                  </a:lnTo>
                  <a:lnTo>
                    <a:pt x="441" y="2659"/>
                  </a:lnTo>
                  <a:lnTo>
                    <a:pt x="434" y="2653"/>
                  </a:lnTo>
                  <a:lnTo>
                    <a:pt x="427" y="2648"/>
                  </a:lnTo>
                  <a:lnTo>
                    <a:pt x="419" y="2645"/>
                  </a:lnTo>
                  <a:lnTo>
                    <a:pt x="415" y="2645"/>
                  </a:lnTo>
                  <a:lnTo>
                    <a:pt x="412" y="2645"/>
                  </a:lnTo>
                  <a:lnTo>
                    <a:pt x="408" y="2645"/>
                  </a:lnTo>
                  <a:lnTo>
                    <a:pt x="403" y="2647"/>
                  </a:lnTo>
                  <a:lnTo>
                    <a:pt x="374" y="2655"/>
                  </a:lnTo>
                  <a:lnTo>
                    <a:pt x="351" y="2659"/>
                  </a:lnTo>
                  <a:lnTo>
                    <a:pt x="345" y="2661"/>
                  </a:lnTo>
                  <a:lnTo>
                    <a:pt x="341" y="2664"/>
                  </a:lnTo>
                  <a:lnTo>
                    <a:pt x="336" y="2667"/>
                  </a:lnTo>
                  <a:lnTo>
                    <a:pt x="331" y="2670"/>
                  </a:lnTo>
                  <a:lnTo>
                    <a:pt x="327" y="2676"/>
                  </a:lnTo>
                  <a:lnTo>
                    <a:pt x="323" y="2681"/>
                  </a:lnTo>
                  <a:lnTo>
                    <a:pt x="318" y="2689"/>
                  </a:lnTo>
                  <a:lnTo>
                    <a:pt x="314" y="2696"/>
                  </a:lnTo>
                  <a:lnTo>
                    <a:pt x="310" y="2705"/>
                  </a:lnTo>
                  <a:lnTo>
                    <a:pt x="303" y="2713"/>
                  </a:lnTo>
                  <a:lnTo>
                    <a:pt x="294" y="2719"/>
                  </a:lnTo>
                  <a:lnTo>
                    <a:pt x="286" y="2723"/>
                  </a:lnTo>
                  <a:lnTo>
                    <a:pt x="275" y="2728"/>
                  </a:lnTo>
                  <a:lnTo>
                    <a:pt x="264" y="2731"/>
                  </a:lnTo>
                  <a:lnTo>
                    <a:pt x="253" y="2733"/>
                  </a:lnTo>
                  <a:lnTo>
                    <a:pt x="242" y="2735"/>
                  </a:lnTo>
                  <a:lnTo>
                    <a:pt x="221" y="2737"/>
                  </a:lnTo>
                  <a:lnTo>
                    <a:pt x="204" y="2737"/>
                  </a:lnTo>
                  <a:lnTo>
                    <a:pt x="191" y="2737"/>
                  </a:lnTo>
                  <a:lnTo>
                    <a:pt x="187" y="2735"/>
                  </a:lnTo>
                  <a:lnTo>
                    <a:pt x="180" y="2725"/>
                  </a:lnTo>
                  <a:lnTo>
                    <a:pt x="167" y="2695"/>
                  </a:lnTo>
                  <a:lnTo>
                    <a:pt x="164" y="2686"/>
                  </a:lnTo>
                  <a:lnTo>
                    <a:pt x="160" y="2677"/>
                  </a:lnTo>
                  <a:lnTo>
                    <a:pt x="158" y="2667"/>
                  </a:lnTo>
                  <a:lnTo>
                    <a:pt x="156" y="2656"/>
                  </a:lnTo>
                  <a:lnTo>
                    <a:pt x="155" y="2645"/>
                  </a:lnTo>
                  <a:lnTo>
                    <a:pt x="155" y="2634"/>
                  </a:lnTo>
                  <a:lnTo>
                    <a:pt x="156" y="2624"/>
                  </a:lnTo>
                  <a:lnTo>
                    <a:pt x="159" y="2614"/>
                  </a:lnTo>
                  <a:lnTo>
                    <a:pt x="162" y="2604"/>
                  </a:lnTo>
                  <a:lnTo>
                    <a:pt x="164" y="2594"/>
                  </a:lnTo>
                  <a:lnTo>
                    <a:pt x="165" y="2586"/>
                  </a:lnTo>
                  <a:lnTo>
                    <a:pt x="165" y="2579"/>
                  </a:lnTo>
                  <a:lnTo>
                    <a:pt x="164" y="2572"/>
                  </a:lnTo>
                  <a:lnTo>
                    <a:pt x="163" y="2567"/>
                  </a:lnTo>
                  <a:lnTo>
                    <a:pt x="160" y="2561"/>
                  </a:lnTo>
                  <a:lnTo>
                    <a:pt x="157" y="2557"/>
                  </a:lnTo>
                  <a:lnTo>
                    <a:pt x="154" y="2554"/>
                  </a:lnTo>
                  <a:lnTo>
                    <a:pt x="151" y="2550"/>
                  </a:lnTo>
                  <a:lnTo>
                    <a:pt x="145" y="2548"/>
                  </a:lnTo>
                  <a:lnTo>
                    <a:pt x="140" y="2547"/>
                  </a:lnTo>
                  <a:lnTo>
                    <a:pt x="134" y="2546"/>
                  </a:lnTo>
                  <a:lnTo>
                    <a:pt x="129" y="2546"/>
                  </a:lnTo>
                  <a:lnTo>
                    <a:pt x="121" y="2546"/>
                  </a:lnTo>
                  <a:lnTo>
                    <a:pt x="115" y="2547"/>
                  </a:lnTo>
                  <a:lnTo>
                    <a:pt x="107" y="2547"/>
                  </a:lnTo>
                  <a:lnTo>
                    <a:pt x="97" y="2545"/>
                  </a:lnTo>
                  <a:lnTo>
                    <a:pt x="88" y="2542"/>
                  </a:lnTo>
                  <a:lnTo>
                    <a:pt x="78" y="2537"/>
                  </a:lnTo>
                  <a:lnTo>
                    <a:pt x="67" y="2531"/>
                  </a:lnTo>
                  <a:lnTo>
                    <a:pt x="57" y="2523"/>
                  </a:lnTo>
                  <a:lnTo>
                    <a:pt x="46" y="2513"/>
                  </a:lnTo>
                  <a:lnTo>
                    <a:pt x="36" y="2504"/>
                  </a:lnTo>
                  <a:lnTo>
                    <a:pt x="27" y="2492"/>
                  </a:lnTo>
                  <a:lnTo>
                    <a:pt x="19" y="2479"/>
                  </a:lnTo>
                  <a:lnTo>
                    <a:pt x="11" y="2464"/>
                  </a:lnTo>
                  <a:lnTo>
                    <a:pt x="6" y="2449"/>
                  </a:lnTo>
                  <a:lnTo>
                    <a:pt x="3" y="2433"/>
                  </a:lnTo>
                  <a:lnTo>
                    <a:pt x="0" y="2417"/>
                  </a:lnTo>
                  <a:lnTo>
                    <a:pt x="0" y="2408"/>
                  </a:lnTo>
                  <a:lnTo>
                    <a:pt x="0" y="2399"/>
                  </a:lnTo>
                  <a:lnTo>
                    <a:pt x="2" y="2389"/>
                  </a:lnTo>
                  <a:lnTo>
                    <a:pt x="4" y="2381"/>
                  </a:lnTo>
                  <a:lnTo>
                    <a:pt x="8" y="2362"/>
                  </a:lnTo>
                  <a:lnTo>
                    <a:pt x="12" y="2346"/>
                  </a:lnTo>
                  <a:lnTo>
                    <a:pt x="17" y="2332"/>
                  </a:lnTo>
                  <a:lnTo>
                    <a:pt x="22" y="2319"/>
                  </a:lnTo>
                  <a:lnTo>
                    <a:pt x="28" y="2308"/>
                  </a:lnTo>
                  <a:lnTo>
                    <a:pt x="33" y="2298"/>
                  </a:lnTo>
                  <a:lnTo>
                    <a:pt x="40" y="2289"/>
                  </a:lnTo>
                  <a:lnTo>
                    <a:pt x="46" y="2283"/>
                  </a:lnTo>
                  <a:lnTo>
                    <a:pt x="53" y="2277"/>
                  </a:lnTo>
                  <a:lnTo>
                    <a:pt x="59" y="2274"/>
                  </a:lnTo>
                  <a:lnTo>
                    <a:pt x="67" y="2271"/>
                  </a:lnTo>
                  <a:lnTo>
                    <a:pt x="74" y="2271"/>
                  </a:lnTo>
                  <a:lnTo>
                    <a:pt x="83" y="2271"/>
                  </a:lnTo>
                  <a:lnTo>
                    <a:pt x="91" y="2273"/>
                  </a:lnTo>
                  <a:lnTo>
                    <a:pt x="100" y="2276"/>
                  </a:lnTo>
                  <a:lnTo>
                    <a:pt x="109" y="2281"/>
                  </a:lnTo>
                  <a:lnTo>
                    <a:pt x="133" y="2294"/>
                  </a:lnTo>
                  <a:lnTo>
                    <a:pt x="166" y="2310"/>
                  </a:lnTo>
                  <a:lnTo>
                    <a:pt x="204" y="2330"/>
                  </a:lnTo>
                  <a:lnTo>
                    <a:pt x="245" y="2349"/>
                  </a:lnTo>
                  <a:lnTo>
                    <a:pt x="287" y="2368"/>
                  </a:lnTo>
                  <a:lnTo>
                    <a:pt x="325" y="2383"/>
                  </a:lnTo>
                  <a:lnTo>
                    <a:pt x="342" y="2388"/>
                  </a:lnTo>
                  <a:lnTo>
                    <a:pt x="357" y="2393"/>
                  </a:lnTo>
                  <a:lnTo>
                    <a:pt x="371" y="2396"/>
                  </a:lnTo>
                  <a:lnTo>
                    <a:pt x="381" y="2397"/>
                  </a:lnTo>
                  <a:lnTo>
                    <a:pt x="397" y="2397"/>
                  </a:lnTo>
                  <a:lnTo>
                    <a:pt x="408" y="2396"/>
                  </a:lnTo>
                  <a:lnTo>
                    <a:pt x="412" y="2395"/>
                  </a:lnTo>
                  <a:lnTo>
                    <a:pt x="415" y="2393"/>
                  </a:lnTo>
                  <a:lnTo>
                    <a:pt x="418" y="2392"/>
                  </a:lnTo>
                  <a:lnTo>
                    <a:pt x="422" y="2388"/>
                  </a:lnTo>
                  <a:lnTo>
                    <a:pt x="433" y="2374"/>
                  </a:lnTo>
                  <a:lnTo>
                    <a:pt x="453" y="2347"/>
                  </a:lnTo>
                  <a:lnTo>
                    <a:pt x="477" y="2315"/>
                  </a:lnTo>
                  <a:lnTo>
                    <a:pt x="498" y="2290"/>
                  </a:lnTo>
                  <a:lnTo>
                    <a:pt x="503" y="2285"/>
                  </a:lnTo>
                  <a:lnTo>
                    <a:pt x="510" y="2282"/>
                  </a:lnTo>
                  <a:lnTo>
                    <a:pt x="517" y="2277"/>
                  </a:lnTo>
                  <a:lnTo>
                    <a:pt x="526" y="2275"/>
                  </a:lnTo>
                  <a:lnTo>
                    <a:pt x="536" y="2274"/>
                  </a:lnTo>
                  <a:lnTo>
                    <a:pt x="548" y="2273"/>
                  </a:lnTo>
                  <a:lnTo>
                    <a:pt x="561" y="2273"/>
                  </a:lnTo>
                  <a:lnTo>
                    <a:pt x="575" y="2275"/>
                  </a:lnTo>
                  <a:lnTo>
                    <a:pt x="591" y="2276"/>
                  </a:lnTo>
                  <a:lnTo>
                    <a:pt x="608" y="2277"/>
                  </a:lnTo>
                  <a:lnTo>
                    <a:pt x="625" y="2278"/>
                  </a:lnTo>
                  <a:lnTo>
                    <a:pt x="644" y="2278"/>
                  </a:lnTo>
                  <a:lnTo>
                    <a:pt x="661" y="2277"/>
                  </a:lnTo>
                  <a:lnTo>
                    <a:pt x="678" y="2276"/>
                  </a:lnTo>
                  <a:lnTo>
                    <a:pt x="696" y="2274"/>
                  </a:lnTo>
                  <a:lnTo>
                    <a:pt x="712" y="2272"/>
                  </a:lnTo>
                  <a:lnTo>
                    <a:pt x="727" y="2270"/>
                  </a:lnTo>
                  <a:lnTo>
                    <a:pt x="742" y="2266"/>
                  </a:lnTo>
                  <a:lnTo>
                    <a:pt x="754" y="2262"/>
                  </a:lnTo>
                  <a:lnTo>
                    <a:pt x="764" y="2258"/>
                  </a:lnTo>
                  <a:lnTo>
                    <a:pt x="774" y="2253"/>
                  </a:lnTo>
                  <a:lnTo>
                    <a:pt x="781" y="2248"/>
                  </a:lnTo>
                  <a:lnTo>
                    <a:pt x="783" y="2245"/>
                  </a:lnTo>
                  <a:lnTo>
                    <a:pt x="785" y="2242"/>
                  </a:lnTo>
                  <a:lnTo>
                    <a:pt x="786" y="2239"/>
                  </a:lnTo>
                  <a:lnTo>
                    <a:pt x="786" y="2236"/>
                  </a:lnTo>
                  <a:lnTo>
                    <a:pt x="786" y="2221"/>
                  </a:lnTo>
                  <a:lnTo>
                    <a:pt x="785" y="2199"/>
                  </a:lnTo>
                  <a:lnTo>
                    <a:pt x="786" y="2173"/>
                  </a:lnTo>
                  <a:lnTo>
                    <a:pt x="789" y="2146"/>
                  </a:lnTo>
                  <a:lnTo>
                    <a:pt x="793" y="2130"/>
                  </a:lnTo>
                  <a:lnTo>
                    <a:pt x="796" y="2116"/>
                  </a:lnTo>
                  <a:lnTo>
                    <a:pt x="801" y="2102"/>
                  </a:lnTo>
                  <a:lnTo>
                    <a:pt x="807" y="2089"/>
                  </a:lnTo>
                  <a:lnTo>
                    <a:pt x="815" y="2076"/>
                  </a:lnTo>
                  <a:lnTo>
                    <a:pt x="824" y="2063"/>
                  </a:lnTo>
                  <a:lnTo>
                    <a:pt x="835" y="2052"/>
                  </a:lnTo>
                  <a:lnTo>
                    <a:pt x="847" y="2042"/>
                  </a:lnTo>
                  <a:lnTo>
                    <a:pt x="878" y="2019"/>
                  </a:lnTo>
                  <a:lnTo>
                    <a:pt x="911" y="1993"/>
                  </a:lnTo>
                  <a:lnTo>
                    <a:pt x="947" y="1964"/>
                  </a:lnTo>
                  <a:lnTo>
                    <a:pt x="982" y="1934"/>
                  </a:lnTo>
                  <a:lnTo>
                    <a:pt x="1015" y="1907"/>
                  </a:lnTo>
                  <a:lnTo>
                    <a:pt x="1040" y="1884"/>
                  </a:lnTo>
                  <a:lnTo>
                    <a:pt x="1057" y="1870"/>
                  </a:lnTo>
                  <a:lnTo>
                    <a:pt x="1064" y="1864"/>
                  </a:lnTo>
                  <a:lnTo>
                    <a:pt x="1066" y="1853"/>
                  </a:lnTo>
                  <a:lnTo>
                    <a:pt x="1070" y="1821"/>
                  </a:lnTo>
                  <a:lnTo>
                    <a:pt x="1078" y="1776"/>
                  </a:lnTo>
                  <a:lnTo>
                    <a:pt x="1086" y="1723"/>
                  </a:lnTo>
                  <a:lnTo>
                    <a:pt x="1094" y="1669"/>
                  </a:lnTo>
                  <a:lnTo>
                    <a:pt x="1101" y="1618"/>
                  </a:lnTo>
                  <a:lnTo>
                    <a:pt x="1106" y="1578"/>
                  </a:lnTo>
                  <a:lnTo>
                    <a:pt x="1108" y="1554"/>
                  </a:lnTo>
                  <a:lnTo>
                    <a:pt x="1108" y="1537"/>
                  </a:lnTo>
                  <a:lnTo>
                    <a:pt x="1107" y="1520"/>
                  </a:lnTo>
                  <a:lnTo>
                    <a:pt x="1105" y="1500"/>
                  </a:lnTo>
                  <a:lnTo>
                    <a:pt x="1102" y="1481"/>
                  </a:lnTo>
                  <a:lnTo>
                    <a:pt x="1097" y="1463"/>
                  </a:lnTo>
                  <a:lnTo>
                    <a:pt x="1092" y="1447"/>
                  </a:lnTo>
                  <a:lnTo>
                    <a:pt x="1089" y="1440"/>
                  </a:lnTo>
                  <a:lnTo>
                    <a:pt x="1084" y="1434"/>
                  </a:lnTo>
                  <a:lnTo>
                    <a:pt x="1080" y="1430"/>
                  </a:lnTo>
                  <a:lnTo>
                    <a:pt x="1075" y="1425"/>
                  </a:lnTo>
                  <a:lnTo>
                    <a:pt x="1069" y="1421"/>
                  </a:lnTo>
                  <a:lnTo>
                    <a:pt x="1064" y="1414"/>
                  </a:lnTo>
                  <a:lnTo>
                    <a:pt x="1058" y="1405"/>
                  </a:lnTo>
                  <a:lnTo>
                    <a:pt x="1054" y="1394"/>
                  </a:lnTo>
                  <a:lnTo>
                    <a:pt x="1050" y="1381"/>
                  </a:lnTo>
                  <a:lnTo>
                    <a:pt x="1045" y="1366"/>
                  </a:lnTo>
                  <a:lnTo>
                    <a:pt x="1043" y="1351"/>
                  </a:lnTo>
                  <a:lnTo>
                    <a:pt x="1041" y="1336"/>
                  </a:lnTo>
                  <a:lnTo>
                    <a:pt x="1041" y="1321"/>
                  </a:lnTo>
                  <a:lnTo>
                    <a:pt x="1043" y="1305"/>
                  </a:lnTo>
                  <a:lnTo>
                    <a:pt x="1044" y="1298"/>
                  </a:lnTo>
                  <a:lnTo>
                    <a:pt x="1046" y="1291"/>
                  </a:lnTo>
                  <a:lnTo>
                    <a:pt x="1049" y="1285"/>
                  </a:lnTo>
                  <a:lnTo>
                    <a:pt x="1052" y="1278"/>
                  </a:lnTo>
                  <a:lnTo>
                    <a:pt x="1055" y="1272"/>
                  </a:lnTo>
                  <a:lnTo>
                    <a:pt x="1059" y="1266"/>
                  </a:lnTo>
                  <a:lnTo>
                    <a:pt x="1064" y="1261"/>
                  </a:lnTo>
                  <a:lnTo>
                    <a:pt x="1069" y="1255"/>
                  </a:lnTo>
                  <a:lnTo>
                    <a:pt x="1076" y="1251"/>
                  </a:lnTo>
                  <a:lnTo>
                    <a:pt x="1082" y="1248"/>
                  </a:lnTo>
                  <a:lnTo>
                    <a:pt x="1090" y="1245"/>
                  </a:lnTo>
                  <a:lnTo>
                    <a:pt x="1097" y="1241"/>
                  </a:lnTo>
                  <a:lnTo>
                    <a:pt x="1131" y="1234"/>
                  </a:lnTo>
                  <a:lnTo>
                    <a:pt x="1163" y="1226"/>
                  </a:lnTo>
                  <a:lnTo>
                    <a:pt x="1190" y="1220"/>
                  </a:lnTo>
                  <a:lnTo>
                    <a:pt x="1215" y="1213"/>
                  </a:lnTo>
                  <a:lnTo>
                    <a:pt x="1225" y="1209"/>
                  </a:lnTo>
                  <a:lnTo>
                    <a:pt x="1235" y="1205"/>
                  </a:lnTo>
                  <a:lnTo>
                    <a:pt x="1243" y="1201"/>
                  </a:lnTo>
                  <a:lnTo>
                    <a:pt x="1250" y="1197"/>
                  </a:lnTo>
                  <a:lnTo>
                    <a:pt x="1256" y="1191"/>
                  </a:lnTo>
                  <a:lnTo>
                    <a:pt x="1261" y="1186"/>
                  </a:lnTo>
                  <a:lnTo>
                    <a:pt x="1264" y="1179"/>
                  </a:lnTo>
                  <a:lnTo>
                    <a:pt x="1265" y="1173"/>
                  </a:lnTo>
                  <a:lnTo>
                    <a:pt x="1267" y="1159"/>
                  </a:lnTo>
                  <a:lnTo>
                    <a:pt x="1269" y="1141"/>
                  </a:lnTo>
                  <a:lnTo>
                    <a:pt x="1271" y="1131"/>
                  </a:lnTo>
                  <a:lnTo>
                    <a:pt x="1271" y="1122"/>
                  </a:lnTo>
                  <a:lnTo>
                    <a:pt x="1271" y="1112"/>
                  </a:lnTo>
                  <a:lnTo>
                    <a:pt x="1269" y="1102"/>
                  </a:lnTo>
                  <a:lnTo>
                    <a:pt x="1267" y="1092"/>
                  </a:lnTo>
                  <a:lnTo>
                    <a:pt x="1264" y="1082"/>
                  </a:lnTo>
                  <a:lnTo>
                    <a:pt x="1260" y="1072"/>
                  </a:lnTo>
                  <a:lnTo>
                    <a:pt x="1253" y="1062"/>
                  </a:lnTo>
                  <a:lnTo>
                    <a:pt x="1247" y="1052"/>
                  </a:lnTo>
                  <a:lnTo>
                    <a:pt x="1237" y="1042"/>
                  </a:lnTo>
                  <a:lnTo>
                    <a:pt x="1227" y="1033"/>
                  </a:lnTo>
                  <a:lnTo>
                    <a:pt x="1214" y="1025"/>
                  </a:lnTo>
                  <a:lnTo>
                    <a:pt x="1188" y="1007"/>
                  </a:lnTo>
                  <a:lnTo>
                    <a:pt x="1164" y="991"/>
                  </a:lnTo>
                  <a:lnTo>
                    <a:pt x="1144" y="977"/>
                  </a:lnTo>
                  <a:lnTo>
                    <a:pt x="1129" y="963"/>
                  </a:lnTo>
                  <a:lnTo>
                    <a:pt x="1123" y="956"/>
                  </a:lnTo>
                  <a:lnTo>
                    <a:pt x="1117" y="950"/>
                  </a:lnTo>
                  <a:lnTo>
                    <a:pt x="1114" y="943"/>
                  </a:lnTo>
                  <a:lnTo>
                    <a:pt x="1112" y="938"/>
                  </a:lnTo>
                  <a:lnTo>
                    <a:pt x="1111" y="932"/>
                  </a:lnTo>
                  <a:lnTo>
                    <a:pt x="1111" y="927"/>
                  </a:lnTo>
                  <a:lnTo>
                    <a:pt x="1113" y="922"/>
                  </a:lnTo>
                  <a:lnTo>
                    <a:pt x="1116" y="918"/>
                  </a:lnTo>
                  <a:lnTo>
                    <a:pt x="1129" y="907"/>
                  </a:lnTo>
                  <a:lnTo>
                    <a:pt x="1150" y="893"/>
                  </a:lnTo>
                  <a:lnTo>
                    <a:pt x="1174" y="876"/>
                  </a:lnTo>
                  <a:lnTo>
                    <a:pt x="1199" y="858"/>
                  </a:lnTo>
                  <a:lnTo>
                    <a:pt x="1224" y="840"/>
                  </a:lnTo>
                  <a:lnTo>
                    <a:pt x="1244" y="823"/>
                  </a:lnTo>
                  <a:lnTo>
                    <a:pt x="1253" y="816"/>
                  </a:lnTo>
                  <a:lnTo>
                    <a:pt x="1260" y="808"/>
                  </a:lnTo>
                  <a:lnTo>
                    <a:pt x="1263" y="803"/>
                  </a:lnTo>
                  <a:lnTo>
                    <a:pt x="1264" y="797"/>
                  </a:lnTo>
                  <a:lnTo>
                    <a:pt x="1263" y="786"/>
                  </a:lnTo>
                  <a:lnTo>
                    <a:pt x="1259" y="771"/>
                  </a:lnTo>
                  <a:lnTo>
                    <a:pt x="1252" y="754"/>
                  </a:lnTo>
                  <a:lnTo>
                    <a:pt x="1244" y="734"/>
                  </a:lnTo>
                  <a:lnTo>
                    <a:pt x="1237" y="716"/>
                  </a:lnTo>
                  <a:lnTo>
                    <a:pt x="1231" y="697"/>
                  </a:lnTo>
                  <a:lnTo>
                    <a:pt x="1229" y="688"/>
                  </a:lnTo>
                  <a:lnTo>
                    <a:pt x="1228" y="681"/>
                  </a:lnTo>
                  <a:lnTo>
                    <a:pt x="1227" y="674"/>
                  </a:lnTo>
                  <a:lnTo>
                    <a:pt x="1227" y="668"/>
                  </a:lnTo>
                  <a:lnTo>
                    <a:pt x="1227" y="663"/>
                  </a:lnTo>
                  <a:lnTo>
                    <a:pt x="1226" y="656"/>
                  </a:lnTo>
                  <a:lnTo>
                    <a:pt x="1224" y="646"/>
                  </a:lnTo>
                  <a:lnTo>
                    <a:pt x="1219" y="635"/>
                  </a:lnTo>
                  <a:lnTo>
                    <a:pt x="1240" y="629"/>
                  </a:lnTo>
                  <a:lnTo>
                    <a:pt x="1262" y="621"/>
                  </a:lnTo>
                  <a:lnTo>
                    <a:pt x="1281" y="612"/>
                  </a:lnTo>
                  <a:lnTo>
                    <a:pt x="1301" y="604"/>
                  </a:lnTo>
                  <a:lnTo>
                    <a:pt x="1318" y="594"/>
                  </a:lnTo>
                  <a:lnTo>
                    <a:pt x="1334" y="583"/>
                  </a:lnTo>
                  <a:lnTo>
                    <a:pt x="1341" y="577"/>
                  </a:lnTo>
                  <a:lnTo>
                    <a:pt x="1347" y="572"/>
                  </a:lnTo>
                  <a:lnTo>
                    <a:pt x="1352" y="565"/>
                  </a:lnTo>
                  <a:lnTo>
                    <a:pt x="1356" y="559"/>
                  </a:lnTo>
                  <a:lnTo>
                    <a:pt x="1361" y="548"/>
                  </a:lnTo>
                  <a:lnTo>
                    <a:pt x="1365" y="539"/>
                  </a:lnTo>
                  <a:lnTo>
                    <a:pt x="1367" y="531"/>
                  </a:lnTo>
                  <a:lnTo>
                    <a:pt x="1370" y="523"/>
                  </a:lnTo>
                  <a:lnTo>
                    <a:pt x="1370" y="515"/>
                  </a:lnTo>
                  <a:lnTo>
                    <a:pt x="1370" y="509"/>
                  </a:lnTo>
                  <a:lnTo>
                    <a:pt x="1368" y="502"/>
                  </a:lnTo>
                  <a:lnTo>
                    <a:pt x="1366" y="496"/>
                  </a:lnTo>
                  <a:lnTo>
                    <a:pt x="1361" y="481"/>
                  </a:lnTo>
                  <a:lnTo>
                    <a:pt x="1355" y="464"/>
                  </a:lnTo>
                  <a:lnTo>
                    <a:pt x="1349" y="444"/>
                  </a:lnTo>
                  <a:lnTo>
                    <a:pt x="1343" y="417"/>
                  </a:lnTo>
                  <a:lnTo>
                    <a:pt x="1337" y="389"/>
                  </a:lnTo>
                  <a:lnTo>
                    <a:pt x="1329" y="361"/>
                  </a:lnTo>
                  <a:lnTo>
                    <a:pt x="1322" y="334"/>
                  </a:lnTo>
                  <a:lnTo>
                    <a:pt x="1313" y="309"/>
                  </a:lnTo>
                  <a:lnTo>
                    <a:pt x="1298" y="272"/>
                  </a:lnTo>
                  <a:lnTo>
                    <a:pt x="1292" y="257"/>
                  </a:lnTo>
                  <a:lnTo>
                    <a:pt x="1297" y="261"/>
                  </a:lnTo>
                  <a:lnTo>
                    <a:pt x="1308" y="266"/>
                  </a:lnTo>
                  <a:lnTo>
                    <a:pt x="1314" y="269"/>
                  </a:lnTo>
                  <a:lnTo>
                    <a:pt x="1322" y="272"/>
                  </a:lnTo>
                  <a:lnTo>
                    <a:pt x="1329" y="272"/>
                  </a:lnTo>
                  <a:lnTo>
                    <a:pt x="1337" y="271"/>
                  </a:lnTo>
                  <a:lnTo>
                    <a:pt x="1356" y="290"/>
                  </a:lnTo>
                  <a:lnTo>
                    <a:pt x="1555" y="290"/>
                  </a:lnTo>
                  <a:lnTo>
                    <a:pt x="1563" y="278"/>
                  </a:lnTo>
                  <a:lnTo>
                    <a:pt x="1583" y="249"/>
                  </a:lnTo>
                  <a:lnTo>
                    <a:pt x="1609" y="212"/>
                  </a:lnTo>
                  <a:lnTo>
                    <a:pt x="1632" y="175"/>
                  </a:lnTo>
                  <a:lnTo>
                    <a:pt x="1641" y="158"/>
                  </a:lnTo>
                  <a:lnTo>
                    <a:pt x="1651" y="145"/>
                  </a:lnTo>
                  <a:lnTo>
                    <a:pt x="1661" y="132"/>
                  </a:lnTo>
                  <a:lnTo>
                    <a:pt x="1673" y="120"/>
                  </a:lnTo>
                  <a:lnTo>
                    <a:pt x="1699" y="98"/>
                  </a:lnTo>
                  <a:lnTo>
                    <a:pt x="1734" y="72"/>
                  </a:lnTo>
                  <a:lnTo>
                    <a:pt x="1742" y="65"/>
                  </a:lnTo>
                  <a:lnTo>
                    <a:pt x="1749" y="57"/>
                  </a:lnTo>
                  <a:lnTo>
                    <a:pt x="1756" y="49"/>
                  </a:lnTo>
                  <a:lnTo>
                    <a:pt x="1760" y="39"/>
                  </a:lnTo>
                  <a:lnTo>
                    <a:pt x="1765" y="30"/>
                  </a:lnTo>
                  <a:lnTo>
                    <a:pt x="1769" y="20"/>
                  </a:lnTo>
                  <a:lnTo>
                    <a:pt x="1772" y="10"/>
                  </a:lnTo>
                  <a:lnTo>
                    <a:pt x="1774" y="1"/>
                  </a:lnTo>
                  <a:lnTo>
                    <a:pt x="1780" y="1"/>
                  </a:lnTo>
                  <a:lnTo>
                    <a:pt x="1785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62"/>
            <p:cNvSpPr>
              <a:spLocks noChangeAspect="1" noEditPoints="1"/>
            </p:cNvSpPr>
            <p:nvPr/>
          </p:nvSpPr>
          <p:spPr bwMode="auto">
            <a:xfrm>
              <a:off x="5002" y="1922"/>
              <a:ext cx="327" cy="266"/>
            </a:xfrm>
            <a:custGeom>
              <a:avLst/>
              <a:gdLst>
                <a:gd name="T0" fmla="*/ 0 w 2467"/>
                <a:gd name="T1" fmla="*/ 0 h 1896"/>
                <a:gd name="T2" fmla="*/ 0 w 2467"/>
                <a:gd name="T3" fmla="*/ 0 h 1896"/>
                <a:gd name="T4" fmla="*/ 0 w 2467"/>
                <a:gd name="T5" fmla="*/ 0 h 1896"/>
                <a:gd name="T6" fmla="*/ 0 w 2467"/>
                <a:gd name="T7" fmla="*/ 0 h 1896"/>
                <a:gd name="T8" fmla="*/ 0 w 2467"/>
                <a:gd name="T9" fmla="*/ 0 h 1896"/>
                <a:gd name="T10" fmla="*/ 0 w 2467"/>
                <a:gd name="T11" fmla="*/ 0 h 1896"/>
                <a:gd name="T12" fmla="*/ 0 w 2467"/>
                <a:gd name="T13" fmla="*/ 0 h 1896"/>
                <a:gd name="T14" fmla="*/ 0 w 2467"/>
                <a:gd name="T15" fmla="*/ 0 h 1896"/>
                <a:gd name="T16" fmla="*/ 0 w 2467"/>
                <a:gd name="T17" fmla="*/ 0 h 1896"/>
                <a:gd name="T18" fmla="*/ 0 w 2467"/>
                <a:gd name="T19" fmla="*/ 0 h 1896"/>
                <a:gd name="T20" fmla="*/ 0 w 2467"/>
                <a:gd name="T21" fmla="*/ 0 h 1896"/>
                <a:gd name="T22" fmla="*/ 0 w 2467"/>
                <a:gd name="T23" fmla="*/ 0 h 1896"/>
                <a:gd name="T24" fmla="*/ 0 w 2467"/>
                <a:gd name="T25" fmla="*/ 0 h 1896"/>
                <a:gd name="T26" fmla="*/ 0 w 2467"/>
                <a:gd name="T27" fmla="*/ 0 h 1896"/>
                <a:gd name="T28" fmla="*/ 0 w 2467"/>
                <a:gd name="T29" fmla="*/ 0 h 1896"/>
                <a:gd name="T30" fmla="*/ 0 w 2467"/>
                <a:gd name="T31" fmla="*/ 0 h 1896"/>
                <a:gd name="T32" fmla="*/ 0 w 2467"/>
                <a:gd name="T33" fmla="*/ 0 h 1896"/>
                <a:gd name="T34" fmla="*/ 0 w 2467"/>
                <a:gd name="T35" fmla="*/ 0 h 1896"/>
                <a:gd name="T36" fmla="*/ 0 w 2467"/>
                <a:gd name="T37" fmla="*/ 0 h 1896"/>
                <a:gd name="T38" fmla="*/ 0 w 2467"/>
                <a:gd name="T39" fmla="*/ 0 h 1896"/>
                <a:gd name="T40" fmla="*/ 0 w 2467"/>
                <a:gd name="T41" fmla="*/ 0 h 1896"/>
                <a:gd name="T42" fmla="*/ 0 w 2467"/>
                <a:gd name="T43" fmla="*/ 0 h 1896"/>
                <a:gd name="T44" fmla="*/ 0 w 2467"/>
                <a:gd name="T45" fmla="*/ 0 h 1896"/>
                <a:gd name="T46" fmla="*/ 0 w 2467"/>
                <a:gd name="T47" fmla="*/ 0 h 1896"/>
                <a:gd name="T48" fmla="*/ 0 w 2467"/>
                <a:gd name="T49" fmla="*/ 0 h 1896"/>
                <a:gd name="T50" fmla="*/ 0 w 2467"/>
                <a:gd name="T51" fmla="*/ 0 h 1896"/>
                <a:gd name="T52" fmla="*/ 0 w 2467"/>
                <a:gd name="T53" fmla="*/ 0 h 1896"/>
                <a:gd name="T54" fmla="*/ 0 w 2467"/>
                <a:gd name="T55" fmla="*/ 0 h 1896"/>
                <a:gd name="T56" fmla="*/ 0 w 2467"/>
                <a:gd name="T57" fmla="*/ 0 h 1896"/>
                <a:gd name="T58" fmla="*/ 0 w 2467"/>
                <a:gd name="T59" fmla="*/ 0 h 1896"/>
                <a:gd name="T60" fmla="*/ 0 w 2467"/>
                <a:gd name="T61" fmla="*/ 0 h 1896"/>
                <a:gd name="T62" fmla="*/ 0 w 2467"/>
                <a:gd name="T63" fmla="*/ 0 h 1896"/>
                <a:gd name="T64" fmla="*/ 0 w 2467"/>
                <a:gd name="T65" fmla="*/ 0 h 1896"/>
                <a:gd name="T66" fmla="*/ 0 w 2467"/>
                <a:gd name="T67" fmla="*/ 0 h 1896"/>
                <a:gd name="T68" fmla="*/ 0 w 2467"/>
                <a:gd name="T69" fmla="*/ 0 h 1896"/>
                <a:gd name="T70" fmla="*/ 0 w 2467"/>
                <a:gd name="T71" fmla="*/ 0 h 1896"/>
                <a:gd name="T72" fmla="*/ 0 w 2467"/>
                <a:gd name="T73" fmla="*/ 0 h 1896"/>
                <a:gd name="T74" fmla="*/ 0 w 2467"/>
                <a:gd name="T75" fmla="*/ 0 h 1896"/>
                <a:gd name="T76" fmla="*/ 0 w 2467"/>
                <a:gd name="T77" fmla="*/ 0 h 1896"/>
                <a:gd name="T78" fmla="*/ 0 w 2467"/>
                <a:gd name="T79" fmla="*/ 0 h 1896"/>
                <a:gd name="T80" fmla="*/ 0 w 2467"/>
                <a:gd name="T81" fmla="*/ 0 h 1896"/>
                <a:gd name="T82" fmla="*/ 0 w 2467"/>
                <a:gd name="T83" fmla="*/ 0 h 1896"/>
                <a:gd name="T84" fmla="*/ 0 w 2467"/>
                <a:gd name="T85" fmla="*/ 0 h 1896"/>
                <a:gd name="T86" fmla="*/ 0 w 2467"/>
                <a:gd name="T87" fmla="*/ 0 h 1896"/>
                <a:gd name="T88" fmla="*/ 0 w 2467"/>
                <a:gd name="T89" fmla="*/ 0 h 1896"/>
                <a:gd name="T90" fmla="*/ 0 w 2467"/>
                <a:gd name="T91" fmla="*/ 0 h 1896"/>
                <a:gd name="T92" fmla="*/ 0 w 2467"/>
                <a:gd name="T93" fmla="*/ 0 h 1896"/>
                <a:gd name="T94" fmla="*/ 0 w 2467"/>
                <a:gd name="T95" fmla="*/ 0 h 1896"/>
                <a:gd name="T96" fmla="*/ 0 w 2467"/>
                <a:gd name="T97" fmla="*/ 0 h 1896"/>
                <a:gd name="T98" fmla="*/ 0 w 2467"/>
                <a:gd name="T99" fmla="*/ 0 h 1896"/>
                <a:gd name="T100" fmla="*/ 0 w 2467"/>
                <a:gd name="T101" fmla="*/ 0 h 1896"/>
                <a:gd name="T102" fmla="*/ 0 w 2467"/>
                <a:gd name="T103" fmla="*/ 0 h 1896"/>
                <a:gd name="T104" fmla="*/ 0 w 2467"/>
                <a:gd name="T105" fmla="*/ 0 h 1896"/>
                <a:gd name="T106" fmla="*/ 0 w 2467"/>
                <a:gd name="T107" fmla="*/ 0 h 1896"/>
                <a:gd name="T108" fmla="*/ 0 w 2467"/>
                <a:gd name="T109" fmla="*/ 0 h 1896"/>
                <a:gd name="T110" fmla="*/ 0 w 2467"/>
                <a:gd name="T111" fmla="*/ 0 h 1896"/>
                <a:gd name="T112" fmla="*/ 0 w 2467"/>
                <a:gd name="T113" fmla="*/ 0 h 1896"/>
                <a:gd name="T114" fmla="*/ 0 w 2467"/>
                <a:gd name="T115" fmla="*/ 0 h 18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467"/>
                <a:gd name="T175" fmla="*/ 0 h 1896"/>
                <a:gd name="T176" fmla="*/ 2467 w 2467"/>
                <a:gd name="T177" fmla="*/ 1896 h 18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467" h="1896">
                  <a:moveTo>
                    <a:pt x="2238" y="1286"/>
                  </a:moveTo>
                  <a:lnTo>
                    <a:pt x="2216" y="1288"/>
                  </a:lnTo>
                  <a:lnTo>
                    <a:pt x="2199" y="1290"/>
                  </a:lnTo>
                  <a:lnTo>
                    <a:pt x="2182" y="1295"/>
                  </a:lnTo>
                  <a:lnTo>
                    <a:pt x="2171" y="1299"/>
                  </a:lnTo>
                  <a:lnTo>
                    <a:pt x="2142" y="1312"/>
                  </a:lnTo>
                  <a:lnTo>
                    <a:pt x="2110" y="1329"/>
                  </a:lnTo>
                  <a:lnTo>
                    <a:pt x="2074" y="1347"/>
                  </a:lnTo>
                  <a:lnTo>
                    <a:pt x="2038" y="1364"/>
                  </a:lnTo>
                  <a:lnTo>
                    <a:pt x="2005" y="1383"/>
                  </a:lnTo>
                  <a:lnTo>
                    <a:pt x="1979" y="1399"/>
                  </a:lnTo>
                  <a:lnTo>
                    <a:pt x="1969" y="1407"/>
                  </a:lnTo>
                  <a:lnTo>
                    <a:pt x="1962" y="1415"/>
                  </a:lnTo>
                  <a:lnTo>
                    <a:pt x="1958" y="1418"/>
                  </a:lnTo>
                  <a:lnTo>
                    <a:pt x="1956" y="1421"/>
                  </a:lnTo>
                  <a:lnTo>
                    <a:pt x="1955" y="1423"/>
                  </a:lnTo>
                  <a:lnTo>
                    <a:pt x="1955" y="1426"/>
                  </a:lnTo>
                  <a:lnTo>
                    <a:pt x="1953" y="1442"/>
                  </a:lnTo>
                  <a:lnTo>
                    <a:pt x="1950" y="1465"/>
                  </a:lnTo>
                  <a:lnTo>
                    <a:pt x="1945" y="1493"/>
                  </a:lnTo>
                  <a:lnTo>
                    <a:pt x="1939" y="1523"/>
                  </a:lnTo>
                  <a:lnTo>
                    <a:pt x="1933" y="1555"/>
                  </a:lnTo>
                  <a:lnTo>
                    <a:pt x="1927" y="1582"/>
                  </a:lnTo>
                  <a:lnTo>
                    <a:pt x="1920" y="1606"/>
                  </a:lnTo>
                  <a:lnTo>
                    <a:pt x="1916" y="1620"/>
                  </a:lnTo>
                  <a:lnTo>
                    <a:pt x="1914" y="1627"/>
                  </a:lnTo>
                  <a:lnTo>
                    <a:pt x="1913" y="1633"/>
                  </a:lnTo>
                  <a:lnTo>
                    <a:pt x="1913" y="1640"/>
                  </a:lnTo>
                  <a:lnTo>
                    <a:pt x="1911" y="1648"/>
                  </a:lnTo>
                  <a:lnTo>
                    <a:pt x="1911" y="1665"/>
                  </a:lnTo>
                  <a:lnTo>
                    <a:pt x="1911" y="1681"/>
                  </a:lnTo>
                  <a:lnTo>
                    <a:pt x="1910" y="1689"/>
                  </a:lnTo>
                  <a:lnTo>
                    <a:pt x="1909" y="1696"/>
                  </a:lnTo>
                  <a:lnTo>
                    <a:pt x="1907" y="1703"/>
                  </a:lnTo>
                  <a:lnTo>
                    <a:pt x="1905" y="1709"/>
                  </a:lnTo>
                  <a:lnTo>
                    <a:pt x="1901" y="1714"/>
                  </a:lnTo>
                  <a:lnTo>
                    <a:pt x="1896" y="1717"/>
                  </a:lnTo>
                  <a:lnTo>
                    <a:pt x="1890" y="1720"/>
                  </a:lnTo>
                  <a:lnTo>
                    <a:pt x="1882" y="1720"/>
                  </a:lnTo>
                  <a:lnTo>
                    <a:pt x="1863" y="1720"/>
                  </a:lnTo>
                  <a:lnTo>
                    <a:pt x="1836" y="1719"/>
                  </a:lnTo>
                  <a:lnTo>
                    <a:pt x="1807" y="1720"/>
                  </a:lnTo>
                  <a:lnTo>
                    <a:pt x="1777" y="1721"/>
                  </a:lnTo>
                  <a:lnTo>
                    <a:pt x="1761" y="1722"/>
                  </a:lnTo>
                  <a:lnTo>
                    <a:pt x="1746" y="1726"/>
                  </a:lnTo>
                  <a:lnTo>
                    <a:pt x="1732" y="1728"/>
                  </a:lnTo>
                  <a:lnTo>
                    <a:pt x="1719" y="1732"/>
                  </a:lnTo>
                  <a:lnTo>
                    <a:pt x="1708" y="1738"/>
                  </a:lnTo>
                  <a:lnTo>
                    <a:pt x="1697" y="1743"/>
                  </a:lnTo>
                  <a:lnTo>
                    <a:pt x="1693" y="1748"/>
                  </a:lnTo>
                  <a:lnTo>
                    <a:pt x="1688" y="1751"/>
                  </a:lnTo>
                  <a:lnTo>
                    <a:pt x="1685" y="1755"/>
                  </a:lnTo>
                  <a:lnTo>
                    <a:pt x="1683" y="1759"/>
                  </a:lnTo>
                  <a:lnTo>
                    <a:pt x="1678" y="1768"/>
                  </a:lnTo>
                  <a:lnTo>
                    <a:pt x="1672" y="1776"/>
                  </a:lnTo>
                  <a:lnTo>
                    <a:pt x="1666" y="1783"/>
                  </a:lnTo>
                  <a:lnTo>
                    <a:pt x="1660" y="1789"/>
                  </a:lnTo>
                  <a:lnTo>
                    <a:pt x="1654" y="1794"/>
                  </a:lnTo>
                  <a:lnTo>
                    <a:pt x="1648" y="1799"/>
                  </a:lnTo>
                  <a:lnTo>
                    <a:pt x="1642" y="1802"/>
                  </a:lnTo>
                  <a:lnTo>
                    <a:pt x="1636" y="1804"/>
                  </a:lnTo>
                  <a:lnTo>
                    <a:pt x="1630" y="1806"/>
                  </a:lnTo>
                  <a:lnTo>
                    <a:pt x="1624" y="1807"/>
                  </a:lnTo>
                  <a:lnTo>
                    <a:pt x="1619" y="1808"/>
                  </a:lnTo>
                  <a:lnTo>
                    <a:pt x="1613" y="1808"/>
                  </a:lnTo>
                  <a:lnTo>
                    <a:pt x="1602" y="1807"/>
                  </a:lnTo>
                  <a:lnTo>
                    <a:pt x="1594" y="1804"/>
                  </a:lnTo>
                  <a:lnTo>
                    <a:pt x="1580" y="1795"/>
                  </a:lnTo>
                  <a:lnTo>
                    <a:pt x="1553" y="1782"/>
                  </a:lnTo>
                  <a:lnTo>
                    <a:pt x="1521" y="1764"/>
                  </a:lnTo>
                  <a:lnTo>
                    <a:pt x="1484" y="1744"/>
                  </a:lnTo>
                  <a:lnTo>
                    <a:pt x="1444" y="1725"/>
                  </a:lnTo>
                  <a:lnTo>
                    <a:pt x="1405" y="1708"/>
                  </a:lnTo>
                  <a:lnTo>
                    <a:pt x="1388" y="1702"/>
                  </a:lnTo>
                  <a:lnTo>
                    <a:pt x="1372" y="1697"/>
                  </a:lnTo>
                  <a:lnTo>
                    <a:pt x="1356" y="1694"/>
                  </a:lnTo>
                  <a:lnTo>
                    <a:pt x="1343" y="1693"/>
                  </a:lnTo>
                  <a:lnTo>
                    <a:pt x="1322" y="1692"/>
                  </a:lnTo>
                  <a:lnTo>
                    <a:pt x="1301" y="1689"/>
                  </a:lnTo>
                  <a:lnTo>
                    <a:pt x="1282" y="1687"/>
                  </a:lnTo>
                  <a:lnTo>
                    <a:pt x="1265" y="1684"/>
                  </a:lnTo>
                  <a:lnTo>
                    <a:pt x="1256" y="1683"/>
                  </a:lnTo>
                  <a:lnTo>
                    <a:pt x="1249" y="1683"/>
                  </a:lnTo>
                  <a:lnTo>
                    <a:pt x="1241" y="1684"/>
                  </a:lnTo>
                  <a:lnTo>
                    <a:pt x="1235" y="1685"/>
                  </a:lnTo>
                  <a:lnTo>
                    <a:pt x="1228" y="1689"/>
                  </a:lnTo>
                  <a:lnTo>
                    <a:pt x="1222" y="1692"/>
                  </a:lnTo>
                  <a:lnTo>
                    <a:pt x="1216" y="1697"/>
                  </a:lnTo>
                  <a:lnTo>
                    <a:pt x="1211" y="1704"/>
                  </a:lnTo>
                  <a:lnTo>
                    <a:pt x="1205" y="1712"/>
                  </a:lnTo>
                  <a:lnTo>
                    <a:pt x="1198" y="1719"/>
                  </a:lnTo>
                  <a:lnTo>
                    <a:pt x="1190" y="1726"/>
                  </a:lnTo>
                  <a:lnTo>
                    <a:pt x="1181" y="1733"/>
                  </a:lnTo>
                  <a:lnTo>
                    <a:pt x="1162" y="1748"/>
                  </a:lnTo>
                  <a:lnTo>
                    <a:pt x="1141" y="1759"/>
                  </a:lnTo>
                  <a:lnTo>
                    <a:pt x="1120" y="1769"/>
                  </a:lnTo>
                  <a:lnTo>
                    <a:pt x="1102" y="1777"/>
                  </a:lnTo>
                  <a:lnTo>
                    <a:pt x="1093" y="1780"/>
                  </a:lnTo>
                  <a:lnTo>
                    <a:pt x="1084" y="1781"/>
                  </a:lnTo>
                  <a:lnTo>
                    <a:pt x="1078" y="1782"/>
                  </a:lnTo>
                  <a:lnTo>
                    <a:pt x="1072" y="1781"/>
                  </a:lnTo>
                  <a:lnTo>
                    <a:pt x="1058" y="1779"/>
                  </a:lnTo>
                  <a:lnTo>
                    <a:pt x="1040" y="1777"/>
                  </a:lnTo>
                  <a:lnTo>
                    <a:pt x="1017" y="1775"/>
                  </a:lnTo>
                  <a:lnTo>
                    <a:pt x="994" y="1774"/>
                  </a:lnTo>
                  <a:lnTo>
                    <a:pt x="982" y="1774"/>
                  </a:lnTo>
                  <a:lnTo>
                    <a:pt x="971" y="1775"/>
                  </a:lnTo>
                  <a:lnTo>
                    <a:pt x="960" y="1776"/>
                  </a:lnTo>
                  <a:lnTo>
                    <a:pt x="951" y="1779"/>
                  </a:lnTo>
                  <a:lnTo>
                    <a:pt x="943" y="1782"/>
                  </a:lnTo>
                  <a:lnTo>
                    <a:pt x="936" y="1787"/>
                  </a:lnTo>
                  <a:lnTo>
                    <a:pt x="933" y="1789"/>
                  </a:lnTo>
                  <a:lnTo>
                    <a:pt x="931" y="1792"/>
                  </a:lnTo>
                  <a:lnTo>
                    <a:pt x="929" y="1795"/>
                  </a:lnTo>
                  <a:lnTo>
                    <a:pt x="928" y="1799"/>
                  </a:lnTo>
                  <a:lnTo>
                    <a:pt x="922" y="1814"/>
                  </a:lnTo>
                  <a:lnTo>
                    <a:pt x="914" y="1831"/>
                  </a:lnTo>
                  <a:lnTo>
                    <a:pt x="904" y="1850"/>
                  </a:lnTo>
                  <a:lnTo>
                    <a:pt x="892" y="1866"/>
                  </a:lnTo>
                  <a:lnTo>
                    <a:pt x="885" y="1874"/>
                  </a:lnTo>
                  <a:lnTo>
                    <a:pt x="879" y="1880"/>
                  </a:lnTo>
                  <a:lnTo>
                    <a:pt x="872" y="1886"/>
                  </a:lnTo>
                  <a:lnTo>
                    <a:pt x="866" y="1890"/>
                  </a:lnTo>
                  <a:lnTo>
                    <a:pt x="858" y="1893"/>
                  </a:lnTo>
                  <a:lnTo>
                    <a:pt x="852" y="1896"/>
                  </a:lnTo>
                  <a:lnTo>
                    <a:pt x="845" y="1894"/>
                  </a:lnTo>
                  <a:lnTo>
                    <a:pt x="838" y="1892"/>
                  </a:lnTo>
                  <a:lnTo>
                    <a:pt x="807" y="1877"/>
                  </a:lnTo>
                  <a:lnTo>
                    <a:pt x="764" y="1859"/>
                  </a:lnTo>
                  <a:lnTo>
                    <a:pt x="742" y="1851"/>
                  </a:lnTo>
                  <a:lnTo>
                    <a:pt x="720" y="1843"/>
                  </a:lnTo>
                  <a:lnTo>
                    <a:pt x="709" y="1841"/>
                  </a:lnTo>
                  <a:lnTo>
                    <a:pt x="698" y="1839"/>
                  </a:lnTo>
                  <a:lnTo>
                    <a:pt x="687" y="1838"/>
                  </a:lnTo>
                  <a:lnTo>
                    <a:pt x="677" y="1837"/>
                  </a:lnTo>
                  <a:lnTo>
                    <a:pt x="660" y="1838"/>
                  </a:lnTo>
                  <a:lnTo>
                    <a:pt x="643" y="1839"/>
                  </a:lnTo>
                  <a:lnTo>
                    <a:pt x="626" y="1841"/>
                  </a:lnTo>
                  <a:lnTo>
                    <a:pt x="611" y="1844"/>
                  </a:lnTo>
                  <a:lnTo>
                    <a:pt x="597" y="1849"/>
                  </a:lnTo>
                  <a:lnTo>
                    <a:pt x="584" y="1853"/>
                  </a:lnTo>
                  <a:lnTo>
                    <a:pt x="572" y="1859"/>
                  </a:lnTo>
                  <a:lnTo>
                    <a:pt x="561" y="1865"/>
                  </a:lnTo>
                  <a:lnTo>
                    <a:pt x="550" y="1870"/>
                  </a:lnTo>
                  <a:lnTo>
                    <a:pt x="536" y="1876"/>
                  </a:lnTo>
                  <a:lnTo>
                    <a:pt x="522" y="1880"/>
                  </a:lnTo>
                  <a:lnTo>
                    <a:pt x="507" y="1882"/>
                  </a:lnTo>
                  <a:lnTo>
                    <a:pt x="491" y="1885"/>
                  </a:lnTo>
                  <a:lnTo>
                    <a:pt x="478" y="1884"/>
                  </a:lnTo>
                  <a:lnTo>
                    <a:pt x="472" y="1882"/>
                  </a:lnTo>
                  <a:lnTo>
                    <a:pt x="465" y="1881"/>
                  </a:lnTo>
                  <a:lnTo>
                    <a:pt x="461" y="1879"/>
                  </a:lnTo>
                  <a:lnTo>
                    <a:pt x="455" y="1876"/>
                  </a:lnTo>
                  <a:lnTo>
                    <a:pt x="443" y="1869"/>
                  </a:lnTo>
                  <a:lnTo>
                    <a:pt x="425" y="1862"/>
                  </a:lnTo>
                  <a:lnTo>
                    <a:pt x="402" y="1854"/>
                  </a:lnTo>
                  <a:lnTo>
                    <a:pt x="375" y="1848"/>
                  </a:lnTo>
                  <a:lnTo>
                    <a:pt x="348" y="1841"/>
                  </a:lnTo>
                  <a:lnTo>
                    <a:pt x="322" y="1837"/>
                  </a:lnTo>
                  <a:lnTo>
                    <a:pt x="298" y="1832"/>
                  </a:lnTo>
                  <a:lnTo>
                    <a:pt x="278" y="1831"/>
                  </a:lnTo>
                  <a:lnTo>
                    <a:pt x="254" y="1831"/>
                  </a:lnTo>
                  <a:lnTo>
                    <a:pt x="218" y="1829"/>
                  </a:lnTo>
                  <a:lnTo>
                    <a:pt x="175" y="1826"/>
                  </a:lnTo>
                  <a:lnTo>
                    <a:pt x="129" y="1824"/>
                  </a:lnTo>
                  <a:lnTo>
                    <a:pt x="84" y="1820"/>
                  </a:lnTo>
                  <a:lnTo>
                    <a:pt x="47" y="1817"/>
                  </a:lnTo>
                  <a:lnTo>
                    <a:pt x="21" y="1816"/>
                  </a:lnTo>
                  <a:lnTo>
                    <a:pt x="11" y="1815"/>
                  </a:lnTo>
                  <a:lnTo>
                    <a:pt x="0" y="1393"/>
                  </a:lnTo>
                  <a:lnTo>
                    <a:pt x="7" y="1389"/>
                  </a:lnTo>
                  <a:lnTo>
                    <a:pt x="23" y="1382"/>
                  </a:lnTo>
                  <a:lnTo>
                    <a:pt x="46" y="1369"/>
                  </a:lnTo>
                  <a:lnTo>
                    <a:pt x="73" y="1354"/>
                  </a:lnTo>
                  <a:lnTo>
                    <a:pt x="103" y="1337"/>
                  </a:lnTo>
                  <a:lnTo>
                    <a:pt x="130" y="1321"/>
                  </a:lnTo>
                  <a:lnTo>
                    <a:pt x="152" y="1306"/>
                  </a:lnTo>
                  <a:lnTo>
                    <a:pt x="167" y="1294"/>
                  </a:lnTo>
                  <a:lnTo>
                    <a:pt x="172" y="1287"/>
                  </a:lnTo>
                  <a:lnTo>
                    <a:pt x="177" y="1278"/>
                  </a:lnTo>
                  <a:lnTo>
                    <a:pt x="180" y="1269"/>
                  </a:lnTo>
                  <a:lnTo>
                    <a:pt x="183" y="1258"/>
                  </a:lnTo>
                  <a:lnTo>
                    <a:pt x="190" y="1233"/>
                  </a:lnTo>
                  <a:lnTo>
                    <a:pt x="197" y="1208"/>
                  </a:lnTo>
                  <a:lnTo>
                    <a:pt x="202" y="1196"/>
                  </a:lnTo>
                  <a:lnTo>
                    <a:pt x="207" y="1185"/>
                  </a:lnTo>
                  <a:lnTo>
                    <a:pt x="214" y="1175"/>
                  </a:lnTo>
                  <a:lnTo>
                    <a:pt x="220" y="1167"/>
                  </a:lnTo>
                  <a:lnTo>
                    <a:pt x="225" y="1164"/>
                  </a:lnTo>
                  <a:lnTo>
                    <a:pt x="228" y="1162"/>
                  </a:lnTo>
                  <a:lnTo>
                    <a:pt x="233" y="1160"/>
                  </a:lnTo>
                  <a:lnTo>
                    <a:pt x="238" y="1159"/>
                  </a:lnTo>
                  <a:lnTo>
                    <a:pt x="243" y="1158"/>
                  </a:lnTo>
                  <a:lnTo>
                    <a:pt x="249" y="1158"/>
                  </a:lnTo>
                  <a:lnTo>
                    <a:pt x="255" y="1159"/>
                  </a:lnTo>
                  <a:lnTo>
                    <a:pt x="262" y="1160"/>
                  </a:lnTo>
                  <a:lnTo>
                    <a:pt x="289" y="1170"/>
                  </a:lnTo>
                  <a:lnTo>
                    <a:pt x="317" y="1183"/>
                  </a:lnTo>
                  <a:lnTo>
                    <a:pt x="345" y="1196"/>
                  </a:lnTo>
                  <a:lnTo>
                    <a:pt x="372" y="1209"/>
                  </a:lnTo>
                  <a:lnTo>
                    <a:pt x="396" y="1220"/>
                  </a:lnTo>
                  <a:lnTo>
                    <a:pt x="417" y="1228"/>
                  </a:lnTo>
                  <a:lnTo>
                    <a:pt x="426" y="1232"/>
                  </a:lnTo>
                  <a:lnTo>
                    <a:pt x="434" y="1233"/>
                  </a:lnTo>
                  <a:lnTo>
                    <a:pt x="440" y="1234"/>
                  </a:lnTo>
                  <a:lnTo>
                    <a:pt x="444" y="1232"/>
                  </a:lnTo>
                  <a:lnTo>
                    <a:pt x="456" y="1225"/>
                  </a:lnTo>
                  <a:lnTo>
                    <a:pt x="473" y="1213"/>
                  </a:lnTo>
                  <a:lnTo>
                    <a:pt x="493" y="1199"/>
                  </a:lnTo>
                  <a:lnTo>
                    <a:pt x="514" y="1184"/>
                  </a:lnTo>
                  <a:lnTo>
                    <a:pt x="551" y="1156"/>
                  </a:lnTo>
                  <a:lnTo>
                    <a:pt x="566" y="1144"/>
                  </a:lnTo>
                  <a:lnTo>
                    <a:pt x="567" y="1140"/>
                  </a:lnTo>
                  <a:lnTo>
                    <a:pt x="566" y="1130"/>
                  </a:lnTo>
                  <a:lnTo>
                    <a:pt x="564" y="1116"/>
                  </a:lnTo>
                  <a:lnTo>
                    <a:pt x="560" y="1098"/>
                  </a:lnTo>
                  <a:lnTo>
                    <a:pt x="557" y="1087"/>
                  </a:lnTo>
                  <a:lnTo>
                    <a:pt x="551" y="1077"/>
                  </a:lnTo>
                  <a:lnTo>
                    <a:pt x="546" y="1065"/>
                  </a:lnTo>
                  <a:lnTo>
                    <a:pt x="539" y="1054"/>
                  </a:lnTo>
                  <a:lnTo>
                    <a:pt x="530" y="1043"/>
                  </a:lnTo>
                  <a:lnTo>
                    <a:pt x="520" y="1031"/>
                  </a:lnTo>
                  <a:lnTo>
                    <a:pt x="509" y="1021"/>
                  </a:lnTo>
                  <a:lnTo>
                    <a:pt x="495" y="1010"/>
                  </a:lnTo>
                  <a:lnTo>
                    <a:pt x="479" y="999"/>
                  </a:lnTo>
                  <a:lnTo>
                    <a:pt x="464" y="986"/>
                  </a:lnTo>
                  <a:lnTo>
                    <a:pt x="449" y="972"/>
                  </a:lnTo>
                  <a:lnTo>
                    <a:pt x="434" y="956"/>
                  </a:lnTo>
                  <a:lnTo>
                    <a:pt x="418" y="939"/>
                  </a:lnTo>
                  <a:lnTo>
                    <a:pt x="403" y="922"/>
                  </a:lnTo>
                  <a:lnTo>
                    <a:pt x="388" y="903"/>
                  </a:lnTo>
                  <a:lnTo>
                    <a:pt x="375" y="885"/>
                  </a:lnTo>
                  <a:lnTo>
                    <a:pt x="362" y="865"/>
                  </a:lnTo>
                  <a:lnTo>
                    <a:pt x="350" y="846"/>
                  </a:lnTo>
                  <a:lnTo>
                    <a:pt x="340" y="827"/>
                  </a:lnTo>
                  <a:lnTo>
                    <a:pt x="331" y="808"/>
                  </a:lnTo>
                  <a:lnTo>
                    <a:pt x="325" y="790"/>
                  </a:lnTo>
                  <a:lnTo>
                    <a:pt x="320" y="771"/>
                  </a:lnTo>
                  <a:lnTo>
                    <a:pt x="318" y="763"/>
                  </a:lnTo>
                  <a:lnTo>
                    <a:pt x="317" y="754"/>
                  </a:lnTo>
                  <a:lnTo>
                    <a:pt x="317" y="746"/>
                  </a:lnTo>
                  <a:lnTo>
                    <a:pt x="317" y="739"/>
                  </a:lnTo>
                  <a:lnTo>
                    <a:pt x="318" y="730"/>
                  </a:lnTo>
                  <a:lnTo>
                    <a:pt x="319" y="722"/>
                  </a:lnTo>
                  <a:lnTo>
                    <a:pt x="323" y="714"/>
                  </a:lnTo>
                  <a:lnTo>
                    <a:pt x="325" y="706"/>
                  </a:lnTo>
                  <a:lnTo>
                    <a:pt x="333" y="689"/>
                  </a:lnTo>
                  <a:lnTo>
                    <a:pt x="343" y="671"/>
                  </a:lnTo>
                  <a:lnTo>
                    <a:pt x="355" y="654"/>
                  </a:lnTo>
                  <a:lnTo>
                    <a:pt x="368" y="636"/>
                  </a:lnTo>
                  <a:lnTo>
                    <a:pt x="384" y="620"/>
                  </a:lnTo>
                  <a:lnTo>
                    <a:pt x="399" y="604"/>
                  </a:lnTo>
                  <a:lnTo>
                    <a:pt x="429" y="573"/>
                  </a:lnTo>
                  <a:lnTo>
                    <a:pt x="459" y="546"/>
                  </a:lnTo>
                  <a:lnTo>
                    <a:pt x="483" y="525"/>
                  </a:lnTo>
                  <a:lnTo>
                    <a:pt x="500" y="510"/>
                  </a:lnTo>
                  <a:lnTo>
                    <a:pt x="520" y="496"/>
                  </a:lnTo>
                  <a:lnTo>
                    <a:pt x="529" y="489"/>
                  </a:lnTo>
                  <a:lnTo>
                    <a:pt x="532" y="485"/>
                  </a:lnTo>
                  <a:lnTo>
                    <a:pt x="533" y="479"/>
                  </a:lnTo>
                  <a:lnTo>
                    <a:pt x="534" y="469"/>
                  </a:lnTo>
                  <a:lnTo>
                    <a:pt x="534" y="455"/>
                  </a:lnTo>
                  <a:lnTo>
                    <a:pt x="533" y="450"/>
                  </a:lnTo>
                  <a:lnTo>
                    <a:pt x="532" y="446"/>
                  </a:lnTo>
                  <a:lnTo>
                    <a:pt x="529" y="442"/>
                  </a:lnTo>
                  <a:lnTo>
                    <a:pt x="526" y="436"/>
                  </a:lnTo>
                  <a:lnTo>
                    <a:pt x="518" y="425"/>
                  </a:lnTo>
                  <a:lnTo>
                    <a:pt x="507" y="413"/>
                  </a:lnTo>
                  <a:lnTo>
                    <a:pt x="493" y="401"/>
                  </a:lnTo>
                  <a:lnTo>
                    <a:pt x="479" y="388"/>
                  </a:lnTo>
                  <a:lnTo>
                    <a:pt x="463" y="376"/>
                  </a:lnTo>
                  <a:lnTo>
                    <a:pt x="447" y="363"/>
                  </a:lnTo>
                  <a:lnTo>
                    <a:pt x="412" y="339"/>
                  </a:lnTo>
                  <a:lnTo>
                    <a:pt x="379" y="318"/>
                  </a:lnTo>
                  <a:lnTo>
                    <a:pt x="352" y="300"/>
                  </a:lnTo>
                  <a:lnTo>
                    <a:pt x="333" y="288"/>
                  </a:lnTo>
                  <a:lnTo>
                    <a:pt x="320" y="279"/>
                  </a:lnTo>
                  <a:lnTo>
                    <a:pt x="306" y="267"/>
                  </a:lnTo>
                  <a:lnTo>
                    <a:pt x="299" y="260"/>
                  </a:lnTo>
                  <a:lnTo>
                    <a:pt x="290" y="252"/>
                  </a:lnTo>
                  <a:lnTo>
                    <a:pt x="283" y="242"/>
                  </a:lnTo>
                  <a:lnTo>
                    <a:pt x="276" y="233"/>
                  </a:lnTo>
                  <a:lnTo>
                    <a:pt x="270" y="222"/>
                  </a:lnTo>
                  <a:lnTo>
                    <a:pt x="265" y="210"/>
                  </a:lnTo>
                  <a:lnTo>
                    <a:pt x="261" y="197"/>
                  </a:lnTo>
                  <a:lnTo>
                    <a:pt x="257" y="183"/>
                  </a:lnTo>
                  <a:lnTo>
                    <a:pt x="256" y="167"/>
                  </a:lnTo>
                  <a:lnTo>
                    <a:pt x="257" y="150"/>
                  </a:lnTo>
                  <a:lnTo>
                    <a:pt x="259" y="133"/>
                  </a:lnTo>
                  <a:lnTo>
                    <a:pt x="264" y="114"/>
                  </a:lnTo>
                  <a:lnTo>
                    <a:pt x="276" y="109"/>
                  </a:lnTo>
                  <a:lnTo>
                    <a:pt x="286" y="103"/>
                  </a:lnTo>
                  <a:lnTo>
                    <a:pt x="301" y="89"/>
                  </a:lnTo>
                  <a:lnTo>
                    <a:pt x="317" y="74"/>
                  </a:lnTo>
                  <a:lnTo>
                    <a:pt x="337" y="57"/>
                  </a:lnTo>
                  <a:lnTo>
                    <a:pt x="359" y="42"/>
                  </a:lnTo>
                  <a:lnTo>
                    <a:pt x="370" y="35"/>
                  </a:lnTo>
                  <a:lnTo>
                    <a:pt x="384" y="27"/>
                  </a:lnTo>
                  <a:lnTo>
                    <a:pt x="398" y="20"/>
                  </a:lnTo>
                  <a:lnTo>
                    <a:pt x="412" y="14"/>
                  </a:lnTo>
                  <a:lnTo>
                    <a:pt x="428" y="10"/>
                  </a:lnTo>
                  <a:lnTo>
                    <a:pt x="446" y="5"/>
                  </a:lnTo>
                  <a:lnTo>
                    <a:pt x="464" y="2"/>
                  </a:lnTo>
                  <a:lnTo>
                    <a:pt x="484" y="0"/>
                  </a:lnTo>
                  <a:lnTo>
                    <a:pt x="493" y="0"/>
                  </a:lnTo>
                  <a:lnTo>
                    <a:pt x="503" y="0"/>
                  </a:lnTo>
                  <a:lnTo>
                    <a:pt x="512" y="1"/>
                  </a:lnTo>
                  <a:lnTo>
                    <a:pt x="521" y="3"/>
                  </a:lnTo>
                  <a:lnTo>
                    <a:pt x="528" y="5"/>
                  </a:lnTo>
                  <a:lnTo>
                    <a:pt x="536" y="7"/>
                  </a:lnTo>
                  <a:lnTo>
                    <a:pt x="542" y="11"/>
                  </a:lnTo>
                  <a:lnTo>
                    <a:pt x="550" y="15"/>
                  </a:lnTo>
                  <a:lnTo>
                    <a:pt x="562" y="23"/>
                  </a:lnTo>
                  <a:lnTo>
                    <a:pt x="573" y="34"/>
                  </a:lnTo>
                  <a:lnTo>
                    <a:pt x="584" y="44"/>
                  </a:lnTo>
                  <a:lnTo>
                    <a:pt x="592" y="57"/>
                  </a:lnTo>
                  <a:lnTo>
                    <a:pt x="610" y="85"/>
                  </a:lnTo>
                  <a:lnTo>
                    <a:pt x="626" y="113"/>
                  </a:lnTo>
                  <a:lnTo>
                    <a:pt x="635" y="127"/>
                  </a:lnTo>
                  <a:lnTo>
                    <a:pt x="644" y="141"/>
                  </a:lnTo>
                  <a:lnTo>
                    <a:pt x="652" y="154"/>
                  </a:lnTo>
                  <a:lnTo>
                    <a:pt x="663" y="166"/>
                  </a:lnTo>
                  <a:lnTo>
                    <a:pt x="674" y="178"/>
                  </a:lnTo>
                  <a:lnTo>
                    <a:pt x="686" y="189"/>
                  </a:lnTo>
                  <a:lnTo>
                    <a:pt x="699" y="199"/>
                  </a:lnTo>
                  <a:lnTo>
                    <a:pt x="711" y="209"/>
                  </a:lnTo>
                  <a:lnTo>
                    <a:pt x="737" y="225"/>
                  </a:lnTo>
                  <a:lnTo>
                    <a:pt x="761" y="239"/>
                  </a:lnTo>
                  <a:lnTo>
                    <a:pt x="800" y="257"/>
                  </a:lnTo>
                  <a:lnTo>
                    <a:pt x="817" y="263"/>
                  </a:lnTo>
                  <a:lnTo>
                    <a:pt x="821" y="270"/>
                  </a:lnTo>
                  <a:lnTo>
                    <a:pt x="834" y="290"/>
                  </a:lnTo>
                  <a:lnTo>
                    <a:pt x="842" y="308"/>
                  </a:lnTo>
                  <a:lnTo>
                    <a:pt x="852" y="331"/>
                  </a:lnTo>
                  <a:lnTo>
                    <a:pt x="862" y="358"/>
                  </a:lnTo>
                  <a:lnTo>
                    <a:pt x="874" y="390"/>
                  </a:lnTo>
                  <a:lnTo>
                    <a:pt x="881" y="408"/>
                  </a:lnTo>
                  <a:lnTo>
                    <a:pt x="889" y="422"/>
                  </a:lnTo>
                  <a:lnTo>
                    <a:pt x="896" y="435"/>
                  </a:lnTo>
                  <a:lnTo>
                    <a:pt x="905" y="446"/>
                  </a:lnTo>
                  <a:lnTo>
                    <a:pt x="915" y="455"/>
                  </a:lnTo>
                  <a:lnTo>
                    <a:pt x="924" y="461"/>
                  </a:lnTo>
                  <a:lnTo>
                    <a:pt x="934" y="467"/>
                  </a:lnTo>
                  <a:lnTo>
                    <a:pt x="944" y="471"/>
                  </a:lnTo>
                  <a:lnTo>
                    <a:pt x="954" y="473"/>
                  </a:lnTo>
                  <a:lnTo>
                    <a:pt x="964" y="474"/>
                  </a:lnTo>
                  <a:lnTo>
                    <a:pt x="972" y="473"/>
                  </a:lnTo>
                  <a:lnTo>
                    <a:pt x="981" y="472"/>
                  </a:lnTo>
                  <a:lnTo>
                    <a:pt x="990" y="469"/>
                  </a:lnTo>
                  <a:lnTo>
                    <a:pt x="997" y="466"/>
                  </a:lnTo>
                  <a:lnTo>
                    <a:pt x="1004" y="460"/>
                  </a:lnTo>
                  <a:lnTo>
                    <a:pt x="1009" y="455"/>
                  </a:lnTo>
                  <a:lnTo>
                    <a:pt x="1014" y="449"/>
                  </a:lnTo>
                  <a:lnTo>
                    <a:pt x="1020" y="443"/>
                  </a:lnTo>
                  <a:lnTo>
                    <a:pt x="1028" y="437"/>
                  </a:lnTo>
                  <a:lnTo>
                    <a:pt x="1035" y="432"/>
                  </a:lnTo>
                  <a:lnTo>
                    <a:pt x="1044" y="426"/>
                  </a:lnTo>
                  <a:lnTo>
                    <a:pt x="1054" y="421"/>
                  </a:lnTo>
                  <a:lnTo>
                    <a:pt x="1065" y="417"/>
                  </a:lnTo>
                  <a:lnTo>
                    <a:pt x="1076" y="412"/>
                  </a:lnTo>
                  <a:lnTo>
                    <a:pt x="1087" y="409"/>
                  </a:lnTo>
                  <a:lnTo>
                    <a:pt x="1099" y="406"/>
                  </a:lnTo>
                  <a:lnTo>
                    <a:pt x="1111" y="404"/>
                  </a:lnTo>
                  <a:lnTo>
                    <a:pt x="1124" y="401"/>
                  </a:lnTo>
                  <a:lnTo>
                    <a:pt x="1136" y="401"/>
                  </a:lnTo>
                  <a:lnTo>
                    <a:pt x="1149" y="401"/>
                  </a:lnTo>
                  <a:lnTo>
                    <a:pt x="1162" y="401"/>
                  </a:lnTo>
                  <a:lnTo>
                    <a:pt x="1176" y="404"/>
                  </a:lnTo>
                  <a:lnTo>
                    <a:pt x="1188" y="406"/>
                  </a:lnTo>
                  <a:lnTo>
                    <a:pt x="1198" y="409"/>
                  </a:lnTo>
                  <a:lnTo>
                    <a:pt x="1205" y="413"/>
                  </a:lnTo>
                  <a:lnTo>
                    <a:pt x="1213" y="417"/>
                  </a:lnTo>
                  <a:lnTo>
                    <a:pt x="1217" y="421"/>
                  </a:lnTo>
                  <a:lnTo>
                    <a:pt x="1222" y="425"/>
                  </a:lnTo>
                  <a:lnTo>
                    <a:pt x="1225" y="431"/>
                  </a:lnTo>
                  <a:lnTo>
                    <a:pt x="1227" y="436"/>
                  </a:lnTo>
                  <a:lnTo>
                    <a:pt x="1229" y="448"/>
                  </a:lnTo>
                  <a:lnTo>
                    <a:pt x="1231" y="462"/>
                  </a:lnTo>
                  <a:lnTo>
                    <a:pt x="1233" y="478"/>
                  </a:lnTo>
                  <a:lnTo>
                    <a:pt x="1239" y="493"/>
                  </a:lnTo>
                  <a:lnTo>
                    <a:pt x="1244" y="501"/>
                  </a:lnTo>
                  <a:lnTo>
                    <a:pt x="1251" y="511"/>
                  </a:lnTo>
                  <a:lnTo>
                    <a:pt x="1261" y="521"/>
                  </a:lnTo>
                  <a:lnTo>
                    <a:pt x="1272" y="530"/>
                  </a:lnTo>
                  <a:lnTo>
                    <a:pt x="1284" y="540"/>
                  </a:lnTo>
                  <a:lnTo>
                    <a:pt x="1298" y="549"/>
                  </a:lnTo>
                  <a:lnTo>
                    <a:pt x="1314" y="559"/>
                  </a:lnTo>
                  <a:lnTo>
                    <a:pt x="1330" y="569"/>
                  </a:lnTo>
                  <a:lnTo>
                    <a:pt x="1349" y="578"/>
                  </a:lnTo>
                  <a:lnTo>
                    <a:pt x="1367" y="585"/>
                  </a:lnTo>
                  <a:lnTo>
                    <a:pt x="1387" y="593"/>
                  </a:lnTo>
                  <a:lnTo>
                    <a:pt x="1407" y="599"/>
                  </a:lnTo>
                  <a:lnTo>
                    <a:pt x="1427" y="605"/>
                  </a:lnTo>
                  <a:lnTo>
                    <a:pt x="1448" y="609"/>
                  </a:lnTo>
                  <a:lnTo>
                    <a:pt x="1469" y="612"/>
                  </a:lnTo>
                  <a:lnTo>
                    <a:pt x="1489" y="615"/>
                  </a:lnTo>
                  <a:lnTo>
                    <a:pt x="1526" y="617"/>
                  </a:lnTo>
                  <a:lnTo>
                    <a:pt x="1557" y="620"/>
                  </a:lnTo>
                  <a:lnTo>
                    <a:pt x="1582" y="622"/>
                  </a:lnTo>
                  <a:lnTo>
                    <a:pt x="1602" y="627"/>
                  </a:lnTo>
                  <a:lnTo>
                    <a:pt x="1619" y="630"/>
                  </a:lnTo>
                  <a:lnTo>
                    <a:pt x="1634" y="634"/>
                  </a:lnTo>
                  <a:lnTo>
                    <a:pt x="1648" y="641"/>
                  </a:lnTo>
                  <a:lnTo>
                    <a:pt x="1662" y="647"/>
                  </a:lnTo>
                  <a:lnTo>
                    <a:pt x="1666" y="648"/>
                  </a:lnTo>
                  <a:lnTo>
                    <a:pt x="1670" y="649"/>
                  </a:lnTo>
                  <a:lnTo>
                    <a:pt x="1675" y="649"/>
                  </a:lnTo>
                  <a:lnTo>
                    <a:pt x="1681" y="649"/>
                  </a:lnTo>
                  <a:lnTo>
                    <a:pt x="1694" y="648"/>
                  </a:lnTo>
                  <a:lnTo>
                    <a:pt x="1708" y="646"/>
                  </a:lnTo>
                  <a:lnTo>
                    <a:pt x="1740" y="636"/>
                  </a:lnTo>
                  <a:lnTo>
                    <a:pt x="1774" y="624"/>
                  </a:lnTo>
                  <a:lnTo>
                    <a:pt x="1810" y="611"/>
                  </a:lnTo>
                  <a:lnTo>
                    <a:pt x="1843" y="598"/>
                  </a:lnTo>
                  <a:lnTo>
                    <a:pt x="1858" y="593"/>
                  </a:lnTo>
                  <a:lnTo>
                    <a:pt x="1871" y="589"/>
                  </a:lnTo>
                  <a:lnTo>
                    <a:pt x="1883" y="585"/>
                  </a:lnTo>
                  <a:lnTo>
                    <a:pt x="1893" y="583"/>
                  </a:lnTo>
                  <a:lnTo>
                    <a:pt x="1902" y="583"/>
                  </a:lnTo>
                  <a:lnTo>
                    <a:pt x="1913" y="585"/>
                  </a:lnTo>
                  <a:lnTo>
                    <a:pt x="1925" y="590"/>
                  </a:lnTo>
                  <a:lnTo>
                    <a:pt x="1938" y="596"/>
                  </a:lnTo>
                  <a:lnTo>
                    <a:pt x="1967" y="614"/>
                  </a:lnTo>
                  <a:lnTo>
                    <a:pt x="1997" y="633"/>
                  </a:lnTo>
                  <a:lnTo>
                    <a:pt x="2028" y="655"/>
                  </a:lnTo>
                  <a:lnTo>
                    <a:pt x="2055" y="673"/>
                  </a:lnTo>
                  <a:lnTo>
                    <a:pt x="2068" y="682"/>
                  </a:lnTo>
                  <a:lnTo>
                    <a:pt x="2079" y="690"/>
                  </a:lnTo>
                  <a:lnTo>
                    <a:pt x="2089" y="695"/>
                  </a:lnTo>
                  <a:lnTo>
                    <a:pt x="2098" y="698"/>
                  </a:lnTo>
                  <a:lnTo>
                    <a:pt x="2106" y="700"/>
                  </a:lnTo>
                  <a:lnTo>
                    <a:pt x="2117" y="700"/>
                  </a:lnTo>
                  <a:lnTo>
                    <a:pt x="2129" y="698"/>
                  </a:lnTo>
                  <a:lnTo>
                    <a:pt x="2144" y="696"/>
                  </a:lnTo>
                  <a:lnTo>
                    <a:pt x="2177" y="689"/>
                  </a:lnTo>
                  <a:lnTo>
                    <a:pt x="2213" y="678"/>
                  </a:lnTo>
                  <a:lnTo>
                    <a:pt x="2250" y="666"/>
                  </a:lnTo>
                  <a:lnTo>
                    <a:pt x="2284" y="654"/>
                  </a:lnTo>
                  <a:lnTo>
                    <a:pt x="2313" y="643"/>
                  </a:lnTo>
                  <a:lnTo>
                    <a:pt x="2335" y="634"/>
                  </a:lnTo>
                  <a:lnTo>
                    <a:pt x="2350" y="629"/>
                  </a:lnTo>
                  <a:lnTo>
                    <a:pt x="2370" y="622"/>
                  </a:lnTo>
                  <a:lnTo>
                    <a:pt x="2394" y="615"/>
                  </a:lnTo>
                  <a:lnTo>
                    <a:pt x="2419" y="607"/>
                  </a:lnTo>
                  <a:lnTo>
                    <a:pt x="2418" y="608"/>
                  </a:lnTo>
                  <a:lnTo>
                    <a:pt x="2415" y="608"/>
                  </a:lnTo>
                  <a:lnTo>
                    <a:pt x="2420" y="619"/>
                  </a:lnTo>
                  <a:lnTo>
                    <a:pt x="2422" y="629"/>
                  </a:lnTo>
                  <a:lnTo>
                    <a:pt x="2423" y="636"/>
                  </a:lnTo>
                  <a:lnTo>
                    <a:pt x="2423" y="641"/>
                  </a:lnTo>
                  <a:lnTo>
                    <a:pt x="2423" y="647"/>
                  </a:lnTo>
                  <a:lnTo>
                    <a:pt x="2424" y="654"/>
                  </a:lnTo>
                  <a:lnTo>
                    <a:pt x="2425" y="661"/>
                  </a:lnTo>
                  <a:lnTo>
                    <a:pt x="2427" y="670"/>
                  </a:lnTo>
                  <a:lnTo>
                    <a:pt x="2433" y="689"/>
                  </a:lnTo>
                  <a:lnTo>
                    <a:pt x="2440" y="707"/>
                  </a:lnTo>
                  <a:lnTo>
                    <a:pt x="2448" y="727"/>
                  </a:lnTo>
                  <a:lnTo>
                    <a:pt x="2455" y="744"/>
                  </a:lnTo>
                  <a:lnTo>
                    <a:pt x="2459" y="759"/>
                  </a:lnTo>
                  <a:lnTo>
                    <a:pt x="2460" y="770"/>
                  </a:lnTo>
                  <a:lnTo>
                    <a:pt x="2459" y="776"/>
                  </a:lnTo>
                  <a:lnTo>
                    <a:pt x="2456" y="781"/>
                  </a:lnTo>
                  <a:lnTo>
                    <a:pt x="2449" y="789"/>
                  </a:lnTo>
                  <a:lnTo>
                    <a:pt x="2440" y="796"/>
                  </a:lnTo>
                  <a:lnTo>
                    <a:pt x="2420" y="813"/>
                  </a:lnTo>
                  <a:lnTo>
                    <a:pt x="2395" y="831"/>
                  </a:lnTo>
                  <a:lnTo>
                    <a:pt x="2370" y="849"/>
                  </a:lnTo>
                  <a:lnTo>
                    <a:pt x="2346" y="866"/>
                  </a:lnTo>
                  <a:lnTo>
                    <a:pt x="2325" y="880"/>
                  </a:lnTo>
                  <a:lnTo>
                    <a:pt x="2312" y="891"/>
                  </a:lnTo>
                  <a:lnTo>
                    <a:pt x="2309" y="895"/>
                  </a:lnTo>
                  <a:lnTo>
                    <a:pt x="2307" y="900"/>
                  </a:lnTo>
                  <a:lnTo>
                    <a:pt x="2307" y="905"/>
                  </a:lnTo>
                  <a:lnTo>
                    <a:pt x="2308" y="911"/>
                  </a:lnTo>
                  <a:lnTo>
                    <a:pt x="2310" y="916"/>
                  </a:lnTo>
                  <a:lnTo>
                    <a:pt x="2313" y="923"/>
                  </a:lnTo>
                  <a:lnTo>
                    <a:pt x="2319" y="929"/>
                  </a:lnTo>
                  <a:lnTo>
                    <a:pt x="2325" y="936"/>
                  </a:lnTo>
                  <a:lnTo>
                    <a:pt x="2340" y="950"/>
                  </a:lnTo>
                  <a:lnTo>
                    <a:pt x="2360" y="964"/>
                  </a:lnTo>
                  <a:lnTo>
                    <a:pt x="2384" y="980"/>
                  </a:lnTo>
                  <a:lnTo>
                    <a:pt x="2410" y="998"/>
                  </a:lnTo>
                  <a:lnTo>
                    <a:pt x="2423" y="1006"/>
                  </a:lnTo>
                  <a:lnTo>
                    <a:pt x="2433" y="1015"/>
                  </a:lnTo>
                  <a:lnTo>
                    <a:pt x="2443" y="1025"/>
                  </a:lnTo>
                  <a:lnTo>
                    <a:pt x="2449" y="1035"/>
                  </a:lnTo>
                  <a:lnTo>
                    <a:pt x="2456" y="1045"/>
                  </a:lnTo>
                  <a:lnTo>
                    <a:pt x="2460" y="1055"/>
                  </a:lnTo>
                  <a:lnTo>
                    <a:pt x="2463" y="1065"/>
                  </a:lnTo>
                  <a:lnTo>
                    <a:pt x="2465" y="1075"/>
                  </a:lnTo>
                  <a:lnTo>
                    <a:pt x="2467" y="1085"/>
                  </a:lnTo>
                  <a:lnTo>
                    <a:pt x="2467" y="1095"/>
                  </a:lnTo>
                  <a:lnTo>
                    <a:pt x="2467" y="1104"/>
                  </a:lnTo>
                  <a:lnTo>
                    <a:pt x="2465" y="1114"/>
                  </a:lnTo>
                  <a:lnTo>
                    <a:pt x="2463" y="1132"/>
                  </a:lnTo>
                  <a:lnTo>
                    <a:pt x="2461" y="1146"/>
                  </a:lnTo>
                  <a:lnTo>
                    <a:pt x="2460" y="1152"/>
                  </a:lnTo>
                  <a:lnTo>
                    <a:pt x="2457" y="1159"/>
                  </a:lnTo>
                  <a:lnTo>
                    <a:pt x="2452" y="1164"/>
                  </a:lnTo>
                  <a:lnTo>
                    <a:pt x="2446" y="1170"/>
                  </a:lnTo>
                  <a:lnTo>
                    <a:pt x="2439" y="1174"/>
                  </a:lnTo>
                  <a:lnTo>
                    <a:pt x="2431" y="1178"/>
                  </a:lnTo>
                  <a:lnTo>
                    <a:pt x="2421" y="1182"/>
                  </a:lnTo>
                  <a:lnTo>
                    <a:pt x="2411" y="1186"/>
                  </a:lnTo>
                  <a:lnTo>
                    <a:pt x="2386" y="1193"/>
                  </a:lnTo>
                  <a:lnTo>
                    <a:pt x="2359" y="1199"/>
                  </a:lnTo>
                  <a:lnTo>
                    <a:pt x="2327" y="1207"/>
                  </a:lnTo>
                  <a:lnTo>
                    <a:pt x="2293" y="1214"/>
                  </a:lnTo>
                  <a:lnTo>
                    <a:pt x="2287" y="1216"/>
                  </a:lnTo>
                  <a:lnTo>
                    <a:pt x="2280" y="1219"/>
                  </a:lnTo>
                  <a:lnTo>
                    <a:pt x="2275" y="1222"/>
                  </a:lnTo>
                  <a:lnTo>
                    <a:pt x="2270" y="1225"/>
                  </a:lnTo>
                  <a:lnTo>
                    <a:pt x="2261" y="1233"/>
                  </a:lnTo>
                  <a:lnTo>
                    <a:pt x="2253" y="1241"/>
                  </a:lnTo>
                  <a:lnTo>
                    <a:pt x="2247" y="1251"/>
                  </a:lnTo>
                  <a:lnTo>
                    <a:pt x="2242" y="1262"/>
                  </a:lnTo>
                  <a:lnTo>
                    <a:pt x="2239" y="1274"/>
                  </a:lnTo>
                  <a:lnTo>
                    <a:pt x="2238" y="1286"/>
                  </a:lnTo>
                  <a:close/>
                  <a:moveTo>
                    <a:pt x="2419" y="607"/>
                  </a:moveTo>
                  <a:lnTo>
                    <a:pt x="2421" y="607"/>
                  </a:lnTo>
                  <a:lnTo>
                    <a:pt x="2422" y="606"/>
                  </a:lnTo>
                  <a:lnTo>
                    <a:pt x="2421" y="607"/>
                  </a:lnTo>
                  <a:lnTo>
                    <a:pt x="2419" y="607"/>
                  </a:lnTo>
                  <a:close/>
                  <a:moveTo>
                    <a:pt x="2436" y="602"/>
                  </a:moveTo>
                  <a:lnTo>
                    <a:pt x="2437" y="601"/>
                  </a:lnTo>
                  <a:lnTo>
                    <a:pt x="2439" y="601"/>
                  </a:lnTo>
                  <a:lnTo>
                    <a:pt x="2436" y="60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63"/>
            <p:cNvSpPr>
              <a:spLocks noChangeAspect="1"/>
            </p:cNvSpPr>
            <p:nvPr/>
          </p:nvSpPr>
          <p:spPr bwMode="auto">
            <a:xfrm>
              <a:off x="5002" y="1922"/>
              <a:ext cx="327" cy="266"/>
            </a:xfrm>
            <a:custGeom>
              <a:avLst/>
              <a:gdLst>
                <a:gd name="T0" fmla="*/ 0 w 2467"/>
                <a:gd name="T1" fmla="*/ 0 h 1896"/>
                <a:gd name="T2" fmla="*/ 0 w 2467"/>
                <a:gd name="T3" fmla="*/ 0 h 1896"/>
                <a:gd name="T4" fmla="*/ 0 w 2467"/>
                <a:gd name="T5" fmla="*/ 0 h 1896"/>
                <a:gd name="T6" fmla="*/ 0 w 2467"/>
                <a:gd name="T7" fmla="*/ 0 h 1896"/>
                <a:gd name="T8" fmla="*/ 0 w 2467"/>
                <a:gd name="T9" fmla="*/ 0 h 1896"/>
                <a:gd name="T10" fmla="*/ 0 w 2467"/>
                <a:gd name="T11" fmla="*/ 0 h 1896"/>
                <a:gd name="T12" fmla="*/ 0 w 2467"/>
                <a:gd name="T13" fmla="*/ 0 h 1896"/>
                <a:gd name="T14" fmla="*/ 0 w 2467"/>
                <a:gd name="T15" fmla="*/ 0 h 1896"/>
                <a:gd name="T16" fmla="*/ 0 w 2467"/>
                <a:gd name="T17" fmla="*/ 0 h 1896"/>
                <a:gd name="T18" fmla="*/ 0 w 2467"/>
                <a:gd name="T19" fmla="*/ 0 h 1896"/>
                <a:gd name="T20" fmla="*/ 0 w 2467"/>
                <a:gd name="T21" fmla="*/ 0 h 1896"/>
                <a:gd name="T22" fmla="*/ 0 w 2467"/>
                <a:gd name="T23" fmla="*/ 0 h 1896"/>
                <a:gd name="T24" fmla="*/ 0 w 2467"/>
                <a:gd name="T25" fmla="*/ 0 h 1896"/>
                <a:gd name="T26" fmla="*/ 0 w 2467"/>
                <a:gd name="T27" fmla="*/ 0 h 1896"/>
                <a:gd name="T28" fmla="*/ 0 w 2467"/>
                <a:gd name="T29" fmla="*/ 0 h 1896"/>
                <a:gd name="T30" fmla="*/ 0 w 2467"/>
                <a:gd name="T31" fmla="*/ 0 h 1896"/>
                <a:gd name="T32" fmla="*/ 0 w 2467"/>
                <a:gd name="T33" fmla="*/ 0 h 1896"/>
                <a:gd name="T34" fmla="*/ 0 w 2467"/>
                <a:gd name="T35" fmla="*/ 0 h 1896"/>
                <a:gd name="T36" fmla="*/ 0 w 2467"/>
                <a:gd name="T37" fmla="*/ 0 h 1896"/>
                <a:gd name="T38" fmla="*/ 0 w 2467"/>
                <a:gd name="T39" fmla="*/ 0 h 1896"/>
                <a:gd name="T40" fmla="*/ 0 w 2467"/>
                <a:gd name="T41" fmla="*/ 0 h 1896"/>
                <a:gd name="T42" fmla="*/ 0 w 2467"/>
                <a:gd name="T43" fmla="*/ 0 h 1896"/>
                <a:gd name="T44" fmla="*/ 0 w 2467"/>
                <a:gd name="T45" fmla="*/ 0 h 1896"/>
                <a:gd name="T46" fmla="*/ 0 w 2467"/>
                <a:gd name="T47" fmla="*/ 0 h 1896"/>
                <a:gd name="T48" fmla="*/ 0 w 2467"/>
                <a:gd name="T49" fmla="*/ 0 h 1896"/>
                <a:gd name="T50" fmla="*/ 0 w 2467"/>
                <a:gd name="T51" fmla="*/ 0 h 1896"/>
                <a:gd name="T52" fmla="*/ 0 w 2467"/>
                <a:gd name="T53" fmla="*/ 0 h 1896"/>
                <a:gd name="T54" fmla="*/ 0 w 2467"/>
                <a:gd name="T55" fmla="*/ 0 h 1896"/>
                <a:gd name="T56" fmla="*/ 0 w 2467"/>
                <a:gd name="T57" fmla="*/ 0 h 1896"/>
                <a:gd name="T58" fmla="*/ 0 w 2467"/>
                <a:gd name="T59" fmla="*/ 0 h 1896"/>
                <a:gd name="T60" fmla="*/ 0 w 2467"/>
                <a:gd name="T61" fmla="*/ 0 h 1896"/>
                <a:gd name="T62" fmla="*/ 0 w 2467"/>
                <a:gd name="T63" fmla="*/ 0 h 1896"/>
                <a:gd name="T64" fmla="*/ 0 w 2467"/>
                <a:gd name="T65" fmla="*/ 0 h 1896"/>
                <a:gd name="T66" fmla="*/ 0 w 2467"/>
                <a:gd name="T67" fmla="*/ 0 h 1896"/>
                <a:gd name="T68" fmla="*/ 0 w 2467"/>
                <a:gd name="T69" fmla="*/ 0 h 1896"/>
                <a:gd name="T70" fmla="*/ 0 w 2467"/>
                <a:gd name="T71" fmla="*/ 0 h 1896"/>
                <a:gd name="T72" fmla="*/ 0 w 2467"/>
                <a:gd name="T73" fmla="*/ 0 h 1896"/>
                <a:gd name="T74" fmla="*/ 0 w 2467"/>
                <a:gd name="T75" fmla="*/ 0 h 1896"/>
                <a:gd name="T76" fmla="*/ 0 w 2467"/>
                <a:gd name="T77" fmla="*/ 0 h 1896"/>
                <a:gd name="T78" fmla="*/ 0 w 2467"/>
                <a:gd name="T79" fmla="*/ 0 h 1896"/>
                <a:gd name="T80" fmla="*/ 0 w 2467"/>
                <a:gd name="T81" fmla="*/ 0 h 1896"/>
                <a:gd name="T82" fmla="*/ 0 w 2467"/>
                <a:gd name="T83" fmla="*/ 0 h 1896"/>
                <a:gd name="T84" fmla="*/ 0 w 2467"/>
                <a:gd name="T85" fmla="*/ 0 h 1896"/>
                <a:gd name="T86" fmla="*/ 0 w 2467"/>
                <a:gd name="T87" fmla="*/ 0 h 1896"/>
                <a:gd name="T88" fmla="*/ 0 w 2467"/>
                <a:gd name="T89" fmla="*/ 0 h 1896"/>
                <a:gd name="T90" fmla="*/ 0 w 2467"/>
                <a:gd name="T91" fmla="*/ 0 h 1896"/>
                <a:gd name="T92" fmla="*/ 0 w 2467"/>
                <a:gd name="T93" fmla="*/ 0 h 1896"/>
                <a:gd name="T94" fmla="*/ 0 w 2467"/>
                <a:gd name="T95" fmla="*/ 0 h 1896"/>
                <a:gd name="T96" fmla="*/ 0 w 2467"/>
                <a:gd name="T97" fmla="*/ 0 h 1896"/>
                <a:gd name="T98" fmla="*/ 0 w 2467"/>
                <a:gd name="T99" fmla="*/ 0 h 1896"/>
                <a:gd name="T100" fmla="*/ 0 w 2467"/>
                <a:gd name="T101" fmla="*/ 0 h 1896"/>
                <a:gd name="T102" fmla="*/ 0 w 2467"/>
                <a:gd name="T103" fmla="*/ 0 h 1896"/>
                <a:gd name="T104" fmla="*/ 0 w 2467"/>
                <a:gd name="T105" fmla="*/ 0 h 1896"/>
                <a:gd name="T106" fmla="*/ 0 w 2467"/>
                <a:gd name="T107" fmla="*/ 0 h 1896"/>
                <a:gd name="T108" fmla="*/ 0 w 2467"/>
                <a:gd name="T109" fmla="*/ 0 h 1896"/>
                <a:gd name="T110" fmla="*/ 0 w 2467"/>
                <a:gd name="T111" fmla="*/ 0 h 1896"/>
                <a:gd name="T112" fmla="*/ 0 w 2467"/>
                <a:gd name="T113" fmla="*/ 0 h 18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67"/>
                <a:gd name="T172" fmla="*/ 0 h 1896"/>
                <a:gd name="T173" fmla="*/ 2467 w 2467"/>
                <a:gd name="T174" fmla="*/ 1896 h 18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67" h="1896">
                  <a:moveTo>
                    <a:pt x="2238" y="1286"/>
                  </a:moveTo>
                  <a:lnTo>
                    <a:pt x="2216" y="1288"/>
                  </a:lnTo>
                  <a:lnTo>
                    <a:pt x="2199" y="1290"/>
                  </a:lnTo>
                  <a:lnTo>
                    <a:pt x="2182" y="1295"/>
                  </a:lnTo>
                  <a:lnTo>
                    <a:pt x="2171" y="1299"/>
                  </a:lnTo>
                  <a:lnTo>
                    <a:pt x="2142" y="1312"/>
                  </a:lnTo>
                  <a:lnTo>
                    <a:pt x="2110" y="1329"/>
                  </a:lnTo>
                  <a:lnTo>
                    <a:pt x="2074" y="1347"/>
                  </a:lnTo>
                  <a:lnTo>
                    <a:pt x="2038" y="1364"/>
                  </a:lnTo>
                  <a:lnTo>
                    <a:pt x="2005" y="1383"/>
                  </a:lnTo>
                  <a:lnTo>
                    <a:pt x="1979" y="1399"/>
                  </a:lnTo>
                  <a:lnTo>
                    <a:pt x="1969" y="1407"/>
                  </a:lnTo>
                  <a:lnTo>
                    <a:pt x="1962" y="1415"/>
                  </a:lnTo>
                  <a:lnTo>
                    <a:pt x="1958" y="1418"/>
                  </a:lnTo>
                  <a:lnTo>
                    <a:pt x="1956" y="1421"/>
                  </a:lnTo>
                  <a:lnTo>
                    <a:pt x="1955" y="1423"/>
                  </a:lnTo>
                  <a:lnTo>
                    <a:pt x="1955" y="1426"/>
                  </a:lnTo>
                  <a:lnTo>
                    <a:pt x="1953" y="1442"/>
                  </a:lnTo>
                  <a:lnTo>
                    <a:pt x="1950" y="1465"/>
                  </a:lnTo>
                  <a:lnTo>
                    <a:pt x="1945" y="1493"/>
                  </a:lnTo>
                  <a:lnTo>
                    <a:pt x="1939" y="1523"/>
                  </a:lnTo>
                  <a:lnTo>
                    <a:pt x="1933" y="1555"/>
                  </a:lnTo>
                  <a:lnTo>
                    <a:pt x="1927" y="1582"/>
                  </a:lnTo>
                  <a:lnTo>
                    <a:pt x="1920" y="1606"/>
                  </a:lnTo>
                  <a:lnTo>
                    <a:pt x="1916" y="1620"/>
                  </a:lnTo>
                  <a:lnTo>
                    <a:pt x="1914" y="1627"/>
                  </a:lnTo>
                  <a:lnTo>
                    <a:pt x="1913" y="1633"/>
                  </a:lnTo>
                  <a:lnTo>
                    <a:pt x="1913" y="1640"/>
                  </a:lnTo>
                  <a:lnTo>
                    <a:pt x="1911" y="1648"/>
                  </a:lnTo>
                  <a:lnTo>
                    <a:pt x="1911" y="1665"/>
                  </a:lnTo>
                  <a:lnTo>
                    <a:pt x="1911" y="1681"/>
                  </a:lnTo>
                  <a:lnTo>
                    <a:pt x="1910" y="1689"/>
                  </a:lnTo>
                  <a:lnTo>
                    <a:pt x="1909" y="1696"/>
                  </a:lnTo>
                  <a:lnTo>
                    <a:pt x="1907" y="1703"/>
                  </a:lnTo>
                  <a:lnTo>
                    <a:pt x="1905" y="1709"/>
                  </a:lnTo>
                  <a:lnTo>
                    <a:pt x="1901" y="1714"/>
                  </a:lnTo>
                  <a:lnTo>
                    <a:pt x="1896" y="1717"/>
                  </a:lnTo>
                  <a:lnTo>
                    <a:pt x="1890" y="1720"/>
                  </a:lnTo>
                  <a:lnTo>
                    <a:pt x="1882" y="1720"/>
                  </a:lnTo>
                  <a:lnTo>
                    <a:pt x="1863" y="1720"/>
                  </a:lnTo>
                  <a:lnTo>
                    <a:pt x="1836" y="1719"/>
                  </a:lnTo>
                  <a:lnTo>
                    <a:pt x="1807" y="1720"/>
                  </a:lnTo>
                  <a:lnTo>
                    <a:pt x="1777" y="1721"/>
                  </a:lnTo>
                  <a:lnTo>
                    <a:pt x="1761" y="1722"/>
                  </a:lnTo>
                  <a:lnTo>
                    <a:pt x="1746" y="1726"/>
                  </a:lnTo>
                  <a:lnTo>
                    <a:pt x="1732" y="1728"/>
                  </a:lnTo>
                  <a:lnTo>
                    <a:pt x="1719" y="1732"/>
                  </a:lnTo>
                  <a:lnTo>
                    <a:pt x="1708" y="1738"/>
                  </a:lnTo>
                  <a:lnTo>
                    <a:pt x="1697" y="1743"/>
                  </a:lnTo>
                  <a:lnTo>
                    <a:pt x="1693" y="1748"/>
                  </a:lnTo>
                  <a:lnTo>
                    <a:pt x="1688" y="1751"/>
                  </a:lnTo>
                  <a:lnTo>
                    <a:pt x="1685" y="1755"/>
                  </a:lnTo>
                  <a:lnTo>
                    <a:pt x="1683" y="1759"/>
                  </a:lnTo>
                  <a:lnTo>
                    <a:pt x="1678" y="1768"/>
                  </a:lnTo>
                  <a:lnTo>
                    <a:pt x="1672" y="1776"/>
                  </a:lnTo>
                  <a:lnTo>
                    <a:pt x="1666" y="1783"/>
                  </a:lnTo>
                  <a:lnTo>
                    <a:pt x="1660" y="1789"/>
                  </a:lnTo>
                  <a:lnTo>
                    <a:pt x="1654" y="1794"/>
                  </a:lnTo>
                  <a:lnTo>
                    <a:pt x="1648" y="1799"/>
                  </a:lnTo>
                  <a:lnTo>
                    <a:pt x="1642" y="1802"/>
                  </a:lnTo>
                  <a:lnTo>
                    <a:pt x="1636" y="1804"/>
                  </a:lnTo>
                  <a:lnTo>
                    <a:pt x="1630" y="1806"/>
                  </a:lnTo>
                  <a:lnTo>
                    <a:pt x="1624" y="1807"/>
                  </a:lnTo>
                  <a:lnTo>
                    <a:pt x="1619" y="1808"/>
                  </a:lnTo>
                  <a:lnTo>
                    <a:pt x="1613" y="1808"/>
                  </a:lnTo>
                  <a:lnTo>
                    <a:pt x="1602" y="1807"/>
                  </a:lnTo>
                  <a:lnTo>
                    <a:pt x="1594" y="1804"/>
                  </a:lnTo>
                  <a:lnTo>
                    <a:pt x="1580" y="1795"/>
                  </a:lnTo>
                  <a:lnTo>
                    <a:pt x="1553" y="1782"/>
                  </a:lnTo>
                  <a:lnTo>
                    <a:pt x="1521" y="1764"/>
                  </a:lnTo>
                  <a:lnTo>
                    <a:pt x="1484" y="1744"/>
                  </a:lnTo>
                  <a:lnTo>
                    <a:pt x="1444" y="1725"/>
                  </a:lnTo>
                  <a:lnTo>
                    <a:pt x="1405" y="1708"/>
                  </a:lnTo>
                  <a:lnTo>
                    <a:pt x="1388" y="1702"/>
                  </a:lnTo>
                  <a:lnTo>
                    <a:pt x="1372" y="1697"/>
                  </a:lnTo>
                  <a:lnTo>
                    <a:pt x="1356" y="1694"/>
                  </a:lnTo>
                  <a:lnTo>
                    <a:pt x="1343" y="1693"/>
                  </a:lnTo>
                  <a:lnTo>
                    <a:pt x="1322" y="1692"/>
                  </a:lnTo>
                  <a:lnTo>
                    <a:pt x="1301" y="1689"/>
                  </a:lnTo>
                  <a:lnTo>
                    <a:pt x="1282" y="1687"/>
                  </a:lnTo>
                  <a:lnTo>
                    <a:pt x="1265" y="1684"/>
                  </a:lnTo>
                  <a:lnTo>
                    <a:pt x="1256" y="1683"/>
                  </a:lnTo>
                  <a:lnTo>
                    <a:pt x="1249" y="1683"/>
                  </a:lnTo>
                  <a:lnTo>
                    <a:pt x="1241" y="1684"/>
                  </a:lnTo>
                  <a:lnTo>
                    <a:pt x="1235" y="1685"/>
                  </a:lnTo>
                  <a:lnTo>
                    <a:pt x="1228" y="1689"/>
                  </a:lnTo>
                  <a:lnTo>
                    <a:pt x="1222" y="1692"/>
                  </a:lnTo>
                  <a:lnTo>
                    <a:pt x="1216" y="1697"/>
                  </a:lnTo>
                  <a:lnTo>
                    <a:pt x="1211" y="1704"/>
                  </a:lnTo>
                  <a:lnTo>
                    <a:pt x="1205" y="1712"/>
                  </a:lnTo>
                  <a:lnTo>
                    <a:pt x="1198" y="1719"/>
                  </a:lnTo>
                  <a:lnTo>
                    <a:pt x="1190" y="1726"/>
                  </a:lnTo>
                  <a:lnTo>
                    <a:pt x="1181" y="1733"/>
                  </a:lnTo>
                  <a:lnTo>
                    <a:pt x="1162" y="1748"/>
                  </a:lnTo>
                  <a:lnTo>
                    <a:pt x="1141" y="1759"/>
                  </a:lnTo>
                  <a:lnTo>
                    <a:pt x="1120" y="1769"/>
                  </a:lnTo>
                  <a:lnTo>
                    <a:pt x="1102" y="1777"/>
                  </a:lnTo>
                  <a:lnTo>
                    <a:pt x="1093" y="1780"/>
                  </a:lnTo>
                  <a:lnTo>
                    <a:pt x="1084" y="1781"/>
                  </a:lnTo>
                  <a:lnTo>
                    <a:pt x="1078" y="1782"/>
                  </a:lnTo>
                  <a:lnTo>
                    <a:pt x="1072" y="1781"/>
                  </a:lnTo>
                  <a:lnTo>
                    <a:pt x="1058" y="1779"/>
                  </a:lnTo>
                  <a:lnTo>
                    <a:pt x="1040" y="1777"/>
                  </a:lnTo>
                  <a:lnTo>
                    <a:pt x="1017" y="1775"/>
                  </a:lnTo>
                  <a:lnTo>
                    <a:pt x="994" y="1774"/>
                  </a:lnTo>
                  <a:lnTo>
                    <a:pt x="982" y="1774"/>
                  </a:lnTo>
                  <a:lnTo>
                    <a:pt x="971" y="1775"/>
                  </a:lnTo>
                  <a:lnTo>
                    <a:pt x="960" y="1776"/>
                  </a:lnTo>
                  <a:lnTo>
                    <a:pt x="951" y="1779"/>
                  </a:lnTo>
                  <a:lnTo>
                    <a:pt x="943" y="1782"/>
                  </a:lnTo>
                  <a:lnTo>
                    <a:pt x="936" y="1787"/>
                  </a:lnTo>
                  <a:lnTo>
                    <a:pt x="933" y="1789"/>
                  </a:lnTo>
                  <a:lnTo>
                    <a:pt x="931" y="1792"/>
                  </a:lnTo>
                  <a:lnTo>
                    <a:pt x="929" y="1795"/>
                  </a:lnTo>
                  <a:lnTo>
                    <a:pt x="928" y="1799"/>
                  </a:lnTo>
                  <a:lnTo>
                    <a:pt x="922" y="1814"/>
                  </a:lnTo>
                  <a:lnTo>
                    <a:pt x="914" y="1831"/>
                  </a:lnTo>
                  <a:lnTo>
                    <a:pt x="904" y="1850"/>
                  </a:lnTo>
                  <a:lnTo>
                    <a:pt x="892" y="1866"/>
                  </a:lnTo>
                  <a:lnTo>
                    <a:pt x="885" y="1874"/>
                  </a:lnTo>
                  <a:lnTo>
                    <a:pt x="879" y="1880"/>
                  </a:lnTo>
                  <a:lnTo>
                    <a:pt x="872" y="1886"/>
                  </a:lnTo>
                  <a:lnTo>
                    <a:pt x="866" y="1890"/>
                  </a:lnTo>
                  <a:lnTo>
                    <a:pt x="858" y="1893"/>
                  </a:lnTo>
                  <a:lnTo>
                    <a:pt x="852" y="1896"/>
                  </a:lnTo>
                  <a:lnTo>
                    <a:pt x="845" y="1894"/>
                  </a:lnTo>
                  <a:lnTo>
                    <a:pt x="838" y="1892"/>
                  </a:lnTo>
                  <a:lnTo>
                    <a:pt x="807" y="1877"/>
                  </a:lnTo>
                  <a:lnTo>
                    <a:pt x="764" y="1859"/>
                  </a:lnTo>
                  <a:lnTo>
                    <a:pt x="742" y="1851"/>
                  </a:lnTo>
                  <a:lnTo>
                    <a:pt x="720" y="1843"/>
                  </a:lnTo>
                  <a:lnTo>
                    <a:pt x="709" y="1841"/>
                  </a:lnTo>
                  <a:lnTo>
                    <a:pt x="698" y="1839"/>
                  </a:lnTo>
                  <a:lnTo>
                    <a:pt x="687" y="1838"/>
                  </a:lnTo>
                  <a:lnTo>
                    <a:pt x="677" y="1837"/>
                  </a:lnTo>
                  <a:lnTo>
                    <a:pt x="660" y="1838"/>
                  </a:lnTo>
                  <a:lnTo>
                    <a:pt x="643" y="1839"/>
                  </a:lnTo>
                  <a:lnTo>
                    <a:pt x="626" y="1841"/>
                  </a:lnTo>
                  <a:lnTo>
                    <a:pt x="611" y="1844"/>
                  </a:lnTo>
                  <a:lnTo>
                    <a:pt x="597" y="1849"/>
                  </a:lnTo>
                  <a:lnTo>
                    <a:pt x="584" y="1853"/>
                  </a:lnTo>
                  <a:lnTo>
                    <a:pt x="572" y="1859"/>
                  </a:lnTo>
                  <a:lnTo>
                    <a:pt x="561" y="1865"/>
                  </a:lnTo>
                  <a:lnTo>
                    <a:pt x="550" y="1870"/>
                  </a:lnTo>
                  <a:lnTo>
                    <a:pt x="536" y="1876"/>
                  </a:lnTo>
                  <a:lnTo>
                    <a:pt x="522" y="1880"/>
                  </a:lnTo>
                  <a:lnTo>
                    <a:pt x="507" y="1882"/>
                  </a:lnTo>
                  <a:lnTo>
                    <a:pt x="491" y="1885"/>
                  </a:lnTo>
                  <a:lnTo>
                    <a:pt x="478" y="1884"/>
                  </a:lnTo>
                  <a:lnTo>
                    <a:pt x="472" y="1882"/>
                  </a:lnTo>
                  <a:lnTo>
                    <a:pt x="465" y="1881"/>
                  </a:lnTo>
                  <a:lnTo>
                    <a:pt x="461" y="1879"/>
                  </a:lnTo>
                  <a:lnTo>
                    <a:pt x="455" y="1876"/>
                  </a:lnTo>
                  <a:lnTo>
                    <a:pt x="443" y="1869"/>
                  </a:lnTo>
                  <a:lnTo>
                    <a:pt x="425" y="1862"/>
                  </a:lnTo>
                  <a:lnTo>
                    <a:pt x="402" y="1854"/>
                  </a:lnTo>
                  <a:lnTo>
                    <a:pt x="375" y="1848"/>
                  </a:lnTo>
                  <a:lnTo>
                    <a:pt x="348" y="1841"/>
                  </a:lnTo>
                  <a:lnTo>
                    <a:pt x="322" y="1837"/>
                  </a:lnTo>
                  <a:lnTo>
                    <a:pt x="298" y="1832"/>
                  </a:lnTo>
                  <a:lnTo>
                    <a:pt x="278" y="1831"/>
                  </a:lnTo>
                  <a:lnTo>
                    <a:pt x="254" y="1831"/>
                  </a:lnTo>
                  <a:lnTo>
                    <a:pt x="218" y="1829"/>
                  </a:lnTo>
                  <a:lnTo>
                    <a:pt x="175" y="1826"/>
                  </a:lnTo>
                  <a:lnTo>
                    <a:pt x="129" y="1824"/>
                  </a:lnTo>
                  <a:lnTo>
                    <a:pt x="84" y="1820"/>
                  </a:lnTo>
                  <a:lnTo>
                    <a:pt x="47" y="1817"/>
                  </a:lnTo>
                  <a:lnTo>
                    <a:pt x="21" y="1816"/>
                  </a:lnTo>
                  <a:lnTo>
                    <a:pt x="11" y="1815"/>
                  </a:lnTo>
                  <a:lnTo>
                    <a:pt x="0" y="1393"/>
                  </a:lnTo>
                  <a:lnTo>
                    <a:pt x="7" y="1389"/>
                  </a:lnTo>
                  <a:lnTo>
                    <a:pt x="23" y="1382"/>
                  </a:lnTo>
                  <a:lnTo>
                    <a:pt x="46" y="1369"/>
                  </a:lnTo>
                  <a:lnTo>
                    <a:pt x="73" y="1354"/>
                  </a:lnTo>
                  <a:lnTo>
                    <a:pt x="103" y="1337"/>
                  </a:lnTo>
                  <a:lnTo>
                    <a:pt x="130" y="1321"/>
                  </a:lnTo>
                  <a:lnTo>
                    <a:pt x="152" y="1306"/>
                  </a:lnTo>
                  <a:lnTo>
                    <a:pt x="167" y="1294"/>
                  </a:lnTo>
                  <a:lnTo>
                    <a:pt x="172" y="1287"/>
                  </a:lnTo>
                  <a:lnTo>
                    <a:pt x="177" y="1278"/>
                  </a:lnTo>
                  <a:lnTo>
                    <a:pt x="180" y="1269"/>
                  </a:lnTo>
                  <a:lnTo>
                    <a:pt x="183" y="1258"/>
                  </a:lnTo>
                  <a:lnTo>
                    <a:pt x="190" y="1233"/>
                  </a:lnTo>
                  <a:lnTo>
                    <a:pt x="197" y="1208"/>
                  </a:lnTo>
                  <a:lnTo>
                    <a:pt x="202" y="1196"/>
                  </a:lnTo>
                  <a:lnTo>
                    <a:pt x="207" y="1185"/>
                  </a:lnTo>
                  <a:lnTo>
                    <a:pt x="214" y="1175"/>
                  </a:lnTo>
                  <a:lnTo>
                    <a:pt x="220" y="1167"/>
                  </a:lnTo>
                  <a:lnTo>
                    <a:pt x="225" y="1164"/>
                  </a:lnTo>
                  <a:lnTo>
                    <a:pt x="228" y="1162"/>
                  </a:lnTo>
                  <a:lnTo>
                    <a:pt x="233" y="1160"/>
                  </a:lnTo>
                  <a:lnTo>
                    <a:pt x="238" y="1159"/>
                  </a:lnTo>
                  <a:lnTo>
                    <a:pt x="243" y="1158"/>
                  </a:lnTo>
                  <a:lnTo>
                    <a:pt x="249" y="1158"/>
                  </a:lnTo>
                  <a:lnTo>
                    <a:pt x="255" y="1159"/>
                  </a:lnTo>
                  <a:lnTo>
                    <a:pt x="262" y="1160"/>
                  </a:lnTo>
                  <a:lnTo>
                    <a:pt x="289" y="1170"/>
                  </a:lnTo>
                  <a:lnTo>
                    <a:pt x="317" y="1183"/>
                  </a:lnTo>
                  <a:lnTo>
                    <a:pt x="345" y="1196"/>
                  </a:lnTo>
                  <a:lnTo>
                    <a:pt x="372" y="1209"/>
                  </a:lnTo>
                  <a:lnTo>
                    <a:pt x="396" y="1220"/>
                  </a:lnTo>
                  <a:lnTo>
                    <a:pt x="417" y="1228"/>
                  </a:lnTo>
                  <a:lnTo>
                    <a:pt x="426" y="1232"/>
                  </a:lnTo>
                  <a:lnTo>
                    <a:pt x="434" y="1233"/>
                  </a:lnTo>
                  <a:lnTo>
                    <a:pt x="440" y="1234"/>
                  </a:lnTo>
                  <a:lnTo>
                    <a:pt x="444" y="1232"/>
                  </a:lnTo>
                  <a:lnTo>
                    <a:pt x="456" y="1225"/>
                  </a:lnTo>
                  <a:lnTo>
                    <a:pt x="473" y="1213"/>
                  </a:lnTo>
                  <a:lnTo>
                    <a:pt x="493" y="1199"/>
                  </a:lnTo>
                  <a:lnTo>
                    <a:pt x="514" y="1184"/>
                  </a:lnTo>
                  <a:lnTo>
                    <a:pt x="551" y="1156"/>
                  </a:lnTo>
                  <a:lnTo>
                    <a:pt x="566" y="1144"/>
                  </a:lnTo>
                  <a:lnTo>
                    <a:pt x="567" y="1140"/>
                  </a:lnTo>
                  <a:lnTo>
                    <a:pt x="566" y="1130"/>
                  </a:lnTo>
                  <a:lnTo>
                    <a:pt x="564" y="1116"/>
                  </a:lnTo>
                  <a:lnTo>
                    <a:pt x="560" y="1098"/>
                  </a:lnTo>
                  <a:lnTo>
                    <a:pt x="557" y="1087"/>
                  </a:lnTo>
                  <a:lnTo>
                    <a:pt x="551" y="1077"/>
                  </a:lnTo>
                  <a:lnTo>
                    <a:pt x="546" y="1065"/>
                  </a:lnTo>
                  <a:lnTo>
                    <a:pt x="539" y="1054"/>
                  </a:lnTo>
                  <a:lnTo>
                    <a:pt x="530" y="1043"/>
                  </a:lnTo>
                  <a:lnTo>
                    <a:pt x="520" y="1031"/>
                  </a:lnTo>
                  <a:lnTo>
                    <a:pt x="509" y="1021"/>
                  </a:lnTo>
                  <a:lnTo>
                    <a:pt x="495" y="1010"/>
                  </a:lnTo>
                  <a:lnTo>
                    <a:pt x="479" y="999"/>
                  </a:lnTo>
                  <a:lnTo>
                    <a:pt x="464" y="986"/>
                  </a:lnTo>
                  <a:lnTo>
                    <a:pt x="449" y="972"/>
                  </a:lnTo>
                  <a:lnTo>
                    <a:pt x="434" y="956"/>
                  </a:lnTo>
                  <a:lnTo>
                    <a:pt x="418" y="939"/>
                  </a:lnTo>
                  <a:lnTo>
                    <a:pt x="403" y="922"/>
                  </a:lnTo>
                  <a:lnTo>
                    <a:pt x="388" y="903"/>
                  </a:lnTo>
                  <a:lnTo>
                    <a:pt x="375" y="885"/>
                  </a:lnTo>
                  <a:lnTo>
                    <a:pt x="362" y="865"/>
                  </a:lnTo>
                  <a:lnTo>
                    <a:pt x="350" y="846"/>
                  </a:lnTo>
                  <a:lnTo>
                    <a:pt x="340" y="827"/>
                  </a:lnTo>
                  <a:lnTo>
                    <a:pt x="331" y="808"/>
                  </a:lnTo>
                  <a:lnTo>
                    <a:pt x="325" y="790"/>
                  </a:lnTo>
                  <a:lnTo>
                    <a:pt x="320" y="771"/>
                  </a:lnTo>
                  <a:lnTo>
                    <a:pt x="318" y="763"/>
                  </a:lnTo>
                  <a:lnTo>
                    <a:pt x="317" y="754"/>
                  </a:lnTo>
                  <a:lnTo>
                    <a:pt x="317" y="746"/>
                  </a:lnTo>
                  <a:lnTo>
                    <a:pt x="317" y="739"/>
                  </a:lnTo>
                  <a:lnTo>
                    <a:pt x="318" y="730"/>
                  </a:lnTo>
                  <a:lnTo>
                    <a:pt x="319" y="722"/>
                  </a:lnTo>
                  <a:lnTo>
                    <a:pt x="323" y="714"/>
                  </a:lnTo>
                  <a:lnTo>
                    <a:pt x="325" y="706"/>
                  </a:lnTo>
                  <a:lnTo>
                    <a:pt x="333" y="689"/>
                  </a:lnTo>
                  <a:lnTo>
                    <a:pt x="343" y="671"/>
                  </a:lnTo>
                  <a:lnTo>
                    <a:pt x="355" y="654"/>
                  </a:lnTo>
                  <a:lnTo>
                    <a:pt x="368" y="636"/>
                  </a:lnTo>
                  <a:lnTo>
                    <a:pt x="384" y="620"/>
                  </a:lnTo>
                  <a:lnTo>
                    <a:pt x="399" y="604"/>
                  </a:lnTo>
                  <a:lnTo>
                    <a:pt x="429" y="573"/>
                  </a:lnTo>
                  <a:lnTo>
                    <a:pt x="459" y="546"/>
                  </a:lnTo>
                  <a:lnTo>
                    <a:pt x="483" y="525"/>
                  </a:lnTo>
                  <a:lnTo>
                    <a:pt x="500" y="510"/>
                  </a:lnTo>
                  <a:lnTo>
                    <a:pt x="520" y="496"/>
                  </a:lnTo>
                  <a:lnTo>
                    <a:pt x="529" y="489"/>
                  </a:lnTo>
                  <a:lnTo>
                    <a:pt x="532" y="485"/>
                  </a:lnTo>
                  <a:lnTo>
                    <a:pt x="533" y="479"/>
                  </a:lnTo>
                  <a:lnTo>
                    <a:pt x="534" y="469"/>
                  </a:lnTo>
                  <a:lnTo>
                    <a:pt x="534" y="455"/>
                  </a:lnTo>
                  <a:lnTo>
                    <a:pt x="533" y="450"/>
                  </a:lnTo>
                  <a:lnTo>
                    <a:pt x="532" y="446"/>
                  </a:lnTo>
                  <a:lnTo>
                    <a:pt x="529" y="442"/>
                  </a:lnTo>
                  <a:lnTo>
                    <a:pt x="526" y="436"/>
                  </a:lnTo>
                  <a:lnTo>
                    <a:pt x="518" y="425"/>
                  </a:lnTo>
                  <a:lnTo>
                    <a:pt x="507" y="413"/>
                  </a:lnTo>
                  <a:lnTo>
                    <a:pt x="493" y="401"/>
                  </a:lnTo>
                  <a:lnTo>
                    <a:pt x="479" y="388"/>
                  </a:lnTo>
                  <a:lnTo>
                    <a:pt x="463" y="376"/>
                  </a:lnTo>
                  <a:lnTo>
                    <a:pt x="447" y="363"/>
                  </a:lnTo>
                  <a:lnTo>
                    <a:pt x="412" y="339"/>
                  </a:lnTo>
                  <a:lnTo>
                    <a:pt x="379" y="318"/>
                  </a:lnTo>
                  <a:lnTo>
                    <a:pt x="352" y="300"/>
                  </a:lnTo>
                  <a:lnTo>
                    <a:pt x="333" y="288"/>
                  </a:lnTo>
                  <a:lnTo>
                    <a:pt x="320" y="279"/>
                  </a:lnTo>
                  <a:lnTo>
                    <a:pt x="306" y="267"/>
                  </a:lnTo>
                  <a:lnTo>
                    <a:pt x="299" y="260"/>
                  </a:lnTo>
                  <a:lnTo>
                    <a:pt x="290" y="252"/>
                  </a:lnTo>
                  <a:lnTo>
                    <a:pt x="283" y="242"/>
                  </a:lnTo>
                  <a:lnTo>
                    <a:pt x="276" y="233"/>
                  </a:lnTo>
                  <a:lnTo>
                    <a:pt x="270" y="222"/>
                  </a:lnTo>
                  <a:lnTo>
                    <a:pt x="265" y="210"/>
                  </a:lnTo>
                  <a:lnTo>
                    <a:pt x="261" y="197"/>
                  </a:lnTo>
                  <a:lnTo>
                    <a:pt x="257" y="183"/>
                  </a:lnTo>
                  <a:lnTo>
                    <a:pt x="256" y="167"/>
                  </a:lnTo>
                  <a:lnTo>
                    <a:pt x="257" y="150"/>
                  </a:lnTo>
                  <a:lnTo>
                    <a:pt x="259" y="133"/>
                  </a:lnTo>
                  <a:lnTo>
                    <a:pt x="264" y="114"/>
                  </a:lnTo>
                  <a:lnTo>
                    <a:pt x="276" y="109"/>
                  </a:lnTo>
                  <a:lnTo>
                    <a:pt x="286" y="103"/>
                  </a:lnTo>
                  <a:lnTo>
                    <a:pt x="301" y="89"/>
                  </a:lnTo>
                  <a:lnTo>
                    <a:pt x="317" y="74"/>
                  </a:lnTo>
                  <a:lnTo>
                    <a:pt x="337" y="57"/>
                  </a:lnTo>
                  <a:lnTo>
                    <a:pt x="359" y="42"/>
                  </a:lnTo>
                  <a:lnTo>
                    <a:pt x="370" y="35"/>
                  </a:lnTo>
                  <a:lnTo>
                    <a:pt x="384" y="27"/>
                  </a:lnTo>
                  <a:lnTo>
                    <a:pt x="398" y="20"/>
                  </a:lnTo>
                  <a:lnTo>
                    <a:pt x="412" y="14"/>
                  </a:lnTo>
                  <a:lnTo>
                    <a:pt x="428" y="10"/>
                  </a:lnTo>
                  <a:lnTo>
                    <a:pt x="446" y="5"/>
                  </a:lnTo>
                  <a:lnTo>
                    <a:pt x="464" y="2"/>
                  </a:lnTo>
                  <a:lnTo>
                    <a:pt x="484" y="0"/>
                  </a:lnTo>
                  <a:lnTo>
                    <a:pt x="493" y="0"/>
                  </a:lnTo>
                  <a:lnTo>
                    <a:pt x="503" y="0"/>
                  </a:lnTo>
                  <a:lnTo>
                    <a:pt x="512" y="1"/>
                  </a:lnTo>
                  <a:lnTo>
                    <a:pt x="521" y="3"/>
                  </a:lnTo>
                  <a:lnTo>
                    <a:pt x="528" y="5"/>
                  </a:lnTo>
                  <a:lnTo>
                    <a:pt x="536" y="7"/>
                  </a:lnTo>
                  <a:lnTo>
                    <a:pt x="542" y="11"/>
                  </a:lnTo>
                  <a:lnTo>
                    <a:pt x="550" y="15"/>
                  </a:lnTo>
                  <a:lnTo>
                    <a:pt x="562" y="23"/>
                  </a:lnTo>
                  <a:lnTo>
                    <a:pt x="573" y="34"/>
                  </a:lnTo>
                  <a:lnTo>
                    <a:pt x="584" y="44"/>
                  </a:lnTo>
                  <a:lnTo>
                    <a:pt x="592" y="57"/>
                  </a:lnTo>
                  <a:lnTo>
                    <a:pt x="610" y="85"/>
                  </a:lnTo>
                  <a:lnTo>
                    <a:pt x="626" y="113"/>
                  </a:lnTo>
                  <a:lnTo>
                    <a:pt x="635" y="127"/>
                  </a:lnTo>
                  <a:lnTo>
                    <a:pt x="644" y="141"/>
                  </a:lnTo>
                  <a:lnTo>
                    <a:pt x="652" y="154"/>
                  </a:lnTo>
                  <a:lnTo>
                    <a:pt x="663" y="166"/>
                  </a:lnTo>
                  <a:lnTo>
                    <a:pt x="674" y="178"/>
                  </a:lnTo>
                  <a:lnTo>
                    <a:pt x="686" y="189"/>
                  </a:lnTo>
                  <a:lnTo>
                    <a:pt x="699" y="199"/>
                  </a:lnTo>
                  <a:lnTo>
                    <a:pt x="711" y="209"/>
                  </a:lnTo>
                  <a:lnTo>
                    <a:pt x="737" y="225"/>
                  </a:lnTo>
                  <a:lnTo>
                    <a:pt x="761" y="239"/>
                  </a:lnTo>
                  <a:lnTo>
                    <a:pt x="800" y="257"/>
                  </a:lnTo>
                  <a:lnTo>
                    <a:pt x="817" y="263"/>
                  </a:lnTo>
                  <a:lnTo>
                    <a:pt x="821" y="270"/>
                  </a:lnTo>
                  <a:lnTo>
                    <a:pt x="834" y="290"/>
                  </a:lnTo>
                  <a:lnTo>
                    <a:pt x="842" y="308"/>
                  </a:lnTo>
                  <a:lnTo>
                    <a:pt x="852" y="331"/>
                  </a:lnTo>
                  <a:lnTo>
                    <a:pt x="862" y="358"/>
                  </a:lnTo>
                  <a:lnTo>
                    <a:pt x="874" y="390"/>
                  </a:lnTo>
                  <a:lnTo>
                    <a:pt x="881" y="408"/>
                  </a:lnTo>
                  <a:lnTo>
                    <a:pt x="889" y="422"/>
                  </a:lnTo>
                  <a:lnTo>
                    <a:pt x="896" y="435"/>
                  </a:lnTo>
                  <a:lnTo>
                    <a:pt x="905" y="446"/>
                  </a:lnTo>
                  <a:lnTo>
                    <a:pt x="915" y="455"/>
                  </a:lnTo>
                  <a:lnTo>
                    <a:pt x="924" y="461"/>
                  </a:lnTo>
                  <a:lnTo>
                    <a:pt x="934" y="467"/>
                  </a:lnTo>
                  <a:lnTo>
                    <a:pt x="944" y="471"/>
                  </a:lnTo>
                  <a:lnTo>
                    <a:pt x="954" y="473"/>
                  </a:lnTo>
                  <a:lnTo>
                    <a:pt x="964" y="474"/>
                  </a:lnTo>
                  <a:lnTo>
                    <a:pt x="972" y="473"/>
                  </a:lnTo>
                  <a:lnTo>
                    <a:pt x="981" y="472"/>
                  </a:lnTo>
                  <a:lnTo>
                    <a:pt x="990" y="469"/>
                  </a:lnTo>
                  <a:lnTo>
                    <a:pt x="997" y="466"/>
                  </a:lnTo>
                  <a:lnTo>
                    <a:pt x="1004" y="460"/>
                  </a:lnTo>
                  <a:lnTo>
                    <a:pt x="1009" y="455"/>
                  </a:lnTo>
                  <a:lnTo>
                    <a:pt x="1014" y="449"/>
                  </a:lnTo>
                  <a:lnTo>
                    <a:pt x="1020" y="443"/>
                  </a:lnTo>
                  <a:lnTo>
                    <a:pt x="1028" y="437"/>
                  </a:lnTo>
                  <a:lnTo>
                    <a:pt x="1035" y="432"/>
                  </a:lnTo>
                  <a:lnTo>
                    <a:pt x="1044" y="426"/>
                  </a:lnTo>
                  <a:lnTo>
                    <a:pt x="1054" y="421"/>
                  </a:lnTo>
                  <a:lnTo>
                    <a:pt x="1065" y="417"/>
                  </a:lnTo>
                  <a:lnTo>
                    <a:pt x="1076" y="412"/>
                  </a:lnTo>
                  <a:lnTo>
                    <a:pt x="1087" y="409"/>
                  </a:lnTo>
                  <a:lnTo>
                    <a:pt x="1099" y="406"/>
                  </a:lnTo>
                  <a:lnTo>
                    <a:pt x="1111" y="404"/>
                  </a:lnTo>
                  <a:lnTo>
                    <a:pt x="1124" y="401"/>
                  </a:lnTo>
                  <a:lnTo>
                    <a:pt x="1136" y="401"/>
                  </a:lnTo>
                  <a:lnTo>
                    <a:pt x="1149" y="401"/>
                  </a:lnTo>
                  <a:lnTo>
                    <a:pt x="1162" y="401"/>
                  </a:lnTo>
                  <a:lnTo>
                    <a:pt x="1176" y="404"/>
                  </a:lnTo>
                  <a:lnTo>
                    <a:pt x="1188" y="406"/>
                  </a:lnTo>
                  <a:lnTo>
                    <a:pt x="1198" y="409"/>
                  </a:lnTo>
                  <a:lnTo>
                    <a:pt x="1205" y="413"/>
                  </a:lnTo>
                  <a:lnTo>
                    <a:pt x="1213" y="417"/>
                  </a:lnTo>
                  <a:lnTo>
                    <a:pt x="1217" y="421"/>
                  </a:lnTo>
                  <a:lnTo>
                    <a:pt x="1222" y="425"/>
                  </a:lnTo>
                  <a:lnTo>
                    <a:pt x="1225" y="431"/>
                  </a:lnTo>
                  <a:lnTo>
                    <a:pt x="1227" y="436"/>
                  </a:lnTo>
                  <a:lnTo>
                    <a:pt x="1229" y="448"/>
                  </a:lnTo>
                  <a:lnTo>
                    <a:pt x="1231" y="462"/>
                  </a:lnTo>
                  <a:lnTo>
                    <a:pt x="1233" y="478"/>
                  </a:lnTo>
                  <a:lnTo>
                    <a:pt x="1239" y="493"/>
                  </a:lnTo>
                  <a:lnTo>
                    <a:pt x="1244" y="501"/>
                  </a:lnTo>
                  <a:lnTo>
                    <a:pt x="1251" y="511"/>
                  </a:lnTo>
                  <a:lnTo>
                    <a:pt x="1261" y="521"/>
                  </a:lnTo>
                  <a:lnTo>
                    <a:pt x="1272" y="530"/>
                  </a:lnTo>
                  <a:lnTo>
                    <a:pt x="1284" y="540"/>
                  </a:lnTo>
                  <a:lnTo>
                    <a:pt x="1298" y="549"/>
                  </a:lnTo>
                  <a:lnTo>
                    <a:pt x="1314" y="559"/>
                  </a:lnTo>
                  <a:lnTo>
                    <a:pt x="1330" y="569"/>
                  </a:lnTo>
                  <a:lnTo>
                    <a:pt x="1349" y="578"/>
                  </a:lnTo>
                  <a:lnTo>
                    <a:pt x="1367" y="585"/>
                  </a:lnTo>
                  <a:lnTo>
                    <a:pt x="1387" y="593"/>
                  </a:lnTo>
                  <a:lnTo>
                    <a:pt x="1407" y="599"/>
                  </a:lnTo>
                  <a:lnTo>
                    <a:pt x="1427" y="605"/>
                  </a:lnTo>
                  <a:lnTo>
                    <a:pt x="1448" y="609"/>
                  </a:lnTo>
                  <a:lnTo>
                    <a:pt x="1469" y="612"/>
                  </a:lnTo>
                  <a:lnTo>
                    <a:pt x="1489" y="615"/>
                  </a:lnTo>
                  <a:lnTo>
                    <a:pt x="1526" y="617"/>
                  </a:lnTo>
                  <a:lnTo>
                    <a:pt x="1557" y="620"/>
                  </a:lnTo>
                  <a:lnTo>
                    <a:pt x="1582" y="622"/>
                  </a:lnTo>
                  <a:lnTo>
                    <a:pt x="1602" y="627"/>
                  </a:lnTo>
                  <a:lnTo>
                    <a:pt x="1619" y="630"/>
                  </a:lnTo>
                  <a:lnTo>
                    <a:pt x="1634" y="634"/>
                  </a:lnTo>
                  <a:lnTo>
                    <a:pt x="1648" y="641"/>
                  </a:lnTo>
                  <a:lnTo>
                    <a:pt x="1662" y="647"/>
                  </a:lnTo>
                  <a:lnTo>
                    <a:pt x="1666" y="648"/>
                  </a:lnTo>
                  <a:lnTo>
                    <a:pt x="1670" y="649"/>
                  </a:lnTo>
                  <a:lnTo>
                    <a:pt x="1675" y="649"/>
                  </a:lnTo>
                  <a:lnTo>
                    <a:pt x="1681" y="649"/>
                  </a:lnTo>
                  <a:lnTo>
                    <a:pt x="1694" y="648"/>
                  </a:lnTo>
                  <a:lnTo>
                    <a:pt x="1708" y="646"/>
                  </a:lnTo>
                  <a:lnTo>
                    <a:pt x="1740" y="636"/>
                  </a:lnTo>
                  <a:lnTo>
                    <a:pt x="1774" y="624"/>
                  </a:lnTo>
                  <a:lnTo>
                    <a:pt x="1810" y="611"/>
                  </a:lnTo>
                  <a:lnTo>
                    <a:pt x="1843" y="598"/>
                  </a:lnTo>
                  <a:lnTo>
                    <a:pt x="1858" y="593"/>
                  </a:lnTo>
                  <a:lnTo>
                    <a:pt x="1871" y="589"/>
                  </a:lnTo>
                  <a:lnTo>
                    <a:pt x="1883" y="585"/>
                  </a:lnTo>
                  <a:lnTo>
                    <a:pt x="1893" y="583"/>
                  </a:lnTo>
                  <a:lnTo>
                    <a:pt x="1902" y="583"/>
                  </a:lnTo>
                  <a:lnTo>
                    <a:pt x="1913" y="585"/>
                  </a:lnTo>
                  <a:lnTo>
                    <a:pt x="1925" y="590"/>
                  </a:lnTo>
                  <a:lnTo>
                    <a:pt x="1938" y="596"/>
                  </a:lnTo>
                  <a:lnTo>
                    <a:pt x="1967" y="614"/>
                  </a:lnTo>
                  <a:lnTo>
                    <a:pt x="1997" y="633"/>
                  </a:lnTo>
                  <a:lnTo>
                    <a:pt x="2028" y="655"/>
                  </a:lnTo>
                  <a:lnTo>
                    <a:pt x="2055" y="673"/>
                  </a:lnTo>
                  <a:lnTo>
                    <a:pt x="2068" y="682"/>
                  </a:lnTo>
                  <a:lnTo>
                    <a:pt x="2079" y="690"/>
                  </a:lnTo>
                  <a:lnTo>
                    <a:pt x="2089" y="695"/>
                  </a:lnTo>
                  <a:lnTo>
                    <a:pt x="2098" y="698"/>
                  </a:lnTo>
                  <a:lnTo>
                    <a:pt x="2106" y="700"/>
                  </a:lnTo>
                  <a:lnTo>
                    <a:pt x="2117" y="700"/>
                  </a:lnTo>
                  <a:lnTo>
                    <a:pt x="2129" y="698"/>
                  </a:lnTo>
                  <a:lnTo>
                    <a:pt x="2144" y="696"/>
                  </a:lnTo>
                  <a:lnTo>
                    <a:pt x="2177" y="689"/>
                  </a:lnTo>
                  <a:lnTo>
                    <a:pt x="2213" y="678"/>
                  </a:lnTo>
                  <a:lnTo>
                    <a:pt x="2250" y="666"/>
                  </a:lnTo>
                  <a:lnTo>
                    <a:pt x="2284" y="654"/>
                  </a:lnTo>
                  <a:lnTo>
                    <a:pt x="2313" y="643"/>
                  </a:lnTo>
                  <a:lnTo>
                    <a:pt x="2335" y="634"/>
                  </a:lnTo>
                  <a:lnTo>
                    <a:pt x="2350" y="629"/>
                  </a:lnTo>
                  <a:lnTo>
                    <a:pt x="2370" y="622"/>
                  </a:lnTo>
                  <a:lnTo>
                    <a:pt x="2394" y="615"/>
                  </a:lnTo>
                  <a:lnTo>
                    <a:pt x="2419" y="607"/>
                  </a:lnTo>
                  <a:lnTo>
                    <a:pt x="2418" y="608"/>
                  </a:lnTo>
                  <a:lnTo>
                    <a:pt x="2415" y="608"/>
                  </a:lnTo>
                  <a:lnTo>
                    <a:pt x="2420" y="619"/>
                  </a:lnTo>
                  <a:lnTo>
                    <a:pt x="2422" y="629"/>
                  </a:lnTo>
                  <a:lnTo>
                    <a:pt x="2423" y="636"/>
                  </a:lnTo>
                  <a:lnTo>
                    <a:pt x="2423" y="641"/>
                  </a:lnTo>
                  <a:lnTo>
                    <a:pt x="2423" y="647"/>
                  </a:lnTo>
                  <a:lnTo>
                    <a:pt x="2424" y="654"/>
                  </a:lnTo>
                  <a:lnTo>
                    <a:pt x="2425" y="661"/>
                  </a:lnTo>
                  <a:lnTo>
                    <a:pt x="2427" y="670"/>
                  </a:lnTo>
                  <a:lnTo>
                    <a:pt x="2433" y="689"/>
                  </a:lnTo>
                  <a:lnTo>
                    <a:pt x="2440" y="707"/>
                  </a:lnTo>
                  <a:lnTo>
                    <a:pt x="2448" y="727"/>
                  </a:lnTo>
                  <a:lnTo>
                    <a:pt x="2455" y="744"/>
                  </a:lnTo>
                  <a:lnTo>
                    <a:pt x="2459" y="759"/>
                  </a:lnTo>
                  <a:lnTo>
                    <a:pt x="2460" y="770"/>
                  </a:lnTo>
                  <a:lnTo>
                    <a:pt x="2459" y="776"/>
                  </a:lnTo>
                  <a:lnTo>
                    <a:pt x="2456" y="781"/>
                  </a:lnTo>
                  <a:lnTo>
                    <a:pt x="2449" y="789"/>
                  </a:lnTo>
                  <a:lnTo>
                    <a:pt x="2440" y="796"/>
                  </a:lnTo>
                  <a:lnTo>
                    <a:pt x="2420" y="813"/>
                  </a:lnTo>
                  <a:lnTo>
                    <a:pt x="2395" y="831"/>
                  </a:lnTo>
                  <a:lnTo>
                    <a:pt x="2370" y="849"/>
                  </a:lnTo>
                  <a:lnTo>
                    <a:pt x="2346" y="866"/>
                  </a:lnTo>
                  <a:lnTo>
                    <a:pt x="2325" y="880"/>
                  </a:lnTo>
                  <a:lnTo>
                    <a:pt x="2312" y="891"/>
                  </a:lnTo>
                  <a:lnTo>
                    <a:pt x="2309" y="895"/>
                  </a:lnTo>
                  <a:lnTo>
                    <a:pt x="2307" y="900"/>
                  </a:lnTo>
                  <a:lnTo>
                    <a:pt x="2307" y="905"/>
                  </a:lnTo>
                  <a:lnTo>
                    <a:pt x="2308" y="911"/>
                  </a:lnTo>
                  <a:lnTo>
                    <a:pt x="2310" y="916"/>
                  </a:lnTo>
                  <a:lnTo>
                    <a:pt x="2313" y="923"/>
                  </a:lnTo>
                  <a:lnTo>
                    <a:pt x="2319" y="929"/>
                  </a:lnTo>
                  <a:lnTo>
                    <a:pt x="2325" y="936"/>
                  </a:lnTo>
                  <a:lnTo>
                    <a:pt x="2340" y="950"/>
                  </a:lnTo>
                  <a:lnTo>
                    <a:pt x="2360" y="964"/>
                  </a:lnTo>
                  <a:lnTo>
                    <a:pt x="2384" y="980"/>
                  </a:lnTo>
                  <a:lnTo>
                    <a:pt x="2410" y="998"/>
                  </a:lnTo>
                  <a:lnTo>
                    <a:pt x="2423" y="1006"/>
                  </a:lnTo>
                  <a:lnTo>
                    <a:pt x="2433" y="1015"/>
                  </a:lnTo>
                  <a:lnTo>
                    <a:pt x="2443" y="1025"/>
                  </a:lnTo>
                  <a:lnTo>
                    <a:pt x="2449" y="1035"/>
                  </a:lnTo>
                  <a:lnTo>
                    <a:pt x="2456" y="1045"/>
                  </a:lnTo>
                  <a:lnTo>
                    <a:pt x="2460" y="1055"/>
                  </a:lnTo>
                  <a:lnTo>
                    <a:pt x="2463" y="1065"/>
                  </a:lnTo>
                  <a:lnTo>
                    <a:pt x="2465" y="1075"/>
                  </a:lnTo>
                  <a:lnTo>
                    <a:pt x="2467" y="1085"/>
                  </a:lnTo>
                  <a:lnTo>
                    <a:pt x="2467" y="1095"/>
                  </a:lnTo>
                  <a:lnTo>
                    <a:pt x="2467" y="1104"/>
                  </a:lnTo>
                  <a:lnTo>
                    <a:pt x="2465" y="1114"/>
                  </a:lnTo>
                  <a:lnTo>
                    <a:pt x="2463" y="1132"/>
                  </a:lnTo>
                  <a:lnTo>
                    <a:pt x="2461" y="1146"/>
                  </a:lnTo>
                  <a:lnTo>
                    <a:pt x="2460" y="1152"/>
                  </a:lnTo>
                  <a:lnTo>
                    <a:pt x="2457" y="1159"/>
                  </a:lnTo>
                  <a:lnTo>
                    <a:pt x="2452" y="1164"/>
                  </a:lnTo>
                  <a:lnTo>
                    <a:pt x="2446" y="1170"/>
                  </a:lnTo>
                  <a:lnTo>
                    <a:pt x="2439" y="1174"/>
                  </a:lnTo>
                  <a:lnTo>
                    <a:pt x="2431" y="1178"/>
                  </a:lnTo>
                  <a:lnTo>
                    <a:pt x="2421" y="1182"/>
                  </a:lnTo>
                  <a:lnTo>
                    <a:pt x="2411" y="1186"/>
                  </a:lnTo>
                  <a:lnTo>
                    <a:pt x="2386" y="1193"/>
                  </a:lnTo>
                  <a:lnTo>
                    <a:pt x="2359" y="1199"/>
                  </a:lnTo>
                  <a:lnTo>
                    <a:pt x="2327" y="1207"/>
                  </a:lnTo>
                  <a:lnTo>
                    <a:pt x="2293" y="1214"/>
                  </a:lnTo>
                  <a:lnTo>
                    <a:pt x="2287" y="1216"/>
                  </a:lnTo>
                  <a:lnTo>
                    <a:pt x="2280" y="1219"/>
                  </a:lnTo>
                  <a:lnTo>
                    <a:pt x="2275" y="1222"/>
                  </a:lnTo>
                  <a:lnTo>
                    <a:pt x="2270" y="1225"/>
                  </a:lnTo>
                  <a:lnTo>
                    <a:pt x="2261" y="1233"/>
                  </a:lnTo>
                  <a:lnTo>
                    <a:pt x="2253" y="1241"/>
                  </a:lnTo>
                  <a:lnTo>
                    <a:pt x="2247" y="1251"/>
                  </a:lnTo>
                  <a:lnTo>
                    <a:pt x="2242" y="1262"/>
                  </a:lnTo>
                  <a:lnTo>
                    <a:pt x="2239" y="1274"/>
                  </a:lnTo>
                  <a:lnTo>
                    <a:pt x="2238" y="1286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64"/>
            <p:cNvSpPr>
              <a:spLocks noChangeAspect="1" noEditPoints="1"/>
            </p:cNvSpPr>
            <p:nvPr/>
          </p:nvSpPr>
          <p:spPr bwMode="auto">
            <a:xfrm>
              <a:off x="5000" y="2095"/>
              <a:ext cx="307" cy="287"/>
            </a:xfrm>
            <a:custGeom>
              <a:avLst/>
              <a:gdLst>
                <a:gd name="T0" fmla="*/ 0 w 2321"/>
                <a:gd name="T1" fmla="*/ 0 h 2026"/>
                <a:gd name="T2" fmla="*/ 0 w 2321"/>
                <a:gd name="T3" fmla="*/ 0 h 2026"/>
                <a:gd name="T4" fmla="*/ 0 w 2321"/>
                <a:gd name="T5" fmla="*/ 0 h 2026"/>
                <a:gd name="T6" fmla="*/ 0 w 2321"/>
                <a:gd name="T7" fmla="*/ 0 h 2026"/>
                <a:gd name="T8" fmla="*/ 0 w 2321"/>
                <a:gd name="T9" fmla="*/ 0 h 2026"/>
                <a:gd name="T10" fmla="*/ 0 w 2321"/>
                <a:gd name="T11" fmla="*/ 0 h 2026"/>
                <a:gd name="T12" fmla="*/ 0 w 2321"/>
                <a:gd name="T13" fmla="*/ 0 h 2026"/>
                <a:gd name="T14" fmla="*/ 0 w 2321"/>
                <a:gd name="T15" fmla="*/ 0 h 2026"/>
                <a:gd name="T16" fmla="*/ 0 w 2321"/>
                <a:gd name="T17" fmla="*/ 0 h 2026"/>
                <a:gd name="T18" fmla="*/ 0 w 2321"/>
                <a:gd name="T19" fmla="*/ 0 h 2026"/>
                <a:gd name="T20" fmla="*/ 0 w 2321"/>
                <a:gd name="T21" fmla="*/ 0 h 2026"/>
                <a:gd name="T22" fmla="*/ 0 w 2321"/>
                <a:gd name="T23" fmla="*/ 0 h 2026"/>
                <a:gd name="T24" fmla="*/ 0 w 2321"/>
                <a:gd name="T25" fmla="*/ 0 h 2026"/>
                <a:gd name="T26" fmla="*/ 0 w 2321"/>
                <a:gd name="T27" fmla="*/ 0 h 2026"/>
                <a:gd name="T28" fmla="*/ 0 w 2321"/>
                <a:gd name="T29" fmla="*/ 0 h 2026"/>
                <a:gd name="T30" fmla="*/ 0 w 2321"/>
                <a:gd name="T31" fmla="*/ 0 h 2026"/>
                <a:gd name="T32" fmla="*/ 0 w 2321"/>
                <a:gd name="T33" fmla="*/ 0 h 2026"/>
                <a:gd name="T34" fmla="*/ 0 w 2321"/>
                <a:gd name="T35" fmla="*/ 0 h 2026"/>
                <a:gd name="T36" fmla="*/ 0 w 2321"/>
                <a:gd name="T37" fmla="*/ 0 h 2026"/>
                <a:gd name="T38" fmla="*/ 0 w 2321"/>
                <a:gd name="T39" fmla="*/ 0 h 2026"/>
                <a:gd name="T40" fmla="*/ 0 w 2321"/>
                <a:gd name="T41" fmla="*/ 0 h 2026"/>
                <a:gd name="T42" fmla="*/ 0 w 2321"/>
                <a:gd name="T43" fmla="*/ 0 h 2026"/>
                <a:gd name="T44" fmla="*/ 0 w 2321"/>
                <a:gd name="T45" fmla="*/ 0 h 2026"/>
                <a:gd name="T46" fmla="*/ 0 w 2321"/>
                <a:gd name="T47" fmla="*/ 0 h 2026"/>
                <a:gd name="T48" fmla="*/ 0 w 2321"/>
                <a:gd name="T49" fmla="*/ 0 h 2026"/>
                <a:gd name="T50" fmla="*/ 0 w 2321"/>
                <a:gd name="T51" fmla="*/ 0 h 2026"/>
                <a:gd name="T52" fmla="*/ 0 w 2321"/>
                <a:gd name="T53" fmla="*/ 0 h 2026"/>
                <a:gd name="T54" fmla="*/ 0 w 2321"/>
                <a:gd name="T55" fmla="*/ 0 h 2026"/>
                <a:gd name="T56" fmla="*/ 0 w 2321"/>
                <a:gd name="T57" fmla="*/ 0 h 2026"/>
                <a:gd name="T58" fmla="*/ 0 w 2321"/>
                <a:gd name="T59" fmla="*/ 0 h 2026"/>
                <a:gd name="T60" fmla="*/ 0 w 2321"/>
                <a:gd name="T61" fmla="*/ 0 h 2026"/>
                <a:gd name="T62" fmla="*/ 0 w 2321"/>
                <a:gd name="T63" fmla="*/ 0 h 2026"/>
                <a:gd name="T64" fmla="*/ 0 w 2321"/>
                <a:gd name="T65" fmla="*/ 0 h 2026"/>
                <a:gd name="T66" fmla="*/ 0 w 2321"/>
                <a:gd name="T67" fmla="*/ 0 h 2026"/>
                <a:gd name="T68" fmla="*/ 0 w 2321"/>
                <a:gd name="T69" fmla="*/ 0 h 2026"/>
                <a:gd name="T70" fmla="*/ 0 w 2321"/>
                <a:gd name="T71" fmla="*/ 0 h 2026"/>
                <a:gd name="T72" fmla="*/ 0 w 2321"/>
                <a:gd name="T73" fmla="*/ 0 h 2026"/>
                <a:gd name="T74" fmla="*/ 0 w 2321"/>
                <a:gd name="T75" fmla="*/ 0 h 2026"/>
                <a:gd name="T76" fmla="*/ 0 w 2321"/>
                <a:gd name="T77" fmla="*/ 0 h 2026"/>
                <a:gd name="T78" fmla="*/ 0 w 2321"/>
                <a:gd name="T79" fmla="*/ 0 h 2026"/>
                <a:gd name="T80" fmla="*/ 0 w 2321"/>
                <a:gd name="T81" fmla="*/ 0 h 2026"/>
                <a:gd name="T82" fmla="*/ 0 w 2321"/>
                <a:gd name="T83" fmla="*/ 0 h 2026"/>
                <a:gd name="T84" fmla="*/ 0 w 2321"/>
                <a:gd name="T85" fmla="*/ 0 h 2026"/>
                <a:gd name="T86" fmla="*/ 0 w 2321"/>
                <a:gd name="T87" fmla="*/ 0 h 2026"/>
                <a:gd name="T88" fmla="*/ 0 w 2321"/>
                <a:gd name="T89" fmla="*/ 0 h 2026"/>
                <a:gd name="T90" fmla="*/ 0 w 2321"/>
                <a:gd name="T91" fmla="*/ 0 h 2026"/>
                <a:gd name="T92" fmla="*/ 0 w 2321"/>
                <a:gd name="T93" fmla="*/ 0 h 2026"/>
                <a:gd name="T94" fmla="*/ 0 w 2321"/>
                <a:gd name="T95" fmla="*/ 0 h 2026"/>
                <a:gd name="T96" fmla="*/ 0 w 2321"/>
                <a:gd name="T97" fmla="*/ 0 h 2026"/>
                <a:gd name="T98" fmla="*/ 0 w 2321"/>
                <a:gd name="T99" fmla="*/ 0 h 2026"/>
                <a:gd name="T100" fmla="*/ 0 w 2321"/>
                <a:gd name="T101" fmla="*/ 0 h 2026"/>
                <a:gd name="T102" fmla="*/ 0 w 2321"/>
                <a:gd name="T103" fmla="*/ 0 h 2026"/>
                <a:gd name="T104" fmla="*/ 0 w 2321"/>
                <a:gd name="T105" fmla="*/ 0 h 2026"/>
                <a:gd name="T106" fmla="*/ 0 w 2321"/>
                <a:gd name="T107" fmla="*/ 0 h 2026"/>
                <a:gd name="T108" fmla="*/ 0 w 2321"/>
                <a:gd name="T109" fmla="*/ 0 h 2026"/>
                <a:gd name="T110" fmla="*/ 0 w 2321"/>
                <a:gd name="T111" fmla="*/ 0 h 2026"/>
                <a:gd name="T112" fmla="*/ 0 w 2321"/>
                <a:gd name="T113" fmla="*/ 0 h 2026"/>
                <a:gd name="T114" fmla="*/ 0 w 2321"/>
                <a:gd name="T115" fmla="*/ 0 h 2026"/>
                <a:gd name="T116" fmla="*/ 0 w 2321"/>
                <a:gd name="T117" fmla="*/ 0 h 20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21"/>
                <a:gd name="T178" fmla="*/ 0 h 2026"/>
                <a:gd name="T179" fmla="*/ 2321 w 2321"/>
                <a:gd name="T180" fmla="*/ 2026 h 20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21" h="2026">
                  <a:moveTo>
                    <a:pt x="2269" y="0"/>
                  </a:moveTo>
                  <a:lnTo>
                    <a:pt x="2269" y="0"/>
                  </a:lnTo>
                  <a:close/>
                  <a:moveTo>
                    <a:pt x="1785" y="1840"/>
                  </a:moveTo>
                  <a:lnTo>
                    <a:pt x="1772" y="1853"/>
                  </a:lnTo>
                  <a:lnTo>
                    <a:pt x="1759" y="1862"/>
                  </a:lnTo>
                  <a:lnTo>
                    <a:pt x="1753" y="1865"/>
                  </a:lnTo>
                  <a:lnTo>
                    <a:pt x="1748" y="1868"/>
                  </a:lnTo>
                  <a:lnTo>
                    <a:pt x="1743" y="1870"/>
                  </a:lnTo>
                  <a:lnTo>
                    <a:pt x="1738" y="1871"/>
                  </a:lnTo>
                  <a:lnTo>
                    <a:pt x="1726" y="1872"/>
                  </a:lnTo>
                  <a:lnTo>
                    <a:pt x="1715" y="1872"/>
                  </a:lnTo>
                  <a:lnTo>
                    <a:pt x="1703" y="1872"/>
                  </a:lnTo>
                  <a:lnTo>
                    <a:pt x="1692" y="1871"/>
                  </a:lnTo>
                  <a:lnTo>
                    <a:pt x="1672" y="1869"/>
                  </a:lnTo>
                  <a:lnTo>
                    <a:pt x="1652" y="1864"/>
                  </a:lnTo>
                  <a:lnTo>
                    <a:pt x="1632" y="1857"/>
                  </a:lnTo>
                  <a:lnTo>
                    <a:pt x="1615" y="1850"/>
                  </a:lnTo>
                  <a:lnTo>
                    <a:pt x="1600" y="1842"/>
                  </a:lnTo>
                  <a:lnTo>
                    <a:pt x="1585" y="1832"/>
                  </a:lnTo>
                  <a:lnTo>
                    <a:pt x="1572" y="1823"/>
                  </a:lnTo>
                  <a:lnTo>
                    <a:pt x="1561" y="1815"/>
                  </a:lnTo>
                  <a:lnTo>
                    <a:pt x="1551" y="1806"/>
                  </a:lnTo>
                  <a:lnTo>
                    <a:pt x="1542" y="1798"/>
                  </a:lnTo>
                  <a:lnTo>
                    <a:pt x="1531" y="1786"/>
                  </a:lnTo>
                  <a:lnTo>
                    <a:pt x="1527" y="1782"/>
                  </a:lnTo>
                  <a:lnTo>
                    <a:pt x="1518" y="1764"/>
                  </a:lnTo>
                  <a:lnTo>
                    <a:pt x="1495" y="1723"/>
                  </a:lnTo>
                  <a:lnTo>
                    <a:pt x="1488" y="1712"/>
                  </a:lnTo>
                  <a:lnTo>
                    <a:pt x="1480" y="1703"/>
                  </a:lnTo>
                  <a:lnTo>
                    <a:pt x="1473" y="1694"/>
                  </a:lnTo>
                  <a:lnTo>
                    <a:pt x="1464" y="1686"/>
                  </a:lnTo>
                  <a:lnTo>
                    <a:pt x="1456" y="1680"/>
                  </a:lnTo>
                  <a:lnTo>
                    <a:pt x="1449" y="1677"/>
                  </a:lnTo>
                  <a:lnTo>
                    <a:pt x="1444" y="1675"/>
                  </a:lnTo>
                  <a:lnTo>
                    <a:pt x="1441" y="1675"/>
                  </a:lnTo>
                  <a:lnTo>
                    <a:pt x="1437" y="1675"/>
                  </a:lnTo>
                  <a:lnTo>
                    <a:pt x="1433" y="1677"/>
                  </a:lnTo>
                  <a:lnTo>
                    <a:pt x="1417" y="1684"/>
                  </a:lnTo>
                  <a:lnTo>
                    <a:pt x="1401" y="1695"/>
                  </a:lnTo>
                  <a:lnTo>
                    <a:pt x="1392" y="1702"/>
                  </a:lnTo>
                  <a:lnTo>
                    <a:pt x="1383" y="1708"/>
                  </a:lnTo>
                  <a:lnTo>
                    <a:pt x="1376" y="1716"/>
                  </a:lnTo>
                  <a:lnTo>
                    <a:pt x="1368" y="1723"/>
                  </a:lnTo>
                  <a:lnTo>
                    <a:pt x="1360" y="1731"/>
                  </a:lnTo>
                  <a:lnTo>
                    <a:pt x="1355" y="1740"/>
                  </a:lnTo>
                  <a:lnTo>
                    <a:pt x="1350" y="1749"/>
                  </a:lnTo>
                  <a:lnTo>
                    <a:pt x="1345" y="1758"/>
                  </a:lnTo>
                  <a:lnTo>
                    <a:pt x="1343" y="1768"/>
                  </a:lnTo>
                  <a:lnTo>
                    <a:pt x="1342" y="1778"/>
                  </a:lnTo>
                  <a:lnTo>
                    <a:pt x="1342" y="1789"/>
                  </a:lnTo>
                  <a:lnTo>
                    <a:pt x="1344" y="1798"/>
                  </a:lnTo>
                  <a:lnTo>
                    <a:pt x="1351" y="1820"/>
                  </a:lnTo>
                  <a:lnTo>
                    <a:pt x="1356" y="1842"/>
                  </a:lnTo>
                  <a:lnTo>
                    <a:pt x="1360" y="1865"/>
                  </a:lnTo>
                  <a:lnTo>
                    <a:pt x="1363" y="1887"/>
                  </a:lnTo>
                  <a:lnTo>
                    <a:pt x="1363" y="1896"/>
                  </a:lnTo>
                  <a:lnTo>
                    <a:pt x="1361" y="1906"/>
                  </a:lnTo>
                  <a:lnTo>
                    <a:pt x="1360" y="1915"/>
                  </a:lnTo>
                  <a:lnTo>
                    <a:pt x="1358" y="1924"/>
                  </a:lnTo>
                  <a:lnTo>
                    <a:pt x="1355" y="1931"/>
                  </a:lnTo>
                  <a:lnTo>
                    <a:pt x="1351" y="1938"/>
                  </a:lnTo>
                  <a:lnTo>
                    <a:pt x="1345" y="1944"/>
                  </a:lnTo>
                  <a:lnTo>
                    <a:pt x="1339" y="1949"/>
                  </a:lnTo>
                  <a:lnTo>
                    <a:pt x="1324" y="1957"/>
                  </a:lnTo>
                  <a:lnTo>
                    <a:pt x="1313" y="1966"/>
                  </a:lnTo>
                  <a:lnTo>
                    <a:pt x="1299" y="1974"/>
                  </a:lnTo>
                  <a:lnTo>
                    <a:pt x="1287" y="1979"/>
                  </a:lnTo>
                  <a:lnTo>
                    <a:pt x="1281" y="1981"/>
                  </a:lnTo>
                  <a:lnTo>
                    <a:pt x="1274" y="1981"/>
                  </a:lnTo>
                  <a:lnTo>
                    <a:pt x="1268" y="1981"/>
                  </a:lnTo>
                  <a:lnTo>
                    <a:pt x="1260" y="1980"/>
                  </a:lnTo>
                  <a:lnTo>
                    <a:pt x="1253" y="1977"/>
                  </a:lnTo>
                  <a:lnTo>
                    <a:pt x="1245" y="1973"/>
                  </a:lnTo>
                  <a:lnTo>
                    <a:pt x="1236" y="1967"/>
                  </a:lnTo>
                  <a:lnTo>
                    <a:pt x="1228" y="1960"/>
                  </a:lnTo>
                  <a:lnTo>
                    <a:pt x="1208" y="1941"/>
                  </a:lnTo>
                  <a:lnTo>
                    <a:pt x="1188" y="1919"/>
                  </a:lnTo>
                  <a:lnTo>
                    <a:pt x="1169" y="1895"/>
                  </a:lnTo>
                  <a:lnTo>
                    <a:pt x="1148" y="1874"/>
                  </a:lnTo>
                  <a:lnTo>
                    <a:pt x="1138" y="1864"/>
                  </a:lnTo>
                  <a:lnTo>
                    <a:pt x="1130" y="1855"/>
                  </a:lnTo>
                  <a:lnTo>
                    <a:pt x="1120" y="1847"/>
                  </a:lnTo>
                  <a:lnTo>
                    <a:pt x="1110" y="1841"/>
                  </a:lnTo>
                  <a:lnTo>
                    <a:pt x="1101" y="1837"/>
                  </a:lnTo>
                  <a:lnTo>
                    <a:pt x="1094" y="1834"/>
                  </a:lnTo>
                  <a:lnTo>
                    <a:pt x="1089" y="1834"/>
                  </a:lnTo>
                  <a:lnTo>
                    <a:pt x="1085" y="1834"/>
                  </a:lnTo>
                  <a:lnTo>
                    <a:pt x="1082" y="1835"/>
                  </a:lnTo>
                  <a:lnTo>
                    <a:pt x="1077" y="1838"/>
                  </a:lnTo>
                  <a:lnTo>
                    <a:pt x="1071" y="1842"/>
                  </a:lnTo>
                  <a:lnTo>
                    <a:pt x="1063" y="1847"/>
                  </a:lnTo>
                  <a:lnTo>
                    <a:pt x="1057" y="1854"/>
                  </a:lnTo>
                  <a:lnTo>
                    <a:pt x="1051" y="1860"/>
                  </a:lnTo>
                  <a:lnTo>
                    <a:pt x="1039" y="1876"/>
                  </a:lnTo>
                  <a:lnTo>
                    <a:pt x="1027" y="1892"/>
                  </a:lnTo>
                  <a:lnTo>
                    <a:pt x="1018" y="1909"/>
                  </a:lnTo>
                  <a:lnTo>
                    <a:pt x="1009" y="1927"/>
                  </a:lnTo>
                  <a:lnTo>
                    <a:pt x="1001" y="1944"/>
                  </a:lnTo>
                  <a:lnTo>
                    <a:pt x="995" y="1960"/>
                  </a:lnTo>
                  <a:lnTo>
                    <a:pt x="990" y="1967"/>
                  </a:lnTo>
                  <a:lnTo>
                    <a:pt x="985" y="1975"/>
                  </a:lnTo>
                  <a:lnTo>
                    <a:pt x="978" y="1983"/>
                  </a:lnTo>
                  <a:lnTo>
                    <a:pt x="971" y="1991"/>
                  </a:lnTo>
                  <a:lnTo>
                    <a:pt x="962" y="1999"/>
                  </a:lnTo>
                  <a:lnTo>
                    <a:pt x="952" y="2005"/>
                  </a:lnTo>
                  <a:lnTo>
                    <a:pt x="943" y="2012"/>
                  </a:lnTo>
                  <a:lnTo>
                    <a:pt x="932" y="2017"/>
                  </a:lnTo>
                  <a:lnTo>
                    <a:pt x="922" y="2022"/>
                  </a:lnTo>
                  <a:lnTo>
                    <a:pt x="911" y="2025"/>
                  </a:lnTo>
                  <a:lnTo>
                    <a:pt x="901" y="2026"/>
                  </a:lnTo>
                  <a:lnTo>
                    <a:pt x="891" y="2026"/>
                  </a:lnTo>
                  <a:lnTo>
                    <a:pt x="887" y="2025"/>
                  </a:lnTo>
                  <a:lnTo>
                    <a:pt x="883" y="2024"/>
                  </a:lnTo>
                  <a:lnTo>
                    <a:pt x="878" y="2022"/>
                  </a:lnTo>
                  <a:lnTo>
                    <a:pt x="874" y="2019"/>
                  </a:lnTo>
                  <a:lnTo>
                    <a:pt x="871" y="2017"/>
                  </a:lnTo>
                  <a:lnTo>
                    <a:pt x="867" y="2013"/>
                  </a:lnTo>
                  <a:lnTo>
                    <a:pt x="864" y="2008"/>
                  </a:lnTo>
                  <a:lnTo>
                    <a:pt x="861" y="2004"/>
                  </a:lnTo>
                  <a:lnTo>
                    <a:pt x="857" y="1993"/>
                  </a:lnTo>
                  <a:lnTo>
                    <a:pt x="852" y="1981"/>
                  </a:lnTo>
                  <a:lnTo>
                    <a:pt x="848" y="1969"/>
                  </a:lnTo>
                  <a:lnTo>
                    <a:pt x="843" y="1956"/>
                  </a:lnTo>
                  <a:lnTo>
                    <a:pt x="837" y="1930"/>
                  </a:lnTo>
                  <a:lnTo>
                    <a:pt x="833" y="1903"/>
                  </a:lnTo>
                  <a:lnTo>
                    <a:pt x="829" y="1878"/>
                  </a:lnTo>
                  <a:lnTo>
                    <a:pt x="827" y="1854"/>
                  </a:lnTo>
                  <a:lnTo>
                    <a:pt x="827" y="1832"/>
                  </a:lnTo>
                  <a:lnTo>
                    <a:pt x="828" y="1816"/>
                  </a:lnTo>
                  <a:lnTo>
                    <a:pt x="828" y="1808"/>
                  </a:lnTo>
                  <a:lnTo>
                    <a:pt x="827" y="1801"/>
                  </a:lnTo>
                  <a:lnTo>
                    <a:pt x="824" y="1794"/>
                  </a:lnTo>
                  <a:lnTo>
                    <a:pt x="820" y="1786"/>
                  </a:lnTo>
                  <a:lnTo>
                    <a:pt x="814" y="1780"/>
                  </a:lnTo>
                  <a:lnTo>
                    <a:pt x="808" y="1773"/>
                  </a:lnTo>
                  <a:lnTo>
                    <a:pt x="800" y="1768"/>
                  </a:lnTo>
                  <a:lnTo>
                    <a:pt x="792" y="1761"/>
                  </a:lnTo>
                  <a:lnTo>
                    <a:pt x="784" y="1757"/>
                  </a:lnTo>
                  <a:lnTo>
                    <a:pt x="775" y="1752"/>
                  </a:lnTo>
                  <a:lnTo>
                    <a:pt x="765" y="1747"/>
                  </a:lnTo>
                  <a:lnTo>
                    <a:pt x="756" y="1744"/>
                  </a:lnTo>
                  <a:lnTo>
                    <a:pt x="748" y="1742"/>
                  </a:lnTo>
                  <a:lnTo>
                    <a:pt x="739" y="1740"/>
                  </a:lnTo>
                  <a:lnTo>
                    <a:pt x="730" y="1739"/>
                  </a:lnTo>
                  <a:lnTo>
                    <a:pt x="723" y="1738"/>
                  </a:lnTo>
                  <a:lnTo>
                    <a:pt x="715" y="1738"/>
                  </a:lnTo>
                  <a:lnTo>
                    <a:pt x="705" y="1735"/>
                  </a:lnTo>
                  <a:lnTo>
                    <a:pt x="694" y="1733"/>
                  </a:lnTo>
                  <a:lnTo>
                    <a:pt x="682" y="1731"/>
                  </a:lnTo>
                  <a:lnTo>
                    <a:pt x="656" y="1723"/>
                  </a:lnTo>
                  <a:lnTo>
                    <a:pt x="628" y="1716"/>
                  </a:lnTo>
                  <a:lnTo>
                    <a:pt x="601" y="1707"/>
                  </a:lnTo>
                  <a:lnTo>
                    <a:pt x="575" y="1701"/>
                  </a:lnTo>
                  <a:lnTo>
                    <a:pt x="563" y="1697"/>
                  </a:lnTo>
                  <a:lnTo>
                    <a:pt x="552" y="1695"/>
                  </a:lnTo>
                  <a:lnTo>
                    <a:pt x="542" y="1694"/>
                  </a:lnTo>
                  <a:lnTo>
                    <a:pt x="534" y="1693"/>
                  </a:lnTo>
                  <a:lnTo>
                    <a:pt x="496" y="1692"/>
                  </a:lnTo>
                  <a:lnTo>
                    <a:pt x="450" y="1687"/>
                  </a:lnTo>
                  <a:lnTo>
                    <a:pt x="411" y="1684"/>
                  </a:lnTo>
                  <a:lnTo>
                    <a:pt x="395" y="1682"/>
                  </a:lnTo>
                  <a:lnTo>
                    <a:pt x="386" y="1667"/>
                  </a:lnTo>
                  <a:lnTo>
                    <a:pt x="369" y="1629"/>
                  </a:lnTo>
                  <a:lnTo>
                    <a:pt x="365" y="1617"/>
                  </a:lnTo>
                  <a:lnTo>
                    <a:pt x="361" y="1604"/>
                  </a:lnTo>
                  <a:lnTo>
                    <a:pt x="358" y="1591"/>
                  </a:lnTo>
                  <a:lnTo>
                    <a:pt x="355" y="1576"/>
                  </a:lnTo>
                  <a:lnTo>
                    <a:pt x="354" y="1562"/>
                  </a:lnTo>
                  <a:lnTo>
                    <a:pt x="353" y="1549"/>
                  </a:lnTo>
                  <a:lnTo>
                    <a:pt x="354" y="1535"/>
                  </a:lnTo>
                  <a:lnTo>
                    <a:pt x="356" y="1521"/>
                  </a:lnTo>
                  <a:lnTo>
                    <a:pt x="362" y="1492"/>
                  </a:lnTo>
                  <a:lnTo>
                    <a:pt x="369" y="1460"/>
                  </a:lnTo>
                  <a:lnTo>
                    <a:pt x="376" y="1426"/>
                  </a:lnTo>
                  <a:lnTo>
                    <a:pt x="380" y="1394"/>
                  </a:lnTo>
                  <a:lnTo>
                    <a:pt x="383" y="1362"/>
                  </a:lnTo>
                  <a:lnTo>
                    <a:pt x="384" y="1335"/>
                  </a:lnTo>
                  <a:lnTo>
                    <a:pt x="384" y="1324"/>
                  </a:lnTo>
                  <a:lnTo>
                    <a:pt x="383" y="1314"/>
                  </a:lnTo>
                  <a:lnTo>
                    <a:pt x="381" y="1305"/>
                  </a:lnTo>
                  <a:lnTo>
                    <a:pt x="379" y="1299"/>
                  </a:lnTo>
                  <a:lnTo>
                    <a:pt x="376" y="1292"/>
                  </a:lnTo>
                  <a:lnTo>
                    <a:pt x="372" y="1284"/>
                  </a:lnTo>
                  <a:lnTo>
                    <a:pt x="369" y="1273"/>
                  </a:lnTo>
                  <a:lnTo>
                    <a:pt x="366" y="1260"/>
                  </a:lnTo>
                  <a:lnTo>
                    <a:pt x="358" y="1230"/>
                  </a:lnTo>
                  <a:lnTo>
                    <a:pt x="349" y="1199"/>
                  </a:lnTo>
                  <a:lnTo>
                    <a:pt x="344" y="1182"/>
                  </a:lnTo>
                  <a:lnTo>
                    <a:pt x="340" y="1166"/>
                  </a:lnTo>
                  <a:lnTo>
                    <a:pt x="333" y="1151"/>
                  </a:lnTo>
                  <a:lnTo>
                    <a:pt x="327" y="1136"/>
                  </a:lnTo>
                  <a:lnTo>
                    <a:pt x="320" y="1123"/>
                  </a:lnTo>
                  <a:lnTo>
                    <a:pt x="312" y="1111"/>
                  </a:lnTo>
                  <a:lnTo>
                    <a:pt x="304" y="1101"/>
                  </a:lnTo>
                  <a:lnTo>
                    <a:pt x="295" y="1093"/>
                  </a:lnTo>
                  <a:lnTo>
                    <a:pt x="273" y="1079"/>
                  </a:lnTo>
                  <a:lnTo>
                    <a:pt x="246" y="1062"/>
                  </a:lnTo>
                  <a:lnTo>
                    <a:pt x="216" y="1042"/>
                  </a:lnTo>
                  <a:lnTo>
                    <a:pt x="185" y="1023"/>
                  </a:lnTo>
                  <a:lnTo>
                    <a:pt x="157" y="1005"/>
                  </a:lnTo>
                  <a:lnTo>
                    <a:pt x="134" y="991"/>
                  </a:lnTo>
                  <a:lnTo>
                    <a:pt x="118" y="981"/>
                  </a:lnTo>
                  <a:lnTo>
                    <a:pt x="112" y="977"/>
                  </a:lnTo>
                  <a:lnTo>
                    <a:pt x="109" y="977"/>
                  </a:lnTo>
                  <a:lnTo>
                    <a:pt x="99" y="976"/>
                  </a:lnTo>
                  <a:lnTo>
                    <a:pt x="85" y="972"/>
                  </a:lnTo>
                  <a:lnTo>
                    <a:pt x="69" y="967"/>
                  </a:lnTo>
                  <a:lnTo>
                    <a:pt x="60" y="963"/>
                  </a:lnTo>
                  <a:lnTo>
                    <a:pt x="51" y="958"/>
                  </a:lnTo>
                  <a:lnTo>
                    <a:pt x="42" y="953"/>
                  </a:lnTo>
                  <a:lnTo>
                    <a:pt x="35" y="946"/>
                  </a:lnTo>
                  <a:lnTo>
                    <a:pt x="27" y="940"/>
                  </a:lnTo>
                  <a:lnTo>
                    <a:pt x="21" y="931"/>
                  </a:lnTo>
                  <a:lnTo>
                    <a:pt x="16" y="921"/>
                  </a:lnTo>
                  <a:lnTo>
                    <a:pt x="12" y="910"/>
                  </a:lnTo>
                  <a:lnTo>
                    <a:pt x="9" y="897"/>
                  </a:lnTo>
                  <a:lnTo>
                    <a:pt x="7" y="880"/>
                  </a:lnTo>
                  <a:lnTo>
                    <a:pt x="4" y="859"/>
                  </a:lnTo>
                  <a:lnTo>
                    <a:pt x="3" y="838"/>
                  </a:lnTo>
                  <a:lnTo>
                    <a:pt x="1" y="787"/>
                  </a:lnTo>
                  <a:lnTo>
                    <a:pt x="0" y="735"/>
                  </a:lnTo>
                  <a:lnTo>
                    <a:pt x="0" y="686"/>
                  </a:lnTo>
                  <a:lnTo>
                    <a:pt x="0" y="645"/>
                  </a:lnTo>
                  <a:lnTo>
                    <a:pt x="1" y="616"/>
                  </a:lnTo>
                  <a:lnTo>
                    <a:pt x="1" y="606"/>
                  </a:lnTo>
                  <a:lnTo>
                    <a:pt x="2" y="602"/>
                  </a:lnTo>
                  <a:lnTo>
                    <a:pt x="8" y="593"/>
                  </a:lnTo>
                  <a:lnTo>
                    <a:pt x="16" y="580"/>
                  </a:lnTo>
                  <a:lnTo>
                    <a:pt x="28" y="564"/>
                  </a:lnTo>
                  <a:lnTo>
                    <a:pt x="28" y="572"/>
                  </a:lnTo>
                  <a:lnTo>
                    <a:pt x="38" y="573"/>
                  </a:lnTo>
                  <a:lnTo>
                    <a:pt x="64" y="574"/>
                  </a:lnTo>
                  <a:lnTo>
                    <a:pt x="101" y="577"/>
                  </a:lnTo>
                  <a:lnTo>
                    <a:pt x="146" y="581"/>
                  </a:lnTo>
                  <a:lnTo>
                    <a:pt x="192" y="583"/>
                  </a:lnTo>
                  <a:lnTo>
                    <a:pt x="235" y="586"/>
                  </a:lnTo>
                  <a:lnTo>
                    <a:pt x="271" y="588"/>
                  </a:lnTo>
                  <a:lnTo>
                    <a:pt x="295" y="588"/>
                  </a:lnTo>
                  <a:lnTo>
                    <a:pt x="315" y="589"/>
                  </a:lnTo>
                  <a:lnTo>
                    <a:pt x="339" y="594"/>
                  </a:lnTo>
                  <a:lnTo>
                    <a:pt x="365" y="598"/>
                  </a:lnTo>
                  <a:lnTo>
                    <a:pt x="392" y="605"/>
                  </a:lnTo>
                  <a:lnTo>
                    <a:pt x="419" y="611"/>
                  </a:lnTo>
                  <a:lnTo>
                    <a:pt x="442" y="619"/>
                  </a:lnTo>
                  <a:lnTo>
                    <a:pt x="460" y="626"/>
                  </a:lnTo>
                  <a:lnTo>
                    <a:pt x="472" y="633"/>
                  </a:lnTo>
                  <a:lnTo>
                    <a:pt x="478" y="636"/>
                  </a:lnTo>
                  <a:lnTo>
                    <a:pt x="482" y="638"/>
                  </a:lnTo>
                  <a:lnTo>
                    <a:pt x="489" y="639"/>
                  </a:lnTo>
                  <a:lnTo>
                    <a:pt x="495" y="641"/>
                  </a:lnTo>
                  <a:lnTo>
                    <a:pt x="508" y="642"/>
                  </a:lnTo>
                  <a:lnTo>
                    <a:pt x="524" y="639"/>
                  </a:lnTo>
                  <a:lnTo>
                    <a:pt x="539" y="637"/>
                  </a:lnTo>
                  <a:lnTo>
                    <a:pt x="553" y="633"/>
                  </a:lnTo>
                  <a:lnTo>
                    <a:pt x="567" y="627"/>
                  </a:lnTo>
                  <a:lnTo>
                    <a:pt x="578" y="622"/>
                  </a:lnTo>
                  <a:lnTo>
                    <a:pt x="589" y="616"/>
                  </a:lnTo>
                  <a:lnTo>
                    <a:pt x="601" y="610"/>
                  </a:lnTo>
                  <a:lnTo>
                    <a:pt x="614" y="606"/>
                  </a:lnTo>
                  <a:lnTo>
                    <a:pt x="628" y="601"/>
                  </a:lnTo>
                  <a:lnTo>
                    <a:pt x="643" y="598"/>
                  </a:lnTo>
                  <a:lnTo>
                    <a:pt x="660" y="596"/>
                  </a:lnTo>
                  <a:lnTo>
                    <a:pt x="677" y="595"/>
                  </a:lnTo>
                  <a:lnTo>
                    <a:pt x="694" y="594"/>
                  </a:lnTo>
                  <a:lnTo>
                    <a:pt x="704" y="595"/>
                  </a:lnTo>
                  <a:lnTo>
                    <a:pt x="715" y="596"/>
                  </a:lnTo>
                  <a:lnTo>
                    <a:pt x="726" y="598"/>
                  </a:lnTo>
                  <a:lnTo>
                    <a:pt x="737" y="600"/>
                  </a:lnTo>
                  <a:lnTo>
                    <a:pt x="759" y="608"/>
                  </a:lnTo>
                  <a:lnTo>
                    <a:pt x="781" y="616"/>
                  </a:lnTo>
                  <a:lnTo>
                    <a:pt x="824" y="634"/>
                  </a:lnTo>
                  <a:lnTo>
                    <a:pt x="855" y="649"/>
                  </a:lnTo>
                  <a:lnTo>
                    <a:pt x="862" y="651"/>
                  </a:lnTo>
                  <a:lnTo>
                    <a:pt x="869" y="653"/>
                  </a:lnTo>
                  <a:lnTo>
                    <a:pt x="875" y="650"/>
                  </a:lnTo>
                  <a:lnTo>
                    <a:pt x="883" y="647"/>
                  </a:lnTo>
                  <a:lnTo>
                    <a:pt x="889" y="643"/>
                  </a:lnTo>
                  <a:lnTo>
                    <a:pt x="896" y="637"/>
                  </a:lnTo>
                  <a:lnTo>
                    <a:pt x="902" y="631"/>
                  </a:lnTo>
                  <a:lnTo>
                    <a:pt x="909" y="623"/>
                  </a:lnTo>
                  <a:lnTo>
                    <a:pt x="921" y="607"/>
                  </a:lnTo>
                  <a:lnTo>
                    <a:pt x="931" y="588"/>
                  </a:lnTo>
                  <a:lnTo>
                    <a:pt x="939" y="571"/>
                  </a:lnTo>
                  <a:lnTo>
                    <a:pt x="945" y="556"/>
                  </a:lnTo>
                  <a:lnTo>
                    <a:pt x="946" y="552"/>
                  </a:lnTo>
                  <a:lnTo>
                    <a:pt x="948" y="549"/>
                  </a:lnTo>
                  <a:lnTo>
                    <a:pt x="950" y="546"/>
                  </a:lnTo>
                  <a:lnTo>
                    <a:pt x="953" y="544"/>
                  </a:lnTo>
                  <a:lnTo>
                    <a:pt x="960" y="539"/>
                  </a:lnTo>
                  <a:lnTo>
                    <a:pt x="968" y="536"/>
                  </a:lnTo>
                  <a:lnTo>
                    <a:pt x="977" y="533"/>
                  </a:lnTo>
                  <a:lnTo>
                    <a:pt x="988" y="532"/>
                  </a:lnTo>
                  <a:lnTo>
                    <a:pt x="999" y="531"/>
                  </a:lnTo>
                  <a:lnTo>
                    <a:pt x="1011" y="531"/>
                  </a:lnTo>
                  <a:lnTo>
                    <a:pt x="1034" y="532"/>
                  </a:lnTo>
                  <a:lnTo>
                    <a:pt x="1057" y="534"/>
                  </a:lnTo>
                  <a:lnTo>
                    <a:pt x="1075" y="536"/>
                  </a:lnTo>
                  <a:lnTo>
                    <a:pt x="1089" y="538"/>
                  </a:lnTo>
                  <a:lnTo>
                    <a:pt x="1095" y="539"/>
                  </a:lnTo>
                  <a:lnTo>
                    <a:pt x="1101" y="538"/>
                  </a:lnTo>
                  <a:lnTo>
                    <a:pt x="1110" y="537"/>
                  </a:lnTo>
                  <a:lnTo>
                    <a:pt x="1119" y="534"/>
                  </a:lnTo>
                  <a:lnTo>
                    <a:pt x="1137" y="526"/>
                  </a:lnTo>
                  <a:lnTo>
                    <a:pt x="1158" y="516"/>
                  </a:lnTo>
                  <a:lnTo>
                    <a:pt x="1179" y="505"/>
                  </a:lnTo>
                  <a:lnTo>
                    <a:pt x="1198" y="490"/>
                  </a:lnTo>
                  <a:lnTo>
                    <a:pt x="1207" y="483"/>
                  </a:lnTo>
                  <a:lnTo>
                    <a:pt x="1215" y="476"/>
                  </a:lnTo>
                  <a:lnTo>
                    <a:pt x="1222" y="469"/>
                  </a:lnTo>
                  <a:lnTo>
                    <a:pt x="1228" y="461"/>
                  </a:lnTo>
                  <a:lnTo>
                    <a:pt x="1233" y="454"/>
                  </a:lnTo>
                  <a:lnTo>
                    <a:pt x="1239" y="449"/>
                  </a:lnTo>
                  <a:lnTo>
                    <a:pt x="1245" y="446"/>
                  </a:lnTo>
                  <a:lnTo>
                    <a:pt x="1252" y="442"/>
                  </a:lnTo>
                  <a:lnTo>
                    <a:pt x="1258" y="441"/>
                  </a:lnTo>
                  <a:lnTo>
                    <a:pt x="1266" y="440"/>
                  </a:lnTo>
                  <a:lnTo>
                    <a:pt x="1273" y="440"/>
                  </a:lnTo>
                  <a:lnTo>
                    <a:pt x="1282" y="441"/>
                  </a:lnTo>
                  <a:lnTo>
                    <a:pt x="1299" y="444"/>
                  </a:lnTo>
                  <a:lnTo>
                    <a:pt x="1318" y="446"/>
                  </a:lnTo>
                  <a:lnTo>
                    <a:pt x="1339" y="449"/>
                  </a:lnTo>
                  <a:lnTo>
                    <a:pt x="1360" y="450"/>
                  </a:lnTo>
                  <a:lnTo>
                    <a:pt x="1373" y="451"/>
                  </a:lnTo>
                  <a:lnTo>
                    <a:pt x="1389" y="454"/>
                  </a:lnTo>
                  <a:lnTo>
                    <a:pt x="1405" y="459"/>
                  </a:lnTo>
                  <a:lnTo>
                    <a:pt x="1422" y="465"/>
                  </a:lnTo>
                  <a:lnTo>
                    <a:pt x="1461" y="482"/>
                  </a:lnTo>
                  <a:lnTo>
                    <a:pt x="1501" y="501"/>
                  </a:lnTo>
                  <a:lnTo>
                    <a:pt x="1538" y="521"/>
                  </a:lnTo>
                  <a:lnTo>
                    <a:pt x="1570" y="539"/>
                  </a:lnTo>
                  <a:lnTo>
                    <a:pt x="1597" y="552"/>
                  </a:lnTo>
                  <a:lnTo>
                    <a:pt x="1611" y="561"/>
                  </a:lnTo>
                  <a:lnTo>
                    <a:pt x="1619" y="564"/>
                  </a:lnTo>
                  <a:lnTo>
                    <a:pt x="1630" y="565"/>
                  </a:lnTo>
                  <a:lnTo>
                    <a:pt x="1636" y="565"/>
                  </a:lnTo>
                  <a:lnTo>
                    <a:pt x="1641" y="564"/>
                  </a:lnTo>
                  <a:lnTo>
                    <a:pt x="1647" y="563"/>
                  </a:lnTo>
                  <a:lnTo>
                    <a:pt x="1653" y="561"/>
                  </a:lnTo>
                  <a:lnTo>
                    <a:pt x="1659" y="559"/>
                  </a:lnTo>
                  <a:lnTo>
                    <a:pt x="1665" y="556"/>
                  </a:lnTo>
                  <a:lnTo>
                    <a:pt x="1671" y="551"/>
                  </a:lnTo>
                  <a:lnTo>
                    <a:pt x="1677" y="546"/>
                  </a:lnTo>
                  <a:lnTo>
                    <a:pt x="1683" y="540"/>
                  </a:lnTo>
                  <a:lnTo>
                    <a:pt x="1689" y="533"/>
                  </a:lnTo>
                  <a:lnTo>
                    <a:pt x="1695" y="525"/>
                  </a:lnTo>
                  <a:lnTo>
                    <a:pt x="1700" y="516"/>
                  </a:lnTo>
                  <a:lnTo>
                    <a:pt x="1702" y="512"/>
                  </a:lnTo>
                  <a:lnTo>
                    <a:pt x="1705" y="508"/>
                  </a:lnTo>
                  <a:lnTo>
                    <a:pt x="1710" y="505"/>
                  </a:lnTo>
                  <a:lnTo>
                    <a:pt x="1714" y="500"/>
                  </a:lnTo>
                  <a:lnTo>
                    <a:pt x="1725" y="495"/>
                  </a:lnTo>
                  <a:lnTo>
                    <a:pt x="1736" y="489"/>
                  </a:lnTo>
                  <a:lnTo>
                    <a:pt x="1749" y="485"/>
                  </a:lnTo>
                  <a:lnTo>
                    <a:pt x="1763" y="483"/>
                  </a:lnTo>
                  <a:lnTo>
                    <a:pt x="1778" y="479"/>
                  </a:lnTo>
                  <a:lnTo>
                    <a:pt x="1794" y="478"/>
                  </a:lnTo>
                  <a:lnTo>
                    <a:pt x="1824" y="477"/>
                  </a:lnTo>
                  <a:lnTo>
                    <a:pt x="1853" y="476"/>
                  </a:lnTo>
                  <a:lnTo>
                    <a:pt x="1880" y="477"/>
                  </a:lnTo>
                  <a:lnTo>
                    <a:pt x="1899" y="477"/>
                  </a:lnTo>
                  <a:lnTo>
                    <a:pt x="1907" y="477"/>
                  </a:lnTo>
                  <a:lnTo>
                    <a:pt x="1913" y="474"/>
                  </a:lnTo>
                  <a:lnTo>
                    <a:pt x="1918" y="471"/>
                  </a:lnTo>
                  <a:lnTo>
                    <a:pt x="1922" y="466"/>
                  </a:lnTo>
                  <a:lnTo>
                    <a:pt x="1924" y="460"/>
                  </a:lnTo>
                  <a:lnTo>
                    <a:pt x="1926" y="453"/>
                  </a:lnTo>
                  <a:lnTo>
                    <a:pt x="1927" y="446"/>
                  </a:lnTo>
                  <a:lnTo>
                    <a:pt x="1928" y="438"/>
                  </a:lnTo>
                  <a:lnTo>
                    <a:pt x="1928" y="422"/>
                  </a:lnTo>
                  <a:lnTo>
                    <a:pt x="1928" y="405"/>
                  </a:lnTo>
                  <a:lnTo>
                    <a:pt x="1930" y="397"/>
                  </a:lnTo>
                  <a:lnTo>
                    <a:pt x="1930" y="390"/>
                  </a:lnTo>
                  <a:lnTo>
                    <a:pt x="1931" y="384"/>
                  </a:lnTo>
                  <a:lnTo>
                    <a:pt x="1933" y="377"/>
                  </a:lnTo>
                  <a:lnTo>
                    <a:pt x="1937" y="363"/>
                  </a:lnTo>
                  <a:lnTo>
                    <a:pt x="1944" y="339"/>
                  </a:lnTo>
                  <a:lnTo>
                    <a:pt x="1950" y="312"/>
                  </a:lnTo>
                  <a:lnTo>
                    <a:pt x="1956" y="280"/>
                  </a:lnTo>
                  <a:lnTo>
                    <a:pt x="1962" y="250"/>
                  </a:lnTo>
                  <a:lnTo>
                    <a:pt x="1967" y="222"/>
                  </a:lnTo>
                  <a:lnTo>
                    <a:pt x="1970" y="199"/>
                  </a:lnTo>
                  <a:lnTo>
                    <a:pt x="1972" y="183"/>
                  </a:lnTo>
                  <a:lnTo>
                    <a:pt x="1972" y="180"/>
                  </a:lnTo>
                  <a:lnTo>
                    <a:pt x="1973" y="178"/>
                  </a:lnTo>
                  <a:lnTo>
                    <a:pt x="1975" y="175"/>
                  </a:lnTo>
                  <a:lnTo>
                    <a:pt x="1979" y="172"/>
                  </a:lnTo>
                  <a:lnTo>
                    <a:pt x="1986" y="164"/>
                  </a:lnTo>
                  <a:lnTo>
                    <a:pt x="1996" y="156"/>
                  </a:lnTo>
                  <a:lnTo>
                    <a:pt x="2022" y="140"/>
                  </a:lnTo>
                  <a:lnTo>
                    <a:pt x="2055" y="121"/>
                  </a:lnTo>
                  <a:lnTo>
                    <a:pt x="2091" y="104"/>
                  </a:lnTo>
                  <a:lnTo>
                    <a:pt x="2127" y="86"/>
                  </a:lnTo>
                  <a:lnTo>
                    <a:pt x="2159" y="69"/>
                  </a:lnTo>
                  <a:lnTo>
                    <a:pt x="2188" y="56"/>
                  </a:lnTo>
                  <a:lnTo>
                    <a:pt x="2199" y="52"/>
                  </a:lnTo>
                  <a:lnTo>
                    <a:pt x="2216" y="47"/>
                  </a:lnTo>
                  <a:lnTo>
                    <a:pt x="2233" y="45"/>
                  </a:lnTo>
                  <a:lnTo>
                    <a:pt x="2255" y="43"/>
                  </a:lnTo>
                  <a:lnTo>
                    <a:pt x="2254" y="62"/>
                  </a:lnTo>
                  <a:lnTo>
                    <a:pt x="2256" y="79"/>
                  </a:lnTo>
                  <a:lnTo>
                    <a:pt x="2259" y="98"/>
                  </a:lnTo>
                  <a:lnTo>
                    <a:pt x="2264" y="114"/>
                  </a:lnTo>
                  <a:lnTo>
                    <a:pt x="2269" y="128"/>
                  </a:lnTo>
                  <a:lnTo>
                    <a:pt x="2275" y="141"/>
                  </a:lnTo>
                  <a:lnTo>
                    <a:pt x="2278" y="145"/>
                  </a:lnTo>
                  <a:lnTo>
                    <a:pt x="2281" y="150"/>
                  </a:lnTo>
                  <a:lnTo>
                    <a:pt x="2284" y="153"/>
                  </a:lnTo>
                  <a:lnTo>
                    <a:pt x="2288" y="155"/>
                  </a:lnTo>
                  <a:lnTo>
                    <a:pt x="2293" y="160"/>
                  </a:lnTo>
                  <a:lnTo>
                    <a:pt x="2297" y="164"/>
                  </a:lnTo>
                  <a:lnTo>
                    <a:pt x="2302" y="170"/>
                  </a:lnTo>
                  <a:lnTo>
                    <a:pt x="2305" y="177"/>
                  </a:lnTo>
                  <a:lnTo>
                    <a:pt x="2310" y="193"/>
                  </a:lnTo>
                  <a:lnTo>
                    <a:pt x="2315" y="211"/>
                  </a:lnTo>
                  <a:lnTo>
                    <a:pt x="2318" y="230"/>
                  </a:lnTo>
                  <a:lnTo>
                    <a:pt x="2320" y="250"/>
                  </a:lnTo>
                  <a:lnTo>
                    <a:pt x="2321" y="267"/>
                  </a:lnTo>
                  <a:lnTo>
                    <a:pt x="2321" y="284"/>
                  </a:lnTo>
                  <a:lnTo>
                    <a:pt x="2319" y="308"/>
                  </a:lnTo>
                  <a:lnTo>
                    <a:pt x="2314" y="348"/>
                  </a:lnTo>
                  <a:lnTo>
                    <a:pt x="2307" y="399"/>
                  </a:lnTo>
                  <a:lnTo>
                    <a:pt x="2299" y="453"/>
                  </a:lnTo>
                  <a:lnTo>
                    <a:pt x="2291" y="506"/>
                  </a:lnTo>
                  <a:lnTo>
                    <a:pt x="2283" y="551"/>
                  </a:lnTo>
                  <a:lnTo>
                    <a:pt x="2279" y="583"/>
                  </a:lnTo>
                  <a:lnTo>
                    <a:pt x="2277" y="594"/>
                  </a:lnTo>
                  <a:lnTo>
                    <a:pt x="2270" y="600"/>
                  </a:lnTo>
                  <a:lnTo>
                    <a:pt x="2253" y="614"/>
                  </a:lnTo>
                  <a:lnTo>
                    <a:pt x="2228" y="637"/>
                  </a:lnTo>
                  <a:lnTo>
                    <a:pt x="2195" y="664"/>
                  </a:lnTo>
                  <a:lnTo>
                    <a:pt x="2160" y="694"/>
                  </a:lnTo>
                  <a:lnTo>
                    <a:pt x="2124" y="723"/>
                  </a:lnTo>
                  <a:lnTo>
                    <a:pt x="2091" y="749"/>
                  </a:lnTo>
                  <a:lnTo>
                    <a:pt x="2060" y="772"/>
                  </a:lnTo>
                  <a:lnTo>
                    <a:pt x="2048" y="782"/>
                  </a:lnTo>
                  <a:lnTo>
                    <a:pt x="2037" y="793"/>
                  </a:lnTo>
                  <a:lnTo>
                    <a:pt x="2028" y="806"/>
                  </a:lnTo>
                  <a:lnTo>
                    <a:pt x="2020" y="819"/>
                  </a:lnTo>
                  <a:lnTo>
                    <a:pt x="2014" y="832"/>
                  </a:lnTo>
                  <a:lnTo>
                    <a:pt x="2009" y="846"/>
                  </a:lnTo>
                  <a:lnTo>
                    <a:pt x="2006" y="860"/>
                  </a:lnTo>
                  <a:lnTo>
                    <a:pt x="2002" y="876"/>
                  </a:lnTo>
                  <a:lnTo>
                    <a:pt x="1999" y="903"/>
                  </a:lnTo>
                  <a:lnTo>
                    <a:pt x="1998" y="929"/>
                  </a:lnTo>
                  <a:lnTo>
                    <a:pt x="1999" y="951"/>
                  </a:lnTo>
                  <a:lnTo>
                    <a:pt x="1999" y="966"/>
                  </a:lnTo>
                  <a:lnTo>
                    <a:pt x="1999" y="969"/>
                  </a:lnTo>
                  <a:lnTo>
                    <a:pt x="1998" y="972"/>
                  </a:lnTo>
                  <a:lnTo>
                    <a:pt x="1996" y="975"/>
                  </a:lnTo>
                  <a:lnTo>
                    <a:pt x="1994" y="978"/>
                  </a:lnTo>
                  <a:lnTo>
                    <a:pt x="1987" y="983"/>
                  </a:lnTo>
                  <a:lnTo>
                    <a:pt x="1977" y="988"/>
                  </a:lnTo>
                  <a:lnTo>
                    <a:pt x="1967" y="992"/>
                  </a:lnTo>
                  <a:lnTo>
                    <a:pt x="1955" y="996"/>
                  </a:lnTo>
                  <a:lnTo>
                    <a:pt x="1940" y="1000"/>
                  </a:lnTo>
                  <a:lnTo>
                    <a:pt x="1925" y="1002"/>
                  </a:lnTo>
                  <a:lnTo>
                    <a:pt x="1909" y="1004"/>
                  </a:lnTo>
                  <a:lnTo>
                    <a:pt x="1891" y="1006"/>
                  </a:lnTo>
                  <a:lnTo>
                    <a:pt x="1874" y="1007"/>
                  </a:lnTo>
                  <a:lnTo>
                    <a:pt x="1857" y="1008"/>
                  </a:lnTo>
                  <a:lnTo>
                    <a:pt x="1838" y="1008"/>
                  </a:lnTo>
                  <a:lnTo>
                    <a:pt x="1821" y="1007"/>
                  </a:lnTo>
                  <a:lnTo>
                    <a:pt x="1804" y="1006"/>
                  </a:lnTo>
                  <a:lnTo>
                    <a:pt x="1788" y="1005"/>
                  </a:lnTo>
                  <a:lnTo>
                    <a:pt x="1774" y="1003"/>
                  </a:lnTo>
                  <a:lnTo>
                    <a:pt x="1761" y="1003"/>
                  </a:lnTo>
                  <a:lnTo>
                    <a:pt x="1749" y="1004"/>
                  </a:lnTo>
                  <a:lnTo>
                    <a:pt x="1739" y="1005"/>
                  </a:lnTo>
                  <a:lnTo>
                    <a:pt x="1730" y="1007"/>
                  </a:lnTo>
                  <a:lnTo>
                    <a:pt x="1723" y="1012"/>
                  </a:lnTo>
                  <a:lnTo>
                    <a:pt x="1716" y="1015"/>
                  </a:lnTo>
                  <a:lnTo>
                    <a:pt x="1711" y="1020"/>
                  </a:lnTo>
                  <a:lnTo>
                    <a:pt x="1690" y="1045"/>
                  </a:lnTo>
                  <a:lnTo>
                    <a:pt x="1666" y="1077"/>
                  </a:lnTo>
                  <a:lnTo>
                    <a:pt x="1646" y="1104"/>
                  </a:lnTo>
                  <a:lnTo>
                    <a:pt x="1635" y="1118"/>
                  </a:lnTo>
                  <a:lnTo>
                    <a:pt x="1631" y="1122"/>
                  </a:lnTo>
                  <a:lnTo>
                    <a:pt x="1628" y="1123"/>
                  </a:lnTo>
                  <a:lnTo>
                    <a:pt x="1625" y="1125"/>
                  </a:lnTo>
                  <a:lnTo>
                    <a:pt x="1621" y="1126"/>
                  </a:lnTo>
                  <a:lnTo>
                    <a:pt x="1610" y="1127"/>
                  </a:lnTo>
                  <a:lnTo>
                    <a:pt x="1594" y="1127"/>
                  </a:lnTo>
                  <a:lnTo>
                    <a:pt x="1584" y="1126"/>
                  </a:lnTo>
                  <a:lnTo>
                    <a:pt x="1570" y="1123"/>
                  </a:lnTo>
                  <a:lnTo>
                    <a:pt x="1555" y="1118"/>
                  </a:lnTo>
                  <a:lnTo>
                    <a:pt x="1538" y="1113"/>
                  </a:lnTo>
                  <a:lnTo>
                    <a:pt x="1500" y="1098"/>
                  </a:lnTo>
                  <a:lnTo>
                    <a:pt x="1458" y="1079"/>
                  </a:lnTo>
                  <a:lnTo>
                    <a:pt x="1417" y="1060"/>
                  </a:lnTo>
                  <a:lnTo>
                    <a:pt x="1379" y="1040"/>
                  </a:lnTo>
                  <a:lnTo>
                    <a:pt x="1346" y="1024"/>
                  </a:lnTo>
                  <a:lnTo>
                    <a:pt x="1322" y="1011"/>
                  </a:lnTo>
                  <a:lnTo>
                    <a:pt x="1313" y="1006"/>
                  </a:lnTo>
                  <a:lnTo>
                    <a:pt x="1304" y="1003"/>
                  </a:lnTo>
                  <a:lnTo>
                    <a:pt x="1296" y="1001"/>
                  </a:lnTo>
                  <a:lnTo>
                    <a:pt x="1287" y="1001"/>
                  </a:lnTo>
                  <a:lnTo>
                    <a:pt x="1280" y="1001"/>
                  </a:lnTo>
                  <a:lnTo>
                    <a:pt x="1272" y="1004"/>
                  </a:lnTo>
                  <a:lnTo>
                    <a:pt x="1266" y="1007"/>
                  </a:lnTo>
                  <a:lnTo>
                    <a:pt x="1259" y="1013"/>
                  </a:lnTo>
                  <a:lnTo>
                    <a:pt x="1253" y="1019"/>
                  </a:lnTo>
                  <a:lnTo>
                    <a:pt x="1246" y="1028"/>
                  </a:lnTo>
                  <a:lnTo>
                    <a:pt x="1241" y="1038"/>
                  </a:lnTo>
                  <a:lnTo>
                    <a:pt x="1235" y="1049"/>
                  </a:lnTo>
                  <a:lnTo>
                    <a:pt x="1230" y="1062"/>
                  </a:lnTo>
                  <a:lnTo>
                    <a:pt x="1225" y="1076"/>
                  </a:lnTo>
                  <a:lnTo>
                    <a:pt x="1221" y="1092"/>
                  </a:lnTo>
                  <a:lnTo>
                    <a:pt x="1217" y="1111"/>
                  </a:lnTo>
                  <a:lnTo>
                    <a:pt x="1215" y="1119"/>
                  </a:lnTo>
                  <a:lnTo>
                    <a:pt x="1213" y="1129"/>
                  </a:lnTo>
                  <a:lnTo>
                    <a:pt x="1213" y="1138"/>
                  </a:lnTo>
                  <a:lnTo>
                    <a:pt x="1213" y="1147"/>
                  </a:lnTo>
                  <a:lnTo>
                    <a:pt x="1216" y="1163"/>
                  </a:lnTo>
                  <a:lnTo>
                    <a:pt x="1219" y="1179"/>
                  </a:lnTo>
                  <a:lnTo>
                    <a:pt x="1224" y="1194"/>
                  </a:lnTo>
                  <a:lnTo>
                    <a:pt x="1232" y="1209"/>
                  </a:lnTo>
                  <a:lnTo>
                    <a:pt x="1240" y="1222"/>
                  </a:lnTo>
                  <a:lnTo>
                    <a:pt x="1249" y="1234"/>
                  </a:lnTo>
                  <a:lnTo>
                    <a:pt x="1259" y="1243"/>
                  </a:lnTo>
                  <a:lnTo>
                    <a:pt x="1270" y="1253"/>
                  </a:lnTo>
                  <a:lnTo>
                    <a:pt x="1280" y="1261"/>
                  </a:lnTo>
                  <a:lnTo>
                    <a:pt x="1291" y="1267"/>
                  </a:lnTo>
                  <a:lnTo>
                    <a:pt x="1301" y="1272"/>
                  </a:lnTo>
                  <a:lnTo>
                    <a:pt x="1310" y="1275"/>
                  </a:lnTo>
                  <a:lnTo>
                    <a:pt x="1320" y="1277"/>
                  </a:lnTo>
                  <a:lnTo>
                    <a:pt x="1328" y="1277"/>
                  </a:lnTo>
                  <a:lnTo>
                    <a:pt x="1334" y="1276"/>
                  </a:lnTo>
                  <a:lnTo>
                    <a:pt x="1342" y="1276"/>
                  </a:lnTo>
                  <a:lnTo>
                    <a:pt x="1347" y="1276"/>
                  </a:lnTo>
                  <a:lnTo>
                    <a:pt x="1353" y="1277"/>
                  </a:lnTo>
                  <a:lnTo>
                    <a:pt x="1358" y="1278"/>
                  </a:lnTo>
                  <a:lnTo>
                    <a:pt x="1364" y="1280"/>
                  </a:lnTo>
                  <a:lnTo>
                    <a:pt x="1367" y="1284"/>
                  </a:lnTo>
                  <a:lnTo>
                    <a:pt x="1370" y="1287"/>
                  </a:lnTo>
                  <a:lnTo>
                    <a:pt x="1373" y="1291"/>
                  </a:lnTo>
                  <a:lnTo>
                    <a:pt x="1376" y="1297"/>
                  </a:lnTo>
                  <a:lnTo>
                    <a:pt x="1377" y="1302"/>
                  </a:lnTo>
                  <a:lnTo>
                    <a:pt x="1378" y="1309"/>
                  </a:lnTo>
                  <a:lnTo>
                    <a:pt x="1378" y="1316"/>
                  </a:lnTo>
                  <a:lnTo>
                    <a:pt x="1377" y="1324"/>
                  </a:lnTo>
                  <a:lnTo>
                    <a:pt x="1375" y="1334"/>
                  </a:lnTo>
                  <a:lnTo>
                    <a:pt x="1372" y="1344"/>
                  </a:lnTo>
                  <a:lnTo>
                    <a:pt x="1369" y="1354"/>
                  </a:lnTo>
                  <a:lnTo>
                    <a:pt x="1368" y="1364"/>
                  </a:lnTo>
                  <a:lnTo>
                    <a:pt x="1368" y="1375"/>
                  </a:lnTo>
                  <a:lnTo>
                    <a:pt x="1369" y="1386"/>
                  </a:lnTo>
                  <a:lnTo>
                    <a:pt x="1371" y="1397"/>
                  </a:lnTo>
                  <a:lnTo>
                    <a:pt x="1373" y="1407"/>
                  </a:lnTo>
                  <a:lnTo>
                    <a:pt x="1377" y="1416"/>
                  </a:lnTo>
                  <a:lnTo>
                    <a:pt x="1380" y="1425"/>
                  </a:lnTo>
                  <a:lnTo>
                    <a:pt x="1393" y="1455"/>
                  </a:lnTo>
                  <a:lnTo>
                    <a:pt x="1400" y="1465"/>
                  </a:lnTo>
                  <a:lnTo>
                    <a:pt x="1404" y="1467"/>
                  </a:lnTo>
                  <a:lnTo>
                    <a:pt x="1417" y="1467"/>
                  </a:lnTo>
                  <a:lnTo>
                    <a:pt x="1434" y="1467"/>
                  </a:lnTo>
                  <a:lnTo>
                    <a:pt x="1455" y="1465"/>
                  </a:lnTo>
                  <a:lnTo>
                    <a:pt x="1466" y="1463"/>
                  </a:lnTo>
                  <a:lnTo>
                    <a:pt x="1477" y="1461"/>
                  </a:lnTo>
                  <a:lnTo>
                    <a:pt x="1488" y="1458"/>
                  </a:lnTo>
                  <a:lnTo>
                    <a:pt x="1499" y="1453"/>
                  </a:lnTo>
                  <a:lnTo>
                    <a:pt x="1507" y="1449"/>
                  </a:lnTo>
                  <a:lnTo>
                    <a:pt x="1516" y="1443"/>
                  </a:lnTo>
                  <a:lnTo>
                    <a:pt x="1523" y="1435"/>
                  </a:lnTo>
                  <a:lnTo>
                    <a:pt x="1527" y="1426"/>
                  </a:lnTo>
                  <a:lnTo>
                    <a:pt x="1531" y="1419"/>
                  </a:lnTo>
                  <a:lnTo>
                    <a:pt x="1536" y="1411"/>
                  </a:lnTo>
                  <a:lnTo>
                    <a:pt x="1540" y="1406"/>
                  </a:lnTo>
                  <a:lnTo>
                    <a:pt x="1544" y="1400"/>
                  </a:lnTo>
                  <a:lnTo>
                    <a:pt x="1549" y="1397"/>
                  </a:lnTo>
                  <a:lnTo>
                    <a:pt x="1554" y="1394"/>
                  </a:lnTo>
                  <a:lnTo>
                    <a:pt x="1558" y="1391"/>
                  </a:lnTo>
                  <a:lnTo>
                    <a:pt x="1564" y="1389"/>
                  </a:lnTo>
                  <a:lnTo>
                    <a:pt x="1587" y="1385"/>
                  </a:lnTo>
                  <a:lnTo>
                    <a:pt x="1616" y="1377"/>
                  </a:lnTo>
                  <a:lnTo>
                    <a:pt x="1621" y="1375"/>
                  </a:lnTo>
                  <a:lnTo>
                    <a:pt x="1625" y="1375"/>
                  </a:lnTo>
                  <a:lnTo>
                    <a:pt x="1628" y="1375"/>
                  </a:lnTo>
                  <a:lnTo>
                    <a:pt x="1632" y="1375"/>
                  </a:lnTo>
                  <a:lnTo>
                    <a:pt x="1640" y="1378"/>
                  </a:lnTo>
                  <a:lnTo>
                    <a:pt x="1647" y="1383"/>
                  </a:lnTo>
                  <a:lnTo>
                    <a:pt x="1654" y="1389"/>
                  </a:lnTo>
                  <a:lnTo>
                    <a:pt x="1661" y="1396"/>
                  </a:lnTo>
                  <a:lnTo>
                    <a:pt x="1666" y="1403"/>
                  </a:lnTo>
                  <a:lnTo>
                    <a:pt x="1672" y="1412"/>
                  </a:lnTo>
                  <a:lnTo>
                    <a:pt x="1681" y="1430"/>
                  </a:lnTo>
                  <a:lnTo>
                    <a:pt x="1688" y="1445"/>
                  </a:lnTo>
                  <a:lnTo>
                    <a:pt x="1692" y="1456"/>
                  </a:lnTo>
                  <a:lnTo>
                    <a:pt x="1695" y="1460"/>
                  </a:lnTo>
                  <a:lnTo>
                    <a:pt x="1696" y="1461"/>
                  </a:lnTo>
                  <a:lnTo>
                    <a:pt x="1698" y="1467"/>
                  </a:lnTo>
                  <a:lnTo>
                    <a:pt x="1701" y="1475"/>
                  </a:lnTo>
                  <a:lnTo>
                    <a:pt x="1704" y="1488"/>
                  </a:lnTo>
                  <a:lnTo>
                    <a:pt x="1705" y="1496"/>
                  </a:lnTo>
                  <a:lnTo>
                    <a:pt x="1706" y="1506"/>
                  </a:lnTo>
                  <a:lnTo>
                    <a:pt x="1706" y="1518"/>
                  </a:lnTo>
                  <a:lnTo>
                    <a:pt x="1705" y="1531"/>
                  </a:lnTo>
                  <a:lnTo>
                    <a:pt x="1704" y="1545"/>
                  </a:lnTo>
                  <a:lnTo>
                    <a:pt x="1702" y="1561"/>
                  </a:lnTo>
                  <a:lnTo>
                    <a:pt x="1699" y="1579"/>
                  </a:lnTo>
                  <a:lnTo>
                    <a:pt x="1695" y="1599"/>
                  </a:lnTo>
                  <a:lnTo>
                    <a:pt x="1690" y="1619"/>
                  </a:lnTo>
                  <a:lnTo>
                    <a:pt x="1688" y="1637"/>
                  </a:lnTo>
                  <a:lnTo>
                    <a:pt x="1688" y="1654"/>
                  </a:lnTo>
                  <a:lnTo>
                    <a:pt x="1690" y="1669"/>
                  </a:lnTo>
                  <a:lnTo>
                    <a:pt x="1692" y="1682"/>
                  </a:lnTo>
                  <a:lnTo>
                    <a:pt x="1698" y="1694"/>
                  </a:lnTo>
                  <a:lnTo>
                    <a:pt x="1703" y="1706"/>
                  </a:lnTo>
                  <a:lnTo>
                    <a:pt x="1710" y="1716"/>
                  </a:lnTo>
                  <a:lnTo>
                    <a:pt x="1716" y="1724"/>
                  </a:lnTo>
                  <a:lnTo>
                    <a:pt x="1724" y="1732"/>
                  </a:lnTo>
                  <a:lnTo>
                    <a:pt x="1732" y="1740"/>
                  </a:lnTo>
                  <a:lnTo>
                    <a:pt x="1739" y="1745"/>
                  </a:lnTo>
                  <a:lnTo>
                    <a:pt x="1754" y="1756"/>
                  </a:lnTo>
                  <a:lnTo>
                    <a:pt x="1766" y="1766"/>
                  </a:lnTo>
                  <a:lnTo>
                    <a:pt x="1771" y="1770"/>
                  </a:lnTo>
                  <a:lnTo>
                    <a:pt x="1774" y="1775"/>
                  </a:lnTo>
                  <a:lnTo>
                    <a:pt x="1777" y="1780"/>
                  </a:lnTo>
                  <a:lnTo>
                    <a:pt x="1778" y="1785"/>
                  </a:lnTo>
                  <a:lnTo>
                    <a:pt x="1780" y="1796"/>
                  </a:lnTo>
                  <a:lnTo>
                    <a:pt x="1779" y="1807"/>
                  </a:lnTo>
                  <a:lnTo>
                    <a:pt x="1775" y="1825"/>
                  </a:lnTo>
                  <a:lnTo>
                    <a:pt x="1772" y="1832"/>
                  </a:lnTo>
                  <a:lnTo>
                    <a:pt x="1775" y="1834"/>
                  </a:lnTo>
                  <a:lnTo>
                    <a:pt x="1785" y="1840"/>
                  </a:lnTo>
                  <a:close/>
                  <a:moveTo>
                    <a:pt x="2257" y="27"/>
                  </a:moveTo>
                  <a:lnTo>
                    <a:pt x="2258" y="26"/>
                  </a:lnTo>
                  <a:lnTo>
                    <a:pt x="2258" y="25"/>
                  </a:lnTo>
                  <a:lnTo>
                    <a:pt x="2258" y="26"/>
                  </a:lnTo>
                  <a:lnTo>
                    <a:pt x="2257" y="27"/>
                  </a:lnTo>
                  <a:close/>
                  <a:moveTo>
                    <a:pt x="2258" y="25"/>
                  </a:moveTo>
                  <a:lnTo>
                    <a:pt x="2258" y="24"/>
                  </a:lnTo>
                  <a:lnTo>
                    <a:pt x="2258" y="22"/>
                  </a:lnTo>
                  <a:lnTo>
                    <a:pt x="2258" y="24"/>
                  </a:lnTo>
                  <a:lnTo>
                    <a:pt x="2258" y="25"/>
                  </a:lnTo>
                  <a:close/>
                  <a:moveTo>
                    <a:pt x="2259" y="21"/>
                  </a:moveTo>
                  <a:lnTo>
                    <a:pt x="2260" y="18"/>
                  </a:lnTo>
                  <a:lnTo>
                    <a:pt x="2262" y="15"/>
                  </a:lnTo>
                  <a:lnTo>
                    <a:pt x="2260" y="18"/>
                  </a:lnTo>
                  <a:lnTo>
                    <a:pt x="2259" y="21"/>
                  </a:lnTo>
                  <a:close/>
                  <a:moveTo>
                    <a:pt x="2262" y="14"/>
                  </a:moveTo>
                  <a:lnTo>
                    <a:pt x="2263" y="13"/>
                  </a:lnTo>
                  <a:lnTo>
                    <a:pt x="2263" y="10"/>
                  </a:lnTo>
                  <a:lnTo>
                    <a:pt x="2262" y="14"/>
                  </a:lnTo>
                  <a:close/>
                  <a:moveTo>
                    <a:pt x="2263" y="10"/>
                  </a:moveTo>
                  <a:lnTo>
                    <a:pt x="2264" y="9"/>
                  </a:lnTo>
                  <a:lnTo>
                    <a:pt x="2265" y="8"/>
                  </a:lnTo>
                  <a:lnTo>
                    <a:pt x="2264" y="9"/>
                  </a:lnTo>
                  <a:lnTo>
                    <a:pt x="2263" y="10"/>
                  </a:lnTo>
                  <a:close/>
                  <a:moveTo>
                    <a:pt x="2265" y="8"/>
                  </a:moveTo>
                  <a:lnTo>
                    <a:pt x="2266" y="5"/>
                  </a:lnTo>
                  <a:lnTo>
                    <a:pt x="2268" y="2"/>
                  </a:lnTo>
                  <a:lnTo>
                    <a:pt x="2266" y="5"/>
                  </a:lnTo>
                  <a:lnTo>
                    <a:pt x="2265" y="8"/>
                  </a:lnTo>
                  <a:close/>
                  <a:moveTo>
                    <a:pt x="2268" y="2"/>
                  </a:moveTo>
                  <a:lnTo>
                    <a:pt x="2268" y="1"/>
                  </a:lnTo>
                  <a:lnTo>
                    <a:pt x="2269" y="0"/>
                  </a:lnTo>
                  <a:lnTo>
                    <a:pt x="2268" y="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65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66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1267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68"/>
            <p:cNvSpPr>
              <a:spLocks noChangeAspect="1"/>
            </p:cNvSpPr>
            <p:nvPr/>
          </p:nvSpPr>
          <p:spPr bwMode="auto">
            <a:xfrm>
              <a:off x="4811" y="2330"/>
              <a:ext cx="475" cy="391"/>
            </a:xfrm>
            <a:custGeom>
              <a:avLst/>
              <a:gdLst>
                <a:gd name="T0" fmla="*/ 0 w 3586"/>
                <a:gd name="T1" fmla="*/ 0 h 2780"/>
                <a:gd name="T2" fmla="*/ 0 w 3586"/>
                <a:gd name="T3" fmla="*/ 0 h 2780"/>
                <a:gd name="T4" fmla="*/ 0 w 3586"/>
                <a:gd name="T5" fmla="*/ 0 h 2780"/>
                <a:gd name="T6" fmla="*/ 0 w 3586"/>
                <a:gd name="T7" fmla="*/ 0 h 2780"/>
                <a:gd name="T8" fmla="*/ 0 w 3586"/>
                <a:gd name="T9" fmla="*/ 0 h 2780"/>
                <a:gd name="T10" fmla="*/ 0 w 3586"/>
                <a:gd name="T11" fmla="*/ 0 h 2780"/>
                <a:gd name="T12" fmla="*/ 0 w 3586"/>
                <a:gd name="T13" fmla="*/ 0 h 2780"/>
                <a:gd name="T14" fmla="*/ 0 w 3586"/>
                <a:gd name="T15" fmla="*/ 0 h 2780"/>
                <a:gd name="T16" fmla="*/ 0 w 3586"/>
                <a:gd name="T17" fmla="*/ 0 h 2780"/>
                <a:gd name="T18" fmla="*/ 0 w 3586"/>
                <a:gd name="T19" fmla="*/ 0 h 2780"/>
                <a:gd name="T20" fmla="*/ 0 w 3586"/>
                <a:gd name="T21" fmla="*/ 0 h 2780"/>
                <a:gd name="T22" fmla="*/ 0 w 3586"/>
                <a:gd name="T23" fmla="*/ 0 h 2780"/>
                <a:gd name="T24" fmla="*/ 0 w 3586"/>
                <a:gd name="T25" fmla="*/ 0 h 2780"/>
                <a:gd name="T26" fmla="*/ 0 w 3586"/>
                <a:gd name="T27" fmla="*/ 0 h 2780"/>
                <a:gd name="T28" fmla="*/ 0 w 3586"/>
                <a:gd name="T29" fmla="*/ 0 h 2780"/>
                <a:gd name="T30" fmla="*/ 0 w 3586"/>
                <a:gd name="T31" fmla="*/ 0 h 2780"/>
                <a:gd name="T32" fmla="*/ 0 w 3586"/>
                <a:gd name="T33" fmla="*/ 0 h 2780"/>
                <a:gd name="T34" fmla="*/ 0 w 3586"/>
                <a:gd name="T35" fmla="*/ 0 h 2780"/>
                <a:gd name="T36" fmla="*/ 0 w 3586"/>
                <a:gd name="T37" fmla="*/ 0 h 2780"/>
                <a:gd name="T38" fmla="*/ 0 w 3586"/>
                <a:gd name="T39" fmla="*/ 0 h 2780"/>
                <a:gd name="T40" fmla="*/ 0 w 3586"/>
                <a:gd name="T41" fmla="*/ 0 h 2780"/>
                <a:gd name="T42" fmla="*/ 0 w 3586"/>
                <a:gd name="T43" fmla="*/ 0 h 2780"/>
                <a:gd name="T44" fmla="*/ 0 w 3586"/>
                <a:gd name="T45" fmla="*/ 0 h 2780"/>
                <a:gd name="T46" fmla="*/ 0 w 3586"/>
                <a:gd name="T47" fmla="*/ 0 h 2780"/>
                <a:gd name="T48" fmla="*/ 0 w 3586"/>
                <a:gd name="T49" fmla="*/ 0 h 2780"/>
                <a:gd name="T50" fmla="*/ 0 w 3586"/>
                <a:gd name="T51" fmla="*/ 0 h 2780"/>
                <a:gd name="T52" fmla="*/ 0 w 3586"/>
                <a:gd name="T53" fmla="*/ 0 h 2780"/>
                <a:gd name="T54" fmla="*/ 0 w 3586"/>
                <a:gd name="T55" fmla="*/ 0 h 2780"/>
                <a:gd name="T56" fmla="*/ 0 w 3586"/>
                <a:gd name="T57" fmla="*/ 0 h 2780"/>
                <a:gd name="T58" fmla="*/ 0 w 3586"/>
                <a:gd name="T59" fmla="*/ 0 h 2780"/>
                <a:gd name="T60" fmla="*/ 0 w 3586"/>
                <a:gd name="T61" fmla="*/ 0 h 2780"/>
                <a:gd name="T62" fmla="*/ 0 w 3586"/>
                <a:gd name="T63" fmla="*/ 0 h 2780"/>
                <a:gd name="T64" fmla="*/ 0 w 3586"/>
                <a:gd name="T65" fmla="*/ 0 h 2780"/>
                <a:gd name="T66" fmla="*/ 0 w 3586"/>
                <a:gd name="T67" fmla="*/ 0 h 2780"/>
                <a:gd name="T68" fmla="*/ 0 w 3586"/>
                <a:gd name="T69" fmla="*/ 0 h 2780"/>
                <a:gd name="T70" fmla="*/ 0 w 3586"/>
                <a:gd name="T71" fmla="*/ 0 h 2780"/>
                <a:gd name="T72" fmla="*/ 0 w 3586"/>
                <a:gd name="T73" fmla="*/ 0 h 2780"/>
                <a:gd name="T74" fmla="*/ 0 w 3586"/>
                <a:gd name="T75" fmla="*/ 0 h 2780"/>
                <a:gd name="T76" fmla="*/ 0 w 3586"/>
                <a:gd name="T77" fmla="*/ 0 h 2780"/>
                <a:gd name="T78" fmla="*/ 0 w 3586"/>
                <a:gd name="T79" fmla="*/ 0 h 2780"/>
                <a:gd name="T80" fmla="*/ 0 w 3586"/>
                <a:gd name="T81" fmla="*/ 0 h 2780"/>
                <a:gd name="T82" fmla="*/ 0 w 3586"/>
                <a:gd name="T83" fmla="*/ 0 h 2780"/>
                <a:gd name="T84" fmla="*/ 0 w 3586"/>
                <a:gd name="T85" fmla="*/ 0 h 2780"/>
                <a:gd name="T86" fmla="*/ 0 w 3586"/>
                <a:gd name="T87" fmla="*/ 0 h 2780"/>
                <a:gd name="T88" fmla="*/ 0 w 3586"/>
                <a:gd name="T89" fmla="*/ 0 h 2780"/>
                <a:gd name="T90" fmla="*/ 0 w 3586"/>
                <a:gd name="T91" fmla="*/ 0 h 2780"/>
                <a:gd name="T92" fmla="*/ 0 w 3586"/>
                <a:gd name="T93" fmla="*/ 0 h 2780"/>
                <a:gd name="T94" fmla="*/ 0 w 3586"/>
                <a:gd name="T95" fmla="*/ 0 h 2780"/>
                <a:gd name="T96" fmla="*/ 0 w 3586"/>
                <a:gd name="T97" fmla="*/ 0 h 2780"/>
                <a:gd name="T98" fmla="*/ 0 w 3586"/>
                <a:gd name="T99" fmla="*/ 0 h 2780"/>
                <a:gd name="T100" fmla="*/ 0 w 3586"/>
                <a:gd name="T101" fmla="*/ 0 h 2780"/>
                <a:gd name="T102" fmla="*/ 0 w 3586"/>
                <a:gd name="T103" fmla="*/ 0 h 2780"/>
                <a:gd name="T104" fmla="*/ 0 w 3586"/>
                <a:gd name="T105" fmla="*/ 0 h 2780"/>
                <a:gd name="T106" fmla="*/ 0 w 3586"/>
                <a:gd name="T107" fmla="*/ 0 h 2780"/>
                <a:gd name="T108" fmla="*/ 0 w 3586"/>
                <a:gd name="T109" fmla="*/ 0 h 2780"/>
                <a:gd name="T110" fmla="*/ 0 w 3586"/>
                <a:gd name="T111" fmla="*/ 0 h 2780"/>
                <a:gd name="T112" fmla="*/ 0 w 3586"/>
                <a:gd name="T113" fmla="*/ 0 h 2780"/>
                <a:gd name="T114" fmla="*/ 0 w 3586"/>
                <a:gd name="T115" fmla="*/ 0 h 2780"/>
                <a:gd name="T116" fmla="*/ 0 w 3586"/>
                <a:gd name="T117" fmla="*/ 0 h 27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86"/>
                <a:gd name="T178" fmla="*/ 0 h 2780"/>
                <a:gd name="T179" fmla="*/ 3586 w 3586"/>
                <a:gd name="T180" fmla="*/ 2780 h 27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86" h="2780">
                  <a:moveTo>
                    <a:pt x="1808" y="0"/>
                  </a:moveTo>
                  <a:lnTo>
                    <a:pt x="1792" y="15"/>
                  </a:lnTo>
                  <a:lnTo>
                    <a:pt x="1775" y="30"/>
                  </a:lnTo>
                  <a:lnTo>
                    <a:pt x="1758" y="45"/>
                  </a:lnTo>
                  <a:lnTo>
                    <a:pt x="1739" y="58"/>
                  </a:lnTo>
                  <a:lnTo>
                    <a:pt x="1722" y="68"/>
                  </a:lnTo>
                  <a:lnTo>
                    <a:pt x="1703" y="78"/>
                  </a:lnTo>
                  <a:lnTo>
                    <a:pt x="1694" y="83"/>
                  </a:lnTo>
                  <a:lnTo>
                    <a:pt x="1684" y="86"/>
                  </a:lnTo>
                  <a:lnTo>
                    <a:pt x="1675" y="89"/>
                  </a:lnTo>
                  <a:lnTo>
                    <a:pt x="1665" y="91"/>
                  </a:lnTo>
                  <a:lnTo>
                    <a:pt x="1641" y="97"/>
                  </a:lnTo>
                  <a:lnTo>
                    <a:pt x="1618" y="104"/>
                  </a:lnTo>
                  <a:lnTo>
                    <a:pt x="1594" y="113"/>
                  </a:lnTo>
                  <a:lnTo>
                    <a:pt x="1569" y="122"/>
                  </a:lnTo>
                  <a:lnTo>
                    <a:pt x="1521" y="144"/>
                  </a:lnTo>
                  <a:lnTo>
                    <a:pt x="1476" y="165"/>
                  </a:lnTo>
                  <a:lnTo>
                    <a:pt x="1436" y="186"/>
                  </a:lnTo>
                  <a:lnTo>
                    <a:pt x="1405" y="203"/>
                  </a:lnTo>
                  <a:lnTo>
                    <a:pt x="1385" y="215"/>
                  </a:lnTo>
                  <a:lnTo>
                    <a:pt x="1377" y="220"/>
                  </a:lnTo>
                  <a:lnTo>
                    <a:pt x="1374" y="222"/>
                  </a:lnTo>
                  <a:lnTo>
                    <a:pt x="1366" y="230"/>
                  </a:lnTo>
                  <a:lnTo>
                    <a:pt x="1355" y="243"/>
                  </a:lnTo>
                  <a:lnTo>
                    <a:pt x="1343" y="259"/>
                  </a:lnTo>
                  <a:lnTo>
                    <a:pt x="1337" y="269"/>
                  </a:lnTo>
                  <a:lnTo>
                    <a:pt x="1330" y="280"/>
                  </a:lnTo>
                  <a:lnTo>
                    <a:pt x="1325" y="290"/>
                  </a:lnTo>
                  <a:lnTo>
                    <a:pt x="1320" y="304"/>
                  </a:lnTo>
                  <a:lnTo>
                    <a:pt x="1317" y="317"/>
                  </a:lnTo>
                  <a:lnTo>
                    <a:pt x="1314" y="331"/>
                  </a:lnTo>
                  <a:lnTo>
                    <a:pt x="1313" y="345"/>
                  </a:lnTo>
                  <a:lnTo>
                    <a:pt x="1313" y="360"/>
                  </a:lnTo>
                  <a:lnTo>
                    <a:pt x="1317" y="392"/>
                  </a:lnTo>
                  <a:lnTo>
                    <a:pt x="1324" y="424"/>
                  </a:lnTo>
                  <a:lnTo>
                    <a:pt x="1329" y="456"/>
                  </a:lnTo>
                  <a:lnTo>
                    <a:pt x="1333" y="486"/>
                  </a:lnTo>
                  <a:lnTo>
                    <a:pt x="1333" y="500"/>
                  </a:lnTo>
                  <a:lnTo>
                    <a:pt x="1332" y="515"/>
                  </a:lnTo>
                  <a:lnTo>
                    <a:pt x="1329" y="528"/>
                  </a:lnTo>
                  <a:lnTo>
                    <a:pt x="1325" y="540"/>
                  </a:lnTo>
                  <a:lnTo>
                    <a:pt x="1321" y="545"/>
                  </a:lnTo>
                  <a:lnTo>
                    <a:pt x="1318" y="551"/>
                  </a:lnTo>
                  <a:lnTo>
                    <a:pt x="1314" y="556"/>
                  </a:lnTo>
                  <a:lnTo>
                    <a:pt x="1308" y="561"/>
                  </a:lnTo>
                  <a:lnTo>
                    <a:pt x="1303" y="566"/>
                  </a:lnTo>
                  <a:lnTo>
                    <a:pt x="1296" y="570"/>
                  </a:lnTo>
                  <a:lnTo>
                    <a:pt x="1289" y="574"/>
                  </a:lnTo>
                  <a:lnTo>
                    <a:pt x="1281" y="578"/>
                  </a:lnTo>
                  <a:lnTo>
                    <a:pt x="1264" y="586"/>
                  </a:lnTo>
                  <a:lnTo>
                    <a:pt x="1244" y="595"/>
                  </a:lnTo>
                  <a:lnTo>
                    <a:pt x="1225" y="606"/>
                  </a:lnTo>
                  <a:lnTo>
                    <a:pt x="1204" y="617"/>
                  </a:lnTo>
                  <a:lnTo>
                    <a:pt x="1163" y="642"/>
                  </a:lnTo>
                  <a:lnTo>
                    <a:pt x="1122" y="666"/>
                  </a:lnTo>
                  <a:lnTo>
                    <a:pt x="1086" y="689"/>
                  </a:lnTo>
                  <a:lnTo>
                    <a:pt x="1058" y="707"/>
                  </a:lnTo>
                  <a:lnTo>
                    <a:pt x="1039" y="720"/>
                  </a:lnTo>
                  <a:lnTo>
                    <a:pt x="1031" y="726"/>
                  </a:lnTo>
                  <a:lnTo>
                    <a:pt x="1018" y="737"/>
                  </a:lnTo>
                  <a:lnTo>
                    <a:pt x="988" y="765"/>
                  </a:lnTo>
                  <a:lnTo>
                    <a:pt x="980" y="775"/>
                  </a:lnTo>
                  <a:lnTo>
                    <a:pt x="971" y="785"/>
                  </a:lnTo>
                  <a:lnTo>
                    <a:pt x="963" y="795"/>
                  </a:lnTo>
                  <a:lnTo>
                    <a:pt x="956" y="806"/>
                  </a:lnTo>
                  <a:lnTo>
                    <a:pt x="949" y="818"/>
                  </a:lnTo>
                  <a:lnTo>
                    <a:pt x="943" y="829"/>
                  </a:lnTo>
                  <a:lnTo>
                    <a:pt x="938" y="841"/>
                  </a:lnTo>
                  <a:lnTo>
                    <a:pt x="935" y="853"/>
                  </a:lnTo>
                  <a:lnTo>
                    <a:pt x="932" y="865"/>
                  </a:lnTo>
                  <a:lnTo>
                    <a:pt x="929" y="876"/>
                  </a:lnTo>
                  <a:lnTo>
                    <a:pt x="923" y="887"/>
                  </a:lnTo>
                  <a:lnTo>
                    <a:pt x="918" y="897"/>
                  </a:lnTo>
                  <a:lnTo>
                    <a:pt x="910" y="905"/>
                  </a:lnTo>
                  <a:lnTo>
                    <a:pt x="903" y="913"/>
                  </a:lnTo>
                  <a:lnTo>
                    <a:pt x="895" y="921"/>
                  </a:lnTo>
                  <a:lnTo>
                    <a:pt x="886" y="927"/>
                  </a:lnTo>
                  <a:lnTo>
                    <a:pt x="877" y="933"/>
                  </a:lnTo>
                  <a:lnTo>
                    <a:pt x="869" y="937"/>
                  </a:lnTo>
                  <a:lnTo>
                    <a:pt x="859" y="941"/>
                  </a:lnTo>
                  <a:lnTo>
                    <a:pt x="850" y="943"/>
                  </a:lnTo>
                  <a:lnTo>
                    <a:pt x="840" y="946"/>
                  </a:lnTo>
                  <a:lnTo>
                    <a:pt x="832" y="946"/>
                  </a:lnTo>
                  <a:lnTo>
                    <a:pt x="822" y="944"/>
                  </a:lnTo>
                  <a:lnTo>
                    <a:pt x="813" y="943"/>
                  </a:lnTo>
                  <a:lnTo>
                    <a:pt x="796" y="939"/>
                  </a:lnTo>
                  <a:lnTo>
                    <a:pt x="777" y="936"/>
                  </a:lnTo>
                  <a:lnTo>
                    <a:pt x="768" y="935"/>
                  </a:lnTo>
                  <a:lnTo>
                    <a:pt x="758" y="935"/>
                  </a:lnTo>
                  <a:lnTo>
                    <a:pt x="749" y="935"/>
                  </a:lnTo>
                  <a:lnTo>
                    <a:pt x="739" y="936"/>
                  </a:lnTo>
                  <a:lnTo>
                    <a:pt x="731" y="938"/>
                  </a:lnTo>
                  <a:lnTo>
                    <a:pt x="721" y="940"/>
                  </a:lnTo>
                  <a:lnTo>
                    <a:pt x="713" y="944"/>
                  </a:lnTo>
                  <a:lnTo>
                    <a:pt x="704" y="950"/>
                  </a:lnTo>
                  <a:lnTo>
                    <a:pt x="697" y="955"/>
                  </a:lnTo>
                  <a:lnTo>
                    <a:pt x="690" y="963"/>
                  </a:lnTo>
                  <a:lnTo>
                    <a:pt x="685" y="972"/>
                  </a:lnTo>
                  <a:lnTo>
                    <a:pt x="679" y="981"/>
                  </a:lnTo>
                  <a:lnTo>
                    <a:pt x="671" y="1001"/>
                  </a:lnTo>
                  <a:lnTo>
                    <a:pt x="663" y="1021"/>
                  </a:lnTo>
                  <a:lnTo>
                    <a:pt x="660" y="1030"/>
                  </a:lnTo>
                  <a:lnTo>
                    <a:pt x="658" y="1040"/>
                  </a:lnTo>
                  <a:lnTo>
                    <a:pt x="657" y="1052"/>
                  </a:lnTo>
                  <a:lnTo>
                    <a:pt x="655" y="1065"/>
                  </a:lnTo>
                  <a:lnTo>
                    <a:pt x="657" y="1081"/>
                  </a:lnTo>
                  <a:lnTo>
                    <a:pt x="658" y="1098"/>
                  </a:lnTo>
                  <a:lnTo>
                    <a:pt x="659" y="1118"/>
                  </a:lnTo>
                  <a:lnTo>
                    <a:pt x="662" y="1140"/>
                  </a:lnTo>
                  <a:lnTo>
                    <a:pt x="672" y="1197"/>
                  </a:lnTo>
                  <a:lnTo>
                    <a:pt x="686" y="1270"/>
                  </a:lnTo>
                  <a:lnTo>
                    <a:pt x="694" y="1310"/>
                  </a:lnTo>
                  <a:lnTo>
                    <a:pt x="699" y="1348"/>
                  </a:lnTo>
                  <a:lnTo>
                    <a:pt x="703" y="1385"/>
                  </a:lnTo>
                  <a:lnTo>
                    <a:pt x="707" y="1420"/>
                  </a:lnTo>
                  <a:lnTo>
                    <a:pt x="709" y="1454"/>
                  </a:lnTo>
                  <a:lnTo>
                    <a:pt x="710" y="1485"/>
                  </a:lnTo>
                  <a:lnTo>
                    <a:pt x="710" y="1514"/>
                  </a:lnTo>
                  <a:lnTo>
                    <a:pt x="709" y="1540"/>
                  </a:lnTo>
                  <a:lnTo>
                    <a:pt x="707" y="1585"/>
                  </a:lnTo>
                  <a:lnTo>
                    <a:pt x="702" y="1619"/>
                  </a:lnTo>
                  <a:lnTo>
                    <a:pt x="700" y="1640"/>
                  </a:lnTo>
                  <a:lnTo>
                    <a:pt x="698" y="1647"/>
                  </a:lnTo>
                  <a:lnTo>
                    <a:pt x="695" y="1649"/>
                  </a:lnTo>
                  <a:lnTo>
                    <a:pt x="685" y="1653"/>
                  </a:lnTo>
                  <a:lnTo>
                    <a:pt x="671" y="1657"/>
                  </a:lnTo>
                  <a:lnTo>
                    <a:pt x="654" y="1661"/>
                  </a:lnTo>
                  <a:lnTo>
                    <a:pt x="646" y="1663"/>
                  </a:lnTo>
                  <a:lnTo>
                    <a:pt x="637" y="1663"/>
                  </a:lnTo>
                  <a:lnTo>
                    <a:pt x="628" y="1663"/>
                  </a:lnTo>
                  <a:lnTo>
                    <a:pt x="620" y="1661"/>
                  </a:lnTo>
                  <a:lnTo>
                    <a:pt x="613" y="1658"/>
                  </a:lnTo>
                  <a:lnTo>
                    <a:pt x="605" y="1654"/>
                  </a:lnTo>
                  <a:lnTo>
                    <a:pt x="600" y="1649"/>
                  </a:lnTo>
                  <a:lnTo>
                    <a:pt x="596" y="1641"/>
                  </a:lnTo>
                  <a:lnTo>
                    <a:pt x="587" y="1619"/>
                  </a:lnTo>
                  <a:lnTo>
                    <a:pt x="574" y="1588"/>
                  </a:lnTo>
                  <a:lnTo>
                    <a:pt x="560" y="1552"/>
                  </a:lnTo>
                  <a:lnTo>
                    <a:pt x="543" y="1514"/>
                  </a:lnTo>
                  <a:lnTo>
                    <a:pt x="526" y="1478"/>
                  </a:lnTo>
                  <a:lnTo>
                    <a:pt x="510" y="1446"/>
                  </a:lnTo>
                  <a:lnTo>
                    <a:pt x="502" y="1433"/>
                  </a:lnTo>
                  <a:lnTo>
                    <a:pt x="494" y="1422"/>
                  </a:lnTo>
                  <a:lnTo>
                    <a:pt x="487" y="1415"/>
                  </a:lnTo>
                  <a:lnTo>
                    <a:pt x="480" y="1410"/>
                  </a:lnTo>
                  <a:lnTo>
                    <a:pt x="475" y="1407"/>
                  </a:lnTo>
                  <a:lnTo>
                    <a:pt x="468" y="1403"/>
                  </a:lnTo>
                  <a:lnTo>
                    <a:pt x="462" y="1396"/>
                  </a:lnTo>
                  <a:lnTo>
                    <a:pt x="455" y="1388"/>
                  </a:lnTo>
                  <a:lnTo>
                    <a:pt x="442" y="1371"/>
                  </a:lnTo>
                  <a:lnTo>
                    <a:pt x="427" y="1354"/>
                  </a:lnTo>
                  <a:lnTo>
                    <a:pt x="419" y="1345"/>
                  </a:lnTo>
                  <a:lnTo>
                    <a:pt x="412" y="1337"/>
                  </a:lnTo>
                  <a:lnTo>
                    <a:pt x="403" y="1331"/>
                  </a:lnTo>
                  <a:lnTo>
                    <a:pt x="395" y="1325"/>
                  </a:lnTo>
                  <a:lnTo>
                    <a:pt x="387" y="1321"/>
                  </a:lnTo>
                  <a:lnTo>
                    <a:pt x="378" y="1319"/>
                  </a:lnTo>
                  <a:lnTo>
                    <a:pt x="374" y="1319"/>
                  </a:lnTo>
                  <a:lnTo>
                    <a:pt x="368" y="1319"/>
                  </a:lnTo>
                  <a:lnTo>
                    <a:pt x="364" y="1320"/>
                  </a:lnTo>
                  <a:lnTo>
                    <a:pt x="359" y="1321"/>
                  </a:lnTo>
                  <a:lnTo>
                    <a:pt x="339" y="1329"/>
                  </a:lnTo>
                  <a:lnTo>
                    <a:pt x="319" y="1336"/>
                  </a:lnTo>
                  <a:lnTo>
                    <a:pt x="299" y="1344"/>
                  </a:lnTo>
                  <a:lnTo>
                    <a:pt x="281" y="1354"/>
                  </a:lnTo>
                  <a:lnTo>
                    <a:pt x="273" y="1359"/>
                  </a:lnTo>
                  <a:lnTo>
                    <a:pt x="267" y="1365"/>
                  </a:lnTo>
                  <a:lnTo>
                    <a:pt x="262" y="1371"/>
                  </a:lnTo>
                  <a:lnTo>
                    <a:pt x="257" y="1378"/>
                  </a:lnTo>
                  <a:lnTo>
                    <a:pt x="255" y="1385"/>
                  </a:lnTo>
                  <a:lnTo>
                    <a:pt x="254" y="1393"/>
                  </a:lnTo>
                  <a:lnTo>
                    <a:pt x="254" y="1402"/>
                  </a:lnTo>
                  <a:lnTo>
                    <a:pt x="256" y="1410"/>
                  </a:lnTo>
                  <a:lnTo>
                    <a:pt x="268" y="1441"/>
                  </a:lnTo>
                  <a:lnTo>
                    <a:pt x="277" y="1461"/>
                  </a:lnTo>
                  <a:lnTo>
                    <a:pt x="283" y="1472"/>
                  </a:lnTo>
                  <a:lnTo>
                    <a:pt x="292" y="1485"/>
                  </a:lnTo>
                  <a:lnTo>
                    <a:pt x="304" y="1503"/>
                  </a:lnTo>
                  <a:lnTo>
                    <a:pt x="320" y="1526"/>
                  </a:lnTo>
                  <a:lnTo>
                    <a:pt x="339" y="1551"/>
                  </a:lnTo>
                  <a:lnTo>
                    <a:pt x="354" y="1575"/>
                  </a:lnTo>
                  <a:lnTo>
                    <a:pt x="367" y="1596"/>
                  </a:lnTo>
                  <a:lnTo>
                    <a:pt x="378" y="1616"/>
                  </a:lnTo>
                  <a:lnTo>
                    <a:pt x="381" y="1626"/>
                  </a:lnTo>
                  <a:lnTo>
                    <a:pt x="386" y="1636"/>
                  </a:lnTo>
                  <a:lnTo>
                    <a:pt x="388" y="1645"/>
                  </a:lnTo>
                  <a:lnTo>
                    <a:pt x="390" y="1654"/>
                  </a:lnTo>
                  <a:lnTo>
                    <a:pt x="391" y="1664"/>
                  </a:lnTo>
                  <a:lnTo>
                    <a:pt x="392" y="1674"/>
                  </a:lnTo>
                  <a:lnTo>
                    <a:pt x="392" y="1682"/>
                  </a:lnTo>
                  <a:lnTo>
                    <a:pt x="391" y="1692"/>
                  </a:lnTo>
                  <a:lnTo>
                    <a:pt x="389" y="1715"/>
                  </a:lnTo>
                  <a:lnTo>
                    <a:pt x="388" y="1744"/>
                  </a:lnTo>
                  <a:lnTo>
                    <a:pt x="387" y="1778"/>
                  </a:lnTo>
                  <a:lnTo>
                    <a:pt x="386" y="1811"/>
                  </a:lnTo>
                  <a:lnTo>
                    <a:pt x="384" y="1841"/>
                  </a:lnTo>
                  <a:lnTo>
                    <a:pt x="384" y="1867"/>
                  </a:lnTo>
                  <a:lnTo>
                    <a:pt x="384" y="1885"/>
                  </a:lnTo>
                  <a:lnTo>
                    <a:pt x="384" y="1891"/>
                  </a:lnTo>
                  <a:lnTo>
                    <a:pt x="394" y="1893"/>
                  </a:lnTo>
                  <a:lnTo>
                    <a:pt x="416" y="1904"/>
                  </a:lnTo>
                  <a:lnTo>
                    <a:pt x="423" y="1909"/>
                  </a:lnTo>
                  <a:lnTo>
                    <a:pt x="429" y="1914"/>
                  </a:lnTo>
                  <a:lnTo>
                    <a:pt x="436" y="1920"/>
                  </a:lnTo>
                  <a:lnTo>
                    <a:pt x="441" y="1926"/>
                  </a:lnTo>
                  <a:lnTo>
                    <a:pt x="448" y="1934"/>
                  </a:lnTo>
                  <a:lnTo>
                    <a:pt x="453" y="1941"/>
                  </a:lnTo>
                  <a:lnTo>
                    <a:pt x="457" y="1951"/>
                  </a:lnTo>
                  <a:lnTo>
                    <a:pt x="462" y="1961"/>
                  </a:lnTo>
                  <a:lnTo>
                    <a:pt x="468" y="1982"/>
                  </a:lnTo>
                  <a:lnTo>
                    <a:pt x="474" y="2001"/>
                  </a:lnTo>
                  <a:lnTo>
                    <a:pt x="477" y="2020"/>
                  </a:lnTo>
                  <a:lnTo>
                    <a:pt x="479" y="2036"/>
                  </a:lnTo>
                  <a:lnTo>
                    <a:pt x="479" y="2053"/>
                  </a:lnTo>
                  <a:lnTo>
                    <a:pt x="478" y="2070"/>
                  </a:lnTo>
                  <a:lnTo>
                    <a:pt x="474" y="2085"/>
                  </a:lnTo>
                  <a:lnTo>
                    <a:pt x="468" y="2102"/>
                  </a:lnTo>
                  <a:lnTo>
                    <a:pt x="463" y="2111"/>
                  </a:lnTo>
                  <a:lnTo>
                    <a:pt x="456" y="2122"/>
                  </a:lnTo>
                  <a:lnTo>
                    <a:pt x="448" y="2133"/>
                  </a:lnTo>
                  <a:lnTo>
                    <a:pt x="438" y="2146"/>
                  </a:lnTo>
                  <a:lnTo>
                    <a:pt x="413" y="2173"/>
                  </a:lnTo>
                  <a:lnTo>
                    <a:pt x="383" y="2201"/>
                  </a:lnTo>
                  <a:lnTo>
                    <a:pt x="351" y="2230"/>
                  </a:lnTo>
                  <a:lnTo>
                    <a:pt x="317" y="2257"/>
                  </a:lnTo>
                  <a:lnTo>
                    <a:pt x="300" y="2270"/>
                  </a:lnTo>
                  <a:lnTo>
                    <a:pt x="282" y="2281"/>
                  </a:lnTo>
                  <a:lnTo>
                    <a:pt x="266" y="2292"/>
                  </a:lnTo>
                  <a:lnTo>
                    <a:pt x="251" y="2300"/>
                  </a:lnTo>
                  <a:lnTo>
                    <a:pt x="202" y="2324"/>
                  </a:lnTo>
                  <a:lnTo>
                    <a:pt x="173" y="2339"/>
                  </a:lnTo>
                  <a:lnTo>
                    <a:pt x="168" y="2343"/>
                  </a:lnTo>
                  <a:lnTo>
                    <a:pt x="164" y="2347"/>
                  </a:lnTo>
                  <a:lnTo>
                    <a:pt x="159" y="2354"/>
                  </a:lnTo>
                  <a:lnTo>
                    <a:pt x="155" y="2361"/>
                  </a:lnTo>
                  <a:lnTo>
                    <a:pt x="146" y="2381"/>
                  </a:lnTo>
                  <a:lnTo>
                    <a:pt x="135" y="2409"/>
                  </a:lnTo>
                  <a:lnTo>
                    <a:pt x="122" y="2442"/>
                  </a:lnTo>
                  <a:lnTo>
                    <a:pt x="109" y="2472"/>
                  </a:lnTo>
                  <a:lnTo>
                    <a:pt x="96" y="2500"/>
                  </a:lnTo>
                  <a:lnTo>
                    <a:pt x="84" y="2524"/>
                  </a:lnTo>
                  <a:lnTo>
                    <a:pt x="66" y="2557"/>
                  </a:lnTo>
                  <a:lnTo>
                    <a:pt x="58" y="2569"/>
                  </a:lnTo>
                  <a:lnTo>
                    <a:pt x="0" y="2647"/>
                  </a:lnTo>
                  <a:lnTo>
                    <a:pt x="0" y="2780"/>
                  </a:lnTo>
                  <a:lnTo>
                    <a:pt x="167" y="2749"/>
                  </a:lnTo>
                  <a:lnTo>
                    <a:pt x="176" y="2747"/>
                  </a:lnTo>
                  <a:lnTo>
                    <a:pt x="198" y="2741"/>
                  </a:lnTo>
                  <a:lnTo>
                    <a:pt x="231" y="2734"/>
                  </a:lnTo>
                  <a:lnTo>
                    <a:pt x="270" y="2723"/>
                  </a:lnTo>
                  <a:lnTo>
                    <a:pt x="313" y="2712"/>
                  </a:lnTo>
                  <a:lnTo>
                    <a:pt x="353" y="2700"/>
                  </a:lnTo>
                  <a:lnTo>
                    <a:pt x="390" y="2689"/>
                  </a:lnTo>
                  <a:lnTo>
                    <a:pt x="417" y="2678"/>
                  </a:lnTo>
                  <a:lnTo>
                    <a:pt x="427" y="2674"/>
                  </a:lnTo>
                  <a:lnTo>
                    <a:pt x="437" y="2668"/>
                  </a:lnTo>
                  <a:lnTo>
                    <a:pt x="445" y="2664"/>
                  </a:lnTo>
                  <a:lnTo>
                    <a:pt x="454" y="2657"/>
                  </a:lnTo>
                  <a:lnTo>
                    <a:pt x="462" y="2652"/>
                  </a:lnTo>
                  <a:lnTo>
                    <a:pt x="468" y="2645"/>
                  </a:lnTo>
                  <a:lnTo>
                    <a:pt x="474" y="2638"/>
                  </a:lnTo>
                  <a:lnTo>
                    <a:pt x="479" y="2630"/>
                  </a:lnTo>
                  <a:lnTo>
                    <a:pt x="484" y="2621"/>
                  </a:lnTo>
                  <a:lnTo>
                    <a:pt x="487" y="2612"/>
                  </a:lnTo>
                  <a:lnTo>
                    <a:pt x="490" y="2601"/>
                  </a:lnTo>
                  <a:lnTo>
                    <a:pt x="492" y="2589"/>
                  </a:lnTo>
                  <a:lnTo>
                    <a:pt x="493" y="2575"/>
                  </a:lnTo>
                  <a:lnTo>
                    <a:pt x="494" y="2559"/>
                  </a:lnTo>
                  <a:lnTo>
                    <a:pt x="494" y="2543"/>
                  </a:lnTo>
                  <a:lnTo>
                    <a:pt x="493" y="2525"/>
                  </a:lnTo>
                  <a:lnTo>
                    <a:pt x="492" y="2490"/>
                  </a:lnTo>
                  <a:lnTo>
                    <a:pt x="491" y="2463"/>
                  </a:lnTo>
                  <a:lnTo>
                    <a:pt x="492" y="2452"/>
                  </a:lnTo>
                  <a:lnTo>
                    <a:pt x="493" y="2442"/>
                  </a:lnTo>
                  <a:lnTo>
                    <a:pt x="495" y="2434"/>
                  </a:lnTo>
                  <a:lnTo>
                    <a:pt x="498" y="2428"/>
                  </a:lnTo>
                  <a:lnTo>
                    <a:pt x="501" y="2422"/>
                  </a:lnTo>
                  <a:lnTo>
                    <a:pt x="504" y="2419"/>
                  </a:lnTo>
                  <a:lnTo>
                    <a:pt x="509" y="2417"/>
                  </a:lnTo>
                  <a:lnTo>
                    <a:pt x="514" y="2416"/>
                  </a:lnTo>
                  <a:lnTo>
                    <a:pt x="521" y="2416"/>
                  </a:lnTo>
                  <a:lnTo>
                    <a:pt x="527" y="2417"/>
                  </a:lnTo>
                  <a:lnTo>
                    <a:pt x="536" y="2419"/>
                  </a:lnTo>
                  <a:lnTo>
                    <a:pt x="544" y="2422"/>
                  </a:lnTo>
                  <a:lnTo>
                    <a:pt x="566" y="2431"/>
                  </a:lnTo>
                  <a:lnTo>
                    <a:pt x="591" y="2441"/>
                  </a:lnTo>
                  <a:lnTo>
                    <a:pt x="621" y="2453"/>
                  </a:lnTo>
                  <a:lnTo>
                    <a:pt x="651" y="2466"/>
                  </a:lnTo>
                  <a:lnTo>
                    <a:pt x="684" y="2479"/>
                  </a:lnTo>
                  <a:lnTo>
                    <a:pt x="716" y="2492"/>
                  </a:lnTo>
                  <a:lnTo>
                    <a:pt x="750" y="2506"/>
                  </a:lnTo>
                  <a:lnTo>
                    <a:pt x="782" y="2518"/>
                  </a:lnTo>
                  <a:lnTo>
                    <a:pt x="789" y="2521"/>
                  </a:lnTo>
                  <a:lnTo>
                    <a:pt x="797" y="2522"/>
                  </a:lnTo>
                  <a:lnTo>
                    <a:pt x="805" y="2524"/>
                  </a:lnTo>
                  <a:lnTo>
                    <a:pt x="811" y="2524"/>
                  </a:lnTo>
                  <a:lnTo>
                    <a:pt x="818" y="2524"/>
                  </a:lnTo>
                  <a:lnTo>
                    <a:pt x="824" y="2521"/>
                  </a:lnTo>
                  <a:lnTo>
                    <a:pt x="831" y="2520"/>
                  </a:lnTo>
                  <a:lnTo>
                    <a:pt x="837" y="2517"/>
                  </a:lnTo>
                  <a:lnTo>
                    <a:pt x="843" y="2514"/>
                  </a:lnTo>
                  <a:lnTo>
                    <a:pt x="849" y="2510"/>
                  </a:lnTo>
                  <a:lnTo>
                    <a:pt x="855" y="2506"/>
                  </a:lnTo>
                  <a:lnTo>
                    <a:pt x="860" y="2501"/>
                  </a:lnTo>
                  <a:lnTo>
                    <a:pt x="870" y="2490"/>
                  </a:lnTo>
                  <a:lnTo>
                    <a:pt x="880" y="2477"/>
                  </a:lnTo>
                  <a:lnTo>
                    <a:pt x="888" y="2463"/>
                  </a:lnTo>
                  <a:lnTo>
                    <a:pt x="896" y="2446"/>
                  </a:lnTo>
                  <a:lnTo>
                    <a:pt x="903" y="2430"/>
                  </a:lnTo>
                  <a:lnTo>
                    <a:pt x="909" y="2413"/>
                  </a:lnTo>
                  <a:lnTo>
                    <a:pt x="916" y="2394"/>
                  </a:lnTo>
                  <a:lnTo>
                    <a:pt x="921" y="2376"/>
                  </a:lnTo>
                  <a:lnTo>
                    <a:pt x="925" y="2357"/>
                  </a:lnTo>
                  <a:lnTo>
                    <a:pt x="929" y="2339"/>
                  </a:lnTo>
                  <a:lnTo>
                    <a:pt x="935" y="2307"/>
                  </a:lnTo>
                  <a:lnTo>
                    <a:pt x="941" y="2282"/>
                  </a:lnTo>
                  <a:lnTo>
                    <a:pt x="944" y="2272"/>
                  </a:lnTo>
                  <a:lnTo>
                    <a:pt x="948" y="2262"/>
                  </a:lnTo>
                  <a:lnTo>
                    <a:pt x="953" y="2255"/>
                  </a:lnTo>
                  <a:lnTo>
                    <a:pt x="958" y="2248"/>
                  </a:lnTo>
                  <a:lnTo>
                    <a:pt x="965" y="2242"/>
                  </a:lnTo>
                  <a:lnTo>
                    <a:pt x="972" y="2236"/>
                  </a:lnTo>
                  <a:lnTo>
                    <a:pt x="982" y="2231"/>
                  </a:lnTo>
                  <a:lnTo>
                    <a:pt x="994" y="2225"/>
                  </a:lnTo>
                  <a:lnTo>
                    <a:pt x="1023" y="2216"/>
                  </a:lnTo>
                  <a:lnTo>
                    <a:pt x="1064" y="2205"/>
                  </a:lnTo>
                  <a:lnTo>
                    <a:pt x="1105" y="2193"/>
                  </a:lnTo>
                  <a:lnTo>
                    <a:pt x="1141" y="2181"/>
                  </a:lnTo>
                  <a:lnTo>
                    <a:pt x="1171" y="2170"/>
                  </a:lnTo>
                  <a:lnTo>
                    <a:pt x="1199" y="2160"/>
                  </a:lnTo>
                  <a:lnTo>
                    <a:pt x="1212" y="2157"/>
                  </a:lnTo>
                  <a:lnTo>
                    <a:pt x="1224" y="2155"/>
                  </a:lnTo>
                  <a:lnTo>
                    <a:pt x="1236" y="2152"/>
                  </a:lnTo>
                  <a:lnTo>
                    <a:pt x="1247" y="2151"/>
                  </a:lnTo>
                  <a:lnTo>
                    <a:pt x="1261" y="2151"/>
                  </a:lnTo>
                  <a:lnTo>
                    <a:pt x="1273" y="2152"/>
                  </a:lnTo>
                  <a:lnTo>
                    <a:pt x="1287" y="2156"/>
                  </a:lnTo>
                  <a:lnTo>
                    <a:pt x="1301" y="2160"/>
                  </a:lnTo>
                  <a:lnTo>
                    <a:pt x="1330" y="2170"/>
                  </a:lnTo>
                  <a:lnTo>
                    <a:pt x="1360" y="2181"/>
                  </a:lnTo>
                  <a:lnTo>
                    <a:pt x="1391" y="2192"/>
                  </a:lnTo>
                  <a:lnTo>
                    <a:pt x="1424" y="2204"/>
                  </a:lnTo>
                  <a:lnTo>
                    <a:pt x="1456" y="2217"/>
                  </a:lnTo>
                  <a:lnTo>
                    <a:pt x="1489" y="2231"/>
                  </a:lnTo>
                  <a:lnTo>
                    <a:pt x="1523" y="2246"/>
                  </a:lnTo>
                  <a:lnTo>
                    <a:pt x="1557" y="2262"/>
                  </a:lnTo>
                  <a:lnTo>
                    <a:pt x="1573" y="2270"/>
                  </a:lnTo>
                  <a:lnTo>
                    <a:pt x="1587" y="2275"/>
                  </a:lnTo>
                  <a:lnTo>
                    <a:pt x="1600" y="2280"/>
                  </a:lnTo>
                  <a:lnTo>
                    <a:pt x="1612" y="2283"/>
                  </a:lnTo>
                  <a:lnTo>
                    <a:pt x="1622" y="2284"/>
                  </a:lnTo>
                  <a:lnTo>
                    <a:pt x="1632" y="2284"/>
                  </a:lnTo>
                  <a:lnTo>
                    <a:pt x="1640" y="2283"/>
                  </a:lnTo>
                  <a:lnTo>
                    <a:pt x="1648" y="2281"/>
                  </a:lnTo>
                  <a:lnTo>
                    <a:pt x="1655" y="2279"/>
                  </a:lnTo>
                  <a:lnTo>
                    <a:pt x="1661" y="2275"/>
                  </a:lnTo>
                  <a:lnTo>
                    <a:pt x="1666" y="2271"/>
                  </a:lnTo>
                  <a:lnTo>
                    <a:pt x="1672" y="2266"/>
                  </a:lnTo>
                  <a:lnTo>
                    <a:pt x="1682" y="2255"/>
                  </a:lnTo>
                  <a:lnTo>
                    <a:pt x="1690" y="2243"/>
                  </a:lnTo>
                  <a:lnTo>
                    <a:pt x="1706" y="2214"/>
                  </a:lnTo>
                  <a:lnTo>
                    <a:pt x="1721" y="2182"/>
                  </a:lnTo>
                  <a:lnTo>
                    <a:pt x="1726" y="2174"/>
                  </a:lnTo>
                  <a:lnTo>
                    <a:pt x="1733" y="2168"/>
                  </a:lnTo>
                  <a:lnTo>
                    <a:pt x="1742" y="2161"/>
                  </a:lnTo>
                  <a:lnTo>
                    <a:pt x="1751" y="2155"/>
                  </a:lnTo>
                  <a:lnTo>
                    <a:pt x="1763" y="2149"/>
                  </a:lnTo>
                  <a:lnTo>
                    <a:pt x="1777" y="2146"/>
                  </a:lnTo>
                  <a:lnTo>
                    <a:pt x="1794" y="2143"/>
                  </a:lnTo>
                  <a:lnTo>
                    <a:pt x="1812" y="2140"/>
                  </a:lnTo>
                  <a:lnTo>
                    <a:pt x="1832" y="2139"/>
                  </a:lnTo>
                  <a:lnTo>
                    <a:pt x="1853" y="2137"/>
                  </a:lnTo>
                  <a:lnTo>
                    <a:pt x="1874" y="2134"/>
                  </a:lnTo>
                  <a:lnTo>
                    <a:pt x="1897" y="2131"/>
                  </a:lnTo>
                  <a:lnTo>
                    <a:pt x="1920" y="2127"/>
                  </a:lnTo>
                  <a:lnTo>
                    <a:pt x="1943" y="2124"/>
                  </a:lnTo>
                  <a:lnTo>
                    <a:pt x="1966" y="2120"/>
                  </a:lnTo>
                  <a:lnTo>
                    <a:pt x="1988" y="2115"/>
                  </a:lnTo>
                  <a:lnTo>
                    <a:pt x="1995" y="2097"/>
                  </a:lnTo>
                  <a:lnTo>
                    <a:pt x="1998" y="2089"/>
                  </a:lnTo>
                  <a:lnTo>
                    <a:pt x="2011" y="2085"/>
                  </a:lnTo>
                  <a:lnTo>
                    <a:pt x="2045" y="2072"/>
                  </a:lnTo>
                  <a:lnTo>
                    <a:pt x="2055" y="2066"/>
                  </a:lnTo>
                  <a:lnTo>
                    <a:pt x="2065" y="2060"/>
                  </a:lnTo>
                  <a:lnTo>
                    <a:pt x="2076" y="2053"/>
                  </a:lnTo>
                  <a:lnTo>
                    <a:pt x="2087" y="2046"/>
                  </a:lnTo>
                  <a:lnTo>
                    <a:pt x="2096" y="2037"/>
                  </a:lnTo>
                  <a:lnTo>
                    <a:pt x="2106" y="2028"/>
                  </a:lnTo>
                  <a:lnTo>
                    <a:pt x="2115" y="2018"/>
                  </a:lnTo>
                  <a:lnTo>
                    <a:pt x="2124" y="2007"/>
                  </a:lnTo>
                  <a:lnTo>
                    <a:pt x="2140" y="1983"/>
                  </a:lnTo>
                  <a:lnTo>
                    <a:pt x="2157" y="1959"/>
                  </a:lnTo>
                  <a:lnTo>
                    <a:pt x="2175" y="1936"/>
                  </a:lnTo>
                  <a:lnTo>
                    <a:pt x="2191" y="1915"/>
                  </a:lnTo>
                  <a:lnTo>
                    <a:pt x="2217" y="1884"/>
                  </a:lnTo>
                  <a:lnTo>
                    <a:pt x="2227" y="1871"/>
                  </a:lnTo>
                  <a:lnTo>
                    <a:pt x="2238" y="1869"/>
                  </a:lnTo>
                  <a:lnTo>
                    <a:pt x="2266" y="1864"/>
                  </a:lnTo>
                  <a:lnTo>
                    <a:pt x="2306" y="1855"/>
                  </a:lnTo>
                  <a:lnTo>
                    <a:pt x="2354" y="1843"/>
                  </a:lnTo>
                  <a:lnTo>
                    <a:pt x="2380" y="1837"/>
                  </a:lnTo>
                  <a:lnTo>
                    <a:pt x="2407" y="1830"/>
                  </a:lnTo>
                  <a:lnTo>
                    <a:pt x="2432" y="1822"/>
                  </a:lnTo>
                  <a:lnTo>
                    <a:pt x="2455" y="1814"/>
                  </a:lnTo>
                  <a:lnTo>
                    <a:pt x="2478" y="1805"/>
                  </a:lnTo>
                  <a:lnTo>
                    <a:pt x="2498" y="1797"/>
                  </a:lnTo>
                  <a:lnTo>
                    <a:pt x="2515" y="1787"/>
                  </a:lnTo>
                  <a:lnTo>
                    <a:pt x="2529" y="1777"/>
                  </a:lnTo>
                  <a:lnTo>
                    <a:pt x="2556" y="1757"/>
                  </a:lnTo>
                  <a:lnTo>
                    <a:pt x="2587" y="1735"/>
                  </a:lnTo>
                  <a:lnTo>
                    <a:pt x="2622" y="1712"/>
                  </a:lnTo>
                  <a:lnTo>
                    <a:pt x="2658" y="1689"/>
                  </a:lnTo>
                  <a:lnTo>
                    <a:pt x="2694" y="1665"/>
                  </a:lnTo>
                  <a:lnTo>
                    <a:pt x="2726" y="1642"/>
                  </a:lnTo>
                  <a:lnTo>
                    <a:pt x="2742" y="1631"/>
                  </a:lnTo>
                  <a:lnTo>
                    <a:pt x="2756" y="1620"/>
                  </a:lnTo>
                  <a:lnTo>
                    <a:pt x="2768" y="1610"/>
                  </a:lnTo>
                  <a:lnTo>
                    <a:pt x="2779" y="1601"/>
                  </a:lnTo>
                  <a:lnTo>
                    <a:pt x="2790" y="1592"/>
                  </a:lnTo>
                  <a:lnTo>
                    <a:pt x="2800" y="1584"/>
                  </a:lnTo>
                  <a:lnTo>
                    <a:pt x="2812" y="1579"/>
                  </a:lnTo>
                  <a:lnTo>
                    <a:pt x="2824" y="1576"/>
                  </a:lnTo>
                  <a:lnTo>
                    <a:pt x="2849" y="1570"/>
                  </a:lnTo>
                  <a:lnTo>
                    <a:pt x="2874" y="1565"/>
                  </a:lnTo>
                  <a:lnTo>
                    <a:pt x="2886" y="1563"/>
                  </a:lnTo>
                  <a:lnTo>
                    <a:pt x="2897" y="1559"/>
                  </a:lnTo>
                  <a:lnTo>
                    <a:pt x="2908" y="1555"/>
                  </a:lnTo>
                  <a:lnTo>
                    <a:pt x="2918" y="1550"/>
                  </a:lnTo>
                  <a:lnTo>
                    <a:pt x="2922" y="1545"/>
                  </a:lnTo>
                  <a:lnTo>
                    <a:pt x="2927" y="1542"/>
                  </a:lnTo>
                  <a:lnTo>
                    <a:pt x="2931" y="1538"/>
                  </a:lnTo>
                  <a:lnTo>
                    <a:pt x="2934" y="1532"/>
                  </a:lnTo>
                  <a:lnTo>
                    <a:pt x="2938" y="1527"/>
                  </a:lnTo>
                  <a:lnTo>
                    <a:pt x="2941" y="1521"/>
                  </a:lnTo>
                  <a:lnTo>
                    <a:pt x="2943" y="1514"/>
                  </a:lnTo>
                  <a:lnTo>
                    <a:pt x="2945" y="1507"/>
                  </a:lnTo>
                  <a:lnTo>
                    <a:pt x="2951" y="1492"/>
                  </a:lnTo>
                  <a:lnTo>
                    <a:pt x="2956" y="1478"/>
                  </a:lnTo>
                  <a:lnTo>
                    <a:pt x="2962" y="1465"/>
                  </a:lnTo>
                  <a:lnTo>
                    <a:pt x="2969" y="1454"/>
                  </a:lnTo>
                  <a:lnTo>
                    <a:pt x="2977" y="1443"/>
                  </a:lnTo>
                  <a:lnTo>
                    <a:pt x="2984" y="1434"/>
                  </a:lnTo>
                  <a:lnTo>
                    <a:pt x="2992" y="1425"/>
                  </a:lnTo>
                  <a:lnTo>
                    <a:pt x="3001" y="1418"/>
                  </a:lnTo>
                  <a:lnTo>
                    <a:pt x="3015" y="1406"/>
                  </a:lnTo>
                  <a:lnTo>
                    <a:pt x="3028" y="1398"/>
                  </a:lnTo>
                  <a:lnTo>
                    <a:pt x="3037" y="1394"/>
                  </a:lnTo>
                  <a:lnTo>
                    <a:pt x="3040" y="1392"/>
                  </a:lnTo>
                  <a:lnTo>
                    <a:pt x="3048" y="1385"/>
                  </a:lnTo>
                  <a:lnTo>
                    <a:pt x="3069" y="1368"/>
                  </a:lnTo>
                  <a:lnTo>
                    <a:pt x="3085" y="1355"/>
                  </a:lnTo>
                  <a:lnTo>
                    <a:pt x="3100" y="1340"/>
                  </a:lnTo>
                  <a:lnTo>
                    <a:pt x="3117" y="1322"/>
                  </a:lnTo>
                  <a:lnTo>
                    <a:pt x="3135" y="1304"/>
                  </a:lnTo>
                  <a:lnTo>
                    <a:pt x="3151" y="1283"/>
                  </a:lnTo>
                  <a:lnTo>
                    <a:pt x="3167" y="1262"/>
                  </a:lnTo>
                  <a:lnTo>
                    <a:pt x="3174" y="1250"/>
                  </a:lnTo>
                  <a:lnTo>
                    <a:pt x="3181" y="1239"/>
                  </a:lnTo>
                  <a:lnTo>
                    <a:pt x="3188" y="1229"/>
                  </a:lnTo>
                  <a:lnTo>
                    <a:pt x="3193" y="1217"/>
                  </a:lnTo>
                  <a:lnTo>
                    <a:pt x="3198" y="1205"/>
                  </a:lnTo>
                  <a:lnTo>
                    <a:pt x="3202" y="1193"/>
                  </a:lnTo>
                  <a:lnTo>
                    <a:pt x="3205" y="1181"/>
                  </a:lnTo>
                  <a:lnTo>
                    <a:pt x="3207" y="1169"/>
                  </a:lnTo>
                  <a:lnTo>
                    <a:pt x="3209" y="1157"/>
                  </a:lnTo>
                  <a:lnTo>
                    <a:pt x="3210" y="1145"/>
                  </a:lnTo>
                  <a:lnTo>
                    <a:pt x="3209" y="1133"/>
                  </a:lnTo>
                  <a:lnTo>
                    <a:pt x="3206" y="1122"/>
                  </a:lnTo>
                  <a:lnTo>
                    <a:pt x="3201" y="1098"/>
                  </a:lnTo>
                  <a:lnTo>
                    <a:pt x="3199" y="1075"/>
                  </a:lnTo>
                  <a:lnTo>
                    <a:pt x="3198" y="1052"/>
                  </a:lnTo>
                  <a:lnTo>
                    <a:pt x="3198" y="1030"/>
                  </a:lnTo>
                  <a:lnTo>
                    <a:pt x="3200" y="1008"/>
                  </a:lnTo>
                  <a:lnTo>
                    <a:pt x="3203" y="986"/>
                  </a:lnTo>
                  <a:lnTo>
                    <a:pt x="3207" y="965"/>
                  </a:lnTo>
                  <a:lnTo>
                    <a:pt x="3213" y="944"/>
                  </a:lnTo>
                  <a:lnTo>
                    <a:pt x="3224" y="904"/>
                  </a:lnTo>
                  <a:lnTo>
                    <a:pt x="3237" y="866"/>
                  </a:lnTo>
                  <a:lnTo>
                    <a:pt x="3249" y="831"/>
                  </a:lnTo>
                  <a:lnTo>
                    <a:pt x="3258" y="799"/>
                  </a:lnTo>
                  <a:lnTo>
                    <a:pt x="3261" y="791"/>
                  </a:lnTo>
                  <a:lnTo>
                    <a:pt x="3264" y="783"/>
                  </a:lnTo>
                  <a:lnTo>
                    <a:pt x="3267" y="777"/>
                  </a:lnTo>
                  <a:lnTo>
                    <a:pt x="3272" y="769"/>
                  </a:lnTo>
                  <a:lnTo>
                    <a:pt x="3277" y="763"/>
                  </a:lnTo>
                  <a:lnTo>
                    <a:pt x="3284" y="757"/>
                  </a:lnTo>
                  <a:lnTo>
                    <a:pt x="3290" y="751"/>
                  </a:lnTo>
                  <a:lnTo>
                    <a:pt x="3297" y="745"/>
                  </a:lnTo>
                  <a:lnTo>
                    <a:pt x="3313" y="734"/>
                  </a:lnTo>
                  <a:lnTo>
                    <a:pt x="3330" y="725"/>
                  </a:lnTo>
                  <a:lnTo>
                    <a:pt x="3349" y="717"/>
                  </a:lnTo>
                  <a:lnTo>
                    <a:pt x="3369" y="708"/>
                  </a:lnTo>
                  <a:lnTo>
                    <a:pt x="3389" y="702"/>
                  </a:lnTo>
                  <a:lnTo>
                    <a:pt x="3410" y="695"/>
                  </a:lnTo>
                  <a:lnTo>
                    <a:pt x="3429" y="691"/>
                  </a:lnTo>
                  <a:lnTo>
                    <a:pt x="3450" y="685"/>
                  </a:lnTo>
                  <a:lnTo>
                    <a:pt x="3487" y="679"/>
                  </a:lnTo>
                  <a:lnTo>
                    <a:pt x="3519" y="674"/>
                  </a:lnTo>
                  <a:lnTo>
                    <a:pt x="3526" y="672"/>
                  </a:lnTo>
                  <a:lnTo>
                    <a:pt x="3534" y="670"/>
                  </a:lnTo>
                  <a:lnTo>
                    <a:pt x="3540" y="667"/>
                  </a:lnTo>
                  <a:lnTo>
                    <a:pt x="3547" y="665"/>
                  </a:lnTo>
                  <a:lnTo>
                    <a:pt x="3552" y="660"/>
                  </a:lnTo>
                  <a:lnTo>
                    <a:pt x="3558" y="657"/>
                  </a:lnTo>
                  <a:lnTo>
                    <a:pt x="3562" y="653"/>
                  </a:lnTo>
                  <a:lnTo>
                    <a:pt x="3567" y="648"/>
                  </a:lnTo>
                  <a:lnTo>
                    <a:pt x="3573" y="639"/>
                  </a:lnTo>
                  <a:lnTo>
                    <a:pt x="3580" y="629"/>
                  </a:lnTo>
                  <a:lnTo>
                    <a:pt x="3584" y="619"/>
                  </a:lnTo>
                  <a:lnTo>
                    <a:pt x="3586" y="609"/>
                  </a:lnTo>
                  <a:lnTo>
                    <a:pt x="3579" y="591"/>
                  </a:lnTo>
                  <a:lnTo>
                    <a:pt x="3572" y="574"/>
                  </a:lnTo>
                  <a:lnTo>
                    <a:pt x="3566" y="563"/>
                  </a:lnTo>
                  <a:lnTo>
                    <a:pt x="3559" y="554"/>
                  </a:lnTo>
                  <a:lnTo>
                    <a:pt x="3551" y="541"/>
                  </a:lnTo>
                  <a:lnTo>
                    <a:pt x="3543" y="526"/>
                  </a:lnTo>
                  <a:lnTo>
                    <a:pt x="3534" y="508"/>
                  </a:lnTo>
                  <a:lnTo>
                    <a:pt x="3526" y="490"/>
                  </a:lnTo>
                  <a:lnTo>
                    <a:pt x="3518" y="472"/>
                  </a:lnTo>
                  <a:lnTo>
                    <a:pt x="3510" y="458"/>
                  </a:lnTo>
                  <a:lnTo>
                    <a:pt x="3506" y="453"/>
                  </a:lnTo>
                  <a:lnTo>
                    <a:pt x="3501" y="447"/>
                  </a:lnTo>
                  <a:lnTo>
                    <a:pt x="3497" y="444"/>
                  </a:lnTo>
                  <a:lnTo>
                    <a:pt x="3493" y="443"/>
                  </a:lnTo>
                  <a:lnTo>
                    <a:pt x="3480" y="437"/>
                  </a:lnTo>
                  <a:lnTo>
                    <a:pt x="3459" y="429"/>
                  </a:lnTo>
                  <a:lnTo>
                    <a:pt x="3435" y="417"/>
                  </a:lnTo>
                  <a:lnTo>
                    <a:pt x="3408" y="401"/>
                  </a:lnTo>
                  <a:lnTo>
                    <a:pt x="3396" y="393"/>
                  </a:lnTo>
                  <a:lnTo>
                    <a:pt x="3384" y="384"/>
                  </a:lnTo>
                  <a:lnTo>
                    <a:pt x="3373" y="375"/>
                  </a:lnTo>
                  <a:lnTo>
                    <a:pt x="3363" y="367"/>
                  </a:lnTo>
                  <a:lnTo>
                    <a:pt x="3355" y="358"/>
                  </a:lnTo>
                  <a:lnTo>
                    <a:pt x="3351" y="349"/>
                  </a:lnTo>
                  <a:lnTo>
                    <a:pt x="3349" y="344"/>
                  </a:lnTo>
                  <a:lnTo>
                    <a:pt x="3348" y="339"/>
                  </a:lnTo>
                  <a:lnTo>
                    <a:pt x="3348" y="335"/>
                  </a:lnTo>
                  <a:lnTo>
                    <a:pt x="3349" y="332"/>
                  </a:lnTo>
                  <a:lnTo>
                    <a:pt x="3352" y="315"/>
                  </a:lnTo>
                  <a:lnTo>
                    <a:pt x="3354" y="300"/>
                  </a:lnTo>
                  <a:lnTo>
                    <a:pt x="3354" y="294"/>
                  </a:lnTo>
                  <a:lnTo>
                    <a:pt x="3354" y="286"/>
                  </a:lnTo>
                  <a:lnTo>
                    <a:pt x="3354" y="280"/>
                  </a:lnTo>
                  <a:lnTo>
                    <a:pt x="3352" y="274"/>
                  </a:lnTo>
                  <a:lnTo>
                    <a:pt x="3351" y="268"/>
                  </a:lnTo>
                  <a:lnTo>
                    <a:pt x="3348" y="262"/>
                  </a:lnTo>
                  <a:lnTo>
                    <a:pt x="3345" y="258"/>
                  </a:lnTo>
                  <a:lnTo>
                    <a:pt x="3340" y="252"/>
                  </a:lnTo>
                  <a:lnTo>
                    <a:pt x="3336" y="248"/>
                  </a:lnTo>
                  <a:lnTo>
                    <a:pt x="3329" y="244"/>
                  </a:lnTo>
                  <a:lnTo>
                    <a:pt x="3323" y="240"/>
                  </a:lnTo>
                  <a:lnTo>
                    <a:pt x="3315" y="237"/>
                  </a:lnTo>
                  <a:lnTo>
                    <a:pt x="3289" y="225"/>
                  </a:lnTo>
                  <a:lnTo>
                    <a:pt x="3260" y="211"/>
                  </a:lnTo>
                  <a:lnTo>
                    <a:pt x="3234" y="197"/>
                  </a:lnTo>
                  <a:lnTo>
                    <a:pt x="3212" y="184"/>
                  </a:lnTo>
                  <a:lnTo>
                    <a:pt x="3199" y="197"/>
                  </a:lnTo>
                  <a:lnTo>
                    <a:pt x="3186" y="206"/>
                  </a:lnTo>
                  <a:lnTo>
                    <a:pt x="3180" y="209"/>
                  </a:lnTo>
                  <a:lnTo>
                    <a:pt x="3175" y="212"/>
                  </a:lnTo>
                  <a:lnTo>
                    <a:pt x="3170" y="214"/>
                  </a:lnTo>
                  <a:lnTo>
                    <a:pt x="3165" y="215"/>
                  </a:lnTo>
                  <a:lnTo>
                    <a:pt x="3153" y="216"/>
                  </a:lnTo>
                  <a:lnTo>
                    <a:pt x="3142" y="216"/>
                  </a:lnTo>
                  <a:lnTo>
                    <a:pt x="3130" y="216"/>
                  </a:lnTo>
                  <a:lnTo>
                    <a:pt x="3119" y="215"/>
                  </a:lnTo>
                  <a:lnTo>
                    <a:pt x="3099" y="213"/>
                  </a:lnTo>
                  <a:lnTo>
                    <a:pt x="3079" y="208"/>
                  </a:lnTo>
                  <a:lnTo>
                    <a:pt x="3059" y="201"/>
                  </a:lnTo>
                  <a:lnTo>
                    <a:pt x="3042" y="194"/>
                  </a:lnTo>
                  <a:lnTo>
                    <a:pt x="3027" y="186"/>
                  </a:lnTo>
                  <a:lnTo>
                    <a:pt x="3012" y="176"/>
                  </a:lnTo>
                  <a:lnTo>
                    <a:pt x="2999" y="167"/>
                  </a:lnTo>
                  <a:lnTo>
                    <a:pt x="2988" y="159"/>
                  </a:lnTo>
                  <a:lnTo>
                    <a:pt x="2978" y="150"/>
                  </a:lnTo>
                  <a:lnTo>
                    <a:pt x="2969" y="142"/>
                  </a:lnTo>
                  <a:lnTo>
                    <a:pt x="2958" y="130"/>
                  </a:lnTo>
                  <a:lnTo>
                    <a:pt x="2954" y="126"/>
                  </a:lnTo>
                  <a:lnTo>
                    <a:pt x="2945" y="108"/>
                  </a:lnTo>
                  <a:lnTo>
                    <a:pt x="2922" y="67"/>
                  </a:lnTo>
                  <a:lnTo>
                    <a:pt x="2915" y="56"/>
                  </a:lnTo>
                  <a:lnTo>
                    <a:pt x="2907" y="47"/>
                  </a:lnTo>
                  <a:lnTo>
                    <a:pt x="2900" y="38"/>
                  </a:lnTo>
                  <a:lnTo>
                    <a:pt x="2891" y="30"/>
                  </a:lnTo>
                  <a:lnTo>
                    <a:pt x="2883" y="24"/>
                  </a:lnTo>
                  <a:lnTo>
                    <a:pt x="2876" y="21"/>
                  </a:lnTo>
                  <a:lnTo>
                    <a:pt x="2871" y="19"/>
                  </a:lnTo>
                  <a:lnTo>
                    <a:pt x="2868" y="19"/>
                  </a:lnTo>
                  <a:lnTo>
                    <a:pt x="2864" y="19"/>
                  </a:lnTo>
                  <a:lnTo>
                    <a:pt x="2860" y="21"/>
                  </a:lnTo>
                  <a:lnTo>
                    <a:pt x="2844" y="28"/>
                  </a:lnTo>
                  <a:lnTo>
                    <a:pt x="2828" y="39"/>
                  </a:lnTo>
                  <a:lnTo>
                    <a:pt x="2819" y="46"/>
                  </a:lnTo>
                  <a:lnTo>
                    <a:pt x="2810" y="52"/>
                  </a:lnTo>
                  <a:lnTo>
                    <a:pt x="2803" y="60"/>
                  </a:lnTo>
                  <a:lnTo>
                    <a:pt x="2795" y="67"/>
                  </a:lnTo>
                  <a:lnTo>
                    <a:pt x="2787" y="75"/>
                  </a:lnTo>
                  <a:lnTo>
                    <a:pt x="2782" y="84"/>
                  </a:lnTo>
                  <a:lnTo>
                    <a:pt x="2777" y="93"/>
                  </a:lnTo>
                  <a:lnTo>
                    <a:pt x="2772" y="102"/>
                  </a:lnTo>
                  <a:lnTo>
                    <a:pt x="2770" y="112"/>
                  </a:lnTo>
                  <a:lnTo>
                    <a:pt x="2769" y="122"/>
                  </a:lnTo>
                  <a:lnTo>
                    <a:pt x="2769" y="133"/>
                  </a:lnTo>
                  <a:lnTo>
                    <a:pt x="2771" y="142"/>
                  </a:lnTo>
                  <a:lnTo>
                    <a:pt x="2778" y="164"/>
                  </a:lnTo>
                  <a:lnTo>
                    <a:pt x="2783" y="186"/>
                  </a:lnTo>
                  <a:lnTo>
                    <a:pt x="2787" y="209"/>
                  </a:lnTo>
                  <a:lnTo>
                    <a:pt x="2790" y="231"/>
                  </a:lnTo>
                  <a:lnTo>
                    <a:pt x="2790" y="240"/>
                  </a:lnTo>
                  <a:lnTo>
                    <a:pt x="2788" y="250"/>
                  </a:lnTo>
                  <a:lnTo>
                    <a:pt x="2787" y="259"/>
                  </a:lnTo>
                  <a:lnTo>
                    <a:pt x="2785" y="268"/>
                  </a:lnTo>
                  <a:lnTo>
                    <a:pt x="2782" y="275"/>
                  </a:lnTo>
                  <a:lnTo>
                    <a:pt x="2778" y="282"/>
                  </a:lnTo>
                  <a:lnTo>
                    <a:pt x="2772" y="288"/>
                  </a:lnTo>
                  <a:lnTo>
                    <a:pt x="2766" y="293"/>
                  </a:lnTo>
                  <a:lnTo>
                    <a:pt x="2751" y="301"/>
                  </a:lnTo>
                  <a:lnTo>
                    <a:pt x="2740" y="310"/>
                  </a:lnTo>
                  <a:lnTo>
                    <a:pt x="2726" y="318"/>
                  </a:lnTo>
                  <a:lnTo>
                    <a:pt x="2714" y="323"/>
                  </a:lnTo>
                  <a:lnTo>
                    <a:pt x="2708" y="325"/>
                  </a:lnTo>
                  <a:lnTo>
                    <a:pt x="2701" y="325"/>
                  </a:lnTo>
                  <a:lnTo>
                    <a:pt x="2695" y="325"/>
                  </a:lnTo>
                  <a:lnTo>
                    <a:pt x="2687" y="324"/>
                  </a:lnTo>
                  <a:lnTo>
                    <a:pt x="2680" y="321"/>
                  </a:lnTo>
                  <a:lnTo>
                    <a:pt x="2672" y="317"/>
                  </a:lnTo>
                  <a:lnTo>
                    <a:pt x="2663" y="311"/>
                  </a:lnTo>
                  <a:lnTo>
                    <a:pt x="2655" y="304"/>
                  </a:lnTo>
                  <a:lnTo>
                    <a:pt x="2635" y="285"/>
                  </a:lnTo>
                  <a:lnTo>
                    <a:pt x="2615" y="263"/>
                  </a:lnTo>
                  <a:lnTo>
                    <a:pt x="2596" y="239"/>
                  </a:lnTo>
                  <a:lnTo>
                    <a:pt x="2575" y="218"/>
                  </a:lnTo>
                  <a:lnTo>
                    <a:pt x="2565" y="208"/>
                  </a:lnTo>
                  <a:lnTo>
                    <a:pt x="2557" y="199"/>
                  </a:lnTo>
                  <a:lnTo>
                    <a:pt x="2547" y="191"/>
                  </a:lnTo>
                  <a:lnTo>
                    <a:pt x="2537" y="185"/>
                  </a:lnTo>
                  <a:lnTo>
                    <a:pt x="2528" y="181"/>
                  </a:lnTo>
                  <a:lnTo>
                    <a:pt x="2521" y="178"/>
                  </a:lnTo>
                  <a:lnTo>
                    <a:pt x="2516" y="178"/>
                  </a:lnTo>
                  <a:lnTo>
                    <a:pt x="2512" y="178"/>
                  </a:lnTo>
                  <a:lnTo>
                    <a:pt x="2509" y="179"/>
                  </a:lnTo>
                  <a:lnTo>
                    <a:pt x="2504" y="182"/>
                  </a:lnTo>
                  <a:lnTo>
                    <a:pt x="2498" y="186"/>
                  </a:lnTo>
                  <a:lnTo>
                    <a:pt x="2490" y="191"/>
                  </a:lnTo>
                  <a:lnTo>
                    <a:pt x="2484" y="198"/>
                  </a:lnTo>
                  <a:lnTo>
                    <a:pt x="2478" y="204"/>
                  </a:lnTo>
                  <a:lnTo>
                    <a:pt x="2466" y="220"/>
                  </a:lnTo>
                  <a:lnTo>
                    <a:pt x="2454" y="236"/>
                  </a:lnTo>
                  <a:lnTo>
                    <a:pt x="2445" y="253"/>
                  </a:lnTo>
                  <a:lnTo>
                    <a:pt x="2436" y="271"/>
                  </a:lnTo>
                  <a:lnTo>
                    <a:pt x="2428" y="288"/>
                  </a:lnTo>
                  <a:lnTo>
                    <a:pt x="2422" y="304"/>
                  </a:lnTo>
                  <a:lnTo>
                    <a:pt x="2417" y="311"/>
                  </a:lnTo>
                  <a:lnTo>
                    <a:pt x="2412" y="319"/>
                  </a:lnTo>
                  <a:lnTo>
                    <a:pt x="2405" y="327"/>
                  </a:lnTo>
                  <a:lnTo>
                    <a:pt x="2398" y="335"/>
                  </a:lnTo>
                  <a:lnTo>
                    <a:pt x="2389" y="343"/>
                  </a:lnTo>
                  <a:lnTo>
                    <a:pt x="2379" y="349"/>
                  </a:lnTo>
                  <a:lnTo>
                    <a:pt x="2370" y="356"/>
                  </a:lnTo>
                  <a:lnTo>
                    <a:pt x="2359" y="361"/>
                  </a:lnTo>
                  <a:lnTo>
                    <a:pt x="2349" y="366"/>
                  </a:lnTo>
                  <a:lnTo>
                    <a:pt x="2338" y="369"/>
                  </a:lnTo>
                  <a:lnTo>
                    <a:pt x="2328" y="370"/>
                  </a:lnTo>
                  <a:lnTo>
                    <a:pt x="2318" y="370"/>
                  </a:lnTo>
                  <a:lnTo>
                    <a:pt x="2314" y="369"/>
                  </a:lnTo>
                  <a:lnTo>
                    <a:pt x="2310" y="368"/>
                  </a:lnTo>
                  <a:lnTo>
                    <a:pt x="2305" y="366"/>
                  </a:lnTo>
                  <a:lnTo>
                    <a:pt x="2301" y="363"/>
                  </a:lnTo>
                  <a:lnTo>
                    <a:pt x="2298" y="361"/>
                  </a:lnTo>
                  <a:lnTo>
                    <a:pt x="2294" y="357"/>
                  </a:lnTo>
                  <a:lnTo>
                    <a:pt x="2291" y="352"/>
                  </a:lnTo>
                  <a:lnTo>
                    <a:pt x="2288" y="348"/>
                  </a:lnTo>
                  <a:lnTo>
                    <a:pt x="2284" y="337"/>
                  </a:lnTo>
                  <a:lnTo>
                    <a:pt x="2279" y="325"/>
                  </a:lnTo>
                  <a:lnTo>
                    <a:pt x="2275" y="313"/>
                  </a:lnTo>
                  <a:lnTo>
                    <a:pt x="2270" y="300"/>
                  </a:lnTo>
                  <a:lnTo>
                    <a:pt x="2264" y="274"/>
                  </a:lnTo>
                  <a:lnTo>
                    <a:pt x="2260" y="247"/>
                  </a:lnTo>
                  <a:lnTo>
                    <a:pt x="2256" y="222"/>
                  </a:lnTo>
                  <a:lnTo>
                    <a:pt x="2254" y="198"/>
                  </a:lnTo>
                  <a:lnTo>
                    <a:pt x="2254" y="176"/>
                  </a:lnTo>
                  <a:lnTo>
                    <a:pt x="2255" y="160"/>
                  </a:lnTo>
                  <a:lnTo>
                    <a:pt x="2255" y="152"/>
                  </a:lnTo>
                  <a:lnTo>
                    <a:pt x="2254" y="145"/>
                  </a:lnTo>
                  <a:lnTo>
                    <a:pt x="2251" y="138"/>
                  </a:lnTo>
                  <a:lnTo>
                    <a:pt x="2247" y="130"/>
                  </a:lnTo>
                  <a:lnTo>
                    <a:pt x="2241" y="124"/>
                  </a:lnTo>
                  <a:lnTo>
                    <a:pt x="2235" y="117"/>
                  </a:lnTo>
                  <a:lnTo>
                    <a:pt x="2227" y="112"/>
                  </a:lnTo>
                  <a:lnTo>
                    <a:pt x="2219" y="105"/>
                  </a:lnTo>
                  <a:lnTo>
                    <a:pt x="2211" y="101"/>
                  </a:lnTo>
                  <a:lnTo>
                    <a:pt x="2202" y="96"/>
                  </a:lnTo>
                  <a:lnTo>
                    <a:pt x="2192" y="91"/>
                  </a:lnTo>
                  <a:lnTo>
                    <a:pt x="2183" y="88"/>
                  </a:lnTo>
                  <a:lnTo>
                    <a:pt x="2175" y="86"/>
                  </a:lnTo>
                  <a:lnTo>
                    <a:pt x="2166" y="84"/>
                  </a:lnTo>
                  <a:lnTo>
                    <a:pt x="2157" y="83"/>
                  </a:lnTo>
                  <a:lnTo>
                    <a:pt x="2150" y="82"/>
                  </a:lnTo>
                  <a:lnTo>
                    <a:pt x="2142" y="82"/>
                  </a:lnTo>
                  <a:lnTo>
                    <a:pt x="2132" y="79"/>
                  </a:lnTo>
                  <a:lnTo>
                    <a:pt x="2121" y="77"/>
                  </a:lnTo>
                  <a:lnTo>
                    <a:pt x="2109" y="75"/>
                  </a:lnTo>
                  <a:lnTo>
                    <a:pt x="2083" y="67"/>
                  </a:lnTo>
                  <a:lnTo>
                    <a:pt x="2055" y="60"/>
                  </a:lnTo>
                  <a:lnTo>
                    <a:pt x="2028" y="51"/>
                  </a:lnTo>
                  <a:lnTo>
                    <a:pt x="2002" y="45"/>
                  </a:lnTo>
                  <a:lnTo>
                    <a:pt x="1990" y="41"/>
                  </a:lnTo>
                  <a:lnTo>
                    <a:pt x="1979" y="39"/>
                  </a:lnTo>
                  <a:lnTo>
                    <a:pt x="1969" y="38"/>
                  </a:lnTo>
                  <a:lnTo>
                    <a:pt x="1961" y="37"/>
                  </a:lnTo>
                  <a:lnTo>
                    <a:pt x="1923" y="36"/>
                  </a:lnTo>
                  <a:lnTo>
                    <a:pt x="1877" y="31"/>
                  </a:lnTo>
                  <a:lnTo>
                    <a:pt x="1838" y="28"/>
                  </a:lnTo>
                  <a:lnTo>
                    <a:pt x="1822" y="26"/>
                  </a:lnTo>
                  <a:lnTo>
                    <a:pt x="1818" y="18"/>
                  </a:lnTo>
                  <a:lnTo>
                    <a:pt x="180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69"/>
            <p:cNvSpPr>
              <a:spLocks noChangeAspect="1"/>
            </p:cNvSpPr>
            <p:nvPr/>
          </p:nvSpPr>
          <p:spPr bwMode="auto">
            <a:xfrm>
              <a:off x="4811" y="2330"/>
              <a:ext cx="475" cy="391"/>
            </a:xfrm>
            <a:custGeom>
              <a:avLst/>
              <a:gdLst>
                <a:gd name="T0" fmla="*/ 0 w 3586"/>
                <a:gd name="T1" fmla="*/ 0 h 2780"/>
                <a:gd name="T2" fmla="*/ 0 w 3586"/>
                <a:gd name="T3" fmla="*/ 0 h 2780"/>
                <a:gd name="T4" fmla="*/ 0 w 3586"/>
                <a:gd name="T5" fmla="*/ 0 h 2780"/>
                <a:gd name="T6" fmla="*/ 0 w 3586"/>
                <a:gd name="T7" fmla="*/ 0 h 2780"/>
                <a:gd name="T8" fmla="*/ 0 w 3586"/>
                <a:gd name="T9" fmla="*/ 0 h 2780"/>
                <a:gd name="T10" fmla="*/ 0 w 3586"/>
                <a:gd name="T11" fmla="*/ 0 h 2780"/>
                <a:gd name="T12" fmla="*/ 0 w 3586"/>
                <a:gd name="T13" fmla="*/ 0 h 2780"/>
                <a:gd name="T14" fmla="*/ 0 w 3586"/>
                <a:gd name="T15" fmla="*/ 0 h 2780"/>
                <a:gd name="T16" fmla="*/ 0 w 3586"/>
                <a:gd name="T17" fmla="*/ 0 h 2780"/>
                <a:gd name="T18" fmla="*/ 0 w 3586"/>
                <a:gd name="T19" fmla="*/ 0 h 2780"/>
                <a:gd name="T20" fmla="*/ 0 w 3586"/>
                <a:gd name="T21" fmla="*/ 0 h 2780"/>
                <a:gd name="T22" fmla="*/ 0 w 3586"/>
                <a:gd name="T23" fmla="*/ 0 h 2780"/>
                <a:gd name="T24" fmla="*/ 0 w 3586"/>
                <a:gd name="T25" fmla="*/ 0 h 2780"/>
                <a:gd name="T26" fmla="*/ 0 w 3586"/>
                <a:gd name="T27" fmla="*/ 0 h 2780"/>
                <a:gd name="T28" fmla="*/ 0 w 3586"/>
                <a:gd name="T29" fmla="*/ 0 h 2780"/>
                <a:gd name="T30" fmla="*/ 0 w 3586"/>
                <a:gd name="T31" fmla="*/ 0 h 2780"/>
                <a:gd name="T32" fmla="*/ 0 w 3586"/>
                <a:gd name="T33" fmla="*/ 0 h 2780"/>
                <a:gd name="T34" fmla="*/ 0 w 3586"/>
                <a:gd name="T35" fmla="*/ 0 h 2780"/>
                <a:gd name="T36" fmla="*/ 0 w 3586"/>
                <a:gd name="T37" fmla="*/ 0 h 2780"/>
                <a:gd name="T38" fmla="*/ 0 w 3586"/>
                <a:gd name="T39" fmla="*/ 0 h 2780"/>
                <a:gd name="T40" fmla="*/ 0 w 3586"/>
                <a:gd name="T41" fmla="*/ 0 h 2780"/>
                <a:gd name="T42" fmla="*/ 0 w 3586"/>
                <a:gd name="T43" fmla="*/ 0 h 2780"/>
                <a:gd name="T44" fmla="*/ 0 w 3586"/>
                <a:gd name="T45" fmla="*/ 0 h 2780"/>
                <a:gd name="T46" fmla="*/ 0 w 3586"/>
                <a:gd name="T47" fmla="*/ 0 h 2780"/>
                <a:gd name="T48" fmla="*/ 0 w 3586"/>
                <a:gd name="T49" fmla="*/ 0 h 2780"/>
                <a:gd name="T50" fmla="*/ 0 w 3586"/>
                <a:gd name="T51" fmla="*/ 0 h 2780"/>
                <a:gd name="T52" fmla="*/ 0 w 3586"/>
                <a:gd name="T53" fmla="*/ 0 h 2780"/>
                <a:gd name="T54" fmla="*/ 0 w 3586"/>
                <a:gd name="T55" fmla="*/ 0 h 2780"/>
                <a:gd name="T56" fmla="*/ 0 w 3586"/>
                <a:gd name="T57" fmla="*/ 0 h 2780"/>
                <a:gd name="T58" fmla="*/ 0 w 3586"/>
                <a:gd name="T59" fmla="*/ 0 h 2780"/>
                <a:gd name="T60" fmla="*/ 0 w 3586"/>
                <a:gd name="T61" fmla="*/ 0 h 2780"/>
                <a:gd name="T62" fmla="*/ 0 w 3586"/>
                <a:gd name="T63" fmla="*/ 0 h 2780"/>
                <a:gd name="T64" fmla="*/ 0 w 3586"/>
                <a:gd name="T65" fmla="*/ 0 h 2780"/>
                <a:gd name="T66" fmla="*/ 0 w 3586"/>
                <a:gd name="T67" fmla="*/ 0 h 2780"/>
                <a:gd name="T68" fmla="*/ 0 w 3586"/>
                <a:gd name="T69" fmla="*/ 0 h 2780"/>
                <a:gd name="T70" fmla="*/ 0 w 3586"/>
                <a:gd name="T71" fmla="*/ 0 h 2780"/>
                <a:gd name="T72" fmla="*/ 0 w 3586"/>
                <a:gd name="T73" fmla="*/ 0 h 2780"/>
                <a:gd name="T74" fmla="*/ 0 w 3586"/>
                <a:gd name="T75" fmla="*/ 0 h 2780"/>
                <a:gd name="T76" fmla="*/ 0 w 3586"/>
                <a:gd name="T77" fmla="*/ 0 h 2780"/>
                <a:gd name="T78" fmla="*/ 0 w 3586"/>
                <a:gd name="T79" fmla="*/ 0 h 2780"/>
                <a:gd name="T80" fmla="*/ 0 w 3586"/>
                <a:gd name="T81" fmla="*/ 0 h 2780"/>
                <a:gd name="T82" fmla="*/ 0 w 3586"/>
                <a:gd name="T83" fmla="*/ 0 h 2780"/>
                <a:gd name="T84" fmla="*/ 0 w 3586"/>
                <a:gd name="T85" fmla="*/ 0 h 2780"/>
                <a:gd name="T86" fmla="*/ 0 w 3586"/>
                <a:gd name="T87" fmla="*/ 0 h 2780"/>
                <a:gd name="T88" fmla="*/ 0 w 3586"/>
                <a:gd name="T89" fmla="*/ 0 h 2780"/>
                <a:gd name="T90" fmla="*/ 0 w 3586"/>
                <a:gd name="T91" fmla="*/ 0 h 2780"/>
                <a:gd name="T92" fmla="*/ 0 w 3586"/>
                <a:gd name="T93" fmla="*/ 0 h 2780"/>
                <a:gd name="T94" fmla="*/ 0 w 3586"/>
                <a:gd name="T95" fmla="*/ 0 h 2780"/>
                <a:gd name="T96" fmla="*/ 0 w 3586"/>
                <a:gd name="T97" fmla="*/ 0 h 2780"/>
                <a:gd name="T98" fmla="*/ 0 w 3586"/>
                <a:gd name="T99" fmla="*/ 0 h 2780"/>
                <a:gd name="T100" fmla="*/ 0 w 3586"/>
                <a:gd name="T101" fmla="*/ 0 h 2780"/>
                <a:gd name="T102" fmla="*/ 0 w 3586"/>
                <a:gd name="T103" fmla="*/ 0 h 2780"/>
                <a:gd name="T104" fmla="*/ 0 w 3586"/>
                <a:gd name="T105" fmla="*/ 0 h 2780"/>
                <a:gd name="T106" fmla="*/ 0 w 3586"/>
                <a:gd name="T107" fmla="*/ 0 h 2780"/>
                <a:gd name="T108" fmla="*/ 0 w 3586"/>
                <a:gd name="T109" fmla="*/ 0 h 2780"/>
                <a:gd name="T110" fmla="*/ 0 w 3586"/>
                <a:gd name="T111" fmla="*/ 0 h 2780"/>
                <a:gd name="T112" fmla="*/ 0 w 3586"/>
                <a:gd name="T113" fmla="*/ 0 h 2780"/>
                <a:gd name="T114" fmla="*/ 0 w 3586"/>
                <a:gd name="T115" fmla="*/ 0 h 2780"/>
                <a:gd name="T116" fmla="*/ 0 w 3586"/>
                <a:gd name="T117" fmla="*/ 0 h 27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86"/>
                <a:gd name="T178" fmla="*/ 0 h 2780"/>
                <a:gd name="T179" fmla="*/ 3586 w 3586"/>
                <a:gd name="T180" fmla="*/ 2780 h 27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86" h="2780">
                  <a:moveTo>
                    <a:pt x="1808" y="0"/>
                  </a:moveTo>
                  <a:lnTo>
                    <a:pt x="1792" y="15"/>
                  </a:lnTo>
                  <a:lnTo>
                    <a:pt x="1775" y="30"/>
                  </a:lnTo>
                  <a:lnTo>
                    <a:pt x="1758" y="45"/>
                  </a:lnTo>
                  <a:lnTo>
                    <a:pt x="1739" y="58"/>
                  </a:lnTo>
                  <a:lnTo>
                    <a:pt x="1722" y="68"/>
                  </a:lnTo>
                  <a:lnTo>
                    <a:pt x="1703" y="78"/>
                  </a:lnTo>
                  <a:lnTo>
                    <a:pt x="1694" y="83"/>
                  </a:lnTo>
                  <a:lnTo>
                    <a:pt x="1684" y="86"/>
                  </a:lnTo>
                  <a:lnTo>
                    <a:pt x="1675" y="89"/>
                  </a:lnTo>
                  <a:lnTo>
                    <a:pt x="1665" y="91"/>
                  </a:lnTo>
                  <a:lnTo>
                    <a:pt x="1641" y="97"/>
                  </a:lnTo>
                  <a:lnTo>
                    <a:pt x="1618" y="104"/>
                  </a:lnTo>
                  <a:lnTo>
                    <a:pt x="1594" y="113"/>
                  </a:lnTo>
                  <a:lnTo>
                    <a:pt x="1569" y="122"/>
                  </a:lnTo>
                  <a:lnTo>
                    <a:pt x="1521" y="144"/>
                  </a:lnTo>
                  <a:lnTo>
                    <a:pt x="1476" y="165"/>
                  </a:lnTo>
                  <a:lnTo>
                    <a:pt x="1436" y="186"/>
                  </a:lnTo>
                  <a:lnTo>
                    <a:pt x="1405" y="203"/>
                  </a:lnTo>
                  <a:lnTo>
                    <a:pt x="1385" y="215"/>
                  </a:lnTo>
                  <a:lnTo>
                    <a:pt x="1377" y="220"/>
                  </a:lnTo>
                  <a:lnTo>
                    <a:pt x="1374" y="222"/>
                  </a:lnTo>
                  <a:lnTo>
                    <a:pt x="1366" y="230"/>
                  </a:lnTo>
                  <a:lnTo>
                    <a:pt x="1355" y="243"/>
                  </a:lnTo>
                  <a:lnTo>
                    <a:pt x="1343" y="259"/>
                  </a:lnTo>
                  <a:lnTo>
                    <a:pt x="1337" y="269"/>
                  </a:lnTo>
                  <a:lnTo>
                    <a:pt x="1330" y="280"/>
                  </a:lnTo>
                  <a:lnTo>
                    <a:pt x="1325" y="290"/>
                  </a:lnTo>
                  <a:lnTo>
                    <a:pt x="1320" y="304"/>
                  </a:lnTo>
                  <a:lnTo>
                    <a:pt x="1317" y="317"/>
                  </a:lnTo>
                  <a:lnTo>
                    <a:pt x="1314" y="331"/>
                  </a:lnTo>
                  <a:lnTo>
                    <a:pt x="1313" y="345"/>
                  </a:lnTo>
                  <a:lnTo>
                    <a:pt x="1313" y="360"/>
                  </a:lnTo>
                  <a:lnTo>
                    <a:pt x="1317" y="392"/>
                  </a:lnTo>
                  <a:lnTo>
                    <a:pt x="1324" y="424"/>
                  </a:lnTo>
                  <a:lnTo>
                    <a:pt x="1329" y="456"/>
                  </a:lnTo>
                  <a:lnTo>
                    <a:pt x="1333" y="486"/>
                  </a:lnTo>
                  <a:lnTo>
                    <a:pt x="1333" y="500"/>
                  </a:lnTo>
                  <a:lnTo>
                    <a:pt x="1332" y="515"/>
                  </a:lnTo>
                  <a:lnTo>
                    <a:pt x="1329" y="528"/>
                  </a:lnTo>
                  <a:lnTo>
                    <a:pt x="1325" y="540"/>
                  </a:lnTo>
                  <a:lnTo>
                    <a:pt x="1321" y="545"/>
                  </a:lnTo>
                  <a:lnTo>
                    <a:pt x="1318" y="551"/>
                  </a:lnTo>
                  <a:lnTo>
                    <a:pt x="1314" y="556"/>
                  </a:lnTo>
                  <a:lnTo>
                    <a:pt x="1308" y="561"/>
                  </a:lnTo>
                  <a:lnTo>
                    <a:pt x="1303" y="566"/>
                  </a:lnTo>
                  <a:lnTo>
                    <a:pt x="1296" y="570"/>
                  </a:lnTo>
                  <a:lnTo>
                    <a:pt x="1289" y="574"/>
                  </a:lnTo>
                  <a:lnTo>
                    <a:pt x="1281" y="578"/>
                  </a:lnTo>
                  <a:lnTo>
                    <a:pt x="1264" y="586"/>
                  </a:lnTo>
                  <a:lnTo>
                    <a:pt x="1244" y="595"/>
                  </a:lnTo>
                  <a:lnTo>
                    <a:pt x="1225" y="606"/>
                  </a:lnTo>
                  <a:lnTo>
                    <a:pt x="1204" y="617"/>
                  </a:lnTo>
                  <a:lnTo>
                    <a:pt x="1163" y="642"/>
                  </a:lnTo>
                  <a:lnTo>
                    <a:pt x="1122" y="666"/>
                  </a:lnTo>
                  <a:lnTo>
                    <a:pt x="1086" y="689"/>
                  </a:lnTo>
                  <a:lnTo>
                    <a:pt x="1058" y="707"/>
                  </a:lnTo>
                  <a:lnTo>
                    <a:pt x="1039" y="720"/>
                  </a:lnTo>
                  <a:lnTo>
                    <a:pt x="1031" y="726"/>
                  </a:lnTo>
                  <a:lnTo>
                    <a:pt x="1018" y="737"/>
                  </a:lnTo>
                  <a:lnTo>
                    <a:pt x="988" y="765"/>
                  </a:lnTo>
                  <a:lnTo>
                    <a:pt x="980" y="775"/>
                  </a:lnTo>
                  <a:lnTo>
                    <a:pt x="971" y="785"/>
                  </a:lnTo>
                  <a:lnTo>
                    <a:pt x="963" y="795"/>
                  </a:lnTo>
                  <a:lnTo>
                    <a:pt x="956" y="806"/>
                  </a:lnTo>
                  <a:lnTo>
                    <a:pt x="949" y="818"/>
                  </a:lnTo>
                  <a:lnTo>
                    <a:pt x="943" y="829"/>
                  </a:lnTo>
                  <a:lnTo>
                    <a:pt x="938" y="841"/>
                  </a:lnTo>
                  <a:lnTo>
                    <a:pt x="935" y="853"/>
                  </a:lnTo>
                  <a:lnTo>
                    <a:pt x="932" y="865"/>
                  </a:lnTo>
                  <a:lnTo>
                    <a:pt x="929" y="876"/>
                  </a:lnTo>
                  <a:lnTo>
                    <a:pt x="923" y="887"/>
                  </a:lnTo>
                  <a:lnTo>
                    <a:pt x="918" y="897"/>
                  </a:lnTo>
                  <a:lnTo>
                    <a:pt x="910" y="905"/>
                  </a:lnTo>
                  <a:lnTo>
                    <a:pt x="903" y="913"/>
                  </a:lnTo>
                  <a:lnTo>
                    <a:pt x="895" y="921"/>
                  </a:lnTo>
                  <a:lnTo>
                    <a:pt x="886" y="927"/>
                  </a:lnTo>
                  <a:lnTo>
                    <a:pt x="877" y="933"/>
                  </a:lnTo>
                  <a:lnTo>
                    <a:pt x="869" y="937"/>
                  </a:lnTo>
                  <a:lnTo>
                    <a:pt x="859" y="941"/>
                  </a:lnTo>
                  <a:lnTo>
                    <a:pt x="850" y="943"/>
                  </a:lnTo>
                  <a:lnTo>
                    <a:pt x="840" y="946"/>
                  </a:lnTo>
                  <a:lnTo>
                    <a:pt x="832" y="946"/>
                  </a:lnTo>
                  <a:lnTo>
                    <a:pt x="822" y="944"/>
                  </a:lnTo>
                  <a:lnTo>
                    <a:pt x="813" y="943"/>
                  </a:lnTo>
                  <a:lnTo>
                    <a:pt x="796" y="939"/>
                  </a:lnTo>
                  <a:lnTo>
                    <a:pt x="777" y="936"/>
                  </a:lnTo>
                  <a:lnTo>
                    <a:pt x="768" y="935"/>
                  </a:lnTo>
                  <a:lnTo>
                    <a:pt x="758" y="935"/>
                  </a:lnTo>
                  <a:lnTo>
                    <a:pt x="749" y="935"/>
                  </a:lnTo>
                  <a:lnTo>
                    <a:pt x="739" y="936"/>
                  </a:lnTo>
                  <a:lnTo>
                    <a:pt x="731" y="938"/>
                  </a:lnTo>
                  <a:lnTo>
                    <a:pt x="721" y="940"/>
                  </a:lnTo>
                  <a:lnTo>
                    <a:pt x="713" y="944"/>
                  </a:lnTo>
                  <a:lnTo>
                    <a:pt x="704" y="950"/>
                  </a:lnTo>
                  <a:lnTo>
                    <a:pt x="697" y="955"/>
                  </a:lnTo>
                  <a:lnTo>
                    <a:pt x="690" y="963"/>
                  </a:lnTo>
                  <a:lnTo>
                    <a:pt x="685" y="972"/>
                  </a:lnTo>
                  <a:lnTo>
                    <a:pt x="679" y="981"/>
                  </a:lnTo>
                  <a:lnTo>
                    <a:pt x="671" y="1001"/>
                  </a:lnTo>
                  <a:lnTo>
                    <a:pt x="663" y="1021"/>
                  </a:lnTo>
                  <a:lnTo>
                    <a:pt x="660" y="1030"/>
                  </a:lnTo>
                  <a:lnTo>
                    <a:pt x="658" y="1040"/>
                  </a:lnTo>
                  <a:lnTo>
                    <a:pt x="657" y="1052"/>
                  </a:lnTo>
                  <a:lnTo>
                    <a:pt x="655" y="1065"/>
                  </a:lnTo>
                  <a:lnTo>
                    <a:pt x="657" y="1081"/>
                  </a:lnTo>
                  <a:lnTo>
                    <a:pt x="658" y="1098"/>
                  </a:lnTo>
                  <a:lnTo>
                    <a:pt x="659" y="1118"/>
                  </a:lnTo>
                  <a:lnTo>
                    <a:pt x="662" y="1140"/>
                  </a:lnTo>
                  <a:lnTo>
                    <a:pt x="672" y="1197"/>
                  </a:lnTo>
                  <a:lnTo>
                    <a:pt x="686" y="1270"/>
                  </a:lnTo>
                  <a:lnTo>
                    <a:pt x="694" y="1310"/>
                  </a:lnTo>
                  <a:lnTo>
                    <a:pt x="699" y="1348"/>
                  </a:lnTo>
                  <a:lnTo>
                    <a:pt x="703" y="1385"/>
                  </a:lnTo>
                  <a:lnTo>
                    <a:pt x="707" y="1420"/>
                  </a:lnTo>
                  <a:lnTo>
                    <a:pt x="709" y="1454"/>
                  </a:lnTo>
                  <a:lnTo>
                    <a:pt x="710" y="1485"/>
                  </a:lnTo>
                  <a:lnTo>
                    <a:pt x="710" y="1514"/>
                  </a:lnTo>
                  <a:lnTo>
                    <a:pt x="709" y="1540"/>
                  </a:lnTo>
                  <a:lnTo>
                    <a:pt x="707" y="1585"/>
                  </a:lnTo>
                  <a:lnTo>
                    <a:pt x="702" y="1619"/>
                  </a:lnTo>
                  <a:lnTo>
                    <a:pt x="700" y="1640"/>
                  </a:lnTo>
                  <a:lnTo>
                    <a:pt x="698" y="1647"/>
                  </a:lnTo>
                  <a:lnTo>
                    <a:pt x="695" y="1649"/>
                  </a:lnTo>
                  <a:lnTo>
                    <a:pt x="685" y="1653"/>
                  </a:lnTo>
                  <a:lnTo>
                    <a:pt x="671" y="1657"/>
                  </a:lnTo>
                  <a:lnTo>
                    <a:pt x="654" y="1661"/>
                  </a:lnTo>
                  <a:lnTo>
                    <a:pt x="646" y="1663"/>
                  </a:lnTo>
                  <a:lnTo>
                    <a:pt x="637" y="1663"/>
                  </a:lnTo>
                  <a:lnTo>
                    <a:pt x="628" y="1663"/>
                  </a:lnTo>
                  <a:lnTo>
                    <a:pt x="620" y="1661"/>
                  </a:lnTo>
                  <a:lnTo>
                    <a:pt x="613" y="1658"/>
                  </a:lnTo>
                  <a:lnTo>
                    <a:pt x="605" y="1654"/>
                  </a:lnTo>
                  <a:lnTo>
                    <a:pt x="600" y="1649"/>
                  </a:lnTo>
                  <a:lnTo>
                    <a:pt x="596" y="1641"/>
                  </a:lnTo>
                  <a:lnTo>
                    <a:pt x="587" y="1619"/>
                  </a:lnTo>
                  <a:lnTo>
                    <a:pt x="574" y="1588"/>
                  </a:lnTo>
                  <a:lnTo>
                    <a:pt x="560" y="1552"/>
                  </a:lnTo>
                  <a:lnTo>
                    <a:pt x="543" y="1514"/>
                  </a:lnTo>
                  <a:lnTo>
                    <a:pt x="526" y="1478"/>
                  </a:lnTo>
                  <a:lnTo>
                    <a:pt x="510" y="1446"/>
                  </a:lnTo>
                  <a:lnTo>
                    <a:pt x="502" y="1433"/>
                  </a:lnTo>
                  <a:lnTo>
                    <a:pt x="494" y="1422"/>
                  </a:lnTo>
                  <a:lnTo>
                    <a:pt x="487" y="1415"/>
                  </a:lnTo>
                  <a:lnTo>
                    <a:pt x="480" y="1410"/>
                  </a:lnTo>
                  <a:lnTo>
                    <a:pt x="475" y="1407"/>
                  </a:lnTo>
                  <a:lnTo>
                    <a:pt x="468" y="1403"/>
                  </a:lnTo>
                  <a:lnTo>
                    <a:pt x="462" y="1396"/>
                  </a:lnTo>
                  <a:lnTo>
                    <a:pt x="455" y="1388"/>
                  </a:lnTo>
                  <a:lnTo>
                    <a:pt x="442" y="1371"/>
                  </a:lnTo>
                  <a:lnTo>
                    <a:pt x="427" y="1354"/>
                  </a:lnTo>
                  <a:lnTo>
                    <a:pt x="419" y="1345"/>
                  </a:lnTo>
                  <a:lnTo>
                    <a:pt x="412" y="1337"/>
                  </a:lnTo>
                  <a:lnTo>
                    <a:pt x="403" y="1331"/>
                  </a:lnTo>
                  <a:lnTo>
                    <a:pt x="395" y="1325"/>
                  </a:lnTo>
                  <a:lnTo>
                    <a:pt x="387" y="1321"/>
                  </a:lnTo>
                  <a:lnTo>
                    <a:pt x="378" y="1319"/>
                  </a:lnTo>
                  <a:lnTo>
                    <a:pt x="374" y="1319"/>
                  </a:lnTo>
                  <a:lnTo>
                    <a:pt x="368" y="1319"/>
                  </a:lnTo>
                  <a:lnTo>
                    <a:pt x="364" y="1320"/>
                  </a:lnTo>
                  <a:lnTo>
                    <a:pt x="359" y="1321"/>
                  </a:lnTo>
                  <a:lnTo>
                    <a:pt x="339" y="1329"/>
                  </a:lnTo>
                  <a:lnTo>
                    <a:pt x="319" y="1336"/>
                  </a:lnTo>
                  <a:lnTo>
                    <a:pt x="299" y="1344"/>
                  </a:lnTo>
                  <a:lnTo>
                    <a:pt x="281" y="1354"/>
                  </a:lnTo>
                  <a:lnTo>
                    <a:pt x="273" y="1359"/>
                  </a:lnTo>
                  <a:lnTo>
                    <a:pt x="267" y="1365"/>
                  </a:lnTo>
                  <a:lnTo>
                    <a:pt x="262" y="1371"/>
                  </a:lnTo>
                  <a:lnTo>
                    <a:pt x="257" y="1378"/>
                  </a:lnTo>
                  <a:lnTo>
                    <a:pt x="255" y="1385"/>
                  </a:lnTo>
                  <a:lnTo>
                    <a:pt x="254" y="1393"/>
                  </a:lnTo>
                  <a:lnTo>
                    <a:pt x="254" y="1402"/>
                  </a:lnTo>
                  <a:lnTo>
                    <a:pt x="256" y="1410"/>
                  </a:lnTo>
                  <a:lnTo>
                    <a:pt x="268" y="1441"/>
                  </a:lnTo>
                  <a:lnTo>
                    <a:pt x="277" y="1461"/>
                  </a:lnTo>
                  <a:lnTo>
                    <a:pt x="283" y="1472"/>
                  </a:lnTo>
                  <a:lnTo>
                    <a:pt x="292" y="1485"/>
                  </a:lnTo>
                  <a:lnTo>
                    <a:pt x="304" y="1503"/>
                  </a:lnTo>
                  <a:lnTo>
                    <a:pt x="320" y="1526"/>
                  </a:lnTo>
                  <a:lnTo>
                    <a:pt x="339" y="1551"/>
                  </a:lnTo>
                  <a:lnTo>
                    <a:pt x="354" y="1575"/>
                  </a:lnTo>
                  <a:lnTo>
                    <a:pt x="367" y="1596"/>
                  </a:lnTo>
                  <a:lnTo>
                    <a:pt x="378" y="1616"/>
                  </a:lnTo>
                  <a:lnTo>
                    <a:pt x="381" y="1626"/>
                  </a:lnTo>
                  <a:lnTo>
                    <a:pt x="386" y="1636"/>
                  </a:lnTo>
                  <a:lnTo>
                    <a:pt x="388" y="1645"/>
                  </a:lnTo>
                  <a:lnTo>
                    <a:pt x="390" y="1654"/>
                  </a:lnTo>
                  <a:lnTo>
                    <a:pt x="391" y="1664"/>
                  </a:lnTo>
                  <a:lnTo>
                    <a:pt x="392" y="1674"/>
                  </a:lnTo>
                  <a:lnTo>
                    <a:pt x="392" y="1682"/>
                  </a:lnTo>
                  <a:lnTo>
                    <a:pt x="391" y="1692"/>
                  </a:lnTo>
                  <a:lnTo>
                    <a:pt x="389" y="1715"/>
                  </a:lnTo>
                  <a:lnTo>
                    <a:pt x="388" y="1744"/>
                  </a:lnTo>
                  <a:lnTo>
                    <a:pt x="387" y="1778"/>
                  </a:lnTo>
                  <a:lnTo>
                    <a:pt x="386" y="1811"/>
                  </a:lnTo>
                  <a:lnTo>
                    <a:pt x="384" y="1841"/>
                  </a:lnTo>
                  <a:lnTo>
                    <a:pt x="384" y="1867"/>
                  </a:lnTo>
                  <a:lnTo>
                    <a:pt x="384" y="1885"/>
                  </a:lnTo>
                  <a:lnTo>
                    <a:pt x="384" y="1891"/>
                  </a:lnTo>
                  <a:lnTo>
                    <a:pt x="394" y="1893"/>
                  </a:lnTo>
                  <a:lnTo>
                    <a:pt x="416" y="1904"/>
                  </a:lnTo>
                  <a:lnTo>
                    <a:pt x="423" y="1909"/>
                  </a:lnTo>
                  <a:lnTo>
                    <a:pt x="429" y="1914"/>
                  </a:lnTo>
                  <a:lnTo>
                    <a:pt x="436" y="1920"/>
                  </a:lnTo>
                  <a:lnTo>
                    <a:pt x="441" y="1926"/>
                  </a:lnTo>
                  <a:lnTo>
                    <a:pt x="448" y="1934"/>
                  </a:lnTo>
                  <a:lnTo>
                    <a:pt x="453" y="1941"/>
                  </a:lnTo>
                  <a:lnTo>
                    <a:pt x="457" y="1951"/>
                  </a:lnTo>
                  <a:lnTo>
                    <a:pt x="462" y="1961"/>
                  </a:lnTo>
                  <a:lnTo>
                    <a:pt x="468" y="1982"/>
                  </a:lnTo>
                  <a:lnTo>
                    <a:pt x="474" y="2001"/>
                  </a:lnTo>
                  <a:lnTo>
                    <a:pt x="477" y="2020"/>
                  </a:lnTo>
                  <a:lnTo>
                    <a:pt x="479" y="2036"/>
                  </a:lnTo>
                  <a:lnTo>
                    <a:pt x="479" y="2053"/>
                  </a:lnTo>
                  <a:lnTo>
                    <a:pt x="478" y="2070"/>
                  </a:lnTo>
                  <a:lnTo>
                    <a:pt x="474" y="2085"/>
                  </a:lnTo>
                  <a:lnTo>
                    <a:pt x="468" y="2102"/>
                  </a:lnTo>
                  <a:lnTo>
                    <a:pt x="463" y="2111"/>
                  </a:lnTo>
                  <a:lnTo>
                    <a:pt x="456" y="2122"/>
                  </a:lnTo>
                  <a:lnTo>
                    <a:pt x="448" y="2133"/>
                  </a:lnTo>
                  <a:lnTo>
                    <a:pt x="438" y="2146"/>
                  </a:lnTo>
                  <a:lnTo>
                    <a:pt x="413" y="2173"/>
                  </a:lnTo>
                  <a:lnTo>
                    <a:pt x="383" y="2201"/>
                  </a:lnTo>
                  <a:lnTo>
                    <a:pt x="351" y="2230"/>
                  </a:lnTo>
                  <a:lnTo>
                    <a:pt x="317" y="2257"/>
                  </a:lnTo>
                  <a:lnTo>
                    <a:pt x="300" y="2270"/>
                  </a:lnTo>
                  <a:lnTo>
                    <a:pt x="282" y="2281"/>
                  </a:lnTo>
                  <a:lnTo>
                    <a:pt x="266" y="2292"/>
                  </a:lnTo>
                  <a:lnTo>
                    <a:pt x="251" y="2300"/>
                  </a:lnTo>
                  <a:lnTo>
                    <a:pt x="202" y="2324"/>
                  </a:lnTo>
                  <a:lnTo>
                    <a:pt x="173" y="2339"/>
                  </a:lnTo>
                  <a:lnTo>
                    <a:pt x="168" y="2343"/>
                  </a:lnTo>
                  <a:lnTo>
                    <a:pt x="164" y="2347"/>
                  </a:lnTo>
                  <a:lnTo>
                    <a:pt x="159" y="2354"/>
                  </a:lnTo>
                  <a:lnTo>
                    <a:pt x="155" y="2361"/>
                  </a:lnTo>
                  <a:lnTo>
                    <a:pt x="146" y="2381"/>
                  </a:lnTo>
                  <a:lnTo>
                    <a:pt x="135" y="2409"/>
                  </a:lnTo>
                  <a:lnTo>
                    <a:pt x="122" y="2442"/>
                  </a:lnTo>
                  <a:lnTo>
                    <a:pt x="109" y="2472"/>
                  </a:lnTo>
                  <a:lnTo>
                    <a:pt x="96" y="2500"/>
                  </a:lnTo>
                  <a:lnTo>
                    <a:pt x="84" y="2524"/>
                  </a:lnTo>
                  <a:lnTo>
                    <a:pt x="66" y="2557"/>
                  </a:lnTo>
                  <a:lnTo>
                    <a:pt x="58" y="2569"/>
                  </a:lnTo>
                  <a:lnTo>
                    <a:pt x="0" y="2647"/>
                  </a:lnTo>
                  <a:lnTo>
                    <a:pt x="0" y="2780"/>
                  </a:lnTo>
                  <a:lnTo>
                    <a:pt x="167" y="2749"/>
                  </a:lnTo>
                  <a:lnTo>
                    <a:pt x="176" y="2747"/>
                  </a:lnTo>
                  <a:lnTo>
                    <a:pt x="198" y="2741"/>
                  </a:lnTo>
                  <a:lnTo>
                    <a:pt x="231" y="2734"/>
                  </a:lnTo>
                  <a:lnTo>
                    <a:pt x="270" y="2723"/>
                  </a:lnTo>
                  <a:lnTo>
                    <a:pt x="313" y="2712"/>
                  </a:lnTo>
                  <a:lnTo>
                    <a:pt x="353" y="2700"/>
                  </a:lnTo>
                  <a:lnTo>
                    <a:pt x="390" y="2689"/>
                  </a:lnTo>
                  <a:lnTo>
                    <a:pt x="417" y="2678"/>
                  </a:lnTo>
                  <a:lnTo>
                    <a:pt x="427" y="2674"/>
                  </a:lnTo>
                  <a:lnTo>
                    <a:pt x="437" y="2668"/>
                  </a:lnTo>
                  <a:lnTo>
                    <a:pt x="445" y="2664"/>
                  </a:lnTo>
                  <a:lnTo>
                    <a:pt x="454" y="2657"/>
                  </a:lnTo>
                  <a:lnTo>
                    <a:pt x="462" y="2652"/>
                  </a:lnTo>
                  <a:lnTo>
                    <a:pt x="468" y="2645"/>
                  </a:lnTo>
                  <a:lnTo>
                    <a:pt x="474" y="2638"/>
                  </a:lnTo>
                  <a:lnTo>
                    <a:pt x="479" y="2630"/>
                  </a:lnTo>
                  <a:lnTo>
                    <a:pt x="484" y="2621"/>
                  </a:lnTo>
                  <a:lnTo>
                    <a:pt x="487" y="2612"/>
                  </a:lnTo>
                  <a:lnTo>
                    <a:pt x="490" y="2601"/>
                  </a:lnTo>
                  <a:lnTo>
                    <a:pt x="492" y="2589"/>
                  </a:lnTo>
                  <a:lnTo>
                    <a:pt x="493" y="2575"/>
                  </a:lnTo>
                  <a:lnTo>
                    <a:pt x="494" y="2559"/>
                  </a:lnTo>
                  <a:lnTo>
                    <a:pt x="494" y="2543"/>
                  </a:lnTo>
                  <a:lnTo>
                    <a:pt x="493" y="2525"/>
                  </a:lnTo>
                  <a:lnTo>
                    <a:pt x="492" y="2490"/>
                  </a:lnTo>
                  <a:lnTo>
                    <a:pt x="491" y="2463"/>
                  </a:lnTo>
                  <a:lnTo>
                    <a:pt x="492" y="2452"/>
                  </a:lnTo>
                  <a:lnTo>
                    <a:pt x="493" y="2442"/>
                  </a:lnTo>
                  <a:lnTo>
                    <a:pt x="495" y="2434"/>
                  </a:lnTo>
                  <a:lnTo>
                    <a:pt x="498" y="2428"/>
                  </a:lnTo>
                  <a:lnTo>
                    <a:pt x="501" y="2422"/>
                  </a:lnTo>
                  <a:lnTo>
                    <a:pt x="504" y="2419"/>
                  </a:lnTo>
                  <a:lnTo>
                    <a:pt x="509" y="2417"/>
                  </a:lnTo>
                  <a:lnTo>
                    <a:pt x="514" y="2416"/>
                  </a:lnTo>
                  <a:lnTo>
                    <a:pt x="521" y="2416"/>
                  </a:lnTo>
                  <a:lnTo>
                    <a:pt x="527" y="2417"/>
                  </a:lnTo>
                  <a:lnTo>
                    <a:pt x="536" y="2419"/>
                  </a:lnTo>
                  <a:lnTo>
                    <a:pt x="544" y="2422"/>
                  </a:lnTo>
                  <a:lnTo>
                    <a:pt x="566" y="2431"/>
                  </a:lnTo>
                  <a:lnTo>
                    <a:pt x="591" y="2441"/>
                  </a:lnTo>
                  <a:lnTo>
                    <a:pt x="621" y="2453"/>
                  </a:lnTo>
                  <a:lnTo>
                    <a:pt x="651" y="2466"/>
                  </a:lnTo>
                  <a:lnTo>
                    <a:pt x="684" y="2479"/>
                  </a:lnTo>
                  <a:lnTo>
                    <a:pt x="716" y="2492"/>
                  </a:lnTo>
                  <a:lnTo>
                    <a:pt x="750" y="2506"/>
                  </a:lnTo>
                  <a:lnTo>
                    <a:pt x="782" y="2518"/>
                  </a:lnTo>
                  <a:lnTo>
                    <a:pt x="789" y="2521"/>
                  </a:lnTo>
                  <a:lnTo>
                    <a:pt x="797" y="2522"/>
                  </a:lnTo>
                  <a:lnTo>
                    <a:pt x="805" y="2524"/>
                  </a:lnTo>
                  <a:lnTo>
                    <a:pt x="811" y="2524"/>
                  </a:lnTo>
                  <a:lnTo>
                    <a:pt x="818" y="2524"/>
                  </a:lnTo>
                  <a:lnTo>
                    <a:pt x="824" y="2521"/>
                  </a:lnTo>
                  <a:lnTo>
                    <a:pt x="831" y="2520"/>
                  </a:lnTo>
                  <a:lnTo>
                    <a:pt x="837" y="2517"/>
                  </a:lnTo>
                  <a:lnTo>
                    <a:pt x="843" y="2514"/>
                  </a:lnTo>
                  <a:lnTo>
                    <a:pt x="849" y="2510"/>
                  </a:lnTo>
                  <a:lnTo>
                    <a:pt x="855" y="2506"/>
                  </a:lnTo>
                  <a:lnTo>
                    <a:pt x="860" y="2501"/>
                  </a:lnTo>
                  <a:lnTo>
                    <a:pt x="870" y="2490"/>
                  </a:lnTo>
                  <a:lnTo>
                    <a:pt x="880" y="2477"/>
                  </a:lnTo>
                  <a:lnTo>
                    <a:pt x="888" y="2463"/>
                  </a:lnTo>
                  <a:lnTo>
                    <a:pt x="896" y="2446"/>
                  </a:lnTo>
                  <a:lnTo>
                    <a:pt x="903" y="2430"/>
                  </a:lnTo>
                  <a:lnTo>
                    <a:pt x="909" y="2413"/>
                  </a:lnTo>
                  <a:lnTo>
                    <a:pt x="916" y="2394"/>
                  </a:lnTo>
                  <a:lnTo>
                    <a:pt x="921" y="2376"/>
                  </a:lnTo>
                  <a:lnTo>
                    <a:pt x="925" y="2357"/>
                  </a:lnTo>
                  <a:lnTo>
                    <a:pt x="929" y="2339"/>
                  </a:lnTo>
                  <a:lnTo>
                    <a:pt x="935" y="2307"/>
                  </a:lnTo>
                  <a:lnTo>
                    <a:pt x="941" y="2282"/>
                  </a:lnTo>
                  <a:lnTo>
                    <a:pt x="944" y="2272"/>
                  </a:lnTo>
                  <a:lnTo>
                    <a:pt x="948" y="2262"/>
                  </a:lnTo>
                  <a:lnTo>
                    <a:pt x="953" y="2255"/>
                  </a:lnTo>
                  <a:lnTo>
                    <a:pt x="958" y="2248"/>
                  </a:lnTo>
                  <a:lnTo>
                    <a:pt x="965" y="2242"/>
                  </a:lnTo>
                  <a:lnTo>
                    <a:pt x="972" y="2236"/>
                  </a:lnTo>
                  <a:lnTo>
                    <a:pt x="982" y="2231"/>
                  </a:lnTo>
                  <a:lnTo>
                    <a:pt x="994" y="2225"/>
                  </a:lnTo>
                  <a:lnTo>
                    <a:pt x="1023" y="2216"/>
                  </a:lnTo>
                  <a:lnTo>
                    <a:pt x="1064" y="2205"/>
                  </a:lnTo>
                  <a:lnTo>
                    <a:pt x="1105" y="2193"/>
                  </a:lnTo>
                  <a:lnTo>
                    <a:pt x="1141" y="2181"/>
                  </a:lnTo>
                  <a:lnTo>
                    <a:pt x="1171" y="2170"/>
                  </a:lnTo>
                  <a:lnTo>
                    <a:pt x="1199" y="2160"/>
                  </a:lnTo>
                  <a:lnTo>
                    <a:pt x="1212" y="2157"/>
                  </a:lnTo>
                  <a:lnTo>
                    <a:pt x="1224" y="2155"/>
                  </a:lnTo>
                  <a:lnTo>
                    <a:pt x="1236" y="2152"/>
                  </a:lnTo>
                  <a:lnTo>
                    <a:pt x="1247" y="2151"/>
                  </a:lnTo>
                  <a:lnTo>
                    <a:pt x="1261" y="2151"/>
                  </a:lnTo>
                  <a:lnTo>
                    <a:pt x="1273" y="2152"/>
                  </a:lnTo>
                  <a:lnTo>
                    <a:pt x="1287" y="2156"/>
                  </a:lnTo>
                  <a:lnTo>
                    <a:pt x="1301" y="2160"/>
                  </a:lnTo>
                  <a:lnTo>
                    <a:pt x="1330" y="2170"/>
                  </a:lnTo>
                  <a:lnTo>
                    <a:pt x="1360" y="2181"/>
                  </a:lnTo>
                  <a:lnTo>
                    <a:pt x="1391" y="2192"/>
                  </a:lnTo>
                  <a:lnTo>
                    <a:pt x="1424" y="2204"/>
                  </a:lnTo>
                  <a:lnTo>
                    <a:pt x="1456" y="2217"/>
                  </a:lnTo>
                  <a:lnTo>
                    <a:pt x="1489" y="2231"/>
                  </a:lnTo>
                  <a:lnTo>
                    <a:pt x="1523" y="2246"/>
                  </a:lnTo>
                  <a:lnTo>
                    <a:pt x="1557" y="2262"/>
                  </a:lnTo>
                  <a:lnTo>
                    <a:pt x="1573" y="2270"/>
                  </a:lnTo>
                  <a:lnTo>
                    <a:pt x="1587" y="2275"/>
                  </a:lnTo>
                  <a:lnTo>
                    <a:pt x="1600" y="2280"/>
                  </a:lnTo>
                  <a:lnTo>
                    <a:pt x="1612" y="2283"/>
                  </a:lnTo>
                  <a:lnTo>
                    <a:pt x="1622" y="2284"/>
                  </a:lnTo>
                  <a:lnTo>
                    <a:pt x="1632" y="2284"/>
                  </a:lnTo>
                  <a:lnTo>
                    <a:pt x="1640" y="2283"/>
                  </a:lnTo>
                  <a:lnTo>
                    <a:pt x="1648" y="2281"/>
                  </a:lnTo>
                  <a:lnTo>
                    <a:pt x="1655" y="2279"/>
                  </a:lnTo>
                  <a:lnTo>
                    <a:pt x="1661" y="2275"/>
                  </a:lnTo>
                  <a:lnTo>
                    <a:pt x="1666" y="2271"/>
                  </a:lnTo>
                  <a:lnTo>
                    <a:pt x="1672" y="2266"/>
                  </a:lnTo>
                  <a:lnTo>
                    <a:pt x="1682" y="2255"/>
                  </a:lnTo>
                  <a:lnTo>
                    <a:pt x="1690" y="2243"/>
                  </a:lnTo>
                  <a:lnTo>
                    <a:pt x="1706" y="2214"/>
                  </a:lnTo>
                  <a:lnTo>
                    <a:pt x="1721" y="2182"/>
                  </a:lnTo>
                  <a:lnTo>
                    <a:pt x="1726" y="2174"/>
                  </a:lnTo>
                  <a:lnTo>
                    <a:pt x="1733" y="2168"/>
                  </a:lnTo>
                  <a:lnTo>
                    <a:pt x="1742" y="2161"/>
                  </a:lnTo>
                  <a:lnTo>
                    <a:pt x="1751" y="2155"/>
                  </a:lnTo>
                  <a:lnTo>
                    <a:pt x="1763" y="2149"/>
                  </a:lnTo>
                  <a:lnTo>
                    <a:pt x="1777" y="2146"/>
                  </a:lnTo>
                  <a:lnTo>
                    <a:pt x="1794" y="2143"/>
                  </a:lnTo>
                  <a:lnTo>
                    <a:pt x="1812" y="2140"/>
                  </a:lnTo>
                  <a:lnTo>
                    <a:pt x="1832" y="2139"/>
                  </a:lnTo>
                  <a:lnTo>
                    <a:pt x="1853" y="2137"/>
                  </a:lnTo>
                  <a:lnTo>
                    <a:pt x="1874" y="2134"/>
                  </a:lnTo>
                  <a:lnTo>
                    <a:pt x="1897" y="2131"/>
                  </a:lnTo>
                  <a:lnTo>
                    <a:pt x="1920" y="2127"/>
                  </a:lnTo>
                  <a:lnTo>
                    <a:pt x="1943" y="2124"/>
                  </a:lnTo>
                  <a:lnTo>
                    <a:pt x="1966" y="2120"/>
                  </a:lnTo>
                  <a:lnTo>
                    <a:pt x="1988" y="2115"/>
                  </a:lnTo>
                  <a:lnTo>
                    <a:pt x="1995" y="2097"/>
                  </a:lnTo>
                  <a:lnTo>
                    <a:pt x="1998" y="2089"/>
                  </a:lnTo>
                  <a:lnTo>
                    <a:pt x="2011" y="2085"/>
                  </a:lnTo>
                  <a:lnTo>
                    <a:pt x="2045" y="2072"/>
                  </a:lnTo>
                  <a:lnTo>
                    <a:pt x="2055" y="2066"/>
                  </a:lnTo>
                  <a:lnTo>
                    <a:pt x="2065" y="2060"/>
                  </a:lnTo>
                  <a:lnTo>
                    <a:pt x="2076" y="2053"/>
                  </a:lnTo>
                  <a:lnTo>
                    <a:pt x="2087" y="2046"/>
                  </a:lnTo>
                  <a:lnTo>
                    <a:pt x="2096" y="2037"/>
                  </a:lnTo>
                  <a:lnTo>
                    <a:pt x="2106" y="2028"/>
                  </a:lnTo>
                  <a:lnTo>
                    <a:pt x="2115" y="2018"/>
                  </a:lnTo>
                  <a:lnTo>
                    <a:pt x="2124" y="2007"/>
                  </a:lnTo>
                  <a:lnTo>
                    <a:pt x="2140" y="1983"/>
                  </a:lnTo>
                  <a:lnTo>
                    <a:pt x="2157" y="1959"/>
                  </a:lnTo>
                  <a:lnTo>
                    <a:pt x="2175" y="1936"/>
                  </a:lnTo>
                  <a:lnTo>
                    <a:pt x="2191" y="1915"/>
                  </a:lnTo>
                  <a:lnTo>
                    <a:pt x="2217" y="1884"/>
                  </a:lnTo>
                  <a:lnTo>
                    <a:pt x="2227" y="1871"/>
                  </a:lnTo>
                  <a:lnTo>
                    <a:pt x="2238" y="1869"/>
                  </a:lnTo>
                  <a:lnTo>
                    <a:pt x="2266" y="1864"/>
                  </a:lnTo>
                  <a:lnTo>
                    <a:pt x="2306" y="1855"/>
                  </a:lnTo>
                  <a:lnTo>
                    <a:pt x="2354" y="1843"/>
                  </a:lnTo>
                  <a:lnTo>
                    <a:pt x="2380" y="1837"/>
                  </a:lnTo>
                  <a:lnTo>
                    <a:pt x="2407" y="1830"/>
                  </a:lnTo>
                  <a:lnTo>
                    <a:pt x="2432" y="1822"/>
                  </a:lnTo>
                  <a:lnTo>
                    <a:pt x="2455" y="1814"/>
                  </a:lnTo>
                  <a:lnTo>
                    <a:pt x="2478" y="1805"/>
                  </a:lnTo>
                  <a:lnTo>
                    <a:pt x="2498" y="1797"/>
                  </a:lnTo>
                  <a:lnTo>
                    <a:pt x="2515" y="1787"/>
                  </a:lnTo>
                  <a:lnTo>
                    <a:pt x="2529" y="1777"/>
                  </a:lnTo>
                  <a:lnTo>
                    <a:pt x="2556" y="1757"/>
                  </a:lnTo>
                  <a:lnTo>
                    <a:pt x="2587" y="1735"/>
                  </a:lnTo>
                  <a:lnTo>
                    <a:pt x="2622" y="1712"/>
                  </a:lnTo>
                  <a:lnTo>
                    <a:pt x="2658" y="1689"/>
                  </a:lnTo>
                  <a:lnTo>
                    <a:pt x="2694" y="1665"/>
                  </a:lnTo>
                  <a:lnTo>
                    <a:pt x="2726" y="1642"/>
                  </a:lnTo>
                  <a:lnTo>
                    <a:pt x="2742" y="1631"/>
                  </a:lnTo>
                  <a:lnTo>
                    <a:pt x="2756" y="1620"/>
                  </a:lnTo>
                  <a:lnTo>
                    <a:pt x="2768" y="1610"/>
                  </a:lnTo>
                  <a:lnTo>
                    <a:pt x="2779" y="1601"/>
                  </a:lnTo>
                  <a:lnTo>
                    <a:pt x="2790" y="1592"/>
                  </a:lnTo>
                  <a:lnTo>
                    <a:pt x="2800" y="1584"/>
                  </a:lnTo>
                  <a:lnTo>
                    <a:pt x="2812" y="1579"/>
                  </a:lnTo>
                  <a:lnTo>
                    <a:pt x="2824" y="1576"/>
                  </a:lnTo>
                  <a:lnTo>
                    <a:pt x="2849" y="1570"/>
                  </a:lnTo>
                  <a:lnTo>
                    <a:pt x="2874" y="1565"/>
                  </a:lnTo>
                  <a:lnTo>
                    <a:pt x="2886" y="1563"/>
                  </a:lnTo>
                  <a:lnTo>
                    <a:pt x="2897" y="1559"/>
                  </a:lnTo>
                  <a:lnTo>
                    <a:pt x="2908" y="1555"/>
                  </a:lnTo>
                  <a:lnTo>
                    <a:pt x="2918" y="1550"/>
                  </a:lnTo>
                  <a:lnTo>
                    <a:pt x="2922" y="1545"/>
                  </a:lnTo>
                  <a:lnTo>
                    <a:pt x="2927" y="1542"/>
                  </a:lnTo>
                  <a:lnTo>
                    <a:pt x="2931" y="1538"/>
                  </a:lnTo>
                  <a:lnTo>
                    <a:pt x="2934" y="1532"/>
                  </a:lnTo>
                  <a:lnTo>
                    <a:pt x="2938" y="1527"/>
                  </a:lnTo>
                  <a:lnTo>
                    <a:pt x="2941" y="1521"/>
                  </a:lnTo>
                  <a:lnTo>
                    <a:pt x="2943" y="1514"/>
                  </a:lnTo>
                  <a:lnTo>
                    <a:pt x="2945" y="1507"/>
                  </a:lnTo>
                  <a:lnTo>
                    <a:pt x="2951" y="1492"/>
                  </a:lnTo>
                  <a:lnTo>
                    <a:pt x="2956" y="1478"/>
                  </a:lnTo>
                  <a:lnTo>
                    <a:pt x="2962" y="1465"/>
                  </a:lnTo>
                  <a:lnTo>
                    <a:pt x="2969" y="1454"/>
                  </a:lnTo>
                  <a:lnTo>
                    <a:pt x="2977" y="1443"/>
                  </a:lnTo>
                  <a:lnTo>
                    <a:pt x="2984" y="1434"/>
                  </a:lnTo>
                  <a:lnTo>
                    <a:pt x="2992" y="1425"/>
                  </a:lnTo>
                  <a:lnTo>
                    <a:pt x="3001" y="1418"/>
                  </a:lnTo>
                  <a:lnTo>
                    <a:pt x="3015" y="1406"/>
                  </a:lnTo>
                  <a:lnTo>
                    <a:pt x="3028" y="1398"/>
                  </a:lnTo>
                  <a:lnTo>
                    <a:pt x="3037" y="1394"/>
                  </a:lnTo>
                  <a:lnTo>
                    <a:pt x="3040" y="1392"/>
                  </a:lnTo>
                  <a:lnTo>
                    <a:pt x="3048" y="1385"/>
                  </a:lnTo>
                  <a:lnTo>
                    <a:pt x="3069" y="1368"/>
                  </a:lnTo>
                  <a:lnTo>
                    <a:pt x="3085" y="1355"/>
                  </a:lnTo>
                  <a:lnTo>
                    <a:pt x="3100" y="1340"/>
                  </a:lnTo>
                  <a:lnTo>
                    <a:pt x="3117" y="1322"/>
                  </a:lnTo>
                  <a:lnTo>
                    <a:pt x="3135" y="1304"/>
                  </a:lnTo>
                  <a:lnTo>
                    <a:pt x="3151" y="1283"/>
                  </a:lnTo>
                  <a:lnTo>
                    <a:pt x="3167" y="1262"/>
                  </a:lnTo>
                  <a:lnTo>
                    <a:pt x="3174" y="1250"/>
                  </a:lnTo>
                  <a:lnTo>
                    <a:pt x="3181" y="1239"/>
                  </a:lnTo>
                  <a:lnTo>
                    <a:pt x="3188" y="1229"/>
                  </a:lnTo>
                  <a:lnTo>
                    <a:pt x="3193" y="1217"/>
                  </a:lnTo>
                  <a:lnTo>
                    <a:pt x="3198" y="1205"/>
                  </a:lnTo>
                  <a:lnTo>
                    <a:pt x="3202" y="1193"/>
                  </a:lnTo>
                  <a:lnTo>
                    <a:pt x="3205" y="1181"/>
                  </a:lnTo>
                  <a:lnTo>
                    <a:pt x="3207" y="1169"/>
                  </a:lnTo>
                  <a:lnTo>
                    <a:pt x="3209" y="1157"/>
                  </a:lnTo>
                  <a:lnTo>
                    <a:pt x="3210" y="1145"/>
                  </a:lnTo>
                  <a:lnTo>
                    <a:pt x="3209" y="1133"/>
                  </a:lnTo>
                  <a:lnTo>
                    <a:pt x="3206" y="1122"/>
                  </a:lnTo>
                  <a:lnTo>
                    <a:pt x="3201" y="1098"/>
                  </a:lnTo>
                  <a:lnTo>
                    <a:pt x="3199" y="1075"/>
                  </a:lnTo>
                  <a:lnTo>
                    <a:pt x="3198" y="1052"/>
                  </a:lnTo>
                  <a:lnTo>
                    <a:pt x="3198" y="1030"/>
                  </a:lnTo>
                  <a:lnTo>
                    <a:pt x="3200" y="1008"/>
                  </a:lnTo>
                  <a:lnTo>
                    <a:pt x="3203" y="986"/>
                  </a:lnTo>
                  <a:lnTo>
                    <a:pt x="3207" y="965"/>
                  </a:lnTo>
                  <a:lnTo>
                    <a:pt x="3213" y="944"/>
                  </a:lnTo>
                  <a:lnTo>
                    <a:pt x="3224" y="904"/>
                  </a:lnTo>
                  <a:lnTo>
                    <a:pt x="3237" y="866"/>
                  </a:lnTo>
                  <a:lnTo>
                    <a:pt x="3249" y="831"/>
                  </a:lnTo>
                  <a:lnTo>
                    <a:pt x="3258" y="799"/>
                  </a:lnTo>
                  <a:lnTo>
                    <a:pt x="3261" y="791"/>
                  </a:lnTo>
                  <a:lnTo>
                    <a:pt x="3264" y="783"/>
                  </a:lnTo>
                  <a:lnTo>
                    <a:pt x="3267" y="777"/>
                  </a:lnTo>
                  <a:lnTo>
                    <a:pt x="3272" y="769"/>
                  </a:lnTo>
                  <a:lnTo>
                    <a:pt x="3277" y="763"/>
                  </a:lnTo>
                  <a:lnTo>
                    <a:pt x="3284" y="757"/>
                  </a:lnTo>
                  <a:lnTo>
                    <a:pt x="3290" y="751"/>
                  </a:lnTo>
                  <a:lnTo>
                    <a:pt x="3297" y="745"/>
                  </a:lnTo>
                  <a:lnTo>
                    <a:pt x="3313" y="734"/>
                  </a:lnTo>
                  <a:lnTo>
                    <a:pt x="3330" y="725"/>
                  </a:lnTo>
                  <a:lnTo>
                    <a:pt x="3349" y="717"/>
                  </a:lnTo>
                  <a:lnTo>
                    <a:pt x="3369" y="708"/>
                  </a:lnTo>
                  <a:lnTo>
                    <a:pt x="3389" y="702"/>
                  </a:lnTo>
                  <a:lnTo>
                    <a:pt x="3410" y="695"/>
                  </a:lnTo>
                  <a:lnTo>
                    <a:pt x="3429" y="691"/>
                  </a:lnTo>
                  <a:lnTo>
                    <a:pt x="3450" y="685"/>
                  </a:lnTo>
                  <a:lnTo>
                    <a:pt x="3487" y="679"/>
                  </a:lnTo>
                  <a:lnTo>
                    <a:pt x="3519" y="674"/>
                  </a:lnTo>
                  <a:lnTo>
                    <a:pt x="3526" y="672"/>
                  </a:lnTo>
                  <a:lnTo>
                    <a:pt x="3534" y="670"/>
                  </a:lnTo>
                  <a:lnTo>
                    <a:pt x="3540" y="667"/>
                  </a:lnTo>
                  <a:lnTo>
                    <a:pt x="3547" y="665"/>
                  </a:lnTo>
                  <a:lnTo>
                    <a:pt x="3552" y="660"/>
                  </a:lnTo>
                  <a:lnTo>
                    <a:pt x="3558" y="657"/>
                  </a:lnTo>
                  <a:lnTo>
                    <a:pt x="3562" y="653"/>
                  </a:lnTo>
                  <a:lnTo>
                    <a:pt x="3567" y="648"/>
                  </a:lnTo>
                  <a:lnTo>
                    <a:pt x="3573" y="639"/>
                  </a:lnTo>
                  <a:lnTo>
                    <a:pt x="3580" y="629"/>
                  </a:lnTo>
                  <a:lnTo>
                    <a:pt x="3584" y="619"/>
                  </a:lnTo>
                  <a:lnTo>
                    <a:pt x="3586" y="609"/>
                  </a:lnTo>
                  <a:lnTo>
                    <a:pt x="3579" y="591"/>
                  </a:lnTo>
                  <a:lnTo>
                    <a:pt x="3572" y="574"/>
                  </a:lnTo>
                  <a:lnTo>
                    <a:pt x="3566" y="563"/>
                  </a:lnTo>
                  <a:lnTo>
                    <a:pt x="3559" y="554"/>
                  </a:lnTo>
                  <a:lnTo>
                    <a:pt x="3551" y="541"/>
                  </a:lnTo>
                  <a:lnTo>
                    <a:pt x="3543" y="526"/>
                  </a:lnTo>
                  <a:lnTo>
                    <a:pt x="3534" y="508"/>
                  </a:lnTo>
                  <a:lnTo>
                    <a:pt x="3526" y="490"/>
                  </a:lnTo>
                  <a:lnTo>
                    <a:pt x="3518" y="472"/>
                  </a:lnTo>
                  <a:lnTo>
                    <a:pt x="3510" y="458"/>
                  </a:lnTo>
                  <a:lnTo>
                    <a:pt x="3506" y="453"/>
                  </a:lnTo>
                  <a:lnTo>
                    <a:pt x="3501" y="447"/>
                  </a:lnTo>
                  <a:lnTo>
                    <a:pt x="3497" y="444"/>
                  </a:lnTo>
                  <a:lnTo>
                    <a:pt x="3493" y="443"/>
                  </a:lnTo>
                  <a:lnTo>
                    <a:pt x="3480" y="437"/>
                  </a:lnTo>
                  <a:lnTo>
                    <a:pt x="3459" y="429"/>
                  </a:lnTo>
                  <a:lnTo>
                    <a:pt x="3435" y="417"/>
                  </a:lnTo>
                  <a:lnTo>
                    <a:pt x="3408" y="401"/>
                  </a:lnTo>
                  <a:lnTo>
                    <a:pt x="3396" y="393"/>
                  </a:lnTo>
                  <a:lnTo>
                    <a:pt x="3384" y="384"/>
                  </a:lnTo>
                  <a:lnTo>
                    <a:pt x="3373" y="375"/>
                  </a:lnTo>
                  <a:lnTo>
                    <a:pt x="3363" y="367"/>
                  </a:lnTo>
                  <a:lnTo>
                    <a:pt x="3355" y="358"/>
                  </a:lnTo>
                  <a:lnTo>
                    <a:pt x="3351" y="349"/>
                  </a:lnTo>
                  <a:lnTo>
                    <a:pt x="3349" y="344"/>
                  </a:lnTo>
                  <a:lnTo>
                    <a:pt x="3348" y="339"/>
                  </a:lnTo>
                  <a:lnTo>
                    <a:pt x="3348" y="335"/>
                  </a:lnTo>
                  <a:lnTo>
                    <a:pt x="3349" y="332"/>
                  </a:lnTo>
                  <a:lnTo>
                    <a:pt x="3352" y="315"/>
                  </a:lnTo>
                  <a:lnTo>
                    <a:pt x="3354" y="300"/>
                  </a:lnTo>
                  <a:lnTo>
                    <a:pt x="3354" y="294"/>
                  </a:lnTo>
                  <a:lnTo>
                    <a:pt x="3354" y="286"/>
                  </a:lnTo>
                  <a:lnTo>
                    <a:pt x="3354" y="280"/>
                  </a:lnTo>
                  <a:lnTo>
                    <a:pt x="3352" y="274"/>
                  </a:lnTo>
                  <a:lnTo>
                    <a:pt x="3351" y="268"/>
                  </a:lnTo>
                  <a:lnTo>
                    <a:pt x="3348" y="262"/>
                  </a:lnTo>
                  <a:lnTo>
                    <a:pt x="3345" y="258"/>
                  </a:lnTo>
                  <a:lnTo>
                    <a:pt x="3340" y="252"/>
                  </a:lnTo>
                  <a:lnTo>
                    <a:pt x="3336" y="248"/>
                  </a:lnTo>
                  <a:lnTo>
                    <a:pt x="3329" y="244"/>
                  </a:lnTo>
                  <a:lnTo>
                    <a:pt x="3323" y="240"/>
                  </a:lnTo>
                  <a:lnTo>
                    <a:pt x="3315" y="237"/>
                  </a:lnTo>
                  <a:lnTo>
                    <a:pt x="3289" y="225"/>
                  </a:lnTo>
                  <a:lnTo>
                    <a:pt x="3260" y="211"/>
                  </a:lnTo>
                  <a:lnTo>
                    <a:pt x="3234" y="197"/>
                  </a:lnTo>
                  <a:lnTo>
                    <a:pt x="3212" y="184"/>
                  </a:lnTo>
                  <a:lnTo>
                    <a:pt x="3199" y="197"/>
                  </a:lnTo>
                  <a:lnTo>
                    <a:pt x="3186" y="206"/>
                  </a:lnTo>
                  <a:lnTo>
                    <a:pt x="3180" y="209"/>
                  </a:lnTo>
                  <a:lnTo>
                    <a:pt x="3175" y="212"/>
                  </a:lnTo>
                  <a:lnTo>
                    <a:pt x="3170" y="214"/>
                  </a:lnTo>
                  <a:lnTo>
                    <a:pt x="3165" y="215"/>
                  </a:lnTo>
                  <a:lnTo>
                    <a:pt x="3153" y="216"/>
                  </a:lnTo>
                  <a:lnTo>
                    <a:pt x="3142" y="216"/>
                  </a:lnTo>
                  <a:lnTo>
                    <a:pt x="3130" y="216"/>
                  </a:lnTo>
                  <a:lnTo>
                    <a:pt x="3119" y="215"/>
                  </a:lnTo>
                  <a:lnTo>
                    <a:pt x="3099" y="213"/>
                  </a:lnTo>
                  <a:lnTo>
                    <a:pt x="3079" y="208"/>
                  </a:lnTo>
                  <a:lnTo>
                    <a:pt x="3059" y="201"/>
                  </a:lnTo>
                  <a:lnTo>
                    <a:pt x="3042" y="194"/>
                  </a:lnTo>
                  <a:lnTo>
                    <a:pt x="3027" y="186"/>
                  </a:lnTo>
                  <a:lnTo>
                    <a:pt x="3012" y="176"/>
                  </a:lnTo>
                  <a:lnTo>
                    <a:pt x="2999" y="167"/>
                  </a:lnTo>
                  <a:lnTo>
                    <a:pt x="2988" y="159"/>
                  </a:lnTo>
                  <a:lnTo>
                    <a:pt x="2978" y="150"/>
                  </a:lnTo>
                  <a:lnTo>
                    <a:pt x="2969" y="142"/>
                  </a:lnTo>
                  <a:lnTo>
                    <a:pt x="2958" y="130"/>
                  </a:lnTo>
                  <a:lnTo>
                    <a:pt x="2954" y="126"/>
                  </a:lnTo>
                  <a:lnTo>
                    <a:pt x="2945" y="108"/>
                  </a:lnTo>
                  <a:lnTo>
                    <a:pt x="2922" y="67"/>
                  </a:lnTo>
                  <a:lnTo>
                    <a:pt x="2915" y="56"/>
                  </a:lnTo>
                  <a:lnTo>
                    <a:pt x="2907" y="47"/>
                  </a:lnTo>
                  <a:lnTo>
                    <a:pt x="2900" y="38"/>
                  </a:lnTo>
                  <a:lnTo>
                    <a:pt x="2891" y="30"/>
                  </a:lnTo>
                  <a:lnTo>
                    <a:pt x="2883" y="24"/>
                  </a:lnTo>
                  <a:lnTo>
                    <a:pt x="2876" y="21"/>
                  </a:lnTo>
                  <a:lnTo>
                    <a:pt x="2871" y="19"/>
                  </a:lnTo>
                  <a:lnTo>
                    <a:pt x="2868" y="19"/>
                  </a:lnTo>
                  <a:lnTo>
                    <a:pt x="2864" y="19"/>
                  </a:lnTo>
                  <a:lnTo>
                    <a:pt x="2860" y="21"/>
                  </a:lnTo>
                  <a:lnTo>
                    <a:pt x="2844" y="28"/>
                  </a:lnTo>
                  <a:lnTo>
                    <a:pt x="2828" y="39"/>
                  </a:lnTo>
                  <a:lnTo>
                    <a:pt x="2819" y="46"/>
                  </a:lnTo>
                  <a:lnTo>
                    <a:pt x="2810" y="52"/>
                  </a:lnTo>
                  <a:lnTo>
                    <a:pt x="2803" y="60"/>
                  </a:lnTo>
                  <a:lnTo>
                    <a:pt x="2795" y="67"/>
                  </a:lnTo>
                  <a:lnTo>
                    <a:pt x="2787" y="75"/>
                  </a:lnTo>
                  <a:lnTo>
                    <a:pt x="2782" y="84"/>
                  </a:lnTo>
                  <a:lnTo>
                    <a:pt x="2777" y="93"/>
                  </a:lnTo>
                  <a:lnTo>
                    <a:pt x="2772" y="102"/>
                  </a:lnTo>
                  <a:lnTo>
                    <a:pt x="2770" y="112"/>
                  </a:lnTo>
                  <a:lnTo>
                    <a:pt x="2769" y="122"/>
                  </a:lnTo>
                  <a:lnTo>
                    <a:pt x="2769" y="133"/>
                  </a:lnTo>
                  <a:lnTo>
                    <a:pt x="2771" y="142"/>
                  </a:lnTo>
                  <a:lnTo>
                    <a:pt x="2778" y="164"/>
                  </a:lnTo>
                  <a:lnTo>
                    <a:pt x="2783" y="186"/>
                  </a:lnTo>
                  <a:lnTo>
                    <a:pt x="2787" y="209"/>
                  </a:lnTo>
                  <a:lnTo>
                    <a:pt x="2790" y="231"/>
                  </a:lnTo>
                  <a:lnTo>
                    <a:pt x="2790" y="240"/>
                  </a:lnTo>
                  <a:lnTo>
                    <a:pt x="2788" y="250"/>
                  </a:lnTo>
                  <a:lnTo>
                    <a:pt x="2787" y="259"/>
                  </a:lnTo>
                  <a:lnTo>
                    <a:pt x="2785" y="268"/>
                  </a:lnTo>
                  <a:lnTo>
                    <a:pt x="2782" y="275"/>
                  </a:lnTo>
                  <a:lnTo>
                    <a:pt x="2778" y="282"/>
                  </a:lnTo>
                  <a:lnTo>
                    <a:pt x="2772" y="288"/>
                  </a:lnTo>
                  <a:lnTo>
                    <a:pt x="2766" y="293"/>
                  </a:lnTo>
                  <a:lnTo>
                    <a:pt x="2751" y="301"/>
                  </a:lnTo>
                  <a:lnTo>
                    <a:pt x="2740" y="310"/>
                  </a:lnTo>
                  <a:lnTo>
                    <a:pt x="2726" y="318"/>
                  </a:lnTo>
                  <a:lnTo>
                    <a:pt x="2714" y="323"/>
                  </a:lnTo>
                  <a:lnTo>
                    <a:pt x="2708" y="325"/>
                  </a:lnTo>
                  <a:lnTo>
                    <a:pt x="2701" y="325"/>
                  </a:lnTo>
                  <a:lnTo>
                    <a:pt x="2695" y="325"/>
                  </a:lnTo>
                  <a:lnTo>
                    <a:pt x="2687" y="324"/>
                  </a:lnTo>
                  <a:lnTo>
                    <a:pt x="2680" y="321"/>
                  </a:lnTo>
                  <a:lnTo>
                    <a:pt x="2672" y="317"/>
                  </a:lnTo>
                  <a:lnTo>
                    <a:pt x="2663" y="311"/>
                  </a:lnTo>
                  <a:lnTo>
                    <a:pt x="2655" y="304"/>
                  </a:lnTo>
                  <a:lnTo>
                    <a:pt x="2635" y="285"/>
                  </a:lnTo>
                  <a:lnTo>
                    <a:pt x="2615" y="263"/>
                  </a:lnTo>
                  <a:lnTo>
                    <a:pt x="2596" y="239"/>
                  </a:lnTo>
                  <a:lnTo>
                    <a:pt x="2575" y="218"/>
                  </a:lnTo>
                  <a:lnTo>
                    <a:pt x="2565" y="208"/>
                  </a:lnTo>
                  <a:lnTo>
                    <a:pt x="2557" y="199"/>
                  </a:lnTo>
                  <a:lnTo>
                    <a:pt x="2547" y="191"/>
                  </a:lnTo>
                  <a:lnTo>
                    <a:pt x="2537" y="185"/>
                  </a:lnTo>
                  <a:lnTo>
                    <a:pt x="2528" y="181"/>
                  </a:lnTo>
                  <a:lnTo>
                    <a:pt x="2521" y="178"/>
                  </a:lnTo>
                  <a:lnTo>
                    <a:pt x="2516" y="178"/>
                  </a:lnTo>
                  <a:lnTo>
                    <a:pt x="2512" y="178"/>
                  </a:lnTo>
                  <a:lnTo>
                    <a:pt x="2509" y="179"/>
                  </a:lnTo>
                  <a:lnTo>
                    <a:pt x="2504" y="182"/>
                  </a:lnTo>
                  <a:lnTo>
                    <a:pt x="2498" y="186"/>
                  </a:lnTo>
                  <a:lnTo>
                    <a:pt x="2490" y="191"/>
                  </a:lnTo>
                  <a:lnTo>
                    <a:pt x="2484" y="198"/>
                  </a:lnTo>
                  <a:lnTo>
                    <a:pt x="2478" y="204"/>
                  </a:lnTo>
                  <a:lnTo>
                    <a:pt x="2466" y="220"/>
                  </a:lnTo>
                  <a:lnTo>
                    <a:pt x="2454" y="236"/>
                  </a:lnTo>
                  <a:lnTo>
                    <a:pt x="2445" y="253"/>
                  </a:lnTo>
                  <a:lnTo>
                    <a:pt x="2436" y="271"/>
                  </a:lnTo>
                  <a:lnTo>
                    <a:pt x="2428" y="288"/>
                  </a:lnTo>
                  <a:lnTo>
                    <a:pt x="2422" y="304"/>
                  </a:lnTo>
                  <a:lnTo>
                    <a:pt x="2417" y="311"/>
                  </a:lnTo>
                  <a:lnTo>
                    <a:pt x="2412" y="319"/>
                  </a:lnTo>
                  <a:lnTo>
                    <a:pt x="2405" y="327"/>
                  </a:lnTo>
                  <a:lnTo>
                    <a:pt x="2398" y="335"/>
                  </a:lnTo>
                  <a:lnTo>
                    <a:pt x="2389" y="343"/>
                  </a:lnTo>
                  <a:lnTo>
                    <a:pt x="2379" y="349"/>
                  </a:lnTo>
                  <a:lnTo>
                    <a:pt x="2370" y="356"/>
                  </a:lnTo>
                  <a:lnTo>
                    <a:pt x="2359" y="361"/>
                  </a:lnTo>
                  <a:lnTo>
                    <a:pt x="2349" y="366"/>
                  </a:lnTo>
                  <a:lnTo>
                    <a:pt x="2338" y="369"/>
                  </a:lnTo>
                  <a:lnTo>
                    <a:pt x="2328" y="370"/>
                  </a:lnTo>
                  <a:lnTo>
                    <a:pt x="2318" y="370"/>
                  </a:lnTo>
                  <a:lnTo>
                    <a:pt x="2314" y="369"/>
                  </a:lnTo>
                  <a:lnTo>
                    <a:pt x="2310" y="368"/>
                  </a:lnTo>
                  <a:lnTo>
                    <a:pt x="2305" y="366"/>
                  </a:lnTo>
                  <a:lnTo>
                    <a:pt x="2301" y="363"/>
                  </a:lnTo>
                  <a:lnTo>
                    <a:pt x="2298" y="361"/>
                  </a:lnTo>
                  <a:lnTo>
                    <a:pt x="2294" y="357"/>
                  </a:lnTo>
                  <a:lnTo>
                    <a:pt x="2291" y="352"/>
                  </a:lnTo>
                  <a:lnTo>
                    <a:pt x="2288" y="348"/>
                  </a:lnTo>
                  <a:lnTo>
                    <a:pt x="2284" y="337"/>
                  </a:lnTo>
                  <a:lnTo>
                    <a:pt x="2279" y="325"/>
                  </a:lnTo>
                  <a:lnTo>
                    <a:pt x="2275" y="313"/>
                  </a:lnTo>
                  <a:lnTo>
                    <a:pt x="2270" y="300"/>
                  </a:lnTo>
                  <a:lnTo>
                    <a:pt x="2264" y="274"/>
                  </a:lnTo>
                  <a:lnTo>
                    <a:pt x="2260" y="247"/>
                  </a:lnTo>
                  <a:lnTo>
                    <a:pt x="2256" y="222"/>
                  </a:lnTo>
                  <a:lnTo>
                    <a:pt x="2254" y="198"/>
                  </a:lnTo>
                  <a:lnTo>
                    <a:pt x="2254" y="176"/>
                  </a:lnTo>
                  <a:lnTo>
                    <a:pt x="2255" y="160"/>
                  </a:lnTo>
                  <a:lnTo>
                    <a:pt x="2255" y="152"/>
                  </a:lnTo>
                  <a:lnTo>
                    <a:pt x="2254" y="145"/>
                  </a:lnTo>
                  <a:lnTo>
                    <a:pt x="2251" y="138"/>
                  </a:lnTo>
                  <a:lnTo>
                    <a:pt x="2247" y="130"/>
                  </a:lnTo>
                  <a:lnTo>
                    <a:pt x="2241" y="124"/>
                  </a:lnTo>
                  <a:lnTo>
                    <a:pt x="2235" y="117"/>
                  </a:lnTo>
                  <a:lnTo>
                    <a:pt x="2227" y="112"/>
                  </a:lnTo>
                  <a:lnTo>
                    <a:pt x="2219" y="105"/>
                  </a:lnTo>
                  <a:lnTo>
                    <a:pt x="2211" y="101"/>
                  </a:lnTo>
                  <a:lnTo>
                    <a:pt x="2202" y="96"/>
                  </a:lnTo>
                  <a:lnTo>
                    <a:pt x="2192" y="91"/>
                  </a:lnTo>
                  <a:lnTo>
                    <a:pt x="2183" y="88"/>
                  </a:lnTo>
                  <a:lnTo>
                    <a:pt x="2175" y="86"/>
                  </a:lnTo>
                  <a:lnTo>
                    <a:pt x="2166" y="84"/>
                  </a:lnTo>
                  <a:lnTo>
                    <a:pt x="2157" y="83"/>
                  </a:lnTo>
                  <a:lnTo>
                    <a:pt x="2150" y="82"/>
                  </a:lnTo>
                  <a:lnTo>
                    <a:pt x="2142" y="82"/>
                  </a:lnTo>
                  <a:lnTo>
                    <a:pt x="2132" y="79"/>
                  </a:lnTo>
                  <a:lnTo>
                    <a:pt x="2121" y="77"/>
                  </a:lnTo>
                  <a:lnTo>
                    <a:pt x="2109" y="75"/>
                  </a:lnTo>
                  <a:lnTo>
                    <a:pt x="2083" y="67"/>
                  </a:lnTo>
                  <a:lnTo>
                    <a:pt x="2055" y="60"/>
                  </a:lnTo>
                  <a:lnTo>
                    <a:pt x="2028" y="51"/>
                  </a:lnTo>
                  <a:lnTo>
                    <a:pt x="2002" y="45"/>
                  </a:lnTo>
                  <a:lnTo>
                    <a:pt x="1990" y="41"/>
                  </a:lnTo>
                  <a:lnTo>
                    <a:pt x="1979" y="39"/>
                  </a:lnTo>
                  <a:lnTo>
                    <a:pt x="1969" y="38"/>
                  </a:lnTo>
                  <a:lnTo>
                    <a:pt x="1961" y="37"/>
                  </a:lnTo>
                  <a:lnTo>
                    <a:pt x="1923" y="36"/>
                  </a:lnTo>
                  <a:lnTo>
                    <a:pt x="1877" y="31"/>
                  </a:lnTo>
                  <a:lnTo>
                    <a:pt x="1838" y="28"/>
                  </a:lnTo>
                  <a:lnTo>
                    <a:pt x="1822" y="26"/>
                  </a:lnTo>
                  <a:lnTo>
                    <a:pt x="1818" y="18"/>
                  </a:lnTo>
                  <a:lnTo>
                    <a:pt x="180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70"/>
            <p:cNvSpPr>
              <a:spLocks noChangeAspect="1"/>
            </p:cNvSpPr>
            <p:nvPr/>
          </p:nvSpPr>
          <p:spPr bwMode="auto">
            <a:xfrm>
              <a:off x="4723" y="2182"/>
              <a:ext cx="327" cy="553"/>
            </a:xfrm>
            <a:custGeom>
              <a:avLst/>
              <a:gdLst>
                <a:gd name="T0" fmla="*/ 0 w 2484"/>
                <a:gd name="T1" fmla="*/ 0 h 3925"/>
                <a:gd name="T2" fmla="*/ 0 w 2484"/>
                <a:gd name="T3" fmla="*/ 0 h 3925"/>
                <a:gd name="T4" fmla="*/ 0 w 2484"/>
                <a:gd name="T5" fmla="*/ 0 h 3925"/>
                <a:gd name="T6" fmla="*/ 0 w 2484"/>
                <a:gd name="T7" fmla="*/ 0 h 3925"/>
                <a:gd name="T8" fmla="*/ 0 w 2484"/>
                <a:gd name="T9" fmla="*/ 0 h 3925"/>
                <a:gd name="T10" fmla="*/ 0 w 2484"/>
                <a:gd name="T11" fmla="*/ 0 h 3925"/>
                <a:gd name="T12" fmla="*/ 0 w 2484"/>
                <a:gd name="T13" fmla="*/ 0 h 3925"/>
                <a:gd name="T14" fmla="*/ 0 w 2484"/>
                <a:gd name="T15" fmla="*/ 0 h 3925"/>
                <a:gd name="T16" fmla="*/ 0 w 2484"/>
                <a:gd name="T17" fmla="*/ 0 h 3925"/>
                <a:gd name="T18" fmla="*/ 0 w 2484"/>
                <a:gd name="T19" fmla="*/ 0 h 3925"/>
                <a:gd name="T20" fmla="*/ 0 w 2484"/>
                <a:gd name="T21" fmla="*/ 0 h 3925"/>
                <a:gd name="T22" fmla="*/ 0 w 2484"/>
                <a:gd name="T23" fmla="*/ 0 h 3925"/>
                <a:gd name="T24" fmla="*/ 0 w 2484"/>
                <a:gd name="T25" fmla="*/ 0 h 3925"/>
                <a:gd name="T26" fmla="*/ 0 w 2484"/>
                <a:gd name="T27" fmla="*/ 0 h 3925"/>
                <a:gd name="T28" fmla="*/ 0 w 2484"/>
                <a:gd name="T29" fmla="*/ 0 h 3925"/>
                <a:gd name="T30" fmla="*/ 0 w 2484"/>
                <a:gd name="T31" fmla="*/ 0 h 3925"/>
                <a:gd name="T32" fmla="*/ 0 w 2484"/>
                <a:gd name="T33" fmla="*/ 0 h 3925"/>
                <a:gd name="T34" fmla="*/ 0 w 2484"/>
                <a:gd name="T35" fmla="*/ 0 h 3925"/>
                <a:gd name="T36" fmla="*/ 0 w 2484"/>
                <a:gd name="T37" fmla="*/ 0 h 3925"/>
                <a:gd name="T38" fmla="*/ 0 w 2484"/>
                <a:gd name="T39" fmla="*/ 0 h 3925"/>
                <a:gd name="T40" fmla="*/ 0 w 2484"/>
                <a:gd name="T41" fmla="*/ 0 h 3925"/>
                <a:gd name="T42" fmla="*/ 0 w 2484"/>
                <a:gd name="T43" fmla="*/ 0 h 3925"/>
                <a:gd name="T44" fmla="*/ 0 w 2484"/>
                <a:gd name="T45" fmla="*/ 0 h 3925"/>
                <a:gd name="T46" fmla="*/ 0 w 2484"/>
                <a:gd name="T47" fmla="*/ 0 h 3925"/>
                <a:gd name="T48" fmla="*/ 0 w 2484"/>
                <a:gd name="T49" fmla="*/ 0 h 3925"/>
                <a:gd name="T50" fmla="*/ 0 w 2484"/>
                <a:gd name="T51" fmla="*/ 0 h 3925"/>
                <a:gd name="T52" fmla="*/ 0 w 2484"/>
                <a:gd name="T53" fmla="*/ 0 h 3925"/>
                <a:gd name="T54" fmla="*/ 0 w 2484"/>
                <a:gd name="T55" fmla="*/ 0 h 3925"/>
                <a:gd name="T56" fmla="*/ 0 w 2484"/>
                <a:gd name="T57" fmla="*/ 0 h 3925"/>
                <a:gd name="T58" fmla="*/ 0 w 2484"/>
                <a:gd name="T59" fmla="*/ 0 h 3925"/>
                <a:gd name="T60" fmla="*/ 0 w 2484"/>
                <a:gd name="T61" fmla="*/ 0 h 3925"/>
                <a:gd name="T62" fmla="*/ 0 w 2484"/>
                <a:gd name="T63" fmla="*/ 0 h 3925"/>
                <a:gd name="T64" fmla="*/ 0 w 2484"/>
                <a:gd name="T65" fmla="*/ 0 h 3925"/>
                <a:gd name="T66" fmla="*/ 0 w 2484"/>
                <a:gd name="T67" fmla="*/ 0 h 3925"/>
                <a:gd name="T68" fmla="*/ 0 w 2484"/>
                <a:gd name="T69" fmla="*/ 0 h 3925"/>
                <a:gd name="T70" fmla="*/ 0 w 2484"/>
                <a:gd name="T71" fmla="*/ 0 h 3925"/>
                <a:gd name="T72" fmla="*/ 0 w 2484"/>
                <a:gd name="T73" fmla="*/ 0 h 3925"/>
                <a:gd name="T74" fmla="*/ 0 w 2484"/>
                <a:gd name="T75" fmla="*/ 0 h 3925"/>
                <a:gd name="T76" fmla="*/ 0 w 2484"/>
                <a:gd name="T77" fmla="*/ 0 h 3925"/>
                <a:gd name="T78" fmla="*/ 0 w 2484"/>
                <a:gd name="T79" fmla="*/ 0 h 3925"/>
                <a:gd name="T80" fmla="*/ 0 w 2484"/>
                <a:gd name="T81" fmla="*/ 0 h 3925"/>
                <a:gd name="T82" fmla="*/ 0 w 2484"/>
                <a:gd name="T83" fmla="*/ 0 h 3925"/>
                <a:gd name="T84" fmla="*/ 0 w 2484"/>
                <a:gd name="T85" fmla="*/ 0 h 3925"/>
                <a:gd name="T86" fmla="*/ 0 w 2484"/>
                <a:gd name="T87" fmla="*/ 0 h 3925"/>
                <a:gd name="T88" fmla="*/ 0 w 2484"/>
                <a:gd name="T89" fmla="*/ 0 h 3925"/>
                <a:gd name="T90" fmla="*/ 0 w 2484"/>
                <a:gd name="T91" fmla="*/ 0 h 3925"/>
                <a:gd name="T92" fmla="*/ 0 w 2484"/>
                <a:gd name="T93" fmla="*/ 0 h 3925"/>
                <a:gd name="T94" fmla="*/ 0 w 2484"/>
                <a:gd name="T95" fmla="*/ 0 h 3925"/>
                <a:gd name="T96" fmla="*/ 0 w 2484"/>
                <a:gd name="T97" fmla="*/ 0 h 3925"/>
                <a:gd name="T98" fmla="*/ 0 w 2484"/>
                <a:gd name="T99" fmla="*/ 0 h 3925"/>
                <a:gd name="T100" fmla="*/ 0 w 2484"/>
                <a:gd name="T101" fmla="*/ 0 h 3925"/>
                <a:gd name="T102" fmla="*/ 0 w 2484"/>
                <a:gd name="T103" fmla="*/ 0 h 3925"/>
                <a:gd name="T104" fmla="*/ 0 w 2484"/>
                <a:gd name="T105" fmla="*/ 0 h 3925"/>
                <a:gd name="T106" fmla="*/ 0 w 2484"/>
                <a:gd name="T107" fmla="*/ 0 h 3925"/>
                <a:gd name="T108" fmla="*/ 0 w 2484"/>
                <a:gd name="T109" fmla="*/ 0 h 3925"/>
                <a:gd name="T110" fmla="*/ 0 w 2484"/>
                <a:gd name="T111" fmla="*/ 0 h 3925"/>
                <a:gd name="T112" fmla="*/ 0 w 2484"/>
                <a:gd name="T113" fmla="*/ 0 h 3925"/>
                <a:gd name="T114" fmla="*/ 0 w 2484"/>
                <a:gd name="T115" fmla="*/ 0 h 3925"/>
                <a:gd name="T116" fmla="*/ 0 w 2484"/>
                <a:gd name="T117" fmla="*/ 0 h 3925"/>
                <a:gd name="T118" fmla="*/ 0 w 2484"/>
                <a:gd name="T119" fmla="*/ 0 h 3925"/>
                <a:gd name="T120" fmla="*/ 0 w 2484"/>
                <a:gd name="T121" fmla="*/ 0 h 3925"/>
                <a:gd name="T122" fmla="*/ 0 w 2484"/>
                <a:gd name="T123" fmla="*/ 0 h 3925"/>
                <a:gd name="T124" fmla="*/ 0 w 2484"/>
                <a:gd name="T125" fmla="*/ 0 h 39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84"/>
                <a:gd name="T190" fmla="*/ 0 h 3925"/>
                <a:gd name="T191" fmla="*/ 2484 w 2484"/>
                <a:gd name="T192" fmla="*/ 3925 h 392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84" h="3925">
                  <a:moveTo>
                    <a:pt x="1853" y="232"/>
                  </a:moveTo>
                  <a:lnTo>
                    <a:pt x="1841" y="256"/>
                  </a:lnTo>
                  <a:lnTo>
                    <a:pt x="1829" y="277"/>
                  </a:lnTo>
                  <a:lnTo>
                    <a:pt x="1824" y="285"/>
                  </a:lnTo>
                  <a:lnTo>
                    <a:pt x="1818" y="293"/>
                  </a:lnTo>
                  <a:lnTo>
                    <a:pt x="1813" y="299"/>
                  </a:lnTo>
                  <a:lnTo>
                    <a:pt x="1807" y="303"/>
                  </a:lnTo>
                  <a:lnTo>
                    <a:pt x="1784" y="317"/>
                  </a:lnTo>
                  <a:lnTo>
                    <a:pt x="1752" y="340"/>
                  </a:lnTo>
                  <a:lnTo>
                    <a:pt x="1712" y="366"/>
                  </a:lnTo>
                  <a:lnTo>
                    <a:pt x="1666" y="394"/>
                  </a:lnTo>
                  <a:lnTo>
                    <a:pt x="1643" y="408"/>
                  </a:lnTo>
                  <a:lnTo>
                    <a:pt x="1620" y="421"/>
                  </a:lnTo>
                  <a:lnTo>
                    <a:pt x="1597" y="433"/>
                  </a:lnTo>
                  <a:lnTo>
                    <a:pt x="1577" y="443"/>
                  </a:lnTo>
                  <a:lnTo>
                    <a:pt x="1556" y="452"/>
                  </a:lnTo>
                  <a:lnTo>
                    <a:pt x="1537" y="457"/>
                  </a:lnTo>
                  <a:lnTo>
                    <a:pt x="1529" y="460"/>
                  </a:lnTo>
                  <a:lnTo>
                    <a:pt x="1521" y="461"/>
                  </a:lnTo>
                  <a:lnTo>
                    <a:pt x="1513" y="462"/>
                  </a:lnTo>
                  <a:lnTo>
                    <a:pt x="1507" y="462"/>
                  </a:lnTo>
                  <a:lnTo>
                    <a:pt x="1495" y="461"/>
                  </a:lnTo>
                  <a:lnTo>
                    <a:pt x="1482" y="460"/>
                  </a:lnTo>
                  <a:lnTo>
                    <a:pt x="1469" y="461"/>
                  </a:lnTo>
                  <a:lnTo>
                    <a:pt x="1456" y="463"/>
                  </a:lnTo>
                  <a:lnTo>
                    <a:pt x="1443" y="465"/>
                  </a:lnTo>
                  <a:lnTo>
                    <a:pt x="1431" y="468"/>
                  </a:lnTo>
                  <a:lnTo>
                    <a:pt x="1418" y="472"/>
                  </a:lnTo>
                  <a:lnTo>
                    <a:pt x="1405" y="476"/>
                  </a:lnTo>
                  <a:lnTo>
                    <a:pt x="1393" y="481"/>
                  </a:lnTo>
                  <a:lnTo>
                    <a:pt x="1381" y="487"/>
                  </a:lnTo>
                  <a:lnTo>
                    <a:pt x="1369" y="492"/>
                  </a:lnTo>
                  <a:lnTo>
                    <a:pt x="1357" y="499"/>
                  </a:lnTo>
                  <a:lnTo>
                    <a:pt x="1335" y="513"/>
                  </a:lnTo>
                  <a:lnTo>
                    <a:pt x="1315" y="528"/>
                  </a:lnTo>
                  <a:lnTo>
                    <a:pt x="1307" y="536"/>
                  </a:lnTo>
                  <a:lnTo>
                    <a:pt x="1298" y="546"/>
                  </a:lnTo>
                  <a:lnTo>
                    <a:pt x="1290" y="555"/>
                  </a:lnTo>
                  <a:lnTo>
                    <a:pt x="1284" y="565"/>
                  </a:lnTo>
                  <a:lnTo>
                    <a:pt x="1271" y="585"/>
                  </a:lnTo>
                  <a:lnTo>
                    <a:pt x="1259" y="604"/>
                  </a:lnTo>
                  <a:lnTo>
                    <a:pt x="1252" y="613"/>
                  </a:lnTo>
                  <a:lnTo>
                    <a:pt x="1247" y="621"/>
                  </a:lnTo>
                  <a:lnTo>
                    <a:pt x="1241" y="627"/>
                  </a:lnTo>
                  <a:lnTo>
                    <a:pt x="1235" y="633"/>
                  </a:lnTo>
                  <a:lnTo>
                    <a:pt x="1228" y="636"/>
                  </a:lnTo>
                  <a:lnTo>
                    <a:pt x="1222" y="638"/>
                  </a:lnTo>
                  <a:lnTo>
                    <a:pt x="1215" y="638"/>
                  </a:lnTo>
                  <a:lnTo>
                    <a:pt x="1208" y="636"/>
                  </a:lnTo>
                  <a:lnTo>
                    <a:pt x="1192" y="629"/>
                  </a:lnTo>
                  <a:lnTo>
                    <a:pt x="1176" y="622"/>
                  </a:lnTo>
                  <a:lnTo>
                    <a:pt x="1160" y="613"/>
                  </a:lnTo>
                  <a:lnTo>
                    <a:pt x="1142" y="605"/>
                  </a:lnTo>
                  <a:lnTo>
                    <a:pt x="1131" y="601"/>
                  </a:lnTo>
                  <a:lnTo>
                    <a:pt x="1121" y="598"/>
                  </a:lnTo>
                  <a:lnTo>
                    <a:pt x="1109" y="595"/>
                  </a:lnTo>
                  <a:lnTo>
                    <a:pt x="1097" y="591"/>
                  </a:lnTo>
                  <a:lnTo>
                    <a:pt x="1083" y="589"/>
                  </a:lnTo>
                  <a:lnTo>
                    <a:pt x="1067" y="588"/>
                  </a:lnTo>
                  <a:lnTo>
                    <a:pt x="1051" y="587"/>
                  </a:lnTo>
                  <a:lnTo>
                    <a:pt x="1032" y="586"/>
                  </a:lnTo>
                  <a:lnTo>
                    <a:pt x="994" y="587"/>
                  </a:lnTo>
                  <a:lnTo>
                    <a:pt x="955" y="588"/>
                  </a:lnTo>
                  <a:lnTo>
                    <a:pt x="917" y="589"/>
                  </a:lnTo>
                  <a:lnTo>
                    <a:pt x="882" y="590"/>
                  </a:lnTo>
                  <a:lnTo>
                    <a:pt x="853" y="592"/>
                  </a:lnTo>
                  <a:lnTo>
                    <a:pt x="829" y="593"/>
                  </a:lnTo>
                  <a:lnTo>
                    <a:pt x="814" y="595"/>
                  </a:lnTo>
                  <a:lnTo>
                    <a:pt x="808" y="595"/>
                  </a:lnTo>
                  <a:lnTo>
                    <a:pt x="812" y="603"/>
                  </a:lnTo>
                  <a:lnTo>
                    <a:pt x="821" y="623"/>
                  </a:lnTo>
                  <a:lnTo>
                    <a:pt x="829" y="635"/>
                  </a:lnTo>
                  <a:lnTo>
                    <a:pt x="840" y="647"/>
                  </a:lnTo>
                  <a:lnTo>
                    <a:pt x="845" y="653"/>
                  </a:lnTo>
                  <a:lnTo>
                    <a:pt x="852" y="659"/>
                  </a:lnTo>
                  <a:lnTo>
                    <a:pt x="858" y="664"/>
                  </a:lnTo>
                  <a:lnTo>
                    <a:pt x="866" y="670"/>
                  </a:lnTo>
                  <a:lnTo>
                    <a:pt x="886" y="683"/>
                  </a:lnTo>
                  <a:lnTo>
                    <a:pt x="911" y="703"/>
                  </a:lnTo>
                  <a:lnTo>
                    <a:pt x="940" y="728"/>
                  </a:lnTo>
                  <a:lnTo>
                    <a:pt x="969" y="753"/>
                  </a:lnTo>
                  <a:lnTo>
                    <a:pt x="997" y="778"/>
                  </a:lnTo>
                  <a:lnTo>
                    <a:pt x="1019" y="799"/>
                  </a:lnTo>
                  <a:lnTo>
                    <a:pt x="1035" y="814"/>
                  </a:lnTo>
                  <a:lnTo>
                    <a:pt x="1041" y="820"/>
                  </a:lnTo>
                  <a:lnTo>
                    <a:pt x="1041" y="826"/>
                  </a:lnTo>
                  <a:lnTo>
                    <a:pt x="1040" y="845"/>
                  </a:lnTo>
                  <a:lnTo>
                    <a:pt x="1037" y="858"/>
                  </a:lnTo>
                  <a:lnTo>
                    <a:pt x="1030" y="872"/>
                  </a:lnTo>
                  <a:lnTo>
                    <a:pt x="1026" y="880"/>
                  </a:lnTo>
                  <a:lnTo>
                    <a:pt x="1020" y="887"/>
                  </a:lnTo>
                  <a:lnTo>
                    <a:pt x="1015" y="895"/>
                  </a:lnTo>
                  <a:lnTo>
                    <a:pt x="1007" y="903"/>
                  </a:lnTo>
                  <a:lnTo>
                    <a:pt x="969" y="941"/>
                  </a:lnTo>
                  <a:lnTo>
                    <a:pt x="926" y="985"/>
                  </a:lnTo>
                  <a:lnTo>
                    <a:pt x="889" y="1021"/>
                  </a:lnTo>
                  <a:lnTo>
                    <a:pt x="875" y="1035"/>
                  </a:lnTo>
                  <a:lnTo>
                    <a:pt x="857" y="1059"/>
                  </a:lnTo>
                  <a:lnTo>
                    <a:pt x="815" y="1111"/>
                  </a:lnTo>
                  <a:lnTo>
                    <a:pt x="790" y="1141"/>
                  </a:lnTo>
                  <a:lnTo>
                    <a:pt x="766" y="1166"/>
                  </a:lnTo>
                  <a:lnTo>
                    <a:pt x="754" y="1177"/>
                  </a:lnTo>
                  <a:lnTo>
                    <a:pt x="743" y="1184"/>
                  </a:lnTo>
                  <a:lnTo>
                    <a:pt x="733" y="1191"/>
                  </a:lnTo>
                  <a:lnTo>
                    <a:pt x="724" y="1194"/>
                  </a:lnTo>
                  <a:lnTo>
                    <a:pt x="717" y="1195"/>
                  </a:lnTo>
                  <a:lnTo>
                    <a:pt x="708" y="1194"/>
                  </a:lnTo>
                  <a:lnTo>
                    <a:pt x="698" y="1193"/>
                  </a:lnTo>
                  <a:lnTo>
                    <a:pt x="690" y="1192"/>
                  </a:lnTo>
                  <a:lnTo>
                    <a:pt x="670" y="1187"/>
                  </a:lnTo>
                  <a:lnTo>
                    <a:pt x="649" y="1181"/>
                  </a:lnTo>
                  <a:lnTo>
                    <a:pt x="640" y="1179"/>
                  </a:lnTo>
                  <a:lnTo>
                    <a:pt x="630" y="1178"/>
                  </a:lnTo>
                  <a:lnTo>
                    <a:pt x="619" y="1177"/>
                  </a:lnTo>
                  <a:lnTo>
                    <a:pt x="610" y="1178"/>
                  </a:lnTo>
                  <a:lnTo>
                    <a:pt x="600" y="1179"/>
                  </a:lnTo>
                  <a:lnTo>
                    <a:pt x="592" y="1182"/>
                  </a:lnTo>
                  <a:lnTo>
                    <a:pt x="583" y="1188"/>
                  </a:lnTo>
                  <a:lnTo>
                    <a:pt x="574" y="1194"/>
                  </a:lnTo>
                  <a:lnTo>
                    <a:pt x="564" y="1206"/>
                  </a:lnTo>
                  <a:lnTo>
                    <a:pt x="549" y="1226"/>
                  </a:lnTo>
                  <a:lnTo>
                    <a:pt x="530" y="1253"/>
                  </a:lnTo>
                  <a:lnTo>
                    <a:pt x="508" y="1284"/>
                  </a:lnTo>
                  <a:lnTo>
                    <a:pt x="457" y="1360"/>
                  </a:lnTo>
                  <a:lnTo>
                    <a:pt x="401" y="1442"/>
                  </a:lnTo>
                  <a:lnTo>
                    <a:pt x="348" y="1524"/>
                  </a:lnTo>
                  <a:lnTo>
                    <a:pt x="302" y="1594"/>
                  </a:lnTo>
                  <a:lnTo>
                    <a:pt x="271" y="1641"/>
                  </a:lnTo>
                  <a:lnTo>
                    <a:pt x="259" y="1660"/>
                  </a:lnTo>
                  <a:lnTo>
                    <a:pt x="275" y="1659"/>
                  </a:lnTo>
                  <a:lnTo>
                    <a:pt x="312" y="1659"/>
                  </a:lnTo>
                  <a:lnTo>
                    <a:pt x="333" y="1661"/>
                  </a:lnTo>
                  <a:lnTo>
                    <a:pt x="350" y="1664"/>
                  </a:lnTo>
                  <a:lnTo>
                    <a:pt x="357" y="1666"/>
                  </a:lnTo>
                  <a:lnTo>
                    <a:pt x="362" y="1669"/>
                  </a:lnTo>
                  <a:lnTo>
                    <a:pt x="364" y="1671"/>
                  </a:lnTo>
                  <a:lnTo>
                    <a:pt x="365" y="1673"/>
                  </a:lnTo>
                  <a:lnTo>
                    <a:pt x="366" y="1675"/>
                  </a:lnTo>
                  <a:lnTo>
                    <a:pt x="366" y="1677"/>
                  </a:lnTo>
                  <a:lnTo>
                    <a:pt x="366" y="1690"/>
                  </a:lnTo>
                  <a:lnTo>
                    <a:pt x="368" y="1711"/>
                  </a:lnTo>
                  <a:lnTo>
                    <a:pt x="366" y="1736"/>
                  </a:lnTo>
                  <a:lnTo>
                    <a:pt x="365" y="1765"/>
                  </a:lnTo>
                  <a:lnTo>
                    <a:pt x="364" y="1781"/>
                  </a:lnTo>
                  <a:lnTo>
                    <a:pt x="362" y="1797"/>
                  </a:lnTo>
                  <a:lnTo>
                    <a:pt x="360" y="1812"/>
                  </a:lnTo>
                  <a:lnTo>
                    <a:pt x="356" y="1828"/>
                  </a:lnTo>
                  <a:lnTo>
                    <a:pt x="351" y="1843"/>
                  </a:lnTo>
                  <a:lnTo>
                    <a:pt x="347" y="1858"/>
                  </a:lnTo>
                  <a:lnTo>
                    <a:pt x="340" y="1872"/>
                  </a:lnTo>
                  <a:lnTo>
                    <a:pt x="333" y="1885"/>
                  </a:lnTo>
                  <a:lnTo>
                    <a:pt x="329" y="1892"/>
                  </a:lnTo>
                  <a:lnTo>
                    <a:pt x="326" y="1899"/>
                  </a:lnTo>
                  <a:lnTo>
                    <a:pt x="324" y="1907"/>
                  </a:lnTo>
                  <a:lnTo>
                    <a:pt x="321" y="1917"/>
                  </a:lnTo>
                  <a:lnTo>
                    <a:pt x="317" y="1936"/>
                  </a:lnTo>
                  <a:lnTo>
                    <a:pt x="315" y="1957"/>
                  </a:lnTo>
                  <a:lnTo>
                    <a:pt x="315" y="1980"/>
                  </a:lnTo>
                  <a:lnTo>
                    <a:pt x="315" y="2004"/>
                  </a:lnTo>
                  <a:lnTo>
                    <a:pt x="316" y="2028"/>
                  </a:lnTo>
                  <a:lnTo>
                    <a:pt x="317" y="2052"/>
                  </a:lnTo>
                  <a:lnTo>
                    <a:pt x="322" y="2096"/>
                  </a:lnTo>
                  <a:lnTo>
                    <a:pt x="327" y="2133"/>
                  </a:lnTo>
                  <a:lnTo>
                    <a:pt x="332" y="2158"/>
                  </a:lnTo>
                  <a:lnTo>
                    <a:pt x="333" y="2168"/>
                  </a:lnTo>
                  <a:lnTo>
                    <a:pt x="329" y="2183"/>
                  </a:lnTo>
                  <a:lnTo>
                    <a:pt x="320" y="2220"/>
                  </a:lnTo>
                  <a:lnTo>
                    <a:pt x="312" y="2243"/>
                  </a:lnTo>
                  <a:lnTo>
                    <a:pt x="301" y="2266"/>
                  </a:lnTo>
                  <a:lnTo>
                    <a:pt x="296" y="2278"/>
                  </a:lnTo>
                  <a:lnTo>
                    <a:pt x="289" y="2289"/>
                  </a:lnTo>
                  <a:lnTo>
                    <a:pt x="283" y="2300"/>
                  </a:lnTo>
                  <a:lnTo>
                    <a:pt x="275" y="2310"/>
                  </a:lnTo>
                  <a:lnTo>
                    <a:pt x="267" y="2319"/>
                  </a:lnTo>
                  <a:lnTo>
                    <a:pt x="262" y="2329"/>
                  </a:lnTo>
                  <a:lnTo>
                    <a:pt x="257" y="2339"/>
                  </a:lnTo>
                  <a:lnTo>
                    <a:pt x="252" y="2350"/>
                  </a:lnTo>
                  <a:lnTo>
                    <a:pt x="245" y="2372"/>
                  </a:lnTo>
                  <a:lnTo>
                    <a:pt x="238" y="2393"/>
                  </a:lnTo>
                  <a:lnTo>
                    <a:pt x="233" y="2415"/>
                  </a:lnTo>
                  <a:lnTo>
                    <a:pt x="227" y="2436"/>
                  </a:lnTo>
                  <a:lnTo>
                    <a:pt x="223" y="2447"/>
                  </a:lnTo>
                  <a:lnTo>
                    <a:pt x="220" y="2457"/>
                  </a:lnTo>
                  <a:lnTo>
                    <a:pt x="214" y="2466"/>
                  </a:lnTo>
                  <a:lnTo>
                    <a:pt x="209" y="2476"/>
                  </a:lnTo>
                  <a:lnTo>
                    <a:pt x="203" y="2485"/>
                  </a:lnTo>
                  <a:lnTo>
                    <a:pt x="199" y="2494"/>
                  </a:lnTo>
                  <a:lnTo>
                    <a:pt x="197" y="2502"/>
                  </a:lnTo>
                  <a:lnTo>
                    <a:pt x="194" y="2510"/>
                  </a:lnTo>
                  <a:lnTo>
                    <a:pt x="194" y="2516"/>
                  </a:lnTo>
                  <a:lnTo>
                    <a:pt x="196" y="2524"/>
                  </a:lnTo>
                  <a:lnTo>
                    <a:pt x="198" y="2531"/>
                  </a:lnTo>
                  <a:lnTo>
                    <a:pt x="201" y="2537"/>
                  </a:lnTo>
                  <a:lnTo>
                    <a:pt x="205" y="2542"/>
                  </a:lnTo>
                  <a:lnTo>
                    <a:pt x="210" y="2549"/>
                  </a:lnTo>
                  <a:lnTo>
                    <a:pt x="215" y="2554"/>
                  </a:lnTo>
                  <a:lnTo>
                    <a:pt x="222" y="2561"/>
                  </a:lnTo>
                  <a:lnTo>
                    <a:pt x="235" y="2572"/>
                  </a:lnTo>
                  <a:lnTo>
                    <a:pt x="250" y="2585"/>
                  </a:lnTo>
                  <a:lnTo>
                    <a:pt x="268" y="2600"/>
                  </a:lnTo>
                  <a:lnTo>
                    <a:pt x="291" y="2623"/>
                  </a:lnTo>
                  <a:lnTo>
                    <a:pt x="317" y="2649"/>
                  </a:lnTo>
                  <a:lnTo>
                    <a:pt x="344" y="2680"/>
                  </a:lnTo>
                  <a:lnTo>
                    <a:pt x="370" y="2710"/>
                  </a:lnTo>
                  <a:lnTo>
                    <a:pt x="393" y="2741"/>
                  </a:lnTo>
                  <a:lnTo>
                    <a:pt x="403" y="2755"/>
                  </a:lnTo>
                  <a:lnTo>
                    <a:pt x="412" y="2768"/>
                  </a:lnTo>
                  <a:lnTo>
                    <a:pt x="419" y="2781"/>
                  </a:lnTo>
                  <a:lnTo>
                    <a:pt x="425" y="2793"/>
                  </a:lnTo>
                  <a:lnTo>
                    <a:pt x="447" y="2835"/>
                  </a:lnTo>
                  <a:lnTo>
                    <a:pt x="468" y="2873"/>
                  </a:lnTo>
                  <a:lnTo>
                    <a:pt x="471" y="2882"/>
                  </a:lnTo>
                  <a:lnTo>
                    <a:pt x="472" y="2890"/>
                  </a:lnTo>
                  <a:lnTo>
                    <a:pt x="472" y="2896"/>
                  </a:lnTo>
                  <a:lnTo>
                    <a:pt x="471" y="2903"/>
                  </a:lnTo>
                  <a:lnTo>
                    <a:pt x="469" y="2905"/>
                  </a:lnTo>
                  <a:lnTo>
                    <a:pt x="467" y="2908"/>
                  </a:lnTo>
                  <a:lnTo>
                    <a:pt x="464" y="2910"/>
                  </a:lnTo>
                  <a:lnTo>
                    <a:pt x="461" y="2912"/>
                  </a:lnTo>
                  <a:lnTo>
                    <a:pt x="452" y="2916"/>
                  </a:lnTo>
                  <a:lnTo>
                    <a:pt x="442" y="2918"/>
                  </a:lnTo>
                  <a:lnTo>
                    <a:pt x="413" y="2921"/>
                  </a:lnTo>
                  <a:lnTo>
                    <a:pt x="381" y="2926"/>
                  </a:lnTo>
                  <a:lnTo>
                    <a:pt x="363" y="2929"/>
                  </a:lnTo>
                  <a:lnTo>
                    <a:pt x="346" y="2932"/>
                  </a:lnTo>
                  <a:lnTo>
                    <a:pt x="328" y="2936"/>
                  </a:lnTo>
                  <a:lnTo>
                    <a:pt x="311" y="2942"/>
                  </a:lnTo>
                  <a:lnTo>
                    <a:pt x="295" y="2947"/>
                  </a:lnTo>
                  <a:lnTo>
                    <a:pt x="279" y="2953"/>
                  </a:lnTo>
                  <a:lnTo>
                    <a:pt x="265" y="2960"/>
                  </a:lnTo>
                  <a:lnTo>
                    <a:pt x="253" y="2968"/>
                  </a:lnTo>
                  <a:lnTo>
                    <a:pt x="248" y="2972"/>
                  </a:lnTo>
                  <a:lnTo>
                    <a:pt x="242" y="2977"/>
                  </a:lnTo>
                  <a:lnTo>
                    <a:pt x="238" y="2981"/>
                  </a:lnTo>
                  <a:lnTo>
                    <a:pt x="234" y="2986"/>
                  </a:lnTo>
                  <a:lnTo>
                    <a:pt x="230" y="2992"/>
                  </a:lnTo>
                  <a:lnTo>
                    <a:pt x="228" y="2997"/>
                  </a:lnTo>
                  <a:lnTo>
                    <a:pt x="226" y="3003"/>
                  </a:lnTo>
                  <a:lnTo>
                    <a:pt x="225" y="3009"/>
                  </a:lnTo>
                  <a:lnTo>
                    <a:pt x="223" y="3020"/>
                  </a:lnTo>
                  <a:lnTo>
                    <a:pt x="221" y="3031"/>
                  </a:lnTo>
                  <a:lnTo>
                    <a:pt x="216" y="3040"/>
                  </a:lnTo>
                  <a:lnTo>
                    <a:pt x="213" y="3047"/>
                  </a:lnTo>
                  <a:lnTo>
                    <a:pt x="204" y="3062"/>
                  </a:lnTo>
                  <a:lnTo>
                    <a:pt x="194" y="3074"/>
                  </a:lnTo>
                  <a:lnTo>
                    <a:pt x="190" y="3080"/>
                  </a:lnTo>
                  <a:lnTo>
                    <a:pt x="187" y="3087"/>
                  </a:lnTo>
                  <a:lnTo>
                    <a:pt x="184" y="3094"/>
                  </a:lnTo>
                  <a:lnTo>
                    <a:pt x="181" y="3103"/>
                  </a:lnTo>
                  <a:lnTo>
                    <a:pt x="180" y="3113"/>
                  </a:lnTo>
                  <a:lnTo>
                    <a:pt x="180" y="3124"/>
                  </a:lnTo>
                  <a:lnTo>
                    <a:pt x="181" y="3136"/>
                  </a:lnTo>
                  <a:lnTo>
                    <a:pt x="184" y="3151"/>
                  </a:lnTo>
                  <a:lnTo>
                    <a:pt x="186" y="3166"/>
                  </a:lnTo>
                  <a:lnTo>
                    <a:pt x="187" y="3181"/>
                  </a:lnTo>
                  <a:lnTo>
                    <a:pt x="186" y="3197"/>
                  </a:lnTo>
                  <a:lnTo>
                    <a:pt x="185" y="3212"/>
                  </a:lnTo>
                  <a:lnTo>
                    <a:pt x="181" y="3226"/>
                  </a:lnTo>
                  <a:lnTo>
                    <a:pt x="178" y="3240"/>
                  </a:lnTo>
                  <a:lnTo>
                    <a:pt x="173" y="3253"/>
                  </a:lnTo>
                  <a:lnTo>
                    <a:pt x="167" y="3265"/>
                  </a:lnTo>
                  <a:lnTo>
                    <a:pt x="162" y="3276"/>
                  </a:lnTo>
                  <a:lnTo>
                    <a:pt x="155" y="3287"/>
                  </a:lnTo>
                  <a:lnTo>
                    <a:pt x="148" y="3296"/>
                  </a:lnTo>
                  <a:lnTo>
                    <a:pt x="140" y="3303"/>
                  </a:lnTo>
                  <a:lnTo>
                    <a:pt x="132" y="3309"/>
                  </a:lnTo>
                  <a:lnTo>
                    <a:pt x="124" y="3313"/>
                  </a:lnTo>
                  <a:lnTo>
                    <a:pt x="116" y="3316"/>
                  </a:lnTo>
                  <a:lnTo>
                    <a:pt x="109" y="3317"/>
                  </a:lnTo>
                  <a:lnTo>
                    <a:pt x="91" y="3317"/>
                  </a:lnTo>
                  <a:lnTo>
                    <a:pt x="73" y="3318"/>
                  </a:lnTo>
                  <a:lnTo>
                    <a:pt x="54" y="3320"/>
                  </a:lnTo>
                  <a:lnTo>
                    <a:pt x="36" y="3324"/>
                  </a:lnTo>
                  <a:lnTo>
                    <a:pt x="27" y="3326"/>
                  </a:lnTo>
                  <a:lnTo>
                    <a:pt x="19" y="3329"/>
                  </a:lnTo>
                  <a:lnTo>
                    <a:pt x="13" y="3334"/>
                  </a:lnTo>
                  <a:lnTo>
                    <a:pt x="7" y="3338"/>
                  </a:lnTo>
                  <a:lnTo>
                    <a:pt x="3" y="3343"/>
                  </a:lnTo>
                  <a:lnTo>
                    <a:pt x="1" y="3351"/>
                  </a:lnTo>
                  <a:lnTo>
                    <a:pt x="0" y="3359"/>
                  </a:lnTo>
                  <a:lnTo>
                    <a:pt x="0" y="3367"/>
                  </a:lnTo>
                  <a:lnTo>
                    <a:pt x="3" y="3376"/>
                  </a:lnTo>
                  <a:lnTo>
                    <a:pt x="6" y="3386"/>
                  </a:lnTo>
                  <a:lnTo>
                    <a:pt x="12" y="3395"/>
                  </a:lnTo>
                  <a:lnTo>
                    <a:pt x="17" y="3402"/>
                  </a:lnTo>
                  <a:lnTo>
                    <a:pt x="25" y="3411"/>
                  </a:lnTo>
                  <a:lnTo>
                    <a:pt x="33" y="3419"/>
                  </a:lnTo>
                  <a:lnTo>
                    <a:pt x="42" y="3426"/>
                  </a:lnTo>
                  <a:lnTo>
                    <a:pt x="52" y="3434"/>
                  </a:lnTo>
                  <a:lnTo>
                    <a:pt x="63" y="3440"/>
                  </a:lnTo>
                  <a:lnTo>
                    <a:pt x="74" y="3447"/>
                  </a:lnTo>
                  <a:lnTo>
                    <a:pt x="85" y="3453"/>
                  </a:lnTo>
                  <a:lnTo>
                    <a:pt x="97" y="3459"/>
                  </a:lnTo>
                  <a:lnTo>
                    <a:pt x="119" y="3468"/>
                  </a:lnTo>
                  <a:lnTo>
                    <a:pt x="142" y="3475"/>
                  </a:lnTo>
                  <a:lnTo>
                    <a:pt x="166" y="3482"/>
                  </a:lnTo>
                  <a:lnTo>
                    <a:pt x="193" y="3487"/>
                  </a:lnTo>
                  <a:lnTo>
                    <a:pt x="222" y="3494"/>
                  </a:lnTo>
                  <a:lnTo>
                    <a:pt x="250" y="3500"/>
                  </a:lnTo>
                  <a:lnTo>
                    <a:pt x="263" y="3505"/>
                  </a:lnTo>
                  <a:lnTo>
                    <a:pt x="275" y="3509"/>
                  </a:lnTo>
                  <a:lnTo>
                    <a:pt x="285" y="3514"/>
                  </a:lnTo>
                  <a:lnTo>
                    <a:pt x="294" y="3520"/>
                  </a:lnTo>
                  <a:lnTo>
                    <a:pt x="301" y="3526"/>
                  </a:lnTo>
                  <a:lnTo>
                    <a:pt x="305" y="3534"/>
                  </a:lnTo>
                  <a:lnTo>
                    <a:pt x="308" y="3537"/>
                  </a:lnTo>
                  <a:lnTo>
                    <a:pt x="309" y="3542"/>
                  </a:lnTo>
                  <a:lnTo>
                    <a:pt x="309" y="3546"/>
                  </a:lnTo>
                  <a:lnTo>
                    <a:pt x="309" y="3550"/>
                  </a:lnTo>
                  <a:lnTo>
                    <a:pt x="305" y="3572"/>
                  </a:lnTo>
                  <a:lnTo>
                    <a:pt x="305" y="3599"/>
                  </a:lnTo>
                  <a:lnTo>
                    <a:pt x="307" y="3613"/>
                  </a:lnTo>
                  <a:lnTo>
                    <a:pt x="308" y="3627"/>
                  </a:lnTo>
                  <a:lnTo>
                    <a:pt x="309" y="3643"/>
                  </a:lnTo>
                  <a:lnTo>
                    <a:pt x="311" y="3658"/>
                  </a:lnTo>
                  <a:lnTo>
                    <a:pt x="314" y="3672"/>
                  </a:lnTo>
                  <a:lnTo>
                    <a:pt x="319" y="3685"/>
                  </a:lnTo>
                  <a:lnTo>
                    <a:pt x="323" y="3697"/>
                  </a:lnTo>
                  <a:lnTo>
                    <a:pt x="328" y="3708"/>
                  </a:lnTo>
                  <a:lnTo>
                    <a:pt x="334" y="3718"/>
                  </a:lnTo>
                  <a:lnTo>
                    <a:pt x="341" y="3725"/>
                  </a:lnTo>
                  <a:lnTo>
                    <a:pt x="345" y="3729"/>
                  </a:lnTo>
                  <a:lnTo>
                    <a:pt x="349" y="3731"/>
                  </a:lnTo>
                  <a:lnTo>
                    <a:pt x="353" y="3732"/>
                  </a:lnTo>
                  <a:lnTo>
                    <a:pt x="358" y="3733"/>
                  </a:lnTo>
                  <a:lnTo>
                    <a:pt x="388" y="3740"/>
                  </a:lnTo>
                  <a:lnTo>
                    <a:pt x="406" y="3745"/>
                  </a:lnTo>
                  <a:lnTo>
                    <a:pt x="414" y="3748"/>
                  </a:lnTo>
                  <a:lnTo>
                    <a:pt x="416" y="3750"/>
                  </a:lnTo>
                  <a:lnTo>
                    <a:pt x="420" y="3758"/>
                  </a:lnTo>
                  <a:lnTo>
                    <a:pt x="428" y="3778"/>
                  </a:lnTo>
                  <a:lnTo>
                    <a:pt x="443" y="3806"/>
                  </a:lnTo>
                  <a:lnTo>
                    <a:pt x="460" y="3838"/>
                  </a:lnTo>
                  <a:lnTo>
                    <a:pt x="470" y="3853"/>
                  </a:lnTo>
                  <a:lnTo>
                    <a:pt x="480" y="3867"/>
                  </a:lnTo>
                  <a:lnTo>
                    <a:pt x="490" y="3880"/>
                  </a:lnTo>
                  <a:lnTo>
                    <a:pt x="500" y="3891"/>
                  </a:lnTo>
                  <a:lnTo>
                    <a:pt x="506" y="3895"/>
                  </a:lnTo>
                  <a:lnTo>
                    <a:pt x="511" y="3898"/>
                  </a:lnTo>
                  <a:lnTo>
                    <a:pt x="517" y="3902"/>
                  </a:lnTo>
                  <a:lnTo>
                    <a:pt x="522" y="3903"/>
                  </a:lnTo>
                  <a:lnTo>
                    <a:pt x="526" y="3904"/>
                  </a:lnTo>
                  <a:lnTo>
                    <a:pt x="532" y="3904"/>
                  </a:lnTo>
                  <a:lnTo>
                    <a:pt x="536" y="3903"/>
                  </a:lnTo>
                  <a:lnTo>
                    <a:pt x="542" y="3900"/>
                  </a:lnTo>
                  <a:lnTo>
                    <a:pt x="550" y="3895"/>
                  </a:lnTo>
                  <a:lnTo>
                    <a:pt x="560" y="3892"/>
                  </a:lnTo>
                  <a:lnTo>
                    <a:pt x="569" y="3892"/>
                  </a:lnTo>
                  <a:lnTo>
                    <a:pt x="576" y="3893"/>
                  </a:lnTo>
                  <a:lnTo>
                    <a:pt x="585" y="3895"/>
                  </a:lnTo>
                  <a:lnTo>
                    <a:pt x="593" y="3900"/>
                  </a:lnTo>
                  <a:lnTo>
                    <a:pt x="600" y="3904"/>
                  </a:lnTo>
                  <a:lnTo>
                    <a:pt x="608" y="3908"/>
                  </a:lnTo>
                  <a:lnTo>
                    <a:pt x="621" y="3917"/>
                  </a:lnTo>
                  <a:lnTo>
                    <a:pt x="633" y="3923"/>
                  </a:lnTo>
                  <a:lnTo>
                    <a:pt x="637" y="3925"/>
                  </a:lnTo>
                  <a:lnTo>
                    <a:pt x="642" y="3925"/>
                  </a:lnTo>
                  <a:lnTo>
                    <a:pt x="646" y="3921"/>
                  </a:lnTo>
                  <a:lnTo>
                    <a:pt x="649" y="3917"/>
                  </a:lnTo>
                  <a:lnTo>
                    <a:pt x="658" y="3898"/>
                  </a:lnTo>
                  <a:lnTo>
                    <a:pt x="671" y="3875"/>
                  </a:lnTo>
                  <a:lnTo>
                    <a:pt x="684" y="3846"/>
                  </a:lnTo>
                  <a:lnTo>
                    <a:pt x="698" y="3819"/>
                  </a:lnTo>
                  <a:lnTo>
                    <a:pt x="673" y="3823"/>
                  </a:lnTo>
                  <a:lnTo>
                    <a:pt x="673" y="3690"/>
                  </a:lnTo>
                  <a:lnTo>
                    <a:pt x="731" y="3612"/>
                  </a:lnTo>
                  <a:lnTo>
                    <a:pt x="739" y="3600"/>
                  </a:lnTo>
                  <a:lnTo>
                    <a:pt x="757" y="3567"/>
                  </a:lnTo>
                  <a:lnTo>
                    <a:pt x="769" y="3543"/>
                  </a:lnTo>
                  <a:lnTo>
                    <a:pt x="782" y="3515"/>
                  </a:lnTo>
                  <a:lnTo>
                    <a:pt x="795" y="3485"/>
                  </a:lnTo>
                  <a:lnTo>
                    <a:pt x="808" y="3452"/>
                  </a:lnTo>
                  <a:lnTo>
                    <a:pt x="819" y="3424"/>
                  </a:lnTo>
                  <a:lnTo>
                    <a:pt x="828" y="3404"/>
                  </a:lnTo>
                  <a:lnTo>
                    <a:pt x="832" y="3397"/>
                  </a:lnTo>
                  <a:lnTo>
                    <a:pt x="837" y="3390"/>
                  </a:lnTo>
                  <a:lnTo>
                    <a:pt x="841" y="3386"/>
                  </a:lnTo>
                  <a:lnTo>
                    <a:pt x="846" y="3382"/>
                  </a:lnTo>
                  <a:lnTo>
                    <a:pt x="875" y="3367"/>
                  </a:lnTo>
                  <a:lnTo>
                    <a:pt x="924" y="3343"/>
                  </a:lnTo>
                  <a:lnTo>
                    <a:pt x="939" y="3335"/>
                  </a:lnTo>
                  <a:lnTo>
                    <a:pt x="955" y="3324"/>
                  </a:lnTo>
                  <a:lnTo>
                    <a:pt x="973" y="3313"/>
                  </a:lnTo>
                  <a:lnTo>
                    <a:pt x="990" y="3300"/>
                  </a:lnTo>
                  <a:lnTo>
                    <a:pt x="1024" y="3273"/>
                  </a:lnTo>
                  <a:lnTo>
                    <a:pt x="1056" y="3244"/>
                  </a:lnTo>
                  <a:lnTo>
                    <a:pt x="1086" y="3216"/>
                  </a:lnTo>
                  <a:lnTo>
                    <a:pt x="1111" y="3189"/>
                  </a:lnTo>
                  <a:lnTo>
                    <a:pt x="1121" y="3176"/>
                  </a:lnTo>
                  <a:lnTo>
                    <a:pt x="1129" y="3165"/>
                  </a:lnTo>
                  <a:lnTo>
                    <a:pt x="1136" y="3154"/>
                  </a:lnTo>
                  <a:lnTo>
                    <a:pt x="1141" y="3145"/>
                  </a:lnTo>
                  <a:lnTo>
                    <a:pt x="1147" y="3128"/>
                  </a:lnTo>
                  <a:lnTo>
                    <a:pt x="1151" y="3113"/>
                  </a:lnTo>
                  <a:lnTo>
                    <a:pt x="1152" y="3096"/>
                  </a:lnTo>
                  <a:lnTo>
                    <a:pt x="1152" y="3079"/>
                  </a:lnTo>
                  <a:lnTo>
                    <a:pt x="1150" y="3063"/>
                  </a:lnTo>
                  <a:lnTo>
                    <a:pt x="1147" y="3044"/>
                  </a:lnTo>
                  <a:lnTo>
                    <a:pt x="1141" y="3025"/>
                  </a:lnTo>
                  <a:lnTo>
                    <a:pt x="1135" y="3004"/>
                  </a:lnTo>
                  <a:lnTo>
                    <a:pt x="1130" y="2994"/>
                  </a:lnTo>
                  <a:lnTo>
                    <a:pt x="1126" y="2984"/>
                  </a:lnTo>
                  <a:lnTo>
                    <a:pt x="1121" y="2977"/>
                  </a:lnTo>
                  <a:lnTo>
                    <a:pt x="1114" y="2969"/>
                  </a:lnTo>
                  <a:lnTo>
                    <a:pt x="1109" y="2963"/>
                  </a:lnTo>
                  <a:lnTo>
                    <a:pt x="1102" y="2957"/>
                  </a:lnTo>
                  <a:lnTo>
                    <a:pt x="1096" y="2952"/>
                  </a:lnTo>
                  <a:lnTo>
                    <a:pt x="1089" y="2947"/>
                  </a:lnTo>
                  <a:lnTo>
                    <a:pt x="1067" y="2936"/>
                  </a:lnTo>
                  <a:lnTo>
                    <a:pt x="1057" y="2934"/>
                  </a:lnTo>
                  <a:lnTo>
                    <a:pt x="1057" y="2928"/>
                  </a:lnTo>
                  <a:lnTo>
                    <a:pt x="1057" y="2910"/>
                  </a:lnTo>
                  <a:lnTo>
                    <a:pt x="1057" y="2884"/>
                  </a:lnTo>
                  <a:lnTo>
                    <a:pt x="1059" y="2854"/>
                  </a:lnTo>
                  <a:lnTo>
                    <a:pt x="1060" y="2821"/>
                  </a:lnTo>
                  <a:lnTo>
                    <a:pt x="1061" y="2787"/>
                  </a:lnTo>
                  <a:lnTo>
                    <a:pt x="1062" y="2758"/>
                  </a:lnTo>
                  <a:lnTo>
                    <a:pt x="1064" y="2735"/>
                  </a:lnTo>
                  <a:lnTo>
                    <a:pt x="1065" y="2725"/>
                  </a:lnTo>
                  <a:lnTo>
                    <a:pt x="1065" y="2717"/>
                  </a:lnTo>
                  <a:lnTo>
                    <a:pt x="1064" y="2707"/>
                  </a:lnTo>
                  <a:lnTo>
                    <a:pt x="1063" y="2697"/>
                  </a:lnTo>
                  <a:lnTo>
                    <a:pt x="1061" y="2688"/>
                  </a:lnTo>
                  <a:lnTo>
                    <a:pt x="1059" y="2679"/>
                  </a:lnTo>
                  <a:lnTo>
                    <a:pt x="1054" y="2669"/>
                  </a:lnTo>
                  <a:lnTo>
                    <a:pt x="1051" y="2659"/>
                  </a:lnTo>
                  <a:lnTo>
                    <a:pt x="1040" y="2639"/>
                  </a:lnTo>
                  <a:lnTo>
                    <a:pt x="1027" y="2618"/>
                  </a:lnTo>
                  <a:lnTo>
                    <a:pt x="1012" y="2594"/>
                  </a:lnTo>
                  <a:lnTo>
                    <a:pt x="993" y="2569"/>
                  </a:lnTo>
                  <a:lnTo>
                    <a:pt x="977" y="2546"/>
                  </a:lnTo>
                  <a:lnTo>
                    <a:pt x="965" y="2528"/>
                  </a:lnTo>
                  <a:lnTo>
                    <a:pt x="956" y="2515"/>
                  </a:lnTo>
                  <a:lnTo>
                    <a:pt x="950" y="2504"/>
                  </a:lnTo>
                  <a:lnTo>
                    <a:pt x="941" y="2484"/>
                  </a:lnTo>
                  <a:lnTo>
                    <a:pt x="929" y="2453"/>
                  </a:lnTo>
                  <a:lnTo>
                    <a:pt x="927" y="2445"/>
                  </a:lnTo>
                  <a:lnTo>
                    <a:pt x="927" y="2436"/>
                  </a:lnTo>
                  <a:lnTo>
                    <a:pt x="928" y="2428"/>
                  </a:lnTo>
                  <a:lnTo>
                    <a:pt x="930" y="2421"/>
                  </a:lnTo>
                  <a:lnTo>
                    <a:pt x="935" y="2414"/>
                  </a:lnTo>
                  <a:lnTo>
                    <a:pt x="940" y="2408"/>
                  </a:lnTo>
                  <a:lnTo>
                    <a:pt x="946" y="2402"/>
                  </a:lnTo>
                  <a:lnTo>
                    <a:pt x="954" y="2397"/>
                  </a:lnTo>
                  <a:lnTo>
                    <a:pt x="972" y="2387"/>
                  </a:lnTo>
                  <a:lnTo>
                    <a:pt x="992" y="2379"/>
                  </a:lnTo>
                  <a:lnTo>
                    <a:pt x="1012" y="2372"/>
                  </a:lnTo>
                  <a:lnTo>
                    <a:pt x="1032" y="2364"/>
                  </a:lnTo>
                  <a:lnTo>
                    <a:pt x="1037" y="2363"/>
                  </a:lnTo>
                  <a:lnTo>
                    <a:pt x="1041" y="2362"/>
                  </a:lnTo>
                  <a:lnTo>
                    <a:pt x="1047" y="2362"/>
                  </a:lnTo>
                  <a:lnTo>
                    <a:pt x="1051" y="2362"/>
                  </a:lnTo>
                  <a:lnTo>
                    <a:pt x="1060" y="2364"/>
                  </a:lnTo>
                  <a:lnTo>
                    <a:pt x="1068" y="2368"/>
                  </a:lnTo>
                  <a:lnTo>
                    <a:pt x="1076" y="2374"/>
                  </a:lnTo>
                  <a:lnTo>
                    <a:pt x="1085" y="2380"/>
                  </a:lnTo>
                  <a:lnTo>
                    <a:pt x="1092" y="2388"/>
                  </a:lnTo>
                  <a:lnTo>
                    <a:pt x="1100" y="2397"/>
                  </a:lnTo>
                  <a:lnTo>
                    <a:pt x="1115" y="2414"/>
                  </a:lnTo>
                  <a:lnTo>
                    <a:pt x="1128" y="2431"/>
                  </a:lnTo>
                  <a:lnTo>
                    <a:pt x="1135" y="2439"/>
                  </a:lnTo>
                  <a:lnTo>
                    <a:pt x="1141" y="2446"/>
                  </a:lnTo>
                  <a:lnTo>
                    <a:pt x="1148" y="2450"/>
                  </a:lnTo>
                  <a:lnTo>
                    <a:pt x="1153" y="2453"/>
                  </a:lnTo>
                  <a:lnTo>
                    <a:pt x="1160" y="2458"/>
                  </a:lnTo>
                  <a:lnTo>
                    <a:pt x="1167" y="2465"/>
                  </a:lnTo>
                  <a:lnTo>
                    <a:pt x="1175" y="2476"/>
                  </a:lnTo>
                  <a:lnTo>
                    <a:pt x="1183" y="2489"/>
                  </a:lnTo>
                  <a:lnTo>
                    <a:pt x="1199" y="2521"/>
                  </a:lnTo>
                  <a:lnTo>
                    <a:pt x="1216" y="2557"/>
                  </a:lnTo>
                  <a:lnTo>
                    <a:pt x="1233" y="2595"/>
                  </a:lnTo>
                  <a:lnTo>
                    <a:pt x="1247" y="2631"/>
                  </a:lnTo>
                  <a:lnTo>
                    <a:pt x="1260" y="2662"/>
                  </a:lnTo>
                  <a:lnTo>
                    <a:pt x="1269" y="2684"/>
                  </a:lnTo>
                  <a:lnTo>
                    <a:pt x="1273" y="2692"/>
                  </a:lnTo>
                  <a:lnTo>
                    <a:pt x="1278" y="2697"/>
                  </a:lnTo>
                  <a:lnTo>
                    <a:pt x="1286" y="2701"/>
                  </a:lnTo>
                  <a:lnTo>
                    <a:pt x="1293" y="2704"/>
                  </a:lnTo>
                  <a:lnTo>
                    <a:pt x="1301" y="2706"/>
                  </a:lnTo>
                  <a:lnTo>
                    <a:pt x="1310" y="2706"/>
                  </a:lnTo>
                  <a:lnTo>
                    <a:pt x="1319" y="2706"/>
                  </a:lnTo>
                  <a:lnTo>
                    <a:pt x="1327" y="2704"/>
                  </a:lnTo>
                  <a:lnTo>
                    <a:pt x="1344" y="2700"/>
                  </a:lnTo>
                  <a:lnTo>
                    <a:pt x="1358" y="2696"/>
                  </a:lnTo>
                  <a:lnTo>
                    <a:pt x="1368" y="2692"/>
                  </a:lnTo>
                  <a:lnTo>
                    <a:pt x="1371" y="2690"/>
                  </a:lnTo>
                  <a:lnTo>
                    <a:pt x="1373" y="2683"/>
                  </a:lnTo>
                  <a:lnTo>
                    <a:pt x="1375" y="2662"/>
                  </a:lnTo>
                  <a:lnTo>
                    <a:pt x="1380" y="2628"/>
                  </a:lnTo>
                  <a:lnTo>
                    <a:pt x="1382" y="2583"/>
                  </a:lnTo>
                  <a:lnTo>
                    <a:pt x="1383" y="2557"/>
                  </a:lnTo>
                  <a:lnTo>
                    <a:pt x="1383" y="2528"/>
                  </a:lnTo>
                  <a:lnTo>
                    <a:pt x="1382" y="2497"/>
                  </a:lnTo>
                  <a:lnTo>
                    <a:pt x="1380" y="2463"/>
                  </a:lnTo>
                  <a:lnTo>
                    <a:pt x="1376" y="2428"/>
                  </a:lnTo>
                  <a:lnTo>
                    <a:pt x="1372" y="2391"/>
                  </a:lnTo>
                  <a:lnTo>
                    <a:pt x="1367" y="2353"/>
                  </a:lnTo>
                  <a:lnTo>
                    <a:pt x="1359" y="2313"/>
                  </a:lnTo>
                  <a:lnTo>
                    <a:pt x="1345" y="2240"/>
                  </a:lnTo>
                  <a:lnTo>
                    <a:pt x="1335" y="2183"/>
                  </a:lnTo>
                  <a:lnTo>
                    <a:pt x="1332" y="2161"/>
                  </a:lnTo>
                  <a:lnTo>
                    <a:pt x="1331" y="2141"/>
                  </a:lnTo>
                  <a:lnTo>
                    <a:pt x="1330" y="2124"/>
                  </a:lnTo>
                  <a:lnTo>
                    <a:pt x="1328" y="2108"/>
                  </a:lnTo>
                  <a:lnTo>
                    <a:pt x="1330" y="2095"/>
                  </a:lnTo>
                  <a:lnTo>
                    <a:pt x="1331" y="2083"/>
                  </a:lnTo>
                  <a:lnTo>
                    <a:pt x="1333" y="2073"/>
                  </a:lnTo>
                  <a:lnTo>
                    <a:pt x="1336" y="2064"/>
                  </a:lnTo>
                  <a:lnTo>
                    <a:pt x="1344" y="2044"/>
                  </a:lnTo>
                  <a:lnTo>
                    <a:pt x="1352" y="2024"/>
                  </a:lnTo>
                  <a:lnTo>
                    <a:pt x="1358" y="2015"/>
                  </a:lnTo>
                  <a:lnTo>
                    <a:pt x="1363" y="2006"/>
                  </a:lnTo>
                  <a:lnTo>
                    <a:pt x="1370" y="1998"/>
                  </a:lnTo>
                  <a:lnTo>
                    <a:pt x="1377" y="1993"/>
                  </a:lnTo>
                  <a:lnTo>
                    <a:pt x="1386" y="1987"/>
                  </a:lnTo>
                  <a:lnTo>
                    <a:pt x="1394" y="1983"/>
                  </a:lnTo>
                  <a:lnTo>
                    <a:pt x="1404" y="1981"/>
                  </a:lnTo>
                  <a:lnTo>
                    <a:pt x="1412" y="1979"/>
                  </a:lnTo>
                  <a:lnTo>
                    <a:pt x="1422" y="1978"/>
                  </a:lnTo>
                  <a:lnTo>
                    <a:pt x="1431" y="1978"/>
                  </a:lnTo>
                  <a:lnTo>
                    <a:pt x="1441" y="1978"/>
                  </a:lnTo>
                  <a:lnTo>
                    <a:pt x="1450" y="1979"/>
                  </a:lnTo>
                  <a:lnTo>
                    <a:pt x="1469" y="1982"/>
                  </a:lnTo>
                  <a:lnTo>
                    <a:pt x="1486" y="1986"/>
                  </a:lnTo>
                  <a:lnTo>
                    <a:pt x="1495" y="1987"/>
                  </a:lnTo>
                  <a:lnTo>
                    <a:pt x="1505" y="1989"/>
                  </a:lnTo>
                  <a:lnTo>
                    <a:pt x="1513" y="1989"/>
                  </a:lnTo>
                  <a:lnTo>
                    <a:pt x="1523" y="1986"/>
                  </a:lnTo>
                  <a:lnTo>
                    <a:pt x="1532" y="1984"/>
                  </a:lnTo>
                  <a:lnTo>
                    <a:pt x="1542" y="1980"/>
                  </a:lnTo>
                  <a:lnTo>
                    <a:pt x="1550" y="1976"/>
                  </a:lnTo>
                  <a:lnTo>
                    <a:pt x="1559" y="1970"/>
                  </a:lnTo>
                  <a:lnTo>
                    <a:pt x="1568" y="1964"/>
                  </a:lnTo>
                  <a:lnTo>
                    <a:pt x="1576" y="1956"/>
                  </a:lnTo>
                  <a:lnTo>
                    <a:pt x="1583" y="1948"/>
                  </a:lnTo>
                  <a:lnTo>
                    <a:pt x="1591" y="1940"/>
                  </a:lnTo>
                  <a:lnTo>
                    <a:pt x="1596" y="1930"/>
                  </a:lnTo>
                  <a:lnTo>
                    <a:pt x="1602" y="1919"/>
                  </a:lnTo>
                  <a:lnTo>
                    <a:pt x="1605" y="1908"/>
                  </a:lnTo>
                  <a:lnTo>
                    <a:pt x="1608" y="1896"/>
                  </a:lnTo>
                  <a:lnTo>
                    <a:pt x="1611" y="1884"/>
                  </a:lnTo>
                  <a:lnTo>
                    <a:pt x="1616" y="1872"/>
                  </a:lnTo>
                  <a:lnTo>
                    <a:pt x="1622" y="1861"/>
                  </a:lnTo>
                  <a:lnTo>
                    <a:pt x="1629" y="1849"/>
                  </a:lnTo>
                  <a:lnTo>
                    <a:pt x="1636" y="1838"/>
                  </a:lnTo>
                  <a:lnTo>
                    <a:pt x="1644" y="1828"/>
                  </a:lnTo>
                  <a:lnTo>
                    <a:pt x="1653" y="1818"/>
                  </a:lnTo>
                  <a:lnTo>
                    <a:pt x="1661" y="1808"/>
                  </a:lnTo>
                  <a:lnTo>
                    <a:pt x="1691" y="1780"/>
                  </a:lnTo>
                  <a:lnTo>
                    <a:pt x="1704" y="1769"/>
                  </a:lnTo>
                  <a:lnTo>
                    <a:pt x="1712" y="1763"/>
                  </a:lnTo>
                  <a:lnTo>
                    <a:pt x="1731" y="1750"/>
                  </a:lnTo>
                  <a:lnTo>
                    <a:pt x="1759" y="1732"/>
                  </a:lnTo>
                  <a:lnTo>
                    <a:pt x="1795" y="1709"/>
                  </a:lnTo>
                  <a:lnTo>
                    <a:pt x="1836" y="1685"/>
                  </a:lnTo>
                  <a:lnTo>
                    <a:pt x="1877" y="1660"/>
                  </a:lnTo>
                  <a:lnTo>
                    <a:pt x="1898" y="1649"/>
                  </a:lnTo>
                  <a:lnTo>
                    <a:pt x="1917" y="1638"/>
                  </a:lnTo>
                  <a:lnTo>
                    <a:pt x="1937" y="1629"/>
                  </a:lnTo>
                  <a:lnTo>
                    <a:pt x="1954" y="1621"/>
                  </a:lnTo>
                  <a:lnTo>
                    <a:pt x="1962" y="1617"/>
                  </a:lnTo>
                  <a:lnTo>
                    <a:pt x="1969" y="1613"/>
                  </a:lnTo>
                  <a:lnTo>
                    <a:pt x="1976" y="1609"/>
                  </a:lnTo>
                  <a:lnTo>
                    <a:pt x="1981" y="1604"/>
                  </a:lnTo>
                  <a:lnTo>
                    <a:pt x="1987" y="1599"/>
                  </a:lnTo>
                  <a:lnTo>
                    <a:pt x="1991" y="1594"/>
                  </a:lnTo>
                  <a:lnTo>
                    <a:pt x="1994" y="1588"/>
                  </a:lnTo>
                  <a:lnTo>
                    <a:pt x="1998" y="1583"/>
                  </a:lnTo>
                  <a:lnTo>
                    <a:pt x="2002" y="1571"/>
                  </a:lnTo>
                  <a:lnTo>
                    <a:pt x="2005" y="1558"/>
                  </a:lnTo>
                  <a:lnTo>
                    <a:pt x="2006" y="1543"/>
                  </a:lnTo>
                  <a:lnTo>
                    <a:pt x="2006" y="1529"/>
                  </a:lnTo>
                  <a:lnTo>
                    <a:pt x="2002" y="1499"/>
                  </a:lnTo>
                  <a:lnTo>
                    <a:pt x="1997" y="1467"/>
                  </a:lnTo>
                  <a:lnTo>
                    <a:pt x="1990" y="1435"/>
                  </a:lnTo>
                  <a:lnTo>
                    <a:pt x="1986" y="1403"/>
                  </a:lnTo>
                  <a:lnTo>
                    <a:pt x="1986" y="1388"/>
                  </a:lnTo>
                  <a:lnTo>
                    <a:pt x="1987" y="1374"/>
                  </a:lnTo>
                  <a:lnTo>
                    <a:pt x="1990" y="1360"/>
                  </a:lnTo>
                  <a:lnTo>
                    <a:pt x="1993" y="1347"/>
                  </a:lnTo>
                  <a:lnTo>
                    <a:pt x="1998" y="1333"/>
                  </a:lnTo>
                  <a:lnTo>
                    <a:pt x="2003" y="1323"/>
                  </a:lnTo>
                  <a:lnTo>
                    <a:pt x="2010" y="1312"/>
                  </a:lnTo>
                  <a:lnTo>
                    <a:pt x="2016" y="1302"/>
                  </a:lnTo>
                  <a:lnTo>
                    <a:pt x="2028" y="1286"/>
                  </a:lnTo>
                  <a:lnTo>
                    <a:pt x="2039" y="1273"/>
                  </a:lnTo>
                  <a:lnTo>
                    <a:pt x="2047" y="1265"/>
                  </a:lnTo>
                  <a:lnTo>
                    <a:pt x="2050" y="1263"/>
                  </a:lnTo>
                  <a:lnTo>
                    <a:pt x="2058" y="1258"/>
                  </a:lnTo>
                  <a:lnTo>
                    <a:pt x="2078" y="1246"/>
                  </a:lnTo>
                  <a:lnTo>
                    <a:pt x="2109" y="1229"/>
                  </a:lnTo>
                  <a:lnTo>
                    <a:pt x="2149" y="1208"/>
                  </a:lnTo>
                  <a:lnTo>
                    <a:pt x="2194" y="1187"/>
                  </a:lnTo>
                  <a:lnTo>
                    <a:pt x="2242" y="1165"/>
                  </a:lnTo>
                  <a:lnTo>
                    <a:pt x="2267" y="1156"/>
                  </a:lnTo>
                  <a:lnTo>
                    <a:pt x="2291" y="1147"/>
                  </a:lnTo>
                  <a:lnTo>
                    <a:pt x="2314" y="1140"/>
                  </a:lnTo>
                  <a:lnTo>
                    <a:pt x="2338" y="1134"/>
                  </a:lnTo>
                  <a:lnTo>
                    <a:pt x="2348" y="1132"/>
                  </a:lnTo>
                  <a:lnTo>
                    <a:pt x="2357" y="1129"/>
                  </a:lnTo>
                  <a:lnTo>
                    <a:pt x="2367" y="1126"/>
                  </a:lnTo>
                  <a:lnTo>
                    <a:pt x="2376" y="1121"/>
                  </a:lnTo>
                  <a:lnTo>
                    <a:pt x="2395" y="1111"/>
                  </a:lnTo>
                  <a:lnTo>
                    <a:pt x="2412" y="1101"/>
                  </a:lnTo>
                  <a:lnTo>
                    <a:pt x="2431" y="1088"/>
                  </a:lnTo>
                  <a:lnTo>
                    <a:pt x="2448" y="1073"/>
                  </a:lnTo>
                  <a:lnTo>
                    <a:pt x="2465" y="1058"/>
                  </a:lnTo>
                  <a:lnTo>
                    <a:pt x="2481" y="1043"/>
                  </a:lnTo>
                  <a:lnTo>
                    <a:pt x="2476" y="1030"/>
                  </a:lnTo>
                  <a:lnTo>
                    <a:pt x="2469" y="1015"/>
                  </a:lnTo>
                  <a:lnTo>
                    <a:pt x="2464" y="998"/>
                  </a:lnTo>
                  <a:lnTo>
                    <a:pt x="2459" y="981"/>
                  </a:lnTo>
                  <a:lnTo>
                    <a:pt x="2455" y="963"/>
                  </a:lnTo>
                  <a:lnTo>
                    <a:pt x="2454" y="945"/>
                  </a:lnTo>
                  <a:lnTo>
                    <a:pt x="2453" y="935"/>
                  </a:lnTo>
                  <a:lnTo>
                    <a:pt x="2454" y="926"/>
                  </a:lnTo>
                  <a:lnTo>
                    <a:pt x="2455" y="917"/>
                  </a:lnTo>
                  <a:lnTo>
                    <a:pt x="2456" y="908"/>
                  </a:lnTo>
                  <a:lnTo>
                    <a:pt x="2462" y="879"/>
                  </a:lnTo>
                  <a:lnTo>
                    <a:pt x="2469" y="847"/>
                  </a:lnTo>
                  <a:lnTo>
                    <a:pt x="2476" y="813"/>
                  </a:lnTo>
                  <a:lnTo>
                    <a:pt x="2480" y="781"/>
                  </a:lnTo>
                  <a:lnTo>
                    <a:pt x="2483" y="749"/>
                  </a:lnTo>
                  <a:lnTo>
                    <a:pt x="2484" y="722"/>
                  </a:lnTo>
                  <a:lnTo>
                    <a:pt x="2484" y="711"/>
                  </a:lnTo>
                  <a:lnTo>
                    <a:pt x="2483" y="701"/>
                  </a:lnTo>
                  <a:lnTo>
                    <a:pt x="2481" y="692"/>
                  </a:lnTo>
                  <a:lnTo>
                    <a:pt x="2479" y="686"/>
                  </a:lnTo>
                  <a:lnTo>
                    <a:pt x="2476" y="679"/>
                  </a:lnTo>
                  <a:lnTo>
                    <a:pt x="2472" y="671"/>
                  </a:lnTo>
                  <a:lnTo>
                    <a:pt x="2469" y="660"/>
                  </a:lnTo>
                  <a:lnTo>
                    <a:pt x="2466" y="647"/>
                  </a:lnTo>
                  <a:lnTo>
                    <a:pt x="2458" y="617"/>
                  </a:lnTo>
                  <a:lnTo>
                    <a:pt x="2449" y="586"/>
                  </a:lnTo>
                  <a:lnTo>
                    <a:pt x="2444" y="569"/>
                  </a:lnTo>
                  <a:lnTo>
                    <a:pt x="2440" y="553"/>
                  </a:lnTo>
                  <a:lnTo>
                    <a:pt x="2433" y="538"/>
                  </a:lnTo>
                  <a:lnTo>
                    <a:pt x="2427" y="523"/>
                  </a:lnTo>
                  <a:lnTo>
                    <a:pt x="2420" y="510"/>
                  </a:lnTo>
                  <a:lnTo>
                    <a:pt x="2412" y="498"/>
                  </a:lnTo>
                  <a:lnTo>
                    <a:pt x="2404" y="488"/>
                  </a:lnTo>
                  <a:lnTo>
                    <a:pt x="2395" y="480"/>
                  </a:lnTo>
                  <a:lnTo>
                    <a:pt x="2373" y="466"/>
                  </a:lnTo>
                  <a:lnTo>
                    <a:pt x="2346" y="449"/>
                  </a:lnTo>
                  <a:lnTo>
                    <a:pt x="2316" y="429"/>
                  </a:lnTo>
                  <a:lnTo>
                    <a:pt x="2285" y="410"/>
                  </a:lnTo>
                  <a:lnTo>
                    <a:pt x="2257" y="392"/>
                  </a:lnTo>
                  <a:lnTo>
                    <a:pt x="2234" y="378"/>
                  </a:lnTo>
                  <a:lnTo>
                    <a:pt x="2218" y="368"/>
                  </a:lnTo>
                  <a:lnTo>
                    <a:pt x="2212" y="364"/>
                  </a:lnTo>
                  <a:lnTo>
                    <a:pt x="2209" y="364"/>
                  </a:lnTo>
                  <a:lnTo>
                    <a:pt x="2199" y="363"/>
                  </a:lnTo>
                  <a:lnTo>
                    <a:pt x="2185" y="359"/>
                  </a:lnTo>
                  <a:lnTo>
                    <a:pt x="2169" y="354"/>
                  </a:lnTo>
                  <a:lnTo>
                    <a:pt x="2160" y="350"/>
                  </a:lnTo>
                  <a:lnTo>
                    <a:pt x="2151" y="345"/>
                  </a:lnTo>
                  <a:lnTo>
                    <a:pt x="2142" y="340"/>
                  </a:lnTo>
                  <a:lnTo>
                    <a:pt x="2135" y="333"/>
                  </a:lnTo>
                  <a:lnTo>
                    <a:pt x="2127" y="327"/>
                  </a:lnTo>
                  <a:lnTo>
                    <a:pt x="2121" y="318"/>
                  </a:lnTo>
                  <a:lnTo>
                    <a:pt x="2116" y="308"/>
                  </a:lnTo>
                  <a:lnTo>
                    <a:pt x="2112" y="297"/>
                  </a:lnTo>
                  <a:lnTo>
                    <a:pt x="2110" y="285"/>
                  </a:lnTo>
                  <a:lnTo>
                    <a:pt x="2108" y="271"/>
                  </a:lnTo>
                  <a:lnTo>
                    <a:pt x="2105" y="254"/>
                  </a:lnTo>
                  <a:lnTo>
                    <a:pt x="2104" y="234"/>
                  </a:lnTo>
                  <a:lnTo>
                    <a:pt x="2102" y="191"/>
                  </a:lnTo>
                  <a:lnTo>
                    <a:pt x="2101" y="145"/>
                  </a:lnTo>
                  <a:lnTo>
                    <a:pt x="2100" y="99"/>
                  </a:lnTo>
                  <a:lnTo>
                    <a:pt x="2100" y="58"/>
                  </a:lnTo>
                  <a:lnTo>
                    <a:pt x="2100" y="23"/>
                  </a:lnTo>
                  <a:lnTo>
                    <a:pt x="2101" y="0"/>
                  </a:lnTo>
                  <a:lnTo>
                    <a:pt x="2068" y="36"/>
                  </a:lnTo>
                  <a:lnTo>
                    <a:pt x="2036" y="69"/>
                  </a:lnTo>
                  <a:lnTo>
                    <a:pt x="2022" y="83"/>
                  </a:lnTo>
                  <a:lnTo>
                    <a:pt x="2009" y="95"/>
                  </a:lnTo>
                  <a:lnTo>
                    <a:pt x="1998" y="104"/>
                  </a:lnTo>
                  <a:lnTo>
                    <a:pt x="1990" y="109"/>
                  </a:lnTo>
                  <a:lnTo>
                    <a:pt x="1977" y="116"/>
                  </a:lnTo>
                  <a:lnTo>
                    <a:pt x="1962" y="124"/>
                  </a:lnTo>
                  <a:lnTo>
                    <a:pt x="1948" y="134"/>
                  </a:lnTo>
                  <a:lnTo>
                    <a:pt x="1934" y="144"/>
                  </a:lnTo>
                  <a:lnTo>
                    <a:pt x="1928" y="149"/>
                  </a:lnTo>
                  <a:lnTo>
                    <a:pt x="1922" y="156"/>
                  </a:lnTo>
                  <a:lnTo>
                    <a:pt x="1917" y="161"/>
                  </a:lnTo>
                  <a:lnTo>
                    <a:pt x="1913" y="168"/>
                  </a:lnTo>
                  <a:lnTo>
                    <a:pt x="1910" y="173"/>
                  </a:lnTo>
                  <a:lnTo>
                    <a:pt x="1907" y="180"/>
                  </a:lnTo>
                  <a:lnTo>
                    <a:pt x="1906" y="185"/>
                  </a:lnTo>
                  <a:lnTo>
                    <a:pt x="1906" y="192"/>
                  </a:lnTo>
                  <a:lnTo>
                    <a:pt x="1907" y="197"/>
                  </a:lnTo>
                  <a:lnTo>
                    <a:pt x="1907" y="202"/>
                  </a:lnTo>
                  <a:lnTo>
                    <a:pt x="1906" y="206"/>
                  </a:lnTo>
                  <a:lnTo>
                    <a:pt x="1905" y="209"/>
                  </a:lnTo>
                  <a:lnTo>
                    <a:pt x="1904" y="214"/>
                  </a:lnTo>
                  <a:lnTo>
                    <a:pt x="1902" y="217"/>
                  </a:lnTo>
                  <a:lnTo>
                    <a:pt x="1899" y="219"/>
                  </a:lnTo>
                  <a:lnTo>
                    <a:pt x="1895" y="222"/>
                  </a:lnTo>
                  <a:lnTo>
                    <a:pt x="1888" y="227"/>
                  </a:lnTo>
                  <a:lnTo>
                    <a:pt x="1878" y="230"/>
                  </a:lnTo>
                  <a:lnTo>
                    <a:pt x="1866" y="231"/>
                  </a:lnTo>
                  <a:lnTo>
                    <a:pt x="1853" y="23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271"/>
            <p:cNvSpPr>
              <a:spLocks noChangeAspect="1"/>
            </p:cNvSpPr>
            <p:nvPr/>
          </p:nvSpPr>
          <p:spPr bwMode="auto">
            <a:xfrm>
              <a:off x="4723" y="2182"/>
              <a:ext cx="327" cy="553"/>
            </a:xfrm>
            <a:custGeom>
              <a:avLst/>
              <a:gdLst>
                <a:gd name="T0" fmla="*/ 0 w 2484"/>
                <a:gd name="T1" fmla="*/ 0 h 3925"/>
                <a:gd name="T2" fmla="*/ 0 w 2484"/>
                <a:gd name="T3" fmla="*/ 0 h 3925"/>
                <a:gd name="T4" fmla="*/ 0 w 2484"/>
                <a:gd name="T5" fmla="*/ 0 h 3925"/>
                <a:gd name="T6" fmla="*/ 0 w 2484"/>
                <a:gd name="T7" fmla="*/ 0 h 3925"/>
                <a:gd name="T8" fmla="*/ 0 w 2484"/>
                <a:gd name="T9" fmla="*/ 0 h 3925"/>
                <a:gd name="T10" fmla="*/ 0 w 2484"/>
                <a:gd name="T11" fmla="*/ 0 h 3925"/>
                <a:gd name="T12" fmla="*/ 0 w 2484"/>
                <a:gd name="T13" fmla="*/ 0 h 3925"/>
                <a:gd name="T14" fmla="*/ 0 w 2484"/>
                <a:gd name="T15" fmla="*/ 0 h 3925"/>
                <a:gd name="T16" fmla="*/ 0 w 2484"/>
                <a:gd name="T17" fmla="*/ 0 h 3925"/>
                <a:gd name="T18" fmla="*/ 0 w 2484"/>
                <a:gd name="T19" fmla="*/ 0 h 3925"/>
                <a:gd name="T20" fmla="*/ 0 w 2484"/>
                <a:gd name="T21" fmla="*/ 0 h 3925"/>
                <a:gd name="T22" fmla="*/ 0 w 2484"/>
                <a:gd name="T23" fmla="*/ 0 h 3925"/>
                <a:gd name="T24" fmla="*/ 0 w 2484"/>
                <a:gd name="T25" fmla="*/ 0 h 3925"/>
                <a:gd name="T26" fmla="*/ 0 w 2484"/>
                <a:gd name="T27" fmla="*/ 0 h 3925"/>
                <a:gd name="T28" fmla="*/ 0 w 2484"/>
                <a:gd name="T29" fmla="*/ 0 h 3925"/>
                <a:gd name="T30" fmla="*/ 0 w 2484"/>
                <a:gd name="T31" fmla="*/ 0 h 3925"/>
                <a:gd name="T32" fmla="*/ 0 w 2484"/>
                <a:gd name="T33" fmla="*/ 0 h 3925"/>
                <a:gd name="T34" fmla="*/ 0 w 2484"/>
                <a:gd name="T35" fmla="*/ 0 h 3925"/>
                <a:gd name="T36" fmla="*/ 0 w 2484"/>
                <a:gd name="T37" fmla="*/ 0 h 3925"/>
                <a:gd name="T38" fmla="*/ 0 w 2484"/>
                <a:gd name="T39" fmla="*/ 0 h 3925"/>
                <a:gd name="T40" fmla="*/ 0 w 2484"/>
                <a:gd name="T41" fmla="*/ 0 h 3925"/>
                <a:gd name="T42" fmla="*/ 0 w 2484"/>
                <a:gd name="T43" fmla="*/ 0 h 3925"/>
                <a:gd name="T44" fmla="*/ 0 w 2484"/>
                <a:gd name="T45" fmla="*/ 0 h 3925"/>
                <a:gd name="T46" fmla="*/ 0 w 2484"/>
                <a:gd name="T47" fmla="*/ 0 h 3925"/>
                <a:gd name="T48" fmla="*/ 0 w 2484"/>
                <a:gd name="T49" fmla="*/ 0 h 3925"/>
                <a:gd name="T50" fmla="*/ 0 w 2484"/>
                <a:gd name="T51" fmla="*/ 0 h 3925"/>
                <a:gd name="T52" fmla="*/ 0 w 2484"/>
                <a:gd name="T53" fmla="*/ 0 h 3925"/>
                <a:gd name="T54" fmla="*/ 0 w 2484"/>
                <a:gd name="T55" fmla="*/ 0 h 3925"/>
                <a:gd name="T56" fmla="*/ 0 w 2484"/>
                <a:gd name="T57" fmla="*/ 0 h 3925"/>
                <a:gd name="T58" fmla="*/ 0 w 2484"/>
                <a:gd name="T59" fmla="*/ 0 h 3925"/>
                <a:gd name="T60" fmla="*/ 0 w 2484"/>
                <a:gd name="T61" fmla="*/ 0 h 3925"/>
                <a:gd name="T62" fmla="*/ 0 w 2484"/>
                <a:gd name="T63" fmla="*/ 0 h 3925"/>
                <a:gd name="T64" fmla="*/ 0 w 2484"/>
                <a:gd name="T65" fmla="*/ 0 h 3925"/>
                <a:gd name="T66" fmla="*/ 0 w 2484"/>
                <a:gd name="T67" fmla="*/ 0 h 3925"/>
                <a:gd name="T68" fmla="*/ 0 w 2484"/>
                <a:gd name="T69" fmla="*/ 0 h 3925"/>
                <a:gd name="T70" fmla="*/ 0 w 2484"/>
                <a:gd name="T71" fmla="*/ 0 h 3925"/>
                <a:gd name="T72" fmla="*/ 0 w 2484"/>
                <a:gd name="T73" fmla="*/ 0 h 3925"/>
                <a:gd name="T74" fmla="*/ 0 w 2484"/>
                <a:gd name="T75" fmla="*/ 0 h 3925"/>
                <a:gd name="T76" fmla="*/ 0 w 2484"/>
                <a:gd name="T77" fmla="*/ 0 h 3925"/>
                <a:gd name="T78" fmla="*/ 0 w 2484"/>
                <a:gd name="T79" fmla="*/ 0 h 3925"/>
                <a:gd name="T80" fmla="*/ 0 w 2484"/>
                <a:gd name="T81" fmla="*/ 0 h 3925"/>
                <a:gd name="T82" fmla="*/ 0 w 2484"/>
                <a:gd name="T83" fmla="*/ 0 h 3925"/>
                <a:gd name="T84" fmla="*/ 0 w 2484"/>
                <a:gd name="T85" fmla="*/ 0 h 3925"/>
                <a:gd name="T86" fmla="*/ 0 w 2484"/>
                <a:gd name="T87" fmla="*/ 0 h 3925"/>
                <a:gd name="T88" fmla="*/ 0 w 2484"/>
                <a:gd name="T89" fmla="*/ 0 h 3925"/>
                <a:gd name="T90" fmla="*/ 0 w 2484"/>
                <a:gd name="T91" fmla="*/ 0 h 3925"/>
                <a:gd name="T92" fmla="*/ 0 w 2484"/>
                <a:gd name="T93" fmla="*/ 0 h 3925"/>
                <a:gd name="T94" fmla="*/ 0 w 2484"/>
                <a:gd name="T95" fmla="*/ 0 h 3925"/>
                <a:gd name="T96" fmla="*/ 0 w 2484"/>
                <a:gd name="T97" fmla="*/ 0 h 3925"/>
                <a:gd name="T98" fmla="*/ 0 w 2484"/>
                <a:gd name="T99" fmla="*/ 0 h 3925"/>
                <a:gd name="T100" fmla="*/ 0 w 2484"/>
                <a:gd name="T101" fmla="*/ 0 h 3925"/>
                <a:gd name="T102" fmla="*/ 0 w 2484"/>
                <a:gd name="T103" fmla="*/ 0 h 3925"/>
                <a:gd name="T104" fmla="*/ 0 w 2484"/>
                <a:gd name="T105" fmla="*/ 0 h 3925"/>
                <a:gd name="T106" fmla="*/ 0 w 2484"/>
                <a:gd name="T107" fmla="*/ 0 h 3925"/>
                <a:gd name="T108" fmla="*/ 0 w 2484"/>
                <a:gd name="T109" fmla="*/ 0 h 3925"/>
                <a:gd name="T110" fmla="*/ 0 w 2484"/>
                <a:gd name="T111" fmla="*/ 0 h 3925"/>
                <a:gd name="T112" fmla="*/ 0 w 2484"/>
                <a:gd name="T113" fmla="*/ 0 h 3925"/>
                <a:gd name="T114" fmla="*/ 0 w 2484"/>
                <a:gd name="T115" fmla="*/ 0 h 3925"/>
                <a:gd name="T116" fmla="*/ 0 w 2484"/>
                <a:gd name="T117" fmla="*/ 0 h 3925"/>
                <a:gd name="T118" fmla="*/ 0 w 2484"/>
                <a:gd name="T119" fmla="*/ 0 h 3925"/>
                <a:gd name="T120" fmla="*/ 0 w 2484"/>
                <a:gd name="T121" fmla="*/ 0 h 3925"/>
                <a:gd name="T122" fmla="*/ 0 w 2484"/>
                <a:gd name="T123" fmla="*/ 0 h 3925"/>
                <a:gd name="T124" fmla="*/ 0 w 2484"/>
                <a:gd name="T125" fmla="*/ 0 h 39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84"/>
                <a:gd name="T190" fmla="*/ 0 h 3925"/>
                <a:gd name="T191" fmla="*/ 2484 w 2484"/>
                <a:gd name="T192" fmla="*/ 3925 h 392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84" h="3925">
                  <a:moveTo>
                    <a:pt x="1853" y="232"/>
                  </a:moveTo>
                  <a:lnTo>
                    <a:pt x="1841" y="256"/>
                  </a:lnTo>
                  <a:lnTo>
                    <a:pt x="1829" y="277"/>
                  </a:lnTo>
                  <a:lnTo>
                    <a:pt x="1824" y="285"/>
                  </a:lnTo>
                  <a:lnTo>
                    <a:pt x="1818" y="293"/>
                  </a:lnTo>
                  <a:lnTo>
                    <a:pt x="1813" y="299"/>
                  </a:lnTo>
                  <a:lnTo>
                    <a:pt x="1807" y="303"/>
                  </a:lnTo>
                  <a:lnTo>
                    <a:pt x="1784" y="317"/>
                  </a:lnTo>
                  <a:lnTo>
                    <a:pt x="1752" y="340"/>
                  </a:lnTo>
                  <a:lnTo>
                    <a:pt x="1712" y="366"/>
                  </a:lnTo>
                  <a:lnTo>
                    <a:pt x="1666" y="394"/>
                  </a:lnTo>
                  <a:lnTo>
                    <a:pt x="1643" y="408"/>
                  </a:lnTo>
                  <a:lnTo>
                    <a:pt x="1620" y="421"/>
                  </a:lnTo>
                  <a:lnTo>
                    <a:pt x="1597" y="433"/>
                  </a:lnTo>
                  <a:lnTo>
                    <a:pt x="1577" y="443"/>
                  </a:lnTo>
                  <a:lnTo>
                    <a:pt x="1556" y="452"/>
                  </a:lnTo>
                  <a:lnTo>
                    <a:pt x="1537" y="457"/>
                  </a:lnTo>
                  <a:lnTo>
                    <a:pt x="1529" y="460"/>
                  </a:lnTo>
                  <a:lnTo>
                    <a:pt x="1521" y="461"/>
                  </a:lnTo>
                  <a:lnTo>
                    <a:pt x="1513" y="462"/>
                  </a:lnTo>
                  <a:lnTo>
                    <a:pt x="1507" y="462"/>
                  </a:lnTo>
                  <a:lnTo>
                    <a:pt x="1495" y="461"/>
                  </a:lnTo>
                  <a:lnTo>
                    <a:pt x="1482" y="460"/>
                  </a:lnTo>
                  <a:lnTo>
                    <a:pt x="1469" y="461"/>
                  </a:lnTo>
                  <a:lnTo>
                    <a:pt x="1456" y="463"/>
                  </a:lnTo>
                  <a:lnTo>
                    <a:pt x="1443" y="465"/>
                  </a:lnTo>
                  <a:lnTo>
                    <a:pt x="1431" y="468"/>
                  </a:lnTo>
                  <a:lnTo>
                    <a:pt x="1418" y="472"/>
                  </a:lnTo>
                  <a:lnTo>
                    <a:pt x="1405" y="476"/>
                  </a:lnTo>
                  <a:lnTo>
                    <a:pt x="1393" y="481"/>
                  </a:lnTo>
                  <a:lnTo>
                    <a:pt x="1381" y="487"/>
                  </a:lnTo>
                  <a:lnTo>
                    <a:pt x="1369" y="492"/>
                  </a:lnTo>
                  <a:lnTo>
                    <a:pt x="1357" y="499"/>
                  </a:lnTo>
                  <a:lnTo>
                    <a:pt x="1335" y="513"/>
                  </a:lnTo>
                  <a:lnTo>
                    <a:pt x="1315" y="528"/>
                  </a:lnTo>
                  <a:lnTo>
                    <a:pt x="1307" y="536"/>
                  </a:lnTo>
                  <a:lnTo>
                    <a:pt x="1298" y="546"/>
                  </a:lnTo>
                  <a:lnTo>
                    <a:pt x="1290" y="555"/>
                  </a:lnTo>
                  <a:lnTo>
                    <a:pt x="1284" y="565"/>
                  </a:lnTo>
                  <a:lnTo>
                    <a:pt x="1271" y="585"/>
                  </a:lnTo>
                  <a:lnTo>
                    <a:pt x="1259" y="604"/>
                  </a:lnTo>
                  <a:lnTo>
                    <a:pt x="1252" y="613"/>
                  </a:lnTo>
                  <a:lnTo>
                    <a:pt x="1247" y="621"/>
                  </a:lnTo>
                  <a:lnTo>
                    <a:pt x="1241" y="627"/>
                  </a:lnTo>
                  <a:lnTo>
                    <a:pt x="1235" y="633"/>
                  </a:lnTo>
                  <a:lnTo>
                    <a:pt x="1228" y="636"/>
                  </a:lnTo>
                  <a:lnTo>
                    <a:pt x="1222" y="638"/>
                  </a:lnTo>
                  <a:lnTo>
                    <a:pt x="1215" y="638"/>
                  </a:lnTo>
                  <a:lnTo>
                    <a:pt x="1208" y="636"/>
                  </a:lnTo>
                  <a:lnTo>
                    <a:pt x="1192" y="629"/>
                  </a:lnTo>
                  <a:lnTo>
                    <a:pt x="1176" y="622"/>
                  </a:lnTo>
                  <a:lnTo>
                    <a:pt x="1160" y="613"/>
                  </a:lnTo>
                  <a:lnTo>
                    <a:pt x="1142" y="605"/>
                  </a:lnTo>
                  <a:lnTo>
                    <a:pt x="1131" y="601"/>
                  </a:lnTo>
                  <a:lnTo>
                    <a:pt x="1121" y="598"/>
                  </a:lnTo>
                  <a:lnTo>
                    <a:pt x="1109" y="595"/>
                  </a:lnTo>
                  <a:lnTo>
                    <a:pt x="1097" y="591"/>
                  </a:lnTo>
                  <a:lnTo>
                    <a:pt x="1083" y="589"/>
                  </a:lnTo>
                  <a:lnTo>
                    <a:pt x="1067" y="588"/>
                  </a:lnTo>
                  <a:lnTo>
                    <a:pt x="1051" y="587"/>
                  </a:lnTo>
                  <a:lnTo>
                    <a:pt x="1032" y="586"/>
                  </a:lnTo>
                  <a:lnTo>
                    <a:pt x="994" y="587"/>
                  </a:lnTo>
                  <a:lnTo>
                    <a:pt x="955" y="588"/>
                  </a:lnTo>
                  <a:lnTo>
                    <a:pt x="917" y="589"/>
                  </a:lnTo>
                  <a:lnTo>
                    <a:pt x="882" y="590"/>
                  </a:lnTo>
                  <a:lnTo>
                    <a:pt x="853" y="592"/>
                  </a:lnTo>
                  <a:lnTo>
                    <a:pt x="829" y="593"/>
                  </a:lnTo>
                  <a:lnTo>
                    <a:pt x="814" y="595"/>
                  </a:lnTo>
                  <a:lnTo>
                    <a:pt x="808" y="595"/>
                  </a:lnTo>
                  <a:lnTo>
                    <a:pt x="812" y="603"/>
                  </a:lnTo>
                  <a:lnTo>
                    <a:pt x="821" y="623"/>
                  </a:lnTo>
                  <a:lnTo>
                    <a:pt x="829" y="635"/>
                  </a:lnTo>
                  <a:lnTo>
                    <a:pt x="840" y="647"/>
                  </a:lnTo>
                  <a:lnTo>
                    <a:pt x="845" y="653"/>
                  </a:lnTo>
                  <a:lnTo>
                    <a:pt x="852" y="659"/>
                  </a:lnTo>
                  <a:lnTo>
                    <a:pt x="858" y="664"/>
                  </a:lnTo>
                  <a:lnTo>
                    <a:pt x="866" y="670"/>
                  </a:lnTo>
                  <a:lnTo>
                    <a:pt x="886" y="683"/>
                  </a:lnTo>
                  <a:lnTo>
                    <a:pt x="911" y="703"/>
                  </a:lnTo>
                  <a:lnTo>
                    <a:pt x="940" y="728"/>
                  </a:lnTo>
                  <a:lnTo>
                    <a:pt x="969" y="753"/>
                  </a:lnTo>
                  <a:lnTo>
                    <a:pt x="997" y="778"/>
                  </a:lnTo>
                  <a:lnTo>
                    <a:pt x="1019" y="799"/>
                  </a:lnTo>
                  <a:lnTo>
                    <a:pt x="1035" y="814"/>
                  </a:lnTo>
                  <a:lnTo>
                    <a:pt x="1041" y="820"/>
                  </a:lnTo>
                  <a:lnTo>
                    <a:pt x="1041" y="826"/>
                  </a:lnTo>
                  <a:lnTo>
                    <a:pt x="1040" y="845"/>
                  </a:lnTo>
                  <a:lnTo>
                    <a:pt x="1037" y="858"/>
                  </a:lnTo>
                  <a:lnTo>
                    <a:pt x="1030" y="872"/>
                  </a:lnTo>
                  <a:lnTo>
                    <a:pt x="1026" y="880"/>
                  </a:lnTo>
                  <a:lnTo>
                    <a:pt x="1020" y="887"/>
                  </a:lnTo>
                  <a:lnTo>
                    <a:pt x="1015" y="895"/>
                  </a:lnTo>
                  <a:lnTo>
                    <a:pt x="1007" y="903"/>
                  </a:lnTo>
                  <a:lnTo>
                    <a:pt x="969" y="941"/>
                  </a:lnTo>
                  <a:lnTo>
                    <a:pt x="926" y="985"/>
                  </a:lnTo>
                  <a:lnTo>
                    <a:pt x="889" y="1021"/>
                  </a:lnTo>
                  <a:lnTo>
                    <a:pt x="875" y="1035"/>
                  </a:lnTo>
                  <a:lnTo>
                    <a:pt x="857" y="1059"/>
                  </a:lnTo>
                  <a:lnTo>
                    <a:pt x="815" y="1111"/>
                  </a:lnTo>
                  <a:lnTo>
                    <a:pt x="790" y="1141"/>
                  </a:lnTo>
                  <a:lnTo>
                    <a:pt x="766" y="1166"/>
                  </a:lnTo>
                  <a:lnTo>
                    <a:pt x="754" y="1177"/>
                  </a:lnTo>
                  <a:lnTo>
                    <a:pt x="743" y="1184"/>
                  </a:lnTo>
                  <a:lnTo>
                    <a:pt x="733" y="1191"/>
                  </a:lnTo>
                  <a:lnTo>
                    <a:pt x="724" y="1194"/>
                  </a:lnTo>
                  <a:lnTo>
                    <a:pt x="717" y="1195"/>
                  </a:lnTo>
                  <a:lnTo>
                    <a:pt x="708" y="1194"/>
                  </a:lnTo>
                  <a:lnTo>
                    <a:pt x="698" y="1193"/>
                  </a:lnTo>
                  <a:lnTo>
                    <a:pt x="690" y="1192"/>
                  </a:lnTo>
                  <a:lnTo>
                    <a:pt x="670" y="1187"/>
                  </a:lnTo>
                  <a:lnTo>
                    <a:pt x="649" y="1181"/>
                  </a:lnTo>
                  <a:lnTo>
                    <a:pt x="640" y="1179"/>
                  </a:lnTo>
                  <a:lnTo>
                    <a:pt x="630" y="1178"/>
                  </a:lnTo>
                  <a:lnTo>
                    <a:pt x="619" y="1177"/>
                  </a:lnTo>
                  <a:lnTo>
                    <a:pt x="610" y="1178"/>
                  </a:lnTo>
                  <a:lnTo>
                    <a:pt x="600" y="1179"/>
                  </a:lnTo>
                  <a:lnTo>
                    <a:pt x="592" y="1182"/>
                  </a:lnTo>
                  <a:lnTo>
                    <a:pt x="583" y="1188"/>
                  </a:lnTo>
                  <a:lnTo>
                    <a:pt x="574" y="1194"/>
                  </a:lnTo>
                  <a:lnTo>
                    <a:pt x="564" y="1206"/>
                  </a:lnTo>
                  <a:lnTo>
                    <a:pt x="549" y="1226"/>
                  </a:lnTo>
                  <a:lnTo>
                    <a:pt x="530" y="1253"/>
                  </a:lnTo>
                  <a:lnTo>
                    <a:pt x="508" y="1284"/>
                  </a:lnTo>
                  <a:lnTo>
                    <a:pt x="457" y="1360"/>
                  </a:lnTo>
                  <a:lnTo>
                    <a:pt x="401" y="1442"/>
                  </a:lnTo>
                  <a:lnTo>
                    <a:pt x="348" y="1524"/>
                  </a:lnTo>
                  <a:lnTo>
                    <a:pt x="302" y="1594"/>
                  </a:lnTo>
                  <a:lnTo>
                    <a:pt x="271" y="1641"/>
                  </a:lnTo>
                  <a:lnTo>
                    <a:pt x="259" y="1660"/>
                  </a:lnTo>
                  <a:lnTo>
                    <a:pt x="275" y="1659"/>
                  </a:lnTo>
                  <a:lnTo>
                    <a:pt x="312" y="1659"/>
                  </a:lnTo>
                  <a:lnTo>
                    <a:pt x="333" y="1661"/>
                  </a:lnTo>
                  <a:lnTo>
                    <a:pt x="350" y="1664"/>
                  </a:lnTo>
                  <a:lnTo>
                    <a:pt x="357" y="1666"/>
                  </a:lnTo>
                  <a:lnTo>
                    <a:pt x="362" y="1669"/>
                  </a:lnTo>
                  <a:lnTo>
                    <a:pt x="364" y="1671"/>
                  </a:lnTo>
                  <a:lnTo>
                    <a:pt x="365" y="1673"/>
                  </a:lnTo>
                  <a:lnTo>
                    <a:pt x="366" y="1675"/>
                  </a:lnTo>
                  <a:lnTo>
                    <a:pt x="366" y="1677"/>
                  </a:lnTo>
                  <a:lnTo>
                    <a:pt x="366" y="1690"/>
                  </a:lnTo>
                  <a:lnTo>
                    <a:pt x="368" y="1711"/>
                  </a:lnTo>
                  <a:lnTo>
                    <a:pt x="366" y="1736"/>
                  </a:lnTo>
                  <a:lnTo>
                    <a:pt x="365" y="1765"/>
                  </a:lnTo>
                  <a:lnTo>
                    <a:pt x="364" y="1781"/>
                  </a:lnTo>
                  <a:lnTo>
                    <a:pt x="362" y="1797"/>
                  </a:lnTo>
                  <a:lnTo>
                    <a:pt x="360" y="1812"/>
                  </a:lnTo>
                  <a:lnTo>
                    <a:pt x="356" y="1828"/>
                  </a:lnTo>
                  <a:lnTo>
                    <a:pt x="351" y="1843"/>
                  </a:lnTo>
                  <a:lnTo>
                    <a:pt x="347" y="1858"/>
                  </a:lnTo>
                  <a:lnTo>
                    <a:pt x="340" y="1872"/>
                  </a:lnTo>
                  <a:lnTo>
                    <a:pt x="333" y="1885"/>
                  </a:lnTo>
                  <a:lnTo>
                    <a:pt x="329" y="1892"/>
                  </a:lnTo>
                  <a:lnTo>
                    <a:pt x="326" y="1899"/>
                  </a:lnTo>
                  <a:lnTo>
                    <a:pt x="324" y="1907"/>
                  </a:lnTo>
                  <a:lnTo>
                    <a:pt x="321" y="1917"/>
                  </a:lnTo>
                  <a:lnTo>
                    <a:pt x="317" y="1936"/>
                  </a:lnTo>
                  <a:lnTo>
                    <a:pt x="315" y="1957"/>
                  </a:lnTo>
                  <a:lnTo>
                    <a:pt x="315" y="1980"/>
                  </a:lnTo>
                  <a:lnTo>
                    <a:pt x="315" y="2004"/>
                  </a:lnTo>
                  <a:lnTo>
                    <a:pt x="316" y="2028"/>
                  </a:lnTo>
                  <a:lnTo>
                    <a:pt x="317" y="2052"/>
                  </a:lnTo>
                  <a:lnTo>
                    <a:pt x="322" y="2096"/>
                  </a:lnTo>
                  <a:lnTo>
                    <a:pt x="327" y="2133"/>
                  </a:lnTo>
                  <a:lnTo>
                    <a:pt x="332" y="2158"/>
                  </a:lnTo>
                  <a:lnTo>
                    <a:pt x="333" y="2168"/>
                  </a:lnTo>
                  <a:lnTo>
                    <a:pt x="329" y="2183"/>
                  </a:lnTo>
                  <a:lnTo>
                    <a:pt x="320" y="2220"/>
                  </a:lnTo>
                  <a:lnTo>
                    <a:pt x="312" y="2243"/>
                  </a:lnTo>
                  <a:lnTo>
                    <a:pt x="301" y="2266"/>
                  </a:lnTo>
                  <a:lnTo>
                    <a:pt x="296" y="2278"/>
                  </a:lnTo>
                  <a:lnTo>
                    <a:pt x="289" y="2289"/>
                  </a:lnTo>
                  <a:lnTo>
                    <a:pt x="283" y="2300"/>
                  </a:lnTo>
                  <a:lnTo>
                    <a:pt x="275" y="2310"/>
                  </a:lnTo>
                  <a:lnTo>
                    <a:pt x="267" y="2319"/>
                  </a:lnTo>
                  <a:lnTo>
                    <a:pt x="262" y="2329"/>
                  </a:lnTo>
                  <a:lnTo>
                    <a:pt x="257" y="2339"/>
                  </a:lnTo>
                  <a:lnTo>
                    <a:pt x="252" y="2350"/>
                  </a:lnTo>
                  <a:lnTo>
                    <a:pt x="245" y="2372"/>
                  </a:lnTo>
                  <a:lnTo>
                    <a:pt x="238" y="2393"/>
                  </a:lnTo>
                  <a:lnTo>
                    <a:pt x="233" y="2415"/>
                  </a:lnTo>
                  <a:lnTo>
                    <a:pt x="227" y="2436"/>
                  </a:lnTo>
                  <a:lnTo>
                    <a:pt x="223" y="2447"/>
                  </a:lnTo>
                  <a:lnTo>
                    <a:pt x="220" y="2457"/>
                  </a:lnTo>
                  <a:lnTo>
                    <a:pt x="214" y="2466"/>
                  </a:lnTo>
                  <a:lnTo>
                    <a:pt x="209" y="2476"/>
                  </a:lnTo>
                  <a:lnTo>
                    <a:pt x="203" y="2485"/>
                  </a:lnTo>
                  <a:lnTo>
                    <a:pt x="199" y="2494"/>
                  </a:lnTo>
                  <a:lnTo>
                    <a:pt x="197" y="2502"/>
                  </a:lnTo>
                  <a:lnTo>
                    <a:pt x="194" y="2510"/>
                  </a:lnTo>
                  <a:lnTo>
                    <a:pt x="194" y="2516"/>
                  </a:lnTo>
                  <a:lnTo>
                    <a:pt x="196" y="2524"/>
                  </a:lnTo>
                  <a:lnTo>
                    <a:pt x="198" y="2531"/>
                  </a:lnTo>
                  <a:lnTo>
                    <a:pt x="201" y="2537"/>
                  </a:lnTo>
                  <a:lnTo>
                    <a:pt x="205" y="2542"/>
                  </a:lnTo>
                  <a:lnTo>
                    <a:pt x="210" y="2549"/>
                  </a:lnTo>
                  <a:lnTo>
                    <a:pt x="215" y="2554"/>
                  </a:lnTo>
                  <a:lnTo>
                    <a:pt x="222" y="2561"/>
                  </a:lnTo>
                  <a:lnTo>
                    <a:pt x="235" y="2572"/>
                  </a:lnTo>
                  <a:lnTo>
                    <a:pt x="250" y="2585"/>
                  </a:lnTo>
                  <a:lnTo>
                    <a:pt x="268" y="2600"/>
                  </a:lnTo>
                  <a:lnTo>
                    <a:pt x="291" y="2623"/>
                  </a:lnTo>
                  <a:lnTo>
                    <a:pt x="317" y="2649"/>
                  </a:lnTo>
                  <a:lnTo>
                    <a:pt x="344" y="2680"/>
                  </a:lnTo>
                  <a:lnTo>
                    <a:pt x="370" y="2710"/>
                  </a:lnTo>
                  <a:lnTo>
                    <a:pt x="393" y="2741"/>
                  </a:lnTo>
                  <a:lnTo>
                    <a:pt x="403" y="2755"/>
                  </a:lnTo>
                  <a:lnTo>
                    <a:pt x="412" y="2768"/>
                  </a:lnTo>
                  <a:lnTo>
                    <a:pt x="419" y="2781"/>
                  </a:lnTo>
                  <a:lnTo>
                    <a:pt x="425" y="2793"/>
                  </a:lnTo>
                  <a:lnTo>
                    <a:pt x="447" y="2835"/>
                  </a:lnTo>
                  <a:lnTo>
                    <a:pt x="468" y="2873"/>
                  </a:lnTo>
                  <a:lnTo>
                    <a:pt x="471" y="2882"/>
                  </a:lnTo>
                  <a:lnTo>
                    <a:pt x="472" y="2890"/>
                  </a:lnTo>
                  <a:lnTo>
                    <a:pt x="472" y="2896"/>
                  </a:lnTo>
                  <a:lnTo>
                    <a:pt x="471" y="2903"/>
                  </a:lnTo>
                  <a:lnTo>
                    <a:pt x="469" y="2905"/>
                  </a:lnTo>
                  <a:lnTo>
                    <a:pt x="467" y="2908"/>
                  </a:lnTo>
                  <a:lnTo>
                    <a:pt x="464" y="2910"/>
                  </a:lnTo>
                  <a:lnTo>
                    <a:pt x="461" y="2912"/>
                  </a:lnTo>
                  <a:lnTo>
                    <a:pt x="452" y="2916"/>
                  </a:lnTo>
                  <a:lnTo>
                    <a:pt x="442" y="2918"/>
                  </a:lnTo>
                  <a:lnTo>
                    <a:pt x="413" y="2921"/>
                  </a:lnTo>
                  <a:lnTo>
                    <a:pt x="381" y="2926"/>
                  </a:lnTo>
                  <a:lnTo>
                    <a:pt x="363" y="2929"/>
                  </a:lnTo>
                  <a:lnTo>
                    <a:pt x="346" y="2932"/>
                  </a:lnTo>
                  <a:lnTo>
                    <a:pt x="328" y="2936"/>
                  </a:lnTo>
                  <a:lnTo>
                    <a:pt x="311" y="2942"/>
                  </a:lnTo>
                  <a:lnTo>
                    <a:pt x="295" y="2947"/>
                  </a:lnTo>
                  <a:lnTo>
                    <a:pt x="279" y="2953"/>
                  </a:lnTo>
                  <a:lnTo>
                    <a:pt x="265" y="2960"/>
                  </a:lnTo>
                  <a:lnTo>
                    <a:pt x="253" y="2968"/>
                  </a:lnTo>
                  <a:lnTo>
                    <a:pt x="248" y="2972"/>
                  </a:lnTo>
                  <a:lnTo>
                    <a:pt x="242" y="2977"/>
                  </a:lnTo>
                  <a:lnTo>
                    <a:pt x="238" y="2981"/>
                  </a:lnTo>
                  <a:lnTo>
                    <a:pt x="234" y="2986"/>
                  </a:lnTo>
                  <a:lnTo>
                    <a:pt x="230" y="2992"/>
                  </a:lnTo>
                  <a:lnTo>
                    <a:pt x="228" y="2997"/>
                  </a:lnTo>
                  <a:lnTo>
                    <a:pt x="226" y="3003"/>
                  </a:lnTo>
                  <a:lnTo>
                    <a:pt x="225" y="3009"/>
                  </a:lnTo>
                  <a:lnTo>
                    <a:pt x="223" y="3020"/>
                  </a:lnTo>
                  <a:lnTo>
                    <a:pt x="221" y="3031"/>
                  </a:lnTo>
                  <a:lnTo>
                    <a:pt x="216" y="3040"/>
                  </a:lnTo>
                  <a:lnTo>
                    <a:pt x="213" y="3047"/>
                  </a:lnTo>
                  <a:lnTo>
                    <a:pt x="204" y="3062"/>
                  </a:lnTo>
                  <a:lnTo>
                    <a:pt x="194" y="3074"/>
                  </a:lnTo>
                  <a:lnTo>
                    <a:pt x="190" y="3080"/>
                  </a:lnTo>
                  <a:lnTo>
                    <a:pt x="187" y="3087"/>
                  </a:lnTo>
                  <a:lnTo>
                    <a:pt x="184" y="3094"/>
                  </a:lnTo>
                  <a:lnTo>
                    <a:pt x="181" y="3103"/>
                  </a:lnTo>
                  <a:lnTo>
                    <a:pt x="180" y="3113"/>
                  </a:lnTo>
                  <a:lnTo>
                    <a:pt x="180" y="3124"/>
                  </a:lnTo>
                  <a:lnTo>
                    <a:pt x="181" y="3136"/>
                  </a:lnTo>
                  <a:lnTo>
                    <a:pt x="184" y="3151"/>
                  </a:lnTo>
                  <a:lnTo>
                    <a:pt x="186" y="3166"/>
                  </a:lnTo>
                  <a:lnTo>
                    <a:pt x="187" y="3181"/>
                  </a:lnTo>
                  <a:lnTo>
                    <a:pt x="186" y="3197"/>
                  </a:lnTo>
                  <a:lnTo>
                    <a:pt x="185" y="3212"/>
                  </a:lnTo>
                  <a:lnTo>
                    <a:pt x="181" y="3226"/>
                  </a:lnTo>
                  <a:lnTo>
                    <a:pt x="178" y="3240"/>
                  </a:lnTo>
                  <a:lnTo>
                    <a:pt x="173" y="3253"/>
                  </a:lnTo>
                  <a:lnTo>
                    <a:pt x="167" y="3265"/>
                  </a:lnTo>
                  <a:lnTo>
                    <a:pt x="162" y="3276"/>
                  </a:lnTo>
                  <a:lnTo>
                    <a:pt x="155" y="3287"/>
                  </a:lnTo>
                  <a:lnTo>
                    <a:pt x="148" y="3296"/>
                  </a:lnTo>
                  <a:lnTo>
                    <a:pt x="140" y="3303"/>
                  </a:lnTo>
                  <a:lnTo>
                    <a:pt x="132" y="3309"/>
                  </a:lnTo>
                  <a:lnTo>
                    <a:pt x="124" y="3313"/>
                  </a:lnTo>
                  <a:lnTo>
                    <a:pt x="116" y="3316"/>
                  </a:lnTo>
                  <a:lnTo>
                    <a:pt x="109" y="3317"/>
                  </a:lnTo>
                  <a:lnTo>
                    <a:pt x="91" y="3317"/>
                  </a:lnTo>
                  <a:lnTo>
                    <a:pt x="73" y="3318"/>
                  </a:lnTo>
                  <a:lnTo>
                    <a:pt x="54" y="3320"/>
                  </a:lnTo>
                  <a:lnTo>
                    <a:pt x="36" y="3324"/>
                  </a:lnTo>
                  <a:lnTo>
                    <a:pt x="27" y="3326"/>
                  </a:lnTo>
                  <a:lnTo>
                    <a:pt x="19" y="3329"/>
                  </a:lnTo>
                  <a:lnTo>
                    <a:pt x="13" y="3334"/>
                  </a:lnTo>
                  <a:lnTo>
                    <a:pt x="7" y="3338"/>
                  </a:lnTo>
                  <a:lnTo>
                    <a:pt x="3" y="3343"/>
                  </a:lnTo>
                  <a:lnTo>
                    <a:pt x="1" y="3351"/>
                  </a:lnTo>
                  <a:lnTo>
                    <a:pt x="0" y="3359"/>
                  </a:lnTo>
                  <a:lnTo>
                    <a:pt x="0" y="3367"/>
                  </a:lnTo>
                  <a:lnTo>
                    <a:pt x="3" y="3376"/>
                  </a:lnTo>
                  <a:lnTo>
                    <a:pt x="6" y="3386"/>
                  </a:lnTo>
                  <a:lnTo>
                    <a:pt x="12" y="3395"/>
                  </a:lnTo>
                  <a:lnTo>
                    <a:pt x="17" y="3402"/>
                  </a:lnTo>
                  <a:lnTo>
                    <a:pt x="25" y="3411"/>
                  </a:lnTo>
                  <a:lnTo>
                    <a:pt x="33" y="3419"/>
                  </a:lnTo>
                  <a:lnTo>
                    <a:pt x="42" y="3426"/>
                  </a:lnTo>
                  <a:lnTo>
                    <a:pt x="52" y="3434"/>
                  </a:lnTo>
                  <a:lnTo>
                    <a:pt x="63" y="3440"/>
                  </a:lnTo>
                  <a:lnTo>
                    <a:pt x="74" y="3447"/>
                  </a:lnTo>
                  <a:lnTo>
                    <a:pt x="85" y="3453"/>
                  </a:lnTo>
                  <a:lnTo>
                    <a:pt x="97" y="3459"/>
                  </a:lnTo>
                  <a:lnTo>
                    <a:pt x="119" y="3468"/>
                  </a:lnTo>
                  <a:lnTo>
                    <a:pt x="142" y="3475"/>
                  </a:lnTo>
                  <a:lnTo>
                    <a:pt x="166" y="3482"/>
                  </a:lnTo>
                  <a:lnTo>
                    <a:pt x="193" y="3487"/>
                  </a:lnTo>
                  <a:lnTo>
                    <a:pt x="222" y="3494"/>
                  </a:lnTo>
                  <a:lnTo>
                    <a:pt x="250" y="3500"/>
                  </a:lnTo>
                  <a:lnTo>
                    <a:pt x="263" y="3505"/>
                  </a:lnTo>
                  <a:lnTo>
                    <a:pt x="275" y="3509"/>
                  </a:lnTo>
                  <a:lnTo>
                    <a:pt x="285" y="3514"/>
                  </a:lnTo>
                  <a:lnTo>
                    <a:pt x="294" y="3520"/>
                  </a:lnTo>
                  <a:lnTo>
                    <a:pt x="301" y="3526"/>
                  </a:lnTo>
                  <a:lnTo>
                    <a:pt x="305" y="3534"/>
                  </a:lnTo>
                  <a:lnTo>
                    <a:pt x="308" y="3537"/>
                  </a:lnTo>
                  <a:lnTo>
                    <a:pt x="309" y="3542"/>
                  </a:lnTo>
                  <a:lnTo>
                    <a:pt x="309" y="3546"/>
                  </a:lnTo>
                  <a:lnTo>
                    <a:pt x="309" y="3550"/>
                  </a:lnTo>
                  <a:lnTo>
                    <a:pt x="305" y="3572"/>
                  </a:lnTo>
                  <a:lnTo>
                    <a:pt x="305" y="3599"/>
                  </a:lnTo>
                  <a:lnTo>
                    <a:pt x="307" y="3613"/>
                  </a:lnTo>
                  <a:lnTo>
                    <a:pt x="308" y="3627"/>
                  </a:lnTo>
                  <a:lnTo>
                    <a:pt x="309" y="3643"/>
                  </a:lnTo>
                  <a:lnTo>
                    <a:pt x="311" y="3658"/>
                  </a:lnTo>
                  <a:lnTo>
                    <a:pt x="314" y="3672"/>
                  </a:lnTo>
                  <a:lnTo>
                    <a:pt x="319" y="3685"/>
                  </a:lnTo>
                  <a:lnTo>
                    <a:pt x="323" y="3697"/>
                  </a:lnTo>
                  <a:lnTo>
                    <a:pt x="328" y="3708"/>
                  </a:lnTo>
                  <a:lnTo>
                    <a:pt x="334" y="3718"/>
                  </a:lnTo>
                  <a:lnTo>
                    <a:pt x="341" y="3725"/>
                  </a:lnTo>
                  <a:lnTo>
                    <a:pt x="345" y="3729"/>
                  </a:lnTo>
                  <a:lnTo>
                    <a:pt x="349" y="3731"/>
                  </a:lnTo>
                  <a:lnTo>
                    <a:pt x="353" y="3732"/>
                  </a:lnTo>
                  <a:lnTo>
                    <a:pt x="358" y="3733"/>
                  </a:lnTo>
                  <a:lnTo>
                    <a:pt x="388" y="3740"/>
                  </a:lnTo>
                  <a:lnTo>
                    <a:pt x="406" y="3745"/>
                  </a:lnTo>
                  <a:lnTo>
                    <a:pt x="414" y="3748"/>
                  </a:lnTo>
                  <a:lnTo>
                    <a:pt x="416" y="3750"/>
                  </a:lnTo>
                  <a:lnTo>
                    <a:pt x="420" y="3758"/>
                  </a:lnTo>
                  <a:lnTo>
                    <a:pt x="428" y="3778"/>
                  </a:lnTo>
                  <a:lnTo>
                    <a:pt x="443" y="3806"/>
                  </a:lnTo>
                  <a:lnTo>
                    <a:pt x="460" y="3838"/>
                  </a:lnTo>
                  <a:lnTo>
                    <a:pt x="470" y="3853"/>
                  </a:lnTo>
                  <a:lnTo>
                    <a:pt x="480" y="3867"/>
                  </a:lnTo>
                  <a:lnTo>
                    <a:pt x="490" y="3880"/>
                  </a:lnTo>
                  <a:lnTo>
                    <a:pt x="500" y="3891"/>
                  </a:lnTo>
                  <a:lnTo>
                    <a:pt x="506" y="3895"/>
                  </a:lnTo>
                  <a:lnTo>
                    <a:pt x="511" y="3898"/>
                  </a:lnTo>
                  <a:lnTo>
                    <a:pt x="517" y="3902"/>
                  </a:lnTo>
                  <a:lnTo>
                    <a:pt x="522" y="3903"/>
                  </a:lnTo>
                  <a:lnTo>
                    <a:pt x="526" y="3904"/>
                  </a:lnTo>
                  <a:lnTo>
                    <a:pt x="532" y="3904"/>
                  </a:lnTo>
                  <a:lnTo>
                    <a:pt x="536" y="3903"/>
                  </a:lnTo>
                  <a:lnTo>
                    <a:pt x="542" y="3900"/>
                  </a:lnTo>
                  <a:lnTo>
                    <a:pt x="550" y="3895"/>
                  </a:lnTo>
                  <a:lnTo>
                    <a:pt x="560" y="3892"/>
                  </a:lnTo>
                  <a:lnTo>
                    <a:pt x="569" y="3892"/>
                  </a:lnTo>
                  <a:lnTo>
                    <a:pt x="576" y="3893"/>
                  </a:lnTo>
                  <a:lnTo>
                    <a:pt x="585" y="3895"/>
                  </a:lnTo>
                  <a:lnTo>
                    <a:pt x="593" y="3900"/>
                  </a:lnTo>
                  <a:lnTo>
                    <a:pt x="600" y="3904"/>
                  </a:lnTo>
                  <a:lnTo>
                    <a:pt x="608" y="3908"/>
                  </a:lnTo>
                  <a:lnTo>
                    <a:pt x="621" y="3917"/>
                  </a:lnTo>
                  <a:lnTo>
                    <a:pt x="633" y="3923"/>
                  </a:lnTo>
                  <a:lnTo>
                    <a:pt x="637" y="3925"/>
                  </a:lnTo>
                  <a:lnTo>
                    <a:pt x="642" y="3925"/>
                  </a:lnTo>
                  <a:lnTo>
                    <a:pt x="646" y="3921"/>
                  </a:lnTo>
                  <a:lnTo>
                    <a:pt x="649" y="3917"/>
                  </a:lnTo>
                  <a:lnTo>
                    <a:pt x="658" y="3898"/>
                  </a:lnTo>
                  <a:lnTo>
                    <a:pt x="671" y="3875"/>
                  </a:lnTo>
                  <a:lnTo>
                    <a:pt x="684" y="3846"/>
                  </a:lnTo>
                  <a:lnTo>
                    <a:pt x="698" y="3819"/>
                  </a:lnTo>
                  <a:lnTo>
                    <a:pt x="673" y="3823"/>
                  </a:lnTo>
                  <a:lnTo>
                    <a:pt x="673" y="3690"/>
                  </a:lnTo>
                  <a:lnTo>
                    <a:pt x="731" y="3612"/>
                  </a:lnTo>
                  <a:lnTo>
                    <a:pt x="739" y="3600"/>
                  </a:lnTo>
                  <a:lnTo>
                    <a:pt x="757" y="3567"/>
                  </a:lnTo>
                  <a:lnTo>
                    <a:pt x="769" y="3543"/>
                  </a:lnTo>
                  <a:lnTo>
                    <a:pt x="782" y="3515"/>
                  </a:lnTo>
                  <a:lnTo>
                    <a:pt x="795" y="3485"/>
                  </a:lnTo>
                  <a:lnTo>
                    <a:pt x="808" y="3452"/>
                  </a:lnTo>
                  <a:lnTo>
                    <a:pt x="819" y="3424"/>
                  </a:lnTo>
                  <a:lnTo>
                    <a:pt x="828" y="3404"/>
                  </a:lnTo>
                  <a:lnTo>
                    <a:pt x="832" y="3397"/>
                  </a:lnTo>
                  <a:lnTo>
                    <a:pt x="837" y="3390"/>
                  </a:lnTo>
                  <a:lnTo>
                    <a:pt x="841" y="3386"/>
                  </a:lnTo>
                  <a:lnTo>
                    <a:pt x="846" y="3382"/>
                  </a:lnTo>
                  <a:lnTo>
                    <a:pt x="875" y="3367"/>
                  </a:lnTo>
                  <a:lnTo>
                    <a:pt x="924" y="3343"/>
                  </a:lnTo>
                  <a:lnTo>
                    <a:pt x="939" y="3335"/>
                  </a:lnTo>
                  <a:lnTo>
                    <a:pt x="955" y="3324"/>
                  </a:lnTo>
                  <a:lnTo>
                    <a:pt x="973" y="3313"/>
                  </a:lnTo>
                  <a:lnTo>
                    <a:pt x="990" y="3300"/>
                  </a:lnTo>
                  <a:lnTo>
                    <a:pt x="1024" y="3273"/>
                  </a:lnTo>
                  <a:lnTo>
                    <a:pt x="1056" y="3244"/>
                  </a:lnTo>
                  <a:lnTo>
                    <a:pt x="1086" y="3216"/>
                  </a:lnTo>
                  <a:lnTo>
                    <a:pt x="1111" y="3189"/>
                  </a:lnTo>
                  <a:lnTo>
                    <a:pt x="1121" y="3176"/>
                  </a:lnTo>
                  <a:lnTo>
                    <a:pt x="1129" y="3165"/>
                  </a:lnTo>
                  <a:lnTo>
                    <a:pt x="1136" y="3154"/>
                  </a:lnTo>
                  <a:lnTo>
                    <a:pt x="1141" y="3145"/>
                  </a:lnTo>
                  <a:lnTo>
                    <a:pt x="1147" y="3128"/>
                  </a:lnTo>
                  <a:lnTo>
                    <a:pt x="1151" y="3113"/>
                  </a:lnTo>
                  <a:lnTo>
                    <a:pt x="1152" y="3096"/>
                  </a:lnTo>
                  <a:lnTo>
                    <a:pt x="1152" y="3079"/>
                  </a:lnTo>
                  <a:lnTo>
                    <a:pt x="1150" y="3063"/>
                  </a:lnTo>
                  <a:lnTo>
                    <a:pt x="1147" y="3044"/>
                  </a:lnTo>
                  <a:lnTo>
                    <a:pt x="1141" y="3025"/>
                  </a:lnTo>
                  <a:lnTo>
                    <a:pt x="1135" y="3004"/>
                  </a:lnTo>
                  <a:lnTo>
                    <a:pt x="1130" y="2994"/>
                  </a:lnTo>
                  <a:lnTo>
                    <a:pt x="1126" y="2984"/>
                  </a:lnTo>
                  <a:lnTo>
                    <a:pt x="1121" y="2977"/>
                  </a:lnTo>
                  <a:lnTo>
                    <a:pt x="1114" y="2969"/>
                  </a:lnTo>
                  <a:lnTo>
                    <a:pt x="1109" y="2963"/>
                  </a:lnTo>
                  <a:lnTo>
                    <a:pt x="1102" y="2957"/>
                  </a:lnTo>
                  <a:lnTo>
                    <a:pt x="1096" y="2952"/>
                  </a:lnTo>
                  <a:lnTo>
                    <a:pt x="1089" y="2947"/>
                  </a:lnTo>
                  <a:lnTo>
                    <a:pt x="1067" y="2936"/>
                  </a:lnTo>
                  <a:lnTo>
                    <a:pt x="1057" y="2934"/>
                  </a:lnTo>
                  <a:lnTo>
                    <a:pt x="1057" y="2928"/>
                  </a:lnTo>
                  <a:lnTo>
                    <a:pt x="1057" y="2910"/>
                  </a:lnTo>
                  <a:lnTo>
                    <a:pt x="1057" y="2884"/>
                  </a:lnTo>
                  <a:lnTo>
                    <a:pt x="1059" y="2854"/>
                  </a:lnTo>
                  <a:lnTo>
                    <a:pt x="1060" y="2821"/>
                  </a:lnTo>
                  <a:lnTo>
                    <a:pt x="1061" y="2787"/>
                  </a:lnTo>
                  <a:lnTo>
                    <a:pt x="1062" y="2758"/>
                  </a:lnTo>
                  <a:lnTo>
                    <a:pt x="1064" y="2735"/>
                  </a:lnTo>
                  <a:lnTo>
                    <a:pt x="1065" y="2725"/>
                  </a:lnTo>
                  <a:lnTo>
                    <a:pt x="1065" y="2717"/>
                  </a:lnTo>
                  <a:lnTo>
                    <a:pt x="1064" y="2707"/>
                  </a:lnTo>
                  <a:lnTo>
                    <a:pt x="1063" y="2697"/>
                  </a:lnTo>
                  <a:lnTo>
                    <a:pt x="1061" y="2688"/>
                  </a:lnTo>
                  <a:lnTo>
                    <a:pt x="1059" y="2679"/>
                  </a:lnTo>
                  <a:lnTo>
                    <a:pt x="1054" y="2669"/>
                  </a:lnTo>
                  <a:lnTo>
                    <a:pt x="1051" y="2659"/>
                  </a:lnTo>
                  <a:lnTo>
                    <a:pt x="1040" y="2639"/>
                  </a:lnTo>
                  <a:lnTo>
                    <a:pt x="1027" y="2618"/>
                  </a:lnTo>
                  <a:lnTo>
                    <a:pt x="1012" y="2594"/>
                  </a:lnTo>
                  <a:lnTo>
                    <a:pt x="993" y="2569"/>
                  </a:lnTo>
                  <a:lnTo>
                    <a:pt x="977" y="2546"/>
                  </a:lnTo>
                  <a:lnTo>
                    <a:pt x="965" y="2528"/>
                  </a:lnTo>
                  <a:lnTo>
                    <a:pt x="956" y="2515"/>
                  </a:lnTo>
                  <a:lnTo>
                    <a:pt x="950" y="2504"/>
                  </a:lnTo>
                  <a:lnTo>
                    <a:pt x="941" y="2484"/>
                  </a:lnTo>
                  <a:lnTo>
                    <a:pt x="929" y="2453"/>
                  </a:lnTo>
                  <a:lnTo>
                    <a:pt x="927" y="2445"/>
                  </a:lnTo>
                  <a:lnTo>
                    <a:pt x="927" y="2436"/>
                  </a:lnTo>
                  <a:lnTo>
                    <a:pt x="928" y="2428"/>
                  </a:lnTo>
                  <a:lnTo>
                    <a:pt x="930" y="2421"/>
                  </a:lnTo>
                  <a:lnTo>
                    <a:pt x="935" y="2414"/>
                  </a:lnTo>
                  <a:lnTo>
                    <a:pt x="940" y="2408"/>
                  </a:lnTo>
                  <a:lnTo>
                    <a:pt x="946" y="2402"/>
                  </a:lnTo>
                  <a:lnTo>
                    <a:pt x="954" y="2397"/>
                  </a:lnTo>
                  <a:lnTo>
                    <a:pt x="972" y="2387"/>
                  </a:lnTo>
                  <a:lnTo>
                    <a:pt x="992" y="2379"/>
                  </a:lnTo>
                  <a:lnTo>
                    <a:pt x="1012" y="2372"/>
                  </a:lnTo>
                  <a:lnTo>
                    <a:pt x="1032" y="2364"/>
                  </a:lnTo>
                  <a:lnTo>
                    <a:pt x="1037" y="2363"/>
                  </a:lnTo>
                  <a:lnTo>
                    <a:pt x="1041" y="2362"/>
                  </a:lnTo>
                  <a:lnTo>
                    <a:pt x="1047" y="2362"/>
                  </a:lnTo>
                  <a:lnTo>
                    <a:pt x="1051" y="2362"/>
                  </a:lnTo>
                  <a:lnTo>
                    <a:pt x="1060" y="2364"/>
                  </a:lnTo>
                  <a:lnTo>
                    <a:pt x="1068" y="2368"/>
                  </a:lnTo>
                  <a:lnTo>
                    <a:pt x="1076" y="2374"/>
                  </a:lnTo>
                  <a:lnTo>
                    <a:pt x="1085" y="2380"/>
                  </a:lnTo>
                  <a:lnTo>
                    <a:pt x="1092" y="2388"/>
                  </a:lnTo>
                  <a:lnTo>
                    <a:pt x="1100" y="2397"/>
                  </a:lnTo>
                  <a:lnTo>
                    <a:pt x="1115" y="2414"/>
                  </a:lnTo>
                  <a:lnTo>
                    <a:pt x="1128" y="2431"/>
                  </a:lnTo>
                  <a:lnTo>
                    <a:pt x="1135" y="2439"/>
                  </a:lnTo>
                  <a:lnTo>
                    <a:pt x="1141" y="2446"/>
                  </a:lnTo>
                  <a:lnTo>
                    <a:pt x="1148" y="2450"/>
                  </a:lnTo>
                  <a:lnTo>
                    <a:pt x="1153" y="2453"/>
                  </a:lnTo>
                  <a:lnTo>
                    <a:pt x="1160" y="2458"/>
                  </a:lnTo>
                  <a:lnTo>
                    <a:pt x="1167" y="2465"/>
                  </a:lnTo>
                  <a:lnTo>
                    <a:pt x="1175" y="2476"/>
                  </a:lnTo>
                  <a:lnTo>
                    <a:pt x="1183" y="2489"/>
                  </a:lnTo>
                  <a:lnTo>
                    <a:pt x="1199" y="2521"/>
                  </a:lnTo>
                  <a:lnTo>
                    <a:pt x="1216" y="2557"/>
                  </a:lnTo>
                  <a:lnTo>
                    <a:pt x="1233" y="2595"/>
                  </a:lnTo>
                  <a:lnTo>
                    <a:pt x="1247" y="2631"/>
                  </a:lnTo>
                  <a:lnTo>
                    <a:pt x="1260" y="2662"/>
                  </a:lnTo>
                  <a:lnTo>
                    <a:pt x="1269" y="2684"/>
                  </a:lnTo>
                  <a:lnTo>
                    <a:pt x="1273" y="2692"/>
                  </a:lnTo>
                  <a:lnTo>
                    <a:pt x="1278" y="2697"/>
                  </a:lnTo>
                  <a:lnTo>
                    <a:pt x="1286" y="2701"/>
                  </a:lnTo>
                  <a:lnTo>
                    <a:pt x="1293" y="2704"/>
                  </a:lnTo>
                  <a:lnTo>
                    <a:pt x="1301" y="2706"/>
                  </a:lnTo>
                  <a:lnTo>
                    <a:pt x="1310" y="2706"/>
                  </a:lnTo>
                  <a:lnTo>
                    <a:pt x="1319" y="2706"/>
                  </a:lnTo>
                  <a:lnTo>
                    <a:pt x="1327" y="2704"/>
                  </a:lnTo>
                  <a:lnTo>
                    <a:pt x="1344" y="2700"/>
                  </a:lnTo>
                  <a:lnTo>
                    <a:pt x="1358" y="2696"/>
                  </a:lnTo>
                  <a:lnTo>
                    <a:pt x="1368" y="2692"/>
                  </a:lnTo>
                  <a:lnTo>
                    <a:pt x="1371" y="2690"/>
                  </a:lnTo>
                  <a:lnTo>
                    <a:pt x="1373" y="2683"/>
                  </a:lnTo>
                  <a:lnTo>
                    <a:pt x="1375" y="2662"/>
                  </a:lnTo>
                  <a:lnTo>
                    <a:pt x="1380" y="2628"/>
                  </a:lnTo>
                  <a:lnTo>
                    <a:pt x="1382" y="2583"/>
                  </a:lnTo>
                  <a:lnTo>
                    <a:pt x="1383" y="2557"/>
                  </a:lnTo>
                  <a:lnTo>
                    <a:pt x="1383" y="2528"/>
                  </a:lnTo>
                  <a:lnTo>
                    <a:pt x="1382" y="2497"/>
                  </a:lnTo>
                  <a:lnTo>
                    <a:pt x="1380" y="2463"/>
                  </a:lnTo>
                  <a:lnTo>
                    <a:pt x="1376" y="2428"/>
                  </a:lnTo>
                  <a:lnTo>
                    <a:pt x="1372" y="2391"/>
                  </a:lnTo>
                  <a:lnTo>
                    <a:pt x="1367" y="2353"/>
                  </a:lnTo>
                  <a:lnTo>
                    <a:pt x="1359" y="2313"/>
                  </a:lnTo>
                  <a:lnTo>
                    <a:pt x="1345" y="2240"/>
                  </a:lnTo>
                  <a:lnTo>
                    <a:pt x="1335" y="2183"/>
                  </a:lnTo>
                  <a:lnTo>
                    <a:pt x="1332" y="2161"/>
                  </a:lnTo>
                  <a:lnTo>
                    <a:pt x="1331" y="2141"/>
                  </a:lnTo>
                  <a:lnTo>
                    <a:pt x="1330" y="2124"/>
                  </a:lnTo>
                  <a:lnTo>
                    <a:pt x="1328" y="2108"/>
                  </a:lnTo>
                  <a:lnTo>
                    <a:pt x="1330" y="2095"/>
                  </a:lnTo>
                  <a:lnTo>
                    <a:pt x="1331" y="2083"/>
                  </a:lnTo>
                  <a:lnTo>
                    <a:pt x="1333" y="2073"/>
                  </a:lnTo>
                  <a:lnTo>
                    <a:pt x="1336" y="2064"/>
                  </a:lnTo>
                  <a:lnTo>
                    <a:pt x="1344" y="2044"/>
                  </a:lnTo>
                  <a:lnTo>
                    <a:pt x="1352" y="2024"/>
                  </a:lnTo>
                  <a:lnTo>
                    <a:pt x="1358" y="2015"/>
                  </a:lnTo>
                  <a:lnTo>
                    <a:pt x="1363" y="2006"/>
                  </a:lnTo>
                  <a:lnTo>
                    <a:pt x="1370" y="1998"/>
                  </a:lnTo>
                  <a:lnTo>
                    <a:pt x="1377" y="1993"/>
                  </a:lnTo>
                  <a:lnTo>
                    <a:pt x="1386" y="1987"/>
                  </a:lnTo>
                  <a:lnTo>
                    <a:pt x="1394" y="1983"/>
                  </a:lnTo>
                  <a:lnTo>
                    <a:pt x="1404" y="1981"/>
                  </a:lnTo>
                  <a:lnTo>
                    <a:pt x="1412" y="1979"/>
                  </a:lnTo>
                  <a:lnTo>
                    <a:pt x="1422" y="1978"/>
                  </a:lnTo>
                  <a:lnTo>
                    <a:pt x="1431" y="1978"/>
                  </a:lnTo>
                  <a:lnTo>
                    <a:pt x="1441" y="1978"/>
                  </a:lnTo>
                  <a:lnTo>
                    <a:pt x="1450" y="1979"/>
                  </a:lnTo>
                  <a:lnTo>
                    <a:pt x="1469" y="1982"/>
                  </a:lnTo>
                  <a:lnTo>
                    <a:pt x="1486" y="1986"/>
                  </a:lnTo>
                  <a:lnTo>
                    <a:pt x="1495" y="1987"/>
                  </a:lnTo>
                  <a:lnTo>
                    <a:pt x="1505" y="1989"/>
                  </a:lnTo>
                  <a:lnTo>
                    <a:pt x="1513" y="1989"/>
                  </a:lnTo>
                  <a:lnTo>
                    <a:pt x="1523" y="1986"/>
                  </a:lnTo>
                  <a:lnTo>
                    <a:pt x="1532" y="1984"/>
                  </a:lnTo>
                  <a:lnTo>
                    <a:pt x="1542" y="1980"/>
                  </a:lnTo>
                  <a:lnTo>
                    <a:pt x="1550" y="1976"/>
                  </a:lnTo>
                  <a:lnTo>
                    <a:pt x="1559" y="1970"/>
                  </a:lnTo>
                  <a:lnTo>
                    <a:pt x="1568" y="1964"/>
                  </a:lnTo>
                  <a:lnTo>
                    <a:pt x="1576" y="1956"/>
                  </a:lnTo>
                  <a:lnTo>
                    <a:pt x="1583" y="1948"/>
                  </a:lnTo>
                  <a:lnTo>
                    <a:pt x="1591" y="1940"/>
                  </a:lnTo>
                  <a:lnTo>
                    <a:pt x="1596" y="1930"/>
                  </a:lnTo>
                  <a:lnTo>
                    <a:pt x="1602" y="1919"/>
                  </a:lnTo>
                  <a:lnTo>
                    <a:pt x="1605" y="1908"/>
                  </a:lnTo>
                  <a:lnTo>
                    <a:pt x="1608" y="1896"/>
                  </a:lnTo>
                  <a:lnTo>
                    <a:pt x="1611" y="1884"/>
                  </a:lnTo>
                  <a:lnTo>
                    <a:pt x="1616" y="1872"/>
                  </a:lnTo>
                  <a:lnTo>
                    <a:pt x="1622" y="1861"/>
                  </a:lnTo>
                  <a:lnTo>
                    <a:pt x="1629" y="1849"/>
                  </a:lnTo>
                  <a:lnTo>
                    <a:pt x="1636" y="1838"/>
                  </a:lnTo>
                  <a:lnTo>
                    <a:pt x="1644" y="1828"/>
                  </a:lnTo>
                  <a:lnTo>
                    <a:pt x="1653" y="1818"/>
                  </a:lnTo>
                  <a:lnTo>
                    <a:pt x="1661" y="1808"/>
                  </a:lnTo>
                  <a:lnTo>
                    <a:pt x="1691" y="1780"/>
                  </a:lnTo>
                  <a:lnTo>
                    <a:pt x="1704" y="1769"/>
                  </a:lnTo>
                  <a:lnTo>
                    <a:pt x="1712" y="1763"/>
                  </a:lnTo>
                  <a:lnTo>
                    <a:pt x="1731" y="1750"/>
                  </a:lnTo>
                  <a:lnTo>
                    <a:pt x="1759" y="1732"/>
                  </a:lnTo>
                  <a:lnTo>
                    <a:pt x="1795" y="1709"/>
                  </a:lnTo>
                  <a:lnTo>
                    <a:pt x="1836" y="1685"/>
                  </a:lnTo>
                  <a:lnTo>
                    <a:pt x="1877" y="1660"/>
                  </a:lnTo>
                  <a:lnTo>
                    <a:pt x="1898" y="1649"/>
                  </a:lnTo>
                  <a:lnTo>
                    <a:pt x="1917" y="1638"/>
                  </a:lnTo>
                  <a:lnTo>
                    <a:pt x="1937" y="1629"/>
                  </a:lnTo>
                  <a:lnTo>
                    <a:pt x="1954" y="1621"/>
                  </a:lnTo>
                  <a:lnTo>
                    <a:pt x="1962" y="1617"/>
                  </a:lnTo>
                  <a:lnTo>
                    <a:pt x="1969" y="1613"/>
                  </a:lnTo>
                  <a:lnTo>
                    <a:pt x="1976" y="1609"/>
                  </a:lnTo>
                  <a:lnTo>
                    <a:pt x="1981" y="1604"/>
                  </a:lnTo>
                  <a:lnTo>
                    <a:pt x="1987" y="1599"/>
                  </a:lnTo>
                  <a:lnTo>
                    <a:pt x="1991" y="1594"/>
                  </a:lnTo>
                  <a:lnTo>
                    <a:pt x="1994" y="1588"/>
                  </a:lnTo>
                  <a:lnTo>
                    <a:pt x="1998" y="1583"/>
                  </a:lnTo>
                  <a:lnTo>
                    <a:pt x="2002" y="1571"/>
                  </a:lnTo>
                  <a:lnTo>
                    <a:pt x="2005" y="1558"/>
                  </a:lnTo>
                  <a:lnTo>
                    <a:pt x="2006" y="1543"/>
                  </a:lnTo>
                  <a:lnTo>
                    <a:pt x="2006" y="1529"/>
                  </a:lnTo>
                  <a:lnTo>
                    <a:pt x="2002" y="1499"/>
                  </a:lnTo>
                  <a:lnTo>
                    <a:pt x="1997" y="1467"/>
                  </a:lnTo>
                  <a:lnTo>
                    <a:pt x="1990" y="1435"/>
                  </a:lnTo>
                  <a:lnTo>
                    <a:pt x="1986" y="1403"/>
                  </a:lnTo>
                  <a:lnTo>
                    <a:pt x="1986" y="1388"/>
                  </a:lnTo>
                  <a:lnTo>
                    <a:pt x="1987" y="1374"/>
                  </a:lnTo>
                  <a:lnTo>
                    <a:pt x="1990" y="1360"/>
                  </a:lnTo>
                  <a:lnTo>
                    <a:pt x="1993" y="1347"/>
                  </a:lnTo>
                  <a:lnTo>
                    <a:pt x="1998" y="1333"/>
                  </a:lnTo>
                  <a:lnTo>
                    <a:pt x="2003" y="1323"/>
                  </a:lnTo>
                  <a:lnTo>
                    <a:pt x="2010" y="1312"/>
                  </a:lnTo>
                  <a:lnTo>
                    <a:pt x="2016" y="1302"/>
                  </a:lnTo>
                  <a:lnTo>
                    <a:pt x="2028" y="1286"/>
                  </a:lnTo>
                  <a:lnTo>
                    <a:pt x="2039" y="1273"/>
                  </a:lnTo>
                  <a:lnTo>
                    <a:pt x="2047" y="1265"/>
                  </a:lnTo>
                  <a:lnTo>
                    <a:pt x="2050" y="1263"/>
                  </a:lnTo>
                  <a:lnTo>
                    <a:pt x="2058" y="1258"/>
                  </a:lnTo>
                  <a:lnTo>
                    <a:pt x="2078" y="1246"/>
                  </a:lnTo>
                  <a:lnTo>
                    <a:pt x="2109" y="1229"/>
                  </a:lnTo>
                  <a:lnTo>
                    <a:pt x="2149" y="1208"/>
                  </a:lnTo>
                  <a:lnTo>
                    <a:pt x="2194" y="1187"/>
                  </a:lnTo>
                  <a:lnTo>
                    <a:pt x="2242" y="1165"/>
                  </a:lnTo>
                  <a:lnTo>
                    <a:pt x="2267" y="1156"/>
                  </a:lnTo>
                  <a:lnTo>
                    <a:pt x="2291" y="1147"/>
                  </a:lnTo>
                  <a:lnTo>
                    <a:pt x="2314" y="1140"/>
                  </a:lnTo>
                  <a:lnTo>
                    <a:pt x="2338" y="1134"/>
                  </a:lnTo>
                  <a:lnTo>
                    <a:pt x="2348" y="1132"/>
                  </a:lnTo>
                  <a:lnTo>
                    <a:pt x="2357" y="1129"/>
                  </a:lnTo>
                  <a:lnTo>
                    <a:pt x="2367" y="1126"/>
                  </a:lnTo>
                  <a:lnTo>
                    <a:pt x="2376" y="1121"/>
                  </a:lnTo>
                  <a:lnTo>
                    <a:pt x="2395" y="1111"/>
                  </a:lnTo>
                  <a:lnTo>
                    <a:pt x="2412" y="1101"/>
                  </a:lnTo>
                  <a:lnTo>
                    <a:pt x="2431" y="1088"/>
                  </a:lnTo>
                  <a:lnTo>
                    <a:pt x="2448" y="1073"/>
                  </a:lnTo>
                  <a:lnTo>
                    <a:pt x="2465" y="1058"/>
                  </a:lnTo>
                  <a:lnTo>
                    <a:pt x="2481" y="1043"/>
                  </a:lnTo>
                  <a:lnTo>
                    <a:pt x="2476" y="1030"/>
                  </a:lnTo>
                  <a:lnTo>
                    <a:pt x="2469" y="1015"/>
                  </a:lnTo>
                  <a:lnTo>
                    <a:pt x="2464" y="998"/>
                  </a:lnTo>
                  <a:lnTo>
                    <a:pt x="2459" y="981"/>
                  </a:lnTo>
                  <a:lnTo>
                    <a:pt x="2455" y="963"/>
                  </a:lnTo>
                  <a:lnTo>
                    <a:pt x="2454" y="945"/>
                  </a:lnTo>
                  <a:lnTo>
                    <a:pt x="2453" y="935"/>
                  </a:lnTo>
                  <a:lnTo>
                    <a:pt x="2454" y="926"/>
                  </a:lnTo>
                  <a:lnTo>
                    <a:pt x="2455" y="917"/>
                  </a:lnTo>
                  <a:lnTo>
                    <a:pt x="2456" y="908"/>
                  </a:lnTo>
                  <a:lnTo>
                    <a:pt x="2462" y="879"/>
                  </a:lnTo>
                  <a:lnTo>
                    <a:pt x="2469" y="847"/>
                  </a:lnTo>
                  <a:lnTo>
                    <a:pt x="2476" y="813"/>
                  </a:lnTo>
                  <a:lnTo>
                    <a:pt x="2480" y="781"/>
                  </a:lnTo>
                  <a:lnTo>
                    <a:pt x="2483" y="749"/>
                  </a:lnTo>
                  <a:lnTo>
                    <a:pt x="2484" y="722"/>
                  </a:lnTo>
                  <a:lnTo>
                    <a:pt x="2484" y="711"/>
                  </a:lnTo>
                  <a:lnTo>
                    <a:pt x="2483" y="701"/>
                  </a:lnTo>
                  <a:lnTo>
                    <a:pt x="2481" y="692"/>
                  </a:lnTo>
                  <a:lnTo>
                    <a:pt x="2479" y="686"/>
                  </a:lnTo>
                  <a:lnTo>
                    <a:pt x="2476" y="679"/>
                  </a:lnTo>
                  <a:lnTo>
                    <a:pt x="2472" y="671"/>
                  </a:lnTo>
                  <a:lnTo>
                    <a:pt x="2469" y="660"/>
                  </a:lnTo>
                  <a:lnTo>
                    <a:pt x="2466" y="647"/>
                  </a:lnTo>
                  <a:lnTo>
                    <a:pt x="2458" y="617"/>
                  </a:lnTo>
                  <a:lnTo>
                    <a:pt x="2449" y="586"/>
                  </a:lnTo>
                  <a:lnTo>
                    <a:pt x="2444" y="569"/>
                  </a:lnTo>
                  <a:lnTo>
                    <a:pt x="2440" y="553"/>
                  </a:lnTo>
                  <a:lnTo>
                    <a:pt x="2433" y="538"/>
                  </a:lnTo>
                  <a:lnTo>
                    <a:pt x="2427" y="523"/>
                  </a:lnTo>
                  <a:lnTo>
                    <a:pt x="2420" y="510"/>
                  </a:lnTo>
                  <a:lnTo>
                    <a:pt x="2412" y="498"/>
                  </a:lnTo>
                  <a:lnTo>
                    <a:pt x="2404" y="488"/>
                  </a:lnTo>
                  <a:lnTo>
                    <a:pt x="2395" y="480"/>
                  </a:lnTo>
                  <a:lnTo>
                    <a:pt x="2373" y="466"/>
                  </a:lnTo>
                  <a:lnTo>
                    <a:pt x="2346" y="449"/>
                  </a:lnTo>
                  <a:lnTo>
                    <a:pt x="2316" y="429"/>
                  </a:lnTo>
                  <a:lnTo>
                    <a:pt x="2285" y="410"/>
                  </a:lnTo>
                  <a:lnTo>
                    <a:pt x="2257" y="392"/>
                  </a:lnTo>
                  <a:lnTo>
                    <a:pt x="2234" y="378"/>
                  </a:lnTo>
                  <a:lnTo>
                    <a:pt x="2218" y="368"/>
                  </a:lnTo>
                  <a:lnTo>
                    <a:pt x="2212" y="364"/>
                  </a:lnTo>
                  <a:lnTo>
                    <a:pt x="2209" y="364"/>
                  </a:lnTo>
                  <a:lnTo>
                    <a:pt x="2199" y="363"/>
                  </a:lnTo>
                  <a:lnTo>
                    <a:pt x="2185" y="359"/>
                  </a:lnTo>
                  <a:lnTo>
                    <a:pt x="2169" y="354"/>
                  </a:lnTo>
                  <a:lnTo>
                    <a:pt x="2160" y="350"/>
                  </a:lnTo>
                  <a:lnTo>
                    <a:pt x="2151" y="345"/>
                  </a:lnTo>
                  <a:lnTo>
                    <a:pt x="2142" y="340"/>
                  </a:lnTo>
                  <a:lnTo>
                    <a:pt x="2135" y="333"/>
                  </a:lnTo>
                  <a:lnTo>
                    <a:pt x="2127" y="327"/>
                  </a:lnTo>
                  <a:lnTo>
                    <a:pt x="2121" y="318"/>
                  </a:lnTo>
                  <a:lnTo>
                    <a:pt x="2116" y="308"/>
                  </a:lnTo>
                  <a:lnTo>
                    <a:pt x="2112" y="297"/>
                  </a:lnTo>
                  <a:lnTo>
                    <a:pt x="2110" y="285"/>
                  </a:lnTo>
                  <a:lnTo>
                    <a:pt x="2108" y="271"/>
                  </a:lnTo>
                  <a:lnTo>
                    <a:pt x="2105" y="254"/>
                  </a:lnTo>
                  <a:lnTo>
                    <a:pt x="2104" y="234"/>
                  </a:lnTo>
                  <a:lnTo>
                    <a:pt x="2102" y="191"/>
                  </a:lnTo>
                  <a:lnTo>
                    <a:pt x="2101" y="145"/>
                  </a:lnTo>
                  <a:lnTo>
                    <a:pt x="2100" y="99"/>
                  </a:lnTo>
                  <a:lnTo>
                    <a:pt x="2100" y="58"/>
                  </a:lnTo>
                  <a:lnTo>
                    <a:pt x="2100" y="23"/>
                  </a:lnTo>
                  <a:lnTo>
                    <a:pt x="2101" y="0"/>
                  </a:lnTo>
                  <a:lnTo>
                    <a:pt x="2068" y="36"/>
                  </a:lnTo>
                  <a:lnTo>
                    <a:pt x="2036" y="69"/>
                  </a:lnTo>
                  <a:lnTo>
                    <a:pt x="2022" y="83"/>
                  </a:lnTo>
                  <a:lnTo>
                    <a:pt x="2009" y="95"/>
                  </a:lnTo>
                  <a:lnTo>
                    <a:pt x="1998" y="104"/>
                  </a:lnTo>
                  <a:lnTo>
                    <a:pt x="1990" y="109"/>
                  </a:lnTo>
                  <a:lnTo>
                    <a:pt x="1977" y="116"/>
                  </a:lnTo>
                  <a:lnTo>
                    <a:pt x="1962" y="124"/>
                  </a:lnTo>
                  <a:lnTo>
                    <a:pt x="1948" y="134"/>
                  </a:lnTo>
                  <a:lnTo>
                    <a:pt x="1934" y="144"/>
                  </a:lnTo>
                  <a:lnTo>
                    <a:pt x="1928" y="149"/>
                  </a:lnTo>
                  <a:lnTo>
                    <a:pt x="1922" y="156"/>
                  </a:lnTo>
                  <a:lnTo>
                    <a:pt x="1917" y="161"/>
                  </a:lnTo>
                  <a:lnTo>
                    <a:pt x="1913" y="168"/>
                  </a:lnTo>
                  <a:lnTo>
                    <a:pt x="1910" y="173"/>
                  </a:lnTo>
                  <a:lnTo>
                    <a:pt x="1907" y="180"/>
                  </a:lnTo>
                  <a:lnTo>
                    <a:pt x="1906" y="185"/>
                  </a:lnTo>
                  <a:lnTo>
                    <a:pt x="1906" y="192"/>
                  </a:lnTo>
                  <a:lnTo>
                    <a:pt x="1907" y="197"/>
                  </a:lnTo>
                  <a:lnTo>
                    <a:pt x="1907" y="202"/>
                  </a:lnTo>
                  <a:lnTo>
                    <a:pt x="1906" y="206"/>
                  </a:lnTo>
                  <a:lnTo>
                    <a:pt x="1905" y="209"/>
                  </a:lnTo>
                  <a:lnTo>
                    <a:pt x="1904" y="214"/>
                  </a:lnTo>
                  <a:lnTo>
                    <a:pt x="1902" y="217"/>
                  </a:lnTo>
                  <a:lnTo>
                    <a:pt x="1899" y="219"/>
                  </a:lnTo>
                  <a:lnTo>
                    <a:pt x="1895" y="222"/>
                  </a:lnTo>
                  <a:lnTo>
                    <a:pt x="1888" y="227"/>
                  </a:lnTo>
                  <a:lnTo>
                    <a:pt x="1878" y="230"/>
                  </a:lnTo>
                  <a:lnTo>
                    <a:pt x="1866" y="231"/>
                  </a:lnTo>
                  <a:lnTo>
                    <a:pt x="1853" y="23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272"/>
            <p:cNvSpPr>
              <a:spLocks noChangeAspect="1"/>
            </p:cNvSpPr>
            <p:nvPr/>
          </p:nvSpPr>
          <p:spPr bwMode="auto">
            <a:xfrm>
              <a:off x="4383" y="1615"/>
              <a:ext cx="230" cy="251"/>
            </a:xfrm>
            <a:custGeom>
              <a:avLst/>
              <a:gdLst>
                <a:gd name="T0" fmla="*/ 0 w 1726"/>
                <a:gd name="T1" fmla="*/ 0 h 1793"/>
                <a:gd name="T2" fmla="*/ 0 w 1726"/>
                <a:gd name="T3" fmla="*/ 0 h 1793"/>
                <a:gd name="T4" fmla="*/ 0 w 1726"/>
                <a:gd name="T5" fmla="*/ 0 h 1793"/>
                <a:gd name="T6" fmla="*/ 0 w 1726"/>
                <a:gd name="T7" fmla="*/ 0 h 1793"/>
                <a:gd name="T8" fmla="*/ 0 w 1726"/>
                <a:gd name="T9" fmla="*/ 0 h 1793"/>
                <a:gd name="T10" fmla="*/ 0 w 1726"/>
                <a:gd name="T11" fmla="*/ 0 h 1793"/>
                <a:gd name="T12" fmla="*/ 0 w 1726"/>
                <a:gd name="T13" fmla="*/ 0 h 1793"/>
                <a:gd name="T14" fmla="*/ 0 w 1726"/>
                <a:gd name="T15" fmla="*/ 0 h 1793"/>
                <a:gd name="T16" fmla="*/ 0 w 1726"/>
                <a:gd name="T17" fmla="*/ 0 h 1793"/>
                <a:gd name="T18" fmla="*/ 0 w 1726"/>
                <a:gd name="T19" fmla="*/ 0 h 1793"/>
                <a:gd name="T20" fmla="*/ 0 w 1726"/>
                <a:gd name="T21" fmla="*/ 0 h 1793"/>
                <a:gd name="T22" fmla="*/ 0 w 1726"/>
                <a:gd name="T23" fmla="*/ 0 h 1793"/>
                <a:gd name="T24" fmla="*/ 0 w 1726"/>
                <a:gd name="T25" fmla="*/ 0 h 1793"/>
                <a:gd name="T26" fmla="*/ 0 w 1726"/>
                <a:gd name="T27" fmla="*/ 0 h 1793"/>
                <a:gd name="T28" fmla="*/ 0 w 1726"/>
                <a:gd name="T29" fmla="*/ 0 h 1793"/>
                <a:gd name="T30" fmla="*/ 0 w 1726"/>
                <a:gd name="T31" fmla="*/ 0 h 1793"/>
                <a:gd name="T32" fmla="*/ 0 w 1726"/>
                <a:gd name="T33" fmla="*/ 0 h 1793"/>
                <a:gd name="T34" fmla="*/ 0 w 1726"/>
                <a:gd name="T35" fmla="*/ 0 h 1793"/>
                <a:gd name="T36" fmla="*/ 0 w 1726"/>
                <a:gd name="T37" fmla="*/ 0 h 1793"/>
                <a:gd name="T38" fmla="*/ 0 w 1726"/>
                <a:gd name="T39" fmla="*/ 0 h 1793"/>
                <a:gd name="T40" fmla="*/ 0 w 1726"/>
                <a:gd name="T41" fmla="*/ 0 h 1793"/>
                <a:gd name="T42" fmla="*/ 0 w 1726"/>
                <a:gd name="T43" fmla="*/ 0 h 1793"/>
                <a:gd name="T44" fmla="*/ 0 w 1726"/>
                <a:gd name="T45" fmla="*/ 0 h 1793"/>
                <a:gd name="T46" fmla="*/ 0 w 1726"/>
                <a:gd name="T47" fmla="*/ 0 h 1793"/>
                <a:gd name="T48" fmla="*/ 0 w 1726"/>
                <a:gd name="T49" fmla="*/ 0 h 1793"/>
                <a:gd name="T50" fmla="*/ 0 w 1726"/>
                <a:gd name="T51" fmla="*/ 0 h 1793"/>
                <a:gd name="T52" fmla="*/ 0 w 1726"/>
                <a:gd name="T53" fmla="*/ 0 h 1793"/>
                <a:gd name="T54" fmla="*/ 0 w 1726"/>
                <a:gd name="T55" fmla="*/ 0 h 1793"/>
                <a:gd name="T56" fmla="*/ 0 w 1726"/>
                <a:gd name="T57" fmla="*/ 0 h 1793"/>
                <a:gd name="T58" fmla="*/ 0 w 1726"/>
                <a:gd name="T59" fmla="*/ 0 h 1793"/>
                <a:gd name="T60" fmla="*/ 0 w 1726"/>
                <a:gd name="T61" fmla="*/ 0 h 1793"/>
                <a:gd name="T62" fmla="*/ 0 w 1726"/>
                <a:gd name="T63" fmla="*/ 0 h 1793"/>
                <a:gd name="T64" fmla="*/ 0 w 1726"/>
                <a:gd name="T65" fmla="*/ 0 h 1793"/>
                <a:gd name="T66" fmla="*/ 0 w 1726"/>
                <a:gd name="T67" fmla="*/ 0 h 1793"/>
                <a:gd name="T68" fmla="*/ 0 w 1726"/>
                <a:gd name="T69" fmla="*/ 0 h 1793"/>
                <a:gd name="T70" fmla="*/ 0 w 1726"/>
                <a:gd name="T71" fmla="*/ 0 h 1793"/>
                <a:gd name="T72" fmla="*/ 0 w 1726"/>
                <a:gd name="T73" fmla="*/ 0 h 1793"/>
                <a:gd name="T74" fmla="*/ 0 w 1726"/>
                <a:gd name="T75" fmla="*/ 0 h 1793"/>
                <a:gd name="T76" fmla="*/ 0 w 1726"/>
                <a:gd name="T77" fmla="*/ 0 h 1793"/>
                <a:gd name="T78" fmla="*/ 0 w 1726"/>
                <a:gd name="T79" fmla="*/ 0 h 1793"/>
                <a:gd name="T80" fmla="*/ 0 w 1726"/>
                <a:gd name="T81" fmla="*/ 0 h 1793"/>
                <a:gd name="T82" fmla="*/ 0 w 1726"/>
                <a:gd name="T83" fmla="*/ 0 h 1793"/>
                <a:gd name="T84" fmla="*/ 0 w 1726"/>
                <a:gd name="T85" fmla="*/ 0 h 1793"/>
                <a:gd name="T86" fmla="*/ 0 w 1726"/>
                <a:gd name="T87" fmla="*/ 0 h 1793"/>
                <a:gd name="T88" fmla="*/ 0 w 1726"/>
                <a:gd name="T89" fmla="*/ 0 h 1793"/>
                <a:gd name="T90" fmla="*/ 0 w 1726"/>
                <a:gd name="T91" fmla="*/ 0 h 1793"/>
                <a:gd name="T92" fmla="*/ 0 w 1726"/>
                <a:gd name="T93" fmla="*/ 0 h 1793"/>
                <a:gd name="T94" fmla="*/ 0 w 1726"/>
                <a:gd name="T95" fmla="*/ 0 h 1793"/>
                <a:gd name="T96" fmla="*/ 0 w 1726"/>
                <a:gd name="T97" fmla="*/ 0 h 1793"/>
                <a:gd name="T98" fmla="*/ 0 w 1726"/>
                <a:gd name="T99" fmla="*/ 0 h 1793"/>
                <a:gd name="T100" fmla="*/ 0 w 1726"/>
                <a:gd name="T101" fmla="*/ 0 h 1793"/>
                <a:gd name="T102" fmla="*/ 0 w 1726"/>
                <a:gd name="T103" fmla="*/ 0 h 1793"/>
                <a:gd name="T104" fmla="*/ 0 w 1726"/>
                <a:gd name="T105" fmla="*/ 0 h 1793"/>
                <a:gd name="T106" fmla="*/ 0 w 1726"/>
                <a:gd name="T107" fmla="*/ 0 h 1793"/>
                <a:gd name="T108" fmla="*/ 0 w 1726"/>
                <a:gd name="T109" fmla="*/ 0 h 1793"/>
                <a:gd name="T110" fmla="*/ 0 w 1726"/>
                <a:gd name="T111" fmla="*/ 0 h 1793"/>
                <a:gd name="T112" fmla="*/ 0 w 1726"/>
                <a:gd name="T113" fmla="*/ 0 h 1793"/>
                <a:gd name="T114" fmla="*/ 0 w 1726"/>
                <a:gd name="T115" fmla="*/ 0 h 1793"/>
                <a:gd name="T116" fmla="*/ 0 w 1726"/>
                <a:gd name="T117" fmla="*/ 0 h 17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6"/>
                <a:gd name="T178" fmla="*/ 0 h 1793"/>
                <a:gd name="T179" fmla="*/ 1726 w 1726"/>
                <a:gd name="T180" fmla="*/ 1793 h 17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6" h="1793">
                  <a:moveTo>
                    <a:pt x="1420" y="0"/>
                  </a:moveTo>
                  <a:lnTo>
                    <a:pt x="1436" y="6"/>
                  </a:lnTo>
                  <a:lnTo>
                    <a:pt x="1449" y="14"/>
                  </a:lnTo>
                  <a:lnTo>
                    <a:pt x="1456" y="18"/>
                  </a:lnTo>
                  <a:lnTo>
                    <a:pt x="1464" y="24"/>
                  </a:lnTo>
                  <a:lnTo>
                    <a:pt x="1470" y="29"/>
                  </a:lnTo>
                  <a:lnTo>
                    <a:pt x="1477" y="34"/>
                  </a:lnTo>
                  <a:lnTo>
                    <a:pt x="1482" y="41"/>
                  </a:lnTo>
                  <a:lnTo>
                    <a:pt x="1488" y="47"/>
                  </a:lnTo>
                  <a:lnTo>
                    <a:pt x="1492" y="54"/>
                  </a:lnTo>
                  <a:lnTo>
                    <a:pt x="1497" y="62"/>
                  </a:lnTo>
                  <a:lnTo>
                    <a:pt x="1505" y="79"/>
                  </a:lnTo>
                  <a:lnTo>
                    <a:pt x="1513" y="99"/>
                  </a:lnTo>
                  <a:lnTo>
                    <a:pt x="1522" y="124"/>
                  </a:lnTo>
                  <a:lnTo>
                    <a:pt x="1531" y="152"/>
                  </a:lnTo>
                  <a:lnTo>
                    <a:pt x="1535" y="160"/>
                  </a:lnTo>
                  <a:lnTo>
                    <a:pt x="1537" y="166"/>
                  </a:lnTo>
                  <a:lnTo>
                    <a:pt x="1540" y="172"/>
                  </a:lnTo>
                  <a:lnTo>
                    <a:pt x="1543" y="177"/>
                  </a:lnTo>
                  <a:lnTo>
                    <a:pt x="1548" y="180"/>
                  </a:lnTo>
                  <a:lnTo>
                    <a:pt x="1551" y="185"/>
                  </a:lnTo>
                  <a:lnTo>
                    <a:pt x="1555" y="187"/>
                  </a:lnTo>
                  <a:lnTo>
                    <a:pt x="1560" y="190"/>
                  </a:lnTo>
                  <a:lnTo>
                    <a:pt x="1568" y="193"/>
                  </a:lnTo>
                  <a:lnTo>
                    <a:pt x="1577" y="194"/>
                  </a:lnTo>
                  <a:lnTo>
                    <a:pt x="1586" y="195"/>
                  </a:lnTo>
                  <a:lnTo>
                    <a:pt x="1596" y="194"/>
                  </a:lnTo>
                  <a:lnTo>
                    <a:pt x="1613" y="194"/>
                  </a:lnTo>
                  <a:lnTo>
                    <a:pt x="1629" y="195"/>
                  </a:lnTo>
                  <a:lnTo>
                    <a:pt x="1636" y="198"/>
                  </a:lnTo>
                  <a:lnTo>
                    <a:pt x="1642" y="202"/>
                  </a:lnTo>
                  <a:lnTo>
                    <a:pt x="1646" y="204"/>
                  </a:lnTo>
                  <a:lnTo>
                    <a:pt x="1648" y="207"/>
                  </a:lnTo>
                  <a:lnTo>
                    <a:pt x="1650" y="212"/>
                  </a:lnTo>
                  <a:lnTo>
                    <a:pt x="1652" y="217"/>
                  </a:lnTo>
                  <a:lnTo>
                    <a:pt x="1660" y="238"/>
                  </a:lnTo>
                  <a:lnTo>
                    <a:pt x="1670" y="257"/>
                  </a:lnTo>
                  <a:lnTo>
                    <a:pt x="1681" y="276"/>
                  </a:lnTo>
                  <a:lnTo>
                    <a:pt x="1691" y="293"/>
                  </a:lnTo>
                  <a:lnTo>
                    <a:pt x="1709" y="318"/>
                  </a:lnTo>
                  <a:lnTo>
                    <a:pt x="1716" y="328"/>
                  </a:lnTo>
                  <a:lnTo>
                    <a:pt x="1719" y="327"/>
                  </a:lnTo>
                  <a:lnTo>
                    <a:pt x="1724" y="324"/>
                  </a:lnTo>
                  <a:lnTo>
                    <a:pt x="1723" y="325"/>
                  </a:lnTo>
                  <a:lnTo>
                    <a:pt x="1726" y="348"/>
                  </a:lnTo>
                  <a:lnTo>
                    <a:pt x="1723" y="325"/>
                  </a:lnTo>
                  <a:lnTo>
                    <a:pt x="1721" y="326"/>
                  </a:lnTo>
                  <a:lnTo>
                    <a:pt x="1719" y="327"/>
                  </a:lnTo>
                  <a:lnTo>
                    <a:pt x="1707" y="343"/>
                  </a:lnTo>
                  <a:lnTo>
                    <a:pt x="1694" y="360"/>
                  </a:lnTo>
                  <a:lnTo>
                    <a:pt x="1677" y="375"/>
                  </a:lnTo>
                  <a:lnTo>
                    <a:pt x="1661" y="391"/>
                  </a:lnTo>
                  <a:lnTo>
                    <a:pt x="1624" y="426"/>
                  </a:lnTo>
                  <a:lnTo>
                    <a:pt x="1584" y="464"/>
                  </a:lnTo>
                  <a:lnTo>
                    <a:pt x="1572" y="477"/>
                  </a:lnTo>
                  <a:lnTo>
                    <a:pt x="1563" y="491"/>
                  </a:lnTo>
                  <a:lnTo>
                    <a:pt x="1555" y="505"/>
                  </a:lnTo>
                  <a:lnTo>
                    <a:pt x="1551" y="518"/>
                  </a:lnTo>
                  <a:lnTo>
                    <a:pt x="1548" y="531"/>
                  </a:lnTo>
                  <a:lnTo>
                    <a:pt x="1546" y="544"/>
                  </a:lnTo>
                  <a:lnTo>
                    <a:pt x="1546" y="557"/>
                  </a:lnTo>
                  <a:lnTo>
                    <a:pt x="1546" y="571"/>
                  </a:lnTo>
                  <a:lnTo>
                    <a:pt x="1548" y="597"/>
                  </a:lnTo>
                  <a:lnTo>
                    <a:pt x="1551" y="624"/>
                  </a:lnTo>
                  <a:lnTo>
                    <a:pt x="1551" y="638"/>
                  </a:lnTo>
                  <a:lnTo>
                    <a:pt x="1550" y="653"/>
                  </a:lnTo>
                  <a:lnTo>
                    <a:pt x="1549" y="667"/>
                  </a:lnTo>
                  <a:lnTo>
                    <a:pt x="1546" y="681"/>
                  </a:lnTo>
                  <a:lnTo>
                    <a:pt x="1537" y="709"/>
                  </a:lnTo>
                  <a:lnTo>
                    <a:pt x="1529" y="735"/>
                  </a:lnTo>
                  <a:lnTo>
                    <a:pt x="1521" y="759"/>
                  </a:lnTo>
                  <a:lnTo>
                    <a:pt x="1514" y="781"/>
                  </a:lnTo>
                  <a:lnTo>
                    <a:pt x="1507" y="801"/>
                  </a:lnTo>
                  <a:lnTo>
                    <a:pt x="1502" y="818"/>
                  </a:lnTo>
                  <a:lnTo>
                    <a:pt x="1498" y="834"/>
                  </a:lnTo>
                  <a:lnTo>
                    <a:pt x="1496" y="847"/>
                  </a:lnTo>
                  <a:lnTo>
                    <a:pt x="1496" y="854"/>
                  </a:lnTo>
                  <a:lnTo>
                    <a:pt x="1498" y="860"/>
                  </a:lnTo>
                  <a:lnTo>
                    <a:pt x="1501" y="868"/>
                  </a:lnTo>
                  <a:lnTo>
                    <a:pt x="1506" y="876"/>
                  </a:lnTo>
                  <a:lnTo>
                    <a:pt x="1521" y="892"/>
                  </a:lnTo>
                  <a:lnTo>
                    <a:pt x="1538" y="909"/>
                  </a:lnTo>
                  <a:lnTo>
                    <a:pt x="1556" y="927"/>
                  </a:lnTo>
                  <a:lnTo>
                    <a:pt x="1574" y="943"/>
                  </a:lnTo>
                  <a:lnTo>
                    <a:pt x="1583" y="952"/>
                  </a:lnTo>
                  <a:lnTo>
                    <a:pt x="1589" y="959"/>
                  </a:lnTo>
                  <a:lnTo>
                    <a:pt x="1596" y="967"/>
                  </a:lnTo>
                  <a:lnTo>
                    <a:pt x="1601" y="975"/>
                  </a:lnTo>
                  <a:lnTo>
                    <a:pt x="1604" y="982"/>
                  </a:lnTo>
                  <a:lnTo>
                    <a:pt x="1608" y="989"/>
                  </a:lnTo>
                  <a:lnTo>
                    <a:pt x="1609" y="995"/>
                  </a:lnTo>
                  <a:lnTo>
                    <a:pt x="1609" y="1002"/>
                  </a:lnTo>
                  <a:lnTo>
                    <a:pt x="1609" y="1008"/>
                  </a:lnTo>
                  <a:lnTo>
                    <a:pt x="1607" y="1016"/>
                  </a:lnTo>
                  <a:lnTo>
                    <a:pt x="1602" y="1024"/>
                  </a:lnTo>
                  <a:lnTo>
                    <a:pt x="1597" y="1032"/>
                  </a:lnTo>
                  <a:lnTo>
                    <a:pt x="1590" y="1041"/>
                  </a:lnTo>
                  <a:lnTo>
                    <a:pt x="1581" y="1052"/>
                  </a:lnTo>
                  <a:lnTo>
                    <a:pt x="1572" y="1063"/>
                  </a:lnTo>
                  <a:lnTo>
                    <a:pt x="1560" y="1076"/>
                  </a:lnTo>
                  <a:lnTo>
                    <a:pt x="1529" y="1107"/>
                  </a:lnTo>
                  <a:lnTo>
                    <a:pt x="1490" y="1147"/>
                  </a:lnTo>
                  <a:lnTo>
                    <a:pt x="1479" y="1157"/>
                  </a:lnTo>
                  <a:lnTo>
                    <a:pt x="1472" y="1168"/>
                  </a:lnTo>
                  <a:lnTo>
                    <a:pt x="1464" y="1180"/>
                  </a:lnTo>
                  <a:lnTo>
                    <a:pt x="1459" y="1191"/>
                  </a:lnTo>
                  <a:lnTo>
                    <a:pt x="1455" y="1202"/>
                  </a:lnTo>
                  <a:lnTo>
                    <a:pt x="1452" y="1213"/>
                  </a:lnTo>
                  <a:lnTo>
                    <a:pt x="1451" y="1224"/>
                  </a:lnTo>
                  <a:lnTo>
                    <a:pt x="1450" y="1234"/>
                  </a:lnTo>
                  <a:lnTo>
                    <a:pt x="1451" y="1245"/>
                  </a:lnTo>
                  <a:lnTo>
                    <a:pt x="1452" y="1255"/>
                  </a:lnTo>
                  <a:lnTo>
                    <a:pt x="1455" y="1266"/>
                  </a:lnTo>
                  <a:lnTo>
                    <a:pt x="1459" y="1276"/>
                  </a:lnTo>
                  <a:lnTo>
                    <a:pt x="1463" y="1286"/>
                  </a:lnTo>
                  <a:lnTo>
                    <a:pt x="1467" y="1296"/>
                  </a:lnTo>
                  <a:lnTo>
                    <a:pt x="1473" y="1305"/>
                  </a:lnTo>
                  <a:lnTo>
                    <a:pt x="1478" y="1315"/>
                  </a:lnTo>
                  <a:lnTo>
                    <a:pt x="1490" y="1334"/>
                  </a:lnTo>
                  <a:lnTo>
                    <a:pt x="1503" y="1351"/>
                  </a:lnTo>
                  <a:lnTo>
                    <a:pt x="1516" y="1369"/>
                  </a:lnTo>
                  <a:lnTo>
                    <a:pt x="1529" y="1384"/>
                  </a:lnTo>
                  <a:lnTo>
                    <a:pt x="1541" y="1398"/>
                  </a:lnTo>
                  <a:lnTo>
                    <a:pt x="1551" y="1410"/>
                  </a:lnTo>
                  <a:lnTo>
                    <a:pt x="1558" y="1421"/>
                  </a:lnTo>
                  <a:lnTo>
                    <a:pt x="1562" y="1430"/>
                  </a:lnTo>
                  <a:lnTo>
                    <a:pt x="1564" y="1439"/>
                  </a:lnTo>
                  <a:lnTo>
                    <a:pt x="1565" y="1449"/>
                  </a:lnTo>
                  <a:lnTo>
                    <a:pt x="1565" y="1460"/>
                  </a:lnTo>
                  <a:lnTo>
                    <a:pt x="1564" y="1471"/>
                  </a:lnTo>
                  <a:lnTo>
                    <a:pt x="1563" y="1484"/>
                  </a:lnTo>
                  <a:lnTo>
                    <a:pt x="1561" y="1498"/>
                  </a:lnTo>
                  <a:lnTo>
                    <a:pt x="1558" y="1512"/>
                  </a:lnTo>
                  <a:lnTo>
                    <a:pt x="1553" y="1527"/>
                  </a:lnTo>
                  <a:lnTo>
                    <a:pt x="1548" y="1543"/>
                  </a:lnTo>
                  <a:lnTo>
                    <a:pt x="1542" y="1560"/>
                  </a:lnTo>
                  <a:lnTo>
                    <a:pt x="1535" y="1578"/>
                  </a:lnTo>
                  <a:lnTo>
                    <a:pt x="1526" y="1596"/>
                  </a:lnTo>
                  <a:lnTo>
                    <a:pt x="1516" y="1615"/>
                  </a:lnTo>
                  <a:lnTo>
                    <a:pt x="1505" y="1634"/>
                  </a:lnTo>
                  <a:lnTo>
                    <a:pt x="1492" y="1654"/>
                  </a:lnTo>
                  <a:lnTo>
                    <a:pt x="1478" y="1674"/>
                  </a:lnTo>
                  <a:lnTo>
                    <a:pt x="1472" y="1684"/>
                  </a:lnTo>
                  <a:lnTo>
                    <a:pt x="1464" y="1694"/>
                  </a:lnTo>
                  <a:lnTo>
                    <a:pt x="1455" y="1703"/>
                  </a:lnTo>
                  <a:lnTo>
                    <a:pt x="1448" y="1711"/>
                  </a:lnTo>
                  <a:lnTo>
                    <a:pt x="1430" y="1726"/>
                  </a:lnTo>
                  <a:lnTo>
                    <a:pt x="1414" y="1739"/>
                  </a:lnTo>
                  <a:lnTo>
                    <a:pt x="1396" y="1749"/>
                  </a:lnTo>
                  <a:lnTo>
                    <a:pt x="1379" y="1758"/>
                  </a:lnTo>
                  <a:lnTo>
                    <a:pt x="1363" y="1766"/>
                  </a:lnTo>
                  <a:lnTo>
                    <a:pt x="1346" y="1771"/>
                  </a:lnTo>
                  <a:lnTo>
                    <a:pt x="1331" y="1776"/>
                  </a:lnTo>
                  <a:lnTo>
                    <a:pt x="1318" y="1780"/>
                  </a:lnTo>
                  <a:lnTo>
                    <a:pt x="1305" y="1782"/>
                  </a:lnTo>
                  <a:lnTo>
                    <a:pt x="1294" y="1783"/>
                  </a:lnTo>
                  <a:lnTo>
                    <a:pt x="1279" y="1785"/>
                  </a:lnTo>
                  <a:lnTo>
                    <a:pt x="1274" y="1785"/>
                  </a:lnTo>
                  <a:lnTo>
                    <a:pt x="1274" y="1786"/>
                  </a:lnTo>
                  <a:lnTo>
                    <a:pt x="1276" y="1789"/>
                  </a:lnTo>
                  <a:lnTo>
                    <a:pt x="1266" y="1784"/>
                  </a:lnTo>
                  <a:lnTo>
                    <a:pt x="1255" y="1781"/>
                  </a:lnTo>
                  <a:lnTo>
                    <a:pt x="1245" y="1779"/>
                  </a:lnTo>
                  <a:lnTo>
                    <a:pt x="1234" y="1780"/>
                  </a:lnTo>
                  <a:lnTo>
                    <a:pt x="1213" y="1783"/>
                  </a:lnTo>
                  <a:lnTo>
                    <a:pt x="1184" y="1788"/>
                  </a:lnTo>
                  <a:lnTo>
                    <a:pt x="1154" y="1791"/>
                  </a:lnTo>
                  <a:lnTo>
                    <a:pt x="1122" y="1793"/>
                  </a:lnTo>
                  <a:lnTo>
                    <a:pt x="1107" y="1793"/>
                  </a:lnTo>
                  <a:lnTo>
                    <a:pt x="1092" y="1793"/>
                  </a:lnTo>
                  <a:lnTo>
                    <a:pt x="1079" y="1791"/>
                  </a:lnTo>
                  <a:lnTo>
                    <a:pt x="1066" y="1788"/>
                  </a:lnTo>
                  <a:lnTo>
                    <a:pt x="1055" y="1784"/>
                  </a:lnTo>
                  <a:lnTo>
                    <a:pt x="1046" y="1779"/>
                  </a:lnTo>
                  <a:lnTo>
                    <a:pt x="1042" y="1776"/>
                  </a:lnTo>
                  <a:lnTo>
                    <a:pt x="1038" y="1771"/>
                  </a:lnTo>
                  <a:lnTo>
                    <a:pt x="1036" y="1768"/>
                  </a:lnTo>
                  <a:lnTo>
                    <a:pt x="1034" y="1764"/>
                  </a:lnTo>
                  <a:lnTo>
                    <a:pt x="1024" y="1727"/>
                  </a:lnTo>
                  <a:lnTo>
                    <a:pt x="1016" y="1694"/>
                  </a:lnTo>
                  <a:lnTo>
                    <a:pt x="1013" y="1687"/>
                  </a:lnTo>
                  <a:lnTo>
                    <a:pt x="1010" y="1682"/>
                  </a:lnTo>
                  <a:lnTo>
                    <a:pt x="1008" y="1677"/>
                  </a:lnTo>
                  <a:lnTo>
                    <a:pt x="1004" y="1672"/>
                  </a:lnTo>
                  <a:lnTo>
                    <a:pt x="1000" y="1668"/>
                  </a:lnTo>
                  <a:lnTo>
                    <a:pt x="996" y="1666"/>
                  </a:lnTo>
                  <a:lnTo>
                    <a:pt x="991" y="1664"/>
                  </a:lnTo>
                  <a:lnTo>
                    <a:pt x="985" y="1664"/>
                  </a:lnTo>
                  <a:lnTo>
                    <a:pt x="979" y="1665"/>
                  </a:lnTo>
                  <a:lnTo>
                    <a:pt x="972" y="1668"/>
                  </a:lnTo>
                  <a:lnTo>
                    <a:pt x="966" y="1672"/>
                  </a:lnTo>
                  <a:lnTo>
                    <a:pt x="959" y="1679"/>
                  </a:lnTo>
                  <a:lnTo>
                    <a:pt x="945" y="1695"/>
                  </a:lnTo>
                  <a:lnTo>
                    <a:pt x="929" y="1715"/>
                  </a:lnTo>
                  <a:lnTo>
                    <a:pt x="920" y="1724"/>
                  </a:lnTo>
                  <a:lnTo>
                    <a:pt x="910" y="1733"/>
                  </a:lnTo>
                  <a:lnTo>
                    <a:pt x="899" y="1743"/>
                  </a:lnTo>
                  <a:lnTo>
                    <a:pt x="888" y="1751"/>
                  </a:lnTo>
                  <a:lnTo>
                    <a:pt x="876" y="1758"/>
                  </a:lnTo>
                  <a:lnTo>
                    <a:pt x="863" y="1765"/>
                  </a:lnTo>
                  <a:lnTo>
                    <a:pt x="850" y="1769"/>
                  </a:lnTo>
                  <a:lnTo>
                    <a:pt x="835" y="1771"/>
                  </a:lnTo>
                  <a:lnTo>
                    <a:pt x="801" y="1776"/>
                  </a:lnTo>
                  <a:lnTo>
                    <a:pt x="764" y="1779"/>
                  </a:lnTo>
                  <a:lnTo>
                    <a:pt x="745" y="1781"/>
                  </a:lnTo>
                  <a:lnTo>
                    <a:pt x="724" y="1781"/>
                  </a:lnTo>
                  <a:lnTo>
                    <a:pt x="704" y="1781"/>
                  </a:lnTo>
                  <a:lnTo>
                    <a:pt x="685" y="1779"/>
                  </a:lnTo>
                  <a:lnTo>
                    <a:pt x="665" y="1776"/>
                  </a:lnTo>
                  <a:lnTo>
                    <a:pt x="647" y="1769"/>
                  </a:lnTo>
                  <a:lnTo>
                    <a:pt x="638" y="1766"/>
                  </a:lnTo>
                  <a:lnTo>
                    <a:pt x="629" y="1761"/>
                  </a:lnTo>
                  <a:lnTo>
                    <a:pt x="621" y="1757"/>
                  </a:lnTo>
                  <a:lnTo>
                    <a:pt x="612" y="1752"/>
                  </a:lnTo>
                  <a:lnTo>
                    <a:pt x="604" y="1745"/>
                  </a:lnTo>
                  <a:lnTo>
                    <a:pt x="597" y="1739"/>
                  </a:lnTo>
                  <a:lnTo>
                    <a:pt x="589" y="1731"/>
                  </a:lnTo>
                  <a:lnTo>
                    <a:pt x="582" y="1722"/>
                  </a:lnTo>
                  <a:lnTo>
                    <a:pt x="576" y="1714"/>
                  </a:lnTo>
                  <a:lnTo>
                    <a:pt x="570" y="1703"/>
                  </a:lnTo>
                  <a:lnTo>
                    <a:pt x="565" y="1692"/>
                  </a:lnTo>
                  <a:lnTo>
                    <a:pt x="560" y="1680"/>
                  </a:lnTo>
                  <a:lnTo>
                    <a:pt x="552" y="1655"/>
                  </a:lnTo>
                  <a:lnTo>
                    <a:pt x="545" y="1631"/>
                  </a:lnTo>
                  <a:lnTo>
                    <a:pt x="542" y="1606"/>
                  </a:lnTo>
                  <a:lnTo>
                    <a:pt x="540" y="1583"/>
                  </a:lnTo>
                  <a:lnTo>
                    <a:pt x="539" y="1560"/>
                  </a:lnTo>
                  <a:lnTo>
                    <a:pt x="540" y="1537"/>
                  </a:lnTo>
                  <a:lnTo>
                    <a:pt x="541" y="1517"/>
                  </a:lnTo>
                  <a:lnTo>
                    <a:pt x="543" y="1496"/>
                  </a:lnTo>
                  <a:lnTo>
                    <a:pt x="549" y="1458"/>
                  </a:lnTo>
                  <a:lnTo>
                    <a:pt x="553" y="1426"/>
                  </a:lnTo>
                  <a:lnTo>
                    <a:pt x="554" y="1412"/>
                  </a:lnTo>
                  <a:lnTo>
                    <a:pt x="555" y="1399"/>
                  </a:lnTo>
                  <a:lnTo>
                    <a:pt x="554" y="1389"/>
                  </a:lnTo>
                  <a:lnTo>
                    <a:pt x="552" y="1381"/>
                  </a:lnTo>
                  <a:lnTo>
                    <a:pt x="536" y="1351"/>
                  </a:lnTo>
                  <a:lnTo>
                    <a:pt x="517" y="1320"/>
                  </a:lnTo>
                  <a:lnTo>
                    <a:pt x="513" y="1311"/>
                  </a:lnTo>
                  <a:lnTo>
                    <a:pt x="510" y="1301"/>
                  </a:lnTo>
                  <a:lnTo>
                    <a:pt x="506" y="1291"/>
                  </a:lnTo>
                  <a:lnTo>
                    <a:pt x="504" y="1279"/>
                  </a:lnTo>
                  <a:lnTo>
                    <a:pt x="502" y="1267"/>
                  </a:lnTo>
                  <a:lnTo>
                    <a:pt x="501" y="1253"/>
                  </a:lnTo>
                  <a:lnTo>
                    <a:pt x="501" y="1238"/>
                  </a:lnTo>
                  <a:lnTo>
                    <a:pt x="502" y="1222"/>
                  </a:lnTo>
                  <a:lnTo>
                    <a:pt x="506" y="1189"/>
                  </a:lnTo>
                  <a:lnTo>
                    <a:pt x="512" y="1161"/>
                  </a:lnTo>
                  <a:lnTo>
                    <a:pt x="515" y="1148"/>
                  </a:lnTo>
                  <a:lnTo>
                    <a:pt x="517" y="1135"/>
                  </a:lnTo>
                  <a:lnTo>
                    <a:pt x="518" y="1123"/>
                  </a:lnTo>
                  <a:lnTo>
                    <a:pt x="517" y="1112"/>
                  </a:lnTo>
                  <a:lnTo>
                    <a:pt x="515" y="1101"/>
                  </a:lnTo>
                  <a:lnTo>
                    <a:pt x="512" y="1091"/>
                  </a:lnTo>
                  <a:lnTo>
                    <a:pt x="508" y="1086"/>
                  </a:lnTo>
                  <a:lnTo>
                    <a:pt x="505" y="1081"/>
                  </a:lnTo>
                  <a:lnTo>
                    <a:pt x="501" y="1077"/>
                  </a:lnTo>
                  <a:lnTo>
                    <a:pt x="495" y="1073"/>
                  </a:lnTo>
                  <a:lnTo>
                    <a:pt x="483" y="1063"/>
                  </a:lnTo>
                  <a:lnTo>
                    <a:pt x="468" y="1055"/>
                  </a:lnTo>
                  <a:lnTo>
                    <a:pt x="450" y="1046"/>
                  </a:lnTo>
                  <a:lnTo>
                    <a:pt x="427" y="1039"/>
                  </a:lnTo>
                  <a:lnTo>
                    <a:pt x="403" y="1030"/>
                  </a:lnTo>
                  <a:lnTo>
                    <a:pt x="382" y="1021"/>
                  </a:lnTo>
                  <a:lnTo>
                    <a:pt x="365" y="1011"/>
                  </a:lnTo>
                  <a:lnTo>
                    <a:pt x="348" y="999"/>
                  </a:lnTo>
                  <a:lnTo>
                    <a:pt x="333" y="987"/>
                  </a:lnTo>
                  <a:lnTo>
                    <a:pt x="321" y="974"/>
                  </a:lnTo>
                  <a:lnTo>
                    <a:pt x="309" y="961"/>
                  </a:lnTo>
                  <a:lnTo>
                    <a:pt x="297" y="946"/>
                  </a:lnTo>
                  <a:lnTo>
                    <a:pt x="277" y="916"/>
                  </a:lnTo>
                  <a:lnTo>
                    <a:pt x="254" y="885"/>
                  </a:lnTo>
                  <a:lnTo>
                    <a:pt x="241" y="869"/>
                  </a:lnTo>
                  <a:lnTo>
                    <a:pt x="227" y="854"/>
                  </a:lnTo>
                  <a:lnTo>
                    <a:pt x="211" y="838"/>
                  </a:lnTo>
                  <a:lnTo>
                    <a:pt x="194" y="822"/>
                  </a:lnTo>
                  <a:lnTo>
                    <a:pt x="159" y="793"/>
                  </a:lnTo>
                  <a:lnTo>
                    <a:pt x="131" y="766"/>
                  </a:lnTo>
                  <a:lnTo>
                    <a:pt x="108" y="742"/>
                  </a:lnTo>
                  <a:lnTo>
                    <a:pt x="88" y="721"/>
                  </a:lnTo>
                  <a:lnTo>
                    <a:pt x="72" y="704"/>
                  </a:lnTo>
                  <a:lnTo>
                    <a:pt x="57" y="687"/>
                  </a:lnTo>
                  <a:lnTo>
                    <a:pt x="49" y="681"/>
                  </a:lnTo>
                  <a:lnTo>
                    <a:pt x="43" y="674"/>
                  </a:lnTo>
                  <a:lnTo>
                    <a:pt x="35" y="669"/>
                  </a:lnTo>
                  <a:lnTo>
                    <a:pt x="27" y="665"/>
                  </a:lnTo>
                  <a:lnTo>
                    <a:pt x="20" y="659"/>
                  </a:lnTo>
                  <a:lnTo>
                    <a:pt x="14" y="655"/>
                  </a:lnTo>
                  <a:lnTo>
                    <a:pt x="9" y="649"/>
                  </a:lnTo>
                  <a:lnTo>
                    <a:pt x="6" y="644"/>
                  </a:lnTo>
                  <a:lnTo>
                    <a:pt x="2" y="638"/>
                  </a:lnTo>
                  <a:lnTo>
                    <a:pt x="1" y="633"/>
                  </a:lnTo>
                  <a:lnTo>
                    <a:pt x="0" y="628"/>
                  </a:lnTo>
                  <a:lnTo>
                    <a:pt x="1" y="622"/>
                  </a:lnTo>
                  <a:lnTo>
                    <a:pt x="2" y="617"/>
                  </a:lnTo>
                  <a:lnTo>
                    <a:pt x="6" y="611"/>
                  </a:lnTo>
                  <a:lnTo>
                    <a:pt x="9" y="606"/>
                  </a:lnTo>
                  <a:lnTo>
                    <a:pt x="14" y="601"/>
                  </a:lnTo>
                  <a:lnTo>
                    <a:pt x="20" y="596"/>
                  </a:lnTo>
                  <a:lnTo>
                    <a:pt x="27" y="591"/>
                  </a:lnTo>
                  <a:lnTo>
                    <a:pt x="35" y="586"/>
                  </a:lnTo>
                  <a:lnTo>
                    <a:pt x="44" y="581"/>
                  </a:lnTo>
                  <a:lnTo>
                    <a:pt x="49" y="577"/>
                  </a:lnTo>
                  <a:lnTo>
                    <a:pt x="54" y="573"/>
                  </a:lnTo>
                  <a:lnTo>
                    <a:pt x="58" y="569"/>
                  </a:lnTo>
                  <a:lnTo>
                    <a:pt x="61" y="563"/>
                  </a:lnTo>
                  <a:lnTo>
                    <a:pt x="67" y="550"/>
                  </a:lnTo>
                  <a:lnTo>
                    <a:pt x="70" y="536"/>
                  </a:lnTo>
                  <a:lnTo>
                    <a:pt x="76" y="502"/>
                  </a:lnTo>
                  <a:lnTo>
                    <a:pt x="84" y="469"/>
                  </a:lnTo>
                  <a:lnTo>
                    <a:pt x="94" y="468"/>
                  </a:lnTo>
                  <a:lnTo>
                    <a:pt x="104" y="465"/>
                  </a:lnTo>
                  <a:lnTo>
                    <a:pt x="112" y="463"/>
                  </a:lnTo>
                  <a:lnTo>
                    <a:pt x="121" y="460"/>
                  </a:lnTo>
                  <a:lnTo>
                    <a:pt x="136" y="453"/>
                  </a:lnTo>
                  <a:lnTo>
                    <a:pt x="151" y="445"/>
                  </a:lnTo>
                  <a:lnTo>
                    <a:pt x="167" y="437"/>
                  </a:lnTo>
                  <a:lnTo>
                    <a:pt x="183" y="431"/>
                  </a:lnTo>
                  <a:lnTo>
                    <a:pt x="192" y="428"/>
                  </a:lnTo>
                  <a:lnTo>
                    <a:pt x="200" y="426"/>
                  </a:lnTo>
                  <a:lnTo>
                    <a:pt x="211" y="425"/>
                  </a:lnTo>
                  <a:lnTo>
                    <a:pt x="222" y="424"/>
                  </a:lnTo>
                  <a:lnTo>
                    <a:pt x="243" y="425"/>
                  </a:lnTo>
                  <a:lnTo>
                    <a:pt x="259" y="426"/>
                  </a:lnTo>
                  <a:lnTo>
                    <a:pt x="271" y="428"/>
                  </a:lnTo>
                  <a:lnTo>
                    <a:pt x="282" y="433"/>
                  </a:lnTo>
                  <a:lnTo>
                    <a:pt x="304" y="446"/>
                  </a:lnTo>
                  <a:lnTo>
                    <a:pt x="338" y="470"/>
                  </a:lnTo>
                  <a:lnTo>
                    <a:pt x="348" y="477"/>
                  </a:lnTo>
                  <a:lnTo>
                    <a:pt x="360" y="488"/>
                  </a:lnTo>
                  <a:lnTo>
                    <a:pt x="373" y="500"/>
                  </a:lnTo>
                  <a:lnTo>
                    <a:pt x="387" y="514"/>
                  </a:lnTo>
                  <a:lnTo>
                    <a:pt x="414" y="545"/>
                  </a:lnTo>
                  <a:lnTo>
                    <a:pt x="441" y="576"/>
                  </a:lnTo>
                  <a:lnTo>
                    <a:pt x="467" y="606"/>
                  </a:lnTo>
                  <a:lnTo>
                    <a:pt x="491" y="631"/>
                  </a:lnTo>
                  <a:lnTo>
                    <a:pt x="502" y="641"/>
                  </a:lnTo>
                  <a:lnTo>
                    <a:pt x="513" y="648"/>
                  </a:lnTo>
                  <a:lnTo>
                    <a:pt x="517" y="651"/>
                  </a:lnTo>
                  <a:lnTo>
                    <a:pt x="521" y="654"/>
                  </a:lnTo>
                  <a:lnTo>
                    <a:pt x="526" y="655"/>
                  </a:lnTo>
                  <a:lnTo>
                    <a:pt x="529" y="655"/>
                  </a:lnTo>
                  <a:lnTo>
                    <a:pt x="537" y="655"/>
                  </a:lnTo>
                  <a:lnTo>
                    <a:pt x="544" y="653"/>
                  </a:lnTo>
                  <a:lnTo>
                    <a:pt x="553" y="650"/>
                  </a:lnTo>
                  <a:lnTo>
                    <a:pt x="562" y="647"/>
                  </a:lnTo>
                  <a:lnTo>
                    <a:pt x="570" y="643"/>
                  </a:lnTo>
                  <a:lnTo>
                    <a:pt x="580" y="638"/>
                  </a:lnTo>
                  <a:lnTo>
                    <a:pt x="589" y="633"/>
                  </a:lnTo>
                  <a:lnTo>
                    <a:pt x="598" y="626"/>
                  </a:lnTo>
                  <a:lnTo>
                    <a:pt x="616" y="613"/>
                  </a:lnTo>
                  <a:lnTo>
                    <a:pt x="633" y="598"/>
                  </a:lnTo>
                  <a:lnTo>
                    <a:pt x="639" y="591"/>
                  </a:lnTo>
                  <a:lnTo>
                    <a:pt x="647" y="582"/>
                  </a:lnTo>
                  <a:lnTo>
                    <a:pt x="652" y="573"/>
                  </a:lnTo>
                  <a:lnTo>
                    <a:pt x="658" y="565"/>
                  </a:lnTo>
                  <a:lnTo>
                    <a:pt x="661" y="561"/>
                  </a:lnTo>
                  <a:lnTo>
                    <a:pt x="664" y="558"/>
                  </a:lnTo>
                  <a:lnTo>
                    <a:pt x="670" y="555"/>
                  </a:lnTo>
                  <a:lnTo>
                    <a:pt x="676" y="552"/>
                  </a:lnTo>
                  <a:lnTo>
                    <a:pt x="690" y="548"/>
                  </a:lnTo>
                  <a:lnTo>
                    <a:pt x="709" y="545"/>
                  </a:lnTo>
                  <a:lnTo>
                    <a:pt x="728" y="544"/>
                  </a:lnTo>
                  <a:lnTo>
                    <a:pt x="750" y="544"/>
                  </a:lnTo>
                  <a:lnTo>
                    <a:pt x="772" y="544"/>
                  </a:lnTo>
                  <a:lnTo>
                    <a:pt x="795" y="545"/>
                  </a:lnTo>
                  <a:lnTo>
                    <a:pt x="839" y="549"/>
                  </a:lnTo>
                  <a:lnTo>
                    <a:pt x="877" y="553"/>
                  </a:lnTo>
                  <a:lnTo>
                    <a:pt x="903" y="557"/>
                  </a:lnTo>
                  <a:lnTo>
                    <a:pt x="913" y="559"/>
                  </a:lnTo>
                  <a:lnTo>
                    <a:pt x="922" y="551"/>
                  </a:lnTo>
                  <a:lnTo>
                    <a:pt x="944" y="530"/>
                  </a:lnTo>
                  <a:lnTo>
                    <a:pt x="958" y="514"/>
                  </a:lnTo>
                  <a:lnTo>
                    <a:pt x="973" y="497"/>
                  </a:lnTo>
                  <a:lnTo>
                    <a:pt x="988" y="477"/>
                  </a:lnTo>
                  <a:lnTo>
                    <a:pt x="1004" y="457"/>
                  </a:lnTo>
                  <a:lnTo>
                    <a:pt x="1020" y="433"/>
                  </a:lnTo>
                  <a:lnTo>
                    <a:pt x="1040" y="408"/>
                  </a:lnTo>
                  <a:lnTo>
                    <a:pt x="1060" y="383"/>
                  </a:lnTo>
                  <a:lnTo>
                    <a:pt x="1082" y="358"/>
                  </a:lnTo>
                  <a:lnTo>
                    <a:pt x="1117" y="318"/>
                  </a:lnTo>
                  <a:lnTo>
                    <a:pt x="1131" y="303"/>
                  </a:lnTo>
                  <a:lnTo>
                    <a:pt x="1233" y="284"/>
                  </a:lnTo>
                  <a:lnTo>
                    <a:pt x="1240" y="277"/>
                  </a:lnTo>
                  <a:lnTo>
                    <a:pt x="1256" y="261"/>
                  </a:lnTo>
                  <a:lnTo>
                    <a:pt x="1277" y="240"/>
                  </a:lnTo>
                  <a:lnTo>
                    <a:pt x="1297" y="219"/>
                  </a:lnTo>
                  <a:lnTo>
                    <a:pt x="1303" y="215"/>
                  </a:lnTo>
                  <a:lnTo>
                    <a:pt x="1311" y="212"/>
                  </a:lnTo>
                  <a:lnTo>
                    <a:pt x="1318" y="209"/>
                  </a:lnTo>
                  <a:lnTo>
                    <a:pt x="1327" y="206"/>
                  </a:lnTo>
                  <a:lnTo>
                    <a:pt x="1345" y="204"/>
                  </a:lnTo>
                  <a:lnTo>
                    <a:pt x="1365" y="203"/>
                  </a:lnTo>
                  <a:lnTo>
                    <a:pt x="1399" y="205"/>
                  </a:lnTo>
                  <a:lnTo>
                    <a:pt x="1413" y="206"/>
                  </a:lnTo>
                  <a:lnTo>
                    <a:pt x="1413" y="205"/>
                  </a:lnTo>
                  <a:lnTo>
                    <a:pt x="1411" y="199"/>
                  </a:lnTo>
                  <a:lnTo>
                    <a:pt x="1405" y="179"/>
                  </a:lnTo>
                  <a:lnTo>
                    <a:pt x="1394" y="142"/>
                  </a:lnTo>
                  <a:lnTo>
                    <a:pt x="1391" y="131"/>
                  </a:lnTo>
                  <a:lnTo>
                    <a:pt x="1390" y="120"/>
                  </a:lnTo>
                  <a:lnTo>
                    <a:pt x="1390" y="109"/>
                  </a:lnTo>
                  <a:lnTo>
                    <a:pt x="1391" y="100"/>
                  </a:lnTo>
                  <a:lnTo>
                    <a:pt x="1393" y="91"/>
                  </a:lnTo>
                  <a:lnTo>
                    <a:pt x="1395" y="82"/>
                  </a:lnTo>
                  <a:lnTo>
                    <a:pt x="1399" y="75"/>
                  </a:lnTo>
                  <a:lnTo>
                    <a:pt x="1403" y="67"/>
                  </a:lnTo>
                  <a:lnTo>
                    <a:pt x="1411" y="56"/>
                  </a:lnTo>
                  <a:lnTo>
                    <a:pt x="1418" y="47"/>
                  </a:lnTo>
                  <a:lnTo>
                    <a:pt x="1424" y="42"/>
                  </a:lnTo>
                  <a:lnTo>
                    <a:pt x="1426" y="40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273"/>
            <p:cNvSpPr>
              <a:spLocks noChangeAspect="1"/>
            </p:cNvSpPr>
            <p:nvPr/>
          </p:nvSpPr>
          <p:spPr bwMode="auto">
            <a:xfrm>
              <a:off x="4383" y="1615"/>
              <a:ext cx="230" cy="251"/>
            </a:xfrm>
            <a:custGeom>
              <a:avLst/>
              <a:gdLst>
                <a:gd name="T0" fmla="*/ 0 w 1726"/>
                <a:gd name="T1" fmla="*/ 0 h 1793"/>
                <a:gd name="T2" fmla="*/ 0 w 1726"/>
                <a:gd name="T3" fmla="*/ 0 h 1793"/>
                <a:gd name="T4" fmla="*/ 0 w 1726"/>
                <a:gd name="T5" fmla="*/ 0 h 1793"/>
                <a:gd name="T6" fmla="*/ 0 w 1726"/>
                <a:gd name="T7" fmla="*/ 0 h 1793"/>
                <a:gd name="T8" fmla="*/ 0 w 1726"/>
                <a:gd name="T9" fmla="*/ 0 h 1793"/>
                <a:gd name="T10" fmla="*/ 0 w 1726"/>
                <a:gd name="T11" fmla="*/ 0 h 1793"/>
                <a:gd name="T12" fmla="*/ 0 w 1726"/>
                <a:gd name="T13" fmla="*/ 0 h 1793"/>
                <a:gd name="T14" fmla="*/ 0 w 1726"/>
                <a:gd name="T15" fmla="*/ 0 h 1793"/>
                <a:gd name="T16" fmla="*/ 0 w 1726"/>
                <a:gd name="T17" fmla="*/ 0 h 1793"/>
                <a:gd name="T18" fmla="*/ 0 w 1726"/>
                <a:gd name="T19" fmla="*/ 0 h 1793"/>
                <a:gd name="T20" fmla="*/ 0 w 1726"/>
                <a:gd name="T21" fmla="*/ 0 h 1793"/>
                <a:gd name="T22" fmla="*/ 0 w 1726"/>
                <a:gd name="T23" fmla="*/ 0 h 1793"/>
                <a:gd name="T24" fmla="*/ 0 w 1726"/>
                <a:gd name="T25" fmla="*/ 0 h 1793"/>
                <a:gd name="T26" fmla="*/ 0 w 1726"/>
                <a:gd name="T27" fmla="*/ 0 h 1793"/>
                <a:gd name="T28" fmla="*/ 0 w 1726"/>
                <a:gd name="T29" fmla="*/ 0 h 1793"/>
                <a:gd name="T30" fmla="*/ 0 w 1726"/>
                <a:gd name="T31" fmla="*/ 0 h 1793"/>
                <a:gd name="T32" fmla="*/ 0 w 1726"/>
                <a:gd name="T33" fmla="*/ 0 h 1793"/>
                <a:gd name="T34" fmla="*/ 0 w 1726"/>
                <a:gd name="T35" fmla="*/ 0 h 1793"/>
                <a:gd name="T36" fmla="*/ 0 w 1726"/>
                <a:gd name="T37" fmla="*/ 0 h 1793"/>
                <a:gd name="T38" fmla="*/ 0 w 1726"/>
                <a:gd name="T39" fmla="*/ 0 h 1793"/>
                <a:gd name="T40" fmla="*/ 0 w 1726"/>
                <a:gd name="T41" fmla="*/ 0 h 1793"/>
                <a:gd name="T42" fmla="*/ 0 w 1726"/>
                <a:gd name="T43" fmla="*/ 0 h 1793"/>
                <a:gd name="T44" fmla="*/ 0 w 1726"/>
                <a:gd name="T45" fmla="*/ 0 h 1793"/>
                <a:gd name="T46" fmla="*/ 0 w 1726"/>
                <a:gd name="T47" fmla="*/ 0 h 1793"/>
                <a:gd name="T48" fmla="*/ 0 w 1726"/>
                <a:gd name="T49" fmla="*/ 0 h 1793"/>
                <a:gd name="T50" fmla="*/ 0 w 1726"/>
                <a:gd name="T51" fmla="*/ 0 h 1793"/>
                <a:gd name="T52" fmla="*/ 0 w 1726"/>
                <a:gd name="T53" fmla="*/ 0 h 1793"/>
                <a:gd name="T54" fmla="*/ 0 w 1726"/>
                <a:gd name="T55" fmla="*/ 0 h 1793"/>
                <a:gd name="T56" fmla="*/ 0 w 1726"/>
                <a:gd name="T57" fmla="*/ 0 h 1793"/>
                <a:gd name="T58" fmla="*/ 0 w 1726"/>
                <a:gd name="T59" fmla="*/ 0 h 1793"/>
                <a:gd name="T60" fmla="*/ 0 w 1726"/>
                <a:gd name="T61" fmla="*/ 0 h 1793"/>
                <a:gd name="T62" fmla="*/ 0 w 1726"/>
                <a:gd name="T63" fmla="*/ 0 h 1793"/>
                <a:gd name="T64" fmla="*/ 0 w 1726"/>
                <a:gd name="T65" fmla="*/ 0 h 1793"/>
                <a:gd name="T66" fmla="*/ 0 w 1726"/>
                <a:gd name="T67" fmla="*/ 0 h 1793"/>
                <a:gd name="T68" fmla="*/ 0 w 1726"/>
                <a:gd name="T69" fmla="*/ 0 h 1793"/>
                <a:gd name="T70" fmla="*/ 0 w 1726"/>
                <a:gd name="T71" fmla="*/ 0 h 1793"/>
                <a:gd name="T72" fmla="*/ 0 w 1726"/>
                <a:gd name="T73" fmla="*/ 0 h 1793"/>
                <a:gd name="T74" fmla="*/ 0 w 1726"/>
                <a:gd name="T75" fmla="*/ 0 h 1793"/>
                <a:gd name="T76" fmla="*/ 0 w 1726"/>
                <a:gd name="T77" fmla="*/ 0 h 1793"/>
                <a:gd name="T78" fmla="*/ 0 w 1726"/>
                <a:gd name="T79" fmla="*/ 0 h 1793"/>
                <a:gd name="T80" fmla="*/ 0 w 1726"/>
                <a:gd name="T81" fmla="*/ 0 h 1793"/>
                <a:gd name="T82" fmla="*/ 0 w 1726"/>
                <a:gd name="T83" fmla="*/ 0 h 1793"/>
                <a:gd name="T84" fmla="*/ 0 w 1726"/>
                <a:gd name="T85" fmla="*/ 0 h 1793"/>
                <a:gd name="T86" fmla="*/ 0 w 1726"/>
                <a:gd name="T87" fmla="*/ 0 h 1793"/>
                <a:gd name="T88" fmla="*/ 0 w 1726"/>
                <a:gd name="T89" fmla="*/ 0 h 1793"/>
                <a:gd name="T90" fmla="*/ 0 w 1726"/>
                <a:gd name="T91" fmla="*/ 0 h 1793"/>
                <a:gd name="T92" fmla="*/ 0 w 1726"/>
                <a:gd name="T93" fmla="*/ 0 h 1793"/>
                <a:gd name="T94" fmla="*/ 0 w 1726"/>
                <a:gd name="T95" fmla="*/ 0 h 1793"/>
                <a:gd name="T96" fmla="*/ 0 w 1726"/>
                <a:gd name="T97" fmla="*/ 0 h 1793"/>
                <a:gd name="T98" fmla="*/ 0 w 1726"/>
                <a:gd name="T99" fmla="*/ 0 h 1793"/>
                <a:gd name="T100" fmla="*/ 0 w 1726"/>
                <a:gd name="T101" fmla="*/ 0 h 1793"/>
                <a:gd name="T102" fmla="*/ 0 w 1726"/>
                <a:gd name="T103" fmla="*/ 0 h 1793"/>
                <a:gd name="T104" fmla="*/ 0 w 1726"/>
                <a:gd name="T105" fmla="*/ 0 h 1793"/>
                <a:gd name="T106" fmla="*/ 0 w 1726"/>
                <a:gd name="T107" fmla="*/ 0 h 1793"/>
                <a:gd name="T108" fmla="*/ 0 w 1726"/>
                <a:gd name="T109" fmla="*/ 0 h 1793"/>
                <a:gd name="T110" fmla="*/ 0 w 1726"/>
                <a:gd name="T111" fmla="*/ 0 h 1793"/>
                <a:gd name="T112" fmla="*/ 0 w 1726"/>
                <a:gd name="T113" fmla="*/ 0 h 1793"/>
                <a:gd name="T114" fmla="*/ 0 w 1726"/>
                <a:gd name="T115" fmla="*/ 0 h 1793"/>
                <a:gd name="T116" fmla="*/ 0 w 1726"/>
                <a:gd name="T117" fmla="*/ 0 h 17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6"/>
                <a:gd name="T178" fmla="*/ 0 h 1793"/>
                <a:gd name="T179" fmla="*/ 1726 w 1726"/>
                <a:gd name="T180" fmla="*/ 1793 h 17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6" h="1793">
                  <a:moveTo>
                    <a:pt x="1420" y="0"/>
                  </a:moveTo>
                  <a:lnTo>
                    <a:pt x="1436" y="6"/>
                  </a:lnTo>
                  <a:lnTo>
                    <a:pt x="1449" y="14"/>
                  </a:lnTo>
                  <a:lnTo>
                    <a:pt x="1456" y="18"/>
                  </a:lnTo>
                  <a:lnTo>
                    <a:pt x="1464" y="24"/>
                  </a:lnTo>
                  <a:lnTo>
                    <a:pt x="1470" y="29"/>
                  </a:lnTo>
                  <a:lnTo>
                    <a:pt x="1477" y="34"/>
                  </a:lnTo>
                  <a:lnTo>
                    <a:pt x="1482" y="41"/>
                  </a:lnTo>
                  <a:lnTo>
                    <a:pt x="1488" y="47"/>
                  </a:lnTo>
                  <a:lnTo>
                    <a:pt x="1492" y="54"/>
                  </a:lnTo>
                  <a:lnTo>
                    <a:pt x="1497" y="62"/>
                  </a:lnTo>
                  <a:lnTo>
                    <a:pt x="1505" y="79"/>
                  </a:lnTo>
                  <a:lnTo>
                    <a:pt x="1513" y="99"/>
                  </a:lnTo>
                  <a:lnTo>
                    <a:pt x="1522" y="124"/>
                  </a:lnTo>
                  <a:lnTo>
                    <a:pt x="1531" y="152"/>
                  </a:lnTo>
                  <a:lnTo>
                    <a:pt x="1535" y="160"/>
                  </a:lnTo>
                  <a:lnTo>
                    <a:pt x="1537" y="166"/>
                  </a:lnTo>
                  <a:lnTo>
                    <a:pt x="1540" y="172"/>
                  </a:lnTo>
                  <a:lnTo>
                    <a:pt x="1543" y="177"/>
                  </a:lnTo>
                  <a:lnTo>
                    <a:pt x="1548" y="180"/>
                  </a:lnTo>
                  <a:lnTo>
                    <a:pt x="1551" y="185"/>
                  </a:lnTo>
                  <a:lnTo>
                    <a:pt x="1555" y="187"/>
                  </a:lnTo>
                  <a:lnTo>
                    <a:pt x="1560" y="190"/>
                  </a:lnTo>
                  <a:lnTo>
                    <a:pt x="1568" y="193"/>
                  </a:lnTo>
                  <a:lnTo>
                    <a:pt x="1577" y="194"/>
                  </a:lnTo>
                  <a:lnTo>
                    <a:pt x="1586" y="195"/>
                  </a:lnTo>
                  <a:lnTo>
                    <a:pt x="1596" y="194"/>
                  </a:lnTo>
                  <a:lnTo>
                    <a:pt x="1613" y="194"/>
                  </a:lnTo>
                  <a:lnTo>
                    <a:pt x="1629" y="195"/>
                  </a:lnTo>
                  <a:lnTo>
                    <a:pt x="1636" y="198"/>
                  </a:lnTo>
                  <a:lnTo>
                    <a:pt x="1642" y="202"/>
                  </a:lnTo>
                  <a:lnTo>
                    <a:pt x="1646" y="204"/>
                  </a:lnTo>
                  <a:lnTo>
                    <a:pt x="1648" y="207"/>
                  </a:lnTo>
                  <a:lnTo>
                    <a:pt x="1650" y="212"/>
                  </a:lnTo>
                  <a:lnTo>
                    <a:pt x="1652" y="217"/>
                  </a:lnTo>
                  <a:lnTo>
                    <a:pt x="1660" y="238"/>
                  </a:lnTo>
                  <a:lnTo>
                    <a:pt x="1670" y="257"/>
                  </a:lnTo>
                  <a:lnTo>
                    <a:pt x="1681" y="276"/>
                  </a:lnTo>
                  <a:lnTo>
                    <a:pt x="1691" y="293"/>
                  </a:lnTo>
                  <a:lnTo>
                    <a:pt x="1709" y="318"/>
                  </a:lnTo>
                  <a:lnTo>
                    <a:pt x="1716" y="328"/>
                  </a:lnTo>
                  <a:lnTo>
                    <a:pt x="1719" y="327"/>
                  </a:lnTo>
                  <a:lnTo>
                    <a:pt x="1724" y="324"/>
                  </a:lnTo>
                  <a:lnTo>
                    <a:pt x="1723" y="325"/>
                  </a:lnTo>
                  <a:lnTo>
                    <a:pt x="1726" y="348"/>
                  </a:lnTo>
                  <a:lnTo>
                    <a:pt x="1723" y="325"/>
                  </a:lnTo>
                  <a:lnTo>
                    <a:pt x="1721" y="326"/>
                  </a:lnTo>
                  <a:lnTo>
                    <a:pt x="1719" y="327"/>
                  </a:lnTo>
                  <a:lnTo>
                    <a:pt x="1707" y="343"/>
                  </a:lnTo>
                  <a:lnTo>
                    <a:pt x="1694" y="360"/>
                  </a:lnTo>
                  <a:lnTo>
                    <a:pt x="1677" y="375"/>
                  </a:lnTo>
                  <a:lnTo>
                    <a:pt x="1661" y="391"/>
                  </a:lnTo>
                  <a:lnTo>
                    <a:pt x="1624" y="426"/>
                  </a:lnTo>
                  <a:lnTo>
                    <a:pt x="1584" y="464"/>
                  </a:lnTo>
                  <a:lnTo>
                    <a:pt x="1572" y="477"/>
                  </a:lnTo>
                  <a:lnTo>
                    <a:pt x="1563" y="491"/>
                  </a:lnTo>
                  <a:lnTo>
                    <a:pt x="1555" y="505"/>
                  </a:lnTo>
                  <a:lnTo>
                    <a:pt x="1551" y="518"/>
                  </a:lnTo>
                  <a:lnTo>
                    <a:pt x="1548" y="531"/>
                  </a:lnTo>
                  <a:lnTo>
                    <a:pt x="1546" y="544"/>
                  </a:lnTo>
                  <a:lnTo>
                    <a:pt x="1546" y="557"/>
                  </a:lnTo>
                  <a:lnTo>
                    <a:pt x="1546" y="571"/>
                  </a:lnTo>
                  <a:lnTo>
                    <a:pt x="1548" y="597"/>
                  </a:lnTo>
                  <a:lnTo>
                    <a:pt x="1551" y="624"/>
                  </a:lnTo>
                  <a:lnTo>
                    <a:pt x="1551" y="638"/>
                  </a:lnTo>
                  <a:lnTo>
                    <a:pt x="1550" y="653"/>
                  </a:lnTo>
                  <a:lnTo>
                    <a:pt x="1549" y="667"/>
                  </a:lnTo>
                  <a:lnTo>
                    <a:pt x="1546" y="681"/>
                  </a:lnTo>
                  <a:lnTo>
                    <a:pt x="1537" y="709"/>
                  </a:lnTo>
                  <a:lnTo>
                    <a:pt x="1529" y="735"/>
                  </a:lnTo>
                  <a:lnTo>
                    <a:pt x="1521" y="759"/>
                  </a:lnTo>
                  <a:lnTo>
                    <a:pt x="1514" y="781"/>
                  </a:lnTo>
                  <a:lnTo>
                    <a:pt x="1507" y="801"/>
                  </a:lnTo>
                  <a:lnTo>
                    <a:pt x="1502" y="818"/>
                  </a:lnTo>
                  <a:lnTo>
                    <a:pt x="1498" y="834"/>
                  </a:lnTo>
                  <a:lnTo>
                    <a:pt x="1496" y="847"/>
                  </a:lnTo>
                  <a:lnTo>
                    <a:pt x="1496" y="854"/>
                  </a:lnTo>
                  <a:lnTo>
                    <a:pt x="1498" y="860"/>
                  </a:lnTo>
                  <a:lnTo>
                    <a:pt x="1501" y="868"/>
                  </a:lnTo>
                  <a:lnTo>
                    <a:pt x="1506" y="876"/>
                  </a:lnTo>
                  <a:lnTo>
                    <a:pt x="1521" y="892"/>
                  </a:lnTo>
                  <a:lnTo>
                    <a:pt x="1538" y="909"/>
                  </a:lnTo>
                  <a:lnTo>
                    <a:pt x="1556" y="927"/>
                  </a:lnTo>
                  <a:lnTo>
                    <a:pt x="1574" y="943"/>
                  </a:lnTo>
                  <a:lnTo>
                    <a:pt x="1583" y="952"/>
                  </a:lnTo>
                  <a:lnTo>
                    <a:pt x="1589" y="959"/>
                  </a:lnTo>
                  <a:lnTo>
                    <a:pt x="1596" y="967"/>
                  </a:lnTo>
                  <a:lnTo>
                    <a:pt x="1601" y="975"/>
                  </a:lnTo>
                  <a:lnTo>
                    <a:pt x="1604" y="982"/>
                  </a:lnTo>
                  <a:lnTo>
                    <a:pt x="1608" y="989"/>
                  </a:lnTo>
                  <a:lnTo>
                    <a:pt x="1609" y="995"/>
                  </a:lnTo>
                  <a:lnTo>
                    <a:pt x="1609" y="1002"/>
                  </a:lnTo>
                  <a:lnTo>
                    <a:pt x="1609" y="1008"/>
                  </a:lnTo>
                  <a:lnTo>
                    <a:pt x="1607" y="1016"/>
                  </a:lnTo>
                  <a:lnTo>
                    <a:pt x="1602" y="1024"/>
                  </a:lnTo>
                  <a:lnTo>
                    <a:pt x="1597" y="1032"/>
                  </a:lnTo>
                  <a:lnTo>
                    <a:pt x="1590" y="1041"/>
                  </a:lnTo>
                  <a:lnTo>
                    <a:pt x="1581" y="1052"/>
                  </a:lnTo>
                  <a:lnTo>
                    <a:pt x="1572" y="1063"/>
                  </a:lnTo>
                  <a:lnTo>
                    <a:pt x="1560" y="1076"/>
                  </a:lnTo>
                  <a:lnTo>
                    <a:pt x="1529" y="1107"/>
                  </a:lnTo>
                  <a:lnTo>
                    <a:pt x="1490" y="1147"/>
                  </a:lnTo>
                  <a:lnTo>
                    <a:pt x="1479" y="1157"/>
                  </a:lnTo>
                  <a:lnTo>
                    <a:pt x="1472" y="1168"/>
                  </a:lnTo>
                  <a:lnTo>
                    <a:pt x="1464" y="1180"/>
                  </a:lnTo>
                  <a:lnTo>
                    <a:pt x="1459" y="1191"/>
                  </a:lnTo>
                  <a:lnTo>
                    <a:pt x="1455" y="1202"/>
                  </a:lnTo>
                  <a:lnTo>
                    <a:pt x="1452" y="1213"/>
                  </a:lnTo>
                  <a:lnTo>
                    <a:pt x="1451" y="1224"/>
                  </a:lnTo>
                  <a:lnTo>
                    <a:pt x="1450" y="1234"/>
                  </a:lnTo>
                  <a:lnTo>
                    <a:pt x="1451" y="1245"/>
                  </a:lnTo>
                  <a:lnTo>
                    <a:pt x="1452" y="1255"/>
                  </a:lnTo>
                  <a:lnTo>
                    <a:pt x="1455" y="1266"/>
                  </a:lnTo>
                  <a:lnTo>
                    <a:pt x="1459" y="1276"/>
                  </a:lnTo>
                  <a:lnTo>
                    <a:pt x="1463" y="1286"/>
                  </a:lnTo>
                  <a:lnTo>
                    <a:pt x="1467" y="1296"/>
                  </a:lnTo>
                  <a:lnTo>
                    <a:pt x="1473" y="1305"/>
                  </a:lnTo>
                  <a:lnTo>
                    <a:pt x="1478" y="1315"/>
                  </a:lnTo>
                  <a:lnTo>
                    <a:pt x="1490" y="1334"/>
                  </a:lnTo>
                  <a:lnTo>
                    <a:pt x="1503" y="1351"/>
                  </a:lnTo>
                  <a:lnTo>
                    <a:pt x="1516" y="1369"/>
                  </a:lnTo>
                  <a:lnTo>
                    <a:pt x="1529" y="1384"/>
                  </a:lnTo>
                  <a:lnTo>
                    <a:pt x="1541" y="1398"/>
                  </a:lnTo>
                  <a:lnTo>
                    <a:pt x="1551" y="1410"/>
                  </a:lnTo>
                  <a:lnTo>
                    <a:pt x="1558" y="1421"/>
                  </a:lnTo>
                  <a:lnTo>
                    <a:pt x="1562" y="1430"/>
                  </a:lnTo>
                  <a:lnTo>
                    <a:pt x="1564" y="1439"/>
                  </a:lnTo>
                  <a:lnTo>
                    <a:pt x="1565" y="1449"/>
                  </a:lnTo>
                  <a:lnTo>
                    <a:pt x="1565" y="1460"/>
                  </a:lnTo>
                  <a:lnTo>
                    <a:pt x="1564" y="1471"/>
                  </a:lnTo>
                  <a:lnTo>
                    <a:pt x="1563" y="1484"/>
                  </a:lnTo>
                  <a:lnTo>
                    <a:pt x="1561" y="1498"/>
                  </a:lnTo>
                  <a:lnTo>
                    <a:pt x="1558" y="1512"/>
                  </a:lnTo>
                  <a:lnTo>
                    <a:pt x="1553" y="1527"/>
                  </a:lnTo>
                  <a:lnTo>
                    <a:pt x="1548" y="1543"/>
                  </a:lnTo>
                  <a:lnTo>
                    <a:pt x="1542" y="1560"/>
                  </a:lnTo>
                  <a:lnTo>
                    <a:pt x="1535" y="1578"/>
                  </a:lnTo>
                  <a:lnTo>
                    <a:pt x="1526" y="1596"/>
                  </a:lnTo>
                  <a:lnTo>
                    <a:pt x="1516" y="1615"/>
                  </a:lnTo>
                  <a:lnTo>
                    <a:pt x="1505" y="1634"/>
                  </a:lnTo>
                  <a:lnTo>
                    <a:pt x="1492" y="1654"/>
                  </a:lnTo>
                  <a:lnTo>
                    <a:pt x="1478" y="1674"/>
                  </a:lnTo>
                  <a:lnTo>
                    <a:pt x="1472" y="1684"/>
                  </a:lnTo>
                  <a:lnTo>
                    <a:pt x="1464" y="1694"/>
                  </a:lnTo>
                  <a:lnTo>
                    <a:pt x="1455" y="1703"/>
                  </a:lnTo>
                  <a:lnTo>
                    <a:pt x="1448" y="1711"/>
                  </a:lnTo>
                  <a:lnTo>
                    <a:pt x="1430" y="1726"/>
                  </a:lnTo>
                  <a:lnTo>
                    <a:pt x="1414" y="1739"/>
                  </a:lnTo>
                  <a:lnTo>
                    <a:pt x="1396" y="1749"/>
                  </a:lnTo>
                  <a:lnTo>
                    <a:pt x="1379" y="1758"/>
                  </a:lnTo>
                  <a:lnTo>
                    <a:pt x="1363" y="1766"/>
                  </a:lnTo>
                  <a:lnTo>
                    <a:pt x="1346" y="1771"/>
                  </a:lnTo>
                  <a:lnTo>
                    <a:pt x="1331" y="1776"/>
                  </a:lnTo>
                  <a:lnTo>
                    <a:pt x="1318" y="1780"/>
                  </a:lnTo>
                  <a:lnTo>
                    <a:pt x="1305" y="1782"/>
                  </a:lnTo>
                  <a:lnTo>
                    <a:pt x="1294" y="1783"/>
                  </a:lnTo>
                  <a:lnTo>
                    <a:pt x="1279" y="1785"/>
                  </a:lnTo>
                  <a:lnTo>
                    <a:pt x="1274" y="1785"/>
                  </a:lnTo>
                  <a:lnTo>
                    <a:pt x="1274" y="1786"/>
                  </a:lnTo>
                  <a:lnTo>
                    <a:pt x="1276" y="1789"/>
                  </a:lnTo>
                  <a:lnTo>
                    <a:pt x="1266" y="1784"/>
                  </a:lnTo>
                  <a:lnTo>
                    <a:pt x="1255" y="1781"/>
                  </a:lnTo>
                  <a:lnTo>
                    <a:pt x="1245" y="1779"/>
                  </a:lnTo>
                  <a:lnTo>
                    <a:pt x="1234" y="1780"/>
                  </a:lnTo>
                  <a:lnTo>
                    <a:pt x="1213" y="1783"/>
                  </a:lnTo>
                  <a:lnTo>
                    <a:pt x="1184" y="1788"/>
                  </a:lnTo>
                  <a:lnTo>
                    <a:pt x="1154" y="1791"/>
                  </a:lnTo>
                  <a:lnTo>
                    <a:pt x="1122" y="1793"/>
                  </a:lnTo>
                  <a:lnTo>
                    <a:pt x="1107" y="1793"/>
                  </a:lnTo>
                  <a:lnTo>
                    <a:pt x="1092" y="1793"/>
                  </a:lnTo>
                  <a:lnTo>
                    <a:pt x="1079" y="1791"/>
                  </a:lnTo>
                  <a:lnTo>
                    <a:pt x="1066" y="1788"/>
                  </a:lnTo>
                  <a:lnTo>
                    <a:pt x="1055" y="1784"/>
                  </a:lnTo>
                  <a:lnTo>
                    <a:pt x="1046" y="1779"/>
                  </a:lnTo>
                  <a:lnTo>
                    <a:pt x="1042" y="1776"/>
                  </a:lnTo>
                  <a:lnTo>
                    <a:pt x="1038" y="1771"/>
                  </a:lnTo>
                  <a:lnTo>
                    <a:pt x="1036" y="1768"/>
                  </a:lnTo>
                  <a:lnTo>
                    <a:pt x="1034" y="1764"/>
                  </a:lnTo>
                  <a:lnTo>
                    <a:pt x="1024" y="1727"/>
                  </a:lnTo>
                  <a:lnTo>
                    <a:pt x="1016" y="1694"/>
                  </a:lnTo>
                  <a:lnTo>
                    <a:pt x="1013" y="1687"/>
                  </a:lnTo>
                  <a:lnTo>
                    <a:pt x="1010" y="1682"/>
                  </a:lnTo>
                  <a:lnTo>
                    <a:pt x="1008" y="1677"/>
                  </a:lnTo>
                  <a:lnTo>
                    <a:pt x="1004" y="1672"/>
                  </a:lnTo>
                  <a:lnTo>
                    <a:pt x="1000" y="1668"/>
                  </a:lnTo>
                  <a:lnTo>
                    <a:pt x="996" y="1666"/>
                  </a:lnTo>
                  <a:lnTo>
                    <a:pt x="991" y="1664"/>
                  </a:lnTo>
                  <a:lnTo>
                    <a:pt x="985" y="1664"/>
                  </a:lnTo>
                  <a:lnTo>
                    <a:pt x="979" y="1665"/>
                  </a:lnTo>
                  <a:lnTo>
                    <a:pt x="972" y="1668"/>
                  </a:lnTo>
                  <a:lnTo>
                    <a:pt x="966" y="1672"/>
                  </a:lnTo>
                  <a:lnTo>
                    <a:pt x="959" y="1679"/>
                  </a:lnTo>
                  <a:lnTo>
                    <a:pt x="945" y="1695"/>
                  </a:lnTo>
                  <a:lnTo>
                    <a:pt x="929" y="1715"/>
                  </a:lnTo>
                  <a:lnTo>
                    <a:pt x="920" y="1724"/>
                  </a:lnTo>
                  <a:lnTo>
                    <a:pt x="910" y="1733"/>
                  </a:lnTo>
                  <a:lnTo>
                    <a:pt x="899" y="1743"/>
                  </a:lnTo>
                  <a:lnTo>
                    <a:pt x="888" y="1751"/>
                  </a:lnTo>
                  <a:lnTo>
                    <a:pt x="876" y="1758"/>
                  </a:lnTo>
                  <a:lnTo>
                    <a:pt x="863" y="1765"/>
                  </a:lnTo>
                  <a:lnTo>
                    <a:pt x="850" y="1769"/>
                  </a:lnTo>
                  <a:lnTo>
                    <a:pt x="835" y="1771"/>
                  </a:lnTo>
                  <a:lnTo>
                    <a:pt x="801" y="1776"/>
                  </a:lnTo>
                  <a:lnTo>
                    <a:pt x="764" y="1779"/>
                  </a:lnTo>
                  <a:lnTo>
                    <a:pt x="745" y="1781"/>
                  </a:lnTo>
                  <a:lnTo>
                    <a:pt x="724" y="1781"/>
                  </a:lnTo>
                  <a:lnTo>
                    <a:pt x="704" y="1781"/>
                  </a:lnTo>
                  <a:lnTo>
                    <a:pt x="685" y="1779"/>
                  </a:lnTo>
                  <a:lnTo>
                    <a:pt x="665" y="1776"/>
                  </a:lnTo>
                  <a:lnTo>
                    <a:pt x="647" y="1769"/>
                  </a:lnTo>
                  <a:lnTo>
                    <a:pt x="638" y="1766"/>
                  </a:lnTo>
                  <a:lnTo>
                    <a:pt x="629" y="1761"/>
                  </a:lnTo>
                  <a:lnTo>
                    <a:pt x="621" y="1757"/>
                  </a:lnTo>
                  <a:lnTo>
                    <a:pt x="612" y="1752"/>
                  </a:lnTo>
                  <a:lnTo>
                    <a:pt x="604" y="1745"/>
                  </a:lnTo>
                  <a:lnTo>
                    <a:pt x="597" y="1739"/>
                  </a:lnTo>
                  <a:lnTo>
                    <a:pt x="589" y="1731"/>
                  </a:lnTo>
                  <a:lnTo>
                    <a:pt x="582" y="1722"/>
                  </a:lnTo>
                  <a:lnTo>
                    <a:pt x="576" y="1714"/>
                  </a:lnTo>
                  <a:lnTo>
                    <a:pt x="570" y="1703"/>
                  </a:lnTo>
                  <a:lnTo>
                    <a:pt x="565" y="1692"/>
                  </a:lnTo>
                  <a:lnTo>
                    <a:pt x="560" y="1680"/>
                  </a:lnTo>
                  <a:lnTo>
                    <a:pt x="552" y="1655"/>
                  </a:lnTo>
                  <a:lnTo>
                    <a:pt x="545" y="1631"/>
                  </a:lnTo>
                  <a:lnTo>
                    <a:pt x="542" y="1606"/>
                  </a:lnTo>
                  <a:lnTo>
                    <a:pt x="540" y="1583"/>
                  </a:lnTo>
                  <a:lnTo>
                    <a:pt x="539" y="1560"/>
                  </a:lnTo>
                  <a:lnTo>
                    <a:pt x="540" y="1537"/>
                  </a:lnTo>
                  <a:lnTo>
                    <a:pt x="541" y="1517"/>
                  </a:lnTo>
                  <a:lnTo>
                    <a:pt x="543" y="1496"/>
                  </a:lnTo>
                  <a:lnTo>
                    <a:pt x="549" y="1458"/>
                  </a:lnTo>
                  <a:lnTo>
                    <a:pt x="553" y="1426"/>
                  </a:lnTo>
                  <a:lnTo>
                    <a:pt x="554" y="1412"/>
                  </a:lnTo>
                  <a:lnTo>
                    <a:pt x="555" y="1399"/>
                  </a:lnTo>
                  <a:lnTo>
                    <a:pt x="554" y="1389"/>
                  </a:lnTo>
                  <a:lnTo>
                    <a:pt x="552" y="1381"/>
                  </a:lnTo>
                  <a:lnTo>
                    <a:pt x="536" y="1351"/>
                  </a:lnTo>
                  <a:lnTo>
                    <a:pt x="517" y="1320"/>
                  </a:lnTo>
                  <a:lnTo>
                    <a:pt x="513" y="1311"/>
                  </a:lnTo>
                  <a:lnTo>
                    <a:pt x="510" y="1301"/>
                  </a:lnTo>
                  <a:lnTo>
                    <a:pt x="506" y="1291"/>
                  </a:lnTo>
                  <a:lnTo>
                    <a:pt x="504" y="1279"/>
                  </a:lnTo>
                  <a:lnTo>
                    <a:pt x="502" y="1267"/>
                  </a:lnTo>
                  <a:lnTo>
                    <a:pt x="501" y="1253"/>
                  </a:lnTo>
                  <a:lnTo>
                    <a:pt x="501" y="1238"/>
                  </a:lnTo>
                  <a:lnTo>
                    <a:pt x="502" y="1222"/>
                  </a:lnTo>
                  <a:lnTo>
                    <a:pt x="506" y="1189"/>
                  </a:lnTo>
                  <a:lnTo>
                    <a:pt x="512" y="1161"/>
                  </a:lnTo>
                  <a:lnTo>
                    <a:pt x="515" y="1148"/>
                  </a:lnTo>
                  <a:lnTo>
                    <a:pt x="517" y="1135"/>
                  </a:lnTo>
                  <a:lnTo>
                    <a:pt x="518" y="1123"/>
                  </a:lnTo>
                  <a:lnTo>
                    <a:pt x="517" y="1112"/>
                  </a:lnTo>
                  <a:lnTo>
                    <a:pt x="515" y="1101"/>
                  </a:lnTo>
                  <a:lnTo>
                    <a:pt x="512" y="1091"/>
                  </a:lnTo>
                  <a:lnTo>
                    <a:pt x="508" y="1086"/>
                  </a:lnTo>
                  <a:lnTo>
                    <a:pt x="505" y="1081"/>
                  </a:lnTo>
                  <a:lnTo>
                    <a:pt x="501" y="1077"/>
                  </a:lnTo>
                  <a:lnTo>
                    <a:pt x="495" y="1073"/>
                  </a:lnTo>
                  <a:lnTo>
                    <a:pt x="483" y="1063"/>
                  </a:lnTo>
                  <a:lnTo>
                    <a:pt x="468" y="1055"/>
                  </a:lnTo>
                  <a:lnTo>
                    <a:pt x="450" y="1046"/>
                  </a:lnTo>
                  <a:lnTo>
                    <a:pt x="427" y="1039"/>
                  </a:lnTo>
                  <a:lnTo>
                    <a:pt x="403" y="1030"/>
                  </a:lnTo>
                  <a:lnTo>
                    <a:pt x="382" y="1021"/>
                  </a:lnTo>
                  <a:lnTo>
                    <a:pt x="365" y="1011"/>
                  </a:lnTo>
                  <a:lnTo>
                    <a:pt x="348" y="999"/>
                  </a:lnTo>
                  <a:lnTo>
                    <a:pt x="333" y="987"/>
                  </a:lnTo>
                  <a:lnTo>
                    <a:pt x="321" y="974"/>
                  </a:lnTo>
                  <a:lnTo>
                    <a:pt x="309" y="961"/>
                  </a:lnTo>
                  <a:lnTo>
                    <a:pt x="297" y="946"/>
                  </a:lnTo>
                  <a:lnTo>
                    <a:pt x="277" y="916"/>
                  </a:lnTo>
                  <a:lnTo>
                    <a:pt x="254" y="885"/>
                  </a:lnTo>
                  <a:lnTo>
                    <a:pt x="241" y="869"/>
                  </a:lnTo>
                  <a:lnTo>
                    <a:pt x="227" y="854"/>
                  </a:lnTo>
                  <a:lnTo>
                    <a:pt x="211" y="838"/>
                  </a:lnTo>
                  <a:lnTo>
                    <a:pt x="194" y="822"/>
                  </a:lnTo>
                  <a:lnTo>
                    <a:pt x="159" y="793"/>
                  </a:lnTo>
                  <a:lnTo>
                    <a:pt x="131" y="766"/>
                  </a:lnTo>
                  <a:lnTo>
                    <a:pt x="108" y="742"/>
                  </a:lnTo>
                  <a:lnTo>
                    <a:pt x="88" y="721"/>
                  </a:lnTo>
                  <a:lnTo>
                    <a:pt x="72" y="704"/>
                  </a:lnTo>
                  <a:lnTo>
                    <a:pt x="57" y="687"/>
                  </a:lnTo>
                  <a:lnTo>
                    <a:pt x="49" y="681"/>
                  </a:lnTo>
                  <a:lnTo>
                    <a:pt x="43" y="674"/>
                  </a:lnTo>
                  <a:lnTo>
                    <a:pt x="35" y="669"/>
                  </a:lnTo>
                  <a:lnTo>
                    <a:pt x="27" y="665"/>
                  </a:lnTo>
                  <a:lnTo>
                    <a:pt x="20" y="659"/>
                  </a:lnTo>
                  <a:lnTo>
                    <a:pt x="14" y="655"/>
                  </a:lnTo>
                  <a:lnTo>
                    <a:pt x="9" y="649"/>
                  </a:lnTo>
                  <a:lnTo>
                    <a:pt x="6" y="644"/>
                  </a:lnTo>
                  <a:lnTo>
                    <a:pt x="2" y="638"/>
                  </a:lnTo>
                  <a:lnTo>
                    <a:pt x="1" y="633"/>
                  </a:lnTo>
                  <a:lnTo>
                    <a:pt x="0" y="628"/>
                  </a:lnTo>
                  <a:lnTo>
                    <a:pt x="1" y="622"/>
                  </a:lnTo>
                  <a:lnTo>
                    <a:pt x="2" y="617"/>
                  </a:lnTo>
                  <a:lnTo>
                    <a:pt x="6" y="611"/>
                  </a:lnTo>
                  <a:lnTo>
                    <a:pt x="9" y="606"/>
                  </a:lnTo>
                  <a:lnTo>
                    <a:pt x="14" y="601"/>
                  </a:lnTo>
                  <a:lnTo>
                    <a:pt x="20" y="596"/>
                  </a:lnTo>
                  <a:lnTo>
                    <a:pt x="27" y="591"/>
                  </a:lnTo>
                  <a:lnTo>
                    <a:pt x="35" y="586"/>
                  </a:lnTo>
                  <a:lnTo>
                    <a:pt x="44" y="581"/>
                  </a:lnTo>
                  <a:lnTo>
                    <a:pt x="49" y="577"/>
                  </a:lnTo>
                  <a:lnTo>
                    <a:pt x="54" y="573"/>
                  </a:lnTo>
                  <a:lnTo>
                    <a:pt x="58" y="569"/>
                  </a:lnTo>
                  <a:lnTo>
                    <a:pt x="61" y="563"/>
                  </a:lnTo>
                  <a:lnTo>
                    <a:pt x="67" y="550"/>
                  </a:lnTo>
                  <a:lnTo>
                    <a:pt x="70" y="536"/>
                  </a:lnTo>
                  <a:lnTo>
                    <a:pt x="76" y="502"/>
                  </a:lnTo>
                  <a:lnTo>
                    <a:pt x="84" y="469"/>
                  </a:lnTo>
                  <a:lnTo>
                    <a:pt x="94" y="468"/>
                  </a:lnTo>
                  <a:lnTo>
                    <a:pt x="104" y="465"/>
                  </a:lnTo>
                  <a:lnTo>
                    <a:pt x="112" y="463"/>
                  </a:lnTo>
                  <a:lnTo>
                    <a:pt x="121" y="460"/>
                  </a:lnTo>
                  <a:lnTo>
                    <a:pt x="136" y="453"/>
                  </a:lnTo>
                  <a:lnTo>
                    <a:pt x="151" y="445"/>
                  </a:lnTo>
                  <a:lnTo>
                    <a:pt x="167" y="437"/>
                  </a:lnTo>
                  <a:lnTo>
                    <a:pt x="183" y="431"/>
                  </a:lnTo>
                  <a:lnTo>
                    <a:pt x="192" y="428"/>
                  </a:lnTo>
                  <a:lnTo>
                    <a:pt x="200" y="426"/>
                  </a:lnTo>
                  <a:lnTo>
                    <a:pt x="211" y="425"/>
                  </a:lnTo>
                  <a:lnTo>
                    <a:pt x="222" y="424"/>
                  </a:lnTo>
                  <a:lnTo>
                    <a:pt x="243" y="425"/>
                  </a:lnTo>
                  <a:lnTo>
                    <a:pt x="259" y="426"/>
                  </a:lnTo>
                  <a:lnTo>
                    <a:pt x="271" y="428"/>
                  </a:lnTo>
                  <a:lnTo>
                    <a:pt x="282" y="433"/>
                  </a:lnTo>
                  <a:lnTo>
                    <a:pt x="304" y="446"/>
                  </a:lnTo>
                  <a:lnTo>
                    <a:pt x="338" y="470"/>
                  </a:lnTo>
                  <a:lnTo>
                    <a:pt x="348" y="477"/>
                  </a:lnTo>
                  <a:lnTo>
                    <a:pt x="360" y="488"/>
                  </a:lnTo>
                  <a:lnTo>
                    <a:pt x="373" y="500"/>
                  </a:lnTo>
                  <a:lnTo>
                    <a:pt x="387" y="514"/>
                  </a:lnTo>
                  <a:lnTo>
                    <a:pt x="414" y="545"/>
                  </a:lnTo>
                  <a:lnTo>
                    <a:pt x="441" y="576"/>
                  </a:lnTo>
                  <a:lnTo>
                    <a:pt x="467" y="606"/>
                  </a:lnTo>
                  <a:lnTo>
                    <a:pt x="491" y="631"/>
                  </a:lnTo>
                  <a:lnTo>
                    <a:pt x="502" y="641"/>
                  </a:lnTo>
                  <a:lnTo>
                    <a:pt x="513" y="648"/>
                  </a:lnTo>
                  <a:lnTo>
                    <a:pt x="517" y="651"/>
                  </a:lnTo>
                  <a:lnTo>
                    <a:pt x="521" y="654"/>
                  </a:lnTo>
                  <a:lnTo>
                    <a:pt x="526" y="655"/>
                  </a:lnTo>
                  <a:lnTo>
                    <a:pt x="529" y="655"/>
                  </a:lnTo>
                  <a:lnTo>
                    <a:pt x="537" y="655"/>
                  </a:lnTo>
                  <a:lnTo>
                    <a:pt x="544" y="653"/>
                  </a:lnTo>
                  <a:lnTo>
                    <a:pt x="553" y="650"/>
                  </a:lnTo>
                  <a:lnTo>
                    <a:pt x="562" y="647"/>
                  </a:lnTo>
                  <a:lnTo>
                    <a:pt x="570" y="643"/>
                  </a:lnTo>
                  <a:lnTo>
                    <a:pt x="580" y="638"/>
                  </a:lnTo>
                  <a:lnTo>
                    <a:pt x="589" y="633"/>
                  </a:lnTo>
                  <a:lnTo>
                    <a:pt x="598" y="626"/>
                  </a:lnTo>
                  <a:lnTo>
                    <a:pt x="616" y="613"/>
                  </a:lnTo>
                  <a:lnTo>
                    <a:pt x="633" y="598"/>
                  </a:lnTo>
                  <a:lnTo>
                    <a:pt x="639" y="591"/>
                  </a:lnTo>
                  <a:lnTo>
                    <a:pt x="647" y="582"/>
                  </a:lnTo>
                  <a:lnTo>
                    <a:pt x="652" y="573"/>
                  </a:lnTo>
                  <a:lnTo>
                    <a:pt x="658" y="565"/>
                  </a:lnTo>
                  <a:lnTo>
                    <a:pt x="661" y="561"/>
                  </a:lnTo>
                  <a:lnTo>
                    <a:pt x="664" y="558"/>
                  </a:lnTo>
                  <a:lnTo>
                    <a:pt x="670" y="555"/>
                  </a:lnTo>
                  <a:lnTo>
                    <a:pt x="676" y="552"/>
                  </a:lnTo>
                  <a:lnTo>
                    <a:pt x="690" y="548"/>
                  </a:lnTo>
                  <a:lnTo>
                    <a:pt x="709" y="545"/>
                  </a:lnTo>
                  <a:lnTo>
                    <a:pt x="728" y="544"/>
                  </a:lnTo>
                  <a:lnTo>
                    <a:pt x="750" y="544"/>
                  </a:lnTo>
                  <a:lnTo>
                    <a:pt x="772" y="544"/>
                  </a:lnTo>
                  <a:lnTo>
                    <a:pt x="795" y="545"/>
                  </a:lnTo>
                  <a:lnTo>
                    <a:pt x="839" y="549"/>
                  </a:lnTo>
                  <a:lnTo>
                    <a:pt x="877" y="553"/>
                  </a:lnTo>
                  <a:lnTo>
                    <a:pt x="903" y="557"/>
                  </a:lnTo>
                  <a:lnTo>
                    <a:pt x="913" y="559"/>
                  </a:lnTo>
                  <a:lnTo>
                    <a:pt x="922" y="551"/>
                  </a:lnTo>
                  <a:lnTo>
                    <a:pt x="944" y="530"/>
                  </a:lnTo>
                  <a:lnTo>
                    <a:pt x="958" y="514"/>
                  </a:lnTo>
                  <a:lnTo>
                    <a:pt x="973" y="497"/>
                  </a:lnTo>
                  <a:lnTo>
                    <a:pt x="988" y="477"/>
                  </a:lnTo>
                  <a:lnTo>
                    <a:pt x="1004" y="457"/>
                  </a:lnTo>
                  <a:lnTo>
                    <a:pt x="1020" y="433"/>
                  </a:lnTo>
                  <a:lnTo>
                    <a:pt x="1040" y="408"/>
                  </a:lnTo>
                  <a:lnTo>
                    <a:pt x="1060" y="383"/>
                  </a:lnTo>
                  <a:lnTo>
                    <a:pt x="1082" y="358"/>
                  </a:lnTo>
                  <a:lnTo>
                    <a:pt x="1117" y="318"/>
                  </a:lnTo>
                  <a:lnTo>
                    <a:pt x="1131" y="303"/>
                  </a:lnTo>
                  <a:lnTo>
                    <a:pt x="1233" y="284"/>
                  </a:lnTo>
                  <a:lnTo>
                    <a:pt x="1240" y="277"/>
                  </a:lnTo>
                  <a:lnTo>
                    <a:pt x="1256" y="261"/>
                  </a:lnTo>
                  <a:lnTo>
                    <a:pt x="1277" y="240"/>
                  </a:lnTo>
                  <a:lnTo>
                    <a:pt x="1297" y="219"/>
                  </a:lnTo>
                  <a:lnTo>
                    <a:pt x="1303" y="215"/>
                  </a:lnTo>
                  <a:lnTo>
                    <a:pt x="1311" y="212"/>
                  </a:lnTo>
                  <a:lnTo>
                    <a:pt x="1318" y="209"/>
                  </a:lnTo>
                  <a:lnTo>
                    <a:pt x="1327" y="206"/>
                  </a:lnTo>
                  <a:lnTo>
                    <a:pt x="1345" y="204"/>
                  </a:lnTo>
                  <a:lnTo>
                    <a:pt x="1365" y="203"/>
                  </a:lnTo>
                  <a:lnTo>
                    <a:pt x="1399" y="205"/>
                  </a:lnTo>
                  <a:lnTo>
                    <a:pt x="1413" y="206"/>
                  </a:lnTo>
                  <a:lnTo>
                    <a:pt x="1413" y="205"/>
                  </a:lnTo>
                  <a:lnTo>
                    <a:pt x="1411" y="199"/>
                  </a:lnTo>
                  <a:lnTo>
                    <a:pt x="1405" y="179"/>
                  </a:lnTo>
                  <a:lnTo>
                    <a:pt x="1394" y="142"/>
                  </a:lnTo>
                  <a:lnTo>
                    <a:pt x="1391" y="131"/>
                  </a:lnTo>
                  <a:lnTo>
                    <a:pt x="1390" y="120"/>
                  </a:lnTo>
                  <a:lnTo>
                    <a:pt x="1390" y="109"/>
                  </a:lnTo>
                  <a:lnTo>
                    <a:pt x="1391" y="100"/>
                  </a:lnTo>
                  <a:lnTo>
                    <a:pt x="1393" y="91"/>
                  </a:lnTo>
                  <a:lnTo>
                    <a:pt x="1395" y="82"/>
                  </a:lnTo>
                  <a:lnTo>
                    <a:pt x="1399" y="75"/>
                  </a:lnTo>
                  <a:lnTo>
                    <a:pt x="1403" y="67"/>
                  </a:lnTo>
                  <a:lnTo>
                    <a:pt x="1411" y="56"/>
                  </a:lnTo>
                  <a:lnTo>
                    <a:pt x="1418" y="47"/>
                  </a:lnTo>
                  <a:lnTo>
                    <a:pt x="1424" y="42"/>
                  </a:lnTo>
                  <a:lnTo>
                    <a:pt x="1426" y="40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1274"/>
            <p:cNvSpPr>
              <a:spLocks noChangeAspect="1"/>
            </p:cNvSpPr>
            <p:nvPr/>
          </p:nvSpPr>
          <p:spPr bwMode="auto">
            <a:xfrm>
              <a:off x="4288" y="1956"/>
              <a:ext cx="680" cy="471"/>
            </a:xfrm>
            <a:custGeom>
              <a:avLst/>
              <a:gdLst>
                <a:gd name="T0" fmla="*/ 0 w 5128"/>
                <a:gd name="T1" fmla="*/ 0 h 3350"/>
                <a:gd name="T2" fmla="*/ 0 w 5128"/>
                <a:gd name="T3" fmla="*/ 0 h 3350"/>
                <a:gd name="T4" fmla="*/ 0 w 5128"/>
                <a:gd name="T5" fmla="*/ 0 h 3350"/>
                <a:gd name="T6" fmla="*/ 0 w 5128"/>
                <a:gd name="T7" fmla="*/ 0 h 3350"/>
                <a:gd name="T8" fmla="*/ 0 w 5128"/>
                <a:gd name="T9" fmla="*/ 0 h 3350"/>
                <a:gd name="T10" fmla="*/ 0 w 5128"/>
                <a:gd name="T11" fmla="*/ 0 h 3350"/>
                <a:gd name="T12" fmla="*/ 0 w 5128"/>
                <a:gd name="T13" fmla="*/ 0 h 3350"/>
                <a:gd name="T14" fmla="*/ 0 w 5128"/>
                <a:gd name="T15" fmla="*/ 0 h 3350"/>
                <a:gd name="T16" fmla="*/ 0 w 5128"/>
                <a:gd name="T17" fmla="*/ 0 h 3350"/>
                <a:gd name="T18" fmla="*/ 0 w 5128"/>
                <a:gd name="T19" fmla="*/ 0 h 3350"/>
                <a:gd name="T20" fmla="*/ 0 w 5128"/>
                <a:gd name="T21" fmla="*/ 0 h 3350"/>
                <a:gd name="T22" fmla="*/ 0 w 5128"/>
                <a:gd name="T23" fmla="*/ 0 h 3350"/>
                <a:gd name="T24" fmla="*/ 0 w 5128"/>
                <a:gd name="T25" fmla="*/ 0 h 3350"/>
                <a:gd name="T26" fmla="*/ 0 w 5128"/>
                <a:gd name="T27" fmla="*/ 0 h 3350"/>
                <a:gd name="T28" fmla="*/ 0 w 5128"/>
                <a:gd name="T29" fmla="*/ 0 h 3350"/>
                <a:gd name="T30" fmla="*/ 0 w 5128"/>
                <a:gd name="T31" fmla="*/ 0 h 3350"/>
                <a:gd name="T32" fmla="*/ 0 w 5128"/>
                <a:gd name="T33" fmla="*/ 0 h 3350"/>
                <a:gd name="T34" fmla="*/ 0 w 5128"/>
                <a:gd name="T35" fmla="*/ 0 h 3350"/>
                <a:gd name="T36" fmla="*/ 0 w 5128"/>
                <a:gd name="T37" fmla="*/ 0 h 3350"/>
                <a:gd name="T38" fmla="*/ 0 w 5128"/>
                <a:gd name="T39" fmla="*/ 0 h 3350"/>
                <a:gd name="T40" fmla="*/ 0 w 5128"/>
                <a:gd name="T41" fmla="*/ 0 h 3350"/>
                <a:gd name="T42" fmla="*/ 0 w 5128"/>
                <a:gd name="T43" fmla="*/ 0 h 3350"/>
                <a:gd name="T44" fmla="*/ 0 w 5128"/>
                <a:gd name="T45" fmla="*/ 0 h 3350"/>
                <a:gd name="T46" fmla="*/ 0 w 5128"/>
                <a:gd name="T47" fmla="*/ 0 h 3350"/>
                <a:gd name="T48" fmla="*/ 0 w 5128"/>
                <a:gd name="T49" fmla="*/ 0 h 3350"/>
                <a:gd name="T50" fmla="*/ 0 w 5128"/>
                <a:gd name="T51" fmla="*/ 0 h 3350"/>
                <a:gd name="T52" fmla="*/ 0 w 5128"/>
                <a:gd name="T53" fmla="*/ 0 h 3350"/>
                <a:gd name="T54" fmla="*/ 0 w 5128"/>
                <a:gd name="T55" fmla="*/ 0 h 3350"/>
                <a:gd name="T56" fmla="*/ 0 w 5128"/>
                <a:gd name="T57" fmla="*/ 0 h 3350"/>
                <a:gd name="T58" fmla="*/ 0 w 5128"/>
                <a:gd name="T59" fmla="*/ 0 h 3350"/>
                <a:gd name="T60" fmla="*/ 0 w 5128"/>
                <a:gd name="T61" fmla="*/ 0 h 3350"/>
                <a:gd name="T62" fmla="*/ 0 w 5128"/>
                <a:gd name="T63" fmla="*/ 0 h 3350"/>
                <a:gd name="T64" fmla="*/ 0 w 5128"/>
                <a:gd name="T65" fmla="*/ 0 h 3350"/>
                <a:gd name="T66" fmla="*/ 0 w 5128"/>
                <a:gd name="T67" fmla="*/ 0 h 3350"/>
                <a:gd name="T68" fmla="*/ 0 w 5128"/>
                <a:gd name="T69" fmla="*/ 0 h 3350"/>
                <a:gd name="T70" fmla="*/ 0 w 5128"/>
                <a:gd name="T71" fmla="*/ 0 h 3350"/>
                <a:gd name="T72" fmla="*/ 0 w 5128"/>
                <a:gd name="T73" fmla="*/ 0 h 3350"/>
                <a:gd name="T74" fmla="*/ 0 w 5128"/>
                <a:gd name="T75" fmla="*/ 0 h 3350"/>
                <a:gd name="T76" fmla="*/ 0 w 5128"/>
                <a:gd name="T77" fmla="*/ 0 h 3350"/>
                <a:gd name="T78" fmla="*/ 0 w 5128"/>
                <a:gd name="T79" fmla="*/ 0 h 3350"/>
                <a:gd name="T80" fmla="*/ 0 w 5128"/>
                <a:gd name="T81" fmla="*/ 0 h 3350"/>
                <a:gd name="T82" fmla="*/ 0 w 5128"/>
                <a:gd name="T83" fmla="*/ 0 h 3350"/>
                <a:gd name="T84" fmla="*/ 0 w 5128"/>
                <a:gd name="T85" fmla="*/ 0 h 3350"/>
                <a:gd name="T86" fmla="*/ 0 w 5128"/>
                <a:gd name="T87" fmla="*/ 0 h 3350"/>
                <a:gd name="T88" fmla="*/ 0 w 5128"/>
                <a:gd name="T89" fmla="*/ 0 h 3350"/>
                <a:gd name="T90" fmla="*/ 0 w 5128"/>
                <a:gd name="T91" fmla="*/ 0 h 3350"/>
                <a:gd name="T92" fmla="*/ 0 w 5128"/>
                <a:gd name="T93" fmla="*/ 0 h 3350"/>
                <a:gd name="T94" fmla="*/ 0 w 5128"/>
                <a:gd name="T95" fmla="*/ 0 h 3350"/>
                <a:gd name="T96" fmla="*/ 0 w 5128"/>
                <a:gd name="T97" fmla="*/ 0 h 3350"/>
                <a:gd name="T98" fmla="*/ 0 w 5128"/>
                <a:gd name="T99" fmla="*/ 0 h 3350"/>
                <a:gd name="T100" fmla="*/ 0 w 5128"/>
                <a:gd name="T101" fmla="*/ 0 h 3350"/>
                <a:gd name="T102" fmla="*/ 0 w 5128"/>
                <a:gd name="T103" fmla="*/ 0 h 3350"/>
                <a:gd name="T104" fmla="*/ 0 w 5128"/>
                <a:gd name="T105" fmla="*/ 0 h 3350"/>
                <a:gd name="T106" fmla="*/ 0 w 5128"/>
                <a:gd name="T107" fmla="*/ 0 h 3350"/>
                <a:gd name="T108" fmla="*/ 0 w 5128"/>
                <a:gd name="T109" fmla="*/ 0 h 3350"/>
                <a:gd name="T110" fmla="*/ 0 w 5128"/>
                <a:gd name="T111" fmla="*/ 0 h 3350"/>
                <a:gd name="T112" fmla="*/ 0 w 5128"/>
                <a:gd name="T113" fmla="*/ 0 h 3350"/>
                <a:gd name="T114" fmla="*/ 0 w 5128"/>
                <a:gd name="T115" fmla="*/ 0 h 3350"/>
                <a:gd name="T116" fmla="*/ 0 w 5128"/>
                <a:gd name="T117" fmla="*/ 0 h 3350"/>
                <a:gd name="T118" fmla="*/ 0 w 5128"/>
                <a:gd name="T119" fmla="*/ 0 h 3350"/>
                <a:gd name="T120" fmla="*/ 0 w 5128"/>
                <a:gd name="T121" fmla="*/ 0 h 3350"/>
                <a:gd name="T122" fmla="*/ 0 w 5128"/>
                <a:gd name="T123" fmla="*/ 0 h 3350"/>
                <a:gd name="T124" fmla="*/ 0 w 5128"/>
                <a:gd name="T125" fmla="*/ 0 h 33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28"/>
                <a:gd name="T190" fmla="*/ 0 h 3350"/>
                <a:gd name="T191" fmla="*/ 5128 w 5128"/>
                <a:gd name="T192" fmla="*/ 3350 h 33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28" h="3350">
                  <a:moveTo>
                    <a:pt x="3562" y="3270"/>
                  </a:moveTo>
                  <a:lnTo>
                    <a:pt x="3540" y="3279"/>
                  </a:lnTo>
                  <a:lnTo>
                    <a:pt x="3529" y="3282"/>
                  </a:lnTo>
                  <a:lnTo>
                    <a:pt x="3523" y="3281"/>
                  </a:lnTo>
                  <a:lnTo>
                    <a:pt x="3515" y="3279"/>
                  </a:lnTo>
                  <a:lnTo>
                    <a:pt x="3509" y="3275"/>
                  </a:lnTo>
                  <a:lnTo>
                    <a:pt x="3501" y="3271"/>
                  </a:lnTo>
                  <a:lnTo>
                    <a:pt x="3487" y="3260"/>
                  </a:lnTo>
                  <a:lnTo>
                    <a:pt x="3469" y="3248"/>
                  </a:lnTo>
                  <a:lnTo>
                    <a:pt x="3461" y="3243"/>
                  </a:lnTo>
                  <a:lnTo>
                    <a:pt x="3451" y="3236"/>
                  </a:lnTo>
                  <a:lnTo>
                    <a:pt x="3440" y="3232"/>
                  </a:lnTo>
                  <a:lnTo>
                    <a:pt x="3428" y="3227"/>
                  </a:lnTo>
                  <a:lnTo>
                    <a:pt x="3416" y="3223"/>
                  </a:lnTo>
                  <a:lnTo>
                    <a:pt x="3402" y="3221"/>
                  </a:lnTo>
                  <a:lnTo>
                    <a:pt x="3387" y="3220"/>
                  </a:lnTo>
                  <a:lnTo>
                    <a:pt x="3370" y="3221"/>
                  </a:lnTo>
                  <a:lnTo>
                    <a:pt x="3335" y="3223"/>
                  </a:lnTo>
                  <a:lnTo>
                    <a:pt x="3294" y="3223"/>
                  </a:lnTo>
                  <a:lnTo>
                    <a:pt x="3254" y="3222"/>
                  </a:lnTo>
                  <a:lnTo>
                    <a:pt x="3215" y="3220"/>
                  </a:lnTo>
                  <a:lnTo>
                    <a:pt x="3181" y="3218"/>
                  </a:lnTo>
                  <a:lnTo>
                    <a:pt x="3153" y="3215"/>
                  </a:lnTo>
                  <a:lnTo>
                    <a:pt x="3135" y="3213"/>
                  </a:lnTo>
                  <a:lnTo>
                    <a:pt x="3128" y="3213"/>
                  </a:lnTo>
                  <a:lnTo>
                    <a:pt x="3117" y="3203"/>
                  </a:lnTo>
                  <a:lnTo>
                    <a:pt x="3091" y="3180"/>
                  </a:lnTo>
                  <a:lnTo>
                    <a:pt x="3058" y="3149"/>
                  </a:lnTo>
                  <a:lnTo>
                    <a:pt x="3030" y="3122"/>
                  </a:lnTo>
                  <a:lnTo>
                    <a:pt x="3020" y="3112"/>
                  </a:lnTo>
                  <a:lnTo>
                    <a:pt x="3011" y="3102"/>
                  </a:lnTo>
                  <a:lnTo>
                    <a:pt x="3003" y="3096"/>
                  </a:lnTo>
                  <a:lnTo>
                    <a:pt x="2994" y="3090"/>
                  </a:lnTo>
                  <a:lnTo>
                    <a:pt x="2988" y="3088"/>
                  </a:lnTo>
                  <a:lnTo>
                    <a:pt x="2983" y="3087"/>
                  </a:lnTo>
                  <a:lnTo>
                    <a:pt x="2975" y="3086"/>
                  </a:lnTo>
                  <a:lnTo>
                    <a:pt x="2968" y="3086"/>
                  </a:lnTo>
                  <a:lnTo>
                    <a:pt x="2948" y="3088"/>
                  </a:lnTo>
                  <a:lnTo>
                    <a:pt x="2923" y="3092"/>
                  </a:lnTo>
                  <a:lnTo>
                    <a:pt x="2896" y="3097"/>
                  </a:lnTo>
                  <a:lnTo>
                    <a:pt x="2871" y="3100"/>
                  </a:lnTo>
                  <a:lnTo>
                    <a:pt x="2859" y="3102"/>
                  </a:lnTo>
                  <a:lnTo>
                    <a:pt x="2847" y="3103"/>
                  </a:lnTo>
                  <a:lnTo>
                    <a:pt x="2836" y="3107"/>
                  </a:lnTo>
                  <a:lnTo>
                    <a:pt x="2825" y="3110"/>
                  </a:lnTo>
                  <a:lnTo>
                    <a:pt x="2814" y="3114"/>
                  </a:lnTo>
                  <a:lnTo>
                    <a:pt x="2805" y="3120"/>
                  </a:lnTo>
                  <a:lnTo>
                    <a:pt x="2795" y="3127"/>
                  </a:lnTo>
                  <a:lnTo>
                    <a:pt x="2785" y="3136"/>
                  </a:lnTo>
                  <a:lnTo>
                    <a:pt x="2776" y="3146"/>
                  </a:lnTo>
                  <a:lnTo>
                    <a:pt x="2766" y="3159"/>
                  </a:lnTo>
                  <a:lnTo>
                    <a:pt x="2758" y="3173"/>
                  </a:lnTo>
                  <a:lnTo>
                    <a:pt x="2749" y="3190"/>
                  </a:lnTo>
                  <a:lnTo>
                    <a:pt x="2741" y="3208"/>
                  </a:lnTo>
                  <a:lnTo>
                    <a:pt x="2733" y="3225"/>
                  </a:lnTo>
                  <a:lnTo>
                    <a:pt x="2724" y="3240"/>
                  </a:lnTo>
                  <a:lnTo>
                    <a:pt x="2715" y="3255"/>
                  </a:lnTo>
                  <a:lnTo>
                    <a:pt x="2707" y="3267"/>
                  </a:lnTo>
                  <a:lnTo>
                    <a:pt x="2699" y="3279"/>
                  </a:lnTo>
                  <a:lnTo>
                    <a:pt x="2690" y="3288"/>
                  </a:lnTo>
                  <a:lnTo>
                    <a:pt x="2683" y="3297"/>
                  </a:lnTo>
                  <a:lnTo>
                    <a:pt x="2674" y="3305"/>
                  </a:lnTo>
                  <a:lnTo>
                    <a:pt x="2666" y="3311"/>
                  </a:lnTo>
                  <a:lnTo>
                    <a:pt x="2659" y="3316"/>
                  </a:lnTo>
                  <a:lnTo>
                    <a:pt x="2650" y="3319"/>
                  </a:lnTo>
                  <a:lnTo>
                    <a:pt x="2642" y="3321"/>
                  </a:lnTo>
                  <a:lnTo>
                    <a:pt x="2635" y="3322"/>
                  </a:lnTo>
                  <a:lnTo>
                    <a:pt x="2628" y="3321"/>
                  </a:lnTo>
                  <a:lnTo>
                    <a:pt x="2621" y="3319"/>
                  </a:lnTo>
                  <a:lnTo>
                    <a:pt x="2613" y="3316"/>
                  </a:lnTo>
                  <a:lnTo>
                    <a:pt x="2605" y="3309"/>
                  </a:lnTo>
                  <a:lnTo>
                    <a:pt x="2598" y="3300"/>
                  </a:lnTo>
                  <a:lnTo>
                    <a:pt x="2589" y="3291"/>
                  </a:lnTo>
                  <a:lnTo>
                    <a:pt x="2572" y="3267"/>
                  </a:lnTo>
                  <a:lnTo>
                    <a:pt x="2553" y="3240"/>
                  </a:lnTo>
                  <a:lnTo>
                    <a:pt x="2536" y="3215"/>
                  </a:lnTo>
                  <a:lnTo>
                    <a:pt x="2519" y="3193"/>
                  </a:lnTo>
                  <a:lnTo>
                    <a:pt x="2512" y="3183"/>
                  </a:lnTo>
                  <a:lnTo>
                    <a:pt x="2504" y="3176"/>
                  </a:lnTo>
                  <a:lnTo>
                    <a:pt x="2498" y="3171"/>
                  </a:lnTo>
                  <a:lnTo>
                    <a:pt x="2492" y="3168"/>
                  </a:lnTo>
                  <a:lnTo>
                    <a:pt x="2479" y="3164"/>
                  </a:lnTo>
                  <a:lnTo>
                    <a:pt x="2464" y="3159"/>
                  </a:lnTo>
                  <a:lnTo>
                    <a:pt x="2446" y="3154"/>
                  </a:lnTo>
                  <a:lnTo>
                    <a:pt x="2428" y="3151"/>
                  </a:lnTo>
                  <a:lnTo>
                    <a:pt x="2417" y="3151"/>
                  </a:lnTo>
                  <a:lnTo>
                    <a:pt x="2407" y="3151"/>
                  </a:lnTo>
                  <a:lnTo>
                    <a:pt x="2396" y="3152"/>
                  </a:lnTo>
                  <a:lnTo>
                    <a:pt x="2386" y="3153"/>
                  </a:lnTo>
                  <a:lnTo>
                    <a:pt x="2375" y="3157"/>
                  </a:lnTo>
                  <a:lnTo>
                    <a:pt x="2363" y="3162"/>
                  </a:lnTo>
                  <a:lnTo>
                    <a:pt x="2352" y="3168"/>
                  </a:lnTo>
                  <a:lnTo>
                    <a:pt x="2341" y="3175"/>
                  </a:lnTo>
                  <a:lnTo>
                    <a:pt x="2329" y="3184"/>
                  </a:lnTo>
                  <a:lnTo>
                    <a:pt x="2316" y="3191"/>
                  </a:lnTo>
                  <a:lnTo>
                    <a:pt x="2302" y="3200"/>
                  </a:lnTo>
                  <a:lnTo>
                    <a:pt x="2288" y="3208"/>
                  </a:lnTo>
                  <a:lnTo>
                    <a:pt x="2272" y="3215"/>
                  </a:lnTo>
                  <a:lnTo>
                    <a:pt x="2256" y="3222"/>
                  </a:lnTo>
                  <a:lnTo>
                    <a:pt x="2240" y="3228"/>
                  </a:lnTo>
                  <a:lnTo>
                    <a:pt x="2223" y="3235"/>
                  </a:lnTo>
                  <a:lnTo>
                    <a:pt x="2189" y="3246"/>
                  </a:lnTo>
                  <a:lnTo>
                    <a:pt x="2153" y="3256"/>
                  </a:lnTo>
                  <a:lnTo>
                    <a:pt x="2135" y="3259"/>
                  </a:lnTo>
                  <a:lnTo>
                    <a:pt x="2118" y="3262"/>
                  </a:lnTo>
                  <a:lnTo>
                    <a:pt x="2100" y="3264"/>
                  </a:lnTo>
                  <a:lnTo>
                    <a:pt x="2083" y="3267"/>
                  </a:lnTo>
                  <a:lnTo>
                    <a:pt x="2047" y="3269"/>
                  </a:lnTo>
                  <a:lnTo>
                    <a:pt x="2009" y="3272"/>
                  </a:lnTo>
                  <a:lnTo>
                    <a:pt x="1991" y="3272"/>
                  </a:lnTo>
                  <a:lnTo>
                    <a:pt x="1971" y="3272"/>
                  </a:lnTo>
                  <a:lnTo>
                    <a:pt x="1952" y="3271"/>
                  </a:lnTo>
                  <a:lnTo>
                    <a:pt x="1935" y="3269"/>
                  </a:lnTo>
                  <a:lnTo>
                    <a:pt x="1919" y="3265"/>
                  </a:lnTo>
                  <a:lnTo>
                    <a:pt x="1903" y="3261"/>
                  </a:lnTo>
                  <a:lnTo>
                    <a:pt x="1897" y="3259"/>
                  </a:lnTo>
                  <a:lnTo>
                    <a:pt x="1890" y="3256"/>
                  </a:lnTo>
                  <a:lnTo>
                    <a:pt x="1884" y="3252"/>
                  </a:lnTo>
                  <a:lnTo>
                    <a:pt x="1878" y="3248"/>
                  </a:lnTo>
                  <a:lnTo>
                    <a:pt x="1874" y="3244"/>
                  </a:lnTo>
                  <a:lnTo>
                    <a:pt x="1869" y="3238"/>
                  </a:lnTo>
                  <a:lnTo>
                    <a:pt x="1865" y="3233"/>
                  </a:lnTo>
                  <a:lnTo>
                    <a:pt x="1862" y="3227"/>
                  </a:lnTo>
                  <a:lnTo>
                    <a:pt x="1859" y="3221"/>
                  </a:lnTo>
                  <a:lnTo>
                    <a:pt x="1858" y="3214"/>
                  </a:lnTo>
                  <a:lnTo>
                    <a:pt x="1857" y="3207"/>
                  </a:lnTo>
                  <a:lnTo>
                    <a:pt x="1856" y="3198"/>
                  </a:lnTo>
                  <a:lnTo>
                    <a:pt x="1856" y="3161"/>
                  </a:lnTo>
                  <a:lnTo>
                    <a:pt x="1853" y="3121"/>
                  </a:lnTo>
                  <a:lnTo>
                    <a:pt x="1852" y="3100"/>
                  </a:lnTo>
                  <a:lnTo>
                    <a:pt x="1850" y="3079"/>
                  </a:lnTo>
                  <a:lnTo>
                    <a:pt x="1848" y="3059"/>
                  </a:lnTo>
                  <a:lnTo>
                    <a:pt x="1845" y="3039"/>
                  </a:lnTo>
                  <a:lnTo>
                    <a:pt x="1840" y="3021"/>
                  </a:lnTo>
                  <a:lnTo>
                    <a:pt x="1836" y="3003"/>
                  </a:lnTo>
                  <a:lnTo>
                    <a:pt x="1831" y="2988"/>
                  </a:lnTo>
                  <a:lnTo>
                    <a:pt x="1824" y="2974"/>
                  </a:lnTo>
                  <a:lnTo>
                    <a:pt x="1821" y="2968"/>
                  </a:lnTo>
                  <a:lnTo>
                    <a:pt x="1816" y="2963"/>
                  </a:lnTo>
                  <a:lnTo>
                    <a:pt x="1812" y="2959"/>
                  </a:lnTo>
                  <a:lnTo>
                    <a:pt x="1808" y="2955"/>
                  </a:lnTo>
                  <a:lnTo>
                    <a:pt x="1803" y="2952"/>
                  </a:lnTo>
                  <a:lnTo>
                    <a:pt x="1799" y="2950"/>
                  </a:lnTo>
                  <a:lnTo>
                    <a:pt x="1794" y="2949"/>
                  </a:lnTo>
                  <a:lnTo>
                    <a:pt x="1788" y="2948"/>
                  </a:lnTo>
                  <a:lnTo>
                    <a:pt x="1765" y="2949"/>
                  </a:lnTo>
                  <a:lnTo>
                    <a:pt x="1742" y="2950"/>
                  </a:lnTo>
                  <a:lnTo>
                    <a:pt x="1720" y="2952"/>
                  </a:lnTo>
                  <a:lnTo>
                    <a:pt x="1697" y="2956"/>
                  </a:lnTo>
                  <a:lnTo>
                    <a:pt x="1674" y="2963"/>
                  </a:lnTo>
                  <a:lnTo>
                    <a:pt x="1651" y="2971"/>
                  </a:lnTo>
                  <a:lnTo>
                    <a:pt x="1640" y="2975"/>
                  </a:lnTo>
                  <a:lnTo>
                    <a:pt x="1629" y="2980"/>
                  </a:lnTo>
                  <a:lnTo>
                    <a:pt x="1617" y="2987"/>
                  </a:lnTo>
                  <a:lnTo>
                    <a:pt x="1606" y="2993"/>
                  </a:lnTo>
                  <a:lnTo>
                    <a:pt x="1579" y="3009"/>
                  </a:lnTo>
                  <a:lnTo>
                    <a:pt x="1544" y="3024"/>
                  </a:lnTo>
                  <a:lnTo>
                    <a:pt x="1506" y="3041"/>
                  </a:lnTo>
                  <a:lnTo>
                    <a:pt x="1467" y="3061"/>
                  </a:lnTo>
                  <a:lnTo>
                    <a:pt x="1447" y="3072"/>
                  </a:lnTo>
                  <a:lnTo>
                    <a:pt x="1429" y="3083"/>
                  </a:lnTo>
                  <a:lnTo>
                    <a:pt x="1412" y="3095"/>
                  </a:lnTo>
                  <a:lnTo>
                    <a:pt x="1396" y="3108"/>
                  </a:lnTo>
                  <a:lnTo>
                    <a:pt x="1389" y="3114"/>
                  </a:lnTo>
                  <a:lnTo>
                    <a:pt x="1382" y="3121"/>
                  </a:lnTo>
                  <a:lnTo>
                    <a:pt x="1377" y="3128"/>
                  </a:lnTo>
                  <a:lnTo>
                    <a:pt x="1371" y="3136"/>
                  </a:lnTo>
                  <a:lnTo>
                    <a:pt x="1366" y="3144"/>
                  </a:lnTo>
                  <a:lnTo>
                    <a:pt x="1361" y="3151"/>
                  </a:lnTo>
                  <a:lnTo>
                    <a:pt x="1358" y="3159"/>
                  </a:lnTo>
                  <a:lnTo>
                    <a:pt x="1356" y="3168"/>
                  </a:lnTo>
                  <a:lnTo>
                    <a:pt x="1347" y="3202"/>
                  </a:lnTo>
                  <a:lnTo>
                    <a:pt x="1339" y="3235"/>
                  </a:lnTo>
                  <a:lnTo>
                    <a:pt x="1333" y="3251"/>
                  </a:lnTo>
                  <a:lnTo>
                    <a:pt x="1328" y="3268"/>
                  </a:lnTo>
                  <a:lnTo>
                    <a:pt x="1322" y="3282"/>
                  </a:lnTo>
                  <a:lnTo>
                    <a:pt x="1316" y="3296"/>
                  </a:lnTo>
                  <a:lnTo>
                    <a:pt x="1308" y="3308"/>
                  </a:lnTo>
                  <a:lnTo>
                    <a:pt x="1301" y="3319"/>
                  </a:lnTo>
                  <a:lnTo>
                    <a:pt x="1292" y="3329"/>
                  </a:lnTo>
                  <a:lnTo>
                    <a:pt x="1283" y="3337"/>
                  </a:lnTo>
                  <a:lnTo>
                    <a:pt x="1278" y="3341"/>
                  </a:lnTo>
                  <a:lnTo>
                    <a:pt x="1272" y="3344"/>
                  </a:lnTo>
                  <a:lnTo>
                    <a:pt x="1267" y="3346"/>
                  </a:lnTo>
                  <a:lnTo>
                    <a:pt x="1261" y="3347"/>
                  </a:lnTo>
                  <a:lnTo>
                    <a:pt x="1255" y="3349"/>
                  </a:lnTo>
                  <a:lnTo>
                    <a:pt x="1248" y="3349"/>
                  </a:lnTo>
                  <a:lnTo>
                    <a:pt x="1242" y="3350"/>
                  </a:lnTo>
                  <a:lnTo>
                    <a:pt x="1235" y="3349"/>
                  </a:lnTo>
                  <a:lnTo>
                    <a:pt x="1221" y="3348"/>
                  </a:lnTo>
                  <a:lnTo>
                    <a:pt x="1206" y="3346"/>
                  </a:lnTo>
                  <a:lnTo>
                    <a:pt x="1192" y="3343"/>
                  </a:lnTo>
                  <a:lnTo>
                    <a:pt x="1178" y="3339"/>
                  </a:lnTo>
                  <a:lnTo>
                    <a:pt x="1163" y="3335"/>
                  </a:lnTo>
                  <a:lnTo>
                    <a:pt x="1150" y="3330"/>
                  </a:lnTo>
                  <a:lnTo>
                    <a:pt x="1137" y="3324"/>
                  </a:lnTo>
                  <a:lnTo>
                    <a:pt x="1124" y="3318"/>
                  </a:lnTo>
                  <a:lnTo>
                    <a:pt x="1112" y="3310"/>
                  </a:lnTo>
                  <a:lnTo>
                    <a:pt x="1100" y="3301"/>
                  </a:lnTo>
                  <a:lnTo>
                    <a:pt x="1090" y="3292"/>
                  </a:lnTo>
                  <a:lnTo>
                    <a:pt x="1081" y="3282"/>
                  </a:lnTo>
                  <a:lnTo>
                    <a:pt x="1072" y="3270"/>
                  </a:lnTo>
                  <a:lnTo>
                    <a:pt x="1064" y="3257"/>
                  </a:lnTo>
                  <a:lnTo>
                    <a:pt x="1058" y="3244"/>
                  </a:lnTo>
                  <a:lnTo>
                    <a:pt x="1053" y="3228"/>
                  </a:lnTo>
                  <a:lnTo>
                    <a:pt x="1049" y="3213"/>
                  </a:lnTo>
                  <a:lnTo>
                    <a:pt x="1044" y="3200"/>
                  </a:lnTo>
                  <a:lnTo>
                    <a:pt x="1039" y="3187"/>
                  </a:lnTo>
                  <a:lnTo>
                    <a:pt x="1034" y="3176"/>
                  </a:lnTo>
                  <a:lnTo>
                    <a:pt x="1027" y="3168"/>
                  </a:lnTo>
                  <a:lnTo>
                    <a:pt x="1022" y="3159"/>
                  </a:lnTo>
                  <a:lnTo>
                    <a:pt x="1015" y="3151"/>
                  </a:lnTo>
                  <a:lnTo>
                    <a:pt x="1010" y="3145"/>
                  </a:lnTo>
                  <a:lnTo>
                    <a:pt x="1003" y="3140"/>
                  </a:lnTo>
                  <a:lnTo>
                    <a:pt x="997" y="3136"/>
                  </a:lnTo>
                  <a:lnTo>
                    <a:pt x="989" y="3133"/>
                  </a:lnTo>
                  <a:lnTo>
                    <a:pt x="983" y="3131"/>
                  </a:lnTo>
                  <a:lnTo>
                    <a:pt x="976" y="3129"/>
                  </a:lnTo>
                  <a:lnTo>
                    <a:pt x="969" y="3128"/>
                  </a:lnTo>
                  <a:lnTo>
                    <a:pt x="962" y="3128"/>
                  </a:lnTo>
                  <a:lnTo>
                    <a:pt x="954" y="3129"/>
                  </a:lnTo>
                  <a:lnTo>
                    <a:pt x="947" y="3133"/>
                  </a:lnTo>
                  <a:lnTo>
                    <a:pt x="936" y="3136"/>
                  </a:lnTo>
                  <a:lnTo>
                    <a:pt x="924" y="3141"/>
                  </a:lnTo>
                  <a:lnTo>
                    <a:pt x="910" y="3148"/>
                  </a:lnTo>
                  <a:lnTo>
                    <a:pt x="877" y="3164"/>
                  </a:lnTo>
                  <a:lnTo>
                    <a:pt x="843" y="3182"/>
                  </a:lnTo>
                  <a:lnTo>
                    <a:pt x="808" y="3199"/>
                  </a:lnTo>
                  <a:lnTo>
                    <a:pt x="774" y="3214"/>
                  </a:lnTo>
                  <a:lnTo>
                    <a:pt x="757" y="3220"/>
                  </a:lnTo>
                  <a:lnTo>
                    <a:pt x="743" y="3224"/>
                  </a:lnTo>
                  <a:lnTo>
                    <a:pt x="731" y="3227"/>
                  </a:lnTo>
                  <a:lnTo>
                    <a:pt x="719" y="3228"/>
                  </a:lnTo>
                  <a:lnTo>
                    <a:pt x="711" y="3227"/>
                  </a:lnTo>
                  <a:lnTo>
                    <a:pt x="702" y="3226"/>
                  </a:lnTo>
                  <a:lnTo>
                    <a:pt x="694" y="3224"/>
                  </a:lnTo>
                  <a:lnTo>
                    <a:pt x="688" y="3221"/>
                  </a:lnTo>
                  <a:lnTo>
                    <a:pt x="682" y="3217"/>
                  </a:lnTo>
                  <a:lnTo>
                    <a:pt x="677" y="3212"/>
                  </a:lnTo>
                  <a:lnTo>
                    <a:pt x="674" y="3208"/>
                  </a:lnTo>
                  <a:lnTo>
                    <a:pt x="669" y="3201"/>
                  </a:lnTo>
                  <a:lnTo>
                    <a:pt x="667" y="3196"/>
                  </a:lnTo>
                  <a:lnTo>
                    <a:pt x="665" y="3190"/>
                  </a:lnTo>
                  <a:lnTo>
                    <a:pt x="663" y="3184"/>
                  </a:lnTo>
                  <a:lnTo>
                    <a:pt x="662" y="3177"/>
                  </a:lnTo>
                  <a:lnTo>
                    <a:pt x="660" y="3164"/>
                  </a:lnTo>
                  <a:lnTo>
                    <a:pt x="660" y="3152"/>
                  </a:lnTo>
                  <a:lnTo>
                    <a:pt x="658" y="3147"/>
                  </a:lnTo>
                  <a:lnTo>
                    <a:pt x="658" y="3140"/>
                  </a:lnTo>
                  <a:lnTo>
                    <a:pt x="656" y="3134"/>
                  </a:lnTo>
                  <a:lnTo>
                    <a:pt x="653" y="3127"/>
                  </a:lnTo>
                  <a:lnTo>
                    <a:pt x="650" y="3121"/>
                  </a:lnTo>
                  <a:lnTo>
                    <a:pt x="646" y="3114"/>
                  </a:lnTo>
                  <a:lnTo>
                    <a:pt x="641" y="3108"/>
                  </a:lnTo>
                  <a:lnTo>
                    <a:pt x="636" y="3101"/>
                  </a:lnTo>
                  <a:lnTo>
                    <a:pt x="629" y="3095"/>
                  </a:lnTo>
                  <a:lnTo>
                    <a:pt x="623" y="3089"/>
                  </a:lnTo>
                  <a:lnTo>
                    <a:pt x="614" y="3084"/>
                  </a:lnTo>
                  <a:lnTo>
                    <a:pt x="605" y="3078"/>
                  </a:lnTo>
                  <a:lnTo>
                    <a:pt x="595" y="3073"/>
                  </a:lnTo>
                  <a:lnTo>
                    <a:pt x="584" y="3069"/>
                  </a:lnTo>
                  <a:lnTo>
                    <a:pt x="574" y="3065"/>
                  </a:lnTo>
                  <a:lnTo>
                    <a:pt x="560" y="3062"/>
                  </a:lnTo>
                  <a:lnTo>
                    <a:pt x="512" y="3049"/>
                  </a:lnTo>
                  <a:lnTo>
                    <a:pt x="471" y="3037"/>
                  </a:lnTo>
                  <a:lnTo>
                    <a:pt x="443" y="3027"/>
                  </a:lnTo>
                  <a:lnTo>
                    <a:pt x="432" y="3024"/>
                  </a:lnTo>
                  <a:lnTo>
                    <a:pt x="424" y="2819"/>
                  </a:lnTo>
                  <a:lnTo>
                    <a:pt x="424" y="2817"/>
                  </a:lnTo>
                  <a:lnTo>
                    <a:pt x="422" y="2810"/>
                  </a:lnTo>
                  <a:lnTo>
                    <a:pt x="418" y="2800"/>
                  </a:lnTo>
                  <a:lnTo>
                    <a:pt x="410" y="2788"/>
                  </a:lnTo>
                  <a:lnTo>
                    <a:pt x="405" y="2782"/>
                  </a:lnTo>
                  <a:lnTo>
                    <a:pt x="399" y="2776"/>
                  </a:lnTo>
                  <a:lnTo>
                    <a:pt x="392" y="2770"/>
                  </a:lnTo>
                  <a:lnTo>
                    <a:pt x="383" y="2765"/>
                  </a:lnTo>
                  <a:lnTo>
                    <a:pt x="373" y="2761"/>
                  </a:lnTo>
                  <a:lnTo>
                    <a:pt x="361" y="2756"/>
                  </a:lnTo>
                  <a:lnTo>
                    <a:pt x="348" y="2753"/>
                  </a:lnTo>
                  <a:lnTo>
                    <a:pt x="334" y="2751"/>
                  </a:lnTo>
                  <a:lnTo>
                    <a:pt x="318" y="2750"/>
                  </a:lnTo>
                  <a:lnTo>
                    <a:pt x="300" y="2746"/>
                  </a:lnTo>
                  <a:lnTo>
                    <a:pt x="282" y="2742"/>
                  </a:lnTo>
                  <a:lnTo>
                    <a:pt x="263" y="2738"/>
                  </a:lnTo>
                  <a:lnTo>
                    <a:pt x="225" y="2727"/>
                  </a:lnTo>
                  <a:lnTo>
                    <a:pt x="189" y="2714"/>
                  </a:lnTo>
                  <a:lnTo>
                    <a:pt x="157" y="2703"/>
                  </a:lnTo>
                  <a:lnTo>
                    <a:pt x="131" y="2693"/>
                  </a:lnTo>
                  <a:lnTo>
                    <a:pt x="113" y="2685"/>
                  </a:lnTo>
                  <a:lnTo>
                    <a:pt x="107" y="2683"/>
                  </a:lnTo>
                  <a:lnTo>
                    <a:pt x="106" y="2676"/>
                  </a:lnTo>
                  <a:lnTo>
                    <a:pt x="101" y="2654"/>
                  </a:lnTo>
                  <a:lnTo>
                    <a:pt x="96" y="2623"/>
                  </a:lnTo>
                  <a:lnTo>
                    <a:pt x="87" y="2588"/>
                  </a:lnTo>
                  <a:lnTo>
                    <a:pt x="78" y="2549"/>
                  </a:lnTo>
                  <a:lnTo>
                    <a:pt x="69" y="2514"/>
                  </a:lnTo>
                  <a:lnTo>
                    <a:pt x="63" y="2498"/>
                  </a:lnTo>
                  <a:lnTo>
                    <a:pt x="58" y="2484"/>
                  </a:lnTo>
                  <a:lnTo>
                    <a:pt x="51" y="2472"/>
                  </a:lnTo>
                  <a:lnTo>
                    <a:pt x="46" y="2463"/>
                  </a:lnTo>
                  <a:lnTo>
                    <a:pt x="35" y="2448"/>
                  </a:lnTo>
                  <a:lnTo>
                    <a:pt x="23" y="2432"/>
                  </a:lnTo>
                  <a:lnTo>
                    <a:pt x="13" y="2414"/>
                  </a:lnTo>
                  <a:lnTo>
                    <a:pt x="5" y="2397"/>
                  </a:lnTo>
                  <a:lnTo>
                    <a:pt x="2" y="2388"/>
                  </a:lnTo>
                  <a:lnTo>
                    <a:pt x="0" y="2381"/>
                  </a:lnTo>
                  <a:lnTo>
                    <a:pt x="0" y="2373"/>
                  </a:lnTo>
                  <a:lnTo>
                    <a:pt x="0" y="2365"/>
                  </a:lnTo>
                  <a:lnTo>
                    <a:pt x="2" y="2359"/>
                  </a:lnTo>
                  <a:lnTo>
                    <a:pt x="4" y="2352"/>
                  </a:lnTo>
                  <a:lnTo>
                    <a:pt x="10" y="2347"/>
                  </a:lnTo>
                  <a:lnTo>
                    <a:pt x="15" y="2343"/>
                  </a:lnTo>
                  <a:lnTo>
                    <a:pt x="32" y="2334"/>
                  </a:lnTo>
                  <a:lnTo>
                    <a:pt x="51" y="2325"/>
                  </a:lnTo>
                  <a:lnTo>
                    <a:pt x="73" y="2317"/>
                  </a:lnTo>
                  <a:lnTo>
                    <a:pt x="95" y="2308"/>
                  </a:lnTo>
                  <a:lnTo>
                    <a:pt x="118" y="2299"/>
                  </a:lnTo>
                  <a:lnTo>
                    <a:pt x="139" y="2291"/>
                  </a:lnTo>
                  <a:lnTo>
                    <a:pt x="159" y="2283"/>
                  </a:lnTo>
                  <a:lnTo>
                    <a:pt x="174" y="2274"/>
                  </a:lnTo>
                  <a:lnTo>
                    <a:pt x="189" y="2264"/>
                  </a:lnTo>
                  <a:lnTo>
                    <a:pt x="206" y="2253"/>
                  </a:lnTo>
                  <a:lnTo>
                    <a:pt x="223" y="2239"/>
                  </a:lnTo>
                  <a:lnTo>
                    <a:pt x="239" y="2224"/>
                  </a:lnTo>
                  <a:lnTo>
                    <a:pt x="247" y="2215"/>
                  </a:lnTo>
                  <a:lnTo>
                    <a:pt x="254" y="2207"/>
                  </a:lnTo>
                  <a:lnTo>
                    <a:pt x="260" y="2198"/>
                  </a:lnTo>
                  <a:lnTo>
                    <a:pt x="267" y="2188"/>
                  </a:lnTo>
                  <a:lnTo>
                    <a:pt x="271" y="2178"/>
                  </a:lnTo>
                  <a:lnTo>
                    <a:pt x="275" y="2167"/>
                  </a:lnTo>
                  <a:lnTo>
                    <a:pt x="279" y="2157"/>
                  </a:lnTo>
                  <a:lnTo>
                    <a:pt x="281" y="2146"/>
                  </a:lnTo>
                  <a:lnTo>
                    <a:pt x="282" y="2140"/>
                  </a:lnTo>
                  <a:lnTo>
                    <a:pt x="283" y="2135"/>
                  </a:lnTo>
                  <a:lnTo>
                    <a:pt x="285" y="2130"/>
                  </a:lnTo>
                  <a:lnTo>
                    <a:pt x="287" y="2127"/>
                  </a:lnTo>
                  <a:lnTo>
                    <a:pt x="294" y="2120"/>
                  </a:lnTo>
                  <a:lnTo>
                    <a:pt x="301" y="2115"/>
                  </a:lnTo>
                  <a:lnTo>
                    <a:pt x="310" y="2112"/>
                  </a:lnTo>
                  <a:lnTo>
                    <a:pt x="320" y="2109"/>
                  </a:lnTo>
                  <a:lnTo>
                    <a:pt x="330" y="2108"/>
                  </a:lnTo>
                  <a:lnTo>
                    <a:pt x="341" y="2108"/>
                  </a:lnTo>
                  <a:lnTo>
                    <a:pt x="360" y="2109"/>
                  </a:lnTo>
                  <a:lnTo>
                    <a:pt x="378" y="2111"/>
                  </a:lnTo>
                  <a:lnTo>
                    <a:pt x="390" y="2114"/>
                  </a:lnTo>
                  <a:lnTo>
                    <a:pt x="394" y="2115"/>
                  </a:lnTo>
                  <a:lnTo>
                    <a:pt x="404" y="2102"/>
                  </a:lnTo>
                  <a:lnTo>
                    <a:pt x="426" y="2068"/>
                  </a:lnTo>
                  <a:lnTo>
                    <a:pt x="438" y="2047"/>
                  </a:lnTo>
                  <a:lnTo>
                    <a:pt x="448" y="2023"/>
                  </a:lnTo>
                  <a:lnTo>
                    <a:pt x="454" y="2010"/>
                  </a:lnTo>
                  <a:lnTo>
                    <a:pt x="457" y="1997"/>
                  </a:lnTo>
                  <a:lnTo>
                    <a:pt x="460" y="1984"/>
                  </a:lnTo>
                  <a:lnTo>
                    <a:pt x="463" y="1972"/>
                  </a:lnTo>
                  <a:lnTo>
                    <a:pt x="465" y="1958"/>
                  </a:lnTo>
                  <a:lnTo>
                    <a:pt x="469" y="1948"/>
                  </a:lnTo>
                  <a:lnTo>
                    <a:pt x="476" y="1937"/>
                  </a:lnTo>
                  <a:lnTo>
                    <a:pt x="483" y="1926"/>
                  </a:lnTo>
                  <a:lnTo>
                    <a:pt x="501" y="1906"/>
                  </a:lnTo>
                  <a:lnTo>
                    <a:pt x="520" y="1888"/>
                  </a:lnTo>
                  <a:lnTo>
                    <a:pt x="530" y="1879"/>
                  </a:lnTo>
                  <a:lnTo>
                    <a:pt x="539" y="1869"/>
                  </a:lnTo>
                  <a:lnTo>
                    <a:pt x="546" y="1859"/>
                  </a:lnTo>
                  <a:lnTo>
                    <a:pt x="553" y="1850"/>
                  </a:lnTo>
                  <a:lnTo>
                    <a:pt x="558" y="1840"/>
                  </a:lnTo>
                  <a:lnTo>
                    <a:pt x="562" y="1829"/>
                  </a:lnTo>
                  <a:lnTo>
                    <a:pt x="562" y="1822"/>
                  </a:lnTo>
                  <a:lnTo>
                    <a:pt x="563" y="1817"/>
                  </a:lnTo>
                  <a:lnTo>
                    <a:pt x="562" y="1810"/>
                  </a:lnTo>
                  <a:lnTo>
                    <a:pt x="560" y="1805"/>
                  </a:lnTo>
                  <a:lnTo>
                    <a:pt x="558" y="1792"/>
                  </a:lnTo>
                  <a:lnTo>
                    <a:pt x="556" y="1780"/>
                  </a:lnTo>
                  <a:lnTo>
                    <a:pt x="556" y="1768"/>
                  </a:lnTo>
                  <a:lnTo>
                    <a:pt x="555" y="1757"/>
                  </a:lnTo>
                  <a:lnTo>
                    <a:pt x="556" y="1746"/>
                  </a:lnTo>
                  <a:lnTo>
                    <a:pt x="557" y="1735"/>
                  </a:lnTo>
                  <a:lnTo>
                    <a:pt x="559" y="1725"/>
                  </a:lnTo>
                  <a:lnTo>
                    <a:pt x="563" y="1715"/>
                  </a:lnTo>
                  <a:lnTo>
                    <a:pt x="567" y="1704"/>
                  </a:lnTo>
                  <a:lnTo>
                    <a:pt x="571" y="1694"/>
                  </a:lnTo>
                  <a:lnTo>
                    <a:pt x="578" y="1684"/>
                  </a:lnTo>
                  <a:lnTo>
                    <a:pt x="584" y="1673"/>
                  </a:lnTo>
                  <a:lnTo>
                    <a:pt x="592" y="1664"/>
                  </a:lnTo>
                  <a:lnTo>
                    <a:pt x="601" y="1653"/>
                  </a:lnTo>
                  <a:lnTo>
                    <a:pt x="611" y="1642"/>
                  </a:lnTo>
                  <a:lnTo>
                    <a:pt x="621" y="1630"/>
                  </a:lnTo>
                  <a:lnTo>
                    <a:pt x="632" y="1619"/>
                  </a:lnTo>
                  <a:lnTo>
                    <a:pt x="640" y="1607"/>
                  </a:lnTo>
                  <a:lnTo>
                    <a:pt x="646" y="1595"/>
                  </a:lnTo>
                  <a:lnTo>
                    <a:pt x="652" y="1583"/>
                  </a:lnTo>
                  <a:lnTo>
                    <a:pt x="655" y="1572"/>
                  </a:lnTo>
                  <a:lnTo>
                    <a:pt x="657" y="1560"/>
                  </a:lnTo>
                  <a:lnTo>
                    <a:pt x="658" y="1549"/>
                  </a:lnTo>
                  <a:lnTo>
                    <a:pt x="660" y="1540"/>
                  </a:lnTo>
                  <a:lnTo>
                    <a:pt x="658" y="1521"/>
                  </a:lnTo>
                  <a:lnTo>
                    <a:pt x="655" y="1507"/>
                  </a:lnTo>
                  <a:lnTo>
                    <a:pt x="653" y="1497"/>
                  </a:lnTo>
                  <a:lnTo>
                    <a:pt x="652" y="1494"/>
                  </a:lnTo>
                  <a:lnTo>
                    <a:pt x="652" y="1483"/>
                  </a:lnTo>
                  <a:lnTo>
                    <a:pt x="651" y="1452"/>
                  </a:lnTo>
                  <a:lnTo>
                    <a:pt x="651" y="1411"/>
                  </a:lnTo>
                  <a:lnTo>
                    <a:pt x="653" y="1362"/>
                  </a:lnTo>
                  <a:lnTo>
                    <a:pt x="654" y="1338"/>
                  </a:lnTo>
                  <a:lnTo>
                    <a:pt x="656" y="1314"/>
                  </a:lnTo>
                  <a:lnTo>
                    <a:pt x="658" y="1292"/>
                  </a:lnTo>
                  <a:lnTo>
                    <a:pt x="662" y="1274"/>
                  </a:lnTo>
                  <a:lnTo>
                    <a:pt x="665" y="1258"/>
                  </a:lnTo>
                  <a:lnTo>
                    <a:pt x="670" y="1246"/>
                  </a:lnTo>
                  <a:lnTo>
                    <a:pt x="673" y="1241"/>
                  </a:lnTo>
                  <a:lnTo>
                    <a:pt x="676" y="1238"/>
                  </a:lnTo>
                  <a:lnTo>
                    <a:pt x="679" y="1237"/>
                  </a:lnTo>
                  <a:lnTo>
                    <a:pt x="682" y="1237"/>
                  </a:lnTo>
                  <a:lnTo>
                    <a:pt x="689" y="1237"/>
                  </a:lnTo>
                  <a:lnTo>
                    <a:pt x="697" y="1237"/>
                  </a:lnTo>
                  <a:lnTo>
                    <a:pt x="704" y="1235"/>
                  </a:lnTo>
                  <a:lnTo>
                    <a:pt x="712" y="1233"/>
                  </a:lnTo>
                  <a:lnTo>
                    <a:pt x="727" y="1225"/>
                  </a:lnTo>
                  <a:lnTo>
                    <a:pt x="741" y="1216"/>
                  </a:lnTo>
                  <a:lnTo>
                    <a:pt x="764" y="1199"/>
                  </a:lnTo>
                  <a:lnTo>
                    <a:pt x="773" y="1191"/>
                  </a:lnTo>
                  <a:lnTo>
                    <a:pt x="772" y="1186"/>
                  </a:lnTo>
                  <a:lnTo>
                    <a:pt x="771" y="1173"/>
                  </a:lnTo>
                  <a:lnTo>
                    <a:pt x="768" y="1154"/>
                  </a:lnTo>
                  <a:lnTo>
                    <a:pt x="768" y="1134"/>
                  </a:lnTo>
                  <a:lnTo>
                    <a:pt x="768" y="1124"/>
                  </a:lnTo>
                  <a:lnTo>
                    <a:pt x="771" y="1114"/>
                  </a:lnTo>
                  <a:lnTo>
                    <a:pt x="773" y="1105"/>
                  </a:lnTo>
                  <a:lnTo>
                    <a:pt x="776" y="1099"/>
                  </a:lnTo>
                  <a:lnTo>
                    <a:pt x="778" y="1096"/>
                  </a:lnTo>
                  <a:lnTo>
                    <a:pt x="780" y="1093"/>
                  </a:lnTo>
                  <a:lnTo>
                    <a:pt x="784" y="1091"/>
                  </a:lnTo>
                  <a:lnTo>
                    <a:pt x="787" y="1090"/>
                  </a:lnTo>
                  <a:lnTo>
                    <a:pt x="790" y="1090"/>
                  </a:lnTo>
                  <a:lnTo>
                    <a:pt x="794" y="1090"/>
                  </a:lnTo>
                  <a:lnTo>
                    <a:pt x="799" y="1091"/>
                  </a:lnTo>
                  <a:lnTo>
                    <a:pt x="803" y="1092"/>
                  </a:lnTo>
                  <a:lnTo>
                    <a:pt x="823" y="1102"/>
                  </a:lnTo>
                  <a:lnTo>
                    <a:pt x="842" y="1114"/>
                  </a:lnTo>
                  <a:lnTo>
                    <a:pt x="860" y="1127"/>
                  </a:lnTo>
                  <a:lnTo>
                    <a:pt x="876" y="1139"/>
                  </a:lnTo>
                  <a:lnTo>
                    <a:pt x="900" y="1160"/>
                  </a:lnTo>
                  <a:lnTo>
                    <a:pt x="909" y="1168"/>
                  </a:lnTo>
                  <a:lnTo>
                    <a:pt x="954" y="1199"/>
                  </a:lnTo>
                  <a:lnTo>
                    <a:pt x="1090" y="1214"/>
                  </a:lnTo>
                  <a:lnTo>
                    <a:pt x="1159" y="1252"/>
                  </a:lnTo>
                  <a:lnTo>
                    <a:pt x="1164" y="1253"/>
                  </a:lnTo>
                  <a:lnTo>
                    <a:pt x="1178" y="1260"/>
                  </a:lnTo>
                  <a:lnTo>
                    <a:pt x="1180" y="1263"/>
                  </a:lnTo>
                  <a:lnTo>
                    <a:pt x="1183" y="1266"/>
                  </a:lnTo>
                  <a:lnTo>
                    <a:pt x="1186" y="1270"/>
                  </a:lnTo>
                  <a:lnTo>
                    <a:pt x="1188" y="1274"/>
                  </a:lnTo>
                  <a:lnTo>
                    <a:pt x="1190" y="1279"/>
                  </a:lnTo>
                  <a:lnTo>
                    <a:pt x="1191" y="1285"/>
                  </a:lnTo>
                  <a:lnTo>
                    <a:pt x="1191" y="1290"/>
                  </a:lnTo>
                  <a:lnTo>
                    <a:pt x="1190" y="1297"/>
                  </a:lnTo>
                  <a:lnTo>
                    <a:pt x="1188" y="1300"/>
                  </a:lnTo>
                  <a:lnTo>
                    <a:pt x="1186" y="1303"/>
                  </a:lnTo>
                  <a:lnTo>
                    <a:pt x="1184" y="1307"/>
                  </a:lnTo>
                  <a:lnTo>
                    <a:pt x="1182" y="1309"/>
                  </a:lnTo>
                  <a:lnTo>
                    <a:pt x="1174" y="1312"/>
                  </a:lnTo>
                  <a:lnTo>
                    <a:pt x="1167" y="1314"/>
                  </a:lnTo>
                  <a:lnTo>
                    <a:pt x="1156" y="1315"/>
                  </a:lnTo>
                  <a:lnTo>
                    <a:pt x="1145" y="1316"/>
                  </a:lnTo>
                  <a:lnTo>
                    <a:pt x="1134" y="1316"/>
                  </a:lnTo>
                  <a:lnTo>
                    <a:pt x="1122" y="1315"/>
                  </a:lnTo>
                  <a:lnTo>
                    <a:pt x="1080" y="1309"/>
                  </a:lnTo>
                  <a:lnTo>
                    <a:pt x="1061" y="1304"/>
                  </a:lnTo>
                  <a:lnTo>
                    <a:pt x="1064" y="1306"/>
                  </a:lnTo>
                  <a:lnTo>
                    <a:pt x="1074" y="1307"/>
                  </a:lnTo>
                  <a:lnTo>
                    <a:pt x="1087" y="1310"/>
                  </a:lnTo>
                  <a:lnTo>
                    <a:pt x="1102" y="1316"/>
                  </a:lnTo>
                  <a:lnTo>
                    <a:pt x="1110" y="1320"/>
                  </a:lnTo>
                  <a:lnTo>
                    <a:pt x="1118" y="1325"/>
                  </a:lnTo>
                  <a:lnTo>
                    <a:pt x="1124" y="1331"/>
                  </a:lnTo>
                  <a:lnTo>
                    <a:pt x="1131" y="1337"/>
                  </a:lnTo>
                  <a:lnTo>
                    <a:pt x="1136" y="1344"/>
                  </a:lnTo>
                  <a:lnTo>
                    <a:pt x="1141" y="1352"/>
                  </a:lnTo>
                  <a:lnTo>
                    <a:pt x="1143" y="1362"/>
                  </a:lnTo>
                  <a:lnTo>
                    <a:pt x="1144" y="1373"/>
                  </a:lnTo>
                  <a:lnTo>
                    <a:pt x="1144" y="1384"/>
                  </a:lnTo>
                  <a:lnTo>
                    <a:pt x="1143" y="1393"/>
                  </a:lnTo>
                  <a:lnTo>
                    <a:pt x="1141" y="1399"/>
                  </a:lnTo>
                  <a:lnTo>
                    <a:pt x="1138" y="1406"/>
                  </a:lnTo>
                  <a:lnTo>
                    <a:pt x="1136" y="1410"/>
                  </a:lnTo>
                  <a:lnTo>
                    <a:pt x="1133" y="1413"/>
                  </a:lnTo>
                  <a:lnTo>
                    <a:pt x="1129" y="1415"/>
                  </a:lnTo>
                  <a:lnTo>
                    <a:pt x="1124" y="1418"/>
                  </a:lnTo>
                  <a:lnTo>
                    <a:pt x="1119" y="1418"/>
                  </a:lnTo>
                  <a:lnTo>
                    <a:pt x="1114" y="1418"/>
                  </a:lnTo>
                  <a:lnTo>
                    <a:pt x="1108" y="1418"/>
                  </a:lnTo>
                  <a:lnTo>
                    <a:pt x="1102" y="1417"/>
                  </a:lnTo>
                  <a:lnTo>
                    <a:pt x="1089" y="1413"/>
                  </a:lnTo>
                  <a:lnTo>
                    <a:pt x="1076" y="1411"/>
                  </a:lnTo>
                  <a:lnTo>
                    <a:pt x="1061" y="1408"/>
                  </a:lnTo>
                  <a:lnTo>
                    <a:pt x="1047" y="1403"/>
                  </a:lnTo>
                  <a:lnTo>
                    <a:pt x="1034" y="1401"/>
                  </a:lnTo>
                  <a:lnTo>
                    <a:pt x="1023" y="1400"/>
                  </a:lnTo>
                  <a:lnTo>
                    <a:pt x="1019" y="1401"/>
                  </a:lnTo>
                  <a:lnTo>
                    <a:pt x="1014" y="1402"/>
                  </a:lnTo>
                  <a:lnTo>
                    <a:pt x="1012" y="1406"/>
                  </a:lnTo>
                  <a:lnTo>
                    <a:pt x="1010" y="1410"/>
                  </a:lnTo>
                  <a:lnTo>
                    <a:pt x="1009" y="1415"/>
                  </a:lnTo>
                  <a:lnTo>
                    <a:pt x="1010" y="1422"/>
                  </a:lnTo>
                  <a:lnTo>
                    <a:pt x="1012" y="1431"/>
                  </a:lnTo>
                  <a:lnTo>
                    <a:pt x="1015" y="1442"/>
                  </a:lnTo>
                  <a:lnTo>
                    <a:pt x="1025" y="1464"/>
                  </a:lnTo>
                  <a:lnTo>
                    <a:pt x="1036" y="1488"/>
                  </a:lnTo>
                  <a:lnTo>
                    <a:pt x="1048" y="1512"/>
                  </a:lnTo>
                  <a:lnTo>
                    <a:pt x="1062" y="1536"/>
                  </a:lnTo>
                  <a:lnTo>
                    <a:pt x="1075" y="1559"/>
                  </a:lnTo>
                  <a:lnTo>
                    <a:pt x="1088" y="1581"/>
                  </a:lnTo>
                  <a:lnTo>
                    <a:pt x="1101" y="1599"/>
                  </a:lnTo>
                  <a:lnTo>
                    <a:pt x="1113" y="1616"/>
                  </a:lnTo>
                  <a:lnTo>
                    <a:pt x="1120" y="1622"/>
                  </a:lnTo>
                  <a:lnTo>
                    <a:pt x="1126" y="1629"/>
                  </a:lnTo>
                  <a:lnTo>
                    <a:pt x="1134" y="1634"/>
                  </a:lnTo>
                  <a:lnTo>
                    <a:pt x="1142" y="1640"/>
                  </a:lnTo>
                  <a:lnTo>
                    <a:pt x="1149" y="1645"/>
                  </a:lnTo>
                  <a:lnTo>
                    <a:pt x="1158" y="1649"/>
                  </a:lnTo>
                  <a:lnTo>
                    <a:pt x="1167" y="1653"/>
                  </a:lnTo>
                  <a:lnTo>
                    <a:pt x="1176" y="1655"/>
                  </a:lnTo>
                  <a:lnTo>
                    <a:pt x="1185" y="1657"/>
                  </a:lnTo>
                  <a:lnTo>
                    <a:pt x="1195" y="1657"/>
                  </a:lnTo>
                  <a:lnTo>
                    <a:pt x="1205" y="1657"/>
                  </a:lnTo>
                  <a:lnTo>
                    <a:pt x="1213" y="1656"/>
                  </a:lnTo>
                  <a:lnTo>
                    <a:pt x="1223" y="1653"/>
                  </a:lnTo>
                  <a:lnTo>
                    <a:pt x="1232" y="1649"/>
                  </a:lnTo>
                  <a:lnTo>
                    <a:pt x="1242" y="1644"/>
                  </a:lnTo>
                  <a:lnTo>
                    <a:pt x="1250" y="1637"/>
                  </a:lnTo>
                  <a:lnTo>
                    <a:pt x="1258" y="1631"/>
                  </a:lnTo>
                  <a:lnTo>
                    <a:pt x="1265" y="1622"/>
                  </a:lnTo>
                  <a:lnTo>
                    <a:pt x="1270" y="1615"/>
                  </a:lnTo>
                  <a:lnTo>
                    <a:pt x="1274" y="1606"/>
                  </a:lnTo>
                  <a:lnTo>
                    <a:pt x="1278" y="1596"/>
                  </a:lnTo>
                  <a:lnTo>
                    <a:pt x="1280" y="1587"/>
                  </a:lnTo>
                  <a:lnTo>
                    <a:pt x="1281" y="1579"/>
                  </a:lnTo>
                  <a:lnTo>
                    <a:pt x="1282" y="1571"/>
                  </a:lnTo>
                  <a:lnTo>
                    <a:pt x="1283" y="1556"/>
                  </a:lnTo>
                  <a:lnTo>
                    <a:pt x="1282" y="1543"/>
                  </a:lnTo>
                  <a:lnTo>
                    <a:pt x="1281" y="1535"/>
                  </a:lnTo>
                  <a:lnTo>
                    <a:pt x="1280" y="1532"/>
                  </a:lnTo>
                  <a:lnTo>
                    <a:pt x="1280" y="1531"/>
                  </a:lnTo>
                  <a:lnTo>
                    <a:pt x="1281" y="1526"/>
                  </a:lnTo>
                  <a:lnTo>
                    <a:pt x="1282" y="1523"/>
                  </a:lnTo>
                  <a:lnTo>
                    <a:pt x="1283" y="1520"/>
                  </a:lnTo>
                  <a:lnTo>
                    <a:pt x="1285" y="1517"/>
                  </a:lnTo>
                  <a:lnTo>
                    <a:pt x="1289" y="1513"/>
                  </a:lnTo>
                  <a:lnTo>
                    <a:pt x="1293" y="1509"/>
                  </a:lnTo>
                  <a:lnTo>
                    <a:pt x="1299" y="1506"/>
                  </a:lnTo>
                  <a:lnTo>
                    <a:pt x="1306" y="1503"/>
                  </a:lnTo>
                  <a:lnTo>
                    <a:pt x="1316" y="1500"/>
                  </a:lnTo>
                  <a:lnTo>
                    <a:pt x="1327" y="1497"/>
                  </a:lnTo>
                  <a:lnTo>
                    <a:pt x="1339" y="1496"/>
                  </a:lnTo>
                  <a:lnTo>
                    <a:pt x="1354" y="1495"/>
                  </a:lnTo>
                  <a:lnTo>
                    <a:pt x="1371" y="1494"/>
                  </a:lnTo>
                  <a:lnTo>
                    <a:pt x="1406" y="1495"/>
                  </a:lnTo>
                  <a:lnTo>
                    <a:pt x="1437" y="1497"/>
                  </a:lnTo>
                  <a:lnTo>
                    <a:pt x="1450" y="1499"/>
                  </a:lnTo>
                  <a:lnTo>
                    <a:pt x="1463" y="1501"/>
                  </a:lnTo>
                  <a:lnTo>
                    <a:pt x="1474" y="1504"/>
                  </a:lnTo>
                  <a:lnTo>
                    <a:pt x="1483" y="1507"/>
                  </a:lnTo>
                  <a:lnTo>
                    <a:pt x="1493" y="1511"/>
                  </a:lnTo>
                  <a:lnTo>
                    <a:pt x="1501" y="1516"/>
                  </a:lnTo>
                  <a:lnTo>
                    <a:pt x="1507" y="1520"/>
                  </a:lnTo>
                  <a:lnTo>
                    <a:pt x="1513" y="1526"/>
                  </a:lnTo>
                  <a:lnTo>
                    <a:pt x="1517" y="1532"/>
                  </a:lnTo>
                  <a:lnTo>
                    <a:pt x="1520" y="1540"/>
                  </a:lnTo>
                  <a:lnTo>
                    <a:pt x="1523" y="1546"/>
                  </a:lnTo>
                  <a:lnTo>
                    <a:pt x="1523" y="1555"/>
                  </a:lnTo>
                  <a:lnTo>
                    <a:pt x="1524" y="1563"/>
                  </a:lnTo>
                  <a:lnTo>
                    <a:pt x="1526" y="1571"/>
                  </a:lnTo>
                  <a:lnTo>
                    <a:pt x="1529" y="1579"/>
                  </a:lnTo>
                  <a:lnTo>
                    <a:pt x="1535" y="1586"/>
                  </a:lnTo>
                  <a:lnTo>
                    <a:pt x="1540" y="1594"/>
                  </a:lnTo>
                  <a:lnTo>
                    <a:pt x="1546" y="1599"/>
                  </a:lnTo>
                  <a:lnTo>
                    <a:pt x="1554" y="1606"/>
                  </a:lnTo>
                  <a:lnTo>
                    <a:pt x="1563" y="1610"/>
                  </a:lnTo>
                  <a:lnTo>
                    <a:pt x="1572" y="1615"/>
                  </a:lnTo>
                  <a:lnTo>
                    <a:pt x="1580" y="1618"/>
                  </a:lnTo>
                  <a:lnTo>
                    <a:pt x="1590" y="1620"/>
                  </a:lnTo>
                  <a:lnTo>
                    <a:pt x="1600" y="1622"/>
                  </a:lnTo>
                  <a:lnTo>
                    <a:pt x="1609" y="1622"/>
                  </a:lnTo>
                  <a:lnTo>
                    <a:pt x="1618" y="1621"/>
                  </a:lnTo>
                  <a:lnTo>
                    <a:pt x="1627" y="1619"/>
                  </a:lnTo>
                  <a:lnTo>
                    <a:pt x="1637" y="1616"/>
                  </a:lnTo>
                  <a:lnTo>
                    <a:pt x="1653" y="1607"/>
                  </a:lnTo>
                  <a:lnTo>
                    <a:pt x="1669" y="1599"/>
                  </a:lnTo>
                  <a:lnTo>
                    <a:pt x="1685" y="1591"/>
                  </a:lnTo>
                  <a:lnTo>
                    <a:pt x="1698" y="1582"/>
                  </a:lnTo>
                  <a:lnTo>
                    <a:pt x="1703" y="1578"/>
                  </a:lnTo>
                  <a:lnTo>
                    <a:pt x="1709" y="1572"/>
                  </a:lnTo>
                  <a:lnTo>
                    <a:pt x="1713" y="1567"/>
                  </a:lnTo>
                  <a:lnTo>
                    <a:pt x="1716" y="1561"/>
                  </a:lnTo>
                  <a:lnTo>
                    <a:pt x="1718" y="1555"/>
                  </a:lnTo>
                  <a:lnTo>
                    <a:pt x="1720" y="1547"/>
                  </a:lnTo>
                  <a:lnTo>
                    <a:pt x="1721" y="1541"/>
                  </a:lnTo>
                  <a:lnTo>
                    <a:pt x="1720" y="1532"/>
                  </a:lnTo>
                  <a:lnTo>
                    <a:pt x="1717" y="1512"/>
                  </a:lnTo>
                  <a:lnTo>
                    <a:pt x="1715" y="1491"/>
                  </a:lnTo>
                  <a:lnTo>
                    <a:pt x="1714" y="1467"/>
                  </a:lnTo>
                  <a:lnTo>
                    <a:pt x="1713" y="1443"/>
                  </a:lnTo>
                  <a:lnTo>
                    <a:pt x="1712" y="1405"/>
                  </a:lnTo>
                  <a:lnTo>
                    <a:pt x="1712" y="1388"/>
                  </a:lnTo>
                  <a:lnTo>
                    <a:pt x="1681" y="1304"/>
                  </a:lnTo>
                  <a:lnTo>
                    <a:pt x="1720" y="1222"/>
                  </a:lnTo>
                  <a:lnTo>
                    <a:pt x="1727" y="1218"/>
                  </a:lnTo>
                  <a:lnTo>
                    <a:pt x="1750" y="1210"/>
                  </a:lnTo>
                  <a:lnTo>
                    <a:pt x="1784" y="1196"/>
                  </a:lnTo>
                  <a:lnTo>
                    <a:pt x="1825" y="1176"/>
                  </a:lnTo>
                  <a:lnTo>
                    <a:pt x="1866" y="1156"/>
                  </a:lnTo>
                  <a:lnTo>
                    <a:pt x="1899" y="1142"/>
                  </a:lnTo>
                  <a:lnTo>
                    <a:pt x="1912" y="1135"/>
                  </a:lnTo>
                  <a:lnTo>
                    <a:pt x="1923" y="1127"/>
                  </a:lnTo>
                  <a:lnTo>
                    <a:pt x="1928" y="1123"/>
                  </a:lnTo>
                  <a:lnTo>
                    <a:pt x="1933" y="1118"/>
                  </a:lnTo>
                  <a:lnTo>
                    <a:pt x="1936" y="1113"/>
                  </a:lnTo>
                  <a:lnTo>
                    <a:pt x="1939" y="1107"/>
                  </a:lnTo>
                  <a:lnTo>
                    <a:pt x="1944" y="1097"/>
                  </a:lnTo>
                  <a:lnTo>
                    <a:pt x="1946" y="1085"/>
                  </a:lnTo>
                  <a:lnTo>
                    <a:pt x="1947" y="1073"/>
                  </a:lnTo>
                  <a:lnTo>
                    <a:pt x="1945" y="1063"/>
                  </a:lnTo>
                  <a:lnTo>
                    <a:pt x="1944" y="1057"/>
                  </a:lnTo>
                  <a:lnTo>
                    <a:pt x="1940" y="1053"/>
                  </a:lnTo>
                  <a:lnTo>
                    <a:pt x="1938" y="1050"/>
                  </a:lnTo>
                  <a:lnTo>
                    <a:pt x="1935" y="1047"/>
                  </a:lnTo>
                  <a:lnTo>
                    <a:pt x="1931" y="1043"/>
                  </a:lnTo>
                  <a:lnTo>
                    <a:pt x="1926" y="1041"/>
                  </a:lnTo>
                  <a:lnTo>
                    <a:pt x="1922" y="1040"/>
                  </a:lnTo>
                  <a:lnTo>
                    <a:pt x="1916" y="1040"/>
                  </a:lnTo>
                  <a:lnTo>
                    <a:pt x="1911" y="1039"/>
                  </a:lnTo>
                  <a:lnTo>
                    <a:pt x="1908" y="1038"/>
                  </a:lnTo>
                  <a:lnTo>
                    <a:pt x="1906" y="1035"/>
                  </a:lnTo>
                  <a:lnTo>
                    <a:pt x="1905" y="1031"/>
                  </a:lnTo>
                  <a:lnTo>
                    <a:pt x="1905" y="1027"/>
                  </a:lnTo>
                  <a:lnTo>
                    <a:pt x="1906" y="1023"/>
                  </a:lnTo>
                  <a:lnTo>
                    <a:pt x="1907" y="1018"/>
                  </a:lnTo>
                  <a:lnTo>
                    <a:pt x="1909" y="1013"/>
                  </a:lnTo>
                  <a:lnTo>
                    <a:pt x="1919" y="995"/>
                  </a:lnTo>
                  <a:lnTo>
                    <a:pt x="1924" y="987"/>
                  </a:lnTo>
                  <a:lnTo>
                    <a:pt x="1863" y="956"/>
                  </a:lnTo>
                  <a:lnTo>
                    <a:pt x="1860" y="943"/>
                  </a:lnTo>
                  <a:lnTo>
                    <a:pt x="1849" y="912"/>
                  </a:lnTo>
                  <a:lnTo>
                    <a:pt x="1845" y="903"/>
                  </a:lnTo>
                  <a:lnTo>
                    <a:pt x="1840" y="894"/>
                  </a:lnTo>
                  <a:lnTo>
                    <a:pt x="1835" y="885"/>
                  </a:lnTo>
                  <a:lnTo>
                    <a:pt x="1828" y="877"/>
                  </a:lnTo>
                  <a:lnTo>
                    <a:pt x="1821" y="868"/>
                  </a:lnTo>
                  <a:lnTo>
                    <a:pt x="1813" y="862"/>
                  </a:lnTo>
                  <a:lnTo>
                    <a:pt x="1804" y="855"/>
                  </a:lnTo>
                  <a:lnTo>
                    <a:pt x="1796" y="851"/>
                  </a:lnTo>
                  <a:lnTo>
                    <a:pt x="1770" y="839"/>
                  </a:lnTo>
                  <a:lnTo>
                    <a:pt x="1735" y="822"/>
                  </a:lnTo>
                  <a:lnTo>
                    <a:pt x="1696" y="803"/>
                  </a:lnTo>
                  <a:lnTo>
                    <a:pt x="1655" y="780"/>
                  </a:lnTo>
                  <a:lnTo>
                    <a:pt x="1636" y="769"/>
                  </a:lnTo>
                  <a:lnTo>
                    <a:pt x="1617" y="757"/>
                  </a:lnTo>
                  <a:lnTo>
                    <a:pt x="1601" y="746"/>
                  </a:lnTo>
                  <a:lnTo>
                    <a:pt x="1587" y="735"/>
                  </a:lnTo>
                  <a:lnTo>
                    <a:pt x="1575" y="726"/>
                  </a:lnTo>
                  <a:lnTo>
                    <a:pt x="1566" y="716"/>
                  </a:lnTo>
                  <a:lnTo>
                    <a:pt x="1563" y="711"/>
                  </a:lnTo>
                  <a:lnTo>
                    <a:pt x="1562" y="707"/>
                  </a:lnTo>
                  <a:lnTo>
                    <a:pt x="1561" y="703"/>
                  </a:lnTo>
                  <a:lnTo>
                    <a:pt x="1561" y="699"/>
                  </a:lnTo>
                  <a:lnTo>
                    <a:pt x="1563" y="692"/>
                  </a:lnTo>
                  <a:lnTo>
                    <a:pt x="1566" y="685"/>
                  </a:lnTo>
                  <a:lnTo>
                    <a:pt x="1570" y="678"/>
                  </a:lnTo>
                  <a:lnTo>
                    <a:pt x="1576" y="671"/>
                  </a:lnTo>
                  <a:lnTo>
                    <a:pt x="1590" y="657"/>
                  </a:lnTo>
                  <a:lnTo>
                    <a:pt x="1607" y="641"/>
                  </a:lnTo>
                  <a:lnTo>
                    <a:pt x="1654" y="604"/>
                  </a:lnTo>
                  <a:lnTo>
                    <a:pt x="1712" y="555"/>
                  </a:lnTo>
                  <a:lnTo>
                    <a:pt x="1740" y="529"/>
                  </a:lnTo>
                  <a:lnTo>
                    <a:pt x="1762" y="505"/>
                  </a:lnTo>
                  <a:lnTo>
                    <a:pt x="1773" y="494"/>
                  </a:lnTo>
                  <a:lnTo>
                    <a:pt x="1783" y="484"/>
                  </a:lnTo>
                  <a:lnTo>
                    <a:pt x="1791" y="474"/>
                  </a:lnTo>
                  <a:lnTo>
                    <a:pt x="1802" y="467"/>
                  </a:lnTo>
                  <a:lnTo>
                    <a:pt x="1813" y="459"/>
                  </a:lnTo>
                  <a:lnTo>
                    <a:pt x="1824" y="452"/>
                  </a:lnTo>
                  <a:lnTo>
                    <a:pt x="1837" y="447"/>
                  </a:lnTo>
                  <a:lnTo>
                    <a:pt x="1851" y="443"/>
                  </a:lnTo>
                  <a:lnTo>
                    <a:pt x="1868" y="438"/>
                  </a:lnTo>
                  <a:lnTo>
                    <a:pt x="1886" y="436"/>
                  </a:lnTo>
                  <a:lnTo>
                    <a:pt x="1908" y="434"/>
                  </a:lnTo>
                  <a:lnTo>
                    <a:pt x="1932" y="434"/>
                  </a:lnTo>
                  <a:lnTo>
                    <a:pt x="1956" y="433"/>
                  </a:lnTo>
                  <a:lnTo>
                    <a:pt x="1977" y="431"/>
                  </a:lnTo>
                  <a:lnTo>
                    <a:pt x="1998" y="427"/>
                  </a:lnTo>
                  <a:lnTo>
                    <a:pt x="2016" y="423"/>
                  </a:lnTo>
                  <a:lnTo>
                    <a:pt x="2031" y="418"/>
                  </a:lnTo>
                  <a:lnTo>
                    <a:pt x="2044" y="412"/>
                  </a:lnTo>
                  <a:lnTo>
                    <a:pt x="2056" y="407"/>
                  </a:lnTo>
                  <a:lnTo>
                    <a:pt x="2066" y="400"/>
                  </a:lnTo>
                  <a:lnTo>
                    <a:pt x="2074" y="394"/>
                  </a:lnTo>
                  <a:lnTo>
                    <a:pt x="2082" y="387"/>
                  </a:lnTo>
                  <a:lnTo>
                    <a:pt x="2087" y="382"/>
                  </a:lnTo>
                  <a:lnTo>
                    <a:pt x="2092" y="376"/>
                  </a:lnTo>
                  <a:lnTo>
                    <a:pt x="2097" y="369"/>
                  </a:lnTo>
                  <a:lnTo>
                    <a:pt x="2098" y="365"/>
                  </a:lnTo>
                  <a:lnTo>
                    <a:pt x="2098" y="364"/>
                  </a:lnTo>
                  <a:lnTo>
                    <a:pt x="2098" y="361"/>
                  </a:lnTo>
                  <a:lnTo>
                    <a:pt x="2100" y="354"/>
                  </a:lnTo>
                  <a:lnTo>
                    <a:pt x="2105" y="347"/>
                  </a:lnTo>
                  <a:lnTo>
                    <a:pt x="2108" y="342"/>
                  </a:lnTo>
                  <a:lnTo>
                    <a:pt x="2113" y="338"/>
                  </a:lnTo>
                  <a:lnTo>
                    <a:pt x="2119" y="333"/>
                  </a:lnTo>
                  <a:lnTo>
                    <a:pt x="2127" y="327"/>
                  </a:lnTo>
                  <a:lnTo>
                    <a:pt x="2136" y="322"/>
                  </a:lnTo>
                  <a:lnTo>
                    <a:pt x="2147" y="316"/>
                  </a:lnTo>
                  <a:lnTo>
                    <a:pt x="2159" y="311"/>
                  </a:lnTo>
                  <a:lnTo>
                    <a:pt x="2174" y="305"/>
                  </a:lnTo>
                  <a:lnTo>
                    <a:pt x="2204" y="295"/>
                  </a:lnTo>
                  <a:lnTo>
                    <a:pt x="2236" y="281"/>
                  </a:lnTo>
                  <a:lnTo>
                    <a:pt x="2271" y="267"/>
                  </a:lnTo>
                  <a:lnTo>
                    <a:pt x="2306" y="250"/>
                  </a:lnTo>
                  <a:lnTo>
                    <a:pt x="2322" y="240"/>
                  </a:lnTo>
                  <a:lnTo>
                    <a:pt x="2339" y="230"/>
                  </a:lnTo>
                  <a:lnTo>
                    <a:pt x="2355" y="219"/>
                  </a:lnTo>
                  <a:lnTo>
                    <a:pt x="2369" y="207"/>
                  </a:lnTo>
                  <a:lnTo>
                    <a:pt x="2382" y="194"/>
                  </a:lnTo>
                  <a:lnTo>
                    <a:pt x="2394" y="181"/>
                  </a:lnTo>
                  <a:lnTo>
                    <a:pt x="2404" y="167"/>
                  </a:lnTo>
                  <a:lnTo>
                    <a:pt x="2413" y="152"/>
                  </a:lnTo>
                  <a:lnTo>
                    <a:pt x="2420" y="155"/>
                  </a:lnTo>
                  <a:lnTo>
                    <a:pt x="2427" y="157"/>
                  </a:lnTo>
                  <a:lnTo>
                    <a:pt x="2433" y="160"/>
                  </a:lnTo>
                  <a:lnTo>
                    <a:pt x="2440" y="160"/>
                  </a:lnTo>
                  <a:lnTo>
                    <a:pt x="2443" y="160"/>
                  </a:lnTo>
                  <a:lnTo>
                    <a:pt x="2445" y="159"/>
                  </a:lnTo>
                  <a:lnTo>
                    <a:pt x="2449" y="155"/>
                  </a:lnTo>
                  <a:lnTo>
                    <a:pt x="2451" y="152"/>
                  </a:lnTo>
                  <a:lnTo>
                    <a:pt x="2455" y="143"/>
                  </a:lnTo>
                  <a:lnTo>
                    <a:pt x="2460" y="132"/>
                  </a:lnTo>
                  <a:lnTo>
                    <a:pt x="2463" y="118"/>
                  </a:lnTo>
                  <a:lnTo>
                    <a:pt x="2465" y="103"/>
                  </a:lnTo>
                  <a:lnTo>
                    <a:pt x="2467" y="88"/>
                  </a:lnTo>
                  <a:lnTo>
                    <a:pt x="2469" y="71"/>
                  </a:lnTo>
                  <a:lnTo>
                    <a:pt x="2472" y="40"/>
                  </a:lnTo>
                  <a:lnTo>
                    <a:pt x="2473" y="15"/>
                  </a:lnTo>
                  <a:lnTo>
                    <a:pt x="2473" y="0"/>
                  </a:lnTo>
                  <a:lnTo>
                    <a:pt x="2475" y="4"/>
                  </a:lnTo>
                  <a:lnTo>
                    <a:pt x="2478" y="12"/>
                  </a:lnTo>
                  <a:lnTo>
                    <a:pt x="2483" y="20"/>
                  </a:lnTo>
                  <a:lnTo>
                    <a:pt x="2492" y="30"/>
                  </a:lnTo>
                  <a:lnTo>
                    <a:pt x="2501" y="41"/>
                  </a:lnTo>
                  <a:lnTo>
                    <a:pt x="2513" y="53"/>
                  </a:lnTo>
                  <a:lnTo>
                    <a:pt x="2525" y="65"/>
                  </a:lnTo>
                  <a:lnTo>
                    <a:pt x="2539" y="77"/>
                  </a:lnTo>
                  <a:lnTo>
                    <a:pt x="2554" y="89"/>
                  </a:lnTo>
                  <a:lnTo>
                    <a:pt x="2569" y="100"/>
                  </a:lnTo>
                  <a:lnTo>
                    <a:pt x="2586" y="111"/>
                  </a:lnTo>
                  <a:lnTo>
                    <a:pt x="2602" y="119"/>
                  </a:lnTo>
                  <a:lnTo>
                    <a:pt x="2618" y="127"/>
                  </a:lnTo>
                  <a:lnTo>
                    <a:pt x="2635" y="132"/>
                  </a:lnTo>
                  <a:lnTo>
                    <a:pt x="2643" y="135"/>
                  </a:lnTo>
                  <a:lnTo>
                    <a:pt x="2651" y="137"/>
                  </a:lnTo>
                  <a:lnTo>
                    <a:pt x="2660" y="138"/>
                  </a:lnTo>
                  <a:lnTo>
                    <a:pt x="2667" y="138"/>
                  </a:lnTo>
                  <a:lnTo>
                    <a:pt x="2683" y="138"/>
                  </a:lnTo>
                  <a:lnTo>
                    <a:pt x="2698" y="139"/>
                  </a:lnTo>
                  <a:lnTo>
                    <a:pt x="2713" y="141"/>
                  </a:lnTo>
                  <a:lnTo>
                    <a:pt x="2728" y="143"/>
                  </a:lnTo>
                  <a:lnTo>
                    <a:pt x="2744" y="145"/>
                  </a:lnTo>
                  <a:lnTo>
                    <a:pt x="2758" y="150"/>
                  </a:lnTo>
                  <a:lnTo>
                    <a:pt x="2772" y="153"/>
                  </a:lnTo>
                  <a:lnTo>
                    <a:pt x="2785" y="159"/>
                  </a:lnTo>
                  <a:lnTo>
                    <a:pt x="2799" y="163"/>
                  </a:lnTo>
                  <a:lnTo>
                    <a:pt x="2811" y="169"/>
                  </a:lnTo>
                  <a:lnTo>
                    <a:pt x="2824" y="176"/>
                  </a:lnTo>
                  <a:lnTo>
                    <a:pt x="2836" y="182"/>
                  </a:lnTo>
                  <a:lnTo>
                    <a:pt x="2847" y="190"/>
                  </a:lnTo>
                  <a:lnTo>
                    <a:pt x="2858" y="198"/>
                  </a:lnTo>
                  <a:lnTo>
                    <a:pt x="2869" y="206"/>
                  </a:lnTo>
                  <a:lnTo>
                    <a:pt x="2879" y="215"/>
                  </a:lnTo>
                  <a:lnTo>
                    <a:pt x="2888" y="225"/>
                  </a:lnTo>
                  <a:lnTo>
                    <a:pt x="2899" y="233"/>
                  </a:lnTo>
                  <a:lnTo>
                    <a:pt x="2912" y="239"/>
                  </a:lnTo>
                  <a:lnTo>
                    <a:pt x="2925" y="244"/>
                  </a:lnTo>
                  <a:lnTo>
                    <a:pt x="2938" y="250"/>
                  </a:lnTo>
                  <a:lnTo>
                    <a:pt x="2953" y="254"/>
                  </a:lnTo>
                  <a:lnTo>
                    <a:pt x="2968" y="258"/>
                  </a:lnTo>
                  <a:lnTo>
                    <a:pt x="2982" y="261"/>
                  </a:lnTo>
                  <a:lnTo>
                    <a:pt x="3009" y="265"/>
                  </a:lnTo>
                  <a:lnTo>
                    <a:pt x="3035" y="270"/>
                  </a:lnTo>
                  <a:lnTo>
                    <a:pt x="3057" y="273"/>
                  </a:lnTo>
                  <a:lnTo>
                    <a:pt x="3072" y="277"/>
                  </a:lnTo>
                  <a:lnTo>
                    <a:pt x="3076" y="278"/>
                  </a:lnTo>
                  <a:lnTo>
                    <a:pt x="3078" y="279"/>
                  </a:lnTo>
                  <a:lnTo>
                    <a:pt x="3080" y="283"/>
                  </a:lnTo>
                  <a:lnTo>
                    <a:pt x="3082" y="285"/>
                  </a:lnTo>
                  <a:lnTo>
                    <a:pt x="3085" y="291"/>
                  </a:lnTo>
                  <a:lnTo>
                    <a:pt x="3087" y="299"/>
                  </a:lnTo>
                  <a:lnTo>
                    <a:pt x="3089" y="309"/>
                  </a:lnTo>
                  <a:lnTo>
                    <a:pt x="3089" y="319"/>
                  </a:lnTo>
                  <a:lnTo>
                    <a:pt x="3089" y="329"/>
                  </a:lnTo>
                  <a:lnTo>
                    <a:pt x="3087" y="340"/>
                  </a:lnTo>
                  <a:lnTo>
                    <a:pt x="3082" y="386"/>
                  </a:lnTo>
                  <a:lnTo>
                    <a:pt x="3078" y="421"/>
                  </a:lnTo>
                  <a:lnTo>
                    <a:pt x="3077" y="427"/>
                  </a:lnTo>
                  <a:lnTo>
                    <a:pt x="3074" y="435"/>
                  </a:lnTo>
                  <a:lnTo>
                    <a:pt x="3070" y="444"/>
                  </a:lnTo>
                  <a:lnTo>
                    <a:pt x="3064" y="452"/>
                  </a:lnTo>
                  <a:lnTo>
                    <a:pt x="3048" y="471"/>
                  </a:lnTo>
                  <a:lnTo>
                    <a:pt x="3030" y="490"/>
                  </a:lnTo>
                  <a:lnTo>
                    <a:pt x="2990" y="529"/>
                  </a:lnTo>
                  <a:lnTo>
                    <a:pt x="2956" y="560"/>
                  </a:lnTo>
                  <a:lnTo>
                    <a:pt x="2943" y="572"/>
                  </a:lnTo>
                  <a:lnTo>
                    <a:pt x="2928" y="584"/>
                  </a:lnTo>
                  <a:lnTo>
                    <a:pt x="2912" y="596"/>
                  </a:lnTo>
                  <a:lnTo>
                    <a:pt x="2896" y="607"/>
                  </a:lnTo>
                  <a:lnTo>
                    <a:pt x="2880" y="617"/>
                  </a:lnTo>
                  <a:lnTo>
                    <a:pt x="2864" y="625"/>
                  </a:lnTo>
                  <a:lnTo>
                    <a:pt x="2851" y="632"/>
                  </a:lnTo>
                  <a:lnTo>
                    <a:pt x="2839" y="637"/>
                  </a:lnTo>
                  <a:lnTo>
                    <a:pt x="2833" y="641"/>
                  </a:lnTo>
                  <a:lnTo>
                    <a:pt x="2825" y="647"/>
                  </a:lnTo>
                  <a:lnTo>
                    <a:pt x="2817" y="657"/>
                  </a:lnTo>
                  <a:lnTo>
                    <a:pt x="2806" y="668"/>
                  </a:lnTo>
                  <a:lnTo>
                    <a:pt x="2781" y="695"/>
                  </a:lnTo>
                  <a:lnTo>
                    <a:pt x="2753" y="728"/>
                  </a:lnTo>
                  <a:lnTo>
                    <a:pt x="2725" y="763"/>
                  </a:lnTo>
                  <a:lnTo>
                    <a:pt x="2698" y="798"/>
                  </a:lnTo>
                  <a:lnTo>
                    <a:pt x="2672" y="831"/>
                  </a:lnTo>
                  <a:lnTo>
                    <a:pt x="2651" y="859"/>
                  </a:lnTo>
                  <a:lnTo>
                    <a:pt x="2642" y="872"/>
                  </a:lnTo>
                  <a:lnTo>
                    <a:pt x="2635" y="885"/>
                  </a:lnTo>
                  <a:lnTo>
                    <a:pt x="2629" y="900"/>
                  </a:lnTo>
                  <a:lnTo>
                    <a:pt x="2625" y="914"/>
                  </a:lnTo>
                  <a:lnTo>
                    <a:pt x="2622" y="929"/>
                  </a:lnTo>
                  <a:lnTo>
                    <a:pt x="2620" y="943"/>
                  </a:lnTo>
                  <a:lnTo>
                    <a:pt x="2618" y="957"/>
                  </a:lnTo>
                  <a:lnTo>
                    <a:pt x="2618" y="971"/>
                  </a:lnTo>
                  <a:lnTo>
                    <a:pt x="2618" y="999"/>
                  </a:lnTo>
                  <a:lnTo>
                    <a:pt x="2621" y="1024"/>
                  </a:lnTo>
                  <a:lnTo>
                    <a:pt x="2622" y="1044"/>
                  </a:lnTo>
                  <a:lnTo>
                    <a:pt x="2623" y="1060"/>
                  </a:lnTo>
                  <a:lnTo>
                    <a:pt x="2623" y="1072"/>
                  </a:lnTo>
                  <a:lnTo>
                    <a:pt x="2621" y="1082"/>
                  </a:lnTo>
                  <a:lnTo>
                    <a:pt x="2618" y="1089"/>
                  </a:lnTo>
                  <a:lnTo>
                    <a:pt x="2616" y="1096"/>
                  </a:lnTo>
                  <a:lnTo>
                    <a:pt x="2612" y="1103"/>
                  </a:lnTo>
                  <a:lnTo>
                    <a:pt x="2608" y="1111"/>
                  </a:lnTo>
                  <a:lnTo>
                    <a:pt x="2594" y="1129"/>
                  </a:lnTo>
                  <a:lnTo>
                    <a:pt x="2576" y="1153"/>
                  </a:lnTo>
                  <a:lnTo>
                    <a:pt x="2551" y="1183"/>
                  </a:lnTo>
                  <a:lnTo>
                    <a:pt x="2517" y="1221"/>
                  </a:lnTo>
                  <a:lnTo>
                    <a:pt x="2509" y="1230"/>
                  </a:lnTo>
                  <a:lnTo>
                    <a:pt x="2501" y="1240"/>
                  </a:lnTo>
                  <a:lnTo>
                    <a:pt x="2494" y="1251"/>
                  </a:lnTo>
                  <a:lnTo>
                    <a:pt x="2488" y="1260"/>
                  </a:lnTo>
                  <a:lnTo>
                    <a:pt x="2483" y="1270"/>
                  </a:lnTo>
                  <a:lnTo>
                    <a:pt x="2479" y="1279"/>
                  </a:lnTo>
                  <a:lnTo>
                    <a:pt x="2476" y="1288"/>
                  </a:lnTo>
                  <a:lnTo>
                    <a:pt x="2473" y="1297"/>
                  </a:lnTo>
                  <a:lnTo>
                    <a:pt x="2469" y="1313"/>
                  </a:lnTo>
                  <a:lnTo>
                    <a:pt x="2468" y="1328"/>
                  </a:lnTo>
                  <a:lnTo>
                    <a:pt x="2469" y="1344"/>
                  </a:lnTo>
                  <a:lnTo>
                    <a:pt x="2472" y="1357"/>
                  </a:lnTo>
                  <a:lnTo>
                    <a:pt x="2476" y="1369"/>
                  </a:lnTo>
                  <a:lnTo>
                    <a:pt x="2480" y="1378"/>
                  </a:lnTo>
                  <a:lnTo>
                    <a:pt x="2485" y="1387"/>
                  </a:lnTo>
                  <a:lnTo>
                    <a:pt x="2489" y="1395"/>
                  </a:lnTo>
                  <a:lnTo>
                    <a:pt x="2498" y="1406"/>
                  </a:lnTo>
                  <a:lnTo>
                    <a:pt x="2501" y="1409"/>
                  </a:lnTo>
                  <a:lnTo>
                    <a:pt x="2505" y="1410"/>
                  </a:lnTo>
                  <a:lnTo>
                    <a:pt x="2516" y="1412"/>
                  </a:lnTo>
                  <a:lnTo>
                    <a:pt x="2534" y="1417"/>
                  </a:lnTo>
                  <a:lnTo>
                    <a:pt x="2555" y="1423"/>
                  </a:lnTo>
                  <a:lnTo>
                    <a:pt x="2580" y="1433"/>
                  </a:lnTo>
                  <a:lnTo>
                    <a:pt x="2609" y="1444"/>
                  </a:lnTo>
                  <a:lnTo>
                    <a:pt x="2623" y="1451"/>
                  </a:lnTo>
                  <a:lnTo>
                    <a:pt x="2638" y="1458"/>
                  </a:lnTo>
                  <a:lnTo>
                    <a:pt x="2652" y="1467"/>
                  </a:lnTo>
                  <a:lnTo>
                    <a:pt x="2667" y="1475"/>
                  </a:lnTo>
                  <a:lnTo>
                    <a:pt x="2682" y="1485"/>
                  </a:lnTo>
                  <a:lnTo>
                    <a:pt x="2694" y="1495"/>
                  </a:lnTo>
                  <a:lnTo>
                    <a:pt x="2703" y="1506"/>
                  </a:lnTo>
                  <a:lnTo>
                    <a:pt x="2712" y="1517"/>
                  </a:lnTo>
                  <a:lnTo>
                    <a:pt x="2720" y="1528"/>
                  </a:lnTo>
                  <a:lnTo>
                    <a:pt x="2726" y="1538"/>
                  </a:lnTo>
                  <a:lnTo>
                    <a:pt x="2733" y="1549"/>
                  </a:lnTo>
                  <a:lnTo>
                    <a:pt x="2737" y="1559"/>
                  </a:lnTo>
                  <a:lnTo>
                    <a:pt x="2749" y="1599"/>
                  </a:lnTo>
                  <a:lnTo>
                    <a:pt x="2757" y="1631"/>
                  </a:lnTo>
                  <a:lnTo>
                    <a:pt x="2759" y="1636"/>
                  </a:lnTo>
                  <a:lnTo>
                    <a:pt x="2763" y="1640"/>
                  </a:lnTo>
                  <a:lnTo>
                    <a:pt x="2768" y="1642"/>
                  </a:lnTo>
                  <a:lnTo>
                    <a:pt x="2773" y="1642"/>
                  </a:lnTo>
                  <a:lnTo>
                    <a:pt x="2780" y="1641"/>
                  </a:lnTo>
                  <a:lnTo>
                    <a:pt x="2786" y="1639"/>
                  </a:lnTo>
                  <a:lnTo>
                    <a:pt x="2793" y="1636"/>
                  </a:lnTo>
                  <a:lnTo>
                    <a:pt x="2799" y="1632"/>
                  </a:lnTo>
                  <a:lnTo>
                    <a:pt x="2823" y="1617"/>
                  </a:lnTo>
                  <a:lnTo>
                    <a:pt x="2834" y="1609"/>
                  </a:lnTo>
                  <a:lnTo>
                    <a:pt x="2835" y="1606"/>
                  </a:lnTo>
                  <a:lnTo>
                    <a:pt x="2839" y="1592"/>
                  </a:lnTo>
                  <a:lnTo>
                    <a:pt x="2848" y="1560"/>
                  </a:lnTo>
                  <a:lnTo>
                    <a:pt x="2861" y="1504"/>
                  </a:lnTo>
                  <a:lnTo>
                    <a:pt x="2863" y="1495"/>
                  </a:lnTo>
                  <a:lnTo>
                    <a:pt x="2864" y="1487"/>
                  </a:lnTo>
                  <a:lnTo>
                    <a:pt x="2864" y="1480"/>
                  </a:lnTo>
                  <a:lnTo>
                    <a:pt x="2863" y="1472"/>
                  </a:lnTo>
                  <a:lnTo>
                    <a:pt x="2861" y="1466"/>
                  </a:lnTo>
                  <a:lnTo>
                    <a:pt x="2859" y="1460"/>
                  </a:lnTo>
                  <a:lnTo>
                    <a:pt x="2857" y="1454"/>
                  </a:lnTo>
                  <a:lnTo>
                    <a:pt x="2852" y="1449"/>
                  </a:lnTo>
                  <a:lnTo>
                    <a:pt x="2845" y="1439"/>
                  </a:lnTo>
                  <a:lnTo>
                    <a:pt x="2835" y="1432"/>
                  </a:lnTo>
                  <a:lnTo>
                    <a:pt x="2823" y="1426"/>
                  </a:lnTo>
                  <a:lnTo>
                    <a:pt x="2812" y="1421"/>
                  </a:lnTo>
                  <a:lnTo>
                    <a:pt x="2800" y="1417"/>
                  </a:lnTo>
                  <a:lnTo>
                    <a:pt x="2788" y="1414"/>
                  </a:lnTo>
                  <a:lnTo>
                    <a:pt x="2776" y="1412"/>
                  </a:lnTo>
                  <a:lnTo>
                    <a:pt x="2766" y="1410"/>
                  </a:lnTo>
                  <a:lnTo>
                    <a:pt x="2751" y="1409"/>
                  </a:lnTo>
                  <a:lnTo>
                    <a:pt x="2745" y="1409"/>
                  </a:lnTo>
                  <a:lnTo>
                    <a:pt x="2745" y="1400"/>
                  </a:lnTo>
                  <a:lnTo>
                    <a:pt x="2745" y="1376"/>
                  </a:lnTo>
                  <a:lnTo>
                    <a:pt x="2746" y="1343"/>
                  </a:lnTo>
                  <a:lnTo>
                    <a:pt x="2746" y="1303"/>
                  </a:lnTo>
                  <a:lnTo>
                    <a:pt x="2747" y="1262"/>
                  </a:lnTo>
                  <a:lnTo>
                    <a:pt x="2748" y="1224"/>
                  </a:lnTo>
                  <a:lnTo>
                    <a:pt x="2749" y="1193"/>
                  </a:lnTo>
                  <a:lnTo>
                    <a:pt x="2750" y="1176"/>
                  </a:lnTo>
                  <a:lnTo>
                    <a:pt x="2751" y="1171"/>
                  </a:lnTo>
                  <a:lnTo>
                    <a:pt x="2751" y="1166"/>
                  </a:lnTo>
                  <a:lnTo>
                    <a:pt x="2750" y="1162"/>
                  </a:lnTo>
                  <a:lnTo>
                    <a:pt x="2748" y="1156"/>
                  </a:lnTo>
                  <a:lnTo>
                    <a:pt x="2744" y="1147"/>
                  </a:lnTo>
                  <a:lnTo>
                    <a:pt x="2736" y="1136"/>
                  </a:lnTo>
                  <a:lnTo>
                    <a:pt x="2727" y="1122"/>
                  </a:lnTo>
                  <a:lnTo>
                    <a:pt x="2719" y="1104"/>
                  </a:lnTo>
                  <a:lnTo>
                    <a:pt x="2714" y="1093"/>
                  </a:lnTo>
                  <a:lnTo>
                    <a:pt x="2710" y="1081"/>
                  </a:lnTo>
                  <a:lnTo>
                    <a:pt x="2706" y="1068"/>
                  </a:lnTo>
                  <a:lnTo>
                    <a:pt x="2701" y="1054"/>
                  </a:lnTo>
                  <a:lnTo>
                    <a:pt x="2699" y="1047"/>
                  </a:lnTo>
                  <a:lnTo>
                    <a:pt x="2698" y="1039"/>
                  </a:lnTo>
                  <a:lnTo>
                    <a:pt x="2698" y="1031"/>
                  </a:lnTo>
                  <a:lnTo>
                    <a:pt x="2698" y="1024"/>
                  </a:lnTo>
                  <a:lnTo>
                    <a:pt x="2699" y="1010"/>
                  </a:lnTo>
                  <a:lnTo>
                    <a:pt x="2703" y="995"/>
                  </a:lnTo>
                  <a:lnTo>
                    <a:pt x="2709" y="982"/>
                  </a:lnTo>
                  <a:lnTo>
                    <a:pt x="2715" y="969"/>
                  </a:lnTo>
                  <a:lnTo>
                    <a:pt x="2723" y="957"/>
                  </a:lnTo>
                  <a:lnTo>
                    <a:pt x="2732" y="946"/>
                  </a:lnTo>
                  <a:lnTo>
                    <a:pt x="2749" y="925"/>
                  </a:lnTo>
                  <a:lnTo>
                    <a:pt x="2768" y="906"/>
                  </a:lnTo>
                  <a:lnTo>
                    <a:pt x="2784" y="890"/>
                  </a:lnTo>
                  <a:lnTo>
                    <a:pt x="2795" y="876"/>
                  </a:lnTo>
                  <a:lnTo>
                    <a:pt x="2799" y="870"/>
                  </a:lnTo>
                  <a:lnTo>
                    <a:pt x="2805" y="866"/>
                  </a:lnTo>
                  <a:lnTo>
                    <a:pt x="2810" y="862"/>
                  </a:lnTo>
                  <a:lnTo>
                    <a:pt x="2815" y="858"/>
                  </a:lnTo>
                  <a:lnTo>
                    <a:pt x="2822" y="856"/>
                  </a:lnTo>
                  <a:lnTo>
                    <a:pt x="2827" y="855"/>
                  </a:lnTo>
                  <a:lnTo>
                    <a:pt x="2835" y="854"/>
                  </a:lnTo>
                  <a:lnTo>
                    <a:pt x="2842" y="853"/>
                  </a:lnTo>
                  <a:lnTo>
                    <a:pt x="2856" y="854"/>
                  </a:lnTo>
                  <a:lnTo>
                    <a:pt x="2871" y="855"/>
                  </a:lnTo>
                  <a:lnTo>
                    <a:pt x="2886" y="857"/>
                  </a:lnTo>
                  <a:lnTo>
                    <a:pt x="2900" y="859"/>
                  </a:lnTo>
                  <a:lnTo>
                    <a:pt x="2905" y="860"/>
                  </a:lnTo>
                  <a:lnTo>
                    <a:pt x="2908" y="863"/>
                  </a:lnTo>
                  <a:lnTo>
                    <a:pt x="2911" y="865"/>
                  </a:lnTo>
                  <a:lnTo>
                    <a:pt x="2916" y="868"/>
                  </a:lnTo>
                  <a:lnTo>
                    <a:pt x="2923" y="877"/>
                  </a:lnTo>
                  <a:lnTo>
                    <a:pt x="2931" y="888"/>
                  </a:lnTo>
                  <a:lnTo>
                    <a:pt x="2947" y="914"/>
                  </a:lnTo>
                  <a:lnTo>
                    <a:pt x="2963" y="943"/>
                  </a:lnTo>
                  <a:lnTo>
                    <a:pt x="2980" y="974"/>
                  </a:lnTo>
                  <a:lnTo>
                    <a:pt x="2995" y="1001"/>
                  </a:lnTo>
                  <a:lnTo>
                    <a:pt x="3003" y="1012"/>
                  </a:lnTo>
                  <a:lnTo>
                    <a:pt x="3009" y="1022"/>
                  </a:lnTo>
                  <a:lnTo>
                    <a:pt x="3016" y="1028"/>
                  </a:lnTo>
                  <a:lnTo>
                    <a:pt x="3022" y="1031"/>
                  </a:lnTo>
                  <a:lnTo>
                    <a:pt x="3029" y="1033"/>
                  </a:lnTo>
                  <a:lnTo>
                    <a:pt x="3035" y="1033"/>
                  </a:lnTo>
                  <a:lnTo>
                    <a:pt x="3043" y="1035"/>
                  </a:lnTo>
                  <a:lnTo>
                    <a:pt x="3049" y="1033"/>
                  </a:lnTo>
                  <a:lnTo>
                    <a:pt x="3065" y="1030"/>
                  </a:lnTo>
                  <a:lnTo>
                    <a:pt x="3080" y="1025"/>
                  </a:lnTo>
                  <a:lnTo>
                    <a:pt x="3111" y="1010"/>
                  </a:lnTo>
                  <a:lnTo>
                    <a:pt x="3145" y="993"/>
                  </a:lnTo>
                  <a:lnTo>
                    <a:pt x="3153" y="989"/>
                  </a:lnTo>
                  <a:lnTo>
                    <a:pt x="3160" y="987"/>
                  </a:lnTo>
                  <a:lnTo>
                    <a:pt x="3167" y="985"/>
                  </a:lnTo>
                  <a:lnTo>
                    <a:pt x="3173" y="982"/>
                  </a:lnTo>
                  <a:lnTo>
                    <a:pt x="3179" y="982"/>
                  </a:lnTo>
                  <a:lnTo>
                    <a:pt x="3185" y="982"/>
                  </a:lnTo>
                  <a:lnTo>
                    <a:pt x="3190" y="982"/>
                  </a:lnTo>
                  <a:lnTo>
                    <a:pt x="3195" y="983"/>
                  </a:lnTo>
                  <a:lnTo>
                    <a:pt x="3205" y="987"/>
                  </a:lnTo>
                  <a:lnTo>
                    <a:pt x="3214" y="992"/>
                  </a:lnTo>
                  <a:lnTo>
                    <a:pt x="3224" y="998"/>
                  </a:lnTo>
                  <a:lnTo>
                    <a:pt x="3233" y="1004"/>
                  </a:lnTo>
                  <a:lnTo>
                    <a:pt x="3241" y="1006"/>
                  </a:lnTo>
                  <a:lnTo>
                    <a:pt x="3253" y="1010"/>
                  </a:lnTo>
                  <a:lnTo>
                    <a:pt x="3268" y="1012"/>
                  </a:lnTo>
                  <a:lnTo>
                    <a:pt x="3287" y="1014"/>
                  </a:lnTo>
                  <a:lnTo>
                    <a:pt x="3330" y="1016"/>
                  </a:lnTo>
                  <a:lnTo>
                    <a:pt x="3380" y="1018"/>
                  </a:lnTo>
                  <a:lnTo>
                    <a:pt x="3430" y="1019"/>
                  </a:lnTo>
                  <a:lnTo>
                    <a:pt x="3476" y="1020"/>
                  </a:lnTo>
                  <a:lnTo>
                    <a:pt x="3514" y="1020"/>
                  </a:lnTo>
                  <a:lnTo>
                    <a:pt x="3539" y="1020"/>
                  </a:lnTo>
                  <a:lnTo>
                    <a:pt x="3555" y="1019"/>
                  </a:lnTo>
                  <a:lnTo>
                    <a:pt x="3571" y="1016"/>
                  </a:lnTo>
                  <a:lnTo>
                    <a:pt x="3585" y="1012"/>
                  </a:lnTo>
                  <a:lnTo>
                    <a:pt x="3599" y="1006"/>
                  </a:lnTo>
                  <a:lnTo>
                    <a:pt x="3613" y="1002"/>
                  </a:lnTo>
                  <a:lnTo>
                    <a:pt x="3627" y="998"/>
                  </a:lnTo>
                  <a:lnTo>
                    <a:pt x="3641" y="994"/>
                  </a:lnTo>
                  <a:lnTo>
                    <a:pt x="3656" y="993"/>
                  </a:lnTo>
                  <a:lnTo>
                    <a:pt x="3664" y="994"/>
                  </a:lnTo>
                  <a:lnTo>
                    <a:pt x="3674" y="998"/>
                  </a:lnTo>
                  <a:lnTo>
                    <a:pt x="3686" y="1003"/>
                  </a:lnTo>
                  <a:lnTo>
                    <a:pt x="3699" y="1011"/>
                  </a:lnTo>
                  <a:lnTo>
                    <a:pt x="3728" y="1029"/>
                  </a:lnTo>
                  <a:lnTo>
                    <a:pt x="3759" y="1051"/>
                  </a:lnTo>
                  <a:lnTo>
                    <a:pt x="3787" y="1073"/>
                  </a:lnTo>
                  <a:lnTo>
                    <a:pt x="3811" y="1091"/>
                  </a:lnTo>
                  <a:lnTo>
                    <a:pt x="3826" y="1104"/>
                  </a:lnTo>
                  <a:lnTo>
                    <a:pt x="3833" y="1110"/>
                  </a:lnTo>
                  <a:lnTo>
                    <a:pt x="3845" y="1110"/>
                  </a:lnTo>
                  <a:lnTo>
                    <a:pt x="3874" y="1112"/>
                  </a:lnTo>
                  <a:lnTo>
                    <a:pt x="3892" y="1113"/>
                  </a:lnTo>
                  <a:lnTo>
                    <a:pt x="3910" y="1116"/>
                  </a:lnTo>
                  <a:lnTo>
                    <a:pt x="3928" y="1121"/>
                  </a:lnTo>
                  <a:lnTo>
                    <a:pt x="3944" y="1126"/>
                  </a:lnTo>
                  <a:lnTo>
                    <a:pt x="3952" y="1130"/>
                  </a:lnTo>
                  <a:lnTo>
                    <a:pt x="3959" y="1136"/>
                  </a:lnTo>
                  <a:lnTo>
                    <a:pt x="3967" y="1143"/>
                  </a:lnTo>
                  <a:lnTo>
                    <a:pt x="3974" y="1152"/>
                  </a:lnTo>
                  <a:lnTo>
                    <a:pt x="3990" y="1172"/>
                  </a:lnTo>
                  <a:lnTo>
                    <a:pt x="4006" y="1193"/>
                  </a:lnTo>
                  <a:lnTo>
                    <a:pt x="4022" y="1215"/>
                  </a:lnTo>
                  <a:lnTo>
                    <a:pt x="4039" y="1234"/>
                  </a:lnTo>
                  <a:lnTo>
                    <a:pt x="4046" y="1241"/>
                  </a:lnTo>
                  <a:lnTo>
                    <a:pt x="4055" y="1247"/>
                  </a:lnTo>
                  <a:lnTo>
                    <a:pt x="4064" y="1251"/>
                  </a:lnTo>
                  <a:lnTo>
                    <a:pt x="4071" y="1253"/>
                  </a:lnTo>
                  <a:lnTo>
                    <a:pt x="4076" y="1253"/>
                  </a:lnTo>
                  <a:lnTo>
                    <a:pt x="4080" y="1253"/>
                  </a:lnTo>
                  <a:lnTo>
                    <a:pt x="4085" y="1251"/>
                  </a:lnTo>
                  <a:lnTo>
                    <a:pt x="4090" y="1249"/>
                  </a:lnTo>
                  <a:lnTo>
                    <a:pt x="4101" y="1242"/>
                  </a:lnTo>
                  <a:lnTo>
                    <a:pt x="4112" y="1234"/>
                  </a:lnTo>
                  <a:lnTo>
                    <a:pt x="4136" y="1212"/>
                  </a:lnTo>
                  <a:lnTo>
                    <a:pt x="4162" y="1185"/>
                  </a:lnTo>
                  <a:lnTo>
                    <a:pt x="4187" y="1158"/>
                  </a:lnTo>
                  <a:lnTo>
                    <a:pt x="4212" y="1133"/>
                  </a:lnTo>
                  <a:lnTo>
                    <a:pt x="4224" y="1123"/>
                  </a:lnTo>
                  <a:lnTo>
                    <a:pt x="4235" y="1114"/>
                  </a:lnTo>
                  <a:lnTo>
                    <a:pt x="4245" y="1107"/>
                  </a:lnTo>
                  <a:lnTo>
                    <a:pt x="4255" y="1104"/>
                  </a:lnTo>
                  <a:lnTo>
                    <a:pt x="4260" y="1103"/>
                  </a:lnTo>
                  <a:lnTo>
                    <a:pt x="4265" y="1103"/>
                  </a:lnTo>
                  <a:lnTo>
                    <a:pt x="4269" y="1104"/>
                  </a:lnTo>
                  <a:lnTo>
                    <a:pt x="4275" y="1105"/>
                  </a:lnTo>
                  <a:lnTo>
                    <a:pt x="4286" y="1110"/>
                  </a:lnTo>
                  <a:lnTo>
                    <a:pt x="4297" y="1115"/>
                  </a:lnTo>
                  <a:lnTo>
                    <a:pt x="4307" y="1124"/>
                  </a:lnTo>
                  <a:lnTo>
                    <a:pt x="4319" y="1133"/>
                  </a:lnTo>
                  <a:lnTo>
                    <a:pt x="4329" y="1142"/>
                  </a:lnTo>
                  <a:lnTo>
                    <a:pt x="4340" y="1152"/>
                  </a:lnTo>
                  <a:lnTo>
                    <a:pt x="4374" y="1191"/>
                  </a:lnTo>
                  <a:lnTo>
                    <a:pt x="4388" y="1209"/>
                  </a:lnTo>
                  <a:lnTo>
                    <a:pt x="4391" y="1210"/>
                  </a:lnTo>
                  <a:lnTo>
                    <a:pt x="4400" y="1212"/>
                  </a:lnTo>
                  <a:lnTo>
                    <a:pt x="4414" y="1215"/>
                  </a:lnTo>
                  <a:lnTo>
                    <a:pt x="4434" y="1220"/>
                  </a:lnTo>
                  <a:lnTo>
                    <a:pt x="4458" y="1225"/>
                  </a:lnTo>
                  <a:lnTo>
                    <a:pt x="4486" y="1230"/>
                  </a:lnTo>
                  <a:lnTo>
                    <a:pt x="4519" y="1236"/>
                  </a:lnTo>
                  <a:lnTo>
                    <a:pt x="4554" y="1242"/>
                  </a:lnTo>
                  <a:lnTo>
                    <a:pt x="4563" y="1245"/>
                  </a:lnTo>
                  <a:lnTo>
                    <a:pt x="4572" y="1247"/>
                  </a:lnTo>
                  <a:lnTo>
                    <a:pt x="4580" y="1250"/>
                  </a:lnTo>
                  <a:lnTo>
                    <a:pt x="4587" y="1254"/>
                  </a:lnTo>
                  <a:lnTo>
                    <a:pt x="4594" y="1259"/>
                  </a:lnTo>
                  <a:lnTo>
                    <a:pt x="4600" y="1263"/>
                  </a:lnTo>
                  <a:lnTo>
                    <a:pt x="4606" y="1269"/>
                  </a:lnTo>
                  <a:lnTo>
                    <a:pt x="4611" y="1275"/>
                  </a:lnTo>
                  <a:lnTo>
                    <a:pt x="4621" y="1287"/>
                  </a:lnTo>
                  <a:lnTo>
                    <a:pt x="4628" y="1301"/>
                  </a:lnTo>
                  <a:lnTo>
                    <a:pt x="4634" y="1315"/>
                  </a:lnTo>
                  <a:lnTo>
                    <a:pt x="4639" y="1329"/>
                  </a:lnTo>
                  <a:lnTo>
                    <a:pt x="4643" y="1344"/>
                  </a:lnTo>
                  <a:lnTo>
                    <a:pt x="4646" y="1357"/>
                  </a:lnTo>
                  <a:lnTo>
                    <a:pt x="4647" y="1370"/>
                  </a:lnTo>
                  <a:lnTo>
                    <a:pt x="4648" y="1381"/>
                  </a:lnTo>
                  <a:lnTo>
                    <a:pt x="4649" y="1397"/>
                  </a:lnTo>
                  <a:lnTo>
                    <a:pt x="4649" y="1403"/>
                  </a:lnTo>
                  <a:lnTo>
                    <a:pt x="4661" y="1403"/>
                  </a:lnTo>
                  <a:lnTo>
                    <a:pt x="4694" y="1402"/>
                  </a:lnTo>
                  <a:lnTo>
                    <a:pt x="4745" y="1401"/>
                  </a:lnTo>
                  <a:lnTo>
                    <a:pt x="4810" y="1398"/>
                  </a:lnTo>
                  <a:lnTo>
                    <a:pt x="4840" y="1397"/>
                  </a:lnTo>
                  <a:lnTo>
                    <a:pt x="4860" y="1398"/>
                  </a:lnTo>
                  <a:lnTo>
                    <a:pt x="4868" y="1399"/>
                  </a:lnTo>
                  <a:lnTo>
                    <a:pt x="4874" y="1401"/>
                  </a:lnTo>
                  <a:lnTo>
                    <a:pt x="4880" y="1403"/>
                  </a:lnTo>
                  <a:lnTo>
                    <a:pt x="4885" y="1407"/>
                  </a:lnTo>
                  <a:lnTo>
                    <a:pt x="4895" y="1413"/>
                  </a:lnTo>
                  <a:lnTo>
                    <a:pt x="4907" y="1423"/>
                  </a:lnTo>
                  <a:lnTo>
                    <a:pt x="4925" y="1434"/>
                  </a:lnTo>
                  <a:lnTo>
                    <a:pt x="4948" y="1448"/>
                  </a:lnTo>
                  <a:lnTo>
                    <a:pt x="4956" y="1452"/>
                  </a:lnTo>
                  <a:lnTo>
                    <a:pt x="4963" y="1458"/>
                  </a:lnTo>
                  <a:lnTo>
                    <a:pt x="4969" y="1463"/>
                  </a:lnTo>
                  <a:lnTo>
                    <a:pt x="4975" y="1471"/>
                  </a:lnTo>
                  <a:lnTo>
                    <a:pt x="4980" y="1479"/>
                  </a:lnTo>
                  <a:lnTo>
                    <a:pt x="4985" y="1487"/>
                  </a:lnTo>
                  <a:lnTo>
                    <a:pt x="4990" y="1497"/>
                  </a:lnTo>
                  <a:lnTo>
                    <a:pt x="4994" y="1508"/>
                  </a:lnTo>
                  <a:lnTo>
                    <a:pt x="5002" y="1530"/>
                  </a:lnTo>
                  <a:lnTo>
                    <a:pt x="5008" y="1555"/>
                  </a:lnTo>
                  <a:lnTo>
                    <a:pt x="5015" y="1580"/>
                  </a:lnTo>
                  <a:lnTo>
                    <a:pt x="5019" y="1606"/>
                  </a:lnTo>
                  <a:lnTo>
                    <a:pt x="5022" y="1633"/>
                  </a:lnTo>
                  <a:lnTo>
                    <a:pt x="5025" y="1659"/>
                  </a:lnTo>
                  <a:lnTo>
                    <a:pt x="5027" y="1684"/>
                  </a:lnTo>
                  <a:lnTo>
                    <a:pt x="5028" y="1708"/>
                  </a:lnTo>
                  <a:lnTo>
                    <a:pt x="5028" y="1751"/>
                  </a:lnTo>
                  <a:lnTo>
                    <a:pt x="5027" y="1781"/>
                  </a:lnTo>
                  <a:lnTo>
                    <a:pt x="5026" y="1792"/>
                  </a:lnTo>
                  <a:lnTo>
                    <a:pt x="5026" y="1801"/>
                  </a:lnTo>
                  <a:lnTo>
                    <a:pt x="5026" y="1808"/>
                  </a:lnTo>
                  <a:lnTo>
                    <a:pt x="5028" y="1816"/>
                  </a:lnTo>
                  <a:lnTo>
                    <a:pt x="5029" y="1821"/>
                  </a:lnTo>
                  <a:lnTo>
                    <a:pt x="5032" y="1826"/>
                  </a:lnTo>
                  <a:lnTo>
                    <a:pt x="5036" y="1829"/>
                  </a:lnTo>
                  <a:lnTo>
                    <a:pt x="5040" y="1832"/>
                  </a:lnTo>
                  <a:lnTo>
                    <a:pt x="5044" y="1834"/>
                  </a:lnTo>
                  <a:lnTo>
                    <a:pt x="5050" y="1837"/>
                  </a:lnTo>
                  <a:lnTo>
                    <a:pt x="5056" y="1838"/>
                  </a:lnTo>
                  <a:lnTo>
                    <a:pt x="5063" y="1839"/>
                  </a:lnTo>
                  <a:lnTo>
                    <a:pt x="5079" y="1840"/>
                  </a:lnTo>
                  <a:lnTo>
                    <a:pt x="5099" y="1842"/>
                  </a:lnTo>
                  <a:lnTo>
                    <a:pt x="5114" y="1843"/>
                  </a:lnTo>
                  <a:lnTo>
                    <a:pt x="5128" y="1843"/>
                  </a:lnTo>
                  <a:lnTo>
                    <a:pt x="5116" y="1867"/>
                  </a:lnTo>
                  <a:lnTo>
                    <a:pt x="5104" y="1888"/>
                  </a:lnTo>
                  <a:lnTo>
                    <a:pt x="5099" y="1896"/>
                  </a:lnTo>
                  <a:lnTo>
                    <a:pt x="5093" y="1904"/>
                  </a:lnTo>
                  <a:lnTo>
                    <a:pt x="5088" y="1910"/>
                  </a:lnTo>
                  <a:lnTo>
                    <a:pt x="5082" y="1914"/>
                  </a:lnTo>
                  <a:lnTo>
                    <a:pt x="5059" y="1928"/>
                  </a:lnTo>
                  <a:lnTo>
                    <a:pt x="5027" y="1951"/>
                  </a:lnTo>
                  <a:lnTo>
                    <a:pt x="4987" y="1977"/>
                  </a:lnTo>
                  <a:lnTo>
                    <a:pt x="4941" y="2005"/>
                  </a:lnTo>
                  <a:lnTo>
                    <a:pt x="4918" y="2019"/>
                  </a:lnTo>
                  <a:lnTo>
                    <a:pt x="4895" y="2032"/>
                  </a:lnTo>
                  <a:lnTo>
                    <a:pt x="4872" y="2044"/>
                  </a:lnTo>
                  <a:lnTo>
                    <a:pt x="4852" y="2054"/>
                  </a:lnTo>
                  <a:lnTo>
                    <a:pt x="4831" y="2063"/>
                  </a:lnTo>
                  <a:lnTo>
                    <a:pt x="4812" y="2068"/>
                  </a:lnTo>
                  <a:lnTo>
                    <a:pt x="4804" y="2071"/>
                  </a:lnTo>
                  <a:lnTo>
                    <a:pt x="4796" y="2072"/>
                  </a:lnTo>
                  <a:lnTo>
                    <a:pt x="4788" y="2073"/>
                  </a:lnTo>
                  <a:lnTo>
                    <a:pt x="4782" y="2073"/>
                  </a:lnTo>
                  <a:lnTo>
                    <a:pt x="4770" y="2072"/>
                  </a:lnTo>
                  <a:lnTo>
                    <a:pt x="4757" y="2071"/>
                  </a:lnTo>
                  <a:lnTo>
                    <a:pt x="4744" y="2072"/>
                  </a:lnTo>
                  <a:lnTo>
                    <a:pt x="4731" y="2074"/>
                  </a:lnTo>
                  <a:lnTo>
                    <a:pt x="4718" y="2076"/>
                  </a:lnTo>
                  <a:lnTo>
                    <a:pt x="4706" y="2079"/>
                  </a:lnTo>
                  <a:lnTo>
                    <a:pt x="4693" y="2083"/>
                  </a:lnTo>
                  <a:lnTo>
                    <a:pt x="4680" y="2087"/>
                  </a:lnTo>
                  <a:lnTo>
                    <a:pt x="4668" y="2092"/>
                  </a:lnTo>
                  <a:lnTo>
                    <a:pt x="4656" y="2098"/>
                  </a:lnTo>
                  <a:lnTo>
                    <a:pt x="4644" y="2103"/>
                  </a:lnTo>
                  <a:lnTo>
                    <a:pt x="4632" y="2110"/>
                  </a:lnTo>
                  <a:lnTo>
                    <a:pt x="4610" y="2124"/>
                  </a:lnTo>
                  <a:lnTo>
                    <a:pt x="4590" y="2139"/>
                  </a:lnTo>
                  <a:lnTo>
                    <a:pt x="4582" y="2147"/>
                  </a:lnTo>
                  <a:lnTo>
                    <a:pt x="4573" y="2157"/>
                  </a:lnTo>
                  <a:lnTo>
                    <a:pt x="4565" y="2166"/>
                  </a:lnTo>
                  <a:lnTo>
                    <a:pt x="4559" y="2176"/>
                  </a:lnTo>
                  <a:lnTo>
                    <a:pt x="4546" y="2196"/>
                  </a:lnTo>
                  <a:lnTo>
                    <a:pt x="4534" y="2215"/>
                  </a:lnTo>
                  <a:lnTo>
                    <a:pt x="4527" y="2224"/>
                  </a:lnTo>
                  <a:lnTo>
                    <a:pt x="4522" y="2232"/>
                  </a:lnTo>
                  <a:lnTo>
                    <a:pt x="4516" y="2238"/>
                  </a:lnTo>
                  <a:lnTo>
                    <a:pt x="4510" y="2244"/>
                  </a:lnTo>
                  <a:lnTo>
                    <a:pt x="4503" y="2247"/>
                  </a:lnTo>
                  <a:lnTo>
                    <a:pt x="4497" y="2249"/>
                  </a:lnTo>
                  <a:lnTo>
                    <a:pt x="4490" y="2249"/>
                  </a:lnTo>
                  <a:lnTo>
                    <a:pt x="4483" y="2247"/>
                  </a:lnTo>
                  <a:lnTo>
                    <a:pt x="4467" y="2240"/>
                  </a:lnTo>
                  <a:lnTo>
                    <a:pt x="4451" y="2233"/>
                  </a:lnTo>
                  <a:lnTo>
                    <a:pt x="4435" y="2224"/>
                  </a:lnTo>
                  <a:lnTo>
                    <a:pt x="4417" y="2216"/>
                  </a:lnTo>
                  <a:lnTo>
                    <a:pt x="4406" y="2212"/>
                  </a:lnTo>
                  <a:lnTo>
                    <a:pt x="4396" y="2209"/>
                  </a:lnTo>
                  <a:lnTo>
                    <a:pt x="4384" y="2206"/>
                  </a:lnTo>
                  <a:lnTo>
                    <a:pt x="4372" y="2202"/>
                  </a:lnTo>
                  <a:lnTo>
                    <a:pt x="4358" y="2200"/>
                  </a:lnTo>
                  <a:lnTo>
                    <a:pt x="4342" y="2199"/>
                  </a:lnTo>
                  <a:lnTo>
                    <a:pt x="4326" y="2198"/>
                  </a:lnTo>
                  <a:lnTo>
                    <a:pt x="4307" y="2197"/>
                  </a:lnTo>
                  <a:lnTo>
                    <a:pt x="4269" y="2198"/>
                  </a:lnTo>
                  <a:lnTo>
                    <a:pt x="4230" y="2199"/>
                  </a:lnTo>
                  <a:lnTo>
                    <a:pt x="4192" y="2200"/>
                  </a:lnTo>
                  <a:lnTo>
                    <a:pt x="4157" y="2201"/>
                  </a:lnTo>
                  <a:lnTo>
                    <a:pt x="4128" y="2203"/>
                  </a:lnTo>
                  <a:lnTo>
                    <a:pt x="4104" y="2204"/>
                  </a:lnTo>
                  <a:lnTo>
                    <a:pt x="4089" y="2206"/>
                  </a:lnTo>
                  <a:lnTo>
                    <a:pt x="4083" y="2206"/>
                  </a:lnTo>
                  <a:lnTo>
                    <a:pt x="4087" y="2214"/>
                  </a:lnTo>
                  <a:lnTo>
                    <a:pt x="4096" y="2234"/>
                  </a:lnTo>
                  <a:lnTo>
                    <a:pt x="4104" y="2246"/>
                  </a:lnTo>
                  <a:lnTo>
                    <a:pt x="4115" y="2258"/>
                  </a:lnTo>
                  <a:lnTo>
                    <a:pt x="4120" y="2264"/>
                  </a:lnTo>
                  <a:lnTo>
                    <a:pt x="4127" y="2270"/>
                  </a:lnTo>
                  <a:lnTo>
                    <a:pt x="4133" y="2275"/>
                  </a:lnTo>
                  <a:lnTo>
                    <a:pt x="4141" y="2281"/>
                  </a:lnTo>
                  <a:lnTo>
                    <a:pt x="4161" y="2294"/>
                  </a:lnTo>
                  <a:lnTo>
                    <a:pt x="4186" y="2314"/>
                  </a:lnTo>
                  <a:lnTo>
                    <a:pt x="4215" y="2339"/>
                  </a:lnTo>
                  <a:lnTo>
                    <a:pt x="4244" y="2364"/>
                  </a:lnTo>
                  <a:lnTo>
                    <a:pt x="4272" y="2389"/>
                  </a:lnTo>
                  <a:lnTo>
                    <a:pt x="4294" y="2410"/>
                  </a:lnTo>
                  <a:lnTo>
                    <a:pt x="4310" y="2425"/>
                  </a:lnTo>
                  <a:lnTo>
                    <a:pt x="4316" y="2431"/>
                  </a:lnTo>
                  <a:lnTo>
                    <a:pt x="4316" y="2437"/>
                  </a:lnTo>
                  <a:lnTo>
                    <a:pt x="4315" y="2456"/>
                  </a:lnTo>
                  <a:lnTo>
                    <a:pt x="4312" y="2469"/>
                  </a:lnTo>
                  <a:lnTo>
                    <a:pt x="4305" y="2483"/>
                  </a:lnTo>
                  <a:lnTo>
                    <a:pt x="4301" y="2491"/>
                  </a:lnTo>
                  <a:lnTo>
                    <a:pt x="4295" y="2498"/>
                  </a:lnTo>
                  <a:lnTo>
                    <a:pt x="4290" y="2506"/>
                  </a:lnTo>
                  <a:lnTo>
                    <a:pt x="4282" y="2514"/>
                  </a:lnTo>
                  <a:lnTo>
                    <a:pt x="4244" y="2552"/>
                  </a:lnTo>
                  <a:lnTo>
                    <a:pt x="4201" y="2596"/>
                  </a:lnTo>
                  <a:lnTo>
                    <a:pt x="4164" y="2632"/>
                  </a:lnTo>
                  <a:lnTo>
                    <a:pt x="4150" y="2646"/>
                  </a:lnTo>
                  <a:lnTo>
                    <a:pt x="4132" y="2670"/>
                  </a:lnTo>
                  <a:lnTo>
                    <a:pt x="4090" y="2722"/>
                  </a:lnTo>
                  <a:lnTo>
                    <a:pt x="4065" y="2752"/>
                  </a:lnTo>
                  <a:lnTo>
                    <a:pt x="4041" y="2777"/>
                  </a:lnTo>
                  <a:lnTo>
                    <a:pt x="4029" y="2788"/>
                  </a:lnTo>
                  <a:lnTo>
                    <a:pt x="4018" y="2795"/>
                  </a:lnTo>
                  <a:lnTo>
                    <a:pt x="4008" y="2802"/>
                  </a:lnTo>
                  <a:lnTo>
                    <a:pt x="3999" y="2805"/>
                  </a:lnTo>
                  <a:lnTo>
                    <a:pt x="3992" y="2806"/>
                  </a:lnTo>
                  <a:lnTo>
                    <a:pt x="3983" y="2805"/>
                  </a:lnTo>
                  <a:lnTo>
                    <a:pt x="3973" y="2804"/>
                  </a:lnTo>
                  <a:lnTo>
                    <a:pt x="3965" y="2803"/>
                  </a:lnTo>
                  <a:lnTo>
                    <a:pt x="3945" y="2798"/>
                  </a:lnTo>
                  <a:lnTo>
                    <a:pt x="3924" y="2792"/>
                  </a:lnTo>
                  <a:lnTo>
                    <a:pt x="3915" y="2790"/>
                  </a:lnTo>
                  <a:lnTo>
                    <a:pt x="3905" y="2789"/>
                  </a:lnTo>
                  <a:lnTo>
                    <a:pt x="3894" y="2788"/>
                  </a:lnTo>
                  <a:lnTo>
                    <a:pt x="3885" y="2789"/>
                  </a:lnTo>
                  <a:lnTo>
                    <a:pt x="3875" y="2790"/>
                  </a:lnTo>
                  <a:lnTo>
                    <a:pt x="3867" y="2793"/>
                  </a:lnTo>
                  <a:lnTo>
                    <a:pt x="3858" y="2799"/>
                  </a:lnTo>
                  <a:lnTo>
                    <a:pt x="3849" y="2805"/>
                  </a:lnTo>
                  <a:lnTo>
                    <a:pt x="3839" y="2817"/>
                  </a:lnTo>
                  <a:lnTo>
                    <a:pt x="3824" y="2837"/>
                  </a:lnTo>
                  <a:lnTo>
                    <a:pt x="3805" y="2864"/>
                  </a:lnTo>
                  <a:lnTo>
                    <a:pt x="3783" y="2895"/>
                  </a:lnTo>
                  <a:lnTo>
                    <a:pt x="3732" y="2971"/>
                  </a:lnTo>
                  <a:lnTo>
                    <a:pt x="3676" y="3053"/>
                  </a:lnTo>
                  <a:lnTo>
                    <a:pt x="3623" y="3135"/>
                  </a:lnTo>
                  <a:lnTo>
                    <a:pt x="3577" y="3205"/>
                  </a:lnTo>
                  <a:lnTo>
                    <a:pt x="3546" y="3252"/>
                  </a:lnTo>
                  <a:lnTo>
                    <a:pt x="3534" y="3271"/>
                  </a:lnTo>
                  <a:lnTo>
                    <a:pt x="3541" y="3271"/>
                  </a:lnTo>
                  <a:lnTo>
                    <a:pt x="3562" y="327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1275"/>
            <p:cNvSpPr>
              <a:spLocks noChangeAspect="1"/>
            </p:cNvSpPr>
            <p:nvPr/>
          </p:nvSpPr>
          <p:spPr bwMode="auto">
            <a:xfrm>
              <a:off x="4288" y="1956"/>
              <a:ext cx="680" cy="471"/>
            </a:xfrm>
            <a:custGeom>
              <a:avLst/>
              <a:gdLst>
                <a:gd name="T0" fmla="*/ 0 w 5128"/>
                <a:gd name="T1" fmla="*/ 0 h 3350"/>
                <a:gd name="T2" fmla="*/ 0 w 5128"/>
                <a:gd name="T3" fmla="*/ 0 h 3350"/>
                <a:gd name="T4" fmla="*/ 0 w 5128"/>
                <a:gd name="T5" fmla="*/ 0 h 3350"/>
                <a:gd name="T6" fmla="*/ 0 w 5128"/>
                <a:gd name="T7" fmla="*/ 0 h 3350"/>
                <a:gd name="T8" fmla="*/ 0 w 5128"/>
                <a:gd name="T9" fmla="*/ 0 h 3350"/>
                <a:gd name="T10" fmla="*/ 0 w 5128"/>
                <a:gd name="T11" fmla="*/ 0 h 3350"/>
                <a:gd name="T12" fmla="*/ 0 w 5128"/>
                <a:gd name="T13" fmla="*/ 0 h 3350"/>
                <a:gd name="T14" fmla="*/ 0 w 5128"/>
                <a:gd name="T15" fmla="*/ 0 h 3350"/>
                <a:gd name="T16" fmla="*/ 0 w 5128"/>
                <a:gd name="T17" fmla="*/ 0 h 3350"/>
                <a:gd name="T18" fmla="*/ 0 w 5128"/>
                <a:gd name="T19" fmla="*/ 0 h 3350"/>
                <a:gd name="T20" fmla="*/ 0 w 5128"/>
                <a:gd name="T21" fmla="*/ 0 h 3350"/>
                <a:gd name="T22" fmla="*/ 0 w 5128"/>
                <a:gd name="T23" fmla="*/ 0 h 3350"/>
                <a:gd name="T24" fmla="*/ 0 w 5128"/>
                <a:gd name="T25" fmla="*/ 0 h 3350"/>
                <a:gd name="T26" fmla="*/ 0 w 5128"/>
                <a:gd name="T27" fmla="*/ 0 h 3350"/>
                <a:gd name="T28" fmla="*/ 0 w 5128"/>
                <a:gd name="T29" fmla="*/ 0 h 3350"/>
                <a:gd name="T30" fmla="*/ 0 w 5128"/>
                <a:gd name="T31" fmla="*/ 0 h 3350"/>
                <a:gd name="T32" fmla="*/ 0 w 5128"/>
                <a:gd name="T33" fmla="*/ 0 h 3350"/>
                <a:gd name="T34" fmla="*/ 0 w 5128"/>
                <a:gd name="T35" fmla="*/ 0 h 3350"/>
                <a:gd name="T36" fmla="*/ 0 w 5128"/>
                <a:gd name="T37" fmla="*/ 0 h 3350"/>
                <a:gd name="T38" fmla="*/ 0 w 5128"/>
                <a:gd name="T39" fmla="*/ 0 h 3350"/>
                <a:gd name="T40" fmla="*/ 0 w 5128"/>
                <a:gd name="T41" fmla="*/ 0 h 3350"/>
                <a:gd name="T42" fmla="*/ 0 w 5128"/>
                <a:gd name="T43" fmla="*/ 0 h 3350"/>
                <a:gd name="T44" fmla="*/ 0 w 5128"/>
                <a:gd name="T45" fmla="*/ 0 h 3350"/>
                <a:gd name="T46" fmla="*/ 0 w 5128"/>
                <a:gd name="T47" fmla="*/ 0 h 3350"/>
                <a:gd name="T48" fmla="*/ 0 w 5128"/>
                <a:gd name="T49" fmla="*/ 0 h 3350"/>
                <a:gd name="T50" fmla="*/ 0 w 5128"/>
                <a:gd name="T51" fmla="*/ 0 h 3350"/>
                <a:gd name="T52" fmla="*/ 0 w 5128"/>
                <a:gd name="T53" fmla="*/ 0 h 3350"/>
                <a:gd name="T54" fmla="*/ 0 w 5128"/>
                <a:gd name="T55" fmla="*/ 0 h 3350"/>
                <a:gd name="T56" fmla="*/ 0 w 5128"/>
                <a:gd name="T57" fmla="*/ 0 h 3350"/>
                <a:gd name="T58" fmla="*/ 0 w 5128"/>
                <a:gd name="T59" fmla="*/ 0 h 3350"/>
                <a:gd name="T60" fmla="*/ 0 w 5128"/>
                <a:gd name="T61" fmla="*/ 0 h 3350"/>
                <a:gd name="T62" fmla="*/ 0 w 5128"/>
                <a:gd name="T63" fmla="*/ 0 h 3350"/>
                <a:gd name="T64" fmla="*/ 0 w 5128"/>
                <a:gd name="T65" fmla="*/ 0 h 3350"/>
                <a:gd name="T66" fmla="*/ 0 w 5128"/>
                <a:gd name="T67" fmla="*/ 0 h 3350"/>
                <a:gd name="T68" fmla="*/ 0 w 5128"/>
                <a:gd name="T69" fmla="*/ 0 h 3350"/>
                <a:gd name="T70" fmla="*/ 0 w 5128"/>
                <a:gd name="T71" fmla="*/ 0 h 3350"/>
                <a:gd name="T72" fmla="*/ 0 w 5128"/>
                <a:gd name="T73" fmla="*/ 0 h 3350"/>
                <a:gd name="T74" fmla="*/ 0 w 5128"/>
                <a:gd name="T75" fmla="*/ 0 h 3350"/>
                <a:gd name="T76" fmla="*/ 0 w 5128"/>
                <a:gd name="T77" fmla="*/ 0 h 3350"/>
                <a:gd name="T78" fmla="*/ 0 w 5128"/>
                <a:gd name="T79" fmla="*/ 0 h 3350"/>
                <a:gd name="T80" fmla="*/ 0 w 5128"/>
                <a:gd name="T81" fmla="*/ 0 h 3350"/>
                <a:gd name="T82" fmla="*/ 0 w 5128"/>
                <a:gd name="T83" fmla="*/ 0 h 3350"/>
                <a:gd name="T84" fmla="*/ 0 w 5128"/>
                <a:gd name="T85" fmla="*/ 0 h 3350"/>
                <a:gd name="T86" fmla="*/ 0 w 5128"/>
                <a:gd name="T87" fmla="*/ 0 h 3350"/>
                <a:gd name="T88" fmla="*/ 0 w 5128"/>
                <a:gd name="T89" fmla="*/ 0 h 3350"/>
                <a:gd name="T90" fmla="*/ 0 w 5128"/>
                <a:gd name="T91" fmla="*/ 0 h 3350"/>
                <a:gd name="T92" fmla="*/ 0 w 5128"/>
                <a:gd name="T93" fmla="*/ 0 h 3350"/>
                <a:gd name="T94" fmla="*/ 0 w 5128"/>
                <a:gd name="T95" fmla="*/ 0 h 3350"/>
                <a:gd name="T96" fmla="*/ 0 w 5128"/>
                <a:gd name="T97" fmla="*/ 0 h 3350"/>
                <a:gd name="T98" fmla="*/ 0 w 5128"/>
                <a:gd name="T99" fmla="*/ 0 h 3350"/>
                <a:gd name="T100" fmla="*/ 0 w 5128"/>
                <a:gd name="T101" fmla="*/ 0 h 3350"/>
                <a:gd name="T102" fmla="*/ 0 w 5128"/>
                <a:gd name="T103" fmla="*/ 0 h 3350"/>
                <a:gd name="T104" fmla="*/ 0 w 5128"/>
                <a:gd name="T105" fmla="*/ 0 h 3350"/>
                <a:gd name="T106" fmla="*/ 0 w 5128"/>
                <a:gd name="T107" fmla="*/ 0 h 3350"/>
                <a:gd name="T108" fmla="*/ 0 w 5128"/>
                <a:gd name="T109" fmla="*/ 0 h 3350"/>
                <a:gd name="T110" fmla="*/ 0 w 5128"/>
                <a:gd name="T111" fmla="*/ 0 h 3350"/>
                <a:gd name="T112" fmla="*/ 0 w 5128"/>
                <a:gd name="T113" fmla="*/ 0 h 3350"/>
                <a:gd name="T114" fmla="*/ 0 w 5128"/>
                <a:gd name="T115" fmla="*/ 0 h 3350"/>
                <a:gd name="T116" fmla="*/ 0 w 5128"/>
                <a:gd name="T117" fmla="*/ 0 h 3350"/>
                <a:gd name="T118" fmla="*/ 0 w 5128"/>
                <a:gd name="T119" fmla="*/ 0 h 3350"/>
                <a:gd name="T120" fmla="*/ 0 w 5128"/>
                <a:gd name="T121" fmla="*/ 0 h 3350"/>
                <a:gd name="T122" fmla="*/ 0 w 5128"/>
                <a:gd name="T123" fmla="*/ 0 h 3350"/>
                <a:gd name="T124" fmla="*/ 0 w 5128"/>
                <a:gd name="T125" fmla="*/ 0 h 33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28"/>
                <a:gd name="T190" fmla="*/ 0 h 3350"/>
                <a:gd name="T191" fmla="*/ 5128 w 5128"/>
                <a:gd name="T192" fmla="*/ 3350 h 33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28" h="3350">
                  <a:moveTo>
                    <a:pt x="3562" y="3270"/>
                  </a:moveTo>
                  <a:lnTo>
                    <a:pt x="3540" y="3279"/>
                  </a:lnTo>
                  <a:lnTo>
                    <a:pt x="3529" y="3282"/>
                  </a:lnTo>
                  <a:lnTo>
                    <a:pt x="3523" y="3281"/>
                  </a:lnTo>
                  <a:lnTo>
                    <a:pt x="3515" y="3279"/>
                  </a:lnTo>
                  <a:lnTo>
                    <a:pt x="3509" y="3275"/>
                  </a:lnTo>
                  <a:lnTo>
                    <a:pt x="3501" y="3271"/>
                  </a:lnTo>
                  <a:lnTo>
                    <a:pt x="3487" y="3260"/>
                  </a:lnTo>
                  <a:lnTo>
                    <a:pt x="3469" y="3248"/>
                  </a:lnTo>
                  <a:lnTo>
                    <a:pt x="3461" y="3243"/>
                  </a:lnTo>
                  <a:lnTo>
                    <a:pt x="3451" y="3236"/>
                  </a:lnTo>
                  <a:lnTo>
                    <a:pt x="3440" y="3232"/>
                  </a:lnTo>
                  <a:lnTo>
                    <a:pt x="3428" y="3227"/>
                  </a:lnTo>
                  <a:lnTo>
                    <a:pt x="3416" y="3223"/>
                  </a:lnTo>
                  <a:lnTo>
                    <a:pt x="3402" y="3221"/>
                  </a:lnTo>
                  <a:lnTo>
                    <a:pt x="3387" y="3220"/>
                  </a:lnTo>
                  <a:lnTo>
                    <a:pt x="3370" y="3221"/>
                  </a:lnTo>
                  <a:lnTo>
                    <a:pt x="3335" y="3223"/>
                  </a:lnTo>
                  <a:lnTo>
                    <a:pt x="3294" y="3223"/>
                  </a:lnTo>
                  <a:lnTo>
                    <a:pt x="3254" y="3222"/>
                  </a:lnTo>
                  <a:lnTo>
                    <a:pt x="3215" y="3220"/>
                  </a:lnTo>
                  <a:lnTo>
                    <a:pt x="3181" y="3218"/>
                  </a:lnTo>
                  <a:lnTo>
                    <a:pt x="3153" y="3215"/>
                  </a:lnTo>
                  <a:lnTo>
                    <a:pt x="3135" y="3213"/>
                  </a:lnTo>
                  <a:lnTo>
                    <a:pt x="3128" y="3213"/>
                  </a:lnTo>
                  <a:lnTo>
                    <a:pt x="3117" y="3203"/>
                  </a:lnTo>
                  <a:lnTo>
                    <a:pt x="3091" y="3180"/>
                  </a:lnTo>
                  <a:lnTo>
                    <a:pt x="3058" y="3149"/>
                  </a:lnTo>
                  <a:lnTo>
                    <a:pt x="3030" y="3122"/>
                  </a:lnTo>
                  <a:lnTo>
                    <a:pt x="3020" y="3112"/>
                  </a:lnTo>
                  <a:lnTo>
                    <a:pt x="3011" y="3102"/>
                  </a:lnTo>
                  <a:lnTo>
                    <a:pt x="3003" y="3096"/>
                  </a:lnTo>
                  <a:lnTo>
                    <a:pt x="2994" y="3090"/>
                  </a:lnTo>
                  <a:lnTo>
                    <a:pt x="2988" y="3088"/>
                  </a:lnTo>
                  <a:lnTo>
                    <a:pt x="2983" y="3087"/>
                  </a:lnTo>
                  <a:lnTo>
                    <a:pt x="2975" y="3086"/>
                  </a:lnTo>
                  <a:lnTo>
                    <a:pt x="2968" y="3086"/>
                  </a:lnTo>
                  <a:lnTo>
                    <a:pt x="2948" y="3088"/>
                  </a:lnTo>
                  <a:lnTo>
                    <a:pt x="2923" y="3092"/>
                  </a:lnTo>
                  <a:lnTo>
                    <a:pt x="2896" y="3097"/>
                  </a:lnTo>
                  <a:lnTo>
                    <a:pt x="2871" y="3100"/>
                  </a:lnTo>
                  <a:lnTo>
                    <a:pt x="2859" y="3102"/>
                  </a:lnTo>
                  <a:lnTo>
                    <a:pt x="2847" y="3103"/>
                  </a:lnTo>
                  <a:lnTo>
                    <a:pt x="2836" y="3107"/>
                  </a:lnTo>
                  <a:lnTo>
                    <a:pt x="2825" y="3110"/>
                  </a:lnTo>
                  <a:lnTo>
                    <a:pt x="2814" y="3114"/>
                  </a:lnTo>
                  <a:lnTo>
                    <a:pt x="2805" y="3120"/>
                  </a:lnTo>
                  <a:lnTo>
                    <a:pt x="2795" y="3127"/>
                  </a:lnTo>
                  <a:lnTo>
                    <a:pt x="2785" y="3136"/>
                  </a:lnTo>
                  <a:lnTo>
                    <a:pt x="2776" y="3146"/>
                  </a:lnTo>
                  <a:lnTo>
                    <a:pt x="2766" y="3159"/>
                  </a:lnTo>
                  <a:lnTo>
                    <a:pt x="2758" y="3173"/>
                  </a:lnTo>
                  <a:lnTo>
                    <a:pt x="2749" y="3190"/>
                  </a:lnTo>
                  <a:lnTo>
                    <a:pt x="2741" y="3208"/>
                  </a:lnTo>
                  <a:lnTo>
                    <a:pt x="2733" y="3225"/>
                  </a:lnTo>
                  <a:lnTo>
                    <a:pt x="2724" y="3240"/>
                  </a:lnTo>
                  <a:lnTo>
                    <a:pt x="2715" y="3255"/>
                  </a:lnTo>
                  <a:lnTo>
                    <a:pt x="2707" y="3267"/>
                  </a:lnTo>
                  <a:lnTo>
                    <a:pt x="2699" y="3279"/>
                  </a:lnTo>
                  <a:lnTo>
                    <a:pt x="2690" y="3288"/>
                  </a:lnTo>
                  <a:lnTo>
                    <a:pt x="2683" y="3297"/>
                  </a:lnTo>
                  <a:lnTo>
                    <a:pt x="2674" y="3305"/>
                  </a:lnTo>
                  <a:lnTo>
                    <a:pt x="2666" y="3311"/>
                  </a:lnTo>
                  <a:lnTo>
                    <a:pt x="2659" y="3316"/>
                  </a:lnTo>
                  <a:lnTo>
                    <a:pt x="2650" y="3319"/>
                  </a:lnTo>
                  <a:lnTo>
                    <a:pt x="2642" y="3321"/>
                  </a:lnTo>
                  <a:lnTo>
                    <a:pt x="2635" y="3322"/>
                  </a:lnTo>
                  <a:lnTo>
                    <a:pt x="2628" y="3321"/>
                  </a:lnTo>
                  <a:lnTo>
                    <a:pt x="2621" y="3319"/>
                  </a:lnTo>
                  <a:lnTo>
                    <a:pt x="2613" y="3316"/>
                  </a:lnTo>
                  <a:lnTo>
                    <a:pt x="2605" y="3309"/>
                  </a:lnTo>
                  <a:lnTo>
                    <a:pt x="2598" y="3300"/>
                  </a:lnTo>
                  <a:lnTo>
                    <a:pt x="2589" y="3291"/>
                  </a:lnTo>
                  <a:lnTo>
                    <a:pt x="2572" y="3267"/>
                  </a:lnTo>
                  <a:lnTo>
                    <a:pt x="2553" y="3240"/>
                  </a:lnTo>
                  <a:lnTo>
                    <a:pt x="2536" y="3215"/>
                  </a:lnTo>
                  <a:lnTo>
                    <a:pt x="2519" y="3193"/>
                  </a:lnTo>
                  <a:lnTo>
                    <a:pt x="2512" y="3183"/>
                  </a:lnTo>
                  <a:lnTo>
                    <a:pt x="2504" y="3176"/>
                  </a:lnTo>
                  <a:lnTo>
                    <a:pt x="2498" y="3171"/>
                  </a:lnTo>
                  <a:lnTo>
                    <a:pt x="2492" y="3168"/>
                  </a:lnTo>
                  <a:lnTo>
                    <a:pt x="2479" y="3164"/>
                  </a:lnTo>
                  <a:lnTo>
                    <a:pt x="2464" y="3159"/>
                  </a:lnTo>
                  <a:lnTo>
                    <a:pt x="2446" y="3154"/>
                  </a:lnTo>
                  <a:lnTo>
                    <a:pt x="2428" y="3151"/>
                  </a:lnTo>
                  <a:lnTo>
                    <a:pt x="2417" y="3151"/>
                  </a:lnTo>
                  <a:lnTo>
                    <a:pt x="2407" y="3151"/>
                  </a:lnTo>
                  <a:lnTo>
                    <a:pt x="2396" y="3152"/>
                  </a:lnTo>
                  <a:lnTo>
                    <a:pt x="2386" y="3153"/>
                  </a:lnTo>
                  <a:lnTo>
                    <a:pt x="2375" y="3157"/>
                  </a:lnTo>
                  <a:lnTo>
                    <a:pt x="2363" y="3162"/>
                  </a:lnTo>
                  <a:lnTo>
                    <a:pt x="2352" y="3168"/>
                  </a:lnTo>
                  <a:lnTo>
                    <a:pt x="2341" y="3175"/>
                  </a:lnTo>
                  <a:lnTo>
                    <a:pt x="2329" y="3184"/>
                  </a:lnTo>
                  <a:lnTo>
                    <a:pt x="2316" y="3191"/>
                  </a:lnTo>
                  <a:lnTo>
                    <a:pt x="2302" y="3200"/>
                  </a:lnTo>
                  <a:lnTo>
                    <a:pt x="2288" y="3208"/>
                  </a:lnTo>
                  <a:lnTo>
                    <a:pt x="2272" y="3215"/>
                  </a:lnTo>
                  <a:lnTo>
                    <a:pt x="2256" y="3222"/>
                  </a:lnTo>
                  <a:lnTo>
                    <a:pt x="2240" y="3228"/>
                  </a:lnTo>
                  <a:lnTo>
                    <a:pt x="2223" y="3235"/>
                  </a:lnTo>
                  <a:lnTo>
                    <a:pt x="2189" y="3246"/>
                  </a:lnTo>
                  <a:lnTo>
                    <a:pt x="2153" y="3256"/>
                  </a:lnTo>
                  <a:lnTo>
                    <a:pt x="2135" y="3259"/>
                  </a:lnTo>
                  <a:lnTo>
                    <a:pt x="2118" y="3262"/>
                  </a:lnTo>
                  <a:lnTo>
                    <a:pt x="2100" y="3264"/>
                  </a:lnTo>
                  <a:lnTo>
                    <a:pt x="2083" y="3267"/>
                  </a:lnTo>
                  <a:lnTo>
                    <a:pt x="2047" y="3269"/>
                  </a:lnTo>
                  <a:lnTo>
                    <a:pt x="2009" y="3272"/>
                  </a:lnTo>
                  <a:lnTo>
                    <a:pt x="1991" y="3272"/>
                  </a:lnTo>
                  <a:lnTo>
                    <a:pt x="1971" y="3272"/>
                  </a:lnTo>
                  <a:lnTo>
                    <a:pt x="1952" y="3271"/>
                  </a:lnTo>
                  <a:lnTo>
                    <a:pt x="1935" y="3269"/>
                  </a:lnTo>
                  <a:lnTo>
                    <a:pt x="1919" y="3265"/>
                  </a:lnTo>
                  <a:lnTo>
                    <a:pt x="1903" y="3261"/>
                  </a:lnTo>
                  <a:lnTo>
                    <a:pt x="1897" y="3259"/>
                  </a:lnTo>
                  <a:lnTo>
                    <a:pt x="1890" y="3256"/>
                  </a:lnTo>
                  <a:lnTo>
                    <a:pt x="1884" y="3252"/>
                  </a:lnTo>
                  <a:lnTo>
                    <a:pt x="1878" y="3248"/>
                  </a:lnTo>
                  <a:lnTo>
                    <a:pt x="1874" y="3244"/>
                  </a:lnTo>
                  <a:lnTo>
                    <a:pt x="1869" y="3238"/>
                  </a:lnTo>
                  <a:lnTo>
                    <a:pt x="1865" y="3233"/>
                  </a:lnTo>
                  <a:lnTo>
                    <a:pt x="1862" y="3227"/>
                  </a:lnTo>
                  <a:lnTo>
                    <a:pt x="1859" y="3221"/>
                  </a:lnTo>
                  <a:lnTo>
                    <a:pt x="1858" y="3214"/>
                  </a:lnTo>
                  <a:lnTo>
                    <a:pt x="1857" y="3207"/>
                  </a:lnTo>
                  <a:lnTo>
                    <a:pt x="1856" y="3198"/>
                  </a:lnTo>
                  <a:lnTo>
                    <a:pt x="1856" y="3161"/>
                  </a:lnTo>
                  <a:lnTo>
                    <a:pt x="1853" y="3121"/>
                  </a:lnTo>
                  <a:lnTo>
                    <a:pt x="1852" y="3100"/>
                  </a:lnTo>
                  <a:lnTo>
                    <a:pt x="1850" y="3079"/>
                  </a:lnTo>
                  <a:lnTo>
                    <a:pt x="1848" y="3059"/>
                  </a:lnTo>
                  <a:lnTo>
                    <a:pt x="1845" y="3039"/>
                  </a:lnTo>
                  <a:lnTo>
                    <a:pt x="1840" y="3021"/>
                  </a:lnTo>
                  <a:lnTo>
                    <a:pt x="1836" y="3003"/>
                  </a:lnTo>
                  <a:lnTo>
                    <a:pt x="1831" y="2988"/>
                  </a:lnTo>
                  <a:lnTo>
                    <a:pt x="1824" y="2974"/>
                  </a:lnTo>
                  <a:lnTo>
                    <a:pt x="1821" y="2968"/>
                  </a:lnTo>
                  <a:lnTo>
                    <a:pt x="1816" y="2963"/>
                  </a:lnTo>
                  <a:lnTo>
                    <a:pt x="1812" y="2959"/>
                  </a:lnTo>
                  <a:lnTo>
                    <a:pt x="1808" y="2955"/>
                  </a:lnTo>
                  <a:lnTo>
                    <a:pt x="1803" y="2952"/>
                  </a:lnTo>
                  <a:lnTo>
                    <a:pt x="1799" y="2950"/>
                  </a:lnTo>
                  <a:lnTo>
                    <a:pt x="1794" y="2949"/>
                  </a:lnTo>
                  <a:lnTo>
                    <a:pt x="1788" y="2948"/>
                  </a:lnTo>
                  <a:lnTo>
                    <a:pt x="1765" y="2949"/>
                  </a:lnTo>
                  <a:lnTo>
                    <a:pt x="1742" y="2950"/>
                  </a:lnTo>
                  <a:lnTo>
                    <a:pt x="1720" y="2952"/>
                  </a:lnTo>
                  <a:lnTo>
                    <a:pt x="1697" y="2956"/>
                  </a:lnTo>
                  <a:lnTo>
                    <a:pt x="1674" y="2963"/>
                  </a:lnTo>
                  <a:lnTo>
                    <a:pt x="1651" y="2971"/>
                  </a:lnTo>
                  <a:lnTo>
                    <a:pt x="1640" y="2975"/>
                  </a:lnTo>
                  <a:lnTo>
                    <a:pt x="1629" y="2980"/>
                  </a:lnTo>
                  <a:lnTo>
                    <a:pt x="1617" y="2987"/>
                  </a:lnTo>
                  <a:lnTo>
                    <a:pt x="1606" y="2993"/>
                  </a:lnTo>
                  <a:lnTo>
                    <a:pt x="1579" y="3009"/>
                  </a:lnTo>
                  <a:lnTo>
                    <a:pt x="1544" y="3024"/>
                  </a:lnTo>
                  <a:lnTo>
                    <a:pt x="1506" y="3041"/>
                  </a:lnTo>
                  <a:lnTo>
                    <a:pt x="1467" y="3061"/>
                  </a:lnTo>
                  <a:lnTo>
                    <a:pt x="1447" y="3072"/>
                  </a:lnTo>
                  <a:lnTo>
                    <a:pt x="1429" y="3083"/>
                  </a:lnTo>
                  <a:lnTo>
                    <a:pt x="1412" y="3095"/>
                  </a:lnTo>
                  <a:lnTo>
                    <a:pt x="1396" y="3108"/>
                  </a:lnTo>
                  <a:lnTo>
                    <a:pt x="1389" y="3114"/>
                  </a:lnTo>
                  <a:lnTo>
                    <a:pt x="1382" y="3121"/>
                  </a:lnTo>
                  <a:lnTo>
                    <a:pt x="1377" y="3128"/>
                  </a:lnTo>
                  <a:lnTo>
                    <a:pt x="1371" y="3136"/>
                  </a:lnTo>
                  <a:lnTo>
                    <a:pt x="1366" y="3144"/>
                  </a:lnTo>
                  <a:lnTo>
                    <a:pt x="1361" y="3151"/>
                  </a:lnTo>
                  <a:lnTo>
                    <a:pt x="1358" y="3159"/>
                  </a:lnTo>
                  <a:lnTo>
                    <a:pt x="1356" y="3168"/>
                  </a:lnTo>
                  <a:lnTo>
                    <a:pt x="1347" y="3202"/>
                  </a:lnTo>
                  <a:lnTo>
                    <a:pt x="1339" y="3235"/>
                  </a:lnTo>
                  <a:lnTo>
                    <a:pt x="1333" y="3251"/>
                  </a:lnTo>
                  <a:lnTo>
                    <a:pt x="1328" y="3268"/>
                  </a:lnTo>
                  <a:lnTo>
                    <a:pt x="1322" y="3282"/>
                  </a:lnTo>
                  <a:lnTo>
                    <a:pt x="1316" y="3296"/>
                  </a:lnTo>
                  <a:lnTo>
                    <a:pt x="1308" y="3308"/>
                  </a:lnTo>
                  <a:lnTo>
                    <a:pt x="1301" y="3319"/>
                  </a:lnTo>
                  <a:lnTo>
                    <a:pt x="1292" y="3329"/>
                  </a:lnTo>
                  <a:lnTo>
                    <a:pt x="1283" y="3337"/>
                  </a:lnTo>
                  <a:lnTo>
                    <a:pt x="1278" y="3341"/>
                  </a:lnTo>
                  <a:lnTo>
                    <a:pt x="1272" y="3344"/>
                  </a:lnTo>
                  <a:lnTo>
                    <a:pt x="1267" y="3346"/>
                  </a:lnTo>
                  <a:lnTo>
                    <a:pt x="1261" y="3347"/>
                  </a:lnTo>
                  <a:lnTo>
                    <a:pt x="1255" y="3349"/>
                  </a:lnTo>
                  <a:lnTo>
                    <a:pt x="1248" y="3349"/>
                  </a:lnTo>
                  <a:lnTo>
                    <a:pt x="1242" y="3350"/>
                  </a:lnTo>
                  <a:lnTo>
                    <a:pt x="1235" y="3349"/>
                  </a:lnTo>
                  <a:lnTo>
                    <a:pt x="1221" y="3348"/>
                  </a:lnTo>
                  <a:lnTo>
                    <a:pt x="1206" y="3346"/>
                  </a:lnTo>
                  <a:lnTo>
                    <a:pt x="1192" y="3343"/>
                  </a:lnTo>
                  <a:lnTo>
                    <a:pt x="1178" y="3339"/>
                  </a:lnTo>
                  <a:lnTo>
                    <a:pt x="1163" y="3335"/>
                  </a:lnTo>
                  <a:lnTo>
                    <a:pt x="1150" y="3330"/>
                  </a:lnTo>
                  <a:lnTo>
                    <a:pt x="1137" y="3324"/>
                  </a:lnTo>
                  <a:lnTo>
                    <a:pt x="1124" y="3318"/>
                  </a:lnTo>
                  <a:lnTo>
                    <a:pt x="1112" y="3310"/>
                  </a:lnTo>
                  <a:lnTo>
                    <a:pt x="1100" y="3301"/>
                  </a:lnTo>
                  <a:lnTo>
                    <a:pt x="1090" y="3292"/>
                  </a:lnTo>
                  <a:lnTo>
                    <a:pt x="1081" y="3282"/>
                  </a:lnTo>
                  <a:lnTo>
                    <a:pt x="1072" y="3270"/>
                  </a:lnTo>
                  <a:lnTo>
                    <a:pt x="1064" y="3257"/>
                  </a:lnTo>
                  <a:lnTo>
                    <a:pt x="1058" y="3244"/>
                  </a:lnTo>
                  <a:lnTo>
                    <a:pt x="1053" y="3228"/>
                  </a:lnTo>
                  <a:lnTo>
                    <a:pt x="1049" y="3213"/>
                  </a:lnTo>
                  <a:lnTo>
                    <a:pt x="1044" y="3200"/>
                  </a:lnTo>
                  <a:lnTo>
                    <a:pt x="1039" y="3187"/>
                  </a:lnTo>
                  <a:lnTo>
                    <a:pt x="1034" y="3176"/>
                  </a:lnTo>
                  <a:lnTo>
                    <a:pt x="1027" y="3168"/>
                  </a:lnTo>
                  <a:lnTo>
                    <a:pt x="1022" y="3159"/>
                  </a:lnTo>
                  <a:lnTo>
                    <a:pt x="1015" y="3151"/>
                  </a:lnTo>
                  <a:lnTo>
                    <a:pt x="1010" y="3145"/>
                  </a:lnTo>
                  <a:lnTo>
                    <a:pt x="1003" y="3140"/>
                  </a:lnTo>
                  <a:lnTo>
                    <a:pt x="997" y="3136"/>
                  </a:lnTo>
                  <a:lnTo>
                    <a:pt x="989" y="3133"/>
                  </a:lnTo>
                  <a:lnTo>
                    <a:pt x="983" y="3131"/>
                  </a:lnTo>
                  <a:lnTo>
                    <a:pt x="976" y="3129"/>
                  </a:lnTo>
                  <a:lnTo>
                    <a:pt x="969" y="3128"/>
                  </a:lnTo>
                  <a:lnTo>
                    <a:pt x="962" y="3128"/>
                  </a:lnTo>
                  <a:lnTo>
                    <a:pt x="954" y="3129"/>
                  </a:lnTo>
                  <a:lnTo>
                    <a:pt x="947" y="3133"/>
                  </a:lnTo>
                  <a:lnTo>
                    <a:pt x="936" y="3136"/>
                  </a:lnTo>
                  <a:lnTo>
                    <a:pt x="924" y="3141"/>
                  </a:lnTo>
                  <a:lnTo>
                    <a:pt x="910" y="3148"/>
                  </a:lnTo>
                  <a:lnTo>
                    <a:pt x="877" y="3164"/>
                  </a:lnTo>
                  <a:lnTo>
                    <a:pt x="843" y="3182"/>
                  </a:lnTo>
                  <a:lnTo>
                    <a:pt x="808" y="3199"/>
                  </a:lnTo>
                  <a:lnTo>
                    <a:pt x="774" y="3214"/>
                  </a:lnTo>
                  <a:lnTo>
                    <a:pt x="757" y="3220"/>
                  </a:lnTo>
                  <a:lnTo>
                    <a:pt x="743" y="3224"/>
                  </a:lnTo>
                  <a:lnTo>
                    <a:pt x="731" y="3227"/>
                  </a:lnTo>
                  <a:lnTo>
                    <a:pt x="719" y="3228"/>
                  </a:lnTo>
                  <a:lnTo>
                    <a:pt x="711" y="3227"/>
                  </a:lnTo>
                  <a:lnTo>
                    <a:pt x="702" y="3226"/>
                  </a:lnTo>
                  <a:lnTo>
                    <a:pt x="694" y="3224"/>
                  </a:lnTo>
                  <a:lnTo>
                    <a:pt x="688" y="3221"/>
                  </a:lnTo>
                  <a:lnTo>
                    <a:pt x="682" y="3217"/>
                  </a:lnTo>
                  <a:lnTo>
                    <a:pt x="677" y="3212"/>
                  </a:lnTo>
                  <a:lnTo>
                    <a:pt x="674" y="3208"/>
                  </a:lnTo>
                  <a:lnTo>
                    <a:pt x="669" y="3201"/>
                  </a:lnTo>
                  <a:lnTo>
                    <a:pt x="667" y="3196"/>
                  </a:lnTo>
                  <a:lnTo>
                    <a:pt x="665" y="3190"/>
                  </a:lnTo>
                  <a:lnTo>
                    <a:pt x="663" y="3184"/>
                  </a:lnTo>
                  <a:lnTo>
                    <a:pt x="662" y="3177"/>
                  </a:lnTo>
                  <a:lnTo>
                    <a:pt x="660" y="3164"/>
                  </a:lnTo>
                  <a:lnTo>
                    <a:pt x="660" y="3152"/>
                  </a:lnTo>
                  <a:lnTo>
                    <a:pt x="658" y="3147"/>
                  </a:lnTo>
                  <a:lnTo>
                    <a:pt x="658" y="3140"/>
                  </a:lnTo>
                  <a:lnTo>
                    <a:pt x="656" y="3134"/>
                  </a:lnTo>
                  <a:lnTo>
                    <a:pt x="653" y="3127"/>
                  </a:lnTo>
                  <a:lnTo>
                    <a:pt x="650" y="3121"/>
                  </a:lnTo>
                  <a:lnTo>
                    <a:pt x="646" y="3114"/>
                  </a:lnTo>
                  <a:lnTo>
                    <a:pt x="641" y="3108"/>
                  </a:lnTo>
                  <a:lnTo>
                    <a:pt x="636" y="3101"/>
                  </a:lnTo>
                  <a:lnTo>
                    <a:pt x="629" y="3095"/>
                  </a:lnTo>
                  <a:lnTo>
                    <a:pt x="623" y="3089"/>
                  </a:lnTo>
                  <a:lnTo>
                    <a:pt x="614" y="3084"/>
                  </a:lnTo>
                  <a:lnTo>
                    <a:pt x="605" y="3078"/>
                  </a:lnTo>
                  <a:lnTo>
                    <a:pt x="595" y="3073"/>
                  </a:lnTo>
                  <a:lnTo>
                    <a:pt x="584" y="3069"/>
                  </a:lnTo>
                  <a:lnTo>
                    <a:pt x="574" y="3065"/>
                  </a:lnTo>
                  <a:lnTo>
                    <a:pt x="560" y="3062"/>
                  </a:lnTo>
                  <a:lnTo>
                    <a:pt x="512" y="3049"/>
                  </a:lnTo>
                  <a:lnTo>
                    <a:pt x="471" y="3037"/>
                  </a:lnTo>
                  <a:lnTo>
                    <a:pt x="443" y="3027"/>
                  </a:lnTo>
                  <a:lnTo>
                    <a:pt x="432" y="3024"/>
                  </a:lnTo>
                  <a:lnTo>
                    <a:pt x="424" y="2819"/>
                  </a:lnTo>
                  <a:lnTo>
                    <a:pt x="424" y="2817"/>
                  </a:lnTo>
                  <a:lnTo>
                    <a:pt x="422" y="2810"/>
                  </a:lnTo>
                  <a:lnTo>
                    <a:pt x="418" y="2800"/>
                  </a:lnTo>
                  <a:lnTo>
                    <a:pt x="410" y="2788"/>
                  </a:lnTo>
                  <a:lnTo>
                    <a:pt x="405" y="2782"/>
                  </a:lnTo>
                  <a:lnTo>
                    <a:pt x="399" y="2776"/>
                  </a:lnTo>
                  <a:lnTo>
                    <a:pt x="392" y="2770"/>
                  </a:lnTo>
                  <a:lnTo>
                    <a:pt x="383" y="2765"/>
                  </a:lnTo>
                  <a:lnTo>
                    <a:pt x="373" y="2761"/>
                  </a:lnTo>
                  <a:lnTo>
                    <a:pt x="361" y="2756"/>
                  </a:lnTo>
                  <a:lnTo>
                    <a:pt x="348" y="2753"/>
                  </a:lnTo>
                  <a:lnTo>
                    <a:pt x="334" y="2751"/>
                  </a:lnTo>
                  <a:lnTo>
                    <a:pt x="318" y="2750"/>
                  </a:lnTo>
                  <a:lnTo>
                    <a:pt x="300" y="2746"/>
                  </a:lnTo>
                  <a:lnTo>
                    <a:pt x="282" y="2742"/>
                  </a:lnTo>
                  <a:lnTo>
                    <a:pt x="263" y="2738"/>
                  </a:lnTo>
                  <a:lnTo>
                    <a:pt x="225" y="2727"/>
                  </a:lnTo>
                  <a:lnTo>
                    <a:pt x="189" y="2714"/>
                  </a:lnTo>
                  <a:lnTo>
                    <a:pt x="157" y="2703"/>
                  </a:lnTo>
                  <a:lnTo>
                    <a:pt x="131" y="2693"/>
                  </a:lnTo>
                  <a:lnTo>
                    <a:pt x="113" y="2685"/>
                  </a:lnTo>
                  <a:lnTo>
                    <a:pt x="107" y="2683"/>
                  </a:lnTo>
                  <a:lnTo>
                    <a:pt x="106" y="2676"/>
                  </a:lnTo>
                  <a:lnTo>
                    <a:pt x="101" y="2654"/>
                  </a:lnTo>
                  <a:lnTo>
                    <a:pt x="96" y="2623"/>
                  </a:lnTo>
                  <a:lnTo>
                    <a:pt x="87" y="2588"/>
                  </a:lnTo>
                  <a:lnTo>
                    <a:pt x="78" y="2549"/>
                  </a:lnTo>
                  <a:lnTo>
                    <a:pt x="69" y="2514"/>
                  </a:lnTo>
                  <a:lnTo>
                    <a:pt x="63" y="2498"/>
                  </a:lnTo>
                  <a:lnTo>
                    <a:pt x="58" y="2484"/>
                  </a:lnTo>
                  <a:lnTo>
                    <a:pt x="51" y="2472"/>
                  </a:lnTo>
                  <a:lnTo>
                    <a:pt x="46" y="2463"/>
                  </a:lnTo>
                  <a:lnTo>
                    <a:pt x="35" y="2448"/>
                  </a:lnTo>
                  <a:lnTo>
                    <a:pt x="23" y="2432"/>
                  </a:lnTo>
                  <a:lnTo>
                    <a:pt x="13" y="2414"/>
                  </a:lnTo>
                  <a:lnTo>
                    <a:pt x="5" y="2397"/>
                  </a:lnTo>
                  <a:lnTo>
                    <a:pt x="2" y="2388"/>
                  </a:lnTo>
                  <a:lnTo>
                    <a:pt x="0" y="2381"/>
                  </a:lnTo>
                  <a:lnTo>
                    <a:pt x="0" y="2373"/>
                  </a:lnTo>
                  <a:lnTo>
                    <a:pt x="0" y="2365"/>
                  </a:lnTo>
                  <a:lnTo>
                    <a:pt x="2" y="2359"/>
                  </a:lnTo>
                  <a:lnTo>
                    <a:pt x="4" y="2352"/>
                  </a:lnTo>
                  <a:lnTo>
                    <a:pt x="10" y="2347"/>
                  </a:lnTo>
                  <a:lnTo>
                    <a:pt x="15" y="2343"/>
                  </a:lnTo>
                  <a:lnTo>
                    <a:pt x="32" y="2334"/>
                  </a:lnTo>
                  <a:lnTo>
                    <a:pt x="51" y="2325"/>
                  </a:lnTo>
                  <a:lnTo>
                    <a:pt x="73" y="2317"/>
                  </a:lnTo>
                  <a:lnTo>
                    <a:pt x="95" y="2308"/>
                  </a:lnTo>
                  <a:lnTo>
                    <a:pt x="118" y="2299"/>
                  </a:lnTo>
                  <a:lnTo>
                    <a:pt x="139" y="2291"/>
                  </a:lnTo>
                  <a:lnTo>
                    <a:pt x="159" y="2283"/>
                  </a:lnTo>
                  <a:lnTo>
                    <a:pt x="174" y="2274"/>
                  </a:lnTo>
                  <a:lnTo>
                    <a:pt x="189" y="2264"/>
                  </a:lnTo>
                  <a:lnTo>
                    <a:pt x="206" y="2253"/>
                  </a:lnTo>
                  <a:lnTo>
                    <a:pt x="223" y="2239"/>
                  </a:lnTo>
                  <a:lnTo>
                    <a:pt x="239" y="2224"/>
                  </a:lnTo>
                  <a:lnTo>
                    <a:pt x="247" y="2215"/>
                  </a:lnTo>
                  <a:lnTo>
                    <a:pt x="254" y="2207"/>
                  </a:lnTo>
                  <a:lnTo>
                    <a:pt x="260" y="2198"/>
                  </a:lnTo>
                  <a:lnTo>
                    <a:pt x="267" y="2188"/>
                  </a:lnTo>
                  <a:lnTo>
                    <a:pt x="271" y="2178"/>
                  </a:lnTo>
                  <a:lnTo>
                    <a:pt x="275" y="2167"/>
                  </a:lnTo>
                  <a:lnTo>
                    <a:pt x="279" y="2157"/>
                  </a:lnTo>
                  <a:lnTo>
                    <a:pt x="281" y="2146"/>
                  </a:lnTo>
                  <a:lnTo>
                    <a:pt x="282" y="2140"/>
                  </a:lnTo>
                  <a:lnTo>
                    <a:pt x="283" y="2135"/>
                  </a:lnTo>
                  <a:lnTo>
                    <a:pt x="285" y="2130"/>
                  </a:lnTo>
                  <a:lnTo>
                    <a:pt x="287" y="2127"/>
                  </a:lnTo>
                  <a:lnTo>
                    <a:pt x="294" y="2120"/>
                  </a:lnTo>
                  <a:lnTo>
                    <a:pt x="301" y="2115"/>
                  </a:lnTo>
                  <a:lnTo>
                    <a:pt x="310" y="2112"/>
                  </a:lnTo>
                  <a:lnTo>
                    <a:pt x="320" y="2109"/>
                  </a:lnTo>
                  <a:lnTo>
                    <a:pt x="330" y="2108"/>
                  </a:lnTo>
                  <a:lnTo>
                    <a:pt x="341" y="2108"/>
                  </a:lnTo>
                  <a:lnTo>
                    <a:pt x="360" y="2109"/>
                  </a:lnTo>
                  <a:lnTo>
                    <a:pt x="378" y="2111"/>
                  </a:lnTo>
                  <a:lnTo>
                    <a:pt x="390" y="2114"/>
                  </a:lnTo>
                  <a:lnTo>
                    <a:pt x="394" y="2115"/>
                  </a:lnTo>
                  <a:lnTo>
                    <a:pt x="404" y="2102"/>
                  </a:lnTo>
                  <a:lnTo>
                    <a:pt x="426" y="2068"/>
                  </a:lnTo>
                  <a:lnTo>
                    <a:pt x="438" y="2047"/>
                  </a:lnTo>
                  <a:lnTo>
                    <a:pt x="448" y="2023"/>
                  </a:lnTo>
                  <a:lnTo>
                    <a:pt x="454" y="2010"/>
                  </a:lnTo>
                  <a:lnTo>
                    <a:pt x="457" y="1997"/>
                  </a:lnTo>
                  <a:lnTo>
                    <a:pt x="460" y="1984"/>
                  </a:lnTo>
                  <a:lnTo>
                    <a:pt x="463" y="1972"/>
                  </a:lnTo>
                  <a:lnTo>
                    <a:pt x="465" y="1958"/>
                  </a:lnTo>
                  <a:lnTo>
                    <a:pt x="469" y="1948"/>
                  </a:lnTo>
                  <a:lnTo>
                    <a:pt x="476" y="1937"/>
                  </a:lnTo>
                  <a:lnTo>
                    <a:pt x="483" y="1926"/>
                  </a:lnTo>
                  <a:lnTo>
                    <a:pt x="501" y="1906"/>
                  </a:lnTo>
                  <a:lnTo>
                    <a:pt x="520" y="1888"/>
                  </a:lnTo>
                  <a:lnTo>
                    <a:pt x="530" y="1879"/>
                  </a:lnTo>
                  <a:lnTo>
                    <a:pt x="539" y="1869"/>
                  </a:lnTo>
                  <a:lnTo>
                    <a:pt x="546" y="1859"/>
                  </a:lnTo>
                  <a:lnTo>
                    <a:pt x="553" y="1850"/>
                  </a:lnTo>
                  <a:lnTo>
                    <a:pt x="558" y="1840"/>
                  </a:lnTo>
                  <a:lnTo>
                    <a:pt x="562" y="1829"/>
                  </a:lnTo>
                  <a:lnTo>
                    <a:pt x="562" y="1822"/>
                  </a:lnTo>
                  <a:lnTo>
                    <a:pt x="563" y="1817"/>
                  </a:lnTo>
                  <a:lnTo>
                    <a:pt x="562" y="1810"/>
                  </a:lnTo>
                  <a:lnTo>
                    <a:pt x="560" y="1805"/>
                  </a:lnTo>
                  <a:lnTo>
                    <a:pt x="558" y="1792"/>
                  </a:lnTo>
                  <a:lnTo>
                    <a:pt x="556" y="1780"/>
                  </a:lnTo>
                  <a:lnTo>
                    <a:pt x="556" y="1768"/>
                  </a:lnTo>
                  <a:lnTo>
                    <a:pt x="555" y="1757"/>
                  </a:lnTo>
                  <a:lnTo>
                    <a:pt x="556" y="1746"/>
                  </a:lnTo>
                  <a:lnTo>
                    <a:pt x="557" y="1735"/>
                  </a:lnTo>
                  <a:lnTo>
                    <a:pt x="559" y="1725"/>
                  </a:lnTo>
                  <a:lnTo>
                    <a:pt x="563" y="1715"/>
                  </a:lnTo>
                  <a:lnTo>
                    <a:pt x="567" y="1704"/>
                  </a:lnTo>
                  <a:lnTo>
                    <a:pt x="571" y="1694"/>
                  </a:lnTo>
                  <a:lnTo>
                    <a:pt x="578" y="1684"/>
                  </a:lnTo>
                  <a:lnTo>
                    <a:pt x="584" y="1673"/>
                  </a:lnTo>
                  <a:lnTo>
                    <a:pt x="592" y="1664"/>
                  </a:lnTo>
                  <a:lnTo>
                    <a:pt x="601" y="1653"/>
                  </a:lnTo>
                  <a:lnTo>
                    <a:pt x="611" y="1642"/>
                  </a:lnTo>
                  <a:lnTo>
                    <a:pt x="621" y="1630"/>
                  </a:lnTo>
                  <a:lnTo>
                    <a:pt x="632" y="1619"/>
                  </a:lnTo>
                  <a:lnTo>
                    <a:pt x="640" y="1607"/>
                  </a:lnTo>
                  <a:lnTo>
                    <a:pt x="646" y="1595"/>
                  </a:lnTo>
                  <a:lnTo>
                    <a:pt x="652" y="1583"/>
                  </a:lnTo>
                  <a:lnTo>
                    <a:pt x="655" y="1572"/>
                  </a:lnTo>
                  <a:lnTo>
                    <a:pt x="657" y="1560"/>
                  </a:lnTo>
                  <a:lnTo>
                    <a:pt x="658" y="1549"/>
                  </a:lnTo>
                  <a:lnTo>
                    <a:pt x="660" y="1540"/>
                  </a:lnTo>
                  <a:lnTo>
                    <a:pt x="658" y="1521"/>
                  </a:lnTo>
                  <a:lnTo>
                    <a:pt x="655" y="1507"/>
                  </a:lnTo>
                  <a:lnTo>
                    <a:pt x="653" y="1497"/>
                  </a:lnTo>
                  <a:lnTo>
                    <a:pt x="652" y="1494"/>
                  </a:lnTo>
                  <a:lnTo>
                    <a:pt x="652" y="1483"/>
                  </a:lnTo>
                  <a:lnTo>
                    <a:pt x="651" y="1452"/>
                  </a:lnTo>
                  <a:lnTo>
                    <a:pt x="651" y="1411"/>
                  </a:lnTo>
                  <a:lnTo>
                    <a:pt x="653" y="1362"/>
                  </a:lnTo>
                  <a:lnTo>
                    <a:pt x="654" y="1338"/>
                  </a:lnTo>
                  <a:lnTo>
                    <a:pt x="656" y="1314"/>
                  </a:lnTo>
                  <a:lnTo>
                    <a:pt x="658" y="1292"/>
                  </a:lnTo>
                  <a:lnTo>
                    <a:pt x="662" y="1274"/>
                  </a:lnTo>
                  <a:lnTo>
                    <a:pt x="665" y="1258"/>
                  </a:lnTo>
                  <a:lnTo>
                    <a:pt x="670" y="1246"/>
                  </a:lnTo>
                  <a:lnTo>
                    <a:pt x="673" y="1241"/>
                  </a:lnTo>
                  <a:lnTo>
                    <a:pt x="676" y="1238"/>
                  </a:lnTo>
                  <a:lnTo>
                    <a:pt x="679" y="1237"/>
                  </a:lnTo>
                  <a:lnTo>
                    <a:pt x="682" y="1237"/>
                  </a:lnTo>
                  <a:lnTo>
                    <a:pt x="689" y="1237"/>
                  </a:lnTo>
                  <a:lnTo>
                    <a:pt x="697" y="1237"/>
                  </a:lnTo>
                  <a:lnTo>
                    <a:pt x="704" y="1235"/>
                  </a:lnTo>
                  <a:lnTo>
                    <a:pt x="712" y="1233"/>
                  </a:lnTo>
                  <a:lnTo>
                    <a:pt x="727" y="1225"/>
                  </a:lnTo>
                  <a:lnTo>
                    <a:pt x="741" y="1216"/>
                  </a:lnTo>
                  <a:lnTo>
                    <a:pt x="764" y="1199"/>
                  </a:lnTo>
                  <a:lnTo>
                    <a:pt x="773" y="1191"/>
                  </a:lnTo>
                  <a:lnTo>
                    <a:pt x="772" y="1186"/>
                  </a:lnTo>
                  <a:lnTo>
                    <a:pt x="771" y="1173"/>
                  </a:lnTo>
                  <a:lnTo>
                    <a:pt x="768" y="1154"/>
                  </a:lnTo>
                  <a:lnTo>
                    <a:pt x="768" y="1134"/>
                  </a:lnTo>
                  <a:lnTo>
                    <a:pt x="768" y="1124"/>
                  </a:lnTo>
                  <a:lnTo>
                    <a:pt x="771" y="1114"/>
                  </a:lnTo>
                  <a:lnTo>
                    <a:pt x="773" y="1105"/>
                  </a:lnTo>
                  <a:lnTo>
                    <a:pt x="776" y="1099"/>
                  </a:lnTo>
                  <a:lnTo>
                    <a:pt x="778" y="1096"/>
                  </a:lnTo>
                  <a:lnTo>
                    <a:pt x="780" y="1093"/>
                  </a:lnTo>
                  <a:lnTo>
                    <a:pt x="784" y="1091"/>
                  </a:lnTo>
                  <a:lnTo>
                    <a:pt x="787" y="1090"/>
                  </a:lnTo>
                  <a:lnTo>
                    <a:pt x="790" y="1090"/>
                  </a:lnTo>
                  <a:lnTo>
                    <a:pt x="794" y="1090"/>
                  </a:lnTo>
                  <a:lnTo>
                    <a:pt x="799" y="1091"/>
                  </a:lnTo>
                  <a:lnTo>
                    <a:pt x="803" y="1092"/>
                  </a:lnTo>
                  <a:lnTo>
                    <a:pt x="823" y="1102"/>
                  </a:lnTo>
                  <a:lnTo>
                    <a:pt x="842" y="1114"/>
                  </a:lnTo>
                  <a:lnTo>
                    <a:pt x="860" y="1127"/>
                  </a:lnTo>
                  <a:lnTo>
                    <a:pt x="876" y="1139"/>
                  </a:lnTo>
                  <a:lnTo>
                    <a:pt x="900" y="1160"/>
                  </a:lnTo>
                  <a:lnTo>
                    <a:pt x="909" y="1168"/>
                  </a:lnTo>
                  <a:lnTo>
                    <a:pt x="954" y="1199"/>
                  </a:lnTo>
                  <a:lnTo>
                    <a:pt x="1090" y="1214"/>
                  </a:lnTo>
                  <a:lnTo>
                    <a:pt x="1159" y="1252"/>
                  </a:lnTo>
                  <a:lnTo>
                    <a:pt x="1164" y="1253"/>
                  </a:lnTo>
                  <a:lnTo>
                    <a:pt x="1178" y="1260"/>
                  </a:lnTo>
                  <a:lnTo>
                    <a:pt x="1180" y="1263"/>
                  </a:lnTo>
                  <a:lnTo>
                    <a:pt x="1183" y="1266"/>
                  </a:lnTo>
                  <a:lnTo>
                    <a:pt x="1186" y="1270"/>
                  </a:lnTo>
                  <a:lnTo>
                    <a:pt x="1188" y="1274"/>
                  </a:lnTo>
                  <a:lnTo>
                    <a:pt x="1190" y="1279"/>
                  </a:lnTo>
                  <a:lnTo>
                    <a:pt x="1191" y="1285"/>
                  </a:lnTo>
                  <a:lnTo>
                    <a:pt x="1191" y="1290"/>
                  </a:lnTo>
                  <a:lnTo>
                    <a:pt x="1190" y="1297"/>
                  </a:lnTo>
                  <a:lnTo>
                    <a:pt x="1188" y="1300"/>
                  </a:lnTo>
                  <a:lnTo>
                    <a:pt x="1186" y="1303"/>
                  </a:lnTo>
                  <a:lnTo>
                    <a:pt x="1184" y="1307"/>
                  </a:lnTo>
                  <a:lnTo>
                    <a:pt x="1182" y="1309"/>
                  </a:lnTo>
                  <a:lnTo>
                    <a:pt x="1174" y="1312"/>
                  </a:lnTo>
                  <a:lnTo>
                    <a:pt x="1167" y="1314"/>
                  </a:lnTo>
                  <a:lnTo>
                    <a:pt x="1156" y="1315"/>
                  </a:lnTo>
                  <a:lnTo>
                    <a:pt x="1145" y="1316"/>
                  </a:lnTo>
                  <a:lnTo>
                    <a:pt x="1134" y="1316"/>
                  </a:lnTo>
                  <a:lnTo>
                    <a:pt x="1122" y="1315"/>
                  </a:lnTo>
                  <a:lnTo>
                    <a:pt x="1080" y="1309"/>
                  </a:lnTo>
                  <a:lnTo>
                    <a:pt x="1061" y="1304"/>
                  </a:lnTo>
                  <a:lnTo>
                    <a:pt x="1064" y="1306"/>
                  </a:lnTo>
                  <a:lnTo>
                    <a:pt x="1074" y="1307"/>
                  </a:lnTo>
                  <a:lnTo>
                    <a:pt x="1087" y="1310"/>
                  </a:lnTo>
                  <a:lnTo>
                    <a:pt x="1102" y="1316"/>
                  </a:lnTo>
                  <a:lnTo>
                    <a:pt x="1110" y="1320"/>
                  </a:lnTo>
                  <a:lnTo>
                    <a:pt x="1118" y="1325"/>
                  </a:lnTo>
                  <a:lnTo>
                    <a:pt x="1124" y="1331"/>
                  </a:lnTo>
                  <a:lnTo>
                    <a:pt x="1131" y="1337"/>
                  </a:lnTo>
                  <a:lnTo>
                    <a:pt x="1136" y="1344"/>
                  </a:lnTo>
                  <a:lnTo>
                    <a:pt x="1141" y="1352"/>
                  </a:lnTo>
                  <a:lnTo>
                    <a:pt x="1143" y="1362"/>
                  </a:lnTo>
                  <a:lnTo>
                    <a:pt x="1144" y="1373"/>
                  </a:lnTo>
                  <a:lnTo>
                    <a:pt x="1144" y="1384"/>
                  </a:lnTo>
                  <a:lnTo>
                    <a:pt x="1143" y="1393"/>
                  </a:lnTo>
                  <a:lnTo>
                    <a:pt x="1141" y="1399"/>
                  </a:lnTo>
                  <a:lnTo>
                    <a:pt x="1138" y="1406"/>
                  </a:lnTo>
                  <a:lnTo>
                    <a:pt x="1136" y="1410"/>
                  </a:lnTo>
                  <a:lnTo>
                    <a:pt x="1133" y="1413"/>
                  </a:lnTo>
                  <a:lnTo>
                    <a:pt x="1129" y="1415"/>
                  </a:lnTo>
                  <a:lnTo>
                    <a:pt x="1124" y="1418"/>
                  </a:lnTo>
                  <a:lnTo>
                    <a:pt x="1119" y="1418"/>
                  </a:lnTo>
                  <a:lnTo>
                    <a:pt x="1114" y="1418"/>
                  </a:lnTo>
                  <a:lnTo>
                    <a:pt x="1108" y="1418"/>
                  </a:lnTo>
                  <a:lnTo>
                    <a:pt x="1102" y="1417"/>
                  </a:lnTo>
                  <a:lnTo>
                    <a:pt x="1089" y="1413"/>
                  </a:lnTo>
                  <a:lnTo>
                    <a:pt x="1076" y="1411"/>
                  </a:lnTo>
                  <a:lnTo>
                    <a:pt x="1061" y="1408"/>
                  </a:lnTo>
                  <a:lnTo>
                    <a:pt x="1047" y="1403"/>
                  </a:lnTo>
                  <a:lnTo>
                    <a:pt x="1034" y="1401"/>
                  </a:lnTo>
                  <a:lnTo>
                    <a:pt x="1023" y="1400"/>
                  </a:lnTo>
                  <a:lnTo>
                    <a:pt x="1019" y="1401"/>
                  </a:lnTo>
                  <a:lnTo>
                    <a:pt x="1014" y="1402"/>
                  </a:lnTo>
                  <a:lnTo>
                    <a:pt x="1012" y="1406"/>
                  </a:lnTo>
                  <a:lnTo>
                    <a:pt x="1010" y="1410"/>
                  </a:lnTo>
                  <a:lnTo>
                    <a:pt x="1009" y="1415"/>
                  </a:lnTo>
                  <a:lnTo>
                    <a:pt x="1010" y="1422"/>
                  </a:lnTo>
                  <a:lnTo>
                    <a:pt x="1012" y="1431"/>
                  </a:lnTo>
                  <a:lnTo>
                    <a:pt x="1015" y="1442"/>
                  </a:lnTo>
                  <a:lnTo>
                    <a:pt x="1025" y="1464"/>
                  </a:lnTo>
                  <a:lnTo>
                    <a:pt x="1036" y="1488"/>
                  </a:lnTo>
                  <a:lnTo>
                    <a:pt x="1048" y="1512"/>
                  </a:lnTo>
                  <a:lnTo>
                    <a:pt x="1062" y="1536"/>
                  </a:lnTo>
                  <a:lnTo>
                    <a:pt x="1075" y="1559"/>
                  </a:lnTo>
                  <a:lnTo>
                    <a:pt x="1088" y="1581"/>
                  </a:lnTo>
                  <a:lnTo>
                    <a:pt x="1101" y="1599"/>
                  </a:lnTo>
                  <a:lnTo>
                    <a:pt x="1113" y="1616"/>
                  </a:lnTo>
                  <a:lnTo>
                    <a:pt x="1120" y="1622"/>
                  </a:lnTo>
                  <a:lnTo>
                    <a:pt x="1126" y="1629"/>
                  </a:lnTo>
                  <a:lnTo>
                    <a:pt x="1134" y="1634"/>
                  </a:lnTo>
                  <a:lnTo>
                    <a:pt x="1142" y="1640"/>
                  </a:lnTo>
                  <a:lnTo>
                    <a:pt x="1149" y="1645"/>
                  </a:lnTo>
                  <a:lnTo>
                    <a:pt x="1158" y="1649"/>
                  </a:lnTo>
                  <a:lnTo>
                    <a:pt x="1167" y="1653"/>
                  </a:lnTo>
                  <a:lnTo>
                    <a:pt x="1176" y="1655"/>
                  </a:lnTo>
                  <a:lnTo>
                    <a:pt x="1185" y="1657"/>
                  </a:lnTo>
                  <a:lnTo>
                    <a:pt x="1195" y="1657"/>
                  </a:lnTo>
                  <a:lnTo>
                    <a:pt x="1205" y="1657"/>
                  </a:lnTo>
                  <a:lnTo>
                    <a:pt x="1213" y="1656"/>
                  </a:lnTo>
                  <a:lnTo>
                    <a:pt x="1223" y="1653"/>
                  </a:lnTo>
                  <a:lnTo>
                    <a:pt x="1232" y="1649"/>
                  </a:lnTo>
                  <a:lnTo>
                    <a:pt x="1242" y="1644"/>
                  </a:lnTo>
                  <a:lnTo>
                    <a:pt x="1250" y="1637"/>
                  </a:lnTo>
                  <a:lnTo>
                    <a:pt x="1258" y="1631"/>
                  </a:lnTo>
                  <a:lnTo>
                    <a:pt x="1265" y="1622"/>
                  </a:lnTo>
                  <a:lnTo>
                    <a:pt x="1270" y="1615"/>
                  </a:lnTo>
                  <a:lnTo>
                    <a:pt x="1274" y="1606"/>
                  </a:lnTo>
                  <a:lnTo>
                    <a:pt x="1278" y="1596"/>
                  </a:lnTo>
                  <a:lnTo>
                    <a:pt x="1280" y="1587"/>
                  </a:lnTo>
                  <a:lnTo>
                    <a:pt x="1281" y="1579"/>
                  </a:lnTo>
                  <a:lnTo>
                    <a:pt x="1282" y="1571"/>
                  </a:lnTo>
                  <a:lnTo>
                    <a:pt x="1283" y="1556"/>
                  </a:lnTo>
                  <a:lnTo>
                    <a:pt x="1282" y="1543"/>
                  </a:lnTo>
                  <a:lnTo>
                    <a:pt x="1281" y="1535"/>
                  </a:lnTo>
                  <a:lnTo>
                    <a:pt x="1280" y="1532"/>
                  </a:lnTo>
                  <a:lnTo>
                    <a:pt x="1280" y="1531"/>
                  </a:lnTo>
                  <a:lnTo>
                    <a:pt x="1281" y="1526"/>
                  </a:lnTo>
                  <a:lnTo>
                    <a:pt x="1282" y="1523"/>
                  </a:lnTo>
                  <a:lnTo>
                    <a:pt x="1283" y="1520"/>
                  </a:lnTo>
                  <a:lnTo>
                    <a:pt x="1285" y="1517"/>
                  </a:lnTo>
                  <a:lnTo>
                    <a:pt x="1289" y="1513"/>
                  </a:lnTo>
                  <a:lnTo>
                    <a:pt x="1293" y="1509"/>
                  </a:lnTo>
                  <a:lnTo>
                    <a:pt x="1299" y="1506"/>
                  </a:lnTo>
                  <a:lnTo>
                    <a:pt x="1306" y="1503"/>
                  </a:lnTo>
                  <a:lnTo>
                    <a:pt x="1316" y="1500"/>
                  </a:lnTo>
                  <a:lnTo>
                    <a:pt x="1327" y="1497"/>
                  </a:lnTo>
                  <a:lnTo>
                    <a:pt x="1339" y="1496"/>
                  </a:lnTo>
                  <a:lnTo>
                    <a:pt x="1354" y="1495"/>
                  </a:lnTo>
                  <a:lnTo>
                    <a:pt x="1371" y="1494"/>
                  </a:lnTo>
                  <a:lnTo>
                    <a:pt x="1406" y="1495"/>
                  </a:lnTo>
                  <a:lnTo>
                    <a:pt x="1437" y="1497"/>
                  </a:lnTo>
                  <a:lnTo>
                    <a:pt x="1450" y="1499"/>
                  </a:lnTo>
                  <a:lnTo>
                    <a:pt x="1463" y="1501"/>
                  </a:lnTo>
                  <a:lnTo>
                    <a:pt x="1474" y="1504"/>
                  </a:lnTo>
                  <a:lnTo>
                    <a:pt x="1483" y="1507"/>
                  </a:lnTo>
                  <a:lnTo>
                    <a:pt x="1493" y="1511"/>
                  </a:lnTo>
                  <a:lnTo>
                    <a:pt x="1501" y="1516"/>
                  </a:lnTo>
                  <a:lnTo>
                    <a:pt x="1507" y="1520"/>
                  </a:lnTo>
                  <a:lnTo>
                    <a:pt x="1513" y="1526"/>
                  </a:lnTo>
                  <a:lnTo>
                    <a:pt x="1517" y="1532"/>
                  </a:lnTo>
                  <a:lnTo>
                    <a:pt x="1520" y="1540"/>
                  </a:lnTo>
                  <a:lnTo>
                    <a:pt x="1523" y="1546"/>
                  </a:lnTo>
                  <a:lnTo>
                    <a:pt x="1523" y="1555"/>
                  </a:lnTo>
                  <a:lnTo>
                    <a:pt x="1524" y="1563"/>
                  </a:lnTo>
                  <a:lnTo>
                    <a:pt x="1526" y="1571"/>
                  </a:lnTo>
                  <a:lnTo>
                    <a:pt x="1529" y="1579"/>
                  </a:lnTo>
                  <a:lnTo>
                    <a:pt x="1535" y="1586"/>
                  </a:lnTo>
                  <a:lnTo>
                    <a:pt x="1540" y="1594"/>
                  </a:lnTo>
                  <a:lnTo>
                    <a:pt x="1546" y="1599"/>
                  </a:lnTo>
                  <a:lnTo>
                    <a:pt x="1554" y="1606"/>
                  </a:lnTo>
                  <a:lnTo>
                    <a:pt x="1563" y="1610"/>
                  </a:lnTo>
                  <a:lnTo>
                    <a:pt x="1572" y="1615"/>
                  </a:lnTo>
                  <a:lnTo>
                    <a:pt x="1580" y="1618"/>
                  </a:lnTo>
                  <a:lnTo>
                    <a:pt x="1590" y="1620"/>
                  </a:lnTo>
                  <a:lnTo>
                    <a:pt x="1600" y="1622"/>
                  </a:lnTo>
                  <a:lnTo>
                    <a:pt x="1609" y="1622"/>
                  </a:lnTo>
                  <a:lnTo>
                    <a:pt x="1618" y="1621"/>
                  </a:lnTo>
                  <a:lnTo>
                    <a:pt x="1627" y="1619"/>
                  </a:lnTo>
                  <a:lnTo>
                    <a:pt x="1637" y="1616"/>
                  </a:lnTo>
                  <a:lnTo>
                    <a:pt x="1653" y="1607"/>
                  </a:lnTo>
                  <a:lnTo>
                    <a:pt x="1669" y="1599"/>
                  </a:lnTo>
                  <a:lnTo>
                    <a:pt x="1685" y="1591"/>
                  </a:lnTo>
                  <a:lnTo>
                    <a:pt x="1698" y="1582"/>
                  </a:lnTo>
                  <a:lnTo>
                    <a:pt x="1703" y="1578"/>
                  </a:lnTo>
                  <a:lnTo>
                    <a:pt x="1709" y="1572"/>
                  </a:lnTo>
                  <a:lnTo>
                    <a:pt x="1713" y="1567"/>
                  </a:lnTo>
                  <a:lnTo>
                    <a:pt x="1716" y="1561"/>
                  </a:lnTo>
                  <a:lnTo>
                    <a:pt x="1718" y="1555"/>
                  </a:lnTo>
                  <a:lnTo>
                    <a:pt x="1720" y="1547"/>
                  </a:lnTo>
                  <a:lnTo>
                    <a:pt x="1721" y="1541"/>
                  </a:lnTo>
                  <a:lnTo>
                    <a:pt x="1720" y="1532"/>
                  </a:lnTo>
                  <a:lnTo>
                    <a:pt x="1717" y="1512"/>
                  </a:lnTo>
                  <a:lnTo>
                    <a:pt x="1715" y="1491"/>
                  </a:lnTo>
                  <a:lnTo>
                    <a:pt x="1714" y="1467"/>
                  </a:lnTo>
                  <a:lnTo>
                    <a:pt x="1713" y="1443"/>
                  </a:lnTo>
                  <a:lnTo>
                    <a:pt x="1712" y="1405"/>
                  </a:lnTo>
                  <a:lnTo>
                    <a:pt x="1712" y="1388"/>
                  </a:lnTo>
                  <a:lnTo>
                    <a:pt x="1681" y="1304"/>
                  </a:lnTo>
                  <a:lnTo>
                    <a:pt x="1720" y="1222"/>
                  </a:lnTo>
                  <a:lnTo>
                    <a:pt x="1727" y="1218"/>
                  </a:lnTo>
                  <a:lnTo>
                    <a:pt x="1750" y="1210"/>
                  </a:lnTo>
                  <a:lnTo>
                    <a:pt x="1784" y="1196"/>
                  </a:lnTo>
                  <a:lnTo>
                    <a:pt x="1825" y="1176"/>
                  </a:lnTo>
                  <a:lnTo>
                    <a:pt x="1866" y="1156"/>
                  </a:lnTo>
                  <a:lnTo>
                    <a:pt x="1899" y="1142"/>
                  </a:lnTo>
                  <a:lnTo>
                    <a:pt x="1912" y="1135"/>
                  </a:lnTo>
                  <a:lnTo>
                    <a:pt x="1923" y="1127"/>
                  </a:lnTo>
                  <a:lnTo>
                    <a:pt x="1928" y="1123"/>
                  </a:lnTo>
                  <a:lnTo>
                    <a:pt x="1933" y="1118"/>
                  </a:lnTo>
                  <a:lnTo>
                    <a:pt x="1936" y="1113"/>
                  </a:lnTo>
                  <a:lnTo>
                    <a:pt x="1939" y="1107"/>
                  </a:lnTo>
                  <a:lnTo>
                    <a:pt x="1944" y="1097"/>
                  </a:lnTo>
                  <a:lnTo>
                    <a:pt x="1946" y="1085"/>
                  </a:lnTo>
                  <a:lnTo>
                    <a:pt x="1947" y="1073"/>
                  </a:lnTo>
                  <a:lnTo>
                    <a:pt x="1945" y="1063"/>
                  </a:lnTo>
                  <a:lnTo>
                    <a:pt x="1944" y="1057"/>
                  </a:lnTo>
                  <a:lnTo>
                    <a:pt x="1940" y="1053"/>
                  </a:lnTo>
                  <a:lnTo>
                    <a:pt x="1938" y="1050"/>
                  </a:lnTo>
                  <a:lnTo>
                    <a:pt x="1935" y="1047"/>
                  </a:lnTo>
                  <a:lnTo>
                    <a:pt x="1931" y="1043"/>
                  </a:lnTo>
                  <a:lnTo>
                    <a:pt x="1926" y="1041"/>
                  </a:lnTo>
                  <a:lnTo>
                    <a:pt x="1922" y="1040"/>
                  </a:lnTo>
                  <a:lnTo>
                    <a:pt x="1916" y="1040"/>
                  </a:lnTo>
                  <a:lnTo>
                    <a:pt x="1911" y="1039"/>
                  </a:lnTo>
                  <a:lnTo>
                    <a:pt x="1908" y="1038"/>
                  </a:lnTo>
                  <a:lnTo>
                    <a:pt x="1906" y="1035"/>
                  </a:lnTo>
                  <a:lnTo>
                    <a:pt x="1905" y="1031"/>
                  </a:lnTo>
                  <a:lnTo>
                    <a:pt x="1905" y="1027"/>
                  </a:lnTo>
                  <a:lnTo>
                    <a:pt x="1906" y="1023"/>
                  </a:lnTo>
                  <a:lnTo>
                    <a:pt x="1907" y="1018"/>
                  </a:lnTo>
                  <a:lnTo>
                    <a:pt x="1909" y="1013"/>
                  </a:lnTo>
                  <a:lnTo>
                    <a:pt x="1919" y="995"/>
                  </a:lnTo>
                  <a:lnTo>
                    <a:pt x="1924" y="987"/>
                  </a:lnTo>
                  <a:lnTo>
                    <a:pt x="1863" y="956"/>
                  </a:lnTo>
                  <a:lnTo>
                    <a:pt x="1860" y="943"/>
                  </a:lnTo>
                  <a:lnTo>
                    <a:pt x="1849" y="912"/>
                  </a:lnTo>
                  <a:lnTo>
                    <a:pt x="1845" y="903"/>
                  </a:lnTo>
                  <a:lnTo>
                    <a:pt x="1840" y="894"/>
                  </a:lnTo>
                  <a:lnTo>
                    <a:pt x="1835" y="885"/>
                  </a:lnTo>
                  <a:lnTo>
                    <a:pt x="1828" y="877"/>
                  </a:lnTo>
                  <a:lnTo>
                    <a:pt x="1821" y="868"/>
                  </a:lnTo>
                  <a:lnTo>
                    <a:pt x="1813" y="862"/>
                  </a:lnTo>
                  <a:lnTo>
                    <a:pt x="1804" y="855"/>
                  </a:lnTo>
                  <a:lnTo>
                    <a:pt x="1796" y="851"/>
                  </a:lnTo>
                  <a:lnTo>
                    <a:pt x="1770" y="839"/>
                  </a:lnTo>
                  <a:lnTo>
                    <a:pt x="1735" y="822"/>
                  </a:lnTo>
                  <a:lnTo>
                    <a:pt x="1696" y="803"/>
                  </a:lnTo>
                  <a:lnTo>
                    <a:pt x="1655" y="780"/>
                  </a:lnTo>
                  <a:lnTo>
                    <a:pt x="1636" y="769"/>
                  </a:lnTo>
                  <a:lnTo>
                    <a:pt x="1617" y="757"/>
                  </a:lnTo>
                  <a:lnTo>
                    <a:pt x="1601" y="746"/>
                  </a:lnTo>
                  <a:lnTo>
                    <a:pt x="1587" y="735"/>
                  </a:lnTo>
                  <a:lnTo>
                    <a:pt x="1575" y="726"/>
                  </a:lnTo>
                  <a:lnTo>
                    <a:pt x="1566" y="716"/>
                  </a:lnTo>
                  <a:lnTo>
                    <a:pt x="1563" y="711"/>
                  </a:lnTo>
                  <a:lnTo>
                    <a:pt x="1562" y="707"/>
                  </a:lnTo>
                  <a:lnTo>
                    <a:pt x="1561" y="703"/>
                  </a:lnTo>
                  <a:lnTo>
                    <a:pt x="1561" y="699"/>
                  </a:lnTo>
                  <a:lnTo>
                    <a:pt x="1563" y="692"/>
                  </a:lnTo>
                  <a:lnTo>
                    <a:pt x="1566" y="685"/>
                  </a:lnTo>
                  <a:lnTo>
                    <a:pt x="1570" y="678"/>
                  </a:lnTo>
                  <a:lnTo>
                    <a:pt x="1576" y="671"/>
                  </a:lnTo>
                  <a:lnTo>
                    <a:pt x="1590" y="657"/>
                  </a:lnTo>
                  <a:lnTo>
                    <a:pt x="1607" y="641"/>
                  </a:lnTo>
                  <a:lnTo>
                    <a:pt x="1654" y="604"/>
                  </a:lnTo>
                  <a:lnTo>
                    <a:pt x="1712" y="555"/>
                  </a:lnTo>
                  <a:lnTo>
                    <a:pt x="1740" y="529"/>
                  </a:lnTo>
                  <a:lnTo>
                    <a:pt x="1762" y="505"/>
                  </a:lnTo>
                  <a:lnTo>
                    <a:pt x="1773" y="494"/>
                  </a:lnTo>
                  <a:lnTo>
                    <a:pt x="1783" y="484"/>
                  </a:lnTo>
                  <a:lnTo>
                    <a:pt x="1791" y="474"/>
                  </a:lnTo>
                  <a:lnTo>
                    <a:pt x="1802" y="467"/>
                  </a:lnTo>
                  <a:lnTo>
                    <a:pt x="1813" y="459"/>
                  </a:lnTo>
                  <a:lnTo>
                    <a:pt x="1824" y="452"/>
                  </a:lnTo>
                  <a:lnTo>
                    <a:pt x="1837" y="447"/>
                  </a:lnTo>
                  <a:lnTo>
                    <a:pt x="1851" y="443"/>
                  </a:lnTo>
                  <a:lnTo>
                    <a:pt x="1868" y="438"/>
                  </a:lnTo>
                  <a:lnTo>
                    <a:pt x="1886" y="436"/>
                  </a:lnTo>
                  <a:lnTo>
                    <a:pt x="1908" y="434"/>
                  </a:lnTo>
                  <a:lnTo>
                    <a:pt x="1932" y="434"/>
                  </a:lnTo>
                  <a:lnTo>
                    <a:pt x="1956" y="433"/>
                  </a:lnTo>
                  <a:lnTo>
                    <a:pt x="1977" y="431"/>
                  </a:lnTo>
                  <a:lnTo>
                    <a:pt x="1998" y="427"/>
                  </a:lnTo>
                  <a:lnTo>
                    <a:pt x="2016" y="423"/>
                  </a:lnTo>
                  <a:lnTo>
                    <a:pt x="2031" y="418"/>
                  </a:lnTo>
                  <a:lnTo>
                    <a:pt x="2044" y="412"/>
                  </a:lnTo>
                  <a:lnTo>
                    <a:pt x="2056" y="407"/>
                  </a:lnTo>
                  <a:lnTo>
                    <a:pt x="2066" y="400"/>
                  </a:lnTo>
                  <a:lnTo>
                    <a:pt x="2074" y="394"/>
                  </a:lnTo>
                  <a:lnTo>
                    <a:pt x="2082" y="387"/>
                  </a:lnTo>
                  <a:lnTo>
                    <a:pt x="2087" y="382"/>
                  </a:lnTo>
                  <a:lnTo>
                    <a:pt x="2092" y="376"/>
                  </a:lnTo>
                  <a:lnTo>
                    <a:pt x="2097" y="369"/>
                  </a:lnTo>
                  <a:lnTo>
                    <a:pt x="2098" y="365"/>
                  </a:lnTo>
                  <a:lnTo>
                    <a:pt x="2098" y="364"/>
                  </a:lnTo>
                  <a:lnTo>
                    <a:pt x="2098" y="361"/>
                  </a:lnTo>
                  <a:lnTo>
                    <a:pt x="2100" y="354"/>
                  </a:lnTo>
                  <a:lnTo>
                    <a:pt x="2105" y="347"/>
                  </a:lnTo>
                  <a:lnTo>
                    <a:pt x="2108" y="342"/>
                  </a:lnTo>
                  <a:lnTo>
                    <a:pt x="2113" y="338"/>
                  </a:lnTo>
                  <a:lnTo>
                    <a:pt x="2119" y="333"/>
                  </a:lnTo>
                  <a:lnTo>
                    <a:pt x="2127" y="327"/>
                  </a:lnTo>
                  <a:lnTo>
                    <a:pt x="2136" y="322"/>
                  </a:lnTo>
                  <a:lnTo>
                    <a:pt x="2147" y="316"/>
                  </a:lnTo>
                  <a:lnTo>
                    <a:pt x="2159" y="311"/>
                  </a:lnTo>
                  <a:lnTo>
                    <a:pt x="2174" y="305"/>
                  </a:lnTo>
                  <a:lnTo>
                    <a:pt x="2204" y="295"/>
                  </a:lnTo>
                  <a:lnTo>
                    <a:pt x="2236" y="281"/>
                  </a:lnTo>
                  <a:lnTo>
                    <a:pt x="2271" y="267"/>
                  </a:lnTo>
                  <a:lnTo>
                    <a:pt x="2306" y="250"/>
                  </a:lnTo>
                  <a:lnTo>
                    <a:pt x="2322" y="240"/>
                  </a:lnTo>
                  <a:lnTo>
                    <a:pt x="2339" y="230"/>
                  </a:lnTo>
                  <a:lnTo>
                    <a:pt x="2355" y="219"/>
                  </a:lnTo>
                  <a:lnTo>
                    <a:pt x="2369" y="207"/>
                  </a:lnTo>
                  <a:lnTo>
                    <a:pt x="2382" y="194"/>
                  </a:lnTo>
                  <a:lnTo>
                    <a:pt x="2394" y="181"/>
                  </a:lnTo>
                  <a:lnTo>
                    <a:pt x="2404" y="167"/>
                  </a:lnTo>
                  <a:lnTo>
                    <a:pt x="2413" y="152"/>
                  </a:lnTo>
                  <a:lnTo>
                    <a:pt x="2420" y="155"/>
                  </a:lnTo>
                  <a:lnTo>
                    <a:pt x="2427" y="157"/>
                  </a:lnTo>
                  <a:lnTo>
                    <a:pt x="2433" y="160"/>
                  </a:lnTo>
                  <a:lnTo>
                    <a:pt x="2440" y="160"/>
                  </a:lnTo>
                  <a:lnTo>
                    <a:pt x="2443" y="160"/>
                  </a:lnTo>
                  <a:lnTo>
                    <a:pt x="2445" y="159"/>
                  </a:lnTo>
                  <a:lnTo>
                    <a:pt x="2449" y="155"/>
                  </a:lnTo>
                  <a:lnTo>
                    <a:pt x="2451" y="152"/>
                  </a:lnTo>
                  <a:lnTo>
                    <a:pt x="2455" y="143"/>
                  </a:lnTo>
                  <a:lnTo>
                    <a:pt x="2460" y="132"/>
                  </a:lnTo>
                  <a:lnTo>
                    <a:pt x="2463" y="118"/>
                  </a:lnTo>
                  <a:lnTo>
                    <a:pt x="2465" y="103"/>
                  </a:lnTo>
                  <a:lnTo>
                    <a:pt x="2467" y="88"/>
                  </a:lnTo>
                  <a:lnTo>
                    <a:pt x="2469" y="71"/>
                  </a:lnTo>
                  <a:lnTo>
                    <a:pt x="2472" y="40"/>
                  </a:lnTo>
                  <a:lnTo>
                    <a:pt x="2473" y="15"/>
                  </a:lnTo>
                  <a:lnTo>
                    <a:pt x="2473" y="0"/>
                  </a:lnTo>
                  <a:lnTo>
                    <a:pt x="2475" y="4"/>
                  </a:lnTo>
                  <a:lnTo>
                    <a:pt x="2478" y="12"/>
                  </a:lnTo>
                  <a:lnTo>
                    <a:pt x="2483" y="20"/>
                  </a:lnTo>
                  <a:lnTo>
                    <a:pt x="2492" y="30"/>
                  </a:lnTo>
                  <a:lnTo>
                    <a:pt x="2501" y="41"/>
                  </a:lnTo>
                  <a:lnTo>
                    <a:pt x="2513" y="53"/>
                  </a:lnTo>
                  <a:lnTo>
                    <a:pt x="2525" y="65"/>
                  </a:lnTo>
                  <a:lnTo>
                    <a:pt x="2539" y="77"/>
                  </a:lnTo>
                  <a:lnTo>
                    <a:pt x="2554" y="89"/>
                  </a:lnTo>
                  <a:lnTo>
                    <a:pt x="2569" y="100"/>
                  </a:lnTo>
                  <a:lnTo>
                    <a:pt x="2586" y="111"/>
                  </a:lnTo>
                  <a:lnTo>
                    <a:pt x="2602" y="119"/>
                  </a:lnTo>
                  <a:lnTo>
                    <a:pt x="2618" y="127"/>
                  </a:lnTo>
                  <a:lnTo>
                    <a:pt x="2635" y="132"/>
                  </a:lnTo>
                  <a:lnTo>
                    <a:pt x="2643" y="135"/>
                  </a:lnTo>
                  <a:lnTo>
                    <a:pt x="2651" y="137"/>
                  </a:lnTo>
                  <a:lnTo>
                    <a:pt x="2660" y="138"/>
                  </a:lnTo>
                  <a:lnTo>
                    <a:pt x="2667" y="138"/>
                  </a:lnTo>
                  <a:lnTo>
                    <a:pt x="2683" y="138"/>
                  </a:lnTo>
                  <a:lnTo>
                    <a:pt x="2698" y="139"/>
                  </a:lnTo>
                  <a:lnTo>
                    <a:pt x="2713" y="141"/>
                  </a:lnTo>
                  <a:lnTo>
                    <a:pt x="2728" y="143"/>
                  </a:lnTo>
                  <a:lnTo>
                    <a:pt x="2744" y="145"/>
                  </a:lnTo>
                  <a:lnTo>
                    <a:pt x="2758" y="150"/>
                  </a:lnTo>
                  <a:lnTo>
                    <a:pt x="2772" y="153"/>
                  </a:lnTo>
                  <a:lnTo>
                    <a:pt x="2785" y="159"/>
                  </a:lnTo>
                  <a:lnTo>
                    <a:pt x="2799" y="163"/>
                  </a:lnTo>
                  <a:lnTo>
                    <a:pt x="2811" y="169"/>
                  </a:lnTo>
                  <a:lnTo>
                    <a:pt x="2824" y="176"/>
                  </a:lnTo>
                  <a:lnTo>
                    <a:pt x="2836" y="182"/>
                  </a:lnTo>
                  <a:lnTo>
                    <a:pt x="2847" y="190"/>
                  </a:lnTo>
                  <a:lnTo>
                    <a:pt x="2858" y="198"/>
                  </a:lnTo>
                  <a:lnTo>
                    <a:pt x="2869" y="206"/>
                  </a:lnTo>
                  <a:lnTo>
                    <a:pt x="2879" y="215"/>
                  </a:lnTo>
                  <a:lnTo>
                    <a:pt x="2888" y="225"/>
                  </a:lnTo>
                  <a:lnTo>
                    <a:pt x="2899" y="233"/>
                  </a:lnTo>
                  <a:lnTo>
                    <a:pt x="2912" y="239"/>
                  </a:lnTo>
                  <a:lnTo>
                    <a:pt x="2925" y="244"/>
                  </a:lnTo>
                  <a:lnTo>
                    <a:pt x="2938" y="250"/>
                  </a:lnTo>
                  <a:lnTo>
                    <a:pt x="2953" y="254"/>
                  </a:lnTo>
                  <a:lnTo>
                    <a:pt x="2968" y="258"/>
                  </a:lnTo>
                  <a:lnTo>
                    <a:pt x="2982" y="261"/>
                  </a:lnTo>
                  <a:lnTo>
                    <a:pt x="3009" y="265"/>
                  </a:lnTo>
                  <a:lnTo>
                    <a:pt x="3035" y="270"/>
                  </a:lnTo>
                  <a:lnTo>
                    <a:pt x="3057" y="273"/>
                  </a:lnTo>
                  <a:lnTo>
                    <a:pt x="3072" y="277"/>
                  </a:lnTo>
                  <a:lnTo>
                    <a:pt x="3076" y="278"/>
                  </a:lnTo>
                  <a:lnTo>
                    <a:pt x="3078" y="279"/>
                  </a:lnTo>
                  <a:lnTo>
                    <a:pt x="3080" y="283"/>
                  </a:lnTo>
                  <a:lnTo>
                    <a:pt x="3082" y="285"/>
                  </a:lnTo>
                  <a:lnTo>
                    <a:pt x="3085" y="291"/>
                  </a:lnTo>
                  <a:lnTo>
                    <a:pt x="3087" y="299"/>
                  </a:lnTo>
                  <a:lnTo>
                    <a:pt x="3089" y="309"/>
                  </a:lnTo>
                  <a:lnTo>
                    <a:pt x="3089" y="319"/>
                  </a:lnTo>
                  <a:lnTo>
                    <a:pt x="3089" y="329"/>
                  </a:lnTo>
                  <a:lnTo>
                    <a:pt x="3087" y="340"/>
                  </a:lnTo>
                  <a:lnTo>
                    <a:pt x="3082" y="386"/>
                  </a:lnTo>
                  <a:lnTo>
                    <a:pt x="3078" y="421"/>
                  </a:lnTo>
                  <a:lnTo>
                    <a:pt x="3077" y="427"/>
                  </a:lnTo>
                  <a:lnTo>
                    <a:pt x="3074" y="435"/>
                  </a:lnTo>
                  <a:lnTo>
                    <a:pt x="3070" y="444"/>
                  </a:lnTo>
                  <a:lnTo>
                    <a:pt x="3064" y="452"/>
                  </a:lnTo>
                  <a:lnTo>
                    <a:pt x="3048" y="471"/>
                  </a:lnTo>
                  <a:lnTo>
                    <a:pt x="3030" y="490"/>
                  </a:lnTo>
                  <a:lnTo>
                    <a:pt x="2990" y="529"/>
                  </a:lnTo>
                  <a:lnTo>
                    <a:pt x="2956" y="560"/>
                  </a:lnTo>
                  <a:lnTo>
                    <a:pt x="2943" y="572"/>
                  </a:lnTo>
                  <a:lnTo>
                    <a:pt x="2928" y="584"/>
                  </a:lnTo>
                  <a:lnTo>
                    <a:pt x="2912" y="596"/>
                  </a:lnTo>
                  <a:lnTo>
                    <a:pt x="2896" y="607"/>
                  </a:lnTo>
                  <a:lnTo>
                    <a:pt x="2880" y="617"/>
                  </a:lnTo>
                  <a:lnTo>
                    <a:pt x="2864" y="625"/>
                  </a:lnTo>
                  <a:lnTo>
                    <a:pt x="2851" y="632"/>
                  </a:lnTo>
                  <a:lnTo>
                    <a:pt x="2839" y="637"/>
                  </a:lnTo>
                  <a:lnTo>
                    <a:pt x="2833" y="641"/>
                  </a:lnTo>
                  <a:lnTo>
                    <a:pt x="2825" y="647"/>
                  </a:lnTo>
                  <a:lnTo>
                    <a:pt x="2817" y="657"/>
                  </a:lnTo>
                  <a:lnTo>
                    <a:pt x="2806" y="668"/>
                  </a:lnTo>
                  <a:lnTo>
                    <a:pt x="2781" y="695"/>
                  </a:lnTo>
                  <a:lnTo>
                    <a:pt x="2753" y="728"/>
                  </a:lnTo>
                  <a:lnTo>
                    <a:pt x="2725" y="763"/>
                  </a:lnTo>
                  <a:lnTo>
                    <a:pt x="2698" y="798"/>
                  </a:lnTo>
                  <a:lnTo>
                    <a:pt x="2672" y="831"/>
                  </a:lnTo>
                  <a:lnTo>
                    <a:pt x="2651" y="859"/>
                  </a:lnTo>
                  <a:lnTo>
                    <a:pt x="2642" y="872"/>
                  </a:lnTo>
                  <a:lnTo>
                    <a:pt x="2635" y="885"/>
                  </a:lnTo>
                  <a:lnTo>
                    <a:pt x="2629" y="900"/>
                  </a:lnTo>
                  <a:lnTo>
                    <a:pt x="2625" y="914"/>
                  </a:lnTo>
                  <a:lnTo>
                    <a:pt x="2622" y="929"/>
                  </a:lnTo>
                  <a:lnTo>
                    <a:pt x="2620" y="943"/>
                  </a:lnTo>
                  <a:lnTo>
                    <a:pt x="2618" y="957"/>
                  </a:lnTo>
                  <a:lnTo>
                    <a:pt x="2618" y="971"/>
                  </a:lnTo>
                  <a:lnTo>
                    <a:pt x="2618" y="999"/>
                  </a:lnTo>
                  <a:lnTo>
                    <a:pt x="2621" y="1024"/>
                  </a:lnTo>
                  <a:lnTo>
                    <a:pt x="2622" y="1044"/>
                  </a:lnTo>
                  <a:lnTo>
                    <a:pt x="2623" y="1060"/>
                  </a:lnTo>
                  <a:lnTo>
                    <a:pt x="2623" y="1072"/>
                  </a:lnTo>
                  <a:lnTo>
                    <a:pt x="2621" y="1082"/>
                  </a:lnTo>
                  <a:lnTo>
                    <a:pt x="2618" y="1089"/>
                  </a:lnTo>
                  <a:lnTo>
                    <a:pt x="2616" y="1096"/>
                  </a:lnTo>
                  <a:lnTo>
                    <a:pt x="2612" y="1103"/>
                  </a:lnTo>
                  <a:lnTo>
                    <a:pt x="2608" y="1111"/>
                  </a:lnTo>
                  <a:lnTo>
                    <a:pt x="2594" y="1129"/>
                  </a:lnTo>
                  <a:lnTo>
                    <a:pt x="2576" y="1153"/>
                  </a:lnTo>
                  <a:lnTo>
                    <a:pt x="2551" y="1183"/>
                  </a:lnTo>
                  <a:lnTo>
                    <a:pt x="2517" y="1221"/>
                  </a:lnTo>
                  <a:lnTo>
                    <a:pt x="2509" y="1230"/>
                  </a:lnTo>
                  <a:lnTo>
                    <a:pt x="2501" y="1240"/>
                  </a:lnTo>
                  <a:lnTo>
                    <a:pt x="2494" y="1251"/>
                  </a:lnTo>
                  <a:lnTo>
                    <a:pt x="2488" y="1260"/>
                  </a:lnTo>
                  <a:lnTo>
                    <a:pt x="2483" y="1270"/>
                  </a:lnTo>
                  <a:lnTo>
                    <a:pt x="2479" y="1279"/>
                  </a:lnTo>
                  <a:lnTo>
                    <a:pt x="2476" y="1288"/>
                  </a:lnTo>
                  <a:lnTo>
                    <a:pt x="2473" y="1297"/>
                  </a:lnTo>
                  <a:lnTo>
                    <a:pt x="2469" y="1313"/>
                  </a:lnTo>
                  <a:lnTo>
                    <a:pt x="2468" y="1328"/>
                  </a:lnTo>
                  <a:lnTo>
                    <a:pt x="2469" y="1344"/>
                  </a:lnTo>
                  <a:lnTo>
                    <a:pt x="2472" y="1357"/>
                  </a:lnTo>
                  <a:lnTo>
                    <a:pt x="2476" y="1369"/>
                  </a:lnTo>
                  <a:lnTo>
                    <a:pt x="2480" y="1378"/>
                  </a:lnTo>
                  <a:lnTo>
                    <a:pt x="2485" y="1387"/>
                  </a:lnTo>
                  <a:lnTo>
                    <a:pt x="2489" y="1395"/>
                  </a:lnTo>
                  <a:lnTo>
                    <a:pt x="2498" y="1406"/>
                  </a:lnTo>
                  <a:lnTo>
                    <a:pt x="2501" y="1409"/>
                  </a:lnTo>
                  <a:lnTo>
                    <a:pt x="2505" y="1410"/>
                  </a:lnTo>
                  <a:lnTo>
                    <a:pt x="2516" y="1412"/>
                  </a:lnTo>
                  <a:lnTo>
                    <a:pt x="2534" y="1417"/>
                  </a:lnTo>
                  <a:lnTo>
                    <a:pt x="2555" y="1423"/>
                  </a:lnTo>
                  <a:lnTo>
                    <a:pt x="2580" y="1433"/>
                  </a:lnTo>
                  <a:lnTo>
                    <a:pt x="2609" y="1444"/>
                  </a:lnTo>
                  <a:lnTo>
                    <a:pt x="2623" y="1451"/>
                  </a:lnTo>
                  <a:lnTo>
                    <a:pt x="2638" y="1458"/>
                  </a:lnTo>
                  <a:lnTo>
                    <a:pt x="2652" y="1467"/>
                  </a:lnTo>
                  <a:lnTo>
                    <a:pt x="2667" y="1475"/>
                  </a:lnTo>
                  <a:lnTo>
                    <a:pt x="2682" y="1485"/>
                  </a:lnTo>
                  <a:lnTo>
                    <a:pt x="2694" y="1495"/>
                  </a:lnTo>
                  <a:lnTo>
                    <a:pt x="2703" y="1506"/>
                  </a:lnTo>
                  <a:lnTo>
                    <a:pt x="2712" y="1517"/>
                  </a:lnTo>
                  <a:lnTo>
                    <a:pt x="2720" y="1528"/>
                  </a:lnTo>
                  <a:lnTo>
                    <a:pt x="2726" y="1538"/>
                  </a:lnTo>
                  <a:lnTo>
                    <a:pt x="2733" y="1549"/>
                  </a:lnTo>
                  <a:lnTo>
                    <a:pt x="2737" y="1559"/>
                  </a:lnTo>
                  <a:lnTo>
                    <a:pt x="2749" y="1599"/>
                  </a:lnTo>
                  <a:lnTo>
                    <a:pt x="2757" y="1631"/>
                  </a:lnTo>
                  <a:lnTo>
                    <a:pt x="2759" y="1636"/>
                  </a:lnTo>
                  <a:lnTo>
                    <a:pt x="2763" y="1640"/>
                  </a:lnTo>
                  <a:lnTo>
                    <a:pt x="2768" y="1642"/>
                  </a:lnTo>
                  <a:lnTo>
                    <a:pt x="2773" y="1642"/>
                  </a:lnTo>
                  <a:lnTo>
                    <a:pt x="2780" y="1641"/>
                  </a:lnTo>
                  <a:lnTo>
                    <a:pt x="2786" y="1639"/>
                  </a:lnTo>
                  <a:lnTo>
                    <a:pt x="2793" y="1636"/>
                  </a:lnTo>
                  <a:lnTo>
                    <a:pt x="2799" y="1632"/>
                  </a:lnTo>
                  <a:lnTo>
                    <a:pt x="2823" y="1617"/>
                  </a:lnTo>
                  <a:lnTo>
                    <a:pt x="2834" y="1609"/>
                  </a:lnTo>
                  <a:lnTo>
                    <a:pt x="2835" y="1606"/>
                  </a:lnTo>
                  <a:lnTo>
                    <a:pt x="2839" y="1592"/>
                  </a:lnTo>
                  <a:lnTo>
                    <a:pt x="2848" y="1560"/>
                  </a:lnTo>
                  <a:lnTo>
                    <a:pt x="2861" y="1504"/>
                  </a:lnTo>
                  <a:lnTo>
                    <a:pt x="2863" y="1495"/>
                  </a:lnTo>
                  <a:lnTo>
                    <a:pt x="2864" y="1487"/>
                  </a:lnTo>
                  <a:lnTo>
                    <a:pt x="2864" y="1480"/>
                  </a:lnTo>
                  <a:lnTo>
                    <a:pt x="2863" y="1472"/>
                  </a:lnTo>
                  <a:lnTo>
                    <a:pt x="2861" y="1466"/>
                  </a:lnTo>
                  <a:lnTo>
                    <a:pt x="2859" y="1460"/>
                  </a:lnTo>
                  <a:lnTo>
                    <a:pt x="2857" y="1454"/>
                  </a:lnTo>
                  <a:lnTo>
                    <a:pt x="2852" y="1449"/>
                  </a:lnTo>
                  <a:lnTo>
                    <a:pt x="2845" y="1439"/>
                  </a:lnTo>
                  <a:lnTo>
                    <a:pt x="2835" y="1432"/>
                  </a:lnTo>
                  <a:lnTo>
                    <a:pt x="2823" y="1426"/>
                  </a:lnTo>
                  <a:lnTo>
                    <a:pt x="2812" y="1421"/>
                  </a:lnTo>
                  <a:lnTo>
                    <a:pt x="2800" y="1417"/>
                  </a:lnTo>
                  <a:lnTo>
                    <a:pt x="2788" y="1414"/>
                  </a:lnTo>
                  <a:lnTo>
                    <a:pt x="2776" y="1412"/>
                  </a:lnTo>
                  <a:lnTo>
                    <a:pt x="2766" y="1410"/>
                  </a:lnTo>
                  <a:lnTo>
                    <a:pt x="2751" y="1409"/>
                  </a:lnTo>
                  <a:lnTo>
                    <a:pt x="2745" y="1409"/>
                  </a:lnTo>
                  <a:lnTo>
                    <a:pt x="2745" y="1400"/>
                  </a:lnTo>
                  <a:lnTo>
                    <a:pt x="2745" y="1376"/>
                  </a:lnTo>
                  <a:lnTo>
                    <a:pt x="2746" y="1343"/>
                  </a:lnTo>
                  <a:lnTo>
                    <a:pt x="2746" y="1303"/>
                  </a:lnTo>
                  <a:lnTo>
                    <a:pt x="2747" y="1262"/>
                  </a:lnTo>
                  <a:lnTo>
                    <a:pt x="2748" y="1224"/>
                  </a:lnTo>
                  <a:lnTo>
                    <a:pt x="2749" y="1193"/>
                  </a:lnTo>
                  <a:lnTo>
                    <a:pt x="2750" y="1176"/>
                  </a:lnTo>
                  <a:lnTo>
                    <a:pt x="2751" y="1171"/>
                  </a:lnTo>
                  <a:lnTo>
                    <a:pt x="2751" y="1166"/>
                  </a:lnTo>
                  <a:lnTo>
                    <a:pt x="2750" y="1162"/>
                  </a:lnTo>
                  <a:lnTo>
                    <a:pt x="2748" y="1156"/>
                  </a:lnTo>
                  <a:lnTo>
                    <a:pt x="2744" y="1147"/>
                  </a:lnTo>
                  <a:lnTo>
                    <a:pt x="2736" y="1136"/>
                  </a:lnTo>
                  <a:lnTo>
                    <a:pt x="2727" y="1122"/>
                  </a:lnTo>
                  <a:lnTo>
                    <a:pt x="2719" y="1104"/>
                  </a:lnTo>
                  <a:lnTo>
                    <a:pt x="2714" y="1093"/>
                  </a:lnTo>
                  <a:lnTo>
                    <a:pt x="2710" y="1081"/>
                  </a:lnTo>
                  <a:lnTo>
                    <a:pt x="2706" y="1068"/>
                  </a:lnTo>
                  <a:lnTo>
                    <a:pt x="2701" y="1054"/>
                  </a:lnTo>
                  <a:lnTo>
                    <a:pt x="2699" y="1047"/>
                  </a:lnTo>
                  <a:lnTo>
                    <a:pt x="2698" y="1039"/>
                  </a:lnTo>
                  <a:lnTo>
                    <a:pt x="2698" y="1031"/>
                  </a:lnTo>
                  <a:lnTo>
                    <a:pt x="2698" y="1024"/>
                  </a:lnTo>
                  <a:lnTo>
                    <a:pt x="2699" y="1010"/>
                  </a:lnTo>
                  <a:lnTo>
                    <a:pt x="2703" y="995"/>
                  </a:lnTo>
                  <a:lnTo>
                    <a:pt x="2709" y="982"/>
                  </a:lnTo>
                  <a:lnTo>
                    <a:pt x="2715" y="969"/>
                  </a:lnTo>
                  <a:lnTo>
                    <a:pt x="2723" y="957"/>
                  </a:lnTo>
                  <a:lnTo>
                    <a:pt x="2732" y="946"/>
                  </a:lnTo>
                  <a:lnTo>
                    <a:pt x="2749" y="925"/>
                  </a:lnTo>
                  <a:lnTo>
                    <a:pt x="2768" y="906"/>
                  </a:lnTo>
                  <a:lnTo>
                    <a:pt x="2784" y="890"/>
                  </a:lnTo>
                  <a:lnTo>
                    <a:pt x="2795" y="876"/>
                  </a:lnTo>
                  <a:lnTo>
                    <a:pt x="2799" y="870"/>
                  </a:lnTo>
                  <a:lnTo>
                    <a:pt x="2805" y="866"/>
                  </a:lnTo>
                  <a:lnTo>
                    <a:pt x="2810" y="862"/>
                  </a:lnTo>
                  <a:lnTo>
                    <a:pt x="2815" y="858"/>
                  </a:lnTo>
                  <a:lnTo>
                    <a:pt x="2822" y="856"/>
                  </a:lnTo>
                  <a:lnTo>
                    <a:pt x="2827" y="855"/>
                  </a:lnTo>
                  <a:lnTo>
                    <a:pt x="2835" y="854"/>
                  </a:lnTo>
                  <a:lnTo>
                    <a:pt x="2842" y="853"/>
                  </a:lnTo>
                  <a:lnTo>
                    <a:pt x="2856" y="854"/>
                  </a:lnTo>
                  <a:lnTo>
                    <a:pt x="2871" y="855"/>
                  </a:lnTo>
                  <a:lnTo>
                    <a:pt x="2886" y="857"/>
                  </a:lnTo>
                  <a:lnTo>
                    <a:pt x="2900" y="859"/>
                  </a:lnTo>
                  <a:lnTo>
                    <a:pt x="2905" y="860"/>
                  </a:lnTo>
                  <a:lnTo>
                    <a:pt x="2908" y="863"/>
                  </a:lnTo>
                  <a:lnTo>
                    <a:pt x="2911" y="865"/>
                  </a:lnTo>
                  <a:lnTo>
                    <a:pt x="2916" y="868"/>
                  </a:lnTo>
                  <a:lnTo>
                    <a:pt x="2923" y="877"/>
                  </a:lnTo>
                  <a:lnTo>
                    <a:pt x="2931" y="888"/>
                  </a:lnTo>
                  <a:lnTo>
                    <a:pt x="2947" y="914"/>
                  </a:lnTo>
                  <a:lnTo>
                    <a:pt x="2963" y="943"/>
                  </a:lnTo>
                  <a:lnTo>
                    <a:pt x="2980" y="974"/>
                  </a:lnTo>
                  <a:lnTo>
                    <a:pt x="2995" y="1001"/>
                  </a:lnTo>
                  <a:lnTo>
                    <a:pt x="3003" y="1012"/>
                  </a:lnTo>
                  <a:lnTo>
                    <a:pt x="3009" y="1022"/>
                  </a:lnTo>
                  <a:lnTo>
                    <a:pt x="3016" y="1028"/>
                  </a:lnTo>
                  <a:lnTo>
                    <a:pt x="3022" y="1031"/>
                  </a:lnTo>
                  <a:lnTo>
                    <a:pt x="3029" y="1033"/>
                  </a:lnTo>
                  <a:lnTo>
                    <a:pt x="3035" y="1033"/>
                  </a:lnTo>
                  <a:lnTo>
                    <a:pt x="3043" y="1035"/>
                  </a:lnTo>
                  <a:lnTo>
                    <a:pt x="3049" y="1033"/>
                  </a:lnTo>
                  <a:lnTo>
                    <a:pt x="3065" y="1030"/>
                  </a:lnTo>
                  <a:lnTo>
                    <a:pt x="3080" y="1025"/>
                  </a:lnTo>
                  <a:lnTo>
                    <a:pt x="3111" y="1010"/>
                  </a:lnTo>
                  <a:lnTo>
                    <a:pt x="3145" y="993"/>
                  </a:lnTo>
                  <a:lnTo>
                    <a:pt x="3153" y="989"/>
                  </a:lnTo>
                  <a:lnTo>
                    <a:pt x="3160" y="987"/>
                  </a:lnTo>
                  <a:lnTo>
                    <a:pt x="3167" y="985"/>
                  </a:lnTo>
                  <a:lnTo>
                    <a:pt x="3173" y="982"/>
                  </a:lnTo>
                  <a:lnTo>
                    <a:pt x="3179" y="982"/>
                  </a:lnTo>
                  <a:lnTo>
                    <a:pt x="3185" y="982"/>
                  </a:lnTo>
                  <a:lnTo>
                    <a:pt x="3190" y="982"/>
                  </a:lnTo>
                  <a:lnTo>
                    <a:pt x="3195" y="983"/>
                  </a:lnTo>
                  <a:lnTo>
                    <a:pt x="3205" y="987"/>
                  </a:lnTo>
                  <a:lnTo>
                    <a:pt x="3214" y="992"/>
                  </a:lnTo>
                  <a:lnTo>
                    <a:pt x="3224" y="998"/>
                  </a:lnTo>
                  <a:lnTo>
                    <a:pt x="3233" y="1004"/>
                  </a:lnTo>
                  <a:lnTo>
                    <a:pt x="3241" y="1006"/>
                  </a:lnTo>
                  <a:lnTo>
                    <a:pt x="3253" y="1010"/>
                  </a:lnTo>
                  <a:lnTo>
                    <a:pt x="3268" y="1012"/>
                  </a:lnTo>
                  <a:lnTo>
                    <a:pt x="3287" y="1014"/>
                  </a:lnTo>
                  <a:lnTo>
                    <a:pt x="3330" y="1016"/>
                  </a:lnTo>
                  <a:lnTo>
                    <a:pt x="3380" y="1018"/>
                  </a:lnTo>
                  <a:lnTo>
                    <a:pt x="3430" y="1019"/>
                  </a:lnTo>
                  <a:lnTo>
                    <a:pt x="3476" y="1020"/>
                  </a:lnTo>
                  <a:lnTo>
                    <a:pt x="3514" y="1020"/>
                  </a:lnTo>
                  <a:lnTo>
                    <a:pt x="3539" y="1020"/>
                  </a:lnTo>
                  <a:lnTo>
                    <a:pt x="3555" y="1019"/>
                  </a:lnTo>
                  <a:lnTo>
                    <a:pt x="3571" y="1016"/>
                  </a:lnTo>
                  <a:lnTo>
                    <a:pt x="3585" y="1012"/>
                  </a:lnTo>
                  <a:lnTo>
                    <a:pt x="3599" y="1006"/>
                  </a:lnTo>
                  <a:lnTo>
                    <a:pt x="3613" y="1002"/>
                  </a:lnTo>
                  <a:lnTo>
                    <a:pt x="3627" y="998"/>
                  </a:lnTo>
                  <a:lnTo>
                    <a:pt x="3641" y="994"/>
                  </a:lnTo>
                  <a:lnTo>
                    <a:pt x="3656" y="993"/>
                  </a:lnTo>
                  <a:lnTo>
                    <a:pt x="3664" y="994"/>
                  </a:lnTo>
                  <a:lnTo>
                    <a:pt x="3674" y="998"/>
                  </a:lnTo>
                  <a:lnTo>
                    <a:pt x="3686" y="1003"/>
                  </a:lnTo>
                  <a:lnTo>
                    <a:pt x="3699" y="1011"/>
                  </a:lnTo>
                  <a:lnTo>
                    <a:pt x="3728" y="1029"/>
                  </a:lnTo>
                  <a:lnTo>
                    <a:pt x="3759" y="1051"/>
                  </a:lnTo>
                  <a:lnTo>
                    <a:pt x="3787" y="1073"/>
                  </a:lnTo>
                  <a:lnTo>
                    <a:pt x="3811" y="1091"/>
                  </a:lnTo>
                  <a:lnTo>
                    <a:pt x="3826" y="1104"/>
                  </a:lnTo>
                  <a:lnTo>
                    <a:pt x="3833" y="1110"/>
                  </a:lnTo>
                  <a:lnTo>
                    <a:pt x="3845" y="1110"/>
                  </a:lnTo>
                  <a:lnTo>
                    <a:pt x="3874" y="1112"/>
                  </a:lnTo>
                  <a:lnTo>
                    <a:pt x="3892" y="1113"/>
                  </a:lnTo>
                  <a:lnTo>
                    <a:pt x="3910" y="1116"/>
                  </a:lnTo>
                  <a:lnTo>
                    <a:pt x="3928" y="1121"/>
                  </a:lnTo>
                  <a:lnTo>
                    <a:pt x="3944" y="1126"/>
                  </a:lnTo>
                  <a:lnTo>
                    <a:pt x="3952" y="1130"/>
                  </a:lnTo>
                  <a:lnTo>
                    <a:pt x="3959" y="1136"/>
                  </a:lnTo>
                  <a:lnTo>
                    <a:pt x="3967" y="1143"/>
                  </a:lnTo>
                  <a:lnTo>
                    <a:pt x="3974" y="1152"/>
                  </a:lnTo>
                  <a:lnTo>
                    <a:pt x="3990" y="1172"/>
                  </a:lnTo>
                  <a:lnTo>
                    <a:pt x="4006" y="1193"/>
                  </a:lnTo>
                  <a:lnTo>
                    <a:pt x="4022" y="1215"/>
                  </a:lnTo>
                  <a:lnTo>
                    <a:pt x="4039" y="1234"/>
                  </a:lnTo>
                  <a:lnTo>
                    <a:pt x="4046" y="1241"/>
                  </a:lnTo>
                  <a:lnTo>
                    <a:pt x="4055" y="1247"/>
                  </a:lnTo>
                  <a:lnTo>
                    <a:pt x="4064" y="1251"/>
                  </a:lnTo>
                  <a:lnTo>
                    <a:pt x="4071" y="1253"/>
                  </a:lnTo>
                  <a:lnTo>
                    <a:pt x="4076" y="1253"/>
                  </a:lnTo>
                  <a:lnTo>
                    <a:pt x="4080" y="1253"/>
                  </a:lnTo>
                  <a:lnTo>
                    <a:pt x="4085" y="1251"/>
                  </a:lnTo>
                  <a:lnTo>
                    <a:pt x="4090" y="1249"/>
                  </a:lnTo>
                  <a:lnTo>
                    <a:pt x="4101" y="1242"/>
                  </a:lnTo>
                  <a:lnTo>
                    <a:pt x="4112" y="1234"/>
                  </a:lnTo>
                  <a:lnTo>
                    <a:pt x="4136" y="1212"/>
                  </a:lnTo>
                  <a:lnTo>
                    <a:pt x="4162" y="1185"/>
                  </a:lnTo>
                  <a:lnTo>
                    <a:pt x="4187" y="1158"/>
                  </a:lnTo>
                  <a:lnTo>
                    <a:pt x="4212" y="1133"/>
                  </a:lnTo>
                  <a:lnTo>
                    <a:pt x="4224" y="1123"/>
                  </a:lnTo>
                  <a:lnTo>
                    <a:pt x="4235" y="1114"/>
                  </a:lnTo>
                  <a:lnTo>
                    <a:pt x="4245" y="1107"/>
                  </a:lnTo>
                  <a:lnTo>
                    <a:pt x="4255" y="1104"/>
                  </a:lnTo>
                  <a:lnTo>
                    <a:pt x="4260" y="1103"/>
                  </a:lnTo>
                  <a:lnTo>
                    <a:pt x="4265" y="1103"/>
                  </a:lnTo>
                  <a:lnTo>
                    <a:pt x="4269" y="1104"/>
                  </a:lnTo>
                  <a:lnTo>
                    <a:pt x="4275" y="1105"/>
                  </a:lnTo>
                  <a:lnTo>
                    <a:pt x="4286" y="1110"/>
                  </a:lnTo>
                  <a:lnTo>
                    <a:pt x="4297" y="1115"/>
                  </a:lnTo>
                  <a:lnTo>
                    <a:pt x="4307" y="1124"/>
                  </a:lnTo>
                  <a:lnTo>
                    <a:pt x="4319" y="1133"/>
                  </a:lnTo>
                  <a:lnTo>
                    <a:pt x="4329" y="1142"/>
                  </a:lnTo>
                  <a:lnTo>
                    <a:pt x="4340" y="1152"/>
                  </a:lnTo>
                  <a:lnTo>
                    <a:pt x="4374" y="1191"/>
                  </a:lnTo>
                  <a:lnTo>
                    <a:pt x="4388" y="1209"/>
                  </a:lnTo>
                  <a:lnTo>
                    <a:pt x="4391" y="1210"/>
                  </a:lnTo>
                  <a:lnTo>
                    <a:pt x="4400" y="1212"/>
                  </a:lnTo>
                  <a:lnTo>
                    <a:pt x="4414" y="1215"/>
                  </a:lnTo>
                  <a:lnTo>
                    <a:pt x="4434" y="1220"/>
                  </a:lnTo>
                  <a:lnTo>
                    <a:pt x="4458" y="1225"/>
                  </a:lnTo>
                  <a:lnTo>
                    <a:pt x="4486" y="1230"/>
                  </a:lnTo>
                  <a:lnTo>
                    <a:pt x="4519" y="1236"/>
                  </a:lnTo>
                  <a:lnTo>
                    <a:pt x="4554" y="1242"/>
                  </a:lnTo>
                  <a:lnTo>
                    <a:pt x="4563" y="1245"/>
                  </a:lnTo>
                  <a:lnTo>
                    <a:pt x="4572" y="1247"/>
                  </a:lnTo>
                  <a:lnTo>
                    <a:pt x="4580" y="1250"/>
                  </a:lnTo>
                  <a:lnTo>
                    <a:pt x="4587" y="1254"/>
                  </a:lnTo>
                  <a:lnTo>
                    <a:pt x="4594" y="1259"/>
                  </a:lnTo>
                  <a:lnTo>
                    <a:pt x="4600" y="1263"/>
                  </a:lnTo>
                  <a:lnTo>
                    <a:pt x="4606" y="1269"/>
                  </a:lnTo>
                  <a:lnTo>
                    <a:pt x="4611" y="1275"/>
                  </a:lnTo>
                  <a:lnTo>
                    <a:pt x="4621" y="1287"/>
                  </a:lnTo>
                  <a:lnTo>
                    <a:pt x="4628" y="1301"/>
                  </a:lnTo>
                  <a:lnTo>
                    <a:pt x="4634" y="1315"/>
                  </a:lnTo>
                  <a:lnTo>
                    <a:pt x="4639" y="1329"/>
                  </a:lnTo>
                  <a:lnTo>
                    <a:pt x="4643" y="1344"/>
                  </a:lnTo>
                  <a:lnTo>
                    <a:pt x="4646" y="1357"/>
                  </a:lnTo>
                  <a:lnTo>
                    <a:pt x="4647" y="1370"/>
                  </a:lnTo>
                  <a:lnTo>
                    <a:pt x="4648" y="1381"/>
                  </a:lnTo>
                  <a:lnTo>
                    <a:pt x="4649" y="1397"/>
                  </a:lnTo>
                  <a:lnTo>
                    <a:pt x="4649" y="1403"/>
                  </a:lnTo>
                  <a:lnTo>
                    <a:pt x="4661" y="1403"/>
                  </a:lnTo>
                  <a:lnTo>
                    <a:pt x="4694" y="1402"/>
                  </a:lnTo>
                  <a:lnTo>
                    <a:pt x="4745" y="1401"/>
                  </a:lnTo>
                  <a:lnTo>
                    <a:pt x="4810" y="1398"/>
                  </a:lnTo>
                  <a:lnTo>
                    <a:pt x="4840" y="1397"/>
                  </a:lnTo>
                  <a:lnTo>
                    <a:pt x="4860" y="1398"/>
                  </a:lnTo>
                  <a:lnTo>
                    <a:pt x="4868" y="1399"/>
                  </a:lnTo>
                  <a:lnTo>
                    <a:pt x="4874" y="1401"/>
                  </a:lnTo>
                  <a:lnTo>
                    <a:pt x="4880" y="1403"/>
                  </a:lnTo>
                  <a:lnTo>
                    <a:pt x="4885" y="1407"/>
                  </a:lnTo>
                  <a:lnTo>
                    <a:pt x="4895" y="1413"/>
                  </a:lnTo>
                  <a:lnTo>
                    <a:pt x="4907" y="1423"/>
                  </a:lnTo>
                  <a:lnTo>
                    <a:pt x="4925" y="1434"/>
                  </a:lnTo>
                  <a:lnTo>
                    <a:pt x="4948" y="1448"/>
                  </a:lnTo>
                  <a:lnTo>
                    <a:pt x="4956" y="1452"/>
                  </a:lnTo>
                  <a:lnTo>
                    <a:pt x="4963" y="1458"/>
                  </a:lnTo>
                  <a:lnTo>
                    <a:pt x="4969" y="1463"/>
                  </a:lnTo>
                  <a:lnTo>
                    <a:pt x="4975" y="1471"/>
                  </a:lnTo>
                  <a:lnTo>
                    <a:pt x="4980" y="1479"/>
                  </a:lnTo>
                  <a:lnTo>
                    <a:pt x="4985" y="1487"/>
                  </a:lnTo>
                  <a:lnTo>
                    <a:pt x="4990" y="1497"/>
                  </a:lnTo>
                  <a:lnTo>
                    <a:pt x="4994" y="1508"/>
                  </a:lnTo>
                  <a:lnTo>
                    <a:pt x="5002" y="1530"/>
                  </a:lnTo>
                  <a:lnTo>
                    <a:pt x="5008" y="1555"/>
                  </a:lnTo>
                  <a:lnTo>
                    <a:pt x="5015" y="1580"/>
                  </a:lnTo>
                  <a:lnTo>
                    <a:pt x="5019" y="1606"/>
                  </a:lnTo>
                  <a:lnTo>
                    <a:pt x="5022" y="1633"/>
                  </a:lnTo>
                  <a:lnTo>
                    <a:pt x="5025" y="1659"/>
                  </a:lnTo>
                  <a:lnTo>
                    <a:pt x="5027" y="1684"/>
                  </a:lnTo>
                  <a:lnTo>
                    <a:pt x="5028" y="1708"/>
                  </a:lnTo>
                  <a:lnTo>
                    <a:pt x="5028" y="1751"/>
                  </a:lnTo>
                  <a:lnTo>
                    <a:pt x="5027" y="1781"/>
                  </a:lnTo>
                  <a:lnTo>
                    <a:pt x="5026" y="1792"/>
                  </a:lnTo>
                  <a:lnTo>
                    <a:pt x="5026" y="1801"/>
                  </a:lnTo>
                  <a:lnTo>
                    <a:pt x="5026" y="1808"/>
                  </a:lnTo>
                  <a:lnTo>
                    <a:pt x="5028" y="1816"/>
                  </a:lnTo>
                  <a:lnTo>
                    <a:pt x="5029" y="1821"/>
                  </a:lnTo>
                  <a:lnTo>
                    <a:pt x="5032" y="1826"/>
                  </a:lnTo>
                  <a:lnTo>
                    <a:pt x="5036" y="1829"/>
                  </a:lnTo>
                  <a:lnTo>
                    <a:pt x="5040" y="1832"/>
                  </a:lnTo>
                  <a:lnTo>
                    <a:pt x="5044" y="1834"/>
                  </a:lnTo>
                  <a:lnTo>
                    <a:pt x="5050" y="1837"/>
                  </a:lnTo>
                  <a:lnTo>
                    <a:pt x="5056" y="1838"/>
                  </a:lnTo>
                  <a:lnTo>
                    <a:pt x="5063" y="1839"/>
                  </a:lnTo>
                  <a:lnTo>
                    <a:pt x="5079" y="1840"/>
                  </a:lnTo>
                  <a:lnTo>
                    <a:pt x="5099" y="1842"/>
                  </a:lnTo>
                  <a:lnTo>
                    <a:pt x="5114" y="1843"/>
                  </a:lnTo>
                  <a:lnTo>
                    <a:pt x="5128" y="1843"/>
                  </a:lnTo>
                  <a:lnTo>
                    <a:pt x="5116" y="1867"/>
                  </a:lnTo>
                  <a:lnTo>
                    <a:pt x="5104" y="1888"/>
                  </a:lnTo>
                  <a:lnTo>
                    <a:pt x="5099" y="1896"/>
                  </a:lnTo>
                  <a:lnTo>
                    <a:pt x="5093" y="1904"/>
                  </a:lnTo>
                  <a:lnTo>
                    <a:pt x="5088" y="1910"/>
                  </a:lnTo>
                  <a:lnTo>
                    <a:pt x="5082" y="1914"/>
                  </a:lnTo>
                  <a:lnTo>
                    <a:pt x="5059" y="1928"/>
                  </a:lnTo>
                  <a:lnTo>
                    <a:pt x="5027" y="1951"/>
                  </a:lnTo>
                  <a:lnTo>
                    <a:pt x="4987" y="1977"/>
                  </a:lnTo>
                  <a:lnTo>
                    <a:pt x="4941" y="2005"/>
                  </a:lnTo>
                  <a:lnTo>
                    <a:pt x="4918" y="2019"/>
                  </a:lnTo>
                  <a:lnTo>
                    <a:pt x="4895" y="2032"/>
                  </a:lnTo>
                  <a:lnTo>
                    <a:pt x="4872" y="2044"/>
                  </a:lnTo>
                  <a:lnTo>
                    <a:pt x="4852" y="2054"/>
                  </a:lnTo>
                  <a:lnTo>
                    <a:pt x="4831" y="2063"/>
                  </a:lnTo>
                  <a:lnTo>
                    <a:pt x="4812" y="2068"/>
                  </a:lnTo>
                  <a:lnTo>
                    <a:pt x="4804" y="2071"/>
                  </a:lnTo>
                  <a:lnTo>
                    <a:pt x="4796" y="2072"/>
                  </a:lnTo>
                  <a:lnTo>
                    <a:pt x="4788" y="2073"/>
                  </a:lnTo>
                  <a:lnTo>
                    <a:pt x="4782" y="2073"/>
                  </a:lnTo>
                  <a:lnTo>
                    <a:pt x="4770" y="2072"/>
                  </a:lnTo>
                  <a:lnTo>
                    <a:pt x="4757" y="2071"/>
                  </a:lnTo>
                  <a:lnTo>
                    <a:pt x="4744" y="2072"/>
                  </a:lnTo>
                  <a:lnTo>
                    <a:pt x="4731" y="2074"/>
                  </a:lnTo>
                  <a:lnTo>
                    <a:pt x="4718" y="2076"/>
                  </a:lnTo>
                  <a:lnTo>
                    <a:pt x="4706" y="2079"/>
                  </a:lnTo>
                  <a:lnTo>
                    <a:pt x="4693" y="2083"/>
                  </a:lnTo>
                  <a:lnTo>
                    <a:pt x="4680" y="2087"/>
                  </a:lnTo>
                  <a:lnTo>
                    <a:pt x="4668" y="2092"/>
                  </a:lnTo>
                  <a:lnTo>
                    <a:pt x="4656" y="2098"/>
                  </a:lnTo>
                  <a:lnTo>
                    <a:pt x="4644" y="2103"/>
                  </a:lnTo>
                  <a:lnTo>
                    <a:pt x="4632" y="2110"/>
                  </a:lnTo>
                  <a:lnTo>
                    <a:pt x="4610" y="2124"/>
                  </a:lnTo>
                  <a:lnTo>
                    <a:pt x="4590" y="2139"/>
                  </a:lnTo>
                  <a:lnTo>
                    <a:pt x="4582" y="2147"/>
                  </a:lnTo>
                  <a:lnTo>
                    <a:pt x="4573" y="2157"/>
                  </a:lnTo>
                  <a:lnTo>
                    <a:pt x="4565" y="2166"/>
                  </a:lnTo>
                  <a:lnTo>
                    <a:pt x="4559" y="2176"/>
                  </a:lnTo>
                  <a:lnTo>
                    <a:pt x="4546" y="2196"/>
                  </a:lnTo>
                  <a:lnTo>
                    <a:pt x="4534" y="2215"/>
                  </a:lnTo>
                  <a:lnTo>
                    <a:pt x="4527" y="2224"/>
                  </a:lnTo>
                  <a:lnTo>
                    <a:pt x="4522" y="2232"/>
                  </a:lnTo>
                  <a:lnTo>
                    <a:pt x="4516" y="2238"/>
                  </a:lnTo>
                  <a:lnTo>
                    <a:pt x="4510" y="2244"/>
                  </a:lnTo>
                  <a:lnTo>
                    <a:pt x="4503" y="2247"/>
                  </a:lnTo>
                  <a:lnTo>
                    <a:pt x="4497" y="2249"/>
                  </a:lnTo>
                  <a:lnTo>
                    <a:pt x="4490" y="2249"/>
                  </a:lnTo>
                  <a:lnTo>
                    <a:pt x="4483" y="2247"/>
                  </a:lnTo>
                  <a:lnTo>
                    <a:pt x="4467" y="2240"/>
                  </a:lnTo>
                  <a:lnTo>
                    <a:pt x="4451" y="2233"/>
                  </a:lnTo>
                  <a:lnTo>
                    <a:pt x="4435" y="2224"/>
                  </a:lnTo>
                  <a:lnTo>
                    <a:pt x="4417" y="2216"/>
                  </a:lnTo>
                  <a:lnTo>
                    <a:pt x="4406" y="2212"/>
                  </a:lnTo>
                  <a:lnTo>
                    <a:pt x="4396" y="2209"/>
                  </a:lnTo>
                  <a:lnTo>
                    <a:pt x="4384" y="2206"/>
                  </a:lnTo>
                  <a:lnTo>
                    <a:pt x="4372" y="2202"/>
                  </a:lnTo>
                  <a:lnTo>
                    <a:pt x="4358" y="2200"/>
                  </a:lnTo>
                  <a:lnTo>
                    <a:pt x="4342" y="2199"/>
                  </a:lnTo>
                  <a:lnTo>
                    <a:pt x="4326" y="2198"/>
                  </a:lnTo>
                  <a:lnTo>
                    <a:pt x="4307" y="2197"/>
                  </a:lnTo>
                  <a:lnTo>
                    <a:pt x="4269" y="2198"/>
                  </a:lnTo>
                  <a:lnTo>
                    <a:pt x="4230" y="2199"/>
                  </a:lnTo>
                  <a:lnTo>
                    <a:pt x="4192" y="2200"/>
                  </a:lnTo>
                  <a:lnTo>
                    <a:pt x="4157" y="2201"/>
                  </a:lnTo>
                  <a:lnTo>
                    <a:pt x="4128" y="2203"/>
                  </a:lnTo>
                  <a:lnTo>
                    <a:pt x="4104" y="2204"/>
                  </a:lnTo>
                  <a:lnTo>
                    <a:pt x="4089" y="2206"/>
                  </a:lnTo>
                  <a:lnTo>
                    <a:pt x="4083" y="2206"/>
                  </a:lnTo>
                  <a:lnTo>
                    <a:pt x="4087" y="2214"/>
                  </a:lnTo>
                  <a:lnTo>
                    <a:pt x="4096" y="2234"/>
                  </a:lnTo>
                  <a:lnTo>
                    <a:pt x="4104" y="2246"/>
                  </a:lnTo>
                  <a:lnTo>
                    <a:pt x="4115" y="2258"/>
                  </a:lnTo>
                  <a:lnTo>
                    <a:pt x="4120" y="2264"/>
                  </a:lnTo>
                  <a:lnTo>
                    <a:pt x="4127" y="2270"/>
                  </a:lnTo>
                  <a:lnTo>
                    <a:pt x="4133" y="2275"/>
                  </a:lnTo>
                  <a:lnTo>
                    <a:pt x="4141" y="2281"/>
                  </a:lnTo>
                  <a:lnTo>
                    <a:pt x="4161" y="2294"/>
                  </a:lnTo>
                  <a:lnTo>
                    <a:pt x="4186" y="2314"/>
                  </a:lnTo>
                  <a:lnTo>
                    <a:pt x="4215" y="2339"/>
                  </a:lnTo>
                  <a:lnTo>
                    <a:pt x="4244" y="2364"/>
                  </a:lnTo>
                  <a:lnTo>
                    <a:pt x="4272" y="2389"/>
                  </a:lnTo>
                  <a:lnTo>
                    <a:pt x="4294" y="2410"/>
                  </a:lnTo>
                  <a:lnTo>
                    <a:pt x="4310" y="2425"/>
                  </a:lnTo>
                  <a:lnTo>
                    <a:pt x="4316" y="2431"/>
                  </a:lnTo>
                  <a:lnTo>
                    <a:pt x="4316" y="2437"/>
                  </a:lnTo>
                  <a:lnTo>
                    <a:pt x="4315" y="2456"/>
                  </a:lnTo>
                  <a:lnTo>
                    <a:pt x="4312" y="2469"/>
                  </a:lnTo>
                  <a:lnTo>
                    <a:pt x="4305" y="2483"/>
                  </a:lnTo>
                  <a:lnTo>
                    <a:pt x="4301" y="2491"/>
                  </a:lnTo>
                  <a:lnTo>
                    <a:pt x="4295" y="2498"/>
                  </a:lnTo>
                  <a:lnTo>
                    <a:pt x="4290" y="2506"/>
                  </a:lnTo>
                  <a:lnTo>
                    <a:pt x="4282" y="2514"/>
                  </a:lnTo>
                  <a:lnTo>
                    <a:pt x="4244" y="2552"/>
                  </a:lnTo>
                  <a:lnTo>
                    <a:pt x="4201" y="2596"/>
                  </a:lnTo>
                  <a:lnTo>
                    <a:pt x="4164" y="2632"/>
                  </a:lnTo>
                  <a:lnTo>
                    <a:pt x="4150" y="2646"/>
                  </a:lnTo>
                  <a:lnTo>
                    <a:pt x="4132" y="2670"/>
                  </a:lnTo>
                  <a:lnTo>
                    <a:pt x="4090" y="2722"/>
                  </a:lnTo>
                  <a:lnTo>
                    <a:pt x="4065" y="2752"/>
                  </a:lnTo>
                  <a:lnTo>
                    <a:pt x="4041" y="2777"/>
                  </a:lnTo>
                  <a:lnTo>
                    <a:pt x="4029" y="2788"/>
                  </a:lnTo>
                  <a:lnTo>
                    <a:pt x="4018" y="2795"/>
                  </a:lnTo>
                  <a:lnTo>
                    <a:pt x="4008" y="2802"/>
                  </a:lnTo>
                  <a:lnTo>
                    <a:pt x="3999" y="2805"/>
                  </a:lnTo>
                  <a:lnTo>
                    <a:pt x="3992" y="2806"/>
                  </a:lnTo>
                  <a:lnTo>
                    <a:pt x="3983" y="2805"/>
                  </a:lnTo>
                  <a:lnTo>
                    <a:pt x="3973" y="2804"/>
                  </a:lnTo>
                  <a:lnTo>
                    <a:pt x="3965" y="2803"/>
                  </a:lnTo>
                  <a:lnTo>
                    <a:pt x="3945" y="2798"/>
                  </a:lnTo>
                  <a:lnTo>
                    <a:pt x="3924" y="2792"/>
                  </a:lnTo>
                  <a:lnTo>
                    <a:pt x="3915" y="2790"/>
                  </a:lnTo>
                  <a:lnTo>
                    <a:pt x="3905" y="2789"/>
                  </a:lnTo>
                  <a:lnTo>
                    <a:pt x="3894" y="2788"/>
                  </a:lnTo>
                  <a:lnTo>
                    <a:pt x="3885" y="2789"/>
                  </a:lnTo>
                  <a:lnTo>
                    <a:pt x="3875" y="2790"/>
                  </a:lnTo>
                  <a:lnTo>
                    <a:pt x="3867" y="2793"/>
                  </a:lnTo>
                  <a:lnTo>
                    <a:pt x="3858" y="2799"/>
                  </a:lnTo>
                  <a:lnTo>
                    <a:pt x="3849" y="2805"/>
                  </a:lnTo>
                  <a:lnTo>
                    <a:pt x="3839" y="2817"/>
                  </a:lnTo>
                  <a:lnTo>
                    <a:pt x="3824" y="2837"/>
                  </a:lnTo>
                  <a:lnTo>
                    <a:pt x="3805" y="2864"/>
                  </a:lnTo>
                  <a:lnTo>
                    <a:pt x="3783" y="2895"/>
                  </a:lnTo>
                  <a:lnTo>
                    <a:pt x="3732" y="2971"/>
                  </a:lnTo>
                  <a:lnTo>
                    <a:pt x="3676" y="3053"/>
                  </a:lnTo>
                  <a:lnTo>
                    <a:pt x="3623" y="3135"/>
                  </a:lnTo>
                  <a:lnTo>
                    <a:pt x="3577" y="3205"/>
                  </a:lnTo>
                  <a:lnTo>
                    <a:pt x="3546" y="3252"/>
                  </a:lnTo>
                  <a:lnTo>
                    <a:pt x="3534" y="3271"/>
                  </a:lnTo>
                  <a:lnTo>
                    <a:pt x="3541" y="3271"/>
                  </a:lnTo>
                  <a:lnTo>
                    <a:pt x="3562" y="327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1276"/>
            <p:cNvSpPr>
              <a:spLocks noChangeAspect="1"/>
            </p:cNvSpPr>
            <p:nvPr/>
          </p:nvSpPr>
          <p:spPr bwMode="auto">
            <a:xfrm>
              <a:off x="4350" y="1500"/>
              <a:ext cx="222" cy="206"/>
            </a:xfrm>
            <a:custGeom>
              <a:avLst/>
              <a:gdLst>
                <a:gd name="T0" fmla="*/ 0 w 1678"/>
                <a:gd name="T1" fmla="*/ 0 h 1465"/>
                <a:gd name="T2" fmla="*/ 0 w 1678"/>
                <a:gd name="T3" fmla="*/ 0 h 1465"/>
                <a:gd name="T4" fmla="*/ 0 w 1678"/>
                <a:gd name="T5" fmla="*/ 0 h 1465"/>
                <a:gd name="T6" fmla="*/ 0 w 1678"/>
                <a:gd name="T7" fmla="*/ 0 h 1465"/>
                <a:gd name="T8" fmla="*/ 0 w 1678"/>
                <a:gd name="T9" fmla="*/ 0 h 1465"/>
                <a:gd name="T10" fmla="*/ 0 w 1678"/>
                <a:gd name="T11" fmla="*/ 0 h 1465"/>
                <a:gd name="T12" fmla="*/ 0 w 1678"/>
                <a:gd name="T13" fmla="*/ 0 h 1465"/>
                <a:gd name="T14" fmla="*/ 0 w 1678"/>
                <a:gd name="T15" fmla="*/ 0 h 1465"/>
                <a:gd name="T16" fmla="*/ 0 w 1678"/>
                <a:gd name="T17" fmla="*/ 0 h 1465"/>
                <a:gd name="T18" fmla="*/ 0 w 1678"/>
                <a:gd name="T19" fmla="*/ 0 h 1465"/>
                <a:gd name="T20" fmla="*/ 0 w 1678"/>
                <a:gd name="T21" fmla="*/ 0 h 1465"/>
                <a:gd name="T22" fmla="*/ 0 w 1678"/>
                <a:gd name="T23" fmla="*/ 0 h 1465"/>
                <a:gd name="T24" fmla="*/ 0 w 1678"/>
                <a:gd name="T25" fmla="*/ 0 h 1465"/>
                <a:gd name="T26" fmla="*/ 0 w 1678"/>
                <a:gd name="T27" fmla="*/ 0 h 1465"/>
                <a:gd name="T28" fmla="*/ 0 w 1678"/>
                <a:gd name="T29" fmla="*/ 0 h 1465"/>
                <a:gd name="T30" fmla="*/ 0 w 1678"/>
                <a:gd name="T31" fmla="*/ 0 h 1465"/>
                <a:gd name="T32" fmla="*/ 0 w 1678"/>
                <a:gd name="T33" fmla="*/ 0 h 1465"/>
                <a:gd name="T34" fmla="*/ 0 w 1678"/>
                <a:gd name="T35" fmla="*/ 0 h 1465"/>
                <a:gd name="T36" fmla="*/ 0 w 1678"/>
                <a:gd name="T37" fmla="*/ 0 h 1465"/>
                <a:gd name="T38" fmla="*/ 0 w 1678"/>
                <a:gd name="T39" fmla="*/ 0 h 1465"/>
                <a:gd name="T40" fmla="*/ 0 w 1678"/>
                <a:gd name="T41" fmla="*/ 0 h 1465"/>
                <a:gd name="T42" fmla="*/ 0 w 1678"/>
                <a:gd name="T43" fmla="*/ 0 h 1465"/>
                <a:gd name="T44" fmla="*/ 0 w 1678"/>
                <a:gd name="T45" fmla="*/ 0 h 1465"/>
                <a:gd name="T46" fmla="*/ 0 w 1678"/>
                <a:gd name="T47" fmla="*/ 0 h 1465"/>
                <a:gd name="T48" fmla="*/ 0 w 1678"/>
                <a:gd name="T49" fmla="*/ 0 h 1465"/>
                <a:gd name="T50" fmla="*/ 0 w 1678"/>
                <a:gd name="T51" fmla="*/ 0 h 1465"/>
                <a:gd name="T52" fmla="*/ 0 w 1678"/>
                <a:gd name="T53" fmla="*/ 0 h 1465"/>
                <a:gd name="T54" fmla="*/ 0 w 1678"/>
                <a:gd name="T55" fmla="*/ 0 h 1465"/>
                <a:gd name="T56" fmla="*/ 0 w 1678"/>
                <a:gd name="T57" fmla="*/ 0 h 1465"/>
                <a:gd name="T58" fmla="*/ 0 w 1678"/>
                <a:gd name="T59" fmla="*/ 0 h 1465"/>
                <a:gd name="T60" fmla="*/ 0 w 1678"/>
                <a:gd name="T61" fmla="*/ 0 h 1465"/>
                <a:gd name="T62" fmla="*/ 0 w 1678"/>
                <a:gd name="T63" fmla="*/ 0 h 1465"/>
                <a:gd name="T64" fmla="*/ 0 w 1678"/>
                <a:gd name="T65" fmla="*/ 0 h 1465"/>
                <a:gd name="T66" fmla="*/ 0 w 1678"/>
                <a:gd name="T67" fmla="*/ 0 h 1465"/>
                <a:gd name="T68" fmla="*/ 0 w 1678"/>
                <a:gd name="T69" fmla="*/ 0 h 1465"/>
                <a:gd name="T70" fmla="*/ 0 w 1678"/>
                <a:gd name="T71" fmla="*/ 0 h 1465"/>
                <a:gd name="T72" fmla="*/ 0 w 1678"/>
                <a:gd name="T73" fmla="*/ 0 h 1465"/>
                <a:gd name="T74" fmla="*/ 0 w 1678"/>
                <a:gd name="T75" fmla="*/ 0 h 1465"/>
                <a:gd name="T76" fmla="*/ 0 w 1678"/>
                <a:gd name="T77" fmla="*/ 0 h 1465"/>
                <a:gd name="T78" fmla="*/ 0 w 1678"/>
                <a:gd name="T79" fmla="*/ 0 h 1465"/>
                <a:gd name="T80" fmla="*/ 0 w 1678"/>
                <a:gd name="T81" fmla="*/ 0 h 1465"/>
                <a:gd name="T82" fmla="*/ 0 w 1678"/>
                <a:gd name="T83" fmla="*/ 0 h 1465"/>
                <a:gd name="T84" fmla="*/ 0 w 1678"/>
                <a:gd name="T85" fmla="*/ 0 h 1465"/>
                <a:gd name="T86" fmla="*/ 0 w 1678"/>
                <a:gd name="T87" fmla="*/ 0 h 1465"/>
                <a:gd name="T88" fmla="*/ 0 w 1678"/>
                <a:gd name="T89" fmla="*/ 0 h 1465"/>
                <a:gd name="T90" fmla="*/ 0 w 1678"/>
                <a:gd name="T91" fmla="*/ 0 h 1465"/>
                <a:gd name="T92" fmla="*/ 0 w 1678"/>
                <a:gd name="T93" fmla="*/ 0 h 1465"/>
                <a:gd name="T94" fmla="*/ 0 w 1678"/>
                <a:gd name="T95" fmla="*/ 0 h 1465"/>
                <a:gd name="T96" fmla="*/ 0 w 1678"/>
                <a:gd name="T97" fmla="*/ 0 h 1465"/>
                <a:gd name="T98" fmla="*/ 0 w 1678"/>
                <a:gd name="T99" fmla="*/ 0 h 1465"/>
                <a:gd name="T100" fmla="*/ 0 w 1678"/>
                <a:gd name="T101" fmla="*/ 0 h 1465"/>
                <a:gd name="T102" fmla="*/ 0 w 1678"/>
                <a:gd name="T103" fmla="*/ 0 h 1465"/>
                <a:gd name="T104" fmla="*/ 0 w 1678"/>
                <a:gd name="T105" fmla="*/ 0 h 1465"/>
                <a:gd name="T106" fmla="*/ 0 w 1678"/>
                <a:gd name="T107" fmla="*/ 0 h 146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78"/>
                <a:gd name="T163" fmla="*/ 0 h 1465"/>
                <a:gd name="T164" fmla="*/ 1678 w 1678"/>
                <a:gd name="T165" fmla="*/ 1465 h 146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78" h="1465">
                  <a:moveTo>
                    <a:pt x="13" y="1222"/>
                  </a:moveTo>
                  <a:lnTo>
                    <a:pt x="17" y="1211"/>
                  </a:lnTo>
                  <a:lnTo>
                    <a:pt x="20" y="1200"/>
                  </a:lnTo>
                  <a:lnTo>
                    <a:pt x="23" y="1190"/>
                  </a:lnTo>
                  <a:lnTo>
                    <a:pt x="23" y="1181"/>
                  </a:lnTo>
                  <a:lnTo>
                    <a:pt x="23" y="1171"/>
                  </a:lnTo>
                  <a:lnTo>
                    <a:pt x="23" y="1162"/>
                  </a:lnTo>
                  <a:lnTo>
                    <a:pt x="20" y="1153"/>
                  </a:lnTo>
                  <a:lnTo>
                    <a:pt x="19" y="1146"/>
                  </a:lnTo>
                  <a:lnTo>
                    <a:pt x="14" y="1132"/>
                  </a:lnTo>
                  <a:lnTo>
                    <a:pt x="10" y="1121"/>
                  </a:lnTo>
                  <a:lnTo>
                    <a:pt x="6" y="1114"/>
                  </a:lnTo>
                  <a:lnTo>
                    <a:pt x="4" y="1112"/>
                  </a:lnTo>
                  <a:lnTo>
                    <a:pt x="3" y="1112"/>
                  </a:lnTo>
                  <a:lnTo>
                    <a:pt x="1" y="1111"/>
                  </a:lnTo>
                  <a:lnTo>
                    <a:pt x="0" y="1110"/>
                  </a:lnTo>
                  <a:lnTo>
                    <a:pt x="0" y="1108"/>
                  </a:lnTo>
                  <a:lnTo>
                    <a:pt x="0" y="1104"/>
                  </a:lnTo>
                  <a:lnTo>
                    <a:pt x="1" y="1100"/>
                  </a:lnTo>
                  <a:lnTo>
                    <a:pt x="3" y="1094"/>
                  </a:lnTo>
                  <a:lnTo>
                    <a:pt x="6" y="1086"/>
                  </a:lnTo>
                  <a:lnTo>
                    <a:pt x="11" y="1076"/>
                  </a:lnTo>
                  <a:lnTo>
                    <a:pt x="18" y="1063"/>
                  </a:lnTo>
                  <a:lnTo>
                    <a:pt x="38" y="1032"/>
                  </a:lnTo>
                  <a:lnTo>
                    <a:pt x="67" y="987"/>
                  </a:lnTo>
                  <a:lnTo>
                    <a:pt x="84" y="962"/>
                  </a:lnTo>
                  <a:lnTo>
                    <a:pt x="98" y="939"/>
                  </a:lnTo>
                  <a:lnTo>
                    <a:pt x="111" y="917"/>
                  </a:lnTo>
                  <a:lnTo>
                    <a:pt x="123" y="897"/>
                  </a:lnTo>
                  <a:lnTo>
                    <a:pt x="144" y="861"/>
                  </a:lnTo>
                  <a:lnTo>
                    <a:pt x="165" y="829"/>
                  </a:lnTo>
                  <a:lnTo>
                    <a:pt x="175" y="816"/>
                  </a:lnTo>
                  <a:lnTo>
                    <a:pt x="186" y="804"/>
                  </a:lnTo>
                  <a:lnTo>
                    <a:pt x="199" y="793"/>
                  </a:lnTo>
                  <a:lnTo>
                    <a:pt x="212" y="783"/>
                  </a:lnTo>
                  <a:lnTo>
                    <a:pt x="227" y="775"/>
                  </a:lnTo>
                  <a:lnTo>
                    <a:pt x="245" y="768"/>
                  </a:lnTo>
                  <a:lnTo>
                    <a:pt x="263" y="763"/>
                  </a:lnTo>
                  <a:lnTo>
                    <a:pt x="286" y="757"/>
                  </a:lnTo>
                  <a:lnTo>
                    <a:pt x="309" y="753"/>
                  </a:lnTo>
                  <a:lnTo>
                    <a:pt x="332" y="748"/>
                  </a:lnTo>
                  <a:lnTo>
                    <a:pt x="355" y="741"/>
                  </a:lnTo>
                  <a:lnTo>
                    <a:pt x="376" y="732"/>
                  </a:lnTo>
                  <a:lnTo>
                    <a:pt x="397" y="725"/>
                  </a:lnTo>
                  <a:lnTo>
                    <a:pt x="417" y="716"/>
                  </a:lnTo>
                  <a:lnTo>
                    <a:pt x="435" y="707"/>
                  </a:lnTo>
                  <a:lnTo>
                    <a:pt x="452" y="697"/>
                  </a:lnTo>
                  <a:lnTo>
                    <a:pt x="482" y="681"/>
                  </a:lnTo>
                  <a:lnTo>
                    <a:pt x="506" y="667"/>
                  </a:lnTo>
                  <a:lnTo>
                    <a:pt x="520" y="657"/>
                  </a:lnTo>
                  <a:lnTo>
                    <a:pt x="525" y="654"/>
                  </a:lnTo>
                  <a:lnTo>
                    <a:pt x="452" y="477"/>
                  </a:lnTo>
                  <a:lnTo>
                    <a:pt x="448" y="470"/>
                  </a:lnTo>
                  <a:lnTo>
                    <a:pt x="438" y="452"/>
                  </a:lnTo>
                  <a:lnTo>
                    <a:pt x="426" y="425"/>
                  </a:lnTo>
                  <a:lnTo>
                    <a:pt x="413" y="394"/>
                  </a:lnTo>
                  <a:lnTo>
                    <a:pt x="408" y="376"/>
                  </a:lnTo>
                  <a:lnTo>
                    <a:pt x="403" y="360"/>
                  </a:lnTo>
                  <a:lnTo>
                    <a:pt x="400" y="343"/>
                  </a:lnTo>
                  <a:lnTo>
                    <a:pt x="399" y="327"/>
                  </a:lnTo>
                  <a:lnTo>
                    <a:pt x="400" y="320"/>
                  </a:lnTo>
                  <a:lnTo>
                    <a:pt x="400" y="312"/>
                  </a:lnTo>
                  <a:lnTo>
                    <a:pt x="402" y="306"/>
                  </a:lnTo>
                  <a:lnTo>
                    <a:pt x="405" y="299"/>
                  </a:lnTo>
                  <a:lnTo>
                    <a:pt x="408" y="294"/>
                  </a:lnTo>
                  <a:lnTo>
                    <a:pt x="411" y="288"/>
                  </a:lnTo>
                  <a:lnTo>
                    <a:pt x="415" y="283"/>
                  </a:lnTo>
                  <a:lnTo>
                    <a:pt x="421" y="279"/>
                  </a:lnTo>
                  <a:lnTo>
                    <a:pt x="444" y="263"/>
                  </a:lnTo>
                  <a:lnTo>
                    <a:pt x="464" y="246"/>
                  </a:lnTo>
                  <a:lnTo>
                    <a:pt x="485" y="230"/>
                  </a:lnTo>
                  <a:lnTo>
                    <a:pt x="507" y="212"/>
                  </a:lnTo>
                  <a:lnTo>
                    <a:pt x="519" y="205"/>
                  </a:lnTo>
                  <a:lnTo>
                    <a:pt x="532" y="196"/>
                  </a:lnTo>
                  <a:lnTo>
                    <a:pt x="546" y="188"/>
                  </a:lnTo>
                  <a:lnTo>
                    <a:pt x="561" y="181"/>
                  </a:lnTo>
                  <a:lnTo>
                    <a:pt x="579" y="173"/>
                  </a:lnTo>
                  <a:lnTo>
                    <a:pt x="597" y="166"/>
                  </a:lnTo>
                  <a:lnTo>
                    <a:pt x="617" y="160"/>
                  </a:lnTo>
                  <a:lnTo>
                    <a:pt x="640" y="154"/>
                  </a:lnTo>
                  <a:lnTo>
                    <a:pt x="662" y="148"/>
                  </a:lnTo>
                  <a:lnTo>
                    <a:pt x="684" y="140"/>
                  </a:lnTo>
                  <a:lnTo>
                    <a:pt x="704" y="132"/>
                  </a:lnTo>
                  <a:lnTo>
                    <a:pt x="723" y="123"/>
                  </a:lnTo>
                  <a:lnTo>
                    <a:pt x="741" y="113"/>
                  </a:lnTo>
                  <a:lnTo>
                    <a:pt x="757" y="104"/>
                  </a:lnTo>
                  <a:lnTo>
                    <a:pt x="772" y="95"/>
                  </a:lnTo>
                  <a:lnTo>
                    <a:pt x="785" y="85"/>
                  </a:lnTo>
                  <a:lnTo>
                    <a:pt x="808" y="67"/>
                  </a:lnTo>
                  <a:lnTo>
                    <a:pt x="825" y="53"/>
                  </a:lnTo>
                  <a:lnTo>
                    <a:pt x="834" y="43"/>
                  </a:lnTo>
                  <a:lnTo>
                    <a:pt x="838" y="39"/>
                  </a:lnTo>
                  <a:lnTo>
                    <a:pt x="839" y="34"/>
                  </a:lnTo>
                  <a:lnTo>
                    <a:pt x="842" y="17"/>
                  </a:lnTo>
                  <a:lnTo>
                    <a:pt x="960" y="17"/>
                  </a:lnTo>
                  <a:lnTo>
                    <a:pt x="968" y="17"/>
                  </a:lnTo>
                  <a:lnTo>
                    <a:pt x="992" y="14"/>
                  </a:lnTo>
                  <a:lnTo>
                    <a:pt x="1009" y="12"/>
                  </a:lnTo>
                  <a:lnTo>
                    <a:pt x="1025" y="9"/>
                  </a:lnTo>
                  <a:lnTo>
                    <a:pt x="1043" y="5"/>
                  </a:lnTo>
                  <a:lnTo>
                    <a:pt x="1062" y="0"/>
                  </a:lnTo>
                  <a:lnTo>
                    <a:pt x="1063" y="20"/>
                  </a:lnTo>
                  <a:lnTo>
                    <a:pt x="1065" y="39"/>
                  </a:lnTo>
                  <a:lnTo>
                    <a:pt x="1067" y="59"/>
                  </a:lnTo>
                  <a:lnTo>
                    <a:pt x="1072" y="78"/>
                  </a:lnTo>
                  <a:lnTo>
                    <a:pt x="1076" y="97"/>
                  </a:lnTo>
                  <a:lnTo>
                    <a:pt x="1083" y="113"/>
                  </a:lnTo>
                  <a:lnTo>
                    <a:pt x="1086" y="120"/>
                  </a:lnTo>
                  <a:lnTo>
                    <a:pt x="1089" y="127"/>
                  </a:lnTo>
                  <a:lnTo>
                    <a:pt x="1093" y="133"/>
                  </a:lnTo>
                  <a:lnTo>
                    <a:pt x="1098" y="138"/>
                  </a:lnTo>
                  <a:lnTo>
                    <a:pt x="1118" y="160"/>
                  </a:lnTo>
                  <a:lnTo>
                    <a:pt x="1142" y="188"/>
                  </a:lnTo>
                  <a:lnTo>
                    <a:pt x="1167" y="222"/>
                  </a:lnTo>
                  <a:lnTo>
                    <a:pt x="1192" y="258"/>
                  </a:lnTo>
                  <a:lnTo>
                    <a:pt x="1203" y="276"/>
                  </a:lnTo>
                  <a:lnTo>
                    <a:pt x="1213" y="295"/>
                  </a:lnTo>
                  <a:lnTo>
                    <a:pt x="1223" y="311"/>
                  </a:lnTo>
                  <a:lnTo>
                    <a:pt x="1229" y="329"/>
                  </a:lnTo>
                  <a:lnTo>
                    <a:pt x="1235" y="344"/>
                  </a:lnTo>
                  <a:lnTo>
                    <a:pt x="1238" y="357"/>
                  </a:lnTo>
                  <a:lnTo>
                    <a:pt x="1239" y="363"/>
                  </a:lnTo>
                  <a:lnTo>
                    <a:pt x="1239" y="369"/>
                  </a:lnTo>
                  <a:lnTo>
                    <a:pt x="1238" y="374"/>
                  </a:lnTo>
                  <a:lnTo>
                    <a:pt x="1237" y="379"/>
                  </a:lnTo>
                  <a:lnTo>
                    <a:pt x="1235" y="387"/>
                  </a:lnTo>
                  <a:lnTo>
                    <a:pt x="1233" y="397"/>
                  </a:lnTo>
                  <a:lnTo>
                    <a:pt x="1233" y="407"/>
                  </a:lnTo>
                  <a:lnTo>
                    <a:pt x="1234" y="418"/>
                  </a:lnTo>
                  <a:lnTo>
                    <a:pt x="1236" y="429"/>
                  </a:lnTo>
                  <a:lnTo>
                    <a:pt x="1239" y="440"/>
                  </a:lnTo>
                  <a:lnTo>
                    <a:pt x="1244" y="450"/>
                  </a:lnTo>
                  <a:lnTo>
                    <a:pt x="1249" y="462"/>
                  </a:lnTo>
                  <a:lnTo>
                    <a:pt x="1256" y="473"/>
                  </a:lnTo>
                  <a:lnTo>
                    <a:pt x="1263" y="484"/>
                  </a:lnTo>
                  <a:lnTo>
                    <a:pt x="1272" y="495"/>
                  </a:lnTo>
                  <a:lnTo>
                    <a:pt x="1282" y="506"/>
                  </a:lnTo>
                  <a:lnTo>
                    <a:pt x="1293" y="517"/>
                  </a:lnTo>
                  <a:lnTo>
                    <a:pt x="1303" y="527"/>
                  </a:lnTo>
                  <a:lnTo>
                    <a:pt x="1317" y="536"/>
                  </a:lnTo>
                  <a:lnTo>
                    <a:pt x="1330" y="545"/>
                  </a:lnTo>
                  <a:lnTo>
                    <a:pt x="1359" y="565"/>
                  </a:lnTo>
                  <a:lnTo>
                    <a:pt x="1388" y="588"/>
                  </a:lnTo>
                  <a:lnTo>
                    <a:pt x="1419" y="613"/>
                  </a:lnTo>
                  <a:lnTo>
                    <a:pt x="1448" y="638"/>
                  </a:lnTo>
                  <a:lnTo>
                    <a:pt x="1474" y="664"/>
                  </a:lnTo>
                  <a:lnTo>
                    <a:pt x="1496" y="689"/>
                  </a:lnTo>
                  <a:lnTo>
                    <a:pt x="1506" y="701"/>
                  </a:lnTo>
                  <a:lnTo>
                    <a:pt x="1514" y="712"/>
                  </a:lnTo>
                  <a:lnTo>
                    <a:pt x="1520" y="721"/>
                  </a:lnTo>
                  <a:lnTo>
                    <a:pt x="1524" y="730"/>
                  </a:lnTo>
                  <a:lnTo>
                    <a:pt x="1528" y="738"/>
                  </a:lnTo>
                  <a:lnTo>
                    <a:pt x="1533" y="744"/>
                  </a:lnTo>
                  <a:lnTo>
                    <a:pt x="1540" y="751"/>
                  </a:lnTo>
                  <a:lnTo>
                    <a:pt x="1546" y="756"/>
                  </a:lnTo>
                  <a:lnTo>
                    <a:pt x="1555" y="762"/>
                  </a:lnTo>
                  <a:lnTo>
                    <a:pt x="1564" y="767"/>
                  </a:lnTo>
                  <a:lnTo>
                    <a:pt x="1573" y="771"/>
                  </a:lnTo>
                  <a:lnTo>
                    <a:pt x="1584" y="777"/>
                  </a:lnTo>
                  <a:lnTo>
                    <a:pt x="1629" y="794"/>
                  </a:lnTo>
                  <a:lnTo>
                    <a:pt x="1672" y="810"/>
                  </a:lnTo>
                  <a:lnTo>
                    <a:pt x="1678" y="850"/>
                  </a:lnTo>
                  <a:lnTo>
                    <a:pt x="1676" y="852"/>
                  </a:lnTo>
                  <a:lnTo>
                    <a:pt x="1670" y="857"/>
                  </a:lnTo>
                  <a:lnTo>
                    <a:pt x="1663" y="866"/>
                  </a:lnTo>
                  <a:lnTo>
                    <a:pt x="1655" y="877"/>
                  </a:lnTo>
                  <a:lnTo>
                    <a:pt x="1651" y="885"/>
                  </a:lnTo>
                  <a:lnTo>
                    <a:pt x="1647" y="892"/>
                  </a:lnTo>
                  <a:lnTo>
                    <a:pt x="1645" y="901"/>
                  </a:lnTo>
                  <a:lnTo>
                    <a:pt x="1643" y="910"/>
                  </a:lnTo>
                  <a:lnTo>
                    <a:pt x="1642" y="919"/>
                  </a:lnTo>
                  <a:lnTo>
                    <a:pt x="1642" y="930"/>
                  </a:lnTo>
                  <a:lnTo>
                    <a:pt x="1643" y="941"/>
                  </a:lnTo>
                  <a:lnTo>
                    <a:pt x="1646" y="952"/>
                  </a:lnTo>
                  <a:lnTo>
                    <a:pt x="1657" y="989"/>
                  </a:lnTo>
                  <a:lnTo>
                    <a:pt x="1663" y="1009"/>
                  </a:lnTo>
                  <a:lnTo>
                    <a:pt x="1665" y="1015"/>
                  </a:lnTo>
                  <a:lnTo>
                    <a:pt x="1665" y="1016"/>
                  </a:lnTo>
                  <a:lnTo>
                    <a:pt x="1651" y="1015"/>
                  </a:lnTo>
                  <a:lnTo>
                    <a:pt x="1617" y="1013"/>
                  </a:lnTo>
                  <a:lnTo>
                    <a:pt x="1597" y="1014"/>
                  </a:lnTo>
                  <a:lnTo>
                    <a:pt x="1579" y="1016"/>
                  </a:lnTo>
                  <a:lnTo>
                    <a:pt x="1570" y="1019"/>
                  </a:lnTo>
                  <a:lnTo>
                    <a:pt x="1563" y="1022"/>
                  </a:lnTo>
                  <a:lnTo>
                    <a:pt x="1555" y="1025"/>
                  </a:lnTo>
                  <a:lnTo>
                    <a:pt x="1549" y="1029"/>
                  </a:lnTo>
                  <a:lnTo>
                    <a:pt x="1529" y="1050"/>
                  </a:lnTo>
                  <a:lnTo>
                    <a:pt x="1508" y="1071"/>
                  </a:lnTo>
                  <a:lnTo>
                    <a:pt x="1492" y="1087"/>
                  </a:lnTo>
                  <a:lnTo>
                    <a:pt x="1485" y="1094"/>
                  </a:lnTo>
                  <a:lnTo>
                    <a:pt x="1383" y="1113"/>
                  </a:lnTo>
                  <a:lnTo>
                    <a:pt x="1369" y="1128"/>
                  </a:lnTo>
                  <a:lnTo>
                    <a:pt x="1334" y="1168"/>
                  </a:lnTo>
                  <a:lnTo>
                    <a:pt x="1312" y="1193"/>
                  </a:lnTo>
                  <a:lnTo>
                    <a:pt x="1292" y="1218"/>
                  </a:lnTo>
                  <a:lnTo>
                    <a:pt x="1272" y="1243"/>
                  </a:lnTo>
                  <a:lnTo>
                    <a:pt x="1256" y="1267"/>
                  </a:lnTo>
                  <a:lnTo>
                    <a:pt x="1240" y="1287"/>
                  </a:lnTo>
                  <a:lnTo>
                    <a:pt x="1225" y="1307"/>
                  </a:lnTo>
                  <a:lnTo>
                    <a:pt x="1210" y="1324"/>
                  </a:lnTo>
                  <a:lnTo>
                    <a:pt x="1196" y="1340"/>
                  </a:lnTo>
                  <a:lnTo>
                    <a:pt x="1174" y="1361"/>
                  </a:lnTo>
                  <a:lnTo>
                    <a:pt x="1165" y="1369"/>
                  </a:lnTo>
                  <a:lnTo>
                    <a:pt x="1155" y="1367"/>
                  </a:lnTo>
                  <a:lnTo>
                    <a:pt x="1129" y="1363"/>
                  </a:lnTo>
                  <a:lnTo>
                    <a:pt x="1091" y="1359"/>
                  </a:lnTo>
                  <a:lnTo>
                    <a:pt x="1047" y="1355"/>
                  </a:lnTo>
                  <a:lnTo>
                    <a:pt x="1024" y="1354"/>
                  </a:lnTo>
                  <a:lnTo>
                    <a:pt x="1002" y="1354"/>
                  </a:lnTo>
                  <a:lnTo>
                    <a:pt x="980" y="1354"/>
                  </a:lnTo>
                  <a:lnTo>
                    <a:pt x="961" y="1355"/>
                  </a:lnTo>
                  <a:lnTo>
                    <a:pt x="942" y="1358"/>
                  </a:lnTo>
                  <a:lnTo>
                    <a:pt x="928" y="1362"/>
                  </a:lnTo>
                  <a:lnTo>
                    <a:pt x="922" y="1365"/>
                  </a:lnTo>
                  <a:lnTo>
                    <a:pt x="916" y="1368"/>
                  </a:lnTo>
                  <a:lnTo>
                    <a:pt x="913" y="1371"/>
                  </a:lnTo>
                  <a:lnTo>
                    <a:pt x="910" y="1375"/>
                  </a:lnTo>
                  <a:lnTo>
                    <a:pt x="904" y="1383"/>
                  </a:lnTo>
                  <a:lnTo>
                    <a:pt x="899" y="1392"/>
                  </a:lnTo>
                  <a:lnTo>
                    <a:pt x="891" y="1401"/>
                  </a:lnTo>
                  <a:lnTo>
                    <a:pt x="885" y="1408"/>
                  </a:lnTo>
                  <a:lnTo>
                    <a:pt x="868" y="1423"/>
                  </a:lnTo>
                  <a:lnTo>
                    <a:pt x="850" y="1436"/>
                  </a:lnTo>
                  <a:lnTo>
                    <a:pt x="841" y="1443"/>
                  </a:lnTo>
                  <a:lnTo>
                    <a:pt x="832" y="1448"/>
                  </a:lnTo>
                  <a:lnTo>
                    <a:pt x="822" y="1453"/>
                  </a:lnTo>
                  <a:lnTo>
                    <a:pt x="814" y="1457"/>
                  </a:lnTo>
                  <a:lnTo>
                    <a:pt x="805" y="1460"/>
                  </a:lnTo>
                  <a:lnTo>
                    <a:pt x="796" y="1463"/>
                  </a:lnTo>
                  <a:lnTo>
                    <a:pt x="789" y="1465"/>
                  </a:lnTo>
                  <a:lnTo>
                    <a:pt x="781" y="1465"/>
                  </a:lnTo>
                  <a:lnTo>
                    <a:pt x="778" y="1465"/>
                  </a:lnTo>
                  <a:lnTo>
                    <a:pt x="773" y="1464"/>
                  </a:lnTo>
                  <a:lnTo>
                    <a:pt x="769" y="1461"/>
                  </a:lnTo>
                  <a:lnTo>
                    <a:pt x="765" y="1458"/>
                  </a:lnTo>
                  <a:lnTo>
                    <a:pt x="754" y="1451"/>
                  </a:lnTo>
                  <a:lnTo>
                    <a:pt x="743" y="1441"/>
                  </a:lnTo>
                  <a:lnTo>
                    <a:pt x="719" y="1416"/>
                  </a:lnTo>
                  <a:lnTo>
                    <a:pt x="693" y="1386"/>
                  </a:lnTo>
                  <a:lnTo>
                    <a:pt x="666" y="1355"/>
                  </a:lnTo>
                  <a:lnTo>
                    <a:pt x="639" y="1324"/>
                  </a:lnTo>
                  <a:lnTo>
                    <a:pt x="625" y="1310"/>
                  </a:lnTo>
                  <a:lnTo>
                    <a:pt x="612" y="1298"/>
                  </a:lnTo>
                  <a:lnTo>
                    <a:pt x="600" y="1287"/>
                  </a:lnTo>
                  <a:lnTo>
                    <a:pt x="590" y="1280"/>
                  </a:lnTo>
                  <a:lnTo>
                    <a:pt x="556" y="1256"/>
                  </a:lnTo>
                  <a:lnTo>
                    <a:pt x="534" y="1243"/>
                  </a:lnTo>
                  <a:lnTo>
                    <a:pt x="523" y="1238"/>
                  </a:lnTo>
                  <a:lnTo>
                    <a:pt x="511" y="1236"/>
                  </a:lnTo>
                  <a:lnTo>
                    <a:pt x="495" y="1235"/>
                  </a:lnTo>
                  <a:lnTo>
                    <a:pt x="474" y="1234"/>
                  </a:lnTo>
                  <a:lnTo>
                    <a:pt x="462" y="1235"/>
                  </a:lnTo>
                  <a:lnTo>
                    <a:pt x="452" y="1236"/>
                  </a:lnTo>
                  <a:lnTo>
                    <a:pt x="443" y="1238"/>
                  </a:lnTo>
                  <a:lnTo>
                    <a:pt x="433" y="1242"/>
                  </a:lnTo>
                  <a:lnTo>
                    <a:pt x="417" y="1248"/>
                  </a:lnTo>
                  <a:lnTo>
                    <a:pt x="400" y="1257"/>
                  </a:lnTo>
                  <a:lnTo>
                    <a:pt x="385" y="1264"/>
                  </a:lnTo>
                  <a:lnTo>
                    <a:pt x="368" y="1272"/>
                  </a:lnTo>
                  <a:lnTo>
                    <a:pt x="359" y="1275"/>
                  </a:lnTo>
                  <a:lnTo>
                    <a:pt x="349" y="1278"/>
                  </a:lnTo>
                  <a:lnTo>
                    <a:pt x="338" y="1279"/>
                  </a:lnTo>
                  <a:lnTo>
                    <a:pt x="326" y="1280"/>
                  </a:lnTo>
                  <a:lnTo>
                    <a:pt x="298" y="1280"/>
                  </a:lnTo>
                  <a:lnTo>
                    <a:pt x="263" y="1280"/>
                  </a:lnTo>
                  <a:lnTo>
                    <a:pt x="224" y="1280"/>
                  </a:lnTo>
                  <a:lnTo>
                    <a:pt x="185" y="1280"/>
                  </a:lnTo>
                  <a:lnTo>
                    <a:pt x="148" y="1280"/>
                  </a:lnTo>
                  <a:lnTo>
                    <a:pt x="118" y="1280"/>
                  </a:lnTo>
                  <a:lnTo>
                    <a:pt x="98" y="1280"/>
                  </a:lnTo>
                  <a:lnTo>
                    <a:pt x="90" y="1280"/>
                  </a:lnTo>
                  <a:lnTo>
                    <a:pt x="13" y="122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1277"/>
            <p:cNvSpPr>
              <a:spLocks noChangeAspect="1"/>
            </p:cNvSpPr>
            <p:nvPr/>
          </p:nvSpPr>
          <p:spPr bwMode="auto">
            <a:xfrm>
              <a:off x="4350" y="1500"/>
              <a:ext cx="222" cy="206"/>
            </a:xfrm>
            <a:custGeom>
              <a:avLst/>
              <a:gdLst>
                <a:gd name="T0" fmla="*/ 0 w 1678"/>
                <a:gd name="T1" fmla="*/ 0 h 1465"/>
                <a:gd name="T2" fmla="*/ 0 w 1678"/>
                <a:gd name="T3" fmla="*/ 0 h 1465"/>
                <a:gd name="T4" fmla="*/ 0 w 1678"/>
                <a:gd name="T5" fmla="*/ 0 h 1465"/>
                <a:gd name="T6" fmla="*/ 0 w 1678"/>
                <a:gd name="T7" fmla="*/ 0 h 1465"/>
                <a:gd name="T8" fmla="*/ 0 w 1678"/>
                <a:gd name="T9" fmla="*/ 0 h 1465"/>
                <a:gd name="T10" fmla="*/ 0 w 1678"/>
                <a:gd name="T11" fmla="*/ 0 h 1465"/>
                <a:gd name="T12" fmla="*/ 0 w 1678"/>
                <a:gd name="T13" fmla="*/ 0 h 1465"/>
                <a:gd name="T14" fmla="*/ 0 w 1678"/>
                <a:gd name="T15" fmla="*/ 0 h 1465"/>
                <a:gd name="T16" fmla="*/ 0 w 1678"/>
                <a:gd name="T17" fmla="*/ 0 h 1465"/>
                <a:gd name="T18" fmla="*/ 0 w 1678"/>
                <a:gd name="T19" fmla="*/ 0 h 1465"/>
                <a:gd name="T20" fmla="*/ 0 w 1678"/>
                <a:gd name="T21" fmla="*/ 0 h 1465"/>
                <a:gd name="T22" fmla="*/ 0 w 1678"/>
                <a:gd name="T23" fmla="*/ 0 h 1465"/>
                <a:gd name="T24" fmla="*/ 0 w 1678"/>
                <a:gd name="T25" fmla="*/ 0 h 1465"/>
                <a:gd name="T26" fmla="*/ 0 w 1678"/>
                <a:gd name="T27" fmla="*/ 0 h 1465"/>
                <a:gd name="T28" fmla="*/ 0 w 1678"/>
                <a:gd name="T29" fmla="*/ 0 h 1465"/>
                <a:gd name="T30" fmla="*/ 0 w 1678"/>
                <a:gd name="T31" fmla="*/ 0 h 1465"/>
                <a:gd name="T32" fmla="*/ 0 w 1678"/>
                <a:gd name="T33" fmla="*/ 0 h 1465"/>
                <a:gd name="T34" fmla="*/ 0 w 1678"/>
                <a:gd name="T35" fmla="*/ 0 h 1465"/>
                <a:gd name="T36" fmla="*/ 0 w 1678"/>
                <a:gd name="T37" fmla="*/ 0 h 1465"/>
                <a:gd name="T38" fmla="*/ 0 w 1678"/>
                <a:gd name="T39" fmla="*/ 0 h 1465"/>
                <a:gd name="T40" fmla="*/ 0 w 1678"/>
                <a:gd name="T41" fmla="*/ 0 h 1465"/>
                <a:gd name="T42" fmla="*/ 0 w 1678"/>
                <a:gd name="T43" fmla="*/ 0 h 1465"/>
                <a:gd name="T44" fmla="*/ 0 w 1678"/>
                <a:gd name="T45" fmla="*/ 0 h 1465"/>
                <a:gd name="T46" fmla="*/ 0 w 1678"/>
                <a:gd name="T47" fmla="*/ 0 h 1465"/>
                <a:gd name="T48" fmla="*/ 0 w 1678"/>
                <a:gd name="T49" fmla="*/ 0 h 1465"/>
                <a:gd name="T50" fmla="*/ 0 w 1678"/>
                <a:gd name="T51" fmla="*/ 0 h 1465"/>
                <a:gd name="T52" fmla="*/ 0 w 1678"/>
                <a:gd name="T53" fmla="*/ 0 h 1465"/>
                <a:gd name="T54" fmla="*/ 0 w 1678"/>
                <a:gd name="T55" fmla="*/ 0 h 1465"/>
                <a:gd name="T56" fmla="*/ 0 w 1678"/>
                <a:gd name="T57" fmla="*/ 0 h 1465"/>
                <a:gd name="T58" fmla="*/ 0 w 1678"/>
                <a:gd name="T59" fmla="*/ 0 h 1465"/>
                <a:gd name="T60" fmla="*/ 0 w 1678"/>
                <a:gd name="T61" fmla="*/ 0 h 1465"/>
                <a:gd name="T62" fmla="*/ 0 w 1678"/>
                <a:gd name="T63" fmla="*/ 0 h 1465"/>
                <a:gd name="T64" fmla="*/ 0 w 1678"/>
                <a:gd name="T65" fmla="*/ 0 h 1465"/>
                <a:gd name="T66" fmla="*/ 0 w 1678"/>
                <a:gd name="T67" fmla="*/ 0 h 1465"/>
                <a:gd name="T68" fmla="*/ 0 w 1678"/>
                <a:gd name="T69" fmla="*/ 0 h 1465"/>
                <a:gd name="T70" fmla="*/ 0 w 1678"/>
                <a:gd name="T71" fmla="*/ 0 h 1465"/>
                <a:gd name="T72" fmla="*/ 0 w 1678"/>
                <a:gd name="T73" fmla="*/ 0 h 1465"/>
                <a:gd name="T74" fmla="*/ 0 w 1678"/>
                <a:gd name="T75" fmla="*/ 0 h 1465"/>
                <a:gd name="T76" fmla="*/ 0 w 1678"/>
                <a:gd name="T77" fmla="*/ 0 h 1465"/>
                <a:gd name="T78" fmla="*/ 0 w 1678"/>
                <a:gd name="T79" fmla="*/ 0 h 1465"/>
                <a:gd name="T80" fmla="*/ 0 w 1678"/>
                <a:gd name="T81" fmla="*/ 0 h 1465"/>
                <a:gd name="T82" fmla="*/ 0 w 1678"/>
                <a:gd name="T83" fmla="*/ 0 h 1465"/>
                <a:gd name="T84" fmla="*/ 0 w 1678"/>
                <a:gd name="T85" fmla="*/ 0 h 1465"/>
                <a:gd name="T86" fmla="*/ 0 w 1678"/>
                <a:gd name="T87" fmla="*/ 0 h 1465"/>
                <a:gd name="T88" fmla="*/ 0 w 1678"/>
                <a:gd name="T89" fmla="*/ 0 h 1465"/>
                <a:gd name="T90" fmla="*/ 0 w 1678"/>
                <a:gd name="T91" fmla="*/ 0 h 1465"/>
                <a:gd name="T92" fmla="*/ 0 w 1678"/>
                <a:gd name="T93" fmla="*/ 0 h 1465"/>
                <a:gd name="T94" fmla="*/ 0 w 1678"/>
                <a:gd name="T95" fmla="*/ 0 h 1465"/>
                <a:gd name="T96" fmla="*/ 0 w 1678"/>
                <a:gd name="T97" fmla="*/ 0 h 1465"/>
                <a:gd name="T98" fmla="*/ 0 w 1678"/>
                <a:gd name="T99" fmla="*/ 0 h 1465"/>
                <a:gd name="T100" fmla="*/ 0 w 1678"/>
                <a:gd name="T101" fmla="*/ 0 h 1465"/>
                <a:gd name="T102" fmla="*/ 0 w 1678"/>
                <a:gd name="T103" fmla="*/ 0 h 1465"/>
                <a:gd name="T104" fmla="*/ 0 w 1678"/>
                <a:gd name="T105" fmla="*/ 0 h 1465"/>
                <a:gd name="T106" fmla="*/ 0 w 1678"/>
                <a:gd name="T107" fmla="*/ 0 h 146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78"/>
                <a:gd name="T163" fmla="*/ 0 h 1465"/>
                <a:gd name="T164" fmla="*/ 1678 w 1678"/>
                <a:gd name="T165" fmla="*/ 1465 h 146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78" h="1465">
                  <a:moveTo>
                    <a:pt x="13" y="1222"/>
                  </a:moveTo>
                  <a:lnTo>
                    <a:pt x="17" y="1211"/>
                  </a:lnTo>
                  <a:lnTo>
                    <a:pt x="20" y="1200"/>
                  </a:lnTo>
                  <a:lnTo>
                    <a:pt x="23" y="1190"/>
                  </a:lnTo>
                  <a:lnTo>
                    <a:pt x="23" y="1181"/>
                  </a:lnTo>
                  <a:lnTo>
                    <a:pt x="23" y="1171"/>
                  </a:lnTo>
                  <a:lnTo>
                    <a:pt x="23" y="1162"/>
                  </a:lnTo>
                  <a:lnTo>
                    <a:pt x="20" y="1153"/>
                  </a:lnTo>
                  <a:lnTo>
                    <a:pt x="19" y="1146"/>
                  </a:lnTo>
                  <a:lnTo>
                    <a:pt x="14" y="1132"/>
                  </a:lnTo>
                  <a:lnTo>
                    <a:pt x="10" y="1121"/>
                  </a:lnTo>
                  <a:lnTo>
                    <a:pt x="6" y="1114"/>
                  </a:lnTo>
                  <a:lnTo>
                    <a:pt x="4" y="1112"/>
                  </a:lnTo>
                  <a:lnTo>
                    <a:pt x="3" y="1112"/>
                  </a:lnTo>
                  <a:lnTo>
                    <a:pt x="1" y="1111"/>
                  </a:lnTo>
                  <a:lnTo>
                    <a:pt x="0" y="1110"/>
                  </a:lnTo>
                  <a:lnTo>
                    <a:pt x="0" y="1108"/>
                  </a:lnTo>
                  <a:lnTo>
                    <a:pt x="0" y="1104"/>
                  </a:lnTo>
                  <a:lnTo>
                    <a:pt x="1" y="1100"/>
                  </a:lnTo>
                  <a:lnTo>
                    <a:pt x="3" y="1094"/>
                  </a:lnTo>
                  <a:lnTo>
                    <a:pt x="6" y="1086"/>
                  </a:lnTo>
                  <a:lnTo>
                    <a:pt x="11" y="1076"/>
                  </a:lnTo>
                  <a:lnTo>
                    <a:pt x="18" y="1063"/>
                  </a:lnTo>
                  <a:lnTo>
                    <a:pt x="38" y="1032"/>
                  </a:lnTo>
                  <a:lnTo>
                    <a:pt x="67" y="987"/>
                  </a:lnTo>
                  <a:lnTo>
                    <a:pt x="84" y="962"/>
                  </a:lnTo>
                  <a:lnTo>
                    <a:pt x="98" y="939"/>
                  </a:lnTo>
                  <a:lnTo>
                    <a:pt x="111" y="917"/>
                  </a:lnTo>
                  <a:lnTo>
                    <a:pt x="123" y="897"/>
                  </a:lnTo>
                  <a:lnTo>
                    <a:pt x="144" y="861"/>
                  </a:lnTo>
                  <a:lnTo>
                    <a:pt x="165" y="829"/>
                  </a:lnTo>
                  <a:lnTo>
                    <a:pt x="175" y="816"/>
                  </a:lnTo>
                  <a:lnTo>
                    <a:pt x="186" y="804"/>
                  </a:lnTo>
                  <a:lnTo>
                    <a:pt x="199" y="793"/>
                  </a:lnTo>
                  <a:lnTo>
                    <a:pt x="212" y="783"/>
                  </a:lnTo>
                  <a:lnTo>
                    <a:pt x="227" y="775"/>
                  </a:lnTo>
                  <a:lnTo>
                    <a:pt x="245" y="768"/>
                  </a:lnTo>
                  <a:lnTo>
                    <a:pt x="263" y="763"/>
                  </a:lnTo>
                  <a:lnTo>
                    <a:pt x="286" y="757"/>
                  </a:lnTo>
                  <a:lnTo>
                    <a:pt x="309" y="753"/>
                  </a:lnTo>
                  <a:lnTo>
                    <a:pt x="332" y="748"/>
                  </a:lnTo>
                  <a:lnTo>
                    <a:pt x="355" y="741"/>
                  </a:lnTo>
                  <a:lnTo>
                    <a:pt x="376" y="732"/>
                  </a:lnTo>
                  <a:lnTo>
                    <a:pt x="397" y="725"/>
                  </a:lnTo>
                  <a:lnTo>
                    <a:pt x="417" y="716"/>
                  </a:lnTo>
                  <a:lnTo>
                    <a:pt x="435" y="707"/>
                  </a:lnTo>
                  <a:lnTo>
                    <a:pt x="452" y="697"/>
                  </a:lnTo>
                  <a:lnTo>
                    <a:pt x="482" y="681"/>
                  </a:lnTo>
                  <a:lnTo>
                    <a:pt x="506" y="667"/>
                  </a:lnTo>
                  <a:lnTo>
                    <a:pt x="520" y="657"/>
                  </a:lnTo>
                  <a:lnTo>
                    <a:pt x="525" y="654"/>
                  </a:lnTo>
                  <a:lnTo>
                    <a:pt x="452" y="477"/>
                  </a:lnTo>
                  <a:lnTo>
                    <a:pt x="448" y="470"/>
                  </a:lnTo>
                  <a:lnTo>
                    <a:pt x="438" y="452"/>
                  </a:lnTo>
                  <a:lnTo>
                    <a:pt x="426" y="425"/>
                  </a:lnTo>
                  <a:lnTo>
                    <a:pt x="413" y="394"/>
                  </a:lnTo>
                  <a:lnTo>
                    <a:pt x="408" y="376"/>
                  </a:lnTo>
                  <a:lnTo>
                    <a:pt x="403" y="360"/>
                  </a:lnTo>
                  <a:lnTo>
                    <a:pt x="400" y="343"/>
                  </a:lnTo>
                  <a:lnTo>
                    <a:pt x="399" y="327"/>
                  </a:lnTo>
                  <a:lnTo>
                    <a:pt x="400" y="320"/>
                  </a:lnTo>
                  <a:lnTo>
                    <a:pt x="400" y="312"/>
                  </a:lnTo>
                  <a:lnTo>
                    <a:pt x="402" y="306"/>
                  </a:lnTo>
                  <a:lnTo>
                    <a:pt x="405" y="299"/>
                  </a:lnTo>
                  <a:lnTo>
                    <a:pt x="408" y="294"/>
                  </a:lnTo>
                  <a:lnTo>
                    <a:pt x="411" y="288"/>
                  </a:lnTo>
                  <a:lnTo>
                    <a:pt x="415" y="283"/>
                  </a:lnTo>
                  <a:lnTo>
                    <a:pt x="421" y="279"/>
                  </a:lnTo>
                  <a:lnTo>
                    <a:pt x="444" y="263"/>
                  </a:lnTo>
                  <a:lnTo>
                    <a:pt x="464" y="246"/>
                  </a:lnTo>
                  <a:lnTo>
                    <a:pt x="485" y="230"/>
                  </a:lnTo>
                  <a:lnTo>
                    <a:pt x="507" y="212"/>
                  </a:lnTo>
                  <a:lnTo>
                    <a:pt x="519" y="205"/>
                  </a:lnTo>
                  <a:lnTo>
                    <a:pt x="532" y="196"/>
                  </a:lnTo>
                  <a:lnTo>
                    <a:pt x="546" y="188"/>
                  </a:lnTo>
                  <a:lnTo>
                    <a:pt x="561" y="181"/>
                  </a:lnTo>
                  <a:lnTo>
                    <a:pt x="579" y="173"/>
                  </a:lnTo>
                  <a:lnTo>
                    <a:pt x="597" y="166"/>
                  </a:lnTo>
                  <a:lnTo>
                    <a:pt x="617" y="160"/>
                  </a:lnTo>
                  <a:lnTo>
                    <a:pt x="640" y="154"/>
                  </a:lnTo>
                  <a:lnTo>
                    <a:pt x="662" y="148"/>
                  </a:lnTo>
                  <a:lnTo>
                    <a:pt x="684" y="140"/>
                  </a:lnTo>
                  <a:lnTo>
                    <a:pt x="704" y="132"/>
                  </a:lnTo>
                  <a:lnTo>
                    <a:pt x="723" y="123"/>
                  </a:lnTo>
                  <a:lnTo>
                    <a:pt x="741" y="113"/>
                  </a:lnTo>
                  <a:lnTo>
                    <a:pt x="757" y="104"/>
                  </a:lnTo>
                  <a:lnTo>
                    <a:pt x="772" y="95"/>
                  </a:lnTo>
                  <a:lnTo>
                    <a:pt x="785" y="85"/>
                  </a:lnTo>
                  <a:lnTo>
                    <a:pt x="808" y="67"/>
                  </a:lnTo>
                  <a:lnTo>
                    <a:pt x="825" y="53"/>
                  </a:lnTo>
                  <a:lnTo>
                    <a:pt x="834" y="43"/>
                  </a:lnTo>
                  <a:lnTo>
                    <a:pt x="838" y="39"/>
                  </a:lnTo>
                  <a:lnTo>
                    <a:pt x="839" y="34"/>
                  </a:lnTo>
                  <a:lnTo>
                    <a:pt x="842" y="17"/>
                  </a:lnTo>
                  <a:lnTo>
                    <a:pt x="960" y="17"/>
                  </a:lnTo>
                  <a:lnTo>
                    <a:pt x="968" y="17"/>
                  </a:lnTo>
                  <a:lnTo>
                    <a:pt x="992" y="14"/>
                  </a:lnTo>
                  <a:lnTo>
                    <a:pt x="1009" y="12"/>
                  </a:lnTo>
                  <a:lnTo>
                    <a:pt x="1025" y="9"/>
                  </a:lnTo>
                  <a:lnTo>
                    <a:pt x="1043" y="5"/>
                  </a:lnTo>
                  <a:lnTo>
                    <a:pt x="1062" y="0"/>
                  </a:lnTo>
                  <a:lnTo>
                    <a:pt x="1063" y="20"/>
                  </a:lnTo>
                  <a:lnTo>
                    <a:pt x="1065" y="39"/>
                  </a:lnTo>
                  <a:lnTo>
                    <a:pt x="1067" y="59"/>
                  </a:lnTo>
                  <a:lnTo>
                    <a:pt x="1072" y="78"/>
                  </a:lnTo>
                  <a:lnTo>
                    <a:pt x="1076" y="97"/>
                  </a:lnTo>
                  <a:lnTo>
                    <a:pt x="1083" y="113"/>
                  </a:lnTo>
                  <a:lnTo>
                    <a:pt x="1086" y="120"/>
                  </a:lnTo>
                  <a:lnTo>
                    <a:pt x="1089" y="127"/>
                  </a:lnTo>
                  <a:lnTo>
                    <a:pt x="1093" y="133"/>
                  </a:lnTo>
                  <a:lnTo>
                    <a:pt x="1098" y="138"/>
                  </a:lnTo>
                  <a:lnTo>
                    <a:pt x="1118" y="160"/>
                  </a:lnTo>
                  <a:lnTo>
                    <a:pt x="1142" y="188"/>
                  </a:lnTo>
                  <a:lnTo>
                    <a:pt x="1167" y="222"/>
                  </a:lnTo>
                  <a:lnTo>
                    <a:pt x="1192" y="258"/>
                  </a:lnTo>
                  <a:lnTo>
                    <a:pt x="1203" y="276"/>
                  </a:lnTo>
                  <a:lnTo>
                    <a:pt x="1213" y="295"/>
                  </a:lnTo>
                  <a:lnTo>
                    <a:pt x="1223" y="311"/>
                  </a:lnTo>
                  <a:lnTo>
                    <a:pt x="1229" y="329"/>
                  </a:lnTo>
                  <a:lnTo>
                    <a:pt x="1235" y="344"/>
                  </a:lnTo>
                  <a:lnTo>
                    <a:pt x="1238" y="357"/>
                  </a:lnTo>
                  <a:lnTo>
                    <a:pt x="1239" y="363"/>
                  </a:lnTo>
                  <a:lnTo>
                    <a:pt x="1239" y="369"/>
                  </a:lnTo>
                  <a:lnTo>
                    <a:pt x="1238" y="374"/>
                  </a:lnTo>
                  <a:lnTo>
                    <a:pt x="1237" y="379"/>
                  </a:lnTo>
                  <a:lnTo>
                    <a:pt x="1235" y="387"/>
                  </a:lnTo>
                  <a:lnTo>
                    <a:pt x="1233" y="397"/>
                  </a:lnTo>
                  <a:lnTo>
                    <a:pt x="1233" y="407"/>
                  </a:lnTo>
                  <a:lnTo>
                    <a:pt x="1234" y="418"/>
                  </a:lnTo>
                  <a:lnTo>
                    <a:pt x="1236" y="429"/>
                  </a:lnTo>
                  <a:lnTo>
                    <a:pt x="1239" y="440"/>
                  </a:lnTo>
                  <a:lnTo>
                    <a:pt x="1244" y="450"/>
                  </a:lnTo>
                  <a:lnTo>
                    <a:pt x="1249" y="462"/>
                  </a:lnTo>
                  <a:lnTo>
                    <a:pt x="1256" y="473"/>
                  </a:lnTo>
                  <a:lnTo>
                    <a:pt x="1263" y="484"/>
                  </a:lnTo>
                  <a:lnTo>
                    <a:pt x="1272" y="495"/>
                  </a:lnTo>
                  <a:lnTo>
                    <a:pt x="1282" y="506"/>
                  </a:lnTo>
                  <a:lnTo>
                    <a:pt x="1293" y="517"/>
                  </a:lnTo>
                  <a:lnTo>
                    <a:pt x="1303" y="527"/>
                  </a:lnTo>
                  <a:lnTo>
                    <a:pt x="1317" y="536"/>
                  </a:lnTo>
                  <a:lnTo>
                    <a:pt x="1330" y="545"/>
                  </a:lnTo>
                  <a:lnTo>
                    <a:pt x="1359" y="565"/>
                  </a:lnTo>
                  <a:lnTo>
                    <a:pt x="1388" y="588"/>
                  </a:lnTo>
                  <a:lnTo>
                    <a:pt x="1419" y="613"/>
                  </a:lnTo>
                  <a:lnTo>
                    <a:pt x="1448" y="638"/>
                  </a:lnTo>
                  <a:lnTo>
                    <a:pt x="1474" y="664"/>
                  </a:lnTo>
                  <a:lnTo>
                    <a:pt x="1496" y="689"/>
                  </a:lnTo>
                  <a:lnTo>
                    <a:pt x="1506" y="701"/>
                  </a:lnTo>
                  <a:lnTo>
                    <a:pt x="1514" y="712"/>
                  </a:lnTo>
                  <a:lnTo>
                    <a:pt x="1520" y="721"/>
                  </a:lnTo>
                  <a:lnTo>
                    <a:pt x="1524" y="730"/>
                  </a:lnTo>
                  <a:lnTo>
                    <a:pt x="1528" y="738"/>
                  </a:lnTo>
                  <a:lnTo>
                    <a:pt x="1533" y="744"/>
                  </a:lnTo>
                  <a:lnTo>
                    <a:pt x="1540" y="751"/>
                  </a:lnTo>
                  <a:lnTo>
                    <a:pt x="1546" y="756"/>
                  </a:lnTo>
                  <a:lnTo>
                    <a:pt x="1555" y="762"/>
                  </a:lnTo>
                  <a:lnTo>
                    <a:pt x="1564" y="767"/>
                  </a:lnTo>
                  <a:lnTo>
                    <a:pt x="1573" y="771"/>
                  </a:lnTo>
                  <a:lnTo>
                    <a:pt x="1584" y="777"/>
                  </a:lnTo>
                  <a:lnTo>
                    <a:pt x="1629" y="794"/>
                  </a:lnTo>
                  <a:lnTo>
                    <a:pt x="1672" y="810"/>
                  </a:lnTo>
                  <a:lnTo>
                    <a:pt x="1678" y="850"/>
                  </a:lnTo>
                  <a:lnTo>
                    <a:pt x="1676" y="852"/>
                  </a:lnTo>
                  <a:lnTo>
                    <a:pt x="1670" y="857"/>
                  </a:lnTo>
                  <a:lnTo>
                    <a:pt x="1663" y="866"/>
                  </a:lnTo>
                  <a:lnTo>
                    <a:pt x="1655" y="877"/>
                  </a:lnTo>
                  <a:lnTo>
                    <a:pt x="1651" y="885"/>
                  </a:lnTo>
                  <a:lnTo>
                    <a:pt x="1647" y="892"/>
                  </a:lnTo>
                  <a:lnTo>
                    <a:pt x="1645" y="901"/>
                  </a:lnTo>
                  <a:lnTo>
                    <a:pt x="1643" y="910"/>
                  </a:lnTo>
                  <a:lnTo>
                    <a:pt x="1642" y="919"/>
                  </a:lnTo>
                  <a:lnTo>
                    <a:pt x="1642" y="930"/>
                  </a:lnTo>
                  <a:lnTo>
                    <a:pt x="1643" y="941"/>
                  </a:lnTo>
                  <a:lnTo>
                    <a:pt x="1646" y="952"/>
                  </a:lnTo>
                  <a:lnTo>
                    <a:pt x="1657" y="989"/>
                  </a:lnTo>
                  <a:lnTo>
                    <a:pt x="1663" y="1009"/>
                  </a:lnTo>
                  <a:lnTo>
                    <a:pt x="1665" y="1015"/>
                  </a:lnTo>
                  <a:lnTo>
                    <a:pt x="1665" y="1016"/>
                  </a:lnTo>
                  <a:lnTo>
                    <a:pt x="1651" y="1015"/>
                  </a:lnTo>
                  <a:lnTo>
                    <a:pt x="1617" y="1013"/>
                  </a:lnTo>
                  <a:lnTo>
                    <a:pt x="1597" y="1014"/>
                  </a:lnTo>
                  <a:lnTo>
                    <a:pt x="1579" y="1016"/>
                  </a:lnTo>
                  <a:lnTo>
                    <a:pt x="1570" y="1019"/>
                  </a:lnTo>
                  <a:lnTo>
                    <a:pt x="1563" y="1022"/>
                  </a:lnTo>
                  <a:lnTo>
                    <a:pt x="1555" y="1025"/>
                  </a:lnTo>
                  <a:lnTo>
                    <a:pt x="1549" y="1029"/>
                  </a:lnTo>
                  <a:lnTo>
                    <a:pt x="1529" y="1050"/>
                  </a:lnTo>
                  <a:lnTo>
                    <a:pt x="1508" y="1071"/>
                  </a:lnTo>
                  <a:lnTo>
                    <a:pt x="1492" y="1087"/>
                  </a:lnTo>
                  <a:lnTo>
                    <a:pt x="1485" y="1094"/>
                  </a:lnTo>
                  <a:lnTo>
                    <a:pt x="1383" y="1113"/>
                  </a:lnTo>
                  <a:lnTo>
                    <a:pt x="1369" y="1128"/>
                  </a:lnTo>
                  <a:lnTo>
                    <a:pt x="1334" y="1168"/>
                  </a:lnTo>
                  <a:lnTo>
                    <a:pt x="1312" y="1193"/>
                  </a:lnTo>
                  <a:lnTo>
                    <a:pt x="1292" y="1218"/>
                  </a:lnTo>
                  <a:lnTo>
                    <a:pt x="1272" y="1243"/>
                  </a:lnTo>
                  <a:lnTo>
                    <a:pt x="1256" y="1267"/>
                  </a:lnTo>
                  <a:lnTo>
                    <a:pt x="1240" y="1287"/>
                  </a:lnTo>
                  <a:lnTo>
                    <a:pt x="1225" y="1307"/>
                  </a:lnTo>
                  <a:lnTo>
                    <a:pt x="1210" y="1324"/>
                  </a:lnTo>
                  <a:lnTo>
                    <a:pt x="1196" y="1340"/>
                  </a:lnTo>
                  <a:lnTo>
                    <a:pt x="1174" y="1361"/>
                  </a:lnTo>
                  <a:lnTo>
                    <a:pt x="1165" y="1369"/>
                  </a:lnTo>
                  <a:lnTo>
                    <a:pt x="1155" y="1367"/>
                  </a:lnTo>
                  <a:lnTo>
                    <a:pt x="1129" y="1363"/>
                  </a:lnTo>
                  <a:lnTo>
                    <a:pt x="1091" y="1359"/>
                  </a:lnTo>
                  <a:lnTo>
                    <a:pt x="1047" y="1355"/>
                  </a:lnTo>
                  <a:lnTo>
                    <a:pt x="1024" y="1354"/>
                  </a:lnTo>
                  <a:lnTo>
                    <a:pt x="1002" y="1354"/>
                  </a:lnTo>
                  <a:lnTo>
                    <a:pt x="980" y="1354"/>
                  </a:lnTo>
                  <a:lnTo>
                    <a:pt x="961" y="1355"/>
                  </a:lnTo>
                  <a:lnTo>
                    <a:pt x="942" y="1358"/>
                  </a:lnTo>
                  <a:lnTo>
                    <a:pt x="928" y="1362"/>
                  </a:lnTo>
                  <a:lnTo>
                    <a:pt x="922" y="1365"/>
                  </a:lnTo>
                  <a:lnTo>
                    <a:pt x="916" y="1368"/>
                  </a:lnTo>
                  <a:lnTo>
                    <a:pt x="913" y="1371"/>
                  </a:lnTo>
                  <a:lnTo>
                    <a:pt x="910" y="1375"/>
                  </a:lnTo>
                  <a:lnTo>
                    <a:pt x="904" y="1383"/>
                  </a:lnTo>
                  <a:lnTo>
                    <a:pt x="899" y="1392"/>
                  </a:lnTo>
                  <a:lnTo>
                    <a:pt x="891" y="1401"/>
                  </a:lnTo>
                  <a:lnTo>
                    <a:pt x="885" y="1408"/>
                  </a:lnTo>
                  <a:lnTo>
                    <a:pt x="868" y="1423"/>
                  </a:lnTo>
                  <a:lnTo>
                    <a:pt x="850" y="1436"/>
                  </a:lnTo>
                  <a:lnTo>
                    <a:pt x="841" y="1443"/>
                  </a:lnTo>
                  <a:lnTo>
                    <a:pt x="832" y="1448"/>
                  </a:lnTo>
                  <a:lnTo>
                    <a:pt x="822" y="1453"/>
                  </a:lnTo>
                  <a:lnTo>
                    <a:pt x="814" y="1457"/>
                  </a:lnTo>
                  <a:lnTo>
                    <a:pt x="805" y="1460"/>
                  </a:lnTo>
                  <a:lnTo>
                    <a:pt x="796" y="1463"/>
                  </a:lnTo>
                  <a:lnTo>
                    <a:pt x="789" y="1465"/>
                  </a:lnTo>
                  <a:lnTo>
                    <a:pt x="781" y="1465"/>
                  </a:lnTo>
                  <a:lnTo>
                    <a:pt x="778" y="1465"/>
                  </a:lnTo>
                  <a:lnTo>
                    <a:pt x="773" y="1464"/>
                  </a:lnTo>
                  <a:lnTo>
                    <a:pt x="769" y="1461"/>
                  </a:lnTo>
                  <a:lnTo>
                    <a:pt x="765" y="1458"/>
                  </a:lnTo>
                  <a:lnTo>
                    <a:pt x="754" y="1451"/>
                  </a:lnTo>
                  <a:lnTo>
                    <a:pt x="743" y="1441"/>
                  </a:lnTo>
                  <a:lnTo>
                    <a:pt x="719" y="1416"/>
                  </a:lnTo>
                  <a:lnTo>
                    <a:pt x="693" y="1386"/>
                  </a:lnTo>
                  <a:lnTo>
                    <a:pt x="666" y="1355"/>
                  </a:lnTo>
                  <a:lnTo>
                    <a:pt x="639" y="1324"/>
                  </a:lnTo>
                  <a:lnTo>
                    <a:pt x="625" y="1310"/>
                  </a:lnTo>
                  <a:lnTo>
                    <a:pt x="612" y="1298"/>
                  </a:lnTo>
                  <a:lnTo>
                    <a:pt x="600" y="1287"/>
                  </a:lnTo>
                  <a:lnTo>
                    <a:pt x="590" y="1280"/>
                  </a:lnTo>
                  <a:lnTo>
                    <a:pt x="556" y="1256"/>
                  </a:lnTo>
                  <a:lnTo>
                    <a:pt x="534" y="1243"/>
                  </a:lnTo>
                  <a:lnTo>
                    <a:pt x="523" y="1238"/>
                  </a:lnTo>
                  <a:lnTo>
                    <a:pt x="511" y="1236"/>
                  </a:lnTo>
                  <a:lnTo>
                    <a:pt x="495" y="1235"/>
                  </a:lnTo>
                  <a:lnTo>
                    <a:pt x="474" y="1234"/>
                  </a:lnTo>
                  <a:lnTo>
                    <a:pt x="462" y="1235"/>
                  </a:lnTo>
                  <a:lnTo>
                    <a:pt x="452" y="1236"/>
                  </a:lnTo>
                  <a:lnTo>
                    <a:pt x="443" y="1238"/>
                  </a:lnTo>
                  <a:lnTo>
                    <a:pt x="433" y="1242"/>
                  </a:lnTo>
                  <a:lnTo>
                    <a:pt x="417" y="1248"/>
                  </a:lnTo>
                  <a:lnTo>
                    <a:pt x="400" y="1257"/>
                  </a:lnTo>
                  <a:lnTo>
                    <a:pt x="385" y="1264"/>
                  </a:lnTo>
                  <a:lnTo>
                    <a:pt x="368" y="1272"/>
                  </a:lnTo>
                  <a:lnTo>
                    <a:pt x="359" y="1275"/>
                  </a:lnTo>
                  <a:lnTo>
                    <a:pt x="349" y="1278"/>
                  </a:lnTo>
                  <a:lnTo>
                    <a:pt x="338" y="1279"/>
                  </a:lnTo>
                  <a:lnTo>
                    <a:pt x="326" y="1280"/>
                  </a:lnTo>
                  <a:lnTo>
                    <a:pt x="298" y="1280"/>
                  </a:lnTo>
                  <a:lnTo>
                    <a:pt x="263" y="1280"/>
                  </a:lnTo>
                  <a:lnTo>
                    <a:pt x="224" y="1280"/>
                  </a:lnTo>
                  <a:lnTo>
                    <a:pt x="185" y="1280"/>
                  </a:lnTo>
                  <a:lnTo>
                    <a:pt x="148" y="1280"/>
                  </a:lnTo>
                  <a:lnTo>
                    <a:pt x="118" y="1280"/>
                  </a:lnTo>
                  <a:lnTo>
                    <a:pt x="98" y="1280"/>
                  </a:lnTo>
                  <a:lnTo>
                    <a:pt x="90" y="1280"/>
                  </a:lnTo>
                  <a:lnTo>
                    <a:pt x="13" y="122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1278"/>
            <p:cNvSpPr>
              <a:spLocks noChangeAspect="1"/>
            </p:cNvSpPr>
            <p:nvPr/>
          </p:nvSpPr>
          <p:spPr bwMode="auto">
            <a:xfrm>
              <a:off x="4020" y="1672"/>
              <a:ext cx="588" cy="586"/>
            </a:xfrm>
            <a:custGeom>
              <a:avLst/>
              <a:gdLst>
                <a:gd name="T0" fmla="*/ 0 w 4436"/>
                <a:gd name="T1" fmla="*/ 0 h 4160"/>
                <a:gd name="T2" fmla="*/ 0 w 4436"/>
                <a:gd name="T3" fmla="*/ 0 h 4160"/>
                <a:gd name="T4" fmla="*/ 0 w 4436"/>
                <a:gd name="T5" fmla="*/ 0 h 4160"/>
                <a:gd name="T6" fmla="*/ 0 w 4436"/>
                <a:gd name="T7" fmla="*/ 0 h 4160"/>
                <a:gd name="T8" fmla="*/ 0 w 4436"/>
                <a:gd name="T9" fmla="*/ 0 h 4160"/>
                <a:gd name="T10" fmla="*/ 0 w 4436"/>
                <a:gd name="T11" fmla="*/ 0 h 4160"/>
                <a:gd name="T12" fmla="*/ 0 w 4436"/>
                <a:gd name="T13" fmla="*/ 0 h 4160"/>
                <a:gd name="T14" fmla="*/ 0 w 4436"/>
                <a:gd name="T15" fmla="*/ 0 h 4160"/>
                <a:gd name="T16" fmla="*/ 0 w 4436"/>
                <a:gd name="T17" fmla="*/ 0 h 4160"/>
                <a:gd name="T18" fmla="*/ 0 w 4436"/>
                <a:gd name="T19" fmla="*/ 0 h 4160"/>
                <a:gd name="T20" fmla="*/ 0 w 4436"/>
                <a:gd name="T21" fmla="*/ 0 h 4160"/>
                <a:gd name="T22" fmla="*/ 0 w 4436"/>
                <a:gd name="T23" fmla="*/ 0 h 4160"/>
                <a:gd name="T24" fmla="*/ 0 w 4436"/>
                <a:gd name="T25" fmla="*/ 0 h 4160"/>
                <a:gd name="T26" fmla="*/ 0 w 4436"/>
                <a:gd name="T27" fmla="*/ 0 h 4160"/>
                <a:gd name="T28" fmla="*/ 0 w 4436"/>
                <a:gd name="T29" fmla="*/ 0 h 4160"/>
                <a:gd name="T30" fmla="*/ 0 w 4436"/>
                <a:gd name="T31" fmla="*/ 0 h 4160"/>
                <a:gd name="T32" fmla="*/ 0 w 4436"/>
                <a:gd name="T33" fmla="*/ 0 h 4160"/>
                <a:gd name="T34" fmla="*/ 0 w 4436"/>
                <a:gd name="T35" fmla="*/ 0 h 4160"/>
                <a:gd name="T36" fmla="*/ 0 w 4436"/>
                <a:gd name="T37" fmla="*/ 0 h 4160"/>
                <a:gd name="T38" fmla="*/ 0 w 4436"/>
                <a:gd name="T39" fmla="*/ 0 h 4160"/>
                <a:gd name="T40" fmla="*/ 0 w 4436"/>
                <a:gd name="T41" fmla="*/ 0 h 4160"/>
                <a:gd name="T42" fmla="*/ 0 w 4436"/>
                <a:gd name="T43" fmla="*/ 0 h 4160"/>
                <a:gd name="T44" fmla="*/ 0 w 4436"/>
                <a:gd name="T45" fmla="*/ 0 h 4160"/>
                <a:gd name="T46" fmla="*/ 0 w 4436"/>
                <a:gd name="T47" fmla="*/ 0 h 4160"/>
                <a:gd name="T48" fmla="*/ 0 w 4436"/>
                <a:gd name="T49" fmla="*/ 0 h 4160"/>
                <a:gd name="T50" fmla="*/ 0 w 4436"/>
                <a:gd name="T51" fmla="*/ 0 h 4160"/>
                <a:gd name="T52" fmla="*/ 0 w 4436"/>
                <a:gd name="T53" fmla="*/ 0 h 4160"/>
                <a:gd name="T54" fmla="*/ 0 w 4436"/>
                <a:gd name="T55" fmla="*/ 0 h 4160"/>
                <a:gd name="T56" fmla="*/ 0 w 4436"/>
                <a:gd name="T57" fmla="*/ 0 h 4160"/>
                <a:gd name="T58" fmla="*/ 0 w 4436"/>
                <a:gd name="T59" fmla="*/ 0 h 4160"/>
                <a:gd name="T60" fmla="*/ 0 w 4436"/>
                <a:gd name="T61" fmla="*/ 0 h 4160"/>
                <a:gd name="T62" fmla="*/ 0 w 4436"/>
                <a:gd name="T63" fmla="*/ 0 h 4160"/>
                <a:gd name="T64" fmla="*/ 0 w 4436"/>
                <a:gd name="T65" fmla="*/ 0 h 4160"/>
                <a:gd name="T66" fmla="*/ 0 w 4436"/>
                <a:gd name="T67" fmla="*/ 0 h 4160"/>
                <a:gd name="T68" fmla="*/ 0 w 4436"/>
                <a:gd name="T69" fmla="*/ 0 h 4160"/>
                <a:gd name="T70" fmla="*/ 0 w 4436"/>
                <a:gd name="T71" fmla="*/ 0 h 4160"/>
                <a:gd name="T72" fmla="*/ 0 w 4436"/>
                <a:gd name="T73" fmla="*/ 0 h 4160"/>
                <a:gd name="T74" fmla="*/ 0 w 4436"/>
                <a:gd name="T75" fmla="*/ 0 h 4160"/>
                <a:gd name="T76" fmla="*/ 0 w 4436"/>
                <a:gd name="T77" fmla="*/ 0 h 4160"/>
                <a:gd name="T78" fmla="*/ 0 w 4436"/>
                <a:gd name="T79" fmla="*/ 0 h 4160"/>
                <a:gd name="T80" fmla="*/ 0 w 4436"/>
                <a:gd name="T81" fmla="*/ 0 h 4160"/>
                <a:gd name="T82" fmla="*/ 0 w 4436"/>
                <a:gd name="T83" fmla="*/ 0 h 4160"/>
                <a:gd name="T84" fmla="*/ 0 w 4436"/>
                <a:gd name="T85" fmla="*/ 0 h 4160"/>
                <a:gd name="T86" fmla="*/ 0 w 4436"/>
                <a:gd name="T87" fmla="*/ 0 h 4160"/>
                <a:gd name="T88" fmla="*/ 0 w 4436"/>
                <a:gd name="T89" fmla="*/ 0 h 4160"/>
                <a:gd name="T90" fmla="*/ 0 w 4436"/>
                <a:gd name="T91" fmla="*/ 0 h 4160"/>
                <a:gd name="T92" fmla="*/ 0 w 4436"/>
                <a:gd name="T93" fmla="*/ 0 h 4160"/>
                <a:gd name="T94" fmla="*/ 0 w 4436"/>
                <a:gd name="T95" fmla="*/ 0 h 4160"/>
                <a:gd name="T96" fmla="*/ 0 w 4436"/>
                <a:gd name="T97" fmla="*/ 0 h 4160"/>
                <a:gd name="T98" fmla="*/ 0 w 4436"/>
                <a:gd name="T99" fmla="*/ 0 h 4160"/>
                <a:gd name="T100" fmla="*/ 0 w 4436"/>
                <a:gd name="T101" fmla="*/ 0 h 4160"/>
                <a:gd name="T102" fmla="*/ 0 w 4436"/>
                <a:gd name="T103" fmla="*/ 0 h 4160"/>
                <a:gd name="T104" fmla="*/ 0 w 4436"/>
                <a:gd name="T105" fmla="*/ 0 h 4160"/>
                <a:gd name="T106" fmla="*/ 0 w 4436"/>
                <a:gd name="T107" fmla="*/ 0 h 4160"/>
                <a:gd name="T108" fmla="*/ 0 w 4436"/>
                <a:gd name="T109" fmla="*/ 0 h 4160"/>
                <a:gd name="T110" fmla="*/ 0 w 4436"/>
                <a:gd name="T111" fmla="*/ 0 h 4160"/>
                <a:gd name="T112" fmla="*/ 0 w 4436"/>
                <a:gd name="T113" fmla="*/ 0 h 4160"/>
                <a:gd name="T114" fmla="*/ 0 w 4436"/>
                <a:gd name="T115" fmla="*/ 0 h 4160"/>
                <a:gd name="T116" fmla="*/ 0 w 4436"/>
                <a:gd name="T117" fmla="*/ 0 h 4160"/>
                <a:gd name="T118" fmla="*/ 0 w 4436"/>
                <a:gd name="T119" fmla="*/ 0 h 4160"/>
                <a:gd name="T120" fmla="*/ 0 w 4436"/>
                <a:gd name="T121" fmla="*/ 0 h 41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36"/>
                <a:gd name="T184" fmla="*/ 0 h 4160"/>
                <a:gd name="T185" fmla="*/ 4436 w 4436"/>
                <a:gd name="T186" fmla="*/ 4160 h 41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36" h="4160">
                  <a:moveTo>
                    <a:pt x="2501" y="0"/>
                  </a:moveTo>
                  <a:lnTo>
                    <a:pt x="2501" y="0"/>
                  </a:lnTo>
                  <a:lnTo>
                    <a:pt x="2501" y="1"/>
                  </a:lnTo>
                  <a:lnTo>
                    <a:pt x="2578" y="59"/>
                  </a:lnTo>
                  <a:lnTo>
                    <a:pt x="2586" y="59"/>
                  </a:lnTo>
                  <a:lnTo>
                    <a:pt x="2606" y="59"/>
                  </a:lnTo>
                  <a:lnTo>
                    <a:pt x="2636" y="59"/>
                  </a:lnTo>
                  <a:lnTo>
                    <a:pt x="2673" y="59"/>
                  </a:lnTo>
                  <a:lnTo>
                    <a:pt x="2712" y="59"/>
                  </a:lnTo>
                  <a:lnTo>
                    <a:pt x="2751" y="59"/>
                  </a:lnTo>
                  <a:lnTo>
                    <a:pt x="2786" y="59"/>
                  </a:lnTo>
                  <a:lnTo>
                    <a:pt x="2814" y="59"/>
                  </a:lnTo>
                  <a:lnTo>
                    <a:pt x="2820" y="58"/>
                  </a:lnTo>
                  <a:lnTo>
                    <a:pt x="2824" y="58"/>
                  </a:lnTo>
                  <a:lnTo>
                    <a:pt x="2816" y="91"/>
                  </a:lnTo>
                  <a:lnTo>
                    <a:pt x="2810" y="125"/>
                  </a:lnTo>
                  <a:lnTo>
                    <a:pt x="2807" y="139"/>
                  </a:lnTo>
                  <a:lnTo>
                    <a:pt x="2801" y="152"/>
                  </a:lnTo>
                  <a:lnTo>
                    <a:pt x="2798" y="158"/>
                  </a:lnTo>
                  <a:lnTo>
                    <a:pt x="2794" y="162"/>
                  </a:lnTo>
                  <a:lnTo>
                    <a:pt x="2789" y="166"/>
                  </a:lnTo>
                  <a:lnTo>
                    <a:pt x="2784" y="170"/>
                  </a:lnTo>
                  <a:lnTo>
                    <a:pt x="2775" y="175"/>
                  </a:lnTo>
                  <a:lnTo>
                    <a:pt x="2767" y="180"/>
                  </a:lnTo>
                  <a:lnTo>
                    <a:pt x="2760" y="185"/>
                  </a:lnTo>
                  <a:lnTo>
                    <a:pt x="2754" y="190"/>
                  </a:lnTo>
                  <a:lnTo>
                    <a:pt x="2749" y="195"/>
                  </a:lnTo>
                  <a:lnTo>
                    <a:pt x="2746" y="200"/>
                  </a:lnTo>
                  <a:lnTo>
                    <a:pt x="2742" y="206"/>
                  </a:lnTo>
                  <a:lnTo>
                    <a:pt x="2741" y="211"/>
                  </a:lnTo>
                  <a:lnTo>
                    <a:pt x="2740" y="217"/>
                  </a:lnTo>
                  <a:lnTo>
                    <a:pt x="2741" y="222"/>
                  </a:lnTo>
                  <a:lnTo>
                    <a:pt x="2742" y="227"/>
                  </a:lnTo>
                  <a:lnTo>
                    <a:pt x="2746" y="233"/>
                  </a:lnTo>
                  <a:lnTo>
                    <a:pt x="2749" y="238"/>
                  </a:lnTo>
                  <a:lnTo>
                    <a:pt x="2754" y="244"/>
                  </a:lnTo>
                  <a:lnTo>
                    <a:pt x="2760" y="248"/>
                  </a:lnTo>
                  <a:lnTo>
                    <a:pt x="2767" y="254"/>
                  </a:lnTo>
                  <a:lnTo>
                    <a:pt x="2775" y="258"/>
                  </a:lnTo>
                  <a:lnTo>
                    <a:pt x="2783" y="263"/>
                  </a:lnTo>
                  <a:lnTo>
                    <a:pt x="2789" y="270"/>
                  </a:lnTo>
                  <a:lnTo>
                    <a:pt x="2797" y="276"/>
                  </a:lnTo>
                  <a:lnTo>
                    <a:pt x="2812" y="293"/>
                  </a:lnTo>
                  <a:lnTo>
                    <a:pt x="2828" y="310"/>
                  </a:lnTo>
                  <a:lnTo>
                    <a:pt x="2848" y="331"/>
                  </a:lnTo>
                  <a:lnTo>
                    <a:pt x="2871" y="355"/>
                  </a:lnTo>
                  <a:lnTo>
                    <a:pt x="2899" y="382"/>
                  </a:lnTo>
                  <a:lnTo>
                    <a:pt x="2934" y="411"/>
                  </a:lnTo>
                  <a:lnTo>
                    <a:pt x="2951" y="427"/>
                  </a:lnTo>
                  <a:lnTo>
                    <a:pt x="2967" y="443"/>
                  </a:lnTo>
                  <a:lnTo>
                    <a:pt x="2981" y="458"/>
                  </a:lnTo>
                  <a:lnTo>
                    <a:pt x="2994" y="474"/>
                  </a:lnTo>
                  <a:lnTo>
                    <a:pt x="3017" y="505"/>
                  </a:lnTo>
                  <a:lnTo>
                    <a:pt x="3037" y="535"/>
                  </a:lnTo>
                  <a:lnTo>
                    <a:pt x="3049" y="550"/>
                  </a:lnTo>
                  <a:lnTo>
                    <a:pt x="3061" y="563"/>
                  </a:lnTo>
                  <a:lnTo>
                    <a:pt x="3073" y="576"/>
                  </a:lnTo>
                  <a:lnTo>
                    <a:pt x="3088" y="588"/>
                  </a:lnTo>
                  <a:lnTo>
                    <a:pt x="3105" y="600"/>
                  </a:lnTo>
                  <a:lnTo>
                    <a:pt x="3122" y="610"/>
                  </a:lnTo>
                  <a:lnTo>
                    <a:pt x="3143" y="619"/>
                  </a:lnTo>
                  <a:lnTo>
                    <a:pt x="3167" y="628"/>
                  </a:lnTo>
                  <a:lnTo>
                    <a:pt x="3190" y="635"/>
                  </a:lnTo>
                  <a:lnTo>
                    <a:pt x="3208" y="644"/>
                  </a:lnTo>
                  <a:lnTo>
                    <a:pt x="3223" y="652"/>
                  </a:lnTo>
                  <a:lnTo>
                    <a:pt x="3235" y="662"/>
                  </a:lnTo>
                  <a:lnTo>
                    <a:pt x="3241" y="666"/>
                  </a:lnTo>
                  <a:lnTo>
                    <a:pt x="3245" y="670"/>
                  </a:lnTo>
                  <a:lnTo>
                    <a:pt x="3248" y="675"/>
                  </a:lnTo>
                  <a:lnTo>
                    <a:pt x="3252" y="680"/>
                  </a:lnTo>
                  <a:lnTo>
                    <a:pt x="3255" y="690"/>
                  </a:lnTo>
                  <a:lnTo>
                    <a:pt x="3257" y="701"/>
                  </a:lnTo>
                  <a:lnTo>
                    <a:pt x="3258" y="712"/>
                  </a:lnTo>
                  <a:lnTo>
                    <a:pt x="3257" y="724"/>
                  </a:lnTo>
                  <a:lnTo>
                    <a:pt x="3255" y="737"/>
                  </a:lnTo>
                  <a:lnTo>
                    <a:pt x="3252" y="750"/>
                  </a:lnTo>
                  <a:lnTo>
                    <a:pt x="3246" y="778"/>
                  </a:lnTo>
                  <a:lnTo>
                    <a:pt x="3242" y="811"/>
                  </a:lnTo>
                  <a:lnTo>
                    <a:pt x="3241" y="827"/>
                  </a:lnTo>
                  <a:lnTo>
                    <a:pt x="3241" y="842"/>
                  </a:lnTo>
                  <a:lnTo>
                    <a:pt x="3242" y="856"/>
                  </a:lnTo>
                  <a:lnTo>
                    <a:pt x="3244" y="868"/>
                  </a:lnTo>
                  <a:lnTo>
                    <a:pt x="3246" y="880"/>
                  </a:lnTo>
                  <a:lnTo>
                    <a:pt x="3250" y="890"/>
                  </a:lnTo>
                  <a:lnTo>
                    <a:pt x="3253" y="900"/>
                  </a:lnTo>
                  <a:lnTo>
                    <a:pt x="3257" y="909"/>
                  </a:lnTo>
                  <a:lnTo>
                    <a:pt x="3276" y="940"/>
                  </a:lnTo>
                  <a:lnTo>
                    <a:pt x="3292" y="970"/>
                  </a:lnTo>
                  <a:lnTo>
                    <a:pt x="3294" y="978"/>
                  </a:lnTo>
                  <a:lnTo>
                    <a:pt x="3295" y="988"/>
                  </a:lnTo>
                  <a:lnTo>
                    <a:pt x="3294" y="1001"/>
                  </a:lnTo>
                  <a:lnTo>
                    <a:pt x="3293" y="1015"/>
                  </a:lnTo>
                  <a:lnTo>
                    <a:pt x="3289" y="1047"/>
                  </a:lnTo>
                  <a:lnTo>
                    <a:pt x="3283" y="1085"/>
                  </a:lnTo>
                  <a:lnTo>
                    <a:pt x="3281" y="1106"/>
                  </a:lnTo>
                  <a:lnTo>
                    <a:pt x="3280" y="1126"/>
                  </a:lnTo>
                  <a:lnTo>
                    <a:pt x="3279" y="1149"/>
                  </a:lnTo>
                  <a:lnTo>
                    <a:pt x="3280" y="1172"/>
                  </a:lnTo>
                  <a:lnTo>
                    <a:pt x="3282" y="1195"/>
                  </a:lnTo>
                  <a:lnTo>
                    <a:pt x="3285" y="1220"/>
                  </a:lnTo>
                  <a:lnTo>
                    <a:pt x="3292" y="1244"/>
                  </a:lnTo>
                  <a:lnTo>
                    <a:pt x="3300" y="1269"/>
                  </a:lnTo>
                  <a:lnTo>
                    <a:pt x="3305" y="1281"/>
                  </a:lnTo>
                  <a:lnTo>
                    <a:pt x="3310" y="1292"/>
                  </a:lnTo>
                  <a:lnTo>
                    <a:pt x="3316" y="1303"/>
                  </a:lnTo>
                  <a:lnTo>
                    <a:pt x="3322" y="1311"/>
                  </a:lnTo>
                  <a:lnTo>
                    <a:pt x="3329" y="1320"/>
                  </a:lnTo>
                  <a:lnTo>
                    <a:pt x="3337" y="1328"/>
                  </a:lnTo>
                  <a:lnTo>
                    <a:pt x="3344" y="1334"/>
                  </a:lnTo>
                  <a:lnTo>
                    <a:pt x="3352" y="1341"/>
                  </a:lnTo>
                  <a:lnTo>
                    <a:pt x="3361" y="1346"/>
                  </a:lnTo>
                  <a:lnTo>
                    <a:pt x="3369" y="1350"/>
                  </a:lnTo>
                  <a:lnTo>
                    <a:pt x="3378" y="1355"/>
                  </a:lnTo>
                  <a:lnTo>
                    <a:pt x="3387" y="1358"/>
                  </a:lnTo>
                  <a:lnTo>
                    <a:pt x="3405" y="1365"/>
                  </a:lnTo>
                  <a:lnTo>
                    <a:pt x="3425" y="1368"/>
                  </a:lnTo>
                  <a:lnTo>
                    <a:pt x="3444" y="1370"/>
                  </a:lnTo>
                  <a:lnTo>
                    <a:pt x="3464" y="1370"/>
                  </a:lnTo>
                  <a:lnTo>
                    <a:pt x="3485" y="1370"/>
                  </a:lnTo>
                  <a:lnTo>
                    <a:pt x="3504" y="1368"/>
                  </a:lnTo>
                  <a:lnTo>
                    <a:pt x="3541" y="1365"/>
                  </a:lnTo>
                  <a:lnTo>
                    <a:pt x="3575" y="1360"/>
                  </a:lnTo>
                  <a:lnTo>
                    <a:pt x="3590" y="1358"/>
                  </a:lnTo>
                  <a:lnTo>
                    <a:pt x="3603" y="1354"/>
                  </a:lnTo>
                  <a:lnTo>
                    <a:pt x="3616" y="1347"/>
                  </a:lnTo>
                  <a:lnTo>
                    <a:pt x="3628" y="1340"/>
                  </a:lnTo>
                  <a:lnTo>
                    <a:pt x="3639" y="1332"/>
                  </a:lnTo>
                  <a:lnTo>
                    <a:pt x="3650" y="1322"/>
                  </a:lnTo>
                  <a:lnTo>
                    <a:pt x="3660" y="1313"/>
                  </a:lnTo>
                  <a:lnTo>
                    <a:pt x="3669" y="1304"/>
                  </a:lnTo>
                  <a:lnTo>
                    <a:pt x="3685" y="1284"/>
                  </a:lnTo>
                  <a:lnTo>
                    <a:pt x="3699" y="1268"/>
                  </a:lnTo>
                  <a:lnTo>
                    <a:pt x="3706" y="1261"/>
                  </a:lnTo>
                  <a:lnTo>
                    <a:pt x="3712" y="1257"/>
                  </a:lnTo>
                  <a:lnTo>
                    <a:pt x="3719" y="1254"/>
                  </a:lnTo>
                  <a:lnTo>
                    <a:pt x="3725" y="1253"/>
                  </a:lnTo>
                  <a:lnTo>
                    <a:pt x="3731" y="1253"/>
                  </a:lnTo>
                  <a:lnTo>
                    <a:pt x="3736" y="1255"/>
                  </a:lnTo>
                  <a:lnTo>
                    <a:pt x="3740" y="1257"/>
                  </a:lnTo>
                  <a:lnTo>
                    <a:pt x="3744" y="1261"/>
                  </a:lnTo>
                  <a:lnTo>
                    <a:pt x="3748" y="1266"/>
                  </a:lnTo>
                  <a:lnTo>
                    <a:pt x="3750" y="1271"/>
                  </a:lnTo>
                  <a:lnTo>
                    <a:pt x="3753" y="1276"/>
                  </a:lnTo>
                  <a:lnTo>
                    <a:pt x="3756" y="1283"/>
                  </a:lnTo>
                  <a:lnTo>
                    <a:pt x="3764" y="1316"/>
                  </a:lnTo>
                  <a:lnTo>
                    <a:pt x="3774" y="1353"/>
                  </a:lnTo>
                  <a:lnTo>
                    <a:pt x="3776" y="1357"/>
                  </a:lnTo>
                  <a:lnTo>
                    <a:pt x="3778" y="1360"/>
                  </a:lnTo>
                  <a:lnTo>
                    <a:pt x="3782" y="1365"/>
                  </a:lnTo>
                  <a:lnTo>
                    <a:pt x="3786" y="1368"/>
                  </a:lnTo>
                  <a:lnTo>
                    <a:pt x="3795" y="1373"/>
                  </a:lnTo>
                  <a:lnTo>
                    <a:pt x="3806" y="1377"/>
                  </a:lnTo>
                  <a:lnTo>
                    <a:pt x="3819" y="1380"/>
                  </a:lnTo>
                  <a:lnTo>
                    <a:pt x="3832" y="1382"/>
                  </a:lnTo>
                  <a:lnTo>
                    <a:pt x="3847" y="1382"/>
                  </a:lnTo>
                  <a:lnTo>
                    <a:pt x="3862" y="1382"/>
                  </a:lnTo>
                  <a:lnTo>
                    <a:pt x="3894" y="1380"/>
                  </a:lnTo>
                  <a:lnTo>
                    <a:pt x="3924" y="1377"/>
                  </a:lnTo>
                  <a:lnTo>
                    <a:pt x="3953" y="1372"/>
                  </a:lnTo>
                  <a:lnTo>
                    <a:pt x="3974" y="1369"/>
                  </a:lnTo>
                  <a:lnTo>
                    <a:pt x="3985" y="1368"/>
                  </a:lnTo>
                  <a:lnTo>
                    <a:pt x="3995" y="1370"/>
                  </a:lnTo>
                  <a:lnTo>
                    <a:pt x="4006" y="1373"/>
                  </a:lnTo>
                  <a:lnTo>
                    <a:pt x="4016" y="1378"/>
                  </a:lnTo>
                  <a:lnTo>
                    <a:pt x="4018" y="1386"/>
                  </a:lnTo>
                  <a:lnTo>
                    <a:pt x="4020" y="1403"/>
                  </a:lnTo>
                  <a:lnTo>
                    <a:pt x="4020" y="1430"/>
                  </a:lnTo>
                  <a:lnTo>
                    <a:pt x="4019" y="1469"/>
                  </a:lnTo>
                  <a:lnTo>
                    <a:pt x="4019" y="1477"/>
                  </a:lnTo>
                  <a:lnTo>
                    <a:pt x="4020" y="1486"/>
                  </a:lnTo>
                  <a:lnTo>
                    <a:pt x="4022" y="1495"/>
                  </a:lnTo>
                  <a:lnTo>
                    <a:pt x="4024" y="1506"/>
                  </a:lnTo>
                  <a:lnTo>
                    <a:pt x="4029" y="1516"/>
                  </a:lnTo>
                  <a:lnTo>
                    <a:pt x="4033" y="1527"/>
                  </a:lnTo>
                  <a:lnTo>
                    <a:pt x="4039" y="1537"/>
                  </a:lnTo>
                  <a:lnTo>
                    <a:pt x="4045" y="1549"/>
                  </a:lnTo>
                  <a:lnTo>
                    <a:pt x="4059" y="1571"/>
                  </a:lnTo>
                  <a:lnTo>
                    <a:pt x="4076" y="1594"/>
                  </a:lnTo>
                  <a:lnTo>
                    <a:pt x="4093" y="1618"/>
                  </a:lnTo>
                  <a:lnTo>
                    <a:pt x="4114" y="1642"/>
                  </a:lnTo>
                  <a:lnTo>
                    <a:pt x="4134" y="1666"/>
                  </a:lnTo>
                  <a:lnTo>
                    <a:pt x="4155" y="1689"/>
                  </a:lnTo>
                  <a:lnTo>
                    <a:pt x="4177" y="1712"/>
                  </a:lnTo>
                  <a:lnTo>
                    <a:pt x="4199" y="1734"/>
                  </a:lnTo>
                  <a:lnTo>
                    <a:pt x="4239" y="1774"/>
                  </a:lnTo>
                  <a:lnTo>
                    <a:pt x="4274" y="1808"/>
                  </a:lnTo>
                  <a:lnTo>
                    <a:pt x="4289" y="1823"/>
                  </a:lnTo>
                  <a:lnTo>
                    <a:pt x="4302" y="1838"/>
                  </a:lnTo>
                  <a:lnTo>
                    <a:pt x="4314" y="1854"/>
                  </a:lnTo>
                  <a:lnTo>
                    <a:pt x="4324" y="1872"/>
                  </a:lnTo>
                  <a:lnTo>
                    <a:pt x="4332" y="1889"/>
                  </a:lnTo>
                  <a:lnTo>
                    <a:pt x="4340" y="1907"/>
                  </a:lnTo>
                  <a:lnTo>
                    <a:pt x="4347" y="1924"/>
                  </a:lnTo>
                  <a:lnTo>
                    <a:pt x="4352" y="1941"/>
                  </a:lnTo>
                  <a:lnTo>
                    <a:pt x="4357" y="1959"/>
                  </a:lnTo>
                  <a:lnTo>
                    <a:pt x="4361" y="1975"/>
                  </a:lnTo>
                  <a:lnTo>
                    <a:pt x="4363" y="1991"/>
                  </a:lnTo>
                  <a:lnTo>
                    <a:pt x="4365" y="2008"/>
                  </a:lnTo>
                  <a:lnTo>
                    <a:pt x="4368" y="2037"/>
                  </a:lnTo>
                  <a:lnTo>
                    <a:pt x="4368" y="2062"/>
                  </a:lnTo>
                  <a:lnTo>
                    <a:pt x="4369" y="2071"/>
                  </a:lnTo>
                  <a:lnTo>
                    <a:pt x="4370" y="2080"/>
                  </a:lnTo>
                  <a:lnTo>
                    <a:pt x="4372" y="2088"/>
                  </a:lnTo>
                  <a:lnTo>
                    <a:pt x="4375" y="2097"/>
                  </a:lnTo>
                  <a:lnTo>
                    <a:pt x="4378" y="2105"/>
                  </a:lnTo>
                  <a:lnTo>
                    <a:pt x="4381" y="2112"/>
                  </a:lnTo>
                  <a:lnTo>
                    <a:pt x="4386" y="2120"/>
                  </a:lnTo>
                  <a:lnTo>
                    <a:pt x="4390" y="2127"/>
                  </a:lnTo>
                  <a:lnTo>
                    <a:pt x="4401" y="2141"/>
                  </a:lnTo>
                  <a:lnTo>
                    <a:pt x="4412" y="2152"/>
                  </a:lnTo>
                  <a:lnTo>
                    <a:pt x="4424" y="2162"/>
                  </a:lnTo>
                  <a:lnTo>
                    <a:pt x="4436" y="2171"/>
                  </a:lnTo>
                  <a:lnTo>
                    <a:pt x="4427" y="2186"/>
                  </a:lnTo>
                  <a:lnTo>
                    <a:pt x="4417" y="2200"/>
                  </a:lnTo>
                  <a:lnTo>
                    <a:pt x="4405" y="2213"/>
                  </a:lnTo>
                  <a:lnTo>
                    <a:pt x="4392" y="2226"/>
                  </a:lnTo>
                  <a:lnTo>
                    <a:pt x="4378" y="2238"/>
                  </a:lnTo>
                  <a:lnTo>
                    <a:pt x="4362" y="2249"/>
                  </a:lnTo>
                  <a:lnTo>
                    <a:pt x="4345" y="2259"/>
                  </a:lnTo>
                  <a:lnTo>
                    <a:pt x="4329" y="2269"/>
                  </a:lnTo>
                  <a:lnTo>
                    <a:pt x="4294" y="2286"/>
                  </a:lnTo>
                  <a:lnTo>
                    <a:pt x="4259" y="2300"/>
                  </a:lnTo>
                  <a:lnTo>
                    <a:pt x="4227" y="2314"/>
                  </a:lnTo>
                  <a:lnTo>
                    <a:pt x="4197" y="2324"/>
                  </a:lnTo>
                  <a:lnTo>
                    <a:pt x="4182" y="2330"/>
                  </a:lnTo>
                  <a:lnTo>
                    <a:pt x="4170" y="2335"/>
                  </a:lnTo>
                  <a:lnTo>
                    <a:pt x="4159" y="2341"/>
                  </a:lnTo>
                  <a:lnTo>
                    <a:pt x="4150" y="2346"/>
                  </a:lnTo>
                  <a:lnTo>
                    <a:pt x="4142" y="2352"/>
                  </a:lnTo>
                  <a:lnTo>
                    <a:pt x="4136" y="2357"/>
                  </a:lnTo>
                  <a:lnTo>
                    <a:pt x="4131" y="2361"/>
                  </a:lnTo>
                  <a:lnTo>
                    <a:pt x="4128" y="2366"/>
                  </a:lnTo>
                  <a:lnTo>
                    <a:pt x="4123" y="2373"/>
                  </a:lnTo>
                  <a:lnTo>
                    <a:pt x="4121" y="2380"/>
                  </a:lnTo>
                  <a:lnTo>
                    <a:pt x="4121" y="2383"/>
                  </a:lnTo>
                  <a:lnTo>
                    <a:pt x="4121" y="2384"/>
                  </a:lnTo>
                  <a:lnTo>
                    <a:pt x="4120" y="2388"/>
                  </a:lnTo>
                  <a:lnTo>
                    <a:pt x="4115" y="2395"/>
                  </a:lnTo>
                  <a:lnTo>
                    <a:pt x="4110" y="2401"/>
                  </a:lnTo>
                  <a:lnTo>
                    <a:pt x="4105" y="2406"/>
                  </a:lnTo>
                  <a:lnTo>
                    <a:pt x="4097" y="2413"/>
                  </a:lnTo>
                  <a:lnTo>
                    <a:pt x="4089" y="2419"/>
                  </a:lnTo>
                  <a:lnTo>
                    <a:pt x="4079" y="2426"/>
                  </a:lnTo>
                  <a:lnTo>
                    <a:pt x="4067" y="2431"/>
                  </a:lnTo>
                  <a:lnTo>
                    <a:pt x="4054" y="2437"/>
                  </a:lnTo>
                  <a:lnTo>
                    <a:pt x="4039" y="2442"/>
                  </a:lnTo>
                  <a:lnTo>
                    <a:pt x="4021" y="2446"/>
                  </a:lnTo>
                  <a:lnTo>
                    <a:pt x="4000" y="2450"/>
                  </a:lnTo>
                  <a:lnTo>
                    <a:pt x="3979" y="2452"/>
                  </a:lnTo>
                  <a:lnTo>
                    <a:pt x="3955" y="2453"/>
                  </a:lnTo>
                  <a:lnTo>
                    <a:pt x="3931" y="2453"/>
                  </a:lnTo>
                  <a:lnTo>
                    <a:pt x="3909" y="2455"/>
                  </a:lnTo>
                  <a:lnTo>
                    <a:pt x="3891" y="2457"/>
                  </a:lnTo>
                  <a:lnTo>
                    <a:pt x="3874" y="2462"/>
                  </a:lnTo>
                  <a:lnTo>
                    <a:pt x="3860" y="2466"/>
                  </a:lnTo>
                  <a:lnTo>
                    <a:pt x="3847" y="2471"/>
                  </a:lnTo>
                  <a:lnTo>
                    <a:pt x="3836" y="2478"/>
                  </a:lnTo>
                  <a:lnTo>
                    <a:pt x="3825" y="2486"/>
                  </a:lnTo>
                  <a:lnTo>
                    <a:pt x="3814" y="2493"/>
                  </a:lnTo>
                  <a:lnTo>
                    <a:pt x="3806" y="2503"/>
                  </a:lnTo>
                  <a:lnTo>
                    <a:pt x="3796" y="2513"/>
                  </a:lnTo>
                  <a:lnTo>
                    <a:pt x="3785" y="2524"/>
                  </a:lnTo>
                  <a:lnTo>
                    <a:pt x="3763" y="2548"/>
                  </a:lnTo>
                  <a:lnTo>
                    <a:pt x="3735" y="2574"/>
                  </a:lnTo>
                  <a:lnTo>
                    <a:pt x="3677" y="2623"/>
                  </a:lnTo>
                  <a:lnTo>
                    <a:pt x="3630" y="2660"/>
                  </a:lnTo>
                  <a:lnTo>
                    <a:pt x="3613" y="2676"/>
                  </a:lnTo>
                  <a:lnTo>
                    <a:pt x="3599" y="2690"/>
                  </a:lnTo>
                  <a:lnTo>
                    <a:pt x="3593" y="2697"/>
                  </a:lnTo>
                  <a:lnTo>
                    <a:pt x="3589" y="2704"/>
                  </a:lnTo>
                  <a:lnTo>
                    <a:pt x="3586" y="2711"/>
                  </a:lnTo>
                  <a:lnTo>
                    <a:pt x="3584" y="2718"/>
                  </a:lnTo>
                  <a:lnTo>
                    <a:pt x="3584" y="2722"/>
                  </a:lnTo>
                  <a:lnTo>
                    <a:pt x="3585" y="2726"/>
                  </a:lnTo>
                  <a:lnTo>
                    <a:pt x="3586" y="2730"/>
                  </a:lnTo>
                  <a:lnTo>
                    <a:pt x="3589" y="2735"/>
                  </a:lnTo>
                  <a:lnTo>
                    <a:pt x="3598" y="2745"/>
                  </a:lnTo>
                  <a:lnTo>
                    <a:pt x="3610" y="2754"/>
                  </a:lnTo>
                  <a:lnTo>
                    <a:pt x="3624" y="2765"/>
                  </a:lnTo>
                  <a:lnTo>
                    <a:pt x="3640" y="2776"/>
                  </a:lnTo>
                  <a:lnTo>
                    <a:pt x="3659" y="2788"/>
                  </a:lnTo>
                  <a:lnTo>
                    <a:pt x="3678" y="2799"/>
                  </a:lnTo>
                  <a:lnTo>
                    <a:pt x="3719" y="2822"/>
                  </a:lnTo>
                  <a:lnTo>
                    <a:pt x="3758" y="2841"/>
                  </a:lnTo>
                  <a:lnTo>
                    <a:pt x="3793" y="2858"/>
                  </a:lnTo>
                  <a:lnTo>
                    <a:pt x="3819" y="2870"/>
                  </a:lnTo>
                  <a:lnTo>
                    <a:pt x="3827" y="2874"/>
                  </a:lnTo>
                  <a:lnTo>
                    <a:pt x="3836" y="2881"/>
                  </a:lnTo>
                  <a:lnTo>
                    <a:pt x="3844" y="2887"/>
                  </a:lnTo>
                  <a:lnTo>
                    <a:pt x="3851" y="2896"/>
                  </a:lnTo>
                  <a:lnTo>
                    <a:pt x="3858" y="2904"/>
                  </a:lnTo>
                  <a:lnTo>
                    <a:pt x="3863" y="2913"/>
                  </a:lnTo>
                  <a:lnTo>
                    <a:pt x="3868" y="2922"/>
                  </a:lnTo>
                  <a:lnTo>
                    <a:pt x="3872" y="2931"/>
                  </a:lnTo>
                  <a:lnTo>
                    <a:pt x="3883" y="2962"/>
                  </a:lnTo>
                  <a:lnTo>
                    <a:pt x="3886" y="2975"/>
                  </a:lnTo>
                  <a:lnTo>
                    <a:pt x="3947" y="3006"/>
                  </a:lnTo>
                  <a:lnTo>
                    <a:pt x="3942" y="3014"/>
                  </a:lnTo>
                  <a:lnTo>
                    <a:pt x="3932" y="3032"/>
                  </a:lnTo>
                  <a:lnTo>
                    <a:pt x="3930" y="3037"/>
                  </a:lnTo>
                  <a:lnTo>
                    <a:pt x="3929" y="3042"/>
                  </a:lnTo>
                  <a:lnTo>
                    <a:pt x="3928" y="3046"/>
                  </a:lnTo>
                  <a:lnTo>
                    <a:pt x="3928" y="3050"/>
                  </a:lnTo>
                  <a:lnTo>
                    <a:pt x="3929" y="3054"/>
                  </a:lnTo>
                  <a:lnTo>
                    <a:pt x="3931" y="3057"/>
                  </a:lnTo>
                  <a:lnTo>
                    <a:pt x="3934" y="3058"/>
                  </a:lnTo>
                  <a:lnTo>
                    <a:pt x="3939" y="3059"/>
                  </a:lnTo>
                  <a:lnTo>
                    <a:pt x="3945" y="3059"/>
                  </a:lnTo>
                  <a:lnTo>
                    <a:pt x="3949" y="3060"/>
                  </a:lnTo>
                  <a:lnTo>
                    <a:pt x="3954" y="3062"/>
                  </a:lnTo>
                  <a:lnTo>
                    <a:pt x="3958" y="3066"/>
                  </a:lnTo>
                  <a:lnTo>
                    <a:pt x="3961" y="3069"/>
                  </a:lnTo>
                  <a:lnTo>
                    <a:pt x="3963" y="3072"/>
                  </a:lnTo>
                  <a:lnTo>
                    <a:pt x="3967" y="3076"/>
                  </a:lnTo>
                  <a:lnTo>
                    <a:pt x="3968" y="3082"/>
                  </a:lnTo>
                  <a:lnTo>
                    <a:pt x="3970" y="3092"/>
                  </a:lnTo>
                  <a:lnTo>
                    <a:pt x="3969" y="3104"/>
                  </a:lnTo>
                  <a:lnTo>
                    <a:pt x="3967" y="3116"/>
                  </a:lnTo>
                  <a:lnTo>
                    <a:pt x="3962" y="3126"/>
                  </a:lnTo>
                  <a:lnTo>
                    <a:pt x="3959" y="3132"/>
                  </a:lnTo>
                  <a:lnTo>
                    <a:pt x="3956" y="3137"/>
                  </a:lnTo>
                  <a:lnTo>
                    <a:pt x="3951" y="3142"/>
                  </a:lnTo>
                  <a:lnTo>
                    <a:pt x="3946" y="3146"/>
                  </a:lnTo>
                  <a:lnTo>
                    <a:pt x="3935" y="3154"/>
                  </a:lnTo>
                  <a:lnTo>
                    <a:pt x="3922" y="3161"/>
                  </a:lnTo>
                  <a:lnTo>
                    <a:pt x="3889" y="3175"/>
                  </a:lnTo>
                  <a:lnTo>
                    <a:pt x="3848" y="3195"/>
                  </a:lnTo>
                  <a:lnTo>
                    <a:pt x="3807" y="3215"/>
                  </a:lnTo>
                  <a:lnTo>
                    <a:pt x="3773" y="3229"/>
                  </a:lnTo>
                  <a:lnTo>
                    <a:pt x="3750" y="3237"/>
                  </a:lnTo>
                  <a:lnTo>
                    <a:pt x="3743" y="3241"/>
                  </a:lnTo>
                  <a:lnTo>
                    <a:pt x="3704" y="3323"/>
                  </a:lnTo>
                  <a:lnTo>
                    <a:pt x="3735" y="3407"/>
                  </a:lnTo>
                  <a:lnTo>
                    <a:pt x="3735" y="3424"/>
                  </a:lnTo>
                  <a:lnTo>
                    <a:pt x="3736" y="3462"/>
                  </a:lnTo>
                  <a:lnTo>
                    <a:pt x="3737" y="3486"/>
                  </a:lnTo>
                  <a:lnTo>
                    <a:pt x="3738" y="3510"/>
                  </a:lnTo>
                  <a:lnTo>
                    <a:pt x="3740" y="3531"/>
                  </a:lnTo>
                  <a:lnTo>
                    <a:pt x="3743" y="3551"/>
                  </a:lnTo>
                  <a:lnTo>
                    <a:pt x="3744" y="3560"/>
                  </a:lnTo>
                  <a:lnTo>
                    <a:pt x="3743" y="3566"/>
                  </a:lnTo>
                  <a:lnTo>
                    <a:pt x="3741" y="3574"/>
                  </a:lnTo>
                  <a:lnTo>
                    <a:pt x="3739" y="3580"/>
                  </a:lnTo>
                  <a:lnTo>
                    <a:pt x="3736" y="3586"/>
                  </a:lnTo>
                  <a:lnTo>
                    <a:pt x="3732" y="3591"/>
                  </a:lnTo>
                  <a:lnTo>
                    <a:pt x="3726" y="3597"/>
                  </a:lnTo>
                  <a:lnTo>
                    <a:pt x="3721" y="3601"/>
                  </a:lnTo>
                  <a:lnTo>
                    <a:pt x="3708" y="3610"/>
                  </a:lnTo>
                  <a:lnTo>
                    <a:pt x="3692" y="3618"/>
                  </a:lnTo>
                  <a:lnTo>
                    <a:pt x="3676" y="3626"/>
                  </a:lnTo>
                  <a:lnTo>
                    <a:pt x="3660" y="3635"/>
                  </a:lnTo>
                  <a:lnTo>
                    <a:pt x="3650" y="3638"/>
                  </a:lnTo>
                  <a:lnTo>
                    <a:pt x="3641" y="3640"/>
                  </a:lnTo>
                  <a:lnTo>
                    <a:pt x="3632" y="3641"/>
                  </a:lnTo>
                  <a:lnTo>
                    <a:pt x="3623" y="3641"/>
                  </a:lnTo>
                  <a:lnTo>
                    <a:pt x="3613" y="3639"/>
                  </a:lnTo>
                  <a:lnTo>
                    <a:pt x="3603" y="3637"/>
                  </a:lnTo>
                  <a:lnTo>
                    <a:pt x="3595" y="3634"/>
                  </a:lnTo>
                  <a:lnTo>
                    <a:pt x="3586" y="3629"/>
                  </a:lnTo>
                  <a:lnTo>
                    <a:pt x="3577" y="3625"/>
                  </a:lnTo>
                  <a:lnTo>
                    <a:pt x="3569" y="3618"/>
                  </a:lnTo>
                  <a:lnTo>
                    <a:pt x="3563" y="3613"/>
                  </a:lnTo>
                  <a:lnTo>
                    <a:pt x="3558" y="3605"/>
                  </a:lnTo>
                  <a:lnTo>
                    <a:pt x="3552" y="3598"/>
                  </a:lnTo>
                  <a:lnTo>
                    <a:pt x="3549" y="3590"/>
                  </a:lnTo>
                  <a:lnTo>
                    <a:pt x="3547" y="3582"/>
                  </a:lnTo>
                  <a:lnTo>
                    <a:pt x="3546" y="3574"/>
                  </a:lnTo>
                  <a:lnTo>
                    <a:pt x="3546" y="3565"/>
                  </a:lnTo>
                  <a:lnTo>
                    <a:pt x="3543" y="3559"/>
                  </a:lnTo>
                  <a:lnTo>
                    <a:pt x="3540" y="3551"/>
                  </a:lnTo>
                  <a:lnTo>
                    <a:pt x="3536" y="3545"/>
                  </a:lnTo>
                  <a:lnTo>
                    <a:pt x="3530" y="3539"/>
                  </a:lnTo>
                  <a:lnTo>
                    <a:pt x="3524" y="3535"/>
                  </a:lnTo>
                  <a:lnTo>
                    <a:pt x="3516" y="3530"/>
                  </a:lnTo>
                  <a:lnTo>
                    <a:pt x="3506" y="3526"/>
                  </a:lnTo>
                  <a:lnTo>
                    <a:pt x="3497" y="3523"/>
                  </a:lnTo>
                  <a:lnTo>
                    <a:pt x="3486" y="3520"/>
                  </a:lnTo>
                  <a:lnTo>
                    <a:pt x="3473" y="3518"/>
                  </a:lnTo>
                  <a:lnTo>
                    <a:pt x="3460" y="3516"/>
                  </a:lnTo>
                  <a:lnTo>
                    <a:pt x="3429" y="3514"/>
                  </a:lnTo>
                  <a:lnTo>
                    <a:pt x="3394" y="3513"/>
                  </a:lnTo>
                  <a:lnTo>
                    <a:pt x="3377" y="3514"/>
                  </a:lnTo>
                  <a:lnTo>
                    <a:pt x="3362" y="3515"/>
                  </a:lnTo>
                  <a:lnTo>
                    <a:pt x="3350" y="3516"/>
                  </a:lnTo>
                  <a:lnTo>
                    <a:pt x="3339" y="3519"/>
                  </a:lnTo>
                  <a:lnTo>
                    <a:pt x="3329" y="3522"/>
                  </a:lnTo>
                  <a:lnTo>
                    <a:pt x="3322" y="3525"/>
                  </a:lnTo>
                  <a:lnTo>
                    <a:pt x="3316" y="3528"/>
                  </a:lnTo>
                  <a:lnTo>
                    <a:pt x="3312" y="3532"/>
                  </a:lnTo>
                  <a:lnTo>
                    <a:pt x="3308" y="3536"/>
                  </a:lnTo>
                  <a:lnTo>
                    <a:pt x="3306" y="3539"/>
                  </a:lnTo>
                  <a:lnTo>
                    <a:pt x="3305" y="3542"/>
                  </a:lnTo>
                  <a:lnTo>
                    <a:pt x="3304" y="3545"/>
                  </a:lnTo>
                  <a:lnTo>
                    <a:pt x="3303" y="3550"/>
                  </a:lnTo>
                  <a:lnTo>
                    <a:pt x="3303" y="3551"/>
                  </a:lnTo>
                  <a:lnTo>
                    <a:pt x="3304" y="3554"/>
                  </a:lnTo>
                  <a:lnTo>
                    <a:pt x="3305" y="3562"/>
                  </a:lnTo>
                  <a:lnTo>
                    <a:pt x="3306" y="3575"/>
                  </a:lnTo>
                  <a:lnTo>
                    <a:pt x="3305" y="3590"/>
                  </a:lnTo>
                  <a:lnTo>
                    <a:pt x="3304" y="3598"/>
                  </a:lnTo>
                  <a:lnTo>
                    <a:pt x="3303" y="3606"/>
                  </a:lnTo>
                  <a:lnTo>
                    <a:pt x="3301" y="3615"/>
                  </a:lnTo>
                  <a:lnTo>
                    <a:pt x="3297" y="3625"/>
                  </a:lnTo>
                  <a:lnTo>
                    <a:pt x="3293" y="3634"/>
                  </a:lnTo>
                  <a:lnTo>
                    <a:pt x="3288" y="3641"/>
                  </a:lnTo>
                  <a:lnTo>
                    <a:pt x="3281" y="3650"/>
                  </a:lnTo>
                  <a:lnTo>
                    <a:pt x="3273" y="3656"/>
                  </a:lnTo>
                  <a:lnTo>
                    <a:pt x="3265" y="3663"/>
                  </a:lnTo>
                  <a:lnTo>
                    <a:pt x="3255" y="3668"/>
                  </a:lnTo>
                  <a:lnTo>
                    <a:pt x="3246" y="3672"/>
                  </a:lnTo>
                  <a:lnTo>
                    <a:pt x="3236" y="3675"/>
                  </a:lnTo>
                  <a:lnTo>
                    <a:pt x="3228" y="3676"/>
                  </a:lnTo>
                  <a:lnTo>
                    <a:pt x="3218" y="3676"/>
                  </a:lnTo>
                  <a:lnTo>
                    <a:pt x="3208" y="3676"/>
                  </a:lnTo>
                  <a:lnTo>
                    <a:pt x="3199" y="3674"/>
                  </a:lnTo>
                  <a:lnTo>
                    <a:pt x="3190" y="3672"/>
                  </a:lnTo>
                  <a:lnTo>
                    <a:pt x="3181" y="3668"/>
                  </a:lnTo>
                  <a:lnTo>
                    <a:pt x="3172" y="3664"/>
                  </a:lnTo>
                  <a:lnTo>
                    <a:pt x="3165" y="3659"/>
                  </a:lnTo>
                  <a:lnTo>
                    <a:pt x="3157" y="3653"/>
                  </a:lnTo>
                  <a:lnTo>
                    <a:pt x="3149" y="3648"/>
                  </a:lnTo>
                  <a:lnTo>
                    <a:pt x="3143" y="3641"/>
                  </a:lnTo>
                  <a:lnTo>
                    <a:pt x="3136" y="3635"/>
                  </a:lnTo>
                  <a:lnTo>
                    <a:pt x="3124" y="3618"/>
                  </a:lnTo>
                  <a:lnTo>
                    <a:pt x="3111" y="3600"/>
                  </a:lnTo>
                  <a:lnTo>
                    <a:pt x="3098" y="3578"/>
                  </a:lnTo>
                  <a:lnTo>
                    <a:pt x="3085" y="3555"/>
                  </a:lnTo>
                  <a:lnTo>
                    <a:pt x="3071" y="3531"/>
                  </a:lnTo>
                  <a:lnTo>
                    <a:pt x="3059" y="3507"/>
                  </a:lnTo>
                  <a:lnTo>
                    <a:pt x="3048" y="3483"/>
                  </a:lnTo>
                  <a:lnTo>
                    <a:pt x="3038" y="3461"/>
                  </a:lnTo>
                  <a:lnTo>
                    <a:pt x="3035" y="3450"/>
                  </a:lnTo>
                  <a:lnTo>
                    <a:pt x="3033" y="3441"/>
                  </a:lnTo>
                  <a:lnTo>
                    <a:pt x="3032" y="3434"/>
                  </a:lnTo>
                  <a:lnTo>
                    <a:pt x="3033" y="3429"/>
                  </a:lnTo>
                  <a:lnTo>
                    <a:pt x="3035" y="3425"/>
                  </a:lnTo>
                  <a:lnTo>
                    <a:pt x="3037" y="3421"/>
                  </a:lnTo>
                  <a:lnTo>
                    <a:pt x="3042" y="3420"/>
                  </a:lnTo>
                  <a:lnTo>
                    <a:pt x="3046" y="3419"/>
                  </a:lnTo>
                  <a:lnTo>
                    <a:pt x="3057" y="3420"/>
                  </a:lnTo>
                  <a:lnTo>
                    <a:pt x="3070" y="3422"/>
                  </a:lnTo>
                  <a:lnTo>
                    <a:pt x="3084" y="3427"/>
                  </a:lnTo>
                  <a:lnTo>
                    <a:pt x="3099" y="3430"/>
                  </a:lnTo>
                  <a:lnTo>
                    <a:pt x="3112" y="3432"/>
                  </a:lnTo>
                  <a:lnTo>
                    <a:pt x="3125" y="3436"/>
                  </a:lnTo>
                  <a:lnTo>
                    <a:pt x="3131" y="3437"/>
                  </a:lnTo>
                  <a:lnTo>
                    <a:pt x="3137" y="3437"/>
                  </a:lnTo>
                  <a:lnTo>
                    <a:pt x="3142" y="3437"/>
                  </a:lnTo>
                  <a:lnTo>
                    <a:pt x="3147" y="3437"/>
                  </a:lnTo>
                  <a:lnTo>
                    <a:pt x="3152" y="3434"/>
                  </a:lnTo>
                  <a:lnTo>
                    <a:pt x="3156" y="3432"/>
                  </a:lnTo>
                  <a:lnTo>
                    <a:pt x="3159" y="3429"/>
                  </a:lnTo>
                  <a:lnTo>
                    <a:pt x="3161" y="3425"/>
                  </a:lnTo>
                  <a:lnTo>
                    <a:pt x="3164" y="3418"/>
                  </a:lnTo>
                  <a:lnTo>
                    <a:pt x="3166" y="3412"/>
                  </a:lnTo>
                  <a:lnTo>
                    <a:pt x="3167" y="3403"/>
                  </a:lnTo>
                  <a:lnTo>
                    <a:pt x="3167" y="3392"/>
                  </a:lnTo>
                  <a:lnTo>
                    <a:pt x="3166" y="3381"/>
                  </a:lnTo>
                  <a:lnTo>
                    <a:pt x="3164" y="3371"/>
                  </a:lnTo>
                  <a:lnTo>
                    <a:pt x="3159" y="3363"/>
                  </a:lnTo>
                  <a:lnTo>
                    <a:pt x="3154" y="3356"/>
                  </a:lnTo>
                  <a:lnTo>
                    <a:pt x="3147" y="3350"/>
                  </a:lnTo>
                  <a:lnTo>
                    <a:pt x="3141" y="3344"/>
                  </a:lnTo>
                  <a:lnTo>
                    <a:pt x="3133" y="3339"/>
                  </a:lnTo>
                  <a:lnTo>
                    <a:pt x="3125" y="3335"/>
                  </a:lnTo>
                  <a:lnTo>
                    <a:pt x="3110" y="3329"/>
                  </a:lnTo>
                  <a:lnTo>
                    <a:pt x="3097" y="3326"/>
                  </a:lnTo>
                  <a:lnTo>
                    <a:pt x="3087" y="3325"/>
                  </a:lnTo>
                  <a:lnTo>
                    <a:pt x="3084" y="3323"/>
                  </a:lnTo>
                  <a:lnTo>
                    <a:pt x="3103" y="3328"/>
                  </a:lnTo>
                  <a:lnTo>
                    <a:pt x="3145" y="3334"/>
                  </a:lnTo>
                  <a:lnTo>
                    <a:pt x="3157" y="3335"/>
                  </a:lnTo>
                  <a:lnTo>
                    <a:pt x="3168" y="3335"/>
                  </a:lnTo>
                  <a:lnTo>
                    <a:pt x="3179" y="3334"/>
                  </a:lnTo>
                  <a:lnTo>
                    <a:pt x="3190" y="3333"/>
                  </a:lnTo>
                  <a:lnTo>
                    <a:pt x="3197" y="3331"/>
                  </a:lnTo>
                  <a:lnTo>
                    <a:pt x="3205" y="3328"/>
                  </a:lnTo>
                  <a:lnTo>
                    <a:pt x="3207" y="3326"/>
                  </a:lnTo>
                  <a:lnTo>
                    <a:pt x="3209" y="3322"/>
                  </a:lnTo>
                  <a:lnTo>
                    <a:pt x="3211" y="3319"/>
                  </a:lnTo>
                  <a:lnTo>
                    <a:pt x="3213" y="3316"/>
                  </a:lnTo>
                  <a:lnTo>
                    <a:pt x="3214" y="3309"/>
                  </a:lnTo>
                  <a:lnTo>
                    <a:pt x="3214" y="3304"/>
                  </a:lnTo>
                  <a:lnTo>
                    <a:pt x="3213" y="3298"/>
                  </a:lnTo>
                  <a:lnTo>
                    <a:pt x="3211" y="3293"/>
                  </a:lnTo>
                  <a:lnTo>
                    <a:pt x="3209" y="3289"/>
                  </a:lnTo>
                  <a:lnTo>
                    <a:pt x="3206" y="3285"/>
                  </a:lnTo>
                  <a:lnTo>
                    <a:pt x="3203" y="3282"/>
                  </a:lnTo>
                  <a:lnTo>
                    <a:pt x="3201" y="3279"/>
                  </a:lnTo>
                  <a:lnTo>
                    <a:pt x="3187" y="3272"/>
                  </a:lnTo>
                  <a:lnTo>
                    <a:pt x="3182" y="3271"/>
                  </a:lnTo>
                  <a:lnTo>
                    <a:pt x="3113" y="3233"/>
                  </a:lnTo>
                  <a:lnTo>
                    <a:pt x="2977" y="3218"/>
                  </a:lnTo>
                  <a:lnTo>
                    <a:pt x="2932" y="3187"/>
                  </a:lnTo>
                  <a:lnTo>
                    <a:pt x="2923" y="3179"/>
                  </a:lnTo>
                  <a:lnTo>
                    <a:pt x="2899" y="3158"/>
                  </a:lnTo>
                  <a:lnTo>
                    <a:pt x="2883" y="3146"/>
                  </a:lnTo>
                  <a:lnTo>
                    <a:pt x="2865" y="3133"/>
                  </a:lnTo>
                  <a:lnTo>
                    <a:pt x="2846" y="3121"/>
                  </a:lnTo>
                  <a:lnTo>
                    <a:pt x="2826" y="3111"/>
                  </a:lnTo>
                  <a:lnTo>
                    <a:pt x="2822" y="3110"/>
                  </a:lnTo>
                  <a:lnTo>
                    <a:pt x="2817" y="3109"/>
                  </a:lnTo>
                  <a:lnTo>
                    <a:pt x="2813" y="3109"/>
                  </a:lnTo>
                  <a:lnTo>
                    <a:pt x="2810" y="3109"/>
                  </a:lnTo>
                  <a:lnTo>
                    <a:pt x="2807" y="3110"/>
                  </a:lnTo>
                  <a:lnTo>
                    <a:pt x="2803" y="3112"/>
                  </a:lnTo>
                  <a:lnTo>
                    <a:pt x="2801" y="3115"/>
                  </a:lnTo>
                  <a:lnTo>
                    <a:pt x="2799" y="3118"/>
                  </a:lnTo>
                  <a:lnTo>
                    <a:pt x="2796" y="3124"/>
                  </a:lnTo>
                  <a:lnTo>
                    <a:pt x="2794" y="3133"/>
                  </a:lnTo>
                  <a:lnTo>
                    <a:pt x="2791" y="3143"/>
                  </a:lnTo>
                  <a:lnTo>
                    <a:pt x="2791" y="3153"/>
                  </a:lnTo>
                  <a:lnTo>
                    <a:pt x="2791" y="3173"/>
                  </a:lnTo>
                  <a:lnTo>
                    <a:pt x="2794" y="3192"/>
                  </a:lnTo>
                  <a:lnTo>
                    <a:pt x="2795" y="3205"/>
                  </a:lnTo>
                  <a:lnTo>
                    <a:pt x="2796" y="3210"/>
                  </a:lnTo>
                  <a:lnTo>
                    <a:pt x="2787" y="3218"/>
                  </a:lnTo>
                  <a:lnTo>
                    <a:pt x="2764" y="3235"/>
                  </a:lnTo>
                  <a:lnTo>
                    <a:pt x="2750" y="3244"/>
                  </a:lnTo>
                  <a:lnTo>
                    <a:pt x="2735" y="3252"/>
                  </a:lnTo>
                  <a:lnTo>
                    <a:pt x="2727" y="3254"/>
                  </a:lnTo>
                  <a:lnTo>
                    <a:pt x="2720" y="3256"/>
                  </a:lnTo>
                  <a:lnTo>
                    <a:pt x="2712" y="3256"/>
                  </a:lnTo>
                  <a:lnTo>
                    <a:pt x="2705" y="3256"/>
                  </a:lnTo>
                  <a:lnTo>
                    <a:pt x="2702" y="3256"/>
                  </a:lnTo>
                  <a:lnTo>
                    <a:pt x="2699" y="3257"/>
                  </a:lnTo>
                  <a:lnTo>
                    <a:pt x="2696" y="3260"/>
                  </a:lnTo>
                  <a:lnTo>
                    <a:pt x="2693" y="3265"/>
                  </a:lnTo>
                  <a:lnTo>
                    <a:pt x="2688" y="3277"/>
                  </a:lnTo>
                  <a:lnTo>
                    <a:pt x="2685" y="3293"/>
                  </a:lnTo>
                  <a:lnTo>
                    <a:pt x="2681" y="3311"/>
                  </a:lnTo>
                  <a:lnTo>
                    <a:pt x="2679" y="3333"/>
                  </a:lnTo>
                  <a:lnTo>
                    <a:pt x="2677" y="3357"/>
                  </a:lnTo>
                  <a:lnTo>
                    <a:pt x="2676" y="3381"/>
                  </a:lnTo>
                  <a:lnTo>
                    <a:pt x="2674" y="3430"/>
                  </a:lnTo>
                  <a:lnTo>
                    <a:pt x="2674" y="3471"/>
                  </a:lnTo>
                  <a:lnTo>
                    <a:pt x="2675" y="3502"/>
                  </a:lnTo>
                  <a:lnTo>
                    <a:pt x="2675" y="3513"/>
                  </a:lnTo>
                  <a:lnTo>
                    <a:pt x="2676" y="3516"/>
                  </a:lnTo>
                  <a:lnTo>
                    <a:pt x="2678" y="3526"/>
                  </a:lnTo>
                  <a:lnTo>
                    <a:pt x="2681" y="3540"/>
                  </a:lnTo>
                  <a:lnTo>
                    <a:pt x="2683" y="3559"/>
                  </a:lnTo>
                  <a:lnTo>
                    <a:pt x="2681" y="3568"/>
                  </a:lnTo>
                  <a:lnTo>
                    <a:pt x="2680" y="3579"/>
                  </a:lnTo>
                  <a:lnTo>
                    <a:pt x="2678" y="3591"/>
                  </a:lnTo>
                  <a:lnTo>
                    <a:pt x="2675" y="3602"/>
                  </a:lnTo>
                  <a:lnTo>
                    <a:pt x="2669" y="3614"/>
                  </a:lnTo>
                  <a:lnTo>
                    <a:pt x="2663" y="3626"/>
                  </a:lnTo>
                  <a:lnTo>
                    <a:pt x="2655" y="3638"/>
                  </a:lnTo>
                  <a:lnTo>
                    <a:pt x="2644" y="3649"/>
                  </a:lnTo>
                  <a:lnTo>
                    <a:pt x="2634" y="3661"/>
                  </a:lnTo>
                  <a:lnTo>
                    <a:pt x="2624" y="3672"/>
                  </a:lnTo>
                  <a:lnTo>
                    <a:pt x="2615" y="3683"/>
                  </a:lnTo>
                  <a:lnTo>
                    <a:pt x="2607" y="3692"/>
                  </a:lnTo>
                  <a:lnTo>
                    <a:pt x="2601" y="3703"/>
                  </a:lnTo>
                  <a:lnTo>
                    <a:pt x="2594" y="3713"/>
                  </a:lnTo>
                  <a:lnTo>
                    <a:pt x="2590" y="3723"/>
                  </a:lnTo>
                  <a:lnTo>
                    <a:pt x="2586" y="3734"/>
                  </a:lnTo>
                  <a:lnTo>
                    <a:pt x="2582" y="3744"/>
                  </a:lnTo>
                  <a:lnTo>
                    <a:pt x="2580" y="3754"/>
                  </a:lnTo>
                  <a:lnTo>
                    <a:pt x="2579" y="3765"/>
                  </a:lnTo>
                  <a:lnTo>
                    <a:pt x="2578" y="3776"/>
                  </a:lnTo>
                  <a:lnTo>
                    <a:pt x="2579" y="3787"/>
                  </a:lnTo>
                  <a:lnTo>
                    <a:pt x="2579" y="3799"/>
                  </a:lnTo>
                  <a:lnTo>
                    <a:pt x="2581" y="3811"/>
                  </a:lnTo>
                  <a:lnTo>
                    <a:pt x="2583" y="3824"/>
                  </a:lnTo>
                  <a:lnTo>
                    <a:pt x="2585" y="3829"/>
                  </a:lnTo>
                  <a:lnTo>
                    <a:pt x="2586" y="3836"/>
                  </a:lnTo>
                  <a:lnTo>
                    <a:pt x="2585" y="3841"/>
                  </a:lnTo>
                  <a:lnTo>
                    <a:pt x="2585" y="3848"/>
                  </a:lnTo>
                  <a:lnTo>
                    <a:pt x="2581" y="3859"/>
                  </a:lnTo>
                  <a:lnTo>
                    <a:pt x="2576" y="3869"/>
                  </a:lnTo>
                  <a:lnTo>
                    <a:pt x="2569" y="3878"/>
                  </a:lnTo>
                  <a:lnTo>
                    <a:pt x="2562" y="3888"/>
                  </a:lnTo>
                  <a:lnTo>
                    <a:pt x="2553" y="3898"/>
                  </a:lnTo>
                  <a:lnTo>
                    <a:pt x="2543" y="3907"/>
                  </a:lnTo>
                  <a:lnTo>
                    <a:pt x="2524" y="3925"/>
                  </a:lnTo>
                  <a:lnTo>
                    <a:pt x="2506" y="3945"/>
                  </a:lnTo>
                  <a:lnTo>
                    <a:pt x="2499" y="3956"/>
                  </a:lnTo>
                  <a:lnTo>
                    <a:pt x="2492" y="3967"/>
                  </a:lnTo>
                  <a:lnTo>
                    <a:pt x="2488" y="3977"/>
                  </a:lnTo>
                  <a:lnTo>
                    <a:pt x="2486" y="3991"/>
                  </a:lnTo>
                  <a:lnTo>
                    <a:pt x="2483" y="4003"/>
                  </a:lnTo>
                  <a:lnTo>
                    <a:pt x="2480" y="4016"/>
                  </a:lnTo>
                  <a:lnTo>
                    <a:pt x="2477" y="4029"/>
                  </a:lnTo>
                  <a:lnTo>
                    <a:pt x="2471" y="4042"/>
                  </a:lnTo>
                  <a:lnTo>
                    <a:pt x="2461" y="4066"/>
                  </a:lnTo>
                  <a:lnTo>
                    <a:pt x="2449" y="4087"/>
                  </a:lnTo>
                  <a:lnTo>
                    <a:pt x="2427" y="4121"/>
                  </a:lnTo>
                  <a:lnTo>
                    <a:pt x="2417" y="4134"/>
                  </a:lnTo>
                  <a:lnTo>
                    <a:pt x="2413" y="4133"/>
                  </a:lnTo>
                  <a:lnTo>
                    <a:pt x="2402" y="4131"/>
                  </a:lnTo>
                  <a:lnTo>
                    <a:pt x="2384" y="4128"/>
                  </a:lnTo>
                  <a:lnTo>
                    <a:pt x="2366" y="4127"/>
                  </a:lnTo>
                  <a:lnTo>
                    <a:pt x="2355" y="4127"/>
                  </a:lnTo>
                  <a:lnTo>
                    <a:pt x="2345" y="4128"/>
                  </a:lnTo>
                  <a:lnTo>
                    <a:pt x="2336" y="4130"/>
                  </a:lnTo>
                  <a:lnTo>
                    <a:pt x="2328" y="4133"/>
                  </a:lnTo>
                  <a:lnTo>
                    <a:pt x="2319" y="4137"/>
                  </a:lnTo>
                  <a:lnTo>
                    <a:pt x="2313" y="4143"/>
                  </a:lnTo>
                  <a:lnTo>
                    <a:pt x="2310" y="4146"/>
                  </a:lnTo>
                  <a:lnTo>
                    <a:pt x="2308" y="4151"/>
                  </a:lnTo>
                  <a:lnTo>
                    <a:pt x="2306" y="4155"/>
                  </a:lnTo>
                  <a:lnTo>
                    <a:pt x="2305" y="4160"/>
                  </a:lnTo>
                  <a:lnTo>
                    <a:pt x="2283" y="4153"/>
                  </a:lnTo>
                  <a:lnTo>
                    <a:pt x="2264" y="4146"/>
                  </a:lnTo>
                  <a:lnTo>
                    <a:pt x="2247" y="4143"/>
                  </a:lnTo>
                  <a:lnTo>
                    <a:pt x="2234" y="4141"/>
                  </a:lnTo>
                  <a:lnTo>
                    <a:pt x="2224" y="4141"/>
                  </a:lnTo>
                  <a:lnTo>
                    <a:pt x="2213" y="4137"/>
                  </a:lnTo>
                  <a:lnTo>
                    <a:pt x="2200" y="4133"/>
                  </a:lnTo>
                  <a:lnTo>
                    <a:pt x="2187" y="4127"/>
                  </a:lnTo>
                  <a:lnTo>
                    <a:pt x="2160" y="4111"/>
                  </a:lnTo>
                  <a:lnTo>
                    <a:pt x="2130" y="4093"/>
                  </a:lnTo>
                  <a:lnTo>
                    <a:pt x="2100" y="4072"/>
                  </a:lnTo>
                  <a:lnTo>
                    <a:pt x="2073" y="4054"/>
                  </a:lnTo>
                  <a:lnTo>
                    <a:pt x="2047" y="4037"/>
                  </a:lnTo>
                  <a:lnTo>
                    <a:pt x="2026" y="4024"/>
                  </a:lnTo>
                  <a:lnTo>
                    <a:pt x="2017" y="4019"/>
                  </a:lnTo>
                  <a:lnTo>
                    <a:pt x="2006" y="4010"/>
                  </a:lnTo>
                  <a:lnTo>
                    <a:pt x="1994" y="3999"/>
                  </a:lnTo>
                  <a:lnTo>
                    <a:pt x="1982" y="3986"/>
                  </a:lnTo>
                  <a:lnTo>
                    <a:pt x="1970" y="3972"/>
                  </a:lnTo>
                  <a:lnTo>
                    <a:pt x="1958" y="3956"/>
                  </a:lnTo>
                  <a:lnTo>
                    <a:pt x="1946" y="3939"/>
                  </a:lnTo>
                  <a:lnTo>
                    <a:pt x="1935" y="3922"/>
                  </a:lnTo>
                  <a:lnTo>
                    <a:pt x="1924" y="3903"/>
                  </a:lnTo>
                  <a:lnTo>
                    <a:pt x="1914" y="3886"/>
                  </a:lnTo>
                  <a:lnTo>
                    <a:pt x="1907" y="3869"/>
                  </a:lnTo>
                  <a:lnTo>
                    <a:pt x="1900" y="3852"/>
                  </a:lnTo>
                  <a:lnTo>
                    <a:pt x="1895" y="3837"/>
                  </a:lnTo>
                  <a:lnTo>
                    <a:pt x="1891" y="3823"/>
                  </a:lnTo>
                  <a:lnTo>
                    <a:pt x="1891" y="3816"/>
                  </a:lnTo>
                  <a:lnTo>
                    <a:pt x="1891" y="3810"/>
                  </a:lnTo>
                  <a:lnTo>
                    <a:pt x="1891" y="3804"/>
                  </a:lnTo>
                  <a:lnTo>
                    <a:pt x="1892" y="3800"/>
                  </a:lnTo>
                  <a:lnTo>
                    <a:pt x="1899" y="3779"/>
                  </a:lnTo>
                  <a:lnTo>
                    <a:pt x="1904" y="3758"/>
                  </a:lnTo>
                  <a:lnTo>
                    <a:pt x="1909" y="3735"/>
                  </a:lnTo>
                  <a:lnTo>
                    <a:pt x="1911" y="3712"/>
                  </a:lnTo>
                  <a:lnTo>
                    <a:pt x="1911" y="3700"/>
                  </a:lnTo>
                  <a:lnTo>
                    <a:pt x="1910" y="3689"/>
                  </a:lnTo>
                  <a:lnTo>
                    <a:pt x="1909" y="3679"/>
                  </a:lnTo>
                  <a:lnTo>
                    <a:pt x="1905" y="3670"/>
                  </a:lnTo>
                  <a:lnTo>
                    <a:pt x="1902" y="3661"/>
                  </a:lnTo>
                  <a:lnTo>
                    <a:pt x="1898" y="3653"/>
                  </a:lnTo>
                  <a:lnTo>
                    <a:pt x="1891" y="3647"/>
                  </a:lnTo>
                  <a:lnTo>
                    <a:pt x="1885" y="3641"/>
                  </a:lnTo>
                  <a:lnTo>
                    <a:pt x="1876" y="3637"/>
                  </a:lnTo>
                  <a:lnTo>
                    <a:pt x="1865" y="3633"/>
                  </a:lnTo>
                  <a:lnTo>
                    <a:pt x="1853" y="3628"/>
                  </a:lnTo>
                  <a:lnTo>
                    <a:pt x="1840" y="3624"/>
                  </a:lnTo>
                  <a:lnTo>
                    <a:pt x="1812" y="3615"/>
                  </a:lnTo>
                  <a:lnTo>
                    <a:pt x="1783" y="3606"/>
                  </a:lnTo>
                  <a:lnTo>
                    <a:pt x="1768" y="3602"/>
                  </a:lnTo>
                  <a:lnTo>
                    <a:pt x="1756" y="3597"/>
                  </a:lnTo>
                  <a:lnTo>
                    <a:pt x="1744" y="3591"/>
                  </a:lnTo>
                  <a:lnTo>
                    <a:pt x="1735" y="3586"/>
                  </a:lnTo>
                  <a:lnTo>
                    <a:pt x="1727" y="3579"/>
                  </a:lnTo>
                  <a:lnTo>
                    <a:pt x="1722" y="3573"/>
                  </a:lnTo>
                  <a:lnTo>
                    <a:pt x="1719" y="3569"/>
                  </a:lnTo>
                  <a:lnTo>
                    <a:pt x="1718" y="3566"/>
                  </a:lnTo>
                  <a:lnTo>
                    <a:pt x="1717" y="3562"/>
                  </a:lnTo>
                  <a:lnTo>
                    <a:pt x="1718" y="3559"/>
                  </a:lnTo>
                  <a:lnTo>
                    <a:pt x="1718" y="3554"/>
                  </a:lnTo>
                  <a:lnTo>
                    <a:pt x="1717" y="3549"/>
                  </a:lnTo>
                  <a:lnTo>
                    <a:pt x="1716" y="3543"/>
                  </a:lnTo>
                  <a:lnTo>
                    <a:pt x="1714" y="3537"/>
                  </a:lnTo>
                  <a:lnTo>
                    <a:pt x="1706" y="3522"/>
                  </a:lnTo>
                  <a:lnTo>
                    <a:pt x="1697" y="3504"/>
                  </a:lnTo>
                  <a:lnTo>
                    <a:pt x="1685" y="3486"/>
                  </a:lnTo>
                  <a:lnTo>
                    <a:pt x="1672" y="3466"/>
                  </a:lnTo>
                  <a:lnTo>
                    <a:pt x="1657" y="3446"/>
                  </a:lnTo>
                  <a:lnTo>
                    <a:pt x="1642" y="3426"/>
                  </a:lnTo>
                  <a:lnTo>
                    <a:pt x="1612" y="3388"/>
                  </a:lnTo>
                  <a:lnTo>
                    <a:pt x="1586" y="3356"/>
                  </a:lnTo>
                  <a:lnTo>
                    <a:pt x="1567" y="3333"/>
                  </a:lnTo>
                  <a:lnTo>
                    <a:pt x="1559" y="3326"/>
                  </a:lnTo>
                  <a:lnTo>
                    <a:pt x="1545" y="3318"/>
                  </a:lnTo>
                  <a:lnTo>
                    <a:pt x="1508" y="3300"/>
                  </a:lnTo>
                  <a:lnTo>
                    <a:pt x="1485" y="3286"/>
                  </a:lnTo>
                  <a:lnTo>
                    <a:pt x="1461" y="3272"/>
                  </a:lnTo>
                  <a:lnTo>
                    <a:pt x="1439" y="3257"/>
                  </a:lnTo>
                  <a:lnTo>
                    <a:pt x="1418" y="3242"/>
                  </a:lnTo>
                  <a:lnTo>
                    <a:pt x="1373" y="3208"/>
                  </a:lnTo>
                  <a:lnTo>
                    <a:pt x="1324" y="3172"/>
                  </a:lnTo>
                  <a:lnTo>
                    <a:pt x="1285" y="3145"/>
                  </a:lnTo>
                  <a:lnTo>
                    <a:pt x="1269" y="3134"/>
                  </a:lnTo>
                  <a:lnTo>
                    <a:pt x="1262" y="3129"/>
                  </a:lnTo>
                  <a:lnTo>
                    <a:pt x="1244" y="3116"/>
                  </a:lnTo>
                  <a:lnTo>
                    <a:pt x="1218" y="3097"/>
                  </a:lnTo>
                  <a:lnTo>
                    <a:pt x="1186" y="3075"/>
                  </a:lnTo>
                  <a:lnTo>
                    <a:pt x="1169" y="3064"/>
                  </a:lnTo>
                  <a:lnTo>
                    <a:pt x="1151" y="3055"/>
                  </a:lnTo>
                  <a:lnTo>
                    <a:pt x="1134" y="3045"/>
                  </a:lnTo>
                  <a:lnTo>
                    <a:pt x="1118" y="3035"/>
                  </a:lnTo>
                  <a:lnTo>
                    <a:pt x="1101" y="3029"/>
                  </a:lnTo>
                  <a:lnTo>
                    <a:pt x="1086" y="3022"/>
                  </a:lnTo>
                  <a:lnTo>
                    <a:pt x="1072" y="3019"/>
                  </a:lnTo>
                  <a:lnTo>
                    <a:pt x="1060" y="3018"/>
                  </a:lnTo>
                  <a:lnTo>
                    <a:pt x="1048" y="3017"/>
                  </a:lnTo>
                  <a:lnTo>
                    <a:pt x="1033" y="3015"/>
                  </a:lnTo>
                  <a:lnTo>
                    <a:pt x="1016" y="3012"/>
                  </a:lnTo>
                  <a:lnTo>
                    <a:pt x="997" y="3009"/>
                  </a:lnTo>
                  <a:lnTo>
                    <a:pt x="954" y="3001"/>
                  </a:lnTo>
                  <a:lnTo>
                    <a:pt x="910" y="2993"/>
                  </a:lnTo>
                  <a:lnTo>
                    <a:pt x="864" y="2983"/>
                  </a:lnTo>
                  <a:lnTo>
                    <a:pt x="820" y="2975"/>
                  </a:lnTo>
                  <a:lnTo>
                    <a:pt x="801" y="2972"/>
                  </a:lnTo>
                  <a:lnTo>
                    <a:pt x="782" y="2970"/>
                  </a:lnTo>
                  <a:lnTo>
                    <a:pt x="766" y="2968"/>
                  </a:lnTo>
                  <a:lnTo>
                    <a:pt x="752" y="2968"/>
                  </a:lnTo>
                  <a:lnTo>
                    <a:pt x="729" y="2969"/>
                  </a:lnTo>
                  <a:lnTo>
                    <a:pt x="696" y="2971"/>
                  </a:lnTo>
                  <a:lnTo>
                    <a:pt x="658" y="2975"/>
                  </a:lnTo>
                  <a:lnTo>
                    <a:pt x="615" y="2980"/>
                  </a:lnTo>
                  <a:lnTo>
                    <a:pt x="606" y="2968"/>
                  </a:lnTo>
                  <a:lnTo>
                    <a:pt x="597" y="2956"/>
                  </a:lnTo>
                  <a:lnTo>
                    <a:pt x="591" y="2943"/>
                  </a:lnTo>
                  <a:lnTo>
                    <a:pt x="584" y="2927"/>
                  </a:lnTo>
                  <a:lnTo>
                    <a:pt x="579" y="2913"/>
                  </a:lnTo>
                  <a:lnTo>
                    <a:pt x="575" y="2897"/>
                  </a:lnTo>
                  <a:lnTo>
                    <a:pt x="570" y="2882"/>
                  </a:lnTo>
                  <a:lnTo>
                    <a:pt x="567" y="2865"/>
                  </a:lnTo>
                  <a:lnTo>
                    <a:pt x="561" y="2833"/>
                  </a:lnTo>
                  <a:lnTo>
                    <a:pt x="558" y="2801"/>
                  </a:lnTo>
                  <a:lnTo>
                    <a:pt x="556" y="2771"/>
                  </a:lnTo>
                  <a:lnTo>
                    <a:pt x="556" y="2743"/>
                  </a:lnTo>
                  <a:lnTo>
                    <a:pt x="556" y="2737"/>
                  </a:lnTo>
                  <a:lnTo>
                    <a:pt x="555" y="2729"/>
                  </a:lnTo>
                  <a:lnTo>
                    <a:pt x="553" y="2722"/>
                  </a:lnTo>
                  <a:lnTo>
                    <a:pt x="551" y="2714"/>
                  </a:lnTo>
                  <a:lnTo>
                    <a:pt x="543" y="2699"/>
                  </a:lnTo>
                  <a:lnTo>
                    <a:pt x="534" y="2682"/>
                  </a:lnTo>
                  <a:lnTo>
                    <a:pt x="524" y="2665"/>
                  </a:lnTo>
                  <a:lnTo>
                    <a:pt x="514" y="2649"/>
                  </a:lnTo>
                  <a:lnTo>
                    <a:pt x="501" y="2632"/>
                  </a:lnTo>
                  <a:lnTo>
                    <a:pt x="489" y="2617"/>
                  </a:lnTo>
                  <a:lnTo>
                    <a:pt x="464" y="2589"/>
                  </a:lnTo>
                  <a:lnTo>
                    <a:pt x="442" y="2566"/>
                  </a:lnTo>
                  <a:lnTo>
                    <a:pt x="427" y="2552"/>
                  </a:lnTo>
                  <a:lnTo>
                    <a:pt x="421" y="2545"/>
                  </a:lnTo>
                  <a:lnTo>
                    <a:pt x="369" y="2390"/>
                  </a:lnTo>
                  <a:lnTo>
                    <a:pt x="362" y="2389"/>
                  </a:lnTo>
                  <a:lnTo>
                    <a:pt x="345" y="2386"/>
                  </a:lnTo>
                  <a:lnTo>
                    <a:pt x="333" y="2383"/>
                  </a:lnTo>
                  <a:lnTo>
                    <a:pt x="320" y="2379"/>
                  </a:lnTo>
                  <a:lnTo>
                    <a:pt x="307" y="2375"/>
                  </a:lnTo>
                  <a:lnTo>
                    <a:pt x="293" y="2368"/>
                  </a:lnTo>
                  <a:lnTo>
                    <a:pt x="280" y="2359"/>
                  </a:lnTo>
                  <a:lnTo>
                    <a:pt x="267" y="2349"/>
                  </a:lnTo>
                  <a:lnTo>
                    <a:pt x="261" y="2344"/>
                  </a:lnTo>
                  <a:lnTo>
                    <a:pt x="256" y="2338"/>
                  </a:lnTo>
                  <a:lnTo>
                    <a:pt x="250" y="2331"/>
                  </a:lnTo>
                  <a:lnTo>
                    <a:pt x="246" y="2323"/>
                  </a:lnTo>
                  <a:lnTo>
                    <a:pt x="242" y="2316"/>
                  </a:lnTo>
                  <a:lnTo>
                    <a:pt x="238" y="2308"/>
                  </a:lnTo>
                  <a:lnTo>
                    <a:pt x="235" y="2298"/>
                  </a:lnTo>
                  <a:lnTo>
                    <a:pt x="233" y="2289"/>
                  </a:lnTo>
                  <a:lnTo>
                    <a:pt x="232" y="2279"/>
                  </a:lnTo>
                  <a:lnTo>
                    <a:pt x="232" y="2268"/>
                  </a:lnTo>
                  <a:lnTo>
                    <a:pt x="232" y="2256"/>
                  </a:lnTo>
                  <a:lnTo>
                    <a:pt x="233" y="2244"/>
                  </a:lnTo>
                  <a:lnTo>
                    <a:pt x="238" y="2219"/>
                  </a:lnTo>
                  <a:lnTo>
                    <a:pt x="244" y="2194"/>
                  </a:lnTo>
                  <a:lnTo>
                    <a:pt x="251" y="2170"/>
                  </a:lnTo>
                  <a:lnTo>
                    <a:pt x="259" y="2147"/>
                  </a:lnTo>
                  <a:lnTo>
                    <a:pt x="275" y="2104"/>
                  </a:lnTo>
                  <a:lnTo>
                    <a:pt x="290" y="2063"/>
                  </a:lnTo>
                  <a:lnTo>
                    <a:pt x="297" y="2045"/>
                  </a:lnTo>
                  <a:lnTo>
                    <a:pt x="301" y="2027"/>
                  </a:lnTo>
                  <a:lnTo>
                    <a:pt x="305" y="2011"/>
                  </a:lnTo>
                  <a:lnTo>
                    <a:pt x="307" y="1997"/>
                  </a:lnTo>
                  <a:lnTo>
                    <a:pt x="306" y="1989"/>
                  </a:lnTo>
                  <a:lnTo>
                    <a:pt x="306" y="1983"/>
                  </a:lnTo>
                  <a:lnTo>
                    <a:pt x="304" y="1977"/>
                  </a:lnTo>
                  <a:lnTo>
                    <a:pt x="301" y="1972"/>
                  </a:lnTo>
                  <a:lnTo>
                    <a:pt x="299" y="1966"/>
                  </a:lnTo>
                  <a:lnTo>
                    <a:pt x="295" y="1961"/>
                  </a:lnTo>
                  <a:lnTo>
                    <a:pt x="290" y="1957"/>
                  </a:lnTo>
                  <a:lnTo>
                    <a:pt x="285" y="1952"/>
                  </a:lnTo>
                  <a:lnTo>
                    <a:pt x="272" y="1945"/>
                  </a:lnTo>
                  <a:lnTo>
                    <a:pt x="256" y="1936"/>
                  </a:lnTo>
                  <a:lnTo>
                    <a:pt x="237" y="1927"/>
                  </a:lnTo>
                  <a:lnTo>
                    <a:pt x="216" y="1917"/>
                  </a:lnTo>
                  <a:lnTo>
                    <a:pt x="172" y="1899"/>
                  </a:lnTo>
                  <a:lnTo>
                    <a:pt x="126" y="1878"/>
                  </a:lnTo>
                  <a:lnTo>
                    <a:pt x="104" y="1867"/>
                  </a:lnTo>
                  <a:lnTo>
                    <a:pt x="84" y="1858"/>
                  </a:lnTo>
                  <a:lnTo>
                    <a:pt x="65" y="1847"/>
                  </a:lnTo>
                  <a:lnTo>
                    <a:pt x="48" y="1837"/>
                  </a:lnTo>
                  <a:lnTo>
                    <a:pt x="34" y="1826"/>
                  </a:lnTo>
                  <a:lnTo>
                    <a:pt x="24" y="1816"/>
                  </a:lnTo>
                  <a:lnTo>
                    <a:pt x="20" y="1811"/>
                  </a:lnTo>
                  <a:lnTo>
                    <a:pt x="17" y="1806"/>
                  </a:lnTo>
                  <a:lnTo>
                    <a:pt x="15" y="1801"/>
                  </a:lnTo>
                  <a:lnTo>
                    <a:pt x="14" y="1797"/>
                  </a:lnTo>
                  <a:lnTo>
                    <a:pt x="13" y="1771"/>
                  </a:lnTo>
                  <a:lnTo>
                    <a:pt x="8" y="1736"/>
                  </a:lnTo>
                  <a:lnTo>
                    <a:pt x="5" y="1716"/>
                  </a:lnTo>
                  <a:lnTo>
                    <a:pt x="3" y="1695"/>
                  </a:lnTo>
                  <a:lnTo>
                    <a:pt x="1" y="1674"/>
                  </a:lnTo>
                  <a:lnTo>
                    <a:pt x="0" y="1652"/>
                  </a:lnTo>
                  <a:lnTo>
                    <a:pt x="0" y="1630"/>
                  </a:lnTo>
                  <a:lnTo>
                    <a:pt x="2" y="1608"/>
                  </a:lnTo>
                  <a:lnTo>
                    <a:pt x="3" y="1599"/>
                  </a:lnTo>
                  <a:lnTo>
                    <a:pt x="5" y="1589"/>
                  </a:lnTo>
                  <a:lnTo>
                    <a:pt x="8" y="1579"/>
                  </a:lnTo>
                  <a:lnTo>
                    <a:pt x="10" y="1569"/>
                  </a:lnTo>
                  <a:lnTo>
                    <a:pt x="13" y="1560"/>
                  </a:lnTo>
                  <a:lnTo>
                    <a:pt x="17" y="1552"/>
                  </a:lnTo>
                  <a:lnTo>
                    <a:pt x="22" y="1544"/>
                  </a:lnTo>
                  <a:lnTo>
                    <a:pt x="27" y="1537"/>
                  </a:lnTo>
                  <a:lnTo>
                    <a:pt x="34" y="1530"/>
                  </a:lnTo>
                  <a:lnTo>
                    <a:pt x="40" y="1525"/>
                  </a:lnTo>
                  <a:lnTo>
                    <a:pt x="48" y="1519"/>
                  </a:lnTo>
                  <a:lnTo>
                    <a:pt x="57" y="1515"/>
                  </a:lnTo>
                  <a:lnTo>
                    <a:pt x="74" y="1506"/>
                  </a:lnTo>
                  <a:lnTo>
                    <a:pt x="92" y="1495"/>
                  </a:lnTo>
                  <a:lnTo>
                    <a:pt x="110" y="1483"/>
                  </a:lnTo>
                  <a:lnTo>
                    <a:pt x="128" y="1470"/>
                  </a:lnTo>
                  <a:lnTo>
                    <a:pt x="146" y="1456"/>
                  </a:lnTo>
                  <a:lnTo>
                    <a:pt x="163" y="1441"/>
                  </a:lnTo>
                  <a:lnTo>
                    <a:pt x="179" y="1426"/>
                  </a:lnTo>
                  <a:lnTo>
                    <a:pt x="196" y="1411"/>
                  </a:lnTo>
                  <a:lnTo>
                    <a:pt x="223" y="1383"/>
                  </a:lnTo>
                  <a:lnTo>
                    <a:pt x="245" y="1360"/>
                  </a:lnTo>
                  <a:lnTo>
                    <a:pt x="259" y="1344"/>
                  </a:lnTo>
                  <a:lnTo>
                    <a:pt x="264" y="1338"/>
                  </a:lnTo>
                  <a:lnTo>
                    <a:pt x="264" y="1334"/>
                  </a:lnTo>
                  <a:lnTo>
                    <a:pt x="264" y="1322"/>
                  </a:lnTo>
                  <a:lnTo>
                    <a:pt x="265" y="1306"/>
                  </a:lnTo>
                  <a:lnTo>
                    <a:pt x="270" y="1285"/>
                  </a:lnTo>
                  <a:lnTo>
                    <a:pt x="273" y="1273"/>
                  </a:lnTo>
                  <a:lnTo>
                    <a:pt x="277" y="1261"/>
                  </a:lnTo>
                  <a:lnTo>
                    <a:pt x="284" y="1249"/>
                  </a:lnTo>
                  <a:lnTo>
                    <a:pt x="290" y="1237"/>
                  </a:lnTo>
                  <a:lnTo>
                    <a:pt x="299" y="1225"/>
                  </a:lnTo>
                  <a:lnTo>
                    <a:pt x="310" y="1213"/>
                  </a:lnTo>
                  <a:lnTo>
                    <a:pt x="323" y="1202"/>
                  </a:lnTo>
                  <a:lnTo>
                    <a:pt x="337" y="1193"/>
                  </a:lnTo>
                  <a:lnTo>
                    <a:pt x="353" y="1182"/>
                  </a:lnTo>
                  <a:lnTo>
                    <a:pt x="366" y="1170"/>
                  </a:lnTo>
                  <a:lnTo>
                    <a:pt x="379" y="1156"/>
                  </a:lnTo>
                  <a:lnTo>
                    <a:pt x="390" y="1142"/>
                  </a:lnTo>
                  <a:lnTo>
                    <a:pt x="410" y="1111"/>
                  </a:lnTo>
                  <a:lnTo>
                    <a:pt x="430" y="1081"/>
                  </a:lnTo>
                  <a:lnTo>
                    <a:pt x="438" y="1066"/>
                  </a:lnTo>
                  <a:lnTo>
                    <a:pt x="448" y="1053"/>
                  </a:lnTo>
                  <a:lnTo>
                    <a:pt x="458" y="1041"/>
                  </a:lnTo>
                  <a:lnTo>
                    <a:pt x="468" y="1032"/>
                  </a:lnTo>
                  <a:lnTo>
                    <a:pt x="472" y="1027"/>
                  </a:lnTo>
                  <a:lnTo>
                    <a:pt x="478" y="1023"/>
                  </a:lnTo>
                  <a:lnTo>
                    <a:pt x="483" y="1021"/>
                  </a:lnTo>
                  <a:lnTo>
                    <a:pt x="490" y="1017"/>
                  </a:lnTo>
                  <a:lnTo>
                    <a:pt x="495" y="1016"/>
                  </a:lnTo>
                  <a:lnTo>
                    <a:pt x="502" y="1015"/>
                  </a:lnTo>
                  <a:lnTo>
                    <a:pt x="507" y="1015"/>
                  </a:lnTo>
                  <a:lnTo>
                    <a:pt x="515" y="1015"/>
                  </a:lnTo>
                  <a:lnTo>
                    <a:pt x="529" y="1016"/>
                  </a:lnTo>
                  <a:lnTo>
                    <a:pt x="544" y="1017"/>
                  </a:lnTo>
                  <a:lnTo>
                    <a:pt x="560" y="1016"/>
                  </a:lnTo>
                  <a:lnTo>
                    <a:pt x="578" y="1016"/>
                  </a:lnTo>
                  <a:lnTo>
                    <a:pt x="614" y="1014"/>
                  </a:lnTo>
                  <a:lnTo>
                    <a:pt x="649" y="1014"/>
                  </a:lnTo>
                  <a:lnTo>
                    <a:pt x="665" y="1015"/>
                  </a:lnTo>
                  <a:lnTo>
                    <a:pt x="681" y="1017"/>
                  </a:lnTo>
                  <a:lnTo>
                    <a:pt x="695" y="1021"/>
                  </a:lnTo>
                  <a:lnTo>
                    <a:pt x="709" y="1025"/>
                  </a:lnTo>
                  <a:lnTo>
                    <a:pt x="715" y="1028"/>
                  </a:lnTo>
                  <a:lnTo>
                    <a:pt x="720" y="1033"/>
                  </a:lnTo>
                  <a:lnTo>
                    <a:pt x="726" y="1037"/>
                  </a:lnTo>
                  <a:lnTo>
                    <a:pt x="730" y="1041"/>
                  </a:lnTo>
                  <a:lnTo>
                    <a:pt x="735" y="1047"/>
                  </a:lnTo>
                  <a:lnTo>
                    <a:pt x="738" y="1053"/>
                  </a:lnTo>
                  <a:lnTo>
                    <a:pt x="741" y="1060"/>
                  </a:lnTo>
                  <a:lnTo>
                    <a:pt x="743" y="1068"/>
                  </a:lnTo>
                  <a:lnTo>
                    <a:pt x="746" y="1082"/>
                  </a:lnTo>
                  <a:lnTo>
                    <a:pt x="749" y="1096"/>
                  </a:lnTo>
                  <a:lnTo>
                    <a:pt x="749" y="1107"/>
                  </a:lnTo>
                  <a:lnTo>
                    <a:pt x="750" y="1118"/>
                  </a:lnTo>
                  <a:lnTo>
                    <a:pt x="750" y="1127"/>
                  </a:lnTo>
                  <a:lnTo>
                    <a:pt x="751" y="1135"/>
                  </a:lnTo>
                  <a:lnTo>
                    <a:pt x="752" y="1143"/>
                  </a:lnTo>
                  <a:lnTo>
                    <a:pt x="754" y="1149"/>
                  </a:lnTo>
                  <a:lnTo>
                    <a:pt x="757" y="1156"/>
                  </a:lnTo>
                  <a:lnTo>
                    <a:pt x="763" y="1161"/>
                  </a:lnTo>
                  <a:lnTo>
                    <a:pt x="770" y="1167"/>
                  </a:lnTo>
                  <a:lnTo>
                    <a:pt x="781" y="1171"/>
                  </a:lnTo>
                  <a:lnTo>
                    <a:pt x="795" y="1176"/>
                  </a:lnTo>
                  <a:lnTo>
                    <a:pt x="812" y="1182"/>
                  </a:lnTo>
                  <a:lnTo>
                    <a:pt x="832" y="1187"/>
                  </a:lnTo>
                  <a:lnTo>
                    <a:pt x="857" y="1193"/>
                  </a:lnTo>
                  <a:lnTo>
                    <a:pt x="872" y="1195"/>
                  </a:lnTo>
                  <a:lnTo>
                    <a:pt x="887" y="1197"/>
                  </a:lnTo>
                  <a:lnTo>
                    <a:pt x="902" y="1198"/>
                  </a:lnTo>
                  <a:lnTo>
                    <a:pt x="918" y="1198"/>
                  </a:lnTo>
                  <a:lnTo>
                    <a:pt x="936" y="1198"/>
                  </a:lnTo>
                  <a:lnTo>
                    <a:pt x="953" y="1197"/>
                  </a:lnTo>
                  <a:lnTo>
                    <a:pt x="971" y="1195"/>
                  </a:lnTo>
                  <a:lnTo>
                    <a:pt x="989" y="1193"/>
                  </a:lnTo>
                  <a:lnTo>
                    <a:pt x="1026" y="1186"/>
                  </a:lnTo>
                  <a:lnTo>
                    <a:pt x="1064" y="1179"/>
                  </a:lnTo>
                  <a:lnTo>
                    <a:pt x="1103" y="1168"/>
                  </a:lnTo>
                  <a:lnTo>
                    <a:pt x="1142" y="1156"/>
                  </a:lnTo>
                  <a:lnTo>
                    <a:pt x="1180" y="1143"/>
                  </a:lnTo>
                  <a:lnTo>
                    <a:pt x="1216" y="1127"/>
                  </a:lnTo>
                  <a:lnTo>
                    <a:pt x="1250" y="1112"/>
                  </a:lnTo>
                  <a:lnTo>
                    <a:pt x="1283" y="1096"/>
                  </a:lnTo>
                  <a:lnTo>
                    <a:pt x="1312" y="1078"/>
                  </a:lnTo>
                  <a:lnTo>
                    <a:pt x="1339" y="1061"/>
                  </a:lnTo>
                  <a:lnTo>
                    <a:pt x="1349" y="1052"/>
                  </a:lnTo>
                  <a:lnTo>
                    <a:pt x="1360" y="1044"/>
                  </a:lnTo>
                  <a:lnTo>
                    <a:pt x="1370" y="1035"/>
                  </a:lnTo>
                  <a:lnTo>
                    <a:pt x="1379" y="1026"/>
                  </a:lnTo>
                  <a:lnTo>
                    <a:pt x="1394" y="1008"/>
                  </a:lnTo>
                  <a:lnTo>
                    <a:pt x="1408" y="989"/>
                  </a:lnTo>
                  <a:lnTo>
                    <a:pt x="1422" y="971"/>
                  </a:lnTo>
                  <a:lnTo>
                    <a:pt x="1436" y="951"/>
                  </a:lnTo>
                  <a:lnTo>
                    <a:pt x="1465" y="912"/>
                  </a:lnTo>
                  <a:lnTo>
                    <a:pt x="1493" y="874"/>
                  </a:lnTo>
                  <a:lnTo>
                    <a:pt x="1508" y="854"/>
                  </a:lnTo>
                  <a:lnTo>
                    <a:pt x="1524" y="837"/>
                  </a:lnTo>
                  <a:lnTo>
                    <a:pt x="1540" y="818"/>
                  </a:lnTo>
                  <a:lnTo>
                    <a:pt x="1557" y="802"/>
                  </a:lnTo>
                  <a:lnTo>
                    <a:pt x="1576" y="786"/>
                  </a:lnTo>
                  <a:lnTo>
                    <a:pt x="1595" y="770"/>
                  </a:lnTo>
                  <a:lnTo>
                    <a:pt x="1616" y="757"/>
                  </a:lnTo>
                  <a:lnTo>
                    <a:pt x="1639" y="744"/>
                  </a:lnTo>
                  <a:lnTo>
                    <a:pt x="1663" y="731"/>
                  </a:lnTo>
                  <a:lnTo>
                    <a:pt x="1688" y="716"/>
                  </a:lnTo>
                  <a:lnTo>
                    <a:pt x="1714" y="700"/>
                  </a:lnTo>
                  <a:lnTo>
                    <a:pt x="1740" y="681"/>
                  </a:lnTo>
                  <a:lnTo>
                    <a:pt x="1766" y="662"/>
                  </a:lnTo>
                  <a:lnTo>
                    <a:pt x="1792" y="641"/>
                  </a:lnTo>
                  <a:lnTo>
                    <a:pt x="1817" y="621"/>
                  </a:lnTo>
                  <a:lnTo>
                    <a:pt x="1841" y="602"/>
                  </a:lnTo>
                  <a:lnTo>
                    <a:pt x="1885" y="565"/>
                  </a:lnTo>
                  <a:lnTo>
                    <a:pt x="1920" y="534"/>
                  </a:lnTo>
                  <a:lnTo>
                    <a:pt x="1943" y="513"/>
                  </a:lnTo>
                  <a:lnTo>
                    <a:pt x="1951" y="505"/>
                  </a:lnTo>
                  <a:lnTo>
                    <a:pt x="1956" y="498"/>
                  </a:lnTo>
                  <a:lnTo>
                    <a:pt x="1969" y="481"/>
                  </a:lnTo>
                  <a:lnTo>
                    <a:pt x="1986" y="456"/>
                  </a:lnTo>
                  <a:lnTo>
                    <a:pt x="2006" y="424"/>
                  </a:lnTo>
                  <a:lnTo>
                    <a:pt x="2015" y="408"/>
                  </a:lnTo>
                  <a:lnTo>
                    <a:pt x="2024" y="391"/>
                  </a:lnTo>
                  <a:lnTo>
                    <a:pt x="2033" y="373"/>
                  </a:lnTo>
                  <a:lnTo>
                    <a:pt x="2039" y="356"/>
                  </a:lnTo>
                  <a:lnTo>
                    <a:pt x="2044" y="339"/>
                  </a:lnTo>
                  <a:lnTo>
                    <a:pt x="2047" y="324"/>
                  </a:lnTo>
                  <a:lnTo>
                    <a:pt x="2047" y="317"/>
                  </a:lnTo>
                  <a:lnTo>
                    <a:pt x="2047" y="309"/>
                  </a:lnTo>
                  <a:lnTo>
                    <a:pt x="2046" y="302"/>
                  </a:lnTo>
                  <a:lnTo>
                    <a:pt x="2045" y="297"/>
                  </a:lnTo>
                  <a:lnTo>
                    <a:pt x="2042" y="285"/>
                  </a:lnTo>
                  <a:lnTo>
                    <a:pt x="2040" y="273"/>
                  </a:lnTo>
                  <a:lnTo>
                    <a:pt x="2039" y="260"/>
                  </a:lnTo>
                  <a:lnTo>
                    <a:pt x="2042" y="247"/>
                  </a:lnTo>
                  <a:lnTo>
                    <a:pt x="2044" y="234"/>
                  </a:lnTo>
                  <a:lnTo>
                    <a:pt x="2048" y="222"/>
                  </a:lnTo>
                  <a:lnTo>
                    <a:pt x="2055" y="209"/>
                  </a:lnTo>
                  <a:lnTo>
                    <a:pt x="2062" y="197"/>
                  </a:lnTo>
                  <a:lnTo>
                    <a:pt x="2071" y="185"/>
                  </a:lnTo>
                  <a:lnTo>
                    <a:pt x="2082" y="173"/>
                  </a:lnTo>
                  <a:lnTo>
                    <a:pt x="2094" y="162"/>
                  </a:lnTo>
                  <a:lnTo>
                    <a:pt x="2108" y="152"/>
                  </a:lnTo>
                  <a:lnTo>
                    <a:pt x="2123" y="142"/>
                  </a:lnTo>
                  <a:lnTo>
                    <a:pt x="2141" y="134"/>
                  </a:lnTo>
                  <a:lnTo>
                    <a:pt x="2159" y="126"/>
                  </a:lnTo>
                  <a:lnTo>
                    <a:pt x="2180" y="120"/>
                  </a:lnTo>
                  <a:lnTo>
                    <a:pt x="2224" y="109"/>
                  </a:lnTo>
                  <a:lnTo>
                    <a:pt x="2271" y="99"/>
                  </a:lnTo>
                  <a:lnTo>
                    <a:pt x="2318" y="89"/>
                  </a:lnTo>
                  <a:lnTo>
                    <a:pt x="2364" y="79"/>
                  </a:lnTo>
                  <a:lnTo>
                    <a:pt x="2385" y="74"/>
                  </a:lnTo>
                  <a:lnTo>
                    <a:pt x="2406" y="67"/>
                  </a:lnTo>
                  <a:lnTo>
                    <a:pt x="2425" y="61"/>
                  </a:lnTo>
                  <a:lnTo>
                    <a:pt x="2442" y="54"/>
                  </a:lnTo>
                  <a:lnTo>
                    <a:pt x="2458" y="46"/>
                  </a:lnTo>
                  <a:lnTo>
                    <a:pt x="2471" y="37"/>
                  </a:lnTo>
                  <a:lnTo>
                    <a:pt x="2478" y="31"/>
                  </a:lnTo>
                  <a:lnTo>
                    <a:pt x="2483" y="27"/>
                  </a:lnTo>
                  <a:lnTo>
                    <a:pt x="2489" y="22"/>
                  </a:lnTo>
                  <a:lnTo>
                    <a:pt x="2492" y="16"/>
                  </a:lnTo>
                  <a:lnTo>
                    <a:pt x="2498" y="8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1279"/>
            <p:cNvSpPr>
              <a:spLocks noChangeAspect="1"/>
            </p:cNvSpPr>
            <p:nvPr/>
          </p:nvSpPr>
          <p:spPr bwMode="auto">
            <a:xfrm>
              <a:off x="4020" y="1672"/>
              <a:ext cx="588" cy="586"/>
            </a:xfrm>
            <a:custGeom>
              <a:avLst/>
              <a:gdLst>
                <a:gd name="T0" fmla="*/ 0 w 4436"/>
                <a:gd name="T1" fmla="*/ 0 h 4160"/>
                <a:gd name="T2" fmla="*/ 0 w 4436"/>
                <a:gd name="T3" fmla="*/ 0 h 4160"/>
                <a:gd name="T4" fmla="*/ 0 w 4436"/>
                <a:gd name="T5" fmla="*/ 0 h 4160"/>
                <a:gd name="T6" fmla="*/ 0 w 4436"/>
                <a:gd name="T7" fmla="*/ 0 h 4160"/>
                <a:gd name="T8" fmla="*/ 0 w 4436"/>
                <a:gd name="T9" fmla="*/ 0 h 4160"/>
                <a:gd name="T10" fmla="*/ 0 w 4436"/>
                <a:gd name="T11" fmla="*/ 0 h 4160"/>
                <a:gd name="T12" fmla="*/ 0 w 4436"/>
                <a:gd name="T13" fmla="*/ 0 h 4160"/>
                <a:gd name="T14" fmla="*/ 0 w 4436"/>
                <a:gd name="T15" fmla="*/ 0 h 4160"/>
                <a:gd name="T16" fmla="*/ 0 w 4436"/>
                <a:gd name="T17" fmla="*/ 0 h 4160"/>
                <a:gd name="T18" fmla="*/ 0 w 4436"/>
                <a:gd name="T19" fmla="*/ 0 h 4160"/>
                <a:gd name="T20" fmla="*/ 0 w 4436"/>
                <a:gd name="T21" fmla="*/ 0 h 4160"/>
                <a:gd name="T22" fmla="*/ 0 w 4436"/>
                <a:gd name="T23" fmla="*/ 0 h 4160"/>
                <a:gd name="T24" fmla="*/ 0 w 4436"/>
                <a:gd name="T25" fmla="*/ 0 h 4160"/>
                <a:gd name="T26" fmla="*/ 0 w 4436"/>
                <a:gd name="T27" fmla="*/ 0 h 4160"/>
                <a:gd name="T28" fmla="*/ 0 w 4436"/>
                <a:gd name="T29" fmla="*/ 0 h 4160"/>
                <a:gd name="T30" fmla="*/ 0 w 4436"/>
                <a:gd name="T31" fmla="*/ 0 h 4160"/>
                <a:gd name="T32" fmla="*/ 0 w 4436"/>
                <a:gd name="T33" fmla="*/ 0 h 4160"/>
                <a:gd name="T34" fmla="*/ 0 w 4436"/>
                <a:gd name="T35" fmla="*/ 0 h 4160"/>
                <a:gd name="T36" fmla="*/ 0 w 4436"/>
                <a:gd name="T37" fmla="*/ 0 h 4160"/>
                <a:gd name="T38" fmla="*/ 0 w 4436"/>
                <a:gd name="T39" fmla="*/ 0 h 4160"/>
                <a:gd name="T40" fmla="*/ 0 w 4436"/>
                <a:gd name="T41" fmla="*/ 0 h 4160"/>
                <a:gd name="T42" fmla="*/ 0 w 4436"/>
                <a:gd name="T43" fmla="*/ 0 h 4160"/>
                <a:gd name="T44" fmla="*/ 0 w 4436"/>
                <a:gd name="T45" fmla="*/ 0 h 4160"/>
                <a:gd name="T46" fmla="*/ 0 w 4436"/>
                <a:gd name="T47" fmla="*/ 0 h 4160"/>
                <a:gd name="T48" fmla="*/ 0 w 4436"/>
                <a:gd name="T49" fmla="*/ 0 h 4160"/>
                <a:gd name="T50" fmla="*/ 0 w 4436"/>
                <a:gd name="T51" fmla="*/ 0 h 4160"/>
                <a:gd name="T52" fmla="*/ 0 w 4436"/>
                <a:gd name="T53" fmla="*/ 0 h 4160"/>
                <a:gd name="T54" fmla="*/ 0 w 4436"/>
                <a:gd name="T55" fmla="*/ 0 h 4160"/>
                <a:gd name="T56" fmla="*/ 0 w 4436"/>
                <a:gd name="T57" fmla="*/ 0 h 4160"/>
                <a:gd name="T58" fmla="*/ 0 w 4436"/>
                <a:gd name="T59" fmla="*/ 0 h 4160"/>
                <a:gd name="T60" fmla="*/ 0 w 4436"/>
                <a:gd name="T61" fmla="*/ 0 h 4160"/>
                <a:gd name="T62" fmla="*/ 0 w 4436"/>
                <a:gd name="T63" fmla="*/ 0 h 4160"/>
                <a:gd name="T64" fmla="*/ 0 w 4436"/>
                <a:gd name="T65" fmla="*/ 0 h 4160"/>
                <a:gd name="T66" fmla="*/ 0 w 4436"/>
                <a:gd name="T67" fmla="*/ 0 h 4160"/>
                <a:gd name="T68" fmla="*/ 0 w 4436"/>
                <a:gd name="T69" fmla="*/ 0 h 4160"/>
                <a:gd name="T70" fmla="*/ 0 w 4436"/>
                <a:gd name="T71" fmla="*/ 0 h 4160"/>
                <a:gd name="T72" fmla="*/ 0 w 4436"/>
                <a:gd name="T73" fmla="*/ 0 h 4160"/>
                <a:gd name="T74" fmla="*/ 0 w 4436"/>
                <a:gd name="T75" fmla="*/ 0 h 4160"/>
                <a:gd name="T76" fmla="*/ 0 w 4436"/>
                <a:gd name="T77" fmla="*/ 0 h 4160"/>
                <a:gd name="T78" fmla="*/ 0 w 4436"/>
                <a:gd name="T79" fmla="*/ 0 h 4160"/>
                <a:gd name="T80" fmla="*/ 0 w 4436"/>
                <a:gd name="T81" fmla="*/ 0 h 4160"/>
                <a:gd name="T82" fmla="*/ 0 w 4436"/>
                <a:gd name="T83" fmla="*/ 0 h 4160"/>
                <a:gd name="T84" fmla="*/ 0 w 4436"/>
                <a:gd name="T85" fmla="*/ 0 h 4160"/>
                <a:gd name="T86" fmla="*/ 0 w 4436"/>
                <a:gd name="T87" fmla="*/ 0 h 4160"/>
                <a:gd name="T88" fmla="*/ 0 w 4436"/>
                <a:gd name="T89" fmla="*/ 0 h 4160"/>
                <a:gd name="T90" fmla="*/ 0 w 4436"/>
                <a:gd name="T91" fmla="*/ 0 h 4160"/>
                <a:gd name="T92" fmla="*/ 0 w 4436"/>
                <a:gd name="T93" fmla="*/ 0 h 4160"/>
                <a:gd name="T94" fmla="*/ 0 w 4436"/>
                <a:gd name="T95" fmla="*/ 0 h 4160"/>
                <a:gd name="T96" fmla="*/ 0 w 4436"/>
                <a:gd name="T97" fmla="*/ 0 h 4160"/>
                <a:gd name="T98" fmla="*/ 0 w 4436"/>
                <a:gd name="T99" fmla="*/ 0 h 4160"/>
                <a:gd name="T100" fmla="*/ 0 w 4436"/>
                <a:gd name="T101" fmla="*/ 0 h 4160"/>
                <a:gd name="T102" fmla="*/ 0 w 4436"/>
                <a:gd name="T103" fmla="*/ 0 h 4160"/>
                <a:gd name="T104" fmla="*/ 0 w 4436"/>
                <a:gd name="T105" fmla="*/ 0 h 4160"/>
                <a:gd name="T106" fmla="*/ 0 w 4436"/>
                <a:gd name="T107" fmla="*/ 0 h 4160"/>
                <a:gd name="T108" fmla="*/ 0 w 4436"/>
                <a:gd name="T109" fmla="*/ 0 h 4160"/>
                <a:gd name="T110" fmla="*/ 0 w 4436"/>
                <a:gd name="T111" fmla="*/ 0 h 4160"/>
                <a:gd name="T112" fmla="*/ 0 w 4436"/>
                <a:gd name="T113" fmla="*/ 0 h 4160"/>
                <a:gd name="T114" fmla="*/ 0 w 4436"/>
                <a:gd name="T115" fmla="*/ 0 h 4160"/>
                <a:gd name="T116" fmla="*/ 0 w 4436"/>
                <a:gd name="T117" fmla="*/ 0 h 4160"/>
                <a:gd name="T118" fmla="*/ 0 w 4436"/>
                <a:gd name="T119" fmla="*/ 0 h 4160"/>
                <a:gd name="T120" fmla="*/ 0 w 4436"/>
                <a:gd name="T121" fmla="*/ 0 h 41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36"/>
                <a:gd name="T184" fmla="*/ 0 h 4160"/>
                <a:gd name="T185" fmla="*/ 4436 w 4436"/>
                <a:gd name="T186" fmla="*/ 4160 h 41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36" h="4160">
                  <a:moveTo>
                    <a:pt x="2501" y="0"/>
                  </a:moveTo>
                  <a:lnTo>
                    <a:pt x="2501" y="0"/>
                  </a:lnTo>
                  <a:lnTo>
                    <a:pt x="2501" y="1"/>
                  </a:lnTo>
                  <a:lnTo>
                    <a:pt x="2578" y="59"/>
                  </a:lnTo>
                  <a:lnTo>
                    <a:pt x="2586" y="59"/>
                  </a:lnTo>
                  <a:lnTo>
                    <a:pt x="2606" y="59"/>
                  </a:lnTo>
                  <a:lnTo>
                    <a:pt x="2636" y="59"/>
                  </a:lnTo>
                  <a:lnTo>
                    <a:pt x="2673" y="59"/>
                  </a:lnTo>
                  <a:lnTo>
                    <a:pt x="2712" y="59"/>
                  </a:lnTo>
                  <a:lnTo>
                    <a:pt x="2751" y="59"/>
                  </a:lnTo>
                  <a:lnTo>
                    <a:pt x="2786" y="59"/>
                  </a:lnTo>
                  <a:lnTo>
                    <a:pt x="2814" y="59"/>
                  </a:lnTo>
                  <a:lnTo>
                    <a:pt x="2820" y="58"/>
                  </a:lnTo>
                  <a:lnTo>
                    <a:pt x="2824" y="58"/>
                  </a:lnTo>
                  <a:lnTo>
                    <a:pt x="2816" y="91"/>
                  </a:lnTo>
                  <a:lnTo>
                    <a:pt x="2810" y="125"/>
                  </a:lnTo>
                  <a:lnTo>
                    <a:pt x="2807" y="139"/>
                  </a:lnTo>
                  <a:lnTo>
                    <a:pt x="2801" y="152"/>
                  </a:lnTo>
                  <a:lnTo>
                    <a:pt x="2798" y="158"/>
                  </a:lnTo>
                  <a:lnTo>
                    <a:pt x="2794" y="162"/>
                  </a:lnTo>
                  <a:lnTo>
                    <a:pt x="2789" y="166"/>
                  </a:lnTo>
                  <a:lnTo>
                    <a:pt x="2784" y="170"/>
                  </a:lnTo>
                  <a:lnTo>
                    <a:pt x="2775" y="175"/>
                  </a:lnTo>
                  <a:lnTo>
                    <a:pt x="2767" y="180"/>
                  </a:lnTo>
                  <a:lnTo>
                    <a:pt x="2760" y="185"/>
                  </a:lnTo>
                  <a:lnTo>
                    <a:pt x="2754" y="190"/>
                  </a:lnTo>
                  <a:lnTo>
                    <a:pt x="2749" y="195"/>
                  </a:lnTo>
                  <a:lnTo>
                    <a:pt x="2746" y="200"/>
                  </a:lnTo>
                  <a:lnTo>
                    <a:pt x="2742" y="206"/>
                  </a:lnTo>
                  <a:lnTo>
                    <a:pt x="2741" y="211"/>
                  </a:lnTo>
                  <a:lnTo>
                    <a:pt x="2740" y="217"/>
                  </a:lnTo>
                  <a:lnTo>
                    <a:pt x="2741" y="222"/>
                  </a:lnTo>
                  <a:lnTo>
                    <a:pt x="2742" y="227"/>
                  </a:lnTo>
                  <a:lnTo>
                    <a:pt x="2746" y="233"/>
                  </a:lnTo>
                  <a:lnTo>
                    <a:pt x="2749" y="238"/>
                  </a:lnTo>
                  <a:lnTo>
                    <a:pt x="2754" y="244"/>
                  </a:lnTo>
                  <a:lnTo>
                    <a:pt x="2760" y="248"/>
                  </a:lnTo>
                  <a:lnTo>
                    <a:pt x="2767" y="254"/>
                  </a:lnTo>
                  <a:lnTo>
                    <a:pt x="2775" y="258"/>
                  </a:lnTo>
                  <a:lnTo>
                    <a:pt x="2783" y="263"/>
                  </a:lnTo>
                  <a:lnTo>
                    <a:pt x="2789" y="270"/>
                  </a:lnTo>
                  <a:lnTo>
                    <a:pt x="2797" y="276"/>
                  </a:lnTo>
                  <a:lnTo>
                    <a:pt x="2812" y="293"/>
                  </a:lnTo>
                  <a:lnTo>
                    <a:pt x="2828" y="310"/>
                  </a:lnTo>
                  <a:lnTo>
                    <a:pt x="2848" y="331"/>
                  </a:lnTo>
                  <a:lnTo>
                    <a:pt x="2871" y="355"/>
                  </a:lnTo>
                  <a:lnTo>
                    <a:pt x="2899" y="382"/>
                  </a:lnTo>
                  <a:lnTo>
                    <a:pt x="2934" y="411"/>
                  </a:lnTo>
                  <a:lnTo>
                    <a:pt x="2951" y="427"/>
                  </a:lnTo>
                  <a:lnTo>
                    <a:pt x="2967" y="443"/>
                  </a:lnTo>
                  <a:lnTo>
                    <a:pt x="2981" y="458"/>
                  </a:lnTo>
                  <a:lnTo>
                    <a:pt x="2994" y="474"/>
                  </a:lnTo>
                  <a:lnTo>
                    <a:pt x="3017" y="505"/>
                  </a:lnTo>
                  <a:lnTo>
                    <a:pt x="3037" y="535"/>
                  </a:lnTo>
                  <a:lnTo>
                    <a:pt x="3049" y="550"/>
                  </a:lnTo>
                  <a:lnTo>
                    <a:pt x="3061" y="563"/>
                  </a:lnTo>
                  <a:lnTo>
                    <a:pt x="3073" y="576"/>
                  </a:lnTo>
                  <a:lnTo>
                    <a:pt x="3088" y="588"/>
                  </a:lnTo>
                  <a:lnTo>
                    <a:pt x="3105" y="600"/>
                  </a:lnTo>
                  <a:lnTo>
                    <a:pt x="3122" y="610"/>
                  </a:lnTo>
                  <a:lnTo>
                    <a:pt x="3143" y="619"/>
                  </a:lnTo>
                  <a:lnTo>
                    <a:pt x="3167" y="628"/>
                  </a:lnTo>
                  <a:lnTo>
                    <a:pt x="3190" y="635"/>
                  </a:lnTo>
                  <a:lnTo>
                    <a:pt x="3208" y="644"/>
                  </a:lnTo>
                  <a:lnTo>
                    <a:pt x="3223" y="652"/>
                  </a:lnTo>
                  <a:lnTo>
                    <a:pt x="3235" y="662"/>
                  </a:lnTo>
                  <a:lnTo>
                    <a:pt x="3241" y="666"/>
                  </a:lnTo>
                  <a:lnTo>
                    <a:pt x="3245" y="670"/>
                  </a:lnTo>
                  <a:lnTo>
                    <a:pt x="3248" y="675"/>
                  </a:lnTo>
                  <a:lnTo>
                    <a:pt x="3252" y="680"/>
                  </a:lnTo>
                  <a:lnTo>
                    <a:pt x="3255" y="690"/>
                  </a:lnTo>
                  <a:lnTo>
                    <a:pt x="3257" y="701"/>
                  </a:lnTo>
                  <a:lnTo>
                    <a:pt x="3258" y="712"/>
                  </a:lnTo>
                  <a:lnTo>
                    <a:pt x="3257" y="724"/>
                  </a:lnTo>
                  <a:lnTo>
                    <a:pt x="3255" y="737"/>
                  </a:lnTo>
                  <a:lnTo>
                    <a:pt x="3252" y="750"/>
                  </a:lnTo>
                  <a:lnTo>
                    <a:pt x="3246" y="778"/>
                  </a:lnTo>
                  <a:lnTo>
                    <a:pt x="3242" y="811"/>
                  </a:lnTo>
                  <a:lnTo>
                    <a:pt x="3241" y="827"/>
                  </a:lnTo>
                  <a:lnTo>
                    <a:pt x="3241" y="842"/>
                  </a:lnTo>
                  <a:lnTo>
                    <a:pt x="3242" y="856"/>
                  </a:lnTo>
                  <a:lnTo>
                    <a:pt x="3244" y="868"/>
                  </a:lnTo>
                  <a:lnTo>
                    <a:pt x="3246" y="880"/>
                  </a:lnTo>
                  <a:lnTo>
                    <a:pt x="3250" y="890"/>
                  </a:lnTo>
                  <a:lnTo>
                    <a:pt x="3253" y="900"/>
                  </a:lnTo>
                  <a:lnTo>
                    <a:pt x="3257" y="909"/>
                  </a:lnTo>
                  <a:lnTo>
                    <a:pt x="3276" y="940"/>
                  </a:lnTo>
                  <a:lnTo>
                    <a:pt x="3292" y="970"/>
                  </a:lnTo>
                  <a:lnTo>
                    <a:pt x="3294" y="978"/>
                  </a:lnTo>
                  <a:lnTo>
                    <a:pt x="3295" y="988"/>
                  </a:lnTo>
                  <a:lnTo>
                    <a:pt x="3294" y="1001"/>
                  </a:lnTo>
                  <a:lnTo>
                    <a:pt x="3293" y="1015"/>
                  </a:lnTo>
                  <a:lnTo>
                    <a:pt x="3289" y="1047"/>
                  </a:lnTo>
                  <a:lnTo>
                    <a:pt x="3283" y="1085"/>
                  </a:lnTo>
                  <a:lnTo>
                    <a:pt x="3281" y="1106"/>
                  </a:lnTo>
                  <a:lnTo>
                    <a:pt x="3280" y="1126"/>
                  </a:lnTo>
                  <a:lnTo>
                    <a:pt x="3279" y="1149"/>
                  </a:lnTo>
                  <a:lnTo>
                    <a:pt x="3280" y="1172"/>
                  </a:lnTo>
                  <a:lnTo>
                    <a:pt x="3282" y="1195"/>
                  </a:lnTo>
                  <a:lnTo>
                    <a:pt x="3285" y="1220"/>
                  </a:lnTo>
                  <a:lnTo>
                    <a:pt x="3292" y="1244"/>
                  </a:lnTo>
                  <a:lnTo>
                    <a:pt x="3300" y="1269"/>
                  </a:lnTo>
                  <a:lnTo>
                    <a:pt x="3305" y="1281"/>
                  </a:lnTo>
                  <a:lnTo>
                    <a:pt x="3310" y="1292"/>
                  </a:lnTo>
                  <a:lnTo>
                    <a:pt x="3316" y="1303"/>
                  </a:lnTo>
                  <a:lnTo>
                    <a:pt x="3322" y="1311"/>
                  </a:lnTo>
                  <a:lnTo>
                    <a:pt x="3329" y="1320"/>
                  </a:lnTo>
                  <a:lnTo>
                    <a:pt x="3337" y="1328"/>
                  </a:lnTo>
                  <a:lnTo>
                    <a:pt x="3344" y="1334"/>
                  </a:lnTo>
                  <a:lnTo>
                    <a:pt x="3352" y="1341"/>
                  </a:lnTo>
                  <a:lnTo>
                    <a:pt x="3361" y="1346"/>
                  </a:lnTo>
                  <a:lnTo>
                    <a:pt x="3369" y="1350"/>
                  </a:lnTo>
                  <a:lnTo>
                    <a:pt x="3378" y="1355"/>
                  </a:lnTo>
                  <a:lnTo>
                    <a:pt x="3387" y="1358"/>
                  </a:lnTo>
                  <a:lnTo>
                    <a:pt x="3405" y="1365"/>
                  </a:lnTo>
                  <a:lnTo>
                    <a:pt x="3425" y="1368"/>
                  </a:lnTo>
                  <a:lnTo>
                    <a:pt x="3444" y="1370"/>
                  </a:lnTo>
                  <a:lnTo>
                    <a:pt x="3464" y="1370"/>
                  </a:lnTo>
                  <a:lnTo>
                    <a:pt x="3485" y="1370"/>
                  </a:lnTo>
                  <a:lnTo>
                    <a:pt x="3504" y="1368"/>
                  </a:lnTo>
                  <a:lnTo>
                    <a:pt x="3541" y="1365"/>
                  </a:lnTo>
                  <a:lnTo>
                    <a:pt x="3575" y="1360"/>
                  </a:lnTo>
                  <a:lnTo>
                    <a:pt x="3590" y="1358"/>
                  </a:lnTo>
                  <a:lnTo>
                    <a:pt x="3603" y="1354"/>
                  </a:lnTo>
                  <a:lnTo>
                    <a:pt x="3616" y="1347"/>
                  </a:lnTo>
                  <a:lnTo>
                    <a:pt x="3628" y="1340"/>
                  </a:lnTo>
                  <a:lnTo>
                    <a:pt x="3639" y="1332"/>
                  </a:lnTo>
                  <a:lnTo>
                    <a:pt x="3650" y="1322"/>
                  </a:lnTo>
                  <a:lnTo>
                    <a:pt x="3660" y="1313"/>
                  </a:lnTo>
                  <a:lnTo>
                    <a:pt x="3669" y="1304"/>
                  </a:lnTo>
                  <a:lnTo>
                    <a:pt x="3685" y="1284"/>
                  </a:lnTo>
                  <a:lnTo>
                    <a:pt x="3699" y="1268"/>
                  </a:lnTo>
                  <a:lnTo>
                    <a:pt x="3706" y="1261"/>
                  </a:lnTo>
                  <a:lnTo>
                    <a:pt x="3712" y="1257"/>
                  </a:lnTo>
                  <a:lnTo>
                    <a:pt x="3719" y="1254"/>
                  </a:lnTo>
                  <a:lnTo>
                    <a:pt x="3725" y="1253"/>
                  </a:lnTo>
                  <a:lnTo>
                    <a:pt x="3731" y="1253"/>
                  </a:lnTo>
                  <a:lnTo>
                    <a:pt x="3736" y="1255"/>
                  </a:lnTo>
                  <a:lnTo>
                    <a:pt x="3740" y="1257"/>
                  </a:lnTo>
                  <a:lnTo>
                    <a:pt x="3744" y="1261"/>
                  </a:lnTo>
                  <a:lnTo>
                    <a:pt x="3748" y="1266"/>
                  </a:lnTo>
                  <a:lnTo>
                    <a:pt x="3750" y="1271"/>
                  </a:lnTo>
                  <a:lnTo>
                    <a:pt x="3753" y="1276"/>
                  </a:lnTo>
                  <a:lnTo>
                    <a:pt x="3756" y="1283"/>
                  </a:lnTo>
                  <a:lnTo>
                    <a:pt x="3764" y="1316"/>
                  </a:lnTo>
                  <a:lnTo>
                    <a:pt x="3774" y="1353"/>
                  </a:lnTo>
                  <a:lnTo>
                    <a:pt x="3776" y="1357"/>
                  </a:lnTo>
                  <a:lnTo>
                    <a:pt x="3778" y="1360"/>
                  </a:lnTo>
                  <a:lnTo>
                    <a:pt x="3782" y="1365"/>
                  </a:lnTo>
                  <a:lnTo>
                    <a:pt x="3786" y="1368"/>
                  </a:lnTo>
                  <a:lnTo>
                    <a:pt x="3795" y="1373"/>
                  </a:lnTo>
                  <a:lnTo>
                    <a:pt x="3806" y="1377"/>
                  </a:lnTo>
                  <a:lnTo>
                    <a:pt x="3819" y="1380"/>
                  </a:lnTo>
                  <a:lnTo>
                    <a:pt x="3832" y="1382"/>
                  </a:lnTo>
                  <a:lnTo>
                    <a:pt x="3847" y="1382"/>
                  </a:lnTo>
                  <a:lnTo>
                    <a:pt x="3862" y="1382"/>
                  </a:lnTo>
                  <a:lnTo>
                    <a:pt x="3894" y="1380"/>
                  </a:lnTo>
                  <a:lnTo>
                    <a:pt x="3924" y="1377"/>
                  </a:lnTo>
                  <a:lnTo>
                    <a:pt x="3953" y="1372"/>
                  </a:lnTo>
                  <a:lnTo>
                    <a:pt x="3974" y="1369"/>
                  </a:lnTo>
                  <a:lnTo>
                    <a:pt x="3985" y="1368"/>
                  </a:lnTo>
                  <a:lnTo>
                    <a:pt x="3995" y="1370"/>
                  </a:lnTo>
                  <a:lnTo>
                    <a:pt x="4006" y="1373"/>
                  </a:lnTo>
                  <a:lnTo>
                    <a:pt x="4016" y="1378"/>
                  </a:lnTo>
                  <a:lnTo>
                    <a:pt x="4018" y="1386"/>
                  </a:lnTo>
                  <a:lnTo>
                    <a:pt x="4020" y="1403"/>
                  </a:lnTo>
                  <a:lnTo>
                    <a:pt x="4020" y="1430"/>
                  </a:lnTo>
                  <a:lnTo>
                    <a:pt x="4019" y="1469"/>
                  </a:lnTo>
                  <a:lnTo>
                    <a:pt x="4019" y="1477"/>
                  </a:lnTo>
                  <a:lnTo>
                    <a:pt x="4020" y="1486"/>
                  </a:lnTo>
                  <a:lnTo>
                    <a:pt x="4022" y="1495"/>
                  </a:lnTo>
                  <a:lnTo>
                    <a:pt x="4024" y="1506"/>
                  </a:lnTo>
                  <a:lnTo>
                    <a:pt x="4029" y="1516"/>
                  </a:lnTo>
                  <a:lnTo>
                    <a:pt x="4033" y="1527"/>
                  </a:lnTo>
                  <a:lnTo>
                    <a:pt x="4039" y="1537"/>
                  </a:lnTo>
                  <a:lnTo>
                    <a:pt x="4045" y="1549"/>
                  </a:lnTo>
                  <a:lnTo>
                    <a:pt x="4059" y="1571"/>
                  </a:lnTo>
                  <a:lnTo>
                    <a:pt x="4076" y="1594"/>
                  </a:lnTo>
                  <a:lnTo>
                    <a:pt x="4093" y="1618"/>
                  </a:lnTo>
                  <a:lnTo>
                    <a:pt x="4114" y="1642"/>
                  </a:lnTo>
                  <a:lnTo>
                    <a:pt x="4134" y="1666"/>
                  </a:lnTo>
                  <a:lnTo>
                    <a:pt x="4155" y="1689"/>
                  </a:lnTo>
                  <a:lnTo>
                    <a:pt x="4177" y="1712"/>
                  </a:lnTo>
                  <a:lnTo>
                    <a:pt x="4199" y="1734"/>
                  </a:lnTo>
                  <a:lnTo>
                    <a:pt x="4239" y="1774"/>
                  </a:lnTo>
                  <a:lnTo>
                    <a:pt x="4274" y="1808"/>
                  </a:lnTo>
                  <a:lnTo>
                    <a:pt x="4289" y="1823"/>
                  </a:lnTo>
                  <a:lnTo>
                    <a:pt x="4302" y="1838"/>
                  </a:lnTo>
                  <a:lnTo>
                    <a:pt x="4314" y="1854"/>
                  </a:lnTo>
                  <a:lnTo>
                    <a:pt x="4324" y="1872"/>
                  </a:lnTo>
                  <a:lnTo>
                    <a:pt x="4332" y="1889"/>
                  </a:lnTo>
                  <a:lnTo>
                    <a:pt x="4340" y="1907"/>
                  </a:lnTo>
                  <a:lnTo>
                    <a:pt x="4347" y="1924"/>
                  </a:lnTo>
                  <a:lnTo>
                    <a:pt x="4352" y="1941"/>
                  </a:lnTo>
                  <a:lnTo>
                    <a:pt x="4357" y="1959"/>
                  </a:lnTo>
                  <a:lnTo>
                    <a:pt x="4361" y="1975"/>
                  </a:lnTo>
                  <a:lnTo>
                    <a:pt x="4363" y="1991"/>
                  </a:lnTo>
                  <a:lnTo>
                    <a:pt x="4365" y="2008"/>
                  </a:lnTo>
                  <a:lnTo>
                    <a:pt x="4368" y="2037"/>
                  </a:lnTo>
                  <a:lnTo>
                    <a:pt x="4368" y="2062"/>
                  </a:lnTo>
                  <a:lnTo>
                    <a:pt x="4369" y="2071"/>
                  </a:lnTo>
                  <a:lnTo>
                    <a:pt x="4370" y="2080"/>
                  </a:lnTo>
                  <a:lnTo>
                    <a:pt x="4372" y="2088"/>
                  </a:lnTo>
                  <a:lnTo>
                    <a:pt x="4375" y="2097"/>
                  </a:lnTo>
                  <a:lnTo>
                    <a:pt x="4378" y="2105"/>
                  </a:lnTo>
                  <a:lnTo>
                    <a:pt x="4381" y="2112"/>
                  </a:lnTo>
                  <a:lnTo>
                    <a:pt x="4386" y="2120"/>
                  </a:lnTo>
                  <a:lnTo>
                    <a:pt x="4390" y="2127"/>
                  </a:lnTo>
                  <a:lnTo>
                    <a:pt x="4401" y="2141"/>
                  </a:lnTo>
                  <a:lnTo>
                    <a:pt x="4412" y="2152"/>
                  </a:lnTo>
                  <a:lnTo>
                    <a:pt x="4424" y="2162"/>
                  </a:lnTo>
                  <a:lnTo>
                    <a:pt x="4436" y="2171"/>
                  </a:lnTo>
                  <a:lnTo>
                    <a:pt x="4427" y="2186"/>
                  </a:lnTo>
                  <a:lnTo>
                    <a:pt x="4417" y="2200"/>
                  </a:lnTo>
                  <a:lnTo>
                    <a:pt x="4405" y="2213"/>
                  </a:lnTo>
                  <a:lnTo>
                    <a:pt x="4392" y="2226"/>
                  </a:lnTo>
                  <a:lnTo>
                    <a:pt x="4378" y="2238"/>
                  </a:lnTo>
                  <a:lnTo>
                    <a:pt x="4362" y="2249"/>
                  </a:lnTo>
                  <a:lnTo>
                    <a:pt x="4345" y="2259"/>
                  </a:lnTo>
                  <a:lnTo>
                    <a:pt x="4329" y="2269"/>
                  </a:lnTo>
                  <a:lnTo>
                    <a:pt x="4294" y="2286"/>
                  </a:lnTo>
                  <a:lnTo>
                    <a:pt x="4259" y="2300"/>
                  </a:lnTo>
                  <a:lnTo>
                    <a:pt x="4227" y="2314"/>
                  </a:lnTo>
                  <a:lnTo>
                    <a:pt x="4197" y="2324"/>
                  </a:lnTo>
                  <a:lnTo>
                    <a:pt x="4182" y="2330"/>
                  </a:lnTo>
                  <a:lnTo>
                    <a:pt x="4170" y="2335"/>
                  </a:lnTo>
                  <a:lnTo>
                    <a:pt x="4159" y="2341"/>
                  </a:lnTo>
                  <a:lnTo>
                    <a:pt x="4150" y="2346"/>
                  </a:lnTo>
                  <a:lnTo>
                    <a:pt x="4142" y="2352"/>
                  </a:lnTo>
                  <a:lnTo>
                    <a:pt x="4136" y="2357"/>
                  </a:lnTo>
                  <a:lnTo>
                    <a:pt x="4131" y="2361"/>
                  </a:lnTo>
                  <a:lnTo>
                    <a:pt x="4128" y="2366"/>
                  </a:lnTo>
                  <a:lnTo>
                    <a:pt x="4123" y="2373"/>
                  </a:lnTo>
                  <a:lnTo>
                    <a:pt x="4121" y="2380"/>
                  </a:lnTo>
                  <a:lnTo>
                    <a:pt x="4121" y="2383"/>
                  </a:lnTo>
                  <a:lnTo>
                    <a:pt x="4121" y="2384"/>
                  </a:lnTo>
                  <a:lnTo>
                    <a:pt x="4120" y="2388"/>
                  </a:lnTo>
                  <a:lnTo>
                    <a:pt x="4115" y="2395"/>
                  </a:lnTo>
                  <a:lnTo>
                    <a:pt x="4110" y="2401"/>
                  </a:lnTo>
                  <a:lnTo>
                    <a:pt x="4105" y="2406"/>
                  </a:lnTo>
                  <a:lnTo>
                    <a:pt x="4097" y="2413"/>
                  </a:lnTo>
                  <a:lnTo>
                    <a:pt x="4089" y="2419"/>
                  </a:lnTo>
                  <a:lnTo>
                    <a:pt x="4079" y="2426"/>
                  </a:lnTo>
                  <a:lnTo>
                    <a:pt x="4067" y="2431"/>
                  </a:lnTo>
                  <a:lnTo>
                    <a:pt x="4054" y="2437"/>
                  </a:lnTo>
                  <a:lnTo>
                    <a:pt x="4039" y="2442"/>
                  </a:lnTo>
                  <a:lnTo>
                    <a:pt x="4021" y="2446"/>
                  </a:lnTo>
                  <a:lnTo>
                    <a:pt x="4000" y="2450"/>
                  </a:lnTo>
                  <a:lnTo>
                    <a:pt x="3979" y="2452"/>
                  </a:lnTo>
                  <a:lnTo>
                    <a:pt x="3955" y="2453"/>
                  </a:lnTo>
                  <a:lnTo>
                    <a:pt x="3931" y="2453"/>
                  </a:lnTo>
                  <a:lnTo>
                    <a:pt x="3909" y="2455"/>
                  </a:lnTo>
                  <a:lnTo>
                    <a:pt x="3891" y="2457"/>
                  </a:lnTo>
                  <a:lnTo>
                    <a:pt x="3874" y="2462"/>
                  </a:lnTo>
                  <a:lnTo>
                    <a:pt x="3860" y="2466"/>
                  </a:lnTo>
                  <a:lnTo>
                    <a:pt x="3847" y="2471"/>
                  </a:lnTo>
                  <a:lnTo>
                    <a:pt x="3836" y="2478"/>
                  </a:lnTo>
                  <a:lnTo>
                    <a:pt x="3825" y="2486"/>
                  </a:lnTo>
                  <a:lnTo>
                    <a:pt x="3814" y="2493"/>
                  </a:lnTo>
                  <a:lnTo>
                    <a:pt x="3806" y="2503"/>
                  </a:lnTo>
                  <a:lnTo>
                    <a:pt x="3796" y="2513"/>
                  </a:lnTo>
                  <a:lnTo>
                    <a:pt x="3785" y="2524"/>
                  </a:lnTo>
                  <a:lnTo>
                    <a:pt x="3763" y="2548"/>
                  </a:lnTo>
                  <a:lnTo>
                    <a:pt x="3735" y="2574"/>
                  </a:lnTo>
                  <a:lnTo>
                    <a:pt x="3677" y="2623"/>
                  </a:lnTo>
                  <a:lnTo>
                    <a:pt x="3630" y="2660"/>
                  </a:lnTo>
                  <a:lnTo>
                    <a:pt x="3613" y="2676"/>
                  </a:lnTo>
                  <a:lnTo>
                    <a:pt x="3599" y="2690"/>
                  </a:lnTo>
                  <a:lnTo>
                    <a:pt x="3593" y="2697"/>
                  </a:lnTo>
                  <a:lnTo>
                    <a:pt x="3589" y="2704"/>
                  </a:lnTo>
                  <a:lnTo>
                    <a:pt x="3586" y="2711"/>
                  </a:lnTo>
                  <a:lnTo>
                    <a:pt x="3584" y="2718"/>
                  </a:lnTo>
                  <a:lnTo>
                    <a:pt x="3584" y="2722"/>
                  </a:lnTo>
                  <a:lnTo>
                    <a:pt x="3585" y="2726"/>
                  </a:lnTo>
                  <a:lnTo>
                    <a:pt x="3586" y="2730"/>
                  </a:lnTo>
                  <a:lnTo>
                    <a:pt x="3589" y="2735"/>
                  </a:lnTo>
                  <a:lnTo>
                    <a:pt x="3598" y="2745"/>
                  </a:lnTo>
                  <a:lnTo>
                    <a:pt x="3610" y="2754"/>
                  </a:lnTo>
                  <a:lnTo>
                    <a:pt x="3624" y="2765"/>
                  </a:lnTo>
                  <a:lnTo>
                    <a:pt x="3640" y="2776"/>
                  </a:lnTo>
                  <a:lnTo>
                    <a:pt x="3659" y="2788"/>
                  </a:lnTo>
                  <a:lnTo>
                    <a:pt x="3678" y="2799"/>
                  </a:lnTo>
                  <a:lnTo>
                    <a:pt x="3719" y="2822"/>
                  </a:lnTo>
                  <a:lnTo>
                    <a:pt x="3758" y="2841"/>
                  </a:lnTo>
                  <a:lnTo>
                    <a:pt x="3793" y="2858"/>
                  </a:lnTo>
                  <a:lnTo>
                    <a:pt x="3819" y="2870"/>
                  </a:lnTo>
                  <a:lnTo>
                    <a:pt x="3827" y="2874"/>
                  </a:lnTo>
                  <a:lnTo>
                    <a:pt x="3836" y="2881"/>
                  </a:lnTo>
                  <a:lnTo>
                    <a:pt x="3844" y="2887"/>
                  </a:lnTo>
                  <a:lnTo>
                    <a:pt x="3851" y="2896"/>
                  </a:lnTo>
                  <a:lnTo>
                    <a:pt x="3858" y="2904"/>
                  </a:lnTo>
                  <a:lnTo>
                    <a:pt x="3863" y="2913"/>
                  </a:lnTo>
                  <a:lnTo>
                    <a:pt x="3868" y="2922"/>
                  </a:lnTo>
                  <a:lnTo>
                    <a:pt x="3872" y="2931"/>
                  </a:lnTo>
                  <a:lnTo>
                    <a:pt x="3883" y="2962"/>
                  </a:lnTo>
                  <a:lnTo>
                    <a:pt x="3886" y="2975"/>
                  </a:lnTo>
                  <a:lnTo>
                    <a:pt x="3947" y="3006"/>
                  </a:lnTo>
                  <a:lnTo>
                    <a:pt x="3942" y="3014"/>
                  </a:lnTo>
                  <a:lnTo>
                    <a:pt x="3932" y="3032"/>
                  </a:lnTo>
                  <a:lnTo>
                    <a:pt x="3930" y="3037"/>
                  </a:lnTo>
                  <a:lnTo>
                    <a:pt x="3929" y="3042"/>
                  </a:lnTo>
                  <a:lnTo>
                    <a:pt x="3928" y="3046"/>
                  </a:lnTo>
                  <a:lnTo>
                    <a:pt x="3928" y="3050"/>
                  </a:lnTo>
                  <a:lnTo>
                    <a:pt x="3929" y="3054"/>
                  </a:lnTo>
                  <a:lnTo>
                    <a:pt x="3931" y="3057"/>
                  </a:lnTo>
                  <a:lnTo>
                    <a:pt x="3934" y="3058"/>
                  </a:lnTo>
                  <a:lnTo>
                    <a:pt x="3939" y="3059"/>
                  </a:lnTo>
                  <a:lnTo>
                    <a:pt x="3945" y="3059"/>
                  </a:lnTo>
                  <a:lnTo>
                    <a:pt x="3949" y="3060"/>
                  </a:lnTo>
                  <a:lnTo>
                    <a:pt x="3954" y="3062"/>
                  </a:lnTo>
                  <a:lnTo>
                    <a:pt x="3958" y="3066"/>
                  </a:lnTo>
                  <a:lnTo>
                    <a:pt x="3961" y="3069"/>
                  </a:lnTo>
                  <a:lnTo>
                    <a:pt x="3963" y="3072"/>
                  </a:lnTo>
                  <a:lnTo>
                    <a:pt x="3967" y="3076"/>
                  </a:lnTo>
                  <a:lnTo>
                    <a:pt x="3968" y="3082"/>
                  </a:lnTo>
                  <a:lnTo>
                    <a:pt x="3970" y="3092"/>
                  </a:lnTo>
                  <a:lnTo>
                    <a:pt x="3969" y="3104"/>
                  </a:lnTo>
                  <a:lnTo>
                    <a:pt x="3967" y="3116"/>
                  </a:lnTo>
                  <a:lnTo>
                    <a:pt x="3962" y="3126"/>
                  </a:lnTo>
                  <a:lnTo>
                    <a:pt x="3959" y="3132"/>
                  </a:lnTo>
                  <a:lnTo>
                    <a:pt x="3956" y="3137"/>
                  </a:lnTo>
                  <a:lnTo>
                    <a:pt x="3951" y="3142"/>
                  </a:lnTo>
                  <a:lnTo>
                    <a:pt x="3946" y="3146"/>
                  </a:lnTo>
                  <a:lnTo>
                    <a:pt x="3935" y="3154"/>
                  </a:lnTo>
                  <a:lnTo>
                    <a:pt x="3922" y="3161"/>
                  </a:lnTo>
                  <a:lnTo>
                    <a:pt x="3889" y="3175"/>
                  </a:lnTo>
                  <a:lnTo>
                    <a:pt x="3848" y="3195"/>
                  </a:lnTo>
                  <a:lnTo>
                    <a:pt x="3807" y="3215"/>
                  </a:lnTo>
                  <a:lnTo>
                    <a:pt x="3773" y="3229"/>
                  </a:lnTo>
                  <a:lnTo>
                    <a:pt x="3750" y="3237"/>
                  </a:lnTo>
                  <a:lnTo>
                    <a:pt x="3743" y="3241"/>
                  </a:lnTo>
                  <a:lnTo>
                    <a:pt x="3704" y="3323"/>
                  </a:lnTo>
                  <a:lnTo>
                    <a:pt x="3735" y="3407"/>
                  </a:lnTo>
                  <a:lnTo>
                    <a:pt x="3735" y="3424"/>
                  </a:lnTo>
                  <a:lnTo>
                    <a:pt x="3736" y="3462"/>
                  </a:lnTo>
                  <a:lnTo>
                    <a:pt x="3737" y="3486"/>
                  </a:lnTo>
                  <a:lnTo>
                    <a:pt x="3738" y="3510"/>
                  </a:lnTo>
                  <a:lnTo>
                    <a:pt x="3740" y="3531"/>
                  </a:lnTo>
                  <a:lnTo>
                    <a:pt x="3743" y="3551"/>
                  </a:lnTo>
                  <a:lnTo>
                    <a:pt x="3744" y="3560"/>
                  </a:lnTo>
                  <a:lnTo>
                    <a:pt x="3743" y="3566"/>
                  </a:lnTo>
                  <a:lnTo>
                    <a:pt x="3741" y="3574"/>
                  </a:lnTo>
                  <a:lnTo>
                    <a:pt x="3739" y="3580"/>
                  </a:lnTo>
                  <a:lnTo>
                    <a:pt x="3736" y="3586"/>
                  </a:lnTo>
                  <a:lnTo>
                    <a:pt x="3732" y="3591"/>
                  </a:lnTo>
                  <a:lnTo>
                    <a:pt x="3726" y="3597"/>
                  </a:lnTo>
                  <a:lnTo>
                    <a:pt x="3721" y="3601"/>
                  </a:lnTo>
                  <a:lnTo>
                    <a:pt x="3708" y="3610"/>
                  </a:lnTo>
                  <a:lnTo>
                    <a:pt x="3692" y="3618"/>
                  </a:lnTo>
                  <a:lnTo>
                    <a:pt x="3676" y="3626"/>
                  </a:lnTo>
                  <a:lnTo>
                    <a:pt x="3660" y="3635"/>
                  </a:lnTo>
                  <a:lnTo>
                    <a:pt x="3650" y="3638"/>
                  </a:lnTo>
                  <a:lnTo>
                    <a:pt x="3641" y="3640"/>
                  </a:lnTo>
                  <a:lnTo>
                    <a:pt x="3632" y="3641"/>
                  </a:lnTo>
                  <a:lnTo>
                    <a:pt x="3623" y="3641"/>
                  </a:lnTo>
                  <a:lnTo>
                    <a:pt x="3613" y="3639"/>
                  </a:lnTo>
                  <a:lnTo>
                    <a:pt x="3603" y="3637"/>
                  </a:lnTo>
                  <a:lnTo>
                    <a:pt x="3595" y="3634"/>
                  </a:lnTo>
                  <a:lnTo>
                    <a:pt x="3586" y="3629"/>
                  </a:lnTo>
                  <a:lnTo>
                    <a:pt x="3577" y="3625"/>
                  </a:lnTo>
                  <a:lnTo>
                    <a:pt x="3569" y="3618"/>
                  </a:lnTo>
                  <a:lnTo>
                    <a:pt x="3563" y="3613"/>
                  </a:lnTo>
                  <a:lnTo>
                    <a:pt x="3558" y="3605"/>
                  </a:lnTo>
                  <a:lnTo>
                    <a:pt x="3552" y="3598"/>
                  </a:lnTo>
                  <a:lnTo>
                    <a:pt x="3549" y="3590"/>
                  </a:lnTo>
                  <a:lnTo>
                    <a:pt x="3547" y="3582"/>
                  </a:lnTo>
                  <a:lnTo>
                    <a:pt x="3546" y="3574"/>
                  </a:lnTo>
                  <a:lnTo>
                    <a:pt x="3546" y="3565"/>
                  </a:lnTo>
                  <a:lnTo>
                    <a:pt x="3543" y="3559"/>
                  </a:lnTo>
                  <a:lnTo>
                    <a:pt x="3540" y="3551"/>
                  </a:lnTo>
                  <a:lnTo>
                    <a:pt x="3536" y="3545"/>
                  </a:lnTo>
                  <a:lnTo>
                    <a:pt x="3530" y="3539"/>
                  </a:lnTo>
                  <a:lnTo>
                    <a:pt x="3524" y="3535"/>
                  </a:lnTo>
                  <a:lnTo>
                    <a:pt x="3516" y="3530"/>
                  </a:lnTo>
                  <a:lnTo>
                    <a:pt x="3506" y="3526"/>
                  </a:lnTo>
                  <a:lnTo>
                    <a:pt x="3497" y="3523"/>
                  </a:lnTo>
                  <a:lnTo>
                    <a:pt x="3486" y="3520"/>
                  </a:lnTo>
                  <a:lnTo>
                    <a:pt x="3473" y="3518"/>
                  </a:lnTo>
                  <a:lnTo>
                    <a:pt x="3460" y="3516"/>
                  </a:lnTo>
                  <a:lnTo>
                    <a:pt x="3429" y="3514"/>
                  </a:lnTo>
                  <a:lnTo>
                    <a:pt x="3394" y="3513"/>
                  </a:lnTo>
                  <a:lnTo>
                    <a:pt x="3377" y="3514"/>
                  </a:lnTo>
                  <a:lnTo>
                    <a:pt x="3362" y="3515"/>
                  </a:lnTo>
                  <a:lnTo>
                    <a:pt x="3350" y="3516"/>
                  </a:lnTo>
                  <a:lnTo>
                    <a:pt x="3339" y="3519"/>
                  </a:lnTo>
                  <a:lnTo>
                    <a:pt x="3329" y="3522"/>
                  </a:lnTo>
                  <a:lnTo>
                    <a:pt x="3322" y="3525"/>
                  </a:lnTo>
                  <a:lnTo>
                    <a:pt x="3316" y="3528"/>
                  </a:lnTo>
                  <a:lnTo>
                    <a:pt x="3312" y="3532"/>
                  </a:lnTo>
                  <a:lnTo>
                    <a:pt x="3308" y="3536"/>
                  </a:lnTo>
                  <a:lnTo>
                    <a:pt x="3306" y="3539"/>
                  </a:lnTo>
                  <a:lnTo>
                    <a:pt x="3305" y="3542"/>
                  </a:lnTo>
                  <a:lnTo>
                    <a:pt x="3304" y="3545"/>
                  </a:lnTo>
                  <a:lnTo>
                    <a:pt x="3303" y="3550"/>
                  </a:lnTo>
                  <a:lnTo>
                    <a:pt x="3303" y="3551"/>
                  </a:lnTo>
                  <a:lnTo>
                    <a:pt x="3304" y="3554"/>
                  </a:lnTo>
                  <a:lnTo>
                    <a:pt x="3305" y="3562"/>
                  </a:lnTo>
                  <a:lnTo>
                    <a:pt x="3306" y="3575"/>
                  </a:lnTo>
                  <a:lnTo>
                    <a:pt x="3305" y="3590"/>
                  </a:lnTo>
                  <a:lnTo>
                    <a:pt x="3304" y="3598"/>
                  </a:lnTo>
                  <a:lnTo>
                    <a:pt x="3303" y="3606"/>
                  </a:lnTo>
                  <a:lnTo>
                    <a:pt x="3301" y="3615"/>
                  </a:lnTo>
                  <a:lnTo>
                    <a:pt x="3297" y="3625"/>
                  </a:lnTo>
                  <a:lnTo>
                    <a:pt x="3293" y="3634"/>
                  </a:lnTo>
                  <a:lnTo>
                    <a:pt x="3288" y="3641"/>
                  </a:lnTo>
                  <a:lnTo>
                    <a:pt x="3281" y="3650"/>
                  </a:lnTo>
                  <a:lnTo>
                    <a:pt x="3273" y="3656"/>
                  </a:lnTo>
                  <a:lnTo>
                    <a:pt x="3265" y="3663"/>
                  </a:lnTo>
                  <a:lnTo>
                    <a:pt x="3255" y="3668"/>
                  </a:lnTo>
                  <a:lnTo>
                    <a:pt x="3246" y="3672"/>
                  </a:lnTo>
                  <a:lnTo>
                    <a:pt x="3236" y="3675"/>
                  </a:lnTo>
                  <a:lnTo>
                    <a:pt x="3228" y="3676"/>
                  </a:lnTo>
                  <a:lnTo>
                    <a:pt x="3218" y="3676"/>
                  </a:lnTo>
                  <a:lnTo>
                    <a:pt x="3208" y="3676"/>
                  </a:lnTo>
                  <a:lnTo>
                    <a:pt x="3199" y="3674"/>
                  </a:lnTo>
                  <a:lnTo>
                    <a:pt x="3190" y="3672"/>
                  </a:lnTo>
                  <a:lnTo>
                    <a:pt x="3181" y="3668"/>
                  </a:lnTo>
                  <a:lnTo>
                    <a:pt x="3172" y="3664"/>
                  </a:lnTo>
                  <a:lnTo>
                    <a:pt x="3165" y="3659"/>
                  </a:lnTo>
                  <a:lnTo>
                    <a:pt x="3157" y="3653"/>
                  </a:lnTo>
                  <a:lnTo>
                    <a:pt x="3149" y="3648"/>
                  </a:lnTo>
                  <a:lnTo>
                    <a:pt x="3143" y="3641"/>
                  </a:lnTo>
                  <a:lnTo>
                    <a:pt x="3136" y="3635"/>
                  </a:lnTo>
                  <a:lnTo>
                    <a:pt x="3124" y="3618"/>
                  </a:lnTo>
                  <a:lnTo>
                    <a:pt x="3111" y="3600"/>
                  </a:lnTo>
                  <a:lnTo>
                    <a:pt x="3098" y="3578"/>
                  </a:lnTo>
                  <a:lnTo>
                    <a:pt x="3085" y="3555"/>
                  </a:lnTo>
                  <a:lnTo>
                    <a:pt x="3071" y="3531"/>
                  </a:lnTo>
                  <a:lnTo>
                    <a:pt x="3059" y="3507"/>
                  </a:lnTo>
                  <a:lnTo>
                    <a:pt x="3048" y="3483"/>
                  </a:lnTo>
                  <a:lnTo>
                    <a:pt x="3038" y="3461"/>
                  </a:lnTo>
                  <a:lnTo>
                    <a:pt x="3035" y="3450"/>
                  </a:lnTo>
                  <a:lnTo>
                    <a:pt x="3033" y="3441"/>
                  </a:lnTo>
                  <a:lnTo>
                    <a:pt x="3032" y="3434"/>
                  </a:lnTo>
                  <a:lnTo>
                    <a:pt x="3033" y="3429"/>
                  </a:lnTo>
                  <a:lnTo>
                    <a:pt x="3035" y="3425"/>
                  </a:lnTo>
                  <a:lnTo>
                    <a:pt x="3037" y="3421"/>
                  </a:lnTo>
                  <a:lnTo>
                    <a:pt x="3042" y="3420"/>
                  </a:lnTo>
                  <a:lnTo>
                    <a:pt x="3046" y="3419"/>
                  </a:lnTo>
                  <a:lnTo>
                    <a:pt x="3057" y="3420"/>
                  </a:lnTo>
                  <a:lnTo>
                    <a:pt x="3070" y="3422"/>
                  </a:lnTo>
                  <a:lnTo>
                    <a:pt x="3084" y="3427"/>
                  </a:lnTo>
                  <a:lnTo>
                    <a:pt x="3099" y="3430"/>
                  </a:lnTo>
                  <a:lnTo>
                    <a:pt x="3112" y="3432"/>
                  </a:lnTo>
                  <a:lnTo>
                    <a:pt x="3125" y="3436"/>
                  </a:lnTo>
                  <a:lnTo>
                    <a:pt x="3131" y="3437"/>
                  </a:lnTo>
                  <a:lnTo>
                    <a:pt x="3137" y="3437"/>
                  </a:lnTo>
                  <a:lnTo>
                    <a:pt x="3142" y="3437"/>
                  </a:lnTo>
                  <a:lnTo>
                    <a:pt x="3147" y="3437"/>
                  </a:lnTo>
                  <a:lnTo>
                    <a:pt x="3152" y="3434"/>
                  </a:lnTo>
                  <a:lnTo>
                    <a:pt x="3156" y="3432"/>
                  </a:lnTo>
                  <a:lnTo>
                    <a:pt x="3159" y="3429"/>
                  </a:lnTo>
                  <a:lnTo>
                    <a:pt x="3161" y="3425"/>
                  </a:lnTo>
                  <a:lnTo>
                    <a:pt x="3164" y="3418"/>
                  </a:lnTo>
                  <a:lnTo>
                    <a:pt x="3166" y="3412"/>
                  </a:lnTo>
                  <a:lnTo>
                    <a:pt x="3167" y="3403"/>
                  </a:lnTo>
                  <a:lnTo>
                    <a:pt x="3167" y="3392"/>
                  </a:lnTo>
                  <a:lnTo>
                    <a:pt x="3166" y="3381"/>
                  </a:lnTo>
                  <a:lnTo>
                    <a:pt x="3164" y="3371"/>
                  </a:lnTo>
                  <a:lnTo>
                    <a:pt x="3159" y="3363"/>
                  </a:lnTo>
                  <a:lnTo>
                    <a:pt x="3154" y="3356"/>
                  </a:lnTo>
                  <a:lnTo>
                    <a:pt x="3147" y="3350"/>
                  </a:lnTo>
                  <a:lnTo>
                    <a:pt x="3141" y="3344"/>
                  </a:lnTo>
                  <a:lnTo>
                    <a:pt x="3133" y="3339"/>
                  </a:lnTo>
                  <a:lnTo>
                    <a:pt x="3125" y="3335"/>
                  </a:lnTo>
                  <a:lnTo>
                    <a:pt x="3110" y="3329"/>
                  </a:lnTo>
                  <a:lnTo>
                    <a:pt x="3097" y="3326"/>
                  </a:lnTo>
                  <a:lnTo>
                    <a:pt x="3087" y="3325"/>
                  </a:lnTo>
                  <a:lnTo>
                    <a:pt x="3084" y="3323"/>
                  </a:lnTo>
                  <a:lnTo>
                    <a:pt x="3103" y="3328"/>
                  </a:lnTo>
                  <a:lnTo>
                    <a:pt x="3145" y="3334"/>
                  </a:lnTo>
                  <a:lnTo>
                    <a:pt x="3157" y="3335"/>
                  </a:lnTo>
                  <a:lnTo>
                    <a:pt x="3168" y="3335"/>
                  </a:lnTo>
                  <a:lnTo>
                    <a:pt x="3179" y="3334"/>
                  </a:lnTo>
                  <a:lnTo>
                    <a:pt x="3190" y="3333"/>
                  </a:lnTo>
                  <a:lnTo>
                    <a:pt x="3197" y="3331"/>
                  </a:lnTo>
                  <a:lnTo>
                    <a:pt x="3205" y="3328"/>
                  </a:lnTo>
                  <a:lnTo>
                    <a:pt x="3207" y="3326"/>
                  </a:lnTo>
                  <a:lnTo>
                    <a:pt x="3209" y="3322"/>
                  </a:lnTo>
                  <a:lnTo>
                    <a:pt x="3211" y="3319"/>
                  </a:lnTo>
                  <a:lnTo>
                    <a:pt x="3213" y="3316"/>
                  </a:lnTo>
                  <a:lnTo>
                    <a:pt x="3214" y="3309"/>
                  </a:lnTo>
                  <a:lnTo>
                    <a:pt x="3214" y="3304"/>
                  </a:lnTo>
                  <a:lnTo>
                    <a:pt x="3213" y="3298"/>
                  </a:lnTo>
                  <a:lnTo>
                    <a:pt x="3211" y="3293"/>
                  </a:lnTo>
                  <a:lnTo>
                    <a:pt x="3209" y="3289"/>
                  </a:lnTo>
                  <a:lnTo>
                    <a:pt x="3206" y="3285"/>
                  </a:lnTo>
                  <a:lnTo>
                    <a:pt x="3203" y="3282"/>
                  </a:lnTo>
                  <a:lnTo>
                    <a:pt x="3201" y="3279"/>
                  </a:lnTo>
                  <a:lnTo>
                    <a:pt x="3187" y="3272"/>
                  </a:lnTo>
                  <a:lnTo>
                    <a:pt x="3182" y="3271"/>
                  </a:lnTo>
                  <a:lnTo>
                    <a:pt x="3113" y="3233"/>
                  </a:lnTo>
                  <a:lnTo>
                    <a:pt x="2977" y="3218"/>
                  </a:lnTo>
                  <a:lnTo>
                    <a:pt x="2932" y="3187"/>
                  </a:lnTo>
                  <a:lnTo>
                    <a:pt x="2923" y="3179"/>
                  </a:lnTo>
                  <a:lnTo>
                    <a:pt x="2899" y="3158"/>
                  </a:lnTo>
                  <a:lnTo>
                    <a:pt x="2883" y="3146"/>
                  </a:lnTo>
                  <a:lnTo>
                    <a:pt x="2865" y="3133"/>
                  </a:lnTo>
                  <a:lnTo>
                    <a:pt x="2846" y="3121"/>
                  </a:lnTo>
                  <a:lnTo>
                    <a:pt x="2826" y="3111"/>
                  </a:lnTo>
                  <a:lnTo>
                    <a:pt x="2822" y="3110"/>
                  </a:lnTo>
                  <a:lnTo>
                    <a:pt x="2817" y="3109"/>
                  </a:lnTo>
                  <a:lnTo>
                    <a:pt x="2813" y="3109"/>
                  </a:lnTo>
                  <a:lnTo>
                    <a:pt x="2810" y="3109"/>
                  </a:lnTo>
                  <a:lnTo>
                    <a:pt x="2807" y="3110"/>
                  </a:lnTo>
                  <a:lnTo>
                    <a:pt x="2803" y="3112"/>
                  </a:lnTo>
                  <a:lnTo>
                    <a:pt x="2801" y="3115"/>
                  </a:lnTo>
                  <a:lnTo>
                    <a:pt x="2799" y="3118"/>
                  </a:lnTo>
                  <a:lnTo>
                    <a:pt x="2796" y="3124"/>
                  </a:lnTo>
                  <a:lnTo>
                    <a:pt x="2794" y="3133"/>
                  </a:lnTo>
                  <a:lnTo>
                    <a:pt x="2791" y="3143"/>
                  </a:lnTo>
                  <a:lnTo>
                    <a:pt x="2791" y="3153"/>
                  </a:lnTo>
                  <a:lnTo>
                    <a:pt x="2791" y="3173"/>
                  </a:lnTo>
                  <a:lnTo>
                    <a:pt x="2794" y="3192"/>
                  </a:lnTo>
                  <a:lnTo>
                    <a:pt x="2795" y="3205"/>
                  </a:lnTo>
                  <a:lnTo>
                    <a:pt x="2796" y="3210"/>
                  </a:lnTo>
                  <a:lnTo>
                    <a:pt x="2787" y="3218"/>
                  </a:lnTo>
                  <a:lnTo>
                    <a:pt x="2764" y="3235"/>
                  </a:lnTo>
                  <a:lnTo>
                    <a:pt x="2750" y="3244"/>
                  </a:lnTo>
                  <a:lnTo>
                    <a:pt x="2735" y="3252"/>
                  </a:lnTo>
                  <a:lnTo>
                    <a:pt x="2727" y="3254"/>
                  </a:lnTo>
                  <a:lnTo>
                    <a:pt x="2720" y="3256"/>
                  </a:lnTo>
                  <a:lnTo>
                    <a:pt x="2712" y="3256"/>
                  </a:lnTo>
                  <a:lnTo>
                    <a:pt x="2705" y="3256"/>
                  </a:lnTo>
                  <a:lnTo>
                    <a:pt x="2702" y="3256"/>
                  </a:lnTo>
                  <a:lnTo>
                    <a:pt x="2699" y="3257"/>
                  </a:lnTo>
                  <a:lnTo>
                    <a:pt x="2696" y="3260"/>
                  </a:lnTo>
                  <a:lnTo>
                    <a:pt x="2693" y="3265"/>
                  </a:lnTo>
                  <a:lnTo>
                    <a:pt x="2688" y="3277"/>
                  </a:lnTo>
                  <a:lnTo>
                    <a:pt x="2685" y="3293"/>
                  </a:lnTo>
                  <a:lnTo>
                    <a:pt x="2681" y="3311"/>
                  </a:lnTo>
                  <a:lnTo>
                    <a:pt x="2679" y="3333"/>
                  </a:lnTo>
                  <a:lnTo>
                    <a:pt x="2677" y="3357"/>
                  </a:lnTo>
                  <a:lnTo>
                    <a:pt x="2676" y="3381"/>
                  </a:lnTo>
                  <a:lnTo>
                    <a:pt x="2674" y="3430"/>
                  </a:lnTo>
                  <a:lnTo>
                    <a:pt x="2674" y="3471"/>
                  </a:lnTo>
                  <a:lnTo>
                    <a:pt x="2675" y="3502"/>
                  </a:lnTo>
                  <a:lnTo>
                    <a:pt x="2675" y="3513"/>
                  </a:lnTo>
                  <a:lnTo>
                    <a:pt x="2676" y="3516"/>
                  </a:lnTo>
                  <a:lnTo>
                    <a:pt x="2678" y="3526"/>
                  </a:lnTo>
                  <a:lnTo>
                    <a:pt x="2681" y="3540"/>
                  </a:lnTo>
                  <a:lnTo>
                    <a:pt x="2683" y="3559"/>
                  </a:lnTo>
                  <a:lnTo>
                    <a:pt x="2681" y="3568"/>
                  </a:lnTo>
                  <a:lnTo>
                    <a:pt x="2680" y="3579"/>
                  </a:lnTo>
                  <a:lnTo>
                    <a:pt x="2678" y="3591"/>
                  </a:lnTo>
                  <a:lnTo>
                    <a:pt x="2675" y="3602"/>
                  </a:lnTo>
                  <a:lnTo>
                    <a:pt x="2669" y="3614"/>
                  </a:lnTo>
                  <a:lnTo>
                    <a:pt x="2663" y="3626"/>
                  </a:lnTo>
                  <a:lnTo>
                    <a:pt x="2655" y="3638"/>
                  </a:lnTo>
                  <a:lnTo>
                    <a:pt x="2644" y="3649"/>
                  </a:lnTo>
                  <a:lnTo>
                    <a:pt x="2634" y="3661"/>
                  </a:lnTo>
                  <a:lnTo>
                    <a:pt x="2624" y="3672"/>
                  </a:lnTo>
                  <a:lnTo>
                    <a:pt x="2615" y="3683"/>
                  </a:lnTo>
                  <a:lnTo>
                    <a:pt x="2607" y="3692"/>
                  </a:lnTo>
                  <a:lnTo>
                    <a:pt x="2601" y="3703"/>
                  </a:lnTo>
                  <a:lnTo>
                    <a:pt x="2594" y="3713"/>
                  </a:lnTo>
                  <a:lnTo>
                    <a:pt x="2590" y="3723"/>
                  </a:lnTo>
                  <a:lnTo>
                    <a:pt x="2586" y="3734"/>
                  </a:lnTo>
                  <a:lnTo>
                    <a:pt x="2582" y="3744"/>
                  </a:lnTo>
                  <a:lnTo>
                    <a:pt x="2580" y="3754"/>
                  </a:lnTo>
                  <a:lnTo>
                    <a:pt x="2579" y="3765"/>
                  </a:lnTo>
                  <a:lnTo>
                    <a:pt x="2578" y="3776"/>
                  </a:lnTo>
                  <a:lnTo>
                    <a:pt x="2579" y="3787"/>
                  </a:lnTo>
                  <a:lnTo>
                    <a:pt x="2579" y="3799"/>
                  </a:lnTo>
                  <a:lnTo>
                    <a:pt x="2581" y="3811"/>
                  </a:lnTo>
                  <a:lnTo>
                    <a:pt x="2583" y="3824"/>
                  </a:lnTo>
                  <a:lnTo>
                    <a:pt x="2585" y="3829"/>
                  </a:lnTo>
                  <a:lnTo>
                    <a:pt x="2586" y="3836"/>
                  </a:lnTo>
                  <a:lnTo>
                    <a:pt x="2585" y="3841"/>
                  </a:lnTo>
                  <a:lnTo>
                    <a:pt x="2585" y="3848"/>
                  </a:lnTo>
                  <a:lnTo>
                    <a:pt x="2581" y="3859"/>
                  </a:lnTo>
                  <a:lnTo>
                    <a:pt x="2576" y="3869"/>
                  </a:lnTo>
                  <a:lnTo>
                    <a:pt x="2569" y="3878"/>
                  </a:lnTo>
                  <a:lnTo>
                    <a:pt x="2562" y="3888"/>
                  </a:lnTo>
                  <a:lnTo>
                    <a:pt x="2553" y="3898"/>
                  </a:lnTo>
                  <a:lnTo>
                    <a:pt x="2543" y="3907"/>
                  </a:lnTo>
                  <a:lnTo>
                    <a:pt x="2524" y="3925"/>
                  </a:lnTo>
                  <a:lnTo>
                    <a:pt x="2506" y="3945"/>
                  </a:lnTo>
                  <a:lnTo>
                    <a:pt x="2499" y="3956"/>
                  </a:lnTo>
                  <a:lnTo>
                    <a:pt x="2492" y="3967"/>
                  </a:lnTo>
                  <a:lnTo>
                    <a:pt x="2488" y="3977"/>
                  </a:lnTo>
                  <a:lnTo>
                    <a:pt x="2486" y="3991"/>
                  </a:lnTo>
                  <a:lnTo>
                    <a:pt x="2483" y="4003"/>
                  </a:lnTo>
                  <a:lnTo>
                    <a:pt x="2480" y="4016"/>
                  </a:lnTo>
                  <a:lnTo>
                    <a:pt x="2477" y="4029"/>
                  </a:lnTo>
                  <a:lnTo>
                    <a:pt x="2471" y="4042"/>
                  </a:lnTo>
                  <a:lnTo>
                    <a:pt x="2461" y="4066"/>
                  </a:lnTo>
                  <a:lnTo>
                    <a:pt x="2449" y="4087"/>
                  </a:lnTo>
                  <a:lnTo>
                    <a:pt x="2427" y="4121"/>
                  </a:lnTo>
                  <a:lnTo>
                    <a:pt x="2417" y="4134"/>
                  </a:lnTo>
                  <a:lnTo>
                    <a:pt x="2413" y="4133"/>
                  </a:lnTo>
                  <a:lnTo>
                    <a:pt x="2402" y="4131"/>
                  </a:lnTo>
                  <a:lnTo>
                    <a:pt x="2384" y="4128"/>
                  </a:lnTo>
                  <a:lnTo>
                    <a:pt x="2366" y="4127"/>
                  </a:lnTo>
                  <a:lnTo>
                    <a:pt x="2355" y="4127"/>
                  </a:lnTo>
                  <a:lnTo>
                    <a:pt x="2345" y="4128"/>
                  </a:lnTo>
                  <a:lnTo>
                    <a:pt x="2336" y="4130"/>
                  </a:lnTo>
                  <a:lnTo>
                    <a:pt x="2328" y="4133"/>
                  </a:lnTo>
                  <a:lnTo>
                    <a:pt x="2319" y="4137"/>
                  </a:lnTo>
                  <a:lnTo>
                    <a:pt x="2313" y="4143"/>
                  </a:lnTo>
                  <a:lnTo>
                    <a:pt x="2310" y="4146"/>
                  </a:lnTo>
                  <a:lnTo>
                    <a:pt x="2308" y="4151"/>
                  </a:lnTo>
                  <a:lnTo>
                    <a:pt x="2306" y="4155"/>
                  </a:lnTo>
                  <a:lnTo>
                    <a:pt x="2305" y="4160"/>
                  </a:lnTo>
                  <a:lnTo>
                    <a:pt x="2283" y="4153"/>
                  </a:lnTo>
                  <a:lnTo>
                    <a:pt x="2264" y="4146"/>
                  </a:lnTo>
                  <a:lnTo>
                    <a:pt x="2247" y="4143"/>
                  </a:lnTo>
                  <a:lnTo>
                    <a:pt x="2234" y="4141"/>
                  </a:lnTo>
                  <a:lnTo>
                    <a:pt x="2224" y="4141"/>
                  </a:lnTo>
                  <a:lnTo>
                    <a:pt x="2213" y="4137"/>
                  </a:lnTo>
                  <a:lnTo>
                    <a:pt x="2200" y="4133"/>
                  </a:lnTo>
                  <a:lnTo>
                    <a:pt x="2187" y="4127"/>
                  </a:lnTo>
                  <a:lnTo>
                    <a:pt x="2160" y="4111"/>
                  </a:lnTo>
                  <a:lnTo>
                    <a:pt x="2130" y="4093"/>
                  </a:lnTo>
                  <a:lnTo>
                    <a:pt x="2100" y="4072"/>
                  </a:lnTo>
                  <a:lnTo>
                    <a:pt x="2073" y="4054"/>
                  </a:lnTo>
                  <a:lnTo>
                    <a:pt x="2047" y="4037"/>
                  </a:lnTo>
                  <a:lnTo>
                    <a:pt x="2026" y="4024"/>
                  </a:lnTo>
                  <a:lnTo>
                    <a:pt x="2017" y="4019"/>
                  </a:lnTo>
                  <a:lnTo>
                    <a:pt x="2006" y="4010"/>
                  </a:lnTo>
                  <a:lnTo>
                    <a:pt x="1994" y="3999"/>
                  </a:lnTo>
                  <a:lnTo>
                    <a:pt x="1982" y="3986"/>
                  </a:lnTo>
                  <a:lnTo>
                    <a:pt x="1970" y="3972"/>
                  </a:lnTo>
                  <a:lnTo>
                    <a:pt x="1958" y="3956"/>
                  </a:lnTo>
                  <a:lnTo>
                    <a:pt x="1946" y="3939"/>
                  </a:lnTo>
                  <a:lnTo>
                    <a:pt x="1935" y="3922"/>
                  </a:lnTo>
                  <a:lnTo>
                    <a:pt x="1924" y="3903"/>
                  </a:lnTo>
                  <a:lnTo>
                    <a:pt x="1914" y="3886"/>
                  </a:lnTo>
                  <a:lnTo>
                    <a:pt x="1907" y="3869"/>
                  </a:lnTo>
                  <a:lnTo>
                    <a:pt x="1900" y="3852"/>
                  </a:lnTo>
                  <a:lnTo>
                    <a:pt x="1895" y="3837"/>
                  </a:lnTo>
                  <a:lnTo>
                    <a:pt x="1891" y="3823"/>
                  </a:lnTo>
                  <a:lnTo>
                    <a:pt x="1891" y="3816"/>
                  </a:lnTo>
                  <a:lnTo>
                    <a:pt x="1891" y="3810"/>
                  </a:lnTo>
                  <a:lnTo>
                    <a:pt x="1891" y="3804"/>
                  </a:lnTo>
                  <a:lnTo>
                    <a:pt x="1892" y="3800"/>
                  </a:lnTo>
                  <a:lnTo>
                    <a:pt x="1899" y="3779"/>
                  </a:lnTo>
                  <a:lnTo>
                    <a:pt x="1904" y="3758"/>
                  </a:lnTo>
                  <a:lnTo>
                    <a:pt x="1909" y="3735"/>
                  </a:lnTo>
                  <a:lnTo>
                    <a:pt x="1911" y="3712"/>
                  </a:lnTo>
                  <a:lnTo>
                    <a:pt x="1911" y="3700"/>
                  </a:lnTo>
                  <a:lnTo>
                    <a:pt x="1910" y="3689"/>
                  </a:lnTo>
                  <a:lnTo>
                    <a:pt x="1909" y="3679"/>
                  </a:lnTo>
                  <a:lnTo>
                    <a:pt x="1905" y="3670"/>
                  </a:lnTo>
                  <a:lnTo>
                    <a:pt x="1902" y="3661"/>
                  </a:lnTo>
                  <a:lnTo>
                    <a:pt x="1898" y="3653"/>
                  </a:lnTo>
                  <a:lnTo>
                    <a:pt x="1891" y="3647"/>
                  </a:lnTo>
                  <a:lnTo>
                    <a:pt x="1885" y="3641"/>
                  </a:lnTo>
                  <a:lnTo>
                    <a:pt x="1876" y="3637"/>
                  </a:lnTo>
                  <a:lnTo>
                    <a:pt x="1865" y="3633"/>
                  </a:lnTo>
                  <a:lnTo>
                    <a:pt x="1853" y="3628"/>
                  </a:lnTo>
                  <a:lnTo>
                    <a:pt x="1840" y="3624"/>
                  </a:lnTo>
                  <a:lnTo>
                    <a:pt x="1812" y="3615"/>
                  </a:lnTo>
                  <a:lnTo>
                    <a:pt x="1783" y="3606"/>
                  </a:lnTo>
                  <a:lnTo>
                    <a:pt x="1768" y="3602"/>
                  </a:lnTo>
                  <a:lnTo>
                    <a:pt x="1756" y="3597"/>
                  </a:lnTo>
                  <a:lnTo>
                    <a:pt x="1744" y="3591"/>
                  </a:lnTo>
                  <a:lnTo>
                    <a:pt x="1735" y="3586"/>
                  </a:lnTo>
                  <a:lnTo>
                    <a:pt x="1727" y="3579"/>
                  </a:lnTo>
                  <a:lnTo>
                    <a:pt x="1722" y="3573"/>
                  </a:lnTo>
                  <a:lnTo>
                    <a:pt x="1719" y="3569"/>
                  </a:lnTo>
                  <a:lnTo>
                    <a:pt x="1718" y="3566"/>
                  </a:lnTo>
                  <a:lnTo>
                    <a:pt x="1717" y="3562"/>
                  </a:lnTo>
                  <a:lnTo>
                    <a:pt x="1718" y="3559"/>
                  </a:lnTo>
                  <a:lnTo>
                    <a:pt x="1718" y="3554"/>
                  </a:lnTo>
                  <a:lnTo>
                    <a:pt x="1717" y="3549"/>
                  </a:lnTo>
                  <a:lnTo>
                    <a:pt x="1716" y="3543"/>
                  </a:lnTo>
                  <a:lnTo>
                    <a:pt x="1714" y="3537"/>
                  </a:lnTo>
                  <a:lnTo>
                    <a:pt x="1706" y="3522"/>
                  </a:lnTo>
                  <a:lnTo>
                    <a:pt x="1697" y="3504"/>
                  </a:lnTo>
                  <a:lnTo>
                    <a:pt x="1685" y="3486"/>
                  </a:lnTo>
                  <a:lnTo>
                    <a:pt x="1672" y="3466"/>
                  </a:lnTo>
                  <a:lnTo>
                    <a:pt x="1657" y="3446"/>
                  </a:lnTo>
                  <a:lnTo>
                    <a:pt x="1642" y="3426"/>
                  </a:lnTo>
                  <a:lnTo>
                    <a:pt x="1612" y="3388"/>
                  </a:lnTo>
                  <a:lnTo>
                    <a:pt x="1586" y="3356"/>
                  </a:lnTo>
                  <a:lnTo>
                    <a:pt x="1567" y="3333"/>
                  </a:lnTo>
                  <a:lnTo>
                    <a:pt x="1559" y="3326"/>
                  </a:lnTo>
                  <a:lnTo>
                    <a:pt x="1545" y="3318"/>
                  </a:lnTo>
                  <a:lnTo>
                    <a:pt x="1508" y="3300"/>
                  </a:lnTo>
                  <a:lnTo>
                    <a:pt x="1485" y="3286"/>
                  </a:lnTo>
                  <a:lnTo>
                    <a:pt x="1461" y="3272"/>
                  </a:lnTo>
                  <a:lnTo>
                    <a:pt x="1439" y="3257"/>
                  </a:lnTo>
                  <a:lnTo>
                    <a:pt x="1418" y="3242"/>
                  </a:lnTo>
                  <a:lnTo>
                    <a:pt x="1373" y="3208"/>
                  </a:lnTo>
                  <a:lnTo>
                    <a:pt x="1324" y="3172"/>
                  </a:lnTo>
                  <a:lnTo>
                    <a:pt x="1285" y="3145"/>
                  </a:lnTo>
                  <a:lnTo>
                    <a:pt x="1269" y="3134"/>
                  </a:lnTo>
                  <a:lnTo>
                    <a:pt x="1262" y="3129"/>
                  </a:lnTo>
                  <a:lnTo>
                    <a:pt x="1244" y="3116"/>
                  </a:lnTo>
                  <a:lnTo>
                    <a:pt x="1218" y="3097"/>
                  </a:lnTo>
                  <a:lnTo>
                    <a:pt x="1186" y="3075"/>
                  </a:lnTo>
                  <a:lnTo>
                    <a:pt x="1169" y="3064"/>
                  </a:lnTo>
                  <a:lnTo>
                    <a:pt x="1151" y="3055"/>
                  </a:lnTo>
                  <a:lnTo>
                    <a:pt x="1134" y="3045"/>
                  </a:lnTo>
                  <a:lnTo>
                    <a:pt x="1118" y="3035"/>
                  </a:lnTo>
                  <a:lnTo>
                    <a:pt x="1101" y="3029"/>
                  </a:lnTo>
                  <a:lnTo>
                    <a:pt x="1086" y="3022"/>
                  </a:lnTo>
                  <a:lnTo>
                    <a:pt x="1072" y="3019"/>
                  </a:lnTo>
                  <a:lnTo>
                    <a:pt x="1060" y="3018"/>
                  </a:lnTo>
                  <a:lnTo>
                    <a:pt x="1048" y="3017"/>
                  </a:lnTo>
                  <a:lnTo>
                    <a:pt x="1033" y="3015"/>
                  </a:lnTo>
                  <a:lnTo>
                    <a:pt x="1016" y="3012"/>
                  </a:lnTo>
                  <a:lnTo>
                    <a:pt x="997" y="3009"/>
                  </a:lnTo>
                  <a:lnTo>
                    <a:pt x="954" y="3001"/>
                  </a:lnTo>
                  <a:lnTo>
                    <a:pt x="910" y="2993"/>
                  </a:lnTo>
                  <a:lnTo>
                    <a:pt x="864" y="2983"/>
                  </a:lnTo>
                  <a:lnTo>
                    <a:pt x="820" y="2975"/>
                  </a:lnTo>
                  <a:lnTo>
                    <a:pt x="801" y="2972"/>
                  </a:lnTo>
                  <a:lnTo>
                    <a:pt x="782" y="2970"/>
                  </a:lnTo>
                  <a:lnTo>
                    <a:pt x="766" y="2968"/>
                  </a:lnTo>
                  <a:lnTo>
                    <a:pt x="752" y="2968"/>
                  </a:lnTo>
                  <a:lnTo>
                    <a:pt x="729" y="2969"/>
                  </a:lnTo>
                  <a:lnTo>
                    <a:pt x="696" y="2971"/>
                  </a:lnTo>
                  <a:lnTo>
                    <a:pt x="658" y="2975"/>
                  </a:lnTo>
                  <a:lnTo>
                    <a:pt x="615" y="2980"/>
                  </a:lnTo>
                  <a:lnTo>
                    <a:pt x="606" y="2968"/>
                  </a:lnTo>
                  <a:lnTo>
                    <a:pt x="597" y="2956"/>
                  </a:lnTo>
                  <a:lnTo>
                    <a:pt x="591" y="2943"/>
                  </a:lnTo>
                  <a:lnTo>
                    <a:pt x="584" y="2927"/>
                  </a:lnTo>
                  <a:lnTo>
                    <a:pt x="579" y="2913"/>
                  </a:lnTo>
                  <a:lnTo>
                    <a:pt x="575" y="2897"/>
                  </a:lnTo>
                  <a:lnTo>
                    <a:pt x="570" y="2882"/>
                  </a:lnTo>
                  <a:lnTo>
                    <a:pt x="567" y="2865"/>
                  </a:lnTo>
                  <a:lnTo>
                    <a:pt x="561" y="2833"/>
                  </a:lnTo>
                  <a:lnTo>
                    <a:pt x="558" y="2801"/>
                  </a:lnTo>
                  <a:lnTo>
                    <a:pt x="556" y="2771"/>
                  </a:lnTo>
                  <a:lnTo>
                    <a:pt x="556" y="2743"/>
                  </a:lnTo>
                  <a:lnTo>
                    <a:pt x="556" y="2737"/>
                  </a:lnTo>
                  <a:lnTo>
                    <a:pt x="555" y="2729"/>
                  </a:lnTo>
                  <a:lnTo>
                    <a:pt x="553" y="2722"/>
                  </a:lnTo>
                  <a:lnTo>
                    <a:pt x="551" y="2714"/>
                  </a:lnTo>
                  <a:lnTo>
                    <a:pt x="543" y="2699"/>
                  </a:lnTo>
                  <a:lnTo>
                    <a:pt x="534" y="2682"/>
                  </a:lnTo>
                  <a:lnTo>
                    <a:pt x="524" y="2665"/>
                  </a:lnTo>
                  <a:lnTo>
                    <a:pt x="514" y="2649"/>
                  </a:lnTo>
                  <a:lnTo>
                    <a:pt x="501" y="2632"/>
                  </a:lnTo>
                  <a:lnTo>
                    <a:pt x="489" y="2617"/>
                  </a:lnTo>
                  <a:lnTo>
                    <a:pt x="464" y="2589"/>
                  </a:lnTo>
                  <a:lnTo>
                    <a:pt x="442" y="2566"/>
                  </a:lnTo>
                  <a:lnTo>
                    <a:pt x="427" y="2552"/>
                  </a:lnTo>
                  <a:lnTo>
                    <a:pt x="421" y="2545"/>
                  </a:lnTo>
                  <a:lnTo>
                    <a:pt x="369" y="2390"/>
                  </a:lnTo>
                  <a:lnTo>
                    <a:pt x="362" y="2389"/>
                  </a:lnTo>
                  <a:lnTo>
                    <a:pt x="345" y="2386"/>
                  </a:lnTo>
                  <a:lnTo>
                    <a:pt x="333" y="2383"/>
                  </a:lnTo>
                  <a:lnTo>
                    <a:pt x="320" y="2379"/>
                  </a:lnTo>
                  <a:lnTo>
                    <a:pt x="307" y="2375"/>
                  </a:lnTo>
                  <a:lnTo>
                    <a:pt x="293" y="2368"/>
                  </a:lnTo>
                  <a:lnTo>
                    <a:pt x="280" y="2359"/>
                  </a:lnTo>
                  <a:lnTo>
                    <a:pt x="267" y="2349"/>
                  </a:lnTo>
                  <a:lnTo>
                    <a:pt x="261" y="2344"/>
                  </a:lnTo>
                  <a:lnTo>
                    <a:pt x="256" y="2338"/>
                  </a:lnTo>
                  <a:lnTo>
                    <a:pt x="250" y="2331"/>
                  </a:lnTo>
                  <a:lnTo>
                    <a:pt x="246" y="2323"/>
                  </a:lnTo>
                  <a:lnTo>
                    <a:pt x="242" y="2316"/>
                  </a:lnTo>
                  <a:lnTo>
                    <a:pt x="238" y="2308"/>
                  </a:lnTo>
                  <a:lnTo>
                    <a:pt x="235" y="2298"/>
                  </a:lnTo>
                  <a:lnTo>
                    <a:pt x="233" y="2289"/>
                  </a:lnTo>
                  <a:lnTo>
                    <a:pt x="232" y="2279"/>
                  </a:lnTo>
                  <a:lnTo>
                    <a:pt x="232" y="2268"/>
                  </a:lnTo>
                  <a:lnTo>
                    <a:pt x="232" y="2256"/>
                  </a:lnTo>
                  <a:lnTo>
                    <a:pt x="233" y="2244"/>
                  </a:lnTo>
                  <a:lnTo>
                    <a:pt x="238" y="2219"/>
                  </a:lnTo>
                  <a:lnTo>
                    <a:pt x="244" y="2194"/>
                  </a:lnTo>
                  <a:lnTo>
                    <a:pt x="251" y="2170"/>
                  </a:lnTo>
                  <a:lnTo>
                    <a:pt x="259" y="2147"/>
                  </a:lnTo>
                  <a:lnTo>
                    <a:pt x="275" y="2104"/>
                  </a:lnTo>
                  <a:lnTo>
                    <a:pt x="290" y="2063"/>
                  </a:lnTo>
                  <a:lnTo>
                    <a:pt x="297" y="2045"/>
                  </a:lnTo>
                  <a:lnTo>
                    <a:pt x="301" y="2027"/>
                  </a:lnTo>
                  <a:lnTo>
                    <a:pt x="305" y="2011"/>
                  </a:lnTo>
                  <a:lnTo>
                    <a:pt x="307" y="1997"/>
                  </a:lnTo>
                  <a:lnTo>
                    <a:pt x="306" y="1989"/>
                  </a:lnTo>
                  <a:lnTo>
                    <a:pt x="306" y="1983"/>
                  </a:lnTo>
                  <a:lnTo>
                    <a:pt x="304" y="1977"/>
                  </a:lnTo>
                  <a:lnTo>
                    <a:pt x="301" y="1972"/>
                  </a:lnTo>
                  <a:lnTo>
                    <a:pt x="299" y="1966"/>
                  </a:lnTo>
                  <a:lnTo>
                    <a:pt x="295" y="1961"/>
                  </a:lnTo>
                  <a:lnTo>
                    <a:pt x="290" y="1957"/>
                  </a:lnTo>
                  <a:lnTo>
                    <a:pt x="285" y="1952"/>
                  </a:lnTo>
                  <a:lnTo>
                    <a:pt x="272" y="1945"/>
                  </a:lnTo>
                  <a:lnTo>
                    <a:pt x="256" y="1936"/>
                  </a:lnTo>
                  <a:lnTo>
                    <a:pt x="237" y="1927"/>
                  </a:lnTo>
                  <a:lnTo>
                    <a:pt x="216" y="1917"/>
                  </a:lnTo>
                  <a:lnTo>
                    <a:pt x="172" y="1899"/>
                  </a:lnTo>
                  <a:lnTo>
                    <a:pt x="126" y="1878"/>
                  </a:lnTo>
                  <a:lnTo>
                    <a:pt x="104" y="1867"/>
                  </a:lnTo>
                  <a:lnTo>
                    <a:pt x="84" y="1858"/>
                  </a:lnTo>
                  <a:lnTo>
                    <a:pt x="65" y="1847"/>
                  </a:lnTo>
                  <a:lnTo>
                    <a:pt x="48" y="1837"/>
                  </a:lnTo>
                  <a:lnTo>
                    <a:pt x="34" y="1826"/>
                  </a:lnTo>
                  <a:lnTo>
                    <a:pt x="24" y="1816"/>
                  </a:lnTo>
                  <a:lnTo>
                    <a:pt x="20" y="1811"/>
                  </a:lnTo>
                  <a:lnTo>
                    <a:pt x="17" y="1806"/>
                  </a:lnTo>
                  <a:lnTo>
                    <a:pt x="15" y="1801"/>
                  </a:lnTo>
                  <a:lnTo>
                    <a:pt x="14" y="1797"/>
                  </a:lnTo>
                  <a:lnTo>
                    <a:pt x="13" y="1771"/>
                  </a:lnTo>
                  <a:lnTo>
                    <a:pt x="8" y="1736"/>
                  </a:lnTo>
                  <a:lnTo>
                    <a:pt x="5" y="1716"/>
                  </a:lnTo>
                  <a:lnTo>
                    <a:pt x="3" y="1695"/>
                  </a:lnTo>
                  <a:lnTo>
                    <a:pt x="1" y="1674"/>
                  </a:lnTo>
                  <a:lnTo>
                    <a:pt x="0" y="1652"/>
                  </a:lnTo>
                  <a:lnTo>
                    <a:pt x="0" y="1630"/>
                  </a:lnTo>
                  <a:lnTo>
                    <a:pt x="2" y="1608"/>
                  </a:lnTo>
                  <a:lnTo>
                    <a:pt x="3" y="1599"/>
                  </a:lnTo>
                  <a:lnTo>
                    <a:pt x="5" y="1589"/>
                  </a:lnTo>
                  <a:lnTo>
                    <a:pt x="8" y="1579"/>
                  </a:lnTo>
                  <a:lnTo>
                    <a:pt x="10" y="1569"/>
                  </a:lnTo>
                  <a:lnTo>
                    <a:pt x="13" y="1560"/>
                  </a:lnTo>
                  <a:lnTo>
                    <a:pt x="17" y="1552"/>
                  </a:lnTo>
                  <a:lnTo>
                    <a:pt x="22" y="1544"/>
                  </a:lnTo>
                  <a:lnTo>
                    <a:pt x="27" y="1537"/>
                  </a:lnTo>
                  <a:lnTo>
                    <a:pt x="34" y="1530"/>
                  </a:lnTo>
                  <a:lnTo>
                    <a:pt x="40" y="1525"/>
                  </a:lnTo>
                  <a:lnTo>
                    <a:pt x="48" y="1519"/>
                  </a:lnTo>
                  <a:lnTo>
                    <a:pt x="57" y="1515"/>
                  </a:lnTo>
                  <a:lnTo>
                    <a:pt x="74" y="1506"/>
                  </a:lnTo>
                  <a:lnTo>
                    <a:pt x="92" y="1495"/>
                  </a:lnTo>
                  <a:lnTo>
                    <a:pt x="110" y="1483"/>
                  </a:lnTo>
                  <a:lnTo>
                    <a:pt x="128" y="1470"/>
                  </a:lnTo>
                  <a:lnTo>
                    <a:pt x="146" y="1456"/>
                  </a:lnTo>
                  <a:lnTo>
                    <a:pt x="163" y="1441"/>
                  </a:lnTo>
                  <a:lnTo>
                    <a:pt x="179" y="1426"/>
                  </a:lnTo>
                  <a:lnTo>
                    <a:pt x="196" y="1411"/>
                  </a:lnTo>
                  <a:lnTo>
                    <a:pt x="223" y="1383"/>
                  </a:lnTo>
                  <a:lnTo>
                    <a:pt x="245" y="1360"/>
                  </a:lnTo>
                  <a:lnTo>
                    <a:pt x="259" y="1344"/>
                  </a:lnTo>
                  <a:lnTo>
                    <a:pt x="264" y="1338"/>
                  </a:lnTo>
                  <a:lnTo>
                    <a:pt x="264" y="1334"/>
                  </a:lnTo>
                  <a:lnTo>
                    <a:pt x="264" y="1322"/>
                  </a:lnTo>
                  <a:lnTo>
                    <a:pt x="265" y="1306"/>
                  </a:lnTo>
                  <a:lnTo>
                    <a:pt x="270" y="1285"/>
                  </a:lnTo>
                  <a:lnTo>
                    <a:pt x="273" y="1273"/>
                  </a:lnTo>
                  <a:lnTo>
                    <a:pt x="277" y="1261"/>
                  </a:lnTo>
                  <a:lnTo>
                    <a:pt x="284" y="1249"/>
                  </a:lnTo>
                  <a:lnTo>
                    <a:pt x="290" y="1237"/>
                  </a:lnTo>
                  <a:lnTo>
                    <a:pt x="299" y="1225"/>
                  </a:lnTo>
                  <a:lnTo>
                    <a:pt x="310" y="1213"/>
                  </a:lnTo>
                  <a:lnTo>
                    <a:pt x="323" y="1202"/>
                  </a:lnTo>
                  <a:lnTo>
                    <a:pt x="337" y="1193"/>
                  </a:lnTo>
                  <a:lnTo>
                    <a:pt x="353" y="1182"/>
                  </a:lnTo>
                  <a:lnTo>
                    <a:pt x="366" y="1170"/>
                  </a:lnTo>
                  <a:lnTo>
                    <a:pt x="379" y="1156"/>
                  </a:lnTo>
                  <a:lnTo>
                    <a:pt x="390" y="1142"/>
                  </a:lnTo>
                  <a:lnTo>
                    <a:pt x="410" y="1111"/>
                  </a:lnTo>
                  <a:lnTo>
                    <a:pt x="430" y="1081"/>
                  </a:lnTo>
                  <a:lnTo>
                    <a:pt x="438" y="1066"/>
                  </a:lnTo>
                  <a:lnTo>
                    <a:pt x="448" y="1053"/>
                  </a:lnTo>
                  <a:lnTo>
                    <a:pt x="458" y="1041"/>
                  </a:lnTo>
                  <a:lnTo>
                    <a:pt x="468" y="1032"/>
                  </a:lnTo>
                  <a:lnTo>
                    <a:pt x="472" y="1027"/>
                  </a:lnTo>
                  <a:lnTo>
                    <a:pt x="478" y="1023"/>
                  </a:lnTo>
                  <a:lnTo>
                    <a:pt x="483" y="1021"/>
                  </a:lnTo>
                  <a:lnTo>
                    <a:pt x="490" y="1017"/>
                  </a:lnTo>
                  <a:lnTo>
                    <a:pt x="495" y="1016"/>
                  </a:lnTo>
                  <a:lnTo>
                    <a:pt x="502" y="1015"/>
                  </a:lnTo>
                  <a:lnTo>
                    <a:pt x="507" y="1015"/>
                  </a:lnTo>
                  <a:lnTo>
                    <a:pt x="515" y="1015"/>
                  </a:lnTo>
                  <a:lnTo>
                    <a:pt x="529" y="1016"/>
                  </a:lnTo>
                  <a:lnTo>
                    <a:pt x="544" y="1017"/>
                  </a:lnTo>
                  <a:lnTo>
                    <a:pt x="560" y="1016"/>
                  </a:lnTo>
                  <a:lnTo>
                    <a:pt x="578" y="1016"/>
                  </a:lnTo>
                  <a:lnTo>
                    <a:pt x="614" y="1014"/>
                  </a:lnTo>
                  <a:lnTo>
                    <a:pt x="649" y="1014"/>
                  </a:lnTo>
                  <a:lnTo>
                    <a:pt x="665" y="1015"/>
                  </a:lnTo>
                  <a:lnTo>
                    <a:pt x="681" y="1017"/>
                  </a:lnTo>
                  <a:lnTo>
                    <a:pt x="695" y="1021"/>
                  </a:lnTo>
                  <a:lnTo>
                    <a:pt x="709" y="1025"/>
                  </a:lnTo>
                  <a:lnTo>
                    <a:pt x="715" y="1028"/>
                  </a:lnTo>
                  <a:lnTo>
                    <a:pt x="720" y="1033"/>
                  </a:lnTo>
                  <a:lnTo>
                    <a:pt x="726" y="1037"/>
                  </a:lnTo>
                  <a:lnTo>
                    <a:pt x="730" y="1041"/>
                  </a:lnTo>
                  <a:lnTo>
                    <a:pt x="735" y="1047"/>
                  </a:lnTo>
                  <a:lnTo>
                    <a:pt x="738" y="1053"/>
                  </a:lnTo>
                  <a:lnTo>
                    <a:pt x="741" y="1060"/>
                  </a:lnTo>
                  <a:lnTo>
                    <a:pt x="743" y="1068"/>
                  </a:lnTo>
                  <a:lnTo>
                    <a:pt x="746" y="1082"/>
                  </a:lnTo>
                  <a:lnTo>
                    <a:pt x="749" y="1096"/>
                  </a:lnTo>
                  <a:lnTo>
                    <a:pt x="749" y="1107"/>
                  </a:lnTo>
                  <a:lnTo>
                    <a:pt x="750" y="1118"/>
                  </a:lnTo>
                  <a:lnTo>
                    <a:pt x="750" y="1127"/>
                  </a:lnTo>
                  <a:lnTo>
                    <a:pt x="751" y="1135"/>
                  </a:lnTo>
                  <a:lnTo>
                    <a:pt x="752" y="1143"/>
                  </a:lnTo>
                  <a:lnTo>
                    <a:pt x="754" y="1149"/>
                  </a:lnTo>
                  <a:lnTo>
                    <a:pt x="757" y="1156"/>
                  </a:lnTo>
                  <a:lnTo>
                    <a:pt x="763" y="1161"/>
                  </a:lnTo>
                  <a:lnTo>
                    <a:pt x="770" y="1167"/>
                  </a:lnTo>
                  <a:lnTo>
                    <a:pt x="781" y="1171"/>
                  </a:lnTo>
                  <a:lnTo>
                    <a:pt x="795" y="1176"/>
                  </a:lnTo>
                  <a:lnTo>
                    <a:pt x="812" y="1182"/>
                  </a:lnTo>
                  <a:lnTo>
                    <a:pt x="832" y="1187"/>
                  </a:lnTo>
                  <a:lnTo>
                    <a:pt x="857" y="1193"/>
                  </a:lnTo>
                  <a:lnTo>
                    <a:pt x="872" y="1195"/>
                  </a:lnTo>
                  <a:lnTo>
                    <a:pt x="887" y="1197"/>
                  </a:lnTo>
                  <a:lnTo>
                    <a:pt x="902" y="1198"/>
                  </a:lnTo>
                  <a:lnTo>
                    <a:pt x="918" y="1198"/>
                  </a:lnTo>
                  <a:lnTo>
                    <a:pt x="936" y="1198"/>
                  </a:lnTo>
                  <a:lnTo>
                    <a:pt x="953" y="1197"/>
                  </a:lnTo>
                  <a:lnTo>
                    <a:pt x="971" y="1195"/>
                  </a:lnTo>
                  <a:lnTo>
                    <a:pt x="989" y="1193"/>
                  </a:lnTo>
                  <a:lnTo>
                    <a:pt x="1026" y="1186"/>
                  </a:lnTo>
                  <a:lnTo>
                    <a:pt x="1064" y="1179"/>
                  </a:lnTo>
                  <a:lnTo>
                    <a:pt x="1103" y="1168"/>
                  </a:lnTo>
                  <a:lnTo>
                    <a:pt x="1142" y="1156"/>
                  </a:lnTo>
                  <a:lnTo>
                    <a:pt x="1180" y="1143"/>
                  </a:lnTo>
                  <a:lnTo>
                    <a:pt x="1216" y="1127"/>
                  </a:lnTo>
                  <a:lnTo>
                    <a:pt x="1250" y="1112"/>
                  </a:lnTo>
                  <a:lnTo>
                    <a:pt x="1283" y="1096"/>
                  </a:lnTo>
                  <a:lnTo>
                    <a:pt x="1312" y="1078"/>
                  </a:lnTo>
                  <a:lnTo>
                    <a:pt x="1339" y="1061"/>
                  </a:lnTo>
                  <a:lnTo>
                    <a:pt x="1349" y="1052"/>
                  </a:lnTo>
                  <a:lnTo>
                    <a:pt x="1360" y="1044"/>
                  </a:lnTo>
                  <a:lnTo>
                    <a:pt x="1370" y="1035"/>
                  </a:lnTo>
                  <a:lnTo>
                    <a:pt x="1379" y="1026"/>
                  </a:lnTo>
                  <a:lnTo>
                    <a:pt x="1394" y="1008"/>
                  </a:lnTo>
                  <a:lnTo>
                    <a:pt x="1408" y="989"/>
                  </a:lnTo>
                  <a:lnTo>
                    <a:pt x="1422" y="971"/>
                  </a:lnTo>
                  <a:lnTo>
                    <a:pt x="1436" y="951"/>
                  </a:lnTo>
                  <a:lnTo>
                    <a:pt x="1465" y="912"/>
                  </a:lnTo>
                  <a:lnTo>
                    <a:pt x="1493" y="874"/>
                  </a:lnTo>
                  <a:lnTo>
                    <a:pt x="1508" y="854"/>
                  </a:lnTo>
                  <a:lnTo>
                    <a:pt x="1524" y="837"/>
                  </a:lnTo>
                  <a:lnTo>
                    <a:pt x="1540" y="818"/>
                  </a:lnTo>
                  <a:lnTo>
                    <a:pt x="1557" y="802"/>
                  </a:lnTo>
                  <a:lnTo>
                    <a:pt x="1576" y="786"/>
                  </a:lnTo>
                  <a:lnTo>
                    <a:pt x="1595" y="770"/>
                  </a:lnTo>
                  <a:lnTo>
                    <a:pt x="1616" y="757"/>
                  </a:lnTo>
                  <a:lnTo>
                    <a:pt x="1639" y="744"/>
                  </a:lnTo>
                  <a:lnTo>
                    <a:pt x="1663" y="731"/>
                  </a:lnTo>
                  <a:lnTo>
                    <a:pt x="1688" y="716"/>
                  </a:lnTo>
                  <a:lnTo>
                    <a:pt x="1714" y="700"/>
                  </a:lnTo>
                  <a:lnTo>
                    <a:pt x="1740" y="681"/>
                  </a:lnTo>
                  <a:lnTo>
                    <a:pt x="1766" y="662"/>
                  </a:lnTo>
                  <a:lnTo>
                    <a:pt x="1792" y="641"/>
                  </a:lnTo>
                  <a:lnTo>
                    <a:pt x="1817" y="621"/>
                  </a:lnTo>
                  <a:lnTo>
                    <a:pt x="1841" y="602"/>
                  </a:lnTo>
                  <a:lnTo>
                    <a:pt x="1885" y="565"/>
                  </a:lnTo>
                  <a:lnTo>
                    <a:pt x="1920" y="534"/>
                  </a:lnTo>
                  <a:lnTo>
                    <a:pt x="1943" y="513"/>
                  </a:lnTo>
                  <a:lnTo>
                    <a:pt x="1951" y="505"/>
                  </a:lnTo>
                  <a:lnTo>
                    <a:pt x="1956" y="498"/>
                  </a:lnTo>
                  <a:lnTo>
                    <a:pt x="1969" y="481"/>
                  </a:lnTo>
                  <a:lnTo>
                    <a:pt x="1986" y="456"/>
                  </a:lnTo>
                  <a:lnTo>
                    <a:pt x="2006" y="424"/>
                  </a:lnTo>
                  <a:lnTo>
                    <a:pt x="2015" y="408"/>
                  </a:lnTo>
                  <a:lnTo>
                    <a:pt x="2024" y="391"/>
                  </a:lnTo>
                  <a:lnTo>
                    <a:pt x="2033" y="373"/>
                  </a:lnTo>
                  <a:lnTo>
                    <a:pt x="2039" y="356"/>
                  </a:lnTo>
                  <a:lnTo>
                    <a:pt x="2044" y="339"/>
                  </a:lnTo>
                  <a:lnTo>
                    <a:pt x="2047" y="324"/>
                  </a:lnTo>
                  <a:lnTo>
                    <a:pt x="2047" y="317"/>
                  </a:lnTo>
                  <a:lnTo>
                    <a:pt x="2047" y="309"/>
                  </a:lnTo>
                  <a:lnTo>
                    <a:pt x="2046" y="302"/>
                  </a:lnTo>
                  <a:lnTo>
                    <a:pt x="2045" y="297"/>
                  </a:lnTo>
                  <a:lnTo>
                    <a:pt x="2042" y="285"/>
                  </a:lnTo>
                  <a:lnTo>
                    <a:pt x="2040" y="273"/>
                  </a:lnTo>
                  <a:lnTo>
                    <a:pt x="2039" y="260"/>
                  </a:lnTo>
                  <a:lnTo>
                    <a:pt x="2042" y="247"/>
                  </a:lnTo>
                  <a:lnTo>
                    <a:pt x="2044" y="234"/>
                  </a:lnTo>
                  <a:lnTo>
                    <a:pt x="2048" y="222"/>
                  </a:lnTo>
                  <a:lnTo>
                    <a:pt x="2055" y="209"/>
                  </a:lnTo>
                  <a:lnTo>
                    <a:pt x="2062" y="197"/>
                  </a:lnTo>
                  <a:lnTo>
                    <a:pt x="2071" y="185"/>
                  </a:lnTo>
                  <a:lnTo>
                    <a:pt x="2082" y="173"/>
                  </a:lnTo>
                  <a:lnTo>
                    <a:pt x="2094" y="162"/>
                  </a:lnTo>
                  <a:lnTo>
                    <a:pt x="2108" y="152"/>
                  </a:lnTo>
                  <a:lnTo>
                    <a:pt x="2123" y="142"/>
                  </a:lnTo>
                  <a:lnTo>
                    <a:pt x="2141" y="134"/>
                  </a:lnTo>
                  <a:lnTo>
                    <a:pt x="2159" y="126"/>
                  </a:lnTo>
                  <a:lnTo>
                    <a:pt x="2180" y="120"/>
                  </a:lnTo>
                  <a:lnTo>
                    <a:pt x="2224" y="109"/>
                  </a:lnTo>
                  <a:lnTo>
                    <a:pt x="2271" y="99"/>
                  </a:lnTo>
                  <a:lnTo>
                    <a:pt x="2318" y="89"/>
                  </a:lnTo>
                  <a:lnTo>
                    <a:pt x="2364" y="79"/>
                  </a:lnTo>
                  <a:lnTo>
                    <a:pt x="2385" y="74"/>
                  </a:lnTo>
                  <a:lnTo>
                    <a:pt x="2406" y="67"/>
                  </a:lnTo>
                  <a:lnTo>
                    <a:pt x="2425" y="61"/>
                  </a:lnTo>
                  <a:lnTo>
                    <a:pt x="2442" y="54"/>
                  </a:lnTo>
                  <a:lnTo>
                    <a:pt x="2458" y="46"/>
                  </a:lnTo>
                  <a:lnTo>
                    <a:pt x="2471" y="37"/>
                  </a:lnTo>
                  <a:lnTo>
                    <a:pt x="2478" y="31"/>
                  </a:lnTo>
                  <a:lnTo>
                    <a:pt x="2483" y="27"/>
                  </a:lnTo>
                  <a:lnTo>
                    <a:pt x="2489" y="22"/>
                  </a:lnTo>
                  <a:lnTo>
                    <a:pt x="2492" y="16"/>
                  </a:lnTo>
                  <a:lnTo>
                    <a:pt x="2498" y="8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1280"/>
            <p:cNvSpPr>
              <a:spLocks noChangeAspect="1"/>
            </p:cNvSpPr>
            <p:nvPr/>
          </p:nvSpPr>
          <p:spPr bwMode="auto">
            <a:xfrm>
              <a:off x="4405" y="3054"/>
              <a:ext cx="308" cy="477"/>
            </a:xfrm>
            <a:custGeom>
              <a:avLst/>
              <a:gdLst>
                <a:gd name="T0" fmla="*/ 0 w 2325"/>
                <a:gd name="T1" fmla="*/ 0 h 3390"/>
                <a:gd name="T2" fmla="*/ 0 w 2325"/>
                <a:gd name="T3" fmla="*/ 0 h 3390"/>
                <a:gd name="T4" fmla="*/ 0 w 2325"/>
                <a:gd name="T5" fmla="*/ 0 h 3390"/>
                <a:gd name="T6" fmla="*/ 0 w 2325"/>
                <a:gd name="T7" fmla="*/ 0 h 3390"/>
                <a:gd name="T8" fmla="*/ 0 w 2325"/>
                <a:gd name="T9" fmla="*/ 0 h 3390"/>
                <a:gd name="T10" fmla="*/ 0 w 2325"/>
                <a:gd name="T11" fmla="*/ 0 h 3390"/>
                <a:gd name="T12" fmla="*/ 0 w 2325"/>
                <a:gd name="T13" fmla="*/ 0 h 3390"/>
                <a:gd name="T14" fmla="*/ 0 w 2325"/>
                <a:gd name="T15" fmla="*/ 0 h 3390"/>
                <a:gd name="T16" fmla="*/ 0 w 2325"/>
                <a:gd name="T17" fmla="*/ 0 h 3390"/>
                <a:gd name="T18" fmla="*/ 0 w 2325"/>
                <a:gd name="T19" fmla="*/ 0 h 3390"/>
                <a:gd name="T20" fmla="*/ 0 w 2325"/>
                <a:gd name="T21" fmla="*/ 0 h 3390"/>
                <a:gd name="T22" fmla="*/ 0 w 2325"/>
                <a:gd name="T23" fmla="*/ 0 h 3390"/>
                <a:gd name="T24" fmla="*/ 0 w 2325"/>
                <a:gd name="T25" fmla="*/ 0 h 3390"/>
                <a:gd name="T26" fmla="*/ 0 w 2325"/>
                <a:gd name="T27" fmla="*/ 0 h 3390"/>
                <a:gd name="T28" fmla="*/ 0 w 2325"/>
                <a:gd name="T29" fmla="*/ 0 h 3390"/>
                <a:gd name="T30" fmla="*/ 0 w 2325"/>
                <a:gd name="T31" fmla="*/ 0 h 3390"/>
                <a:gd name="T32" fmla="*/ 0 w 2325"/>
                <a:gd name="T33" fmla="*/ 0 h 3390"/>
                <a:gd name="T34" fmla="*/ 0 w 2325"/>
                <a:gd name="T35" fmla="*/ 0 h 3390"/>
                <a:gd name="T36" fmla="*/ 0 w 2325"/>
                <a:gd name="T37" fmla="*/ 0 h 3390"/>
                <a:gd name="T38" fmla="*/ 0 w 2325"/>
                <a:gd name="T39" fmla="*/ 0 h 3390"/>
                <a:gd name="T40" fmla="*/ 0 w 2325"/>
                <a:gd name="T41" fmla="*/ 0 h 3390"/>
                <a:gd name="T42" fmla="*/ 0 w 2325"/>
                <a:gd name="T43" fmla="*/ 0 h 3390"/>
                <a:gd name="T44" fmla="*/ 0 w 2325"/>
                <a:gd name="T45" fmla="*/ 0 h 3390"/>
                <a:gd name="T46" fmla="*/ 0 w 2325"/>
                <a:gd name="T47" fmla="*/ 0 h 3390"/>
                <a:gd name="T48" fmla="*/ 0 w 2325"/>
                <a:gd name="T49" fmla="*/ 0 h 3390"/>
                <a:gd name="T50" fmla="*/ 0 w 2325"/>
                <a:gd name="T51" fmla="*/ 0 h 3390"/>
                <a:gd name="T52" fmla="*/ 0 w 2325"/>
                <a:gd name="T53" fmla="*/ 0 h 3390"/>
                <a:gd name="T54" fmla="*/ 0 w 2325"/>
                <a:gd name="T55" fmla="*/ 0 h 3390"/>
                <a:gd name="T56" fmla="*/ 0 w 2325"/>
                <a:gd name="T57" fmla="*/ 0 h 3390"/>
                <a:gd name="T58" fmla="*/ 0 w 2325"/>
                <a:gd name="T59" fmla="*/ 0 h 3390"/>
                <a:gd name="T60" fmla="*/ 0 w 2325"/>
                <a:gd name="T61" fmla="*/ 0 h 3390"/>
                <a:gd name="T62" fmla="*/ 0 w 2325"/>
                <a:gd name="T63" fmla="*/ 0 h 3390"/>
                <a:gd name="T64" fmla="*/ 0 w 2325"/>
                <a:gd name="T65" fmla="*/ 0 h 3390"/>
                <a:gd name="T66" fmla="*/ 0 w 2325"/>
                <a:gd name="T67" fmla="*/ 0 h 3390"/>
                <a:gd name="T68" fmla="*/ 0 w 2325"/>
                <a:gd name="T69" fmla="*/ 0 h 3390"/>
                <a:gd name="T70" fmla="*/ 0 w 2325"/>
                <a:gd name="T71" fmla="*/ 0 h 3390"/>
                <a:gd name="T72" fmla="*/ 0 w 2325"/>
                <a:gd name="T73" fmla="*/ 0 h 3390"/>
                <a:gd name="T74" fmla="*/ 0 w 2325"/>
                <a:gd name="T75" fmla="*/ 0 h 3390"/>
                <a:gd name="T76" fmla="*/ 0 w 2325"/>
                <a:gd name="T77" fmla="*/ 0 h 3390"/>
                <a:gd name="T78" fmla="*/ 0 w 2325"/>
                <a:gd name="T79" fmla="*/ 0 h 3390"/>
                <a:gd name="T80" fmla="*/ 0 w 2325"/>
                <a:gd name="T81" fmla="*/ 0 h 3390"/>
                <a:gd name="T82" fmla="*/ 0 w 2325"/>
                <a:gd name="T83" fmla="*/ 0 h 3390"/>
                <a:gd name="T84" fmla="*/ 0 w 2325"/>
                <a:gd name="T85" fmla="*/ 0 h 3390"/>
                <a:gd name="T86" fmla="*/ 0 w 2325"/>
                <a:gd name="T87" fmla="*/ 0 h 3390"/>
                <a:gd name="T88" fmla="*/ 0 w 2325"/>
                <a:gd name="T89" fmla="*/ 0 h 3390"/>
                <a:gd name="T90" fmla="*/ 0 w 2325"/>
                <a:gd name="T91" fmla="*/ 0 h 3390"/>
                <a:gd name="T92" fmla="*/ 0 w 2325"/>
                <a:gd name="T93" fmla="*/ 0 h 3390"/>
                <a:gd name="T94" fmla="*/ 0 w 2325"/>
                <a:gd name="T95" fmla="*/ 0 h 3390"/>
                <a:gd name="T96" fmla="*/ 0 w 2325"/>
                <a:gd name="T97" fmla="*/ 0 h 3390"/>
                <a:gd name="T98" fmla="*/ 0 w 2325"/>
                <a:gd name="T99" fmla="*/ 0 h 3390"/>
                <a:gd name="T100" fmla="*/ 0 w 2325"/>
                <a:gd name="T101" fmla="*/ 0 h 3390"/>
                <a:gd name="T102" fmla="*/ 0 w 2325"/>
                <a:gd name="T103" fmla="*/ 0 h 3390"/>
                <a:gd name="T104" fmla="*/ 0 w 2325"/>
                <a:gd name="T105" fmla="*/ 0 h 3390"/>
                <a:gd name="T106" fmla="*/ 0 w 2325"/>
                <a:gd name="T107" fmla="*/ 0 h 3390"/>
                <a:gd name="T108" fmla="*/ 0 w 2325"/>
                <a:gd name="T109" fmla="*/ 0 h 3390"/>
                <a:gd name="T110" fmla="*/ 0 w 2325"/>
                <a:gd name="T111" fmla="*/ 0 h 3390"/>
                <a:gd name="T112" fmla="*/ 0 w 2325"/>
                <a:gd name="T113" fmla="*/ 0 h 3390"/>
                <a:gd name="T114" fmla="*/ 0 w 2325"/>
                <a:gd name="T115" fmla="*/ 0 h 339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25"/>
                <a:gd name="T175" fmla="*/ 0 h 3390"/>
                <a:gd name="T176" fmla="*/ 2325 w 2325"/>
                <a:gd name="T177" fmla="*/ 3390 h 339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25" h="3390">
                  <a:moveTo>
                    <a:pt x="2272" y="97"/>
                  </a:moveTo>
                  <a:lnTo>
                    <a:pt x="2232" y="80"/>
                  </a:lnTo>
                  <a:lnTo>
                    <a:pt x="2194" y="66"/>
                  </a:lnTo>
                  <a:lnTo>
                    <a:pt x="2175" y="59"/>
                  </a:lnTo>
                  <a:lnTo>
                    <a:pt x="2159" y="54"/>
                  </a:lnTo>
                  <a:lnTo>
                    <a:pt x="2145" y="49"/>
                  </a:lnTo>
                  <a:lnTo>
                    <a:pt x="2134" y="47"/>
                  </a:lnTo>
                  <a:lnTo>
                    <a:pt x="2123" y="45"/>
                  </a:lnTo>
                  <a:lnTo>
                    <a:pt x="2112" y="42"/>
                  </a:lnTo>
                  <a:lnTo>
                    <a:pt x="2101" y="37"/>
                  </a:lnTo>
                  <a:lnTo>
                    <a:pt x="2092" y="32"/>
                  </a:lnTo>
                  <a:lnTo>
                    <a:pt x="2072" y="20"/>
                  </a:lnTo>
                  <a:lnTo>
                    <a:pt x="2054" y="10"/>
                  </a:lnTo>
                  <a:lnTo>
                    <a:pt x="2045" y="6"/>
                  </a:lnTo>
                  <a:lnTo>
                    <a:pt x="2036" y="3"/>
                  </a:lnTo>
                  <a:lnTo>
                    <a:pt x="2029" y="0"/>
                  </a:lnTo>
                  <a:lnTo>
                    <a:pt x="2020" y="0"/>
                  </a:lnTo>
                  <a:lnTo>
                    <a:pt x="2017" y="2"/>
                  </a:lnTo>
                  <a:lnTo>
                    <a:pt x="2012" y="3"/>
                  </a:lnTo>
                  <a:lnTo>
                    <a:pt x="2009" y="4"/>
                  </a:lnTo>
                  <a:lnTo>
                    <a:pt x="2006" y="7"/>
                  </a:lnTo>
                  <a:lnTo>
                    <a:pt x="1998" y="14"/>
                  </a:lnTo>
                  <a:lnTo>
                    <a:pt x="1993" y="22"/>
                  </a:lnTo>
                  <a:lnTo>
                    <a:pt x="1986" y="34"/>
                  </a:lnTo>
                  <a:lnTo>
                    <a:pt x="1982" y="45"/>
                  </a:lnTo>
                  <a:lnTo>
                    <a:pt x="1979" y="57"/>
                  </a:lnTo>
                  <a:lnTo>
                    <a:pt x="1975" y="70"/>
                  </a:lnTo>
                  <a:lnTo>
                    <a:pt x="1971" y="95"/>
                  </a:lnTo>
                  <a:lnTo>
                    <a:pt x="1968" y="121"/>
                  </a:lnTo>
                  <a:lnTo>
                    <a:pt x="1964" y="146"/>
                  </a:lnTo>
                  <a:lnTo>
                    <a:pt x="1959" y="171"/>
                  </a:lnTo>
                  <a:lnTo>
                    <a:pt x="1957" y="183"/>
                  </a:lnTo>
                  <a:lnTo>
                    <a:pt x="1952" y="194"/>
                  </a:lnTo>
                  <a:lnTo>
                    <a:pt x="1948" y="204"/>
                  </a:lnTo>
                  <a:lnTo>
                    <a:pt x="1943" y="214"/>
                  </a:lnTo>
                  <a:lnTo>
                    <a:pt x="1936" y="222"/>
                  </a:lnTo>
                  <a:lnTo>
                    <a:pt x="1930" y="231"/>
                  </a:lnTo>
                  <a:lnTo>
                    <a:pt x="1923" y="239"/>
                  </a:lnTo>
                  <a:lnTo>
                    <a:pt x="1915" y="245"/>
                  </a:lnTo>
                  <a:lnTo>
                    <a:pt x="1908" y="252"/>
                  </a:lnTo>
                  <a:lnTo>
                    <a:pt x="1900" y="257"/>
                  </a:lnTo>
                  <a:lnTo>
                    <a:pt x="1893" y="263"/>
                  </a:lnTo>
                  <a:lnTo>
                    <a:pt x="1884" y="267"/>
                  </a:lnTo>
                  <a:lnTo>
                    <a:pt x="1866" y="275"/>
                  </a:lnTo>
                  <a:lnTo>
                    <a:pt x="1846" y="281"/>
                  </a:lnTo>
                  <a:lnTo>
                    <a:pt x="1825" y="286"/>
                  </a:lnTo>
                  <a:lnTo>
                    <a:pt x="1801" y="289"/>
                  </a:lnTo>
                  <a:lnTo>
                    <a:pt x="1777" y="292"/>
                  </a:lnTo>
                  <a:lnTo>
                    <a:pt x="1755" y="296"/>
                  </a:lnTo>
                  <a:lnTo>
                    <a:pt x="1746" y="300"/>
                  </a:lnTo>
                  <a:lnTo>
                    <a:pt x="1737" y="303"/>
                  </a:lnTo>
                  <a:lnTo>
                    <a:pt x="1728" y="306"/>
                  </a:lnTo>
                  <a:lnTo>
                    <a:pt x="1721" y="310"/>
                  </a:lnTo>
                  <a:lnTo>
                    <a:pt x="1713" y="314"/>
                  </a:lnTo>
                  <a:lnTo>
                    <a:pt x="1708" y="318"/>
                  </a:lnTo>
                  <a:lnTo>
                    <a:pt x="1701" y="324"/>
                  </a:lnTo>
                  <a:lnTo>
                    <a:pt x="1697" y="329"/>
                  </a:lnTo>
                  <a:lnTo>
                    <a:pt x="1692" y="335"/>
                  </a:lnTo>
                  <a:lnTo>
                    <a:pt x="1689" y="341"/>
                  </a:lnTo>
                  <a:lnTo>
                    <a:pt x="1686" y="348"/>
                  </a:lnTo>
                  <a:lnTo>
                    <a:pt x="1685" y="355"/>
                  </a:lnTo>
                  <a:lnTo>
                    <a:pt x="1681" y="363"/>
                  </a:lnTo>
                  <a:lnTo>
                    <a:pt x="1678" y="370"/>
                  </a:lnTo>
                  <a:lnTo>
                    <a:pt x="1673" y="378"/>
                  </a:lnTo>
                  <a:lnTo>
                    <a:pt x="1666" y="385"/>
                  </a:lnTo>
                  <a:lnTo>
                    <a:pt x="1660" y="391"/>
                  </a:lnTo>
                  <a:lnTo>
                    <a:pt x="1652" y="398"/>
                  </a:lnTo>
                  <a:lnTo>
                    <a:pt x="1643" y="403"/>
                  </a:lnTo>
                  <a:lnTo>
                    <a:pt x="1636" y="409"/>
                  </a:lnTo>
                  <a:lnTo>
                    <a:pt x="1605" y="425"/>
                  </a:lnTo>
                  <a:lnTo>
                    <a:pt x="1592" y="430"/>
                  </a:lnTo>
                  <a:lnTo>
                    <a:pt x="1518" y="480"/>
                  </a:lnTo>
                  <a:lnTo>
                    <a:pt x="1505" y="479"/>
                  </a:lnTo>
                  <a:lnTo>
                    <a:pt x="1472" y="478"/>
                  </a:lnTo>
                  <a:lnTo>
                    <a:pt x="1452" y="479"/>
                  </a:lnTo>
                  <a:lnTo>
                    <a:pt x="1430" y="480"/>
                  </a:lnTo>
                  <a:lnTo>
                    <a:pt x="1407" y="484"/>
                  </a:lnTo>
                  <a:lnTo>
                    <a:pt x="1384" y="489"/>
                  </a:lnTo>
                  <a:lnTo>
                    <a:pt x="1361" y="496"/>
                  </a:lnTo>
                  <a:lnTo>
                    <a:pt x="1335" y="504"/>
                  </a:lnTo>
                  <a:lnTo>
                    <a:pt x="1307" y="514"/>
                  </a:lnTo>
                  <a:lnTo>
                    <a:pt x="1277" y="523"/>
                  </a:lnTo>
                  <a:lnTo>
                    <a:pt x="1260" y="527"/>
                  </a:lnTo>
                  <a:lnTo>
                    <a:pt x="1244" y="530"/>
                  </a:lnTo>
                  <a:lnTo>
                    <a:pt x="1228" y="534"/>
                  </a:lnTo>
                  <a:lnTo>
                    <a:pt x="1211" y="537"/>
                  </a:lnTo>
                  <a:lnTo>
                    <a:pt x="1194" y="538"/>
                  </a:lnTo>
                  <a:lnTo>
                    <a:pt x="1178" y="539"/>
                  </a:lnTo>
                  <a:lnTo>
                    <a:pt x="1160" y="539"/>
                  </a:lnTo>
                  <a:lnTo>
                    <a:pt x="1143" y="539"/>
                  </a:lnTo>
                  <a:lnTo>
                    <a:pt x="1126" y="537"/>
                  </a:lnTo>
                  <a:lnTo>
                    <a:pt x="1112" y="535"/>
                  </a:lnTo>
                  <a:lnTo>
                    <a:pt x="1099" y="532"/>
                  </a:lnTo>
                  <a:lnTo>
                    <a:pt x="1087" y="528"/>
                  </a:lnTo>
                  <a:lnTo>
                    <a:pt x="1077" y="525"/>
                  </a:lnTo>
                  <a:lnTo>
                    <a:pt x="1068" y="521"/>
                  </a:lnTo>
                  <a:lnTo>
                    <a:pt x="1060" y="516"/>
                  </a:lnTo>
                  <a:lnTo>
                    <a:pt x="1053" y="512"/>
                  </a:lnTo>
                  <a:lnTo>
                    <a:pt x="1048" y="507"/>
                  </a:lnTo>
                  <a:lnTo>
                    <a:pt x="1043" y="502"/>
                  </a:lnTo>
                  <a:lnTo>
                    <a:pt x="1038" y="497"/>
                  </a:lnTo>
                  <a:lnTo>
                    <a:pt x="1035" y="492"/>
                  </a:lnTo>
                  <a:lnTo>
                    <a:pt x="1030" y="481"/>
                  </a:lnTo>
                  <a:lnTo>
                    <a:pt x="1026" y="472"/>
                  </a:lnTo>
                  <a:lnTo>
                    <a:pt x="1023" y="467"/>
                  </a:lnTo>
                  <a:lnTo>
                    <a:pt x="1019" y="463"/>
                  </a:lnTo>
                  <a:lnTo>
                    <a:pt x="1011" y="459"/>
                  </a:lnTo>
                  <a:lnTo>
                    <a:pt x="1001" y="454"/>
                  </a:lnTo>
                  <a:lnTo>
                    <a:pt x="990" y="450"/>
                  </a:lnTo>
                  <a:lnTo>
                    <a:pt x="978" y="447"/>
                  </a:lnTo>
                  <a:lnTo>
                    <a:pt x="965" y="444"/>
                  </a:lnTo>
                  <a:lnTo>
                    <a:pt x="951" y="442"/>
                  </a:lnTo>
                  <a:lnTo>
                    <a:pt x="937" y="440"/>
                  </a:lnTo>
                  <a:lnTo>
                    <a:pt x="923" y="439"/>
                  </a:lnTo>
                  <a:lnTo>
                    <a:pt x="909" y="439"/>
                  </a:lnTo>
                  <a:lnTo>
                    <a:pt x="896" y="440"/>
                  </a:lnTo>
                  <a:lnTo>
                    <a:pt x="883" y="442"/>
                  </a:lnTo>
                  <a:lnTo>
                    <a:pt x="871" y="446"/>
                  </a:lnTo>
                  <a:lnTo>
                    <a:pt x="860" y="450"/>
                  </a:lnTo>
                  <a:lnTo>
                    <a:pt x="851" y="455"/>
                  </a:lnTo>
                  <a:lnTo>
                    <a:pt x="843" y="462"/>
                  </a:lnTo>
                  <a:lnTo>
                    <a:pt x="834" y="466"/>
                  </a:lnTo>
                  <a:lnTo>
                    <a:pt x="824" y="472"/>
                  </a:lnTo>
                  <a:lnTo>
                    <a:pt x="814" y="476"/>
                  </a:lnTo>
                  <a:lnTo>
                    <a:pt x="791" y="484"/>
                  </a:lnTo>
                  <a:lnTo>
                    <a:pt x="766" y="489"/>
                  </a:lnTo>
                  <a:lnTo>
                    <a:pt x="741" y="492"/>
                  </a:lnTo>
                  <a:lnTo>
                    <a:pt x="716" y="496"/>
                  </a:lnTo>
                  <a:lnTo>
                    <a:pt x="691" y="497"/>
                  </a:lnTo>
                  <a:lnTo>
                    <a:pt x="668" y="497"/>
                  </a:lnTo>
                  <a:lnTo>
                    <a:pt x="657" y="498"/>
                  </a:lnTo>
                  <a:lnTo>
                    <a:pt x="646" y="499"/>
                  </a:lnTo>
                  <a:lnTo>
                    <a:pt x="637" y="500"/>
                  </a:lnTo>
                  <a:lnTo>
                    <a:pt x="626" y="503"/>
                  </a:lnTo>
                  <a:lnTo>
                    <a:pt x="616" y="507"/>
                  </a:lnTo>
                  <a:lnTo>
                    <a:pt x="607" y="510"/>
                  </a:lnTo>
                  <a:lnTo>
                    <a:pt x="599" y="514"/>
                  </a:lnTo>
                  <a:lnTo>
                    <a:pt x="591" y="518"/>
                  </a:lnTo>
                  <a:lnTo>
                    <a:pt x="584" y="524"/>
                  </a:lnTo>
                  <a:lnTo>
                    <a:pt x="579" y="530"/>
                  </a:lnTo>
                  <a:lnTo>
                    <a:pt x="576" y="536"/>
                  </a:lnTo>
                  <a:lnTo>
                    <a:pt x="572" y="542"/>
                  </a:lnTo>
                  <a:lnTo>
                    <a:pt x="571" y="550"/>
                  </a:lnTo>
                  <a:lnTo>
                    <a:pt x="571" y="557"/>
                  </a:lnTo>
                  <a:lnTo>
                    <a:pt x="574" y="564"/>
                  </a:lnTo>
                  <a:lnTo>
                    <a:pt x="577" y="572"/>
                  </a:lnTo>
                  <a:lnTo>
                    <a:pt x="582" y="579"/>
                  </a:lnTo>
                  <a:lnTo>
                    <a:pt x="588" y="587"/>
                  </a:lnTo>
                  <a:lnTo>
                    <a:pt x="594" y="594"/>
                  </a:lnTo>
                  <a:lnTo>
                    <a:pt x="602" y="601"/>
                  </a:lnTo>
                  <a:lnTo>
                    <a:pt x="616" y="614"/>
                  </a:lnTo>
                  <a:lnTo>
                    <a:pt x="631" y="627"/>
                  </a:lnTo>
                  <a:lnTo>
                    <a:pt x="638" y="634"/>
                  </a:lnTo>
                  <a:lnTo>
                    <a:pt x="644" y="640"/>
                  </a:lnTo>
                  <a:lnTo>
                    <a:pt x="650" y="648"/>
                  </a:lnTo>
                  <a:lnTo>
                    <a:pt x="654" y="656"/>
                  </a:lnTo>
                  <a:lnTo>
                    <a:pt x="657" y="663"/>
                  </a:lnTo>
                  <a:lnTo>
                    <a:pt x="660" y="671"/>
                  </a:lnTo>
                  <a:lnTo>
                    <a:pt x="661" y="680"/>
                  </a:lnTo>
                  <a:lnTo>
                    <a:pt x="661" y="688"/>
                  </a:lnTo>
                  <a:lnTo>
                    <a:pt x="655" y="712"/>
                  </a:lnTo>
                  <a:lnTo>
                    <a:pt x="649" y="744"/>
                  </a:lnTo>
                  <a:lnTo>
                    <a:pt x="641" y="779"/>
                  </a:lnTo>
                  <a:lnTo>
                    <a:pt x="632" y="816"/>
                  </a:lnTo>
                  <a:lnTo>
                    <a:pt x="624" y="849"/>
                  </a:lnTo>
                  <a:lnTo>
                    <a:pt x="617" y="879"/>
                  </a:lnTo>
                  <a:lnTo>
                    <a:pt x="612" y="898"/>
                  </a:lnTo>
                  <a:lnTo>
                    <a:pt x="611" y="905"/>
                  </a:lnTo>
                  <a:lnTo>
                    <a:pt x="607" y="911"/>
                  </a:lnTo>
                  <a:lnTo>
                    <a:pt x="599" y="930"/>
                  </a:lnTo>
                  <a:lnTo>
                    <a:pt x="587" y="956"/>
                  </a:lnTo>
                  <a:lnTo>
                    <a:pt x="571" y="986"/>
                  </a:lnTo>
                  <a:lnTo>
                    <a:pt x="554" y="1017"/>
                  </a:lnTo>
                  <a:lnTo>
                    <a:pt x="537" y="1045"/>
                  </a:lnTo>
                  <a:lnTo>
                    <a:pt x="528" y="1057"/>
                  </a:lnTo>
                  <a:lnTo>
                    <a:pt x="518" y="1068"/>
                  </a:lnTo>
                  <a:lnTo>
                    <a:pt x="510" y="1076"/>
                  </a:lnTo>
                  <a:lnTo>
                    <a:pt x="502" y="1080"/>
                  </a:lnTo>
                  <a:lnTo>
                    <a:pt x="493" y="1082"/>
                  </a:lnTo>
                  <a:lnTo>
                    <a:pt x="482" y="1084"/>
                  </a:lnTo>
                  <a:lnTo>
                    <a:pt x="470" y="1087"/>
                  </a:lnTo>
                  <a:lnTo>
                    <a:pt x="456" y="1087"/>
                  </a:lnTo>
                  <a:lnTo>
                    <a:pt x="426" y="1088"/>
                  </a:lnTo>
                  <a:lnTo>
                    <a:pt x="394" y="1087"/>
                  </a:lnTo>
                  <a:lnTo>
                    <a:pt x="361" y="1084"/>
                  </a:lnTo>
                  <a:lnTo>
                    <a:pt x="331" y="1082"/>
                  </a:lnTo>
                  <a:lnTo>
                    <a:pt x="305" y="1080"/>
                  </a:lnTo>
                  <a:lnTo>
                    <a:pt x="285" y="1080"/>
                  </a:lnTo>
                  <a:lnTo>
                    <a:pt x="278" y="1079"/>
                  </a:lnTo>
                  <a:lnTo>
                    <a:pt x="270" y="1077"/>
                  </a:lnTo>
                  <a:lnTo>
                    <a:pt x="262" y="1075"/>
                  </a:lnTo>
                  <a:lnTo>
                    <a:pt x="254" y="1071"/>
                  </a:lnTo>
                  <a:lnTo>
                    <a:pt x="237" y="1064"/>
                  </a:lnTo>
                  <a:lnTo>
                    <a:pt x="220" y="1058"/>
                  </a:lnTo>
                  <a:lnTo>
                    <a:pt x="211" y="1057"/>
                  </a:lnTo>
                  <a:lnTo>
                    <a:pt x="201" y="1057"/>
                  </a:lnTo>
                  <a:lnTo>
                    <a:pt x="192" y="1058"/>
                  </a:lnTo>
                  <a:lnTo>
                    <a:pt x="181" y="1063"/>
                  </a:lnTo>
                  <a:lnTo>
                    <a:pt x="171" y="1068"/>
                  </a:lnTo>
                  <a:lnTo>
                    <a:pt x="159" y="1078"/>
                  </a:lnTo>
                  <a:lnTo>
                    <a:pt x="148" y="1090"/>
                  </a:lnTo>
                  <a:lnTo>
                    <a:pt x="136" y="1105"/>
                  </a:lnTo>
                  <a:lnTo>
                    <a:pt x="110" y="1140"/>
                  </a:lnTo>
                  <a:lnTo>
                    <a:pt x="84" y="1175"/>
                  </a:lnTo>
                  <a:lnTo>
                    <a:pt x="60" y="1211"/>
                  </a:lnTo>
                  <a:lnTo>
                    <a:pt x="38" y="1243"/>
                  </a:lnTo>
                  <a:lnTo>
                    <a:pt x="28" y="1259"/>
                  </a:lnTo>
                  <a:lnTo>
                    <a:pt x="20" y="1274"/>
                  </a:lnTo>
                  <a:lnTo>
                    <a:pt x="12" y="1288"/>
                  </a:lnTo>
                  <a:lnTo>
                    <a:pt x="7" y="1300"/>
                  </a:lnTo>
                  <a:lnTo>
                    <a:pt x="2" y="1312"/>
                  </a:lnTo>
                  <a:lnTo>
                    <a:pt x="0" y="1323"/>
                  </a:lnTo>
                  <a:lnTo>
                    <a:pt x="0" y="1327"/>
                  </a:lnTo>
                  <a:lnTo>
                    <a:pt x="0" y="1331"/>
                  </a:lnTo>
                  <a:lnTo>
                    <a:pt x="1" y="1335"/>
                  </a:lnTo>
                  <a:lnTo>
                    <a:pt x="2" y="1338"/>
                  </a:lnTo>
                  <a:lnTo>
                    <a:pt x="11" y="1355"/>
                  </a:lnTo>
                  <a:lnTo>
                    <a:pt x="22" y="1379"/>
                  </a:lnTo>
                  <a:lnTo>
                    <a:pt x="35" y="1410"/>
                  </a:lnTo>
                  <a:lnTo>
                    <a:pt x="47" y="1444"/>
                  </a:lnTo>
                  <a:lnTo>
                    <a:pt x="52" y="1461"/>
                  </a:lnTo>
                  <a:lnTo>
                    <a:pt x="58" y="1479"/>
                  </a:lnTo>
                  <a:lnTo>
                    <a:pt x="62" y="1497"/>
                  </a:lnTo>
                  <a:lnTo>
                    <a:pt x="64" y="1515"/>
                  </a:lnTo>
                  <a:lnTo>
                    <a:pt x="66" y="1532"/>
                  </a:lnTo>
                  <a:lnTo>
                    <a:pt x="66" y="1549"/>
                  </a:lnTo>
                  <a:lnTo>
                    <a:pt x="64" y="1564"/>
                  </a:lnTo>
                  <a:lnTo>
                    <a:pt x="61" y="1580"/>
                  </a:lnTo>
                  <a:lnTo>
                    <a:pt x="51" y="1608"/>
                  </a:lnTo>
                  <a:lnTo>
                    <a:pt x="40" y="1637"/>
                  </a:lnTo>
                  <a:lnTo>
                    <a:pt x="30" y="1666"/>
                  </a:lnTo>
                  <a:lnTo>
                    <a:pt x="22" y="1694"/>
                  </a:lnTo>
                  <a:lnTo>
                    <a:pt x="19" y="1708"/>
                  </a:lnTo>
                  <a:lnTo>
                    <a:pt x="16" y="1722"/>
                  </a:lnTo>
                  <a:lnTo>
                    <a:pt x="15" y="1735"/>
                  </a:lnTo>
                  <a:lnTo>
                    <a:pt x="15" y="1748"/>
                  </a:lnTo>
                  <a:lnTo>
                    <a:pt x="16" y="1760"/>
                  </a:lnTo>
                  <a:lnTo>
                    <a:pt x="19" y="1773"/>
                  </a:lnTo>
                  <a:lnTo>
                    <a:pt x="22" y="1785"/>
                  </a:lnTo>
                  <a:lnTo>
                    <a:pt x="27" y="1796"/>
                  </a:lnTo>
                  <a:lnTo>
                    <a:pt x="35" y="1807"/>
                  </a:lnTo>
                  <a:lnTo>
                    <a:pt x="44" y="1818"/>
                  </a:lnTo>
                  <a:lnTo>
                    <a:pt x="54" y="1829"/>
                  </a:lnTo>
                  <a:lnTo>
                    <a:pt x="66" y="1840"/>
                  </a:lnTo>
                  <a:lnTo>
                    <a:pt x="79" y="1849"/>
                  </a:lnTo>
                  <a:lnTo>
                    <a:pt x="94" y="1859"/>
                  </a:lnTo>
                  <a:lnTo>
                    <a:pt x="109" y="1870"/>
                  </a:lnTo>
                  <a:lnTo>
                    <a:pt x="124" y="1879"/>
                  </a:lnTo>
                  <a:lnTo>
                    <a:pt x="157" y="1897"/>
                  </a:lnTo>
                  <a:lnTo>
                    <a:pt x="190" y="1913"/>
                  </a:lnTo>
                  <a:lnTo>
                    <a:pt x="222" y="1927"/>
                  </a:lnTo>
                  <a:lnTo>
                    <a:pt x="252" y="1938"/>
                  </a:lnTo>
                  <a:lnTo>
                    <a:pt x="279" y="1946"/>
                  </a:lnTo>
                  <a:lnTo>
                    <a:pt x="304" y="1953"/>
                  </a:lnTo>
                  <a:lnTo>
                    <a:pt x="315" y="1956"/>
                  </a:lnTo>
                  <a:lnTo>
                    <a:pt x="324" y="1960"/>
                  </a:lnTo>
                  <a:lnTo>
                    <a:pt x="334" y="1965"/>
                  </a:lnTo>
                  <a:lnTo>
                    <a:pt x="343" y="1969"/>
                  </a:lnTo>
                  <a:lnTo>
                    <a:pt x="350" y="1973"/>
                  </a:lnTo>
                  <a:lnTo>
                    <a:pt x="357" y="1979"/>
                  </a:lnTo>
                  <a:lnTo>
                    <a:pt x="363" y="1987"/>
                  </a:lnTo>
                  <a:lnTo>
                    <a:pt x="368" y="1994"/>
                  </a:lnTo>
                  <a:lnTo>
                    <a:pt x="372" y="2003"/>
                  </a:lnTo>
                  <a:lnTo>
                    <a:pt x="374" y="2013"/>
                  </a:lnTo>
                  <a:lnTo>
                    <a:pt x="377" y="2025"/>
                  </a:lnTo>
                  <a:lnTo>
                    <a:pt x="377" y="2038"/>
                  </a:lnTo>
                  <a:lnTo>
                    <a:pt x="377" y="2066"/>
                  </a:lnTo>
                  <a:lnTo>
                    <a:pt x="375" y="2095"/>
                  </a:lnTo>
                  <a:lnTo>
                    <a:pt x="375" y="2110"/>
                  </a:lnTo>
                  <a:lnTo>
                    <a:pt x="373" y="2125"/>
                  </a:lnTo>
                  <a:lnTo>
                    <a:pt x="371" y="2140"/>
                  </a:lnTo>
                  <a:lnTo>
                    <a:pt x="369" y="2155"/>
                  </a:lnTo>
                  <a:lnTo>
                    <a:pt x="365" y="2170"/>
                  </a:lnTo>
                  <a:lnTo>
                    <a:pt x="360" y="2186"/>
                  </a:lnTo>
                  <a:lnTo>
                    <a:pt x="356" y="2201"/>
                  </a:lnTo>
                  <a:lnTo>
                    <a:pt x="349" y="2216"/>
                  </a:lnTo>
                  <a:lnTo>
                    <a:pt x="342" y="2232"/>
                  </a:lnTo>
                  <a:lnTo>
                    <a:pt x="332" y="2248"/>
                  </a:lnTo>
                  <a:lnTo>
                    <a:pt x="322" y="2263"/>
                  </a:lnTo>
                  <a:lnTo>
                    <a:pt x="310" y="2279"/>
                  </a:lnTo>
                  <a:lnTo>
                    <a:pt x="299" y="2293"/>
                  </a:lnTo>
                  <a:lnTo>
                    <a:pt x="289" y="2309"/>
                  </a:lnTo>
                  <a:lnTo>
                    <a:pt x="283" y="2322"/>
                  </a:lnTo>
                  <a:lnTo>
                    <a:pt x="278" y="2335"/>
                  </a:lnTo>
                  <a:lnTo>
                    <a:pt x="273" y="2347"/>
                  </a:lnTo>
                  <a:lnTo>
                    <a:pt x="271" y="2358"/>
                  </a:lnTo>
                  <a:lnTo>
                    <a:pt x="269" y="2369"/>
                  </a:lnTo>
                  <a:lnTo>
                    <a:pt x="269" y="2378"/>
                  </a:lnTo>
                  <a:lnTo>
                    <a:pt x="270" y="2398"/>
                  </a:lnTo>
                  <a:lnTo>
                    <a:pt x="273" y="2417"/>
                  </a:lnTo>
                  <a:lnTo>
                    <a:pt x="275" y="2435"/>
                  </a:lnTo>
                  <a:lnTo>
                    <a:pt x="278" y="2453"/>
                  </a:lnTo>
                  <a:lnTo>
                    <a:pt x="279" y="2463"/>
                  </a:lnTo>
                  <a:lnTo>
                    <a:pt x="282" y="2474"/>
                  </a:lnTo>
                  <a:lnTo>
                    <a:pt x="286" y="2486"/>
                  </a:lnTo>
                  <a:lnTo>
                    <a:pt x="293" y="2499"/>
                  </a:lnTo>
                  <a:lnTo>
                    <a:pt x="309" y="2525"/>
                  </a:lnTo>
                  <a:lnTo>
                    <a:pt x="326" y="2554"/>
                  </a:lnTo>
                  <a:lnTo>
                    <a:pt x="345" y="2582"/>
                  </a:lnTo>
                  <a:lnTo>
                    <a:pt x="361" y="2608"/>
                  </a:lnTo>
                  <a:lnTo>
                    <a:pt x="368" y="2621"/>
                  </a:lnTo>
                  <a:lnTo>
                    <a:pt x="372" y="2633"/>
                  </a:lnTo>
                  <a:lnTo>
                    <a:pt x="375" y="2644"/>
                  </a:lnTo>
                  <a:lnTo>
                    <a:pt x="377" y="2654"/>
                  </a:lnTo>
                  <a:lnTo>
                    <a:pt x="377" y="2663"/>
                  </a:lnTo>
                  <a:lnTo>
                    <a:pt x="375" y="2674"/>
                  </a:lnTo>
                  <a:lnTo>
                    <a:pt x="373" y="2686"/>
                  </a:lnTo>
                  <a:lnTo>
                    <a:pt x="371" y="2698"/>
                  </a:lnTo>
                  <a:lnTo>
                    <a:pt x="365" y="2725"/>
                  </a:lnTo>
                  <a:lnTo>
                    <a:pt x="355" y="2753"/>
                  </a:lnTo>
                  <a:lnTo>
                    <a:pt x="349" y="2766"/>
                  </a:lnTo>
                  <a:lnTo>
                    <a:pt x="344" y="2779"/>
                  </a:lnTo>
                  <a:lnTo>
                    <a:pt x="337" y="2792"/>
                  </a:lnTo>
                  <a:lnTo>
                    <a:pt x="331" y="2805"/>
                  </a:lnTo>
                  <a:lnTo>
                    <a:pt x="324" y="2816"/>
                  </a:lnTo>
                  <a:lnTo>
                    <a:pt x="317" y="2827"/>
                  </a:lnTo>
                  <a:lnTo>
                    <a:pt x="310" y="2836"/>
                  </a:lnTo>
                  <a:lnTo>
                    <a:pt x="303" y="2845"/>
                  </a:lnTo>
                  <a:lnTo>
                    <a:pt x="295" y="2854"/>
                  </a:lnTo>
                  <a:lnTo>
                    <a:pt x="289" y="2863"/>
                  </a:lnTo>
                  <a:lnTo>
                    <a:pt x="284" y="2873"/>
                  </a:lnTo>
                  <a:lnTo>
                    <a:pt x="281" y="2884"/>
                  </a:lnTo>
                  <a:lnTo>
                    <a:pt x="278" y="2895"/>
                  </a:lnTo>
                  <a:lnTo>
                    <a:pt x="276" y="2907"/>
                  </a:lnTo>
                  <a:lnTo>
                    <a:pt x="275" y="2919"/>
                  </a:lnTo>
                  <a:lnTo>
                    <a:pt x="275" y="2931"/>
                  </a:lnTo>
                  <a:lnTo>
                    <a:pt x="276" y="2955"/>
                  </a:lnTo>
                  <a:lnTo>
                    <a:pt x="279" y="2977"/>
                  </a:lnTo>
                  <a:lnTo>
                    <a:pt x="282" y="2996"/>
                  </a:lnTo>
                  <a:lnTo>
                    <a:pt x="285" y="3012"/>
                  </a:lnTo>
                  <a:lnTo>
                    <a:pt x="288" y="3026"/>
                  </a:lnTo>
                  <a:lnTo>
                    <a:pt x="293" y="3043"/>
                  </a:lnTo>
                  <a:lnTo>
                    <a:pt x="296" y="3064"/>
                  </a:lnTo>
                  <a:lnTo>
                    <a:pt x="298" y="3086"/>
                  </a:lnTo>
                  <a:lnTo>
                    <a:pt x="298" y="3109"/>
                  </a:lnTo>
                  <a:lnTo>
                    <a:pt x="297" y="3132"/>
                  </a:lnTo>
                  <a:lnTo>
                    <a:pt x="295" y="3143"/>
                  </a:lnTo>
                  <a:lnTo>
                    <a:pt x="293" y="3155"/>
                  </a:lnTo>
                  <a:lnTo>
                    <a:pt x="289" y="3167"/>
                  </a:lnTo>
                  <a:lnTo>
                    <a:pt x="285" y="3178"/>
                  </a:lnTo>
                  <a:lnTo>
                    <a:pt x="274" y="3206"/>
                  </a:lnTo>
                  <a:lnTo>
                    <a:pt x="261" y="3241"/>
                  </a:lnTo>
                  <a:lnTo>
                    <a:pt x="247" y="3279"/>
                  </a:lnTo>
                  <a:lnTo>
                    <a:pt x="234" y="3316"/>
                  </a:lnTo>
                  <a:lnTo>
                    <a:pt x="244" y="3327"/>
                  </a:lnTo>
                  <a:lnTo>
                    <a:pt x="250" y="3338"/>
                  </a:lnTo>
                  <a:lnTo>
                    <a:pt x="257" y="3347"/>
                  </a:lnTo>
                  <a:lnTo>
                    <a:pt x="261" y="3354"/>
                  </a:lnTo>
                  <a:lnTo>
                    <a:pt x="269" y="3369"/>
                  </a:lnTo>
                  <a:lnTo>
                    <a:pt x="276" y="3378"/>
                  </a:lnTo>
                  <a:lnTo>
                    <a:pt x="281" y="3382"/>
                  </a:lnTo>
                  <a:lnTo>
                    <a:pt x="285" y="3385"/>
                  </a:lnTo>
                  <a:lnTo>
                    <a:pt x="289" y="3387"/>
                  </a:lnTo>
                  <a:lnTo>
                    <a:pt x="294" y="3389"/>
                  </a:lnTo>
                  <a:lnTo>
                    <a:pt x="299" y="3389"/>
                  </a:lnTo>
                  <a:lnTo>
                    <a:pt x="304" y="3390"/>
                  </a:lnTo>
                  <a:lnTo>
                    <a:pt x="309" y="3389"/>
                  </a:lnTo>
                  <a:lnTo>
                    <a:pt x="315" y="3389"/>
                  </a:lnTo>
                  <a:lnTo>
                    <a:pt x="326" y="3385"/>
                  </a:lnTo>
                  <a:lnTo>
                    <a:pt x="338" y="3381"/>
                  </a:lnTo>
                  <a:lnTo>
                    <a:pt x="370" y="3366"/>
                  </a:lnTo>
                  <a:lnTo>
                    <a:pt x="407" y="3349"/>
                  </a:lnTo>
                  <a:lnTo>
                    <a:pt x="430" y="3339"/>
                  </a:lnTo>
                  <a:lnTo>
                    <a:pt x="454" y="3329"/>
                  </a:lnTo>
                  <a:lnTo>
                    <a:pt x="481" y="3321"/>
                  </a:lnTo>
                  <a:lnTo>
                    <a:pt x="510" y="3313"/>
                  </a:lnTo>
                  <a:lnTo>
                    <a:pt x="527" y="3309"/>
                  </a:lnTo>
                  <a:lnTo>
                    <a:pt x="542" y="3302"/>
                  </a:lnTo>
                  <a:lnTo>
                    <a:pt x="557" y="3296"/>
                  </a:lnTo>
                  <a:lnTo>
                    <a:pt x="572" y="3288"/>
                  </a:lnTo>
                  <a:lnTo>
                    <a:pt x="588" y="3280"/>
                  </a:lnTo>
                  <a:lnTo>
                    <a:pt x="603" y="3271"/>
                  </a:lnTo>
                  <a:lnTo>
                    <a:pt x="617" y="3261"/>
                  </a:lnTo>
                  <a:lnTo>
                    <a:pt x="632" y="3250"/>
                  </a:lnTo>
                  <a:lnTo>
                    <a:pt x="661" y="3227"/>
                  </a:lnTo>
                  <a:lnTo>
                    <a:pt x="688" y="3202"/>
                  </a:lnTo>
                  <a:lnTo>
                    <a:pt x="714" y="3176"/>
                  </a:lnTo>
                  <a:lnTo>
                    <a:pt x="739" y="3149"/>
                  </a:lnTo>
                  <a:lnTo>
                    <a:pt x="762" y="3122"/>
                  </a:lnTo>
                  <a:lnTo>
                    <a:pt x="782" y="3094"/>
                  </a:lnTo>
                  <a:lnTo>
                    <a:pt x="802" y="3068"/>
                  </a:lnTo>
                  <a:lnTo>
                    <a:pt x="819" y="3043"/>
                  </a:lnTo>
                  <a:lnTo>
                    <a:pt x="835" y="3020"/>
                  </a:lnTo>
                  <a:lnTo>
                    <a:pt x="848" y="3000"/>
                  </a:lnTo>
                  <a:lnTo>
                    <a:pt x="858" y="2982"/>
                  </a:lnTo>
                  <a:lnTo>
                    <a:pt x="865" y="2969"/>
                  </a:lnTo>
                  <a:lnTo>
                    <a:pt x="868" y="2963"/>
                  </a:lnTo>
                  <a:lnTo>
                    <a:pt x="873" y="2956"/>
                  </a:lnTo>
                  <a:lnTo>
                    <a:pt x="879" y="2950"/>
                  </a:lnTo>
                  <a:lnTo>
                    <a:pt x="887" y="2942"/>
                  </a:lnTo>
                  <a:lnTo>
                    <a:pt x="903" y="2926"/>
                  </a:lnTo>
                  <a:lnTo>
                    <a:pt x="925" y="2908"/>
                  </a:lnTo>
                  <a:lnTo>
                    <a:pt x="949" y="2890"/>
                  </a:lnTo>
                  <a:lnTo>
                    <a:pt x="975" y="2871"/>
                  </a:lnTo>
                  <a:lnTo>
                    <a:pt x="1002" y="2853"/>
                  </a:lnTo>
                  <a:lnTo>
                    <a:pt x="1032" y="2834"/>
                  </a:lnTo>
                  <a:lnTo>
                    <a:pt x="1061" y="2816"/>
                  </a:lnTo>
                  <a:lnTo>
                    <a:pt x="1090" y="2798"/>
                  </a:lnTo>
                  <a:lnTo>
                    <a:pt x="1119" y="2782"/>
                  </a:lnTo>
                  <a:lnTo>
                    <a:pt x="1146" y="2767"/>
                  </a:lnTo>
                  <a:lnTo>
                    <a:pt x="1171" y="2754"/>
                  </a:lnTo>
                  <a:lnTo>
                    <a:pt x="1194" y="2743"/>
                  </a:lnTo>
                  <a:lnTo>
                    <a:pt x="1213" y="2735"/>
                  </a:lnTo>
                  <a:lnTo>
                    <a:pt x="1229" y="2730"/>
                  </a:lnTo>
                  <a:lnTo>
                    <a:pt x="1243" y="2725"/>
                  </a:lnTo>
                  <a:lnTo>
                    <a:pt x="1255" y="2720"/>
                  </a:lnTo>
                  <a:lnTo>
                    <a:pt x="1266" y="2715"/>
                  </a:lnTo>
                  <a:lnTo>
                    <a:pt x="1277" y="2708"/>
                  </a:lnTo>
                  <a:lnTo>
                    <a:pt x="1285" y="2700"/>
                  </a:lnTo>
                  <a:lnTo>
                    <a:pt x="1294" y="2692"/>
                  </a:lnTo>
                  <a:lnTo>
                    <a:pt x="1302" y="2683"/>
                  </a:lnTo>
                  <a:lnTo>
                    <a:pt x="1308" y="2672"/>
                  </a:lnTo>
                  <a:lnTo>
                    <a:pt x="1315" y="2661"/>
                  </a:lnTo>
                  <a:lnTo>
                    <a:pt x="1320" y="2649"/>
                  </a:lnTo>
                  <a:lnTo>
                    <a:pt x="1323" y="2635"/>
                  </a:lnTo>
                  <a:lnTo>
                    <a:pt x="1328" y="2621"/>
                  </a:lnTo>
                  <a:lnTo>
                    <a:pt x="1330" y="2606"/>
                  </a:lnTo>
                  <a:lnTo>
                    <a:pt x="1332" y="2589"/>
                  </a:lnTo>
                  <a:lnTo>
                    <a:pt x="1333" y="2572"/>
                  </a:lnTo>
                  <a:lnTo>
                    <a:pt x="1333" y="2552"/>
                  </a:lnTo>
                  <a:lnTo>
                    <a:pt x="1334" y="2543"/>
                  </a:lnTo>
                  <a:lnTo>
                    <a:pt x="1335" y="2533"/>
                  </a:lnTo>
                  <a:lnTo>
                    <a:pt x="1336" y="2522"/>
                  </a:lnTo>
                  <a:lnTo>
                    <a:pt x="1340" y="2511"/>
                  </a:lnTo>
                  <a:lnTo>
                    <a:pt x="1346" y="2488"/>
                  </a:lnTo>
                  <a:lnTo>
                    <a:pt x="1355" y="2464"/>
                  </a:lnTo>
                  <a:lnTo>
                    <a:pt x="1366" y="2440"/>
                  </a:lnTo>
                  <a:lnTo>
                    <a:pt x="1379" y="2415"/>
                  </a:lnTo>
                  <a:lnTo>
                    <a:pt x="1393" y="2390"/>
                  </a:lnTo>
                  <a:lnTo>
                    <a:pt x="1407" y="2365"/>
                  </a:lnTo>
                  <a:lnTo>
                    <a:pt x="1439" y="2315"/>
                  </a:lnTo>
                  <a:lnTo>
                    <a:pt x="1469" y="2266"/>
                  </a:lnTo>
                  <a:lnTo>
                    <a:pt x="1484" y="2242"/>
                  </a:lnTo>
                  <a:lnTo>
                    <a:pt x="1497" y="2219"/>
                  </a:lnTo>
                  <a:lnTo>
                    <a:pt x="1511" y="2198"/>
                  </a:lnTo>
                  <a:lnTo>
                    <a:pt x="1520" y="2178"/>
                  </a:lnTo>
                  <a:lnTo>
                    <a:pt x="1526" y="2168"/>
                  </a:lnTo>
                  <a:lnTo>
                    <a:pt x="1532" y="2160"/>
                  </a:lnTo>
                  <a:lnTo>
                    <a:pt x="1540" y="2151"/>
                  </a:lnTo>
                  <a:lnTo>
                    <a:pt x="1548" y="2142"/>
                  </a:lnTo>
                  <a:lnTo>
                    <a:pt x="1556" y="2135"/>
                  </a:lnTo>
                  <a:lnTo>
                    <a:pt x="1565" y="2127"/>
                  </a:lnTo>
                  <a:lnTo>
                    <a:pt x="1575" y="2119"/>
                  </a:lnTo>
                  <a:lnTo>
                    <a:pt x="1585" y="2113"/>
                  </a:lnTo>
                  <a:lnTo>
                    <a:pt x="1606" y="2101"/>
                  </a:lnTo>
                  <a:lnTo>
                    <a:pt x="1629" y="2089"/>
                  </a:lnTo>
                  <a:lnTo>
                    <a:pt x="1652" y="2079"/>
                  </a:lnTo>
                  <a:lnTo>
                    <a:pt x="1676" y="2071"/>
                  </a:lnTo>
                  <a:lnTo>
                    <a:pt x="1698" y="2064"/>
                  </a:lnTo>
                  <a:lnTo>
                    <a:pt x="1719" y="2058"/>
                  </a:lnTo>
                  <a:lnTo>
                    <a:pt x="1739" y="2053"/>
                  </a:lnTo>
                  <a:lnTo>
                    <a:pt x="1756" y="2049"/>
                  </a:lnTo>
                  <a:lnTo>
                    <a:pt x="1782" y="2044"/>
                  </a:lnTo>
                  <a:lnTo>
                    <a:pt x="1791" y="2042"/>
                  </a:lnTo>
                  <a:lnTo>
                    <a:pt x="1798" y="2038"/>
                  </a:lnTo>
                  <a:lnTo>
                    <a:pt x="1814" y="2022"/>
                  </a:lnTo>
                  <a:lnTo>
                    <a:pt x="1825" y="2012"/>
                  </a:lnTo>
                  <a:lnTo>
                    <a:pt x="1838" y="1999"/>
                  </a:lnTo>
                  <a:lnTo>
                    <a:pt x="1851" y="1983"/>
                  </a:lnTo>
                  <a:lnTo>
                    <a:pt x="1865" y="1966"/>
                  </a:lnTo>
                  <a:lnTo>
                    <a:pt x="1879" y="1946"/>
                  </a:lnTo>
                  <a:lnTo>
                    <a:pt x="1894" y="1926"/>
                  </a:lnTo>
                  <a:lnTo>
                    <a:pt x="1907" y="1904"/>
                  </a:lnTo>
                  <a:lnTo>
                    <a:pt x="1919" y="1880"/>
                  </a:lnTo>
                  <a:lnTo>
                    <a:pt x="1924" y="1868"/>
                  </a:lnTo>
                  <a:lnTo>
                    <a:pt x="1930" y="1855"/>
                  </a:lnTo>
                  <a:lnTo>
                    <a:pt x="1934" y="1842"/>
                  </a:lnTo>
                  <a:lnTo>
                    <a:pt x="1938" y="1829"/>
                  </a:lnTo>
                  <a:lnTo>
                    <a:pt x="1942" y="1815"/>
                  </a:lnTo>
                  <a:lnTo>
                    <a:pt x="1944" y="1800"/>
                  </a:lnTo>
                  <a:lnTo>
                    <a:pt x="1946" y="1786"/>
                  </a:lnTo>
                  <a:lnTo>
                    <a:pt x="1948" y="1772"/>
                  </a:lnTo>
                  <a:lnTo>
                    <a:pt x="1949" y="1741"/>
                  </a:lnTo>
                  <a:lnTo>
                    <a:pt x="1948" y="1706"/>
                  </a:lnTo>
                  <a:lnTo>
                    <a:pt x="1947" y="1667"/>
                  </a:lnTo>
                  <a:lnTo>
                    <a:pt x="1944" y="1626"/>
                  </a:lnTo>
                  <a:lnTo>
                    <a:pt x="1937" y="1539"/>
                  </a:lnTo>
                  <a:lnTo>
                    <a:pt x="1928" y="1450"/>
                  </a:lnTo>
                  <a:lnTo>
                    <a:pt x="1920" y="1364"/>
                  </a:lnTo>
                  <a:lnTo>
                    <a:pt x="1914" y="1285"/>
                  </a:lnTo>
                  <a:lnTo>
                    <a:pt x="1912" y="1249"/>
                  </a:lnTo>
                  <a:lnTo>
                    <a:pt x="1912" y="1217"/>
                  </a:lnTo>
                  <a:lnTo>
                    <a:pt x="1913" y="1190"/>
                  </a:lnTo>
                  <a:lnTo>
                    <a:pt x="1916" y="1168"/>
                  </a:lnTo>
                  <a:lnTo>
                    <a:pt x="1921" y="1147"/>
                  </a:lnTo>
                  <a:lnTo>
                    <a:pt x="1927" y="1126"/>
                  </a:lnTo>
                  <a:lnTo>
                    <a:pt x="1936" y="1103"/>
                  </a:lnTo>
                  <a:lnTo>
                    <a:pt x="1946" y="1079"/>
                  </a:lnTo>
                  <a:lnTo>
                    <a:pt x="1968" y="1028"/>
                  </a:lnTo>
                  <a:lnTo>
                    <a:pt x="1992" y="977"/>
                  </a:lnTo>
                  <a:lnTo>
                    <a:pt x="2018" y="925"/>
                  </a:lnTo>
                  <a:lnTo>
                    <a:pt x="2043" y="877"/>
                  </a:lnTo>
                  <a:lnTo>
                    <a:pt x="2064" y="832"/>
                  </a:lnTo>
                  <a:lnTo>
                    <a:pt x="2083" y="793"/>
                  </a:lnTo>
                  <a:lnTo>
                    <a:pt x="2092" y="775"/>
                  </a:lnTo>
                  <a:lnTo>
                    <a:pt x="2103" y="756"/>
                  </a:lnTo>
                  <a:lnTo>
                    <a:pt x="2115" y="737"/>
                  </a:lnTo>
                  <a:lnTo>
                    <a:pt x="2129" y="717"/>
                  </a:lnTo>
                  <a:lnTo>
                    <a:pt x="2159" y="676"/>
                  </a:lnTo>
                  <a:lnTo>
                    <a:pt x="2192" y="637"/>
                  </a:lnTo>
                  <a:lnTo>
                    <a:pt x="2226" y="599"/>
                  </a:lnTo>
                  <a:lnTo>
                    <a:pt x="2256" y="564"/>
                  </a:lnTo>
                  <a:lnTo>
                    <a:pt x="2282" y="535"/>
                  </a:lnTo>
                  <a:lnTo>
                    <a:pt x="2302" y="512"/>
                  </a:lnTo>
                  <a:lnTo>
                    <a:pt x="2308" y="501"/>
                  </a:lnTo>
                  <a:lnTo>
                    <a:pt x="2315" y="490"/>
                  </a:lnTo>
                  <a:lnTo>
                    <a:pt x="2319" y="478"/>
                  </a:lnTo>
                  <a:lnTo>
                    <a:pt x="2322" y="464"/>
                  </a:lnTo>
                  <a:lnTo>
                    <a:pt x="2323" y="450"/>
                  </a:lnTo>
                  <a:lnTo>
                    <a:pt x="2325" y="436"/>
                  </a:lnTo>
                  <a:lnTo>
                    <a:pt x="2325" y="421"/>
                  </a:lnTo>
                  <a:lnTo>
                    <a:pt x="2323" y="405"/>
                  </a:lnTo>
                  <a:lnTo>
                    <a:pt x="2321" y="389"/>
                  </a:lnTo>
                  <a:lnTo>
                    <a:pt x="2319" y="374"/>
                  </a:lnTo>
                  <a:lnTo>
                    <a:pt x="2316" y="357"/>
                  </a:lnTo>
                  <a:lnTo>
                    <a:pt x="2312" y="342"/>
                  </a:lnTo>
                  <a:lnTo>
                    <a:pt x="2303" y="312"/>
                  </a:lnTo>
                  <a:lnTo>
                    <a:pt x="2291" y="282"/>
                  </a:lnTo>
                  <a:lnTo>
                    <a:pt x="2280" y="255"/>
                  </a:lnTo>
                  <a:lnTo>
                    <a:pt x="2271" y="226"/>
                  </a:lnTo>
                  <a:lnTo>
                    <a:pt x="2265" y="199"/>
                  </a:lnTo>
                  <a:lnTo>
                    <a:pt x="2258" y="172"/>
                  </a:lnTo>
                  <a:lnTo>
                    <a:pt x="2255" y="150"/>
                  </a:lnTo>
                  <a:lnTo>
                    <a:pt x="2252" y="132"/>
                  </a:lnTo>
                  <a:lnTo>
                    <a:pt x="2251" y="120"/>
                  </a:lnTo>
                  <a:lnTo>
                    <a:pt x="2249" y="116"/>
                  </a:lnTo>
                  <a:lnTo>
                    <a:pt x="2256" y="111"/>
                  </a:lnTo>
                  <a:lnTo>
                    <a:pt x="2272" y="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1281"/>
            <p:cNvSpPr>
              <a:spLocks noChangeAspect="1"/>
            </p:cNvSpPr>
            <p:nvPr/>
          </p:nvSpPr>
          <p:spPr bwMode="auto">
            <a:xfrm>
              <a:off x="4405" y="3054"/>
              <a:ext cx="308" cy="477"/>
            </a:xfrm>
            <a:custGeom>
              <a:avLst/>
              <a:gdLst>
                <a:gd name="T0" fmla="*/ 0 w 2325"/>
                <a:gd name="T1" fmla="*/ 0 h 3390"/>
                <a:gd name="T2" fmla="*/ 0 w 2325"/>
                <a:gd name="T3" fmla="*/ 0 h 3390"/>
                <a:gd name="T4" fmla="*/ 0 w 2325"/>
                <a:gd name="T5" fmla="*/ 0 h 3390"/>
                <a:gd name="T6" fmla="*/ 0 w 2325"/>
                <a:gd name="T7" fmla="*/ 0 h 3390"/>
                <a:gd name="T8" fmla="*/ 0 w 2325"/>
                <a:gd name="T9" fmla="*/ 0 h 3390"/>
                <a:gd name="T10" fmla="*/ 0 w 2325"/>
                <a:gd name="T11" fmla="*/ 0 h 3390"/>
                <a:gd name="T12" fmla="*/ 0 w 2325"/>
                <a:gd name="T13" fmla="*/ 0 h 3390"/>
                <a:gd name="T14" fmla="*/ 0 w 2325"/>
                <a:gd name="T15" fmla="*/ 0 h 3390"/>
                <a:gd name="T16" fmla="*/ 0 w 2325"/>
                <a:gd name="T17" fmla="*/ 0 h 3390"/>
                <a:gd name="T18" fmla="*/ 0 w 2325"/>
                <a:gd name="T19" fmla="*/ 0 h 3390"/>
                <a:gd name="T20" fmla="*/ 0 w 2325"/>
                <a:gd name="T21" fmla="*/ 0 h 3390"/>
                <a:gd name="T22" fmla="*/ 0 w 2325"/>
                <a:gd name="T23" fmla="*/ 0 h 3390"/>
                <a:gd name="T24" fmla="*/ 0 w 2325"/>
                <a:gd name="T25" fmla="*/ 0 h 3390"/>
                <a:gd name="T26" fmla="*/ 0 w 2325"/>
                <a:gd name="T27" fmla="*/ 0 h 3390"/>
                <a:gd name="T28" fmla="*/ 0 w 2325"/>
                <a:gd name="T29" fmla="*/ 0 h 3390"/>
                <a:gd name="T30" fmla="*/ 0 w 2325"/>
                <a:gd name="T31" fmla="*/ 0 h 3390"/>
                <a:gd name="T32" fmla="*/ 0 w 2325"/>
                <a:gd name="T33" fmla="*/ 0 h 3390"/>
                <a:gd name="T34" fmla="*/ 0 w 2325"/>
                <a:gd name="T35" fmla="*/ 0 h 3390"/>
                <a:gd name="T36" fmla="*/ 0 w 2325"/>
                <a:gd name="T37" fmla="*/ 0 h 3390"/>
                <a:gd name="T38" fmla="*/ 0 w 2325"/>
                <a:gd name="T39" fmla="*/ 0 h 3390"/>
                <a:gd name="T40" fmla="*/ 0 w 2325"/>
                <a:gd name="T41" fmla="*/ 0 h 3390"/>
                <a:gd name="T42" fmla="*/ 0 w 2325"/>
                <a:gd name="T43" fmla="*/ 0 h 3390"/>
                <a:gd name="T44" fmla="*/ 0 w 2325"/>
                <a:gd name="T45" fmla="*/ 0 h 3390"/>
                <a:gd name="T46" fmla="*/ 0 w 2325"/>
                <a:gd name="T47" fmla="*/ 0 h 3390"/>
                <a:gd name="T48" fmla="*/ 0 w 2325"/>
                <a:gd name="T49" fmla="*/ 0 h 3390"/>
                <a:gd name="T50" fmla="*/ 0 w 2325"/>
                <a:gd name="T51" fmla="*/ 0 h 3390"/>
                <a:gd name="T52" fmla="*/ 0 w 2325"/>
                <a:gd name="T53" fmla="*/ 0 h 3390"/>
                <a:gd name="T54" fmla="*/ 0 w 2325"/>
                <a:gd name="T55" fmla="*/ 0 h 3390"/>
                <a:gd name="T56" fmla="*/ 0 w 2325"/>
                <a:gd name="T57" fmla="*/ 0 h 3390"/>
                <a:gd name="T58" fmla="*/ 0 w 2325"/>
                <a:gd name="T59" fmla="*/ 0 h 3390"/>
                <a:gd name="T60" fmla="*/ 0 w 2325"/>
                <a:gd name="T61" fmla="*/ 0 h 3390"/>
                <a:gd name="T62" fmla="*/ 0 w 2325"/>
                <a:gd name="T63" fmla="*/ 0 h 3390"/>
                <a:gd name="T64" fmla="*/ 0 w 2325"/>
                <a:gd name="T65" fmla="*/ 0 h 3390"/>
                <a:gd name="T66" fmla="*/ 0 w 2325"/>
                <a:gd name="T67" fmla="*/ 0 h 3390"/>
                <a:gd name="T68" fmla="*/ 0 w 2325"/>
                <a:gd name="T69" fmla="*/ 0 h 3390"/>
                <a:gd name="T70" fmla="*/ 0 w 2325"/>
                <a:gd name="T71" fmla="*/ 0 h 3390"/>
                <a:gd name="T72" fmla="*/ 0 w 2325"/>
                <a:gd name="T73" fmla="*/ 0 h 3390"/>
                <a:gd name="T74" fmla="*/ 0 w 2325"/>
                <a:gd name="T75" fmla="*/ 0 h 3390"/>
                <a:gd name="T76" fmla="*/ 0 w 2325"/>
                <a:gd name="T77" fmla="*/ 0 h 3390"/>
                <a:gd name="T78" fmla="*/ 0 w 2325"/>
                <a:gd name="T79" fmla="*/ 0 h 3390"/>
                <a:gd name="T80" fmla="*/ 0 w 2325"/>
                <a:gd name="T81" fmla="*/ 0 h 3390"/>
                <a:gd name="T82" fmla="*/ 0 w 2325"/>
                <a:gd name="T83" fmla="*/ 0 h 3390"/>
                <a:gd name="T84" fmla="*/ 0 w 2325"/>
                <a:gd name="T85" fmla="*/ 0 h 3390"/>
                <a:gd name="T86" fmla="*/ 0 w 2325"/>
                <a:gd name="T87" fmla="*/ 0 h 3390"/>
                <a:gd name="T88" fmla="*/ 0 w 2325"/>
                <a:gd name="T89" fmla="*/ 0 h 3390"/>
                <a:gd name="T90" fmla="*/ 0 w 2325"/>
                <a:gd name="T91" fmla="*/ 0 h 3390"/>
                <a:gd name="T92" fmla="*/ 0 w 2325"/>
                <a:gd name="T93" fmla="*/ 0 h 3390"/>
                <a:gd name="T94" fmla="*/ 0 w 2325"/>
                <a:gd name="T95" fmla="*/ 0 h 3390"/>
                <a:gd name="T96" fmla="*/ 0 w 2325"/>
                <a:gd name="T97" fmla="*/ 0 h 3390"/>
                <a:gd name="T98" fmla="*/ 0 w 2325"/>
                <a:gd name="T99" fmla="*/ 0 h 3390"/>
                <a:gd name="T100" fmla="*/ 0 w 2325"/>
                <a:gd name="T101" fmla="*/ 0 h 3390"/>
                <a:gd name="T102" fmla="*/ 0 w 2325"/>
                <a:gd name="T103" fmla="*/ 0 h 3390"/>
                <a:gd name="T104" fmla="*/ 0 w 2325"/>
                <a:gd name="T105" fmla="*/ 0 h 3390"/>
                <a:gd name="T106" fmla="*/ 0 w 2325"/>
                <a:gd name="T107" fmla="*/ 0 h 3390"/>
                <a:gd name="T108" fmla="*/ 0 w 2325"/>
                <a:gd name="T109" fmla="*/ 0 h 3390"/>
                <a:gd name="T110" fmla="*/ 0 w 2325"/>
                <a:gd name="T111" fmla="*/ 0 h 3390"/>
                <a:gd name="T112" fmla="*/ 0 w 2325"/>
                <a:gd name="T113" fmla="*/ 0 h 3390"/>
                <a:gd name="T114" fmla="*/ 0 w 2325"/>
                <a:gd name="T115" fmla="*/ 0 h 339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25"/>
                <a:gd name="T175" fmla="*/ 0 h 3390"/>
                <a:gd name="T176" fmla="*/ 2325 w 2325"/>
                <a:gd name="T177" fmla="*/ 3390 h 339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25" h="3390">
                  <a:moveTo>
                    <a:pt x="2272" y="97"/>
                  </a:moveTo>
                  <a:lnTo>
                    <a:pt x="2232" y="80"/>
                  </a:lnTo>
                  <a:lnTo>
                    <a:pt x="2194" y="66"/>
                  </a:lnTo>
                  <a:lnTo>
                    <a:pt x="2175" y="59"/>
                  </a:lnTo>
                  <a:lnTo>
                    <a:pt x="2159" y="54"/>
                  </a:lnTo>
                  <a:lnTo>
                    <a:pt x="2145" y="49"/>
                  </a:lnTo>
                  <a:lnTo>
                    <a:pt x="2134" y="47"/>
                  </a:lnTo>
                  <a:lnTo>
                    <a:pt x="2123" y="45"/>
                  </a:lnTo>
                  <a:lnTo>
                    <a:pt x="2112" y="42"/>
                  </a:lnTo>
                  <a:lnTo>
                    <a:pt x="2101" y="37"/>
                  </a:lnTo>
                  <a:lnTo>
                    <a:pt x="2092" y="32"/>
                  </a:lnTo>
                  <a:lnTo>
                    <a:pt x="2072" y="20"/>
                  </a:lnTo>
                  <a:lnTo>
                    <a:pt x="2054" y="10"/>
                  </a:lnTo>
                  <a:lnTo>
                    <a:pt x="2045" y="6"/>
                  </a:lnTo>
                  <a:lnTo>
                    <a:pt x="2036" y="3"/>
                  </a:lnTo>
                  <a:lnTo>
                    <a:pt x="2029" y="0"/>
                  </a:lnTo>
                  <a:lnTo>
                    <a:pt x="2020" y="0"/>
                  </a:lnTo>
                  <a:lnTo>
                    <a:pt x="2017" y="2"/>
                  </a:lnTo>
                  <a:lnTo>
                    <a:pt x="2012" y="3"/>
                  </a:lnTo>
                  <a:lnTo>
                    <a:pt x="2009" y="4"/>
                  </a:lnTo>
                  <a:lnTo>
                    <a:pt x="2006" y="7"/>
                  </a:lnTo>
                  <a:lnTo>
                    <a:pt x="1998" y="14"/>
                  </a:lnTo>
                  <a:lnTo>
                    <a:pt x="1993" y="22"/>
                  </a:lnTo>
                  <a:lnTo>
                    <a:pt x="1986" y="34"/>
                  </a:lnTo>
                  <a:lnTo>
                    <a:pt x="1982" y="45"/>
                  </a:lnTo>
                  <a:lnTo>
                    <a:pt x="1979" y="57"/>
                  </a:lnTo>
                  <a:lnTo>
                    <a:pt x="1975" y="70"/>
                  </a:lnTo>
                  <a:lnTo>
                    <a:pt x="1971" y="95"/>
                  </a:lnTo>
                  <a:lnTo>
                    <a:pt x="1968" y="121"/>
                  </a:lnTo>
                  <a:lnTo>
                    <a:pt x="1964" y="146"/>
                  </a:lnTo>
                  <a:lnTo>
                    <a:pt x="1959" y="171"/>
                  </a:lnTo>
                  <a:lnTo>
                    <a:pt x="1957" y="183"/>
                  </a:lnTo>
                  <a:lnTo>
                    <a:pt x="1952" y="194"/>
                  </a:lnTo>
                  <a:lnTo>
                    <a:pt x="1948" y="204"/>
                  </a:lnTo>
                  <a:lnTo>
                    <a:pt x="1943" y="214"/>
                  </a:lnTo>
                  <a:lnTo>
                    <a:pt x="1936" y="222"/>
                  </a:lnTo>
                  <a:lnTo>
                    <a:pt x="1930" y="231"/>
                  </a:lnTo>
                  <a:lnTo>
                    <a:pt x="1923" y="239"/>
                  </a:lnTo>
                  <a:lnTo>
                    <a:pt x="1915" y="245"/>
                  </a:lnTo>
                  <a:lnTo>
                    <a:pt x="1908" y="252"/>
                  </a:lnTo>
                  <a:lnTo>
                    <a:pt x="1900" y="257"/>
                  </a:lnTo>
                  <a:lnTo>
                    <a:pt x="1893" y="263"/>
                  </a:lnTo>
                  <a:lnTo>
                    <a:pt x="1884" y="267"/>
                  </a:lnTo>
                  <a:lnTo>
                    <a:pt x="1866" y="275"/>
                  </a:lnTo>
                  <a:lnTo>
                    <a:pt x="1846" y="281"/>
                  </a:lnTo>
                  <a:lnTo>
                    <a:pt x="1825" y="286"/>
                  </a:lnTo>
                  <a:lnTo>
                    <a:pt x="1801" y="289"/>
                  </a:lnTo>
                  <a:lnTo>
                    <a:pt x="1777" y="292"/>
                  </a:lnTo>
                  <a:lnTo>
                    <a:pt x="1755" y="296"/>
                  </a:lnTo>
                  <a:lnTo>
                    <a:pt x="1746" y="300"/>
                  </a:lnTo>
                  <a:lnTo>
                    <a:pt x="1737" y="303"/>
                  </a:lnTo>
                  <a:lnTo>
                    <a:pt x="1728" y="306"/>
                  </a:lnTo>
                  <a:lnTo>
                    <a:pt x="1721" y="310"/>
                  </a:lnTo>
                  <a:lnTo>
                    <a:pt x="1713" y="314"/>
                  </a:lnTo>
                  <a:lnTo>
                    <a:pt x="1708" y="318"/>
                  </a:lnTo>
                  <a:lnTo>
                    <a:pt x="1701" y="324"/>
                  </a:lnTo>
                  <a:lnTo>
                    <a:pt x="1697" y="329"/>
                  </a:lnTo>
                  <a:lnTo>
                    <a:pt x="1692" y="335"/>
                  </a:lnTo>
                  <a:lnTo>
                    <a:pt x="1689" y="341"/>
                  </a:lnTo>
                  <a:lnTo>
                    <a:pt x="1686" y="348"/>
                  </a:lnTo>
                  <a:lnTo>
                    <a:pt x="1685" y="355"/>
                  </a:lnTo>
                  <a:lnTo>
                    <a:pt x="1681" y="363"/>
                  </a:lnTo>
                  <a:lnTo>
                    <a:pt x="1678" y="370"/>
                  </a:lnTo>
                  <a:lnTo>
                    <a:pt x="1673" y="378"/>
                  </a:lnTo>
                  <a:lnTo>
                    <a:pt x="1666" y="385"/>
                  </a:lnTo>
                  <a:lnTo>
                    <a:pt x="1660" y="391"/>
                  </a:lnTo>
                  <a:lnTo>
                    <a:pt x="1652" y="398"/>
                  </a:lnTo>
                  <a:lnTo>
                    <a:pt x="1643" y="403"/>
                  </a:lnTo>
                  <a:lnTo>
                    <a:pt x="1636" y="409"/>
                  </a:lnTo>
                  <a:lnTo>
                    <a:pt x="1605" y="425"/>
                  </a:lnTo>
                  <a:lnTo>
                    <a:pt x="1592" y="430"/>
                  </a:lnTo>
                  <a:lnTo>
                    <a:pt x="1518" y="480"/>
                  </a:lnTo>
                  <a:lnTo>
                    <a:pt x="1505" y="479"/>
                  </a:lnTo>
                  <a:lnTo>
                    <a:pt x="1472" y="478"/>
                  </a:lnTo>
                  <a:lnTo>
                    <a:pt x="1452" y="479"/>
                  </a:lnTo>
                  <a:lnTo>
                    <a:pt x="1430" y="480"/>
                  </a:lnTo>
                  <a:lnTo>
                    <a:pt x="1407" y="484"/>
                  </a:lnTo>
                  <a:lnTo>
                    <a:pt x="1384" y="489"/>
                  </a:lnTo>
                  <a:lnTo>
                    <a:pt x="1361" y="496"/>
                  </a:lnTo>
                  <a:lnTo>
                    <a:pt x="1335" y="504"/>
                  </a:lnTo>
                  <a:lnTo>
                    <a:pt x="1307" y="514"/>
                  </a:lnTo>
                  <a:lnTo>
                    <a:pt x="1277" y="523"/>
                  </a:lnTo>
                  <a:lnTo>
                    <a:pt x="1260" y="527"/>
                  </a:lnTo>
                  <a:lnTo>
                    <a:pt x="1244" y="530"/>
                  </a:lnTo>
                  <a:lnTo>
                    <a:pt x="1228" y="534"/>
                  </a:lnTo>
                  <a:lnTo>
                    <a:pt x="1211" y="537"/>
                  </a:lnTo>
                  <a:lnTo>
                    <a:pt x="1194" y="538"/>
                  </a:lnTo>
                  <a:lnTo>
                    <a:pt x="1178" y="539"/>
                  </a:lnTo>
                  <a:lnTo>
                    <a:pt x="1160" y="539"/>
                  </a:lnTo>
                  <a:lnTo>
                    <a:pt x="1143" y="539"/>
                  </a:lnTo>
                  <a:lnTo>
                    <a:pt x="1126" y="537"/>
                  </a:lnTo>
                  <a:lnTo>
                    <a:pt x="1112" y="535"/>
                  </a:lnTo>
                  <a:lnTo>
                    <a:pt x="1099" y="532"/>
                  </a:lnTo>
                  <a:lnTo>
                    <a:pt x="1087" y="528"/>
                  </a:lnTo>
                  <a:lnTo>
                    <a:pt x="1077" y="525"/>
                  </a:lnTo>
                  <a:lnTo>
                    <a:pt x="1068" y="521"/>
                  </a:lnTo>
                  <a:lnTo>
                    <a:pt x="1060" y="516"/>
                  </a:lnTo>
                  <a:lnTo>
                    <a:pt x="1053" y="512"/>
                  </a:lnTo>
                  <a:lnTo>
                    <a:pt x="1048" y="507"/>
                  </a:lnTo>
                  <a:lnTo>
                    <a:pt x="1043" y="502"/>
                  </a:lnTo>
                  <a:lnTo>
                    <a:pt x="1038" y="497"/>
                  </a:lnTo>
                  <a:lnTo>
                    <a:pt x="1035" y="492"/>
                  </a:lnTo>
                  <a:lnTo>
                    <a:pt x="1030" y="481"/>
                  </a:lnTo>
                  <a:lnTo>
                    <a:pt x="1026" y="472"/>
                  </a:lnTo>
                  <a:lnTo>
                    <a:pt x="1023" y="467"/>
                  </a:lnTo>
                  <a:lnTo>
                    <a:pt x="1019" y="463"/>
                  </a:lnTo>
                  <a:lnTo>
                    <a:pt x="1011" y="459"/>
                  </a:lnTo>
                  <a:lnTo>
                    <a:pt x="1001" y="454"/>
                  </a:lnTo>
                  <a:lnTo>
                    <a:pt x="990" y="450"/>
                  </a:lnTo>
                  <a:lnTo>
                    <a:pt x="978" y="447"/>
                  </a:lnTo>
                  <a:lnTo>
                    <a:pt x="965" y="444"/>
                  </a:lnTo>
                  <a:lnTo>
                    <a:pt x="951" y="442"/>
                  </a:lnTo>
                  <a:lnTo>
                    <a:pt x="937" y="440"/>
                  </a:lnTo>
                  <a:lnTo>
                    <a:pt x="923" y="439"/>
                  </a:lnTo>
                  <a:lnTo>
                    <a:pt x="909" y="439"/>
                  </a:lnTo>
                  <a:lnTo>
                    <a:pt x="896" y="440"/>
                  </a:lnTo>
                  <a:lnTo>
                    <a:pt x="883" y="442"/>
                  </a:lnTo>
                  <a:lnTo>
                    <a:pt x="871" y="446"/>
                  </a:lnTo>
                  <a:lnTo>
                    <a:pt x="860" y="450"/>
                  </a:lnTo>
                  <a:lnTo>
                    <a:pt x="851" y="455"/>
                  </a:lnTo>
                  <a:lnTo>
                    <a:pt x="843" y="462"/>
                  </a:lnTo>
                  <a:lnTo>
                    <a:pt x="834" y="466"/>
                  </a:lnTo>
                  <a:lnTo>
                    <a:pt x="824" y="472"/>
                  </a:lnTo>
                  <a:lnTo>
                    <a:pt x="814" y="476"/>
                  </a:lnTo>
                  <a:lnTo>
                    <a:pt x="791" y="484"/>
                  </a:lnTo>
                  <a:lnTo>
                    <a:pt x="766" y="489"/>
                  </a:lnTo>
                  <a:lnTo>
                    <a:pt x="741" y="492"/>
                  </a:lnTo>
                  <a:lnTo>
                    <a:pt x="716" y="496"/>
                  </a:lnTo>
                  <a:lnTo>
                    <a:pt x="691" y="497"/>
                  </a:lnTo>
                  <a:lnTo>
                    <a:pt x="668" y="497"/>
                  </a:lnTo>
                  <a:lnTo>
                    <a:pt x="657" y="498"/>
                  </a:lnTo>
                  <a:lnTo>
                    <a:pt x="646" y="499"/>
                  </a:lnTo>
                  <a:lnTo>
                    <a:pt x="637" y="500"/>
                  </a:lnTo>
                  <a:lnTo>
                    <a:pt x="626" y="503"/>
                  </a:lnTo>
                  <a:lnTo>
                    <a:pt x="616" y="507"/>
                  </a:lnTo>
                  <a:lnTo>
                    <a:pt x="607" y="510"/>
                  </a:lnTo>
                  <a:lnTo>
                    <a:pt x="599" y="514"/>
                  </a:lnTo>
                  <a:lnTo>
                    <a:pt x="591" y="518"/>
                  </a:lnTo>
                  <a:lnTo>
                    <a:pt x="584" y="524"/>
                  </a:lnTo>
                  <a:lnTo>
                    <a:pt x="579" y="530"/>
                  </a:lnTo>
                  <a:lnTo>
                    <a:pt x="576" y="536"/>
                  </a:lnTo>
                  <a:lnTo>
                    <a:pt x="572" y="542"/>
                  </a:lnTo>
                  <a:lnTo>
                    <a:pt x="571" y="550"/>
                  </a:lnTo>
                  <a:lnTo>
                    <a:pt x="571" y="557"/>
                  </a:lnTo>
                  <a:lnTo>
                    <a:pt x="574" y="564"/>
                  </a:lnTo>
                  <a:lnTo>
                    <a:pt x="577" y="572"/>
                  </a:lnTo>
                  <a:lnTo>
                    <a:pt x="582" y="579"/>
                  </a:lnTo>
                  <a:lnTo>
                    <a:pt x="588" y="587"/>
                  </a:lnTo>
                  <a:lnTo>
                    <a:pt x="594" y="594"/>
                  </a:lnTo>
                  <a:lnTo>
                    <a:pt x="602" y="601"/>
                  </a:lnTo>
                  <a:lnTo>
                    <a:pt x="616" y="614"/>
                  </a:lnTo>
                  <a:lnTo>
                    <a:pt x="631" y="627"/>
                  </a:lnTo>
                  <a:lnTo>
                    <a:pt x="638" y="634"/>
                  </a:lnTo>
                  <a:lnTo>
                    <a:pt x="644" y="640"/>
                  </a:lnTo>
                  <a:lnTo>
                    <a:pt x="650" y="648"/>
                  </a:lnTo>
                  <a:lnTo>
                    <a:pt x="654" y="656"/>
                  </a:lnTo>
                  <a:lnTo>
                    <a:pt x="657" y="663"/>
                  </a:lnTo>
                  <a:lnTo>
                    <a:pt x="660" y="671"/>
                  </a:lnTo>
                  <a:lnTo>
                    <a:pt x="661" y="680"/>
                  </a:lnTo>
                  <a:lnTo>
                    <a:pt x="661" y="688"/>
                  </a:lnTo>
                  <a:lnTo>
                    <a:pt x="655" y="712"/>
                  </a:lnTo>
                  <a:lnTo>
                    <a:pt x="649" y="744"/>
                  </a:lnTo>
                  <a:lnTo>
                    <a:pt x="641" y="779"/>
                  </a:lnTo>
                  <a:lnTo>
                    <a:pt x="632" y="816"/>
                  </a:lnTo>
                  <a:lnTo>
                    <a:pt x="624" y="849"/>
                  </a:lnTo>
                  <a:lnTo>
                    <a:pt x="617" y="879"/>
                  </a:lnTo>
                  <a:lnTo>
                    <a:pt x="612" y="898"/>
                  </a:lnTo>
                  <a:lnTo>
                    <a:pt x="611" y="905"/>
                  </a:lnTo>
                  <a:lnTo>
                    <a:pt x="607" y="911"/>
                  </a:lnTo>
                  <a:lnTo>
                    <a:pt x="599" y="930"/>
                  </a:lnTo>
                  <a:lnTo>
                    <a:pt x="587" y="956"/>
                  </a:lnTo>
                  <a:lnTo>
                    <a:pt x="571" y="986"/>
                  </a:lnTo>
                  <a:lnTo>
                    <a:pt x="554" y="1017"/>
                  </a:lnTo>
                  <a:lnTo>
                    <a:pt x="537" y="1045"/>
                  </a:lnTo>
                  <a:lnTo>
                    <a:pt x="528" y="1057"/>
                  </a:lnTo>
                  <a:lnTo>
                    <a:pt x="518" y="1068"/>
                  </a:lnTo>
                  <a:lnTo>
                    <a:pt x="510" y="1076"/>
                  </a:lnTo>
                  <a:lnTo>
                    <a:pt x="502" y="1080"/>
                  </a:lnTo>
                  <a:lnTo>
                    <a:pt x="493" y="1082"/>
                  </a:lnTo>
                  <a:lnTo>
                    <a:pt x="482" y="1084"/>
                  </a:lnTo>
                  <a:lnTo>
                    <a:pt x="470" y="1087"/>
                  </a:lnTo>
                  <a:lnTo>
                    <a:pt x="456" y="1087"/>
                  </a:lnTo>
                  <a:lnTo>
                    <a:pt x="426" y="1088"/>
                  </a:lnTo>
                  <a:lnTo>
                    <a:pt x="394" y="1087"/>
                  </a:lnTo>
                  <a:lnTo>
                    <a:pt x="361" y="1084"/>
                  </a:lnTo>
                  <a:lnTo>
                    <a:pt x="331" y="1082"/>
                  </a:lnTo>
                  <a:lnTo>
                    <a:pt x="305" y="1080"/>
                  </a:lnTo>
                  <a:lnTo>
                    <a:pt x="285" y="1080"/>
                  </a:lnTo>
                  <a:lnTo>
                    <a:pt x="278" y="1079"/>
                  </a:lnTo>
                  <a:lnTo>
                    <a:pt x="270" y="1077"/>
                  </a:lnTo>
                  <a:lnTo>
                    <a:pt x="262" y="1075"/>
                  </a:lnTo>
                  <a:lnTo>
                    <a:pt x="254" y="1071"/>
                  </a:lnTo>
                  <a:lnTo>
                    <a:pt x="237" y="1064"/>
                  </a:lnTo>
                  <a:lnTo>
                    <a:pt x="220" y="1058"/>
                  </a:lnTo>
                  <a:lnTo>
                    <a:pt x="211" y="1057"/>
                  </a:lnTo>
                  <a:lnTo>
                    <a:pt x="201" y="1057"/>
                  </a:lnTo>
                  <a:lnTo>
                    <a:pt x="192" y="1058"/>
                  </a:lnTo>
                  <a:lnTo>
                    <a:pt x="181" y="1063"/>
                  </a:lnTo>
                  <a:lnTo>
                    <a:pt x="171" y="1068"/>
                  </a:lnTo>
                  <a:lnTo>
                    <a:pt x="159" y="1078"/>
                  </a:lnTo>
                  <a:lnTo>
                    <a:pt x="148" y="1090"/>
                  </a:lnTo>
                  <a:lnTo>
                    <a:pt x="136" y="1105"/>
                  </a:lnTo>
                  <a:lnTo>
                    <a:pt x="110" y="1140"/>
                  </a:lnTo>
                  <a:lnTo>
                    <a:pt x="84" y="1175"/>
                  </a:lnTo>
                  <a:lnTo>
                    <a:pt x="60" y="1211"/>
                  </a:lnTo>
                  <a:lnTo>
                    <a:pt x="38" y="1243"/>
                  </a:lnTo>
                  <a:lnTo>
                    <a:pt x="28" y="1259"/>
                  </a:lnTo>
                  <a:lnTo>
                    <a:pt x="20" y="1274"/>
                  </a:lnTo>
                  <a:lnTo>
                    <a:pt x="12" y="1288"/>
                  </a:lnTo>
                  <a:lnTo>
                    <a:pt x="7" y="1300"/>
                  </a:lnTo>
                  <a:lnTo>
                    <a:pt x="2" y="1312"/>
                  </a:lnTo>
                  <a:lnTo>
                    <a:pt x="0" y="1323"/>
                  </a:lnTo>
                  <a:lnTo>
                    <a:pt x="0" y="1327"/>
                  </a:lnTo>
                  <a:lnTo>
                    <a:pt x="0" y="1331"/>
                  </a:lnTo>
                  <a:lnTo>
                    <a:pt x="1" y="1335"/>
                  </a:lnTo>
                  <a:lnTo>
                    <a:pt x="2" y="1338"/>
                  </a:lnTo>
                  <a:lnTo>
                    <a:pt x="11" y="1355"/>
                  </a:lnTo>
                  <a:lnTo>
                    <a:pt x="22" y="1379"/>
                  </a:lnTo>
                  <a:lnTo>
                    <a:pt x="35" y="1410"/>
                  </a:lnTo>
                  <a:lnTo>
                    <a:pt x="47" y="1444"/>
                  </a:lnTo>
                  <a:lnTo>
                    <a:pt x="52" y="1461"/>
                  </a:lnTo>
                  <a:lnTo>
                    <a:pt x="58" y="1479"/>
                  </a:lnTo>
                  <a:lnTo>
                    <a:pt x="62" y="1497"/>
                  </a:lnTo>
                  <a:lnTo>
                    <a:pt x="64" y="1515"/>
                  </a:lnTo>
                  <a:lnTo>
                    <a:pt x="66" y="1532"/>
                  </a:lnTo>
                  <a:lnTo>
                    <a:pt x="66" y="1549"/>
                  </a:lnTo>
                  <a:lnTo>
                    <a:pt x="64" y="1564"/>
                  </a:lnTo>
                  <a:lnTo>
                    <a:pt x="61" y="1580"/>
                  </a:lnTo>
                  <a:lnTo>
                    <a:pt x="51" y="1608"/>
                  </a:lnTo>
                  <a:lnTo>
                    <a:pt x="40" y="1637"/>
                  </a:lnTo>
                  <a:lnTo>
                    <a:pt x="30" y="1666"/>
                  </a:lnTo>
                  <a:lnTo>
                    <a:pt x="22" y="1694"/>
                  </a:lnTo>
                  <a:lnTo>
                    <a:pt x="19" y="1708"/>
                  </a:lnTo>
                  <a:lnTo>
                    <a:pt x="16" y="1722"/>
                  </a:lnTo>
                  <a:lnTo>
                    <a:pt x="15" y="1735"/>
                  </a:lnTo>
                  <a:lnTo>
                    <a:pt x="15" y="1748"/>
                  </a:lnTo>
                  <a:lnTo>
                    <a:pt x="16" y="1760"/>
                  </a:lnTo>
                  <a:lnTo>
                    <a:pt x="19" y="1773"/>
                  </a:lnTo>
                  <a:lnTo>
                    <a:pt x="22" y="1785"/>
                  </a:lnTo>
                  <a:lnTo>
                    <a:pt x="27" y="1796"/>
                  </a:lnTo>
                  <a:lnTo>
                    <a:pt x="35" y="1807"/>
                  </a:lnTo>
                  <a:lnTo>
                    <a:pt x="44" y="1818"/>
                  </a:lnTo>
                  <a:lnTo>
                    <a:pt x="54" y="1829"/>
                  </a:lnTo>
                  <a:lnTo>
                    <a:pt x="66" y="1840"/>
                  </a:lnTo>
                  <a:lnTo>
                    <a:pt x="79" y="1849"/>
                  </a:lnTo>
                  <a:lnTo>
                    <a:pt x="94" y="1859"/>
                  </a:lnTo>
                  <a:lnTo>
                    <a:pt x="109" y="1870"/>
                  </a:lnTo>
                  <a:lnTo>
                    <a:pt x="124" y="1879"/>
                  </a:lnTo>
                  <a:lnTo>
                    <a:pt x="157" y="1897"/>
                  </a:lnTo>
                  <a:lnTo>
                    <a:pt x="190" y="1913"/>
                  </a:lnTo>
                  <a:lnTo>
                    <a:pt x="222" y="1927"/>
                  </a:lnTo>
                  <a:lnTo>
                    <a:pt x="252" y="1938"/>
                  </a:lnTo>
                  <a:lnTo>
                    <a:pt x="279" y="1946"/>
                  </a:lnTo>
                  <a:lnTo>
                    <a:pt x="304" y="1953"/>
                  </a:lnTo>
                  <a:lnTo>
                    <a:pt x="315" y="1956"/>
                  </a:lnTo>
                  <a:lnTo>
                    <a:pt x="324" y="1960"/>
                  </a:lnTo>
                  <a:lnTo>
                    <a:pt x="334" y="1965"/>
                  </a:lnTo>
                  <a:lnTo>
                    <a:pt x="343" y="1969"/>
                  </a:lnTo>
                  <a:lnTo>
                    <a:pt x="350" y="1973"/>
                  </a:lnTo>
                  <a:lnTo>
                    <a:pt x="357" y="1979"/>
                  </a:lnTo>
                  <a:lnTo>
                    <a:pt x="363" y="1987"/>
                  </a:lnTo>
                  <a:lnTo>
                    <a:pt x="368" y="1994"/>
                  </a:lnTo>
                  <a:lnTo>
                    <a:pt x="372" y="2003"/>
                  </a:lnTo>
                  <a:lnTo>
                    <a:pt x="374" y="2013"/>
                  </a:lnTo>
                  <a:lnTo>
                    <a:pt x="377" y="2025"/>
                  </a:lnTo>
                  <a:lnTo>
                    <a:pt x="377" y="2038"/>
                  </a:lnTo>
                  <a:lnTo>
                    <a:pt x="377" y="2066"/>
                  </a:lnTo>
                  <a:lnTo>
                    <a:pt x="375" y="2095"/>
                  </a:lnTo>
                  <a:lnTo>
                    <a:pt x="375" y="2110"/>
                  </a:lnTo>
                  <a:lnTo>
                    <a:pt x="373" y="2125"/>
                  </a:lnTo>
                  <a:lnTo>
                    <a:pt x="371" y="2140"/>
                  </a:lnTo>
                  <a:lnTo>
                    <a:pt x="369" y="2155"/>
                  </a:lnTo>
                  <a:lnTo>
                    <a:pt x="365" y="2170"/>
                  </a:lnTo>
                  <a:lnTo>
                    <a:pt x="360" y="2186"/>
                  </a:lnTo>
                  <a:lnTo>
                    <a:pt x="356" y="2201"/>
                  </a:lnTo>
                  <a:lnTo>
                    <a:pt x="349" y="2216"/>
                  </a:lnTo>
                  <a:lnTo>
                    <a:pt x="342" y="2232"/>
                  </a:lnTo>
                  <a:lnTo>
                    <a:pt x="332" y="2248"/>
                  </a:lnTo>
                  <a:lnTo>
                    <a:pt x="322" y="2263"/>
                  </a:lnTo>
                  <a:lnTo>
                    <a:pt x="310" y="2279"/>
                  </a:lnTo>
                  <a:lnTo>
                    <a:pt x="299" y="2293"/>
                  </a:lnTo>
                  <a:lnTo>
                    <a:pt x="289" y="2309"/>
                  </a:lnTo>
                  <a:lnTo>
                    <a:pt x="283" y="2322"/>
                  </a:lnTo>
                  <a:lnTo>
                    <a:pt x="278" y="2335"/>
                  </a:lnTo>
                  <a:lnTo>
                    <a:pt x="273" y="2347"/>
                  </a:lnTo>
                  <a:lnTo>
                    <a:pt x="271" y="2358"/>
                  </a:lnTo>
                  <a:lnTo>
                    <a:pt x="269" y="2369"/>
                  </a:lnTo>
                  <a:lnTo>
                    <a:pt x="269" y="2378"/>
                  </a:lnTo>
                  <a:lnTo>
                    <a:pt x="270" y="2398"/>
                  </a:lnTo>
                  <a:lnTo>
                    <a:pt x="273" y="2417"/>
                  </a:lnTo>
                  <a:lnTo>
                    <a:pt x="275" y="2435"/>
                  </a:lnTo>
                  <a:lnTo>
                    <a:pt x="278" y="2453"/>
                  </a:lnTo>
                  <a:lnTo>
                    <a:pt x="279" y="2463"/>
                  </a:lnTo>
                  <a:lnTo>
                    <a:pt x="282" y="2474"/>
                  </a:lnTo>
                  <a:lnTo>
                    <a:pt x="286" y="2486"/>
                  </a:lnTo>
                  <a:lnTo>
                    <a:pt x="293" y="2499"/>
                  </a:lnTo>
                  <a:lnTo>
                    <a:pt x="309" y="2525"/>
                  </a:lnTo>
                  <a:lnTo>
                    <a:pt x="326" y="2554"/>
                  </a:lnTo>
                  <a:lnTo>
                    <a:pt x="345" y="2582"/>
                  </a:lnTo>
                  <a:lnTo>
                    <a:pt x="361" y="2608"/>
                  </a:lnTo>
                  <a:lnTo>
                    <a:pt x="368" y="2621"/>
                  </a:lnTo>
                  <a:lnTo>
                    <a:pt x="372" y="2633"/>
                  </a:lnTo>
                  <a:lnTo>
                    <a:pt x="375" y="2644"/>
                  </a:lnTo>
                  <a:lnTo>
                    <a:pt x="377" y="2654"/>
                  </a:lnTo>
                  <a:lnTo>
                    <a:pt x="377" y="2663"/>
                  </a:lnTo>
                  <a:lnTo>
                    <a:pt x="375" y="2674"/>
                  </a:lnTo>
                  <a:lnTo>
                    <a:pt x="373" y="2686"/>
                  </a:lnTo>
                  <a:lnTo>
                    <a:pt x="371" y="2698"/>
                  </a:lnTo>
                  <a:lnTo>
                    <a:pt x="365" y="2725"/>
                  </a:lnTo>
                  <a:lnTo>
                    <a:pt x="355" y="2753"/>
                  </a:lnTo>
                  <a:lnTo>
                    <a:pt x="349" y="2766"/>
                  </a:lnTo>
                  <a:lnTo>
                    <a:pt x="344" y="2779"/>
                  </a:lnTo>
                  <a:lnTo>
                    <a:pt x="337" y="2792"/>
                  </a:lnTo>
                  <a:lnTo>
                    <a:pt x="331" y="2805"/>
                  </a:lnTo>
                  <a:lnTo>
                    <a:pt x="324" y="2816"/>
                  </a:lnTo>
                  <a:lnTo>
                    <a:pt x="317" y="2827"/>
                  </a:lnTo>
                  <a:lnTo>
                    <a:pt x="310" y="2836"/>
                  </a:lnTo>
                  <a:lnTo>
                    <a:pt x="303" y="2845"/>
                  </a:lnTo>
                  <a:lnTo>
                    <a:pt x="295" y="2854"/>
                  </a:lnTo>
                  <a:lnTo>
                    <a:pt x="289" y="2863"/>
                  </a:lnTo>
                  <a:lnTo>
                    <a:pt x="284" y="2873"/>
                  </a:lnTo>
                  <a:lnTo>
                    <a:pt x="281" y="2884"/>
                  </a:lnTo>
                  <a:lnTo>
                    <a:pt x="278" y="2895"/>
                  </a:lnTo>
                  <a:lnTo>
                    <a:pt x="276" y="2907"/>
                  </a:lnTo>
                  <a:lnTo>
                    <a:pt x="275" y="2919"/>
                  </a:lnTo>
                  <a:lnTo>
                    <a:pt x="275" y="2931"/>
                  </a:lnTo>
                  <a:lnTo>
                    <a:pt x="276" y="2955"/>
                  </a:lnTo>
                  <a:lnTo>
                    <a:pt x="279" y="2977"/>
                  </a:lnTo>
                  <a:lnTo>
                    <a:pt x="282" y="2996"/>
                  </a:lnTo>
                  <a:lnTo>
                    <a:pt x="285" y="3012"/>
                  </a:lnTo>
                  <a:lnTo>
                    <a:pt x="288" y="3026"/>
                  </a:lnTo>
                  <a:lnTo>
                    <a:pt x="293" y="3043"/>
                  </a:lnTo>
                  <a:lnTo>
                    <a:pt x="296" y="3064"/>
                  </a:lnTo>
                  <a:lnTo>
                    <a:pt x="298" y="3086"/>
                  </a:lnTo>
                  <a:lnTo>
                    <a:pt x="298" y="3109"/>
                  </a:lnTo>
                  <a:lnTo>
                    <a:pt x="297" y="3132"/>
                  </a:lnTo>
                  <a:lnTo>
                    <a:pt x="295" y="3143"/>
                  </a:lnTo>
                  <a:lnTo>
                    <a:pt x="293" y="3155"/>
                  </a:lnTo>
                  <a:lnTo>
                    <a:pt x="289" y="3167"/>
                  </a:lnTo>
                  <a:lnTo>
                    <a:pt x="285" y="3178"/>
                  </a:lnTo>
                  <a:lnTo>
                    <a:pt x="274" y="3206"/>
                  </a:lnTo>
                  <a:lnTo>
                    <a:pt x="261" y="3241"/>
                  </a:lnTo>
                  <a:lnTo>
                    <a:pt x="247" y="3279"/>
                  </a:lnTo>
                  <a:lnTo>
                    <a:pt x="234" y="3316"/>
                  </a:lnTo>
                  <a:lnTo>
                    <a:pt x="244" y="3327"/>
                  </a:lnTo>
                  <a:lnTo>
                    <a:pt x="250" y="3338"/>
                  </a:lnTo>
                  <a:lnTo>
                    <a:pt x="257" y="3347"/>
                  </a:lnTo>
                  <a:lnTo>
                    <a:pt x="261" y="3354"/>
                  </a:lnTo>
                  <a:lnTo>
                    <a:pt x="269" y="3369"/>
                  </a:lnTo>
                  <a:lnTo>
                    <a:pt x="276" y="3378"/>
                  </a:lnTo>
                  <a:lnTo>
                    <a:pt x="281" y="3382"/>
                  </a:lnTo>
                  <a:lnTo>
                    <a:pt x="285" y="3385"/>
                  </a:lnTo>
                  <a:lnTo>
                    <a:pt x="289" y="3387"/>
                  </a:lnTo>
                  <a:lnTo>
                    <a:pt x="294" y="3389"/>
                  </a:lnTo>
                  <a:lnTo>
                    <a:pt x="299" y="3389"/>
                  </a:lnTo>
                  <a:lnTo>
                    <a:pt x="304" y="3390"/>
                  </a:lnTo>
                  <a:lnTo>
                    <a:pt x="309" y="3389"/>
                  </a:lnTo>
                  <a:lnTo>
                    <a:pt x="315" y="3389"/>
                  </a:lnTo>
                  <a:lnTo>
                    <a:pt x="326" y="3385"/>
                  </a:lnTo>
                  <a:lnTo>
                    <a:pt x="338" y="3381"/>
                  </a:lnTo>
                  <a:lnTo>
                    <a:pt x="370" y="3366"/>
                  </a:lnTo>
                  <a:lnTo>
                    <a:pt x="407" y="3349"/>
                  </a:lnTo>
                  <a:lnTo>
                    <a:pt x="430" y="3339"/>
                  </a:lnTo>
                  <a:lnTo>
                    <a:pt x="454" y="3329"/>
                  </a:lnTo>
                  <a:lnTo>
                    <a:pt x="481" y="3321"/>
                  </a:lnTo>
                  <a:lnTo>
                    <a:pt x="510" y="3313"/>
                  </a:lnTo>
                  <a:lnTo>
                    <a:pt x="527" y="3309"/>
                  </a:lnTo>
                  <a:lnTo>
                    <a:pt x="542" y="3302"/>
                  </a:lnTo>
                  <a:lnTo>
                    <a:pt x="557" y="3296"/>
                  </a:lnTo>
                  <a:lnTo>
                    <a:pt x="572" y="3288"/>
                  </a:lnTo>
                  <a:lnTo>
                    <a:pt x="588" y="3280"/>
                  </a:lnTo>
                  <a:lnTo>
                    <a:pt x="603" y="3271"/>
                  </a:lnTo>
                  <a:lnTo>
                    <a:pt x="617" y="3261"/>
                  </a:lnTo>
                  <a:lnTo>
                    <a:pt x="632" y="3250"/>
                  </a:lnTo>
                  <a:lnTo>
                    <a:pt x="661" y="3227"/>
                  </a:lnTo>
                  <a:lnTo>
                    <a:pt x="688" y="3202"/>
                  </a:lnTo>
                  <a:lnTo>
                    <a:pt x="714" y="3176"/>
                  </a:lnTo>
                  <a:lnTo>
                    <a:pt x="739" y="3149"/>
                  </a:lnTo>
                  <a:lnTo>
                    <a:pt x="762" y="3122"/>
                  </a:lnTo>
                  <a:lnTo>
                    <a:pt x="782" y="3094"/>
                  </a:lnTo>
                  <a:lnTo>
                    <a:pt x="802" y="3068"/>
                  </a:lnTo>
                  <a:lnTo>
                    <a:pt x="819" y="3043"/>
                  </a:lnTo>
                  <a:lnTo>
                    <a:pt x="835" y="3020"/>
                  </a:lnTo>
                  <a:lnTo>
                    <a:pt x="848" y="3000"/>
                  </a:lnTo>
                  <a:lnTo>
                    <a:pt x="858" y="2982"/>
                  </a:lnTo>
                  <a:lnTo>
                    <a:pt x="865" y="2969"/>
                  </a:lnTo>
                  <a:lnTo>
                    <a:pt x="868" y="2963"/>
                  </a:lnTo>
                  <a:lnTo>
                    <a:pt x="873" y="2956"/>
                  </a:lnTo>
                  <a:lnTo>
                    <a:pt x="879" y="2950"/>
                  </a:lnTo>
                  <a:lnTo>
                    <a:pt x="887" y="2942"/>
                  </a:lnTo>
                  <a:lnTo>
                    <a:pt x="903" y="2926"/>
                  </a:lnTo>
                  <a:lnTo>
                    <a:pt x="925" y="2908"/>
                  </a:lnTo>
                  <a:lnTo>
                    <a:pt x="949" y="2890"/>
                  </a:lnTo>
                  <a:lnTo>
                    <a:pt x="975" y="2871"/>
                  </a:lnTo>
                  <a:lnTo>
                    <a:pt x="1002" y="2853"/>
                  </a:lnTo>
                  <a:lnTo>
                    <a:pt x="1032" y="2834"/>
                  </a:lnTo>
                  <a:lnTo>
                    <a:pt x="1061" y="2816"/>
                  </a:lnTo>
                  <a:lnTo>
                    <a:pt x="1090" y="2798"/>
                  </a:lnTo>
                  <a:lnTo>
                    <a:pt x="1119" y="2782"/>
                  </a:lnTo>
                  <a:lnTo>
                    <a:pt x="1146" y="2767"/>
                  </a:lnTo>
                  <a:lnTo>
                    <a:pt x="1171" y="2754"/>
                  </a:lnTo>
                  <a:lnTo>
                    <a:pt x="1194" y="2743"/>
                  </a:lnTo>
                  <a:lnTo>
                    <a:pt x="1213" y="2735"/>
                  </a:lnTo>
                  <a:lnTo>
                    <a:pt x="1229" y="2730"/>
                  </a:lnTo>
                  <a:lnTo>
                    <a:pt x="1243" y="2725"/>
                  </a:lnTo>
                  <a:lnTo>
                    <a:pt x="1255" y="2720"/>
                  </a:lnTo>
                  <a:lnTo>
                    <a:pt x="1266" y="2715"/>
                  </a:lnTo>
                  <a:lnTo>
                    <a:pt x="1277" y="2708"/>
                  </a:lnTo>
                  <a:lnTo>
                    <a:pt x="1285" y="2700"/>
                  </a:lnTo>
                  <a:lnTo>
                    <a:pt x="1294" y="2692"/>
                  </a:lnTo>
                  <a:lnTo>
                    <a:pt x="1302" y="2683"/>
                  </a:lnTo>
                  <a:lnTo>
                    <a:pt x="1308" y="2672"/>
                  </a:lnTo>
                  <a:lnTo>
                    <a:pt x="1315" y="2661"/>
                  </a:lnTo>
                  <a:lnTo>
                    <a:pt x="1320" y="2649"/>
                  </a:lnTo>
                  <a:lnTo>
                    <a:pt x="1323" y="2635"/>
                  </a:lnTo>
                  <a:lnTo>
                    <a:pt x="1328" y="2621"/>
                  </a:lnTo>
                  <a:lnTo>
                    <a:pt x="1330" y="2606"/>
                  </a:lnTo>
                  <a:lnTo>
                    <a:pt x="1332" y="2589"/>
                  </a:lnTo>
                  <a:lnTo>
                    <a:pt x="1333" y="2572"/>
                  </a:lnTo>
                  <a:lnTo>
                    <a:pt x="1333" y="2552"/>
                  </a:lnTo>
                  <a:lnTo>
                    <a:pt x="1334" y="2543"/>
                  </a:lnTo>
                  <a:lnTo>
                    <a:pt x="1335" y="2533"/>
                  </a:lnTo>
                  <a:lnTo>
                    <a:pt x="1336" y="2522"/>
                  </a:lnTo>
                  <a:lnTo>
                    <a:pt x="1340" y="2511"/>
                  </a:lnTo>
                  <a:lnTo>
                    <a:pt x="1346" y="2488"/>
                  </a:lnTo>
                  <a:lnTo>
                    <a:pt x="1355" y="2464"/>
                  </a:lnTo>
                  <a:lnTo>
                    <a:pt x="1366" y="2440"/>
                  </a:lnTo>
                  <a:lnTo>
                    <a:pt x="1379" y="2415"/>
                  </a:lnTo>
                  <a:lnTo>
                    <a:pt x="1393" y="2390"/>
                  </a:lnTo>
                  <a:lnTo>
                    <a:pt x="1407" y="2365"/>
                  </a:lnTo>
                  <a:lnTo>
                    <a:pt x="1439" y="2315"/>
                  </a:lnTo>
                  <a:lnTo>
                    <a:pt x="1469" y="2266"/>
                  </a:lnTo>
                  <a:lnTo>
                    <a:pt x="1484" y="2242"/>
                  </a:lnTo>
                  <a:lnTo>
                    <a:pt x="1497" y="2219"/>
                  </a:lnTo>
                  <a:lnTo>
                    <a:pt x="1511" y="2198"/>
                  </a:lnTo>
                  <a:lnTo>
                    <a:pt x="1520" y="2178"/>
                  </a:lnTo>
                  <a:lnTo>
                    <a:pt x="1526" y="2168"/>
                  </a:lnTo>
                  <a:lnTo>
                    <a:pt x="1532" y="2160"/>
                  </a:lnTo>
                  <a:lnTo>
                    <a:pt x="1540" y="2151"/>
                  </a:lnTo>
                  <a:lnTo>
                    <a:pt x="1548" y="2142"/>
                  </a:lnTo>
                  <a:lnTo>
                    <a:pt x="1556" y="2135"/>
                  </a:lnTo>
                  <a:lnTo>
                    <a:pt x="1565" y="2127"/>
                  </a:lnTo>
                  <a:lnTo>
                    <a:pt x="1575" y="2119"/>
                  </a:lnTo>
                  <a:lnTo>
                    <a:pt x="1585" y="2113"/>
                  </a:lnTo>
                  <a:lnTo>
                    <a:pt x="1606" y="2101"/>
                  </a:lnTo>
                  <a:lnTo>
                    <a:pt x="1629" y="2089"/>
                  </a:lnTo>
                  <a:lnTo>
                    <a:pt x="1652" y="2079"/>
                  </a:lnTo>
                  <a:lnTo>
                    <a:pt x="1676" y="2071"/>
                  </a:lnTo>
                  <a:lnTo>
                    <a:pt x="1698" y="2064"/>
                  </a:lnTo>
                  <a:lnTo>
                    <a:pt x="1719" y="2058"/>
                  </a:lnTo>
                  <a:lnTo>
                    <a:pt x="1739" y="2053"/>
                  </a:lnTo>
                  <a:lnTo>
                    <a:pt x="1756" y="2049"/>
                  </a:lnTo>
                  <a:lnTo>
                    <a:pt x="1782" y="2044"/>
                  </a:lnTo>
                  <a:lnTo>
                    <a:pt x="1791" y="2042"/>
                  </a:lnTo>
                  <a:lnTo>
                    <a:pt x="1798" y="2038"/>
                  </a:lnTo>
                  <a:lnTo>
                    <a:pt x="1814" y="2022"/>
                  </a:lnTo>
                  <a:lnTo>
                    <a:pt x="1825" y="2012"/>
                  </a:lnTo>
                  <a:lnTo>
                    <a:pt x="1838" y="1999"/>
                  </a:lnTo>
                  <a:lnTo>
                    <a:pt x="1851" y="1983"/>
                  </a:lnTo>
                  <a:lnTo>
                    <a:pt x="1865" y="1966"/>
                  </a:lnTo>
                  <a:lnTo>
                    <a:pt x="1879" y="1946"/>
                  </a:lnTo>
                  <a:lnTo>
                    <a:pt x="1894" y="1926"/>
                  </a:lnTo>
                  <a:lnTo>
                    <a:pt x="1907" y="1904"/>
                  </a:lnTo>
                  <a:lnTo>
                    <a:pt x="1919" y="1880"/>
                  </a:lnTo>
                  <a:lnTo>
                    <a:pt x="1924" y="1868"/>
                  </a:lnTo>
                  <a:lnTo>
                    <a:pt x="1930" y="1855"/>
                  </a:lnTo>
                  <a:lnTo>
                    <a:pt x="1934" y="1842"/>
                  </a:lnTo>
                  <a:lnTo>
                    <a:pt x="1938" y="1829"/>
                  </a:lnTo>
                  <a:lnTo>
                    <a:pt x="1942" y="1815"/>
                  </a:lnTo>
                  <a:lnTo>
                    <a:pt x="1944" y="1800"/>
                  </a:lnTo>
                  <a:lnTo>
                    <a:pt x="1946" y="1786"/>
                  </a:lnTo>
                  <a:lnTo>
                    <a:pt x="1948" y="1772"/>
                  </a:lnTo>
                  <a:lnTo>
                    <a:pt x="1949" y="1741"/>
                  </a:lnTo>
                  <a:lnTo>
                    <a:pt x="1948" y="1706"/>
                  </a:lnTo>
                  <a:lnTo>
                    <a:pt x="1947" y="1667"/>
                  </a:lnTo>
                  <a:lnTo>
                    <a:pt x="1944" y="1626"/>
                  </a:lnTo>
                  <a:lnTo>
                    <a:pt x="1937" y="1539"/>
                  </a:lnTo>
                  <a:lnTo>
                    <a:pt x="1928" y="1450"/>
                  </a:lnTo>
                  <a:lnTo>
                    <a:pt x="1920" y="1364"/>
                  </a:lnTo>
                  <a:lnTo>
                    <a:pt x="1914" y="1285"/>
                  </a:lnTo>
                  <a:lnTo>
                    <a:pt x="1912" y="1249"/>
                  </a:lnTo>
                  <a:lnTo>
                    <a:pt x="1912" y="1217"/>
                  </a:lnTo>
                  <a:lnTo>
                    <a:pt x="1913" y="1190"/>
                  </a:lnTo>
                  <a:lnTo>
                    <a:pt x="1916" y="1168"/>
                  </a:lnTo>
                  <a:lnTo>
                    <a:pt x="1921" y="1147"/>
                  </a:lnTo>
                  <a:lnTo>
                    <a:pt x="1927" y="1126"/>
                  </a:lnTo>
                  <a:lnTo>
                    <a:pt x="1936" y="1103"/>
                  </a:lnTo>
                  <a:lnTo>
                    <a:pt x="1946" y="1079"/>
                  </a:lnTo>
                  <a:lnTo>
                    <a:pt x="1968" y="1028"/>
                  </a:lnTo>
                  <a:lnTo>
                    <a:pt x="1992" y="977"/>
                  </a:lnTo>
                  <a:lnTo>
                    <a:pt x="2018" y="925"/>
                  </a:lnTo>
                  <a:lnTo>
                    <a:pt x="2043" y="877"/>
                  </a:lnTo>
                  <a:lnTo>
                    <a:pt x="2064" y="832"/>
                  </a:lnTo>
                  <a:lnTo>
                    <a:pt x="2083" y="793"/>
                  </a:lnTo>
                  <a:lnTo>
                    <a:pt x="2092" y="775"/>
                  </a:lnTo>
                  <a:lnTo>
                    <a:pt x="2103" y="756"/>
                  </a:lnTo>
                  <a:lnTo>
                    <a:pt x="2115" y="737"/>
                  </a:lnTo>
                  <a:lnTo>
                    <a:pt x="2129" y="717"/>
                  </a:lnTo>
                  <a:lnTo>
                    <a:pt x="2159" y="676"/>
                  </a:lnTo>
                  <a:lnTo>
                    <a:pt x="2192" y="637"/>
                  </a:lnTo>
                  <a:lnTo>
                    <a:pt x="2226" y="599"/>
                  </a:lnTo>
                  <a:lnTo>
                    <a:pt x="2256" y="564"/>
                  </a:lnTo>
                  <a:lnTo>
                    <a:pt x="2282" y="535"/>
                  </a:lnTo>
                  <a:lnTo>
                    <a:pt x="2302" y="512"/>
                  </a:lnTo>
                  <a:lnTo>
                    <a:pt x="2308" y="501"/>
                  </a:lnTo>
                  <a:lnTo>
                    <a:pt x="2315" y="490"/>
                  </a:lnTo>
                  <a:lnTo>
                    <a:pt x="2319" y="478"/>
                  </a:lnTo>
                  <a:lnTo>
                    <a:pt x="2322" y="464"/>
                  </a:lnTo>
                  <a:lnTo>
                    <a:pt x="2323" y="450"/>
                  </a:lnTo>
                  <a:lnTo>
                    <a:pt x="2325" y="436"/>
                  </a:lnTo>
                  <a:lnTo>
                    <a:pt x="2325" y="421"/>
                  </a:lnTo>
                  <a:lnTo>
                    <a:pt x="2323" y="405"/>
                  </a:lnTo>
                  <a:lnTo>
                    <a:pt x="2321" y="389"/>
                  </a:lnTo>
                  <a:lnTo>
                    <a:pt x="2319" y="374"/>
                  </a:lnTo>
                  <a:lnTo>
                    <a:pt x="2316" y="357"/>
                  </a:lnTo>
                  <a:lnTo>
                    <a:pt x="2312" y="342"/>
                  </a:lnTo>
                  <a:lnTo>
                    <a:pt x="2303" y="312"/>
                  </a:lnTo>
                  <a:lnTo>
                    <a:pt x="2291" y="282"/>
                  </a:lnTo>
                  <a:lnTo>
                    <a:pt x="2280" y="255"/>
                  </a:lnTo>
                  <a:lnTo>
                    <a:pt x="2271" y="226"/>
                  </a:lnTo>
                  <a:lnTo>
                    <a:pt x="2265" y="199"/>
                  </a:lnTo>
                  <a:lnTo>
                    <a:pt x="2258" y="172"/>
                  </a:lnTo>
                  <a:lnTo>
                    <a:pt x="2255" y="150"/>
                  </a:lnTo>
                  <a:lnTo>
                    <a:pt x="2252" y="132"/>
                  </a:lnTo>
                  <a:lnTo>
                    <a:pt x="2251" y="120"/>
                  </a:lnTo>
                  <a:lnTo>
                    <a:pt x="2249" y="116"/>
                  </a:lnTo>
                  <a:lnTo>
                    <a:pt x="2256" y="111"/>
                  </a:lnTo>
                  <a:lnTo>
                    <a:pt x="2272" y="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1282"/>
            <p:cNvSpPr>
              <a:spLocks noChangeAspect="1"/>
            </p:cNvSpPr>
            <p:nvPr/>
          </p:nvSpPr>
          <p:spPr bwMode="auto">
            <a:xfrm>
              <a:off x="4282" y="3111"/>
              <a:ext cx="172" cy="413"/>
            </a:xfrm>
            <a:custGeom>
              <a:avLst/>
              <a:gdLst>
                <a:gd name="T0" fmla="*/ 0 w 1303"/>
                <a:gd name="T1" fmla="*/ 0 h 2910"/>
                <a:gd name="T2" fmla="*/ 0 w 1303"/>
                <a:gd name="T3" fmla="*/ 0 h 2910"/>
                <a:gd name="T4" fmla="*/ 0 w 1303"/>
                <a:gd name="T5" fmla="*/ 0 h 2910"/>
                <a:gd name="T6" fmla="*/ 0 w 1303"/>
                <a:gd name="T7" fmla="*/ 0 h 2910"/>
                <a:gd name="T8" fmla="*/ 0 w 1303"/>
                <a:gd name="T9" fmla="*/ 0 h 2910"/>
                <a:gd name="T10" fmla="*/ 0 w 1303"/>
                <a:gd name="T11" fmla="*/ 0 h 2910"/>
                <a:gd name="T12" fmla="*/ 0 w 1303"/>
                <a:gd name="T13" fmla="*/ 0 h 2910"/>
                <a:gd name="T14" fmla="*/ 0 w 1303"/>
                <a:gd name="T15" fmla="*/ 0 h 2910"/>
                <a:gd name="T16" fmla="*/ 0 w 1303"/>
                <a:gd name="T17" fmla="*/ 0 h 2910"/>
                <a:gd name="T18" fmla="*/ 0 w 1303"/>
                <a:gd name="T19" fmla="*/ 0 h 2910"/>
                <a:gd name="T20" fmla="*/ 0 w 1303"/>
                <a:gd name="T21" fmla="*/ 0 h 2910"/>
                <a:gd name="T22" fmla="*/ 0 w 1303"/>
                <a:gd name="T23" fmla="*/ 0 h 2910"/>
                <a:gd name="T24" fmla="*/ 0 w 1303"/>
                <a:gd name="T25" fmla="*/ 0 h 2910"/>
                <a:gd name="T26" fmla="*/ 0 w 1303"/>
                <a:gd name="T27" fmla="*/ 0 h 2910"/>
                <a:gd name="T28" fmla="*/ 0 w 1303"/>
                <a:gd name="T29" fmla="*/ 0 h 2910"/>
                <a:gd name="T30" fmla="*/ 0 w 1303"/>
                <a:gd name="T31" fmla="*/ 0 h 2910"/>
                <a:gd name="T32" fmla="*/ 0 w 1303"/>
                <a:gd name="T33" fmla="*/ 0 h 2910"/>
                <a:gd name="T34" fmla="*/ 0 w 1303"/>
                <a:gd name="T35" fmla="*/ 0 h 2910"/>
                <a:gd name="T36" fmla="*/ 0 w 1303"/>
                <a:gd name="T37" fmla="*/ 0 h 2910"/>
                <a:gd name="T38" fmla="*/ 0 w 1303"/>
                <a:gd name="T39" fmla="*/ 0 h 2910"/>
                <a:gd name="T40" fmla="*/ 0 w 1303"/>
                <a:gd name="T41" fmla="*/ 0 h 2910"/>
                <a:gd name="T42" fmla="*/ 0 w 1303"/>
                <a:gd name="T43" fmla="*/ 0 h 2910"/>
                <a:gd name="T44" fmla="*/ 0 w 1303"/>
                <a:gd name="T45" fmla="*/ 0 h 2910"/>
                <a:gd name="T46" fmla="*/ 0 w 1303"/>
                <a:gd name="T47" fmla="*/ 0 h 2910"/>
                <a:gd name="T48" fmla="*/ 0 w 1303"/>
                <a:gd name="T49" fmla="*/ 0 h 2910"/>
                <a:gd name="T50" fmla="*/ 0 w 1303"/>
                <a:gd name="T51" fmla="*/ 0 h 2910"/>
                <a:gd name="T52" fmla="*/ 0 w 1303"/>
                <a:gd name="T53" fmla="*/ 0 h 2910"/>
                <a:gd name="T54" fmla="*/ 0 w 1303"/>
                <a:gd name="T55" fmla="*/ 0 h 2910"/>
                <a:gd name="T56" fmla="*/ 0 w 1303"/>
                <a:gd name="T57" fmla="*/ 0 h 2910"/>
                <a:gd name="T58" fmla="*/ 0 w 1303"/>
                <a:gd name="T59" fmla="*/ 0 h 2910"/>
                <a:gd name="T60" fmla="*/ 0 w 1303"/>
                <a:gd name="T61" fmla="*/ 0 h 2910"/>
                <a:gd name="T62" fmla="*/ 0 w 1303"/>
                <a:gd name="T63" fmla="*/ 0 h 2910"/>
                <a:gd name="T64" fmla="*/ 0 w 1303"/>
                <a:gd name="T65" fmla="*/ 0 h 2910"/>
                <a:gd name="T66" fmla="*/ 0 w 1303"/>
                <a:gd name="T67" fmla="*/ 0 h 2910"/>
                <a:gd name="T68" fmla="*/ 0 w 1303"/>
                <a:gd name="T69" fmla="*/ 0 h 2910"/>
                <a:gd name="T70" fmla="*/ 0 w 1303"/>
                <a:gd name="T71" fmla="*/ 0 h 2910"/>
                <a:gd name="T72" fmla="*/ 0 w 1303"/>
                <a:gd name="T73" fmla="*/ 0 h 2910"/>
                <a:gd name="T74" fmla="*/ 0 w 1303"/>
                <a:gd name="T75" fmla="*/ 0 h 2910"/>
                <a:gd name="T76" fmla="*/ 0 w 1303"/>
                <a:gd name="T77" fmla="*/ 0 h 2910"/>
                <a:gd name="T78" fmla="*/ 0 w 1303"/>
                <a:gd name="T79" fmla="*/ 0 h 2910"/>
                <a:gd name="T80" fmla="*/ 0 w 1303"/>
                <a:gd name="T81" fmla="*/ 0 h 2910"/>
                <a:gd name="T82" fmla="*/ 0 w 1303"/>
                <a:gd name="T83" fmla="*/ 0 h 2910"/>
                <a:gd name="T84" fmla="*/ 0 w 1303"/>
                <a:gd name="T85" fmla="*/ 0 h 2910"/>
                <a:gd name="T86" fmla="*/ 0 w 1303"/>
                <a:gd name="T87" fmla="*/ 0 h 2910"/>
                <a:gd name="T88" fmla="*/ 0 w 1303"/>
                <a:gd name="T89" fmla="*/ 0 h 2910"/>
                <a:gd name="T90" fmla="*/ 0 w 1303"/>
                <a:gd name="T91" fmla="*/ 0 h 2910"/>
                <a:gd name="T92" fmla="*/ 0 w 1303"/>
                <a:gd name="T93" fmla="*/ 0 h 2910"/>
                <a:gd name="T94" fmla="*/ 0 w 1303"/>
                <a:gd name="T95" fmla="*/ 0 h 2910"/>
                <a:gd name="T96" fmla="*/ 0 w 1303"/>
                <a:gd name="T97" fmla="*/ 0 h 2910"/>
                <a:gd name="T98" fmla="*/ 0 w 1303"/>
                <a:gd name="T99" fmla="*/ 0 h 2910"/>
                <a:gd name="T100" fmla="*/ 0 w 1303"/>
                <a:gd name="T101" fmla="*/ 0 h 2910"/>
                <a:gd name="T102" fmla="*/ 0 w 1303"/>
                <a:gd name="T103" fmla="*/ 0 h 2910"/>
                <a:gd name="T104" fmla="*/ 0 w 1303"/>
                <a:gd name="T105" fmla="*/ 0 h 2910"/>
                <a:gd name="T106" fmla="*/ 0 w 1303"/>
                <a:gd name="T107" fmla="*/ 0 h 2910"/>
                <a:gd name="T108" fmla="*/ 0 w 1303"/>
                <a:gd name="T109" fmla="*/ 0 h 2910"/>
                <a:gd name="T110" fmla="*/ 0 w 1303"/>
                <a:gd name="T111" fmla="*/ 0 h 2910"/>
                <a:gd name="T112" fmla="*/ 0 w 1303"/>
                <a:gd name="T113" fmla="*/ 0 h 2910"/>
                <a:gd name="T114" fmla="*/ 0 w 1303"/>
                <a:gd name="T115" fmla="*/ 0 h 2910"/>
                <a:gd name="T116" fmla="*/ 0 w 1303"/>
                <a:gd name="T117" fmla="*/ 0 h 2910"/>
                <a:gd name="T118" fmla="*/ 0 w 1303"/>
                <a:gd name="T119" fmla="*/ 0 h 2910"/>
                <a:gd name="T120" fmla="*/ 0 w 1303"/>
                <a:gd name="T121" fmla="*/ 0 h 2910"/>
                <a:gd name="T122" fmla="*/ 0 w 1303"/>
                <a:gd name="T123" fmla="*/ 0 h 29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03"/>
                <a:gd name="T187" fmla="*/ 0 h 2910"/>
                <a:gd name="T188" fmla="*/ 1303 w 1303"/>
                <a:gd name="T189" fmla="*/ 2910 h 29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03" h="2910">
                  <a:moveTo>
                    <a:pt x="9" y="0"/>
                  </a:moveTo>
                  <a:lnTo>
                    <a:pt x="43" y="30"/>
                  </a:lnTo>
                  <a:lnTo>
                    <a:pt x="76" y="60"/>
                  </a:lnTo>
                  <a:lnTo>
                    <a:pt x="91" y="74"/>
                  </a:lnTo>
                  <a:lnTo>
                    <a:pt x="103" y="89"/>
                  </a:lnTo>
                  <a:lnTo>
                    <a:pt x="114" y="102"/>
                  </a:lnTo>
                  <a:lnTo>
                    <a:pt x="121" y="112"/>
                  </a:lnTo>
                  <a:lnTo>
                    <a:pt x="126" y="121"/>
                  </a:lnTo>
                  <a:lnTo>
                    <a:pt x="132" y="130"/>
                  </a:lnTo>
                  <a:lnTo>
                    <a:pt x="137" y="136"/>
                  </a:lnTo>
                  <a:lnTo>
                    <a:pt x="144" y="143"/>
                  </a:lnTo>
                  <a:lnTo>
                    <a:pt x="158" y="155"/>
                  </a:lnTo>
                  <a:lnTo>
                    <a:pt x="172" y="167"/>
                  </a:lnTo>
                  <a:lnTo>
                    <a:pt x="187" y="178"/>
                  </a:lnTo>
                  <a:lnTo>
                    <a:pt x="201" y="190"/>
                  </a:lnTo>
                  <a:lnTo>
                    <a:pt x="209" y="196"/>
                  </a:lnTo>
                  <a:lnTo>
                    <a:pt x="215" y="204"/>
                  </a:lnTo>
                  <a:lnTo>
                    <a:pt x="223" y="211"/>
                  </a:lnTo>
                  <a:lnTo>
                    <a:pt x="228" y="220"/>
                  </a:lnTo>
                  <a:lnTo>
                    <a:pt x="236" y="230"/>
                  </a:lnTo>
                  <a:lnTo>
                    <a:pt x="243" y="238"/>
                  </a:lnTo>
                  <a:lnTo>
                    <a:pt x="251" y="245"/>
                  </a:lnTo>
                  <a:lnTo>
                    <a:pt x="259" y="252"/>
                  </a:lnTo>
                  <a:lnTo>
                    <a:pt x="277" y="264"/>
                  </a:lnTo>
                  <a:lnTo>
                    <a:pt x="298" y="275"/>
                  </a:lnTo>
                  <a:lnTo>
                    <a:pt x="319" y="285"/>
                  </a:lnTo>
                  <a:lnTo>
                    <a:pt x="339" y="297"/>
                  </a:lnTo>
                  <a:lnTo>
                    <a:pt x="349" y="305"/>
                  </a:lnTo>
                  <a:lnTo>
                    <a:pt x="359" y="312"/>
                  </a:lnTo>
                  <a:lnTo>
                    <a:pt x="369" y="320"/>
                  </a:lnTo>
                  <a:lnTo>
                    <a:pt x="379" y="329"/>
                  </a:lnTo>
                  <a:lnTo>
                    <a:pt x="395" y="345"/>
                  </a:lnTo>
                  <a:lnTo>
                    <a:pt x="407" y="359"/>
                  </a:lnTo>
                  <a:lnTo>
                    <a:pt x="417" y="371"/>
                  </a:lnTo>
                  <a:lnTo>
                    <a:pt x="424" y="383"/>
                  </a:lnTo>
                  <a:lnTo>
                    <a:pt x="442" y="413"/>
                  </a:lnTo>
                  <a:lnTo>
                    <a:pt x="470" y="462"/>
                  </a:lnTo>
                  <a:lnTo>
                    <a:pt x="475" y="469"/>
                  </a:lnTo>
                  <a:lnTo>
                    <a:pt x="481" y="477"/>
                  </a:lnTo>
                  <a:lnTo>
                    <a:pt x="487" y="485"/>
                  </a:lnTo>
                  <a:lnTo>
                    <a:pt x="494" y="491"/>
                  </a:lnTo>
                  <a:lnTo>
                    <a:pt x="509" y="504"/>
                  </a:lnTo>
                  <a:lnTo>
                    <a:pt x="526" y="516"/>
                  </a:lnTo>
                  <a:lnTo>
                    <a:pt x="543" y="528"/>
                  </a:lnTo>
                  <a:lnTo>
                    <a:pt x="560" y="538"/>
                  </a:lnTo>
                  <a:lnTo>
                    <a:pt x="579" y="548"/>
                  </a:lnTo>
                  <a:lnTo>
                    <a:pt x="597" y="555"/>
                  </a:lnTo>
                  <a:lnTo>
                    <a:pt x="631" y="570"/>
                  </a:lnTo>
                  <a:lnTo>
                    <a:pt x="660" y="579"/>
                  </a:lnTo>
                  <a:lnTo>
                    <a:pt x="680" y="585"/>
                  </a:lnTo>
                  <a:lnTo>
                    <a:pt x="687" y="587"/>
                  </a:lnTo>
                  <a:lnTo>
                    <a:pt x="695" y="589"/>
                  </a:lnTo>
                  <a:lnTo>
                    <a:pt x="716" y="596"/>
                  </a:lnTo>
                  <a:lnTo>
                    <a:pt x="745" y="605"/>
                  </a:lnTo>
                  <a:lnTo>
                    <a:pt x="779" y="620"/>
                  </a:lnTo>
                  <a:lnTo>
                    <a:pt x="797" y="627"/>
                  </a:lnTo>
                  <a:lnTo>
                    <a:pt x="814" y="635"/>
                  </a:lnTo>
                  <a:lnTo>
                    <a:pt x="830" y="645"/>
                  </a:lnTo>
                  <a:lnTo>
                    <a:pt x="844" y="653"/>
                  </a:lnTo>
                  <a:lnTo>
                    <a:pt x="857" y="663"/>
                  </a:lnTo>
                  <a:lnTo>
                    <a:pt x="867" y="674"/>
                  </a:lnTo>
                  <a:lnTo>
                    <a:pt x="872" y="679"/>
                  </a:lnTo>
                  <a:lnTo>
                    <a:pt x="875" y="685"/>
                  </a:lnTo>
                  <a:lnTo>
                    <a:pt x="877" y="689"/>
                  </a:lnTo>
                  <a:lnTo>
                    <a:pt x="878" y="695"/>
                  </a:lnTo>
                  <a:lnTo>
                    <a:pt x="881" y="713"/>
                  </a:lnTo>
                  <a:lnTo>
                    <a:pt x="885" y="734"/>
                  </a:lnTo>
                  <a:lnTo>
                    <a:pt x="889" y="758"/>
                  </a:lnTo>
                  <a:lnTo>
                    <a:pt x="894" y="784"/>
                  </a:lnTo>
                  <a:lnTo>
                    <a:pt x="902" y="810"/>
                  </a:lnTo>
                  <a:lnTo>
                    <a:pt x="911" y="837"/>
                  </a:lnTo>
                  <a:lnTo>
                    <a:pt x="915" y="849"/>
                  </a:lnTo>
                  <a:lnTo>
                    <a:pt x="921" y="862"/>
                  </a:lnTo>
                  <a:lnTo>
                    <a:pt x="926" y="874"/>
                  </a:lnTo>
                  <a:lnTo>
                    <a:pt x="931" y="885"/>
                  </a:lnTo>
                  <a:lnTo>
                    <a:pt x="928" y="896"/>
                  </a:lnTo>
                  <a:lnTo>
                    <a:pt x="926" y="906"/>
                  </a:lnTo>
                  <a:lnTo>
                    <a:pt x="926" y="913"/>
                  </a:lnTo>
                  <a:lnTo>
                    <a:pt x="928" y="920"/>
                  </a:lnTo>
                  <a:lnTo>
                    <a:pt x="937" y="937"/>
                  </a:lnTo>
                  <a:lnTo>
                    <a:pt x="948" y="961"/>
                  </a:lnTo>
                  <a:lnTo>
                    <a:pt x="961" y="992"/>
                  </a:lnTo>
                  <a:lnTo>
                    <a:pt x="973" y="1026"/>
                  </a:lnTo>
                  <a:lnTo>
                    <a:pt x="978" y="1043"/>
                  </a:lnTo>
                  <a:lnTo>
                    <a:pt x="984" y="1061"/>
                  </a:lnTo>
                  <a:lnTo>
                    <a:pt x="988" y="1079"/>
                  </a:lnTo>
                  <a:lnTo>
                    <a:pt x="990" y="1097"/>
                  </a:lnTo>
                  <a:lnTo>
                    <a:pt x="992" y="1114"/>
                  </a:lnTo>
                  <a:lnTo>
                    <a:pt x="992" y="1131"/>
                  </a:lnTo>
                  <a:lnTo>
                    <a:pt x="990" y="1146"/>
                  </a:lnTo>
                  <a:lnTo>
                    <a:pt x="987" y="1162"/>
                  </a:lnTo>
                  <a:lnTo>
                    <a:pt x="977" y="1190"/>
                  </a:lnTo>
                  <a:lnTo>
                    <a:pt x="966" y="1219"/>
                  </a:lnTo>
                  <a:lnTo>
                    <a:pt x="956" y="1248"/>
                  </a:lnTo>
                  <a:lnTo>
                    <a:pt x="948" y="1276"/>
                  </a:lnTo>
                  <a:lnTo>
                    <a:pt x="945" y="1290"/>
                  </a:lnTo>
                  <a:lnTo>
                    <a:pt x="942" y="1304"/>
                  </a:lnTo>
                  <a:lnTo>
                    <a:pt x="941" y="1317"/>
                  </a:lnTo>
                  <a:lnTo>
                    <a:pt x="941" y="1330"/>
                  </a:lnTo>
                  <a:lnTo>
                    <a:pt x="942" y="1342"/>
                  </a:lnTo>
                  <a:lnTo>
                    <a:pt x="945" y="1355"/>
                  </a:lnTo>
                  <a:lnTo>
                    <a:pt x="948" y="1367"/>
                  </a:lnTo>
                  <a:lnTo>
                    <a:pt x="953" y="1378"/>
                  </a:lnTo>
                  <a:lnTo>
                    <a:pt x="961" y="1389"/>
                  </a:lnTo>
                  <a:lnTo>
                    <a:pt x="970" y="1400"/>
                  </a:lnTo>
                  <a:lnTo>
                    <a:pt x="980" y="1411"/>
                  </a:lnTo>
                  <a:lnTo>
                    <a:pt x="992" y="1422"/>
                  </a:lnTo>
                  <a:lnTo>
                    <a:pt x="1005" y="1431"/>
                  </a:lnTo>
                  <a:lnTo>
                    <a:pt x="1020" y="1441"/>
                  </a:lnTo>
                  <a:lnTo>
                    <a:pt x="1035" y="1452"/>
                  </a:lnTo>
                  <a:lnTo>
                    <a:pt x="1050" y="1461"/>
                  </a:lnTo>
                  <a:lnTo>
                    <a:pt x="1083" y="1479"/>
                  </a:lnTo>
                  <a:lnTo>
                    <a:pt x="1116" y="1495"/>
                  </a:lnTo>
                  <a:lnTo>
                    <a:pt x="1148" y="1509"/>
                  </a:lnTo>
                  <a:lnTo>
                    <a:pt x="1178" y="1520"/>
                  </a:lnTo>
                  <a:lnTo>
                    <a:pt x="1205" y="1528"/>
                  </a:lnTo>
                  <a:lnTo>
                    <a:pt x="1230" y="1535"/>
                  </a:lnTo>
                  <a:lnTo>
                    <a:pt x="1241" y="1538"/>
                  </a:lnTo>
                  <a:lnTo>
                    <a:pt x="1250" y="1542"/>
                  </a:lnTo>
                  <a:lnTo>
                    <a:pt x="1260" y="1547"/>
                  </a:lnTo>
                  <a:lnTo>
                    <a:pt x="1269" y="1551"/>
                  </a:lnTo>
                  <a:lnTo>
                    <a:pt x="1276" y="1555"/>
                  </a:lnTo>
                  <a:lnTo>
                    <a:pt x="1283" y="1561"/>
                  </a:lnTo>
                  <a:lnTo>
                    <a:pt x="1289" y="1569"/>
                  </a:lnTo>
                  <a:lnTo>
                    <a:pt x="1294" y="1576"/>
                  </a:lnTo>
                  <a:lnTo>
                    <a:pt x="1298" y="1585"/>
                  </a:lnTo>
                  <a:lnTo>
                    <a:pt x="1300" y="1595"/>
                  </a:lnTo>
                  <a:lnTo>
                    <a:pt x="1303" y="1607"/>
                  </a:lnTo>
                  <a:lnTo>
                    <a:pt x="1303" y="1620"/>
                  </a:lnTo>
                  <a:lnTo>
                    <a:pt x="1303" y="1648"/>
                  </a:lnTo>
                  <a:lnTo>
                    <a:pt x="1301" y="1677"/>
                  </a:lnTo>
                  <a:lnTo>
                    <a:pt x="1301" y="1692"/>
                  </a:lnTo>
                  <a:lnTo>
                    <a:pt x="1299" y="1707"/>
                  </a:lnTo>
                  <a:lnTo>
                    <a:pt x="1297" y="1722"/>
                  </a:lnTo>
                  <a:lnTo>
                    <a:pt x="1295" y="1737"/>
                  </a:lnTo>
                  <a:lnTo>
                    <a:pt x="1291" y="1752"/>
                  </a:lnTo>
                  <a:lnTo>
                    <a:pt x="1286" y="1768"/>
                  </a:lnTo>
                  <a:lnTo>
                    <a:pt x="1282" y="1783"/>
                  </a:lnTo>
                  <a:lnTo>
                    <a:pt x="1275" y="1798"/>
                  </a:lnTo>
                  <a:lnTo>
                    <a:pt x="1268" y="1814"/>
                  </a:lnTo>
                  <a:lnTo>
                    <a:pt x="1258" y="1830"/>
                  </a:lnTo>
                  <a:lnTo>
                    <a:pt x="1248" y="1845"/>
                  </a:lnTo>
                  <a:lnTo>
                    <a:pt x="1236" y="1861"/>
                  </a:lnTo>
                  <a:lnTo>
                    <a:pt x="1225" y="1875"/>
                  </a:lnTo>
                  <a:lnTo>
                    <a:pt x="1215" y="1891"/>
                  </a:lnTo>
                  <a:lnTo>
                    <a:pt x="1209" y="1904"/>
                  </a:lnTo>
                  <a:lnTo>
                    <a:pt x="1204" y="1917"/>
                  </a:lnTo>
                  <a:lnTo>
                    <a:pt x="1199" y="1929"/>
                  </a:lnTo>
                  <a:lnTo>
                    <a:pt x="1197" y="1940"/>
                  </a:lnTo>
                  <a:lnTo>
                    <a:pt x="1195" y="1951"/>
                  </a:lnTo>
                  <a:lnTo>
                    <a:pt x="1195" y="1960"/>
                  </a:lnTo>
                  <a:lnTo>
                    <a:pt x="1196" y="1980"/>
                  </a:lnTo>
                  <a:lnTo>
                    <a:pt x="1199" y="1999"/>
                  </a:lnTo>
                  <a:lnTo>
                    <a:pt x="1201" y="2017"/>
                  </a:lnTo>
                  <a:lnTo>
                    <a:pt x="1204" y="2035"/>
                  </a:lnTo>
                  <a:lnTo>
                    <a:pt x="1205" y="2045"/>
                  </a:lnTo>
                  <a:lnTo>
                    <a:pt x="1208" y="2056"/>
                  </a:lnTo>
                  <a:lnTo>
                    <a:pt x="1212" y="2068"/>
                  </a:lnTo>
                  <a:lnTo>
                    <a:pt x="1219" y="2081"/>
                  </a:lnTo>
                  <a:lnTo>
                    <a:pt x="1235" y="2107"/>
                  </a:lnTo>
                  <a:lnTo>
                    <a:pt x="1252" y="2136"/>
                  </a:lnTo>
                  <a:lnTo>
                    <a:pt x="1271" y="2164"/>
                  </a:lnTo>
                  <a:lnTo>
                    <a:pt x="1287" y="2190"/>
                  </a:lnTo>
                  <a:lnTo>
                    <a:pt x="1294" y="2203"/>
                  </a:lnTo>
                  <a:lnTo>
                    <a:pt x="1298" y="2215"/>
                  </a:lnTo>
                  <a:lnTo>
                    <a:pt x="1301" y="2226"/>
                  </a:lnTo>
                  <a:lnTo>
                    <a:pt x="1303" y="2236"/>
                  </a:lnTo>
                  <a:lnTo>
                    <a:pt x="1303" y="2245"/>
                  </a:lnTo>
                  <a:lnTo>
                    <a:pt x="1301" y="2256"/>
                  </a:lnTo>
                  <a:lnTo>
                    <a:pt x="1299" y="2268"/>
                  </a:lnTo>
                  <a:lnTo>
                    <a:pt x="1297" y="2280"/>
                  </a:lnTo>
                  <a:lnTo>
                    <a:pt x="1291" y="2307"/>
                  </a:lnTo>
                  <a:lnTo>
                    <a:pt x="1281" y="2335"/>
                  </a:lnTo>
                  <a:lnTo>
                    <a:pt x="1275" y="2348"/>
                  </a:lnTo>
                  <a:lnTo>
                    <a:pt x="1270" y="2361"/>
                  </a:lnTo>
                  <a:lnTo>
                    <a:pt x="1263" y="2374"/>
                  </a:lnTo>
                  <a:lnTo>
                    <a:pt x="1257" y="2387"/>
                  </a:lnTo>
                  <a:lnTo>
                    <a:pt x="1250" y="2398"/>
                  </a:lnTo>
                  <a:lnTo>
                    <a:pt x="1243" y="2409"/>
                  </a:lnTo>
                  <a:lnTo>
                    <a:pt x="1236" y="2418"/>
                  </a:lnTo>
                  <a:lnTo>
                    <a:pt x="1229" y="2427"/>
                  </a:lnTo>
                  <a:lnTo>
                    <a:pt x="1221" y="2436"/>
                  </a:lnTo>
                  <a:lnTo>
                    <a:pt x="1215" y="2445"/>
                  </a:lnTo>
                  <a:lnTo>
                    <a:pt x="1210" y="2455"/>
                  </a:lnTo>
                  <a:lnTo>
                    <a:pt x="1207" y="2466"/>
                  </a:lnTo>
                  <a:lnTo>
                    <a:pt x="1204" y="2477"/>
                  </a:lnTo>
                  <a:lnTo>
                    <a:pt x="1202" y="2489"/>
                  </a:lnTo>
                  <a:lnTo>
                    <a:pt x="1201" y="2501"/>
                  </a:lnTo>
                  <a:lnTo>
                    <a:pt x="1201" y="2513"/>
                  </a:lnTo>
                  <a:lnTo>
                    <a:pt x="1202" y="2537"/>
                  </a:lnTo>
                  <a:lnTo>
                    <a:pt x="1205" y="2559"/>
                  </a:lnTo>
                  <a:lnTo>
                    <a:pt x="1208" y="2578"/>
                  </a:lnTo>
                  <a:lnTo>
                    <a:pt x="1211" y="2594"/>
                  </a:lnTo>
                  <a:lnTo>
                    <a:pt x="1214" y="2608"/>
                  </a:lnTo>
                  <a:lnTo>
                    <a:pt x="1219" y="2625"/>
                  </a:lnTo>
                  <a:lnTo>
                    <a:pt x="1222" y="2646"/>
                  </a:lnTo>
                  <a:lnTo>
                    <a:pt x="1224" y="2668"/>
                  </a:lnTo>
                  <a:lnTo>
                    <a:pt x="1224" y="2691"/>
                  </a:lnTo>
                  <a:lnTo>
                    <a:pt x="1223" y="2714"/>
                  </a:lnTo>
                  <a:lnTo>
                    <a:pt x="1221" y="2725"/>
                  </a:lnTo>
                  <a:lnTo>
                    <a:pt x="1219" y="2737"/>
                  </a:lnTo>
                  <a:lnTo>
                    <a:pt x="1215" y="2749"/>
                  </a:lnTo>
                  <a:lnTo>
                    <a:pt x="1211" y="2760"/>
                  </a:lnTo>
                  <a:lnTo>
                    <a:pt x="1200" y="2788"/>
                  </a:lnTo>
                  <a:lnTo>
                    <a:pt x="1187" y="2823"/>
                  </a:lnTo>
                  <a:lnTo>
                    <a:pt x="1173" y="2861"/>
                  </a:lnTo>
                  <a:lnTo>
                    <a:pt x="1160" y="2898"/>
                  </a:lnTo>
                  <a:lnTo>
                    <a:pt x="1165" y="2905"/>
                  </a:lnTo>
                  <a:lnTo>
                    <a:pt x="1170" y="2910"/>
                  </a:lnTo>
                  <a:lnTo>
                    <a:pt x="1149" y="2884"/>
                  </a:lnTo>
                  <a:lnTo>
                    <a:pt x="1123" y="2854"/>
                  </a:lnTo>
                  <a:lnTo>
                    <a:pt x="1091" y="2819"/>
                  </a:lnTo>
                  <a:lnTo>
                    <a:pt x="1057" y="2781"/>
                  </a:lnTo>
                  <a:lnTo>
                    <a:pt x="978" y="2696"/>
                  </a:lnTo>
                  <a:lnTo>
                    <a:pt x="896" y="2608"/>
                  </a:lnTo>
                  <a:lnTo>
                    <a:pt x="855" y="2563"/>
                  </a:lnTo>
                  <a:lnTo>
                    <a:pt x="817" y="2521"/>
                  </a:lnTo>
                  <a:lnTo>
                    <a:pt x="781" y="2480"/>
                  </a:lnTo>
                  <a:lnTo>
                    <a:pt x="749" y="2442"/>
                  </a:lnTo>
                  <a:lnTo>
                    <a:pt x="721" y="2408"/>
                  </a:lnTo>
                  <a:lnTo>
                    <a:pt x="700" y="2377"/>
                  </a:lnTo>
                  <a:lnTo>
                    <a:pt x="691" y="2364"/>
                  </a:lnTo>
                  <a:lnTo>
                    <a:pt x="684" y="2352"/>
                  </a:lnTo>
                  <a:lnTo>
                    <a:pt x="680" y="2341"/>
                  </a:lnTo>
                  <a:lnTo>
                    <a:pt x="677" y="2332"/>
                  </a:lnTo>
                  <a:lnTo>
                    <a:pt x="668" y="2289"/>
                  </a:lnTo>
                  <a:lnTo>
                    <a:pt x="658" y="2235"/>
                  </a:lnTo>
                  <a:lnTo>
                    <a:pt x="647" y="2173"/>
                  </a:lnTo>
                  <a:lnTo>
                    <a:pt x="638" y="2109"/>
                  </a:lnTo>
                  <a:lnTo>
                    <a:pt x="629" y="2052"/>
                  </a:lnTo>
                  <a:lnTo>
                    <a:pt x="621" y="2003"/>
                  </a:lnTo>
                  <a:lnTo>
                    <a:pt x="616" y="1970"/>
                  </a:lnTo>
                  <a:lnTo>
                    <a:pt x="615" y="1958"/>
                  </a:lnTo>
                  <a:lnTo>
                    <a:pt x="611" y="1944"/>
                  </a:lnTo>
                  <a:lnTo>
                    <a:pt x="603" y="1907"/>
                  </a:lnTo>
                  <a:lnTo>
                    <a:pt x="591" y="1850"/>
                  </a:lnTo>
                  <a:lnTo>
                    <a:pt x="577" y="1779"/>
                  </a:lnTo>
                  <a:lnTo>
                    <a:pt x="561" y="1696"/>
                  </a:lnTo>
                  <a:lnTo>
                    <a:pt x="548" y="1607"/>
                  </a:lnTo>
                  <a:lnTo>
                    <a:pt x="543" y="1561"/>
                  </a:lnTo>
                  <a:lnTo>
                    <a:pt x="537" y="1515"/>
                  </a:lnTo>
                  <a:lnTo>
                    <a:pt x="533" y="1471"/>
                  </a:lnTo>
                  <a:lnTo>
                    <a:pt x="531" y="1427"/>
                  </a:lnTo>
                  <a:lnTo>
                    <a:pt x="530" y="1406"/>
                  </a:lnTo>
                  <a:lnTo>
                    <a:pt x="528" y="1387"/>
                  </a:lnTo>
                  <a:lnTo>
                    <a:pt x="524" y="1369"/>
                  </a:lnTo>
                  <a:lnTo>
                    <a:pt x="521" y="1353"/>
                  </a:lnTo>
                  <a:lnTo>
                    <a:pt x="517" y="1338"/>
                  </a:lnTo>
                  <a:lnTo>
                    <a:pt x="512" y="1324"/>
                  </a:lnTo>
                  <a:lnTo>
                    <a:pt x="507" y="1312"/>
                  </a:lnTo>
                  <a:lnTo>
                    <a:pt x="502" y="1300"/>
                  </a:lnTo>
                  <a:lnTo>
                    <a:pt x="496" y="1289"/>
                  </a:lnTo>
                  <a:lnTo>
                    <a:pt x="490" y="1279"/>
                  </a:lnTo>
                  <a:lnTo>
                    <a:pt x="483" y="1270"/>
                  </a:lnTo>
                  <a:lnTo>
                    <a:pt x="477" y="1263"/>
                  </a:lnTo>
                  <a:lnTo>
                    <a:pt x="462" y="1250"/>
                  </a:lnTo>
                  <a:lnTo>
                    <a:pt x="447" y="1238"/>
                  </a:lnTo>
                  <a:lnTo>
                    <a:pt x="419" y="1220"/>
                  </a:lnTo>
                  <a:lnTo>
                    <a:pt x="394" y="1205"/>
                  </a:lnTo>
                  <a:lnTo>
                    <a:pt x="383" y="1197"/>
                  </a:lnTo>
                  <a:lnTo>
                    <a:pt x="374" y="1189"/>
                  </a:lnTo>
                  <a:lnTo>
                    <a:pt x="371" y="1184"/>
                  </a:lnTo>
                  <a:lnTo>
                    <a:pt x="368" y="1179"/>
                  </a:lnTo>
                  <a:lnTo>
                    <a:pt x="366" y="1172"/>
                  </a:lnTo>
                  <a:lnTo>
                    <a:pt x="364" y="1166"/>
                  </a:lnTo>
                  <a:lnTo>
                    <a:pt x="363" y="1152"/>
                  </a:lnTo>
                  <a:lnTo>
                    <a:pt x="363" y="1135"/>
                  </a:lnTo>
                  <a:lnTo>
                    <a:pt x="363" y="1119"/>
                  </a:lnTo>
                  <a:lnTo>
                    <a:pt x="366" y="1101"/>
                  </a:lnTo>
                  <a:lnTo>
                    <a:pt x="369" y="1061"/>
                  </a:lnTo>
                  <a:lnTo>
                    <a:pt x="372" y="1022"/>
                  </a:lnTo>
                  <a:lnTo>
                    <a:pt x="373" y="1002"/>
                  </a:lnTo>
                  <a:lnTo>
                    <a:pt x="372" y="982"/>
                  </a:lnTo>
                  <a:lnTo>
                    <a:pt x="371" y="963"/>
                  </a:lnTo>
                  <a:lnTo>
                    <a:pt x="368" y="945"/>
                  </a:lnTo>
                  <a:lnTo>
                    <a:pt x="364" y="936"/>
                  </a:lnTo>
                  <a:lnTo>
                    <a:pt x="362" y="929"/>
                  </a:lnTo>
                  <a:lnTo>
                    <a:pt x="359" y="920"/>
                  </a:lnTo>
                  <a:lnTo>
                    <a:pt x="355" y="912"/>
                  </a:lnTo>
                  <a:lnTo>
                    <a:pt x="350" y="905"/>
                  </a:lnTo>
                  <a:lnTo>
                    <a:pt x="345" y="898"/>
                  </a:lnTo>
                  <a:lnTo>
                    <a:pt x="339" y="892"/>
                  </a:lnTo>
                  <a:lnTo>
                    <a:pt x="333" y="885"/>
                  </a:lnTo>
                  <a:lnTo>
                    <a:pt x="318" y="870"/>
                  </a:lnTo>
                  <a:lnTo>
                    <a:pt x="297" y="848"/>
                  </a:lnTo>
                  <a:lnTo>
                    <a:pt x="274" y="820"/>
                  </a:lnTo>
                  <a:lnTo>
                    <a:pt x="249" y="788"/>
                  </a:lnTo>
                  <a:lnTo>
                    <a:pt x="222" y="751"/>
                  </a:lnTo>
                  <a:lnTo>
                    <a:pt x="193" y="712"/>
                  </a:lnTo>
                  <a:lnTo>
                    <a:pt x="164" y="671"/>
                  </a:lnTo>
                  <a:lnTo>
                    <a:pt x="135" y="629"/>
                  </a:lnTo>
                  <a:lnTo>
                    <a:pt x="108" y="587"/>
                  </a:lnTo>
                  <a:lnTo>
                    <a:pt x="82" y="544"/>
                  </a:lnTo>
                  <a:lnTo>
                    <a:pt x="58" y="505"/>
                  </a:lnTo>
                  <a:lnTo>
                    <a:pt x="37" y="468"/>
                  </a:lnTo>
                  <a:lnTo>
                    <a:pt x="28" y="451"/>
                  </a:lnTo>
                  <a:lnTo>
                    <a:pt x="21" y="435"/>
                  </a:lnTo>
                  <a:lnTo>
                    <a:pt x="14" y="419"/>
                  </a:lnTo>
                  <a:lnTo>
                    <a:pt x="9" y="405"/>
                  </a:lnTo>
                  <a:lnTo>
                    <a:pt x="4" y="393"/>
                  </a:lnTo>
                  <a:lnTo>
                    <a:pt x="1" y="382"/>
                  </a:lnTo>
                  <a:lnTo>
                    <a:pt x="0" y="373"/>
                  </a:lnTo>
                  <a:lnTo>
                    <a:pt x="0" y="365"/>
                  </a:lnTo>
                  <a:lnTo>
                    <a:pt x="2" y="343"/>
                  </a:lnTo>
                  <a:lnTo>
                    <a:pt x="4" y="312"/>
                  </a:lnTo>
                  <a:lnTo>
                    <a:pt x="6" y="271"/>
                  </a:lnTo>
                  <a:lnTo>
                    <a:pt x="8" y="225"/>
                  </a:lnTo>
                  <a:lnTo>
                    <a:pt x="9" y="172"/>
                  </a:lnTo>
                  <a:lnTo>
                    <a:pt x="10" y="117"/>
                  </a:lnTo>
                  <a:lnTo>
                    <a:pt x="9" y="5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1283"/>
            <p:cNvSpPr>
              <a:spLocks noChangeAspect="1"/>
            </p:cNvSpPr>
            <p:nvPr/>
          </p:nvSpPr>
          <p:spPr bwMode="auto">
            <a:xfrm>
              <a:off x="4282" y="3111"/>
              <a:ext cx="172" cy="413"/>
            </a:xfrm>
            <a:custGeom>
              <a:avLst/>
              <a:gdLst>
                <a:gd name="T0" fmla="*/ 0 w 1303"/>
                <a:gd name="T1" fmla="*/ 0 h 2910"/>
                <a:gd name="T2" fmla="*/ 0 w 1303"/>
                <a:gd name="T3" fmla="*/ 0 h 2910"/>
                <a:gd name="T4" fmla="*/ 0 w 1303"/>
                <a:gd name="T5" fmla="*/ 0 h 2910"/>
                <a:gd name="T6" fmla="*/ 0 w 1303"/>
                <a:gd name="T7" fmla="*/ 0 h 2910"/>
                <a:gd name="T8" fmla="*/ 0 w 1303"/>
                <a:gd name="T9" fmla="*/ 0 h 2910"/>
                <a:gd name="T10" fmla="*/ 0 w 1303"/>
                <a:gd name="T11" fmla="*/ 0 h 2910"/>
                <a:gd name="T12" fmla="*/ 0 w 1303"/>
                <a:gd name="T13" fmla="*/ 0 h 2910"/>
                <a:gd name="T14" fmla="*/ 0 w 1303"/>
                <a:gd name="T15" fmla="*/ 0 h 2910"/>
                <a:gd name="T16" fmla="*/ 0 w 1303"/>
                <a:gd name="T17" fmla="*/ 0 h 2910"/>
                <a:gd name="T18" fmla="*/ 0 w 1303"/>
                <a:gd name="T19" fmla="*/ 0 h 2910"/>
                <a:gd name="T20" fmla="*/ 0 w 1303"/>
                <a:gd name="T21" fmla="*/ 0 h 2910"/>
                <a:gd name="T22" fmla="*/ 0 w 1303"/>
                <a:gd name="T23" fmla="*/ 0 h 2910"/>
                <a:gd name="T24" fmla="*/ 0 w 1303"/>
                <a:gd name="T25" fmla="*/ 0 h 2910"/>
                <a:gd name="T26" fmla="*/ 0 w 1303"/>
                <a:gd name="T27" fmla="*/ 0 h 2910"/>
                <a:gd name="T28" fmla="*/ 0 w 1303"/>
                <a:gd name="T29" fmla="*/ 0 h 2910"/>
                <a:gd name="T30" fmla="*/ 0 w 1303"/>
                <a:gd name="T31" fmla="*/ 0 h 2910"/>
                <a:gd name="T32" fmla="*/ 0 w 1303"/>
                <a:gd name="T33" fmla="*/ 0 h 2910"/>
                <a:gd name="T34" fmla="*/ 0 w 1303"/>
                <a:gd name="T35" fmla="*/ 0 h 2910"/>
                <a:gd name="T36" fmla="*/ 0 w 1303"/>
                <a:gd name="T37" fmla="*/ 0 h 2910"/>
                <a:gd name="T38" fmla="*/ 0 w 1303"/>
                <a:gd name="T39" fmla="*/ 0 h 2910"/>
                <a:gd name="T40" fmla="*/ 0 w 1303"/>
                <a:gd name="T41" fmla="*/ 0 h 2910"/>
                <a:gd name="T42" fmla="*/ 0 w 1303"/>
                <a:gd name="T43" fmla="*/ 0 h 2910"/>
                <a:gd name="T44" fmla="*/ 0 w 1303"/>
                <a:gd name="T45" fmla="*/ 0 h 2910"/>
                <a:gd name="T46" fmla="*/ 0 w 1303"/>
                <a:gd name="T47" fmla="*/ 0 h 2910"/>
                <a:gd name="T48" fmla="*/ 0 w 1303"/>
                <a:gd name="T49" fmla="*/ 0 h 2910"/>
                <a:gd name="T50" fmla="*/ 0 w 1303"/>
                <a:gd name="T51" fmla="*/ 0 h 2910"/>
                <a:gd name="T52" fmla="*/ 0 w 1303"/>
                <a:gd name="T53" fmla="*/ 0 h 2910"/>
                <a:gd name="T54" fmla="*/ 0 w 1303"/>
                <a:gd name="T55" fmla="*/ 0 h 2910"/>
                <a:gd name="T56" fmla="*/ 0 w 1303"/>
                <a:gd name="T57" fmla="*/ 0 h 2910"/>
                <a:gd name="T58" fmla="*/ 0 w 1303"/>
                <a:gd name="T59" fmla="*/ 0 h 2910"/>
                <a:gd name="T60" fmla="*/ 0 w 1303"/>
                <a:gd name="T61" fmla="*/ 0 h 2910"/>
                <a:gd name="T62" fmla="*/ 0 w 1303"/>
                <a:gd name="T63" fmla="*/ 0 h 2910"/>
                <a:gd name="T64" fmla="*/ 0 w 1303"/>
                <a:gd name="T65" fmla="*/ 0 h 2910"/>
                <a:gd name="T66" fmla="*/ 0 w 1303"/>
                <a:gd name="T67" fmla="*/ 0 h 2910"/>
                <a:gd name="T68" fmla="*/ 0 w 1303"/>
                <a:gd name="T69" fmla="*/ 0 h 2910"/>
                <a:gd name="T70" fmla="*/ 0 w 1303"/>
                <a:gd name="T71" fmla="*/ 0 h 2910"/>
                <a:gd name="T72" fmla="*/ 0 w 1303"/>
                <a:gd name="T73" fmla="*/ 0 h 2910"/>
                <a:gd name="T74" fmla="*/ 0 w 1303"/>
                <a:gd name="T75" fmla="*/ 0 h 2910"/>
                <a:gd name="T76" fmla="*/ 0 w 1303"/>
                <a:gd name="T77" fmla="*/ 0 h 2910"/>
                <a:gd name="T78" fmla="*/ 0 w 1303"/>
                <a:gd name="T79" fmla="*/ 0 h 2910"/>
                <a:gd name="T80" fmla="*/ 0 w 1303"/>
                <a:gd name="T81" fmla="*/ 0 h 2910"/>
                <a:gd name="T82" fmla="*/ 0 w 1303"/>
                <a:gd name="T83" fmla="*/ 0 h 2910"/>
                <a:gd name="T84" fmla="*/ 0 w 1303"/>
                <a:gd name="T85" fmla="*/ 0 h 2910"/>
                <a:gd name="T86" fmla="*/ 0 w 1303"/>
                <a:gd name="T87" fmla="*/ 0 h 2910"/>
                <a:gd name="T88" fmla="*/ 0 w 1303"/>
                <a:gd name="T89" fmla="*/ 0 h 2910"/>
                <a:gd name="T90" fmla="*/ 0 w 1303"/>
                <a:gd name="T91" fmla="*/ 0 h 2910"/>
                <a:gd name="T92" fmla="*/ 0 w 1303"/>
                <a:gd name="T93" fmla="*/ 0 h 2910"/>
                <a:gd name="T94" fmla="*/ 0 w 1303"/>
                <a:gd name="T95" fmla="*/ 0 h 2910"/>
                <a:gd name="T96" fmla="*/ 0 w 1303"/>
                <a:gd name="T97" fmla="*/ 0 h 2910"/>
                <a:gd name="T98" fmla="*/ 0 w 1303"/>
                <a:gd name="T99" fmla="*/ 0 h 2910"/>
                <a:gd name="T100" fmla="*/ 0 w 1303"/>
                <a:gd name="T101" fmla="*/ 0 h 2910"/>
                <a:gd name="T102" fmla="*/ 0 w 1303"/>
                <a:gd name="T103" fmla="*/ 0 h 2910"/>
                <a:gd name="T104" fmla="*/ 0 w 1303"/>
                <a:gd name="T105" fmla="*/ 0 h 2910"/>
                <a:gd name="T106" fmla="*/ 0 w 1303"/>
                <a:gd name="T107" fmla="*/ 0 h 2910"/>
                <a:gd name="T108" fmla="*/ 0 w 1303"/>
                <a:gd name="T109" fmla="*/ 0 h 2910"/>
                <a:gd name="T110" fmla="*/ 0 w 1303"/>
                <a:gd name="T111" fmla="*/ 0 h 2910"/>
                <a:gd name="T112" fmla="*/ 0 w 1303"/>
                <a:gd name="T113" fmla="*/ 0 h 2910"/>
                <a:gd name="T114" fmla="*/ 0 w 1303"/>
                <a:gd name="T115" fmla="*/ 0 h 2910"/>
                <a:gd name="T116" fmla="*/ 0 w 1303"/>
                <a:gd name="T117" fmla="*/ 0 h 2910"/>
                <a:gd name="T118" fmla="*/ 0 w 1303"/>
                <a:gd name="T119" fmla="*/ 0 h 2910"/>
                <a:gd name="T120" fmla="*/ 0 w 1303"/>
                <a:gd name="T121" fmla="*/ 0 h 2910"/>
                <a:gd name="T122" fmla="*/ 0 w 1303"/>
                <a:gd name="T123" fmla="*/ 0 h 29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03"/>
                <a:gd name="T187" fmla="*/ 0 h 2910"/>
                <a:gd name="T188" fmla="*/ 1303 w 1303"/>
                <a:gd name="T189" fmla="*/ 2910 h 29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03" h="2910">
                  <a:moveTo>
                    <a:pt x="9" y="0"/>
                  </a:moveTo>
                  <a:lnTo>
                    <a:pt x="43" y="30"/>
                  </a:lnTo>
                  <a:lnTo>
                    <a:pt x="76" y="60"/>
                  </a:lnTo>
                  <a:lnTo>
                    <a:pt x="91" y="74"/>
                  </a:lnTo>
                  <a:lnTo>
                    <a:pt x="103" y="89"/>
                  </a:lnTo>
                  <a:lnTo>
                    <a:pt x="114" y="102"/>
                  </a:lnTo>
                  <a:lnTo>
                    <a:pt x="121" y="112"/>
                  </a:lnTo>
                  <a:lnTo>
                    <a:pt x="126" y="121"/>
                  </a:lnTo>
                  <a:lnTo>
                    <a:pt x="132" y="130"/>
                  </a:lnTo>
                  <a:lnTo>
                    <a:pt x="137" y="136"/>
                  </a:lnTo>
                  <a:lnTo>
                    <a:pt x="144" y="143"/>
                  </a:lnTo>
                  <a:lnTo>
                    <a:pt x="158" y="155"/>
                  </a:lnTo>
                  <a:lnTo>
                    <a:pt x="172" y="167"/>
                  </a:lnTo>
                  <a:lnTo>
                    <a:pt x="187" y="178"/>
                  </a:lnTo>
                  <a:lnTo>
                    <a:pt x="201" y="190"/>
                  </a:lnTo>
                  <a:lnTo>
                    <a:pt x="209" y="196"/>
                  </a:lnTo>
                  <a:lnTo>
                    <a:pt x="215" y="204"/>
                  </a:lnTo>
                  <a:lnTo>
                    <a:pt x="223" y="211"/>
                  </a:lnTo>
                  <a:lnTo>
                    <a:pt x="228" y="220"/>
                  </a:lnTo>
                  <a:lnTo>
                    <a:pt x="236" y="230"/>
                  </a:lnTo>
                  <a:lnTo>
                    <a:pt x="243" y="238"/>
                  </a:lnTo>
                  <a:lnTo>
                    <a:pt x="251" y="245"/>
                  </a:lnTo>
                  <a:lnTo>
                    <a:pt x="259" y="252"/>
                  </a:lnTo>
                  <a:lnTo>
                    <a:pt x="277" y="264"/>
                  </a:lnTo>
                  <a:lnTo>
                    <a:pt x="298" y="275"/>
                  </a:lnTo>
                  <a:lnTo>
                    <a:pt x="319" y="285"/>
                  </a:lnTo>
                  <a:lnTo>
                    <a:pt x="339" y="297"/>
                  </a:lnTo>
                  <a:lnTo>
                    <a:pt x="349" y="305"/>
                  </a:lnTo>
                  <a:lnTo>
                    <a:pt x="359" y="312"/>
                  </a:lnTo>
                  <a:lnTo>
                    <a:pt x="369" y="320"/>
                  </a:lnTo>
                  <a:lnTo>
                    <a:pt x="379" y="329"/>
                  </a:lnTo>
                  <a:lnTo>
                    <a:pt x="395" y="345"/>
                  </a:lnTo>
                  <a:lnTo>
                    <a:pt x="407" y="359"/>
                  </a:lnTo>
                  <a:lnTo>
                    <a:pt x="417" y="371"/>
                  </a:lnTo>
                  <a:lnTo>
                    <a:pt x="424" y="383"/>
                  </a:lnTo>
                  <a:lnTo>
                    <a:pt x="442" y="413"/>
                  </a:lnTo>
                  <a:lnTo>
                    <a:pt x="470" y="462"/>
                  </a:lnTo>
                  <a:lnTo>
                    <a:pt x="475" y="469"/>
                  </a:lnTo>
                  <a:lnTo>
                    <a:pt x="481" y="477"/>
                  </a:lnTo>
                  <a:lnTo>
                    <a:pt x="487" y="485"/>
                  </a:lnTo>
                  <a:lnTo>
                    <a:pt x="494" y="491"/>
                  </a:lnTo>
                  <a:lnTo>
                    <a:pt x="509" y="504"/>
                  </a:lnTo>
                  <a:lnTo>
                    <a:pt x="526" y="516"/>
                  </a:lnTo>
                  <a:lnTo>
                    <a:pt x="543" y="528"/>
                  </a:lnTo>
                  <a:lnTo>
                    <a:pt x="560" y="538"/>
                  </a:lnTo>
                  <a:lnTo>
                    <a:pt x="579" y="548"/>
                  </a:lnTo>
                  <a:lnTo>
                    <a:pt x="597" y="555"/>
                  </a:lnTo>
                  <a:lnTo>
                    <a:pt x="631" y="570"/>
                  </a:lnTo>
                  <a:lnTo>
                    <a:pt x="660" y="579"/>
                  </a:lnTo>
                  <a:lnTo>
                    <a:pt x="680" y="585"/>
                  </a:lnTo>
                  <a:lnTo>
                    <a:pt x="687" y="587"/>
                  </a:lnTo>
                  <a:lnTo>
                    <a:pt x="695" y="589"/>
                  </a:lnTo>
                  <a:lnTo>
                    <a:pt x="716" y="596"/>
                  </a:lnTo>
                  <a:lnTo>
                    <a:pt x="745" y="605"/>
                  </a:lnTo>
                  <a:lnTo>
                    <a:pt x="779" y="620"/>
                  </a:lnTo>
                  <a:lnTo>
                    <a:pt x="797" y="627"/>
                  </a:lnTo>
                  <a:lnTo>
                    <a:pt x="814" y="635"/>
                  </a:lnTo>
                  <a:lnTo>
                    <a:pt x="830" y="645"/>
                  </a:lnTo>
                  <a:lnTo>
                    <a:pt x="844" y="653"/>
                  </a:lnTo>
                  <a:lnTo>
                    <a:pt x="857" y="663"/>
                  </a:lnTo>
                  <a:lnTo>
                    <a:pt x="867" y="674"/>
                  </a:lnTo>
                  <a:lnTo>
                    <a:pt x="872" y="679"/>
                  </a:lnTo>
                  <a:lnTo>
                    <a:pt x="875" y="685"/>
                  </a:lnTo>
                  <a:lnTo>
                    <a:pt x="877" y="689"/>
                  </a:lnTo>
                  <a:lnTo>
                    <a:pt x="878" y="695"/>
                  </a:lnTo>
                  <a:lnTo>
                    <a:pt x="881" y="713"/>
                  </a:lnTo>
                  <a:lnTo>
                    <a:pt x="885" y="734"/>
                  </a:lnTo>
                  <a:lnTo>
                    <a:pt x="889" y="758"/>
                  </a:lnTo>
                  <a:lnTo>
                    <a:pt x="894" y="784"/>
                  </a:lnTo>
                  <a:lnTo>
                    <a:pt x="902" y="810"/>
                  </a:lnTo>
                  <a:lnTo>
                    <a:pt x="911" y="837"/>
                  </a:lnTo>
                  <a:lnTo>
                    <a:pt x="915" y="849"/>
                  </a:lnTo>
                  <a:lnTo>
                    <a:pt x="921" y="862"/>
                  </a:lnTo>
                  <a:lnTo>
                    <a:pt x="926" y="874"/>
                  </a:lnTo>
                  <a:lnTo>
                    <a:pt x="931" y="885"/>
                  </a:lnTo>
                  <a:lnTo>
                    <a:pt x="928" y="896"/>
                  </a:lnTo>
                  <a:lnTo>
                    <a:pt x="926" y="906"/>
                  </a:lnTo>
                  <a:lnTo>
                    <a:pt x="926" y="913"/>
                  </a:lnTo>
                  <a:lnTo>
                    <a:pt x="928" y="920"/>
                  </a:lnTo>
                  <a:lnTo>
                    <a:pt x="937" y="937"/>
                  </a:lnTo>
                  <a:lnTo>
                    <a:pt x="948" y="961"/>
                  </a:lnTo>
                  <a:lnTo>
                    <a:pt x="961" y="992"/>
                  </a:lnTo>
                  <a:lnTo>
                    <a:pt x="973" y="1026"/>
                  </a:lnTo>
                  <a:lnTo>
                    <a:pt x="978" y="1043"/>
                  </a:lnTo>
                  <a:lnTo>
                    <a:pt x="984" y="1061"/>
                  </a:lnTo>
                  <a:lnTo>
                    <a:pt x="988" y="1079"/>
                  </a:lnTo>
                  <a:lnTo>
                    <a:pt x="990" y="1097"/>
                  </a:lnTo>
                  <a:lnTo>
                    <a:pt x="992" y="1114"/>
                  </a:lnTo>
                  <a:lnTo>
                    <a:pt x="992" y="1131"/>
                  </a:lnTo>
                  <a:lnTo>
                    <a:pt x="990" y="1146"/>
                  </a:lnTo>
                  <a:lnTo>
                    <a:pt x="987" y="1162"/>
                  </a:lnTo>
                  <a:lnTo>
                    <a:pt x="977" y="1190"/>
                  </a:lnTo>
                  <a:lnTo>
                    <a:pt x="966" y="1219"/>
                  </a:lnTo>
                  <a:lnTo>
                    <a:pt x="956" y="1248"/>
                  </a:lnTo>
                  <a:lnTo>
                    <a:pt x="948" y="1276"/>
                  </a:lnTo>
                  <a:lnTo>
                    <a:pt x="945" y="1290"/>
                  </a:lnTo>
                  <a:lnTo>
                    <a:pt x="942" y="1304"/>
                  </a:lnTo>
                  <a:lnTo>
                    <a:pt x="941" y="1317"/>
                  </a:lnTo>
                  <a:lnTo>
                    <a:pt x="941" y="1330"/>
                  </a:lnTo>
                  <a:lnTo>
                    <a:pt x="942" y="1342"/>
                  </a:lnTo>
                  <a:lnTo>
                    <a:pt x="945" y="1355"/>
                  </a:lnTo>
                  <a:lnTo>
                    <a:pt x="948" y="1367"/>
                  </a:lnTo>
                  <a:lnTo>
                    <a:pt x="953" y="1378"/>
                  </a:lnTo>
                  <a:lnTo>
                    <a:pt x="961" y="1389"/>
                  </a:lnTo>
                  <a:lnTo>
                    <a:pt x="970" y="1400"/>
                  </a:lnTo>
                  <a:lnTo>
                    <a:pt x="980" y="1411"/>
                  </a:lnTo>
                  <a:lnTo>
                    <a:pt x="992" y="1422"/>
                  </a:lnTo>
                  <a:lnTo>
                    <a:pt x="1005" y="1431"/>
                  </a:lnTo>
                  <a:lnTo>
                    <a:pt x="1020" y="1441"/>
                  </a:lnTo>
                  <a:lnTo>
                    <a:pt x="1035" y="1452"/>
                  </a:lnTo>
                  <a:lnTo>
                    <a:pt x="1050" y="1461"/>
                  </a:lnTo>
                  <a:lnTo>
                    <a:pt x="1083" y="1479"/>
                  </a:lnTo>
                  <a:lnTo>
                    <a:pt x="1116" y="1495"/>
                  </a:lnTo>
                  <a:lnTo>
                    <a:pt x="1148" y="1509"/>
                  </a:lnTo>
                  <a:lnTo>
                    <a:pt x="1178" y="1520"/>
                  </a:lnTo>
                  <a:lnTo>
                    <a:pt x="1205" y="1528"/>
                  </a:lnTo>
                  <a:lnTo>
                    <a:pt x="1230" y="1535"/>
                  </a:lnTo>
                  <a:lnTo>
                    <a:pt x="1241" y="1538"/>
                  </a:lnTo>
                  <a:lnTo>
                    <a:pt x="1250" y="1542"/>
                  </a:lnTo>
                  <a:lnTo>
                    <a:pt x="1260" y="1547"/>
                  </a:lnTo>
                  <a:lnTo>
                    <a:pt x="1269" y="1551"/>
                  </a:lnTo>
                  <a:lnTo>
                    <a:pt x="1276" y="1555"/>
                  </a:lnTo>
                  <a:lnTo>
                    <a:pt x="1283" y="1561"/>
                  </a:lnTo>
                  <a:lnTo>
                    <a:pt x="1289" y="1569"/>
                  </a:lnTo>
                  <a:lnTo>
                    <a:pt x="1294" y="1576"/>
                  </a:lnTo>
                  <a:lnTo>
                    <a:pt x="1298" y="1585"/>
                  </a:lnTo>
                  <a:lnTo>
                    <a:pt x="1300" y="1595"/>
                  </a:lnTo>
                  <a:lnTo>
                    <a:pt x="1303" y="1607"/>
                  </a:lnTo>
                  <a:lnTo>
                    <a:pt x="1303" y="1620"/>
                  </a:lnTo>
                  <a:lnTo>
                    <a:pt x="1303" y="1648"/>
                  </a:lnTo>
                  <a:lnTo>
                    <a:pt x="1301" y="1677"/>
                  </a:lnTo>
                  <a:lnTo>
                    <a:pt x="1301" y="1692"/>
                  </a:lnTo>
                  <a:lnTo>
                    <a:pt x="1299" y="1707"/>
                  </a:lnTo>
                  <a:lnTo>
                    <a:pt x="1297" y="1722"/>
                  </a:lnTo>
                  <a:lnTo>
                    <a:pt x="1295" y="1737"/>
                  </a:lnTo>
                  <a:lnTo>
                    <a:pt x="1291" y="1752"/>
                  </a:lnTo>
                  <a:lnTo>
                    <a:pt x="1286" y="1768"/>
                  </a:lnTo>
                  <a:lnTo>
                    <a:pt x="1282" y="1783"/>
                  </a:lnTo>
                  <a:lnTo>
                    <a:pt x="1275" y="1798"/>
                  </a:lnTo>
                  <a:lnTo>
                    <a:pt x="1268" y="1814"/>
                  </a:lnTo>
                  <a:lnTo>
                    <a:pt x="1258" y="1830"/>
                  </a:lnTo>
                  <a:lnTo>
                    <a:pt x="1248" y="1845"/>
                  </a:lnTo>
                  <a:lnTo>
                    <a:pt x="1236" y="1861"/>
                  </a:lnTo>
                  <a:lnTo>
                    <a:pt x="1225" y="1875"/>
                  </a:lnTo>
                  <a:lnTo>
                    <a:pt x="1215" y="1891"/>
                  </a:lnTo>
                  <a:lnTo>
                    <a:pt x="1209" y="1904"/>
                  </a:lnTo>
                  <a:lnTo>
                    <a:pt x="1204" y="1917"/>
                  </a:lnTo>
                  <a:lnTo>
                    <a:pt x="1199" y="1929"/>
                  </a:lnTo>
                  <a:lnTo>
                    <a:pt x="1197" y="1940"/>
                  </a:lnTo>
                  <a:lnTo>
                    <a:pt x="1195" y="1951"/>
                  </a:lnTo>
                  <a:lnTo>
                    <a:pt x="1195" y="1960"/>
                  </a:lnTo>
                  <a:lnTo>
                    <a:pt x="1196" y="1980"/>
                  </a:lnTo>
                  <a:lnTo>
                    <a:pt x="1199" y="1999"/>
                  </a:lnTo>
                  <a:lnTo>
                    <a:pt x="1201" y="2017"/>
                  </a:lnTo>
                  <a:lnTo>
                    <a:pt x="1204" y="2035"/>
                  </a:lnTo>
                  <a:lnTo>
                    <a:pt x="1205" y="2045"/>
                  </a:lnTo>
                  <a:lnTo>
                    <a:pt x="1208" y="2056"/>
                  </a:lnTo>
                  <a:lnTo>
                    <a:pt x="1212" y="2068"/>
                  </a:lnTo>
                  <a:lnTo>
                    <a:pt x="1219" y="2081"/>
                  </a:lnTo>
                  <a:lnTo>
                    <a:pt x="1235" y="2107"/>
                  </a:lnTo>
                  <a:lnTo>
                    <a:pt x="1252" y="2136"/>
                  </a:lnTo>
                  <a:lnTo>
                    <a:pt x="1271" y="2164"/>
                  </a:lnTo>
                  <a:lnTo>
                    <a:pt x="1287" y="2190"/>
                  </a:lnTo>
                  <a:lnTo>
                    <a:pt x="1294" y="2203"/>
                  </a:lnTo>
                  <a:lnTo>
                    <a:pt x="1298" y="2215"/>
                  </a:lnTo>
                  <a:lnTo>
                    <a:pt x="1301" y="2226"/>
                  </a:lnTo>
                  <a:lnTo>
                    <a:pt x="1303" y="2236"/>
                  </a:lnTo>
                  <a:lnTo>
                    <a:pt x="1303" y="2245"/>
                  </a:lnTo>
                  <a:lnTo>
                    <a:pt x="1301" y="2256"/>
                  </a:lnTo>
                  <a:lnTo>
                    <a:pt x="1299" y="2268"/>
                  </a:lnTo>
                  <a:lnTo>
                    <a:pt x="1297" y="2280"/>
                  </a:lnTo>
                  <a:lnTo>
                    <a:pt x="1291" y="2307"/>
                  </a:lnTo>
                  <a:lnTo>
                    <a:pt x="1281" y="2335"/>
                  </a:lnTo>
                  <a:lnTo>
                    <a:pt x="1275" y="2348"/>
                  </a:lnTo>
                  <a:lnTo>
                    <a:pt x="1270" y="2361"/>
                  </a:lnTo>
                  <a:lnTo>
                    <a:pt x="1263" y="2374"/>
                  </a:lnTo>
                  <a:lnTo>
                    <a:pt x="1257" y="2387"/>
                  </a:lnTo>
                  <a:lnTo>
                    <a:pt x="1250" y="2398"/>
                  </a:lnTo>
                  <a:lnTo>
                    <a:pt x="1243" y="2409"/>
                  </a:lnTo>
                  <a:lnTo>
                    <a:pt x="1236" y="2418"/>
                  </a:lnTo>
                  <a:lnTo>
                    <a:pt x="1229" y="2427"/>
                  </a:lnTo>
                  <a:lnTo>
                    <a:pt x="1221" y="2436"/>
                  </a:lnTo>
                  <a:lnTo>
                    <a:pt x="1215" y="2445"/>
                  </a:lnTo>
                  <a:lnTo>
                    <a:pt x="1210" y="2455"/>
                  </a:lnTo>
                  <a:lnTo>
                    <a:pt x="1207" y="2466"/>
                  </a:lnTo>
                  <a:lnTo>
                    <a:pt x="1204" y="2477"/>
                  </a:lnTo>
                  <a:lnTo>
                    <a:pt x="1202" y="2489"/>
                  </a:lnTo>
                  <a:lnTo>
                    <a:pt x="1201" y="2501"/>
                  </a:lnTo>
                  <a:lnTo>
                    <a:pt x="1201" y="2513"/>
                  </a:lnTo>
                  <a:lnTo>
                    <a:pt x="1202" y="2537"/>
                  </a:lnTo>
                  <a:lnTo>
                    <a:pt x="1205" y="2559"/>
                  </a:lnTo>
                  <a:lnTo>
                    <a:pt x="1208" y="2578"/>
                  </a:lnTo>
                  <a:lnTo>
                    <a:pt x="1211" y="2594"/>
                  </a:lnTo>
                  <a:lnTo>
                    <a:pt x="1214" y="2608"/>
                  </a:lnTo>
                  <a:lnTo>
                    <a:pt x="1219" y="2625"/>
                  </a:lnTo>
                  <a:lnTo>
                    <a:pt x="1222" y="2646"/>
                  </a:lnTo>
                  <a:lnTo>
                    <a:pt x="1224" y="2668"/>
                  </a:lnTo>
                  <a:lnTo>
                    <a:pt x="1224" y="2691"/>
                  </a:lnTo>
                  <a:lnTo>
                    <a:pt x="1223" y="2714"/>
                  </a:lnTo>
                  <a:lnTo>
                    <a:pt x="1221" y="2725"/>
                  </a:lnTo>
                  <a:lnTo>
                    <a:pt x="1219" y="2737"/>
                  </a:lnTo>
                  <a:lnTo>
                    <a:pt x="1215" y="2749"/>
                  </a:lnTo>
                  <a:lnTo>
                    <a:pt x="1211" y="2760"/>
                  </a:lnTo>
                  <a:lnTo>
                    <a:pt x="1200" y="2788"/>
                  </a:lnTo>
                  <a:lnTo>
                    <a:pt x="1187" y="2823"/>
                  </a:lnTo>
                  <a:lnTo>
                    <a:pt x="1173" y="2861"/>
                  </a:lnTo>
                  <a:lnTo>
                    <a:pt x="1160" y="2898"/>
                  </a:lnTo>
                  <a:lnTo>
                    <a:pt x="1165" y="2905"/>
                  </a:lnTo>
                  <a:lnTo>
                    <a:pt x="1170" y="2910"/>
                  </a:lnTo>
                  <a:lnTo>
                    <a:pt x="1149" y="2884"/>
                  </a:lnTo>
                  <a:lnTo>
                    <a:pt x="1123" y="2854"/>
                  </a:lnTo>
                  <a:lnTo>
                    <a:pt x="1091" y="2819"/>
                  </a:lnTo>
                  <a:lnTo>
                    <a:pt x="1057" y="2781"/>
                  </a:lnTo>
                  <a:lnTo>
                    <a:pt x="978" y="2696"/>
                  </a:lnTo>
                  <a:lnTo>
                    <a:pt x="896" y="2608"/>
                  </a:lnTo>
                  <a:lnTo>
                    <a:pt x="855" y="2563"/>
                  </a:lnTo>
                  <a:lnTo>
                    <a:pt x="817" y="2521"/>
                  </a:lnTo>
                  <a:lnTo>
                    <a:pt x="781" y="2480"/>
                  </a:lnTo>
                  <a:lnTo>
                    <a:pt x="749" y="2442"/>
                  </a:lnTo>
                  <a:lnTo>
                    <a:pt x="721" y="2408"/>
                  </a:lnTo>
                  <a:lnTo>
                    <a:pt x="700" y="2377"/>
                  </a:lnTo>
                  <a:lnTo>
                    <a:pt x="691" y="2364"/>
                  </a:lnTo>
                  <a:lnTo>
                    <a:pt x="684" y="2352"/>
                  </a:lnTo>
                  <a:lnTo>
                    <a:pt x="680" y="2341"/>
                  </a:lnTo>
                  <a:lnTo>
                    <a:pt x="677" y="2332"/>
                  </a:lnTo>
                  <a:lnTo>
                    <a:pt x="668" y="2289"/>
                  </a:lnTo>
                  <a:lnTo>
                    <a:pt x="658" y="2235"/>
                  </a:lnTo>
                  <a:lnTo>
                    <a:pt x="647" y="2173"/>
                  </a:lnTo>
                  <a:lnTo>
                    <a:pt x="638" y="2109"/>
                  </a:lnTo>
                  <a:lnTo>
                    <a:pt x="629" y="2052"/>
                  </a:lnTo>
                  <a:lnTo>
                    <a:pt x="621" y="2003"/>
                  </a:lnTo>
                  <a:lnTo>
                    <a:pt x="616" y="1970"/>
                  </a:lnTo>
                  <a:lnTo>
                    <a:pt x="615" y="1958"/>
                  </a:lnTo>
                  <a:lnTo>
                    <a:pt x="611" y="1944"/>
                  </a:lnTo>
                  <a:lnTo>
                    <a:pt x="603" y="1907"/>
                  </a:lnTo>
                  <a:lnTo>
                    <a:pt x="591" y="1850"/>
                  </a:lnTo>
                  <a:lnTo>
                    <a:pt x="577" y="1779"/>
                  </a:lnTo>
                  <a:lnTo>
                    <a:pt x="561" y="1696"/>
                  </a:lnTo>
                  <a:lnTo>
                    <a:pt x="548" y="1607"/>
                  </a:lnTo>
                  <a:lnTo>
                    <a:pt x="543" y="1561"/>
                  </a:lnTo>
                  <a:lnTo>
                    <a:pt x="537" y="1515"/>
                  </a:lnTo>
                  <a:lnTo>
                    <a:pt x="533" y="1471"/>
                  </a:lnTo>
                  <a:lnTo>
                    <a:pt x="531" y="1427"/>
                  </a:lnTo>
                  <a:lnTo>
                    <a:pt x="530" y="1406"/>
                  </a:lnTo>
                  <a:lnTo>
                    <a:pt x="528" y="1387"/>
                  </a:lnTo>
                  <a:lnTo>
                    <a:pt x="524" y="1369"/>
                  </a:lnTo>
                  <a:lnTo>
                    <a:pt x="521" y="1353"/>
                  </a:lnTo>
                  <a:lnTo>
                    <a:pt x="517" y="1338"/>
                  </a:lnTo>
                  <a:lnTo>
                    <a:pt x="512" y="1324"/>
                  </a:lnTo>
                  <a:lnTo>
                    <a:pt x="507" y="1312"/>
                  </a:lnTo>
                  <a:lnTo>
                    <a:pt x="502" y="1300"/>
                  </a:lnTo>
                  <a:lnTo>
                    <a:pt x="496" y="1289"/>
                  </a:lnTo>
                  <a:lnTo>
                    <a:pt x="490" y="1279"/>
                  </a:lnTo>
                  <a:lnTo>
                    <a:pt x="483" y="1270"/>
                  </a:lnTo>
                  <a:lnTo>
                    <a:pt x="477" y="1263"/>
                  </a:lnTo>
                  <a:lnTo>
                    <a:pt x="462" y="1250"/>
                  </a:lnTo>
                  <a:lnTo>
                    <a:pt x="447" y="1238"/>
                  </a:lnTo>
                  <a:lnTo>
                    <a:pt x="419" y="1220"/>
                  </a:lnTo>
                  <a:lnTo>
                    <a:pt x="394" y="1205"/>
                  </a:lnTo>
                  <a:lnTo>
                    <a:pt x="383" y="1197"/>
                  </a:lnTo>
                  <a:lnTo>
                    <a:pt x="374" y="1189"/>
                  </a:lnTo>
                  <a:lnTo>
                    <a:pt x="371" y="1184"/>
                  </a:lnTo>
                  <a:lnTo>
                    <a:pt x="368" y="1179"/>
                  </a:lnTo>
                  <a:lnTo>
                    <a:pt x="366" y="1172"/>
                  </a:lnTo>
                  <a:lnTo>
                    <a:pt x="364" y="1166"/>
                  </a:lnTo>
                  <a:lnTo>
                    <a:pt x="363" y="1152"/>
                  </a:lnTo>
                  <a:lnTo>
                    <a:pt x="363" y="1135"/>
                  </a:lnTo>
                  <a:lnTo>
                    <a:pt x="363" y="1119"/>
                  </a:lnTo>
                  <a:lnTo>
                    <a:pt x="366" y="1101"/>
                  </a:lnTo>
                  <a:lnTo>
                    <a:pt x="369" y="1061"/>
                  </a:lnTo>
                  <a:lnTo>
                    <a:pt x="372" y="1022"/>
                  </a:lnTo>
                  <a:lnTo>
                    <a:pt x="373" y="1002"/>
                  </a:lnTo>
                  <a:lnTo>
                    <a:pt x="372" y="982"/>
                  </a:lnTo>
                  <a:lnTo>
                    <a:pt x="371" y="963"/>
                  </a:lnTo>
                  <a:lnTo>
                    <a:pt x="368" y="945"/>
                  </a:lnTo>
                  <a:lnTo>
                    <a:pt x="364" y="936"/>
                  </a:lnTo>
                  <a:lnTo>
                    <a:pt x="362" y="929"/>
                  </a:lnTo>
                  <a:lnTo>
                    <a:pt x="359" y="920"/>
                  </a:lnTo>
                  <a:lnTo>
                    <a:pt x="355" y="912"/>
                  </a:lnTo>
                  <a:lnTo>
                    <a:pt x="350" y="905"/>
                  </a:lnTo>
                  <a:lnTo>
                    <a:pt x="345" y="898"/>
                  </a:lnTo>
                  <a:lnTo>
                    <a:pt x="339" y="892"/>
                  </a:lnTo>
                  <a:lnTo>
                    <a:pt x="333" y="885"/>
                  </a:lnTo>
                  <a:lnTo>
                    <a:pt x="318" y="870"/>
                  </a:lnTo>
                  <a:lnTo>
                    <a:pt x="297" y="848"/>
                  </a:lnTo>
                  <a:lnTo>
                    <a:pt x="274" y="820"/>
                  </a:lnTo>
                  <a:lnTo>
                    <a:pt x="249" y="788"/>
                  </a:lnTo>
                  <a:lnTo>
                    <a:pt x="222" y="751"/>
                  </a:lnTo>
                  <a:lnTo>
                    <a:pt x="193" y="712"/>
                  </a:lnTo>
                  <a:lnTo>
                    <a:pt x="164" y="671"/>
                  </a:lnTo>
                  <a:lnTo>
                    <a:pt x="135" y="629"/>
                  </a:lnTo>
                  <a:lnTo>
                    <a:pt x="108" y="587"/>
                  </a:lnTo>
                  <a:lnTo>
                    <a:pt x="82" y="544"/>
                  </a:lnTo>
                  <a:lnTo>
                    <a:pt x="58" y="505"/>
                  </a:lnTo>
                  <a:lnTo>
                    <a:pt x="37" y="468"/>
                  </a:lnTo>
                  <a:lnTo>
                    <a:pt x="28" y="451"/>
                  </a:lnTo>
                  <a:lnTo>
                    <a:pt x="21" y="435"/>
                  </a:lnTo>
                  <a:lnTo>
                    <a:pt x="14" y="419"/>
                  </a:lnTo>
                  <a:lnTo>
                    <a:pt x="9" y="405"/>
                  </a:lnTo>
                  <a:lnTo>
                    <a:pt x="4" y="393"/>
                  </a:lnTo>
                  <a:lnTo>
                    <a:pt x="1" y="382"/>
                  </a:lnTo>
                  <a:lnTo>
                    <a:pt x="0" y="373"/>
                  </a:lnTo>
                  <a:lnTo>
                    <a:pt x="0" y="365"/>
                  </a:lnTo>
                  <a:lnTo>
                    <a:pt x="2" y="343"/>
                  </a:lnTo>
                  <a:lnTo>
                    <a:pt x="4" y="312"/>
                  </a:lnTo>
                  <a:lnTo>
                    <a:pt x="6" y="271"/>
                  </a:lnTo>
                  <a:lnTo>
                    <a:pt x="8" y="225"/>
                  </a:lnTo>
                  <a:lnTo>
                    <a:pt x="9" y="172"/>
                  </a:lnTo>
                  <a:lnTo>
                    <a:pt x="10" y="117"/>
                  </a:lnTo>
                  <a:lnTo>
                    <a:pt x="9" y="5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1284"/>
            <p:cNvSpPr>
              <a:spLocks noChangeAspect="1"/>
            </p:cNvSpPr>
            <p:nvPr/>
          </p:nvSpPr>
          <p:spPr bwMode="auto">
            <a:xfrm>
              <a:off x="4157" y="2334"/>
              <a:ext cx="628" cy="556"/>
            </a:xfrm>
            <a:custGeom>
              <a:avLst/>
              <a:gdLst>
                <a:gd name="T0" fmla="*/ 0 w 4735"/>
                <a:gd name="T1" fmla="*/ 0 h 3945"/>
                <a:gd name="T2" fmla="*/ 0 w 4735"/>
                <a:gd name="T3" fmla="*/ 0 h 3945"/>
                <a:gd name="T4" fmla="*/ 0 w 4735"/>
                <a:gd name="T5" fmla="*/ 0 h 3945"/>
                <a:gd name="T6" fmla="*/ 0 w 4735"/>
                <a:gd name="T7" fmla="*/ 0 h 3945"/>
                <a:gd name="T8" fmla="*/ 0 w 4735"/>
                <a:gd name="T9" fmla="*/ 0 h 3945"/>
                <a:gd name="T10" fmla="*/ 0 w 4735"/>
                <a:gd name="T11" fmla="*/ 0 h 3945"/>
                <a:gd name="T12" fmla="*/ 0 w 4735"/>
                <a:gd name="T13" fmla="*/ 0 h 3945"/>
                <a:gd name="T14" fmla="*/ 0 w 4735"/>
                <a:gd name="T15" fmla="*/ 0 h 3945"/>
                <a:gd name="T16" fmla="*/ 0 w 4735"/>
                <a:gd name="T17" fmla="*/ 0 h 3945"/>
                <a:gd name="T18" fmla="*/ 0 w 4735"/>
                <a:gd name="T19" fmla="*/ 0 h 3945"/>
                <a:gd name="T20" fmla="*/ 0 w 4735"/>
                <a:gd name="T21" fmla="*/ 0 h 3945"/>
                <a:gd name="T22" fmla="*/ 0 w 4735"/>
                <a:gd name="T23" fmla="*/ 0 h 3945"/>
                <a:gd name="T24" fmla="*/ 0 w 4735"/>
                <a:gd name="T25" fmla="*/ 0 h 3945"/>
                <a:gd name="T26" fmla="*/ 0 w 4735"/>
                <a:gd name="T27" fmla="*/ 0 h 3945"/>
                <a:gd name="T28" fmla="*/ 0 w 4735"/>
                <a:gd name="T29" fmla="*/ 0 h 3945"/>
                <a:gd name="T30" fmla="*/ 0 w 4735"/>
                <a:gd name="T31" fmla="*/ 0 h 3945"/>
                <a:gd name="T32" fmla="*/ 0 w 4735"/>
                <a:gd name="T33" fmla="*/ 0 h 3945"/>
                <a:gd name="T34" fmla="*/ 0 w 4735"/>
                <a:gd name="T35" fmla="*/ 0 h 3945"/>
                <a:gd name="T36" fmla="*/ 0 w 4735"/>
                <a:gd name="T37" fmla="*/ 0 h 3945"/>
                <a:gd name="T38" fmla="*/ 0 w 4735"/>
                <a:gd name="T39" fmla="*/ 0 h 3945"/>
                <a:gd name="T40" fmla="*/ 0 w 4735"/>
                <a:gd name="T41" fmla="*/ 0 h 3945"/>
                <a:gd name="T42" fmla="*/ 0 w 4735"/>
                <a:gd name="T43" fmla="*/ 0 h 3945"/>
                <a:gd name="T44" fmla="*/ 0 w 4735"/>
                <a:gd name="T45" fmla="*/ 0 h 3945"/>
                <a:gd name="T46" fmla="*/ 0 w 4735"/>
                <a:gd name="T47" fmla="*/ 0 h 3945"/>
                <a:gd name="T48" fmla="*/ 0 w 4735"/>
                <a:gd name="T49" fmla="*/ 0 h 3945"/>
                <a:gd name="T50" fmla="*/ 0 w 4735"/>
                <a:gd name="T51" fmla="*/ 0 h 3945"/>
                <a:gd name="T52" fmla="*/ 0 w 4735"/>
                <a:gd name="T53" fmla="*/ 0 h 3945"/>
                <a:gd name="T54" fmla="*/ 0 w 4735"/>
                <a:gd name="T55" fmla="*/ 0 h 3945"/>
                <a:gd name="T56" fmla="*/ 0 w 4735"/>
                <a:gd name="T57" fmla="*/ 0 h 3945"/>
                <a:gd name="T58" fmla="*/ 0 w 4735"/>
                <a:gd name="T59" fmla="*/ 0 h 3945"/>
                <a:gd name="T60" fmla="*/ 0 w 4735"/>
                <a:gd name="T61" fmla="*/ 0 h 3945"/>
                <a:gd name="T62" fmla="*/ 0 w 4735"/>
                <a:gd name="T63" fmla="*/ 0 h 3945"/>
                <a:gd name="T64" fmla="*/ 0 w 4735"/>
                <a:gd name="T65" fmla="*/ 0 h 3945"/>
                <a:gd name="T66" fmla="*/ 0 w 4735"/>
                <a:gd name="T67" fmla="*/ 0 h 3945"/>
                <a:gd name="T68" fmla="*/ 0 w 4735"/>
                <a:gd name="T69" fmla="*/ 0 h 3945"/>
                <a:gd name="T70" fmla="*/ 0 w 4735"/>
                <a:gd name="T71" fmla="*/ 0 h 3945"/>
                <a:gd name="T72" fmla="*/ 0 w 4735"/>
                <a:gd name="T73" fmla="*/ 0 h 3945"/>
                <a:gd name="T74" fmla="*/ 0 w 4735"/>
                <a:gd name="T75" fmla="*/ 0 h 3945"/>
                <a:gd name="T76" fmla="*/ 0 w 4735"/>
                <a:gd name="T77" fmla="*/ 0 h 3945"/>
                <a:gd name="T78" fmla="*/ 0 w 4735"/>
                <a:gd name="T79" fmla="*/ 0 h 3945"/>
                <a:gd name="T80" fmla="*/ 0 w 4735"/>
                <a:gd name="T81" fmla="*/ 0 h 3945"/>
                <a:gd name="T82" fmla="*/ 0 w 4735"/>
                <a:gd name="T83" fmla="*/ 0 h 3945"/>
                <a:gd name="T84" fmla="*/ 0 w 4735"/>
                <a:gd name="T85" fmla="*/ 0 h 3945"/>
                <a:gd name="T86" fmla="*/ 0 w 4735"/>
                <a:gd name="T87" fmla="*/ 0 h 3945"/>
                <a:gd name="T88" fmla="*/ 0 w 4735"/>
                <a:gd name="T89" fmla="*/ 0 h 3945"/>
                <a:gd name="T90" fmla="*/ 0 w 4735"/>
                <a:gd name="T91" fmla="*/ 0 h 3945"/>
                <a:gd name="T92" fmla="*/ 0 w 4735"/>
                <a:gd name="T93" fmla="*/ 0 h 3945"/>
                <a:gd name="T94" fmla="*/ 0 w 4735"/>
                <a:gd name="T95" fmla="*/ 0 h 3945"/>
                <a:gd name="T96" fmla="*/ 0 w 4735"/>
                <a:gd name="T97" fmla="*/ 0 h 3945"/>
                <a:gd name="T98" fmla="*/ 0 w 4735"/>
                <a:gd name="T99" fmla="*/ 0 h 3945"/>
                <a:gd name="T100" fmla="*/ 0 w 4735"/>
                <a:gd name="T101" fmla="*/ 0 h 3945"/>
                <a:gd name="T102" fmla="*/ 0 w 4735"/>
                <a:gd name="T103" fmla="*/ 0 h 3945"/>
                <a:gd name="T104" fmla="*/ 0 w 4735"/>
                <a:gd name="T105" fmla="*/ 0 h 3945"/>
                <a:gd name="T106" fmla="*/ 0 w 4735"/>
                <a:gd name="T107" fmla="*/ 0 h 3945"/>
                <a:gd name="T108" fmla="*/ 0 w 4735"/>
                <a:gd name="T109" fmla="*/ 0 h 3945"/>
                <a:gd name="T110" fmla="*/ 0 w 4735"/>
                <a:gd name="T111" fmla="*/ 0 h 3945"/>
                <a:gd name="T112" fmla="*/ 0 w 4735"/>
                <a:gd name="T113" fmla="*/ 0 h 3945"/>
                <a:gd name="T114" fmla="*/ 0 w 4735"/>
                <a:gd name="T115" fmla="*/ 0 h 3945"/>
                <a:gd name="T116" fmla="*/ 0 w 4735"/>
                <a:gd name="T117" fmla="*/ 0 h 3945"/>
                <a:gd name="T118" fmla="*/ 0 w 4735"/>
                <a:gd name="T119" fmla="*/ 0 h 3945"/>
                <a:gd name="T120" fmla="*/ 0 w 4735"/>
                <a:gd name="T121" fmla="*/ 0 h 394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5"/>
                <a:gd name="T184" fmla="*/ 0 h 3945"/>
                <a:gd name="T185" fmla="*/ 4735 w 4735"/>
                <a:gd name="T186" fmla="*/ 3945 h 394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5" h="3945">
                  <a:moveTo>
                    <a:pt x="2814" y="2346"/>
                  </a:moveTo>
                  <a:lnTo>
                    <a:pt x="2805" y="2345"/>
                  </a:lnTo>
                  <a:lnTo>
                    <a:pt x="2783" y="2342"/>
                  </a:lnTo>
                  <a:lnTo>
                    <a:pt x="2749" y="2338"/>
                  </a:lnTo>
                  <a:lnTo>
                    <a:pt x="2709" y="2336"/>
                  </a:lnTo>
                  <a:lnTo>
                    <a:pt x="2687" y="2335"/>
                  </a:lnTo>
                  <a:lnTo>
                    <a:pt x="2666" y="2336"/>
                  </a:lnTo>
                  <a:lnTo>
                    <a:pt x="2644" y="2337"/>
                  </a:lnTo>
                  <a:lnTo>
                    <a:pt x="2625" y="2340"/>
                  </a:lnTo>
                  <a:lnTo>
                    <a:pt x="2606" y="2343"/>
                  </a:lnTo>
                  <a:lnTo>
                    <a:pt x="2590" y="2348"/>
                  </a:lnTo>
                  <a:lnTo>
                    <a:pt x="2582" y="2352"/>
                  </a:lnTo>
                  <a:lnTo>
                    <a:pt x="2576" y="2355"/>
                  </a:lnTo>
                  <a:lnTo>
                    <a:pt x="2569" y="2358"/>
                  </a:lnTo>
                  <a:lnTo>
                    <a:pt x="2565" y="2363"/>
                  </a:lnTo>
                  <a:lnTo>
                    <a:pt x="2545" y="2381"/>
                  </a:lnTo>
                  <a:lnTo>
                    <a:pt x="2526" y="2396"/>
                  </a:lnTo>
                  <a:lnTo>
                    <a:pt x="2505" y="2411"/>
                  </a:lnTo>
                  <a:lnTo>
                    <a:pt x="2483" y="2426"/>
                  </a:lnTo>
                  <a:lnTo>
                    <a:pt x="2462" y="2440"/>
                  </a:lnTo>
                  <a:lnTo>
                    <a:pt x="2439" y="2454"/>
                  </a:lnTo>
                  <a:lnTo>
                    <a:pt x="2415" y="2470"/>
                  </a:lnTo>
                  <a:lnTo>
                    <a:pt x="2390" y="2488"/>
                  </a:lnTo>
                  <a:lnTo>
                    <a:pt x="2379" y="2497"/>
                  </a:lnTo>
                  <a:lnTo>
                    <a:pt x="2369" y="2507"/>
                  </a:lnTo>
                  <a:lnTo>
                    <a:pt x="2363" y="2517"/>
                  </a:lnTo>
                  <a:lnTo>
                    <a:pt x="2357" y="2527"/>
                  </a:lnTo>
                  <a:lnTo>
                    <a:pt x="2354" y="2535"/>
                  </a:lnTo>
                  <a:lnTo>
                    <a:pt x="2351" y="2545"/>
                  </a:lnTo>
                  <a:lnTo>
                    <a:pt x="2349" y="2555"/>
                  </a:lnTo>
                  <a:lnTo>
                    <a:pt x="2348" y="2564"/>
                  </a:lnTo>
                  <a:lnTo>
                    <a:pt x="2347" y="2581"/>
                  </a:lnTo>
                  <a:lnTo>
                    <a:pt x="2345" y="2596"/>
                  </a:lnTo>
                  <a:lnTo>
                    <a:pt x="2344" y="2604"/>
                  </a:lnTo>
                  <a:lnTo>
                    <a:pt x="2341" y="2611"/>
                  </a:lnTo>
                  <a:lnTo>
                    <a:pt x="2338" y="2616"/>
                  </a:lnTo>
                  <a:lnTo>
                    <a:pt x="2332" y="2621"/>
                  </a:lnTo>
                  <a:lnTo>
                    <a:pt x="2316" y="2631"/>
                  </a:lnTo>
                  <a:lnTo>
                    <a:pt x="2293" y="2643"/>
                  </a:lnTo>
                  <a:lnTo>
                    <a:pt x="2266" y="2656"/>
                  </a:lnTo>
                  <a:lnTo>
                    <a:pt x="2235" y="2670"/>
                  </a:lnTo>
                  <a:lnTo>
                    <a:pt x="2203" y="2683"/>
                  </a:lnTo>
                  <a:lnTo>
                    <a:pt x="2169" y="2695"/>
                  </a:lnTo>
                  <a:lnTo>
                    <a:pt x="2136" y="2705"/>
                  </a:lnTo>
                  <a:lnTo>
                    <a:pt x="2107" y="2713"/>
                  </a:lnTo>
                  <a:lnTo>
                    <a:pt x="2081" y="2718"/>
                  </a:lnTo>
                  <a:lnTo>
                    <a:pt x="2059" y="2724"/>
                  </a:lnTo>
                  <a:lnTo>
                    <a:pt x="2038" y="2730"/>
                  </a:lnTo>
                  <a:lnTo>
                    <a:pt x="2019" y="2739"/>
                  </a:lnTo>
                  <a:lnTo>
                    <a:pt x="1996" y="2751"/>
                  </a:lnTo>
                  <a:lnTo>
                    <a:pt x="1970" y="2767"/>
                  </a:lnTo>
                  <a:lnTo>
                    <a:pt x="1938" y="2791"/>
                  </a:lnTo>
                  <a:lnTo>
                    <a:pt x="1899" y="2821"/>
                  </a:lnTo>
                  <a:lnTo>
                    <a:pt x="1860" y="2853"/>
                  </a:lnTo>
                  <a:lnTo>
                    <a:pt x="1828" y="2880"/>
                  </a:lnTo>
                  <a:lnTo>
                    <a:pt x="1805" y="2903"/>
                  </a:lnTo>
                  <a:lnTo>
                    <a:pt x="1788" y="2922"/>
                  </a:lnTo>
                  <a:lnTo>
                    <a:pt x="1769" y="2946"/>
                  </a:lnTo>
                  <a:lnTo>
                    <a:pt x="1765" y="2954"/>
                  </a:lnTo>
                  <a:lnTo>
                    <a:pt x="1761" y="2936"/>
                  </a:lnTo>
                  <a:lnTo>
                    <a:pt x="1749" y="2892"/>
                  </a:lnTo>
                  <a:lnTo>
                    <a:pt x="1740" y="2868"/>
                  </a:lnTo>
                  <a:lnTo>
                    <a:pt x="1730" y="2846"/>
                  </a:lnTo>
                  <a:lnTo>
                    <a:pt x="1725" y="2835"/>
                  </a:lnTo>
                  <a:lnTo>
                    <a:pt x="1719" y="2826"/>
                  </a:lnTo>
                  <a:lnTo>
                    <a:pt x="1713" y="2818"/>
                  </a:lnTo>
                  <a:lnTo>
                    <a:pt x="1707" y="2813"/>
                  </a:lnTo>
                  <a:lnTo>
                    <a:pt x="1700" y="2807"/>
                  </a:lnTo>
                  <a:lnTo>
                    <a:pt x="1691" y="2803"/>
                  </a:lnTo>
                  <a:lnTo>
                    <a:pt x="1681" y="2799"/>
                  </a:lnTo>
                  <a:lnTo>
                    <a:pt x="1670" y="2796"/>
                  </a:lnTo>
                  <a:lnTo>
                    <a:pt x="1660" y="2792"/>
                  </a:lnTo>
                  <a:lnTo>
                    <a:pt x="1646" y="2790"/>
                  </a:lnTo>
                  <a:lnTo>
                    <a:pt x="1634" y="2788"/>
                  </a:lnTo>
                  <a:lnTo>
                    <a:pt x="1621" y="2788"/>
                  </a:lnTo>
                  <a:lnTo>
                    <a:pt x="1609" y="2788"/>
                  </a:lnTo>
                  <a:lnTo>
                    <a:pt x="1597" y="2790"/>
                  </a:lnTo>
                  <a:lnTo>
                    <a:pt x="1587" y="2793"/>
                  </a:lnTo>
                  <a:lnTo>
                    <a:pt x="1576" y="2799"/>
                  </a:lnTo>
                  <a:lnTo>
                    <a:pt x="1571" y="2802"/>
                  </a:lnTo>
                  <a:lnTo>
                    <a:pt x="1567" y="2805"/>
                  </a:lnTo>
                  <a:lnTo>
                    <a:pt x="1563" y="2810"/>
                  </a:lnTo>
                  <a:lnTo>
                    <a:pt x="1559" y="2814"/>
                  </a:lnTo>
                  <a:lnTo>
                    <a:pt x="1556" y="2819"/>
                  </a:lnTo>
                  <a:lnTo>
                    <a:pt x="1553" y="2825"/>
                  </a:lnTo>
                  <a:lnTo>
                    <a:pt x="1551" y="2830"/>
                  </a:lnTo>
                  <a:lnTo>
                    <a:pt x="1548" y="2838"/>
                  </a:lnTo>
                  <a:lnTo>
                    <a:pt x="1546" y="2852"/>
                  </a:lnTo>
                  <a:lnTo>
                    <a:pt x="1544" y="2867"/>
                  </a:lnTo>
                  <a:lnTo>
                    <a:pt x="1542" y="2884"/>
                  </a:lnTo>
                  <a:lnTo>
                    <a:pt x="1541" y="2900"/>
                  </a:lnTo>
                  <a:lnTo>
                    <a:pt x="1539" y="2933"/>
                  </a:lnTo>
                  <a:lnTo>
                    <a:pt x="1537" y="2964"/>
                  </a:lnTo>
                  <a:lnTo>
                    <a:pt x="1534" y="2979"/>
                  </a:lnTo>
                  <a:lnTo>
                    <a:pt x="1532" y="2995"/>
                  </a:lnTo>
                  <a:lnTo>
                    <a:pt x="1529" y="3008"/>
                  </a:lnTo>
                  <a:lnTo>
                    <a:pt x="1526" y="3020"/>
                  </a:lnTo>
                  <a:lnTo>
                    <a:pt x="1520" y="3032"/>
                  </a:lnTo>
                  <a:lnTo>
                    <a:pt x="1515" y="3040"/>
                  </a:lnTo>
                  <a:lnTo>
                    <a:pt x="1511" y="3045"/>
                  </a:lnTo>
                  <a:lnTo>
                    <a:pt x="1507" y="3048"/>
                  </a:lnTo>
                  <a:lnTo>
                    <a:pt x="1504" y="3051"/>
                  </a:lnTo>
                  <a:lnTo>
                    <a:pt x="1500" y="3055"/>
                  </a:lnTo>
                  <a:lnTo>
                    <a:pt x="1489" y="3059"/>
                  </a:lnTo>
                  <a:lnTo>
                    <a:pt x="1476" y="3062"/>
                  </a:lnTo>
                  <a:lnTo>
                    <a:pt x="1460" y="3065"/>
                  </a:lnTo>
                  <a:lnTo>
                    <a:pt x="1443" y="3068"/>
                  </a:lnTo>
                  <a:lnTo>
                    <a:pt x="1404" y="3070"/>
                  </a:lnTo>
                  <a:lnTo>
                    <a:pt x="1360" y="3072"/>
                  </a:lnTo>
                  <a:lnTo>
                    <a:pt x="1316" y="3072"/>
                  </a:lnTo>
                  <a:lnTo>
                    <a:pt x="1271" y="3072"/>
                  </a:lnTo>
                  <a:lnTo>
                    <a:pt x="1229" y="3071"/>
                  </a:lnTo>
                  <a:lnTo>
                    <a:pt x="1190" y="3071"/>
                  </a:lnTo>
                  <a:lnTo>
                    <a:pt x="1130" y="3066"/>
                  </a:lnTo>
                  <a:lnTo>
                    <a:pt x="1085" y="3063"/>
                  </a:lnTo>
                  <a:lnTo>
                    <a:pt x="1076" y="3064"/>
                  </a:lnTo>
                  <a:lnTo>
                    <a:pt x="1067" y="3066"/>
                  </a:lnTo>
                  <a:lnTo>
                    <a:pt x="1061" y="3070"/>
                  </a:lnTo>
                  <a:lnTo>
                    <a:pt x="1056" y="3074"/>
                  </a:lnTo>
                  <a:lnTo>
                    <a:pt x="1050" y="3081"/>
                  </a:lnTo>
                  <a:lnTo>
                    <a:pt x="1046" y="3089"/>
                  </a:lnTo>
                  <a:lnTo>
                    <a:pt x="1044" y="3099"/>
                  </a:lnTo>
                  <a:lnTo>
                    <a:pt x="1041" y="3112"/>
                  </a:lnTo>
                  <a:lnTo>
                    <a:pt x="1037" y="3139"/>
                  </a:lnTo>
                  <a:lnTo>
                    <a:pt x="1033" y="3163"/>
                  </a:lnTo>
                  <a:lnTo>
                    <a:pt x="1027" y="3185"/>
                  </a:lnTo>
                  <a:lnTo>
                    <a:pt x="1022" y="3203"/>
                  </a:lnTo>
                  <a:lnTo>
                    <a:pt x="1012" y="3229"/>
                  </a:lnTo>
                  <a:lnTo>
                    <a:pt x="1008" y="3237"/>
                  </a:lnTo>
                  <a:lnTo>
                    <a:pt x="1001" y="3237"/>
                  </a:lnTo>
                  <a:lnTo>
                    <a:pt x="984" y="3237"/>
                  </a:lnTo>
                  <a:lnTo>
                    <a:pt x="956" y="3238"/>
                  </a:lnTo>
                  <a:lnTo>
                    <a:pt x="925" y="3242"/>
                  </a:lnTo>
                  <a:lnTo>
                    <a:pt x="908" y="3244"/>
                  </a:lnTo>
                  <a:lnTo>
                    <a:pt x="889" y="3248"/>
                  </a:lnTo>
                  <a:lnTo>
                    <a:pt x="870" y="3253"/>
                  </a:lnTo>
                  <a:lnTo>
                    <a:pt x="853" y="3258"/>
                  </a:lnTo>
                  <a:lnTo>
                    <a:pt x="836" y="3266"/>
                  </a:lnTo>
                  <a:lnTo>
                    <a:pt x="819" y="3274"/>
                  </a:lnTo>
                  <a:lnTo>
                    <a:pt x="812" y="3279"/>
                  </a:lnTo>
                  <a:lnTo>
                    <a:pt x="805" y="3284"/>
                  </a:lnTo>
                  <a:lnTo>
                    <a:pt x="798" y="3290"/>
                  </a:lnTo>
                  <a:lnTo>
                    <a:pt x="791" y="3295"/>
                  </a:lnTo>
                  <a:lnTo>
                    <a:pt x="770" y="3318"/>
                  </a:lnTo>
                  <a:lnTo>
                    <a:pt x="755" y="3336"/>
                  </a:lnTo>
                  <a:lnTo>
                    <a:pt x="746" y="3352"/>
                  </a:lnTo>
                  <a:lnTo>
                    <a:pt x="741" y="3362"/>
                  </a:lnTo>
                  <a:lnTo>
                    <a:pt x="740" y="3370"/>
                  </a:lnTo>
                  <a:lnTo>
                    <a:pt x="740" y="3376"/>
                  </a:lnTo>
                  <a:lnTo>
                    <a:pt x="741" y="3378"/>
                  </a:lnTo>
                  <a:lnTo>
                    <a:pt x="741" y="3379"/>
                  </a:lnTo>
                  <a:lnTo>
                    <a:pt x="791" y="3413"/>
                  </a:lnTo>
                  <a:lnTo>
                    <a:pt x="792" y="3418"/>
                  </a:lnTo>
                  <a:lnTo>
                    <a:pt x="794" y="3434"/>
                  </a:lnTo>
                  <a:lnTo>
                    <a:pt x="798" y="3458"/>
                  </a:lnTo>
                  <a:lnTo>
                    <a:pt x="801" y="3487"/>
                  </a:lnTo>
                  <a:lnTo>
                    <a:pt x="802" y="3517"/>
                  </a:lnTo>
                  <a:lnTo>
                    <a:pt x="802" y="3545"/>
                  </a:lnTo>
                  <a:lnTo>
                    <a:pt x="801" y="3558"/>
                  </a:lnTo>
                  <a:lnTo>
                    <a:pt x="799" y="3570"/>
                  </a:lnTo>
                  <a:lnTo>
                    <a:pt x="795" y="3579"/>
                  </a:lnTo>
                  <a:lnTo>
                    <a:pt x="791" y="3587"/>
                  </a:lnTo>
                  <a:lnTo>
                    <a:pt x="780" y="3600"/>
                  </a:lnTo>
                  <a:lnTo>
                    <a:pt x="766" y="3613"/>
                  </a:lnTo>
                  <a:lnTo>
                    <a:pt x="751" y="3626"/>
                  </a:lnTo>
                  <a:lnTo>
                    <a:pt x="734" y="3640"/>
                  </a:lnTo>
                  <a:lnTo>
                    <a:pt x="718" y="3655"/>
                  </a:lnTo>
                  <a:lnTo>
                    <a:pt x="704" y="3673"/>
                  </a:lnTo>
                  <a:lnTo>
                    <a:pt x="697" y="3681"/>
                  </a:lnTo>
                  <a:lnTo>
                    <a:pt x="691" y="3691"/>
                  </a:lnTo>
                  <a:lnTo>
                    <a:pt x="687" y="3701"/>
                  </a:lnTo>
                  <a:lnTo>
                    <a:pt x="683" y="3712"/>
                  </a:lnTo>
                  <a:lnTo>
                    <a:pt x="680" y="3722"/>
                  </a:lnTo>
                  <a:lnTo>
                    <a:pt x="677" y="3730"/>
                  </a:lnTo>
                  <a:lnTo>
                    <a:pt x="674" y="3737"/>
                  </a:lnTo>
                  <a:lnTo>
                    <a:pt x="669" y="3743"/>
                  </a:lnTo>
                  <a:lnTo>
                    <a:pt x="663" y="3752"/>
                  </a:lnTo>
                  <a:lnTo>
                    <a:pt x="657" y="3761"/>
                  </a:lnTo>
                  <a:lnTo>
                    <a:pt x="654" y="3765"/>
                  </a:lnTo>
                  <a:lnTo>
                    <a:pt x="652" y="3771"/>
                  </a:lnTo>
                  <a:lnTo>
                    <a:pt x="651" y="3776"/>
                  </a:lnTo>
                  <a:lnTo>
                    <a:pt x="650" y="3784"/>
                  </a:lnTo>
                  <a:lnTo>
                    <a:pt x="648" y="3791"/>
                  </a:lnTo>
                  <a:lnTo>
                    <a:pt x="648" y="3802"/>
                  </a:lnTo>
                  <a:lnTo>
                    <a:pt x="648" y="3814"/>
                  </a:lnTo>
                  <a:lnTo>
                    <a:pt x="650" y="3828"/>
                  </a:lnTo>
                  <a:lnTo>
                    <a:pt x="655" y="3882"/>
                  </a:lnTo>
                  <a:lnTo>
                    <a:pt x="657" y="3917"/>
                  </a:lnTo>
                  <a:lnTo>
                    <a:pt x="658" y="3938"/>
                  </a:lnTo>
                  <a:lnTo>
                    <a:pt x="658" y="3945"/>
                  </a:lnTo>
                  <a:lnTo>
                    <a:pt x="483" y="3845"/>
                  </a:lnTo>
                  <a:lnTo>
                    <a:pt x="305" y="3771"/>
                  </a:lnTo>
                  <a:lnTo>
                    <a:pt x="297" y="3747"/>
                  </a:lnTo>
                  <a:lnTo>
                    <a:pt x="290" y="3723"/>
                  </a:lnTo>
                  <a:lnTo>
                    <a:pt x="285" y="3700"/>
                  </a:lnTo>
                  <a:lnTo>
                    <a:pt x="280" y="3677"/>
                  </a:lnTo>
                  <a:lnTo>
                    <a:pt x="276" y="3655"/>
                  </a:lnTo>
                  <a:lnTo>
                    <a:pt x="273" y="3635"/>
                  </a:lnTo>
                  <a:lnTo>
                    <a:pt x="271" y="3614"/>
                  </a:lnTo>
                  <a:lnTo>
                    <a:pt x="271" y="3594"/>
                  </a:lnTo>
                  <a:lnTo>
                    <a:pt x="270" y="3555"/>
                  </a:lnTo>
                  <a:lnTo>
                    <a:pt x="269" y="3515"/>
                  </a:lnTo>
                  <a:lnTo>
                    <a:pt x="265" y="3473"/>
                  </a:lnTo>
                  <a:lnTo>
                    <a:pt x="262" y="3432"/>
                  </a:lnTo>
                  <a:lnTo>
                    <a:pt x="258" y="3392"/>
                  </a:lnTo>
                  <a:lnTo>
                    <a:pt x="252" y="3351"/>
                  </a:lnTo>
                  <a:lnTo>
                    <a:pt x="247" y="3311"/>
                  </a:lnTo>
                  <a:lnTo>
                    <a:pt x="240" y="3273"/>
                  </a:lnTo>
                  <a:lnTo>
                    <a:pt x="234" y="3236"/>
                  </a:lnTo>
                  <a:lnTo>
                    <a:pt x="227" y="3201"/>
                  </a:lnTo>
                  <a:lnTo>
                    <a:pt x="221" y="3169"/>
                  </a:lnTo>
                  <a:lnTo>
                    <a:pt x="213" y="3139"/>
                  </a:lnTo>
                  <a:lnTo>
                    <a:pt x="207" y="3112"/>
                  </a:lnTo>
                  <a:lnTo>
                    <a:pt x="200" y="3089"/>
                  </a:lnTo>
                  <a:lnTo>
                    <a:pt x="194" y="3069"/>
                  </a:lnTo>
                  <a:lnTo>
                    <a:pt x="187" y="3053"/>
                  </a:lnTo>
                  <a:lnTo>
                    <a:pt x="185" y="3045"/>
                  </a:lnTo>
                  <a:lnTo>
                    <a:pt x="182" y="3035"/>
                  </a:lnTo>
                  <a:lnTo>
                    <a:pt x="179" y="3023"/>
                  </a:lnTo>
                  <a:lnTo>
                    <a:pt x="177" y="3009"/>
                  </a:lnTo>
                  <a:lnTo>
                    <a:pt x="174" y="2976"/>
                  </a:lnTo>
                  <a:lnTo>
                    <a:pt x="171" y="2938"/>
                  </a:lnTo>
                  <a:lnTo>
                    <a:pt x="169" y="2896"/>
                  </a:lnTo>
                  <a:lnTo>
                    <a:pt x="167" y="2850"/>
                  </a:lnTo>
                  <a:lnTo>
                    <a:pt x="166" y="2803"/>
                  </a:lnTo>
                  <a:lnTo>
                    <a:pt x="165" y="2755"/>
                  </a:lnTo>
                  <a:lnTo>
                    <a:pt x="165" y="2664"/>
                  </a:lnTo>
                  <a:lnTo>
                    <a:pt x="165" y="2587"/>
                  </a:lnTo>
                  <a:lnTo>
                    <a:pt x="166" y="2532"/>
                  </a:lnTo>
                  <a:lnTo>
                    <a:pt x="166" y="2511"/>
                  </a:lnTo>
                  <a:lnTo>
                    <a:pt x="164" y="2505"/>
                  </a:lnTo>
                  <a:lnTo>
                    <a:pt x="157" y="2488"/>
                  </a:lnTo>
                  <a:lnTo>
                    <a:pt x="146" y="2459"/>
                  </a:lnTo>
                  <a:lnTo>
                    <a:pt x="134" y="2423"/>
                  </a:lnTo>
                  <a:lnTo>
                    <a:pt x="121" y="2382"/>
                  </a:lnTo>
                  <a:lnTo>
                    <a:pt x="110" y="2336"/>
                  </a:lnTo>
                  <a:lnTo>
                    <a:pt x="104" y="2312"/>
                  </a:lnTo>
                  <a:lnTo>
                    <a:pt x="100" y="2288"/>
                  </a:lnTo>
                  <a:lnTo>
                    <a:pt x="96" y="2264"/>
                  </a:lnTo>
                  <a:lnTo>
                    <a:pt x="93" y="2242"/>
                  </a:lnTo>
                  <a:lnTo>
                    <a:pt x="90" y="2189"/>
                  </a:lnTo>
                  <a:lnTo>
                    <a:pt x="88" y="2132"/>
                  </a:lnTo>
                  <a:lnTo>
                    <a:pt x="86" y="2071"/>
                  </a:lnTo>
                  <a:lnTo>
                    <a:pt x="85" y="2012"/>
                  </a:lnTo>
                  <a:lnTo>
                    <a:pt x="84" y="1959"/>
                  </a:lnTo>
                  <a:lnTo>
                    <a:pt x="84" y="1916"/>
                  </a:lnTo>
                  <a:lnTo>
                    <a:pt x="84" y="1887"/>
                  </a:lnTo>
                  <a:lnTo>
                    <a:pt x="84" y="1877"/>
                  </a:lnTo>
                  <a:lnTo>
                    <a:pt x="79" y="1875"/>
                  </a:lnTo>
                  <a:lnTo>
                    <a:pt x="71" y="1869"/>
                  </a:lnTo>
                  <a:lnTo>
                    <a:pt x="64" y="1865"/>
                  </a:lnTo>
                  <a:lnTo>
                    <a:pt x="56" y="1860"/>
                  </a:lnTo>
                  <a:lnTo>
                    <a:pt x="49" y="1853"/>
                  </a:lnTo>
                  <a:lnTo>
                    <a:pt x="41" y="1844"/>
                  </a:lnTo>
                  <a:lnTo>
                    <a:pt x="34" y="1833"/>
                  </a:lnTo>
                  <a:lnTo>
                    <a:pt x="26" y="1823"/>
                  </a:lnTo>
                  <a:lnTo>
                    <a:pt x="19" y="1808"/>
                  </a:lnTo>
                  <a:lnTo>
                    <a:pt x="13" y="1793"/>
                  </a:lnTo>
                  <a:lnTo>
                    <a:pt x="7" y="1776"/>
                  </a:lnTo>
                  <a:lnTo>
                    <a:pt x="3" y="1756"/>
                  </a:lnTo>
                  <a:lnTo>
                    <a:pt x="1" y="1734"/>
                  </a:lnTo>
                  <a:lnTo>
                    <a:pt x="0" y="1711"/>
                  </a:lnTo>
                  <a:lnTo>
                    <a:pt x="1" y="1682"/>
                  </a:lnTo>
                  <a:lnTo>
                    <a:pt x="3" y="1650"/>
                  </a:lnTo>
                  <a:lnTo>
                    <a:pt x="6" y="1614"/>
                  </a:lnTo>
                  <a:lnTo>
                    <a:pt x="11" y="1574"/>
                  </a:lnTo>
                  <a:lnTo>
                    <a:pt x="23" y="1493"/>
                  </a:lnTo>
                  <a:lnTo>
                    <a:pt x="37" y="1409"/>
                  </a:lnTo>
                  <a:lnTo>
                    <a:pt x="50" y="1333"/>
                  </a:lnTo>
                  <a:lnTo>
                    <a:pt x="62" y="1270"/>
                  </a:lnTo>
                  <a:lnTo>
                    <a:pt x="70" y="1226"/>
                  </a:lnTo>
                  <a:lnTo>
                    <a:pt x="73" y="1210"/>
                  </a:lnTo>
                  <a:lnTo>
                    <a:pt x="73" y="1204"/>
                  </a:lnTo>
                  <a:lnTo>
                    <a:pt x="73" y="1187"/>
                  </a:lnTo>
                  <a:lnTo>
                    <a:pt x="74" y="1162"/>
                  </a:lnTo>
                  <a:lnTo>
                    <a:pt x="76" y="1129"/>
                  </a:lnTo>
                  <a:lnTo>
                    <a:pt x="79" y="1093"/>
                  </a:lnTo>
                  <a:lnTo>
                    <a:pt x="84" y="1056"/>
                  </a:lnTo>
                  <a:lnTo>
                    <a:pt x="87" y="1038"/>
                  </a:lnTo>
                  <a:lnTo>
                    <a:pt x="91" y="1019"/>
                  </a:lnTo>
                  <a:lnTo>
                    <a:pt x="95" y="1002"/>
                  </a:lnTo>
                  <a:lnTo>
                    <a:pt x="100" y="986"/>
                  </a:lnTo>
                  <a:lnTo>
                    <a:pt x="127" y="994"/>
                  </a:lnTo>
                  <a:lnTo>
                    <a:pt x="152" y="1002"/>
                  </a:lnTo>
                  <a:lnTo>
                    <a:pt x="164" y="1004"/>
                  </a:lnTo>
                  <a:lnTo>
                    <a:pt x="175" y="1006"/>
                  </a:lnTo>
                  <a:lnTo>
                    <a:pt x="184" y="1006"/>
                  </a:lnTo>
                  <a:lnTo>
                    <a:pt x="191" y="1005"/>
                  </a:lnTo>
                  <a:lnTo>
                    <a:pt x="208" y="1003"/>
                  </a:lnTo>
                  <a:lnTo>
                    <a:pt x="223" y="1000"/>
                  </a:lnTo>
                  <a:lnTo>
                    <a:pt x="239" y="999"/>
                  </a:lnTo>
                  <a:lnTo>
                    <a:pt x="257" y="1000"/>
                  </a:lnTo>
                  <a:lnTo>
                    <a:pt x="265" y="1001"/>
                  </a:lnTo>
                  <a:lnTo>
                    <a:pt x="274" y="1002"/>
                  </a:lnTo>
                  <a:lnTo>
                    <a:pt x="283" y="1005"/>
                  </a:lnTo>
                  <a:lnTo>
                    <a:pt x="293" y="1009"/>
                  </a:lnTo>
                  <a:lnTo>
                    <a:pt x="302" y="1012"/>
                  </a:lnTo>
                  <a:lnTo>
                    <a:pt x="312" y="1017"/>
                  </a:lnTo>
                  <a:lnTo>
                    <a:pt x="323" y="1024"/>
                  </a:lnTo>
                  <a:lnTo>
                    <a:pt x="333" y="1030"/>
                  </a:lnTo>
                  <a:lnTo>
                    <a:pt x="345" y="1038"/>
                  </a:lnTo>
                  <a:lnTo>
                    <a:pt x="358" y="1043"/>
                  </a:lnTo>
                  <a:lnTo>
                    <a:pt x="373" y="1047"/>
                  </a:lnTo>
                  <a:lnTo>
                    <a:pt x="388" y="1049"/>
                  </a:lnTo>
                  <a:lnTo>
                    <a:pt x="404" y="1050"/>
                  </a:lnTo>
                  <a:lnTo>
                    <a:pt x="420" y="1050"/>
                  </a:lnTo>
                  <a:lnTo>
                    <a:pt x="437" y="1048"/>
                  </a:lnTo>
                  <a:lnTo>
                    <a:pt x="453" y="1046"/>
                  </a:lnTo>
                  <a:lnTo>
                    <a:pt x="469" y="1042"/>
                  </a:lnTo>
                  <a:lnTo>
                    <a:pt x="484" y="1037"/>
                  </a:lnTo>
                  <a:lnTo>
                    <a:pt x="497" y="1033"/>
                  </a:lnTo>
                  <a:lnTo>
                    <a:pt x="510" y="1026"/>
                  </a:lnTo>
                  <a:lnTo>
                    <a:pt x="521" y="1019"/>
                  </a:lnTo>
                  <a:lnTo>
                    <a:pt x="530" y="1013"/>
                  </a:lnTo>
                  <a:lnTo>
                    <a:pt x="537" y="1005"/>
                  </a:lnTo>
                  <a:lnTo>
                    <a:pt x="542" y="998"/>
                  </a:lnTo>
                  <a:lnTo>
                    <a:pt x="548" y="977"/>
                  </a:lnTo>
                  <a:lnTo>
                    <a:pt x="558" y="950"/>
                  </a:lnTo>
                  <a:lnTo>
                    <a:pt x="567" y="918"/>
                  </a:lnTo>
                  <a:lnTo>
                    <a:pt x="577" y="887"/>
                  </a:lnTo>
                  <a:lnTo>
                    <a:pt x="585" y="855"/>
                  </a:lnTo>
                  <a:lnTo>
                    <a:pt x="593" y="830"/>
                  </a:lnTo>
                  <a:lnTo>
                    <a:pt x="598" y="813"/>
                  </a:lnTo>
                  <a:lnTo>
                    <a:pt x="600" y="806"/>
                  </a:lnTo>
                  <a:lnTo>
                    <a:pt x="600" y="715"/>
                  </a:lnTo>
                  <a:lnTo>
                    <a:pt x="604" y="715"/>
                  </a:lnTo>
                  <a:lnTo>
                    <a:pt x="614" y="716"/>
                  </a:lnTo>
                  <a:lnTo>
                    <a:pt x="628" y="717"/>
                  </a:lnTo>
                  <a:lnTo>
                    <a:pt x="645" y="717"/>
                  </a:lnTo>
                  <a:lnTo>
                    <a:pt x="655" y="716"/>
                  </a:lnTo>
                  <a:lnTo>
                    <a:pt x="665" y="714"/>
                  </a:lnTo>
                  <a:lnTo>
                    <a:pt x="675" y="712"/>
                  </a:lnTo>
                  <a:lnTo>
                    <a:pt x="684" y="707"/>
                  </a:lnTo>
                  <a:lnTo>
                    <a:pt x="693" y="703"/>
                  </a:lnTo>
                  <a:lnTo>
                    <a:pt x="702" y="697"/>
                  </a:lnTo>
                  <a:lnTo>
                    <a:pt x="709" y="690"/>
                  </a:lnTo>
                  <a:lnTo>
                    <a:pt x="716" y="681"/>
                  </a:lnTo>
                  <a:lnTo>
                    <a:pt x="722" y="672"/>
                  </a:lnTo>
                  <a:lnTo>
                    <a:pt x="728" y="667"/>
                  </a:lnTo>
                  <a:lnTo>
                    <a:pt x="733" y="661"/>
                  </a:lnTo>
                  <a:lnTo>
                    <a:pt x="739" y="658"/>
                  </a:lnTo>
                  <a:lnTo>
                    <a:pt x="749" y="654"/>
                  </a:lnTo>
                  <a:lnTo>
                    <a:pt x="757" y="652"/>
                  </a:lnTo>
                  <a:lnTo>
                    <a:pt x="765" y="651"/>
                  </a:lnTo>
                  <a:lnTo>
                    <a:pt x="774" y="646"/>
                  </a:lnTo>
                  <a:lnTo>
                    <a:pt x="778" y="643"/>
                  </a:lnTo>
                  <a:lnTo>
                    <a:pt x="782" y="638"/>
                  </a:lnTo>
                  <a:lnTo>
                    <a:pt x="787" y="631"/>
                  </a:lnTo>
                  <a:lnTo>
                    <a:pt x="791" y="623"/>
                  </a:lnTo>
                  <a:lnTo>
                    <a:pt x="799" y="605"/>
                  </a:lnTo>
                  <a:lnTo>
                    <a:pt x="804" y="586"/>
                  </a:lnTo>
                  <a:lnTo>
                    <a:pt x="806" y="579"/>
                  </a:lnTo>
                  <a:lnTo>
                    <a:pt x="808" y="570"/>
                  </a:lnTo>
                  <a:lnTo>
                    <a:pt x="812" y="561"/>
                  </a:lnTo>
                  <a:lnTo>
                    <a:pt x="816" y="553"/>
                  </a:lnTo>
                  <a:lnTo>
                    <a:pt x="822" y="545"/>
                  </a:lnTo>
                  <a:lnTo>
                    <a:pt x="828" y="537"/>
                  </a:lnTo>
                  <a:lnTo>
                    <a:pt x="837" y="529"/>
                  </a:lnTo>
                  <a:lnTo>
                    <a:pt x="848" y="521"/>
                  </a:lnTo>
                  <a:lnTo>
                    <a:pt x="861" y="513"/>
                  </a:lnTo>
                  <a:lnTo>
                    <a:pt x="876" y="506"/>
                  </a:lnTo>
                  <a:lnTo>
                    <a:pt x="894" y="497"/>
                  </a:lnTo>
                  <a:lnTo>
                    <a:pt x="916" y="490"/>
                  </a:lnTo>
                  <a:lnTo>
                    <a:pt x="956" y="478"/>
                  </a:lnTo>
                  <a:lnTo>
                    <a:pt x="985" y="470"/>
                  </a:lnTo>
                  <a:lnTo>
                    <a:pt x="1003" y="467"/>
                  </a:lnTo>
                  <a:lnTo>
                    <a:pt x="1015" y="464"/>
                  </a:lnTo>
                  <a:lnTo>
                    <a:pt x="1019" y="463"/>
                  </a:lnTo>
                  <a:lnTo>
                    <a:pt x="1022" y="462"/>
                  </a:lnTo>
                  <a:lnTo>
                    <a:pt x="1024" y="461"/>
                  </a:lnTo>
                  <a:lnTo>
                    <a:pt x="1025" y="459"/>
                  </a:lnTo>
                  <a:lnTo>
                    <a:pt x="1028" y="453"/>
                  </a:lnTo>
                  <a:lnTo>
                    <a:pt x="1033" y="439"/>
                  </a:lnTo>
                  <a:lnTo>
                    <a:pt x="1039" y="423"/>
                  </a:lnTo>
                  <a:lnTo>
                    <a:pt x="1047" y="407"/>
                  </a:lnTo>
                  <a:lnTo>
                    <a:pt x="1052" y="389"/>
                  </a:lnTo>
                  <a:lnTo>
                    <a:pt x="1056" y="374"/>
                  </a:lnTo>
                  <a:lnTo>
                    <a:pt x="1056" y="367"/>
                  </a:lnTo>
                  <a:lnTo>
                    <a:pt x="1056" y="360"/>
                  </a:lnTo>
                  <a:lnTo>
                    <a:pt x="1053" y="355"/>
                  </a:lnTo>
                  <a:lnTo>
                    <a:pt x="1049" y="349"/>
                  </a:lnTo>
                  <a:lnTo>
                    <a:pt x="1044" y="346"/>
                  </a:lnTo>
                  <a:lnTo>
                    <a:pt x="1037" y="343"/>
                  </a:lnTo>
                  <a:lnTo>
                    <a:pt x="1027" y="340"/>
                  </a:lnTo>
                  <a:lnTo>
                    <a:pt x="1016" y="339"/>
                  </a:lnTo>
                  <a:lnTo>
                    <a:pt x="976" y="342"/>
                  </a:lnTo>
                  <a:lnTo>
                    <a:pt x="950" y="342"/>
                  </a:lnTo>
                  <a:lnTo>
                    <a:pt x="945" y="340"/>
                  </a:lnTo>
                  <a:lnTo>
                    <a:pt x="939" y="339"/>
                  </a:lnTo>
                  <a:lnTo>
                    <a:pt x="935" y="336"/>
                  </a:lnTo>
                  <a:lnTo>
                    <a:pt x="929" y="333"/>
                  </a:lnTo>
                  <a:lnTo>
                    <a:pt x="925" y="328"/>
                  </a:lnTo>
                  <a:lnTo>
                    <a:pt x="919" y="322"/>
                  </a:lnTo>
                  <a:lnTo>
                    <a:pt x="914" y="315"/>
                  </a:lnTo>
                  <a:lnTo>
                    <a:pt x="908" y="307"/>
                  </a:lnTo>
                  <a:lnTo>
                    <a:pt x="884" y="274"/>
                  </a:lnTo>
                  <a:lnTo>
                    <a:pt x="865" y="250"/>
                  </a:lnTo>
                  <a:lnTo>
                    <a:pt x="862" y="245"/>
                  </a:lnTo>
                  <a:lnTo>
                    <a:pt x="860" y="239"/>
                  </a:lnTo>
                  <a:lnTo>
                    <a:pt x="859" y="235"/>
                  </a:lnTo>
                  <a:lnTo>
                    <a:pt x="857" y="229"/>
                  </a:lnTo>
                  <a:lnTo>
                    <a:pt x="857" y="224"/>
                  </a:lnTo>
                  <a:lnTo>
                    <a:pt x="860" y="219"/>
                  </a:lnTo>
                  <a:lnTo>
                    <a:pt x="862" y="213"/>
                  </a:lnTo>
                  <a:lnTo>
                    <a:pt x="866" y="207"/>
                  </a:lnTo>
                  <a:lnTo>
                    <a:pt x="880" y="182"/>
                  </a:lnTo>
                  <a:lnTo>
                    <a:pt x="892" y="158"/>
                  </a:lnTo>
                  <a:lnTo>
                    <a:pt x="896" y="152"/>
                  </a:lnTo>
                  <a:lnTo>
                    <a:pt x="901" y="147"/>
                  </a:lnTo>
                  <a:lnTo>
                    <a:pt x="905" y="140"/>
                  </a:lnTo>
                  <a:lnTo>
                    <a:pt x="912" y="135"/>
                  </a:lnTo>
                  <a:lnTo>
                    <a:pt x="919" y="130"/>
                  </a:lnTo>
                  <a:lnTo>
                    <a:pt x="928" y="125"/>
                  </a:lnTo>
                  <a:lnTo>
                    <a:pt x="938" y="120"/>
                  </a:lnTo>
                  <a:lnTo>
                    <a:pt x="950" y="115"/>
                  </a:lnTo>
                  <a:lnTo>
                    <a:pt x="962" y="110"/>
                  </a:lnTo>
                  <a:lnTo>
                    <a:pt x="973" y="104"/>
                  </a:lnTo>
                  <a:lnTo>
                    <a:pt x="984" y="98"/>
                  </a:lnTo>
                  <a:lnTo>
                    <a:pt x="995" y="91"/>
                  </a:lnTo>
                  <a:lnTo>
                    <a:pt x="1013" y="78"/>
                  </a:lnTo>
                  <a:lnTo>
                    <a:pt x="1028" y="64"/>
                  </a:lnTo>
                  <a:lnTo>
                    <a:pt x="1050" y="41"/>
                  </a:lnTo>
                  <a:lnTo>
                    <a:pt x="1058" y="31"/>
                  </a:lnTo>
                  <a:lnTo>
                    <a:pt x="1112" y="0"/>
                  </a:lnTo>
                  <a:lnTo>
                    <a:pt x="1131" y="7"/>
                  </a:lnTo>
                  <a:lnTo>
                    <a:pt x="1153" y="16"/>
                  </a:lnTo>
                  <a:lnTo>
                    <a:pt x="1180" y="25"/>
                  </a:lnTo>
                  <a:lnTo>
                    <a:pt x="1208" y="35"/>
                  </a:lnTo>
                  <a:lnTo>
                    <a:pt x="1237" y="43"/>
                  </a:lnTo>
                  <a:lnTo>
                    <a:pt x="1267" y="51"/>
                  </a:lnTo>
                  <a:lnTo>
                    <a:pt x="1296" y="57"/>
                  </a:lnTo>
                  <a:lnTo>
                    <a:pt x="1322" y="61"/>
                  </a:lnTo>
                  <a:lnTo>
                    <a:pt x="1336" y="63"/>
                  </a:lnTo>
                  <a:lnTo>
                    <a:pt x="1349" y="66"/>
                  </a:lnTo>
                  <a:lnTo>
                    <a:pt x="1361" y="71"/>
                  </a:lnTo>
                  <a:lnTo>
                    <a:pt x="1371" y="75"/>
                  </a:lnTo>
                  <a:lnTo>
                    <a:pt x="1380" y="80"/>
                  </a:lnTo>
                  <a:lnTo>
                    <a:pt x="1387" y="86"/>
                  </a:lnTo>
                  <a:lnTo>
                    <a:pt x="1393" y="92"/>
                  </a:lnTo>
                  <a:lnTo>
                    <a:pt x="1398" y="98"/>
                  </a:lnTo>
                  <a:lnTo>
                    <a:pt x="1406" y="110"/>
                  </a:lnTo>
                  <a:lnTo>
                    <a:pt x="1410" y="120"/>
                  </a:lnTo>
                  <a:lnTo>
                    <a:pt x="1412" y="127"/>
                  </a:lnTo>
                  <a:lnTo>
                    <a:pt x="1412" y="129"/>
                  </a:lnTo>
                  <a:lnTo>
                    <a:pt x="1420" y="334"/>
                  </a:lnTo>
                  <a:lnTo>
                    <a:pt x="1431" y="337"/>
                  </a:lnTo>
                  <a:lnTo>
                    <a:pt x="1459" y="347"/>
                  </a:lnTo>
                  <a:lnTo>
                    <a:pt x="1500" y="359"/>
                  </a:lnTo>
                  <a:lnTo>
                    <a:pt x="1548" y="372"/>
                  </a:lnTo>
                  <a:lnTo>
                    <a:pt x="1562" y="375"/>
                  </a:lnTo>
                  <a:lnTo>
                    <a:pt x="1572" y="379"/>
                  </a:lnTo>
                  <a:lnTo>
                    <a:pt x="1583" y="383"/>
                  </a:lnTo>
                  <a:lnTo>
                    <a:pt x="1593" y="388"/>
                  </a:lnTo>
                  <a:lnTo>
                    <a:pt x="1602" y="394"/>
                  </a:lnTo>
                  <a:lnTo>
                    <a:pt x="1611" y="399"/>
                  </a:lnTo>
                  <a:lnTo>
                    <a:pt x="1617" y="405"/>
                  </a:lnTo>
                  <a:lnTo>
                    <a:pt x="1624" y="411"/>
                  </a:lnTo>
                  <a:lnTo>
                    <a:pt x="1629" y="418"/>
                  </a:lnTo>
                  <a:lnTo>
                    <a:pt x="1634" y="424"/>
                  </a:lnTo>
                  <a:lnTo>
                    <a:pt x="1638" y="431"/>
                  </a:lnTo>
                  <a:lnTo>
                    <a:pt x="1641" y="437"/>
                  </a:lnTo>
                  <a:lnTo>
                    <a:pt x="1644" y="444"/>
                  </a:lnTo>
                  <a:lnTo>
                    <a:pt x="1646" y="450"/>
                  </a:lnTo>
                  <a:lnTo>
                    <a:pt x="1646" y="457"/>
                  </a:lnTo>
                  <a:lnTo>
                    <a:pt x="1648" y="462"/>
                  </a:lnTo>
                  <a:lnTo>
                    <a:pt x="1648" y="474"/>
                  </a:lnTo>
                  <a:lnTo>
                    <a:pt x="1650" y="487"/>
                  </a:lnTo>
                  <a:lnTo>
                    <a:pt x="1651" y="494"/>
                  </a:lnTo>
                  <a:lnTo>
                    <a:pt x="1653" y="500"/>
                  </a:lnTo>
                  <a:lnTo>
                    <a:pt x="1655" y="506"/>
                  </a:lnTo>
                  <a:lnTo>
                    <a:pt x="1657" y="511"/>
                  </a:lnTo>
                  <a:lnTo>
                    <a:pt x="1662" y="518"/>
                  </a:lnTo>
                  <a:lnTo>
                    <a:pt x="1665" y="522"/>
                  </a:lnTo>
                  <a:lnTo>
                    <a:pt x="1670" y="527"/>
                  </a:lnTo>
                  <a:lnTo>
                    <a:pt x="1676" y="531"/>
                  </a:lnTo>
                  <a:lnTo>
                    <a:pt x="1682" y="534"/>
                  </a:lnTo>
                  <a:lnTo>
                    <a:pt x="1690" y="536"/>
                  </a:lnTo>
                  <a:lnTo>
                    <a:pt x="1699" y="537"/>
                  </a:lnTo>
                  <a:lnTo>
                    <a:pt x="1707" y="538"/>
                  </a:lnTo>
                  <a:lnTo>
                    <a:pt x="1719" y="537"/>
                  </a:lnTo>
                  <a:lnTo>
                    <a:pt x="1731" y="534"/>
                  </a:lnTo>
                  <a:lnTo>
                    <a:pt x="1745" y="530"/>
                  </a:lnTo>
                  <a:lnTo>
                    <a:pt x="1762" y="524"/>
                  </a:lnTo>
                  <a:lnTo>
                    <a:pt x="1796" y="509"/>
                  </a:lnTo>
                  <a:lnTo>
                    <a:pt x="1831" y="492"/>
                  </a:lnTo>
                  <a:lnTo>
                    <a:pt x="1865" y="474"/>
                  </a:lnTo>
                  <a:lnTo>
                    <a:pt x="1898" y="458"/>
                  </a:lnTo>
                  <a:lnTo>
                    <a:pt x="1912" y="451"/>
                  </a:lnTo>
                  <a:lnTo>
                    <a:pt x="1924" y="446"/>
                  </a:lnTo>
                  <a:lnTo>
                    <a:pt x="1935" y="443"/>
                  </a:lnTo>
                  <a:lnTo>
                    <a:pt x="1942" y="439"/>
                  </a:lnTo>
                  <a:lnTo>
                    <a:pt x="1950" y="438"/>
                  </a:lnTo>
                  <a:lnTo>
                    <a:pt x="1957" y="438"/>
                  </a:lnTo>
                  <a:lnTo>
                    <a:pt x="1964" y="439"/>
                  </a:lnTo>
                  <a:lnTo>
                    <a:pt x="1971" y="441"/>
                  </a:lnTo>
                  <a:lnTo>
                    <a:pt x="1977" y="443"/>
                  </a:lnTo>
                  <a:lnTo>
                    <a:pt x="1985" y="446"/>
                  </a:lnTo>
                  <a:lnTo>
                    <a:pt x="1991" y="450"/>
                  </a:lnTo>
                  <a:lnTo>
                    <a:pt x="1998" y="455"/>
                  </a:lnTo>
                  <a:lnTo>
                    <a:pt x="2003" y="461"/>
                  </a:lnTo>
                  <a:lnTo>
                    <a:pt x="2010" y="469"/>
                  </a:lnTo>
                  <a:lnTo>
                    <a:pt x="2015" y="478"/>
                  </a:lnTo>
                  <a:lnTo>
                    <a:pt x="2022" y="486"/>
                  </a:lnTo>
                  <a:lnTo>
                    <a:pt x="2027" y="497"/>
                  </a:lnTo>
                  <a:lnTo>
                    <a:pt x="2032" y="510"/>
                  </a:lnTo>
                  <a:lnTo>
                    <a:pt x="2037" y="523"/>
                  </a:lnTo>
                  <a:lnTo>
                    <a:pt x="2041" y="538"/>
                  </a:lnTo>
                  <a:lnTo>
                    <a:pt x="2046" y="554"/>
                  </a:lnTo>
                  <a:lnTo>
                    <a:pt x="2052" y="567"/>
                  </a:lnTo>
                  <a:lnTo>
                    <a:pt x="2060" y="580"/>
                  </a:lnTo>
                  <a:lnTo>
                    <a:pt x="2069" y="592"/>
                  </a:lnTo>
                  <a:lnTo>
                    <a:pt x="2078" y="602"/>
                  </a:lnTo>
                  <a:lnTo>
                    <a:pt x="2088" y="611"/>
                  </a:lnTo>
                  <a:lnTo>
                    <a:pt x="2100" y="620"/>
                  </a:lnTo>
                  <a:lnTo>
                    <a:pt x="2112" y="628"/>
                  </a:lnTo>
                  <a:lnTo>
                    <a:pt x="2125" y="634"/>
                  </a:lnTo>
                  <a:lnTo>
                    <a:pt x="2138" y="640"/>
                  </a:lnTo>
                  <a:lnTo>
                    <a:pt x="2151" y="645"/>
                  </a:lnTo>
                  <a:lnTo>
                    <a:pt x="2166" y="649"/>
                  </a:lnTo>
                  <a:lnTo>
                    <a:pt x="2180" y="653"/>
                  </a:lnTo>
                  <a:lnTo>
                    <a:pt x="2194" y="656"/>
                  </a:lnTo>
                  <a:lnTo>
                    <a:pt x="2209" y="658"/>
                  </a:lnTo>
                  <a:lnTo>
                    <a:pt x="2223" y="659"/>
                  </a:lnTo>
                  <a:lnTo>
                    <a:pt x="2230" y="660"/>
                  </a:lnTo>
                  <a:lnTo>
                    <a:pt x="2236" y="659"/>
                  </a:lnTo>
                  <a:lnTo>
                    <a:pt x="2243" y="659"/>
                  </a:lnTo>
                  <a:lnTo>
                    <a:pt x="2249" y="657"/>
                  </a:lnTo>
                  <a:lnTo>
                    <a:pt x="2255" y="656"/>
                  </a:lnTo>
                  <a:lnTo>
                    <a:pt x="2260" y="654"/>
                  </a:lnTo>
                  <a:lnTo>
                    <a:pt x="2266" y="651"/>
                  </a:lnTo>
                  <a:lnTo>
                    <a:pt x="2271" y="647"/>
                  </a:lnTo>
                  <a:lnTo>
                    <a:pt x="2280" y="639"/>
                  </a:lnTo>
                  <a:lnTo>
                    <a:pt x="2289" y="629"/>
                  </a:lnTo>
                  <a:lnTo>
                    <a:pt x="2296" y="618"/>
                  </a:lnTo>
                  <a:lnTo>
                    <a:pt x="2304" y="606"/>
                  </a:lnTo>
                  <a:lnTo>
                    <a:pt x="2310" y="592"/>
                  </a:lnTo>
                  <a:lnTo>
                    <a:pt x="2316" y="578"/>
                  </a:lnTo>
                  <a:lnTo>
                    <a:pt x="2321" y="561"/>
                  </a:lnTo>
                  <a:lnTo>
                    <a:pt x="2327" y="545"/>
                  </a:lnTo>
                  <a:lnTo>
                    <a:pt x="2335" y="512"/>
                  </a:lnTo>
                  <a:lnTo>
                    <a:pt x="2344" y="478"/>
                  </a:lnTo>
                  <a:lnTo>
                    <a:pt x="2346" y="469"/>
                  </a:lnTo>
                  <a:lnTo>
                    <a:pt x="2349" y="461"/>
                  </a:lnTo>
                  <a:lnTo>
                    <a:pt x="2354" y="454"/>
                  </a:lnTo>
                  <a:lnTo>
                    <a:pt x="2359" y="446"/>
                  </a:lnTo>
                  <a:lnTo>
                    <a:pt x="2365" y="438"/>
                  </a:lnTo>
                  <a:lnTo>
                    <a:pt x="2370" y="431"/>
                  </a:lnTo>
                  <a:lnTo>
                    <a:pt x="2377" y="424"/>
                  </a:lnTo>
                  <a:lnTo>
                    <a:pt x="2384" y="418"/>
                  </a:lnTo>
                  <a:lnTo>
                    <a:pt x="2400" y="405"/>
                  </a:lnTo>
                  <a:lnTo>
                    <a:pt x="2417" y="393"/>
                  </a:lnTo>
                  <a:lnTo>
                    <a:pt x="2435" y="382"/>
                  </a:lnTo>
                  <a:lnTo>
                    <a:pt x="2455" y="371"/>
                  </a:lnTo>
                  <a:lnTo>
                    <a:pt x="2494" y="351"/>
                  </a:lnTo>
                  <a:lnTo>
                    <a:pt x="2532" y="334"/>
                  </a:lnTo>
                  <a:lnTo>
                    <a:pt x="2567" y="319"/>
                  </a:lnTo>
                  <a:lnTo>
                    <a:pt x="2594" y="303"/>
                  </a:lnTo>
                  <a:lnTo>
                    <a:pt x="2605" y="297"/>
                  </a:lnTo>
                  <a:lnTo>
                    <a:pt x="2617" y="290"/>
                  </a:lnTo>
                  <a:lnTo>
                    <a:pt x="2628" y="285"/>
                  </a:lnTo>
                  <a:lnTo>
                    <a:pt x="2639" y="281"/>
                  </a:lnTo>
                  <a:lnTo>
                    <a:pt x="2662" y="273"/>
                  </a:lnTo>
                  <a:lnTo>
                    <a:pt x="2685" y="266"/>
                  </a:lnTo>
                  <a:lnTo>
                    <a:pt x="2708" y="262"/>
                  </a:lnTo>
                  <a:lnTo>
                    <a:pt x="2730" y="260"/>
                  </a:lnTo>
                  <a:lnTo>
                    <a:pt x="2753" y="259"/>
                  </a:lnTo>
                  <a:lnTo>
                    <a:pt x="2776" y="258"/>
                  </a:lnTo>
                  <a:lnTo>
                    <a:pt x="2782" y="259"/>
                  </a:lnTo>
                  <a:lnTo>
                    <a:pt x="2787" y="260"/>
                  </a:lnTo>
                  <a:lnTo>
                    <a:pt x="2791" y="262"/>
                  </a:lnTo>
                  <a:lnTo>
                    <a:pt x="2796" y="265"/>
                  </a:lnTo>
                  <a:lnTo>
                    <a:pt x="2800" y="269"/>
                  </a:lnTo>
                  <a:lnTo>
                    <a:pt x="2804" y="273"/>
                  </a:lnTo>
                  <a:lnTo>
                    <a:pt x="2809" y="278"/>
                  </a:lnTo>
                  <a:lnTo>
                    <a:pt x="2812" y="284"/>
                  </a:lnTo>
                  <a:lnTo>
                    <a:pt x="2819" y="298"/>
                  </a:lnTo>
                  <a:lnTo>
                    <a:pt x="2824" y="313"/>
                  </a:lnTo>
                  <a:lnTo>
                    <a:pt x="2828" y="331"/>
                  </a:lnTo>
                  <a:lnTo>
                    <a:pt x="2833" y="349"/>
                  </a:lnTo>
                  <a:lnTo>
                    <a:pt x="2836" y="369"/>
                  </a:lnTo>
                  <a:lnTo>
                    <a:pt x="2838" y="389"/>
                  </a:lnTo>
                  <a:lnTo>
                    <a:pt x="2840" y="410"/>
                  </a:lnTo>
                  <a:lnTo>
                    <a:pt x="2841" y="431"/>
                  </a:lnTo>
                  <a:lnTo>
                    <a:pt x="2844" y="471"/>
                  </a:lnTo>
                  <a:lnTo>
                    <a:pt x="2844" y="508"/>
                  </a:lnTo>
                  <a:lnTo>
                    <a:pt x="2845" y="517"/>
                  </a:lnTo>
                  <a:lnTo>
                    <a:pt x="2846" y="524"/>
                  </a:lnTo>
                  <a:lnTo>
                    <a:pt x="2847" y="531"/>
                  </a:lnTo>
                  <a:lnTo>
                    <a:pt x="2850" y="537"/>
                  </a:lnTo>
                  <a:lnTo>
                    <a:pt x="2853" y="543"/>
                  </a:lnTo>
                  <a:lnTo>
                    <a:pt x="2857" y="548"/>
                  </a:lnTo>
                  <a:lnTo>
                    <a:pt x="2862" y="554"/>
                  </a:lnTo>
                  <a:lnTo>
                    <a:pt x="2866" y="558"/>
                  </a:lnTo>
                  <a:lnTo>
                    <a:pt x="2872" y="562"/>
                  </a:lnTo>
                  <a:lnTo>
                    <a:pt x="2878" y="566"/>
                  </a:lnTo>
                  <a:lnTo>
                    <a:pt x="2885" y="569"/>
                  </a:lnTo>
                  <a:lnTo>
                    <a:pt x="2891" y="571"/>
                  </a:lnTo>
                  <a:lnTo>
                    <a:pt x="2907" y="575"/>
                  </a:lnTo>
                  <a:lnTo>
                    <a:pt x="2923" y="579"/>
                  </a:lnTo>
                  <a:lnTo>
                    <a:pt x="2940" y="581"/>
                  </a:lnTo>
                  <a:lnTo>
                    <a:pt x="2959" y="582"/>
                  </a:lnTo>
                  <a:lnTo>
                    <a:pt x="2979" y="582"/>
                  </a:lnTo>
                  <a:lnTo>
                    <a:pt x="2997" y="582"/>
                  </a:lnTo>
                  <a:lnTo>
                    <a:pt x="3035" y="579"/>
                  </a:lnTo>
                  <a:lnTo>
                    <a:pt x="3071" y="577"/>
                  </a:lnTo>
                  <a:lnTo>
                    <a:pt x="3088" y="574"/>
                  </a:lnTo>
                  <a:lnTo>
                    <a:pt x="3106" y="572"/>
                  </a:lnTo>
                  <a:lnTo>
                    <a:pt x="3123" y="569"/>
                  </a:lnTo>
                  <a:lnTo>
                    <a:pt x="3141" y="566"/>
                  </a:lnTo>
                  <a:lnTo>
                    <a:pt x="3177" y="556"/>
                  </a:lnTo>
                  <a:lnTo>
                    <a:pt x="3211" y="545"/>
                  </a:lnTo>
                  <a:lnTo>
                    <a:pt x="3228" y="538"/>
                  </a:lnTo>
                  <a:lnTo>
                    <a:pt x="3244" y="532"/>
                  </a:lnTo>
                  <a:lnTo>
                    <a:pt x="3260" y="525"/>
                  </a:lnTo>
                  <a:lnTo>
                    <a:pt x="3276" y="518"/>
                  </a:lnTo>
                  <a:lnTo>
                    <a:pt x="3290" y="510"/>
                  </a:lnTo>
                  <a:lnTo>
                    <a:pt x="3304" y="501"/>
                  </a:lnTo>
                  <a:lnTo>
                    <a:pt x="3317" y="494"/>
                  </a:lnTo>
                  <a:lnTo>
                    <a:pt x="3329" y="485"/>
                  </a:lnTo>
                  <a:lnTo>
                    <a:pt x="3340" y="478"/>
                  </a:lnTo>
                  <a:lnTo>
                    <a:pt x="3351" y="472"/>
                  </a:lnTo>
                  <a:lnTo>
                    <a:pt x="3363" y="467"/>
                  </a:lnTo>
                  <a:lnTo>
                    <a:pt x="3374" y="463"/>
                  </a:lnTo>
                  <a:lnTo>
                    <a:pt x="3384" y="462"/>
                  </a:lnTo>
                  <a:lnTo>
                    <a:pt x="3395" y="461"/>
                  </a:lnTo>
                  <a:lnTo>
                    <a:pt x="3405" y="461"/>
                  </a:lnTo>
                  <a:lnTo>
                    <a:pt x="3416" y="461"/>
                  </a:lnTo>
                  <a:lnTo>
                    <a:pt x="3434" y="464"/>
                  </a:lnTo>
                  <a:lnTo>
                    <a:pt x="3452" y="469"/>
                  </a:lnTo>
                  <a:lnTo>
                    <a:pt x="3467" y="474"/>
                  </a:lnTo>
                  <a:lnTo>
                    <a:pt x="3480" y="478"/>
                  </a:lnTo>
                  <a:lnTo>
                    <a:pt x="3486" y="481"/>
                  </a:lnTo>
                  <a:lnTo>
                    <a:pt x="3492" y="486"/>
                  </a:lnTo>
                  <a:lnTo>
                    <a:pt x="3500" y="493"/>
                  </a:lnTo>
                  <a:lnTo>
                    <a:pt x="3507" y="503"/>
                  </a:lnTo>
                  <a:lnTo>
                    <a:pt x="3524" y="525"/>
                  </a:lnTo>
                  <a:lnTo>
                    <a:pt x="3541" y="550"/>
                  </a:lnTo>
                  <a:lnTo>
                    <a:pt x="3560" y="577"/>
                  </a:lnTo>
                  <a:lnTo>
                    <a:pt x="3577" y="601"/>
                  </a:lnTo>
                  <a:lnTo>
                    <a:pt x="3586" y="610"/>
                  </a:lnTo>
                  <a:lnTo>
                    <a:pt x="3593" y="619"/>
                  </a:lnTo>
                  <a:lnTo>
                    <a:pt x="3601" y="626"/>
                  </a:lnTo>
                  <a:lnTo>
                    <a:pt x="3609" y="629"/>
                  </a:lnTo>
                  <a:lnTo>
                    <a:pt x="3616" y="631"/>
                  </a:lnTo>
                  <a:lnTo>
                    <a:pt x="3623" y="632"/>
                  </a:lnTo>
                  <a:lnTo>
                    <a:pt x="3630" y="631"/>
                  </a:lnTo>
                  <a:lnTo>
                    <a:pt x="3638" y="629"/>
                  </a:lnTo>
                  <a:lnTo>
                    <a:pt x="3647" y="626"/>
                  </a:lnTo>
                  <a:lnTo>
                    <a:pt x="3654" y="621"/>
                  </a:lnTo>
                  <a:lnTo>
                    <a:pt x="3662" y="615"/>
                  </a:lnTo>
                  <a:lnTo>
                    <a:pt x="3671" y="607"/>
                  </a:lnTo>
                  <a:lnTo>
                    <a:pt x="3678" y="598"/>
                  </a:lnTo>
                  <a:lnTo>
                    <a:pt x="3687" y="589"/>
                  </a:lnTo>
                  <a:lnTo>
                    <a:pt x="3695" y="577"/>
                  </a:lnTo>
                  <a:lnTo>
                    <a:pt x="3703" y="565"/>
                  </a:lnTo>
                  <a:lnTo>
                    <a:pt x="3712" y="550"/>
                  </a:lnTo>
                  <a:lnTo>
                    <a:pt x="3721" y="535"/>
                  </a:lnTo>
                  <a:lnTo>
                    <a:pt x="3729" y="518"/>
                  </a:lnTo>
                  <a:lnTo>
                    <a:pt x="3737" y="500"/>
                  </a:lnTo>
                  <a:lnTo>
                    <a:pt x="3746" y="483"/>
                  </a:lnTo>
                  <a:lnTo>
                    <a:pt x="3754" y="469"/>
                  </a:lnTo>
                  <a:lnTo>
                    <a:pt x="3764" y="456"/>
                  </a:lnTo>
                  <a:lnTo>
                    <a:pt x="3773" y="446"/>
                  </a:lnTo>
                  <a:lnTo>
                    <a:pt x="3783" y="437"/>
                  </a:lnTo>
                  <a:lnTo>
                    <a:pt x="3793" y="430"/>
                  </a:lnTo>
                  <a:lnTo>
                    <a:pt x="3802" y="424"/>
                  </a:lnTo>
                  <a:lnTo>
                    <a:pt x="3813" y="420"/>
                  </a:lnTo>
                  <a:lnTo>
                    <a:pt x="3824" y="417"/>
                  </a:lnTo>
                  <a:lnTo>
                    <a:pt x="3835" y="413"/>
                  </a:lnTo>
                  <a:lnTo>
                    <a:pt x="3847" y="412"/>
                  </a:lnTo>
                  <a:lnTo>
                    <a:pt x="3859" y="410"/>
                  </a:lnTo>
                  <a:lnTo>
                    <a:pt x="3884" y="407"/>
                  </a:lnTo>
                  <a:lnTo>
                    <a:pt x="3911" y="402"/>
                  </a:lnTo>
                  <a:lnTo>
                    <a:pt x="3936" y="398"/>
                  </a:lnTo>
                  <a:lnTo>
                    <a:pt x="3956" y="396"/>
                  </a:lnTo>
                  <a:lnTo>
                    <a:pt x="3963" y="396"/>
                  </a:lnTo>
                  <a:lnTo>
                    <a:pt x="3971" y="397"/>
                  </a:lnTo>
                  <a:lnTo>
                    <a:pt x="3976" y="398"/>
                  </a:lnTo>
                  <a:lnTo>
                    <a:pt x="3982" y="400"/>
                  </a:lnTo>
                  <a:lnTo>
                    <a:pt x="3991" y="406"/>
                  </a:lnTo>
                  <a:lnTo>
                    <a:pt x="3999" y="412"/>
                  </a:lnTo>
                  <a:lnTo>
                    <a:pt x="4008" y="422"/>
                  </a:lnTo>
                  <a:lnTo>
                    <a:pt x="4018" y="432"/>
                  </a:lnTo>
                  <a:lnTo>
                    <a:pt x="4046" y="459"/>
                  </a:lnTo>
                  <a:lnTo>
                    <a:pt x="4079" y="490"/>
                  </a:lnTo>
                  <a:lnTo>
                    <a:pt x="4105" y="513"/>
                  </a:lnTo>
                  <a:lnTo>
                    <a:pt x="4116" y="523"/>
                  </a:lnTo>
                  <a:lnTo>
                    <a:pt x="4123" y="523"/>
                  </a:lnTo>
                  <a:lnTo>
                    <a:pt x="4141" y="525"/>
                  </a:lnTo>
                  <a:lnTo>
                    <a:pt x="4169" y="528"/>
                  </a:lnTo>
                  <a:lnTo>
                    <a:pt x="4203" y="530"/>
                  </a:lnTo>
                  <a:lnTo>
                    <a:pt x="4242" y="532"/>
                  </a:lnTo>
                  <a:lnTo>
                    <a:pt x="4282" y="533"/>
                  </a:lnTo>
                  <a:lnTo>
                    <a:pt x="4323" y="533"/>
                  </a:lnTo>
                  <a:lnTo>
                    <a:pt x="4358" y="531"/>
                  </a:lnTo>
                  <a:lnTo>
                    <a:pt x="4375" y="530"/>
                  </a:lnTo>
                  <a:lnTo>
                    <a:pt x="4390" y="531"/>
                  </a:lnTo>
                  <a:lnTo>
                    <a:pt x="4404" y="533"/>
                  </a:lnTo>
                  <a:lnTo>
                    <a:pt x="4416" y="537"/>
                  </a:lnTo>
                  <a:lnTo>
                    <a:pt x="4428" y="542"/>
                  </a:lnTo>
                  <a:lnTo>
                    <a:pt x="4439" y="546"/>
                  </a:lnTo>
                  <a:lnTo>
                    <a:pt x="4449" y="553"/>
                  </a:lnTo>
                  <a:lnTo>
                    <a:pt x="4457" y="558"/>
                  </a:lnTo>
                  <a:lnTo>
                    <a:pt x="4475" y="570"/>
                  </a:lnTo>
                  <a:lnTo>
                    <a:pt x="4489" y="581"/>
                  </a:lnTo>
                  <a:lnTo>
                    <a:pt x="4497" y="585"/>
                  </a:lnTo>
                  <a:lnTo>
                    <a:pt x="4503" y="589"/>
                  </a:lnTo>
                  <a:lnTo>
                    <a:pt x="4511" y="591"/>
                  </a:lnTo>
                  <a:lnTo>
                    <a:pt x="4517" y="592"/>
                  </a:lnTo>
                  <a:lnTo>
                    <a:pt x="4528" y="589"/>
                  </a:lnTo>
                  <a:lnTo>
                    <a:pt x="4550" y="580"/>
                  </a:lnTo>
                  <a:lnTo>
                    <a:pt x="4575" y="580"/>
                  </a:lnTo>
                  <a:lnTo>
                    <a:pt x="4601" y="582"/>
                  </a:lnTo>
                  <a:lnTo>
                    <a:pt x="4613" y="585"/>
                  </a:lnTo>
                  <a:lnTo>
                    <a:pt x="4622" y="589"/>
                  </a:lnTo>
                  <a:lnTo>
                    <a:pt x="4625" y="590"/>
                  </a:lnTo>
                  <a:lnTo>
                    <a:pt x="4627" y="592"/>
                  </a:lnTo>
                  <a:lnTo>
                    <a:pt x="4629" y="595"/>
                  </a:lnTo>
                  <a:lnTo>
                    <a:pt x="4629" y="598"/>
                  </a:lnTo>
                  <a:lnTo>
                    <a:pt x="4629" y="611"/>
                  </a:lnTo>
                  <a:lnTo>
                    <a:pt x="4631" y="632"/>
                  </a:lnTo>
                  <a:lnTo>
                    <a:pt x="4629" y="657"/>
                  </a:lnTo>
                  <a:lnTo>
                    <a:pt x="4628" y="686"/>
                  </a:lnTo>
                  <a:lnTo>
                    <a:pt x="4627" y="702"/>
                  </a:lnTo>
                  <a:lnTo>
                    <a:pt x="4625" y="718"/>
                  </a:lnTo>
                  <a:lnTo>
                    <a:pt x="4623" y="733"/>
                  </a:lnTo>
                  <a:lnTo>
                    <a:pt x="4619" y="749"/>
                  </a:lnTo>
                  <a:lnTo>
                    <a:pt x="4614" y="764"/>
                  </a:lnTo>
                  <a:lnTo>
                    <a:pt x="4610" y="779"/>
                  </a:lnTo>
                  <a:lnTo>
                    <a:pt x="4603" y="793"/>
                  </a:lnTo>
                  <a:lnTo>
                    <a:pt x="4596" y="806"/>
                  </a:lnTo>
                  <a:lnTo>
                    <a:pt x="4592" y="813"/>
                  </a:lnTo>
                  <a:lnTo>
                    <a:pt x="4589" y="820"/>
                  </a:lnTo>
                  <a:lnTo>
                    <a:pt x="4587" y="828"/>
                  </a:lnTo>
                  <a:lnTo>
                    <a:pt x="4584" y="838"/>
                  </a:lnTo>
                  <a:lnTo>
                    <a:pt x="4580" y="857"/>
                  </a:lnTo>
                  <a:lnTo>
                    <a:pt x="4578" y="878"/>
                  </a:lnTo>
                  <a:lnTo>
                    <a:pt x="4578" y="901"/>
                  </a:lnTo>
                  <a:lnTo>
                    <a:pt x="4578" y="925"/>
                  </a:lnTo>
                  <a:lnTo>
                    <a:pt x="4579" y="949"/>
                  </a:lnTo>
                  <a:lnTo>
                    <a:pt x="4580" y="973"/>
                  </a:lnTo>
                  <a:lnTo>
                    <a:pt x="4585" y="1017"/>
                  </a:lnTo>
                  <a:lnTo>
                    <a:pt x="4590" y="1054"/>
                  </a:lnTo>
                  <a:lnTo>
                    <a:pt x="4595" y="1079"/>
                  </a:lnTo>
                  <a:lnTo>
                    <a:pt x="4596" y="1089"/>
                  </a:lnTo>
                  <a:lnTo>
                    <a:pt x="4592" y="1104"/>
                  </a:lnTo>
                  <a:lnTo>
                    <a:pt x="4583" y="1141"/>
                  </a:lnTo>
                  <a:lnTo>
                    <a:pt x="4575" y="1164"/>
                  </a:lnTo>
                  <a:lnTo>
                    <a:pt x="4564" y="1187"/>
                  </a:lnTo>
                  <a:lnTo>
                    <a:pt x="4559" y="1199"/>
                  </a:lnTo>
                  <a:lnTo>
                    <a:pt x="4552" y="1210"/>
                  </a:lnTo>
                  <a:lnTo>
                    <a:pt x="4546" y="1221"/>
                  </a:lnTo>
                  <a:lnTo>
                    <a:pt x="4538" y="1231"/>
                  </a:lnTo>
                  <a:lnTo>
                    <a:pt x="4530" y="1240"/>
                  </a:lnTo>
                  <a:lnTo>
                    <a:pt x="4525" y="1250"/>
                  </a:lnTo>
                  <a:lnTo>
                    <a:pt x="4520" y="1260"/>
                  </a:lnTo>
                  <a:lnTo>
                    <a:pt x="4515" y="1271"/>
                  </a:lnTo>
                  <a:lnTo>
                    <a:pt x="4508" y="1293"/>
                  </a:lnTo>
                  <a:lnTo>
                    <a:pt x="4501" y="1314"/>
                  </a:lnTo>
                  <a:lnTo>
                    <a:pt x="4496" y="1336"/>
                  </a:lnTo>
                  <a:lnTo>
                    <a:pt x="4490" y="1357"/>
                  </a:lnTo>
                  <a:lnTo>
                    <a:pt x="4486" y="1368"/>
                  </a:lnTo>
                  <a:lnTo>
                    <a:pt x="4483" y="1378"/>
                  </a:lnTo>
                  <a:lnTo>
                    <a:pt x="4477" y="1387"/>
                  </a:lnTo>
                  <a:lnTo>
                    <a:pt x="4472" y="1397"/>
                  </a:lnTo>
                  <a:lnTo>
                    <a:pt x="4466" y="1406"/>
                  </a:lnTo>
                  <a:lnTo>
                    <a:pt x="4462" y="1415"/>
                  </a:lnTo>
                  <a:lnTo>
                    <a:pt x="4460" y="1423"/>
                  </a:lnTo>
                  <a:lnTo>
                    <a:pt x="4457" y="1431"/>
                  </a:lnTo>
                  <a:lnTo>
                    <a:pt x="4457" y="1437"/>
                  </a:lnTo>
                  <a:lnTo>
                    <a:pt x="4459" y="1445"/>
                  </a:lnTo>
                  <a:lnTo>
                    <a:pt x="4461" y="1452"/>
                  </a:lnTo>
                  <a:lnTo>
                    <a:pt x="4464" y="1458"/>
                  </a:lnTo>
                  <a:lnTo>
                    <a:pt x="4468" y="1463"/>
                  </a:lnTo>
                  <a:lnTo>
                    <a:pt x="4473" y="1470"/>
                  </a:lnTo>
                  <a:lnTo>
                    <a:pt x="4478" y="1475"/>
                  </a:lnTo>
                  <a:lnTo>
                    <a:pt x="4485" y="1482"/>
                  </a:lnTo>
                  <a:lnTo>
                    <a:pt x="4498" y="1493"/>
                  </a:lnTo>
                  <a:lnTo>
                    <a:pt x="4513" y="1506"/>
                  </a:lnTo>
                  <a:lnTo>
                    <a:pt x="4531" y="1521"/>
                  </a:lnTo>
                  <a:lnTo>
                    <a:pt x="4554" y="1544"/>
                  </a:lnTo>
                  <a:lnTo>
                    <a:pt x="4580" y="1570"/>
                  </a:lnTo>
                  <a:lnTo>
                    <a:pt x="4607" y="1601"/>
                  </a:lnTo>
                  <a:lnTo>
                    <a:pt x="4633" y="1631"/>
                  </a:lnTo>
                  <a:lnTo>
                    <a:pt x="4656" y="1662"/>
                  </a:lnTo>
                  <a:lnTo>
                    <a:pt x="4666" y="1676"/>
                  </a:lnTo>
                  <a:lnTo>
                    <a:pt x="4675" y="1689"/>
                  </a:lnTo>
                  <a:lnTo>
                    <a:pt x="4682" y="1702"/>
                  </a:lnTo>
                  <a:lnTo>
                    <a:pt x="4688" y="1714"/>
                  </a:lnTo>
                  <a:lnTo>
                    <a:pt x="4710" y="1756"/>
                  </a:lnTo>
                  <a:lnTo>
                    <a:pt x="4731" y="1794"/>
                  </a:lnTo>
                  <a:lnTo>
                    <a:pt x="4734" y="1803"/>
                  </a:lnTo>
                  <a:lnTo>
                    <a:pt x="4735" y="1811"/>
                  </a:lnTo>
                  <a:lnTo>
                    <a:pt x="4735" y="1817"/>
                  </a:lnTo>
                  <a:lnTo>
                    <a:pt x="4734" y="1824"/>
                  </a:lnTo>
                  <a:lnTo>
                    <a:pt x="4732" y="1826"/>
                  </a:lnTo>
                  <a:lnTo>
                    <a:pt x="4730" y="1829"/>
                  </a:lnTo>
                  <a:lnTo>
                    <a:pt x="4727" y="1831"/>
                  </a:lnTo>
                  <a:lnTo>
                    <a:pt x="4724" y="1833"/>
                  </a:lnTo>
                  <a:lnTo>
                    <a:pt x="4715" y="1837"/>
                  </a:lnTo>
                  <a:lnTo>
                    <a:pt x="4705" y="1839"/>
                  </a:lnTo>
                  <a:lnTo>
                    <a:pt x="4676" y="1842"/>
                  </a:lnTo>
                  <a:lnTo>
                    <a:pt x="4644" y="1847"/>
                  </a:lnTo>
                  <a:lnTo>
                    <a:pt x="4626" y="1850"/>
                  </a:lnTo>
                  <a:lnTo>
                    <a:pt x="4609" y="1853"/>
                  </a:lnTo>
                  <a:lnTo>
                    <a:pt x="4591" y="1857"/>
                  </a:lnTo>
                  <a:lnTo>
                    <a:pt x="4574" y="1863"/>
                  </a:lnTo>
                  <a:lnTo>
                    <a:pt x="4558" y="1868"/>
                  </a:lnTo>
                  <a:lnTo>
                    <a:pt x="4542" y="1874"/>
                  </a:lnTo>
                  <a:lnTo>
                    <a:pt x="4528" y="1881"/>
                  </a:lnTo>
                  <a:lnTo>
                    <a:pt x="4516" y="1889"/>
                  </a:lnTo>
                  <a:lnTo>
                    <a:pt x="4511" y="1893"/>
                  </a:lnTo>
                  <a:lnTo>
                    <a:pt x="4505" y="1898"/>
                  </a:lnTo>
                  <a:lnTo>
                    <a:pt x="4501" y="1902"/>
                  </a:lnTo>
                  <a:lnTo>
                    <a:pt x="4497" y="1907"/>
                  </a:lnTo>
                  <a:lnTo>
                    <a:pt x="4493" y="1913"/>
                  </a:lnTo>
                  <a:lnTo>
                    <a:pt x="4491" y="1918"/>
                  </a:lnTo>
                  <a:lnTo>
                    <a:pt x="4489" y="1924"/>
                  </a:lnTo>
                  <a:lnTo>
                    <a:pt x="4488" y="1930"/>
                  </a:lnTo>
                  <a:lnTo>
                    <a:pt x="4486" y="1941"/>
                  </a:lnTo>
                  <a:lnTo>
                    <a:pt x="4484" y="1952"/>
                  </a:lnTo>
                  <a:lnTo>
                    <a:pt x="4479" y="1961"/>
                  </a:lnTo>
                  <a:lnTo>
                    <a:pt x="4476" y="1968"/>
                  </a:lnTo>
                  <a:lnTo>
                    <a:pt x="4467" y="1983"/>
                  </a:lnTo>
                  <a:lnTo>
                    <a:pt x="4457" y="1995"/>
                  </a:lnTo>
                  <a:lnTo>
                    <a:pt x="4453" y="2001"/>
                  </a:lnTo>
                  <a:lnTo>
                    <a:pt x="4450" y="2008"/>
                  </a:lnTo>
                  <a:lnTo>
                    <a:pt x="4447" y="2015"/>
                  </a:lnTo>
                  <a:lnTo>
                    <a:pt x="4444" y="2024"/>
                  </a:lnTo>
                  <a:lnTo>
                    <a:pt x="4443" y="2034"/>
                  </a:lnTo>
                  <a:lnTo>
                    <a:pt x="4443" y="2045"/>
                  </a:lnTo>
                  <a:lnTo>
                    <a:pt x="4444" y="2057"/>
                  </a:lnTo>
                  <a:lnTo>
                    <a:pt x="4447" y="2072"/>
                  </a:lnTo>
                  <a:lnTo>
                    <a:pt x="4449" y="2087"/>
                  </a:lnTo>
                  <a:lnTo>
                    <a:pt x="4450" y="2102"/>
                  </a:lnTo>
                  <a:lnTo>
                    <a:pt x="4449" y="2118"/>
                  </a:lnTo>
                  <a:lnTo>
                    <a:pt x="4448" y="2133"/>
                  </a:lnTo>
                  <a:lnTo>
                    <a:pt x="4444" y="2147"/>
                  </a:lnTo>
                  <a:lnTo>
                    <a:pt x="4441" y="2161"/>
                  </a:lnTo>
                  <a:lnTo>
                    <a:pt x="4436" y="2174"/>
                  </a:lnTo>
                  <a:lnTo>
                    <a:pt x="4430" y="2186"/>
                  </a:lnTo>
                  <a:lnTo>
                    <a:pt x="4425" y="2197"/>
                  </a:lnTo>
                  <a:lnTo>
                    <a:pt x="4418" y="2208"/>
                  </a:lnTo>
                  <a:lnTo>
                    <a:pt x="4411" y="2217"/>
                  </a:lnTo>
                  <a:lnTo>
                    <a:pt x="4403" y="2224"/>
                  </a:lnTo>
                  <a:lnTo>
                    <a:pt x="4395" y="2230"/>
                  </a:lnTo>
                  <a:lnTo>
                    <a:pt x="4387" y="2234"/>
                  </a:lnTo>
                  <a:lnTo>
                    <a:pt x="4379" y="2237"/>
                  </a:lnTo>
                  <a:lnTo>
                    <a:pt x="4372" y="2238"/>
                  </a:lnTo>
                  <a:lnTo>
                    <a:pt x="4362" y="2238"/>
                  </a:lnTo>
                  <a:lnTo>
                    <a:pt x="4351" y="2238"/>
                  </a:lnTo>
                  <a:lnTo>
                    <a:pt x="4340" y="2238"/>
                  </a:lnTo>
                  <a:lnTo>
                    <a:pt x="4328" y="2239"/>
                  </a:lnTo>
                  <a:lnTo>
                    <a:pt x="4278" y="2140"/>
                  </a:lnTo>
                  <a:lnTo>
                    <a:pt x="4277" y="2138"/>
                  </a:lnTo>
                  <a:lnTo>
                    <a:pt x="4267" y="2128"/>
                  </a:lnTo>
                  <a:lnTo>
                    <a:pt x="4240" y="2101"/>
                  </a:lnTo>
                  <a:lnTo>
                    <a:pt x="4188" y="2049"/>
                  </a:lnTo>
                  <a:lnTo>
                    <a:pt x="4171" y="2034"/>
                  </a:lnTo>
                  <a:lnTo>
                    <a:pt x="4157" y="2023"/>
                  </a:lnTo>
                  <a:lnTo>
                    <a:pt x="4145" y="2015"/>
                  </a:lnTo>
                  <a:lnTo>
                    <a:pt x="4135" y="2010"/>
                  </a:lnTo>
                  <a:lnTo>
                    <a:pt x="4127" y="2007"/>
                  </a:lnTo>
                  <a:lnTo>
                    <a:pt x="4119" y="2004"/>
                  </a:lnTo>
                  <a:lnTo>
                    <a:pt x="4112" y="2004"/>
                  </a:lnTo>
                  <a:lnTo>
                    <a:pt x="4108" y="2004"/>
                  </a:lnTo>
                  <a:lnTo>
                    <a:pt x="4105" y="2003"/>
                  </a:lnTo>
                  <a:lnTo>
                    <a:pt x="4102" y="2003"/>
                  </a:lnTo>
                  <a:lnTo>
                    <a:pt x="4099" y="2001"/>
                  </a:lnTo>
                  <a:lnTo>
                    <a:pt x="4098" y="1998"/>
                  </a:lnTo>
                  <a:lnTo>
                    <a:pt x="4097" y="1985"/>
                  </a:lnTo>
                  <a:lnTo>
                    <a:pt x="4097" y="1959"/>
                  </a:lnTo>
                  <a:lnTo>
                    <a:pt x="4097" y="1950"/>
                  </a:lnTo>
                  <a:lnTo>
                    <a:pt x="4099" y="1940"/>
                  </a:lnTo>
                  <a:lnTo>
                    <a:pt x="4102" y="1930"/>
                  </a:lnTo>
                  <a:lnTo>
                    <a:pt x="4105" y="1921"/>
                  </a:lnTo>
                  <a:lnTo>
                    <a:pt x="4112" y="1900"/>
                  </a:lnTo>
                  <a:lnTo>
                    <a:pt x="4123" y="1878"/>
                  </a:lnTo>
                  <a:lnTo>
                    <a:pt x="4149" y="1832"/>
                  </a:lnTo>
                  <a:lnTo>
                    <a:pt x="4177" y="1789"/>
                  </a:lnTo>
                  <a:lnTo>
                    <a:pt x="4189" y="1768"/>
                  </a:lnTo>
                  <a:lnTo>
                    <a:pt x="4198" y="1749"/>
                  </a:lnTo>
                  <a:lnTo>
                    <a:pt x="4207" y="1731"/>
                  </a:lnTo>
                  <a:lnTo>
                    <a:pt x="4212" y="1716"/>
                  </a:lnTo>
                  <a:lnTo>
                    <a:pt x="4213" y="1709"/>
                  </a:lnTo>
                  <a:lnTo>
                    <a:pt x="4213" y="1704"/>
                  </a:lnTo>
                  <a:lnTo>
                    <a:pt x="4212" y="1699"/>
                  </a:lnTo>
                  <a:lnTo>
                    <a:pt x="4209" y="1694"/>
                  </a:lnTo>
                  <a:lnTo>
                    <a:pt x="4206" y="1691"/>
                  </a:lnTo>
                  <a:lnTo>
                    <a:pt x="4202" y="1689"/>
                  </a:lnTo>
                  <a:lnTo>
                    <a:pt x="4195" y="1687"/>
                  </a:lnTo>
                  <a:lnTo>
                    <a:pt x="4188" y="1687"/>
                  </a:lnTo>
                  <a:lnTo>
                    <a:pt x="4170" y="1685"/>
                  </a:lnTo>
                  <a:lnTo>
                    <a:pt x="4154" y="1682"/>
                  </a:lnTo>
                  <a:lnTo>
                    <a:pt x="4138" y="1678"/>
                  </a:lnTo>
                  <a:lnTo>
                    <a:pt x="4121" y="1672"/>
                  </a:lnTo>
                  <a:lnTo>
                    <a:pt x="4105" y="1666"/>
                  </a:lnTo>
                  <a:lnTo>
                    <a:pt x="4091" y="1657"/>
                  </a:lnTo>
                  <a:lnTo>
                    <a:pt x="4077" y="1650"/>
                  </a:lnTo>
                  <a:lnTo>
                    <a:pt x="4062" y="1641"/>
                  </a:lnTo>
                  <a:lnTo>
                    <a:pt x="4040" y="1625"/>
                  </a:lnTo>
                  <a:lnTo>
                    <a:pt x="4022" y="1610"/>
                  </a:lnTo>
                  <a:lnTo>
                    <a:pt x="4010" y="1600"/>
                  </a:lnTo>
                  <a:lnTo>
                    <a:pt x="4006" y="1595"/>
                  </a:lnTo>
                  <a:lnTo>
                    <a:pt x="3825" y="1777"/>
                  </a:lnTo>
                  <a:lnTo>
                    <a:pt x="3813" y="1777"/>
                  </a:lnTo>
                  <a:lnTo>
                    <a:pt x="3783" y="1776"/>
                  </a:lnTo>
                  <a:lnTo>
                    <a:pt x="3762" y="1775"/>
                  </a:lnTo>
                  <a:lnTo>
                    <a:pt x="3739" y="1773"/>
                  </a:lnTo>
                  <a:lnTo>
                    <a:pt x="3714" y="1769"/>
                  </a:lnTo>
                  <a:lnTo>
                    <a:pt x="3689" y="1766"/>
                  </a:lnTo>
                  <a:lnTo>
                    <a:pt x="3663" y="1761"/>
                  </a:lnTo>
                  <a:lnTo>
                    <a:pt x="3639" y="1755"/>
                  </a:lnTo>
                  <a:lnTo>
                    <a:pt x="3627" y="1752"/>
                  </a:lnTo>
                  <a:lnTo>
                    <a:pt x="3616" y="1748"/>
                  </a:lnTo>
                  <a:lnTo>
                    <a:pt x="3605" y="1743"/>
                  </a:lnTo>
                  <a:lnTo>
                    <a:pt x="3596" y="1739"/>
                  </a:lnTo>
                  <a:lnTo>
                    <a:pt x="3586" y="1733"/>
                  </a:lnTo>
                  <a:lnTo>
                    <a:pt x="3578" y="1728"/>
                  </a:lnTo>
                  <a:lnTo>
                    <a:pt x="3571" y="1722"/>
                  </a:lnTo>
                  <a:lnTo>
                    <a:pt x="3564" y="1716"/>
                  </a:lnTo>
                  <a:lnTo>
                    <a:pt x="3560" y="1709"/>
                  </a:lnTo>
                  <a:lnTo>
                    <a:pt x="3555" y="1703"/>
                  </a:lnTo>
                  <a:lnTo>
                    <a:pt x="3553" y="1694"/>
                  </a:lnTo>
                  <a:lnTo>
                    <a:pt x="3553" y="1687"/>
                  </a:lnTo>
                  <a:lnTo>
                    <a:pt x="3552" y="1678"/>
                  </a:lnTo>
                  <a:lnTo>
                    <a:pt x="3550" y="1668"/>
                  </a:lnTo>
                  <a:lnTo>
                    <a:pt x="3545" y="1658"/>
                  </a:lnTo>
                  <a:lnTo>
                    <a:pt x="3541" y="1648"/>
                  </a:lnTo>
                  <a:lnTo>
                    <a:pt x="3535" y="1639"/>
                  </a:lnTo>
                  <a:lnTo>
                    <a:pt x="3528" y="1628"/>
                  </a:lnTo>
                  <a:lnTo>
                    <a:pt x="3519" y="1618"/>
                  </a:lnTo>
                  <a:lnTo>
                    <a:pt x="3511" y="1607"/>
                  </a:lnTo>
                  <a:lnTo>
                    <a:pt x="3490" y="1585"/>
                  </a:lnTo>
                  <a:lnTo>
                    <a:pt x="3467" y="1566"/>
                  </a:lnTo>
                  <a:lnTo>
                    <a:pt x="3442" y="1546"/>
                  </a:lnTo>
                  <a:lnTo>
                    <a:pt x="3417" y="1528"/>
                  </a:lnTo>
                  <a:lnTo>
                    <a:pt x="3391" y="1511"/>
                  </a:lnTo>
                  <a:lnTo>
                    <a:pt x="3367" y="1498"/>
                  </a:lnTo>
                  <a:lnTo>
                    <a:pt x="3355" y="1493"/>
                  </a:lnTo>
                  <a:lnTo>
                    <a:pt x="3344" y="1489"/>
                  </a:lnTo>
                  <a:lnTo>
                    <a:pt x="3333" y="1485"/>
                  </a:lnTo>
                  <a:lnTo>
                    <a:pt x="3323" y="1482"/>
                  </a:lnTo>
                  <a:lnTo>
                    <a:pt x="3314" y="1481"/>
                  </a:lnTo>
                  <a:lnTo>
                    <a:pt x="3306" y="1480"/>
                  </a:lnTo>
                  <a:lnTo>
                    <a:pt x="3298" y="1481"/>
                  </a:lnTo>
                  <a:lnTo>
                    <a:pt x="3292" y="1483"/>
                  </a:lnTo>
                  <a:lnTo>
                    <a:pt x="3288" y="1486"/>
                  </a:lnTo>
                  <a:lnTo>
                    <a:pt x="3283" y="1491"/>
                  </a:lnTo>
                  <a:lnTo>
                    <a:pt x="3281" y="1497"/>
                  </a:lnTo>
                  <a:lnTo>
                    <a:pt x="3281" y="1505"/>
                  </a:lnTo>
                  <a:lnTo>
                    <a:pt x="3280" y="1522"/>
                  </a:lnTo>
                  <a:lnTo>
                    <a:pt x="3277" y="1539"/>
                  </a:lnTo>
                  <a:lnTo>
                    <a:pt x="3272" y="1555"/>
                  </a:lnTo>
                  <a:lnTo>
                    <a:pt x="3267" y="1571"/>
                  </a:lnTo>
                  <a:lnTo>
                    <a:pt x="3259" y="1588"/>
                  </a:lnTo>
                  <a:lnTo>
                    <a:pt x="3252" y="1603"/>
                  </a:lnTo>
                  <a:lnTo>
                    <a:pt x="3244" y="1617"/>
                  </a:lnTo>
                  <a:lnTo>
                    <a:pt x="3235" y="1630"/>
                  </a:lnTo>
                  <a:lnTo>
                    <a:pt x="3219" y="1653"/>
                  </a:lnTo>
                  <a:lnTo>
                    <a:pt x="3204" y="1671"/>
                  </a:lnTo>
                  <a:lnTo>
                    <a:pt x="3194" y="1682"/>
                  </a:lnTo>
                  <a:lnTo>
                    <a:pt x="3190" y="1687"/>
                  </a:lnTo>
                  <a:lnTo>
                    <a:pt x="3186" y="1690"/>
                  </a:lnTo>
                  <a:lnTo>
                    <a:pt x="3174" y="1701"/>
                  </a:lnTo>
                  <a:lnTo>
                    <a:pt x="3157" y="1715"/>
                  </a:lnTo>
                  <a:lnTo>
                    <a:pt x="3133" y="1732"/>
                  </a:lnTo>
                  <a:lnTo>
                    <a:pt x="3120" y="1740"/>
                  </a:lnTo>
                  <a:lnTo>
                    <a:pt x="3106" y="1749"/>
                  </a:lnTo>
                  <a:lnTo>
                    <a:pt x="3091" y="1756"/>
                  </a:lnTo>
                  <a:lnTo>
                    <a:pt x="3075" y="1763"/>
                  </a:lnTo>
                  <a:lnTo>
                    <a:pt x="3059" y="1769"/>
                  </a:lnTo>
                  <a:lnTo>
                    <a:pt x="3043" y="1774"/>
                  </a:lnTo>
                  <a:lnTo>
                    <a:pt x="3025" y="1776"/>
                  </a:lnTo>
                  <a:lnTo>
                    <a:pt x="3009" y="1777"/>
                  </a:lnTo>
                  <a:lnTo>
                    <a:pt x="2993" y="1778"/>
                  </a:lnTo>
                  <a:lnTo>
                    <a:pt x="2979" y="1781"/>
                  </a:lnTo>
                  <a:lnTo>
                    <a:pt x="2967" y="1786"/>
                  </a:lnTo>
                  <a:lnTo>
                    <a:pt x="2956" y="1791"/>
                  </a:lnTo>
                  <a:lnTo>
                    <a:pt x="2947" y="1799"/>
                  </a:lnTo>
                  <a:lnTo>
                    <a:pt x="2940" y="1806"/>
                  </a:lnTo>
                  <a:lnTo>
                    <a:pt x="2934" y="1814"/>
                  </a:lnTo>
                  <a:lnTo>
                    <a:pt x="2930" y="1823"/>
                  </a:lnTo>
                  <a:lnTo>
                    <a:pt x="2925" y="1831"/>
                  </a:lnTo>
                  <a:lnTo>
                    <a:pt x="2923" y="1839"/>
                  </a:lnTo>
                  <a:lnTo>
                    <a:pt x="2921" y="1847"/>
                  </a:lnTo>
                  <a:lnTo>
                    <a:pt x="2920" y="1854"/>
                  </a:lnTo>
                  <a:lnTo>
                    <a:pt x="2918" y="1864"/>
                  </a:lnTo>
                  <a:lnTo>
                    <a:pt x="2918" y="1868"/>
                  </a:lnTo>
                  <a:lnTo>
                    <a:pt x="2922" y="1872"/>
                  </a:lnTo>
                  <a:lnTo>
                    <a:pt x="2932" y="1884"/>
                  </a:lnTo>
                  <a:lnTo>
                    <a:pt x="2947" y="1901"/>
                  </a:lnTo>
                  <a:lnTo>
                    <a:pt x="2963" y="1925"/>
                  </a:lnTo>
                  <a:lnTo>
                    <a:pt x="2972" y="1938"/>
                  </a:lnTo>
                  <a:lnTo>
                    <a:pt x="2980" y="1952"/>
                  </a:lnTo>
                  <a:lnTo>
                    <a:pt x="2987" y="1967"/>
                  </a:lnTo>
                  <a:lnTo>
                    <a:pt x="2995" y="1983"/>
                  </a:lnTo>
                  <a:lnTo>
                    <a:pt x="3000" y="1999"/>
                  </a:lnTo>
                  <a:lnTo>
                    <a:pt x="3005" y="2015"/>
                  </a:lnTo>
                  <a:lnTo>
                    <a:pt x="3008" y="2033"/>
                  </a:lnTo>
                  <a:lnTo>
                    <a:pt x="3009" y="2049"/>
                  </a:lnTo>
                  <a:lnTo>
                    <a:pt x="3008" y="2058"/>
                  </a:lnTo>
                  <a:lnTo>
                    <a:pt x="3008" y="2064"/>
                  </a:lnTo>
                  <a:lnTo>
                    <a:pt x="3007" y="2071"/>
                  </a:lnTo>
                  <a:lnTo>
                    <a:pt x="3005" y="2075"/>
                  </a:lnTo>
                  <a:lnTo>
                    <a:pt x="3002" y="2079"/>
                  </a:lnTo>
                  <a:lnTo>
                    <a:pt x="3000" y="2084"/>
                  </a:lnTo>
                  <a:lnTo>
                    <a:pt x="2997" y="2086"/>
                  </a:lnTo>
                  <a:lnTo>
                    <a:pt x="2995" y="2089"/>
                  </a:lnTo>
                  <a:lnTo>
                    <a:pt x="2987" y="2093"/>
                  </a:lnTo>
                  <a:lnTo>
                    <a:pt x="2980" y="2094"/>
                  </a:lnTo>
                  <a:lnTo>
                    <a:pt x="2972" y="2095"/>
                  </a:lnTo>
                  <a:lnTo>
                    <a:pt x="2963" y="2095"/>
                  </a:lnTo>
                  <a:lnTo>
                    <a:pt x="2955" y="2095"/>
                  </a:lnTo>
                  <a:lnTo>
                    <a:pt x="2947" y="2096"/>
                  </a:lnTo>
                  <a:lnTo>
                    <a:pt x="2939" y="2097"/>
                  </a:lnTo>
                  <a:lnTo>
                    <a:pt x="2932" y="2100"/>
                  </a:lnTo>
                  <a:lnTo>
                    <a:pt x="2928" y="2102"/>
                  </a:lnTo>
                  <a:lnTo>
                    <a:pt x="2926" y="2106"/>
                  </a:lnTo>
                  <a:lnTo>
                    <a:pt x="2924" y="2109"/>
                  </a:lnTo>
                  <a:lnTo>
                    <a:pt x="2922" y="2113"/>
                  </a:lnTo>
                  <a:lnTo>
                    <a:pt x="2920" y="2119"/>
                  </a:lnTo>
                  <a:lnTo>
                    <a:pt x="2919" y="2125"/>
                  </a:lnTo>
                  <a:lnTo>
                    <a:pt x="2919" y="2132"/>
                  </a:lnTo>
                  <a:lnTo>
                    <a:pt x="2918" y="2140"/>
                  </a:lnTo>
                  <a:lnTo>
                    <a:pt x="2916" y="2157"/>
                  </a:lnTo>
                  <a:lnTo>
                    <a:pt x="2913" y="2175"/>
                  </a:lnTo>
                  <a:lnTo>
                    <a:pt x="2908" y="2193"/>
                  </a:lnTo>
                  <a:lnTo>
                    <a:pt x="2901" y="2210"/>
                  </a:lnTo>
                  <a:lnTo>
                    <a:pt x="2894" y="2227"/>
                  </a:lnTo>
                  <a:lnTo>
                    <a:pt x="2885" y="2245"/>
                  </a:lnTo>
                  <a:lnTo>
                    <a:pt x="2876" y="2261"/>
                  </a:lnTo>
                  <a:lnTo>
                    <a:pt x="2866" y="2278"/>
                  </a:lnTo>
                  <a:lnTo>
                    <a:pt x="2847" y="2305"/>
                  </a:lnTo>
                  <a:lnTo>
                    <a:pt x="2830" y="2326"/>
                  </a:lnTo>
                  <a:lnTo>
                    <a:pt x="2819" y="2342"/>
                  </a:lnTo>
                  <a:lnTo>
                    <a:pt x="2814" y="234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1285"/>
            <p:cNvSpPr>
              <a:spLocks noChangeAspect="1"/>
            </p:cNvSpPr>
            <p:nvPr/>
          </p:nvSpPr>
          <p:spPr bwMode="auto">
            <a:xfrm>
              <a:off x="4157" y="2334"/>
              <a:ext cx="628" cy="556"/>
            </a:xfrm>
            <a:custGeom>
              <a:avLst/>
              <a:gdLst>
                <a:gd name="T0" fmla="*/ 0 w 4735"/>
                <a:gd name="T1" fmla="*/ 0 h 3945"/>
                <a:gd name="T2" fmla="*/ 0 w 4735"/>
                <a:gd name="T3" fmla="*/ 0 h 3945"/>
                <a:gd name="T4" fmla="*/ 0 w 4735"/>
                <a:gd name="T5" fmla="*/ 0 h 3945"/>
                <a:gd name="T6" fmla="*/ 0 w 4735"/>
                <a:gd name="T7" fmla="*/ 0 h 3945"/>
                <a:gd name="T8" fmla="*/ 0 w 4735"/>
                <a:gd name="T9" fmla="*/ 0 h 3945"/>
                <a:gd name="T10" fmla="*/ 0 w 4735"/>
                <a:gd name="T11" fmla="*/ 0 h 3945"/>
                <a:gd name="T12" fmla="*/ 0 w 4735"/>
                <a:gd name="T13" fmla="*/ 0 h 3945"/>
                <a:gd name="T14" fmla="*/ 0 w 4735"/>
                <a:gd name="T15" fmla="*/ 0 h 3945"/>
                <a:gd name="T16" fmla="*/ 0 w 4735"/>
                <a:gd name="T17" fmla="*/ 0 h 3945"/>
                <a:gd name="T18" fmla="*/ 0 w 4735"/>
                <a:gd name="T19" fmla="*/ 0 h 3945"/>
                <a:gd name="T20" fmla="*/ 0 w 4735"/>
                <a:gd name="T21" fmla="*/ 0 h 3945"/>
                <a:gd name="T22" fmla="*/ 0 w 4735"/>
                <a:gd name="T23" fmla="*/ 0 h 3945"/>
                <a:gd name="T24" fmla="*/ 0 w 4735"/>
                <a:gd name="T25" fmla="*/ 0 h 3945"/>
                <a:gd name="T26" fmla="*/ 0 w 4735"/>
                <a:gd name="T27" fmla="*/ 0 h 3945"/>
                <a:gd name="T28" fmla="*/ 0 w 4735"/>
                <a:gd name="T29" fmla="*/ 0 h 3945"/>
                <a:gd name="T30" fmla="*/ 0 w 4735"/>
                <a:gd name="T31" fmla="*/ 0 h 3945"/>
                <a:gd name="T32" fmla="*/ 0 w 4735"/>
                <a:gd name="T33" fmla="*/ 0 h 3945"/>
                <a:gd name="T34" fmla="*/ 0 w 4735"/>
                <a:gd name="T35" fmla="*/ 0 h 3945"/>
                <a:gd name="T36" fmla="*/ 0 w 4735"/>
                <a:gd name="T37" fmla="*/ 0 h 3945"/>
                <a:gd name="T38" fmla="*/ 0 w 4735"/>
                <a:gd name="T39" fmla="*/ 0 h 3945"/>
                <a:gd name="T40" fmla="*/ 0 w 4735"/>
                <a:gd name="T41" fmla="*/ 0 h 3945"/>
                <a:gd name="T42" fmla="*/ 0 w 4735"/>
                <a:gd name="T43" fmla="*/ 0 h 3945"/>
                <a:gd name="T44" fmla="*/ 0 w 4735"/>
                <a:gd name="T45" fmla="*/ 0 h 3945"/>
                <a:gd name="T46" fmla="*/ 0 w 4735"/>
                <a:gd name="T47" fmla="*/ 0 h 3945"/>
                <a:gd name="T48" fmla="*/ 0 w 4735"/>
                <a:gd name="T49" fmla="*/ 0 h 3945"/>
                <a:gd name="T50" fmla="*/ 0 w 4735"/>
                <a:gd name="T51" fmla="*/ 0 h 3945"/>
                <a:gd name="T52" fmla="*/ 0 w 4735"/>
                <a:gd name="T53" fmla="*/ 0 h 3945"/>
                <a:gd name="T54" fmla="*/ 0 w 4735"/>
                <a:gd name="T55" fmla="*/ 0 h 3945"/>
                <a:gd name="T56" fmla="*/ 0 w 4735"/>
                <a:gd name="T57" fmla="*/ 0 h 3945"/>
                <a:gd name="T58" fmla="*/ 0 w 4735"/>
                <a:gd name="T59" fmla="*/ 0 h 3945"/>
                <a:gd name="T60" fmla="*/ 0 w 4735"/>
                <a:gd name="T61" fmla="*/ 0 h 3945"/>
                <a:gd name="T62" fmla="*/ 0 w 4735"/>
                <a:gd name="T63" fmla="*/ 0 h 3945"/>
                <a:gd name="T64" fmla="*/ 0 w 4735"/>
                <a:gd name="T65" fmla="*/ 0 h 3945"/>
                <a:gd name="T66" fmla="*/ 0 w 4735"/>
                <a:gd name="T67" fmla="*/ 0 h 3945"/>
                <a:gd name="T68" fmla="*/ 0 w 4735"/>
                <a:gd name="T69" fmla="*/ 0 h 3945"/>
                <a:gd name="T70" fmla="*/ 0 w 4735"/>
                <a:gd name="T71" fmla="*/ 0 h 3945"/>
                <a:gd name="T72" fmla="*/ 0 w 4735"/>
                <a:gd name="T73" fmla="*/ 0 h 3945"/>
                <a:gd name="T74" fmla="*/ 0 w 4735"/>
                <a:gd name="T75" fmla="*/ 0 h 3945"/>
                <a:gd name="T76" fmla="*/ 0 w 4735"/>
                <a:gd name="T77" fmla="*/ 0 h 3945"/>
                <a:gd name="T78" fmla="*/ 0 w 4735"/>
                <a:gd name="T79" fmla="*/ 0 h 3945"/>
                <a:gd name="T80" fmla="*/ 0 w 4735"/>
                <a:gd name="T81" fmla="*/ 0 h 3945"/>
                <a:gd name="T82" fmla="*/ 0 w 4735"/>
                <a:gd name="T83" fmla="*/ 0 h 3945"/>
                <a:gd name="T84" fmla="*/ 0 w 4735"/>
                <a:gd name="T85" fmla="*/ 0 h 3945"/>
                <a:gd name="T86" fmla="*/ 0 w 4735"/>
                <a:gd name="T87" fmla="*/ 0 h 3945"/>
                <a:gd name="T88" fmla="*/ 0 w 4735"/>
                <a:gd name="T89" fmla="*/ 0 h 3945"/>
                <a:gd name="T90" fmla="*/ 0 w 4735"/>
                <a:gd name="T91" fmla="*/ 0 h 3945"/>
                <a:gd name="T92" fmla="*/ 0 w 4735"/>
                <a:gd name="T93" fmla="*/ 0 h 3945"/>
                <a:gd name="T94" fmla="*/ 0 w 4735"/>
                <a:gd name="T95" fmla="*/ 0 h 3945"/>
                <a:gd name="T96" fmla="*/ 0 w 4735"/>
                <a:gd name="T97" fmla="*/ 0 h 3945"/>
                <a:gd name="T98" fmla="*/ 0 w 4735"/>
                <a:gd name="T99" fmla="*/ 0 h 3945"/>
                <a:gd name="T100" fmla="*/ 0 w 4735"/>
                <a:gd name="T101" fmla="*/ 0 h 3945"/>
                <a:gd name="T102" fmla="*/ 0 w 4735"/>
                <a:gd name="T103" fmla="*/ 0 h 3945"/>
                <a:gd name="T104" fmla="*/ 0 w 4735"/>
                <a:gd name="T105" fmla="*/ 0 h 3945"/>
                <a:gd name="T106" fmla="*/ 0 w 4735"/>
                <a:gd name="T107" fmla="*/ 0 h 3945"/>
                <a:gd name="T108" fmla="*/ 0 w 4735"/>
                <a:gd name="T109" fmla="*/ 0 h 3945"/>
                <a:gd name="T110" fmla="*/ 0 w 4735"/>
                <a:gd name="T111" fmla="*/ 0 h 3945"/>
                <a:gd name="T112" fmla="*/ 0 w 4735"/>
                <a:gd name="T113" fmla="*/ 0 h 3945"/>
                <a:gd name="T114" fmla="*/ 0 w 4735"/>
                <a:gd name="T115" fmla="*/ 0 h 3945"/>
                <a:gd name="T116" fmla="*/ 0 w 4735"/>
                <a:gd name="T117" fmla="*/ 0 h 3945"/>
                <a:gd name="T118" fmla="*/ 0 w 4735"/>
                <a:gd name="T119" fmla="*/ 0 h 3945"/>
                <a:gd name="T120" fmla="*/ 0 w 4735"/>
                <a:gd name="T121" fmla="*/ 0 h 394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5"/>
                <a:gd name="T184" fmla="*/ 0 h 3945"/>
                <a:gd name="T185" fmla="*/ 4735 w 4735"/>
                <a:gd name="T186" fmla="*/ 3945 h 394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5" h="3945">
                  <a:moveTo>
                    <a:pt x="2814" y="2346"/>
                  </a:moveTo>
                  <a:lnTo>
                    <a:pt x="2805" y="2345"/>
                  </a:lnTo>
                  <a:lnTo>
                    <a:pt x="2783" y="2342"/>
                  </a:lnTo>
                  <a:lnTo>
                    <a:pt x="2749" y="2338"/>
                  </a:lnTo>
                  <a:lnTo>
                    <a:pt x="2709" y="2336"/>
                  </a:lnTo>
                  <a:lnTo>
                    <a:pt x="2687" y="2335"/>
                  </a:lnTo>
                  <a:lnTo>
                    <a:pt x="2666" y="2336"/>
                  </a:lnTo>
                  <a:lnTo>
                    <a:pt x="2644" y="2337"/>
                  </a:lnTo>
                  <a:lnTo>
                    <a:pt x="2625" y="2340"/>
                  </a:lnTo>
                  <a:lnTo>
                    <a:pt x="2606" y="2343"/>
                  </a:lnTo>
                  <a:lnTo>
                    <a:pt x="2590" y="2348"/>
                  </a:lnTo>
                  <a:lnTo>
                    <a:pt x="2582" y="2352"/>
                  </a:lnTo>
                  <a:lnTo>
                    <a:pt x="2576" y="2355"/>
                  </a:lnTo>
                  <a:lnTo>
                    <a:pt x="2569" y="2358"/>
                  </a:lnTo>
                  <a:lnTo>
                    <a:pt x="2565" y="2363"/>
                  </a:lnTo>
                  <a:lnTo>
                    <a:pt x="2545" y="2381"/>
                  </a:lnTo>
                  <a:lnTo>
                    <a:pt x="2526" y="2396"/>
                  </a:lnTo>
                  <a:lnTo>
                    <a:pt x="2505" y="2411"/>
                  </a:lnTo>
                  <a:lnTo>
                    <a:pt x="2483" y="2426"/>
                  </a:lnTo>
                  <a:lnTo>
                    <a:pt x="2462" y="2440"/>
                  </a:lnTo>
                  <a:lnTo>
                    <a:pt x="2439" y="2454"/>
                  </a:lnTo>
                  <a:lnTo>
                    <a:pt x="2415" y="2470"/>
                  </a:lnTo>
                  <a:lnTo>
                    <a:pt x="2390" y="2488"/>
                  </a:lnTo>
                  <a:lnTo>
                    <a:pt x="2379" y="2497"/>
                  </a:lnTo>
                  <a:lnTo>
                    <a:pt x="2369" y="2507"/>
                  </a:lnTo>
                  <a:lnTo>
                    <a:pt x="2363" y="2517"/>
                  </a:lnTo>
                  <a:lnTo>
                    <a:pt x="2357" y="2527"/>
                  </a:lnTo>
                  <a:lnTo>
                    <a:pt x="2354" y="2535"/>
                  </a:lnTo>
                  <a:lnTo>
                    <a:pt x="2351" y="2545"/>
                  </a:lnTo>
                  <a:lnTo>
                    <a:pt x="2349" y="2555"/>
                  </a:lnTo>
                  <a:lnTo>
                    <a:pt x="2348" y="2564"/>
                  </a:lnTo>
                  <a:lnTo>
                    <a:pt x="2347" y="2581"/>
                  </a:lnTo>
                  <a:lnTo>
                    <a:pt x="2345" y="2596"/>
                  </a:lnTo>
                  <a:lnTo>
                    <a:pt x="2344" y="2604"/>
                  </a:lnTo>
                  <a:lnTo>
                    <a:pt x="2341" y="2611"/>
                  </a:lnTo>
                  <a:lnTo>
                    <a:pt x="2338" y="2616"/>
                  </a:lnTo>
                  <a:lnTo>
                    <a:pt x="2332" y="2621"/>
                  </a:lnTo>
                  <a:lnTo>
                    <a:pt x="2316" y="2631"/>
                  </a:lnTo>
                  <a:lnTo>
                    <a:pt x="2293" y="2643"/>
                  </a:lnTo>
                  <a:lnTo>
                    <a:pt x="2266" y="2656"/>
                  </a:lnTo>
                  <a:lnTo>
                    <a:pt x="2235" y="2670"/>
                  </a:lnTo>
                  <a:lnTo>
                    <a:pt x="2203" y="2683"/>
                  </a:lnTo>
                  <a:lnTo>
                    <a:pt x="2169" y="2695"/>
                  </a:lnTo>
                  <a:lnTo>
                    <a:pt x="2136" y="2705"/>
                  </a:lnTo>
                  <a:lnTo>
                    <a:pt x="2107" y="2713"/>
                  </a:lnTo>
                  <a:lnTo>
                    <a:pt x="2081" y="2718"/>
                  </a:lnTo>
                  <a:lnTo>
                    <a:pt x="2059" y="2724"/>
                  </a:lnTo>
                  <a:lnTo>
                    <a:pt x="2038" y="2730"/>
                  </a:lnTo>
                  <a:lnTo>
                    <a:pt x="2019" y="2739"/>
                  </a:lnTo>
                  <a:lnTo>
                    <a:pt x="1996" y="2751"/>
                  </a:lnTo>
                  <a:lnTo>
                    <a:pt x="1970" y="2767"/>
                  </a:lnTo>
                  <a:lnTo>
                    <a:pt x="1938" y="2791"/>
                  </a:lnTo>
                  <a:lnTo>
                    <a:pt x="1899" y="2821"/>
                  </a:lnTo>
                  <a:lnTo>
                    <a:pt x="1860" y="2853"/>
                  </a:lnTo>
                  <a:lnTo>
                    <a:pt x="1828" y="2880"/>
                  </a:lnTo>
                  <a:lnTo>
                    <a:pt x="1805" y="2903"/>
                  </a:lnTo>
                  <a:lnTo>
                    <a:pt x="1788" y="2922"/>
                  </a:lnTo>
                  <a:lnTo>
                    <a:pt x="1769" y="2946"/>
                  </a:lnTo>
                  <a:lnTo>
                    <a:pt x="1765" y="2954"/>
                  </a:lnTo>
                  <a:lnTo>
                    <a:pt x="1761" y="2936"/>
                  </a:lnTo>
                  <a:lnTo>
                    <a:pt x="1749" y="2892"/>
                  </a:lnTo>
                  <a:lnTo>
                    <a:pt x="1740" y="2868"/>
                  </a:lnTo>
                  <a:lnTo>
                    <a:pt x="1730" y="2846"/>
                  </a:lnTo>
                  <a:lnTo>
                    <a:pt x="1725" y="2835"/>
                  </a:lnTo>
                  <a:lnTo>
                    <a:pt x="1719" y="2826"/>
                  </a:lnTo>
                  <a:lnTo>
                    <a:pt x="1713" y="2818"/>
                  </a:lnTo>
                  <a:lnTo>
                    <a:pt x="1707" y="2813"/>
                  </a:lnTo>
                  <a:lnTo>
                    <a:pt x="1700" y="2807"/>
                  </a:lnTo>
                  <a:lnTo>
                    <a:pt x="1691" y="2803"/>
                  </a:lnTo>
                  <a:lnTo>
                    <a:pt x="1681" y="2799"/>
                  </a:lnTo>
                  <a:lnTo>
                    <a:pt x="1670" y="2796"/>
                  </a:lnTo>
                  <a:lnTo>
                    <a:pt x="1660" y="2792"/>
                  </a:lnTo>
                  <a:lnTo>
                    <a:pt x="1646" y="2790"/>
                  </a:lnTo>
                  <a:lnTo>
                    <a:pt x="1634" y="2788"/>
                  </a:lnTo>
                  <a:lnTo>
                    <a:pt x="1621" y="2788"/>
                  </a:lnTo>
                  <a:lnTo>
                    <a:pt x="1609" y="2788"/>
                  </a:lnTo>
                  <a:lnTo>
                    <a:pt x="1597" y="2790"/>
                  </a:lnTo>
                  <a:lnTo>
                    <a:pt x="1587" y="2793"/>
                  </a:lnTo>
                  <a:lnTo>
                    <a:pt x="1576" y="2799"/>
                  </a:lnTo>
                  <a:lnTo>
                    <a:pt x="1571" y="2802"/>
                  </a:lnTo>
                  <a:lnTo>
                    <a:pt x="1567" y="2805"/>
                  </a:lnTo>
                  <a:lnTo>
                    <a:pt x="1563" y="2810"/>
                  </a:lnTo>
                  <a:lnTo>
                    <a:pt x="1559" y="2814"/>
                  </a:lnTo>
                  <a:lnTo>
                    <a:pt x="1556" y="2819"/>
                  </a:lnTo>
                  <a:lnTo>
                    <a:pt x="1553" y="2825"/>
                  </a:lnTo>
                  <a:lnTo>
                    <a:pt x="1551" y="2830"/>
                  </a:lnTo>
                  <a:lnTo>
                    <a:pt x="1548" y="2838"/>
                  </a:lnTo>
                  <a:lnTo>
                    <a:pt x="1546" y="2852"/>
                  </a:lnTo>
                  <a:lnTo>
                    <a:pt x="1544" y="2867"/>
                  </a:lnTo>
                  <a:lnTo>
                    <a:pt x="1542" y="2884"/>
                  </a:lnTo>
                  <a:lnTo>
                    <a:pt x="1541" y="2900"/>
                  </a:lnTo>
                  <a:lnTo>
                    <a:pt x="1539" y="2933"/>
                  </a:lnTo>
                  <a:lnTo>
                    <a:pt x="1537" y="2964"/>
                  </a:lnTo>
                  <a:lnTo>
                    <a:pt x="1534" y="2979"/>
                  </a:lnTo>
                  <a:lnTo>
                    <a:pt x="1532" y="2995"/>
                  </a:lnTo>
                  <a:lnTo>
                    <a:pt x="1529" y="3008"/>
                  </a:lnTo>
                  <a:lnTo>
                    <a:pt x="1526" y="3020"/>
                  </a:lnTo>
                  <a:lnTo>
                    <a:pt x="1520" y="3032"/>
                  </a:lnTo>
                  <a:lnTo>
                    <a:pt x="1515" y="3040"/>
                  </a:lnTo>
                  <a:lnTo>
                    <a:pt x="1511" y="3045"/>
                  </a:lnTo>
                  <a:lnTo>
                    <a:pt x="1507" y="3048"/>
                  </a:lnTo>
                  <a:lnTo>
                    <a:pt x="1504" y="3051"/>
                  </a:lnTo>
                  <a:lnTo>
                    <a:pt x="1500" y="3055"/>
                  </a:lnTo>
                  <a:lnTo>
                    <a:pt x="1489" y="3059"/>
                  </a:lnTo>
                  <a:lnTo>
                    <a:pt x="1476" y="3062"/>
                  </a:lnTo>
                  <a:lnTo>
                    <a:pt x="1460" y="3065"/>
                  </a:lnTo>
                  <a:lnTo>
                    <a:pt x="1443" y="3068"/>
                  </a:lnTo>
                  <a:lnTo>
                    <a:pt x="1404" y="3070"/>
                  </a:lnTo>
                  <a:lnTo>
                    <a:pt x="1360" y="3072"/>
                  </a:lnTo>
                  <a:lnTo>
                    <a:pt x="1316" y="3072"/>
                  </a:lnTo>
                  <a:lnTo>
                    <a:pt x="1271" y="3072"/>
                  </a:lnTo>
                  <a:lnTo>
                    <a:pt x="1229" y="3071"/>
                  </a:lnTo>
                  <a:lnTo>
                    <a:pt x="1190" y="3071"/>
                  </a:lnTo>
                  <a:lnTo>
                    <a:pt x="1130" y="3066"/>
                  </a:lnTo>
                  <a:lnTo>
                    <a:pt x="1085" y="3063"/>
                  </a:lnTo>
                  <a:lnTo>
                    <a:pt x="1076" y="3064"/>
                  </a:lnTo>
                  <a:lnTo>
                    <a:pt x="1067" y="3066"/>
                  </a:lnTo>
                  <a:lnTo>
                    <a:pt x="1061" y="3070"/>
                  </a:lnTo>
                  <a:lnTo>
                    <a:pt x="1056" y="3074"/>
                  </a:lnTo>
                  <a:lnTo>
                    <a:pt x="1050" y="3081"/>
                  </a:lnTo>
                  <a:lnTo>
                    <a:pt x="1046" y="3089"/>
                  </a:lnTo>
                  <a:lnTo>
                    <a:pt x="1044" y="3099"/>
                  </a:lnTo>
                  <a:lnTo>
                    <a:pt x="1041" y="3112"/>
                  </a:lnTo>
                  <a:lnTo>
                    <a:pt x="1037" y="3139"/>
                  </a:lnTo>
                  <a:lnTo>
                    <a:pt x="1033" y="3163"/>
                  </a:lnTo>
                  <a:lnTo>
                    <a:pt x="1027" y="3185"/>
                  </a:lnTo>
                  <a:lnTo>
                    <a:pt x="1022" y="3203"/>
                  </a:lnTo>
                  <a:lnTo>
                    <a:pt x="1012" y="3229"/>
                  </a:lnTo>
                  <a:lnTo>
                    <a:pt x="1008" y="3237"/>
                  </a:lnTo>
                  <a:lnTo>
                    <a:pt x="1001" y="3237"/>
                  </a:lnTo>
                  <a:lnTo>
                    <a:pt x="984" y="3237"/>
                  </a:lnTo>
                  <a:lnTo>
                    <a:pt x="956" y="3238"/>
                  </a:lnTo>
                  <a:lnTo>
                    <a:pt x="925" y="3242"/>
                  </a:lnTo>
                  <a:lnTo>
                    <a:pt x="908" y="3244"/>
                  </a:lnTo>
                  <a:lnTo>
                    <a:pt x="889" y="3248"/>
                  </a:lnTo>
                  <a:lnTo>
                    <a:pt x="870" y="3253"/>
                  </a:lnTo>
                  <a:lnTo>
                    <a:pt x="853" y="3258"/>
                  </a:lnTo>
                  <a:lnTo>
                    <a:pt x="836" y="3266"/>
                  </a:lnTo>
                  <a:lnTo>
                    <a:pt x="819" y="3274"/>
                  </a:lnTo>
                  <a:lnTo>
                    <a:pt x="812" y="3279"/>
                  </a:lnTo>
                  <a:lnTo>
                    <a:pt x="805" y="3284"/>
                  </a:lnTo>
                  <a:lnTo>
                    <a:pt x="798" y="3290"/>
                  </a:lnTo>
                  <a:lnTo>
                    <a:pt x="791" y="3295"/>
                  </a:lnTo>
                  <a:lnTo>
                    <a:pt x="770" y="3318"/>
                  </a:lnTo>
                  <a:lnTo>
                    <a:pt x="755" y="3336"/>
                  </a:lnTo>
                  <a:lnTo>
                    <a:pt x="746" y="3352"/>
                  </a:lnTo>
                  <a:lnTo>
                    <a:pt x="741" y="3362"/>
                  </a:lnTo>
                  <a:lnTo>
                    <a:pt x="740" y="3370"/>
                  </a:lnTo>
                  <a:lnTo>
                    <a:pt x="740" y="3376"/>
                  </a:lnTo>
                  <a:lnTo>
                    <a:pt x="741" y="3378"/>
                  </a:lnTo>
                  <a:lnTo>
                    <a:pt x="741" y="3379"/>
                  </a:lnTo>
                  <a:lnTo>
                    <a:pt x="791" y="3413"/>
                  </a:lnTo>
                  <a:lnTo>
                    <a:pt x="792" y="3418"/>
                  </a:lnTo>
                  <a:lnTo>
                    <a:pt x="794" y="3434"/>
                  </a:lnTo>
                  <a:lnTo>
                    <a:pt x="798" y="3458"/>
                  </a:lnTo>
                  <a:lnTo>
                    <a:pt x="801" y="3487"/>
                  </a:lnTo>
                  <a:lnTo>
                    <a:pt x="802" y="3517"/>
                  </a:lnTo>
                  <a:lnTo>
                    <a:pt x="802" y="3545"/>
                  </a:lnTo>
                  <a:lnTo>
                    <a:pt x="801" y="3558"/>
                  </a:lnTo>
                  <a:lnTo>
                    <a:pt x="799" y="3570"/>
                  </a:lnTo>
                  <a:lnTo>
                    <a:pt x="795" y="3579"/>
                  </a:lnTo>
                  <a:lnTo>
                    <a:pt x="791" y="3587"/>
                  </a:lnTo>
                  <a:lnTo>
                    <a:pt x="780" y="3600"/>
                  </a:lnTo>
                  <a:lnTo>
                    <a:pt x="766" y="3613"/>
                  </a:lnTo>
                  <a:lnTo>
                    <a:pt x="751" y="3626"/>
                  </a:lnTo>
                  <a:lnTo>
                    <a:pt x="734" y="3640"/>
                  </a:lnTo>
                  <a:lnTo>
                    <a:pt x="718" y="3655"/>
                  </a:lnTo>
                  <a:lnTo>
                    <a:pt x="704" y="3673"/>
                  </a:lnTo>
                  <a:lnTo>
                    <a:pt x="697" y="3681"/>
                  </a:lnTo>
                  <a:lnTo>
                    <a:pt x="691" y="3691"/>
                  </a:lnTo>
                  <a:lnTo>
                    <a:pt x="687" y="3701"/>
                  </a:lnTo>
                  <a:lnTo>
                    <a:pt x="683" y="3712"/>
                  </a:lnTo>
                  <a:lnTo>
                    <a:pt x="680" y="3722"/>
                  </a:lnTo>
                  <a:lnTo>
                    <a:pt x="677" y="3730"/>
                  </a:lnTo>
                  <a:lnTo>
                    <a:pt x="674" y="3737"/>
                  </a:lnTo>
                  <a:lnTo>
                    <a:pt x="669" y="3743"/>
                  </a:lnTo>
                  <a:lnTo>
                    <a:pt x="663" y="3752"/>
                  </a:lnTo>
                  <a:lnTo>
                    <a:pt x="657" y="3761"/>
                  </a:lnTo>
                  <a:lnTo>
                    <a:pt x="654" y="3765"/>
                  </a:lnTo>
                  <a:lnTo>
                    <a:pt x="652" y="3771"/>
                  </a:lnTo>
                  <a:lnTo>
                    <a:pt x="651" y="3776"/>
                  </a:lnTo>
                  <a:lnTo>
                    <a:pt x="650" y="3784"/>
                  </a:lnTo>
                  <a:lnTo>
                    <a:pt x="648" y="3791"/>
                  </a:lnTo>
                  <a:lnTo>
                    <a:pt x="648" y="3802"/>
                  </a:lnTo>
                  <a:lnTo>
                    <a:pt x="648" y="3814"/>
                  </a:lnTo>
                  <a:lnTo>
                    <a:pt x="650" y="3828"/>
                  </a:lnTo>
                  <a:lnTo>
                    <a:pt x="655" y="3882"/>
                  </a:lnTo>
                  <a:lnTo>
                    <a:pt x="657" y="3917"/>
                  </a:lnTo>
                  <a:lnTo>
                    <a:pt x="658" y="3938"/>
                  </a:lnTo>
                  <a:lnTo>
                    <a:pt x="658" y="3945"/>
                  </a:lnTo>
                  <a:lnTo>
                    <a:pt x="483" y="3845"/>
                  </a:lnTo>
                  <a:lnTo>
                    <a:pt x="305" y="3771"/>
                  </a:lnTo>
                  <a:lnTo>
                    <a:pt x="297" y="3747"/>
                  </a:lnTo>
                  <a:lnTo>
                    <a:pt x="290" y="3723"/>
                  </a:lnTo>
                  <a:lnTo>
                    <a:pt x="285" y="3700"/>
                  </a:lnTo>
                  <a:lnTo>
                    <a:pt x="280" y="3677"/>
                  </a:lnTo>
                  <a:lnTo>
                    <a:pt x="276" y="3655"/>
                  </a:lnTo>
                  <a:lnTo>
                    <a:pt x="273" y="3635"/>
                  </a:lnTo>
                  <a:lnTo>
                    <a:pt x="271" y="3614"/>
                  </a:lnTo>
                  <a:lnTo>
                    <a:pt x="271" y="3594"/>
                  </a:lnTo>
                  <a:lnTo>
                    <a:pt x="270" y="3555"/>
                  </a:lnTo>
                  <a:lnTo>
                    <a:pt x="269" y="3515"/>
                  </a:lnTo>
                  <a:lnTo>
                    <a:pt x="265" y="3473"/>
                  </a:lnTo>
                  <a:lnTo>
                    <a:pt x="262" y="3432"/>
                  </a:lnTo>
                  <a:lnTo>
                    <a:pt x="258" y="3392"/>
                  </a:lnTo>
                  <a:lnTo>
                    <a:pt x="252" y="3351"/>
                  </a:lnTo>
                  <a:lnTo>
                    <a:pt x="247" y="3311"/>
                  </a:lnTo>
                  <a:lnTo>
                    <a:pt x="240" y="3273"/>
                  </a:lnTo>
                  <a:lnTo>
                    <a:pt x="234" y="3236"/>
                  </a:lnTo>
                  <a:lnTo>
                    <a:pt x="227" y="3201"/>
                  </a:lnTo>
                  <a:lnTo>
                    <a:pt x="221" y="3169"/>
                  </a:lnTo>
                  <a:lnTo>
                    <a:pt x="213" y="3139"/>
                  </a:lnTo>
                  <a:lnTo>
                    <a:pt x="207" y="3112"/>
                  </a:lnTo>
                  <a:lnTo>
                    <a:pt x="200" y="3089"/>
                  </a:lnTo>
                  <a:lnTo>
                    <a:pt x="194" y="3069"/>
                  </a:lnTo>
                  <a:lnTo>
                    <a:pt x="187" y="3053"/>
                  </a:lnTo>
                  <a:lnTo>
                    <a:pt x="185" y="3045"/>
                  </a:lnTo>
                  <a:lnTo>
                    <a:pt x="182" y="3035"/>
                  </a:lnTo>
                  <a:lnTo>
                    <a:pt x="179" y="3023"/>
                  </a:lnTo>
                  <a:lnTo>
                    <a:pt x="177" y="3009"/>
                  </a:lnTo>
                  <a:lnTo>
                    <a:pt x="174" y="2976"/>
                  </a:lnTo>
                  <a:lnTo>
                    <a:pt x="171" y="2938"/>
                  </a:lnTo>
                  <a:lnTo>
                    <a:pt x="169" y="2896"/>
                  </a:lnTo>
                  <a:lnTo>
                    <a:pt x="167" y="2850"/>
                  </a:lnTo>
                  <a:lnTo>
                    <a:pt x="166" y="2803"/>
                  </a:lnTo>
                  <a:lnTo>
                    <a:pt x="165" y="2755"/>
                  </a:lnTo>
                  <a:lnTo>
                    <a:pt x="165" y="2664"/>
                  </a:lnTo>
                  <a:lnTo>
                    <a:pt x="165" y="2587"/>
                  </a:lnTo>
                  <a:lnTo>
                    <a:pt x="166" y="2532"/>
                  </a:lnTo>
                  <a:lnTo>
                    <a:pt x="166" y="2511"/>
                  </a:lnTo>
                  <a:lnTo>
                    <a:pt x="164" y="2505"/>
                  </a:lnTo>
                  <a:lnTo>
                    <a:pt x="157" y="2488"/>
                  </a:lnTo>
                  <a:lnTo>
                    <a:pt x="146" y="2459"/>
                  </a:lnTo>
                  <a:lnTo>
                    <a:pt x="134" y="2423"/>
                  </a:lnTo>
                  <a:lnTo>
                    <a:pt x="121" y="2382"/>
                  </a:lnTo>
                  <a:lnTo>
                    <a:pt x="110" y="2336"/>
                  </a:lnTo>
                  <a:lnTo>
                    <a:pt x="104" y="2312"/>
                  </a:lnTo>
                  <a:lnTo>
                    <a:pt x="100" y="2288"/>
                  </a:lnTo>
                  <a:lnTo>
                    <a:pt x="96" y="2264"/>
                  </a:lnTo>
                  <a:lnTo>
                    <a:pt x="93" y="2242"/>
                  </a:lnTo>
                  <a:lnTo>
                    <a:pt x="90" y="2189"/>
                  </a:lnTo>
                  <a:lnTo>
                    <a:pt x="88" y="2132"/>
                  </a:lnTo>
                  <a:lnTo>
                    <a:pt x="86" y="2071"/>
                  </a:lnTo>
                  <a:lnTo>
                    <a:pt x="85" y="2012"/>
                  </a:lnTo>
                  <a:lnTo>
                    <a:pt x="84" y="1959"/>
                  </a:lnTo>
                  <a:lnTo>
                    <a:pt x="84" y="1916"/>
                  </a:lnTo>
                  <a:lnTo>
                    <a:pt x="84" y="1887"/>
                  </a:lnTo>
                  <a:lnTo>
                    <a:pt x="84" y="1877"/>
                  </a:lnTo>
                  <a:lnTo>
                    <a:pt x="79" y="1875"/>
                  </a:lnTo>
                  <a:lnTo>
                    <a:pt x="71" y="1869"/>
                  </a:lnTo>
                  <a:lnTo>
                    <a:pt x="64" y="1865"/>
                  </a:lnTo>
                  <a:lnTo>
                    <a:pt x="56" y="1860"/>
                  </a:lnTo>
                  <a:lnTo>
                    <a:pt x="49" y="1853"/>
                  </a:lnTo>
                  <a:lnTo>
                    <a:pt x="41" y="1844"/>
                  </a:lnTo>
                  <a:lnTo>
                    <a:pt x="34" y="1833"/>
                  </a:lnTo>
                  <a:lnTo>
                    <a:pt x="26" y="1823"/>
                  </a:lnTo>
                  <a:lnTo>
                    <a:pt x="19" y="1808"/>
                  </a:lnTo>
                  <a:lnTo>
                    <a:pt x="13" y="1793"/>
                  </a:lnTo>
                  <a:lnTo>
                    <a:pt x="7" y="1776"/>
                  </a:lnTo>
                  <a:lnTo>
                    <a:pt x="3" y="1756"/>
                  </a:lnTo>
                  <a:lnTo>
                    <a:pt x="1" y="1734"/>
                  </a:lnTo>
                  <a:lnTo>
                    <a:pt x="0" y="1711"/>
                  </a:lnTo>
                  <a:lnTo>
                    <a:pt x="1" y="1682"/>
                  </a:lnTo>
                  <a:lnTo>
                    <a:pt x="3" y="1650"/>
                  </a:lnTo>
                  <a:lnTo>
                    <a:pt x="6" y="1614"/>
                  </a:lnTo>
                  <a:lnTo>
                    <a:pt x="11" y="1574"/>
                  </a:lnTo>
                  <a:lnTo>
                    <a:pt x="23" y="1493"/>
                  </a:lnTo>
                  <a:lnTo>
                    <a:pt x="37" y="1409"/>
                  </a:lnTo>
                  <a:lnTo>
                    <a:pt x="50" y="1333"/>
                  </a:lnTo>
                  <a:lnTo>
                    <a:pt x="62" y="1270"/>
                  </a:lnTo>
                  <a:lnTo>
                    <a:pt x="70" y="1226"/>
                  </a:lnTo>
                  <a:lnTo>
                    <a:pt x="73" y="1210"/>
                  </a:lnTo>
                  <a:lnTo>
                    <a:pt x="73" y="1204"/>
                  </a:lnTo>
                  <a:lnTo>
                    <a:pt x="73" y="1187"/>
                  </a:lnTo>
                  <a:lnTo>
                    <a:pt x="74" y="1162"/>
                  </a:lnTo>
                  <a:lnTo>
                    <a:pt x="76" y="1129"/>
                  </a:lnTo>
                  <a:lnTo>
                    <a:pt x="79" y="1093"/>
                  </a:lnTo>
                  <a:lnTo>
                    <a:pt x="84" y="1056"/>
                  </a:lnTo>
                  <a:lnTo>
                    <a:pt x="87" y="1038"/>
                  </a:lnTo>
                  <a:lnTo>
                    <a:pt x="91" y="1019"/>
                  </a:lnTo>
                  <a:lnTo>
                    <a:pt x="95" y="1002"/>
                  </a:lnTo>
                  <a:lnTo>
                    <a:pt x="100" y="986"/>
                  </a:lnTo>
                  <a:lnTo>
                    <a:pt x="127" y="994"/>
                  </a:lnTo>
                  <a:lnTo>
                    <a:pt x="152" y="1002"/>
                  </a:lnTo>
                  <a:lnTo>
                    <a:pt x="164" y="1004"/>
                  </a:lnTo>
                  <a:lnTo>
                    <a:pt x="175" y="1006"/>
                  </a:lnTo>
                  <a:lnTo>
                    <a:pt x="184" y="1006"/>
                  </a:lnTo>
                  <a:lnTo>
                    <a:pt x="191" y="1005"/>
                  </a:lnTo>
                  <a:lnTo>
                    <a:pt x="208" y="1003"/>
                  </a:lnTo>
                  <a:lnTo>
                    <a:pt x="223" y="1000"/>
                  </a:lnTo>
                  <a:lnTo>
                    <a:pt x="239" y="999"/>
                  </a:lnTo>
                  <a:lnTo>
                    <a:pt x="257" y="1000"/>
                  </a:lnTo>
                  <a:lnTo>
                    <a:pt x="265" y="1001"/>
                  </a:lnTo>
                  <a:lnTo>
                    <a:pt x="274" y="1002"/>
                  </a:lnTo>
                  <a:lnTo>
                    <a:pt x="283" y="1005"/>
                  </a:lnTo>
                  <a:lnTo>
                    <a:pt x="293" y="1009"/>
                  </a:lnTo>
                  <a:lnTo>
                    <a:pt x="302" y="1012"/>
                  </a:lnTo>
                  <a:lnTo>
                    <a:pt x="312" y="1017"/>
                  </a:lnTo>
                  <a:lnTo>
                    <a:pt x="323" y="1024"/>
                  </a:lnTo>
                  <a:lnTo>
                    <a:pt x="333" y="1030"/>
                  </a:lnTo>
                  <a:lnTo>
                    <a:pt x="345" y="1038"/>
                  </a:lnTo>
                  <a:lnTo>
                    <a:pt x="358" y="1043"/>
                  </a:lnTo>
                  <a:lnTo>
                    <a:pt x="373" y="1047"/>
                  </a:lnTo>
                  <a:lnTo>
                    <a:pt x="388" y="1049"/>
                  </a:lnTo>
                  <a:lnTo>
                    <a:pt x="404" y="1050"/>
                  </a:lnTo>
                  <a:lnTo>
                    <a:pt x="420" y="1050"/>
                  </a:lnTo>
                  <a:lnTo>
                    <a:pt x="437" y="1048"/>
                  </a:lnTo>
                  <a:lnTo>
                    <a:pt x="453" y="1046"/>
                  </a:lnTo>
                  <a:lnTo>
                    <a:pt x="469" y="1042"/>
                  </a:lnTo>
                  <a:lnTo>
                    <a:pt x="484" y="1037"/>
                  </a:lnTo>
                  <a:lnTo>
                    <a:pt x="497" y="1033"/>
                  </a:lnTo>
                  <a:lnTo>
                    <a:pt x="510" y="1026"/>
                  </a:lnTo>
                  <a:lnTo>
                    <a:pt x="521" y="1019"/>
                  </a:lnTo>
                  <a:lnTo>
                    <a:pt x="530" y="1013"/>
                  </a:lnTo>
                  <a:lnTo>
                    <a:pt x="537" y="1005"/>
                  </a:lnTo>
                  <a:lnTo>
                    <a:pt x="542" y="998"/>
                  </a:lnTo>
                  <a:lnTo>
                    <a:pt x="548" y="977"/>
                  </a:lnTo>
                  <a:lnTo>
                    <a:pt x="558" y="950"/>
                  </a:lnTo>
                  <a:lnTo>
                    <a:pt x="567" y="918"/>
                  </a:lnTo>
                  <a:lnTo>
                    <a:pt x="577" y="887"/>
                  </a:lnTo>
                  <a:lnTo>
                    <a:pt x="585" y="855"/>
                  </a:lnTo>
                  <a:lnTo>
                    <a:pt x="593" y="830"/>
                  </a:lnTo>
                  <a:lnTo>
                    <a:pt x="598" y="813"/>
                  </a:lnTo>
                  <a:lnTo>
                    <a:pt x="600" y="806"/>
                  </a:lnTo>
                  <a:lnTo>
                    <a:pt x="600" y="715"/>
                  </a:lnTo>
                  <a:lnTo>
                    <a:pt x="604" y="715"/>
                  </a:lnTo>
                  <a:lnTo>
                    <a:pt x="614" y="716"/>
                  </a:lnTo>
                  <a:lnTo>
                    <a:pt x="628" y="717"/>
                  </a:lnTo>
                  <a:lnTo>
                    <a:pt x="645" y="717"/>
                  </a:lnTo>
                  <a:lnTo>
                    <a:pt x="655" y="716"/>
                  </a:lnTo>
                  <a:lnTo>
                    <a:pt x="665" y="714"/>
                  </a:lnTo>
                  <a:lnTo>
                    <a:pt x="675" y="712"/>
                  </a:lnTo>
                  <a:lnTo>
                    <a:pt x="684" y="707"/>
                  </a:lnTo>
                  <a:lnTo>
                    <a:pt x="693" y="703"/>
                  </a:lnTo>
                  <a:lnTo>
                    <a:pt x="702" y="697"/>
                  </a:lnTo>
                  <a:lnTo>
                    <a:pt x="709" y="690"/>
                  </a:lnTo>
                  <a:lnTo>
                    <a:pt x="716" y="681"/>
                  </a:lnTo>
                  <a:lnTo>
                    <a:pt x="722" y="672"/>
                  </a:lnTo>
                  <a:lnTo>
                    <a:pt x="728" y="667"/>
                  </a:lnTo>
                  <a:lnTo>
                    <a:pt x="733" y="661"/>
                  </a:lnTo>
                  <a:lnTo>
                    <a:pt x="739" y="658"/>
                  </a:lnTo>
                  <a:lnTo>
                    <a:pt x="749" y="654"/>
                  </a:lnTo>
                  <a:lnTo>
                    <a:pt x="757" y="652"/>
                  </a:lnTo>
                  <a:lnTo>
                    <a:pt x="765" y="651"/>
                  </a:lnTo>
                  <a:lnTo>
                    <a:pt x="774" y="646"/>
                  </a:lnTo>
                  <a:lnTo>
                    <a:pt x="778" y="643"/>
                  </a:lnTo>
                  <a:lnTo>
                    <a:pt x="782" y="638"/>
                  </a:lnTo>
                  <a:lnTo>
                    <a:pt x="787" y="631"/>
                  </a:lnTo>
                  <a:lnTo>
                    <a:pt x="791" y="623"/>
                  </a:lnTo>
                  <a:lnTo>
                    <a:pt x="799" y="605"/>
                  </a:lnTo>
                  <a:lnTo>
                    <a:pt x="804" y="586"/>
                  </a:lnTo>
                  <a:lnTo>
                    <a:pt x="806" y="579"/>
                  </a:lnTo>
                  <a:lnTo>
                    <a:pt x="808" y="570"/>
                  </a:lnTo>
                  <a:lnTo>
                    <a:pt x="812" y="561"/>
                  </a:lnTo>
                  <a:lnTo>
                    <a:pt x="816" y="553"/>
                  </a:lnTo>
                  <a:lnTo>
                    <a:pt x="822" y="545"/>
                  </a:lnTo>
                  <a:lnTo>
                    <a:pt x="828" y="537"/>
                  </a:lnTo>
                  <a:lnTo>
                    <a:pt x="837" y="529"/>
                  </a:lnTo>
                  <a:lnTo>
                    <a:pt x="848" y="521"/>
                  </a:lnTo>
                  <a:lnTo>
                    <a:pt x="861" y="513"/>
                  </a:lnTo>
                  <a:lnTo>
                    <a:pt x="876" y="506"/>
                  </a:lnTo>
                  <a:lnTo>
                    <a:pt x="894" y="497"/>
                  </a:lnTo>
                  <a:lnTo>
                    <a:pt x="916" y="490"/>
                  </a:lnTo>
                  <a:lnTo>
                    <a:pt x="956" y="478"/>
                  </a:lnTo>
                  <a:lnTo>
                    <a:pt x="985" y="470"/>
                  </a:lnTo>
                  <a:lnTo>
                    <a:pt x="1003" y="467"/>
                  </a:lnTo>
                  <a:lnTo>
                    <a:pt x="1015" y="464"/>
                  </a:lnTo>
                  <a:lnTo>
                    <a:pt x="1019" y="463"/>
                  </a:lnTo>
                  <a:lnTo>
                    <a:pt x="1022" y="462"/>
                  </a:lnTo>
                  <a:lnTo>
                    <a:pt x="1024" y="461"/>
                  </a:lnTo>
                  <a:lnTo>
                    <a:pt x="1025" y="459"/>
                  </a:lnTo>
                  <a:lnTo>
                    <a:pt x="1028" y="453"/>
                  </a:lnTo>
                  <a:lnTo>
                    <a:pt x="1033" y="439"/>
                  </a:lnTo>
                  <a:lnTo>
                    <a:pt x="1039" y="423"/>
                  </a:lnTo>
                  <a:lnTo>
                    <a:pt x="1047" y="407"/>
                  </a:lnTo>
                  <a:lnTo>
                    <a:pt x="1052" y="389"/>
                  </a:lnTo>
                  <a:lnTo>
                    <a:pt x="1056" y="374"/>
                  </a:lnTo>
                  <a:lnTo>
                    <a:pt x="1056" y="367"/>
                  </a:lnTo>
                  <a:lnTo>
                    <a:pt x="1056" y="360"/>
                  </a:lnTo>
                  <a:lnTo>
                    <a:pt x="1053" y="355"/>
                  </a:lnTo>
                  <a:lnTo>
                    <a:pt x="1049" y="349"/>
                  </a:lnTo>
                  <a:lnTo>
                    <a:pt x="1044" y="346"/>
                  </a:lnTo>
                  <a:lnTo>
                    <a:pt x="1037" y="343"/>
                  </a:lnTo>
                  <a:lnTo>
                    <a:pt x="1027" y="340"/>
                  </a:lnTo>
                  <a:lnTo>
                    <a:pt x="1016" y="339"/>
                  </a:lnTo>
                  <a:lnTo>
                    <a:pt x="976" y="342"/>
                  </a:lnTo>
                  <a:lnTo>
                    <a:pt x="950" y="342"/>
                  </a:lnTo>
                  <a:lnTo>
                    <a:pt x="945" y="340"/>
                  </a:lnTo>
                  <a:lnTo>
                    <a:pt x="939" y="339"/>
                  </a:lnTo>
                  <a:lnTo>
                    <a:pt x="935" y="336"/>
                  </a:lnTo>
                  <a:lnTo>
                    <a:pt x="929" y="333"/>
                  </a:lnTo>
                  <a:lnTo>
                    <a:pt x="925" y="328"/>
                  </a:lnTo>
                  <a:lnTo>
                    <a:pt x="919" y="322"/>
                  </a:lnTo>
                  <a:lnTo>
                    <a:pt x="914" y="315"/>
                  </a:lnTo>
                  <a:lnTo>
                    <a:pt x="908" y="307"/>
                  </a:lnTo>
                  <a:lnTo>
                    <a:pt x="884" y="274"/>
                  </a:lnTo>
                  <a:lnTo>
                    <a:pt x="865" y="250"/>
                  </a:lnTo>
                  <a:lnTo>
                    <a:pt x="862" y="245"/>
                  </a:lnTo>
                  <a:lnTo>
                    <a:pt x="860" y="239"/>
                  </a:lnTo>
                  <a:lnTo>
                    <a:pt x="859" y="235"/>
                  </a:lnTo>
                  <a:lnTo>
                    <a:pt x="857" y="229"/>
                  </a:lnTo>
                  <a:lnTo>
                    <a:pt x="857" y="224"/>
                  </a:lnTo>
                  <a:lnTo>
                    <a:pt x="860" y="219"/>
                  </a:lnTo>
                  <a:lnTo>
                    <a:pt x="862" y="213"/>
                  </a:lnTo>
                  <a:lnTo>
                    <a:pt x="866" y="207"/>
                  </a:lnTo>
                  <a:lnTo>
                    <a:pt x="880" y="182"/>
                  </a:lnTo>
                  <a:lnTo>
                    <a:pt x="892" y="158"/>
                  </a:lnTo>
                  <a:lnTo>
                    <a:pt x="896" y="152"/>
                  </a:lnTo>
                  <a:lnTo>
                    <a:pt x="901" y="147"/>
                  </a:lnTo>
                  <a:lnTo>
                    <a:pt x="905" y="140"/>
                  </a:lnTo>
                  <a:lnTo>
                    <a:pt x="912" y="135"/>
                  </a:lnTo>
                  <a:lnTo>
                    <a:pt x="919" y="130"/>
                  </a:lnTo>
                  <a:lnTo>
                    <a:pt x="928" y="125"/>
                  </a:lnTo>
                  <a:lnTo>
                    <a:pt x="938" y="120"/>
                  </a:lnTo>
                  <a:lnTo>
                    <a:pt x="950" y="115"/>
                  </a:lnTo>
                  <a:lnTo>
                    <a:pt x="962" y="110"/>
                  </a:lnTo>
                  <a:lnTo>
                    <a:pt x="973" y="104"/>
                  </a:lnTo>
                  <a:lnTo>
                    <a:pt x="984" y="98"/>
                  </a:lnTo>
                  <a:lnTo>
                    <a:pt x="995" y="91"/>
                  </a:lnTo>
                  <a:lnTo>
                    <a:pt x="1013" y="78"/>
                  </a:lnTo>
                  <a:lnTo>
                    <a:pt x="1028" y="64"/>
                  </a:lnTo>
                  <a:lnTo>
                    <a:pt x="1050" y="41"/>
                  </a:lnTo>
                  <a:lnTo>
                    <a:pt x="1058" y="31"/>
                  </a:lnTo>
                  <a:lnTo>
                    <a:pt x="1112" y="0"/>
                  </a:lnTo>
                  <a:lnTo>
                    <a:pt x="1131" y="7"/>
                  </a:lnTo>
                  <a:lnTo>
                    <a:pt x="1153" y="16"/>
                  </a:lnTo>
                  <a:lnTo>
                    <a:pt x="1180" y="25"/>
                  </a:lnTo>
                  <a:lnTo>
                    <a:pt x="1208" y="35"/>
                  </a:lnTo>
                  <a:lnTo>
                    <a:pt x="1237" y="43"/>
                  </a:lnTo>
                  <a:lnTo>
                    <a:pt x="1267" y="51"/>
                  </a:lnTo>
                  <a:lnTo>
                    <a:pt x="1296" y="57"/>
                  </a:lnTo>
                  <a:lnTo>
                    <a:pt x="1322" y="61"/>
                  </a:lnTo>
                  <a:lnTo>
                    <a:pt x="1336" y="63"/>
                  </a:lnTo>
                  <a:lnTo>
                    <a:pt x="1349" y="66"/>
                  </a:lnTo>
                  <a:lnTo>
                    <a:pt x="1361" y="71"/>
                  </a:lnTo>
                  <a:lnTo>
                    <a:pt x="1371" y="75"/>
                  </a:lnTo>
                  <a:lnTo>
                    <a:pt x="1380" y="80"/>
                  </a:lnTo>
                  <a:lnTo>
                    <a:pt x="1387" y="86"/>
                  </a:lnTo>
                  <a:lnTo>
                    <a:pt x="1393" y="92"/>
                  </a:lnTo>
                  <a:lnTo>
                    <a:pt x="1398" y="98"/>
                  </a:lnTo>
                  <a:lnTo>
                    <a:pt x="1406" y="110"/>
                  </a:lnTo>
                  <a:lnTo>
                    <a:pt x="1410" y="120"/>
                  </a:lnTo>
                  <a:lnTo>
                    <a:pt x="1412" y="127"/>
                  </a:lnTo>
                  <a:lnTo>
                    <a:pt x="1412" y="129"/>
                  </a:lnTo>
                  <a:lnTo>
                    <a:pt x="1420" y="334"/>
                  </a:lnTo>
                  <a:lnTo>
                    <a:pt x="1431" y="337"/>
                  </a:lnTo>
                  <a:lnTo>
                    <a:pt x="1459" y="347"/>
                  </a:lnTo>
                  <a:lnTo>
                    <a:pt x="1500" y="359"/>
                  </a:lnTo>
                  <a:lnTo>
                    <a:pt x="1548" y="372"/>
                  </a:lnTo>
                  <a:lnTo>
                    <a:pt x="1562" y="375"/>
                  </a:lnTo>
                  <a:lnTo>
                    <a:pt x="1572" y="379"/>
                  </a:lnTo>
                  <a:lnTo>
                    <a:pt x="1583" y="383"/>
                  </a:lnTo>
                  <a:lnTo>
                    <a:pt x="1593" y="388"/>
                  </a:lnTo>
                  <a:lnTo>
                    <a:pt x="1602" y="394"/>
                  </a:lnTo>
                  <a:lnTo>
                    <a:pt x="1611" y="399"/>
                  </a:lnTo>
                  <a:lnTo>
                    <a:pt x="1617" y="405"/>
                  </a:lnTo>
                  <a:lnTo>
                    <a:pt x="1624" y="411"/>
                  </a:lnTo>
                  <a:lnTo>
                    <a:pt x="1629" y="418"/>
                  </a:lnTo>
                  <a:lnTo>
                    <a:pt x="1634" y="424"/>
                  </a:lnTo>
                  <a:lnTo>
                    <a:pt x="1638" y="431"/>
                  </a:lnTo>
                  <a:lnTo>
                    <a:pt x="1641" y="437"/>
                  </a:lnTo>
                  <a:lnTo>
                    <a:pt x="1644" y="444"/>
                  </a:lnTo>
                  <a:lnTo>
                    <a:pt x="1646" y="450"/>
                  </a:lnTo>
                  <a:lnTo>
                    <a:pt x="1646" y="457"/>
                  </a:lnTo>
                  <a:lnTo>
                    <a:pt x="1648" y="462"/>
                  </a:lnTo>
                  <a:lnTo>
                    <a:pt x="1648" y="474"/>
                  </a:lnTo>
                  <a:lnTo>
                    <a:pt x="1650" y="487"/>
                  </a:lnTo>
                  <a:lnTo>
                    <a:pt x="1651" y="494"/>
                  </a:lnTo>
                  <a:lnTo>
                    <a:pt x="1653" y="500"/>
                  </a:lnTo>
                  <a:lnTo>
                    <a:pt x="1655" y="506"/>
                  </a:lnTo>
                  <a:lnTo>
                    <a:pt x="1657" y="511"/>
                  </a:lnTo>
                  <a:lnTo>
                    <a:pt x="1662" y="518"/>
                  </a:lnTo>
                  <a:lnTo>
                    <a:pt x="1665" y="522"/>
                  </a:lnTo>
                  <a:lnTo>
                    <a:pt x="1670" y="527"/>
                  </a:lnTo>
                  <a:lnTo>
                    <a:pt x="1676" y="531"/>
                  </a:lnTo>
                  <a:lnTo>
                    <a:pt x="1682" y="534"/>
                  </a:lnTo>
                  <a:lnTo>
                    <a:pt x="1690" y="536"/>
                  </a:lnTo>
                  <a:lnTo>
                    <a:pt x="1699" y="537"/>
                  </a:lnTo>
                  <a:lnTo>
                    <a:pt x="1707" y="538"/>
                  </a:lnTo>
                  <a:lnTo>
                    <a:pt x="1719" y="537"/>
                  </a:lnTo>
                  <a:lnTo>
                    <a:pt x="1731" y="534"/>
                  </a:lnTo>
                  <a:lnTo>
                    <a:pt x="1745" y="530"/>
                  </a:lnTo>
                  <a:lnTo>
                    <a:pt x="1762" y="524"/>
                  </a:lnTo>
                  <a:lnTo>
                    <a:pt x="1796" y="509"/>
                  </a:lnTo>
                  <a:lnTo>
                    <a:pt x="1831" y="492"/>
                  </a:lnTo>
                  <a:lnTo>
                    <a:pt x="1865" y="474"/>
                  </a:lnTo>
                  <a:lnTo>
                    <a:pt x="1898" y="458"/>
                  </a:lnTo>
                  <a:lnTo>
                    <a:pt x="1912" y="451"/>
                  </a:lnTo>
                  <a:lnTo>
                    <a:pt x="1924" y="446"/>
                  </a:lnTo>
                  <a:lnTo>
                    <a:pt x="1935" y="443"/>
                  </a:lnTo>
                  <a:lnTo>
                    <a:pt x="1942" y="439"/>
                  </a:lnTo>
                  <a:lnTo>
                    <a:pt x="1950" y="438"/>
                  </a:lnTo>
                  <a:lnTo>
                    <a:pt x="1957" y="438"/>
                  </a:lnTo>
                  <a:lnTo>
                    <a:pt x="1964" y="439"/>
                  </a:lnTo>
                  <a:lnTo>
                    <a:pt x="1971" y="441"/>
                  </a:lnTo>
                  <a:lnTo>
                    <a:pt x="1977" y="443"/>
                  </a:lnTo>
                  <a:lnTo>
                    <a:pt x="1985" y="446"/>
                  </a:lnTo>
                  <a:lnTo>
                    <a:pt x="1991" y="450"/>
                  </a:lnTo>
                  <a:lnTo>
                    <a:pt x="1998" y="455"/>
                  </a:lnTo>
                  <a:lnTo>
                    <a:pt x="2003" y="461"/>
                  </a:lnTo>
                  <a:lnTo>
                    <a:pt x="2010" y="469"/>
                  </a:lnTo>
                  <a:lnTo>
                    <a:pt x="2015" y="478"/>
                  </a:lnTo>
                  <a:lnTo>
                    <a:pt x="2022" y="486"/>
                  </a:lnTo>
                  <a:lnTo>
                    <a:pt x="2027" y="497"/>
                  </a:lnTo>
                  <a:lnTo>
                    <a:pt x="2032" y="510"/>
                  </a:lnTo>
                  <a:lnTo>
                    <a:pt x="2037" y="523"/>
                  </a:lnTo>
                  <a:lnTo>
                    <a:pt x="2041" y="538"/>
                  </a:lnTo>
                  <a:lnTo>
                    <a:pt x="2046" y="554"/>
                  </a:lnTo>
                  <a:lnTo>
                    <a:pt x="2052" y="567"/>
                  </a:lnTo>
                  <a:lnTo>
                    <a:pt x="2060" y="580"/>
                  </a:lnTo>
                  <a:lnTo>
                    <a:pt x="2069" y="592"/>
                  </a:lnTo>
                  <a:lnTo>
                    <a:pt x="2078" y="602"/>
                  </a:lnTo>
                  <a:lnTo>
                    <a:pt x="2088" y="611"/>
                  </a:lnTo>
                  <a:lnTo>
                    <a:pt x="2100" y="620"/>
                  </a:lnTo>
                  <a:lnTo>
                    <a:pt x="2112" y="628"/>
                  </a:lnTo>
                  <a:lnTo>
                    <a:pt x="2125" y="634"/>
                  </a:lnTo>
                  <a:lnTo>
                    <a:pt x="2138" y="640"/>
                  </a:lnTo>
                  <a:lnTo>
                    <a:pt x="2151" y="645"/>
                  </a:lnTo>
                  <a:lnTo>
                    <a:pt x="2166" y="649"/>
                  </a:lnTo>
                  <a:lnTo>
                    <a:pt x="2180" y="653"/>
                  </a:lnTo>
                  <a:lnTo>
                    <a:pt x="2194" y="656"/>
                  </a:lnTo>
                  <a:lnTo>
                    <a:pt x="2209" y="658"/>
                  </a:lnTo>
                  <a:lnTo>
                    <a:pt x="2223" y="659"/>
                  </a:lnTo>
                  <a:lnTo>
                    <a:pt x="2230" y="660"/>
                  </a:lnTo>
                  <a:lnTo>
                    <a:pt x="2236" y="659"/>
                  </a:lnTo>
                  <a:lnTo>
                    <a:pt x="2243" y="659"/>
                  </a:lnTo>
                  <a:lnTo>
                    <a:pt x="2249" y="657"/>
                  </a:lnTo>
                  <a:lnTo>
                    <a:pt x="2255" y="656"/>
                  </a:lnTo>
                  <a:lnTo>
                    <a:pt x="2260" y="654"/>
                  </a:lnTo>
                  <a:lnTo>
                    <a:pt x="2266" y="651"/>
                  </a:lnTo>
                  <a:lnTo>
                    <a:pt x="2271" y="647"/>
                  </a:lnTo>
                  <a:lnTo>
                    <a:pt x="2280" y="639"/>
                  </a:lnTo>
                  <a:lnTo>
                    <a:pt x="2289" y="629"/>
                  </a:lnTo>
                  <a:lnTo>
                    <a:pt x="2296" y="618"/>
                  </a:lnTo>
                  <a:lnTo>
                    <a:pt x="2304" y="606"/>
                  </a:lnTo>
                  <a:lnTo>
                    <a:pt x="2310" y="592"/>
                  </a:lnTo>
                  <a:lnTo>
                    <a:pt x="2316" y="578"/>
                  </a:lnTo>
                  <a:lnTo>
                    <a:pt x="2321" y="561"/>
                  </a:lnTo>
                  <a:lnTo>
                    <a:pt x="2327" y="545"/>
                  </a:lnTo>
                  <a:lnTo>
                    <a:pt x="2335" y="512"/>
                  </a:lnTo>
                  <a:lnTo>
                    <a:pt x="2344" y="478"/>
                  </a:lnTo>
                  <a:lnTo>
                    <a:pt x="2346" y="469"/>
                  </a:lnTo>
                  <a:lnTo>
                    <a:pt x="2349" y="461"/>
                  </a:lnTo>
                  <a:lnTo>
                    <a:pt x="2354" y="454"/>
                  </a:lnTo>
                  <a:lnTo>
                    <a:pt x="2359" y="446"/>
                  </a:lnTo>
                  <a:lnTo>
                    <a:pt x="2365" y="438"/>
                  </a:lnTo>
                  <a:lnTo>
                    <a:pt x="2370" y="431"/>
                  </a:lnTo>
                  <a:lnTo>
                    <a:pt x="2377" y="424"/>
                  </a:lnTo>
                  <a:lnTo>
                    <a:pt x="2384" y="418"/>
                  </a:lnTo>
                  <a:lnTo>
                    <a:pt x="2400" y="405"/>
                  </a:lnTo>
                  <a:lnTo>
                    <a:pt x="2417" y="393"/>
                  </a:lnTo>
                  <a:lnTo>
                    <a:pt x="2435" y="382"/>
                  </a:lnTo>
                  <a:lnTo>
                    <a:pt x="2455" y="371"/>
                  </a:lnTo>
                  <a:lnTo>
                    <a:pt x="2494" y="351"/>
                  </a:lnTo>
                  <a:lnTo>
                    <a:pt x="2532" y="334"/>
                  </a:lnTo>
                  <a:lnTo>
                    <a:pt x="2567" y="319"/>
                  </a:lnTo>
                  <a:lnTo>
                    <a:pt x="2594" y="303"/>
                  </a:lnTo>
                  <a:lnTo>
                    <a:pt x="2605" y="297"/>
                  </a:lnTo>
                  <a:lnTo>
                    <a:pt x="2617" y="290"/>
                  </a:lnTo>
                  <a:lnTo>
                    <a:pt x="2628" y="285"/>
                  </a:lnTo>
                  <a:lnTo>
                    <a:pt x="2639" y="281"/>
                  </a:lnTo>
                  <a:lnTo>
                    <a:pt x="2662" y="273"/>
                  </a:lnTo>
                  <a:lnTo>
                    <a:pt x="2685" y="266"/>
                  </a:lnTo>
                  <a:lnTo>
                    <a:pt x="2708" y="262"/>
                  </a:lnTo>
                  <a:lnTo>
                    <a:pt x="2730" y="260"/>
                  </a:lnTo>
                  <a:lnTo>
                    <a:pt x="2753" y="259"/>
                  </a:lnTo>
                  <a:lnTo>
                    <a:pt x="2776" y="258"/>
                  </a:lnTo>
                  <a:lnTo>
                    <a:pt x="2782" y="259"/>
                  </a:lnTo>
                  <a:lnTo>
                    <a:pt x="2787" y="260"/>
                  </a:lnTo>
                  <a:lnTo>
                    <a:pt x="2791" y="262"/>
                  </a:lnTo>
                  <a:lnTo>
                    <a:pt x="2796" y="265"/>
                  </a:lnTo>
                  <a:lnTo>
                    <a:pt x="2800" y="269"/>
                  </a:lnTo>
                  <a:lnTo>
                    <a:pt x="2804" y="273"/>
                  </a:lnTo>
                  <a:lnTo>
                    <a:pt x="2809" y="278"/>
                  </a:lnTo>
                  <a:lnTo>
                    <a:pt x="2812" y="284"/>
                  </a:lnTo>
                  <a:lnTo>
                    <a:pt x="2819" y="298"/>
                  </a:lnTo>
                  <a:lnTo>
                    <a:pt x="2824" y="313"/>
                  </a:lnTo>
                  <a:lnTo>
                    <a:pt x="2828" y="331"/>
                  </a:lnTo>
                  <a:lnTo>
                    <a:pt x="2833" y="349"/>
                  </a:lnTo>
                  <a:lnTo>
                    <a:pt x="2836" y="369"/>
                  </a:lnTo>
                  <a:lnTo>
                    <a:pt x="2838" y="389"/>
                  </a:lnTo>
                  <a:lnTo>
                    <a:pt x="2840" y="410"/>
                  </a:lnTo>
                  <a:lnTo>
                    <a:pt x="2841" y="431"/>
                  </a:lnTo>
                  <a:lnTo>
                    <a:pt x="2844" y="471"/>
                  </a:lnTo>
                  <a:lnTo>
                    <a:pt x="2844" y="508"/>
                  </a:lnTo>
                  <a:lnTo>
                    <a:pt x="2845" y="517"/>
                  </a:lnTo>
                  <a:lnTo>
                    <a:pt x="2846" y="524"/>
                  </a:lnTo>
                  <a:lnTo>
                    <a:pt x="2847" y="531"/>
                  </a:lnTo>
                  <a:lnTo>
                    <a:pt x="2850" y="537"/>
                  </a:lnTo>
                  <a:lnTo>
                    <a:pt x="2853" y="543"/>
                  </a:lnTo>
                  <a:lnTo>
                    <a:pt x="2857" y="548"/>
                  </a:lnTo>
                  <a:lnTo>
                    <a:pt x="2862" y="554"/>
                  </a:lnTo>
                  <a:lnTo>
                    <a:pt x="2866" y="558"/>
                  </a:lnTo>
                  <a:lnTo>
                    <a:pt x="2872" y="562"/>
                  </a:lnTo>
                  <a:lnTo>
                    <a:pt x="2878" y="566"/>
                  </a:lnTo>
                  <a:lnTo>
                    <a:pt x="2885" y="569"/>
                  </a:lnTo>
                  <a:lnTo>
                    <a:pt x="2891" y="571"/>
                  </a:lnTo>
                  <a:lnTo>
                    <a:pt x="2907" y="575"/>
                  </a:lnTo>
                  <a:lnTo>
                    <a:pt x="2923" y="579"/>
                  </a:lnTo>
                  <a:lnTo>
                    <a:pt x="2940" y="581"/>
                  </a:lnTo>
                  <a:lnTo>
                    <a:pt x="2959" y="582"/>
                  </a:lnTo>
                  <a:lnTo>
                    <a:pt x="2979" y="582"/>
                  </a:lnTo>
                  <a:lnTo>
                    <a:pt x="2997" y="582"/>
                  </a:lnTo>
                  <a:lnTo>
                    <a:pt x="3035" y="579"/>
                  </a:lnTo>
                  <a:lnTo>
                    <a:pt x="3071" y="577"/>
                  </a:lnTo>
                  <a:lnTo>
                    <a:pt x="3088" y="574"/>
                  </a:lnTo>
                  <a:lnTo>
                    <a:pt x="3106" y="572"/>
                  </a:lnTo>
                  <a:lnTo>
                    <a:pt x="3123" y="569"/>
                  </a:lnTo>
                  <a:lnTo>
                    <a:pt x="3141" y="566"/>
                  </a:lnTo>
                  <a:lnTo>
                    <a:pt x="3177" y="556"/>
                  </a:lnTo>
                  <a:lnTo>
                    <a:pt x="3211" y="545"/>
                  </a:lnTo>
                  <a:lnTo>
                    <a:pt x="3228" y="538"/>
                  </a:lnTo>
                  <a:lnTo>
                    <a:pt x="3244" y="532"/>
                  </a:lnTo>
                  <a:lnTo>
                    <a:pt x="3260" y="525"/>
                  </a:lnTo>
                  <a:lnTo>
                    <a:pt x="3276" y="518"/>
                  </a:lnTo>
                  <a:lnTo>
                    <a:pt x="3290" y="510"/>
                  </a:lnTo>
                  <a:lnTo>
                    <a:pt x="3304" y="501"/>
                  </a:lnTo>
                  <a:lnTo>
                    <a:pt x="3317" y="494"/>
                  </a:lnTo>
                  <a:lnTo>
                    <a:pt x="3329" y="485"/>
                  </a:lnTo>
                  <a:lnTo>
                    <a:pt x="3340" y="478"/>
                  </a:lnTo>
                  <a:lnTo>
                    <a:pt x="3351" y="472"/>
                  </a:lnTo>
                  <a:lnTo>
                    <a:pt x="3363" y="467"/>
                  </a:lnTo>
                  <a:lnTo>
                    <a:pt x="3374" y="463"/>
                  </a:lnTo>
                  <a:lnTo>
                    <a:pt x="3384" y="462"/>
                  </a:lnTo>
                  <a:lnTo>
                    <a:pt x="3395" y="461"/>
                  </a:lnTo>
                  <a:lnTo>
                    <a:pt x="3405" y="461"/>
                  </a:lnTo>
                  <a:lnTo>
                    <a:pt x="3416" y="461"/>
                  </a:lnTo>
                  <a:lnTo>
                    <a:pt x="3434" y="464"/>
                  </a:lnTo>
                  <a:lnTo>
                    <a:pt x="3452" y="469"/>
                  </a:lnTo>
                  <a:lnTo>
                    <a:pt x="3467" y="474"/>
                  </a:lnTo>
                  <a:lnTo>
                    <a:pt x="3480" y="478"/>
                  </a:lnTo>
                  <a:lnTo>
                    <a:pt x="3486" y="481"/>
                  </a:lnTo>
                  <a:lnTo>
                    <a:pt x="3492" y="486"/>
                  </a:lnTo>
                  <a:lnTo>
                    <a:pt x="3500" y="493"/>
                  </a:lnTo>
                  <a:lnTo>
                    <a:pt x="3507" y="503"/>
                  </a:lnTo>
                  <a:lnTo>
                    <a:pt x="3524" y="525"/>
                  </a:lnTo>
                  <a:lnTo>
                    <a:pt x="3541" y="550"/>
                  </a:lnTo>
                  <a:lnTo>
                    <a:pt x="3560" y="577"/>
                  </a:lnTo>
                  <a:lnTo>
                    <a:pt x="3577" y="601"/>
                  </a:lnTo>
                  <a:lnTo>
                    <a:pt x="3586" y="610"/>
                  </a:lnTo>
                  <a:lnTo>
                    <a:pt x="3593" y="619"/>
                  </a:lnTo>
                  <a:lnTo>
                    <a:pt x="3601" y="626"/>
                  </a:lnTo>
                  <a:lnTo>
                    <a:pt x="3609" y="629"/>
                  </a:lnTo>
                  <a:lnTo>
                    <a:pt x="3616" y="631"/>
                  </a:lnTo>
                  <a:lnTo>
                    <a:pt x="3623" y="632"/>
                  </a:lnTo>
                  <a:lnTo>
                    <a:pt x="3630" y="631"/>
                  </a:lnTo>
                  <a:lnTo>
                    <a:pt x="3638" y="629"/>
                  </a:lnTo>
                  <a:lnTo>
                    <a:pt x="3647" y="626"/>
                  </a:lnTo>
                  <a:lnTo>
                    <a:pt x="3654" y="621"/>
                  </a:lnTo>
                  <a:lnTo>
                    <a:pt x="3662" y="615"/>
                  </a:lnTo>
                  <a:lnTo>
                    <a:pt x="3671" y="607"/>
                  </a:lnTo>
                  <a:lnTo>
                    <a:pt x="3678" y="598"/>
                  </a:lnTo>
                  <a:lnTo>
                    <a:pt x="3687" y="589"/>
                  </a:lnTo>
                  <a:lnTo>
                    <a:pt x="3695" y="577"/>
                  </a:lnTo>
                  <a:lnTo>
                    <a:pt x="3703" y="565"/>
                  </a:lnTo>
                  <a:lnTo>
                    <a:pt x="3712" y="550"/>
                  </a:lnTo>
                  <a:lnTo>
                    <a:pt x="3721" y="535"/>
                  </a:lnTo>
                  <a:lnTo>
                    <a:pt x="3729" y="518"/>
                  </a:lnTo>
                  <a:lnTo>
                    <a:pt x="3737" y="500"/>
                  </a:lnTo>
                  <a:lnTo>
                    <a:pt x="3746" y="483"/>
                  </a:lnTo>
                  <a:lnTo>
                    <a:pt x="3754" y="469"/>
                  </a:lnTo>
                  <a:lnTo>
                    <a:pt x="3764" y="456"/>
                  </a:lnTo>
                  <a:lnTo>
                    <a:pt x="3773" y="446"/>
                  </a:lnTo>
                  <a:lnTo>
                    <a:pt x="3783" y="437"/>
                  </a:lnTo>
                  <a:lnTo>
                    <a:pt x="3793" y="430"/>
                  </a:lnTo>
                  <a:lnTo>
                    <a:pt x="3802" y="424"/>
                  </a:lnTo>
                  <a:lnTo>
                    <a:pt x="3813" y="420"/>
                  </a:lnTo>
                  <a:lnTo>
                    <a:pt x="3824" y="417"/>
                  </a:lnTo>
                  <a:lnTo>
                    <a:pt x="3835" y="413"/>
                  </a:lnTo>
                  <a:lnTo>
                    <a:pt x="3847" y="412"/>
                  </a:lnTo>
                  <a:lnTo>
                    <a:pt x="3859" y="410"/>
                  </a:lnTo>
                  <a:lnTo>
                    <a:pt x="3884" y="407"/>
                  </a:lnTo>
                  <a:lnTo>
                    <a:pt x="3911" y="402"/>
                  </a:lnTo>
                  <a:lnTo>
                    <a:pt x="3936" y="398"/>
                  </a:lnTo>
                  <a:lnTo>
                    <a:pt x="3956" y="396"/>
                  </a:lnTo>
                  <a:lnTo>
                    <a:pt x="3963" y="396"/>
                  </a:lnTo>
                  <a:lnTo>
                    <a:pt x="3971" y="397"/>
                  </a:lnTo>
                  <a:lnTo>
                    <a:pt x="3976" y="398"/>
                  </a:lnTo>
                  <a:lnTo>
                    <a:pt x="3982" y="400"/>
                  </a:lnTo>
                  <a:lnTo>
                    <a:pt x="3991" y="406"/>
                  </a:lnTo>
                  <a:lnTo>
                    <a:pt x="3999" y="412"/>
                  </a:lnTo>
                  <a:lnTo>
                    <a:pt x="4008" y="422"/>
                  </a:lnTo>
                  <a:lnTo>
                    <a:pt x="4018" y="432"/>
                  </a:lnTo>
                  <a:lnTo>
                    <a:pt x="4046" y="459"/>
                  </a:lnTo>
                  <a:lnTo>
                    <a:pt x="4079" y="490"/>
                  </a:lnTo>
                  <a:lnTo>
                    <a:pt x="4105" y="513"/>
                  </a:lnTo>
                  <a:lnTo>
                    <a:pt x="4116" y="523"/>
                  </a:lnTo>
                  <a:lnTo>
                    <a:pt x="4123" y="523"/>
                  </a:lnTo>
                  <a:lnTo>
                    <a:pt x="4141" y="525"/>
                  </a:lnTo>
                  <a:lnTo>
                    <a:pt x="4169" y="528"/>
                  </a:lnTo>
                  <a:lnTo>
                    <a:pt x="4203" y="530"/>
                  </a:lnTo>
                  <a:lnTo>
                    <a:pt x="4242" y="532"/>
                  </a:lnTo>
                  <a:lnTo>
                    <a:pt x="4282" y="533"/>
                  </a:lnTo>
                  <a:lnTo>
                    <a:pt x="4323" y="533"/>
                  </a:lnTo>
                  <a:lnTo>
                    <a:pt x="4358" y="531"/>
                  </a:lnTo>
                  <a:lnTo>
                    <a:pt x="4375" y="530"/>
                  </a:lnTo>
                  <a:lnTo>
                    <a:pt x="4390" y="531"/>
                  </a:lnTo>
                  <a:lnTo>
                    <a:pt x="4404" y="533"/>
                  </a:lnTo>
                  <a:lnTo>
                    <a:pt x="4416" y="537"/>
                  </a:lnTo>
                  <a:lnTo>
                    <a:pt x="4428" y="542"/>
                  </a:lnTo>
                  <a:lnTo>
                    <a:pt x="4439" y="546"/>
                  </a:lnTo>
                  <a:lnTo>
                    <a:pt x="4449" y="553"/>
                  </a:lnTo>
                  <a:lnTo>
                    <a:pt x="4457" y="558"/>
                  </a:lnTo>
                  <a:lnTo>
                    <a:pt x="4475" y="570"/>
                  </a:lnTo>
                  <a:lnTo>
                    <a:pt x="4489" y="581"/>
                  </a:lnTo>
                  <a:lnTo>
                    <a:pt x="4497" y="585"/>
                  </a:lnTo>
                  <a:lnTo>
                    <a:pt x="4503" y="589"/>
                  </a:lnTo>
                  <a:lnTo>
                    <a:pt x="4511" y="591"/>
                  </a:lnTo>
                  <a:lnTo>
                    <a:pt x="4517" y="592"/>
                  </a:lnTo>
                  <a:lnTo>
                    <a:pt x="4528" y="589"/>
                  </a:lnTo>
                  <a:lnTo>
                    <a:pt x="4550" y="580"/>
                  </a:lnTo>
                  <a:lnTo>
                    <a:pt x="4575" y="580"/>
                  </a:lnTo>
                  <a:lnTo>
                    <a:pt x="4601" y="582"/>
                  </a:lnTo>
                  <a:lnTo>
                    <a:pt x="4613" y="585"/>
                  </a:lnTo>
                  <a:lnTo>
                    <a:pt x="4622" y="589"/>
                  </a:lnTo>
                  <a:lnTo>
                    <a:pt x="4625" y="590"/>
                  </a:lnTo>
                  <a:lnTo>
                    <a:pt x="4627" y="592"/>
                  </a:lnTo>
                  <a:lnTo>
                    <a:pt x="4629" y="595"/>
                  </a:lnTo>
                  <a:lnTo>
                    <a:pt x="4629" y="598"/>
                  </a:lnTo>
                  <a:lnTo>
                    <a:pt x="4629" y="611"/>
                  </a:lnTo>
                  <a:lnTo>
                    <a:pt x="4631" y="632"/>
                  </a:lnTo>
                  <a:lnTo>
                    <a:pt x="4629" y="657"/>
                  </a:lnTo>
                  <a:lnTo>
                    <a:pt x="4628" y="686"/>
                  </a:lnTo>
                  <a:lnTo>
                    <a:pt x="4627" y="702"/>
                  </a:lnTo>
                  <a:lnTo>
                    <a:pt x="4625" y="718"/>
                  </a:lnTo>
                  <a:lnTo>
                    <a:pt x="4623" y="733"/>
                  </a:lnTo>
                  <a:lnTo>
                    <a:pt x="4619" y="749"/>
                  </a:lnTo>
                  <a:lnTo>
                    <a:pt x="4614" y="764"/>
                  </a:lnTo>
                  <a:lnTo>
                    <a:pt x="4610" y="779"/>
                  </a:lnTo>
                  <a:lnTo>
                    <a:pt x="4603" y="793"/>
                  </a:lnTo>
                  <a:lnTo>
                    <a:pt x="4596" y="806"/>
                  </a:lnTo>
                  <a:lnTo>
                    <a:pt x="4592" y="813"/>
                  </a:lnTo>
                  <a:lnTo>
                    <a:pt x="4589" y="820"/>
                  </a:lnTo>
                  <a:lnTo>
                    <a:pt x="4587" y="828"/>
                  </a:lnTo>
                  <a:lnTo>
                    <a:pt x="4584" y="838"/>
                  </a:lnTo>
                  <a:lnTo>
                    <a:pt x="4580" y="857"/>
                  </a:lnTo>
                  <a:lnTo>
                    <a:pt x="4578" y="878"/>
                  </a:lnTo>
                  <a:lnTo>
                    <a:pt x="4578" y="901"/>
                  </a:lnTo>
                  <a:lnTo>
                    <a:pt x="4578" y="925"/>
                  </a:lnTo>
                  <a:lnTo>
                    <a:pt x="4579" y="949"/>
                  </a:lnTo>
                  <a:lnTo>
                    <a:pt x="4580" y="973"/>
                  </a:lnTo>
                  <a:lnTo>
                    <a:pt x="4585" y="1017"/>
                  </a:lnTo>
                  <a:lnTo>
                    <a:pt x="4590" y="1054"/>
                  </a:lnTo>
                  <a:lnTo>
                    <a:pt x="4595" y="1079"/>
                  </a:lnTo>
                  <a:lnTo>
                    <a:pt x="4596" y="1089"/>
                  </a:lnTo>
                  <a:lnTo>
                    <a:pt x="4592" y="1104"/>
                  </a:lnTo>
                  <a:lnTo>
                    <a:pt x="4583" y="1141"/>
                  </a:lnTo>
                  <a:lnTo>
                    <a:pt x="4575" y="1164"/>
                  </a:lnTo>
                  <a:lnTo>
                    <a:pt x="4564" y="1187"/>
                  </a:lnTo>
                  <a:lnTo>
                    <a:pt x="4559" y="1199"/>
                  </a:lnTo>
                  <a:lnTo>
                    <a:pt x="4552" y="1210"/>
                  </a:lnTo>
                  <a:lnTo>
                    <a:pt x="4546" y="1221"/>
                  </a:lnTo>
                  <a:lnTo>
                    <a:pt x="4538" y="1231"/>
                  </a:lnTo>
                  <a:lnTo>
                    <a:pt x="4530" y="1240"/>
                  </a:lnTo>
                  <a:lnTo>
                    <a:pt x="4525" y="1250"/>
                  </a:lnTo>
                  <a:lnTo>
                    <a:pt x="4520" y="1260"/>
                  </a:lnTo>
                  <a:lnTo>
                    <a:pt x="4515" y="1271"/>
                  </a:lnTo>
                  <a:lnTo>
                    <a:pt x="4508" y="1293"/>
                  </a:lnTo>
                  <a:lnTo>
                    <a:pt x="4501" y="1314"/>
                  </a:lnTo>
                  <a:lnTo>
                    <a:pt x="4496" y="1336"/>
                  </a:lnTo>
                  <a:lnTo>
                    <a:pt x="4490" y="1357"/>
                  </a:lnTo>
                  <a:lnTo>
                    <a:pt x="4486" y="1368"/>
                  </a:lnTo>
                  <a:lnTo>
                    <a:pt x="4483" y="1378"/>
                  </a:lnTo>
                  <a:lnTo>
                    <a:pt x="4477" y="1387"/>
                  </a:lnTo>
                  <a:lnTo>
                    <a:pt x="4472" y="1397"/>
                  </a:lnTo>
                  <a:lnTo>
                    <a:pt x="4466" y="1406"/>
                  </a:lnTo>
                  <a:lnTo>
                    <a:pt x="4462" y="1415"/>
                  </a:lnTo>
                  <a:lnTo>
                    <a:pt x="4460" y="1423"/>
                  </a:lnTo>
                  <a:lnTo>
                    <a:pt x="4457" y="1431"/>
                  </a:lnTo>
                  <a:lnTo>
                    <a:pt x="4457" y="1437"/>
                  </a:lnTo>
                  <a:lnTo>
                    <a:pt x="4459" y="1445"/>
                  </a:lnTo>
                  <a:lnTo>
                    <a:pt x="4461" y="1452"/>
                  </a:lnTo>
                  <a:lnTo>
                    <a:pt x="4464" y="1458"/>
                  </a:lnTo>
                  <a:lnTo>
                    <a:pt x="4468" y="1463"/>
                  </a:lnTo>
                  <a:lnTo>
                    <a:pt x="4473" y="1470"/>
                  </a:lnTo>
                  <a:lnTo>
                    <a:pt x="4478" y="1475"/>
                  </a:lnTo>
                  <a:lnTo>
                    <a:pt x="4485" y="1482"/>
                  </a:lnTo>
                  <a:lnTo>
                    <a:pt x="4498" y="1493"/>
                  </a:lnTo>
                  <a:lnTo>
                    <a:pt x="4513" y="1506"/>
                  </a:lnTo>
                  <a:lnTo>
                    <a:pt x="4531" y="1521"/>
                  </a:lnTo>
                  <a:lnTo>
                    <a:pt x="4554" y="1544"/>
                  </a:lnTo>
                  <a:lnTo>
                    <a:pt x="4580" y="1570"/>
                  </a:lnTo>
                  <a:lnTo>
                    <a:pt x="4607" y="1601"/>
                  </a:lnTo>
                  <a:lnTo>
                    <a:pt x="4633" y="1631"/>
                  </a:lnTo>
                  <a:lnTo>
                    <a:pt x="4656" y="1662"/>
                  </a:lnTo>
                  <a:lnTo>
                    <a:pt x="4666" y="1676"/>
                  </a:lnTo>
                  <a:lnTo>
                    <a:pt x="4675" y="1689"/>
                  </a:lnTo>
                  <a:lnTo>
                    <a:pt x="4682" y="1702"/>
                  </a:lnTo>
                  <a:lnTo>
                    <a:pt x="4688" y="1714"/>
                  </a:lnTo>
                  <a:lnTo>
                    <a:pt x="4710" y="1756"/>
                  </a:lnTo>
                  <a:lnTo>
                    <a:pt x="4731" y="1794"/>
                  </a:lnTo>
                  <a:lnTo>
                    <a:pt x="4734" y="1803"/>
                  </a:lnTo>
                  <a:lnTo>
                    <a:pt x="4735" y="1811"/>
                  </a:lnTo>
                  <a:lnTo>
                    <a:pt x="4735" y="1817"/>
                  </a:lnTo>
                  <a:lnTo>
                    <a:pt x="4734" y="1824"/>
                  </a:lnTo>
                  <a:lnTo>
                    <a:pt x="4732" y="1826"/>
                  </a:lnTo>
                  <a:lnTo>
                    <a:pt x="4730" y="1829"/>
                  </a:lnTo>
                  <a:lnTo>
                    <a:pt x="4727" y="1831"/>
                  </a:lnTo>
                  <a:lnTo>
                    <a:pt x="4724" y="1833"/>
                  </a:lnTo>
                  <a:lnTo>
                    <a:pt x="4715" y="1837"/>
                  </a:lnTo>
                  <a:lnTo>
                    <a:pt x="4705" y="1839"/>
                  </a:lnTo>
                  <a:lnTo>
                    <a:pt x="4676" y="1842"/>
                  </a:lnTo>
                  <a:lnTo>
                    <a:pt x="4644" y="1847"/>
                  </a:lnTo>
                  <a:lnTo>
                    <a:pt x="4626" y="1850"/>
                  </a:lnTo>
                  <a:lnTo>
                    <a:pt x="4609" y="1853"/>
                  </a:lnTo>
                  <a:lnTo>
                    <a:pt x="4591" y="1857"/>
                  </a:lnTo>
                  <a:lnTo>
                    <a:pt x="4574" y="1863"/>
                  </a:lnTo>
                  <a:lnTo>
                    <a:pt x="4558" y="1868"/>
                  </a:lnTo>
                  <a:lnTo>
                    <a:pt x="4542" y="1874"/>
                  </a:lnTo>
                  <a:lnTo>
                    <a:pt x="4528" y="1881"/>
                  </a:lnTo>
                  <a:lnTo>
                    <a:pt x="4516" y="1889"/>
                  </a:lnTo>
                  <a:lnTo>
                    <a:pt x="4511" y="1893"/>
                  </a:lnTo>
                  <a:lnTo>
                    <a:pt x="4505" y="1898"/>
                  </a:lnTo>
                  <a:lnTo>
                    <a:pt x="4501" y="1902"/>
                  </a:lnTo>
                  <a:lnTo>
                    <a:pt x="4497" y="1907"/>
                  </a:lnTo>
                  <a:lnTo>
                    <a:pt x="4493" y="1913"/>
                  </a:lnTo>
                  <a:lnTo>
                    <a:pt x="4491" y="1918"/>
                  </a:lnTo>
                  <a:lnTo>
                    <a:pt x="4489" y="1924"/>
                  </a:lnTo>
                  <a:lnTo>
                    <a:pt x="4488" y="1930"/>
                  </a:lnTo>
                  <a:lnTo>
                    <a:pt x="4486" y="1941"/>
                  </a:lnTo>
                  <a:lnTo>
                    <a:pt x="4484" y="1952"/>
                  </a:lnTo>
                  <a:lnTo>
                    <a:pt x="4479" y="1961"/>
                  </a:lnTo>
                  <a:lnTo>
                    <a:pt x="4476" y="1968"/>
                  </a:lnTo>
                  <a:lnTo>
                    <a:pt x="4467" y="1983"/>
                  </a:lnTo>
                  <a:lnTo>
                    <a:pt x="4457" y="1995"/>
                  </a:lnTo>
                  <a:lnTo>
                    <a:pt x="4453" y="2001"/>
                  </a:lnTo>
                  <a:lnTo>
                    <a:pt x="4450" y="2008"/>
                  </a:lnTo>
                  <a:lnTo>
                    <a:pt x="4447" y="2015"/>
                  </a:lnTo>
                  <a:lnTo>
                    <a:pt x="4444" y="2024"/>
                  </a:lnTo>
                  <a:lnTo>
                    <a:pt x="4443" y="2034"/>
                  </a:lnTo>
                  <a:lnTo>
                    <a:pt x="4443" y="2045"/>
                  </a:lnTo>
                  <a:lnTo>
                    <a:pt x="4444" y="2057"/>
                  </a:lnTo>
                  <a:lnTo>
                    <a:pt x="4447" y="2072"/>
                  </a:lnTo>
                  <a:lnTo>
                    <a:pt x="4449" y="2087"/>
                  </a:lnTo>
                  <a:lnTo>
                    <a:pt x="4450" y="2102"/>
                  </a:lnTo>
                  <a:lnTo>
                    <a:pt x="4449" y="2118"/>
                  </a:lnTo>
                  <a:lnTo>
                    <a:pt x="4448" y="2133"/>
                  </a:lnTo>
                  <a:lnTo>
                    <a:pt x="4444" y="2147"/>
                  </a:lnTo>
                  <a:lnTo>
                    <a:pt x="4441" y="2161"/>
                  </a:lnTo>
                  <a:lnTo>
                    <a:pt x="4436" y="2174"/>
                  </a:lnTo>
                  <a:lnTo>
                    <a:pt x="4430" y="2186"/>
                  </a:lnTo>
                  <a:lnTo>
                    <a:pt x="4425" y="2197"/>
                  </a:lnTo>
                  <a:lnTo>
                    <a:pt x="4418" y="2208"/>
                  </a:lnTo>
                  <a:lnTo>
                    <a:pt x="4411" y="2217"/>
                  </a:lnTo>
                  <a:lnTo>
                    <a:pt x="4403" y="2224"/>
                  </a:lnTo>
                  <a:lnTo>
                    <a:pt x="4395" y="2230"/>
                  </a:lnTo>
                  <a:lnTo>
                    <a:pt x="4387" y="2234"/>
                  </a:lnTo>
                  <a:lnTo>
                    <a:pt x="4379" y="2237"/>
                  </a:lnTo>
                  <a:lnTo>
                    <a:pt x="4372" y="2238"/>
                  </a:lnTo>
                  <a:lnTo>
                    <a:pt x="4362" y="2238"/>
                  </a:lnTo>
                  <a:lnTo>
                    <a:pt x="4351" y="2238"/>
                  </a:lnTo>
                  <a:lnTo>
                    <a:pt x="4340" y="2238"/>
                  </a:lnTo>
                  <a:lnTo>
                    <a:pt x="4328" y="2239"/>
                  </a:lnTo>
                  <a:lnTo>
                    <a:pt x="4278" y="2140"/>
                  </a:lnTo>
                  <a:lnTo>
                    <a:pt x="4277" y="2138"/>
                  </a:lnTo>
                  <a:lnTo>
                    <a:pt x="4267" y="2128"/>
                  </a:lnTo>
                  <a:lnTo>
                    <a:pt x="4240" y="2101"/>
                  </a:lnTo>
                  <a:lnTo>
                    <a:pt x="4188" y="2049"/>
                  </a:lnTo>
                  <a:lnTo>
                    <a:pt x="4171" y="2034"/>
                  </a:lnTo>
                  <a:lnTo>
                    <a:pt x="4157" y="2023"/>
                  </a:lnTo>
                  <a:lnTo>
                    <a:pt x="4145" y="2015"/>
                  </a:lnTo>
                  <a:lnTo>
                    <a:pt x="4135" y="2010"/>
                  </a:lnTo>
                  <a:lnTo>
                    <a:pt x="4127" y="2007"/>
                  </a:lnTo>
                  <a:lnTo>
                    <a:pt x="4119" y="2004"/>
                  </a:lnTo>
                  <a:lnTo>
                    <a:pt x="4112" y="2004"/>
                  </a:lnTo>
                  <a:lnTo>
                    <a:pt x="4108" y="2004"/>
                  </a:lnTo>
                  <a:lnTo>
                    <a:pt x="4105" y="2003"/>
                  </a:lnTo>
                  <a:lnTo>
                    <a:pt x="4102" y="2003"/>
                  </a:lnTo>
                  <a:lnTo>
                    <a:pt x="4099" y="2001"/>
                  </a:lnTo>
                  <a:lnTo>
                    <a:pt x="4098" y="1998"/>
                  </a:lnTo>
                  <a:lnTo>
                    <a:pt x="4097" y="1985"/>
                  </a:lnTo>
                  <a:lnTo>
                    <a:pt x="4097" y="1959"/>
                  </a:lnTo>
                  <a:lnTo>
                    <a:pt x="4097" y="1950"/>
                  </a:lnTo>
                  <a:lnTo>
                    <a:pt x="4099" y="1940"/>
                  </a:lnTo>
                  <a:lnTo>
                    <a:pt x="4102" y="1930"/>
                  </a:lnTo>
                  <a:lnTo>
                    <a:pt x="4105" y="1921"/>
                  </a:lnTo>
                  <a:lnTo>
                    <a:pt x="4112" y="1900"/>
                  </a:lnTo>
                  <a:lnTo>
                    <a:pt x="4123" y="1878"/>
                  </a:lnTo>
                  <a:lnTo>
                    <a:pt x="4149" y="1832"/>
                  </a:lnTo>
                  <a:lnTo>
                    <a:pt x="4177" y="1789"/>
                  </a:lnTo>
                  <a:lnTo>
                    <a:pt x="4189" y="1768"/>
                  </a:lnTo>
                  <a:lnTo>
                    <a:pt x="4198" y="1749"/>
                  </a:lnTo>
                  <a:lnTo>
                    <a:pt x="4207" y="1731"/>
                  </a:lnTo>
                  <a:lnTo>
                    <a:pt x="4212" y="1716"/>
                  </a:lnTo>
                  <a:lnTo>
                    <a:pt x="4213" y="1709"/>
                  </a:lnTo>
                  <a:lnTo>
                    <a:pt x="4213" y="1704"/>
                  </a:lnTo>
                  <a:lnTo>
                    <a:pt x="4212" y="1699"/>
                  </a:lnTo>
                  <a:lnTo>
                    <a:pt x="4209" y="1694"/>
                  </a:lnTo>
                  <a:lnTo>
                    <a:pt x="4206" y="1691"/>
                  </a:lnTo>
                  <a:lnTo>
                    <a:pt x="4202" y="1689"/>
                  </a:lnTo>
                  <a:lnTo>
                    <a:pt x="4195" y="1687"/>
                  </a:lnTo>
                  <a:lnTo>
                    <a:pt x="4188" y="1687"/>
                  </a:lnTo>
                  <a:lnTo>
                    <a:pt x="4170" y="1685"/>
                  </a:lnTo>
                  <a:lnTo>
                    <a:pt x="4154" y="1682"/>
                  </a:lnTo>
                  <a:lnTo>
                    <a:pt x="4138" y="1678"/>
                  </a:lnTo>
                  <a:lnTo>
                    <a:pt x="4121" y="1672"/>
                  </a:lnTo>
                  <a:lnTo>
                    <a:pt x="4105" y="1666"/>
                  </a:lnTo>
                  <a:lnTo>
                    <a:pt x="4091" y="1657"/>
                  </a:lnTo>
                  <a:lnTo>
                    <a:pt x="4077" y="1650"/>
                  </a:lnTo>
                  <a:lnTo>
                    <a:pt x="4062" y="1641"/>
                  </a:lnTo>
                  <a:lnTo>
                    <a:pt x="4040" y="1625"/>
                  </a:lnTo>
                  <a:lnTo>
                    <a:pt x="4022" y="1610"/>
                  </a:lnTo>
                  <a:lnTo>
                    <a:pt x="4010" y="1600"/>
                  </a:lnTo>
                  <a:lnTo>
                    <a:pt x="4006" y="1595"/>
                  </a:lnTo>
                  <a:lnTo>
                    <a:pt x="3825" y="1777"/>
                  </a:lnTo>
                  <a:lnTo>
                    <a:pt x="3813" y="1777"/>
                  </a:lnTo>
                  <a:lnTo>
                    <a:pt x="3783" y="1776"/>
                  </a:lnTo>
                  <a:lnTo>
                    <a:pt x="3762" y="1775"/>
                  </a:lnTo>
                  <a:lnTo>
                    <a:pt x="3739" y="1773"/>
                  </a:lnTo>
                  <a:lnTo>
                    <a:pt x="3714" y="1769"/>
                  </a:lnTo>
                  <a:lnTo>
                    <a:pt x="3689" y="1766"/>
                  </a:lnTo>
                  <a:lnTo>
                    <a:pt x="3663" y="1761"/>
                  </a:lnTo>
                  <a:lnTo>
                    <a:pt x="3639" y="1755"/>
                  </a:lnTo>
                  <a:lnTo>
                    <a:pt x="3627" y="1752"/>
                  </a:lnTo>
                  <a:lnTo>
                    <a:pt x="3616" y="1748"/>
                  </a:lnTo>
                  <a:lnTo>
                    <a:pt x="3605" y="1743"/>
                  </a:lnTo>
                  <a:lnTo>
                    <a:pt x="3596" y="1739"/>
                  </a:lnTo>
                  <a:lnTo>
                    <a:pt x="3586" y="1733"/>
                  </a:lnTo>
                  <a:lnTo>
                    <a:pt x="3578" y="1728"/>
                  </a:lnTo>
                  <a:lnTo>
                    <a:pt x="3571" y="1722"/>
                  </a:lnTo>
                  <a:lnTo>
                    <a:pt x="3564" y="1716"/>
                  </a:lnTo>
                  <a:lnTo>
                    <a:pt x="3560" y="1709"/>
                  </a:lnTo>
                  <a:lnTo>
                    <a:pt x="3555" y="1703"/>
                  </a:lnTo>
                  <a:lnTo>
                    <a:pt x="3553" y="1694"/>
                  </a:lnTo>
                  <a:lnTo>
                    <a:pt x="3553" y="1687"/>
                  </a:lnTo>
                  <a:lnTo>
                    <a:pt x="3552" y="1678"/>
                  </a:lnTo>
                  <a:lnTo>
                    <a:pt x="3550" y="1668"/>
                  </a:lnTo>
                  <a:lnTo>
                    <a:pt x="3545" y="1658"/>
                  </a:lnTo>
                  <a:lnTo>
                    <a:pt x="3541" y="1648"/>
                  </a:lnTo>
                  <a:lnTo>
                    <a:pt x="3535" y="1639"/>
                  </a:lnTo>
                  <a:lnTo>
                    <a:pt x="3528" y="1628"/>
                  </a:lnTo>
                  <a:lnTo>
                    <a:pt x="3519" y="1618"/>
                  </a:lnTo>
                  <a:lnTo>
                    <a:pt x="3511" y="1607"/>
                  </a:lnTo>
                  <a:lnTo>
                    <a:pt x="3490" y="1585"/>
                  </a:lnTo>
                  <a:lnTo>
                    <a:pt x="3467" y="1566"/>
                  </a:lnTo>
                  <a:lnTo>
                    <a:pt x="3442" y="1546"/>
                  </a:lnTo>
                  <a:lnTo>
                    <a:pt x="3417" y="1528"/>
                  </a:lnTo>
                  <a:lnTo>
                    <a:pt x="3391" y="1511"/>
                  </a:lnTo>
                  <a:lnTo>
                    <a:pt x="3367" y="1498"/>
                  </a:lnTo>
                  <a:lnTo>
                    <a:pt x="3355" y="1493"/>
                  </a:lnTo>
                  <a:lnTo>
                    <a:pt x="3344" y="1489"/>
                  </a:lnTo>
                  <a:lnTo>
                    <a:pt x="3333" y="1485"/>
                  </a:lnTo>
                  <a:lnTo>
                    <a:pt x="3323" y="1482"/>
                  </a:lnTo>
                  <a:lnTo>
                    <a:pt x="3314" y="1481"/>
                  </a:lnTo>
                  <a:lnTo>
                    <a:pt x="3306" y="1480"/>
                  </a:lnTo>
                  <a:lnTo>
                    <a:pt x="3298" y="1481"/>
                  </a:lnTo>
                  <a:lnTo>
                    <a:pt x="3292" y="1483"/>
                  </a:lnTo>
                  <a:lnTo>
                    <a:pt x="3288" y="1486"/>
                  </a:lnTo>
                  <a:lnTo>
                    <a:pt x="3283" y="1491"/>
                  </a:lnTo>
                  <a:lnTo>
                    <a:pt x="3281" y="1497"/>
                  </a:lnTo>
                  <a:lnTo>
                    <a:pt x="3281" y="1505"/>
                  </a:lnTo>
                  <a:lnTo>
                    <a:pt x="3280" y="1522"/>
                  </a:lnTo>
                  <a:lnTo>
                    <a:pt x="3277" y="1539"/>
                  </a:lnTo>
                  <a:lnTo>
                    <a:pt x="3272" y="1555"/>
                  </a:lnTo>
                  <a:lnTo>
                    <a:pt x="3267" y="1571"/>
                  </a:lnTo>
                  <a:lnTo>
                    <a:pt x="3259" y="1588"/>
                  </a:lnTo>
                  <a:lnTo>
                    <a:pt x="3252" y="1603"/>
                  </a:lnTo>
                  <a:lnTo>
                    <a:pt x="3244" y="1617"/>
                  </a:lnTo>
                  <a:lnTo>
                    <a:pt x="3235" y="1630"/>
                  </a:lnTo>
                  <a:lnTo>
                    <a:pt x="3219" y="1653"/>
                  </a:lnTo>
                  <a:lnTo>
                    <a:pt x="3204" y="1671"/>
                  </a:lnTo>
                  <a:lnTo>
                    <a:pt x="3194" y="1682"/>
                  </a:lnTo>
                  <a:lnTo>
                    <a:pt x="3190" y="1687"/>
                  </a:lnTo>
                  <a:lnTo>
                    <a:pt x="3186" y="1690"/>
                  </a:lnTo>
                  <a:lnTo>
                    <a:pt x="3174" y="1701"/>
                  </a:lnTo>
                  <a:lnTo>
                    <a:pt x="3157" y="1715"/>
                  </a:lnTo>
                  <a:lnTo>
                    <a:pt x="3133" y="1732"/>
                  </a:lnTo>
                  <a:lnTo>
                    <a:pt x="3120" y="1740"/>
                  </a:lnTo>
                  <a:lnTo>
                    <a:pt x="3106" y="1749"/>
                  </a:lnTo>
                  <a:lnTo>
                    <a:pt x="3091" y="1756"/>
                  </a:lnTo>
                  <a:lnTo>
                    <a:pt x="3075" y="1763"/>
                  </a:lnTo>
                  <a:lnTo>
                    <a:pt x="3059" y="1769"/>
                  </a:lnTo>
                  <a:lnTo>
                    <a:pt x="3043" y="1774"/>
                  </a:lnTo>
                  <a:lnTo>
                    <a:pt x="3025" y="1776"/>
                  </a:lnTo>
                  <a:lnTo>
                    <a:pt x="3009" y="1777"/>
                  </a:lnTo>
                  <a:lnTo>
                    <a:pt x="2993" y="1778"/>
                  </a:lnTo>
                  <a:lnTo>
                    <a:pt x="2979" y="1781"/>
                  </a:lnTo>
                  <a:lnTo>
                    <a:pt x="2967" y="1786"/>
                  </a:lnTo>
                  <a:lnTo>
                    <a:pt x="2956" y="1791"/>
                  </a:lnTo>
                  <a:lnTo>
                    <a:pt x="2947" y="1799"/>
                  </a:lnTo>
                  <a:lnTo>
                    <a:pt x="2940" y="1806"/>
                  </a:lnTo>
                  <a:lnTo>
                    <a:pt x="2934" y="1814"/>
                  </a:lnTo>
                  <a:lnTo>
                    <a:pt x="2930" y="1823"/>
                  </a:lnTo>
                  <a:lnTo>
                    <a:pt x="2925" y="1831"/>
                  </a:lnTo>
                  <a:lnTo>
                    <a:pt x="2923" y="1839"/>
                  </a:lnTo>
                  <a:lnTo>
                    <a:pt x="2921" y="1847"/>
                  </a:lnTo>
                  <a:lnTo>
                    <a:pt x="2920" y="1854"/>
                  </a:lnTo>
                  <a:lnTo>
                    <a:pt x="2918" y="1864"/>
                  </a:lnTo>
                  <a:lnTo>
                    <a:pt x="2918" y="1868"/>
                  </a:lnTo>
                  <a:lnTo>
                    <a:pt x="2922" y="1872"/>
                  </a:lnTo>
                  <a:lnTo>
                    <a:pt x="2932" y="1884"/>
                  </a:lnTo>
                  <a:lnTo>
                    <a:pt x="2947" y="1901"/>
                  </a:lnTo>
                  <a:lnTo>
                    <a:pt x="2963" y="1925"/>
                  </a:lnTo>
                  <a:lnTo>
                    <a:pt x="2972" y="1938"/>
                  </a:lnTo>
                  <a:lnTo>
                    <a:pt x="2980" y="1952"/>
                  </a:lnTo>
                  <a:lnTo>
                    <a:pt x="2987" y="1967"/>
                  </a:lnTo>
                  <a:lnTo>
                    <a:pt x="2995" y="1983"/>
                  </a:lnTo>
                  <a:lnTo>
                    <a:pt x="3000" y="1999"/>
                  </a:lnTo>
                  <a:lnTo>
                    <a:pt x="3005" y="2015"/>
                  </a:lnTo>
                  <a:lnTo>
                    <a:pt x="3008" y="2033"/>
                  </a:lnTo>
                  <a:lnTo>
                    <a:pt x="3009" y="2049"/>
                  </a:lnTo>
                  <a:lnTo>
                    <a:pt x="3008" y="2058"/>
                  </a:lnTo>
                  <a:lnTo>
                    <a:pt x="3008" y="2064"/>
                  </a:lnTo>
                  <a:lnTo>
                    <a:pt x="3007" y="2071"/>
                  </a:lnTo>
                  <a:lnTo>
                    <a:pt x="3005" y="2075"/>
                  </a:lnTo>
                  <a:lnTo>
                    <a:pt x="3002" y="2079"/>
                  </a:lnTo>
                  <a:lnTo>
                    <a:pt x="3000" y="2084"/>
                  </a:lnTo>
                  <a:lnTo>
                    <a:pt x="2997" y="2086"/>
                  </a:lnTo>
                  <a:lnTo>
                    <a:pt x="2995" y="2089"/>
                  </a:lnTo>
                  <a:lnTo>
                    <a:pt x="2987" y="2093"/>
                  </a:lnTo>
                  <a:lnTo>
                    <a:pt x="2980" y="2094"/>
                  </a:lnTo>
                  <a:lnTo>
                    <a:pt x="2972" y="2095"/>
                  </a:lnTo>
                  <a:lnTo>
                    <a:pt x="2963" y="2095"/>
                  </a:lnTo>
                  <a:lnTo>
                    <a:pt x="2955" y="2095"/>
                  </a:lnTo>
                  <a:lnTo>
                    <a:pt x="2947" y="2096"/>
                  </a:lnTo>
                  <a:lnTo>
                    <a:pt x="2939" y="2097"/>
                  </a:lnTo>
                  <a:lnTo>
                    <a:pt x="2932" y="2100"/>
                  </a:lnTo>
                  <a:lnTo>
                    <a:pt x="2928" y="2102"/>
                  </a:lnTo>
                  <a:lnTo>
                    <a:pt x="2926" y="2106"/>
                  </a:lnTo>
                  <a:lnTo>
                    <a:pt x="2924" y="2109"/>
                  </a:lnTo>
                  <a:lnTo>
                    <a:pt x="2922" y="2113"/>
                  </a:lnTo>
                  <a:lnTo>
                    <a:pt x="2920" y="2119"/>
                  </a:lnTo>
                  <a:lnTo>
                    <a:pt x="2919" y="2125"/>
                  </a:lnTo>
                  <a:lnTo>
                    <a:pt x="2919" y="2132"/>
                  </a:lnTo>
                  <a:lnTo>
                    <a:pt x="2918" y="2140"/>
                  </a:lnTo>
                  <a:lnTo>
                    <a:pt x="2916" y="2157"/>
                  </a:lnTo>
                  <a:lnTo>
                    <a:pt x="2913" y="2175"/>
                  </a:lnTo>
                  <a:lnTo>
                    <a:pt x="2908" y="2193"/>
                  </a:lnTo>
                  <a:lnTo>
                    <a:pt x="2901" y="2210"/>
                  </a:lnTo>
                  <a:lnTo>
                    <a:pt x="2894" y="2227"/>
                  </a:lnTo>
                  <a:lnTo>
                    <a:pt x="2885" y="2245"/>
                  </a:lnTo>
                  <a:lnTo>
                    <a:pt x="2876" y="2261"/>
                  </a:lnTo>
                  <a:lnTo>
                    <a:pt x="2866" y="2278"/>
                  </a:lnTo>
                  <a:lnTo>
                    <a:pt x="2847" y="2305"/>
                  </a:lnTo>
                  <a:lnTo>
                    <a:pt x="2830" y="2326"/>
                  </a:lnTo>
                  <a:lnTo>
                    <a:pt x="2819" y="2342"/>
                  </a:lnTo>
                  <a:lnTo>
                    <a:pt x="2814" y="234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1286"/>
            <p:cNvSpPr>
              <a:spLocks noChangeAspect="1" noEditPoints="1"/>
            </p:cNvSpPr>
            <p:nvPr/>
          </p:nvSpPr>
          <p:spPr bwMode="auto">
            <a:xfrm>
              <a:off x="4234" y="2662"/>
              <a:ext cx="334" cy="579"/>
            </a:xfrm>
            <a:custGeom>
              <a:avLst/>
              <a:gdLst>
                <a:gd name="T0" fmla="*/ 0 w 2521"/>
                <a:gd name="T1" fmla="*/ 0 h 4100"/>
                <a:gd name="T2" fmla="*/ 0 w 2521"/>
                <a:gd name="T3" fmla="*/ 0 h 4100"/>
                <a:gd name="T4" fmla="*/ 0 w 2521"/>
                <a:gd name="T5" fmla="*/ 0 h 4100"/>
                <a:gd name="T6" fmla="*/ 0 w 2521"/>
                <a:gd name="T7" fmla="*/ 0 h 4100"/>
                <a:gd name="T8" fmla="*/ 0 w 2521"/>
                <a:gd name="T9" fmla="*/ 0 h 4100"/>
                <a:gd name="T10" fmla="*/ 0 w 2521"/>
                <a:gd name="T11" fmla="*/ 0 h 4100"/>
                <a:gd name="T12" fmla="*/ 0 w 2521"/>
                <a:gd name="T13" fmla="*/ 0 h 4100"/>
                <a:gd name="T14" fmla="*/ 0 w 2521"/>
                <a:gd name="T15" fmla="*/ 0 h 4100"/>
                <a:gd name="T16" fmla="*/ 0 w 2521"/>
                <a:gd name="T17" fmla="*/ 0 h 4100"/>
                <a:gd name="T18" fmla="*/ 0 w 2521"/>
                <a:gd name="T19" fmla="*/ 0 h 4100"/>
                <a:gd name="T20" fmla="*/ 0 w 2521"/>
                <a:gd name="T21" fmla="*/ 0 h 4100"/>
                <a:gd name="T22" fmla="*/ 0 w 2521"/>
                <a:gd name="T23" fmla="*/ 0 h 4100"/>
                <a:gd name="T24" fmla="*/ 0 w 2521"/>
                <a:gd name="T25" fmla="*/ 0 h 4100"/>
                <a:gd name="T26" fmla="*/ 0 w 2521"/>
                <a:gd name="T27" fmla="*/ 0 h 4100"/>
                <a:gd name="T28" fmla="*/ 0 w 2521"/>
                <a:gd name="T29" fmla="*/ 0 h 4100"/>
                <a:gd name="T30" fmla="*/ 0 w 2521"/>
                <a:gd name="T31" fmla="*/ 0 h 4100"/>
                <a:gd name="T32" fmla="*/ 0 w 2521"/>
                <a:gd name="T33" fmla="*/ 0 h 4100"/>
                <a:gd name="T34" fmla="*/ 0 w 2521"/>
                <a:gd name="T35" fmla="*/ 0 h 4100"/>
                <a:gd name="T36" fmla="*/ 0 w 2521"/>
                <a:gd name="T37" fmla="*/ 0 h 4100"/>
                <a:gd name="T38" fmla="*/ 0 w 2521"/>
                <a:gd name="T39" fmla="*/ 0 h 4100"/>
                <a:gd name="T40" fmla="*/ 0 w 2521"/>
                <a:gd name="T41" fmla="*/ 0 h 4100"/>
                <a:gd name="T42" fmla="*/ 0 w 2521"/>
                <a:gd name="T43" fmla="*/ 0 h 4100"/>
                <a:gd name="T44" fmla="*/ 0 w 2521"/>
                <a:gd name="T45" fmla="*/ 0 h 4100"/>
                <a:gd name="T46" fmla="*/ 0 w 2521"/>
                <a:gd name="T47" fmla="*/ 0 h 4100"/>
                <a:gd name="T48" fmla="*/ 0 w 2521"/>
                <a:gd name="T49" fmla="*/ 0 h 4100"/>
                <a:gd name="T50" fmla="*/ 0 w 2521"/>
                <a:gd name="T51" fmla="*/ 0 h 4100"/>
                <a:gd name="T52" fmla="*/ 0 w 2521"/>
                <a:gd name="T53" fmla="*/ 0 h 4100"/>
                <a:gd name="T54" fmla="*/ 0 w 2521"/>
                <a:gd name="T55" fmla="*/ 0 h 4100"/>
                <a:gd name="T56" fmla="*/ 0 w 2521"/>
                <a:gd name="T57" fmla="*/ 0 h 4100"/>
                <a:gd name="T58" fmla="*/ 0 w 2521"/>
                <a:gd name="T59" fmla="*/ 0 h 4100"/>
                <a:gd name="T60" fmla="*/ 0 w 2521"/>
                <a:gd name="T61" fmla="*/ 0 h 4100"/>
                <a:gd name="T62" fmla="*/ 0 w 2521"/>
                <a:gd name="T63" fmla="*/ 0 h 4100"/>
                <a:gd name="T64" fmla="*/ 0 w 2521"/>
                <a:gd name="T65" fmla="*/ 0 h 4100"/>
                <a:gd name="T66" fmla="*/ 0 w 2521"/>
                <a:gd name="T67" fmla="*/ 0 h 4100"/>
                <a:gd name="T68" fmla="*/ 0 w 2521"/>
                <a:gd name="T69" fmla="*/ 0 h 4100"/>
                <a:gd name="T70" fmla="*/ 0 w 2521"/>
                <a:gd name="T71" fmla="*/ 0 h 4100"/>
                <a:gd name="T72" fmla="*/ 0 w 2521"/>
                <a:gd name="T73" fmla="*/ 0 h 4100"/>
                <a:gd name="T74" fmla="*/ 0 w 2521"/>
                <a:gd name="T75" fmla="*/ 0 h 4100"/>
                <a:gd name="T76" fmla="*/ 0 w 2521"/>
                <a:gd name="T77" fmla="*/ 0 h 4100"/>
                <a:gd name="T78" fmla="*/ 0 w 2521"/>
                <a:gd name="T79" fmla="*/ 0 h 4100"/>
                <a:gd name="T80" fmla="*/ 0 w 2521"/>
                <a:gd name="T81" fmla="*/ 0 h 4100"/>
                <a:gd name="T82" fmla="*/ 0 w 2521"/>
                <a:gd name="T83" fmla="*/ 0 h 4100"/>
                <a:gd name="T84" fmla="*/ 0 w 2521"/>
                <a:gd name="T85" fmla="*/ 0 h 4100"/>
                <a:gd name="T86" fmla="*/ 0 w 2521"/>
                <a:gd name="T87" fmla="*/ 0 h 4100"/>
                <a:gd name="T88" fmla="*/ 0 w 2521"/>
                <a:gd name="T89" fmla="*/ 0 h 4100"/>
                <a:gd name="T90" fmla="*/ 0 w 2521"/>
                <a:gd name="T91" fmla="*/ 0 h 4100"/>
                <a:gd name="T92" fmla="*/ 0 w 2521"/>
                <a:gd name="T93" fmla="*/ 0 h 4100"/>
                <a:gd name="T94" fmla="*/ 0 w 2521"/>
                <a:gd name="T95" fmla="*/ 0 h 4100"/>
                <a:gd name="T96" fmla="*/ 0 w 2521"/>
                <a:gd name="T97" fmla="*/ 0 h 4100"/>
                <a:gd name="T98" fmla="*/ 0 w 2521"/>
                <a:gd name="T99" fmla="*/ 0 h 4100"/>
                <a:gd name="T100" fmla="*/ 0 w 2521"/>
                <a:gd name="T101" fmla="*/ 0 h 4100"/>
                <a:gd name="T102" fmla="*/ 0 w 2521"/>
                <a:gd name="T103" fmla="*/ 0 h 4100"/>
                <a:gd name="T104" fmla="*/ 0 w 2521"/>
                <a:gd name="T105" fmla="*/ 0 h 4100"/>
                <a:gd name="T106" fmla="*/ 0 w 2521"/>
                <a:gd name="T107" fmla="*/ 0 h 4100"/>
                <a:gd name="T108" fmla="*/ 0 w 2521"/>
                <a:gd name="T109" fmla="*/ 0 h 4100"/>
                <a:gd name="T110" fmla="*/ 0 w 2521"/>
                <a:gd name="T111" fmla="*/ 0 h 4100"/>
                <a:gd name="T112" fmla="*/ 0 w 2521"/>
                <a:gd name="T113" fmla="*/ 0 h 4100"/>
                <a:gd name="T114" fmla="*/ 0 w 2521"/>
                <a:gd name="T115" fmla="*/ 0 h 4100"/>
                <a:gd name="T116" fmla="*/ 0 w 2521"/>
                <a:gd name="T117" fmla="*/ 0 h 4100"/>
                <a:gd name="T118" fmla="*/ 0 w 2521"/>
                <a:gd name="T119" fmla="*/ 0 h 4100"/>
                <a:gd name="T120" fmla="*/ 0 w 2521"/>
                <a:gd name="T121" fmla="*/ 0 h 4100"/>
                <a:gd name="T122" fmla="*/ 0 w 2521"/>
                <a:gd name="T123" fmla="*/ 0 h 41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21"/>
                <a:gd name="T187" fmla="*/ 0 h 4100"/>
                <a:gd name="T188" fmla="*/ 2521 w 2521"/>
                <a:gd name="T189" fmla="*/ 4100 h 410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21" h="4100">
                  <a:moveTo>
                    <a:pt x="2194" y="6"/>
                  </a:moveTo>
                  <a:lnTo>
                    <a:pt x="2159" y="77"/>
                  </a:lnTo>
                  <a:lnTo>
                    <a:pt x="2159" y="258"/>
                  </a:lnTo>
                  <a:lnTo>
                    <a:pt x="2067" y="350"/>
                  </a:lnTo>
                  <a:lnTo>
                    <a:pt x="2075" y="350"/>
                  </a:lnTo>
                  <a:lnTo>
                    <a:pt x="2096" y="351"/>
                  </a:lnTo>
                  <a:lnTo>
                    <a:pt x="2110" y="352"/>
                  </a:lnTo>
                  <a:lnTo>
                    <a:pt x="2125" y="354"/>
                  </a:lnTo>
                  <a:lnTo>
                    <a:pt x="2141" y="357"/>
                  </a:lnTo>
                  <a:lnTo>
                    <a:pt x="2159" y="360"/>
                  </a:lnTo>
                  <a:lnTo>
                    <a:pt x="2175" y="365"/>
                  </a:lnTo>
                  <a:lnTo>
                    <a:pt x="2192" y="371"/>
                  </a:lnTo>
                  <a:lnTo>
                    <a:pt x="2207" y="379"/>
                  </a:lnTo>
                  <a:lnTo>
                    <a:pt x="2221" y="388"/>
                  </a:lnTo>
                  <a:lnTo>
                    <a:pt x="2226" y="392"/>
                  </a:lnTo>
                  <a:lnTo>
                    <a:pt x="2233" y="397"/>
                  </a:lnTo>
                  <a:lnTo>
                    <a:pt x="2237" y="404"/>
                  </a:lnTo>
                  <a:lnTo>
                    <a:pt x="2242" y="409"/>
                  </a:lnTo>
                  <a:lnTo>
                    <a:pt x="2245" y="417"/>
                  </a:lnTo>
                  <a:lnTo>
                    <a:pt x="2247" y="424"/>
                  </a:lnTo>
                  <a:lnTo>
                    <a:pt x="2248" y="431"/>
                  </a:lnTo>
                  <a:lnTo>
                    <a:pt x="2249" y="440"/>
                  </a:lnTo>
                  <a:lnTo>
                    <a:pt x="2248" y="449"/>
                  </a:lnTo>
                  <a:lnTo>
                    <a:pt x="2247" y="457"/>
                  </a:lnTo>
                  <a:lnTo>
                    <a:pt x="2245" y="465"/>
                  </a:lnTo>
                  <a:lnTo>
                    <a:pt x="2242" y="474"/>
                  </a:lnTo>
                  <a:lnTo>
                    <a:pt x="2237" y="482"/>
                  </a:lnTo>
                  <a:lnTo>
                    <a:pt x="2233" y="490"/>
                  </a:lnTo>
                  <a:lnTo>
                    <a:pt x="2226" y="499"/>
                  </a:lnTo>
                  <a:lnTo>
                    <a:pt x="2221" y="506"/>
                  </a:lnTo>
                  <a:lnTo>
                    <a:pt x="2207" y="523"/>
                  </a:lnTo>
                  <a:lnTo>
                    <a:pt x="2192" y="537"/>
                  </a:lnTo>
                  <a:lnTo>
                    <a:pt x="2175" y="551"/>
                  </a:lnTo>
                  <a:lnTo>
                    <a:pt x="2159" y="565"/>
                  </a:lnTo>
                  <a:lnTo>
                    <a:pt x="2125" y="588"/>
                  </a:lnTo>
                  <a:lnTo>
                    <a:pt x="2096" y="605"/>
                  </a:lnTo>
                  <a:lnTo>
                    <a:pt x="2075" y="617"/>
                  </a:lnTo>
                  <a:lnTo>
                    <a:pt x="2067" y="622"/>
                  </a:lnTo>
                  <a:lnTo>
                    <a:pt x="2067" y="623"/>
                  </a:lnTo>
                  <a:lnTo>
                    <a:pt x="2067" y="632"/>
                  </a:lnTo>
                  <a:lnTo>
                    <a:pt x="2067" y="660"/>
                  </a:lnTo>
                  <a:lnTo>
                    <a:pt x="2067" y="712"/>
                  </a:lnTo>
                  <a:lnTo>
                    <a:pt x="2069" y="728"/>
                  </a:lnTo>
                  <a:lnTo>
                    <a:pt x="2072" y="742"/>
                  </a:lnTo>
                  <a:lnTo>
                    <a:pt x="2076" y="754"/>
                  </a:lnTo>
                  <a:lnTo>
                    <a:pt x="2082" y="765"/>
                  </a:lnTo>
                  <a:lnTo>
                    <a:pt x="2089" y="776"/>
                  </a:lnTo>
                  <a:lnTo>
                    <a:pt x="2097" y="785"/>
                  </a:lnTo>
                  <a:lnTo>
                    <a:pt x="2104" y="794"/>
                  </a:lnTo>
                  <a:lnTo>
                    <a:pt x="2113" y="802"/>
                  </a:lnTo>
                  <a:lnTo>
                    <a:pt x="2122" y="811"/>
                  </a:lnTo>
                  <a:lnTo>
                    <a:pt x="2130" y="820"/>
                  </a:lnTo>
                  <a:lnTo>
                    <a:pt x="2137" y="829"/>
                  </a:lnTo>
                  <a:lnTo>
                    <a:pt x="2145" y="839"/>
                  </a:lnTo>
                  <a:lnTo>
                    <a:pt x="2150" y="850"/>
                  </a:lnTo>
                  <a:lnTo>
                    <a:pt x="2155" y="863"/>
                  </a:lnTo>
                  <a:lnTo>
                    <a:pt x="2158" y="877"/>
                  </a:lnTo>
                  <a:lnTo>
                    <a:pt x="2159" y="894"/>
                  </a:lnTo>
                  <a:lnTo>
                    <a:pt x="2158" y="901"/>
                  </a:lnTo>
                  <a:lnTo>
                    <a:pt x="2156" y="910"/>
                  </a:lnTo>
                  <a:lnTo>
                    <a:pt x="2151" y="919"/>
                  </a:lnTo>
                  <a:lnTo>
                    <a:pt x="2147" y="927"/>
                  </a:lnTo>
                  <a:lnTo>
                    <a:pt x="2140" y="936"/>
                  </a:lnTo>
                  <a:lnTo>
                    <a:pt x="2134" y="945"/>
                  </a:lnTo>
                  <a:lnTo>
                    <a:pt x="2126" y="952"/>
                  </a:lnTo>
                  <a:lnTo>
                    <a:pt x="2118" y="961"/>
                  </a:lnTo>
                  <a:lnTo>
                    <a:pt x="2077" y="995"/>
                  </a:lnTo>
                  <a:lnTo>
                    <a:pt x="2034" y="1030"/>
                  </a:lnTo>
                  <a:lnTo>
                    <a:pt x="2013" y="1046"/>
                  </a:lnTo>
                  <a:lnTo>
                    <a:pt x="1995" y="1063"/>
                  </a:lnTo>
                  <a:lnTo>
                    <a:pt x="1986" y="1072"/>
                  </a:lnTo>
                  <a:lnTo>
                    <a:pt x="1979" y="1081"/>
                  </a:lnTo>
                  <a:lnTo>
                    <a:pt x="1973" y="1088"/>
                  </a:lnTo>
                  <a:lnTo>
                    <a:pt x="1967" y="1097"/>
                  </a:lnTo>
                  <a:lnTo>
                    <a:pt x="1963" y="1106"/>
                  </a:lnTo>
                  <a:lnTo>
                    <a:pt x="1960" y="1115"/>
                  </a:lnTo>
                  <a:lnTo>
                    <a:pt x="1959" y="1123"/>
                  </a:lnTo>
                  <a:lnTo>
                    <a:pt x="1959" y="1131"/>
                  </a:lnTo>
                  <a:lnTo>
                    <a:pt x="1961" y="1140"/>
                  </a:lnTo>
                  <a:lnTo>
                    <a:pt x="1964" y="1148"/>
                  </a:lnTo>
                  <a:lnTo>
                    <a:pt x="1970" y="1157"/>
                  </a:lnTo>
                  <a:lnTo>
                    <a:pt x="1977" y="1166"/>
                  </a:lnTo>
                  <a:lnTo>
                    <a:pt x="1993" y="1180"/>
                  </a:lnTo>
                  <a:lnTo>
                    <a:pt x="2007" y="1192"/>
                  </a:lnTo>
                  <a:lnTo>
                    <a:pt x="2020" y="1199"/>
                  </a:lnTo>
                  <a:lnTo>
                    <a:pt x="2029" y="1205"/>
                  </a:lnTo>
                  <a:lnTo>
                    <a:pt x="2038" y="1208"/>
                  </a:lnTo>
                  <a:lnTo>
                    <a:pt x="2046" y="1210"/>
                  </a:lnTo>
                  <a:lnTo>
                    <a:pt x="2051" y="1210"/>
                  </a:lnTo>
                  <a:lnTo>
                    <a:pt x="2057" y="1210"/>
                  </a:lnTo>
                  <a:lnTo>
                    <a:pt x="2060" y="1210"/>
                  </a:lnTo>
                  <a:lnTo>
                    <a:pt x="2063" y="1211"/>
                  </a:lnTo>
                  <a:lnTo>
                    <a:pt x="2065" y="1214"/>
                  </a:lnTo>
                  <a:lnTo>
                    <a:pt x="2066" y="1217"/>
                  </a:lnTo>
                  <a:lnTo>
                    <a:pt x="2067" y="1230"/>
                  </a:lnTo>
                  <a:lnTo>
                    <a:pt x="2067" y="1256"/>
                  </a:lnTo>
                  <a:lnTo>
                    <a:pt x="2067" y="1265"/>
                  </a:lnTo>
                  <a:lnTo>
                    <a:pt x="2064" y="1273"/>
                  </a:lnTo>
                  <a:lnTo>
                    <a:pt x="2061" y="1281"/>
                  </a:lnTo>
                  <a:lnTo>
                    <a:pt x="2057" y="1290"/>
                  </a:lnTo>
                  <a:lnTo>
                    <a:pt x="2050" y="1298"/>
                  </a:lnTo>
                  <a:lnTo>
                    <a:pt x="2042" y="1307"/>
                  </a:lnTo>
                  <a:lnTo>
                    <a:pt x="2035" y="1316"/>
                  </a:lnTo>
                  <a:lnTo>
                    <a:pt x="2025" y="1325"/>
                  </a:lnTo>
                  <a:lnTo>
                    <a:pt x="2004" y="1341"/>
                  </a:lnTo>
                  <a:lnTo>
                    <a:pt x="1982" y="1358"/>
                  </a:lnTo>
                  <a:lnTo>
                    <a:pt x="1958" y="1375"/>
                  </a:lnTo>
                  <a:lnTo>
                    <a:pt x="1931" y="1392"/>
                  </a:lnTo>
                  <a:lnTo>
                    <a:pt x="1906" y="1409"/>
                  </a:lnTo>
                  <a:lnTo>
                    <a:pt x="1881" y="1426"/>
                  </a:lnTo>
                  <a:lnTo>
                    <a:pt x="1859" y="1443"/>
                  </a:lnTo>
                  <a:lnTo>
                    <a:pt x="1838" y="1461"/>
                  </a:lnTo>
                  <a:lnTo>
                    <a:pt x="1829" y="1468"/>
                  </a:lnTo>
                  <a:lnTo>
                    <a:pt x="1820" y="1477"/>
                  </a:lnTo>
                  <a:lnTo>
                    <a:pt x="1814" y="1486"/>
                  </a:lnTo>
                  <a:lnTo>
                    <a:pt x="1807" y="1494"/>
                  </a:lnTo>
                  <a:lnTo>
                    <a:pt x="1802" y="1503"/>
                  </a:lnTo>
                  <a:lnTo>
                    <a:pt x="1799" y="1511"/>
                  </a:lnTo>
                  <a:lnTo>
                    <a:pt x="1797" y="1519"/>
                  </a:lnTo>
                  <a:lnTo>
                    <a:pt x="1795" y="1528"/>
                  </a:lnTo>
                  <a:lnTo>
                    <a:pt x="1795" y="1559"/>
                  </a:lnTo>
                  <a:lnTo>
                    <a:pt x="1795" y="1582"/>
                  </a:lnTo>
                  <a:lnTo>
                    <a:pt x="1795" y="1601"/>
                  </a:lnTo>
                  <a:lnTo>
                    <a:pt x="1795" y="1618"/>
                  </a:lnTo>
                  <a:lnTo>
                    <a:pt x="1795" y="1636"/>
                  </a:lnTo>
                  <a:lnTo>
                    <a:pt x="1795" y="1655"/>
                  </a:lnTo>
                  <a:lnTo>
                    <a:pt x="1795" y="1679"/>
                  </a:lnTo>
                  <a:lnTo>
                    <a:pt x="1795" y="1710"/>
                  </a:lnTo>
                  <a:lnTo>
                    <a:pt x="1794" y="1727"/>
                  </a:lnTo>
                  <a:lnTo>
                    <a:pt x="1791" y="1747"/>
                  </a:lnTo>
                  <a:lnTo>
                    <a:pt x="1787" y="1767"/>
                  </a:lnTo>
                  <a:lnTo>
                    <a:pt x="1780" y="1789"/>
                  </a:lnTo>
                  <a:lnTo>
                    <a:pt x="1771" y="1810"/>
                  </a:lnTo>
                  <a:lnTo>
                    <a:pt x="1762" y="1831"/>
                  </a:lnTo>
                  <a:lnTo>
                    <a:pt x="1751" y="1850"/>
                  </a:lnTo>
                  <a:lnTo>
                    <a:pt x="1739" y="1869"/>
                  </a:lnTo>
                  <a:lnTo>
                    <a:pt x="1732" y="1876"/>
                  </a:lnTo>
                  <a:lnTo>
                    <a:pt x="1726" y="1884"/>
                  </a:lnTo>
                  <a:lnTo>
                    <a:pt x="1719" y="1892"/>
                  </a:lnTo>
                  <a:lnTo>
                    <a:pt x="1712" y="1897"/>
                  </a:lnTo>
                  <a:lnTo>
                    <a:pt x="1704" y="1902"/>
                  </a:lnTo>
                  <a:lnTo>
                    <a:pt x="1696" y="1907"/>
                  </a:lnTo>
                  <a:lnTo>
                    <a:pt x="1689" y="1911"/>
                  </a:lnTo>
                  <a:lnTo>
                    <a:pt x="1681" y="1913"/>
                  </a:lnTo>
                  <a:lnTo>
                    <a:pt x="1672" y="1916"/>
                  </a:lnTo>
                  <a:lnTo>
                    <a:pt x="1665" y="1916"/>
                  </a:lnTo>
                  <a:lnTo>
                    <a:pt x="1656" y="1914"/>
                  </a:lnTo>
                  <a:lnTo>
                    <a:pt x="1648" y="1913"/>
                  </a:lnTo>
                  <a:lnTo>
                    <a:pt x="1640" y="1910"/>
                  </a:lnTo>
                  <a:lnTo>
                    <a:pt x="1631" y="1905"/>
                  </a:lnTo>
                  <a:lnTo>
                    <a:pt x="1622" y="1898"/>
                  </a:lnTo>
                  <a:lnTo>
                    <a:pt x="1615" y="1890"/>
                  </a:lnTo>
                  <a:lnTo>
                    <a:pt x="1598" y="1874"/>
                  </a:lnTo>
                  <a:lnTo>
                    <a:pt x="1584" y="1857"/>
                  </a:lnTo>
                  <a:lnTo>
                    <a:pt x="1572" y="1840"/>
                  </a:lnTo>
                  <a:lnTo>
                    <a:pt x="1561" y="1824"/>
                  </a:lnTo>
                  <a:lnTo>
                    <a:pt x="1553" y="1809"/>
                  </a:lnTo>
                  <a:lnTo>
                    <a:pt x="1546" y="1794"/>
                  </a:lnTo>
                  <a:lnTo>
                    <a:pt x="1540" y="1779"/>
                  </a:lnTo>
                  <a:lnTo>
                    <a:pt x="1535" y="1766"/>
                  </a:lnTo>
                  <a:lnTo>
                    <a:pt x="1529" y="1742"/>
                  </a:lnTo>
                  <a:lnTo>
                    <a:pt x="1526" y="1725"/>
                  </a:lnTo>
                  <a:lnTo>
                    <a:pt x="1523" y="1713"/>
                  </a:lnTo>
                  <a:lnTo>
                    <a:pt x="1523" y="1710"/>
                  </a:lnTo>
                  <a:lnTo>
                    <a:pt x="1520" y="1705"/>
                  </a:lnTo>
                  <a:lnTo>
                    <a:pt x="1509" y="1697"/>
                  </a:lnTo>
                  <a:lnTo>
                    <a:pt x="1495" y="1686"/>
                  </a:lnTo>
                  <a:lnTo>
                    <a:pt x="1479" y="1675"/>
                  </a:lnTo>
                  <a:lnTo>
                    <a:pt x="1470" y="1672"/>
                  </a:lnTo>
                  <a:lnTo>
                    <a:pt x="1461" y="1670"/>
                  </a:lnTo>
                  <a:lnTo>
                    <a:pt x="1458" y="1670"/>
                  </a:lnTo>
                  <a:lnTo>
                    <a:pt x="1454" y="1670"/>
                  </a:lnTo>
                  <a:lnTo>
                    <a:pt x="1450" y="1670"/>
                  </a:lnTo>
                  <a:lnTo>
                    <a:pt x="1447" y="1672"/>
                  </a:lnTo>
                  <a:lnTo>
                    <a:pt x="1444" y="1673"/>
                  </a:lnTo>
                  <a:lnTo>
                    <a:pt x="1442" y="1676"/>
                  </a:lnTo>
                  <a:lnTo>
                    <a:pt x="1438" y="1679"/>
                  </a:lnTo>
                  <a:lnTo>
                    <a:pt x="1436" y="1684"/>
                  </a:lnTo>
                  <a:lnTo>
                    <a:pt x="1435" y="1688"/>
                  </a:lnTo>
                  <a:lnTo>
                    <a:pt x="1434" y="1695"/>
                  </a:lnTo>
                  <a:lnTo>
                    <a:pt x="1433" y="1701"/>
                  </a:lnTo>
                  <a:lnTo>
                    <a:pt x="1433" y="1710"/>
                  </a:lnTo>
                  <a:lnTo>
                    <a:pt x="1432" y="1726"/>
                  </a:lnTo>
                  <a:lnTo>
                    <a:pt x="1429" y="1744"/>
                  </a:lnTo>
                  <a:lnTo>
                    <a:pt x="1424" y="1761"/>
                  </a:lnTo>
                  <a:lnTo>
                    <a:pt x="1419" y="1777"/>
                  </a:lnTo>
                  <a:lnTo>
                    <a:pt x="1405" y="1811"/>
                  </a:lnTo>
                  <a:lnTo>
                    <a:pt x="1387" y="1846"/>
                  </a:lnTo>
                  <a:lnTo>
                    <a:pt x="1371" y="1880"/>
                  </a:lnTo>
                  <a:lnTo>
                    <a:pt x="1357" y="1913"/>
                  </a:lnTo>
                  <a:lnTo>
                    <a:pt x="1350" y="1931"/>
                  </a:lnTo>
                  <a:lnTo>
                    <a:pt x="1346" y="1947"/>
                  </a:lnTo>
                  <a:lnTo>
                    <a:pt x="1343" y="1964"/>
                  </a:lnTo>
                  <a:lnTo>
                    <a:pt x="1343" y="1982"/>
                  </a:lnTo>
                  <a:lnTo>
                    <a:pt x="1343" y="1998"/>
                  </a:lnTo>
                  <a:lnTo>
                    <a:pt x="1346" y="2016"/>
                  </a:lnTo>
                  <a:lnTo>
                    <a:pt x="1350" y="2033"/>
                  </a:lnTo>
                  <a:lnTo>
                    <a:pt x="1357" y="2049"/>
                  </a:lnTo>
                  <a:lnTo>
                    <a:pt x="1371" y="2083"/>
                  </a:lnTo>
                  <a:lnTo>
                    <a:pt x="1387" y="2118"/>
                  </a:lnTo>
                  <a:lnTo>
                    <a:pt x="1405" y="2152"/>
                  </a:lnTo>
                  <a:lnTo>
                    <a:pt x="1419" y="2185"/>
                  </a:lnTo>
                  <a:lnTo>
                    <a:pt x="1424" y="2203"/>
                  </a:lnTo>
                  <a:lnTo>
                    <a:pt x="1429" y="2219"/>
                  </a:lnTo>
                  <a:lnTo>
                    <a:pt x="1432" y="2237"/>
                  </a:lnTo>
                  <a:lnTo>
                    <a:pt x="1433" y="2254"/>
                  </a:lnTo>
                  <a:lnTo>
                    <a:pt x="1433" y="2262"/>
                  </a:lnTo>
                  <a:lnTo>
                    <a:pt x="1435" y="2268"/>
                  </a:lnTo>
                  <a:lnTo>
                    <a:pt x="1437" y="2275"/>
                  </a:lnTo>
                  <a:lnTo>
                    <a:pt x="1441" y="2280"/>
                  </a:lnTo>
                  <a:lnTo>
                    <a:pt x="1445" y="2284"/>
                  </a:lnTo>
                  <a:lnTo>
                    <a:pt x="1449" y="2288"/>
                  </a:lnTo>
                  <a:lnTo>
                    <a:pt x="1455" y="2290"/>
                  </a:lnTo>
                  <a:lnTo>
                    <a:pt x="1461" y="2292"/>
                  </a:lnTo>
                  <a:lnTo>
                    <a:pt x="1468" y="2293"/>
                  </a:lnTo>
                  <a:lnTo>
                    <a:pt x="1475" y="2294"/>
                  </a:lnTo>
                  <a:lnTo>
                    <a:pt x="1482" y="2294"/>
                  </a:lnTo>
                  <a:lnTo>
                    <a:pt x="1491" y="2293"/>
                  </a:lnTo>
                  <a:lnTo>
                    <a:pt x="1507" y="2291"/>
                  </a:lnTo>
                  <a:lnTo>
                    <a:pt x="1523" y="2288"/>
                  </a:lnTo>
                  <a:lnTo>
                    <a:pt x="1541" y="2283"/>
                  </a:lnTo>
                  <a:lnTo>
                    <a:pt x="1557" y="2278"/>
                  </a:lnTo>
                  <a:lnTo>
                    <a:pt x="1572" y="2272"/>
                  </a:lnTo>
                  <a:lnTo>
                    <a:pt x="1586" y="2266"/>
                  </a:lnTo>
                  <a:lnTo>
                    <a:pt x="1606" y="2257"/>
                  </a:lnTo>
                  <a:lnTo>
                    <a:pt x="1615" y="2254"/>
                  </a:lnTo>
                  <a:lnTo>
                    <a:pt x="1622" y="2257"/>
                  </a:lnTo>
                  <a:lnTo>
                    <a:pt x="1643" y="2269"/>
                  </a:lnTo>
                  <a:lnTo>
                    <a:pt x="1671" y="2288"/>
                  </a:lnTo>
                  <a:lnTo>
                    <a:pt x="1705" y="2311"/>
                  </a:lnTo>
                  <a:lnTo>
                    <a:pt x="1721" y="2324"/>
                  </a:lnTo>
                  <a:lnTo>
                    <a:pt x="1738" y="2338"/>
                  </a:lnTo>
                  <a:lnTo>
                    <a:pt x="1754" y="2353"/>
                  </a:lnTo>
                  <a:lnTo>
                    <a:pt x="1767" y="2368"/>
                  </a:lnTo>
                  <a:lnTo>
                    <a:pt x="1774" y="2377"/>
                  </a:lnTo>
                  <a:lnTo>
                    <a:pt x="1779" y="2385"/>
                  </a:lnTo>
                  <a:lnTo>
                    <a:pt x="1783" y="2393"/>
                  </a:lnTo>
                  <a:lnTo>
                    <a:pt x="1788" y="2401"/>
                  </a:lnTo>
                  <a:lnTo>
                    <a:pt x="1791" y="2410"/>
                  </a:lnTo>
                  <a:lnTo>
                    <a:pt x="1793" y="2418"/>
                  </a:lnTo>
                  <a:lnTo>
                    <a:pt x="1795" y="2427"/>
                  </a:lnTo>
                  <a:lnTo>
                    <a:pt x="1795" y="2435"/>
                  </a:lnTo>
                  <a:lnTo>
                    <a:pt x="1794" y="2451"/>
                  </a:lnTo>
                  <a:lnTo>
                    <a:pt x="1792" y="2465"/>
                  </a:lnTo>
                  <a:lnTo>
                    <a:pt x="1788" y="2478"/>
                  </a:lnTo>
                  <a:lnTo>
                    <a:pt x="1783" y="2489"/>
                  </a:lnTo>
                  <a:lnTo>
                    <a:pt x="1771" y="2509"/>
                  </a:lnTo>
                  <a:lnTo>
                    <a:pt x="1762" y="2526"/>
                  </a:lnTo>
                  <a:lnTo>
                    <a:pt x="1758" y="2535"/>
                  </a:lnTo>
                  <a:lnTo>
                    <a:pt x="1756" y="2543"/>
                  </a:lnTo>
                  <a:lnTo>
                    <a:pt x="1755" y="2548"/>
                  </a:lnTo>
                  <a:lnTo>
                    <a:pt x="1755" y="2552"/>
                  </a:lnTo>
                  <a:lnTo>
                    <a:pt x="1756" y="2558"/>
                  </a:lnTo>
                  <a:lnTo>
                    <a:pt x="1757" y="2563"/>
                  </a:lnTo>
                  <a:lnTo>
                    <a:pt x="1762" y="2574"/>
                  </a:lnTo>
                  <a:lnTo>
                    <a:pt x="1769" y="2586"/>
                  </a:lnTo>
                  <a:lnTo>
                    <a:pt x="1780" y="2600"/>
                  </a:lnTo>
                  <a:lnTo>
                    <a:pt x="1795" y="2616"/>
                  </a:lnTo>
                  <a:lnTo>
                    <a:pt x="1814" y="2634"/>
                  </a:lnTo>
                  <a:lnTo>
                    <a:pt x="1834" y="2650"/>
                  </a:lnTo>
                  <a:lnTo>
                    <a:pt x="1854" y="2666"/>
                  </a:lnTo>
                  <a:lnTo>
                    <a:pt x="1876" y="2682"/>
                  </a:lnTo>
                  <a:lnTo>
                    <a:pt x="1899" y="2696"/>
                  </a:lnTo>
                  <a:lnTo>
                    <a:pt x="1922" y="2709"/>
                  </a:lnTo>
                  <a:lnTo>
                    <a:pt x="1945" y="2721"/>
                  </a:lnTo>
                  <a:lnTo>
                    <a:pt x="1966" y="2730"/>
                  </a:lnTo>
                  <a:lnTo>
                    <a:pt x="1986" y="2737"/>
                  </a:lnTo>
                  <a:lnTo>
                    <a:pt x="2005" y="2743"/>
                  </a:lnTo>
                  <a:lnTo>
                    <a:pt x="2014" y="2744"/>
                  </a:lnTo>
                  <a:lnTo>
                    <a:pt x="2023" y="2745"/>
                  </a:lnTo>
                  <a:lnTo>
                    <a:pt x="2030" y="2745"/>
                  </a:lnTo>
                  <a:lnTo>
                    <a:pt x="2038" y="2744"/>
                  </a:lnTo>
                  <a:lnTo>
                    <a:pt x="2045" y="2743"/>
                  </a:lnTo>
                  <a:lnTo>
                    <a:pt x="2050" y="2740"/>
                  </a:lnTo>
                  <a:lnTo>
                    <a:pt x="2056" y="2737"/>
                  </a:lnTo>
                  <a:lnTo>
                    <a:pt x="2060" y="2733"/>
                  </a:lnTo>
                  <a:lnTo>
                    <a:pt x="2063" y="2728"/>
                  </a:lnTo>
                  <a:lnTo>
                    <a:pt x="2065" y="2722"/>
                  </a:lnTo>
                  <a:lnTo>
                    <a:pt x="2067" y="2715"/>
                  </a:lnTo>
                  <a:lnTo>
                    <a:pt x="2067" y="2707"/>
                  </a:lnTo>
                  <a:lnTo>
                    <a:pt x="2067" y="2654"/>
                  </a:lnTo>
                  <a:lnTo>
                    <a:pt x="2067" y="2628"/>
                  </a:lnTo>
                  <a:lnTo>
                    <a:pt x="2067" y="2617"/>
                  </a:lnTo>
                  <a:lnTo>
                    <a:pt x="2067" y="2616"/>
                  </a:lnTo>
                  <a:lnTo>
                    <a:pt x="2075" y="2616"/>
                  </a:lnTo>
                  <a:lnTo>
                    <a:pt x="2096" y="2615"/>
                  </a:lnTo>
                  <a:lnTo>
                    <a:pt x="2110" y="2614"/>
                  </a:lnTo>
                  <a:lnTo>
                    <a:pt x="2125" y="2612"/>
                  </a:lnTo>
                  <a:lnTo>
                    <a:pt x="2141" y="2609"/>
                  </a:lnTo>
                  <a:lnTo>
                    <a:pt x="2159" y="2605"/>
                  </a:lnTo>
                  <a:lnTo>
                    <a:pt x="2175" y="2600"/>
                  </a:lnTo>
                  <a:lnTo>
                    <a:pt x="2192" y="2595"/>
                  </a:lnTo>
                  <a:lnTo>
                    <a:pt x="2207" y="2587"/>
                  </a:lnTo>
                  <a:lnTo>
                    <a:pt x="2221" y="2578"/>
                  </a:lnTo>
                  <a:lnTo>
                    <a:pt x="2226" y="2573"/>
                  </a:lnTo>
                  <a:lnTo>
                    <a:pt x="2233" y="2567"/>
                  </a:lnTo>
                  <a:lnTo>
                    <a:pt x="2237" y="2562"/>
                  </a:lnTo>
                  <a:lnTo>
                    <a:pt x="2242" y="2555"/>
                  </a:lnTo>
                  <a:lnTo>
                    <a:pt x="2245" y="2549"/>
                  </a:lnTo>
                  <a:lnTo>
                    <a:pt x="2247" y="2541"/>
                  </a:lnTo>
                  <a:lnTo>
                    <a:pt x="2248" y="2534"/>
                  </a:lnTo>
                  <a:lnTo>
                    <a:pt x="2249" y="2526"/>
                  </a:lnTo>
                  <a:lnTo>
                    <a:pt x="2249" y="2518"/>
                  </a:lnTo>
                  <a:lnTo>
                    <a:pt x="2250" y="2513"/>
                  </a:lnTo>
                  <a:lnTo>
                    <a:pt x="2251" y="2510"/>
                  </a:lnTo>
                  <a:lnTo>
                    <a:pt x="2254" y="2508"/>
                  </a:lnTo>
                  <a:lnTo>
                    <a:pt x="2255" y="2508"/>
                  </a:lnTo>
                  <a:lnTo>
                    <a:pt x="2258" y="2509"/>
                  </a:lnTo>
                  <a:lnTo>
                    <a:pt x="2260" y="2512"/>
                  </a:lnTo>
                  <a:lnTo>
                    <a:pt x="2263" y="2516"/>
                  </a:lnTo>
                  <a:lnTo>
                    <a:pt x="2270" y="2528"/>
                  </a:lnTo>
                  <a:lnTo>
                    <a:pt x="2278" y="2543"/>
                  </a:lnTo>
                  <a:lnTo>
                    <a:pt x="2286" y="2562"/>
                  </a:lnTo>
                  <a:lnTo>
                    <a:pt x="2295" y="2583"/>
                  </a:lnTo>
                  <a:lnTo>
                    <a:pt x="2311" y="2626"/>
                  </a:lnTo>
                  <a:lnTo>
                    <a:pt x="2325" y="2666"/>
                  </a:lnTo>
                  <a:lnTo>
                    <a:pt x="2336" y="2696"/>
                  </a:lnTo>
                  <a:lnTo>
                    <a:pt x="2340" y="2707"/>
                  </a:lnTo>
                  <a:lnTo>
                    <a:pt x="2344" y="2708"/>
                  </a:lnTo>
                  <a:lnTo>
                    <a:pt x="2354" y="2709"/>
                  </a:lnTo>
                  <a:lnTo>
                    <a:pt x="2361" y="2710"/>
                  </a:lnTo>
                  <a:lnTo>
                    <a:pt x="2369" y="2712"/>
                  </a:lnTo>
                  <a:lnTo>
                    <a:pt x="2377" y="2714"/>
                  </a:lnTo>
                  <a:lnTo>
                    <a:pt x="2385" y="2719"/>
                  </a:lnTo>
                  <a:lnTo>
                    <a:pt x="2394" y="2723"/>
                  </a:lnTo>
                  <a:lnTo>
                    <a:pt x="2402" y="2730"/>
                  </a:lnTo>
                  <a:lnTo>
                    <a:pt x="2409" y="2737"/>
                  </a:lnTo>
                  <a:lnTo>
                    <a:pt x="2417" y="2746"/>
                  </a:lnTo>
                  <a:lnTo>
                    <a:pt x="2422" y="2756"/>
                  </a:lnTo>
                  <a:lnTo>
                    <a:pt x="2427" y="2768"/>
                  </a:lnTo>
                  <a:lnTo>
                    <a:pt x="2430" y="2782"/>
                  </a:lnTo>
                  <a:lnTo>
                    <a:pt x="2431" y="2798"/>
                  </a:lnTo>
                  <a:lnTo>
                    <a:pt x="2432" y="2813"/>
                  </a:lnTo>
                  <a:lnTo>
                    <a:pt x="2434" y="2827"/>
                  </a:lnTo>
                  <a:lnTo>
                    <a:pt x="2439" y="2839"/>
                  </a:lnTo>
                  <a:lnTo>
                    <a:pt x="2445" y="2850"/>
                  </a:lnTo>
                  <a:lnTo>
                    <a:pt x="2452" y="2859"/>
                  </a:lnTo>
                  <a:lnTo>
                    <a:pt x="2459" y="2867"/>
                  </a:lnTo>
                  <a:lnTo>
                    <a:pt x="2467" y="2872"/>
                  </a:lnTo>
                  <a:lnTo>
                    <a:pt x="2476" y="2878"/>
                  </a:lnTo>
                  <a:lnTo>
                    <a:pt x="2484" y="2881"/>
                  </a:lnTo>
                  <a:lnTo>
                    <a:pt x="2493" y="2884"/>
                  </a:lnTo>
                  <a:lnTo>
                    <a:pt x="2501" y="2886"/>
                  </a:lnTo>
                  <a:lnTo>
                    <a:pt x="2507" y="2887"/>
                  </a:lnTo>
                  <a:lnTo>
                    <a:pt x="2517" y="2888"/>
                  </a:lnTo>
                  <a:lnTo>
                    <a:pt x="2521" y="2888"/>
                  </a:lnTo>
                  <a:lnTo>
                    <a:pt x="2521" y="2893"/>
                  </a:lnTo>
                  <a:lnTo>
                    <a:pt x="2520" y="2904"/>
                  </a:lnTo>
                  <a:lnTo>
                    <a:pt x="2517" y="2922"/>
                  </a:lnTo>
                  <a:lnTo>
                    <a:pt x="2510" y="2945"/>
                  </a:lnTo>
                  <a:lnTo>
                    <a:pt x="2505" y="2958"/>
                  </a:lnTo>
                  <a:lnTo>
                    <a:pt x="2500" y="2972"/>
                  </a:lnTo>
                  <a:lnTo>
                    <a:pt x="2492" y="2987"/>
                  </a:lnTo>
                  <a:lnTo>
                    <a:pt x="2483" y="3004"/>
                  </a:lnTo>
                  <a:lnTo>
                    <a:pt x="2472" y="3019"/>
                  </a:lnTo>
                  <a:lnTo>
                    <a:pt x="2460" y="3036"/>
                  </a:lnTo>
                  <a:lnTo>
                    <a:pt x="2446" y="3053"/>
                  </a:lnTo>
                  <a:lnTo>
                    <a:pt x="2431" y="3070"/>
                  </a:lnTo>
                  <a:lnTo>
                    <a:pt x="2391" y="3110"/>
                  </a:lnTo>
                  <a:lnTo>
                    <a:pt x="2352" y="3152"/>
                  </a:lnTo>
                  <a:lnTo>
                    <a:pt x="2334" y="3171"/>
                  </a:lnTo>
                  <a:lnTo>
                    <a:pt x="2317" y="3192"/>
                  </a:lnTo>
                  <a:lnTo>
                    <a:pt x="2301" y="3213"/>
                  </a:lnTo>
                  <a:lnTo>
                    <a:pt x="2287" y="3232"/>
                  </a:lnTo>
                  <a:lnTo>
                    <a:pt x="2271" y="3227"/>
                  </a:lnTo>
                  <a:lnTo>
                    <a:pt x="2251" y="3222"/>
                  </a:lnTo>
                  <a:lnTo>
                    <a:pt x="2230" y="3219"/>
                  </a:lnTo>
                  <a:lnTo>
                    <a:pt x="2209" y="3217"/>
                  </a:lnTo>
                  <a:lnTo>
                    <a:pt x="2198" y="3217"/>
                  </a:lnTo>
                  <a:lnTo>
                    <a:pt x="2187" y="3218"/>
                  </a:lnTo>
                  <a:lnTo>
                    <a:pt x="2177" y="3219"/>
                  </a:lnTo>
                  <a:lnTo>
                    <a:pt x="2168" y="3220"/>
                  </a:lnTo>
                  <a:lnTo>
                    <a:pt x="2159" y="3222"/>
                  </a:lnTo>
                  <a:lnTo>
                    <a:pt x="2150" y="3226"/>
                  </a:lnTo>
                  <a:lnTo>
                    <a:pt x="2143" y="3229"/>
                  </a:lnTo>
                  <a:lnTo>
                    <a:pt x="2136" y="3233"/>
                  </a:lnTo>
                  <a:lnTo>
                    <a:pt x="2128" y="3240"/>
                  </a:lnTo>
                  <a:lnTo>
                    <a:pt x="2119" y="3244"/>
                  </a:lnTo>
                  <a:lnTo>
                    <a:pt x="2109" y="3250"/>
                  </a:lnTo>
                  <a:lnTo>
                    <a:pt x="2099" y="3254"/>
                  </a:lnTo>
                  <a:lnTo>
                    <a:pt x="2076" y="3262"/>
                  </a:lnTo>
                  <a:lnTo>
                    <a:pt x="2051" y="3267"/>
                  </a:lnTo>
                  <a:lnTo>
                    <a:pt x="2026" y="3270"/>
                  </a:lnTo>
                  <a:lnTo>
                    <a:pt x="2001" y="3274"/>
                  </a:lnTo>
                  <a:lnTo>
                    <a:pt x="1976" y="3275"/>
                  </a:lnTo>
                  <a:lnTo>
                    <a:pt x="1953" y="3275"/>
                  </a:lnTo>
                  <a:lnTo>
                    <a:pt x="1942" y="3276"/>
                  </a:lnTo>
                  <a:lnTo>
                    <a:pt x="1931" y="3277"/>
                  </a:lnTo>
                  <a:lnTo>
                    <a:pt x="1922" y="3278"/>
                  </a:lnTo>
                  <a:lnTo>
                    <a:pt x="1911" y="3281"/>
                  </a:lnTo>
                  <a:lnTo>
                    <a:pt x="1901" y="3285"/>
                  </a:lnTo>
                  <a:lnTo>
                    <a:pt x="1892" y="3288"/>
                  </a:lnTo>
                  <a:lnTo>
                    <a:pt x="1884" y="3292"/>
                  </a:lnTo>
                  <a:lnTo>
                    <a:pt x="1876" y="3296"/>
                  </a:lnTo>
                  <a:lnTo>
                    <a:pt x="1869" y="3302"/>
                  </a:lnTo>
                  <a:lnTo>
                    <a:pt x="1864" y="3308"/>
                  </a:lnTo>
                  <a:lnTo>
                    <a:pt x="1861" y="3314"/>
                  </a:lnTo>
                  <a:lnTo>
                    <a:pt x="1857" y="3320"/>
                  </a:lnTo>
                  <a:lnTo>
                    <a:pt x="1856" y="3328"/>
                  </a:lnTo>
                  <a:lnTo>
                    <a:pt x="1856" y="3335"/>
                  </a:lnTo>
                  <a:lnTo>
                    <a:pt x="1859" y="3342"/>
                  </a:lnTo>
                  <a:lnTo>
                    <a:pt x="1862" y="3350"/>
                  </a:lnTo>
                  <a:lnTo>
                    <a:pt x="1867" y="3357"/>
                  </a:lnTo>
                  <a:lnTo>
                    <a:pt x="1873" y="3365"/>
                  </a:lnTo>
                  <a:lnTo>
                    <a:pt x="1879" y="3372"/>
                  </a:lnTo>
                  <a:lnTo>
                    <a:pt x="1887" y="3379"/>
                  </a:lnTo>
                  <a:lnTo>
                    <a:pt x="1901" y="3392"/>
                  </a:lnTo>
                  <a:lnTo>
                    <a:pt x="1916" y="3405"/>
                  </a:lnTo>
                  <a:lnTo>
                    <a:pt x="1923" y="3412"/>
                  </a:lnTo>
                  <a:lnTo>
                    <a:pt x="1929" y="3418"/>
                  </a:lnTo>
                  <a:lnTo>
                    <a:pt x="1935" y="3426"/>
                  </a:lnTo>
                  <a:lnTo>
                    <a:pt x="1939" y="3434"/>
                  </a:lnTo>
                  <a:lnTo>
                    <a:pt x="1942" y="3441"/>
                  </a:lnTo>
                  <a:lnTo>
                    <a:pt x="1945" y="3449"/>
                  </a:lnTo>
                  <a:lnTo>
                    <a:pt x="1946" y="3458"/>
                  </a:lnTo>
                  <a:lnTo>
                    <a:pt x="1946" y="3466"/>
                  </a:lnTo>
                  <a:lnTo>
                    <a:pt x="1940" y="3490"/>
                  </a:lnTo>
                  <a:lnTo>
                    <a:pt x="1934" y="3522"/>
                  </a:lnTo>
                  <a:lnTo>
                    <a:pt x="1926" y="3557"/>
                  </a:lnTo>
                  <a:lnTo>
                    <a:pt x="1917" y="3594"/>
                  </a:lnTo>
                  <a:lnTo>
                    <a:pt x="1909" y="3627"/>
                  </a:lnTo>
                  <a:lnTo>
                    <a:pt x="1902" y="3657"/>
                  </a:lnTo>
                  <a:lnTo>
                    <a:pt x="1897" y="3676"/>
                  </a:lnTo>
                  <a:lnTo>
                    <a:pt x="1896" y="3683"/>
                  </a:lnTo>
                  <a:lnTo>
                    <a:pt x="1892" y="3689"/>
                  </a:lnTo>
                  <a:lnTo>
                    <a:pt x="1884" y="3708"/>
                  </a:lnTo>
                  <a:lnTo>
                    <a:pt x="1872" y="3734"/>
                  </a:lnTo>
                  <a:lnTo>
                    <a:pt x="1856" y="3764"/>
                  </a:lnTo>
                  <a:lnTo>
                    <a:pt x="1839" y="3795"/>
                  </a:lnTo>
                  <a:lnTo>
                    <a:pt x="1822" y="3823"/>
                  </a:lnTo>
                  <a:lnTo>
                    <a:pt x="1813" y="3835"/>
                  </a:lnTo>
                  <a:lnTo>
                    <a:pt x="1803" y="3846"/>
                  </a:lnTo>
                  <a:lnTo>
                    <a:pt x="1795" y="3854"/>
                  </a:lnTo>
                  <a:lnTo>
                    <a:pt x="1787" y="3858"/>
                  </a:lnTo>
                  <a:lnTo>
                    <a:pt x="1778" y="3860"/>
                  </a:lnTo>
                  <a:lnTo>
                    <a:pt x="1767" y="3862"/>
                  </a:lnTo>
                  <a:lnTo>
                    <a:pt x="1755" y="3865"/>
                  </a:lnTo>
                  <a:lnTo>
                    <a:pt x="1741" y="3865"/>
                  </a:lnTo>
                  <a:lnTo>
                    <a:pt x="1711" y="3866"/>
                  </a:lnTo>
                  <a:lnTo>
                    <a:pt x="1679" y="3865"/>
                  </a:lnTo>
                  <a:lnTo>
                    <a:pt x="1646" y="3862"/>
                  </a:lnTo>
                  <a:lnTo>
                    <a:pt x="1616" y="3860"/>
                  </a:lnTo>
                  <a:lnTo>
                    <a:pt x="1590" y="3858"/>
                  </a:lnTo>
                  <a:lnTo>
                    <a:pt x="1570" y="3858"/>
                  </a:lnTo>
                  <a:lnTo>
                    <a:pt x="1563" y="3857"/>
                  </a:lnTo>
                  <a:lnTo>
                    <a:pt x="1555" y="3855"/>
                  </a:lnTo>
                  <a:lnTo>
                    <a:pt x="1547" y="3853"/>
                  </a:lnTo>
                  <a:lnTo>
                    <a:pt x="1539" y="3849"/>
                  </a:lnTo>
                  <a:lnTo>
                    <a:pt x="1522" y="3842"/>
                  </a:lnTo>
                  <a:lnTo>
                    <a:pt x="1505" y="3836"/>
                  </a:lnTo>
                  <a:lnTo>
                    <a:pt x="1496" y="3835"/>
                  </a:lnTo>
                  <a:lnTo>
                    <a:pt x="1486" y="3835"/>
                  </a:lnTo>
                  <a:lnTo>
                    <a:pt x="1477" y="3836"/>
                  </a:lnTo>
                  <a:lnTo>
                    <a:pt x="1466" y="3841"/>
                  </a:lnTo>
                  <a:lnTo>
                    <a:pt x="1456" y="3846"/>
                  </a:lnTo>
                  <a:lnTo>
                    <a:pt x="1444" y="3856"/>
                  </a:lnTo>
                  <a:lnTo>
                    <a:pt x="1433" y="3868"/>
                  </a:lnTo>
                  <a:lnTo>
                    <a:pt x="1421" y="3883"/>
                  </a:lnTo>
                  <a:lnTo>
                    <a:pt x="1398" y="3914"/>
                  </a:lnTo>
                  <a:lnTo>
                    <a:pt x="1375" y="3944"/>
                  </a:lnTo>
                  <a:lnTo>
                    <a:pt x="1354" y="3974"/>
                  </a:lnTo>
                  <a:lnTo>
                    <a:pt x="1334" y="4005"/>
                  </a:lnTo>
                  <a:lnTo>
                    <a:pt x="1315" y="4032"/>
                  </a:lnTo>
                  <a:lnTo>
                    <a:pt x="1301" y="4058"/>
                  </a:lnTo>
                  <a:lnTo>
                    <a:pt x="1295" y="4070"/>
                  </a:lnTo>
                  <a:lnTo>
                    <a:pt x="1290" y="4081"/>
                  </a:lnTo>
                  <a:lnTo>
                    <a:pt x="1287" y="4091"/>
                  </a:lnTo>
                  <a:lnTo>
                    <a:pt x="1286" y="4100"/>
                  </a:lnTo>
                  <a:lnTo>
                    <a:pt x="1287" y="4091"/>
                  </a:lnTo>
                  <a:lnTo>
                    <a:pt x="1290" y="4081"/>
                  </a:lnTo>
                  <a:lnTo>
                    <a:pt x="1285" y="4070"/>
                  </a:lnTo>
                  <a:lnTo>
                    <a:pt x="1280" y="4058"/>
                  </a:lnTo>
                  <a:lnTo>
                    <a:pt x="1274" y="4045"/>
                  </a:lnTo>
                  <a:lnTo>
                    <a:pt x="1270" y="4033"/>
                  </a:lnTo>
                  <a:lnTo>
                    <a:pt x="1261" y="4006"/>
                  </a:lnTo>
                  <a:lnTo>
                    <a:pt x="1253" y="3980"/>
                  </a:lnTo>
                  <a:lnTo>
                    <a:pt x="1248" y="3954"/>
                  </a:lnTo>
                  <a:lnTo>
                    <a:pt x="1244" y="3930"/>
                  </a:lnTo>
                  <a:lnTo>
                    <a:pt x="1240" y="3909"/>
                  </a:lnTo>
                  <a:lnTo>
                    <a:pt x="1237" y="3891"/>
                  </a:lnTo>
                  <a:lnTo>
                    <a:pt x="1236" y="3885"/>
                  </a:lnTo>
                  <a:lnTo>
                    <a:pt x="1234" y="3881"/>
                  </a:lnTo>
                  <a:lnTo>
                    <a:pt x="1231" y="3875"/>
                  </a:lnTo>
                  <a:lnTo>
                    <a:pt x="1226" y="3870"/>
                  </a:lnTo>
                  <a:lnTo>
                    <a:pt x="1216" y="3859"/>
                  </a:lnTo>
                  <a:lnTo>
                    <a:pt x="1203" y="3849"/>
                  </a:lnTo>
                  <a:lnTo>
                    <a:pt x="1189" y="3841"/>
                  </a:lnTo>
                  <a:lnTo>
                    <a:pt x="1173" y="3831"/>
                  </a:lnTo>
                  <a:lnTo>
                    <a:pt x="1156" y="3823"/>
                  </a:lnTo>
                  <a:lnTo>
                    <a:pt x="1138" y="3816"/>
                  </a:lnTo>
                  <a:lnTo>
                    <a:pt x="1104" y="3801"/>
                  </a:lnTo>
                  <a:lnTo>
                    <a:pt x="1075" y="3792"/>
                  </a:lnTo>
                  <a:lnTo>
                    <a:pt x="1054" y="3785"/>
                  </a:lnTo>
                  <a:lnTo>
                    <a:pt x="1046" y="3783"/>
                  </a:lnTo>
                  <a:lnTo>
                    <a:pt x="1039" y="3781"/>
                  </a:lnTo>
                  <a:lnTo>
                    <a:pt x="1019" y="3775"/>
                  </a:lnTo>
                  <a:lnTo>
                    <a:pt x="990" y="3766"/>
                  </a:lnTo>
                  <a:lnTo>
                    <a:pt x="956" y="3751"/>
                  </a:lnTo>
                  <a:lnTo>
                    <a:pt x="938" y="3744"/>
                  </a:lnTo>
                  <a:lnTo>
                    <a:pt x="919" y="3734"/>
                  </a:lnTo>
                  <a:lnTo>
                    <a:pt x="902" y="3724"/>
                  </a:lnTo>
                  <a:lnTo>
                    <a:pt x="885" y="3712"/>
                  </a:lnTo>
                  <a:lnTo>
                    <a:pt x="868" y="3700"/>
                  </a:lnTo>
                  <a:lnTo>
                    <a:pt x="853" y="3687"/>
                  </a:lnTo>
                  <a:lnTo>
                    <a:pt x="846" y="3681"/>
                  </a:lnTo>
                  <a:lnTo>
                    <a:pt x="840" y="3673"/>
                  </a:lnTo>
                  <a:lnTo>
                    <a:pt x="834" y="3665"/>
                  </a:lnTo>
                  <a:lnTo>
                    <a:pt x="829" y="3658"/>
                  </a:lnTo>
                  <a:lnTo>
                    <a:pt x="801" y="3609"/>
                  </a:lnTo>
                  <a:lnTo>
                    <a:pt x="783" y="3579"/>
                  </a:lnTo>
                  <a:lnTo>
                    <a:pt x="776" y="3567"/>
                  </a:lnTo>
                  <a:lnTo>
                    <a:pt x="766" y="3555"/>
                  </a:lnTo>
                  <a:lnTo>
                    <a:pt x="754" y="3541"/>
                  </a:lnTo>
                  <a:lnTo>
                    <a:pt x="738" y="3525"/>
                  </a:lnTo>
                  <a:lnTo>
                    <a:pt x="728" y="3516"/>
                  </a:lnTo>
                  <a:lnTo>
                    <a:pt x="718" y="3508"/>
                  </a:lnTo>
                  <a:lnTo>
                    <a:pt x="708" y="3501"/>
                  </a:lnTo>
                  <a:lnTo>
                    <a:pt x="698" y="3493"/>
                  </a:lnTo>
                  <a:lnTo>
                    <a:pt x="678" y="3481"/>
                  </a:lnTo>
                  <a:lnTo>
                    <a:pt x="657" y="3471"/>
                  </a:lnTo>
                  <a:lnTo>
                    <a:pt x="636" y="3460"/>
                  </a:lnTo>
                  <a:lnTo>
                    <a:pt x="618" y="3448"/>
                  </a:lnTo>
                  <a:lnTo>
                    <a:pt x="610" y="3441"/>
                  </a:lnTo>
                  <a:lnTo>
                    <a:pt x="602" y="3434"/>
                  </a:lnTo>
                  <a:lnTo>
                    <a:pt x="595" y="3426"/>
                  </a:lnTo>
                  <a:lnTo>
                    <a:pt x="587" y="3416"/>
                  </a:lnTo>
                  <a:lnTo>
                    <a:pt x="582" y="3407"/>
                  </a:lnTo>
                  <a:lnTo>
                    <a:pt x="574" y="3400"/>
                  </a:lnTo>
                  <a:lnTo>
                    <a:pt x="568" y="3392"/>
                  </a:lnTo>
                  <a:lnTo>
                    <a:pt x="560" y="3386"/>
                  </a:lnTo>
                  <a:lnTo>
                    <a:pt x="546" y="3374"/>
                  </a:lnTo>
                  <a:lnTo>
                    <a:pt x="531" y="3363"/>
                  </a:lnTo>
                  <a:lnTo>
                    <a:pt x="517" y="3351"/>
                  </a:lnTo>
                  <a:lnTo>
                    <a:pt x="503" y="3339"/>
                  </a:lnTo>
                  <a:lnTo>
                    <a:pt x="496" y="3332"/>
                  </a:lnTo>
                  <a:lnTo>
                    <a:pt x="491" y="3326"/>
                  </a:lnTo>
                  <a:lnTo>
                    <a:pt x="485" y="3317"/>
                  </a:lnTo>
                  <a:lnTo>
                    <a:pt x="480" y="3308"/>
                  </a:lnTo>
                  <a:lnTo>
                    <a:pt x="473" y="3298"/>
                  </a:lnTo>
                  <a:lnTo>
                    <a:pt x="462" y="3285"/>
                  </a:lnTo>
                  <a:lnTo>
                    <a:pt x="450" y="3270"/>
                  </a:lnTo>
                  <a:lnTo>
                    <a:pt x="435" y="3256"/>
                  </a:lnTo>
                  <a:lnTo>
                    <a:pt x="402" y="3226"/>
                  </a:lnTo>
                  <a:lnTo>
                    <a:pt x="368" y="3196"/>
                  </a:lnTo>
                  <a:lnTo>
                    <a:pt x="365" y="3154"/>
                  </a:lnTo>
                  <a:lnTo>
                    <a:pt x="364" y="3111"/>
                  </a:lnTo>
                  <a:lnTo>
                    <a:pt x="361" y="3072"/>
                  </a:lnTo>
                  <a:lnTo>
                    <a:pt x="359" y="3036"/>
                  </a:lnTo>
                  <a:lnTo>
                    <a:pt x="355" y="3004"/>
                  </a:lnTo>
                  <a:lnTo>
                    <a:pt x="350" y="2975"/>
                  </a:lnTo>
                  <a:lnTo>
                    <a:pt x="347" y="2963"/>
                  </a:lnTo>
                  <a:lnTo>
                    <a:pt x="345" y="2953"/>
                  </a:lnTo>
                  <a:lnTo>
                    <a:pt x="341" y="2944"/>
                  </a:lnTo>
                  <a:lnTo>
                    <a:pt x="338" y="2936"/>
                  </a:lnTo>
                  <a:lnTo>
                    <a:pt x="316" y="2889"/>
                  </a:lnTo>
                  <a:lnTo>
                    <a:pt x="285" y="2820"/>
                  </a:lnTo>
                  <a:lnTo>
                    <a:pt x="246" y="2735"/>
                  </a:lnTo>
                  <a:lnTo>
                    <a:pt x="205" y="2641"/>
                  </a:lnTo>
                  <a:lnTo>
                    <a:pt x="165" y="2550"/>
                  </a:lnTo>
                  <a:lnTo>
                    <a:pt x="130" y="2467"/>
                  </a:lnTo>
                  <a:lnTo>
                    <a:pt x="103" y="2402"/>
                  </a:lnTo>
                  <a:lnTo>
                    <a:pt x="88" y="2363"/>
                  </a:lnTo>
                  <a:lnTo>
                    <a:pt x="85" y="2351"/>
                  </a:lnTo>
                  <a:lnTo>
                    <a:pt x="81" y="2333"/>
                  </a:lnTo>
                  <a:lnTo>
                    <a:pt x="77" y="2314"/>
                  </a:lnTo>
                  <a:lnTo>
                    <a:pt x="74" y="2290"/>
                  </a:lnTo>
                  <a:lnTo>
                    <a:pt x="65" y="2238"/>
                  </a:lnTo>
                  <a:lnTo>
                    <a:pt x="56" y="2178"/>
                  </a:lnTo>
                  <a:lnTo>
                    <a:pt x="51" y="2147"/>
                  </a:lnTo>
                  <a:lnTo>
                    <a:pt x="45" y="2117"/>
                  </a:lnTo>
                  <a:lnTo>
                    <a:pt x="39" y="2086"/>
                  </a:lnTo>
                  <a:lnTo>
                    <a:pt x="32" y="2058"/>
                  </a:lnTo>
                  <a:lnTo>
                    <a:pt x="25" y="2030"/>
                  </a:lnTo>
                  <a:lnTo>
                    <a:pt x="17" y="2005"/>
                  </a:lnTo>
                  <a:lnTo>
                    <a:pt x="10" y="1981"/>
                  </a:lnTo>
                  <a:lnTo>
                    <a:pt x="0" y="1961"/>
                  </a:lnTo>
                  <a:lnTo>
                    <a:pt x="11" y="1948"/>
                  </a:lnTo>
                  <a:lnTo>
                    <a:pt x="23" y="1932"/>
                  </a:lnTo>
                  <a:lnTo>
                    <a:pt x="35" y="1913"/>
                  </a:lnTo>
                  <a:lnTo>
                    <a:pt x="47" y="1893"/>
                  </a:lnTo>
                  <a:lnTo>
                    <a:pt x="52" y="1882"/>
                  </a:lnTo>
                  <a:lnTo>
                    <a:pt x="56" y="1871"/>
                  </a:lnTo>
                  <a:lnTo>
                    <a:pt x="61" y="1860"/>
                  </a:lnTo>
                  <a:lnTo>
                    <a:pt x="65" y="1848"/>
                  </a:lnTo>
                  <a:lnTo>
                    <a:pt x="68" y="1836"/>
                  </a:lnTo>
                  <a:lnTo>
                    <a:pt x="70" y="1824"/>
                  </a:lnTo>
                  <a:lnTo>
                    <a:pt x="72" y="1812"/>
                  </a:lnTo>
                  <a:lnTo>
                    <a:pt x="73" y="1800"/>
                  </a:lnTo>
                  <a:lnTo>
                    <a:pt x="73" y="1776"/>
                  </a:lnTo>
                  <a:lnTo>
                    <a:pt x="73" y="1751"/>
                  </a:lnTo>
                  <a:lnTo>
                    <a:pt x="73" y="1727"/>
                  </a:lnTo>
                  <a:lnTo>
                    <a:pt x="73" y="1703"/>
                  </a:lnTo>
                  <a:lnTo>
                    <a:pt x="73" y="1678"/>
                  </a:lnTo>
                  <a:lnTo>
                    <a:pt x="73" y="1654"/>
                  </a:lnTo>
                  <a:lnTo>
                    <a:pt x="73" y="1630"/>
                  </a:lnTo>
                  <a:lnTo>
                    <a:pt x="73" y="1605"/>
                  </a:lnTo>
                  <a:lnTo>
                    <a:pt x="80" y="1610"/>
                  </a:lnTo>
                  <a:lnTo>
                    <a:pt x="80" y="1603"/>
                  </a:lnTo>
                  <a:lnTo>
                    <a:pt x="79" y="1582"/>
                  </a:lnTo>
                  <a:lnTo>
                    <a:pt x="77" y="1547"/>
                  </a:lnTo>
                  <a:lnTo>
                    <a:pt x="72" y="1493"/>
                  </a:lnTo>
                  <a:lnTo>
                    <a:pt x="70" y="1479"/>
                  </a:lnTo>
                  <a:lnTo>
                    <a:pt x="70" y="1467"/>
                  </a:lnTo>
                  <a:lnTo>
                    <a:pt x="70" y="1456"/>
                  </a:lnTo>
                  <a:lnTo>
                    <a:pt x="72" y="1449"/>
                  </a:lnTo>
                  <a:lnTo>
                    <a:pt x="73" y="1441"/>
                  </a:lnTo>
                  <a:lnTo>
                    <a:pt x="74" y="1436"/>
                  </a:lnTo>
                  <a:lnTo>
                    <a:pt x="76" y="1430"/>
                  </a:lnTo>
                  <a:lnTo>
                    <a:pt x="79" y="1426"/>
                  </a:lnTo>
                  <a:lnTo>
                    <a:pt x="85" y="1417"/>
                  </a:lnTo>
                  <a:lnTo>
                    <a:pt x="91" y="1408"/>
                  </a:lnTo>
                  <a:lnTo>
                    <a:pt x="96" y="1402"/>
                  </a:lnTo>
                  <a:lnTo>
                    <a:pt x="99" y="1395"/>
                  </a:lnTo>
                  <a:lnTo>
                    <a:pt x="102" y="1387"/>
                  </a:lnTo>
                  <a:lnTo>
                    <a:pt x="105" y="1377"/>
                  </a:lnTo>
                  <a:lnTo>
                    <a:pt x="109" y="1366"/>
                  </a:lnTo>
                  <a:lnTo>
                    <a:pt x="113" y="1356"/>
                  </a:lnTo>
                  <a:lnTo>
                    <a:pt x="119" y="1346"/>
                  </a:lnTo>
                  <a:lnTo>
                    <a:pt x="126" y="1338"/>
                  </a:lnTo>
                  <a:lnTo>
                    <a:pt x="140" y="1320"/>
                  </a:lnTo>
                  <a:lnTo>
                    <a:pt x="156" y="1305"/>
                  </a:lnTo>
                  <a:lnTo>
                    <a:pt x="173" y="1291"/>
                  </a:lnTo>
                  <a:lnTo>
                    <a:pt x="188" y="1278"/>
                  </a:lnTo>
                  <a:lnTo>
                    <a:pt x="202" y="1265"/>
                  </a:lnTo>
                  <a:lnTo>
                    <a:pt x="213" y="1252"/>
                  </a:lnTo>
                  <a:lnTo>
                    <a:pt x="217" y="1244"/>
                  </a:lnTo>
                  <a:lnTo>
                    <a:pt x="221" y="1235"/>
                  </a:lnTo>
                  <a:lnTo>
                    <a:pt x="223" y="1223"/>
                  </a:lnTo>
                  <a:lnTo>
                    <a:pt x="224" y="1210"/>
                  </a:lnTo>
                  <a:lnTo>
                    <a:pt x="224" y="1182"/>
                  </a:lnTo>
                  <a:lnTo>
                    <a:pt x="223" y="1152"/>
                  </a:lnTo>
                  <a:lnTo>
                    <a:pt x="220" y="1123"/>
                  </a:lnTo>
                  <a:lnTo>
                    <a:pt x="216" y="1099"/>
                  </a:lnTo>
                  <a:lnTo>
                    <a:pt x="214" y="1083"/>
                  </a:lnTo>
                  <a:lnTo>
                    <a:pt x="213" y="1078"/>
                  </a:lnTo>
                  <a:lnTo>
                    <a:pt x="163" y="1044"/>
                  </a:lnTo>
                  <a:lnTo>
                    <a:pt x="163" y="1043"/>
                  </a:lnTo>
                  <a:lnTo>
                    <a:pt x="162" y="1041"/>
                  </a:lnTo>
                  <a:lnTo>
                    <a:pt x="162" y="1035"/>
                  </a:lnTo>
                  <a:lnTo>
                    <a:pt x="163" y="1027"/>
                  </a:lnTo>
                  <a:lnTo>
                    <a:pt x="168" y="1017"/>
                  </a:lnTo>
                  <a:lnTo>
                    <a:pt x="177" y="1001"/>
                  </a:lnTo>
                  <a:lnTo>
                    <a:pt x="192" y="983"/>
                  </a:lnTo>
                  <a:lnTo>
                    <a:pt x="213" y="960"/>
                  </a:lnTo>
                  <a:lnTo>
                    <a:pt x="220" y="955"/>
                  </a:lnTo>
                  <a:lnTo>
                    <a:pt x="227" y="949"/>
                  </a:lnTo>
                  <a:lnTo>
                    <a:pt x="234" y="944"/>
                  </a:lnTo>
                  <a:lnTo>
                    <a:pt x="241" y="939"/>
                  </a:lnTo>
                  <a:lnTo>
                    <a:pt x="258" y="931"/>
                  </a:lnTo>
                  <a:lnTo>
                    <a:pt x="275" y="923"/>
                  </a:lnTo>
                  <a:lnTo>
                    <a:pt x="292" y="918"/>
                  </a:lnTo>
                  <a:lnTo>
                    <a:pt x="311" y="913"/>
                  </a:lnTo>
                  <a:lnTo>
                    <a:pt x="330" y="909"/>
                  </a:lnTo>
                  <a:lnTo>
                    <a:pt x="347" y="907"/>
                  </a:lnTo>
                  <a:lnTo>
                    <a:pt x="378" y="903"/>
                  </a:lnTo>
                  <a:lnTo>
                    <a:pt x="406" y="902"/>
                  </a:lnTo>
                  <a:lnTo>
                    <a:pt x="423" y="902"/>
                  </a:lnTo>
                  <a:lnTo>
                    <a:pt x="430" y="902"/>
                  </a:lnTo>
                  <a:lnTo>
                    <a:pt x="434" y="894"/>
                  </a:lnTo>
                  <a:lnTo>
                    <a:pt x="444" y="868"/>
                  </a:lnTo>
                  <a:lnTo>
                    <a:pt x="449" y="850"/>
                  </a:lnTo>
                  <a:lnTo>
                    <a:pt x="455" y="828"/>
                  </a:lnTo>
                  <a:lnTo>
                    <a:pt x="459" y="804"/>
                  </a:lnTo>
                  <a:lnTo>
                    <a:pt x="463" y="777"/>
                  </a:lnTo>
                  <a:lnTo>
                    <a:pt x="466" y="764"/>
                  </a:lnTo>
                  <a:lnTo>
                    <a:pt x="468" y="754"/>
                  </a:lnTo>
                  <a:lnTo>
                    <a:pt x="472" y="746"/>
                  </a:lnTo>
                  <a:lnTo>
                    <a:pt x="478" y="739"/>
                  </a:lnTo>
                  <a:lnTo>
                    <a:pt x="483" y="735"/>
                  </a:lnTo>
                  <a:lnTo>
                    <a:pt x="489" y="731"/>
                  </a:lnTo>
                  <a:lnTo>
                    <a:pt x="498" y="729"/>
                  </a:lnTo>
                  <a:lnTo>
                    <a:pt x="507" y="728"/>
                  </a:lnTo>
                  <a:lnTo>
                    <a:pt x="552" y="731"/>
                  </a:lnTo>
                  <a:lnTo>
                    <a:pt x="612" y="736"/>
                  </a:lnTo>
                  <a:lnTo>
                    <a:pt x="651" y="736"/>
                  </a:lnTo>
                  <a:lnTo>
                    <a:pt x="693" y="737"/>
                  </a:lnTo>
                  <a:lnTo>
                    <a:pt x="738" y="737"/>
                  </a:lnTo>
                  <a:lnTo>
                    <a:pt x="782" y="737"/>
                  </a:lnTo>
                  <a:lnTo>
                    <a:pt x="826" y="735"/>
                  </a:lnTo>
                  <a:lnTo>
                    <a:pt x="865" y="733"/>
                  </a:lnTo>
                  <a:lnTo>
                    <a:pt x="882" y="730"/>
                  </a:lnTo>
                  <a:lnTo>
                    <a:pt x="898" y="727"/>
                  </a:lnTo>
                  <a:lnTo>
                    <a:pt x="911" y="724"/>
                  </a:lnTo>
                  <a:lnTo>
                    <a:pt x="922" y="720"/>
                  </a:lnTo>
                  <a:lnTo>
                    <a:pt x="926" y="716"/>
                  </a:lnTo>
                  <a:lnTo>
                    <a:pt x="929" y="713"/>
                  </a:lnTo>
                  <a:lnTo>
                    <a:pt x="933" y="710"/>
                  </a:lnTo>
                  <a:lnTo>
                    <a:pt x="937" y="705"/>
                  </a:lnTo>
                  <a:lnTo>
                    <a:pt x="942" y="697"/>
                  </a:lnTo>
                  <a:lnTo>
                    <a:pt x="948" y="685"/>
                  </a:lnTo>
                  <a:lnTo>
                    <a:pt x="951" y="673"/>
                  </a:lnTo>
                  <a:lnTo>
                    <a:pt x="954" y="660"/>
                  </a:lnTo>
                  <a:lnTo>
                    <a:pt x="956" y="644"/>
                  </a:lnTo>
                  <a:lnTo>
                    <a:pt x="959" y="629"/>
                  </a:lnTo>
                  <a:lnTo>
                    <a:pt x="961" y="598"/>
                  </a:lnTo>
                  <a:lnTo>
                    <a:pt x="963" y="565"/>
                  </a:lnTo>
                  <a:lnTo>
                    <a:pt x="964" y="549"/>
                  </a:lnTo>
                  <a:lnTo>
                    <a:pt x="966" y="532"/>
                  </a:lnTo>
                  <a:lnTo>
                    <a:pt x="968" y="517"/>
                  </a:lnTo>
                  <a:lnTo>
                    <a:pt x="970" y="503"/>
                  </a:lnTo>
                  <a:lnTo>
                    <a:pt x="973" y="495"/>
                  </a:lnTo>
                  <a:lnTo>
                    <a:pt x="975" y="490"/>
                  </a:lnTo>
                  <a:lnTo>
                    <a:pt x="978" y="484"/>
                  </a:lnTo>
                  <a:lnTo>
                    <a:pt x="981" y="479"/>
                  </a:lnTo>
                  <a:lnTo>
                    <a:pt x="985" y="475"/>
                  </a:lnTo>
                  <a:lnTo>
                    <a:pt x="989" y="470"/>
                  </a:lnTo>
                  <a:lnTo>
                    <a:pt x="993" y="467"/>
                  </a:lnTo>
                  <a:lnTo>
                    <a:pt x="998" y="464"/>
                  </a:lnTo>
                  <a:lnTo>
                    <a:pt x="1009" y="458"/>
                  </a:lnTo>
                  <a:lnTo>
                    <a:pt x="1019" y="455"/>
                  </a:lnTo>
                  <a:lnTo>
                    <a:pt x="1031" y="453"/>
                  </a:lnTo>
                  <a:lnTo>
                    <a:pt x="1043" y="453"/>
                  </a:lnTo>
                  <a:lnTo>
                    <a:pt x="1056" y="453"/>
                  </a:lnTo>
                  <a:lnTo>
                    <a:pt x="1068" y="455"/>
                  </a:lnTo>
                  <a:lnTo>
                    <a:pt x="1082" y="457"/>
                  </a:lnTo>
                  <a:lnTo>
                    <a:pt x="1092" y="461"/>
                  </a:lnTo>
                  <a:lnTo>
                    <a:pt x="1103" y="464"/>
                  </a:lnTo>
                  <a:lnTo>
                    <a:pt x="1113" y="468"/>
                  </a:lnTo>
                  <a:lnTo>
                    <a:pt x="1122" y="472"/>
                  </a:lnTo>
                  <a:lnTo>
                    <a:pt x="1129" y="478"/>
                  </a:lnTo>
                  <a:lnTo>
                    <a:pt x="1135" y="483"/>
                  </a:lnTo>
                  <a:lnTo>
                    <a:pt x="1141" y="491"/>
                  </a:lnTo>
                  <a:lnTo>
                    <a:pt x="1147" y="500"/>
                  </a:lnTo>
                  <a:lnTo>
                    <a:pt x="1152" y="511"/>
                  </a:lnTo>
                  <a:lnTo>
                    <a:pt x="1162" y="533"/>
                  </a:lnTo>
                  <a:lnTo>
                    <a:pt x="1171" y="557"/>
                  </a:lnTo>
                  <a:lnTo>
                    <a:pt x="1183" y="601"/>
                  </a:lnTo>
                  <a:lnTo>
                    <a:pt x="1187" y="619"/>
                  </a:lnTo>
                  <a:lnTo>
                    <a:pt x="1191" y="611"/>
                  </a:lnTo>
                  <a:lnTo>
                    <a:pt x="1210" y="587"/>
                  </a:lnTo>
                  <a:lnTo>
                    <a:pt x="1227" y="568"/>
                  </a:lnTo>
                  <a:lnTo>
                    <a:pt x="1250" y="545"/>
                  </a:lnTo>
                  <a:lnTo>
                    <a:pt x="1282" y="518"/>
                  </a:lnTo>
                  <a:lnTo>
                    <a:pt x="1321" y="486"/>
                  </a:lnTo>
                  <a:lnTo>
                    <a:pt x="1360" y="456"/>
                  </a:lnTo>
                  <a:lnTo>
                    <a:pt x="1392" y="432"/>
                  </a:lnTo>
                  <a:lnTo>
                    <a:pt x="1418" y="416"/>
                  </a:lnTo>
                  <a:lnTo>
                    <a:pt x="1441" y="404"/>
                  </a:lnTo>
                  <a:lnTo>
                    <a:pt x="1460" y="395"/>
                  </a:lnTo>
                  <a:lnTo>
                    <a:pt x="1481" y="389"/>
                  </a:lnTo>
                  <a:lnTo>
                    <a:pt x="1503" y="383"/>
                  </a:lnTo>
                  <a:lnTo>
                    <a:pt x="1529" y="378"/>
                  </a:lnTo>
                  <a:lnTo>
                    <a:pt x="1558" y="370"/>
                  </a:lnTo>
                  <a:lnTo>
                    <a:pt x="1591" y="360"/>
                  </a:lnTo>
                  <a:lnTo>
                    <a:pt x="1625" y="348"/>
                  </a:lnTo>
                  <a:lnTo>
                    <a:pt x="1657" y="335"/>
                  </a:lnTo>
                  <a:lnTo>
                    <a:pt x="1688" y="321"/>
                  </a:lnTo>
                  <a:lnTo>
                    <a:pt x="1715" y="308"/>
                  </a:lnTo>
                  <a:lnTo>
                    <a:pt x="1738" y="296"/>
                  </a:lnTo>
                  <a:lnTo>
                    <a:pt x="1754" y="286"/>
                  </a:lnTo>
                  <a:lnTo>
                    <a:pt x="1760" y="281"/>
                  </a:lnTo>
                  <a:lnTo>
                    <a:pt x="1763" y="276"/>
                  </a:lnTo>
                  <a:lnTo>
                    <a:pt x="1766" y="269"/>
                  </a:lnTo>
                  <a:lnTo>
                    <a:pt x="1767" y="261"/>
                  </a:lnTo>
                  <a:lnTo>
                    <a:pt x="1769" y="246"/>
                  </a:lnTo>
                  <a:lnTo>
                    <a:pt x="1770" y="229"/>
                  </a:lnTo>
                  <a:lnTo>
                    <a:pt x="1771" y="220"/>
                  </a:lnTo>
                  <a:lnTo>
                    <a:pt x="1773" y="210"/>
                  </a:lnTo>
                  <a:lnTo>
                    <a:pt x="1776" y="200"/>
                  </a:lnTo>
                  <a:lnTo>
                    <a:pt x="1779" y="192"/>
                  </a:lnTo>
                  <a:lnTo>
                    <a:pt x="1785" y="182"/>
                  </a:lnTo>
                  <a:lnTo>
                    <a:pt x="1791" y="172"/>
                  </a:lnTo>
                  <a:lnTo>
                    <a:pt x="1801" y="162"/>
                  </a:lnTo>
                  <a:lnTo>
                    <a:pt x="1812" y="153"/>
                  </a:lnTo>
                  <a:lnTo>
                    <a:pt x="1837" y="135"/>
                  </a:lnTo>
                  <a:lnTo>
                    <a:pt x="1861" y="119"/>
                  </a:lnTo>
                  <a:lnTo>
                    <a:pt x="1884" y="105"/>
                  </a:lnTo>
                  <a:lnTo>
                    <a:pt x="1905" y="91"/>
                  </a:lnTo>
                  <a:lnTo>
                    <a:pt x="1927" y="76"/>
                  </a:lnTo>
                  <a:lnTo>
                    <a:pt x="1948" y="61"/>
                  </a:lnTo>
                  <a:lnTo>
                    <a:pt x="1967" y="46"/>
                  </a:lnTo>
                  <a:lnTo>
                    <a:pt x="1987" y="28"/>
                  </a:lnTo>
                  <a:lnTo>
                    <a:pt x="1995" y="22"/>
                  </a:lnTo>
                  <a:lnTo>
                    <a:pt x="2003" y="17"/>
                  </a:lnTo>
                  <a:lnTo>
                    <a:pt x="2014" y="12"/>
                  </a:lnTo>
                  <a:lnTo>
                    <a:pt x="2025" y="9"/>
                  </a:lnTo>
                  <a:lnTo>
                    <a:pt x="2038" y="6"/>
                  </a:lnTo>
                  <a:lnTo>
                    <a:pt x="2051" y="3"/>
                  </a:lnTo>
                  <a:lnTo>
                    <a:pt x="2066" y="2"/>
                  </a:lnTo>
                  <a:lnTo>
                    <a:pt x="2081" y="1"/>
                  </a:lnTo>
                  <a:lnTo>
                    <a:pt x="2111" y="0"/>
                  </a:lnTo>
                  <a:lnTo>
                    <a:pt x="2140" y="1"/>
                  </a:lnTo>
                  <a:lnTo>
                    <a:pt x="2169" y="3"/>
                  </a:lnTo>
                  <a:lnTo>
                    <a:pt x="2194" y="6"/>
                  </a:lnTo>
                  <a:close/>
                  <a:moveTo>
                    <a:pt x="364" y="3478"/>
                  </a:moveTo>
                  <a:lnTo>
                    <a:pt x="364" y="3483"/>
                  </a:lnTo>
                  <a:lnTo>
                    <a:pt x="364" y="3488"/>
                  </a:lnTo>
                  <a:lnTo>
                    <a:pt x="364" y="3483"/>
                  </a:lnTo>
                  <a:lnTo>
                    <a:pt x="364" y="3478"/>
                  </a:lnTo>
                  <a:close/>
                  <a:moveTo>
                    <a:pt x="363" y="3512"/>
                  </a:moveTo>
                  <a:lnTo>
                    <a:pt x="362" y="3518"/>
                  </a:lnTo>
                  <a:lnTo>
                    <a:pt x="362" y="3524"/>
                  </a:lnTo>
                  <a:lnTo>
                    <a:pt x="362" y="3518"/>
                  </a:lnTo>
                  <a:lnTo>
                    <a:pt x="363" y="3512"/>
                  </a:lnTo>
                  <a:close/>
                  <a:moveTo>
                    <a:pt x="362" y="3524"/>
                  </a:moveTo>
                  <a:lnTo>
                    <a:pt x="362" y="3524"/>
                  </a:lnTo>
                  <a:lnTo>
                    <a:pt x="362" y="3525"/>
                  </a:lnTo>
                  <a:lnTo>
                    <a:pt x="362" y="3527"/>
                  </a:lnTo>
                  <a:lnTo>
                    <a:pt x="362" y="3530"/>
                  </a:lnTo>
                  <a:lnTo>
                    <a:pt x="362" y="3532"/>
                  </a:lnTo>
                  <a:lnTo>
                    <a:pt x="362" y="3533"/>
                  </a:lnTo>
                  <a:lnTo>
                    <a:pt x="361" y="3534"/>
                  </a:lnTo>
                  <a:lnTo>
                    <a:pt x="361" y="3536"/>
                  </a:lnTo>
                  <a:lnTo>
                    <a:pt x="361" y="3537"/>
                  </a:lnTo>
                  <a:lnTo>
                    <a:pt x="361" y="3538"/>
                  </a:lnTo>
                  <a:lnTo>
                    <a:pt x="361" y="3539"/>
                  </a:lnTo>
                  <a:lnTo>
                    <a:pt x="361" y="3541"/>
                  </a:lnTo>
                  <a:lnTo>
                    <a:pt x="361" y="3542"/>
                  </a:lnTo>
                  <a:lnTo>
                    <a:pt x="360" y="3547"/>
                  </a:lnTo>
                  <a:lnTo>
                    <a:pt x="360" y="3551"/>
                  </a:lnTo>
                  <a:lnTo>
                    <a:pt x="360" y="3552"/>
                  </a:lnTo>
                  <a:lnTo>
                    <a:pt x="360" y="3557"/>
                  </a:lnTo>
                  <a:lnTo>
                    <a:pt x="359" y="3561"/>
                  </a:lnTo>
                  <a:lnTo>
                    <a:pt x="362" y="3524"/>
                  </a:lnTo>
                  <a:close/>
                  <a:moveTo>
                    <a:pt x="361" y="3542"/>
                  </a:moveTo>
                  <a:lnTo>
                    <a:pt x="360" y="3547"/>
                  </a:lnTo>
                  <a:lnTo>
                    <a:pt x="360" y="3551"/>
                  </a:lnTo>
                  <a:lnTo>
                    <a:pt x="361" y="3542"/>
                  </a:lnTo>
                  <a:close/>
                  <a:moveTo>
                    <a:pt x="359" y="3564"/>
                  </a:moveTo>
                  <a:lnTo>
                    <a:pt x="359" y="3564"/>
                  </a:lnTo>
                  <a:close/>
                  <a:moveTo>
                    <a:pt x="359" y="3569"/>
                  </a:moveTo>
                  <a:lnTo>
                    <a:pt x="359" y="3569"/>
                  </a:lnTo>
                  <a:close/>
                  <a:moveTo>
                    <a:pt x="360" y="3577"/>
                  </a:moveTo>
                  <a:lnTo>
                    <a:pt x="360" y="3578"/>
                  </a:lnTo>
                  <a:lnTo>
                    <a:pt x="360" y="3577"/>
                  </a:lnTo>
                  <a:close/>
                  <a:moveTo>
                    <a:pt x="361" y="3583"/>
                  </a:moveTo>
                  <a:lnTo>
                    <a:pt x="361" y="3583"/>
                  </a:lnTo>
                  <a:lnTo>
                    <a:pt x="362" y="3584"/>
                  </a:lnTo>
                  <a:lnTo>
                    <a:pt x="361" y="3583"/>
                  </a:lnTo>
                  <a:close/>
                  <a:moveTo>
                    <a:pt x="363" y="3588"/>
                  </a:moveTo>
                  <a:lnTo>
                    <a:pt x="363" y="3589"/>
                  </a:lnTo>
                  <a:lnTo>
                    <a:pt x="363" y="3588"/>
                  </a:lnTo>
                  <a:close/>
                  <a:moveTo>
                    <a:pt x="367" y="3600"/>
                  </a:moveTo>
                  <a:lnTo>
                    <a:pt x="368" y="3601"/>
                  </a:lnTo>
                  <a:lnTo>
                    <a:pt x="368" y="3603"/>
                  </a:lnTo>
                  <a:lnTo>
                    <a:pt x="368" y="3601"/>
                  </a:lnTo>
                  <a:lnTo>
                    <a:pt x="367" y="3600"/>
                  </a:lnTo>
                  <a:close/>
                  <a:moveTo>
                    <a:pt x="372" y="3613"/>
                  </a:moveTo>
                  <a:lnTo>
                    <a:pt x="373" y="3615"/>
                  </a:lnTo>
                  <a:lnTo>
                    <a:pt x="374" y="3616"/>
                  </a:lnTo>
                  <a:lnTo>
                    <a:pt x="373" y="3615"/>
                  </a:lnTo>
                  <a:lnTo>
                    <a:pt x="372" y="3613"/>
                  </a:lnTo>
                  <a:close/>
                  <a:moveTo>
                    <a:pt x="378" y="3628"/>
                  </a:moveTo>
                  <a:lnTo>
                    <a:pt x="380" y="3629"/>
                  </a:lnTo>
                  <a:lnTo>
                    <a:pt x="381" y="3632"/>
                  </a:lnTo>
                  <a:lnTo>
                    <a:pt x="380" y="3629"/>
                  </a:lnTo>
                  <a:lnTo>
                    <a:pt x="378" y="3628"/>
                  </a:lnTo>
                  <a:close/>
                  <a:moveTo>
                    <a:pt x="385" y="3643"/>
                  </a:moveTo>
                  <a:lnTo>
                    <a:pt x="398" y="3666"/>
                  </a:lnTo>
                  <a:lnTo>
                    <a:pt x="412" y="3692"/>
                  </a:lnTo>
                  <a:lnTo>
                    <a:pt x="427" y="3719"/>
                  </a:lnTo>
                  <a:lnTo>
                    <a:pt x="445" y="3747"/>
                  </a:lnTo>
                  <a:lnTo>
                    <a:pt x="427" y="3719"/>
                  </a:lnTo>
                  <a:lnTo>
                    <a:pt x="412" y="3692"/>
                  </a:lnTo>
                  <a:lnTo>
                    <a:pt x="398" y="3666"/>
                  </a:lnTo>
                  <a:lnTo>
                    <a:pt x="385" y="3643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1287"/>
            <p:cNvSpPr>
              <a:spLocks noChangeAspect="1"/>
            </p:cNvSpPr>
            <p:nvPr/>
          </p:nvSpPr>
          <p:spPr bwMode="auto">
            <a:xfrm>
              <a:off x="4234" y="2662"/>
              <a:ext cx="334" cy="579"/>
            </a:xfrm>
            <a:custGeom>
              <a:avLst/>
              <a:gdLst>
                <a:gd name="T0" fmla="*/ 0 w 2521"/>
                <a:gd name="T1" fmla="*/ 0 h 4100"/>
                <a:gd name="T2" fmla="*/ 0 w 2521"/>
                <a:gd name="T3" fmla="*/ 0 h 4100"/>
                <a:gd name="T4" fmla="*/ 0 w 2521"/>
                <a:gd name="T5" fmla="*/ 0 h 4100"/>
                <a:gd name="T6" fmla="*/ 0 w 2521"/>
                <a:gd name="T7" fmla="*/ 0 h 4100"/>
                <a:gd name="T8" fmla="*/ 0 w 2521"/>
                <a:gd name="T9" fmla="*/ 0 h 4100"/>
                <a:gd name="T10" fmla="*/ 0 w 2521"/>
                <a:gd name="T11" fmla="*/ 0 h 4100"/>
                <a:gd name="T12" fmla="*/ 0 w 2521"/>
                <a:gd name="T13" fmla="*/ 0 h 4100"/>
                <a:gd name="T14" fmla="*/ 0 w 2521"/>
                <a:gd name="T15" fmla="*/ 0 h 4100"/>
                <a:gd name="T16" fmla="*/ 0 w 2521"/>
                <a:gd name="T17" fmla="*/ 0 h 4100"/>
                <a:gd name="T18" fmla="*/ 0 w 2521"/>
                <a:gd name="T19" fmla="*/ 0 h 4100"/>
                <a:gd name="T20" fmla="*/ 0 w 2521"/>
                <a:gd name="T21" fmla="*/ 0 h 4100"/>
                <a:gd name="T22" fmla="*/ 0 w 2521"/>
                <a:gd name="T23" fmla="*/ 0 h 4100"/>
                <a:gd name="T24" fmla="*/ 0 w 2521"/>
                <a:gd name="T25" fmla="*/ 0 h 4100"/>
                <a:gd name="T26" fmla="*/ 0 w 2521"/>
                <a:gd name="T27" fmla="*/ 0 h 4100"/>
                <a:gd name="T28" fmla="*/ 0 w 2521"/>
                <a:gd name="T29" fmla="*/ 0 h 4100"/>
                <a:gd name="T30" fmla="*/ 0 w 2521"/>
                <a:gd name="T31" fmla="*/ 0 h 4100"/>
                <a:gd name="T32" fmla="*/ 0 w 2521"/>
                <a:gd name="T33" fmla="*/ 0 h 4100"/>
                <a:gd name="T34" fmla="*/ 0 w 2521"/>
                <a:gd name="T35" fmla="*/ 0 h 4100"/>
                <a:gd name="T36" fmla="*/ 0 w 2521"/>
                <a:gd name="T37" fmla="*/ 0 h 4100"/>
                <a:gd name="T38" fmla="*/ 0 w 2521"/>
                <a:gd name="T39" fmla="*/ 0 h 4100"/>
                <a:gd name="T40" fmla="*/ 0 w 2521"/>
                <a:gd name="T41" fmla="*/ 0 h 4100"/>
                <a:gd name="T42" fmla="*/ 0 w 2521"/>
                <a:gd name="T43" fmla="*/ 0 h 4100"/>
                <a:gd name="T44" fmla="*/ 0 w 2521"/>
                <a:gd name="T45" fmla="*/ 0 h 4100"/>
                <a:gd name="T46" fmla="*/ 0 w 2521"/>
                <a:gd name="T47" fmla="*/ 0 h 4100"/>
                <a:gd name="T48" fmla="*/ 0 w 2521"/>
                <a:gd name="T49" fmla="*/ 0 h 4100"/>
                <a:gd name="T50" fmla="*/ 0 w 2521"/>
                <a:gd name="T51" fmla="*/ 0 h 4100"/>
                <a:gd name="T52" fmla="*/ 0 w 2521"/>
                <a:gd name="T53" fmla="*/ 0 h 4100"/>
                <a:gd name="T54" fmla="*/ 0 w 2521"/>
                <a:gd name="T55" fmla="*/ 0 h 4100"/>
                <a:gd name="T56" fmla="*/ 0 w 2521"/>
                <a:gd name="T57" fmla="*/ 0 h 4100"/>
                <a:gd name="T58" fmla="*/ 0 w 2521"/>
                <a:gd name="T59" fmla="*/ 0 h 4100"/>
                <a:gd name="T60" fmla="*/ 0 w 2521"/>
                <a:gd name="T61" fmla="*/ 0 h 4100"/>
                <a:gd name="T62" fmla="*/ 0 w 2521"/>
                <a:gd name="T63" fmla="*/ 0 h 4100"/>
                <a:gd name="T64" fmla="*/ 0 w 2521"/>
                <a:gd name="T65" fmla="*/ 0 h 4100"/>
                <a:gd name="T66" fmla="*/ 0 w 2521"/>
                <a:gd name="T67" fmla="*/ 0 h 4100"/>
                <a:gd name="T68" fmla="*/ 0 w 2521"/>
                <a:gd name="T69" fmla="*/ 0 h 4100"/>
                <a:gd name="T70" fmla="*/ 0 w 2521"/>
                <a:gd name="T71" fmla="*/ 0 h 4100"/>
                <a:gd name="T72" fmla="*/ 0 w 2521"/>
                <a:gd name="T73" fmla="*/ 0 h 4100"/>
                <a:gd name="T74" fmla="*/ 0 w 2521"/>
                <a:gd name="T75" fmla="*/ 0 h 4100"/>
                <a:gd name="T76" fmla="*/ 0 w 2521"/>
                <a:gd name="T77" fmla="*/ 0 h 4100"/>
                <a:gd name="T78" fmla="*/ 0 w 2521"/>
                <a:gd name="T79" fmla="*/ 0 h 4100"/>
                <a:gd name="T80" fmla="*/ 0 w 2521"/>
                <a:gd name="T81" fmla="*/ 0 h 4100"/>
                <a:gd name="T82" fmla="*/ 0 w 2521"/>
                <a:gd name="T83" fmla="*/ 0 h 4100"/>
                <a:gd name="T84" fmla="*/ 0 w 2521"/>
                <a:gd name="T85" fmla="*/ 0 h 4100"/>
                <a:gd name="T86" fmla="*/ 0 w 2521"/>
                <a:gd name="T87" fmla="*/ 0 h 4100"/>
                <a:gd name="T88" fmla="*/ 0 w 2521"/>
                <a:gd name="T89" fmla="*/ 0 h 4100"/>
                <a:gd name="T90" fmla="*/ 0 w 2521"/>
                <a:gd name="T91" fmla="*/ 0 h 4100"/>
                <a:gd name="T92" fmla="*/ 0 w 2521"/>
                <a:gd name="T93" fmla="*/ 0 h 4100"/>
                <a:gd name="T94" fmla="*/ 0 w 2521"/>
                <a:gd name="T95" fmla="*/ 0 h 4100"/>
                <a:gd name="T96" fmla="*/ 0 w 2521"/>
                <a:gd name="T97" fmla="*/ 0 h 4100"/>
                <a:gd name="T98" fmla="*/ 0 w 2521"/>
                <a:gd name="T99" fmla="*/ 0 h 4100"/>
                <a:gd name="T100" fmla="*/ 0 w 2521"/>
                <a:gd name="T101" fmla="*/ 0 h 4100"/>
                <a:gd name="T102" fmla="*/ 0 w 2521"/>
                <a:gd name="T103" fmla="*/ 0 h 4100"/>
                <a:gd name="T104" fmla="*/ 0 w 2521"/>
                <a:gd name="T105" fmla="*/ 0 h 4100"/>
                <a:gd name="T106" fmla="*/ 0 w 2521"/>
                <a:gd name="T107" fmla="*/ 0 h 4100"/>
                <a:gd name="T108" fmla="*/ 0 w 2521"/>
                <a:gd name="T109" fmla="*/ 0 h 4100"/>
                <a:gd name="T110" fmla="*/ 0 w 2521"/>
                <a:gd name="T111" fmla="*/ 0 h 4100"/>
                <a:gd name="T112" fmla="*/ 0 w 2521"/>
                <a:gd name="T113" fmla="*/ 0 h 4100"/>
                <a:gd name="T114" fmla="*/ 0 w 2521"/>
                <a:gd name="T115" fmla="*/ 0 h 4100"/>
                <a:gd name="T116" fmla="*/ 0 w 2521"/>
                <a:gd name="T117" fmla="*/ 0 h 4100"/>
                <a:gd name="T118" fmla="*/ 0 w 2521"/>
                <a:gd name="T119" fmla="*/ 0 h 41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21"/>
                <a:gd name="T181" fmla="*/ 0 h 4100"/>
                <a:gd name="T182" fmla="*/ 2521 w 2521"/>
                <a:gd name="T183" fmla="*/ 4100 h 41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21" h="4100">
                  <a:moveTo>
                    <a:pt x="2194" y="6"/>
                  </a:moveTo>
                  <a:lnTo>
                    <a:pt x="2159" y="77"/>
                  </a:lnTo>
                  <a:lnTo>
                    <a:pt x="2159" y="258"/>
                  </a:lnTo>
                  <a:lnTo>
                    <a:pt x="2067" y="350"/>
                  </a:lnTo>
                  <a:lnTo>
                    <a:pt x="2075" y="350"/>
                  </a:lnTo>
                  <a:lnTo>
                    <a:pt x="2096" y="351"/>
                  </a:lnTo>
                  <a:lnTo>
                    <a:pt x="2110" y="352"/>
                  </a:lnTo>
                  <a:lnTo>
                    <a:pt x="2125" y="354"/>
                  </a:lnTo>
                  <a:lnTo>
                    <a:pt x="2141" y="357"/>
                  </a:lnTo>
                  <a:lnTo>
                    <a:pt x="2159" y="360"/>
                  </a:lnTo>
                  <a:lnTo>
                    <a:pt x="2175" y="365"/>
                  </a:lnTo>
                  <a:lnTo>
                    <a:pt x="2192" y="371"/>
                  </a:lnTo>
                  <a:lnTo>
                    <a:pt x="2207" y="379"/>
                  </a:lnTo>
                  <a:lnTo>
                    <a:pt x="2221" y="388"/>
                  </a:lnTo>
                  <a:lnTo>
                    <a:pt x="2226" y="392"/>
                  </a:lnTo>
                  <a:lnTo>
                    <a:pt x="2233" y="397"/>
                  </a:lnTo>
                  <a:lnTo>
                    <a:pt x="2237" y="404"/>
                  </a:lnTo>
                  <a:lnTo>
                    <a:pt x="2242" y="409"/>
                  </a:lnTo>
                  <a:lnTo>
                    <a:pt x="2245" y="417"/>
                  </a:lnTo>
                  <a:lnTo>
                    <a:pt x="2247" y="424"/>
                  </a:lnTo>
                  <a:lnTo>
                    <a:pt x="2248" y="431"/>
                  </a:lnTo>
                  <a:lnTo>
                    <a:pt x="2249" y="440"/>
                  </a:lnTo>
                  <a:lnTo>
                    <a:pt x="2248" y="449"/>
                  </a:lnTo>
                  <a:lnTo>
                    <a:pt x="2247" y="457"/>
                  </a:lnTo>
                  <a:lnTo>
                    <a:pt x="2245" y="465"/>
                  </a:lnTo>
                  <a:lnTo>
                    <a:pt x="2242" y="474"/>
                  </a:lnTo>
                  <a:lnTo>
                    <a:pt x="2237" y="482"/>
                  </a:lnTo>
                  <a:lnTo>
                    <a:pt x="2233" y="490"/>
                  </a:lnTo>
                  <a:lnTo>
                    <a:pt x="2226" y="499"/>
                  </a:lnTo>
                  <a:lnTo>
                    <a:pt x="2221" y="506"/>
                  </a:lnTo>
                  <a:lnTo>
                    <a:pt x="2207" y="523"/>
                  </a:lnTo>
                  <a:lnTo>
                    <a:pt x="2192" y="537"/>
                  </a:lnTo>
                  <a:lnTo>
                    <a:pt x="2175" y="551"/>
                  </a:lnTo>
                  <a:lnTo>
                    <a:pt x="2159" y="565"/>
                  </a:lnTo>
                  <a:lnTo>
                    <a:pt x="2125" y="588"/>
                  </a:lnTo>
                  <a:lnTo>
                    <a:pt x="2096" y="605"/>
                  </a:lnTo>
                  <a:lnTo>
                    <a:pt x="2075" y="617"/>
                  </a:lnTo>
                  <a:lnTo>
                    <a:pt x="2067" y="622"/>
                  </a:lnTo>
                  <a:lnTo>
                    <a:pt x="2067" y="623"/>
                  </a:lnTo>
                  <a:lnTo>
                    <a:pt x="2067" y="632"/>
                  </a:lnTo>
                  <a:lnTo>
                    <a:pt x="2067" y="660"/>
                  </a:lnTo>
                  <a:lnTo>
                    <a:pt x="2067" y="712"/>
                  </a:lnTo>
                  <a:lnTo>
                    <a:pt x="2069" y="728"/>
                  </a:lnTo>
                  <a:lnTo>
                    <a:pt x="2072" y="742"/>
                  </a:lnTo>
                  <a:lnTo>
                    <a:pt x="2076" y="754"/>
                  </a:lnTo>
                  <a:lnTo>
                    <a:pt x="2082" y="765"/>
                  </a:lnTo>
                  <a:lnTo>
                    <a:pt x="2089" y="776"/>
                  </a:lnTo>
                  <a:lnTo>
                    <a:pt x="2097" y="785"/>
                  </a:lnTo>
                  <a:lnTo>
                    <a:pt x="2104" y="794"/>
                  </a:lnTo>
                  <a:lnTo>
                    <a:pt x="2113" y="802"/>
                  </a:lnTo>
                  <a:lnTo>
                    <a:pt x="2122" y="811"/>
                  </a:lnTo>
                  <a:lnTo>
                    <a:pt x="2130" y="820"/>
                  </a:lnTo>
                  <a:lnTo>
                    <a:pt x="2137" y="829"/>
                  </a:lnTo>
                  <a:lnTo>
                    <a:pt x="2145" y="839"/>
                  </a:lnTo>
                  <a:lnTo>
                    <a:pt x="2150" y="850"/>
                  </a:lnTo>
                  <a:lnTo>
                    <a:pt x="2155" y="863"/>
                  </a:lnTo>
                  <a:lnTo>
                    <a:pt x="2158" y="877"/>
                  </a:lnTo>
                  <a:lnTo>
                    <a:pt x="2159" y="894"/>
                  </a:lnTo>
                  <a:lnTo>
                    <a:pt x="2158" y="901"/>
                  </a:lnTo>
                  <a:lnTo>
                    <a:pt x="2156" y="910"/>
                  </a:lnTo>
                  <a:lnTo>
                    <a:pt x="2151" y="919"/>
                  </a:lnTo>
                  <a:lnTo>
                    <a:pt x="2147" y="927"/>
                  </a:lnTo>
                  <a:lnTo>
                    <a:pt x="2140" y="936"/>
                  </a:lnTo>
                  <a:lnTo>
                    <a:pt x="2134" y="945"/>
                  </a:lnTo>
                  <a:lnTo>
                    <a:pt x="2126" y="952"/>
                  </a:lnTo>
                  <a:lnTo>
                    <a:pt x="2118" y="961"/>
                  </a:lnTo>
                  <a:lnTo>
                    <a:pt x="2077" y="995"/>
                  </a:lnTo>
                  <a:lnTo>
                    <a:pt x="2034" y="1030"/>
                  </a:lnTo>
                  <a:lnTo>
                    <a:pt x="2013" y="1046"/>
                  </a:lnTo>
                  <a:lnTo>
                    <a:pt x="1995" y="1063"/>
                  </a:lnTo>
                  <a:lnTo>
                    <a:pt x="1986" y="1072"/>
                  </a:lnTo>
                  <a:lnTo>
                    <a:pt x="1979" y="1081"/>
                  </a:lnTo>
                  <a:lnTo>
                    <a:pt x="1973" y="1088"/>
                  </a:lnTo>
                  <a:lnTo>
                    <a:pt x="1967" y="1097"/>
                  </a:lnTo>
                  <a:lnTo>
                    <a:pt x="1963" y="1106"/>
                  </a:lnTo>
                  <a:lnTo>
                    <a:pt x="1960" y="1115"/>
                  </a:lnTo>
                  <a:lnTo>
                    <a:pt x="1959" y="1123"/>
                  </a:lnTo>
                  <a:lnTo>
                    <a:pt x="1959" y="1131"/>
                  </a:lnTo>
                  <a:lnTo>
                    <a:pt x="1961" y="1140"/>
                  </a:lnTo>
                  <a:lnTo>
                    <a:pt x="1964" y="1148"/>
                  </a:lnTo>
                  <a:lnTo>
                    <a:pt x="1970" y="1157"/>
                  </a:lnTo>
                  <a:lnTo>
                    <a:pt x="1977" y="1166"/>
                  </a:lnTo>
                  <a:lnTo>
                    <a:pt x="1993" y="1180"/>
                  </a:lnTo>
                  <a:lnTo>
                    <a:pt x="2007" y="1192"/>
                  </a:lnTo>
                  <a:lnTo>
                    <a:pt x="2020" y="1199"/>
                  </a:lnTo>
                  <a:lnTo>
                    <a:pt x="2029" y="1205"/>
                  </a:lnTo>
                  <a:lnTo>
                    <a:pt x="2038" y="1208"/>
                  </a:lnTo>
                  <a:lnTo>
                    <a:pt x="2046" y="1210"/>
                  </a:lnTo>
                  <a:lnTo>
                    <a:pt x="2051" y="1210"/>
                  </a:lnTo>
                  <a:lnTo>
                    <a:pt x="2057" y="1210"/>
                  </a:lnTo>
                  <a:lnTo>
                    <a:pt x="2060" y="1210"/>
                  </a:lnTo>
                  <a:lnTo>
                    <a:pt x="2063" y="1211"/>
                  </a:lnTo>
                  <a:lnTo>
                    <a:pt x="2065" y="1214"/>
                  </a:lnTo>
                  <a:lnTo>
                    <a:pt x="2066" y="1217"/>
                  </a:lnTo>
                  <a:lnTo>
                    <a:pt x="2067" y="1230"/>
                  </a:lnTo>
                  <a:lnTo>
                    <a:pt x="2067" y="1256"/>
                  </a:lnTo>
                  <a:lnTo>
                    <a:pt x="2067" y="1265"/>
                  </a:lnTo>
                  <a:lnTo>
                    <a:pt x="2064" y="1273"/>
                  </a:lnTo>
                  <a:lnTo>
                    <a:pt x="2061" y="1281"/>
                  </a:lnTo>
                  <a:lnTo>
                    <a:pt x="2057" y="1290"/>
                  </a:lnTo>
                  <a:lnTo>
                    <a:pt x="2050" y="1298"/>
                  </a:lnTo>
                  <a:lnTo>
                    <a:pt x="2042" y="1307"/>
                  </a:lnTo>
                  <a:lnTo>
                    <a:pt x="2035" y="1316"/>
                  </a:lnTo>
                  <a:lnTo>
                    <a:pt x="2025" y="1325"/>
                  </a:lnTo>
                  <a:lnTo>
                    <a:pt x="2004" y="1341"/>
                  </a:lnTo>
                  <a:lnTo>
                    <a:pt x="1982" y="1358"/>
                  </a:lnTo>
                  <a:lnTo>
                    <a:pt x="1958" y="1375"/>
                  </a:lnTo>
                  <a:lnTo>
                    <a:pt x="1931" y="1392"/>
                  </a:lnTo>
                  <a:lnTo>
                    <a:pt x="1906" y="1409"/>
                  </a:lnTo>
                  <a:lnTo>
                    <a:pt x="1881" y="1426"/>
                  </a:lnTo>
                  <a:lnTo>
                    <a:pt x="1859" y="1443"/>
                  </a:lnTo>
                  <a:lnTo>
                    <a:pt x="1838" y="1461"/>
                  </a:lnTo>
                  <a:lnTo>
                    <a:pt x="1829" y="1468"/>
                  </a:lnTo>
                  <a:lnTo>
                    <a:pt x="1820" y="1477"/>
                  </a:lnTo>
                  <a:lnTo>
                    <a:pt x="1814" y="1486"/>
                  </a:lnTo>
                  <a:lnTo>
                    <a:pt x="1807" y="1494"/>
                  </a:lnTo>
                  <a:lnTo>
                    <a:pt x="1802" y="1503"/>
                  </a:lnTo>
                  <a:lnTo>
                    <a:pt x="1799" y="1511"/>
                  </a:lnTo>
                  <a:lnTo>
                    <a:pt x="1797" y="1519"/>
                  </a:lnTo>
                  <a:lnTo>
                    <a:pt x="1795" y="1528"/>
                  </a:lnTo>
                  <a:lnTo>
                    <a:pt x="1795" y="1559"/>
                  </a:lnTo>
                  <a:lnTo>
                    <a:pt x="1795" y="1582"/>
                  </a:lnTo>
                  <a:lnTo>
                    <a:pt x="1795" y="1601"/>
                  </a:lnTo>
                  <a:lnTo>
                    <a:pt x="1795" y="1618"/>
                  </a:lnTo>
                  <a:lnTo>
                    <a:pt x="1795" y="1636"/>
                  </a:lnTo>
                  <a:lnTo>
                    <a:pt x="1795" y="1655"/>
                  </a:lnTo>
                  <a:lnTo>
                    <a:pt x="1795" y="1679"/>
                  </a:lnTo>
                  <a:lnTo>
                    <a:pt x="1795" y="1710"/>
                  </a:lnTo>
                  <a:lnTo>
                    <a:pt x="1794" y="1727"/>
                  </a:lnTo>
                  <a:lnTo>
                    <a:pt x="1791" y="1747"/>
                  </a:lnTo>
                  <a:lnTo>
                    <a:pt x="1787" y="1767"/>
                  </a:lnTo>
                  <a:lnTo>
                    <a:pt x="1780" y="1789"/>
                  </a:lnTo>
                  <a:lnTo>
                    <a:pt x="1771" y="1810"/>
                  </a:lnTo>
                  <a:lnTo>
                    <a:pt x="1762" y="1831"/>
                  </a:lnTo>
                  <a:lnTo>
                    <a:pt x="1751" y="1850"/>
                  </a:lnTo>
                  <a:lnTo>
                    <a:pt x="1739" y="1869"/>
                  </a:lnTo>
                  <a:lnTo>
                    <a:pt x="1732" y="1876"/>
                  </a:lnTo>
                  <a:lnTo>
                    <a:pt x="1726" y="1884"/>
                  </a:lnTo>
                  <a:lnTo>
                    <a:pt x="1719" y="1892"/>
                  </a:lnTo>
                  <a:lnTo>
                    <a:pt x="1712" y="1897"/>
                  </a:lnTo>
                  <a:lnTo>
                    <a:pt x="1704" y="1902"/>
                  </a:lnTo>
                  <a:lnTo>
                    <a:pt x="1696" y="1907"/>
                  </a:lnTo>
                  <a:lnTo>
                    <a:pt x="1689" y="1911"/>
                  </a:lnTo>
                  <a:lnTo>
                    <a:pt x="1681" y="1913"/>
                  </a:lnTo>
                  <a:lnTo>
                    <a:pt x="1672" y="1916"/>
                  </a:lnTo>
                  <a:lnTo>
                    <a:pt x="1665" y="1916"/>
                  </a:lnTo>
                  <a:lnTo>
                    <a:pt x="1656" y="1914"/>
                  </a:lnTo>
                  <a:lnTo>
                    <a:pt x="1648" y="1913"/>
                  </a:lnTo>
                  <a:lnTo>
                    <a:pt x="1640" y="1910"/>
                  </a:lnTo>
                  <a:lnTo>
                    <a:pt x="1631" y="1905"/>
                  </a:lnTo>
                  <a:lnTo>
                    <a:pt x="1622" y="1898"/>
                  </a:lnTo>
                  <a:lnTo>
                    <a:pt x="1615" y="1890"/>
                  </a:lnTo>
                  <a:lnTo>
                    <a:pt x="1598" y="1874"/>
                  </a:lnTo>
                  <a:lnTo>
                    <a:pt x="1584" y="1857"/>
                  </a:lnTo>
                  <a:lnTo>
                    <a:pt x="1572" y="1840"/>
                  </a:lnTo>
                  <a:lnTo>
                    <a:pt x="1561" y="1824"/>
                  </a:lnTo>
                  <a:lnTo>
                    <a:pt x="1553" y="1809"/>
                  </a:lnTo>
                  <a:lnTo>
                    <a:pt x="1546" y="1794"/>
                  </a:lnTo>
                  <a:lnTo>
                    <a:pt x="1540" y="1779"/>
                  </a:lnTo>
                  <a:lnTo>
                    <a:pt x="1535" y="1766"/>
                  </a:lnTo>
                  <a:lnTo>
                    <a:pt x="1529" y="1742"/>
                  </a:lnTo>
                  <a:lnTo>
                    <a:pt x="1526" y="1725"/>
                  </a:lnTo>
                  <a:lnTo>
                    <a:pt x="1523" y="1713"/>
                  </a:lnTo>
                  <a:lnTo>
                    <a:pt x="1523" y="1710"/>
                  </a:lnTo>
                  <a:lnTo>
                    <a:pt x="1520" y="1705"/>
                  </a:lnTo>
                  <a:lnTo>
                    <a:pt x="1509" y="1697"/>
                  </a:lnTo>
                  <a:lnTo>
                    <a:pt x="1495" y="1686"/>
                  </a:lnTo>
                  <a:lnTo>
                    <a:pt x="1479" y="1675"/>
                  </a:lnTo>
                  <a:lnTo>
                    <a:pt x="1470" y="1672"/>
                  </a:lnTo>
                  <a:lnTo>
                    <a:pt x="1461" y="1670"/>
                  </a:lnTo>
                  <a:lnTo>
                    <a:pt x="1458" y="1670"/>
                  </a:lnTo>
                  <a:lnTo>
                    <a:pt x="1454" y="1670"/>
                  </a:lnTo>
                  <a:lnTo>
                    <a:pt x="1450" y="1670"/>
                  </a:lnTo>
                  <a:lnTo>
                    <a:pt x="1447" y="1672"/>
                  </a:lnTo>
                  <a:lnTo>
                    <a:pt x="1444" y="1673"/>
                  </a:lnTo>
                  <a:lnTo>
                    <a:pt x="1442" y="1676"/>
                  </a:lnTo>
                  <a:lnTo>
                    <a:pt x="1438" y="1679"/>
                  </a:lnTo>
                  <a:lnTo>
                    <a:pt x="1436" y="1684"/>
                  </a:lnTo>
                  <a:lnTo>
                    <a:pt x="1435" y="1688"/>
                  </a:lnTo>
                  <a:lnTo>
                    <a:pt x="1434" y="1695"/>
                  </a:lnTo>
                  <a:lnTo>
                    <a:pt x="1433" y="1701"/>
                  </a:lnTo>
                  <a:lnTo>
                    <a:pt x="1433" y="1710"/>
                  </a:lnTo>
                  <a:lnTo>
                    <a:pt x="1432" y="1726"/>
                  </a:lnTo>
                  <a:lnTo>
                    <a:pt x="1429" y="1744"/>
                  </a:lnTo>
                  <a:lnTo>
                    <a:pt x="1424" y="1761"/>
                  </a:lnTo>
                  <a:lnTo>
                    <a:pt x="1419" y="1777"/>
                  </a:lnTo>
                  <a:lnTo>
                    <a:pt x="1405" y="1811"/>
                  </a:lnTo>
                  <a:lnTo>
                    <a:pt x="1387" y="1846"/>
                  </a:lnTo>
                  <a:lnTo>
                    <a:pt x="1371" y="1880"/>
                  </a:lnTo>
                  <a:lnTo>
                    <a:pt x="1357" y="1913"/>
                  </a:lnTo>
                  <a:lnTo>
                    <a:pt x="1350" y="1931"/>
                  </a:lnTo>
                  <a:lnTo>
                    <a:pt x="1346" y="1947"/>
                  </a:lnTo>
                  <a:lnTo>
                    <a:pt x="1343" y="1964"/>
                  </a:lnTo>
                  <a:lnTo>
                    <a:pt x="1343" y="1982"/>
                  </a:lnTo>
                  <a:lnTo>
                    <a:pt x="1343" y="1998"/>
                  </a:lnTo>
                  <a:lnTo>
                    <a:pt x="1346" y="2016"/>
                  </a:lnTo>
                  <a:lnTo>
                    <a:pt x="1350" y="2033"/>
                  </a:lnTo>
                  <a:lnTo>
                    <a:pt x="1357" y="2049"/>
                  </a:lnTo>
                  <a:lnTo>
                    <a:pt x="1371" y="2083"/>
                  </a:lnTo>
                  <a:lnTo>
                    <a:pt x="1387" y="2118"/>
                  </a:lnTo>
                  <a:lnTo>
                    <a:pt x="1405" y="2152"/>
                  </a:lnTo>
                  <a:lnTo>
                    <a:pt x="1419" y="2185"/>
                  </a:lnTo>
                  <a:lnTo>
                    <a:pt x="1424" y="2203"/>
                  </a:lnTo>
                  <a:lnTo>
                    <a:pt x="1429" y="2219"/>
                  </a:lnTo>
                  <a:lnTo>
                    <a:pt x="1432" y="2237"/>
                  </a:lnTo>
                  <a:lnTo>
                    <a:pt x="1433" y="2254"/>
                  </a:lnTo>
                  <a:lnTo>
                    <a:pt x="1433" y="2262"/>
                  </a:lnTo>
                  <a:lnTo>
                    <a:pt x="1435" y="2268"/>
                  </a:lnTo>
                  <a:lnTo>
                    <a:pt x="1437" y="2275"/>
                  </a:lnTo>
                  <a:lnTo>
                    <a:pt x="1441" y="2280"/>
                  </a:lnTo>
                  <a:lnTo>
                    <a:pt x="1445" y="2284"/>
                  </a:lnTo>
                  <a:lnTo>
                    <a:pt x="1449" y="2288"/>
                  </a:lnTo>
                  <a:lnTo>
                    <a:pt x="1455" y="2290"/>
                  </a:lnTo>
                  <a:lnTo>
                    <a:pt x="1461" y="2292"/>
                  </a:lnTo>
                  <a:lnTo>
                    <a:pt x="1468" y="2293"/>
                  </a:lnTo>
                  <a:lnTo>
                    <a:pt x="1475" y="2294"/>
                  </a:lnTo>
                  <a:lnTo>
                    <a:pt x="1482" y="2294"/>
                  </a:lnTo>
                  <a:lnTo>
                    <a:pt x="1491" y="2293"/>
                  </a:lnTo>
                  <a:lnTo>
                    <a:pt x="1507" y="2291"/>
                  </a:lnTo>
                  <a:lnTo>
                    <a:pt x="1523" y="2288"/>
                  </a:lnTo>
                  <a:lnTo>
                    <a:pt x="1541" y="2283"/>
                  </a:lnTo>
                  <a:lnTo>
                    <a:pt x="1557" y="2278"/>
                  </a:lnTo>
                  <a:lnTo>
                    <a:pt x="1572" y="2272"/>
                  </a:lnTo>
                  <a:lnTo>
                    <a:pt x="1586" y="2266"/>
                  </a:lnTo>
                  <a:lnTo>
                    <a:pt x="1606" y="2257"/>
                  </a:lnTo>
                  <a:lnTo>
                    <a:pt x="1615" y="2254"/>
                  </a:lnTo>
                  <a:lnTo>
                    <a:pt x="1622" y="2257"/>
                  </a:lnTo>
                  <a:lnTo>
                    <a:pt x="1643" y="2269"/>
                  </a:lnTo>
                  <a:lnTo>
                    <a:pt x="1671" y="2288"/>
                  </a:lnTo>
                  <a:lnTo>
                    <a:pt x="1705" y="2311"/>
                  </a:lnTo>
                  <a:lnTo>
                    <a:pt x="1721" y="2324"/>
                  </a:lnTo>
                  <a:lnTo>
                    <a:pt x="1738" y="2338"/>
                  </a:lnTo>
                  <a:lnTo>
                    <a:pt x="1754" y="2353"/>
                  </a:lnTo>
                  <a:lnTo>
                    <a:pt x="1767" y="2368"/>
                  </a:lnTo>
                  <a:lnTo>
                    <a:pt x="1774" y="2377"/>
                  </a:lnTo>
                  <a:lnTo>
                    <a:pt x="1779" y="2385"/>
                  </a:lnTo>
                  <a:lnTo>
                    <a:pt x="1783" y="2393"/>
                  </a:lnTo>
                  <a:lnTo>
                    <a:pt x="1788" y="2401"/>
                  </a:lnTo>
                  <a:lnTo>
                    <a:pt x="1791" y="2410"/>
                  </a:lnTo>
                  <a:lnTo>
                    <a:pt x="1793" y="2418"/>
                  </a:lnTo>
                  <a:lnTo>
                    <a:pt x="1795" y="2427"/>
                  </a:lnTo>
                  <a:lnTo>
                    <a:pt x="1795" y="2435"/>
                  </a:lnTo>
                  <a:lnTo>
                    <a:pt x="1794" y="2451"/>
                  </a:lnTo>
                  <a:lnTo>
                    <a:pt x="1792" y="2465"/>
                  </a:lnTo>
                  <a:lnTo>
                    <a:pt x="1788" y="2478"/>
                  </a:lnTo>
                  <a:lnTo>
                    <a:pt x="1783" y="2489"/>
                  </a:lnTo>
                  <a:lnTo>
                    <a:pt x="1771" y="2509"/>
                  </a:lnTo>
                  <a:lnTo>
                    <a:pt x="1762" y="2526"/>
                  </a:lnTo>
                  <a:lnTo>
                    <a:pt x="1758" y="2535"/>
                  </a:lnTo>
                  <a:lnTo>
                    <a:pt x="1756" y="2543"/>
                  </a:lnTo>
                  <a:lnTo>
                    <a:pt x="1755" y="2548"/>
                  </a:lnTo>
                  <a:lnTo>
                    <a:pt x="1755" y="2552"/>
                  </a:lnTo>
                  <a:lnTo>
                    <a:pt x="1756" y="2558"/>
                  </a:lnTo>
                  <a:lnTo>
                    <a:pt x="1757" y="2563"/>
                  </a:lnTo>
                  <a:lnTo>
                    <a:pt x="1762" y="2574"/>
                  </a:lnTo>
                  <a:lnTo>
                    <a:pt x="1769" y="2586"/>
                  </a:lnTo>
                  <a:lnTo>
                    <a:pt x="1780" y="2600"/>
                  </a:lnTo>
                  <a:lnTo>
                    <a:pt x="1795" y="2616"/>
                  </a:lnTo>
                  <a:lnTo>
                    <a:pt x="1814" y="2634"/>
                  </a:lnTo>
                  <a:lnTo>
                    <a:pt x="1834" y="2650"/>
                  </a:lnTo>
                  <a:lnTo>
                    <a:pt x="1854" y="2666"/>
                  </a:lnTo>
                  <a:lnTo>
                    <a:pt x="1876" y="2682"/>
                  </a:lnTo>
                  <a:lnTo>
                    <a:pt x="1899" y="2696"/>
                  </a:lnTo>
                  <a:lnTo>
                    <a:pt x="1922" y="2709"/>
                  </a:lnTo>
                  <a:lnTo>
                    <a:pt x="1945" y="2721"/>
                  </a:lnTo>
                  <a:lnTo>
                    <a:pt x="1966" y="2730"/>
                  </a:lnTo>
                  <a:lnTo>
                    <a:pt x="1986" y="2737"/>
                  </a:lnTo>
                  <a:lnTo>
                    <a:pt x="2005" y="2743"/>
                  </a:lnTo>
                  <a:lnTo>
                    <a:pt x="2014" y="2744"/>
                  </a:lnTo>
                  <a:lnTo>
                    <a:pt x="2023" y="2745"/>
                  </a:lnTo>
                  <a:lnTo>
                    <a:pt x="2030" y="2745"/>
                  </a:lnTo>
                  <a:lnTo>
                    <a:pt x="2038" y="2744"/>
                  </a:lnTo>
                  <a:lnTo>
                    <a:pt x="2045" y="2743"/>
                  </a:lnTo>
                  <a:lnTo>
                    <a:pt x="2050" y="2740"/>
                  </a:lnTo>
                  <a:lnTo>
                    <a:pt x="2056" y="2737"/>
                  </a:lnTo>
                  <a:lnTo>
                    <a:pt x="2060" y="2733"/>
                  </a:lnTo>
                  <a:lnTo>
                    <a:pt x="2063" y="2728"/>
                  </a:lnTo>
                  <a:lnTo>
                    <a:pt x="2065" y="2722"/>
                  </a:lnTo>
                  <a:lnTo>
                    <a:pt x="2067" y="2715"/>
                  </a:lnTo>
                  <a:lnTo>
                    <a:pt x="2067" y="2707"/>
                  </a:lnTo>
                  <a:lnTo>
                    <a:pt x="2067" y="2654"/>
                  </a:lnTo>
                  <a:lnTo>
                    <a:pt x="2067" y="2628"/>
                  </a:lnTo>
                  <a:lnTo>
                    <a:pt x="2067" y="2617"/>
                  </a:lnTo>
                  <a:lnTo>
                    <a:pt x="2067" y="2616"/>
                  </a:lnTo>
                  <a:lnTo>
                    <a:pt x="2075" y="2616"/>
                  </a:lnTo>
                  <a:lnTo>
                    <a:pt x="2096" y="2615"/>
                  </a:lnTo>
                  <a:lnTo>
                    <a:pt x="2110" y="2614"/>
                  </a:lnTo>
                  <a:lnTo>
                    <a:pt x="2125" y="2612"/>
                  </a:lnTo>
                  <a:lnTo>
                    <a:pt x="2141" y="2609"/>
                  </a:lnTo>
                  <a:lnTo>
                    <a:pt x="2159" y="2605"/>
                  </a:lnTo>
                  <a:lnTo>
                    <a:pt x="2175" y="2600"/>
                  </a:lnTo>
                  <a:lnTo>
                    <a:pt x="2192" y="2595"/>
                  </a:lnTo>
                  <a:lnTo>
                    <a:pt x="2207" y="2587"/>
                  </a:lnTo>
                  <a:lnTo>
                    <a:pt x="2221" y="2578"/>
                  </a:lnTo>
                  <a:lnTo>
                    <a:pt x="2226" y="2573"/>
                  </a:lnTo>
                  <a:lnTo>
                    <a:pt x="2233" y="2567"/>
                  </a:lnTo>
                  <a:lnTo>
                    <a:pt x="2237" y="2562"/>
                  </a:lnTo>
                  <a:lnTo>
                    <a:pt x="2242" y="2555"/>
                  </a:lnTo>
                  <a:lnTo>
                    <a:pt x="2245" y="2549"/>
                  </a:lnTo>
                  <a:lnTo>
                    <a:pt x="2247" y="2541"/>
                  </a:lnTo>
                  <a:lnTo>
                    <a:pt x="2248" y="2534"/>
                  </a:lnTo>
                  <a:lnTo>
                    <a:pt x="2249" y="2526"/>
                  </a:lnTo>
                  <a:lnTo>
                    <a:pt x="2249" y="2518"/>
                  </a:lnTo>
                  <a:lnTo>
                    <a:pt x="2250" y="2513"/>
                  </a:lnTo>
                  <a:lnTo>
                    <a:pt x="2251" y="2510"/>
                  </a:lnTo>
                  <a:lnTo>
                    <a:pt x="2254" y="2508"/>
                  </a:lnTo>
                  <a:lnTo>
                    <a:pt x="2255" y="2508"/>
                  </a:lnTo>
                  <a:lnTo>
                    <a:pt x="2258" y="2509"/>
                  </a:lnTo>
                  <a:lnTo>
                    <a:pt x="2260" y="2512"/>
                  </a:lnTo>
                  <a:lnTo>
                    <a:pt x="2263" y="2516"/>
                  </a:lnTo>
                  <a:lnTo>
                    <a:pt x="2270" y="2528"/>
                  </a:lnTo>
                  <a:lnTo>
                    <a:pt x="2278" y="2543"/>
                  </a:lnTo>
                  <a:lnTo>
                    <a:pt x="2286" y="2562"/>
                  </a:lnTo>
                  <a:lnTo>
                    <a:pt x="2295" y="2583"/>
                  </a:lnTo>
                  <a:lnTo>
                    <a:pt x="2311" y="2626"/>
                  </a:lnTo>
                  <a:lnTo>
                    <a:pt x="2325" y="2666"/>
                  </a:lnTo>
                  <a:lnTo>
                    <a:pt x="2336" y="2696"/>
                  </a:lnTo>
                  <a:lnTo>
                    <a:pt x="2340" y="2707"/>
                  </a:lnTo>
                  <a:lnTo>
                    <a:pt x="2344" y="2708"/>
                  </a:lnTo>
                  <a:lnTo>
                    <a:pt x="2354" y="2709"/>
                  </a:lnTo>
                  <a:lnTo>
                    <a:pt x="2361" y="2710"/>
                  </a:lnTo>
                  <a:lnTo>
                    <a:pt x="2369" y="2712"/>
                  </a:lnTo>
                  <a:lnTo>
                    <a:pt x="2377" y="2714"/>
                  </a:lnTo>
                  <a:lnTo>
                    <a:pt x="2385" y="2719"/>
                  </a:lnTo>
                  <a:lnTo>
                    <a:pt x="2394" y="2723"/>
                  </a:lnTo>
                  <a:lnTo>
                    <a:pt x="2402" y="2730"/>
                  </a:lnTo>
                  <a:lnTo>
                    <a:pt x="2409" y="2737"/>
                  </a:lnTo>
                  <a:lnTo>
                    <a:pt x="2417" y="2746"/>
                  </a:lnTo>
                  <a:lnTo>
                    <a:pt x="2422" y="2756"/>
                  </a:lnTo>
                  <a:lnTo>
                    <a:pt x="2427" y="2768"/>
                  </a:lnTo>
                  <a:lnTo>
                    <a:pt x="2430" y="2782"/>
                  </a:lnTo>
                  <a:lnTo>
                    <a:pt x="2431" y="2798"/>
                  </a:lnTo>
                  <a:lnTo>
                    <a:pt x="2432" y="2813"/>
                  </a:lnTo>
                  <a:lnTo>
                    <a:pt x="2434" y="2827"/>
                  </a:lnTo>
                  <a:lnTo>
                    <a:pt x="2439" y="2839"/>
                  </a:lnTo>
                  <a:lnTo>
                    <a:pt x="2445" y="2850"/>
                  </a:lnTo>
                  <a:lnTo>
                    <a:pt x="2452" y="2859"/>
                  </a:lnTo>
                  <a:lnTo>
                    <a:pt x="2459" y="2867"/>
                  </a:lnTo>
                  <a:lnTo>
                    <a:pt x="2467" y="2872"/>
                  </a:lnTo>
                  <a:lnTo>
                    <a:pt x="2476" y="2878"/>
                  </a:lnTo>
                  <a:lnTo>
                    <a:pt x="2484" y="2881"/>
                  </a:lnTo>
                  <a:lnTo>
                    <a:pt x="2493" y="2884"/>
                  </a:lnTo>
                  <a:lnTo>
                    <a:pt x="2501" y="2886"/>
                  </a:lnTo>
                  <a:lnTo>
                    <a:pt x="2507" y="2887"/>
                  </a:lnTo>
                  <a:lnTo>
                    <a:pt x="2517" y="2888"/>
                  </a:lnTo>
                  <a:lnTo>
                    <a:pt x="2521" y="2888"/>
                  </a:lnTo>
                  <a:lnTo>
                    <a:pt x="2521" y="2893"/>
                  </a:lnTo>
                  <a:lnTo>
                    <a:pt x="2520" y="2904"/>
                  </a:lnTo>
                  <a:lnTo>
                    <a:pt x="2517" y="2922"/>
                  </a:lnTo>
                  <a:lnTo>
                    <a:pt x="2510" y="2945"/>
                  </a:lnTo>
                  <a:lnTo>
                    <a:pt x="2505" y="2958"/>
                  </a:lnTo>
                  <a:lnTo>
                    <a:pt x="2500" y="2972"/>
                  </a:lnTo>
                  <a:lnTo>
                    <a:pt x="2492" y="2987"/>
                  </a:lnTo>
                  <a:lnTo>
                    <a:pt x="2483" y="3004"/>
                  </a:lnTo>
                  <a:lnTo>
                    <a:pt x="2472" y="3019"/>
                  </a:lnTo>
                  <a:lnTo>
                    <a:pt x="2460" y="3036"/>
                  </a:lnTo>
                  <a:lnTo>
                    <a:pt x="2446" y="3053"/>
                  </a:lnTo>
                  <a:lnTo>
                    <a:pt x="2431" y="3070"/>
                  </a:lnTo>
                  <a:lnTo>
                    <a:pt x="2391" y="3110"/>
                  </a:lnTo>
                  <a:lnTo>
                    <a:pt x="2352" y="3152"/>
                  </a:lnTo>
                  <a:lnTo>
                    <a:pt x="2334" y="3171"/>
                  </a:lnTo>
                  <a:lnTo>
                    <a:pt x="2317" y="3192"/>
                  </a:lnTo>
                  <a:lnTo>
                    <a:pt x="2301" y="3213"/>
                  </a:lnTo>
                  <a:lnTo>
                    <a:pt x="2287" y="3232"/>
                  </a:lnTo>
                  <a:lnTo>
                    <a:pt x="2271" y="3227"/>
                  </a:lnTo>
                  <a:lnTo>
                    <a:pt x="2251" y="3222"/>
                  </a:lnTo>
                  <a:lnTo>
                    <a:pt x="2230" y="3219"/>
                  </a:lnTo>
                  <a:lnTo>
                    <a:pt x="2209" y="3217"/>
                  </a:lnTo>
                  <a:lnTo>
                    <a:pt x="2198" y="3217"/>
                  </a:lnTo>
                  <a:lnTo>
                    <a:pt x="2187" y="3218"/>
                  </a:lnTo>
                  <a:lnTo>
                    <a:pt x="2177" y="3219"/>
                  </a:lnTo>
                  <a:lnTo>
                    <a:pt x="2168" y="3220"/>
                  </a:lnTo>
                  <a:lnTo>
                    <a:pt x="2159" y="3222"/>
                  </a:lnTo>
                  <a:lnTo>
                    <a:pt x="2150" y="3226"/>
                  </a:lnTo>
                  <a:lnTo>
                    <a:pt x="2143" y="3229"/>
                  </a:lnTo>
                  <a:lnTo>
                    <a:pt x="2136" y="3233"/>
                  </a:lnTo>
                  <a:lnTo>
                    <a:pt x="2128" y="3240"/>
                  </a:lnTo>
                  <a:lnTo>
                    <a:pt x="2119" y="3244"/>
                  </a:lnTo>
                  <a:lnTo>
                    <a:pt x="2109" y="3250"/>
                  </a:lnTo>
                  <a:lnTo>
                    <a:pt x="2099" y="3254"/>
                  </a:lnTo>
                  <a:lnTo>
                    <a:pt x="2076" y="3262"/>
                  </a:lnTo>
                  <a:lnTo>
                    <a:pt x="2051" y="3267"/>
                  </a:lnTo>
                  <a:lnTo>
                    <a:pt x="2026" y="3270"/>
                  </a:lnTo>
                  <a:lnTo>
                    <a:pt x="2001" y="3274"/>
                  </a:lnTo>
                  <a:lnTo>
                    <a:pt x="1976" y="3275"/>
                  </a:lnTo>
                  <a:lnTo>
                    <a:pt x="1953" y="3275"/>
                  </a:lnTo>
                  <a:lnTo>
                    <a:pt x="1942" y="3276"/>
                  </a:lnTo>
                  <a:lnTo>
                    <a:pt x="1931" y="3277"/>
                  </a:lnTo>
                  <a:lnTo>
                    <a:pt x="1922" y="3278"/>
                  </a:lnTo>
                  <a:lnTo>
                    <a:pt x="1911" y="3281"/>
                  </a:lnTo>
                  <a:lnTo>
                    <a:pt x="1901" y="3285"/>
                  </a:lnTo>
                  <a:lnTo>
                    <a:pt x="1892" y="3288"/>
                  </a:lnTo>
                  <a:lnTo>
                    <a:pt x="1884" y="3292"/>
                  </a:lnTo>
                  <a:lnTo>
                    <a:pt x="1876" y="3296"/>
                  </a:lnTo>
                  <a:lnTo>
                    <a:pt x="1869" y="3302"/>
                  </a:lnTo>
                  <a:lnTo>
                    <a:pt x="1864" y="3308"/>
                  </a:lnTo>
                  <a:lnTo>
                    <a:pt x="1861" y="3314"/>
                  </a:lnTo>
                  <a:lnTo>
                    <a:pt x="1857" y="3320"/>
                  </a:lnTo>
                  <a:lnTo>
                    <a:pt x="1856" y="3328"/>
                  </a:lnTo>
                  <a:lnTo>
                    <a:pt x="1856" y="3335"/>
                  </a:lnTo>
                  <a:lnTo>
                    <a:pt x="1859" y="3342"/>
                  </a:lnTo>
                  <a:lnTo>
                    <a:pt x="1862" y="3350"/>
                  </a:lnTo>
                  <a:lnTo>
                    <a:pt x="1867" y="3357"/>
                  </a:lnTo>
                  <a:lnTo>
                    <a:pt x="1873" y="3365"/>
                  </a:lnTo>
                  <a:lnTo>
                    <a:pt x="1879" y="3372"/>
                  </a:lnTo>
                  <a:lnTo>
                    <a:pt x="1887" y="3379"/>
                  </a:lnTo>
                  <a:lnTo>
                    <a:pt x="1901" y="3392"/>
                  </a:lnTo>
                  <a:lnTo>
                    <a:pt x="1916" y="3405"/>
                  </a:lnTo>
                  <a:lnTo>
                    <a:pt x="1923" y="3412"/>
                  </a:lnTo>
                  <a:lnTo>
                    <a:pt x="1929" y="3418"/>
                  </a:lnTo>
                  <a:lnTo>
                    <a:pt x="1935" y="3426"/>
                  </a:lnTo>
                  <a:lnTo>
                    <a:pt x="1939" y="3434"/>
                  </a:lnTo>
                  <a:lnTo>
                    <a:pt x="1942" y="3441"/>
                  </a:lnTo>
                  <a:lnTo>
                    <a:pt x="1945" y="3449"/>
                  </a:lnTo>
                  <a:lnTo>
                    <a:pt x="1946" y="3458"/>
                  </a:lnTo>
                  <a:lnTo>
                    <a:pt x="1946" y="3466"/>
                  </a:lnTo>
                  <a:lnTo>
                    <a:pt x="1940" y="3490"/>
                  </a:lnTo>
                  <a:lnTo>
                    <a:pt x="1934" y="3522"/>
                  </a:lnTo>
                  <a:lnTo>
                    <a:pt x="1926" y="3557"/>
                  </a:lnTo>
                  <a:lnTo>
                    <a:pt x="1917" y="3594"/>
                  </a:lnTo>
                  <a:lnTo>
                    <a:pt x="1909" y="3627"/>
                  </a:lnTo>
                  <a:lnTo>
                    <a:pt x="1902" y="3657"/>
                  </a:lnTo>
                  <a:lnTo>
                    <a:pt x="1897" y="3676"/>
                  </a:lnTo>
                  <a:lnTo>
                    <a:pt x="1896" y="3683"/>
                  </a:lnTo>
                  <a:lnTo>
                    <a:pt x="1892" y="3689"/>
                  </a:lnTo>
                  <a:lnTo>
                    <a:pt x="1884" y="3708"/>
                  </a:lnTo>
                  <a:lnTo>
                    <a:pt x="1872" y="3734"/>
                  </a:lnTo>
                  <a:lnTo>
                    <a:pt x="1856" y="3764"/>
                  </a:lnTo>
                  <a:lnTo>
                    <a:pt x="1839" y="3795"/>
                  </a:lnTo>
                  <a:lnTo>
                    <a:pt x="1822" y="3823"/>
                  </a:lnTo>
                  <a:lnTo>
                    <a:pt x="1813" y="3835"/>
                  </a:lnTo>
                  <a:lnTo>
                    <a:pt x="1803" y="3846"/>
                  </a:lnTo>
                  <a:lnTo>
                    <a:pt x="1795" y="3854"/>
                  </a:lnTo>
                  <a:lnTo>
                    <a:pt x="1787" y="3858"/>
                  </a:lnTo>
                  <a:lnTo>
                    <a:pt x="1778" y="3860"/>
                  </a:lnTo>
                  <a:lnTo>
                    <a:pt x="1767" y="3862"/>
                  </a:lnTo>
                  <a:lnTo>
                    <a:pt x="1755" y="3865"/>
                  </a:lnTo>
                  <a:lnTo>
                    <a:pt x="1741" y="3865"/>
                  </a:lnTo>
                  <a:lnTo>
                    <a:pt x="1711" y="3866"/>
                  </a:lnTo>
                  <a:lnTo>
                    <a:pt x="1679" y="3865"/>
                  </a:lnTo>
                  <a:lnTo>
                    <a:pt x="1646" y="3862"/>
                  </a:lnTo>
                  <a:lnTo>
                    <a:pt x="1616" y="3860"/>
                  </a:lnTo>
                  <a:lnTo>
                    <a:pt x="1590" y="3858"/>
                  </a:lnTo>
                  <a:lnTo>
                    <a:pt x="1570" y="3858"/>
                  </a:lnTo>
                  <a:lnTo>
                    <a:pt x="1563" y="3857"/>
                  </a:lnTo>
                  <a:lnTo>
                    <a:pt x="1555" y="3855"/>
                  </a:lnTo>
                  <a:lnTo>
                    <a:pt x="1547" y="3853"/>
                  </a:lnTo>
                  <a:lnTo>
                    <a:pt x="1539" y="3849"/>
                  </a:lnTo>
                  <a:lnTo>
                    <a:pt x="1522" y="3842"/>
                  </a:lnTo>
                  <a:lnTo>
                    <a:pt x="1505" y="3836"/>
                  </a:lnTo>
                  <a:lnTo>
                    <a:pt x="1496" y="3835"/>
                  </a:lnTo>
                  <a:lnTo>
                    <a:pt x="1486" y="3835"/>
                  </a:lnTo>
                  <a:lnTo>
                    <a:pt x="1477" y="3836"/>
                  </a:lnTo>
                  <a:lnTo>
                    <a:pt x="1466" y="3841"/>
                  </a:lnTo>
                  <a:lnTo>
                    <a:pt x="1456" y="3846"/>
                  </a:lnTo>
                  <a:lnTo>
                    <a:pt x="1444" y="3856"/>
                  </a:lnTo>
                  <a:lnTo>
                    <a:pt x="1433" y="3868"/>
                  </a:lnTo>
                  <a:lnTo>
                    <a:pt x="1421" y="3883"/>
                  </a:lnTo>
                  <a:lnTo>
                    <a:pt x="1398" y="3914"/>
                  </a:lnTo>
                  <a:lnTo>
                    <a:pt x="1375" y="3944"/>
                  </a:lnTo>
                  <a:lnTo>
                    <a:pt x="1354" y="3974"/>
                  </a:lnTo>
                  <a:lnTo>
                    <a:pt x="1334" y="4005"/>
                  </a:lnTo>
                  <a:lnTo>
                    <a:pt x="1315" y="4032"/>
                  </a:lnTo>
                  <a:lnTo>
                    <a:pt x="1301" y="4058"/>
                  </a:lnTo>
                  <a:lnTo>
                    <a:pt x="1295" y="4070"/>
                  </a:lnTo>
                  <a:lnTo>
                    <a:pt x="1290" y="4081"/>
                  </a:lnTo>
                  <a:lnTo>
                    <a:pt x="1287" y="4091"/>
                  </a:lnTo>
                  <a:lnTo>
                    <a:pt x="1286" y="4100"/>
                  </a:lnTo>
                  <a:lnTo>
                    <a:pt x="1287" y="4091"/>
                  </a:lnTo>
                  <a:lnTo>
                    <a:pt x="1290" y="4081"/>
                  </a:lnTo>
                  <a:lnTo>
                    <a:pt x="1285" y="4070"/>
                  </a:lnTo>
                  <a:lnTo>
                    <a:pt x="1280" y="4058"/>
                  </a:lnTo>
                  <a:lnTo>
                    <a:pt x="1274" y="4045"/>
                  </a:lnTo>
                  <a:lnTo>
                    <a:pt x="1270" y="4033"/>
                  </a:lnTo>
                  <a:lnTo>
                    <a:pt x="1261" y="4006"/>
                  </a:lnTo>
                  <a:lnTo>
                    <a:pt x="1253" y="3980"/>
                  </a:lnTo>
                  <a:lnTo>
                    <a:pt x="1248" y="3954"/>
                  </a:lnTo>
                  <a:lnTo>
                    <a:pt x="1244" y="3930"/>
                  </a:lnTo>
                  <a:lnTo>
                    <a:pt x="1240" y="3909"/>
                  </a:lnTo>
                  <a:lnTo>
                    <a:pt x="1237" y="3891"/>
                  </a:lnTo>
                  <a:lnTo>
                    <a:pt x="1236" y="3885"/>
                  </a:lnTo>
                  <a:lnTo>
                    <a:pt x="1234" y="3881"/>
                  </a:lnTo>
                  <a:lnTo>
                    <a:pt x="1231" y="3875"/>
                  </a:lnTo>
                  <a:lnTo>
                    <a:pt x="1226" y="3870"/>
                  </a:lnTo>
                  <a:lnTo>
                    <a:pt x="1216" y="3859"/>
                  </a:lnTo>
                  <a:lnTo>
                    <a:pt x="1203" y="3849"/>
                  </a:lnTo>
                  <a:lnTo>
                    <a:pt x="1189" y="3841"/>
                  </a:lnTo>
                  <a:lnTo>
                    <a:pt x="1173" y="3831"/>
                  </a:lnTo>
                  <a:lnTo>
                    <a:pt x="1156" y="3823"/>
                  </a:lnTo>
                  <a:lnTo>
                    <a:pt x="1138" y="3816"/>
                  </a:lnTo>
                  <a:lnTo>
                    <a:pt x="1104" y="3801"/>
                  </a:lnTo>
                  <a:lnTo>
                    <a:pt x="1075" y="3792"/>
                  </a:lnTo>
                  <a:lnTo>
                    <a:pt x="1054" y="3785"/>
                  </a:lnTo>
                  <a:lnTo>
                    <a:pt x="1046" y="3783"/>
                  </a:lnTo>
                  <a:lnTo>
                    <a:pt x="1039" y="3781"/>
                  </a:lnTo>
                  <a:lnTo>
                    <a:pt x="1019" y="3775"/>
                  </a:lnTo>
                  <a:lnTo>
                    <a:pt x="990" y="3766"/>
                  </a:lnTo>
                  <a:lnTo>
                    <a:pt x="956" y="3751"/>
                  </a:lnTo>
                  <a:lnTo>
                    <a:pt x="938" y="3744"/>
                  </a:lnTo>
                  <a:lnTo>
                    <a:pt x="919" y="3734"/>
                  </a:lnTo>
                  <a:lnTo>
                    <a:pt x="902" y="3724"/>
                  </a:lnTo>
                  <a:lnTo>
                    <a:pt x="885" y="3712"/>
                  </a:lnTo>
                  <a:lnTo>
                    <a:pt x="868" y="3700"/>
                  </a:lnTo>
                  <a:lnTo>
                    <a:pt x="853" y="3687"/>
                  </a:lnTo>
                  <a:lnTo>
                    <a:pt x="846" y="3681"/>
                  </a:lnTo>
                  <a:lnTo>
                    <a:pt x="840" y="3673"/>
                  </a:lnTo>
                  <a:lnTo>
                    <a:pt x="834" y="3665"/>
                  </a:lnTo>
                  <a:lnTo>
                    <a:pt x="829" y="3658"/>
                  </a:lnTo>
                  <a:lnTo>
                    <a:pt x="801" y="3609"/>
                  </a:lnTo>
                  <a:lnTo>
                    <a:pt x="783" y="3579"/>
                  </a:lnTo>
                  <a:lnTo>
                    <a:pt x="776" y="3567"/>
                  </a:lnTo>
                  <a:lnTo>
                    <a:pt x="766" y="3555"/>
                  </a:lnTo>
                  <a:lnTo>
                    <a:pt x="754" y="3541"/>
                  </a:lnTo>
                  <a:lnTo>
                    <a:pt x="738" y="3525"/>
                  </a:lnTo>
                  <a:lnTo>
                    <a:pt x="728" y="3516"/>
                  </a:lnTo>
                  <a:lnTo>
                    <a:pt x="718" y="3508"/>
                  </a:lnTo>
                  <a:lnTo>
                    <a:pt x="708" y="3501"/>
                  </a:lnTo>
                  <a:lnTo>
                    <a:pt x="698" y="3493"/>
                  </a:lnTo>
                  <a:lnTo>
                    <a:pt x="678" y="3481"/>
                  </a:lnTo>
                  <a:lnTo>
                    <a:pt x="657" y="3471"/>
                  </a:lnTo>
                  <a:lnTo>
                    <a:pt x="636" y="3460"/>
                  </a:lnTo>
                  <a:lnTo>
                    <a:pt x="618" y="3448"/>
                  </a:lnTo>
                  <a:lnTo>
                    <a:pt x="610" y="3441"/>
                  </a:lnTo>
                  <a:lnTo>
                    <a:pt x="602" y="3434"/>
                  </a:lnTo>
                  <a:lnTo>
                    <a:pt x="595" y="3426"/>
                  </a:lnTo>
                  <a:lnTo>
                    <a:pt x="587" y="3416"/>
                  </a:lnTo>
                  <a:lnTo>
                    <a:pt x="582" y="3407"/>
                  </a:lnTo>
                  <a:lnTo>
                    <a:pt x="574" y="3400"/>
                  </a:lnTo>
                  <a:lnTo>
                    <a:pt x="568" y="3392"/>
                  </a:lnTo>
                  <a:lnTo>
                    <a:pt x="560" y="3386"/>
                  </a:lnTo>
                  <a:lnTo>
                    <a:pt x="546" y="3374"/>
                  </a:lnTo>
                  <a:lnTo>
                    <a:pt x="531" y="3363"/>
                  </a:lnTo>
                  <a:lnTo>
                    <a:pt x="517" y="3351"/>
                  </a:lnTo>
                  <a:lnTo>
                    <a:pt x="503" y="3339"/>
                  </a:lnTo>
                  <a:lnTo>
                    <a:pt x="496" y="3332"/>
                  </a:lnTo>
                  <a:lnTo>
                    <a:pt x="491" y="3326"/>
                  </a:lnTo>
                  <a:lnTo>
                    <a:pt x="485" y="3317"/>
                  </a:lnTo>
                  <a:lnTo>
                    <a:pt x="480" y="3308"/>
                  </a:lnTo>
                  <a:lnTo>
                    <a:pt x="473" y="3298"/>
                  </a:lnTo>
                  <a:lnTo>
                    <a:pt x="462" y="3285"/>
                  </a:lnTo>
                  <a:lnTo>
                    <a:pt x="450" y="3270"/>
                  </a:lnTo>
                  <a:lnTo>
                    <a:pt x="435" y="3256"/>
                  </a:lnTo>
                  <a:lnTo>
                    <a:pt x="402" y="3226"/>
                  </a:lnTo>
                  <a:lnTo>
                    <a:pt x="368" y="3196"/>
                  </a:lnTo>
                  <a:lnTo>
                    <a:pt x="365" y="3154"/>
                  </a:lnTo>
                  <a:lnTo>
                    <a:pt x="364" y="3111"/>
                  </a:lnTo>
                  <a:lnTo>
                    <a:pt x="361" y="3072"/>
                  </a:lnTo>
                  <a:lnTo>
                    <a:pt x="359" y="3036"/>
                  </a:lnTo>
                  <a:lnTo>
                    <a:pt x="355" y="3004"/>
                  </a:lnTo>
                  <a:lnTo>
                    <a:pt x="350" y="2975"/>
                  </a:lnTo>
                  <a:lnTo>
                    <a:pt x="347" y="2963"/>
                  </a:lnTo>
                  <a:lnTo>
                    <a:pt x="345" y="2953"/>
                  </a:lnTo>
                  <a:lnTo>
                    <a:pt x="341" y="2944"/>
                  </a:lnTo>
                  <a:lnTo>
                    <a:pt x="338" y="2936"/>
                  </a:lnTo>
                  <a:lnTo>
                    <a:pt x="316" y="2889"/>
                  </a:lnTo>
                  <a:lnTo>
                    <a:pt x="285" y="2820"/>
                  </a:lnTo>
                  <a:lnTo>
                    <a:pt x="246" y="2735"/>
                  </a:lnTo>
                  <a:lnTo>
                    <a:pt x="205" y="2641"/>
                  </a:lnTo>
                  <a:lnTo>
                    <a:pt x="165" y="2550"/>
                  </a:lnTo>
                  <a:lnTo>
                    <a:pt x="130" y="2467"/>
                  </a:lnTo>
                  <a:lnTo>
                    <a:pt x="103" y="2402"/>
                  </a:lnTo>
                  <a:lnTo>
                    <a:pt x="88" y="2363"/>
                  </a:lnTo>
                  <a:lnTo>
                    <a:pt x="85" y="2351"/>
                  </a:lnTo>
                  <a:lnTo>
                    <a:pt x="81" y="2333"/>
                  </a:lnTo>
                  <a:lnTo>
                    <a:pt x="77" y="2314"/>
                  </a:lnTo>
                  <a:lnTo>
                    <a:pt x="74" y="2290"/>
                  </a:lnTo>
                  <a:lnTo>
                    <a:pt x="65" y="2238"/>
                  </a:lnTo>
                  <a:lnTo>
                    <a:pt x="56" y="2178"/>
                  </a:lnTo>
                  <a:lnTo>
                    <a:pt x="51" y="2147"/>
                  </a:lnTo>
                  <a:lnTo>
                    <a:pt x="45" y="2117"/>
                  </a:lnTo>
                  <a:lnTo>
                    <a:pt x="39" y="2086"/>
                  </a:lnTo>
                  <a:lnTo>
                    <a:pt x="32" y="2058"/>
                  </a:lnTo>
                  <a:lnTo>
                    <a:pt x="25" y="2030"/>
                  </a:lnTo>
                  <a:lnTo>
                    <a:pt x="17" y="2005"/>
                  </a:lnTo>
                  <a:lnTo>
                    <a:pt x="10" y="1981"/>
                  </a:lnTo>
                  <a:lnTo>
                    <a:pt x="0" y="1961"/>
                  </a:lnTo>
                  <a:lnTo>
                    <a:pt x="11" y="1948"/>
                  </a:lnTo>
                  <a:lnTo>
                    <a:pt x="23" y="1932"/>
                  </a:lnTo>
                  <a:lnTo>
                    <a:pt x="35" y="1913"/>
                  </a:lnTo>
                  <a:lnTo>
                    <a:pt x="47" y="1893"/>
                  </a:lnTo>
                  <a:lnTo>
                    <a:pt x="52" y="1882"/>
                  </a:lnTo>
                  <a:lnTo>
                    <a:pt x="56" y="1871"/>
                  </a:lnTo>
                  <a:lnTo>
                    <a:pt x="61" y="1860"/>
                  </a:lnTo>
                  <a:lnTo>
                    <a:pt x="65" y="1848"/>
                  </a:lnTo>
                  <a:lnTo>
                    <a:pt x="68" y="1836"/>
                  </a:lnTo>
                  <a:lnTo>
                    <a:pt x="70" y="1824"/>
                  </a:lnTo>
                  <a:lnTo>
                    <a:pt x="72" y="1812"/>
                  </a:lnTo>
                  <a:lnTo>
                    <a:pt x="73" y="1800"/>
                  </a:lnTo>
                  <a:lnTo>
                    <a:pt x="73" y="1776"/>
                  </a:lnTo>
                  <a:lnTo>
                    <a:pt x="73" y="1751"/>
                  </a:lnTo>
                  <a:lnTo>
                    <a:pt x="73" y="1727"/>
                  </a:lnTo>
                  <a:lnTo>
                    <a:pt x="73" y="1703"/>
                  </a:lnTo>
                  <a:lnTo>
                    <a:pt x="73" y="1678"/>
                  </a:lnTo>
                  <a:lnTo>
                    <a:pt x="73" y="1654"/>
                  </a:lnTo>
                  <a:lnTo>
                    <a:pt x="73" y="1630"/>
                  </a:lnTo>
                  <a:lnTo>
                    <a:pt x="73" y="1605"/>
                  </a:lnTo>
                  <a:lnTo>
                    <a:pt x="80" y="1610"/>
                  </a:lnTo>
                  <a:lnTo>
                    <a:pt x="80" y="1603"/>
                  </a:lnTo>
                  <a:lnTo>
                    <a:pt x="79" y="1582"/>
                  </a:lnTo>
                  <a:lnTo>
                    <a:pt x="77" y="1547"/>
                  </a:lnTo>
                  <a:lnTo>
                    <a:pt x="72" y="1493"/>
                  </a:lnTo>
                  <a:lnTo>
                    <a:pt x="70" y="1479"/>
                  </a:lnTo>
                  <a:lnTo>
                    <a:pt x="70" y="1467"/>
                  </a:lnTo>
                  <a:lnTo>
                    <a:pt x="70" y="1456"/>
                  </a:lnTo>
                  <a:lnTo>
                    <a:pt x="72" y="1449"/>
                  </a:lnTo>
                  <a:lnTo>
                    <a:pt x="73" y="1441"/>
                  </a:lnTo>
                  <a:lnTo>
                    <a:pt x="74" y="1436"/>
                  </a:lnTo>
                  <a:lnTo>
                    <a:pt x="76" y="1430"/>
                  </a:lnTo>
                  <a:lnTo>
                    <a:pt x="79" y="1426"/>
                  </a:lnTo>
                  <a:lnTo>
                    <a:pt x="85" y="1417"/>
                  </a:lnTo>
                  <a:lnTo>
                    <a:pt x="91" y="1408"/>
                  </a:lnTo>
                  <a:lnTo>
                    <a:pt x="96" y="1402"/>
                  </a:lnTo>
                  <a:lnTo>
                    <a:pt x="99" y="1395"/>
                  </a:lnTo>
                  <a:lnTo>
                    <a:pt x="102" y="1387"/>
                  </a:lnTo>
                  <a:lnTo>
                    <a:pt x="105" y="1377"/>
                  </a:lnTo>
                  <a:lnTo>
                    <a:pt x="109" y="1366"/>
                  </a:lnTo>
                  <a:lnTo>
                    <a:pt x="113" y="1356"/>
                  </a:lnTo>
                  <a:lnTo>
                    <a:pt x="119" y="1346"/>
                  </a:lnTo>
                  <a:lnTo>
                    <a:pt x="126" y="1338"/>
                  </a:lnTo>
                  <a:lnTo>
                    <a:pt x="140" y="1320"/>
                  </a:lnTo>
                  <a:lnTo>
                    <a:pt x="156" y="1305"/>
                  </a:lnTo>
                  <a:lnTo>
                    <a:pt x="173" y="1291"/>
                  </a:lnTo>
                  <a:lnTo>
                    <a:pt x="188" y="1278"/>
                  </a:lnTo>
                  <a:lnTo>
                    <a:pt x="202" y="1265"/>
                  </a:lnTo>
                  <a:lnTo>
                    <a:pt x="213" y="1252"/>
                  </a:lnTo>
                  <a:lnTo>
                    <a:pt x="217" y="1244"/>
                  </a:lnTo>
                  <a:lnTo>
                    <a:pt x="221" y="1235"/>
                  </a:lnTo>
                  <a:lnTo>
                    <a:pt x="223" y="1223"/>
                  </a:lnTo>
                  <a:lnTo>
                    <a:pt x="224" y="1210"/>
                  </a:lnTo>
                  <a:lnTo>
                    <a:pt x="224" y="1182"/>
                  </a:lnTo>
                  <a:lnTo>
                    <a:pt x="223" y="1152"/>
                  </a:lnTo>
                  <a:lnTo>
                    <a:pt x="220" y="1123"/>
                  </a:lnTo>
                  <a:lnTo>
                    <a:pt x="216" y="1099"/>
                  </a:lnTo>
                  <a:lnTo>
                    <a:pt x="214" y="1083"/>
                  </a:lnTo>
                  <a:lnTo>
                    <a:pt x="213" y="1078"/>
                  </a:lnTo>
                  <a:lnTo>
                    <a:pt x="163" y="1044"/>
                  </a:lnTo>
                  <a:lnTo>
                    <a:pt x="163" y="1043"/>
                  </a:lnTo>
                  <a:lnTo>
                    <a:pt x="162" y="1041"/>
                  </a:lnTo>
                  <a:lnTo>
                    <a:pt x="162" y="1035"/>
                  </a:lnTo>
                  <a:lnTo>
                    <a:pt x="163" y="1027"/>
                  </a:lnTo>
                  <a:lnTo>
                    <a:pt x="168" y="1017"/>
                  </a:lnTo>
                  <a:lnTo>
                    <a:pt x="177" y="1001"/>
                  </a:lnTo>
                  <a:lnTo>
                    <a:pt x="192" y="983"/>
                  </a:lnTo>
                  <a:lnTo>
                    <a:pt x="213" y="960"/>
                  </a:lnTo>
                  <a:lnTo>
                    <a:pt x="220" y="955"/>
                  </a:lnTo>
                  <a:lnTo>
                    <a:pt x="227" y="949"/>
                  </a:lnTo>
                  <a:lnTo>
                    <a:pt x="234" y="944"/>
                  </a:lnTo>
                  <a:lnTo>
                    <a:pt x="241" y="939"/>
                  </a:lnTo>
                  <a:lnTo>
                    <a:pt x="258" y="931"/>
                  </a:lnTo>
                  <a:lnTo>
                    <a:pt x="275" y="923"/>
                  </a:lnTo>
                  <a:lnTo>
                    <a:pt x="292" y="918"/>
                  </a:lnTo>
                  <a:lnTo>
                    <a:pt x="311" y="913"/>
                  </a:lnTo>
                  <a:lnTo>
                    <a:pt x="330" y="909"/>
                  </a:lnTo>
                  <a:lnTo>
                    <a:pt x="347" y="907"/>
                  </a:lnTo>
                  <a:lnTo>
                    <a:pt x="378" y="903"/>
                  </a:lnTo>
                  <a:lnTo>
                    <a:pt x="406" y="902"/>
                  </a:lnTo>
                  <a:lnTo>
                    <a:pt x="423" y="902"/>
                  </a:lnTo>
                  <a:lnTo>
                    <a:pt x="430" y="902"/>
                  </a:lnTo>
                  <a:lnTo>
                    <a:pt x="434" y="894"/>
                  </a:lnTo>
                  <a:lnTo>
                    <a:pt x="444" y="868"/>
                  </a:lnTo>
                  <a:lnTo>
                    <a:pt x="449" y="850"/>
                  </a:lnTo>
                  <a:lnTo>
                    <a:pt x="455" y="828"/>
                  </a:lnTo>
                  <a:lnTo>
                    <a:pt x="459" y="804"/>
                  </a:lnTo>
                  <a:lnTo>
                    <a:pt x="463" y="777"/>
                  </a:lnTo>
                  <a:lnTo>
                    <a:pt x="466" y="764"/>
                  </a:lnTo>
                  <a:lnTo>
                    <a:pt x="468" y="754"/>
                  </a:lnTo>
                  <a:lnTo>
                    <a:pt x="472" y="746"/>
                  </a:lnTo>
                  <a:lnTo>
                    <a:pt x="478" y="739"/>
                  </a:lnTo>
                  <a:lnTo>
                    <a:pt x="483" y="735"/>
                  </a:lnTo>
                  <a:lnTo>
                    <a:pt x="489" y="731"/>
                  </a:lnTo>
                  <a:lnTo>
                    <a:pt x="498" y="729"/>
                  </a:lnTo>
                  <a:lnTo>
                    <a:pt x="507" y="728"/>
                  </a:lnTo>
                  <a:lnTo>
                    <a:pt x="552" y="731"/>
                  </a:lnTo>
                  <a:lnTo>
                    <a:pt x="612" y="736"/>
                  </a:lnTo>
                  <a:lnTo>
                    <a:pt x="651" y="736"/>
                  </a:lnTo>
                  <a:lnTo>
                    <a:pt x="693" y="737"/>
                  </a:lnTo>
                  <a:lnTo>
                    <a:pt x="738" y="737"/>
                  </a:lnTo>
                  <a:lnTo>
                    <a:pt x="782" y="737"/>
                  </a:lnTo>
                  <a:lnTo>
                    <a:pt x="826" y="735"/>
                  </a:lnTo>
                  <a:lnTo>
                    <a:pt x="865" y="733"/>
                  </a:lnTo>
                  <a:lnTo>
                    <a:pt x="882" y="730"/>
                  </a:lnTo>
                  <a:lnTo>
                    <a:pt x="898" y="727"/>
                  </a:lnTo>
                  <a:lnTo>
                    <a:pt x="911" y="724"/>
                  </a:lnTo>
                  <a:lnTo>
                    <a:pt x="922" y="720"/>
                  </a:lnTo>
                  <a:lnTo>
                    <a:pt x="926" y="716"/>
                  </a:lnTo>
                  <a:lnTo>
                    <a:pt x="929" y="713"/>
                  </a:lnTo>
                  <a:lnTo>
                    <a:pt x="933" y="710"/>
                  </a:lnTo>
                  <a:lnTo>
                    <a:pt x="937" y="705"/>
                  </a:lnTo>
                  <a:lnTo>
                    <a:pt x="942" y="697"/>
                  </a:lnTo>
                  <a:lnTo>
                    <a:pt x="948" y="685"/>
                  </a:lnTo>
                  <a:lnTo>
                    <a:pt x="951" y="673"/>
                  </a:lnTo>
                  <a:lnTo>
                    <a:pt x="954" y="660"/>
                  </a:lnTo>
                  <a:lnTo>
                    <a:pt x="956" y="644"/>
                  </a:lnTo>
                  <a:lnTo>
                    <a:pt x="959" y="629"/>
                  </a:lnTo>
                  <a:lnTo>
                    <a:pt x="961" y="598"/>
                  </a:lnTo>
                  <a:lnTo>
                    <a:pt x="963" y="565"/>
                  </a:lnTo>
                  <a:lnTo>
                    <a:pt x="964" y="549"/>
                  </a:lnTo>
                  <a:lnTo>
                    <a:pt x="966" y="532"/>
                  </a:lnTo>
                  <a:lnTo>
                    <a:pt x="968" y="517"/>
                  </a:lnTo>
                  <a:lnTo>
                    <a:pt x="970" y="503"/>
                  </a:lnTo>
                  <a:lnTo>
                    <a:pt x="973" y="495"/>
                  </a:lnTo>
                  <a:lnTo>
                    <a:pt x="975" y="490"/>
                  </a:lnTo>
                  <a:lnTo>
                    <a:pt x="978" y="484"/>
                  </a:lnTo>
                  <a:lnTo>
                    <a:pt x="981" y="479"/>
                  </a:lnTo>
                  <a:lnTo>
                    <a:pt x="985" y="475"/>
                  </a:lnTo>
                  <a:lnTo>
                    <a:pt x="989" y="470"/>
                  </a:lnTo>
                  <a:lnTo>
                    <a:pt x="993" y="467"/>
                  </a:lnTo>
                  <a:lnTo>
                    <a:pt x="998" y="464"/>
                  </a:lnTo>
                  <a:lnTo>
                    <a:pt x="1009" y="458"/>
                  </a:lnTo>
                  <a:lnTo>
                    <a:pt x="1019" y="455"/>
                  </a:lnTo>
                  <a:lnTo>
                    <a:pt x="1031" y="453"/>
                  </a:lnTo>
                  <a:lnTo>
                    <a:pt x="1043" y="453"/>
                  </a:lnTo>
                  <a:lnTo>
                    <a:pt x="1056" y="453"/>
                  </a:lnTo>
                  <a:lnTo>
                    <a:pt x="1068" y="455"/>
                  </a:lnTo>
                  <a:lnTo>
                    <a:pt x="1082" y="457"/>
                  </a:lnTo>
                  <a:lnTo>
                    <a:pt x="1092" y="461"/>
                  </a:lnTo>
                  <a:lnTo>
                    <a:pt x="1103" y="464"/>
                  </a:lnTo>
                  <a:lnTo>
                    <a:pt x="1113" y="468"/>
                  </a:lnTo>
                  <a:lnTo>
                    <a:pt x="1122" y="472"/>
                  </a:lnTo>
                  <a:lnTo>
                    <a:pt x="1129" y="478"/>
                  </a:lnTo>
                  <a:lnTo>
                    <a:pt x="1135" y="483"/>
                  </a:lnTo>
                  <a:lnTo>
                    <a:pt x="1141" y="491"/>
                  </a:lnTo>
                  <a:lnTo>
                    <a:pt x="1147" y="500"/>
                  </a:lnTo>
                  <a:lnTo>
                    <a:pt x="1152" y="511"/>
                  </a:lnTo>
                  <a:lnTo>
                    <a:pt x="1162" y="533"/>
                  </a:lnTo>
                  <a:lnTo>
                    <a:pt x="1171" y="557"/>
                  </a:lnTo>
                  <a:lnTo>
                    <a:pt x="1183" y="601"/>
                  </a:lnTo>
                  <a:lnTo>
                    <a:pt x="1187" y="619"/>
                  </a:lnTo>
                  <a:lnTo>
                    <a:pt x="1191" y="611"/>
                  </a:lnTo>
                  <a:lnTo>
                    <a:pt x="1210" y="587"/>
                  </a:lnTo>
                  <a:lnTo>
                    <a:pt x="1227" y="568"/>
                  </a:lnTo>
                  <a:lnTo>
                    <a:pt x="1250" y="545"/>
                  </a:lnTo>
                  <a:lnTo>
                    <a:pt x="1282" y="518"/>
                  </a:lnTo>
                  <a:lnTo>
                    <a:pt x="1321" y="486"/>
                  </a:lnTo>
                  <a:lnTo>
                    <a:pt x="1360" y="456"/>
                  </a:lnTo>
                  <a:lnTo>
                    <a:pt x="1392" y="432"/>
                  </a:lnTo>
                  <a:lnTo>
                    <a:pt x="1418" y="416"/>
                  </a:lnTo>
                  <a:lnTo>
                    <a:pt x="1441" y="404"/>
                  </a:lnTo>
                  <a:lnTo>
                    <a:pt x="1460" y="395"/>
                  </a:lnTo>
                  <a:lnTo>
                    <a:pt x="1481" y="389"/>
                  </a:lnTo>
                  <a:lnTo>
                    <a:pt x="1503" y="383"/>
                  </a:lnTo>
                  <a:lnTo>
                    <a:pt x="1529" y="378"/>
                  </a:lnTo>
                  <a:lnTo>
                    <a:pt x="1558" y="370"/>
                  </a:lnTo>
                  <a:lnTo>
                    <a:pt x="1591" y="360"/>
                  </a:lnTo>
                  <a:lnTo>
                    <a:pt x="1625" y="348"/>
                  </a:lnTo>
                  <a:lnTo>
                    <a:pt x="1657" y="335"/>
                  </a:lnTo>
                  <a:lnTo>
                    <a:pt x="1688" y="321"/>
                  </a:lnTo>
                  <a:lnTo>
                    <a:pt x="1715" y="308"/>
                  </a:lnTo>
                  <a:lnTo>
                    <a:pt x="1738" y="296"/>
                  </a:lnTo>
                  <a:lnTo>
                    <a:pt x="1754" y="286"/>
                  </a:lnTo>
                  <a:lnTo>
                    <a:pt x="1760" y="281"/>
                  </a:lnTo>
                  <a:lnTo>
                    <a:pt x="1763" y="276"/>
                  </a:lnTo>
                  <a:lnTo>
                    <a:pt x="1766" y="269"/>
                  </a:lnTo>
                  <a:lnTo>
                    <a:pt x="1767" y="261"/>
                  </a:lnTo>
                  <a:lnTo>
                    <a:pt x="1769" y="246"/>
                  </a:lnTo>
                  <a:lnTo>
                    <a:pt x="1770" y="229"/>
                  </a:lnTo>
                  <a:lnTo>
                    <a:pt x="1771" y="220"/>
                  </a:lnTo>
                  <a:lnTo>
                    <a:pt x="1773" y="210"/>
                  </a:lnTo>
                  <a:lnTo>
                    <a:pt x="1776" y="200"/>
                  </a:lnTo>
                  <a:lnTo>
                    <a:pt x="1779" y="192"/>
                  </a:lnTo>
                  <a:lnTo>
                    <a:pt x="1785" y="182"/>
                  </a:lnTo>
                  <a:lnTo>
                    <a:pt x="1791" y="172"/>
                  </a:lnTo>
                  <a:lnTo>
                    <a:pt x="1801" y="162"/>
                  </a:lnTo>
                  <a:lnTo>
                    <a:pt x="1812" y="153"/>
                  </a:lnTo>
                  <a:lnTo>
                    <a:pt x="1837" y="135"/>
                  </a:lnTo>
                  <a:lnTo>
                    <a:pt x="1861" y="119"/>
                  </a:lnTo>
                  <a:lnTo>
                    <a:pt x="1884" y="105"/>
                  </a:lnTo>
                  <a:lnTo>
                    <a:pt x="1905" y="91"/>
                  </a:lnTo>
                  <a:lnTo>
                    <a:pt x="1927" y="76"/>
                  </a:lnTo>
                  <a:lnTo>
                    <a:pt x="1948" y="61"/>
                  </a:lnTo>
                  <a:lnTo>
                    <a:pt x="1967" y="46"/>
                  </a:lnTo>
                  <a:lnTo>
                    <a:pt x="1987" y="28"/>
                  </a:lnTo>
                  <a:lnTo>
                    <a:pt x="1995" y="22"/>
                  </a:lnTo>
                  <a:lnTo>
                    <a:pt x="2003" y="17"/>
                  </a:lnTo>
                  <a:lnTo>
                    <a:pt x="2014" y="12"/>
                  </a:lnTo>
                  <a:lnTo>
                    <a:pt x="2025" y="9"/>
                  </a:lnTo>
                  <a:lnTo>
                    <a:pt x="2038" y="6"/>
                  </a:lnTo>
                  <a:lnTo>
                    <a:pt x="2051" y="3"/>
                  </a:lnTo>
                  <a:lnTo>
                    <a:pt x="2066" y="2"/>
                  </a:lnTo>
                  <a:lnTo>
                    <a:pt x="2081" y="1"/>
                  </a:lnTo>
                  <a:lnTo>
                    <a:pt x="2111" y="0"/>
                  </a:lnTo>
                  <a:lnTo>
                    <a:pt x="2140" y="1"/>
                  </a:lnTo>
                  <a:lnTo>
                    <a:pt x="2169" y="3"/>
                  </a:lnTo>
                  <a:lnTo>
                    <a:pt x="2194" y="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1288"/>
            <p:cNvSpPr>
              <a:spLocks noChangeAspect="1"/>
            </p:cNvSpPr>
            <p:nvPr/>
          </p:nvSpPr>
          <p:spPr bwMode="auto">
            <a:xfrm>
              <a:off x="4197" y="2860"/>
              <a:ext cx="46" cy="79"/>
            </a:xfrm>
            <a:custGeom>
              <a:avLst/>
              <a:gdLst>
                <a:gd name="T0" fmla="*/ 0 w 356"/>
                <a:gd name="T1" fmla="*/ 0 h 567"/>
                <a:gd name="T2" fmla="*/ 0 w 356"/>
                <a:gd name="T3" fmla="*/ 0 h 567"/>
                <a:gd name="T4" fmla="*/ 0 w 356"/>
                <a:gd name="T5" fmla="*/ 0 h 567"/>
                <a:gd name="T6" fmla="*/ 0 w 356"/>
                <a:gd name="T7" fmla="*/ 0 h 567"/>
                <a:gd name="T8" fmla="*/ 0 w 356"/>
                <a:gd name="T9" fmla="*/ 0 h 567"/>
                <a:gd name="T10" fmla="*/ 0 w 356"/>
                <a:gd name="T11" fmla="*/ 0 h 567"/>
                <a:gd name="T12" fmla="*/ 0 w 356"/>
                <a:gd name="T13" fmla="*/ 0 h 567"/>
                <a:gd name="T14" fmla="*/ 0 w 356"/>
                <a:gd name="T15" fmla="*/ 0 h 567"/>
                <a:gd name="T16" fmla="*/ 0 w 356"/>
                <a:gd name="T17" fmla="*/ 0 h 567"/>
                <a:gd name="T18" fmla="*/ 0 w 356"/>
                <a:gd name="T19" fmla="*/ 0 h 567"/>
                <a:gd name="T20" fmla="*/ 0 w 356"/>
                <a:gd name="T21" fmla="*/ 0 h 567"/>
                <a:gd name="T22" fmla="*/ 0 w 356"/>
                <a:gd name="T23" fmla="*/ 0 h 567"/>
                <a:gd name="T24" fmla="*/ 0 w 356"/>
                <a:gd name="T25" fmla="*/ 0 h 567"/>
                <a:gd name="T26" fmla="*/ 0 w 356"/>
                <a:gd name="T27" fmla="*/ 0 h 567"/>
                <a:gd name="T28" fmla="*/ 0 w 356"/>
                <a:gd name="T29" fmla="*/ 0 h 567"/>
                <a:gd name="T30" fmla="*/ 0 w 356"/>
                <a:gd name="T31" fmla="*/ 0 h 567"/>
                <a:gd name="T32" fmla="*/ 0 w 356"/>
                <a:gd name="T33" fmla="*/ 0 h 567"/>
                <a:gd name="T34" fmla="*/ 0 w 356"/>
                <a:gd name="T35" fmla="*/ 0 h 567"/>
                <a:gd name="T36" fmla="*/ 0 w 356"/>
                <a:gd name="T37" fmla="*/ 0 h 567"/>
                <a:gd name="T38" fmla="*/ 0 w 356"/>
                <a:gd name="T39" fmla="*/ 0 h 567"/>
                <a:gd name="T40" fmla="*/ 0 w 356"/>
                <a:gd name="T41" fmla="*/ 0 h 567"/>
                <a:gd name="T42" fmla="*/ 0 w 356"/>
                <a:gd name="T43" fmla="*/ 0 h 567"/>
                <a:gd name="T44" fmla="*/ 0 w 356"/>
                <a:gd name="T45" fmla="*/ 0 h 567"/>
                <a:gd name="T46" fmla="*/ 0 w 356"/>
                <a:gd name="T47" fmla="*/ 0 h 567"/>
                <a:gd name="T48" fmla="*/ 0 w 356"/>
                <a:gd name="T49" fmla="*/ 0 h 567"/>
                <a:gd name="T50" fmla="*/ 0 w 356"/>
                <a:gd name="T51" fmla="*/ 0 h 567"/>
                <a:gd name="T52" fmla="*/ 0 w 356"/>
                <a:gd name="T53" fmla="*/ 0 h 567"/>
                <a:gd name="T54" fmla="*/ 0 w 356"/>
                <a:gd name="T55" fmla="*/ 0 h 567"/>
                <a:gd name="T56" fmla="*/ 0 w 356"/>
                <a:gd name="T57" fmla="*/ 0 h 567"/>
                <a:gd name="T58" fmla="*/ 0 w 356"/>
                <a:gd name="T59" fmla="*/ 0 h 567"/>
                <a:gd name="T60" fmla="*/ 0 w 356"/>
                <a:gd name="T61" fmla="*/ 0 h 567"/>
                <a:gd name="T62" fmla="*/ 0 w 356"/>
                <a:gd name="T63" fmla="*/ 0 h 567"/>
                <a:gd name="T64" fmla="*/ 0 w 356"/>
                <a:gd name="T65" fmla="*/ 0 h 567"/>
                <a:gd name="T66" fmla="*/ 0 w 356"/>
                <a:gd name="T67" fmla="*/ 0 h 567"/>
                <a:gd name="T68" fmla="*/ 0 w 356"/>
                <a:gd name="T69" fmla="*/ 0 h 567"/>
                <a:gd name="T70" fmla="*/ 0 w 356"/>
                <a:gd name="T71" fmla="*/ 0 h 567"/>
                <a:gd name="T72" fmla="*/ 0 w 356"/>
                <a:gd name="T73" fmla="*/ 0 h 567"/>
                <a:gd name="T74" fmla="*/ 0 w 356"/>
                <a:gd name="T75" fmla="*/ 0 h 567"/>
                <a:gd name="T76" fmla="*/ 0 w 356"/>
                <a:gd name="T77" fmla="*/ 0 h 567"/>
                <a:gd name="T78" fmla="*/ 0 w 356"/>
                <a:gd name="T79" fmla="*/ 0 h 567"/>
                <a:gd name="T80" fmla="*/ 0 w 356"/>
                <a:gd name="T81" fmla="*/ 0 h 567"/>
                <a:gd name="T82" fmla="*/ 0 w 356"/>
                <a:gd name="T83" fmla="*/ 0 h 567"/>
                <a:gd name="T84" fmla="*/ 0 w 356"/>
                <a:gd name="T85" fmla="*/ 0 h 567"/>
                <a:gd name="T86" fmla="*/ 0 w 356"/>
                <a:gd name="T87" fmla="*/ 0 h 567"/>
                <a:gd name="T88" fmla="*/ 0 w 356"/>
                <a:gd name="T89" fmla="*/ 0 h 567"/>
                <a:gd name="T90" fmla="*/ 0 w 356"/>
                <a:gd name="T91" fmla="*/ 0 h 567"/>
                <a:gd name="T92" fmla="*/ 0 w 356"/>
                <a:gd name="T93" fmla="*/ 0 h 567"/>
                <a:gd name="T94" fmla="*/ 0 w 356"/>
                <a:gd name="T95" fmla="*/ 0 h 567"/>
                <a:gd name="T96" fmla="*/ 0 w 356"/>
                <a:gd name="T97" fmla="*/ 0 h 56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6"/>
                <a:gd name="T148" fmla="*/ 0 h 567"/>
                <a:gd name="T149" fmla="*/ 356 w 356"/>
                <a:gd name="T150" fmla="*/ 567 h 56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6" h="567">
                  <a:moveTo>
                    <a:pt x="0" y="0"/>
                  </a:moveTo>
                  <a:lnTo>
                    <a:pt x="2" y="8"/>
                  </a:lnTo>
                  <a:lnTo>
                    <a:pt x="4" y="17"/>
                  </a:lnTo>
                  <a:lnTo>
                    <a:pt x="7" y="26"/>
                  </a:lnTo>
                  <a:lnTo>
                    <a:pt x="10" y="35"/>
                  </a:lnTo>
                  <a:lnTo>
                    <a:pt x="188" y="109"/>
                  </a:lnTo>
                  <a:lnTo>
                    <a:pt x="356" y="204"/>
                  </a:lnTo>
                  <a:lnTo>
                    <a:pt x="356" y="229"/>
                  </a:lnTo>
                  <a:lnTo>
                    <a:pt x="356" y="253"/>
                  </a:lnTo>
                  <a:lnTo>
                    <a:pt x="356" y="277"/>
                  </a:lnTo>
                  <a:lnTo>
                    <a:pt x="356" y="302"/>
                  </a:lnTo>
                  <a:lnTo>
                    <a:pt x="356" y="326"/>
                  </a:lnTo>
                  <a:lnTo>
                    <a:pt x="356" y="350"/>
                  </a:lnTo>
                  <a:lnTo>
                    <a:pt x="356" y="375"/>
                  </a:lnTo>
                  <a:lnTo>
                    <a:pt x="356" y="399"/>
                  </a:lnTo>
                  <a:lnTo>
                    <a:pt x="355" y="411"/>
                  </a:lnTo>
                  <a:lnTo>
                    <a:pt x="353" y="423"/>
                  </a:lnTo>
                  <a:lnTo>
                    <a:pt x="351" y="435"/>
                  </a:lnTo>
                  <a:lnTo>
                    <a:pt x="348" y="447"/>
                  </a:lnTo>
                  <a:lnTo>
                    <a:pt x="344" y="459"/>
                  </a:lnTo>
                  <a:lnTo>
                    <a:pt x="339" y="470"/>
                  </a:lnTo>
                  <a:lnTo>
                    <a:pt x="335" y="481"/>
                  </a:lnTo>
                  <a:lnTo>
                    <a:pt x="330" y="492"/>
                  </a:lnTo>
                  <a:lnTo>
                    <a:pt x="318" y="512"/>
                  </a:lnTo>
                  <a:lnTo>
                    <a:pt x="306" y="531"/>
                  </a:lnTo>
                  <a:lnTo>
                    <a:pt x="294" y="547"/>
                  </a:lnTo>
                  <a:lnTo>
                    <a:pt x="283" y="560"/>
                  </a:lnTo>
                  <a:lnTo>
                    <a:pt x="285" y="563"/>
                  </a:lnTo>
                  <a:lnTo>
                    <a:pt x="286" y="567"/>
                  </a:lnTo>
                  <a:lnTo>
                    <a:pt x="282" y="557"/>
                  </a:lnTo>
                  <a:lnTo>
                    <a:pt x="277" y="549"/>
                  </a:lnTo>
                  <a:lnTo>
                    <a:pt x="272" y="542"/>
                  </a:lnTo>
                  <a:lnTo>
                    <a:pt x="268" y="535"/>
                  </a:lnTo>
                  <a:lnTo>
                    <a:pt x="257" y="522"/>
                  </a:lnTo>
                  <a:lnTo>
                    <a:pt x="244" y="505"/>
                  </a:lnTo>
                  <a:lnTo>
                    <a:pt x="229" y="482"/>
                  </a:lnTo>
                  <a:lnTo>
                    <a:pt x="213" y="457"/>
                  </a:lnTo>
                  <a:lnTo>
                    <a:pt x="195" y="427"/>
                  </a:lnTo>
                  <a:lnTo>
                    <a:pt x="176" y="396"/>
                  </a:lnTo>
                  <a:lnTo>
                    <a:pt x="157" y="361"/>
                  </a:lnTo>
                  <a:lnTo>
                    <a:pt x="137" y="325"/>
                  </a:lnTo>
                  <a:lnTo>
                    <a:pt x="117" y="286"/>
                  </a:lnTo>
                  <a:lnTo>
                    <a:pt x="98" y="247"/>
                  </a:lnTo>
                  <a:lnTo>
                    <a:pt x="78" y="205"/>
                  </a:lnTo>
                  <a:lnTo>
                    <a:pt x="60" y="164"/>
                  </a:lnTo>
                  <a:lnTo>
                    <a:pt x="42" y="123"/>
                  </a:lnTo>
                  <a:lnTo>
                    <a:pt x="26" y="81"/>
                  </a:lnTo>
                  <a:lnTo>
                    <a:pt x="12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1289"/>
            <p:cNvSpPr>
              <a:spLocks noChangeAspect="1"/>
            </p:cNvSpPr>
            <p:nvPr/>
          </p:nvSpPr>
          <p:spPr bwMode="auto">
            <a:xfrm>
              <a:off x="4197" y="2860"/>
              <a:ext cx="46" cy="79"/>
            </a:xfrm>
            <a:custGeom>
              <a:avLst/>
              <a:gdLst>
                <a:gd name="T0" fmla="*/ 0 w 356"/>
                <a:gd name="T1" fmla="*/ 0 h 567"/>
                <a:gd name="T2" fmla="*/ 0 w 356"/>
                <a:gd name="T3" fmla="*/ 0 h 567"/>
                <a:gd name="T4" fmla="*/ 0 w 356"/>
                <a:gd name="T5" fmla="*/ 0 h 567"/>
                <a:gd name="T6" fmla="*/ 0 w 356"/>
                <a:gd name="T7" fmla="*/ 0 h 567"/>
                <a:gd name="T8" fmla="*/ 0 w 356"/>
                <a:gd name="T9" fmla="*/ 0 h 567"/>
                <a:gd name="T10" fmla="*/ 0 w 356"/>
                <a:gd name="T11" fmla="*/ 0 h 567"/>
                <a:gd name="T12" fmla="*/ 0 w 356"/>
                <a:gd name="T13" fmla="*/ 0 h 567"/>
                <a:gd name="T14" fmla="*/ 0 w 356"/>
                <a:gd name="T15" fmla="*/ 0 h 567"/>
                <a:gd name="T16" fmla="*/ 0 w 356"/>
                <a:gd name="T17" fmla="*/ 0 h 567"/>
                <a:gd name="T18" fmla="*/ 0 w 356"/>
                <a:gd name="T19" fmla="*/ 0 h 567"/>
                <a:gd name="T20" fmla="*/ 0 w 356"/>
                <a:gd name="T21" fmla="*/ 0 h 567"/>
                <a:gd name="T22" fmla="*/ 0 w 356"/>
                <a:gd name="T23" fmla="*/ 0 h 567"/>
                <a:gd name="T24" fmla="*/ 0 w 356"/>
                <a:gd name="T25" fmla="*/ 0 h 567"/>
                <a:gd name="T26" fmla="*/ 0 w 356"/>
                <a:gd name="T27" fmla="*/ 0 h 567"/>
                <a:gd name="T28" fmla="*/ 0 w 356"/>
                <a:gd name="T29" fmla="*/ 0 h 567"/>
                <a:gd name="T30" fmla="*/ 0 w 356"/>
                <a:gd name="T31" fmla="*/ 0 h 567"/>
                <a:gd name="T32" fmla="*/ 0 w 356"/>
                <a:gd name="T33" fmla="*/ 0 h 567"/>
                <a:gd name="T34" fmla="*/ 0 w 356"/>
                <a:gd name="T35" fmla="*/ 0 h 567"/>
                <a:gd name="T36" fmla="*/ 0 w 356"/>
                <a:gd name="T37" fmla="*/ 0 h 567"/>
                <a:gd name="T38" fmla="*/ 0 w 356"/>
                <a:gd name="T39" fmla="*/ 0 h 567"/>
                <a:gd name="T40" fmla="*/ 0 w 356"/>
                <a:gd name="T41" fmla="*/ 0 h 567"/>
                <a:gd name="T42" fmla="*/ 0 w 356"/>
                <a:gd name="T43" fmla="*/ 0 h 567"/>
                <a:gd name="T44" fmla="*/ 0 w 356"/>
                <a:gd name="T45" fmla="*/ 0 h 567"/>
                <a:gd name="T46" fmla="*/ 0 w 356"/>
                <a:gd name="T47" fmla="*/ 0 h 567"/>
                <a:gd name="T48" fmla="*/ 0 w 356"/>
                <a:gd name="T49" fmla="*/ 0 h 567"/>
                <a:gd name="T50" fmla="*/ 0 w 356"/>
                <a:gd name="T51" fmla="*/ 0 h 567"/>
                <a:gd name="T52" fmla="*/ 0 w 356"/>
                <a:gd name="T53" fmla="*/ 0 h 567"/>
                <a:gd name="T54" fmla="*/ 0 w 356"/>
                <a:gd name="T55" fmla="*/ 0 h 567"/>
                <a:gd name="T56" fmla="*/ 0 w 356"/>
                <a:gd name="T57" fmla="*/ 0 h 567"/>
                <a:gd name="T58" fmla="*/ 0 w 356"/>
                <a:gd name="T59" fmla="*/ 0 h 567"/>
                <a:gd name="T60" fmla="*/ 0 w 356"/>
                <a:gd name="T61" fmla="*/ 0 h 567"/>
                <a:gd name="T62" fmla="*/ 0 w 356"/>
                <a:gd name="T63" fmla="*/ 0 h 567"/>
                <a:gd name="T64" fmla="*/ 0 w 356"/>
                <a:gd name="T65" fmla="*/ 0 h 567"/>
                <a:gd name="T66" fmla="*/ 0 w 356"/>
                <a:gd name="T67" fmla="*/ 0 h 567"/>
                <a:gd name="T68" fmla="*/ 0 w 356"/>
                <a:gd name="T69" fmla="*/ 0 h 567"/>
                <a:gd name="T70" fmla="*/ 0 w 356"/>
                <a:gd name="T71" fmla="*/ 0 h 567"/>
                <a:gd name="T72" fmla="*/ 0 w 356"/>
                <a:gd name="T73" fmla="*/ 0 h 567"/>
                <a:gd name="T74" fmla="*/ 0 w 356"/>
                <a:gd name="T75" fmla="*/ 0 h 567"/>
                <a:gd name="T76" fmla="*/ 0 w 356"/>
                <a:gd name="T77" fmla="*/ 0 h 567"/>
                <a:gd name="T78" fmla="*/ 0 w 356"/>
                <a:gd name="T79" fmla="*/ 0 h 567"/>
                <a:gd name="T80" fmla="*/ 0 w 356"/>
                <a:gd name="T81" fmla="*/ 0 h 567"/>
                <a:gd name="T82" fmla="*/ 0 w 356"/>
                <a:gd name="T83" fmla="*/ 0 h 567"/>
                <a:gd name="T84" fmla="*/ 0 w 356"/>
                <a:gd name="T85" fmla="*/ 0 h 567"/>
                <a:gd name="T86" fmla="*/ 0 w 356"/>
                <a:gd name="T87" fmla="*/ 0 h 567"/>
                <a:gd name="T88" fmla="*/ 0 w 356"/>
                <a:gd name="T89" fmla="*/ 0 h 567"/>
                <a:gd name="T90" fmla="*/ 0 w 356"/>
                <a:gd name="T91" fmla="*/ 0 h 567"/>
                <a:gd name="T92" fmla="*/ 0 w 356"/>
                <a:gd name="T93" fmla="*/ 0 h 567"/>
                <a:gd name="T94" fmla="*/ 0 w 356"/>
                <a:gd name="T95" fmla="*/ 0 h 567"/>
                <a:gd name="T96" fmla="*/ 0 w 356"/>
                <a:gd name="T97" fmla="*/ 0 h 56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6"/>
                <a:gd name="T148" fmla="*/ 0 h 567"/>
                <a:gd name="T149" fmla="*/ 356 w 356"/>
                <a:gd name="T150" fmla="*/ 567 h 56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6" h="567">
                  <a:moveTo>
                    <a:pt x="0" y="0"/>
                  </a:moveTo>
                  <a:lnTo>
                    <a:pt x="2" y="8"/>
                  </a:lnTo>
                  <a:lnTo>
                    <a:pt x="4" y="17"/>
                  </a:lnTo>
                  <a:lnTo>
                    <a:pt x="7" y="26"/>
                  </a:lnTo>
                  <a:lnTo>
                    <a:pt x="10" y="35"/>
                  </a:lnTo>
                  <a:lnTo>
                    <a:pt x="188" y="109"/>
                  </a:lnTo>
                  <a:lnTo>
                    <a:pt x="356" y="204"/>
                  </a:lnTo>
                  <a:lnTo>
                    <a:pt x="356" y="229"/>
                  </a:lnTo>
                  <a:lnTo>
                    <a:pt x="356" y="253"/>
                  </a:lnTo>
                  <a:lnTo>
                    <a:pt x="356" y="277"/>
                  </a:lnTo>
                  <a:lnTo>
                    <a:pt x="356" y="302"/>
                  </a:lnTo>
                  <a:lnTo>
                    <a:pt x="356" y="326"/>
                  </a:lnTo>
                  <a:lnTo>
                    <a:pt x="356" y="350"/>
                  </a:lnTo>
                  <a:lnTo>
                    <a:pt x="356" y="375"/>
                  </a:lnTo>
                  <a:lnTo>
                    <a:pt x="356" y="399"/>
                  </a:lnTo>
                  <a:lnTo>
                    <a:pt x="355" y="411"/>
                  </a:lnTo>
                  <a:lnTo>
                    <a:pt x="353" y="423"/>
                  </a:lnTo>
                  <a:lnTo>
                    <a:pt x="351" y="435"/>
                  </a:lnTo>
                  <a:lnTo>
                    <a:pt x="348" y="447"/>
                  </a:lnTo>
                  <a:lnTo>
                    <a:pt x="344" y="459"/>
                  </a:lnTo>
                  <a:lnTo>
                    <a:pt x="339" y="470"/>
                  </a:lnTo>
                  <a:lnTo>
                    <a:pt x="335" y="481"/>
                  </a:lnTo>
                  <a:lnTo>
                    <a:pt x="330" y="492"/>
                  </a:lnTo>
                  <a:lnTo>
                    <a:pt x="318" y="512"/>
                  </a:lnTo>
                  <a:lnTo>
                    <a:pt x="306" y="531"/>
                  </a:lnTo>
                  <a:lnTo>
                    <a:pt x="294" y="547"/>
                  </a:lnTo>
                  <a:lnTo>
                    <a:pt x="283" y="560"/>
                  </a:lnTo>
                  <a:lnTo>
                    <a:pt x="285" y="563"/>
                  </a:lnTo>
                  <a:lnTo>
                    <a:pt x="286" y="567"/>
                  </a:lnTo>
                  <a:lnTo>
                    <a:pt x="282" y="557"/>
                  </a:lnTo>
                  <a:lnTo>
                    <a:pt x="277" y="549"/>
                  </a:lnTo>
                  <a:lnTo>
                    <a:pt x="272" y="542"/>
                  </a:lnTo>
                  <a:lnTo>
                    <a:pt x="268" y="535"/>
                  </a:lnTo>
                  <a:lnTo>
                    <a:pt x="257" y="522"/>
                  </a:lnTo>
                  <a:lnTo>
                    <a:pt x="244" y="505"/>
                  </a:lnTo>
                  <a:lnTo>
                    <a:pt x="229" y="482"/>
                  </a:lnTo>
                  <a:lnTo>
                    <a:pt x="213" y="457"/>
                  </a:lnTo>
                  <a:lnTo>
                    <a:pt x="195" y="427"/>
                  </a:lnTo>
                  <a:lnTo>
                    <a:pt x="176" y="396"/>
                  </a:lnTo>
                  <a:lnTo>
                    <a:pt x="157" y="361"/>
                  </a:lnTo>
                  <a:lnTo>
                    <a:pt x="137" y="325"/>
                  </a:lnTo>
                  <a:lnTo>
                    <a:pt x="117" y="286"/>
                  </a:lnTo>
                  <a:lnTo>
                    <a:pt x="98" y="247"/>
                  </a:lnTo>
                  <a:lnTo>
                    <a:pt x="78" y="205"/>
                  </a:lnTo>
                  <a:lnTo>
                    <a:pt x="60" y="164"/>
                  </a:lnTo>
                  <a:lnTo>
                    <a:pt x="42" y="123"/>
                  </a:lnTo>
                  <a:lnTo>
                    <a:pt x="26" y="81"/>
                  </a:lnTo>
                  <a:lnTo>
                    <a:pt x="12" y="40"/>
                  </a:lnTo>
                  <a:lnTo>
                    <a:pt x="0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1290"/>
            <p:cNvSpPr>
              <a:spLocks noChangeAspect="1"/>
            </p:cNvSpPr>
            <p:nvPr/>
          </p:nvSpPr>
          <p:spPr bwMode="auto">
            <a:xfrm>
              <a:off x="4411" y="2543"/>
              <a:ext cx="664" cy="588"/>
            </a:xfrm>
            <a:custGeom>
              <a:avLst/>
              <a:gdLst>
                <a:gd name="T0" fmla="*/ 0 w 5011"/>
                <a:gd name="T1" fmla="*/ 0 h 4172"/>
                <a:gd name="T2" fmla="*/ 0 w 5011"/>
                <a:gd name="T3" fmla="*/ 0 h 4172"/>
                <a:gd name="T4" fmla="*/ 0 w 5011"/>
                <a:gd name="T5" fmla="*/ 0 h 4172"/>
                <a:gd name="T6" fmla="*/ 0 w 5011"/>
                <a:gd name="T7" fmla="*/ 0 h 4172"/>
                <a:gd name="T8" fmla="*/ 0 w 5011"/>
                <a:gd name="T9" fmla="*/ 0 h 4172"/>
                <a:gd name="T10" fmla="*/ 0 w 5011"/>
                <a:gd name="T11" fmla="*/ 0 h 4172"/>
                <a:gd name="T12" fmla="*/ 0 w 5011"/>
                <a:gd name="T13" fmla="*/ 0 h 4172"/>
                <a:gd name="T14" fmla="*/ 0 w 5011"/>
                <a:gd name="T15" fmla="*/ 0 h 4172"/>
                <a:gd name="T16" fmla="*/ 0 w 5011"/>
                <a:gd name="T17" fmla="*/ 0 h 4172"/>
                <a:gd name="T18" fmla="*/ 0 w 5011"/>
                <a:gd name="T19" fmla="*/ 0 h 4172"/>
                <a:gd name="T20" fmla="*/ 0 w 5011"/>
                <a:gd name="T21" fmla="*/ 0 h 4172"/>
                <a:gd name="T22" fmla="*/ 0 w 5011"/>
                <a:gd name="T23" fmla="*/ 0 h 4172"/>
                <a:gd name="T24" fmla="*/ 0 w 5011"/>
                <a:gd name="T25" fmla="*/ 0 h 4172"/>
                <a:gd name="T26" fmla="*/ 0 w 5011"/>
                <a:gd name="T27" fmla="*/ 0 h 4172"/>
                <a:gd name="T28" fmla="*/ 0 w 5011"/>
                <a:gd name="T29" fmla="*/ 0 h 4172"/>
                <a:gd name="T30" fmla="*/ 0 w 5011"/>
                <a:gd name="T31" fmla="*/ 0 h 4172"/>
                <a:gd name="T32" fmla="*/ 0 w 5011"/>
                <a:gd name="T33" fmla="*/ 0 h 4172"/>
                <a:gd name="T34" fmla="*/ 0 w 5011"/>
                <a:gd name="T35" fmla="*/ 0 h 4172"/>
                <a:gd name="T36" fmla="*/ 0 w 5011"/>
                <a:gd name="T37" fmla="*/ 0 h 4172"/>
                <a:gd name="T38" fmla="*/ 0 w 5011"/>
                <a:gd name="T39" fmla="*/ 0 h 4172"/>
                <a:gd name="T40" fmla="*/ 0 w 5011"/>
                <a:gd name="T41" fmla="*/ 0 h 4172"/>
                <a:gd name="T42" fmla="*/ 0 w 5011"/>
                <a:gd name="T43" fmla="*/ 0 h 4172"/>
                <a:gd name="T44" fmla="*/ 0 w 5011"/>
                <a:gd name="T45" fmla="*/ 0 h 4172"/>
                <a:gd name="T46" fmla="*/ 0 w 5011"/>
                <a:gd name="T47" fmla="*/ 0 h 4172"/>
                <a:gd name="T48" fmla="*/ 0 w 5011"/>
                <a:gd name="T49" fmla="*/ 0 h 4172"/>
                <a:gd name="T50" fmla="*/ 0 w 5011"/>
                <a:gd name="T51" fmla="*/ 0 h 4172"/>
                <a:gd name="T52" fmla="*/ 0 w 5011"/>
                <a:gd name="T53" fmla="*/ 0 h 4172"/>
                <a:gd name="T54" fmla="*/ 0 w 5011"/>
                <a:gd name="T55" fmla="*/ 0 h 4172"/>
                <a:gd name="T56" fmla="*/ 0 w 5011"/>
                <a:gd name="T57" fmla="*/ 0 h 4172"/>
                <a:gd name="T58" fmla="*/ 0 w 5011"/>
                <a:gd name="T59" fmla="*/ 0 h 4172"/>
                <a:gd name="T60" fmla="*/ 0 w 5011"/>
                <a:gd name="T61" fmla="*/ 0 h 4172"/>
                <a:gd name="T62" fmla="*/ 0 w 5011"/>
                <a:gd name="T63" fmla="*/ 0 h 4172"/>
                <a:gd name="T64" fmla="*/ 0 w 5011"/>
                <a:gd name="T65" fmla="*/ 0 h 4172"/>
                <a:gd name="T66" fmla="*/ 0 w 5011"/>
                <a:gd name="T67" fmla="*/ 0 h 4172"/>
                <a:gd name="T68" fmla="*/ 0 w 5011"/>
                <a:gd name="T69" fmla="*/ 0 h 4172"/>
                <a:gd name="T70" fmla="*/ 0 w 5011"/>
                <a:gd name="T71" fmla="*/ 0 h 4172"/>
                <a:gd name="T72" fmla="*/ 0 w 5011"/>
                <a:gd name="T73" fmla="*/ 0 h 4172"/>
                <a:gd name="T74" fmla="*/ 0 w 5011"/>
                <a:gd name="T75" fmla="*/ 0 h 4172"/>
                <a:gd name="T76" fmla="*/ 0 w 5011"/>
                <a:gd name="T77" fmla="*/ 0 h 4172"/>
                <a:gd name="T78" fmla="*/ 0 w 5011"/>
                <a:gd name="T79" fmla="*/ 0 h 4172"/>
                <a:gd name="T80" fmla="*/ 0 w 5011"/>
                <a:gd name="T81" fmla="*/ 0 h 4172"/>
                <a:gd name="T82" fmla="*/ 0 w 5011"/>
                <a:gd name="T83" fmla="*/ 0 h 4172"/>
                <a:gd name="T84" fmla="*/ 0 w 5011"/>
                <a:gd name="T85" fmla="*/ 0 h 4172"/>
                <a:gd name="T86" fmla="*/ 0 w 5011"/>
                <a:gd name="T87" fmla="*/ 0 h 4172"/>
                <a:gd name="T88" fmla="*/ 0 w 5011"/>
                <a:gd name="T89" fmla="*/ 0 h 4172"/>
                <a:gd name="T90" fmla="*/ 0 w 5011"/>
                <a:gd name="T91" fmla="*/ 0 h 4172"/>
                <a:gd name="T92" fmla="*/ 0 w 5011"/>
                <a:gd name="T93" fmla="*/ 0 h 4172"/>
                <a:gd name="T94" fmla="*/ 0 w 5011"/>
                <a:gd name="T95" fmla="*/ 0 h 4172"/>
                <a:gd name="T96" fmla="*/ 0 w 5011"/>
                <a:gd name="T97" fmla="*/ 0 h 4172"/>
                <a:gd name="T98" fmla="*/ 0 w 5011"/>
                <a:gd name="T99" fmla="*/ 0 h 4172"/>
                <a:gd name="T100" fmla="*/ 0 w 5011"/>
                <a:gd name="T101" fmla="*/ 0 h 4172"/>
                <a:gd name="T102" fmla="*/ 0 w 5011"/>
                <a:gd name="T103" fmla="*/ 0 h 4172"/>
                <a:gd name="T104" fmla="*/ 0 w 5011"/>
                <a:gd name="T105" fmla="*/ 0 h 4172"/>
                <a:gd name="T106" fmla="*/ 0 w 5011"/>
                <a:gd name="T107" fmla="*/ 0 h 4172"/>
                <a:gd name="T108" fmla="*/ 0 w 5011"/>
                <a:gd name="T109" fmla="*/ 0 h 4172"/>
                <a:gd name="T110" fmla="*/ 0 w 5011"/>
                <a:gd name="T111" fmla="*/ 0 h 4172"/>
                <a:gd name="T112" fmla="*/ 0 w 5011"/>
                <a:gd name="T113" fmla="*/ 0 h 4172"/>
                <a:gd name="T114" fmla="*/ 0 w 5011"/>
                <a:gd name="T115" fmla="*/ 0 h 4172"/>
                <a:gd name="T116" fmla="*/ 0 w 5011"/>
                <a:gd name="T117" fmla="*/ 0 h 4172"/>
                <a:gd name="T118" fmla="*/ 0 w 5011"/>
                <a:gd name="T119" fmla="*/ 0 h 41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11"/>
                <a:gd name="T181" fmla="*/ 0 h 4172"/>
                <a:gd name="T182" fmla="*/ 5011 w 5011"/>
                <a:gd name="T183" fmla="*/ 4172 h 41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11" h="4172">
                  <a:moveTo>
                    <a:pt x="5011" y="578"/>
                  </a:moveTo>
                  <a:lnTo>
                    <a:pt x="5005" y="596"/>
                  </a:lnTo>
                  <a:lnTo>
                    <a:pt x="4992" y="626"/>
                  </a:lnTo>
                  <a:lnTo>
                    <a:pt x="4975" y="663"/>
                  </a:lnTo>
                  <a:lnTo>
                    <a:pt x="4957" y="703"/>
                  </a:lnTo>
                  <a:lnTo>
                    <a:pt x="4946" y="724"/>
                  </a:lnTo>
                  <a:lnTo>
                    <a:pt x="4935" y="744"/>
                  </a:lnTo>
                  <a:lnTo>
                    <a:pt x="4924" y="764"/>
                  </a:lnTo>
                  <a:lnTo>
                    <a:pt x="4912" y="782"/>
                  </a:lnTo>
                  <a:lnTo>
                    <a:pt x="4901" y="799"/>
                  </a:lnTo>
                  <a:lnTo>
                    <a:pt x="4889" y="813"/>
                  </a:lnTo>
                  <a:lnTo>
                    <a:pt x="4878" y="825"/>
                  </a:lnTo>
                  <a:lnTo>
                    <a:pt x="4868" y="833"/>
                  </a:lnTo>
                  <a:lnTo>
                    <a:pt x="4838" y="852"/>
                  </a:lnTo>
                  <a:lnTo>
                    <a:pt x="4801" y="874"/>
                  </a:lnTo>
                  <a:lnTo>
                    <a:pt x="4758" y="898"/>
                  </a:lnTo>
                  <a:lnTo>
                    <a:pt x="4713" y="923"/>
                  </a:lnTo>
                  <a:lnTo>
                    <a:pt x="4667" y="948"/>
                  </a:lnTo>
                  <a:lnTo>
                    <a:pt x="4626" y="972"/>
                  </a:lnTo>
                  <a:lnTo>
                    <a:pt x="4607" y="983"/>
                  </a:lnTo>
                  <a:lnTo>
                    <a:pt x="4591" y="993"/>
                  </a:lnTo>
                  <a:lnTo>
                    <a:pt x="4577" y="1002"/>
                  </a:lnTo>
                  <a:lnTo>
                    <a:pt x="4565" y="1011"/>
                  </a:lnTo>
                  <a:lnTo>
                    <a:pt x="4533" y="1037"/>
                  </a:lnTo>
                  <a:lnTo>
                    <a:pt x="4481" y="1080"/>
                  </a:lnTo>
                  <a:lnTo>
                    <a:pt x="4417" y="1135"/>
                  </a:lnTo>
                  <a:lnTo>
                    <a:pt x="4348" y="1194"/>
                  </a:lnTo>
                  <a:lnTo>
                    <a:pt x="4281" y="1250"/>
                  </a:lnTo>
                  <a:lnTo>
                    <a:pt x="4224" y="1298"/>
                  </a:lnTo>
                  <a:lnTo>
                    <a:pt x="4184" y="1332"/>
                  </a:lnTo>
                  <a:lnTo>
                    <a:pt x="4170" y="1344"/>
                  </a:lnTo>
                  <a:lnTo>
                    <a:pt x="4158" y="1355"/>
                  </a:lnTo>
                  <a:lnTo>
                    <a:pt x="4129" y="1382"/>
                  </a:lnTo>
                  <a:lnTo>
                    <a:pt x="4084" y="1420"/>
                  </a:lnTo>
                  <a:lnTo>
                    <a:pt x="4032" y="1466"/>
                  </a:lnTo>
                  <a:lnTo>
                    <a:pt x="4005" y="1489"/>
                  </a:lnTo>
                  <a:lnTo>
                    <a:pt x="3976" y="1510"/>
                  </a:lnTo>
                  <a:lnTo>
                    <a:pt x="3949" y="1531"/>
                  </a:lnTo>
                  <a:lnTo>
                    <a:pt x="3924" y="1551"/>
                  </a:lnTo>
                  <a:lnTo>
                    <a:pt x="3900" y="1567"/>
                  </a:lnTo>
                  <a:lnTo>
                    <a:pt x="3878" y="1580"/>
                  </a:lnTo>
                  <a:lnTo>
                    <a:pt x="3870" y="1585"/>
                  </a:lnTo>
                  <a:lnTo>
                    <a:pt x="3861" y="1590"/>
                  </a:lnTo>
                  <a:lnTo>
                    <a:pt x="3853" y="1592"/>
                  </a:lnTo>
                  <a:lnTo>
                    <a:pt x="3847" y="1594"/>
                  </a:lnTo>
                  <a:lnTo>
                    <a:pt x="3836" y="1595"/>
                  </a:lnTo>
                  <a:lnTo>
                    <a:pt x="3825" y="1596"/>
                  </a:lnTo>
                  <a:lnTo>
                    <a:pt x="3815" y="1596"/>
                  </a:lnTo>
                  <a:lnTo>
                    <a:pt x="3805" y="1596"/>
                  </a:lnTo>
                  <a:lnTo>
                    <a:pt x="3788" y="1595"/>
                  </a:lnTo>
                  <a:lnTo>
                    <a:pt x="3772" y="1594"/>
                  </a:lnTo>
                  <a:lnTo>
                    <a:pt x="3764" y="1594"/>
                  </a:lnTo>
                  <a:lnTo>
                    <a:pt x="3756" y="1595"/>
                  </a:lnTo>
                  <a:lnTo>
                    <a:pt x="3749" y="1597"/>
                  </a:lnTo>
                  <a:lnTo>
                    <a:pt x="3741" y="1600"/>
                  </a:lnTo>
                  <a:lnTo>
                    <a:pt x="3735" y="1604"/>
                  </a:lnTo>
                  <a:lnTo>
                    <a:pt x="3727" y="1609"/>
                  </a:lnTo>
                  <a:lnTo>
                    <a:pt x="3719" y="1617"/>
                  </a:lnTo>
                  <a:lnTo>
                    <a:pt x="3712" y="1626"/>
                  </a:lnTo>
                  <a:lnTo>
                    <a:pt x="3704" y="1637"/>
                  </a:lnTo>
                  <a:lnTo>
                    <a:pt x="3695" y="1650"/>
                  </a:lnTo>
                  <a:lnTo>
                    <a:pt x="3687" y="1665"/>
                  </a:lnTo>
                  <a:lnTo>
                    <a:pt x="3679" y="1681"/>
                  </a:lnTo>
                  <a:lnTo>
                    <a:pt x="3662" y="1718"/>
                  </a:lnTo>
                  <a:lnTo>
                    <a:pt x="3644" y="1758"/>
                  </a:lnTo>
                  <a:lnTo>
                    <a:pt x="3627" y="1799"/>
                  </a:lnTo>
                  <a:lnTo>
                    <a:pt x="3610" y="1839"/>
                  </a:lnTo>
                  <a:lnTo>
                    <a:pt x="3592" y="1876"/>
                  </a:lnTo>
                  <a:lnTo>
                    <a:pt x="3577" y="1906"/>
                  </a:lnTo>
                  <a:lnTo>
                    <a:pt x="3567" y="1922"/>
                  </a:lnTo>
                  <a:lnTo>
                    <a:pt x="3554" y="1938"/>
                  </a:lnTo>
                  <a:lnTo>
                    <a:pt x="3539" y="1958"/>
                  </a:lnTo>
                  <a:lnTo>
                    <a:pt x="3521" y="1978"/>
                  </a:lnTo>
                  <a:lnTo>
                    <a:pt x="3482" y="2021"/>
                  </a:lnTo>
                  <a:lnTo>
                    <a:pt x="3441" y="2064"/>
                  </a:lnTo>
                  <a:lnTo>
                    <a:pt x="3402" y="2103"/>
                  </a:lnTo>
                  <a:lnTo>
                    <a:pt x="3368" y="2136"/>
                  </a:lnTo>
                  <a:lnTo>
                    <a:pt x="3345" y="2159"/>
                  </a:lnTo>
                  <a:lnTo>
                    <a:pt x="3336" y="2167"/>
                  </a:lnTo>
                  <a:lnTo>
                    <a:pt x="3331" y="2168"/>
                  </a:lnTo>
                  <a:lnTo>
                    <a:pt x="3312" y="2172"/>
                  </a:lnTo>
                  <a:lnTo>
                    <a:pt x="3286" y="2177"/>
                  </a:lnTo>
                  <a:lnTo>
                    <a:pt x="3254" y="2184"/>
                  </a:lnTo>
                  <a:lnTo>
                    <a:pt x="3217" y="2190"/>
                  </a:lnTo>
                  <a:lnTo>
                    <a:pt x="3179" y="2197"/>
                  </a:lnTo>
                  <a:lnTo>
                    <a:pt x="3142" y="2204"/>
                  </a:lnTo>
                  <a:lnTo>
                    <a:pt x="3108" y="2208"/>
                  </a:lnTo>
                  <a:lnTo>
                    <a:pt x="3093" y="2210"/>
                  </a:lnTo>
                  <a:lnTo>
                    <a:pt x="3078" y="2210"/>
                  </a:lnTo>
                  <a:lnTo>
                    <a:pt x="3064" y="2210"/>
                  </a:lnTo>
                  <a:lnTo>
                    <a:pt x="3051" y="2210"/>
                  </a:lnTo>
                  <a:lnTo>
                    <a:pt x="3025" y="2208"/>
                  </a:lnTo>
                  <a:lnTo>
                    <a:pt x="3002" y="2206"/>
                  </a:lnTo>
                  <a:lnTo>
                    <a:pt x="2991" y="2205"/>
                  </a:lnTo>
                  <a:lnTo>
                    <a:pt x="2980" y="2205"/>
                  </a:lnTo>
                  <a:lnTo>
                    <a:pt x="2970" y="2205"/>
                  </a:lnTo>
                  <a:lnTo>
                    <a:pt x="2960" y="2206"/>
                  </a:lnTo>
                  <a:lnTo>
                    <a:pt x="2950" y="2207"/>
                  </a:lnTo>
                  <a:lnTo>
                    <a:pt x="2940" y="2210"/>
                  </a:lnTo>
                  <a:lnTo>
                    <a:pt x="2930" y="2213"/>
                  </a:lnTo>
                  <a:lnTo>
                    <a:pt x="2921" y="2219"/>
                  </a:lnTo>
                  <a:lnTo>
                    <a:pt x="2897" y="2235"/>
                  </a:lnTo>
                  <a:lnTo>
                    <a:pt x="2866" y="2258"/>
                  </a:lnTo>
                  <a:lnTo>
                    <a:pt x="2831" y="2285"/>
                  </a:lnTo>
                  <a:lnTo>
                    <a:pt x="2797" y="2313"/>
                  </a:lnTo>
                  <a:lnTo>
                    <a:pt x="2764" y="2341"/>
                  </a:lnTo>
                  <a:lnTo>
                    <a:pt x="2738" y="2363"/>
                  </a:lnTo>
                  <a:lnTo>
                    <a:pt x="2719" y="2380"/>
                  </a:lnTo>
                  <a:lnTo>
                    <a:pt x="2712" y="2385"/>
                  </a:lnTo>
                  <a:lnTo>
                    <a:pt x="2705" y="2387"/>
                  </a:lnTo>
                  <a:lnTo>
                    <a:pt x="2687" y="2394"/>
                  </a:lnTo>
                  <a:lnTo>
                    <a:pt x="2658" y="2403"/>
                  </a:lnTo>
                  <a:lnTo>
                    <a:pt x="2624" y="2412"/>
                  </a:lnTo>
                  <a:lnTo>
                    <a:pt x="2585" y="2423"/>
                  </a:lnTo>
                  <a:lnTo>
                    <a:pt x="2545" y="2433"/>
                  </a:lnTo>
                  <a:lnTo>
                    <a:pt x="2507" y="2442"/>
                  </a:lnTo>
                  <a:lnTo>
                    <a:pt x="2472" y="2447"/>
                  </a:lnTo>
                  <a:lnTo>
                    <a:pt x="2443" y="2452"/>
                  </a:lnTo>
                  <a:lnTo>
                    <a:pt x="2418" y="2457"/>
                  </a:lnTo>
                  <a:lnTo>
                    <a:pt x="2406" y="2460"/>
                  </a:lnTo>
                  <a:lnTo>
                    <a:pt x="2394" y="2465"/>
                  </a:lnTo>
                  <a:lnTo>
                    <a:pt x="2384" y="2469"/>
                  </a:lnTo>
                  <a:lnTo>
                    <a:pt x="2373" y="2476"/>
                  </a:lnTo>
                  <a:lnTo>
                    <a:pt x="2365" y="2482"/>
                  </a:lnTo>
                  <a:lnTo>
                    <a:pt x="2355" y="2490"/>
                  </a:lnTo>
                  <a:lnTo>
                    <a:pt x="2346" y="2500"/>
                  </a:lnTo>
                  <a:lnTo>
                    <a:pt x="2338" y="2510"/>
                  </a:lnTo>
                  <a:lnTo>
                    <a:pt x="2330" y="2523"/>
                  </a:lnTo>
                  <a:lnTo>
                    <a:pt x="2322" y="2538"/>
                  </a:lnTo>
                  <a:lnTo>
                    <a:pt x="2313" y="2554"/>
                  </a:lnTo>
                  <a:lnTo>
                    <a:pt x="2306" y="2572"/>
                  </a:lnTo>
                  <a:lnTo>
                    <a:pt x="2288" y="2614"/>
                  </a:lnTo>
                  <a:lnTo>
                    <a:pt x="2267" y="2658"/>
                  </a:lnTo>
                  <a:lnTo>
                    <a:pt x="2243" y="2706"/>
                  </a:lnTo>
                  <a:lnTo>
                    <a:pt x="2220" y="2754"/>
                  </a:lnTo>
                  <a:lnTo>
                    <a:pt x="2210" y="2777"/>
                  </a:lnTo>
                  <a:lnTo>
                    <a:pt x="2200" y="2801"/>
                  </a:lnTo>
                  <a:lnTo>
                    <a:pt x="2193" y="2824"/>
                  </a:lnTo>
                  <a:lnTo>
                    <a:pt x="2186" y="2847"/>
                  </a:lnTo>
                  <a:lnTo>
                    <a:pt x="2182" y="2868"/>
                  </a:lnTo>
                  <a:lnTo>
                    <a:pt x="2178" y="2889"/>
                  </a:lnTo>
                  <a:lnTo>
                    <a:pt x="2178" y="2899"/>
                  </a:lnTo>
                  <a:lnTo>
                    <a:pt x="2178" y="2909"/>
                  </a:lnTo>
                  <a:lnTo>
                    <a:pt x="2180" y="2917"/>
                  </a:lnTo>
                  <a:lnTo>
                    <a:pt x="2181" y="2927"/>
                  </a:lnTo>
                  <a:lnTo>
                    <a:pt x="2184" y="2945"/>
                  </a:lnTo>
                  <a:lnTo>
                    <a:pt x="2185" y="2961"/>
                  </a:lnTo>
                  <a:lnTo>
                    <a:pt x="2185" y="2978"/>
                  </a:lnTo>
                  <a:lnTo>
                    <a:pt x="2184" y="2995"/>
                  </a:lnTo>
                  <a:lnTo>
                    <a:pt x="2180" y="3026"/>
                  </a:lnTo>
                  <a:lnTo>
                    <a:pt x="2175" y="3057"/>
                  </a:lnTo>
                  <a:lnTo>
                    <a:pt x="2172" y="3071"/>
                  </a:lnTo>
                  <a:lnTo>
                    <a:pt x="2171" y="3085"/>
                  </a:lnTo>
                  <a:lnTo>
                    <a:pt x="2170" y="3098"/>
                  </a:lnTo>
                  <a:lnTo>
                    <a:pt x="2171" y="3111"/>
                  </a:lnTo>
                  <a:lnTo>
                    <a:pt x="2173" y="3123"/>
                  </a:lnTo>
                  <a:lnTo>
                    <a:pt x="2177" y="3135"/>
                  </a:lnTo>
                  <a:lnTo>
                    <a:pt x="2180" y="3141"/>
                  </a:lnTo>
                  <a:lnTo>
                    <a:pt x="2183" y="3146"/>
                  </a:lnTo>
                  <a:lnTo>
                    <a:pt x="2187" y="3150"/>
                  </a:lnTo>
                  <a:lnTo>
                    <a:pt x="2191" y="3156"/>
                  </a:lnTo>
                  <a:lnTo>
                    <a:pt x="2201" y="3167"/>
                  </a:lnTo>
                  <a:lnTo>
                    <a:pt x="2210" y="3179"/>
                  </a:lnTo>
                  <a:lnTo>
                    <a:pt x="2218" y="3192"/>
                  </a:lnTo>
                  <a:lnTo>
                    <a:pt x="2225" y="3206"/>
                  </a:lnTo>
                  <a:lnTo>
                    <a:pt x="2232" y="3220"/>
                  </a:lnTo>
                  <a:lnTo>
                    <a:pt x="2237" y="3235"/>
                  </a:lnTo>
                  <a:lnTo>
                    <a:pt x="2243" y="3249"/>
                  </a:lnTo>
                  <a:lnTo>
                    <a:pt x="2247" y="3263"/>
                  </a:lnTo>
                  <a:lnTo>
                    <a:pt x="2255" y="3291"/>
                  </a:lnTo>
                  <a:lnTo>
                    <a:pt x="2260" y="3312"/>
                  </a:lnTo>
                  <a:lnTo>
                    <a:pt x="2263" y="3328"/>
                  </a:lnTo>
                  <a:lnTo>
                    <a:pt x="2264" y="3333"/>
                  </a:lnTo>
                  <a:lnTo>
                    <a:pt x="2255" y="3344"/>
                  </a:lnTo>
                  <a:lnTo>
                    <a:pt x="2235" y="3372"/>
                  </a:lnTo>
                  <a:lnTo>
                    <a:pt x="2230" y="3381"/>
                  </a:lnTo>
                  <a:lnTo>
                    <a:pt x="2224" y="3391"/>
                  </a:lnTo>
                  <a:lnTo>
                    <a:pt x="2220" y="3401"/>
                  </a:lnTo>
                  <a:lnTo>
                    <a:pt x="2217" y="3411"/>
                  </a:lnTo>
                  <a:lnTo>
                    <a:pt x="2213" y="3423"/>
                  </a:lnTo>
                  <a:lnTo>
                    <a:pt x="2212" y="3434"/>
                  </a:lnTo>
                  <a:lnTo>
                    <a:pt x="2211" y="3446"/>
                  </a:lnTo>
                  <a:lnTo>
                    <a:pt x="2212" y="3458"/>
                  </a:lnTo>
                  <a:lnTo>
                    <a:pt x="2218" y="3481"/>
                  </a:lnTo>
                  <a:lnTo>
                    <a:pt x="2225" y="3506"/>
                  </a:lnTo>
                  <a:lnTo>
                    <a:pt x="2233" y="3531"/>
                  </a:lnTo>
                  <a:lnTo>
                    <a:pt x="2242" y="3556"/>
                  </a:lnTo>
                  <a:lnTo>
                    <a:pt x="2248" y="3582"/>
                  </a:lnTo>
                  <a:lnTo>
                    <a:pt x="2254" y="3607"/>
                  </a:lnTo>
                  <a:lnTo>
                    <a:pt x="2255" y="3619"/>
                  </a:lnTo>
                  <a:lnTo>
                    <a:pt x="2256" y="3631"/>
                  </a:lnTo>
                  <a:lnTo>
                    <a:pt x="2256" y="3643"/>
                  </a:lnTo>
                  <a:lnTo>
                    <a:pt x="2254" y="3655"/>
                  </a:lnTo>
                  <a:lnTo>
                    <a:pt x="2251" y="3668"/>
                  </a:lnTo>
                  <a:lnTo>
                    <a:pt x="2248" y="3679"/>
                  </a:lnTo>
                  <a:lnTo>
                    <a:pt x="2243" y="3690"/>
                  </a:lnTo>
                  <a:lnTo>
                    <a:pt x="2238" y="3700"/>
                  </a:lnTo>
                  <a:lnTo>
                    <a:pt x="2233" y="3709"/>
                  </a:lnTo>
                  <a:lnTo>
                    <a:pt x="2226" y="3717"/>
                  </a:lnTo>
                  <a:lnTo>
                    <a:pt x="2221" y="3724"/>
                  </a:lnTo>
                  <a:lnTo>
                    <a:pt x="2214" y="3730"/>
                  </a:lnTo>
                  <a:lnTo>
                    <a:pt x="2174" y="3713"/>
                  </a:lnTo>
                  <a:lnTo>
                    <a:pt x="2136" y="3699"/>
                  </a:lnTo>
                  <a:lnTo>
                    <a:pt x="2117" y="3692"/>
                  </a:lnTo>
                  <a:lnTo>
                    <a:pt x="2101" y="3687"/>
                  </a:lnTo>
                  <a:lnTo>
                    <a:pt x="2087" y="3682"/>
                  </a:lnTo>
                  <a:lnTo>
                    <a:pt x="2076" y="3680"/>
                  </a:lnTo>
                  <a:lnTo>
                    <a:pt x="2065" y="3678"/>
                  </a:lnTo>
                  <a:lnTo>
                    <a:pt x="2054" y="3675"/>
                  </a:lnTo>
                  <a:lnTo>
                    <a:pt x="2043" y="3670"/>
                  </a:lnTo>
                  <a:lnTo>
                    <a:pt x="2034" y="3665"/>
                  </a:lnTo>
                  <a:lnTo>
                    <a:pt x="2014" y="3653"/>
                  </a:lnTo>
                  <a:lnTo>
                    <a:pt x="1996" y="3643"/>
                  </a:lnTo>
                  <a:lnTo>
                    <a:pt x="1987" y="3639"/>
                  </a:lnTo>
                  <a:lnTo>
                    <a:pt x="1978" y="3636"/>
                  </a:lnTo>
                  <a:lnTo>
                    <a:pt x="1971" y="3633"/>
                  </a:lnTo>
                  <a:lnTo>
                    <a:pt x="1962" y="3633"/>
                  </a:lnTo>
                  <a:lnTo>
                    <a:pt x="1959" y="3635"/>
                  </a:lnTo>
                  <a:lnTo>
                    <a:pt x="1954" y="3636"/>
                  </a:lnTo>
                  <a:lnTo>
                    <a:pt x="1951" y="3637"/>
                  </a:lnTo>
                  <a:lnTo>
                    <a:pt x="1948" y="3640"/>
                  </a:lnTo>
                  <a:lnTo>
                    <a:pt x="1940" y="3647"/>
                  </a:lnTo>
                  <a:lnTo>
                    <a:pt x="1935" y="3655"/>
                  </a:lnTo>
                  <a:lnTo>
                    <a:pt x="1928" y="3667"/>
                  </a:lnTo>
                  <a:lnTo>
                    <a:pt x="1924" y="3678"/>
                  </a:lnTo>
                  <a:lnTo>
                    <a:pt x="1921" y="3690"/>
                  </a:lnTo>
                  <a:lnTo>
                    <a:pt x="1917" y="3703"/>
                  </a:lnTo>
                  <a:lnTo>
                    <a:pt x="1913" y="3728"/>
                  </a:lnTo>
                  <a:lnTo>
                    <a:pt x="1910" y="3754"/>
                  </a:lnTo>
                  <a:lnTo>
                    <a:pt x="1906" y="3779"/>
                  </a:lnTo>
                  <a:lnTo>
                    <a:pt x="1901" y="3804"/>
                  </a:lnTo>
                  <a:lnTo>
                    <a:pt x="1899" y="3816"/>
                  </a:lnTo>
                  <a:lnTo>
                    <a:pt x="1894" y="3827"/>
                  </a:lnTo>
                  <a:lnTo>
                    <a:pt x="1890" y="3837"/>
                  </a:lnTo>
                  <a:lnTo>
                    <a:pt x="1885" y="3847"/>
                  </a:lnTo>
                  <a:lnTo>
                    <a:pt x="1878" y="3855"/>
                  </a:lnTo>
                  <a:lnTo>
                    <a:pt x="1872" y="3864"/>
                  </a:lnTo>
                  <a:lnTo>
                    <a:pt x="1865" y="3872"/>
                  </a:lnTo>
                  <a:lnTo>
                    <a:pt x="1857" y="3878"/>
                  </a:lnTo>
                  <a:lnTo>
                    <a:pt x="1850" y="3885"/>
                  </a:lnTo>
                  <a:lnTo>
                    <a:pt x="1842" y="3890"/>
                  </a:lnTo>
                  <a:lnTo>
                    <a:pt x="1835" y="3896"/>
                  </a:lnTo>
                  <a:lnTo>
                    <a:pt x="1826" y="3900"/>
                  </a:lnTo>
                  <a:lnTo>
                    <a:pt x="1808" y="3908"/>
                  </a:lnTo>
                  <a:lnTo>
                    <a:pt x="1788" y="3914"/>
                  </a:lnTo>
                  <a:lnTo>
                    <a:pt x="1767" y="3919"/>
                  </a:lnTo>
                  <a:lnTo>
                    <a:pt x="1743" y="3922"/>
                  </a:lnTo>
                  <a:lnTo>
                    <a:pt x="1719" y="3925"/>
                  </a:lnTo>
                  <a:lnTo>
                    <a:pt x="1697" y="3929"/>
                  </a:lnTo>
                  <a:lnTo>
                    <a:pt x="1688" y="3933"/>
                  </a:lnTo>
                  <a:lnTo>
                    <a:pt x="1679" y="3936"/>
                  </a:lnTo>
                  <a:lnTo>
                    <a:pt x="1670" y="3939"/>
                  </a:lnTo>
                  <a:lnTo>
                    <a:pt x="1663" y="3943"/>
                  </a:lnTo>
                  <a:lnTo>
                    <a:pt x="1655" y="3947"/>
                  </a:lnTo>
                  <a:lnTo>
                    <a:pt x="1650" y="3951"/>
                  </a:lnTo>
                  <a:lnTo>
                    <a:pt x="1643" y="3957"/>
                  </a:lnTo>
                  <a:lnTo>
                    <a:pt x="1639" y="3962"/>
                  </a:lnTo>
                  <a:lnTo>
                    <a:pt x="1634" y="3968"/>
                  </a:lnTo>
                  <a:lnTo>
                    <a:pt x="1631" y="3974"/>
                  </a:lnTo>
                  <a:lnTo>
                    <a:pt x="1628" y="3981"/>
                  </a:lnTo>
                  <a:lnTo>
                    <a:pt x="1627" y="3988"/>
                  </a:lnTo>
                  <a:lnTo>
                    <a:pt x="1623" y="3996"/>
                  </a:lnTo>
                  <a:lnTo>
                    <a:pt x="1620" y="4003"/>
                  </a:lnTo>
                  <a:lnTo>
                    <a:pt x="1615" y="4011"/>
                  </a:lnTo>
                  <a:lnTo>
                    <a:pt x="1608" y="4018"/>
                  </a:lnTo>
                  <a:lnTo>
                    <a:pt x="1602" y="4024"/>
                  </a:lnTo>
                  <a:lnTo>
                    <a:pt x="1594" y="4031"/>
                  </a:lnTo>
                  <a:lnTo>
                    <a:pt x="1585" y="4036"/>
                  </a:lnTo>
                  <a:lnTo>
                    <a:pt x="1578" y="4042"/>
                  </a:lnTo>
                  <a:lnTo>
                    <a:pt x="1547" y="4058"/>
                  </a:lnTo>
                  <a:lnTo>
                    <a:pt x="1534" y="4063"/>
                  </a:lnTo>
                  <a:lnTo>
                    <a:pt x="1460" y="4113"/>
                  </a:lnTo>
                  <a:lnTo>
                    <a:pt x="1447" y="4112"/>
                  </a:lnTo>
                  <a:lnTo>
                    <a:pt x="1414" y="4111"/>
                  </a:lnTo>
                  <a:lnTo>
                    <a:pt x="1394" y="4112"/>
                  </a:lnTo>
                  <a:lnTo>
                    <a:pt x="1372" y="4113"/>
                  </a:lnTo>
                  <a:lnTo>
                    <a:pt x="1349" y="4117"/>
                  </a:lnTo>
                  <a:lnTo>
                    <a:pt x="1326" y="4122"/>
                  </a:lnTo>
                  <a:lnTo>
                    <a:pt x="1303" y="4129"/>
                  </a:lnTo>
                  <a:lnTo>
                    <a:pt x="1277" y="4137"/>
                  </a:lnTo>
                  <a:lnTo>
                    <a:pt x="1249" y="4147"/>
                  </a:lnTo>
                  <a:lnTo>
                    <a:pt x="1219" y="4156"/>
                  </a:lnTo>
                  <a:lnTo>
                    <a:pt x="1202" y="4160"/>
                  </a:lnTo>
                  <a:lnTo>
                    <a:pt x="1186" y="4163"/>
                  </a:lnTo>
                  <a:lnTo>
                    <a:pt x="1170" y="4167"/>
                  </a:lnTo>
                  <a:lnTo>
                    <a:pt x="1153" y="4170"/>
                  </a:lnTo>
                  <a:lnTo>
                    <a:pt x="1136" y="4171"/>
                  </a:lnTo>
                  <a:lnTo>
                    <a:pt x="1120" y="4172"/>
                  </a:lnTo>
                  <a:lnTo>
                    <a:pt x="1102" y="4172"/>
                  </a:lnTo>
                  <a:lnTo>
                    <a:pt x="1085" y="4172"/>
                  </a:lnTo>
                  <a:lnTo>
                    <a:pt x="1068" y="4170"/>
                  </a:lnTo>
                  <a:lnTo>
                    <a:pt x="1054" y="4168"/>
                  </a:lnTo>
                  <a:lnTo>
                    <a:pt x="1041" y="4165"/>
                  </a:lnTo>
                  <a:lnTo>
                    <a:pt x="1029" y="4161"/>
                  </a:lnTo>
                  <a:lnTo>
                    <a:pt x="1019" y="4158"/>
                  </a:lnTo>
                  <a:lnTo>
                    <a:pt x="1010" y="4154"/>
                  </a:lnTo>
                  <a:lnTo>
                    <a:pt x="1002" y="4149"/>
                  </a:lnTo>
                  <a:lnTo>
                    <a:pt x="995" y="4145"/>
                  </a:lnTo>
                  <a:lnTo>
                    <a:pt x="990" y="4140"/>
                  </a:lnTo>
                  <a:lnTo>
                    <a:pt x="985" y="4135"/>
                  </a:lnTo>
                  <a:lnTo>
                    <a:pt x="980" y="4130"/>
                  </a:lnTo>
                  <a:lnTo>
                    <a:pt x="977" y="4125"/>
                  </a:lnTo>
                  <a:lnTo>
                    <a:pt x="972" y="4114"/>
                  </a:lnTo>
                  <a:lnTo>
                    <a:pt x="968" y="4105"/>
                  </a:lnTo>
                  <a:lnTo>
                    <a:pt x="966" y="4100"/>
                  </a:lnTo>
                  <a:lnTo>
                    <a:pt x="961" y="4096"/>
                  </a:lnTo>
                  <a:lnTo>
                    <a:pt x="953" y="4092"/>
                  </a:lnTo>
                  <a:lnTo>
                    <a:pt x="944" y="4087"/>
                  </a:lnTo>
                  <a:lnTo>
                    <a:pt x="958" y="4068"/>
                  </a:lnTo>
                  <a:lnTo>
                    <a:pt x="974" y="4047"/>
                  </a:lnTo>
                  <a:lnTo>
                    <a:pt x="991" y="4026"/>
                  </a:lnTo>
                  <a:lnTo>
                    <a:pt x="1009" y="4007"/>
                  </a:lnTo>
                  <a:lnTo>
                    <a:pt x="1048" y="3965"/>
                  </a:lnTo>
                  <a:lnTo>
                    <a:pt x="1088" y="3925"/>
                  </a:lnTo>
                  <a:lnTo>
                    <a:pt x="1103" y="3908"/>
                  </a:lnTo>
                  <a:lnTo>
                    <a:pt x="1117" y="3891"/>
                  </a:lnTo>
                  <a:lnTo>
                    <a:pt x="1129" y="3874"/>
                  </a:lnTo>
                  <a:lnTo>
                    <a:pt x="1140" y="3859"/>
                  </a:lnTo>
                  <a:lnTo>
                    <a:pt x="1149" y="3842"/>
                  </a:lnTo>
                  <a:lnTo>
                    <a:pt x="1157" y="3827"/>
                  </a:lnTo>
                  <a:lnTo>
                    <a:pt x="1162" y="3813"/>
                  </a:lnTo>
                  <a:lnTo>
                    <a:pt x="1167" y="3800"/>
                  </a:lnTo>
                  <a:lnTo>
                    <a:pt x="1174" y="3777"/>
                  </a:lnTo>
                  <a:lnTo>
                    <a:pt x="1177" y="3759"/>
                  </a:lnTo>
                  <a:lnTo>
                    <a:pt x="1178" y="3748"/>
                  </a:lnTo>
                  <a:lnTo>
                    <a:pt x="1178" y="3743"/>
                  </a:lnTo>
                  <a:lnTo>
                    <a:pt x="1174" y="3743"/>
                  </a:lnTo>
                  <a:lnTo>
                    <a:pt x="1164" y="3742"/>
                  </a:lnTo>
                  <a:lnTo>
                    <a:pt x="1158" y="3741"/>
                  </a:lnTo>
                  <a:lnTo>
                    <a:pt x="1150" y="3739"/>
                  </a:lnTo>
                  <a:lnTo>
                    <a:pt x="1141" y="3736"/>
                  </a:lnTo>
                  <a:lnTo>
                    <a:pt x="1133" y="3733"/>
                  </a:lnTo>
                  <a:lnTo>
                    <a:pt x="1124" y="3727"/>
                  </a:lnTo>
                  <a:lnTo>
                    <a:pt x="1116" y="3722"/>
                  </a:lnTo>
                  <a:lnTo>
                    <a:pt x="1109" y="3714"/>
                  </a:lnTo>
                  <a:lnTo>
                    <a:pt x="1102" y="3705"/>
                  </a:lnTo>
                  <a:lnTo>
                    <a:pt x="1096" y="3694"/>
                  </a:lnTo>
                  <a:lnTo>
                    <a:pt x="1091" y="3682"/>
                  </a:lnTo>
                  <a:lnTo>
                    <a:pt x="1089" y="3668"/>
                  </a:lnTo>
                  <a:lnTo>
                    <a:pt x="1088" y="3653"/>
                  </a:lnTo>
                  <a:lnTo>
                    <a:pt x="1087" y="3637"/>
                  </a:lnTo>
                  <a:lnTo>
                    <a:pt x="1084" y="3623"/>
                  </a:lnTo>
                  <a:lnTo>
                    <a:pt x="1079" y="3611"/>
                  </a:lnTo>
                  <a:lnTo>
                    <a:pt x="1074" y="3601"/>
                  </a:lnTo>
                  <a:lnTo>
                    <a:pt x="1066" y="3592"/>
                  </a:lnTo>
                  <a:lnTo>
                    <a:pt x="1059" y="3585"/>
                  </a:lnTo>
                  <a:lnTo>
                    <a:pt x="1051" y="3578"/>
                  </a:lnTo>
                  <a:lnTo>
                    <a:pt x="1042" y="3574"/>
                  </a:lnTo>
                  <a:lnTo>
                    <a:pt x="1034" y="3569"/>
                  </a:lnTo>
                  <a:lnTo>
                    <a:pt x="1026" y="3567"/>
                  </a:lnTo>
                  <a:lnTo>
                    <a:pt x="1018" y="3565"/>
                  </a:lnTo>
                  <a:lnTo>
                    <a:pt x="1011" y="3564"/>
                  </a:lnTo>
                  <a:lnTo>
                    <a:pt x="1001" y="3563"/>
                  </a:lnTo>
                  <a:lnTo>
                    <a:pt x="997" y="3562"/>
                  </a:lnTo>
                  <a:lnTo>
                    <a:pt x="993" y="3551"/>
                  </a:lnTo>
                  <a:lnTo>
                    <a:pt x="982" y="3521"/>
                  </a:lnTo>
                  <a:lnTo>
                    <a:pt x="968" y="3481"/>
                  </a:lnTo>
                  <a:lnTo>
                    <a:pt x="952" y="3438"/>
                  </a:lnTo>
                  <a:lnTo>
                    <a:pt x="943" y="3417"/>
                  </a:lnTo>
                  <a:lnTo>
                    <a:pt x="935" y="3398"/>
                  </a:lnTo>
                  <a:lnTo>
                    <a:pt x="927" y="3383"/>
                  </a:lnTo>
                  <a:lnTo>
                    <a:pt x="920" y="3371"/>
                  </a:lnTo>
                  <a:lnTo>
                    <a:pt x="917" y="3367"/>
                  </a:lnTo>
                  <a:lnTo>
                    <a:pt x="915" y="3364"/>
                  </a:lnTo>
                  <a:lnTo>
                    <a:pt x="912" y="3363"/>
                  </a:lnTo>
                  <a:lnTo>
                    <a:pt x="911" y="3363"/>
                  </a:lnTo>
                  <a:lnTo>
                    <a:pt x="908" y="3365"/>
                  </a:lnTo>
                  <a:lnTo>
                    <a:pt x="907" y="3368"/>
                  </a:lnTo>
                  <a:lnTo>
                    <a:pt x="906" y="3373"/>
                  </a:lnTo>
                  <a:lnTo>
                    <a:pt x="906" y="3381"/>
                  </a:lnTo>
                  <a:lnTo>
                    <a:pt x="905" y="3389"/>
                  </a:lnTo>
                  <a:lnTo>
                    <a:pt x="904" y="3396"/>
                  </a:lnTo>
                  <a:lnTo>
                    <a:pt x="902" y="3404"/>
                  </a:lnTo>
                  <a:lnTo>
                    <a:pt x="899" y="3410"/>
                  </a:lnTo>
                  <a:lnTo>
                    <a:pt x="894" y="3417"/>
                  </a:lnTo>
                  <a:lnTo>
                    <a:pt x="890" y="3422"/>
                  </a:lnTo>
                  <a:lnTo>
                    <a:pt x="883" y="3428"/>
                  </a:lnTo>
                  <a:lnTo>
                    <a:pt x="878" y="3433"/>
                  </a:lnTo>
                  <a:lnTo>
                    <a:pt x="864" y="3442"/>
                  </a:lnTo>
                  <a:lnTo>
                    <a:pt x="849" y="3450"/>
                  </a:lnTo>
                  <a:lnTo>
                    <a:pt x="832" y="3455"/>
                  </a:lnTo>
                  <a:lnTo>
                    <a:pt x="816" y="3460"/>
                  </a:lnTo>
                  <a:lnTo>
                    <a:pt x="798" y="3464"/>
                  </a:lnTo>
                  <a:lnTo>
                    <a:pt x="782" y="3467"/>
                  </a:lnTo>
                  <a:lnTo>
                    <a:pt x="767" y="3469"/>
                  </a:lnTo>
                  <a:lnTo>
                    <a:pt x="753" y="3470"/>
                  </a:lnTo>
                  <a:lnTo>
                    <a:pt x="732" y="3471"/>
                  </a:lnTo>
                  <a:lnTo>
                    <a:pt x="724" y="3471"/>
                  </a:lnTo>
                  <a:lnTo>
                    <a:pt x="724" y="3472"/>
                  </a:lnTo>
                  <a:lnTo>
                    <a:pt x="724" y="3483"/>
                  </a:lnTo>
                  <a:lnTo>
                    <a:pt x="724" y="3509"/>
                  </a:lnTo>
                  <a:lnTo>
                    <a:pt x="724" y="3562"/>
                  </a:lnTo>
                  <a:lnTo>
                    <a:pt x="724" y="3570"/>
                  </a:lnTo>
                  <a:lnTo>
                    <a:pt x="722" y="3577"/>
                  </a:lnTo>
                  <a:lnTo>
                    <a:pt x="720" y="3583"/>
                  </a:lnTo>
                  <a:lnTo>
                    <a:pt x="717" y="3588"/>
                  </a:lnTo>
                  <a:lnTo>
                    <a:pt x="713" y="3592"/>
                  </a:lnTo>
                  <a:lnTo>
                    <a:pt x="707" y="3595"/>
                  </a:lnTo>
                  <a:lnTo>
                    <a:pt x="702" y="3598"/>
                  </a:lnTo>
                  <a:lnTo>
                    <a:pt x="695" y="3599"/>
                  </a:lnTo>
                  <a:lnTo>
                    <a:pt x="687" y="3600"/>
                  </a:lnTo>
                  <a:lnTo>
                    <a:pt x="680" y="3600"/>
                  </a:lnTo>
                  <a:lnTo>
                    <a:pt x="671" y="3599"/>
                  </a:lnTo>
                  <a:lnTo>
                    <a:pt x="662" y="3598"/>
                  </a:lnTo>
                  <a:lnTo>
                    <a:pt x="643" y="3592"/>
                  </a:lnTo>
                  <a:lnTo>
                    <a:pt x="623" y="3585"/>
                  </a:lnTo>
                  <a:lnTo>
                    <a:pt x="602" y="3576"/>
                  </a:lnTo>
                  <a:lnTo>
                    <a:pt x="579" y="3564"/>
                  </a:lnTo>
                  <a:lnTo>
                    <a:pt x="556" y="3551"/>
                  </a:lnTo>
                  <a:lnTo>
                    <a:pt x="533" y="3537"/>
                  </a:lnTo>
                  <a:lnTo>
                    <a:pt x="511" y="3521"/>
                  </a:lnTo>
                  <a:lnTo>
                    <a:pt x="491" y="3505"/>
                  </a:lnTo>
                  <a:lnTo>
                    <a:pt x="471" y="3489"/>
                  </a:lnTo>
                  <a:lnTo>
                    <a:pt x="452" y="3471"/>
                  </a:lnTo>
                  <a:lnTo>
                    <a:pt x="437" y="3455"/>
                  </a:lnTo>
                  <a:lnTo>
                    <a:pt x="426" y="3441"/>
                  </a:lnTo>
                  <a:lnTo>
                    <a:pt x="419" y="3429"/>
                  </a:lnTo>
                  <a:lnTo>
                    <a:pt x="414" y="3418"/>
                  </a:lnTo>
                  <a:lnTo>
                    <a:pt x="413" y="3413"/>
                  </a:lnTo>
                  <a:lnTo>
                    <a:pt x="412" y="3407"/>
                  </a:lnTo>
                  <a:lnTo>
                    <a:pt x="412" y="3403"/>
                  </a:lnTo>
                  <a:lnTo>
                    <a:pt x="413" y="3398"/>
                  </a:lnTo>
                  <a:lnTo>
                    <a:pt x="415" y="3390"/>
                  </a:lnTo>
                  <a:lnTo>
                    <a:pt x="419" y="3381"/>
                  </a:lnTo>
                  <a:lnTo>
                    <a:pt x="428" y="3364"/>
                  </a:lnTo>
                  <a:lnTo>
                    <a:pt x="440" y="3344"/>
                  </a:lnTo>
                  <a:lnTo>
                    <a:pt x="445" y="3333"/>
                  </a:lnTo>
                  <a:lnTo>
                    <a:pt x="449" y="3320"/>
                  </a:lnTo>
                  <a:lnTo>
                    <a:pt x="451" y="3306"/>
                  </a:lnTo>
                  <a:lnTo>
                    <a:pt x="452" y="3290"/>
                  </a:lnTo>
                  <a:lnTo>
                    <a:pt x="452" y="3282"/>
                  </a:lnTo>
                  <a:lnTo>
                    <a:pt x="450" y="3273"/>
                  </a:lnTo>
                  <a:lnTo>
                    <a:pt x="448" y="3265"/>
                  </a:lnTo>
                  <a:lnTo>
                    <a:pt x="445" y="3256"/>
                  </a:lnTo>
                  <a:lnTo>
                    <a:pt x="440" y="3248"/>
                  </a:lnTo>
                  <a:lnTo>
                    <a:pt x="436" y="3240"/>
                  </a:lnTo>
                  <a:lnTo>
                    <a:pt x="431" y="3232"/>
                  </a:lnTo>
                  <a:lnTo>
                    <a:pt x="424" y="3223"/>
                  </a:lnTo>
                  <a:lnTo>
                    <a:pt x="411" y="3208"/>
                  </a:lnTo>
                  <a:lnTo>
                    <a:pt x="395" y="3193"/>
                  </a:lnTo>
                  <a:lnTo>
                    <a:pt x="378" y="3179"/>
                  </a:lnTo>
                  <a:lnTo>
                    <a:pt x="362" y="3166"/>
                  </a:lnTo>
                  <a:lnTo>
                    <a:pt x="328" y="3143"/>
                  </a:lnTo>
                  <a:lnTo>
                    <a:pt x="300" y="3124"/>
                  </a:lnTo>
                  <a:lnTo>
                    <a:pt x="279" y="3112"/>
                  </a:lnTo>
                  <a:lnTo>
                    <a:pt x="272" y="3109"/>
                  </a:lnTo>
                  <a:lnTo>
                    <a:pt x="263" y="3112"/>
                  </a:lnTo>
                  <a:lnTo>
                    <a:pt x="243" y="3121"/>
                  </a:lnTo>
                  <a:lnTo>
                    <a:pt x="229" y="3127"/>
                  </a:lnTo>
                  <a:lnTo>
                    <a:pt x="214" y="3133"/>
                  </a:lnTo>
                  <a:lnTo>
                    <a:pt x="198" y="3138"/>
                  </a:lnTo>
                  <a:lnTo>
                    <a:pt x="180" y="3143"/>
                  </a:lnTo>
                  <a:lnTo>
                    <a:pt x="164" y="3146"/>
                  </a:lnTo>
                  <a:lnTo>
                    <a:pt x="148" y="3148"/>
                  </a:lnTo>
                  <a:lnTo>
                    <a:pt x="139" y="3149"/>
                  </a:lnTo>
                  <a:lnTo>
                    <a:pt x="132" y="3149"/>
                  </a:lnTo>
                  <a:lnTo>
                    <a:pt x="125" y="3148"/>
                  </a:lnTo>
                  <a:lnTo>
                    <a:pt x="118" y="3147"/>
                  </a:lnTo>
                  <a:lnTo>
                    <a:pt x="112" y="3145"/>
                  </a:lnTo>
                  <a:lnTo>
                    <a:pt x="106" y="3143"/>
                  </a:lnTo>
                  <a:lnTo>
                    <a:pt x="102" y="3139"/>
                  </a:lnTo>
                  <a:lnTo>
                    <a:pt x="98" y="3135"/>
                  </a:lnTo>
                  <a:lnTo>
                    <a:pt x="94" y="3130"/>
                  </a:lnTo>
                  <a:lnTo>
                    <a:pt x="92" y="3123"/>
                  </a:lnTo>
                  <a:lnTo>
                    <a:pt x="90" y="3117"/>
                  </a:lnTo>
                  <a:lnTo>
                    <a:pt x="90" y="3109"/>
                  </a:lnTo>
                  <a:lnTo>
                    <a:pt x="89" y="3092"/>
                  </a:lnTo>
                  <a:lnTo>
                    <a:pt x="86" y="3074"/>
                  </a:lnTo>
                  <a:lnTo>
                    <a:pt x="81" y="3058"/>
                  </a:lnTo>
                  <a:lnTo>
                    <a:pt x="76" y="3040"/>
                  </a:lnTo>
                  <a:lnTo>
                    <a:pt x="62" y="3007"/>
                  </a:lnTo>
                  <a:lnTo>
                    <a:pt x="44" y="2973"/>
                  </a:lnTo>
                  <a:lnTo>
                    <a:pt x="28" y="2938"/>
                  </a:lnTo>
                  <a:lnTo>
                    <a:pt x="14" y="2904"/>
                  </a:lnTo>
                  <a:lnTo>
                    <a:pt x="7" y="2888"/>
                  </a:lnTo>
                  <a:lnTo>
                    <a:pt x="3" y="2871"/>
                  </a:lnTo>
                  <a:lnTo>
                    <a:pt x="0" y="2853"/>
                  </a:lnTo>
                  <a:lnTo>
                    <a:pt x="0" y="2837"/>
                  </a:lnTo>
                  <a:lnTo>
                    <a:pt x="0" y="2819"/>
                  </a:lnTo>
                  <a:lnTo>
                    <a:pt x="3" y="2802"/>
                  </a:lnTo>
                  <a:lnTo>
                    <a:pt x="7" y="2786"/>
                  </a:lnTo>
                  <a:lnTo>
                    <a:pt x="14" y="2768"/>
                  </a:lnTo>
                  <a:lnTo>
                    <a:pt x="28" y="2735"/>
                  </a:lnTo>
                  <a:lnTo>
                    <a:pt x="44" y="2701"/>
                  </a:lnTo>
                  <a:lnTo>
                    <a:pt x="62" y="2666"/>
                  </a:lnTo>
                  <a:lnTo>
                    <a:pt x="76" y="2632"/>
                  </a:lnTo>
                  <a:lnTo>
                    <a:pt x="81" y="2616"/>
                  </a:lnTo>
                  <a:lnTo>
                    <a:pt x="86" y="2599"/>
                  </a:lnTo>
                  <a:lnTo>
                    <a:pt x="89" y="2581"/>
                  </a:lnTo>
                  <a:lnTo>
                    <a:pt x="90" y="2565"/>
                  </a:lnTo>
                  <a:lnTo>
                    <a:pt x="90" y="2556"/>
                  </a:lnTo>
                  <a:lnTo>
                    <a:pt x="91" y="2550"/>
                  </a:lnTo>
                  <a:lnTo>
                    <a:pt x="92" y="2543"/>
                  </a:lnTo>
                  <a:lnTo>
                    <a:pt x="93" y="2539"/>
                  </a:lnTo>
                  <a:lnTo>
                    <a:pt x="95" y="2534"/>
                  </a:lnTo>
                  <a:lnTo>
                    <a:pt x="99" y="2531"/>
                  </a:lnTo>
                  <a:lnTo>
                    <a:pt x="101" y="2528"/>
                  </a:lnTo>
                  <a:lnTo>
                    <a:pt x="104" y="2527"/>
                  </a:lnTo>
                  <a:lnTo>
                    <a:pt x="107" y="2525"/>
                  </a:lnTo>
                  <a:lnTo>
                    <a:pt x="111" y="2525"/>
                  </a:lnTo>
                  <a:lnTo>
                    <a:pt x="115" y="2525"/>
                  </a:lnTo>
                  <a:lnTo>
                    <a:pt x="118" y="2525"/>
                  </a:lnTo>
                  <a:lnTo>
                    <a:pt x="127" y="2527"/>
                  </a:lnTo>
                  <a:lnTo>
                    <a:pt x="136" y="2530"/>
                  </a:lnTo>
                  <a:lnTo>
                    <a:pt x="152" y="2541"/>
                  </a:lnTo>
                  <a:lnTo>
                    <a:pt x="166" y="2552"/>
                  </a:lnTo>
                  <a:lnTo>
                    <a:pt x="177" y="2560"/>
                  </a:lnTo>
                  <a:lnTo>
                    <a:pt x="180" y="2565"/>
                  </a:lnTo>
                  <a:lnTo>
                    <a:pt x="180" y="2568"/>
                  </a:lnTo>
                  <a:lnTo>
                    <a:pt x="183" y="2580"/>
                  </a:lnTo>
                  <a:lnTo>
                    <a:pt x="186" y="2597"/>
                  </a:lnTo>
                  <a:lnTo>
                    <a:pt x="192" y="2621"/>
                  </a:lnTo>
                  <a:lnTo>
                    <a:pt x="197" y="2634"/>
                  </a:lnTo>
                  <a:lnTo>
                    <a:pt x="203" y="2649"/>
                  </a:lnTo>
                  <a:lnTo>
                    <a:pt x="210" y="2664"/>
                  </a:lnTo>
                  <a:lnTo>
                    <a:pt x="218" y="2679"/>
                  </a:lnTo>
                  <a:lnTo>
                    <a:pt x="229" y="2695"/>
                  </a:lnTo>
                  <a:lnTo>
                    <a:pt x="241" y="2712"/>
                  </a:lnTo>
                  <a:lnTo>
                    <a:pt x="255" y="2729"/>
                  </a:lnTo>
                  <a:lnTo>
                    <a:pt x="272" y="2745"/>
                  </a:lnTo>
                  <a:lnTo>
                    <a:pt x="279" y="2753"/>
                  </a:lnTo>
                  <a:lnTo>
                    <a:pt x="288" y="2760"/>
                  </a:lnTo>
                  <a:lnTo>
                    <a:pt x="297" y="2765"/>
                  </a:lnTo>
                  <a:lnTo>
                    <a:pt x="305" y="2768"/>
                  </a:lnTo>
                  <a:lnTo>
                    <a:pt x="313" y="2769"/>
                  </a:lnTo>
                  <a:lnTo>
                    <a:pt x="322" y="2771"/>
                  </a:lnTo>
                  <a:lnTo>
                    <a:pt x="329" y="2771"/>
                  </a:lnTo>
                  <a:lnTo>
                    <a:pt x="338" y="2768"/>
                  </a:lnTo>
                  <a:lnTo>
                    <a:pt x="346" y="2766"/>
                  </a:lnTo>
                  <a:lnTo>
                    <a:pt x="353" y="2762"/>
                  </a:lnTo>
                  <a:lnTo>
                    <a:pt x="361" y="2757"/>
                  </a:lnTo>
                  <a:lnTo>
                    <a:pt x="369" y="2752"/>
                  </a:lnTo>
                  <a:lnTo>
                    <a:pt x="376" y="2747"/>
                  </a:lnTo>
                  <a:lnTo>
                    <a:pt x="383" y="2739"/>
                  </a:lnTo>
                  <a:lnTo>
                    <a:pt x="389" y="2731"/>
                  </a:lnTo>
                  <a:lnTo>
                    <a:pt x="396" y="2724"/>
                  </a:lnTo>
                  <a:lnTo>
                    <a:pt x="408" y="2705"/>
                  </a:lnTo>
                  <a:lnTo>
                    <a:pt x="419" y="2686"/>
                  </a:lnTo>
                  <a:lnTo>
                    <a:pt x="428" y="2665"/>
                  </a:lnTo>
                  <a:lnTo>
                    <a:pt x="437" y="2644"/>
                  </a:lnTo>
                  <a:lnTo>
                    <a:pt x="444" y="2622"/>
                  </a:lnTo>
                  <a:lnTo>
                    <a:pt x="448" y="2602"/>
                  </a:lnTo>
                  <a:lnTo>
                    <a:pt x="451" y="2582"/>
                  </a:lnTo>
                  <a:lnTo>
                    <a:pt x="452" y="2565"/>
                  </a:lnTo>
                  <a:lnTo>
                    <a:pt x="452" y="2534"/>
                  </a:lnTo>
                  <a:lnTo>
                    <a:pt x="452" y="2510"/>
                  </a:lnTo>
                  <a:lnTo>
                    <a:pt x="452" y="2491"/>
                  </a:lnTo>
                  <a:lnTo>
                    <a:pt x="452" y="2473"/>
                  </a:lnTo>
                  <a:lnTo>
                    <a:pt x="452" y="2456"/>
                  </a:lnTo>
                  <a:lnTo>
                    <a:pt x="452" y="2437"/>
                  </a:lnTo>
                  <a:lnTo>
                    <a:pt x="452" y="2414"/>
                  </a:lnTo>
                  <a:lnTo>
                    <a:pt x="452" y="2383"/>
                  </a:lnTo>
                  <a:lnTo>
                    <a:pt x="454" y="2374"/>
                  </a:lnTo>
                  <a:lnTo>
                    <a:pt x="456" y="2366"/>
                  </a:lnTo>
                  <a:lnTo>
                    <a:pt x="459" y="2358"/>
                  </a:lnTo>
                  <a:lnTo>
                    <a:pt x="464" y="2349"/>
                  </a:lnTo>
                  <a:lnTo>
                    <a:pt x="471" y="2341"/>
                  </a:lnTo>
                  <a:lnTo>
                    <a:pt x="477" y="2332"/>
                  </a:lnTo>
                  <a:lnTo>
                    <a:pt x="486" y="2323"/>
                  </a:lnTo>
                  <a:lnTo>
                    <a:pt x="495" y="2316"/>
                  </a:lnTo>
                  <a:lnTo>
                    <a:pt x="516" y="2298"/>
                  </a:lnTo>
                  <a:lnTo>
                    <a:pt x="538" y="2281"/>
                  </a:lnTo>
                  <a:lnTo>
                    <a:pt x="563" y="2264"/>
                  </a:lnTo>
                  <a:lnTo>
                    <a:pt x="588" y="2247"/>
                  </a:lnTo>
                  <a:lnTo>
                    <a:pt x="615" y="2230"/>
                  </a:lnTo>
                  <a:lnTo>
                    <a:pt x="639" y="2213"/>
                  </a:lnTo>
                  <a:lnTo>
                    <a:pt x="661" y="2196"/>
                  </a:lnTo>
                  <a:lnTo>
                    <a:pt x="682" y="2180"/>
                  </a:lnTo>
                  <a:lnTo>
                    <a:pt x="692" y="2171"/>
                  </a:lnTo>
                  <a:lnTo>
                    <a:pt x="699" y="2162"/>
                  </a:lnTo>
                  <a:lnTo>
                    <a:pt x="707" y="2153"/>
                  </a:lnTo>
                  <a:lnTo>
                    <a:pt x="714" y="2145"/>
                  </a:lnTo>
                  <a:lnTo>
                    <a:pt x="718" y="2136"/>
                  </a:lnTo>
                  <a:lnTo>
                    <a:pt x="721" y="2128"/>
                  </a:lnTo>
                  <a:lnTo>
                    <a:pt x="724" y="2120"/>
                  </a:lnTo>
                  <a:lnTo>
                    <a:pt x="724" y="2111"/>
                  </a:lnTo>
                  <a:lnTo>
                    <a:pt x="724" y="2085"/>
                  </a:lnTo>
                  <a:lnTo>
                    <a:pt x="723" y="2072"/>
                  </a:lnTo>
                  <a:lnTo>
                    <a:pt x="722" y="2069"/>
                  </a:lnTo>
                  <a:lnTo>
                    <a:pt x="720" y="2066"/>
                  </a:lnTo>
                  <a:lnTo>
                    <a:pt x="717" y="2065"/>
                  </a:lnTo>
                  <a:lnTo>
                    <a:pt x="714" y="2065"/>
                  </a:lnTo>
                  <a:lnTo>
                    <a:pt x="708" y="2065"/>
                  </a:lnTo>
                  <a:lnTo>
                    <a:pt x="703" y="2065"/>
                  </a:lnTo>
                  <a:lnTo>
                    <a:pt x="695" y="2063"/>
                  </a:lnTo>
                  <a:lnTo>
                    <a:pt x="686" y="2060"/>
                  </a:lnTo>
                  <a:lnTo>
                    <a:pt x="677" y="2054"/>
                  </a:lnTo>
                  <a:lnTo>
                    <a:pt x="664" y="2047"/>
                  </a:lnTo>
                  <a:lnTo>
                    <a:pt x="650" y="2035"/>
                  </a:lnTo>
                  <a:lnTo>
                    <a:pt x="634" y="2021"/>
                  </a:lnTo>
                  <a:lnTo>
                    <a:pt x="627" y="2012"/>
                  </a:lnTo>
                  <a:lnTo>
                    <a:pt x="621" y="2003"/>
                  </a:lnTo>
                  <a:lnTo>
                    <a:pt x="618" y="1995"/>
                  </a:lnTo>
                  <a:lnTo>
                    <a:pt x="616" y="1986"/>
                  </a:lnTo>
                  <a:lnTo>
                    <a:pt x="616" y="1978"/>
                  </a:lnTo>
                  <a:lnTo>
                    <a:pt x="617" y="1970"/>
                  </a:lnTo>
                  <a:lnTo>
                    <a:pt x="620" y="1961"/>
                  </a:lnTo>
                  <a:lnTo>
                    <a:pt x="624" y="1952"/>
                  </a:lnTo>
                  <a:lnTo>
                    <a:pt x="630" y="1943"/>
                  </a:lnTo>
                  <a:lnTo>
                    <a:pt x="636" y="1936"/>
                  </a:lnTo>
                  <a:lnTo>
                    <a:pt x="643" y="1927"/>
                  </a:lnTo>
                  <a:lnTo>
                    <a:pt x="652" y="1918"/>
                  </a:lnTo>
                  <a:lnTo>
                    <a:pt x="670" y="1901"/>
                  </a:lnTo>
                  <a:lnTo>
                    <a:pt x="691" y="1885"/>
                  </a:lnTo>
                  <a:lnTo>
                    <a:pt x="734" y="1850"/>
                  </a:lnTo>
                  <a:lnTo>
                    <a:pt x="775" y="1816"/>
                  </a:lnTo>
                  <a:lnTo>
                    <a:pt x="783" y="1807"/>
                  </a:lnTo>
                  <a:lnTo>
                    <a:pt x="791" y="1800"/>
                  </a:lnTo>
                  <a:lnTo>
                    <a:pt x="797" y="1791"/>
                  </a:lnTo>
                  <a:lnTo>
                    <a:pt x="804" y="1782"/>
                  </a:lnTo>
                  <a:lnTo>
                    <a:pt x="808" y="1774"/>
                  </a:lnTo>
                  <a:lnTo>
                    <a:pt x="813" y="1765"/>
                  </a:lnTo>
                  <a:lnTo>
                    <a:pt x="815" y="1756"/>
                  </a:lnTo>
                  <a:lnTo>
                    <a:pt x="816" y="1749"/>
                  </a:lnTo>
                  <a:lnTo>
                    <a:pt x="815" y="1732"/>
                  </a:lnTo>
                  <a:lnTo>
                    <a:pt x="812" y="1718"/>
                  </a:lnTo>
                  <a:lnTo>
                    <a:pt x="807" y="1705"/>
                  </a:lnTo>
                  <a:lnTo>
                    <a:pt x="802" y="1694"/>
                  </a:lnTo>
                  <a:lnTo>
                    <a:pt x="794" y="1684"/>
                  </a:lnTo>
                  <a:lnTo>
                    <a:pt x="787" y="1675"/>
                  </a:lnTo>
                  <a:lnTo>
                    <a:pt x="779" y="1666"/>
                  </a:lnTo>
                  <a:lnTo>
                    <a:pt x="770" y="1657"/>
                  </a:lnTo>
                  <a:lnTo>
                    <a:pt x="761" y="1649"/>
                  </a:lnTo>
                  <a:lnTo>
                    <a:pt x="754" y="1640"/>
                  </a:lnTo>
                  <a:lnTo>
                    <a:pt x="746" y="1631"/>
                  </a:lnTo>
                  <a:lnTo>
                    <a:pt x="739" y="1620"/>
                  </a:lnTo>
                  <a:lnTo>
                    <a:pt x="733" y="1609"/>
                  </a:lnTo>
                  <a:lnTo>
                    <a:pt x="729" y="1597"/>
                  </a:lnTo>
                  <a:lnTo>
                    <a:pt x="726" y="1583"/>
                  </a:lnTo>
                  <a:lnTo>
                    <a:pt x="724" y="1567"/>
                  </a:lnTo>
                  <a:lnTo>
                    <a:pt x="724" y="1515"/>
                  </a:lnTo>
                  <a:lnTo>
                    <a:pt x="724" y="1487"/>
                  </a:lnTo>
                  <a:lnTo>
                    <a:pt x="724" y="1478"/>
                  </a:lnTo>
                  <a:lnTo>
                    <a:pt x="724" y="1477"/>
                  </a:lnTo>
                  <a:lnTo>
                    <a:pt x="732" y="1472"/>
                  </a:lnTo>
                  <a:lnTo>
                    <a:pt x="753" y="1460"/>
                  </a:lnTo>
                  <a:lnTo>
                    <a:pt x="782" y="1443"/>
                  </a:lnTo>
                  <a:lnTo>
                    <a:pt x="816" y="1420"/>
                  </a:lnTo>
                  <a:lnTo>
                    <a:pt x="832" y="1406"/>
                  </a:lnTo>
                  <a:lnTo>
                    <a:pt x="849" y="1392"/>
                  </a:lnTo>
                  <a:lnTo>
                    <a:pt x="864" y="1378"/>
                  </a:lnTo>
                  <a:lnTo>
                    <a:pt x="878" y="1361"/>
                  </a:lnTo>
                  <a:lnTo>
                    <a:pt x="883" y="1354"/>
                  </a:lnTo>
                  <a:lnTo>
                    <a:pt x="890" y="1345"/>
                  </a:lnTo>
                  <a:lnTo>
                    <a:pt x="894" y="1337"/>
                  </a:lnTo>
                  <a:lnTo>
                    <a:pt x="899" y="1329"/>
                  </a:lnTo>
                  <a:lnTo>
                    <a:pt x="902" y="1320"/>
                  </a:lnTo>
                  <a:lnTo>
                    <a:pt x="904" y="1312"/>
                  </a:lnTo>
                  <a:lnTo>
                    <a:pt x="905" y="1304"/>
                  </a:lnTo>
                  <a:lnTo>
                    <a:pt x="906" y="1295"/>
                  </a:lnTo>
                  <a:lnTo>
                    <a:pt x="905" y="1286"/>
                  </a:lnTo>
                  <a:lnTo>
                    <a:pt x="904" y="1279"/>
                  </a:lnTo>
                  <a:lnTo>
                    <a:pt x="902" y="1272"/>
                  </a:lnTo>
                  <a:lnTo>
                    <a:pt x="899" y="1264"/>
                  </a:lnTo>
                  <a:lnTo>
                    <a:pt x="894" y="1259"/>
                  </a:lnTo>
                  <a:lnTo>
                    <a:pt x="890" y="1252"/>
                  </a:lnTo>
                  <a:lnTo>
                    <a:pt x="883" y="1247"/>
                  </a:lnTo>
                  <a:lnTo>
                    <a:pt x="878" y="1243"/>
                  </a:lnTo>
                  <a:lnTo>
                    <a:pt x="864" y="1234"/>
                  </a:lnTo>
                  <a:lnTo>
                    <a:pt x="849" y="1226"/>
                  </a:lnTo>
                  <a:lnTo>
                    <a:pt x="832" y="1220"/>
                  </a:lnTo>
                  <a:lnTo>
                    <a:pt x="816" y="1215"/>
                  </a:lnTo>
                  <a:lnTo>
                    <a:pt x="798" y="1212"/>
                  </a:lnTo>
                  <a:lnTo>
                    <a:pt x="782" y="1209"/>
                  </a:lnTo>
                  <a:lnTo>
                    <a:pt x="767" y="1207"/>
                  </a:lnTo>
                  <a:lnTo>
                    <a:pt x="753" y="1206"/>
                  </a:lnTo>
                  <a:lnTo>
                    <a:pt x="732" y="1205"/>
                  </a:lnTo>
                  <a:lnTo>
                    <a:pt x="724" y="1205"/>
                  </a:lnTo>
                  <a:lnTo>
                    <a:pt x="816" y="1113"/>
                  </a:lnTo>
                  <a:lnTo>
                    <a:pt x="816" y="932"/>
                  </a:lnTo>
                  <a:lnTo>
                    <a:pt x="851" y="861"/>
                  </a:lnTo>
                  <a:lnTo>
                    <a:pt x="868" y="863"/>
                  </a:lnTo>
                  <a:lnTo>
                    <a:pt x="882" y="865"/>
                  </a:lnTo>
                  <a:lnTo>
                    <a:pt x="890" y="866"/>
                  </a:lnTo>
                  <a:lnTo>
                    <a:pt x="893" y="866"/>
                  </a:lnTo>
                  <a:lnTo>
                    <a:pt x="898" y="862"/>
                  </a:lnTo>
                  <a:lnTo>
                    <a:pt x="909" y="846"/>
                  </a:lnTo>
                  <a:lnTo>
                    <a:pt x="926" y="825"/>
                  </a:lnTo>
                  <a:lnTo>
                    <a:pt x="945" y="798"/>
                  </a:lnTo>
                  <a:lnTo>
                    <a:pt x="955" y="781"/>
                  </a:lnTo>
                  <a:lnTo>
                    <a:pt x="964" y="765"/>
                  </a:lnTo>
                  <a:lnTo>
                    <a:pt x="973" y="747"/>
                  </a:lnTo>
                  <a:lnTo>
                    <a:pt x="980" y="730"/>
                  </a:lnTo>
                  <a:lnTo>
                    <a:pt x="987" y="713"/>
                  </a:lnTo>
                  <a:lnTo>
                    <a:pt x="992" y="695"/>
                  </a:lnTo>
                  <a:lnTo>
                    <a:pt x="995" y="677"/>
                  </a:lnTo>
                  <a:lnTo>
                    <a:pt x="997" y="660"/>
                  </a:lnTo>
                  <a:lnTo>
                    <a:pt x="998" y="652"/>
                  </a:lnTo>
                  <a:lnTo>
                    <a:pt x="998" y="645"/>
                  </a:lnTo>
                  <a:lnTo>
                    <a:pt x="999" y="639"/>
                  </a:lnTo>
                  <a:lnTo>
                    <a:pt x="1001" y="633"/>
                  </a:lnTo>
                  <a:lnTo>
                    <a:pt x="1003" y="629"/>
                  </a:lnTo>
                  <a:lnTo>
                    <a:pt x="1005" y="626"/>
                  </a:lnTo>
                  <a:lnTo>
                    <a:pt x="1007" y="622"/>
                  </a:lnTo>
                  <a:lnTo>
                    <a:pt x="1011" y="620"/>
                  </a:lnTo>
                  <a:lnTo>
                    <a:pt x="1018" y="617"/>
                  </a:lnTo>
                  <a:lnTo>
                    <a:pt x="1026" y="616"/>
                  </a:lnTo>
                  <a:lnTo>
                    <a:pt x="1034" y="615"/>
                  </a:lnTo>
                  <a:lnTo>
                    <a:pt x="1042" y="615"/>
                  </a:lnTo>
                  <a:lnTo>
                    <a:pt x="1051" y="615"/>
                  </a:lnTo>
                  <a:lnTo>
                    <a:pt x="1059" y="614"/>
                  </a:lnTo>
                  <a:lnTo>
                    <a:pt x="1066" y="613"/>
                  </a:lnTo>
                  <a:lnTo>
                    <a:pt x="1074" y="609"/>
                  </a:lnTo>
                  <a:lnTo>
                    <a:pt x="1076" y="606"/>
                  </a:lnTo>
                  <a:lnTo>
                    <a:pt x="1079" y="604"/>
                  </a:lnTo>
                  <a:lnTo>
                    <a:pt x="1081" y="599"/>
                  </a:lnTo>
                  <a:lnTo>
                    <a:pt x="1084" y="595"/>
                  </a:lnTo>
                  <a:lnTo>
                    <a:pt x="1086" y="591"/>
                  </a:lnTo>
                  <a:lnTo>
                    <a:pt x="1087" y="584"/>
                  </a:lnTo>
                  <a:lnTo>
                    <a:pt x="1087" y="578"/>
                  </a:lnTo>
                  <a:lnTo>
                    <a:pt x="1088" y="569"/>
                  </a:lnTo>
                  <a:lnTo>
                    <a:pt x="1087" y="553"/>
                  </a:lnTo>
                  <a:lnTo>
                    <a:pt x="1084" y="535"/>
                  </a:lnTo>
                  <a:lnTo>
                    <a:pt x="1079" y="519"/>
                  </a:lnTo>
                  <a:lnTo>
                    <a:pt x="1074" y="503"/>
                  </a:lnTo>
                  <a:lnTo>
                    <a:pt x="1066" y="487"/>
                  </a:lnTo>
                  <a:lnTo>
                    <a:pt x="1059" y="472"/>
                  </a:lnTo>
                  <a:lnTo>
                    <a:pt x="1051" y="458"/>
                  </a:lnTo>
                  <a:lnTo>
                    <a:pt x="1042" y="445"/>
                  </a:lnTo>
                  <a:lnTo>
                    <a:pt x="1026" y="421"/>
                  </a:lnTo>
                  <a:lnTo>
                    <a:pt x="1011" y="404"/>
                  </a:lnTo>
                  <a:lnTo>
                    <a:pt x="1001" y="392"/>
                  </a:lnTo>
                  <a:lnTo>
                    <a:pt x="997" y="388"/>
                  </a:lnTo>
                  <a:lnTo>
                    <a:pt x="997" y="384"/>
                  </a:lnTo>
                  <a:lnTo>
                    <a:pt x="999" y="374"/>
                  </a:lnTo>
                  <a:lnTo>
                    <a:pt x="1000" y="367"/>
                  </a:lnTo>
                  <a:lnTo>
                    <a:pt x="1002" y="359"/>
                  </a:lnTo>
                  <a:lnTo>
                    <a:pt x="1004" y="351"/>
                  </a:lnTo>
                  <a:lnTo>
                    <a:pt x="1009" y="343"/>
                  </a:lnTo>
                  <a:lnTo>
                    <a:pt x="1013" y="334"/>
                  </a:lnTo>
                  <a:lnTo>
                    <a:pt x="1019" y="326"/>
                  </a:lnTo>
                  <a:lnTo>
                    <a:pt x="1026" y="319"/>
                  </a:lnTo>
                  <a:lnTo>
                    <a:pt x="1035" y="311"/>
                  </a:lnTo>
                  <a:lnTo>
                    <a:pt x="1046" y="306"/>
                  </a:lnTo>
                  <a:lnTo>
                    <a:pt x="1058" y="301"/>
                  </a:lnTo>
                  <a:lnTo>
                    <a:pt x="1072" y="298"/>
                  </a:lnTo>
                  <a:lnTo>
                    <a:pt x="1088" y="297"/>
                  </a:lnTo>
                  <a:lnTo>
                    <a:pt x="1104" y="296"/>
                  </a:lnTo>
                  <a:lnTo>
                    <a:pt x="1122" y="294"/>
                  </a:lnTo>
                  <a:lnTo>
                    <a:pt x="1138" y="289"/>
                  </a:lnTo>
                  <a:lnTo>
                    <a:pt x="1154" y="283"/>
                  </a:lnTo>
                  <a:lnTo>
                    <a:pt x="1170" y="276"/>
                  </a:lnTo>
                  <a:lnTo>
                    <a:pt x="1185" y="269"/>
                  </a:lnTo>
                  <a:lnTo>
                    <a:pt x="1199" y="260"/>
                  </a:lnTo>
                  <a:lnTo>
                    <a:pt x="1212" y="252"/>
                  </a:lnTo>
                  <a:lnTo>
                    <a:pt x="1236" y="235"/>
                  </a:lnTo>
                  <a:lnTo>
                    <a:pt x="1253" y="221"/>
                  </a:lnTo>
                  <a:lnTo>
                    <a:pt x="1265" y="210"/>
                  </a:lnTo>
                  <a:lnTo>
                    <a:pt x="1269" y="207"/>
                  </a:lnTo>
                  <a:lnTo>
                    <a:pt x="1273" y="202"/>
                  </a:lnTo>
                  <a:lnTo>
                    <a:pt x="1283" y="191"/>
                  </a:lnTo>
                  <a:lnTo>
                    <a:pt x="1298" y="173"/>
                  </a:lnTo>
                  <a:lnTo>
                    <a:pt x="1314" y="150"/>
                  </a:lnTo>
                  <a:lnTo>
                    <a:pt x="1323" y="137"/>
                  </a:lnTo>
                  <a:lnTo>
                    <a:pt x="1331" y="123"/>
                  </a:lnTo>
                  <a:lnTo>
                    <a:pt x="1338" y="108"/>
                  </a:lnTo>
                  <a:lnTo>
                    <a:pt x="1346" y="91"/>
                  </a:lnTo>
                  <a:lnTo>
                    <a:pt x="1351" y="75"/>
                  </a:lnTo>
                  <a:lnTo>
                    <a:pt x="1356" y="59"/>
                  </a:lnTo>
                  <a:lnTo>
                    <a:pt x="1359" y="42"/>
                  </a:lnTo>
                  <a:lnTo>
                    <a:pt x="1360" y="25"/>
                  </a:lnTo>
                  <a:lnTo>
                    <a:pt x="1360" y="17"/>
                  </a:lnTo>
                  <a:lnTo>
                    <a:pt x="1362" y="11"/>
                  </a:lnTo>
                  <a:lnTo>
                    <a:pt x="1367" y="6"/>
                  </a:lnTo>
                  <a:lnTo>
                    <a:pt x="1371" y="3"/>
                  </a:lnTo>
                  <a:lnTo>
                    <a:pt x="1377" y="1"/>
                  </a:lnTo>
                  <a:lnTo>
                    <a:pt x="1385" y="0"/>
                  </a:lnTo>
                  <a:lnTo>
                    <a:pt x="1393" y="1"/>
                  </a:lnTo>
                  <a:lnTo>
                    <a:pt x="1402" y="2"/>
                  </a:lnTo>
                  <a:lnTo>
                    <a:pt x="1412" y="5"/>
                  </a:lnTo>
                  <a:lnTo>
                    <a:pt x="1423" y="9"/>
                  </a:lnTo>
                  <a:lnTo>
                    <a:pt x="1434" y="13"/>
                  </a:lnTo>
                  <a:lnTo>
                    <a:pt x="1446" y="18"/>
                  </a:lnTo>
                  <a:lnTo>
                    <a:pt x="1470" y="31"/>
                  </a:lnTo>
                  <a:lnTo>
                    <a:pt x="1496" y="48"/>
                  </a:lnTo>
                  <a:lnTo>
                    <a:pt x="1521" y="66"/>
                  </a:lnTo>
                  <a:lnTo>
                    <a:pt x="1546" y="86"/>
                  </a:lnTo>
                  <a:lnTo>
                    <a:pt x="1569" y="105"/>
                  </a:lnTo>
                  <a:lnTo>
                    <a:pt x="1590" y="127"/>
                  </a:lnTo>
                  <a:lnTo>
                    <a:pt x="1598" y="138"/>
                  </a:lnTo>
                  <a:lnTo>
                    <a:pt x="1607" y="148"/>
                  </a:lnTo>
                  <a:lnTo>
                    <a:pt x="1614" y="159"/>
                  </a:lnTo>
                  <a:lnTo>
                    <a:pt x="1620" y="168"/>
                  </a:lnTo>
                  <a:lnTo>
                    <a:pt x="1624" y="178"/>
                  </a:lnTo>
                  <a:lnTo>
                    <a:pt x="1629" y="188"/>
                  </a:lnTo>
                  <a:lnTo>
                    <a:pt x="1631" y="198"/>
                  </a:lnTo>
                  <a:lnTo>
                    <a:pt x="1632" y="207"/>
                  </a:lnTo>
                  <a:lnTo>
                    <a:pt x="1632" y="214"/>
                  </a:lnTo>
                  <a:lnTo>
                    <a:pt x="1634" y="223"/>
                  </a:lnTo>
                  <a:lnTo>
                    <a:pt x="1639" y="229"/>
                  </a:lnTo>
                  <a:lnTo>
                    <a:pt x="1643" y="236"/>
                  </a:lnTo>
                  <a:lnTo>
                    <a:pt x="1650" y="242"/>
                  </a:lnTo>
                  <a:lnTo>
                    <a:pt x="1657" y="248"/>
                  </a:lnTo>
                  <a:lnTo>
                    <a:pt x="1665" y="253"/>
                  </a:lnTo>
                  <a:lnTo>
                    <a:pt x="1675" y="259"/>
                  </a:lnTo>
                  <a:lnTo>
                    <a:pt x="1684" y="263"/>
                  </a:lnTo>
                  <a:lnTo>
                    <a:pt x="1695" y="268"/>
                  </a:lnTo>
                  <a:lnTo>
                    <a:pt x="1706" y="272"/>
                  </a:lnTo>
                  <a:lnTo>
                    <a:pt x="1718" y="275"/>
                  </a:lnTo>
                  <a:lnTo>
                    <a:pt x="1742" y="281"/>
                  </a:lnTo>
                  <a:lnTo>
                    <a:pt x="1768" y="286"/>
                  </a:lnTo>
                  <a:lnTo>
                    <a:pt x="1793" y="289"/>
                  </a:lnTo>
                  <a:lnTo>
                    <a:pt x="1818" y="293"/>
                  </a:lnTo>
                  <a:lnTo>
                    <a:pt x="1841" y="295"/>
                  </a:lnTo>
                  <a:lnTo>
                    <a:pt x="1862" y="296"/>
                  </a:lnTo>
                  <a:lnTo>
                    <a:pt x="1892" y="297"/>
                  </a:lnTo>
                  <a:lnTo>
                    <a:pt x="1904" y="297"/>
                  </a:lnTo>
                  <a:lnTo>
                    <a:pt x="2085" y="115"/>
                  </a:lnTo>
                  <a:lnTo>
                    <a:pt x="2089" y="120"/>
                  </a:lnTo>
                  <a:lnTo>
                    <a:pt x="2101" y="130"/>
                  </a:lnTo>
                  <a:lnTo>
                    <a:pt x="2119" y="145"/>
                  </a:lnTo>
                  <a:lnTo>
                    <a:pt x="2141" y="161"/>
                  </a:lnTo>
                  <a:lnTo>
                    <a:pt x="2156" y="170"/>
                  </a:lnTo>
                  <a:lnTo>
                    <a:pt x="2170" y="177"/>
                  </a:lnTo>
                  <a:lnTo>
                    <a:pt x="2184" y="186"/>
                  </a:lnTo>
                  <a:lnTo>
                    <a:pt x="2200" y="192"/>
                  </a:lnTo>
                  <a:lnTo>
                    <a:pt x="2217" y="198"/>
                  </a:lnTo>
                  <a:lnTo>
                    <a:pt x="2233" y="202"/>
                  </a:lnTo>
                  <a:lnTo>
                    <a:pt x="2249" y="205"/>
                  </a:lnTo>
                  <a:lnTo>
                    <a:pt x="2267" y="207"/>
                  </a:lnTo>
                  <a:lnTo>
                    <a:pt x="2274" y="207"/>
                  </a:lnTo>
                  <a:lnTo>
                    <a:pt x="2281" y="209"/>
                  </a:lnTo>
                  <a:lnTo>
                    <a:pt x="2285" y="211"/>
                  </a:lnTo>
                  <a:lnTo>
                    <a:pt x="2288" y="214"/>
                  </a:lnTo>
                  <a:lnTo>
                    <a:pt x="2291" y="219"/>
                  </a:lnTo>
                  <a:lnTo>
                    <a:pt x="2292" y="224"/>
                  </a:lnTo>
                  <a:lnTo>
                    <a:pt x="2292" y="229"/>
                  </a:lnTo>
                  <a:lnTo>
                    <a:pt x="2291" y="236"/>
                  </a:lnTo>
                  <a:lnTo>
                    <a:pt x="2286" y="251"/>
                  </a:lnTo>
                  <a:lnTo>
                    <a:pt x="2277" y="269"/>
                  </a:lnTo>
                  <a:lnTo>
                    <a:pt x="2268" y="288"/>
                  </a:lnTo>
                  <a:lnTo>
                    <a:pt x="2256" y="309"/>
                  </a:lnTo>
                  <a:lnTo>
                    <a:pt x="2228" y="352"/>
                  </a:lnTo>
                  <a:lnTo>
                    <a:pt x="2202" y="398"/>
                  </a:lnTo>
                  <a:lnTo>
                    <a:pt x="2191" y="420"/>
                  </a:lnTo>
                  <a:lnTo>
                    <a:pt x="2184" y="441"/>
                  </a:lnTo>
                  <a:lnTo>
                    <a:pt x="2181" y="450"/>
                  </a:lnTo>
                  <a:lnTo>
                    <a:pt x="2178" y="460"/>
                  </a:lnTo>
                  <a:lnTo>
                    <a:pt x="2176" y="470"/>
                  </a:lnTo>
                  <a:lnTo>
                    <a:pt x="2176" y="479"/>
                  </a:lnTo>
                  <a:lnTo>
                    <a:pt x="2176" y="505"/>
                  </a:lnTo>
                  <a:lnTo>
                    <a:pt x="2177" y="518"/>
                  </a:lnTo>
                  <a:lnTo>
                    <a:pt x="2178" y="521"/>
                  </a:lnTo>
                  <a:lnTo>
                    <a:pt x="2181" y="523"/>
                  </a:lnTo>
                  <a:lnTo>
                    <a:pt x="2184" y="523"/>
                  </a:lnTo>
                  <a:lnTo>
                    <a:pt x="2187" y="524"/>
                  </a:lnTo>
                  <a:lnTo>
                    <a:pt x="2191" y="524"/>
                  </a:lnTo>
                  <a:lnTo>
                    <a:pt x="2198" y="524"/>
                  </a:lnTo>
                  <a:lnTo>
                    <a:pt x="2206" y="527"/>
                  </a:lnTo>
                  <a:lnTo>
                    <a:pt x="2214" y="530"/>
                  </a:lnTo>
                  <a:lnTo>
                    <a:pt x="2224" y="535"/>
                  </a:lnTo>
                  <a:lnTo>
                    <a:pt x="2236" y="543"/>
                  </a:lnTo>
                  <a:lnTo>
                    <a:pt x="2250" y="554"/>
                  </a:lnTo>
                  <a:lnTo>
                    <a:pt x="2267" y="569"/>
                  </a:lnTo>
                  <a:lnTo>
                    <a:pt x="2319" y="621"/>
                  </a:lnTo>
                  <a:lnTo>
                    <a:pt x="2346" y="648"/>
                  </a:lnTo>
                  <a:lnTo>
                    <a:pt x="2356" y="658"/>
                  </a:lnTo>
                  <a:lnTo>
                    <a:pt x="2357" y="660"/>
                  </a:lnTo>
                  <a:lnTo>
                    <a:pt x="2407" y="759"/>
                  </a:lnTo>
                  <a:lnTo>
                    <a:pt x="2394" y="761"/>
                  </a:lnTo>
                  <a:lnTo>
                    <a:pt x="2381" y="764"/>
                  </a:lnTo>
                  <a:lnTo>
                    <a:pt x="2369" y="767"/>
                  </a:lnTo>
                  <a:lnTo>
                    <a:pt x="2359" y="771"/>
                  </a:lnTo>
                  <a:lnTo>
                    <a:pt x="2355" y="775"/>
                  </a:lnTo>
                  <a:lnTo>
                    <a:pt x="2350" y="778"/>
                  </a:lnTo>
                  <a:lnTo>
                    <a:pt x="2347" y="782"/>
                  </a:lnTo>
                  <a:lnTo>
                    <a:pt x="2345" y="787"/>
                  </a:lnTo>
                  <a:lnTo>
                    <a:pt x="2343" y="791"/>
                  </a:lnTo>
                  <a:lnTo>
                    <a:pt x="2342" y="796"/>
                  </a:lnTo>
                  <a:lnTo>
                    <a:pt x="2342" y="802"/>
                  </a:lnTo>
                  <a:lnTo>
                    <a:pt x="2342" y="808"/>
                  </a:lnTo>
                  <a:lnTo>
                    <a:pt x="2345" y="817"/>
                  </a:lnTo>
                  <a:lnTo>
                    <a:pt x="2348" y="827"/>
                  </a:lnTo>
                  <a:lnTo>
                    <a:pt x="2354" y="836"/>
                  </a:lnTo>
                  <a:lnTo>
                    <a:pt x="2359" y="843"/>
                  </a:lnTo>
                  <a:lnTo>
                    <a:pt x="2367" y="852"/>
                  </a:lnTo>
                  <a:lnTo>
                    <a:pt x="2375" y="860"/>
                  </a:lnTo>
                  <a:lnTo>
                    <a:pt x="2384" y="867"/>
                  </a:lnTo>
                  <a:lnTo>
                    <a:pt x="2394" y="875"/>
                  </a:lnTo>
                  <a:lnTo>
                    <a:pt x="2405" y="881"/>
                  </a:lnTo>
                  <a:lnTo>
                    <a:pt x="2416" y="888"/>
                  </a:lnTo>
                  <a:lnTo>
                    <a:pt x="2427" y="894"/>
                  </a:lnTo>
                  <a:lnTo>
                    <a:pt x="2439" y="900"/>
                  </a:lnTo>
                  <a:lnTo>
                    <a:pt x="2461" y="909"/>
                  </a:lnTo>
                  <a:lnTo>
                    <a:pt x="2484" y="916"/>
                  </a:lnTo>
                  <a:lnTo>
                    <a:pt x="2508" y="923"/>
                  </a:lnTo>
                  <a:lnTo>
                    <a:pt x="2535" y="928"/>
                  </a:lnTo>
                  <a:lnTo>
                    <a:pt x="2564" y="935"/>
                  </a:lnTo>
                  <a:lnTo>
                    <a:pt x="2592" y="941"/>
                  </a:lnTo>
                  <a:lnTo>
                    <a:pt x="2605" y="946"/>
                  </a:lnTo>
                  <a:lnTo>
                    <a:pt x="2617" y="950"/>
                  </a:lnTo>
                  <a:lnTo>
                    <a:pt x="2627" y="955"/>
                  </a:lnTo>
                  <a:lnTo>
                    <a:pt x="2636" y="961"/>
                  </a:lnTo>
                  <a:lnTo>
                    <a:pt x="2643" y="967"/>
                  </a:lnTo>
                  <a:lnTo>
                    <a:pt x="2647" y="975"/>
                  </a:lnTo>
                  <a:lnTo>
                    <a:pt x="2650" y="978"/>
                  </a:lnTo>
                  <a:lnTo>
                    <a:pt x="2651" y="983"/>
                  </a:lnTo>
                  <a:lnTo>
                    <a:pt x="2651" y="987"/>
                  </a:lnTo>
                  <a:lnTo>
                    <a:pt x="2651" y="991"/>
                  </a:lnTo>
                  <a:lnTo>
                    <a:pt x="2647" y="1013"/>
                  </a:lnTo>
                  <a:lnTo>
                    <a:pt x="2647" y="1040"/>
                  </a:lnTo>
                  <a:lnTo>
                    <a:pt x="2649" y="1054"/>
                  </a:lnTo>
                  <a:lnTo>
                    <a:pt x="2650" y="1068"/>
                  </a:lnTo>
                  <a:lnTo>
                    <a:pt x="2651" y="1084"/>
                  </a:lnTo>
                  <a:lnTo>
                    <a:pt x="2653" y="1099"/>
                  </a:lnTo>
                  <a:lnTo>
                    <a:pt x="2656" y="1113"/>
                  </a:lnTo>
                  <a:lnTo>
                    <a:pt x="2661" y="1126"/>
                  </a:lnTo>
                  <a:lnTo>
                    <a:pt x="2665" y="1138"/>
                  </a:lnTo>
                  <a:lnTo>
                    <a:pt x="2670" y="1149"/>
                  </a:lnTo>
                  <a:lnTo>
                    <a:pt x="2676" y="1159"/>
                  </a:lnTo>
                  <a:lnTo>
                    <a:pt x="2683" y="1166"/>
                  </a:lnTo>
                  <a:lnTo>
                    <a:pt x="2687" y="1170"/>
                  </a:lnTo>
                  <a:lnTo>
                    <a:pt x="2691" y="1172"/>
                  </a:lnTo>
                  <a:lnTo>
                    <a:pt x="2695" y="1173"/>
                  </a:lnTo>
                  <a:lnTo>
                    <a:pt x="2700" y="1174"/>
                  </a:lnTo>
                  <a:lnTo>
                    <a:pt x="2730" y="1181"/>
                  </a:lnTo>
                  <a:lnTo>
                    <a:pt x="2748" y="1186"/>
                  </a:lnTo>
                  <a:lnTo>
                    <a:pt x="2756" y="1189"/>
                  </a:lnTo>
                  <a:lnTo>
                    <a:pt x="2758" y="1191"/>
                  </a:lnTo>
                  <a:lnTo>
                    <a:pt x="2762" y="1199"/>
                  </a:lnTo>
                  <a:lnTo>
                    <a:pt x="2770" y="1219"/>
                  </a:lnTo>
                  <a:lnTo>
                    <a:pt x="2785" y="1247"/>
                  </a:lnTo>
                  <a:lnTo>
                    <a:pt x="2802" y="1279"/>
                  </a:lnTo>
                  <a:lnTo>
                    <a:pt x="2812" y="1294"/>
                  </a:lnTo>
                  <a:lnTo>
                    <a:pt x="2822" y="1308"/>
                  </a:lnTo>
                  <a:lnTo>
                    <a:pt x="2832" y="1321"/>
                  </a:lnTo>
                  <a:lnTo>
                    <a:pt x="2842" y="1332"/>
                  </a:lnTo>
                  <a:lnTo>
                    <a:pt x="2848" y="1336"/>
                  </a:lnTo>
                  <a:lnTo>
                    <a:pt x="2853" y="1339"/>
                  </a:lnTo>
                  <a:lnTo>
                    <a:pt x="2859" y="1343"/>
                  </a:lnTo>
                  <a:lnTo>
                    <a:pt x="2864" y="1344"/>
                  </a:lnTo>
                  <a:lnTo>
                    <a:pt x="2868" y="1345"/>
                  </a:lnTo>
                  <a:lnTo>
                    <a:pt x="2874" y="1345"/>
                  </a:lnTo>
                  <a:lnTo>
                    <a:pt x="2878" y="1344"/>
                  </a:lnTo>
                  <a:lnTo>
                    <a:pt x="2884" y="1341"/>
                  </a:lnTo>
                  <a:lnTo>
                    <a:pt x="2892" y="1336"/>
                  </a:lnTo>
                  <a:lnTo>
                    <a:pt x="2902" y="1333"/>
                  </a:lnTo>
                  <a:lnTo>
                    <a:pt x="2911" y="1333"/>
                  </a:lnTo>
                  <a:lnTo>
                    <a:pt x="2918" y="1334"/>
                  </a:lnTo>
                  <a:lnTo>
                    <a:pt x="2927" y="1336"/>
                  </a:lnTo>
                  <a:lnTo>
                    <a:pt x="2935" y="1341"/>
                  </a:lnTo>
                  <a:lnTo>
                    <a:pt x="2942" y="1345"/>
                  </a:lnTo>
                  <a:lnTo>
                    <a:pt x="2950" y="1349"/>
                  </a:lnTo>
                  <a:lnTo>
                    <a:pt x="2963" y="1358"/>
                  </a:lnTo>
                  <a:lnTo>
                    <a:pt x="2975" y="1364"/>
                  </a:lnTo>
                  <a:lnTo>
                    <a:pt x="2979" y="1366"/>
                  </a:lnTo>
                  <a:lnTo>
                    <a:pt x="2984" y="1366"/>
                  </a:lnTo>
                  <a:lnTo>
                    <a:pt x="2988" y="1362"/>
                  </a:lnTo>
                  <a:lnTo>
                    <a:pt x="2991" y="1358"/>
                  </a:lnTo>
                  <a:lnTo>
                    <a:pt x="3000" y="1339"/>
                  </a:lnTo>
                  <a:lnTo>
                    <a:pt x="3013" y="1316"/>
                  </a:lnTo>
                  <a:lnTo>
                    <a:pt x="3026" y="1287"/>
                  </a:lnTo>
                  <a:lnTo>
                    <a:pt x="3040" y="1260"/>
                  </a:lnTo>
                  <a:lnTo>
                    <a:pt x="3015" y="1264"/>
                  </a:lnTo>
                  <a:lnTo>
                    <a:pt x="3182" y="1233"/>
                  </a:lnTo>
                  <a:lnTo>
                    <a:pt x="3191" y="1231"/>
                  </a:lnTo>
                  <a:lnTo>
                    <a:pt x="3213" y="1225"/>
                  </a:lnTo>
                  <a:lnTo>
                    <a:pt x="3246" y="1218"/>
                  </a:lnTo>
                  <a:lnTo>
                    <a:pt x="3285" y="1207"/>
                  </a:lnTo>
                  <a:lnTo>
                    <a:pt x="3328" y="1196"/>
                  </a:lnTo>
                  <a:lnTo>
                    <a:pt x="3368" y="1184"/>
                  </a:lnTo>
                  <a:lnTo>
                    <a:pt x="3405" y="1173"/>
                  </a:lnTo>
                  <a:lnTo>
                    <a:pt x="3432" y="1162"/>
                  </a:lnTo>
                  <a:lnTo>
                    <a:pt x="3442" y="1158"/>
                  </a:lnTo>
                  <a:lnTo>
                    <a:pt x="3452" y="1152"/>
                  </a:lnTo>
                  <a:lnTo>
                    <a:pt x="3460" y="1148"/>
                  </a:lnTo>
                  <a:lnTo>
                    <a:pt x="3469" y="1141"/>
                  </a:lnTo>
                  <a:lnTo>
                    <a:pt x="3477" y="1136"/>
                  </a:lnTo>
                  <a:lnTo>
                    <a:pt x="3483" y="1129"/>
                  </a:lnTo>
                  <a:lnTo>
                    <a:pt x="3489" y="1122"/>
                  </a:lnTo>
                  <a:lnTo>
                    <a:pt x="3494" y="1114"/>
                  </a:lnTo>
                  <a:lnTo>
                    <a:pt x="3499" y="1105"/>
                  </a:lnTo>
                  <a:lnTo>
                    <a:pt x="3502" y="1096"/>
                  </a:lnTo>
                  <a:lnTo>
                    <a:pt x="3505" y="1085"/>
                  </a:lnTo>
                  <a:lnTo>
                    <a:pt x="3507" y="1073"/>
                  </a:lnTo>
                  <a:lnTo>
                    <a:pt x="3508" y="1059"/>
                  </a:lnTo>
                  <a:lnTo>
                    <a:pt x="3509" y="1043"/>
                  </a:lnTo>
                  <a:lnTo>
                    <a:pt x="3509" y="1027"/>
                  </a:lnTo>
                  <a:lnTo>
                    <a:pt x="3508" y="1009"/>
                  </a:lnTo>
                  <a:lnTo>
                    <a:pt x="3507" y="974"/>
                  </a:lnTo>
                  <a:lnTo>
                    <a:pt x="3506" y="947"/>
                  </a:lnTo>
                  <a:lnTo>
                    <a:pt x="3507" y="936"/>
                  </a:lnTo>
                  <a:lnTo>
                    <a:pt x="3508" y="926"/>
                  </a:lnTo>
                  <a:lnTo>
                    <a:pt x="3510" y="918"/>
                  </a:lnTo>
                  <a:lnTo>
                    <a:pt x="3513" y="912"/>
                  </a:lnTo>
                  <a:lnTo>
                    <a:pt x="3516" y="906"/>
                  </a:lnTo>
                  <a:lnTo>
                    <a:pt x="3519" y="903"/>
                  </a:lnTo>
                  <a:lnTo>
                    <a:pt x="3524" y="901"/>
                  </a:lnTo>
                  <a:lnTo>
                    <a:pt x="3529" y="900"/>
                  </a:lnTo>
                  <a:lnTo>
                    <a:pt x="3536" y="900"/>
                  </a:lnTo>
                  <a:lnTo>
                    <a:pt x="3542" y="901"/>
                  </a:lnTo>
                  <a:lnTo>
                    <a:pt x="3551" y="903"/>
                  </a:lnTo>
                  <a:lnTo>
                    <a:pt x="3559" y="906"/>
                  </a:lnTo>
                  <a:lnTo>
                    <a:pt x="3581" y="915"/>
                  </a:lnTo>
                  <a:lnTo>
                    <a:pt x="3606" y="925"/>
                  </a:lnTo>
                  <a:lnTo>
                    <a:pt x="3636" y="937"/>
                  </a:lnTo>
                  <a:lnTo>
                    <a:pt x="3666" y="950"/>
                  </a:lnTo>
                  <a:lnTo>
                    <a:pt x="3699" y="963"/>
                  </a:lnTo>
                  <a:lnTo>
                    <a:pt x="3731" y="976"/>
                  </a:lnTo>
                  <a:lnTo>
                    <a:pt x="3765" y="990"/>
                  </a:lnTo>
                  <a:lnTo>
                    <a:pt x="3797" y="1002"/>
                  </a:lnTo>
                  <a:lnTo>
                    <a:pt x="3804" y="1005"/>
                  </a:lnTo>
                  <a:lnTo>
                    <a:pt x="3812" y="1006"/>
                  </a:lnTo>
                  <a:lnTo>
                    <a:pt x="3820" y="1008"/>
                  </a:lnTo>
                  <a:lnTo>
                    <a:pt x="3826" y="1008"/>
                  </a:lnTo>
                  <a:lnTo>
                    <a:pt x="3833" y="1008"/>
                  </a:lnTo>
                  <a:lnTo>
                    <a:pt x="3839" y="1005"/>
                  </a:lnTo>
                  <a:lnTo>
                    <a:pt x="3846" y="1004"/>
                  </a:lnTo>
                  <a:lnTo>
                    <a:pt x="3852" y="1001"/>
                  </a:lnTo>
                  <a:lnTo>
                    <a:pt x="3858" y="998"/>
                  </a:lnTo>
                  <a:lnTo>
                    <a:pt x="3864" y="994"/>
                  </a:lnTo>
                  <a:lnTo>
                    <a:pt x="3870" y="990"/>
                  </a:lnTo>
                  <a:lnTo>
                    <a:pt x="3875" y="985"/>
                  </a:lnTo>
                  <a:lnTo>
                    <a:pt x="3885" y="974"/>
                  </a:lnTo>
                  <a:lnTo>
                    <a:pt x="3895" y="961"/>
                  </a:lnTo>
                  <a:lnTo>
                    <a:pt x="3903" y="947"/>
                  </a:lnTo>
                  <a:lnTo>
                    <a:pt x="3911" y="930"/>
                  </a:lnTo>
                  <a:lnTo>
                    <a:pt x="3918" y="914"/>
                  </a:lnTo>
                  <a:lnTo>
                    <a:pt x="3924" y="897"/>
                  </a:lnTo>
                  <a:lnTo>
                    <a:pt x="3931" y="878"/>
                  </a:lnTo>
                  <a:lnTo>
                    <a:pt x="3936" y="860"/>
                  </a:lnTo>
                  <a:lnTo>
                    <a:pt x="3940" y="841"/>
                  </a:lnTo>
                  <a:lnTo>
                    <a:pt x="3944" y="823"/>
                  </a:lnTo>
                  <a:lnTo>
                    <a:pt x="3950" y="791"/>
                  </a:lnTo>
                  <a:lnTo>
                    <a:pt x="3956" y="766"/>
                  </a:lnTo>
                  <a:lnTo>
                    <a:pt x="3959" y="756"/>
                  </a:lnTo>
                  <a:lnTo>
                    <a:pt x="3963" y="746"/>
                  </a:lnTo>
                  <a:lnTo>
                    <a:pt x="3968" y="739"/>
                  </a:lnTo>
                  <a:lnTo>
                    <a:pt x="3973" y="732"/>
                  </a:lnTo>
                  <a:lnTo>
                    <a:pt x="3980" y="726"/>
                  </a:lnTo>
                  <a:lnTo>
                    <a:pt x="3987" y="720"/>
                  </a:lnTo>
                  <a:lnTo>
                    <a:pt x="3997" y="715"/>
                  </a:lnTo>
                  <a:lnTo>
                    <a:pt x="4009" y="709"/>
                  </a:lnTo>
                  <a:lnTo>
                    <a:pt x="4038" y="700"/>
                  </a:lnTo>
                  <a:lnTo>
                    <a:pt x="4079" y="689"/>
                  </a:lnTo>
                  <a:lnTo>
                    <a:pt x="4120" y="677"/>
                  </a:lnTo>
                  <a:lnTo>
                    <a:pt x="4156" y="665"/>
                  </a:lnTo>
                  <a:lnTo>
                    <a:pt x="4186" y="654"/>
                  </a:lnTo>
                  <a:lnTo>
                    <a:pt x="4214" y="644"/>
                  </a:lnTo>
                  <a:lnTo>
                    <a:pt x="4227" y="641"/>
                  </a:lnTo>
                  <a:lnTo>
                    <a:pt x="4239" y="639"/>
                  </a:lnTo>
                  <a:lnTo>
                    <a:pt x="4251" y="636"/>
                  </a:lnTo>
                  <a:lnTo>
                    <a:pt x="4262" y="635"/>
                  </a:lnTo>
                  <a:lnTo>
                    <a:pt x="4276" y="635"/>
                  </a:lnTo>
                  <a:lnTo>
                    <a:pt x="4288" y="636"/>
                  </a:lnTo>
                  <a:lnTo>
                    <a:pt x="4302" y="640"/>
                  </a:lnTo>
                  <a:lnTo>
                    <a:pt x="4316" y="644"/>
                  </a:lnTo>
                  <a:lnTo>
                    <a:pt x="4345" y="654"/>
                  </a:lnTo>
                  <a:lnTo>
                    <a:pt x="4375" y="665"/>
                  </a:lnTo>
                  <a:lnTo>
                    <a:pt x="4406" y="676"/>
                  </a:lnTo>
                  <a:lnTo>
                    <a:pt x="4439" y="688"/>
                  </a:lnTo>
                  <a:lnTo>
                    <a:pt x="4471" y="701"/>
                  </a:lnTo>
                  <a:lnTo>
                    <a:pt x="4504" y="715"/>
                  </a:lnTo>
                  <a:lnTo>
                    <a:pt x="4538" y="730"/>
                  </a:lnTo>
                  <a:lnTo>
                    <a:pt x="4572" y="746"/>
                  </a:lnTo>
                  <a:lnTo>
                    <a:pt x="4588" y="754"/>
                  </a:lnTo>
                  <a:lnTo>
                    <a:pt x="4602" y="759"/>
                  </a:lnTo>
                  <a:lnTo>
                    <a:pt x="4615" y="764"/>
                  </a:lnTo>
                  <a:lnTo>
                    <a:pt x="4627" y="767"/>
                  </a:lnTo>
                  <a:lnTo>
                    <a:pt x="4637" y="768"/>
                  </a:lnTo>
                  <a:lnTo>
                    <a:pt x="4647" y="768"/>
                  </a:lnTo>
                  <a:lnTo>
                    <a:pt x="4655" y="767"/>
                  </a:lnTo>
                  <a:lnTo>
                    <a:pt x="4663" y="765"/>
                  </a:lnTo>
                  <a:lnTo>
                    <a:pt x="4670" y="763"/>
                  </a:lnTo>
                  <a:lnTo>
                    <a:pt x="4676" y="759"/>
                  </a:lnTo>
                  <a:lnTo>
                    <a:pt x="4681" y="755"/>
                  </a:lnTo>
                  <a:lnTo>
                    <a:pt x="4687" y="750"/>
                  </a:lnTo>
                  <a:lnTo>
                    <a:pt x="4697" y="739"/>
                  </a:lnTo>
                  <a:lnTo>
                    <a:pt x="4705" y="727"/>
                  </a:lnTo>
                  <a:lnTo>
                    <a:pt x="4721" y="698"/>
                  </a:lnTo>
                  <a:lnTo>
                    <a:pt x="4736" y="666"/>
                  </a:lnTo>
                  <a:lnTo>
                    <a:pt x="4741" y="658"/>
                  </a:lnTo>
                  <a:lnTo>
                    <a:pt x="4748" y="652"/>
                  </a:lnTo>
                  <a:lnTo>
                    <a:pt x="4757" y="645"/>
                  </a:lnTo>
                  <a:lnTo>
                    <a:pt x="4766" y="639"/>
                  </a:lnTo>
                  <a:lnTo>
                    <a:pt x="4778" y="633"/>
                  </a:lnTo>
                  <a:lnTo>
                    <a:pt x="4792" y="630"/>
                  </a:lnTo>
                  <a:lnTo>
                    <a:pt x="4809" y="627"/>
                  </a:lnTo>
                  <a:lnTo>
                    <a:pt x="4827" y="624"/>
                  </a:lnTo>
                  <a:lnTo>
                    <a:pt x="4847" y="623"/>
                  </a:lnTo>
                  <a:lnTo>
                    <a:pt x="4868" y="621"/>
                  </a:lnTo>
                  <a:lnTo>
                    <a:pt x="4889" y="618"/>
                  </a:lnTo>
                  <a:lnTo>
                    <a:pt x="4912" y="615"/>
                  </a:lnTo>
                  <a:lnTo>
                    <a:pt x="4935" y="611"/>
                  </a:lnTo>
                  <a:lnTo>
                    <a:pt x="4958" y="608"/>
                  </a:lnTo>
                  <a:lnTo>
                    <a:pt x="4981" y="604"/>
                  </a:lnTo>
                  <a:lnTo>
                    <a:pt x="5003" y="599"/>
                  </a:lnTo>
                  <a:lnTo>
                    <a:pt x="5008" y="586"/>
                  </a:lnTo>
                  <a:lnTo>
                    <a:pt x="5011" y="57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1291"/>
            <p:cNvSpPr>
              <a:spLocks noChangeAspect="1"/>
            </p:cNvSpPr>
            <p:nvPr/>
          </p:nvSpPr>
          <p:spPr bwMode="auto">
            <a:xfrm>
              <a:off x="4411" y="2543"/>
              <a:ext cx="664" cy="588"/>
            </a:xfrm>
            <a:custGeom>
              <a:avLst/>
              <a:gdLst>
                <a:gd name="T0" fmla="*/ 0 w 5011"/>
                <a:gd name="T1" fmla="*/ 0 h 4172"/>
                <a:gd name="T2" fmla="*/ 0 w 5011"/>
                <a:gd name="T3" fmla="*/ 0 h 4172"/>
                <a:gd name="T4" fmla="*/ 0 w 5011"/>
                <a:gd name="T5" fmla="*/ 0 h 4172"/>
                <a:gd name="T6" fmla="*/ 0 w 5011"/>
                <a:gd name="T7" fmla="*/ 0 h 4172"/>
                <a:gd name="T8" fmla="*/ 0 w 5011"/>
                <a:gd name="T9" fmla="*/ 0 h 4172"/>
                <a:gd name="T10" fmla="*/ 0 w 5011"/>
                <a:gd name="T11" fmla="*/ 0 h 4172"/>
                <a:gd name="T12" fmla="*/ 0 w 5011"/>
                <a:gd name="T13" fmla="*/ 0 h 4172"/>
                <a:gd name="T14" fmla="*/ 0 w 5011"/>
                <a:gd name="T15" fmla="*/ 0 h 4172"/>
                <a:gd name="T16" fmla="*/ 0 w 5011"/>
                <a:gd name="T17" fmla="*/ 0 h 4172"/>
                <a:gd name="T18" fmla="*/ 0 w 5011"/>
                <a:gd name="T19" fmla="*/ 0 h 4172"/>
                <a:gd name="T20" fmla="*/ 0 w 5011"/>
                <a:gd name="T21" fmla="*/ 0 h 4172"/>
                <a:gd name="T22" fmla="*/ 0 w 5011"/>
                <a:gd name="T23" fmla="*/ 0 h 4172"/>
                <a:gd name="T24" fmla="*/ 0 w 5011"/>
                <a:gd name="T25" fmla="*/ 0 h 4172"/>
                <a:gd name="T26" fmla="*/ 0 w 5011"/>
                <a:gd name="T27" fmla="*/ 0 h 4172"/>
                <a:gd name="T28" fmla="*/ 0 w 5011"/>
                <a:gd name="T29" fmla="*/ 0 h 4172"/>
                <a:gd name="T30" fmla="*/ 0 w 5011"/>
                <a:gd name="T31" fmla="*/ 0 h 4172"/>
                <a:gd name="T32" fmla="*/ 0 w 5011"/>
                <a:gd name="T33" fmla="*/ 0 h 4172"/>
                <a:gd name="T34" fmla="*/ 0 w 5011"/>
                <a:gd name="T35" fmla="*/ 0 h 4172"/>
                <a:gd name="T36" fmla="*/ 0 w 5011"/>
                <a:gd name="T37" fmla="*/ 0 h 4172"/>
                <a:gd name="T38" fmla="*/ 0 w 5011"/>
                <a:gd name="T39" fmla="*/ 0 h 4172"/>
                <a:gd name="T40" fmla="*/ 0 w 5011"/>
                <a:gd name="T41" fmla="*/ 0 h 4172"/>
                <a:gd name="T42" fmla="*/ 0 w 5011"/>
                <a:gd name="T43" fmla="*/ 0 h 4172"/>
                <a:gd name="T44" fmla="*/ 0 w 5011"/>
                <a:gd name="T45" fmla="*/ 0 h 4172"/>
                <a:gd name="T46" fmla="*/ 0 w 5011"/>
                <a:gd name="T47" fmla="*/ 0 h 4172"/>
                <a:gd name="T48" fmla="*/ 0 w 5011"/>
                <a:gd name="T49" fmla="*/ 0 h 4172"/>
                <a:gd name="T50" fmla="*/ 0 w 5011"/>
                <a:gd name="T51" fmla="*/ 0 h 4172"/>
                <a:gd name="T52" fmla="*/ 0 w 5011"/>
                <a:gd name="T53" fmla="*/ 0 h 4172"/>
                <a:gd name="T54" fmla="*/ 0 w 5011"/>
                <a:gd name="T55" fmla="*/ 0 h 4172"/>
                <a:gd name="T56" fmla="*/ 0 w 5011"/>
                <a:gd name="T57" fmla="*/ 0 h 4172"/>
                <a:gd name="T58" fmla="*/ 0 w 5011"/>
                <a:gd name="T59" fmla="*/ 0 h 4172"/>
                <a:gd name="T60" fmla="*/ 0 w 5011"/>
                <a:gd name="T61" fmla="*/ 0 h 4172"/>
                <a:gd name="T62" fmla="*/ 0 w 5011"/>
                <a:gd name="T63" fmla="*/ 0 h 4172"/>
                <a:gd name="T64" fmla="*/ 0 w 5011"/>
                <a:gd name="T65" fmla="*/ 0 h 4172"/>
                <a:gd name="T66" fmla="*/ 0 w 5011"/>
                <a:gd name="T67" fmla="*/ 0 h 4172"/>
                <a:gd name="T68" fmla="*/ 0 w 5011"/>
                <a:gd name="T69" fmla="*/ 0 h 4172"/>
                <a:gd name="T70" fmla="*/ 0 w 5011"/>
                <a:gd name="T71" fmla="*/ 0 h 4172"/>
                <a:gd name="T72" fmla="*/ 0 w 5011"/>
                <a:gd name="T73" fmla="*/ 0 h 4172"/>
                <a:gd name="T74" fmla="*/ 0 w 5011"/>
                <a:gd name="T75" fmla="*/ 0 h 4172"/>
                <a:gd name="T76" fmla="*/ 0 w 5011"/>
                <a:gd name="T77" fmla="*/ 0 h 4172"/>
                <a:gd name="T78" fmla="*/ 0 w 5011"/>
                <a:gd name="T79" fmla="*/ 0 h 4172"/>
                <a:gd name="T80" fmla="*/ 0 w 5011"/>
                <a:gd name="T81" fmla="*/ 0 h 4172"/>
                <a:gd name="T82" fmla="*/ 0 w 5011"/>
                <a:gd name="T83" fmla="*/ 0 h 4172"/>
                <a:gd name="T84" fmla="*/ 0 w 5011"/>
                <a:gd name="T85" fmla="*/ 0 h 4172"/>
                <a:gd name="T86" fmla="*/ 0 w 5011"/>
                <a:gd name="T87" fmla="*/ 0 h 4172"/>
                <a:gd name="T88" fmla="*/ 0 w 5011"/>
                <a:gd name="T89" fmla="*/ 0 h 4172"/>
                <a:gd name="T90" fmla="*/ 0 w 5011"/>
                <a:gd name="T91" fmla="*/ 0 h 4172"/>
                <a:gd name="T92" fmla="*/ 0 w 5011"/>
                <a:gd name="T93" fmla="*/ 0 h 4172"/>
                <a:gd name="T94" fmla="*/ 0 w 5011"/>
                <a:gd name="T95" fmla="*/ 0 h 4172"/>
                <a:gd name="T96" fmla="*/ 0 w 5011"/>
                <a:gd name="T97" fmla="*/ 0 h 4172"/>
                <a:gd name="T98" fmla="*/ 0 w 5011"/>
                <a:gd name="T99" fmla="*/ 0 h 4172"/>
                <a:gd name="T100" fmla="*/ 0 w 5011"/>
                <a:gd name="T101" fmla="*/ 0 h 4172"/>
                <a:gd name="T102" fmla="*/ 0 w 5011"/>
                <a:gd name="T103" fmla="*/ 0 h 4172"/>
                <a:gd name="T104" fmla="*/ 0 w 5011"/>
                <a:gd name="T105" fmla="*/ 0 h 4172"/>
                <a:gd name="T106" fmla="*/ 0 w 5011"/>
                <a:gd name="T107" fmla="*/ 0 h 4172"/>
                <a:gd name="T108" fmla="*/ 0 w 5011"/>
                <a:gd name="T109" fmla="*/ 0 h 4172"/>
                <a:gd name="T110" fmla="*/ 0 w 5011"/>
                <a:gd name="T111" fmla="*/ 0 h 4172"/>
                <a:gd name="T112" fmla="*/ 0 w 5011"/>
                <a:gd name="T113" fmla="*/ 0 h 4172"/>
                <a:gd name="T114" fmla="*/ 0 w 5011"/>
                <a:gd name="T115" fmla="*/ 0 h 4172"/>
                <a:gd name="T116" fmla="*/ 0 w 5011"/>
                <a:gd name="T117" fmla="*/ 0 h 4172"/>
                <a:gd name="T118" fmla="*/ 0 w 5011"/>
                <a:gd name="T119" fmla="*/ 0 h 41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11"/>
                <a:gd name="T181" fmla="*/ 0 h 4172"/>
                <a:gd name="T182" fmla="*/ 5011 w 5011"/>
                <a:gd name="T183" fmla="*/ 4172 h 41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11" h="4172">
                  <a:moveTo>
                    <a:pt x="5011" y="578"/>
                  </a:moveTo>
                  <a:lnTo>
                    <a:pt x="5005" y="596"/>
                  </a:lnTo>
                  <a:lnTo>
                    <a:pt x="4992" y="626"/>
                  </a:lnTo>
                  <a:lnTo>
                    <a:pt x="4975" y="663"/>
                  </a:lnTo>
                  <a:lnTo>
                    <a:pt x="4957" y="703"/>
                  </a:lnTo>
                  <a:lnTo>
                    <a:pt x="4946" y="724"/>
                  </a:lnTo>
                  <a:lnTo>
                    <a:pt x="4935" y="744"/>
                  </a:lnTo>
                  <a:lnTo>
                    <a:pt x="4924" y="764"/>
                  </a:lnTo>
                  <a:lnTo>
                    <a:pt x="4912" y="782"/>
                  </a:lnTo>
                  <a:lnTo>
                    <a:pt x="4901" y="799"/>
                  </a:lnTo>
                  <a:lnTo>
                    <a:pt x="4889" y="813"/>
                  </a:lnTo>
                  <a:lnTo>
                    <a:pt x="4878" y="825"/>
                  </a:lnTo>
                  <a:lnTo>
                    <a:pt x="4868" y="833"/>
                  </a:lnTo>
                  <a:lnTo>
                    <a:pt x="4838" y="852"/>
                  </a:lnTo>
                  <a:lnTo>
                    <a:pt x="4801" y="874"/>
                  </a:lnTo>
                  <a:lnTo>
                    <a:pt x="4758" y="898"/>
                  </a:lnTo>
                  <a:lnTo>
                    <a:pt x="4713" y="923"/>
                  </a:lnTo>
                  <a:lnTo>
                    <a:pt x="4667" y="948"/>
                  </a:lnTo>
                  <a:lnTo>
                    <a:pt x="4626" y="972"/>
                  </a:lnTo>
                  <a:lnTo>
                    <a:pt x="4607" y="983"/>
                  </a:lnTo>
                  <a:lnTo>
                    <a:pt x="4591" y="993"/>
                  </a:lnTo>
                  <a:lnTo>
                    <a:pt x="4577" y="1002"/>
                  </a:lnTo>
                  <a:lnTo>
                    <a:pt x="4565" y="1011"/>
                  </a:lnTo>
                  <a:lnTo>
                    <a:pt x="4533" y="1037"/>
                  </a:lnTo>
                  <a:lnTo>
                    <a:pt x="4481" y="1080"/>
                  </a:lnTo>
                  <a:lnTo>
                    <a:pt x="4417" y="1135"/>
                  </a:lnTo>
                  <a:lnTo>
                    <a:pt x="4348" y="1194"/>
                  </a:lnTo>
                  <a:lnTo>
                    <a:pt x="4281" y="1250"/>
                  </a:lnTo>
                  <a:lnTo>
                    <a:pt x="4224" y="1298"/>
                  </a:lnTo>
                  <a:lnTo>
                    <a:pt x="4184" y="1332"/>
                  </a:lnTo>
                  <a:lnTo>
                    <a:pt x="4170" y="1344"/>
                  </a:lnTo>
                  <a:lnTo>
                    <a:pt x="4158" y="1355"/>
                  </a:lnTo>
                  <a:lnTo>
                    <a:pt x="4129" y="1382"/>
                  </a:lnTo>
                  <a:lnTo>
                    <a:pt x="4084" y="1420"/>
                  </a:lnTo>
                  <a:lnTo>
                    <a:pt x="4032" y="1466"/>
                  </a:lnTo>
                  <a:lnTo>
                    <a:pt x="4005" y="1489"/>
                  </a:lnTo>
                  <a:lnTo>
                    <a:pt x="3976" y="1510"/>
                  </a:lnTo>
                  <a:lnTo>
                    <a:pt x="3949" y="1531"/>
                  </a:lnTo>
                  <a:lnTo>
                    <a:pt x="3924" y="1551"/>
                  </a:lnTo>
                  <a:lnTo>
                    <a:pt x="3900" y="1567"/>
                  </a:lnTo>
                  <a:lnTo>
                    <a:pt x="3878" y="1580"/>
                  </a:lnTo>
                  <a:lnTo>
                    <a:pt x="3870" y="1585"/>
                  </a:lnTo>
                  <a:lnTo>
                    <a:pt x="3861" y="1590"/>
                  </a:lnTo>
                  <a:lnTo>
                    <a:pt x="3853" y="1592"/>
                  </a:lnTo>
                  <a:lnTo>
                    <a:pt x="3847" y="1594"/>
                  </a:lnTo>
                  <a:lnTo>
                    <a:pt x="3836" y="1595"/>
                  </a:lnTo>
                  <a:lnTo>
                    <a:pt x="3825" y="1596"/>
                  </a:lnTo>
                  <a:lnTo>
                    <a:pt x="3815" y="1596"/>
                  </a:lnTo>
                  <a:lnTo>
                    <a:pt x="3805" y="1596"/>
                  </a:lnTo>
                  <a:lnTo>
                    <a:pt x="3788" y="1595"/>
                  </a:lnTo>
                  <a:lnTo>
                    <a:pt x="3772" y="1594"/>
                  </a:lnTo>
                  <a:lnTo>
                    <a:pt x="3764" y="1594"/>
                  </a:lnTo>
                  <a:lnTo>
                    <a:pt x="3756" y="1595"/>
                  </a:lnTo>
                  <a:lnTo>
                    <a:pt x="3749" y="1597"/>
                  </a:lnTo>
                  <a:lnTo>
                    <a:pt x="3741" y="1600"/>
                  </a:lnTo>
                  <a:lnTo>
                    <a:pt x="3735" y="1604"/>
                  </a:lnTo>
                  <a:lnTo>
                    <a:pt x="3727" y="1609"/>
                  </a:lnTo>
                  <a:lnTo>
                    <a:pt x="3719" y="1617"/>
                  </a:lnTo>
                  <a:lnTo>
                    <a:pt x="3712" y="1626"/>
                  </a:lnTo>
                  <a:lnTo>
                    <a:pt x="3704" y="1637"/>
                  </a:lnTo>
                  <a:lnTo>
                    <a:pt x="3695" y="1650"/>
                  </a:lnTo>
                  <a:lnTo>
                    <a:pt x="3687" y="1665"/>
                  </a:lnTo>
                  <a:lnTo>
                    <a:pt x="3679" y="1681"/>
                  </a:lnTo>
                  <a:lnTo>
                    <a:pt x="3662" y="1718"/>
                  </a:lnTo>
                  <a:lnTo>
                    <a:pt x="3644" y="1758"/>
                  </a:lnTo>
                  <a:lnTo>
                    <a:pt x="3627" y="1799"/>
                  </a:lnTo>
                  <a:lnTo>
                    <a:pt x="3610" y="1839"/>
                  </a:lnTo>
                  <a:lnTo>
                    <a:pt x="3592" y="1876"/>
                  </a:lnTo>
                  <a:lnTo>
                    <a:pt x="3577" y="1906"/>
                  </a:lnTo>
                  <a:lnTo>
                    <a:pt x="3567" y="1922"/>
                  </a:lnTo>
                  <a:lnTo>
                    <a:pt x="3554" y="1938"/>
                  </a:lnTo>
                  <a:lnTo>
                    <a:pt x="3539" y="1958"/>
                  </a:lnTo>
                  <a:lnTo>
                    <a:pt x="3521" y="1978"/>
                  </a:lnTo>
                  <a:lnTo>
                    <a:pt x="3482" y="2021"/>
                  </a:lnTo>
                  <a:lnTo>
                    <a:pt x="3441" y="2064"/>
                  </a:lnTo>
                  <a:lnTo>
                    <a:pt x="3402" y="2103"/>
                  </a:lnTo>
                  <a:lnTo>
                    <a:pt x="3368" y="2136"/>
                  </a:lnTo>
                  <a:lnTo>
                    <a:pt x="3345" y="2159"/>
                  </a:lnTo>
                  <a:lnTo>
                    <a:pt x="3336" y="2167"/>
                  </a:lnTo>
                  <a:lnTo>
                    <a:pt x="3331" y="2168"/>
                  </a:lnTo>
                  <a:lnTo>
                    <a:pt x="3312" y="2172"/>
                  </a:lnTo>
                  <a:lnTo>
                    <a:pt x="3286" y="2177"/>
                  </a:lnTo>
                  <a:lnTo>
                    <a:pt x="3254" y="2184"/>
                  </a:lnTo>
                  <a:lnTo>
                    <a:pt x="3217" y="2190"/>
                  </a:lnTo>
                  <a:lnTo>
                    <a:pt x="3179" y="2197"/>
                  </a:lnTo>
                  <a:lnTo>
                    <a:pt x="3142" y="2204"/>
                  </a:lnTo>
                  <a:lnTo>
                    <a:pt x="3108" y="2208"/>
                  </a:lnTo>
                  <a:lnTo>
                    <a:pt x="3093" y="2210"/>
                  </a:lnTo>
                  <a:lnTo>
                    <a:pt x="3078" y="2210"/>
                  </a:lnTo>
                  <a:lnTo>
                    <a:pt x="3064" y="2210"/>
                  </a:lnTo>
                  <a:lnTo>
                    <a:pt x="3051" y="2210"/>
                  </a:lnTo>
                  <a:lnTo>
                    <a:pt x="3025" y="2208"/>
                  </a:lnTo>
                  <a:lnTo>
                    <a:pt x="3002" y="2206"/>
                  </a:lnTo>
                  <a:lnTo>
                    <a:pt x="2991" y="2205"/>
                  </a:lnTo>
                  <a:lnTo>
                    <a:pt x="2980" y="2205"/>
                  </a:lnTo>
                  <a:lnTo>
                    <a:pt x="2970" y="2205"/>
                  </a:lnTo>
                  <a:lnTo>
                    <a:pt x="2960" y="2206"/>
                  </a:lnTo>
                  <a:lnTo>
                    <a:pt x="2950" y="2207"/>
                  </a:lnTo>
                  <a:lnTo>
                    <a:pt x="2940" y="2210"/>
                  </a:lnTo>
                  <a:lnTo>
                    <a:pt x="2930" y="2213"/>
                  </a:lnTo>
                  <a:lnTo>
                    <a:pt x="2921" y="2219"/>
                  </a:lnTo>
                  <a:lnTo>
                    <a:pt x="2897" y="2235"/>
                  </a:lnTo>
                  <a:lnTo>
                    <a:pt x="2866" y="2258"/>
                  </a:lnTo>
                  <a:lnTo>
                    <a:pt x="2831" y="2285"/>
                  </a:lnTo>
                  <a:lnTo>
                    <a:pt x="2797" y="2313"/>
                  </a:lnTo>
                  <a:lnTo>
                    <a:pt x="2764" y="2341"/>
                  </a:lnTo>
                  <a:lnTo>
                    <a:pt x="2738" y="2363"/>
                  </a:lnTo>
                  <a:lnTo>
                    <a:pt x="2719" y="2380"/>
                  </a:lnTo>
                  <a:lnTo>
                    <a:pt x="2712" y="2385"/>
                  </a:lnTo>
                  <a:lnTo>
                    <a:pt x="2705" y="2387"/>
                  </a:lnTo>
                  <a:lnTo>
                    <a:pt x="2687" y="2394"/>
                  </a:lnTo>
                  <a:lnTo>
                    <a:pt x="2658" y="2403"/>
                  </a:lnTo>
                  <a:lnTo>
                    <a:pt x="2624" y="2412"/>
                  </a:lnTo>
                  <a:lnTo>
                    <a:pt x="2585" y="2423"/>
                  </a:lnTo>
                  <a:lnTo>
                    <a:pt x="2545" y="2433"/>
                  </a:lnTo>
                  <a:lnTo>
                    <a:pt x="2507" y="2442"/>
                  </a:lnTo>
                  <a:lnTo>
                    <a:pt x="2472" y="2447"/>
                  </a:lnTo>
                  <a:lnTo>
                    <a:pt x="2443" y="2452"/>
                  </a:lnTo>
                  <a:lnTo>
                    <a:pt x="2418" y="2457"/>
                  </a:lnTo>
                  <a:lnTo>
                    <a:pt x="2406" y="2460"/>
                  </a:lnTo>
                  <a:lnTo>
                    <a:pt x="2394" y="2465"/>
                  </a:lnTo>
                  <a:lnTo>
                    <a:pt x="2384" y="2469"/>
                  </a:lnTo>
                  <a:lnTo>
                    <a:pt x="2373" y="2476"/>
                  </a:lnTo>
                  <a:lnTo>
                    <a:pt x="2365" y="2482"/>
                  </a:lnTo>
                  <a:lnTo>
                    <a:pt x="2355" y="2490"/>
                  </a:lnTo>
                  <a:lnTo>
                    <a:pt x="2346" y="2500"/>
                  </a:lnTo>
                  <a:lnTo>
                    <a:pt x="2338" y="2510"/>
                  </a:lnTo>
                  <a:lnTo>
                    <a:pt x="2330" y="2523"/>
                  </a:lnTo>
                  <a:lnTo>
                    <a:pt x="2322" y="2538"/>
                  </a:lnTo>
                  <a:lnTo>
                    <a:pt x="2313" y="2554"/>
                  </a:lnTo>
                  <a:lnTo>
                    <a:pt x="2306" y="2572"/>
                  </a:lnTo>
                  <a:lnTo>
                    <a:pt x="2288" y="2614"/>
                  </a:lnTo>
                  <a:lnTo>
                    <a:pt x="2267" y="2658"/>
                  </a:lnTo>
                  <a:lnTo>
                    <a:pt x="2243" y="2706"/>
                  </a:lnTo>
                  <a:lnTo>
                    <a:pt x="2220" y="2754"/>
                  </a:lnTo>
                  <a:lnTo>
                    <a:pt x="2210" y="2777"/>
                  </a:lnTo>
                  <a:lnTo>
                    <a:pt x="2200" y="2801"/>
                  </a:lnTo>
                  <a:lnTo>
                    <a:pt x="2193" y="2824"/>
                  </a:lnTo>
                  <a:lnTo>
                    <a:pt x="2186" y="2847"/>
                  </a:lnTo>
                  <a:lnTo>
                    <a:pt x="2182" y="2868"/>
                  </a:lnTo>
                  <a:lnTo>
                    <a:pt x="2178" y="2889"/>
                  </a:lnTo>
                  <a:lnTo>
                    <a:pt x="2178" y="2899"/>
                  </a:lnTo>
                  <a:lnTo>
                    <a:pt x="2178" y="2909"/>
                  </a:lnTo>
                  <a:lnTo>
                    <a:pt x="2180" y="2917"/>
                  </a:lnTo>
                  <a:lnTo>
                    <a:pt x="2181" y="2927"/>
                  </a:lnTo>
                  <a:lnTo>
                    <a:pt x="2184" y="2945"/>
                  </a:lnTo>
                  <a:lnTo>
                    <a:pt x="2185" y="2961"/>
                  </a:lnTo>
                  <a:lnTo>
                    <a:pt x="2185" y="2978"/>
                  </a:lnTo>
                  <a:lnTo>
                    <a:pt x="2184" y="2995"/>
                  </a:lnTo>
                  <a:lnTo>
                    <a:pt x="2180" y="3026"/>
                  </a:lnTo>
                  <a:lnTo>
                    <a:pt x="2175" y="3057"/>
                  </a:lnTo>
                  <a:lnTo>
                    <a:pt x="2172" y="3071"/>
                  </a:lnTo>
                  <a:lnTo>
                    <a:pt x="2171" y="3085"/>
                  </a:lnTo>
                  <a:lnTo>
                    <a:pt x="2170" y="3098"/>
                  </a:lnTo>
                  <a:lnTo>
                    <a:pt x="2171" y="3111"/>
                  </a:lnTo>
                  <a:lnTo>
                    <a:pt x="2173" y="3123"/>
                  </a:lnTo>
                  <a:lnTo>
                    <a:pt x="2177" y="3135"/>
                  </a:lnTo>
                  <a:lnTo>
                    <a:pt x="2180" y="3141"/>
                  </a:lnTo>
                  <a:lnTo>
                    <a:pt x="2183" y="3146"/>
                  </a:lnTo>
                  <a:lnTo>
                    <a:pt x="2187" y="3150"/>
                  </a:lnTo>
                  <a:lnTo>
                    <a:pt x="2191" y="3156"/>
                  </a:lnTo>
                  <a:lnTo>
                    <a:pt x="2201" y="3167"/>
                  </a:lnTo>
                  <a:lnTo>
                    <a:pt x="2210" y="3179"/>
                  </a:lnTo>
                  <a:lnTo>
                    <a:pt x="2218" y="3192"/>
                  </a:lnTo>
                  <a:lnTo>
                    <a:pt x="2225" y="3206"/>
                  </a:lnTo>
                  <a:lnTo>
                    <a:pt x="2232" y="3220"/>
                  </a:lnTo>
                  <a:lnTo>
                    <a:pt x="2237" y="3235"/>
                  </a:lnTo>
                  <a:lnTo>
                    <a:pt x="2243" y="3249"/>
                  </a:lnTo>
                  <a:lnTo>
                    <a:pt x="2247" y="3263"/>
                  </a:lnTo>
                  <a:lnTo>
                    <a:pt x="2255" y="3291"/>
                  </a:lnTo>
                  <a:lnTo>
                    <a:pt x="2260" y="3312"/>
                  </a:lnTo>
                  <a:lnTo>
                    <a:pt x="2263" y="3328"/>
                  </a:lnTo>
                  <a:lnTo>
                    <a:pt x="2264" y="3333"/>
                  </a:lnTo>
                  <a:lnTo>
                    <a:pt x="2255" y="3344"/>
                  </a:lnTo>
                  <a:lnTo>
                    <a:pt x="2235" y="3372"/>
                  </a:lnTo>
                  <a:lnTo>
                    <a:pt x="2230" y="3381"/>
                  </a:lnTo>
                  <a:lnTo>
                    <a:pt x="2224" y="3391"/>
                  </a:lnTo>
                  <a:lnTo>
                    <a:pt x="2220" y="3401"/>
                  </a:lnTo>
                  <a:lnTo>
                    <a:pt x="2217" y="3411"/>
                  </a:lnTo>
                  <a:lnTo>
                    <a:pt x="2213" y="3423"/>
                  </a:lnTo>
                  <a:lnTo>
                    <a:pt x="2212" y="3434"/>
                  </a:lnTo>
                  <a:lnTo>
                    <a:pt x="2211" y="3446"/>
                  </a:lnTo>
                  <a:lnTo>
                    <a:pt x="2212" y="3458"/>
                  </a:lnTo>
                  <a:lnTo>
                    <a:pt x="2218" y="3481"/>
                  </a:lnTo>
                  <a:lnTo>
                    <a:pt x="2225" y="3506"/>
                  </a:lnTo>
                  <a:lnTo>
                    <a:pt x="2233" y="3531"/>
                  </a:lnTo>
                  <a:lnTo>
                    <a:pt x="2242" y="3556"/>
                  </a:lnTo>
                  <a:lnTo>
                    <a:pt x="2248" y="3582"/>
                  </a:lnTo>
                  <a:lnTo>
                    <a:pt x="2254" y="3607"/>
                  </a:lnTo>
                  <a:lnTo>
                    <a:pt x="2255" y="3619"/>
                  </a:lnTo>
                  <a:lnTo>
                    <a:pt x="2256" y="3631"/>
                  </a:lnTo>
                  <a:lnTo>
                    <a:pt x="2256" y="3643"/>
                  </a:lnTo>
                  <a:lnTo>
                    <a:pt x="2254" y="3655"/>
                  </a:lnTo>
                  <a:lnTo>
                    <a:pt x="2251" y="3668"/>
                  </a:lnTo>
                  <a:lnTo>
                    <a:pt x="2248" y="3679"/>
                  </a:lnTo>
                  <a:lnTo>
                    <a:pt x="2243" y="3690"/>
                  </a:lnTo>
                  <a:lnTo>
                    <a:pt x="2238" y="3700"/>
                  </a:lnTo>
                  <a:lnTo>
                    <a:pt x="2233" y="3709"/>
                  </a:lnTo>
                  <a:lnTo>
                    <a:pt x="2226" y="3717"/>
                  </a:lnTo>
                  <a:lnTo>
                    <a:pt x="2221" y="3724"/>
                  </a:lnTo>
                  <a:lnTo>
                    <a:pt x="2214" y="3730"/>
                  </a:lnTo>
                  <a:lnTo>
                    <a:pt x="2174" y="3713"/>
                  </a:lnTo>
                  <a:lnTo>
                    <a:pt x="2136" y="3699"/>
                  </a:lnTo>
                  <a:lnTo>
                    <a:pt x="2117" y="3692"/>
                  </a:lnTo>
                  <a:lnTo>
                    <a:pt x="2101" y="3687"/>
                  </a:lnTo>
                  <a:lnTo>
                    <a:pt x="2087" y="3682"/>
                  </a:lnTo>
                  <a:lnTo>
                    <a:pt x="2076" y="3680"/>
                  </a:lnTo>
                  <a:lnTo>
                    <a:pt x="2065" y="3678"/>
                  </a:lnTo>
                  <a:lnTo>
                    <a:pt x="2054" y="3675"/>
                  </a:lnTo>
                  <a:lnTo>
                    <a:pt x="2043" y="3670"/>
                  </a:lnTo>
                  <a:lnTo>
                    <a:pt x="2034" y="3665"/>
                  </a:lnTo>
                  <a:lnTo>
                    <a:pt x="2014" y="3653"/>
                  </a:lnTo>
                  <a:lnTo>
                    <a:pt x="1996" y="3643"/>
                  </a:lnTo>
                  <a:lnTo>
                    <a:pt x="1987" y="3639"/>
                  </a:lnTo>
                  <a:lnTo>
                    <a:pt x="1978" y="3636"/>
                  </a:lnTo>
                  <a:lnTo>
                    <a:pt x="1971" y="3633"/>
                  </a:lnTo>
                  <a:lnTo>
                    <a:pt x="1962" y="3633"/>
                  </a:lnTo>
                  <a:lnTo>
                    <a:pt x="1959" y="3635"/>
                  </a:lnTo>
                  <a:lnTo>
                    <a:pt x="1954" y="3636"/>
                  </a:lnTo>
                  <a:lnTo>
                    <a:pt x="1951" y="3637"/>
                  </a:lnTo>
                  <a:lnTo>
                    <a:pt x="1948" y="3640"/>
                  </a:lnTo>
                  <a:lnTo>
                    <a:pt x="1940" y="3647"/>
                  </a:lnTo>
                  <a:lnTo>
                    <a:pt x="1935" y="3655"/>
                  </a:lnTo>
                  <a:lnTo>
                    <a:pt x="1928" y="3667"/>
                  </a:lnTo>
                  <a:lnTo>
                    <a:pt x="1924" y="3678"/>
                  </a:lnTo>
                  <a:lnTo>
                    <a:pt x="1921" y="3690"/>
                  </a:lnTo>
                  <a:lnTo>
                    <a:pt x="1917" y="3703"/>
                  </a:lnTo>
                  <a:lnTo>
                    <a:pt x="1913" y="3728"/>
                  </a:lnTo>
                  <a:lnTo>
                    <a:pt x="1910" y="3754"/>
                  </a:lnTo>
                  <a:lnTo>
                    <a:pt x="1906" y="3779"/>
                  </a:lnTo>
                  <a:lnTo>
                    <a:pt x="1901" y="3804"/>
                  </a:lnTo>
                  <a:lnTo>
                    <a:pt x="1899" y="3816"/>
                  </a:lnTo>
                  <a:lnTo>
                    <a:pt x="1894" y="3827"/>
                  </a:lnTo>
                  <a:lnTo>
                    <a:pt x="1890" y="3837"/>
                  </a:lnTo>
                  <a:lnTo>
                    <a:pt x="1885" y="3847"/>
                  </a:lnTo>
                  <a:lnTo>
                    <a:pt x="1878" y="3855"/>
                  </a:lnTo>
                  <a:lnTo>
                    <a:pt x="1872" y="3864"/>
                  </a:lnTo>
                  <a:lnTo>
                    <a:pt x="1865" y="3872"/>
                  </a:lnTo>
                  <a:lnTo>
                    <a:pt x="1857" y="3878"/>
                  </a:lnTo>
                  <a:lnTo>
                    <a:pt x="1850" y="3885"/>
                  </a:lnTo>
                  <a:lnTo>
                    <a:pt x="1842" y="3890"/>
                  </a:lnTo>
                  <a:lnTo>
                    <a:pt x="1835" y="3896"/>
                  </a:lnTo>
                  <a:lnTo>
                    <a:pt x="1826" y="3900"/>
                  </a:lnTo>
                  <a:lnTo>
                    <a:pt x="1808" y="3908"/>
                  </a:lnTo>
                  <a:lnTo>
                    <a:pt x="1788" y="3914"/>
                  </a:lnTo>
                  <a:lnTo>
                    <a:pt x="1767" y="3919"/>
                  </a:lnTo>
                  <a:lnTo>
                    <a:pt x="1743" y="3922"/>
                  </a:lnTo>
                  <a:lnTo>
                    <a:pt x="1719" y="3925"/>
                  </a:lnTo>
                  <a:lnTo>
                    <a:pt x="1697" y="3929"/>
                  </a:lnTo>
                  <a:lnTo>
                    <a:pt x="1688" y="3933"/>
                  </a:lnTo>
                  <a:lnTo>
                    <a:pt x="1679" y="3936"/>
                  </a:lnTo>
                  <a:lnTo>
                    <a:pt x="1670" y="3939"/>
                  </a:lnTo>
                  <a:lnTo>
                    <a:pt x="1663" y="3943"/>
                  </a:lnTo>
                  <a:lnTo>
                    <a:pt x="1655" y="3947"/>
                  </a:lnTo>
                  <a:lnTo>
                    <a:pt x="1650" y="3951"/>
                  </a:lnTo>
                  <a:lnTo>
                    <a:pt x="1643" y="3957"/>
                  </a:lnTo>
                  <a:lnTo>
                    <a:pt x="1639" y="3962"/>
                  </a:lnTo>
                  <a:lnTo>
                    <a:pt x="1634" y="3968"/>
                  </a:lnTo>
                  <a:lnTo>
                    <a:pt x="1631" y="3974"/>
                  </a:lnTo>
                  <a:lnTo>
                    <a:pt x="1628" y="3981"/>
                  </a:lnTo>
                  <a:lnTo>
                    <a:pt x="1627" y="3988"/>
                  </a:lnTo>
                  <a:lnTo>
                    <a:pt x="1623" y="3996"/>
                  </a:lnTo>
                  <a:lnTo>
                    <a:pt x="1620" y="4003"/>
                  </a:lnTo>
                  <a:lnTo>
                    <a:pt x="1615" y="4011"/>
                  </a:lnTo>
                  <a:lnTo>
                    <a:pt x="1608" y="4018"/>
                  </a:lnTo>
                  <a:lnTo>
                    <a:pt x="1602" y="4024"/>
                  </a:lnTo>
                  <a:lnTo>
                    <a:pt x="1594" y="4031"/>
                  </a:lnTo>
                  <a:lnTo>
                    <a:pt x="1585" y="4036"/>
                  </a:lnTo>
                  <a:lnTo>
                    <a:pt x="1578" y="4042"/>
                  </a:lnTo>
                  <a:lnTo>
                    <a:pt x="1547" y="4058"/>
                  </a:lnTo>
                  <a:lnTo>
                    <a:pt x="1534" y="4063"/>
                  </a:lnTo>
                  <a:lnTo>
                    <a:pt x="1460" y="4113"/>
                  </a:lnTo>
                  <a:lnTo>
                    <a:pt x="1447" y="4112"/>
                  </a:lnTo>
                  <a:lnTo>
                    <a:pt x="1414" y="4111"/>
                  </a:lnTo>
                  <a:lnTo>
                    <a:pt x="1394" y="4112"/>
                  </a:lnTo>
                  <a:lnTo>
                    <a:pt x="1372" y="4113"/>
                  </a:lnTo>
                  <a:lnTo>
                    <a:pt x="1349" y="4117"/>
                  </a:lnTo>
                  <a:lnTo>
                    <a:pt x="1326" y="4122"/>
                  </a:lnTo>
                  <a:lnTo>
                    <a:pt x="1303" y="4129"/>
                  </a:lnTo>
                  <a:lnTo>
                    <a:pt x="1277" y="4137"/>
                  </a:lnTo>
                  <a:lnTo>
                    <a:pt x="1249" y="4147"/>
                  </a:lnTo>
                  <a:lnTo>
                    <a:pt x="1219" y="4156"/>
                  </a:lnTo>
                  <a:lnTo>
                    <a:pt x="1202" y="4160"/>
                  </a:lnTo>
                  <a:lnTo>
                    <a:pt x="1186" y="4163"/>
                  </a:lnTo>
                  <a:lnTo>
                    <a:pt x="1170" y="4167"/>
                  </a:lnTo>
                  <a:lnTo>
                    <a:pt x="1153" y="4170"/>
                  </a:lnTo>
                  <a:lnTo>
                    <a:pt x="1136" y="4171"/>
                  </a:lnTo>
                  <a:lnTo>
                    <a:pt x="1120" y="4172"/>
                  </a:lnTo>
                  <a:lnTo>
                    <a:pt x="1102" y="4172"/>
                  </a:lnTo>
                  <a:lnTo>
                    <a:pt x="1085" y="4172"/>
                  </a:lnTo>
                  <a:lnTo>
                    <a:pt x="1068" y="4170"/>
                  </a:lnTo>
                  <a:lnTo>
                    <a:pt x="1054" y="4168"/>
                  </a:lnTo>
                  <a:lnTo>
                    <a:pt x="1041" y="4165"/>
                  </a:lnTo>
                  <a:lnTo>
                    <a:pt x="1029" y="4161"/>
                  </a:lnTo>
                  <a:lnTo>
                    <a:pt x="1019" y="4158"/>
                  </a:lnTo>
                  <a:lnTo>
                    <a:pt x="1010" y="4154"/>
                  </a:lnTo>
                  <a:lnTo>
                    <a:pt x="1002" y="4149"/>
                  </a:lnTo>
                  <a:lnTo>
                    <a:pt x="995" y="4145"/>
                  </a:lnTo>
                  <a:lnTo>
                    <a:pt x="990" y="4140"/>
                  </a:lnTo>
                  <a:lnTo>
                    <a:pt x="985" y="4135"/>
                  </a:lnTo>
                  <a:lnTo>
                    <a:pt x="980" y="4130"/>
                  </a:lnTo>
                  <a:lnTo>
                    <a:pt x="977" y="4125"/>
                  </a:lnTo>
                  <a:lnTo>
                    <a:pt x="972" y="4114"/>
                  </a:lnTo>
                  <a:lnTo>
                    <a:pt x="968" y="4105"/>
                  </a:lnTo>
                  <a:lnTo>
                    <a:pt x="966" y="4100"/>
                  </a:lnTo>
                  <a:lnTo>
                    <a:pt x="961" y="4096"/>
                  </a:lnTo>
                  <a:lnTo>
                    <a:pt x="953" y="4092"/>
                  </a:lnTo>
                  <a:lnTo>
                    <a:pt x="944" y="4087"/>
                  </a:lnTo>
                  <a:lnTo>
                    <a:pt x="958" y="4068"/>
                  </a:lnTo>
                  <a:lnTo>
                    <a:pt x="974" y="4047"/>
                  </a:lnTo>
                  <a:lnTo>
                    <a:pt x="991" y="4026"/>
                  </a:lnTo>
                  <a:lnTo>
                    <a:pt x="1009" y="4007"/>
                  </a:lnTo>
                  <a:lnTo>
                    <a:pt x="1048" y="3965"/>
                  </a:lnTo>
                  <a:lnTo>
                    <a:pt x="1088" y="3925"/>
                  </a:lnTo>
                  <a:lnTo>
                    <a:pt x="1103" y="3908"/>
                  </a:lnTo>
                  <a:lnTo>
                    <a:pt x="1117" y="3891"/>
                  </a:lnTo>
                  <a:lnTo>
                    <a:pt x="1129" y="3874"/>
                  </a:lnTo>
                  <a:lnTo>
                    <a:pt x="1140" y="3859"/>
                  </a:lnTo>
                  <a:lnTo>
                    <a:pt x="1149" y="3842"/>
                  </a:lnTo>
                  <a:lnTo>
                    <a:pt x="1157" y="3827"/>
                  </a:lnTo>
                  <a:lnTo>
                    <a:pt x="1162" y="3813"/>
                  </a:lnTo>
                  <a:lnTo>
                    <a:pt x="1167" y="3800"/>
                  </a:lnTo>
                  <a:lnTo>
                    <a:pt x="1174" y="3777"/>
                  </a:lnTo>
                  <a:lnTo>
                    <a:pt x="1177" y="3759"/>
                  </a:lnTo>
                  <a:lnTo>
                    <a:pt x="1178" y="3748"/>
                  </a:lnTo>
                  <a:lnTo>
                    <a:pt x="1178" y="3743"/>
                  </a:lnTo>
                  <a:lnTo>
                    <a:pt x="1174" y="3743"/>
                  </a:lnTo>
                  <a:lnTo>
                    <a:pt x="1164" y="3742"/>
                  </a:lnTo>
                  <a:lnTo>
                    <a:pt x="1158" y="3741"/>
                  </a:lnTo>
                  <a:lnTo>
                    <a:pt x="1150" y="3739"/>
                  </a:lnTo>
                  <a:lnTo>
                    <a:pt x="1141" y="3736"/>
                  </a:lnTo>
                  <a:lnTo>
                    <a:pt x="1133" y="3733"/>
                  </a:lnTo>
                  <a:lnTo>
                    <a:pt x="1124" y="3727"/>
                  </a:lnTo>
                  <a:lnTo>
                    <a:pt x="1116" y="3722"/>
                  </a:lnTo>
                  <a:lnTo>
                    <a:pt x="1109" y="3714"/>
                  </a:lnTo>
                  <a:lnTo>
                    <a:pt x="1102" y="3705"/>
                  </a:lnTo>
                  <a:lnTo>
                    <a:pt x="1096" y="3694"/>
                  </a:lnTo>
                  <a:lnTo>
                    <a:pt x="1091" y="3682"/>
                  </a:lnTo>
                  <a:lnTo>
                    <a:pt x="1089" y="3668"/>
                  </a:lnTo>
                  <a:lnTo>
                    <a:pt x="1088" y="3653"/>
                  </a:lnTo>
                  <a:lnTo>
                    <a:pt x="1087" y="3637"/>
                  </a:lnTo>
                  <a:lnTo>
                    <a:pt x="1084" y="3623"/>
                  </a:lnTo>
                  <a:lnTo>
                    <a:pt x="1079" y="3611"/>
                  </a:lnTo>
                  <a:lnTo>
                    <a:pt x="1074" y="3601"/>
                  </a:lnTo>
                  <a:lnTo>
                    <a:pt x="1066" y="3592"/>
                  </a:lnTo>
                  <a:lnTo>
                    <a:pt x="1059" y="3585"/>
                  </a:lnTo>
                  <a:lnTo>
                    <a:pt x="1051" y="3578"/>
                  </a:lnTo>
                  <a:lnTo>
                    <a:pt x="1042" y="3574"/>
                  </a:lnTo>
                  <a:lnTo>
                    <a:pt x="1034" y="3569"/>
                  </a:lnTo>
                  <a:lnTo>
                    <a:pt x="1026" y="3567"/>
                  </a:lnTo>
                  <a:lnTo>
                    <a:pt x="1018" y="3565"/>
                  </a:lnTo>
                  <a:lnTo>
                    <a:pt x="1011" y="3564"/>
                  </a:lnTo>
                  <a:lnTo>
                    <a:pt x="1001" y="3563"/>
                  </a:lnTo>
                  <a:lnTo>
                    <a:pt x="997" y="3562"/>
                  </a:lnTo>
                  <a:lnTo>
                    <a:pt x="993" y="3551"/>
                  </a:lnTo>
                  <a:lnTo>
                    <a:pt x="982" y="3521"/>
                  </a:lnTo>
                  <a:lnTo>
                    <a:pt x="968" y="3481"/>
                  </a:lnTo>
                  <a:lnTo>
                    <a:pt x="952" y="3438"/>
                  </a:lnTo>
                  <a:lnTo>
                    <a:pt x="943" y="3417"/>
                  </a:lnTo>
                  <a:lnTo>
                    <a:pt x="935" y="3398"/>
                  </a:lnTo>
                  <a:lnTo>
                    <a:pt x="927" y="3383"/>
                  </a:lnTo>
                  <a:lnTo>
                    <a:pt x="920" y="3371"/>
                  </a:lnTo>
                  <a:lnTo>
                    <a:pt x="917" y="3367"/>
                  </a:lnTo>
                  <a:lnTo>
                    <a:pt x="915" y="3364"/>
                  </a:lnTo>
                  <a:lnTo>
                    <a:pt x="912" y="3363"/>
                  </a:lnTo>
                  <a:lnTo>
                    <a:pt x="911" y="3363"/>
                  </a:lnTo>
                  <a:lnTo>
                    <a:pt x="908" y="3365"/>
                  </a:lnTo>
                  <a:lnTo>
                    <a:pt x="907" y="3368"/>
                  </a:lnTo>
                  <a:lnTo>
                    <a:pt x="906" y="3373"/>
                  </a:lnTo>
                  <a:lnTo>
                    <a:pt x="906" y="3381"/>
                  </a:lnTo>
                  <a:lnTo>
                    <a:pt x="905" y="3389"/>
                  </a:lnTo>
                  <a:lnTo>
                    <a:pt x="904" y="3396"/>
                  </a:lnTo>
                  <a:lnTo>
                    <a:pt x="902" y="3404"/>
                  </a:lnTo>
                  <a:lnTo>
                    <a:pt x="899" y="3410"/>
                  </a:lnTo>
                  <a:lnTo>
                    <a:pt x="894" y="3417"/>
                  </a:lnTo>
                  <a:lnTo>
                    <a:pt x="890" y="3422"/>
                  </a:lnTo>
                  <a:lnTo>
                    <a:pt x="883" y="3428"/>
                  </a:lnTo>
                  <a:lnTo>
                    <a:pt x="878" y="3433"/>
                  </a:lnTo>
                  <a:lnTo>
                    <a:pt x="864" y="3442"/>
                  </a:lnTo>
                  <a:lnTo>
                    <a:pt x="849" y="3450"/>
                  </a:lnTo>
                  <a:lnTo>
                    <a:pt x="832" y="3455"/>
                  </a:lnTo>
                  <a:lnTo>
                    <a:pt x="816" y="3460"/>
                  </a:lnTo>
                  <a:lnTo>
                    <a:pt x="798" y="3464"/>
                  </a:lnTo>
                  <a:lnTo>
                    <a:pt x="782" y="3467"/>
                  </a:lnTo>
                  <a:lnTo>
                    <a:pt x="767" y="3469"/>
                  </a:lnTo>
                  <a:lnTo>
                    <a:pt x="753" y="3470"/>
                  </a:lnTo>
                  <a:lnTo>
                    <a:pt x="732" y="3471"/>
                  </a:lnTo>
                  <a:lnTo>
                    <a:pt x="724" y="3471"/>
                  </a:lnTo>
                  <a:lnTo>
                    <a:pt x="724" y="3472"/>
                  </a:lnTo>
                  <a:lnTo>
                    <a:pt x="724" y="3483"/>
                  </a:lnTo>
                  <a:lnTo>
                    <a:pt x="724" y="3509"/>
                  </a:lnTo>
                  <a:lnTo>
                    <a:pt x="724" y="3562"/>
                  </a:lnTo>
                  <a:lnTo>
                    <a:pt x="724" y="3570"/>
                  </a:lnTo>
                  <a:lnTo>
                    <a:pt x="722" y="3577"/>
                  </a:lnTo>
                  <a:lnTo>
                    <a:pt x="720" y="3583"/>
                  </a:lnTo>
                  <a:lnTo>
                    <a:pt x="717" y="3588"/>
                  </a:lnTo>
                  <a:lnTo>
                    <a:pt x="713" y="3592"/>
                  </a:lnTo>
                  <a:lnTo>
                    <a:pt x="707" y="3595"/>
                  </a:lnTo>
                  <a:lnTo>
                    <a:pt x="702" y="3598"/>
                  </a:lnTo>
                  <a:lnTo>
                    <a:pt x="695" y="3599"/>
                  </a:lnTo>
                  <a:lnTo>
                    <a:pt x="687" y="3600"/>
                  </a:lnTo>
                  <a:lnTo>
                    <a:pt x="680" y="3600"/>
                  </a:lnTo>
                  <a:lnTo>
                    <a:pt x="671" y="3599"/>
                  </a:lnTo>
                  <a:lnTo>
                    <a:pt x="662" y="3598"/>
                  </a:lnTo>
                  <a:lnTo>
                    <a:pt x="643" y="3592"/>
                  </a:lnTo>
                  <a:lnTo>
                    <a:pt x="623" y="3585"/>
                  </a:lnTo>
                  <a:lnTo>
                    <a:pt x="602" y="3576"/>
                  </a:lnTo>
                  <a:lnTo>
                    <a:pt x="579" y="3564"/>
                  </a:lnTo>
                  <a:lnTo>
                    <a:pt x="556" y="3551"/>
                  </a:lnTo>
                  <a:lnTo>
                    <a:pt x="533" y="3537"/>
                  </a:lnTo>
                  <a:lnTo>
                    <a:pt x="511" y="3521"/>
                  </a:lnTo>
                  <a:lnTo>
                    <a:pt x="491" y="3505"/>
                  </a:lnTo>
                  <a:lnTo>
                    <a:pt x="471" y="3489"/>
                  </a:lnTo>
                  <a:lnTo>
                    <a:pt x="452" y="3471"/>
                  </a:lnTo>
                  <a:lnTo>
                    <a:pt x="437" y="3455"/>
                  </a:lnTo>
                  <a:lnTo>
                    <a:pt x="426" y="3441"/>
                  </a:lnTo>
                  <a:lnTo>
                    <a:pt x="419" y="3429"/>
                  </a:lnTo>
                  <a:lnTo>
                    <a:pt x="414" y="3418"/>
                  </a:lnTo>
                  <a:lnTo>
                    <a:pt x="413" y="3413"/>
                  </a:lnTo>
                  <a:lnTo>
                    <a:pt x="412" y="3407"/>
                  </a:lnTo>
                  <a:lnTo>
                    <a:pt x="412" y="3403"/>
                  </a:lnTo>
                  <a:lnTo>
                    <a:pt x="413" y="3398"/>
                  </a:lnTo>
                  <a:lnTo>
                    <a:pt x="415" y="3390"/>
                  </a:lnTo>
                  <a:lnTo>
                    <a:pt x="419" y="3381"/>
                  </a:lnTo>
                  <a:lnTo>
                    <a:pt x="428" y="3364"/>
                  </a:lnTo>
                  <a:lnTo>
                    <a:pt x="440" y="3344"/>
                  </a:lnTo>
                  <a:lnTo>
                    <a:pt x="445" y="3333"/>
                  </a:lnTo>
                  <a:lnTo>
                    <a:pt x="449" y="3320"/>
                  </a:lnTo>
                  <a:lnTo>
                    <a:pt x="451" y="3306"/>
                  </a:lnTo>
                  <a:lnTo>
                    <a:pt x="452" y="3290"/>
                  </a:lnTo>
                  <a:lnTo>
                    <a:pt x="452" y="3282"/>
                  </a:lnTo>
                  <a:lnTo>
                    <a:pt x="450" y="3273"/>
                  </a:lnTo>
                  <a:lnTo>
                    <a:pt x="448" y="3265"/>
                  </a:lnTo>
                  <a:lnTo>
                    <a:pt x="445" y="3256"/>
                  </a:lnTo>
                  <a:lnTo>
                    <a:pt x="440" y="3248"/>
                  </a:lnTo>
                  <a:lnTo>
                    <a:pt x="436" y="3240"/>
                  </a:lnTo>
                  <a:lnTo>
                    <a:pt x="431" y="3232"/>
                  </a:lnTo>
                  <a:lnTo>
                    <a:pt x="424" y="3223"/>
                  </a:lnTo>
                  <a:lnTo>
                    <a:pt x="411" y="3208"/>
                  </a:lnTo>
                  <a:lnTo>
                    <a:pt x="395" y="3193"/>
                  </a:lnTo>
                  <a:lnTo>
                    <a:pt x="378" y="3179"/>
                  </a:lnTo>
                  <a:lnTo>
                    <a:pt x="362" y="3166"/>
                  </a:lnTo>
                  <a:lnTo>
                    <a:pt x="328" y="3143"/>
                  </a:lnTo>
                  <a:lnTo>
                    <a:pt x="300" y="3124"/>
                  </a:lnTo>
                  <a:lnTo>
                    <a:pt x="279" y="3112"/>
                  </a:lnTo>
                  <a:lnTo>
                    <a:pt x="272" y="3109"/>
                  </a:lnTo>
                  <a:lnTo>
                    <a:pt x="263" y="3112"/>
                  </a:lnTo>
                  <a:lnTo>
                    <a:pt x="243" y="3121"/>
                  </a:lnTo>
                  <a:lnTo>
                    <a:pt x="229" y="3127"/>
                  </a:lnTo>
                  <a:lnTo>
                    <a:pt x="214" y="3133"/>
                  </a:lnTo>
                  <a:lnTo>
                    <a:pt x="198" y="3138"/>
                  </a:lnTo>
                  <a:lnTo>
                    <a:pt x="180" y="3143"/>
                  </a:lnTo>
                  <a:lnTo>
                    <a:pt x="164" y="3146"/>
                  </a:lnTo>
                  <a:lnTo>
                    <a:pt x="148" y="3148"/>
                  </a:lnTo>
                  <a:lnTo>
                    <a:pt x="139" y="3149"/>
                  </a:lnTo>
                  <a:lnTo>
                    <a:pt x="132" y="3149"/>
                  </a:lnTo>
                  <a:lnTo>
                    <a:pt x="125" y="3148"/>
                  </a:lnTo>
                  <a:lnTo>
                    <a:pt x="118" y="3147"/>
                  </a:lnTo>
                  <a:lnTo>
                    <a:pt x="112" y="3145"/>
                  </a:lnTo>
                  <a:lnTo>
                    <a:pt x="106" y="3143"/>
                  </a:lnTo>
                  <a:lnTo>
                    <a:pt x="102" y="3139"/>
                  </a:lnTo>
                  <a:lnTo>
                    <a:pt x="98" y="3135"/>
                  </a:lnTo>
                  <a:lnTo>
                    <a:pt x="94" y="3130"/>
                  </a:lnTo>
                  <a:lnTo>
                    <a:pt x="92" y="3123"/>
                  </a:lnTo>
                  <a:lnTo>
                    <a:pt x="90" y="3117"/>
                  </a:lnTo>
                  <a:lnTo>
                    <a:pt x="90" y="3109"/>
                  </a:lnTo>
                  <a:lnTo>
                    <a:pt x="89" y="3092"/>
                  </a:lnTo>
                  <a:lnTo>
                    <a:pt x="86" y="3074"/>
                  </a:lnTo>
                  <a:lnTo>
                    <a:pt x="81" y="3058"/>
                  </a:lnTo>
                  <a:lnTo>
                    <a:pt x="76" y="3040"/>
                  </a:lnTo>
                  <a:lnTo>
                    <a:pt x="62" y="3007"/>
                  </a:lnTo>
                  <a:lnTo>
                    <a:pt x="44" y="2973"/>
                  </a:lnTo>
                  <a:lnTo>
                    <a:pt x="28" y="2938"/>
                  </a:lnTo>
                  <a:lnTo>
                    <a:pt x="14" y="2904"/>
                  </a:lnTo>
                  <a:lnTo>
                    <a:pt x="7" y="2888"/>
                  </a:lnTo>
                  <a:lnTo>
                    <a:pt x="3" y="2871"/>
                  </a:lnTo>
                  <a:lnTo>
                    <a:pt x="0" y="2853"/>
                  </a:lnTo>
                  <a:lnTo>
                    <a:pt x="0" y="2837"/>
                  </a:lnTo>
                  <a:lnTo>
                    <a:pt x="0" y="2819"/>
                  </a:lnTo>
                  <a:lnTo>
                    <a:pt x="3" y="2802"/>
                  </a:lnTo>
                  <a:lnTo>
                    <a:pt x="7" y="2786"/>
                  </a:lnTo>
                  <a:lnTo>
                    <a:pt x="14" y="2768"/>
                  </a:lnTo>
                  <a:lnTo>
                    <a:pt x="28" y="2735"/>
                  </a:lnTo>
                  <a:lnTo>
                    <a:pt x="44" y="2701"/>
                  </a:lnTo>
                  <a:lnTo>
                    <a:pt x="62" y="2666"/>
                  </a:lnTo>
                  <a:lnTo>
                    <a:pt x="76" y="2632"/>
                  </a:lnTo>
                  <a:lnTo>
                    <a:pt x="81" y="2616"/>
                  </a:lnTo>
                  <a:lnTo>
                    <a:pt x="86" y="2599"/>
                  </a:lnTo>
                  <a:lnTo>
                    <a:pt x="89" y="2581"/>
                  </a:lnTo>
                  <a:lnTo>
                    <a:pt x="90" y="2565"/>
                  </a:lnTo>
                  <a:lnTo>
                    <a:pt x="90" y="2556"/>
                  </a:lnTo>
                  <a:lnTo>
                    <a:pt x="91" y="2550"/>
                  </a:lnTo>
                  <a:lnTo>
                    <a:pt x="92" y="2543"/>
                  </a:lnTo>
                  <a:lnTo>
                    <a:pt x="93" y="2539"/>
                  </a:lnTo>
                  <a:lnTo>
                    <a:pt x="95" y="2534"/>
                  </a:lnTo>
                  <a:lnTo>
                    <a:pt x="99" y="2531"/>
                  </a:lnTo>
                  <a:lnTo>
                    <a:pt x="101" y="2528"/>
                  </a:lnTo>
                  <a:lnTo>
                    <a:pt x="104" y="2527"/>
                  </a:lnTo>
                  <a:lnTo>
                    <a:pt x="107" y="2525"/>
                  </a:lnTo>
                  <a:lnTo>
                    <a:pt x="111" y="2525"/>
                  </a:lnTo>
                  <a:lnTo>
                    <a:pt x="115" y="2525"/>
                  </a:lnTo>
                  <a:lnTo>
                    <a:pt x="118" y="2525"/>
                  </a:lnTo>
                  <a:lnTo>
                    <a:pt x="127" y="2527"/>
                  </a:lnTo>
                  <a:lnTo>
                    <a:pt x="136" y="2530"/>
                  </a:lnTo>
                  <a:lnTo>
                    <a:pt x="152" y="2541"/>
                  </a:lnTo>
                  <a:lnTo>
                    <a:pt x="166" y="2552"/>
                  </a:lnTo>
                  <a:lnTo>
                    <a:pt x="177" y="2560"/>
                  </a:lnTo>
                  <a:lnTo>
                    <a:pt x="180" y="2565"/>
                  </a:lnTo>
                  <a:lnTo>
                    <a:pt x="180" y="2568"/>
                  </a:lnTo>
                  <a:lnTo>
                    <a:pt x="183" y="2580"/>
                  </a:lnTo>
                  <a:lnTo>
                    <a:pt x="186" y="2597"/>
                  </a:lnTo>
                  <a:lnTo>
                    <a:pt x="192" y="2621"/>
                  </a:lnTo>
                  <a:lnTo>
                    <a:pt x="197" y="2634"/>
                  </a:lnTo>
                  <a:lnTo>
                    <a:pt x="203" y="2649"/>
                  </a:lnTo>
                  <a:lnTo>
                    <a:pt x="210" y="2664"/>
                  </a:lnTo>
                  <a:lnTo>
                    <a:pt x="218" y="2679"/>
                  </a:lnTo>
                  <a:lnTo>
                    <a:pt x="229" y="2695"/>
                  </a:lnTo>
                  <a:lnTo>
                    <a:pt x="241" y="2712"/>
                  </a:lnTo>
                  <a:lnTo>
                    <a:pt x="255" y="2729"/>
                  </a:lnTo>
                  <a:lnTo>
                    <a:pt x="272" y="2745"/>
                  </a:lnTo>
                  <a:lnTo>
                    <a:pt x="279" y="2753"/>
                  </a:lnTo>
                  <a:lnTo>
                    <a:pt x="288" y="2760"/>
                  </a:lnTo>
                  <a:lnTo>
                    <a:pt x="297" y="2765"/>
                  </a:lnTo>
                  <a:lnTo>
                    <a:pt x="305" y="2768"/>
                  </a:lnTo>
                  <a:lnTo>
                    <a:pt x="313" y="2769"/>
                  </a:lnTo>
                  <a:lnTo>
                    <a:pt x="322" y="2771"/>
                  </a:lnTo>
                  <a:lnTo>
                    <a:pt x="329" y="2771"/>
                  </a:lnTo>
                  <a:lnTo>
                    <a:pt x="338" y="2768"/>
                  </a:lnTo>
                  <a:lnTo>
                    <a:pt x="346" y="2766"/>
                  </a:lnTo>
                  <a:lnTo>
                    <a:pt x="353" y="2762"/>
                  </a:lnTo>
                  <a:lnTo>
                    <a:pt x="361" y="2757"/>
                  </a:lnTo>
                  <a:lnTo>
                    <a:pt x="369" y="2752"/>
                  </a:lnTo>
                  <a:lnTo>
                    <a:pt x="376" y="2747"/>
                  </a:lnTo>
                  <a:lnTo>
                    <a:pt x="383" y="2739"/>
                  </a:lnTo>
                  <a:lnTo>
                    <a:pt x="389" y="2731"/>
                  </a:lnTo>
                  <a:lnTo>
                    <a:pt x="396" y="2724"/>
                  </a:lnTo>
                  <a:lnTo>
                    <a:pt x="408" y="2705"/>
                  </a:lnTo>
                  <a:lnTo>
                    <a:pt x="419" y="2686"/>
                  </a:lnTo>
                  <a:lnTo>
                    <a:pt x="428" y="2665"/>
                  </a:lnTo>
                  <a:lnTo>
                    <a:pt x="437" y="2644"/>
                  </a:lnTo>
                  <a:lnTo>
                    <a:pt x="444" y="2622"/>
                  </a:lnTo>
                  <a:lnTo>
                    <a:pt x="448" y="2602"/>
                  </a:lnTo>
                  <a:lnTo>
                    <a:pt x="451" y="2582"/>
                  </a:lnTo>
                  <a:lnTo>
                    <a:pt x="452" y="2565"/>
                  </a:lnTo>
                  <a:lnTo>
                    <a:pt x="452" y="2534"/>
                  </a:lnTo>
                  <a:lnTo>
                    <a:pt x="452" y="2510"/>
                  </a:lnTo>
                  <a:lnTo>
                    <a:pt x="452" y="2491"/>
                  </a:lnTo>
                  <a:lnTo>
                    <a:pt x="452" y="2473"/>
                  </a:lnTo>
                  <a:lnTo>
                    <a:pt x="452" y="2456"/>
                  </a:lnTo>
                  <a:lnTo>
                    <a:pt x="452" y="2437"/>
                  </a:lnTo>
                  <a:lnTo>
                    <a:pt x="452" y="2414"/>
                  </a:lnTo>
                  <a:lnTo>
                    <a:pt x="452" y="2383"/>
                  </a:lnTo>
                  <a:lnTo>
                    <a:pt x="454" y="2374"/>
                  </a:lnTo>
                  <a:lnTo>
                    <a:pt x="456" y="2366"/>
                  </a:lnTo>
                  <a:lnTo>
                    <a:pt x="459" y="2358"/>
                  </a:lnTo>
                  <a:lnTo>
                    <a:pt x="464" y="2349"/>
                  </a:lnTo>
                  <a:lnTo>
                    <a:pt x="471" y="2341"/>
                  </a:lnTo>
                  <a:lnTo>
                    <a:pt x="477" y="2332"/>
                  </a:lnTo>
                  <a:lnTo>
                    <a:pt x="486" y="2323"/>
                  </a:lnTo>
                  <a:lnTo>
                    <a:pt x="495" y="2316"/>
                  </a:lnTo>
                  <a:lnTo>
                    <a:pt x="516" y="2298"/>
                  </a:lnTo>
                  <a:lnTo>
                    <a:pt x="538" y="2281"/>
                  </a:lnTo>
                  <a:lnTo>
                    <a:pt x="563" y="2264"/>
                  </a:lnTo>
                  <a:lnTo>
                    <a:pt x="588" y="2247"/>
                  </a:lnTo>
                  <a:lnTo>
                    <a:pt x="615" y="2230"/>
                  </a:lnTo>
                  <a:lnTo>
                    <a:pt x="639" y="2213"/>
                  </a:lnTo>
                  <a:lnTo>
                    <a:pt x="661" y="2196"/>
                  </a:lnTo>
                  <a:lnTo>
                    <a:pt x="682" y="2180"/>
                  </a:lnTo>
                  <a:lnTo>
                    <a:pt x="692" y="2171"/>
                  </a:lnTo>
                  <a:lnTo>
                    <a:pt x="699" y="2162"/>
                  </a:lnTo>
                  <a:lnTo>
                    <a:pt x="707" y="2153"/>
                  </a:lnTo>
                  <a:lnTo>
                    <a:pt x="714" y="2145"/>
                  </a:lnTo>
                  <a:lnTo>
                    <a:pt x="718" y="2136"/>
                  </a:lnTo>
                  <a:lnTo>
                    <a:pt x="721" y="2128"/>
                  </a:lnTo>
                  <a:lnTo>
                    <a:pt x="724" y="2120"/>
                  </a:lnTo>
                  <a:lnTo>
                    <a:pt x="724" y="2111"/>
                  </a:lnTo>
                  <a:lnTo>
                    <a:pt x="724" y="2085"/>
                  </a:lnTo>
                  <a:lnTo>
                    <a:pt x="723" y="2072"/>
                  </a:lnTo>
                  <a:lnTo>
                    <a:pt x="722" y="2069"/>
                  </a:lnTo>
                  <a:lnTo>
                    <a:pt x="720" y="2066"/>
                  </a:lnTo>
                  <a:lnTo>
                    <a:pt x="717" y="2065"/>
                  </a:lnTo>
                  <a:lnTo>
                    <a:pt x="714" y="2065"/>
                  </a:lnTo>
                  <a:lnTo>
                    <a:pt x="708" y="2065"/>
                  </a:lnTo>
                  <a:lnTo>
                    <a:pt x="703" y="2065"/>
                  </a:lnTo>
                  <a:lnTo>
                    <a:pt x="695" y="2063"/>
                  </a:lnTo>
                  <a:lnTo>
                    <a:pt x="686" y="2060"/>
                  </a:lnTo>
                  <a:lnTo>
                    <a:pt x="677" y="2054"/>
                  </a:lnTo>
                  <a:lnTo>
                    <a:pt x="664" y="2047"/>
                  </a:lnTo>
                  <a:lnTo>
                    <a:pt x="650" y="2035"/>
                  </a:lnTo>
                  <a:lnTo>
                    <a:pt x="634" y="2021"/>
                  </a:lnTo>
                  <a:lnTo>
                    <a:pt x="627" y="2012"/>
                  </a:lnTo>
                  <a:lnTo>
                    <a:pt x="621" y="2003"/>
                  </a:lnTo>
                  <a:lnTo>
                    <a:pt x="618" y="1995"/>
                  </a:lnTo>
                  <a:lnTo>
                    <a:pt x="616" y="1986"/>
                  </a:lnTo>
                  <a:lnTo>
                    <a:pt x="616" y="1978"/>
                  </a:lnTo>
                  <a:lnTo>
                    <a:pt x="617" y="1970"/>
                  </a:lnTo>
                  <a:lnTo>
                    <a:pt x="620" y="1961"/>
                  </a:lnTo>
                  <a:lnTo>
                    <a:pt x="624" y="1952"/>
                  </a:lnTo>
                  <a:lnTo>
                    <a:pt x="630" y="1943"/>
                  </a:lnTo>
                  <a:lnTo>
                    <a:pt x="636" y="1936"/>
                  </a:lnTo>
                  <a:lnTo>
                    <a:pt x="643" y="1927"/>
                  </a:lnTo>
                  <a:lnTo>
                    <a:pt x="652" y="1918"/>
                  </a:lnTo>
                  <a:lnTo>
                    <a:pt x="670" y="1901"/>
                  </a:lnTo>
                  <a:lnTo>
                    <a:pt x="691" y="1885"/>
                  </a:lnTo>
                  <a:lnTo>
                    <a:pt x="734" y="1850"/>
                  </a:lnTo>
                  <a:lnTo>
                    <a:pt x="775" y="1816"/>
                  </a:lnTo>
                  <a:lnTo>
                    <a:pt x="783" y="1807"/>
                  </a:lnTo>
                  <a:lnTo>
                    <a:pt x="791" y="1800"/>
                  </a:lnTo>
                  <a:lnTo>
                    <a:pt x="797" y="1791"/>
                  </a:lnTo>
                  <a:lnTo>
                    <a:pt x="804" y="1782"/>
                  </a:lnTo>
                  <a:lnTo>
                    <a:pt x="808" y="1774"/>
                  </a:lnTo>
                  <a:lnTo>
                    <a:pt x="813" y="1765"/>
                  </a:lnTo>
                  <a:lnTo>
                    <a:pt x="815" y="1756"/>
                  </a:lnTo>
                  <a:lnTo>
                    <a:pt x="816" y="1749"/>
                  </a:lnTo>
                  <a:lnTo>
                    <a:pt x="815" y="1732"/>
                  </a:lnTo>
                  <a:lnTo>
                    <a:pt x="812" y="1718"/>
                  </a:lnTo>
                  <a:lnTo>
                    <a:pt x="807" y="1705"/>
                  </a:lnTo>
                  <a:lnTo>
                    <a:pt x="802" y="1694"/>
                  </a:lnTo>
                  <a:lnTo>
                    <a:pt x="794" y="1684"/>
                  </a:lnTo>
                  <a:lnTo>
                    <a:pt x="787" y="1675"/>
                  </a:lnTo>
                  <a:lnTo>
                    <a:pt x="779" y="1666"/>
                  </a:lnTo>
                  <a:lnTo>
                    <a:pt x="770" y="1657"/>
                  </a:lnTo>
                  <a:lnTo>
                    <a:pt x="761" y="1649"/>
                  </a:lnTo>
                  <a:lnTo>
                    <a:pt x="754" y="1640"/>
                  </a:lnTo>
                  <a:lnTo>
                    <a:pt x="746" y="1631"/>
                  </a:lnTo>
                  <a:lnTo>
                    <a:pt x="739" y="1620"/>
                  </a:lnTo>
                  <a:lnTo>
                    <a:pt x="733" y="1609"/>
                  </a:lnTo>
                  <a:lnTo>
                    <a:pt x="729" y="1597"/>
                  </a:lnTo>
                  <a:lnTo>
                    <a:pt x="726" y="1583"/>
                  </a:lnTo>
                  <a:lnTo>
                    <a:pt x="724" y="1567"/>
                  </a:lnTo>
                  <a:lnTo>
                    <a:pt x="724" y="1515"/>
                  </a:lnTo>
                  <a:lnTo>
                    <a:pt x="724" y="1487"/>
                  </a:lnTo>
                  <a:lnTo>
                    <a:pt x="724" y="1478"/>
                  </a:lnTo>
                  <a:lnTo>
                    <a:pt x="724" y="1477"/>
                  </a:lnTo>
                  <a:lnTo>
                    <a:pt x="732" y="1472"/>
                  </a:lnTo>
                  <a:lnTo>
                    <a:pt x="753" y="1460"/>
                  </a:lnTo>
                  <a:lnTo>
                    <a:pt x="782" y="1443"/>
                  </a:lnTo>
                  <a:lnTo>
                    <a:pt x="816" y="1420"/>
                  </a:lnTo>
                  <a:lnTo>
                    <a:pt x="832" y="1406"/>
                  </a:lnTo>
                  <a:lnTo>
                    <a:pt x="849" y="1392"/>
                  </a:lnTo>
                  <a:lnTo>
                    <a:pt x="864" y="1378"/>
                  </a:lnTo>
                  <a:lnTo>
                    <a:pt x="878" y="1361"/>
                  </a:lnTo>
                  <a:lnTo>
                    <a:pt x="883" y="1354"/>
                  </a:lnTo>
                  <a:lnTo>
                    <a:pt x="890" y="1345"/>
                  </a:lnTo>
                  <a:lnTo>
                    <a:pt x="894" y="1337"/>
                  </a:lnTo>
                  <a:lnTo>
                    <a:pt x="899" y="1329"/>
                  </a:lnTo>
                  <a:lnTo>
                    <a:pt x="902" y="1320"/>
                  </a:lnTo>
                  <a:lnTo>
                    <a:pt x="904" y="1312"/>
                  </a:lnTo>
                  <a:lnTo>
                    <a:pt x="905" y="1304"/>
                  </a:lnTo>
                  <a:lnTo>
                    <a:pt x="906" y="1295"/>
                  </a:lnTo>
                  <a:lnTo>
                    <a:pt x="905" y="1286"/>
                  </a:lnTo>
                  <a:lnTo>
                    <a:pt x="904" y="1279"/>
                  </a:lnTo>
                  <a:lnTo>
                    <a:pt x="902" y="1272"/>
                  </a:lnTo>
                  <a:lnTo>
                    <a:pt x="899" y="1264"/>
                  </a:lnTo>
                  <a:lnTo>
                    <a:pt x="894" y="1259"/>
                  </a:lnTo>
                  <a:lnTo>
                    <a:pt x="890" y="1252"/>
                  </a:lnTo>
                  <a:lnTo>
                    <a:pt x="883" y="1247"/>
                  </a:lnTo>
                  <a:lnTo>
                    <a:pt x="878" y="1243"/>
                  </a:lnTo>
                  <a:lnTo>
                    <a:pt x="864" y="1234"/>
                  </a:lnTo>
                  <a:lnTo>
                    <a:pt x="849" y="1226"/>
                  </a:lnTo>
                  <a:lnTo>
                    <a:pt x="832" y="1220"/>
                  </a:lnTo>
                  <a:lnTo>
                    <a:pt x="816" y="1215"/>
                  </a:lnTo>
                  <a:lnTo>
                    <a:pt x="798" y="1212"/>
                  </a:lnTo>
                  <a:lnTo>
                    <a:pt x="782" y="1209"/>
                  </a:lnTo>
                  <a:lnTo>
                    <a:pt x="767" y="1207"/>
                  </a:lnTo>
                  <a:lnTo>
                    <a:pt x="753" y="1206"/>
                  </a:lnTo>
                  <a:lnTo>
                    <a:pt x="732" y="1205"/>
                  </a:lnTo>
                  <a:lnTo>
                    <a:pt x="724" y="1205"/>
                  </a:lnTo>
                  <a:lnTo>
                    <a:pt x="816" y="1113"/>
                  </a:lnTo>
                  <a:lnTo>
                    <a:pt x="816" y="932"/>
                  </a:lnTo>
                  <a:lnTo>
                    <a:pt x="851" y="861"/>
                  </a:lnTo>
                  <a:lnTo>
                    <a:pt x="868" y="863"/>
                  </a:lnTo>
                  <a:lnTo>
                    <a:pt x="882" y="865"/>
                  </a:lnTo>
                  <a:lnTo>
                    <a:pt x="890" y="866"/>
                  </a:lnTo>
                  <a:lnTo>
                    <a:pt x="893" y="866"/>
                  </a:lnTo>
                  <a:lnTo>
                    <a:pt x="898" y="862"/>
                  </a:lnTo>
                  <a:lnTo>
                    <a:pt x="909" y="846"/>
                  </a:lnTo>
                  <a:lnTo>
                    <a:pt x="926" y="825"/>
                  </a:lnTo>
                  <a:lnTo>
                    <a:pt x="945" y="798"/>
                  </a:lnTo>
                  <a:lnTo>
                    <a:pt x="955" y="781"/>
                  </a:lnTo>
                  <a:lnTo>
                    <a:pt x="964" y="765"/>
                  </a:lnTo>
                  <a:lnTo>
                    <a:pt x="973" y="747"/>
                  </a:lnTo>
                  <a:lnTo>
                    <a:pt x="980" y="730"/>
                  </a:lnTo>
                  <a:lnTo>
                    <a:pt x="987" y="713"/>
                  </a:lnTo>
                  <a:lnTo>
                    <a:pt x="992" y="695"/>
                  </a:lnTo>
                  <a:lnTo>
                    <a:pt x="995" y="677"/>
                  </a:lnTo>
                  <a:lnTo>
                    <a:pt x="997" y="660"/>
                  </a:lnTo>
                  <a:lnTo>
                    <a:pt x="998" y="652"/>
                  </a:lnTo>
                  <a:lnTo>
                    <a:pt x="998" y="645"/>
                  </a:lnTo>
                  <a:lnTo>
                    <a:pt x="999" y="639"/>
                  </a:lnTo>
                  <a:lnTo>
                    <a:pt x="1001" y="633"/>
                  </a:lnTo>
                  <a:lnTo>
                    <a:pt x="1003" y="629"/>
                  </a:lnTo>
                  <a:lnTo>
                    <a:pt x="1005" y="626"/>
                  </a:lnTo>
                  <a:lnTo>
                    <a:pt x="1007" y="622"/>
                  </a:lnTo>
                  <a:lnTo>
                    <a:pt x="1011" y="620"/>
                  </a:lnTo>
                  <a:lnTo>
                    <a:pt x="1018" y="617"/>
                  </a:lnTo>
                  <a:lnTo>
                    <a:pt x="1026" y="616"/>
                  </a:lnTo>
                  <a:lnTo>
                    <a:pt x="1034" y="615"/>
                  </a:lnTo>
                  <a:lnTo>
                    <a:pt x="1042" y="615"/>
                  </a:lnTo>
                  <a:lnTo>
                    <a:pt x="1051" y="615"/>
                  </a:lnTo>
                  <a:lnTo>
                    <a:pt x="1059" y="614"/>
                  </a:lnTo>
                  <a:lnTo>
                    <a:pt x="1066" y="613"/>
                  </a:lnTo>
                  <a:lnTo>
                    <a:pt x="1074" y="609"/>
                  </a:lnTo>
                  <a:lnTo>
                    <a:pt x="1076" y="606"/>
                  </a:lnTo>
                  <a:lnTo>
                    <a:pt x="1079" y="604"/>
                  </a:lnTo>
                  <a:lnTo>
                    <a:pt x="1081" y="599"/>
                  </a:lnTo>
                  <a:lnTo>
                    <a:pt x="1084" y="595"/>
                  </a:lnTo>
                  <a:lnTo>
                    <a:pt x="1086" y="591"/>
                  </a:lnTo>
                  <a:lnTo>
                    <a:pt x="1087" y="584"/>
                  </a:lnTo>
                  <a:lnTo>
                    <a:pt x="1087" y="578"/>
                  </a:lnTo>
                  <a:lnTo>
                    <a:pt x="1088" y="569"/>
                  </a:lnTo>
                  <a:lnTo>
                    <a:pt x="1087" y="553"/>
                  </a:lnTo>
                  <a:lnTo>
                    <a:pt x="1084" y="535"/>
                  </a:lnTo>
                  <a:lnTo>
                    <a:pt x="1079" y="519"/>
                  </a:lnTo>
                  <a:lnTo>
                    <a:pt x="1074" y="503"/>
                  </a:lnTo>
                  <a:lnTo>
                    <a:pt x="1066" y="487"/>
                  </a:lnTo>
                  <a:lnTo>
                    <a:pt x="1059" y="472"/>
                  </a:lnTo>
                  <a:lnTo>
                    <a:pt x="1051" y="458"/>
                  </a:lnTo>
                  <a:lnTo>
                    <a:pt x="1042" y="445"/>
                  </a:lnTo>
                  <a:lnTo>
                    <a:pt x="1026" y="421"/>
                  </a:lnTo>
                  <a:lnTo>
                    <a:pt x="1011" y="404"/>
                  </a:lnTo>
                  <a:lnTo>
                    <a:pt x="1001" y="392"/>
                  </a:lnTo>
                  <a:lnTo>
                    <a:pt x="997" y="388"/>
                  </a:lnTo>
                  <a:lnTo>
                    <a:pt x="997" y="384"/>
                  </a:lnTo>
                  <a:lnTo>
                    <a:pt x="999" y="374"/>
                  </a:lnTo>
                  <a:lnTo>
                    <a:pt x="1000" y="367"/>
                  </a:lnTo>
                  <a:lnTo>
                    <a:pt x="1002" y="359"/>
                  </a:lnTo>
                  <a:lnTo>
                    <a:pt x="1004" y="351"/>
                  </a:lnTo>
                  <a:lnTo>
                    <a:pt x="1009" y="343"/>
                  </a:lnTo>
                  <a:lnTo>
                    <a:pt x="1013" y="334"/>
                  </a:lnTo>
                  <a:lnTo>
                    <a:pt x="1019" y="326"/>
                  </a:lnTo>
                  <a:lnTo>
                    <a:pt x="1026" y="319"/>
                  </a:lnTo>
                  <a:lnTo>
                    <a:pt x="1035" y="311"/>
                  </a:lnTo>
                  <a:lnTo>
                    <a:pt x="1046" y="306"/>
                  </a:lnTo>
                  <a:lnTo>
                    <a:pt x="1058" y="301"/>
                  </a:lnTo>
                  <a:lnTo>
                    <a:pt x="1072" y="298"/>
                  </a:lnTo>
                  <a:lnTo>
                    <a:pt x="1088" y="297"/>
                  </a:lnTo>
                  <a:lnTo>
                    <a:pt x="1104" y="296"/>
                  </a:lnTo>
                  <a:lnTo>
                    <a:pt x="1122" y="294"/>
                  </a:lnTo>
                  <a:lnTo>
                    <a:pt x="1138" y="289"/>
                  </a:lnTo>
                  <a:lnTo>
                    <a:pt x="1154" y="283"/>
                  </a:lnTo>
                  <a:lnTo>
                    <a:pt x="1170" y="276"/>
                  </a:lnTo>
                  <a:lnTo>
                    <a:pt x="1185" y="269"/>
                  </a:lnTo>
                  <a:lnTo>
                    <a:pt x="1199" y="260"/>
                  </a:lnTo>
                  <a:lnTo>
                    <a:pt x="1212" y="252"/>
                  </a:lnTo>
                  <a:lnTo>
                    <a:pt x="1236" y="235"/>
                  </a:lnTo>
                  <a:lnTo>
                    <a:pt x="1253" y="221"/>
                  </a:lnTo>
                  <a:lnTo>
                    <a:pt x="1265" y="210"/>
                  </a:lnTo>
                  <a:lnTo>
                    <a:pt x="1269" y="207"/>
                  </a:lnTo>
                  <a:lnTo>
                    <a:pt x="1273" y="202"/>
                  </a:lnTo>
                  <a:lnTo>
                    <a:pt x="1283" y="191"/>
                  </a:lnTo>
                  <a:lnTo>
                    <a:pt x="1298" y="173"/>
                  </a:lnTo>
                  <a:lnTo>
                    <a:pt x="1314" y="150"/>
                  </a:lnTo>
                  <a:lnTo>
                    <a:pt x="1323" y="137"/>
                  </a:lnTo>
                  <a:lnTo>
                    <a:pt x="1331" y="123"/>
                  </a:lnTo>
                  <a:lnTo>
                    <a:pt x="1338" y="108"/>
                  </a:lnTo>
                  <a:lnTo>
                    <a:pt x="1346" y="91"/>
                  </a:lnTo>
                  <a:lnTo>
                    <a:pt x="1351" y="75"/>
                  </a:lnTo>
                  <a:lnTo>
                    <a:pt x="1356" y="59"/>
                  </a:lnTo>
                  <a:lnTo>
                    <a:pt x="1359" y="42"/>
                  </a:lnTo>
                  <a:lnTo>
                    <a:pt x="1360" y="25"/>
                  </a:lnTo>
                  <a:lnTo>
                    <a:pt x="1360" y="17"/>
                  </a:lnTo>
                  <a:lnTo>
                    <a:pt x="1362" y="11"/>
                  </a:lnTo>
                  <a:lnTo>
                    <a:pt x="1367" y="6"/>
                  </a:lnTo>
                  <a:lnTo>
                    <a:pt x="1371" y="3"/>
                  </a:lnTo>
                  <a:lnTo>
                    <a:pt x="1377" y="1"/>
                  </a:lnTo>
                  <a:lnTo>
                    <a:pt x="1385" y="0"/>
                  </a:lnTo>
                  <a:lnTo>
                    <a:pt x="1393" y="1"/>
                  </a:lnTo>
                  <a:lnTo>
                    <a:pt x="1402" y="2"/>
                  </a:lnTo>
                  <a:lnTo>
                    <a:pt x="1412" y="5"/>
                  </a:lnTo>
                  <a:lnTo>
                    <a:pt x="1423" y="9"/>
                  </a:lnTo>
                  <a:lnTo>
                    <a:pt x="1434" y="13"/>
                  </a:lnTo>
                  <a:lnTo>
                    <a:pt x="1446" y="18"/>
                  </a:lnTo>
                  <a:lnTo>
                    <a:pt x="1470" y="31"/>
                  </a:lnTo>
                  <a:lnTo>
                    <a:pt x="1496" y="48"/>
                  </a:lnTo>
                  <a:lnTo>
                    <a:pt x="1521" y="66"/>
                  </a:lnTo>
                  <a:lnTo>
                    <a:pt x="1546" y="86"/>
                  </a:lnTo>
                  <a:lnTo>
                    <a:pt x="1569" y="105"/>
                  </a:lnTo>
                  <a:lnTo>
                    <a:pt x="1590" y="127"/>
                  </a:lnTo>
                  <a:lnTo>
                    <a:pt x="1598" y="138"/>
                  </a:lnTo>
                  <a:lnTo>
                    <a:pt x="1607" y="148"/>
                  </a:lnTo>
                  <a:lnTo>
                    <a:pt x="1614" y="159"/>
                  </a:lnTo>
                  <a:lnTo>
                    <a:pt x="1620" y="168"/>
                  </a:lnTo>
                  <a:lnTo>
                    <a:pt x="1624" y="178"/>
                  </a:lnTo>
                  <a:lnTo>
                    <a:pt x="1629" y="188"/>
                  </a:lnTo>
                  <a:lnTo>
                    <a:pt x="1631" y="198"/>
                  </a:lnTo>
                  <a:lnTo>
                    <a:pt x="1632" y="207"/>
                  </a:lnTo>
                  <a:lnTo>
                    <a:pt x="1632" y="214"/>
                  </a:lnTo>
                  <a:lnTo>
                    <a:pt x="1634" y="223"/>
                  </a:lnTo>
                  <a:lnTo>
                    <a:pt x="1639" y="229"/>
                  </a:lnTo>
                  <a:lnTo>
                    <a:pt x="1643" y="236"/>
                  </a:lnTo>
                  <a:lnTo>
                    <a:pt x="1650" y="242"/>
                  </a:lnTo>
                  <a:lnTo>
                    <a:pt x="1657" y="248"/>
                  </a:lnTo>
                  <a:lnTo>
                    <a:pt x="1665" y="253"/>
                  </a:lnTo>
                  <a:lnTo>
                    <a:pt x="1675" y="259"/>
                  </a:lnTo>
                  <a:lnTo>
                    <a:pt x="1684" y="263"/>
                  </a:lnTo>
                  <a:lnTo>
                    <a:pt x="1695" y="268"/>
                  </a:lnTo>
                  <a:lnTo>
                    <a:pt x="1706" y="272"/>
                  </a:lnTo>
                  <a:lnTo>
                    <a:pt x="1718" y="275"/>
                  </a:lnTo>
                  <a:lnTo>
                    <a:pt x="1742" y="281"/>
                  </a:lnTo>
                  <a:lnTo>
                    <a:pt x="1768" y="286"/>
                  </a:lnTo>
                  <a:lnTo>
                    <a:pt x="1793" y="289"/>
                  </a:lnTo>
                  <a:lnTo>
                    <a:pt x="1818" y="293"/>
                  </a:lnTo>
                  <a:lnTo>
                    <a:pt x="1841" y="295"/>
                  </a:lnTo>
                  <a:lnTo>
                    <a:pt x="1862" y="296"/>
                  </a:lnTo>
                  <a:lnTo>
                    <a:pt x="1892" y="297"/>
                  </a:lnTo>
                  <a:lnTo>
                    <a:pt x="1904" y="297"/>
                  </a:lnTo>
                  <a:lnTo>
                    <a:pt x="2085" y="115"/>
                  </a:lnTo>
                  <a:lnTo>
                    <a:pt x="2089" y="120"/>
                  </a:lnTo>
                  <a:lnTo>
                    <a:pt x="2101" y="130"/>
                  </a:lnTo>
                  <a:lnTo>
                    <a:pt x="2119" y="145"/>
                  </a:lnTo>
                  <a:lnTo>
                    <a:pt x="2141" y="161"/>
                  </a:lnTo>
                  <a:lnTo>
                    <a:pt x="2156" y="170"/>
                  </a:lnTo>
                  <a:lnTo>
                    <a:pt x="2170" y="177"/>
                  </a:lnTo>
                  <a:lnTo>
                    <a:pt x="2184" y="186"/>
                  </a:lnTo>
                  <a:lnTo>
                    <a:pt x="2200" y="192"/>
                  </a:lnTo>
                  <a:lnTo>
                    <a:pt x="2217" y="198"/>
                  </a:lnTo>
                  <a:lnTo>
                    <a:pt x="2233" y="202"/>
                  </a:lnTo>
                  <a:lnTo>
                    <a:pt x="2249" y="205"/>
                  </a:lnTo>
                  <a:lnTo>
                    <a:pt x="2267" y="207"/>
                  </a:lnTo>
                  <a:lnTo>
                    <a:pt x="2274" y="207"/>
                  </a:lnTo>
                  <a:lnTo>
                    <a:pt x="2281" y="209"/>
                  </a:lnTo>
                  <a:lnTo>
                    <a:pt x="2285" y="211"/>
                  </a:lnTo>
                  <a:lnTo>
                    <a:pt x="2288" y="214"/>
                  </a:lnTo>
                  <a:lnTo>
                    <a:pt x="2291" y="219"/>
                  </a:lnTo>
                  <a:lnTo>
                    <a:pt x="2292" y="224"/>
                  </a:lnTo>
                  <a:lnTo>
                    <a:pt x="2292" y="229"/>
                  </a:lnTo>
                  <a:lnTo>
                    <a:pt x="2291" y="236"/>
                  </a:lnTo>
                  <a:lnTo>
                    <a:pt x="2286" y="251"/>
                  </a:lnTo>
                  <a:lnTo>
                    <a:pt x="2277" y="269"/>
                  </a:lnTo>
                  <a:lnTo>
                    <a:pt x="2268" y="288"/>
                  </a:lnTo>
                  <a:lnTo>
                    <a:pt x="2256" y="309"/>
                  </a:lnTo>
                  <a:lnTo>
                    <a:pt x="2228" y="352"/>
                  </a:lnTo>
                  <a:lnTo>
                    <a:pt x="2202" y="398"/>
                  </a:lnTo>
                  <a:lnTo>
                    <a:pt x="2191" y="420"/>
                  </a:lnTo>
                  <a:lnTo>
                    <a:pt x="2184" y="441"/>
                  </a:lnTo>
                  <a:lnTo>
                    <a:pt x="2181" y="450"/>
                  </a:lnTo>
                  <a:lnTo>
                    <a:pt x="2178" y="460"/>
                  </a:lnTo>
                  <a:lnTo>
                    <a:pt x="2176" y="470"/>
                  </a:lnTo>
                  <a:lnTo>
                    <a:pt x="2176" y="479"/>
                  </a:lnTo>
                  <a:lnTo>
                    <a:pt x="2176" y="505"/>
                  </a:lnTo>
                  <a:lnTo>
                    <a:pt x="2177" y="518"/>
                  </a:lnTo>
                  <a:lnTo>
                    <a:pt x="2178" y="521"/>
                  </a:lnTo>
                  <a:lnTo>
                    <a:pt x="2181" y="523"/>
                  </a:lnTo>
                  <a:lnTo>
                    <a:pt x="2184" y="523"/>
                  </a:lnTo>
                  <a:lnTo>
                    <a:pt x="2187" y="524"/>
                  </a:lnTo>
                  <a:lnTo>
                    <a:pt x="2191" y="524"/>
                  </a:lnTo>
                  <a:lnTo>
                    <a:pt x="2198" y="524"/>
                  </a:lnTo>
                  <a:lnTo>
                    <a:pt x="2206" y="527"/>
                  </a:lnTo>
                  <a:lnTo>
                    <a:pt x="2214" y="530"/>
                  </a:lnTo>
                  <a:lnTo>
                    <a:pt x="2224" y="535"/>
                  </a:lnTo>
                  <a:lnTo>
                    <a:pt x="2236" y="543"/>
                  </a:lnTo>
                  <a:lnTo>
                    <a:pt x="2250" y="554"/>
                  </a:lnTo>
                  <a:lnTo>
                    <a:pt x="2267" y="569"/>
                  </a:lnTo>
                  <a:lnTo>
                    <a:pt x="2319" y="621"/>
                  </a:lnTo>
                  <a:lnTo>
                    <a:pt x="2346" y="648"/>
                  </a:lnTo>
                  <a:lnTo>
                    <a:pt x="2356" y="658"/>
                  </a:lnTo>
                  <a:lnTo>
                    <a:pt x="2357" y="660"/>
                  </a:lnTo>
                  <a:lnTo>
                    <a:pt x="2407" y="759"/>
                  </a:lnTo>
                  <a:lnTo>
                    <a:pt x="2394" y="761"/>
                  </a:lnTo>
                  <a:lnTo>
                    <a:pt x="2381" y="764"/>
                  </a:lnTo>
                  <a:lnTo>
                    <a:pt x="2369" y="767"/>
                  </a:lnTo>
                  <a:lnTo>
                    <a:pt x="2359" y="771"/>
                  </a:lnTo>
                  <a:lnTo>
                    <a:pt x="2355" y="775"/>
                  </a:lnTo>
                  <a:lnTo>
                    <a:pt x="2350" y="778"/>
                  </a:lnTo>
                  <a:lnTo>
                    <a:pt x="2347" y="782"/>
                  </a:lnTo>
                  <a:lnTo>
                    <a:pt x="2345" y="787"/>
                  </a:lnTo>
                  <a:lnTo>
                    <a:pt x="2343" y="791"/>
                  </a:lnTo>
                  <a:lnTo>
                    <a:pt x="2342" y="796"/>
                  </a:lnTo>
                  <a:lnTo>
                    <a:pt x="2342" y="802"/>
                  </a:lnTo>
                  <a:lnTo>
                    <a:pt x="2342" y="808"/>
                  </a:lnTo>
                  <a:lnTo>
                    <a:pt x="2345" y="817"/>
                  </a:lnTo>
                  <a:lnTo>
                    <a:pt x="2348" y="827"/>
                  </a:lnTo>
                  <a:lnTo>
                    <a:pt x="2354" y="836"/>
                  </a:lnTo>
                  <a:lnTo>
                    <a:pt x="2359" y="843"/>
                  </a:lnTo>
                  <a:lnTo>
                    <a:pt x="2367" y="852"/>
                  </a:lnTo>
                  <a:lnTo>
                    <a:pt x="2375" y="860"/>
                  </a:lnTo>
                  <a:lnTo>
                    <a:pt x="2384" y="867"/>
                  </a:lnTo>
                  <a:lnTo>
                    <a:pt x="2394" y="875"/>
                  </a:lnTo>
                  <a:lnTo>
                    <a:pt x="2405" y="881"/>
                  </a:lnTo>
                  <a:lnTo>
                    <a:pt x="2416" y="888"/>
                  </a:lnTo>
                  <a:lnTo>
                    <a:pt x="2427" y="894"/>
                  </a:lnTo>
                  <a:lnTo>
                    <a:pt x="2439" y="900"/>
                  </a:lnTo>
                  <a:lnTo>
                    <a:pt x="2461" y="909"/>
                  </a:lnTo>
                  <a:lnTo>
                    <a:pt x="2484" y="916"/>
                  </a:lnTo>
                  <a:lnTo>
                    <a:pt x="2508" y="923"/>
                  </a:lnTo>
                  <a:lnTo>
                    <a:pt x="2535" y="928"/>
                  </a:lnTo>
                  <a:lnTo>
                    <a:pt x="2564" y="935"/>
                  </a:lnTo>
                  <a:lnTo>
                    <a:pt x="2592" y="941"/>
                  </a:lnTo>
                  <a:lnTo>
                    <a:pt x="2605" y="946"/>
                  </a:lnTo>
                  <a:lnTo>
                    <a:pt x="2617" y="950"/>
                  </a:lnTo>
                  <a:lnTo>
                    <a:pt x="2627" y="955"/>
                  </a:lnTo>
                  <a:lnTo>
                    <a:pt x="2636" y="961"/>
                  </a:lnTo>
                  <a:lnTo>
                    <a:pt x="2643" y="967"/>
                  </a:lnTo>
                  <a:lnTo>
                    <a:pt x="2647" y="975"/>
                  </a:lnTo>
                  <a:lnTo>
                    <a:pt x="2650" y="978"/>
                  </a:lnTo>
                  <a:lnTo>
                    <a:pt x="2651" y="983"/>
                  </a:lnTo>
                  <a:lnTo>
                    <a:pt x="2651" y="987"/>
                  </a:lnTo>
                  <a:lnTo>
                    <a:pt x="2651" y="991"/>
                  </a:lnTo>
                  <a:lnTo>
                    <a:pt x="2647" y="1013"/>
                  </a:lnTo>
                  <a:lnTo>
                    <a:pt x="2647" y="1040"/>
                  </a:lnTo>
                  <a:lnTo>
                    <a:pt x="2649" y="1054"/>
                  </a:lnTo>
                  <a:lnTo>
                    <a:pt x="2650" y="1068"/>
                  </a:lnTo>
                  <a:lnTo>
                    <a:pt x="2651" y="1084"/>
                  </a:lnTo>
                  <a:lnTo>
                    <a:pt x="2653" y="1099"/>
                  </a:lnTo>
                  <a:lnTo>
                    <a:pt x="2656" y="1113"/>
                  </a:lnTo>
                  <a:lnTo>
                    <a:pt x="2661" y="1126"/>
                  </a:lnTo>
                  <a:lnTo>
                    <a:pt x="2665" y="1138"/>
                  </a:lnTo>
                  <a:lnTo>
                    <a:pt x="2670" y="1149"/>
                  </a:lnTo>
                  <a:lnTo>
                    <a:pt x="2676" y="1159"/>
                  </a:lnTo>
                  <a:lnTo>
                    <a:pt x="2683" y="1166"/>
                  </a:lnTo>
                  <a:lnTo>
                    <a:pt x="2687" y="1170"/>
                  </a:lnTo>
                  <a:lnTo>
                    <a:pt x="2691" y="1172"/>
                  </a:lnTo>
                  <a:lnTo>
                    <a:pt x="2695" y="1173"/>
                  </a:lnTo>
                  <a:lnTo>
                    <a:pt x="2700" y="1174"/>
                  </a:lnTo>
                  <a:lnTo>
                    <a:pt x="2730" y="1181"/>
                  </a:lnTo>
                  <a:lnTo>
                    <a:pt x="2748" y="1186"/>
                  </a:lnTo>
                  <a:lnTo>
                    <a:pt x="2756" y="1189"/>
                  </a:lnTo>
                  <a:lnTo>
                    <a:pt x="2758" y="1191"/>
                  </a:lnTo>
                  <a:lnTo>
                    <a:pt x="2762" y="1199"/>
                  </a:lnTo>
                  <a:lnTo>
                    <a:pt x="2770" y="1219"/>
                  </a:lnTo>
                  <a:lnTo>
                    <a:pt x="2785" y="1247"/>
                  </a:lnTo>
                  <a:lnTo>
                    <a:pt x="2802" y="1279"/>
                  </a:lnTo>
                  <a:lnTo>
                    <a:pt x="2812" y="1294"/>
                  </a:lnTo>
                  <a:lnTo>
                    <a:pt x="2822" y="1308"/>
                  </a:lnTo>
                  <a:lnTo>
                    <a:pt x="2832" y="1321"/>
                  </a:lnTo>
                  <a:lnTo>
                    <a:pt x="2842" y="1332"/>
                  </a:lnTo>
                  <a:lnTo>
                    <a:pt x="2848" y="1336"/>
                  </a:lnTo>
                  <a:lnTo>
                    <a:pt x="2853" y="1339"/>
                  </a:lnTo>
                  <a:lnTo>
                    <a:pt x="2859" y="1343"/>
                  </a:lnTo>
                  <a:lnTo>
                    <a:pt x="2864" y="1344"/>
                  </a:lnTo>
                  <a:lnTo>
                    <a:pt x="2868" y="1345"/>
                  </a:lnTo>
                  <a:lnTo>
                    <a:pt x="2874" y="1345"/>
                  </a:lnTo>
                  <a:lnTo>
                    <a:pt x="2878" y="1344"/>
                  </a:lnTo>
                  <a:lnTo>
                    <a:pt x="2884" y="1341"/>
                  </a:lnTo>
                  <a:lnTo>
                    <a:pt x="2892" y="1336"/>
                  </a:lnTo>
                  <a:lnTo>
                    <a:pt x="2902" y="1333"/>
                  </a:lnTo>
                  <a:lnTo>
                    <a:pt x="2911" y="1333"/>
                  </a:lnTo>
                  <a:lnTo>
                    <a:pt x="2918" y="1334"/>
                  </a:lnTo>
                  <a:lnTo>
                    <a:pt x="2927" y="1336"/>
                  </a:lnTo>
                  <a:lnTo>
                    <a:pt x="2935" y="1341"/>
                  </a:lnTo>
                  <a:lnTo>
                    <a:pt x="2942" y="1345"/>
                  </a:lnTo>
                  <a:lnTo>
                    <a:pt x="2950" y="1349"/>
                  </a:lnTo>
                  <a:lnTo>
                    <a:pt x="2963" y="1358"/>
                  </a:lnTo>
                  <a:lnTo>
                    <a:pt x="2975" y="1364"/>
                  </a:lnTo>
                  <a:lnTo>
                    <a:pt x="2979" y="1366"/>
                  </a:lnTo>
                  <a:lnTo>
                    <a:pt x="2984" y="1366"/>
                  </a:lnTo>
                  <a:lnTo>
                    <a:pt x="2988" y="1362"/>
                  </a:lnTo>
                  <a:lnTo>
                    <a:pt x="2991" y="1358"/>
                  </a:lnTo>
                  <a:lnTo>
                    <a:pt x="3000" y="1339"/>
                  </a:lnTo>
                  <a:lnTo>
                    <a:pt x="3013" y="1316"/>
                  </a:lnTo>
                  <a:lnTo>
                    <a:pt x="3026" y="1287"/>
                  </a:lnTo>
                  <a:lnTo>
                    <a:pt x="3040" y="1260"/>
                  </a:lnTo>
                  <a:lnTo>
                    <a:pt x="3015" y="1264"/>
                  </a:lnTo>
                  <a:lnTo>
                    <a:pt x="3182" y="1233"/>
                  </a:lnTo>
                  <a:lnTo>
                    <a:pt x="3191" y="1231"/>
                  </a:lnTo>
                  <a:lnTo>
                    <a:pt x="3213" y="1225"/>
                  </a:lnTo>
                  <a:lnTo>
                    <a:pt x="3246" y="1218"/>
                  </a:lnTo>
                  <a:lnTo>
                    <a:pt x="3285" y="1207"/>
                  </a:lnTo>
                  <a:lnTo>
                    <a:pt x="3328" y="1196"/>
                  </a:lnTo>
                  <a:lnTo>
                    <a:pt x="3368" y="1184"/>
                  </a:lnTo>
                  <a:lnTo>
                    <a:pt x="3405" y="1173"/>
                  </a:lnTo>
                  <a:lnTo>
                    <a:pt x="3432" y="1162"/>
                  </a:lnTo>
                  <a:lnTo>
                    <a:pt x="3442" y="1158"/>
                  </a:lnTo>
                  <a:lnTo>
                    <a:pt x="3452" y="1152"/>
                  </a:lnTo>
                  <a:lnTo>
                    <a:pt x="3460" y="1148"/>
                  </a:lnTo>
                  <a:lnTo>
                    <a:pt x="3469" y="1141"/>
                  </a:lnTo>
                  <a:lnTo>
                    <a:pt x="3477" y="1136"/>
                  </a:lnTo>
                  <a:lnTo>
                    <a:pt x="3483" y="1129"/>
                  </a:lnTo>
                  <a:lnTo>
                    <a:pt x="3489" y="1122"/>
                  </a:lnTo>
                  <a:lnTo>
                    <a:pt x="3494" y="1114"/>
                  </a:lnTo>
                  <a:lnTo>
                    <a:pt x="3499" y="1105"/>
                  </a:lnTo>
                  <a:lnTo>
                    <a:pt x="3502" y="1096"/>
                  </a:lnTo>
                  <a:lnTo>
                    <a:pt x="3505" y="1085"/>
                  </a:lnTo>
                  <a:lnTo>
                    <a:pt x="3507" y="1073"/>
                  </a:lnTo>
                  <a:lnTo>
                    <a:pt x="3508" y="1059"/>
                  </a:lnTo>
                  <a:lnTo>
                    <a:pt x="3509" y="1043"/>
                  </a:lnTo>
                  <a:lnTo>
                    <a:pt x="3509" y="1027"/>
                  </a:lnTo>
                  <a:lnTo>
                    <a:pt x="3508" y="1009"/>
                  </a:lnTo>
                  <a:lnTo>
                    <a:pt x="3507" y="974"/>
                  </a:lnTo>
                  <a:lnTo>
                    <a:pt x="3506" y="947"/>
                  </a:lnTo>
                  <a:lnTo>
                    <a:pt x="3507" y="936"/>
                  </a:lnTo>
                  <a:lnTo>
                    <a:pt x="3508" y="926"/>
                  </a:lnTo>
                  <a:lnTo>
                    <a:pt x="3510" y="918"/>
                  </a:lnTo>
                  <a:lnTo>
                    <a:pt x="3513" y="912"/>
                  </a:lnTo>
                  <a:lnTo>
                    <a:pt x="3516" y="906"/>
                  </a:lnTo>
                  <a:lnTo>
                    <a:pt x="3519" y="903"/>
                  </a:lnTo>
                  <a:lnTo>
                    <a:pt x="3524" y="901"/>
                  </a:lnTo>
                  <a:lnTo>
                    <a:pt x="3529" y="900"/>
                  </a:lnTo>
                  <a:lnTo>
                    <a:pt x="3536" y="900"/>
                  </a:lnTo>
                  <a:lnTo>
                    <a:pt x="3542" y="901"/>
                  </a:lnTo>
                  <a:lnTo>
                    <a:pt x="3551" y="903"/>
                  </a:lnTo>
                  <a:lnTo>
                    <a:pt x="3559" y="906"/>
                  </a:lnTo>
                  <a:lnTo>
                    <a:pt x="3581" y="915"/>
                  </a:lnTo>
                  <a:lnTo>
                    <a:pt x="3606" y="925"/>
                  </a:lnTo>
                  <a:lnTo>
                    <a:pt x="3636" y="937"/>
                  </a:lnTo>
                  <a:lnTo>
                    <a:pt x="3666" y="950"/>
                  </a:lnTo>
                  <a:lnTo>
                    <a:pt x="3699" y="963"/>
                  </a:lnTo>
                  <a:lnTo>
                    <a:pt x="3731" y="976"/>
                  </a:lnTo>
                  <a:lnTo>
                    <a:pt x="3765" y="990"/>
                  </a:lnTo>
                  <a:lnTo>
                    <a:pt x="3797" y="1002"/>
                  </a:lnTo>
                  <a:lnTo>
                    <a:pt x="3804" y="1005"/>
                  </a:lnTo>
                  <a:lnTo>
                    <a:pt x="3812" y="1006"/>
                  </a:lnTo>
                  <a:lnTo>
                    <a:pt x="3820" y="1008"/>
                  </a:lnTo>
                  <a:lnTo>
                    <a:pt x="3826" y="1008"/>
                  </a:lnTo>
                  <a:lnTo>
                    <a:pt x="3833" y="1008"/>
                  </a:lnTo>
                  <a:lnTo>
                    <a:pt x="3839" y="1005"/>
                  </a:lnTo>
                  <a:lnTo>
                    <a:pt x="3846" y="1004"/>
                  </a:lnTo>
                  <a:lnTo>
                    <a:pt x="3852" y="1001"/>
                  </a:lnTo>
                  <a:lnTo>
                    <a:pt x="3858" y="998"/>
                  </a:lnTo>
                  <a:lnTo>
                    <a:pt x="3864" y="994"/>
                  </a:lnTo>
                  <a:lnTo>
                    <a:pt x="3870" y="990"/>
                  </a:lnTo>
                  <a:lnTo>
                    <a:pt x="3875" y="985"/>
                  </a:lnTo>
                  <a:lnTo>
                    <a:pt x="3885" y="974"/>
                  </a:lnTo>
                  <a:lnTo>
                    <a:pt x="3895" y="961"/>
                  </a:lnTo>
                  <a:lnTo>
                    <a:pt x="3903" y="947"/>
                  </a:lnTo>
                  <a:lnTo>
                    <a:pt x="3911" y="930"/>
                  </a:lnTo>
                  <a:lnTo>
                    <a:pt x="3918" y="914"/>
                  </a:lnTo>
                  <a:lnTo>
                    <a:pt x="3924" y="897"/>
                  </a:lnTo>
                  <a:lnTo>
                    <a:pt x="3931" y="878"/>
                  </a:lnTo>
                  <a:lnTo>
                    <a:pt x="3936" y="860"/>
                  </a:lnTo>
                  <a:lnTo>
                    <a:pt x="3940" y="841"/>
                  </a:lnTo>
                  <a:lnTo>
                    <a:pt x="3944" y="823"/>
                  </a:lnTo>
                  <a:lnTo>
                    <a:pt x="3950" y="791"/>
                  </a:lnTo>
                  <a:lnTo>
                    <a:pt x="3956" y="766"/>
                  </a:lnTo>
                  <a:lnTo>
                    <a:pt x="3959" y="756"/>
                  </a:lnTo>
                  <a:lnTo>
                    <a:pt x="3963" y="746"/>
                  </a:lnTo>
                  <a:lnTo>
                    <a:pt x="3968" y="739"/>
                  </a:lnTo>
                  <a:lnTo>
                    <a:pt x="3973" y="732"/>
                  </a:lnTo>
                  <a:lnTo>
                    <a:pt x="3980" y="726"/>
                  </a:lnTo>
                  <a:lnTo>
                    <a:pt x="3987" y="720"/>
                  </a:lnTo>
                  <a:lnTo>
                    <a:pt x="3997" y="715"/>
                  </a:lnTo>
                  <a:lnTo>
                    <a:pt x="4009" y="709"/>
                  </a:lnTo>
                  <a:lnTo>
                    <a:pt x="4038" y="700"/>
                  </a:lnTo>
                  <a:lnTo>
                    <a:pt x="4079" y="689"/>
                  </a:lnTo>
                  <a:lnTo>
                    <a:pt x="4120" y="677"/>
                  </a:lnTo>
                  <a:lnTo>
                    <a:pt x="4156" y="665"/>
                  </a:lnTo>
                  <a:lnTo>
                    <a:pt x="4186" y="654"/>
                  </a:lnTo>
                  <a:lnTo>
                    <a:pt x="4214" y="644"/>
                  </a:lnTo>
                  <a:lnTo>
                    <a:pt x="4227" y="641"/>
                  </a:lnTo>
                  <a:lnTo>
                    <a:pt x="4239" y="639"/>
                  </a:lnTo>
                  <a:lnTo>
                    <a:pt x="4251" y="636"/>
                  </a:lnTo>
                  <a:lnTo>
                    <a:pt x="4262" y="635"/>
                  </a:lnTo>
                  <a:lnTo>
                    <a:pt x="4276" y="635"/>
                  </a:lnTo>
                  <a:lnTo>
                    <a:pt x="4288" y="636"/>
                  </a:lnTo>
                  <a:lnTo>
                    <a:pt x="4302" y="640"/>
                  </a:lnTo>
                  <a:lnTo>
                    <a:pt x="4316" y="644"/>
                  </a:lnTo>
                  <a:lnTo>
                    <a:pt x="4345" y="654"/>
                  </a:lnTo>
                  <a:lnTo>
                    <a:pt x="4375" y="665"/>
                  </a:lnTo>
                  <a:lnTo>
                    <a:pt x="4406" y="676"/>
                  </a:lnTo>
                  <a:lnTo>
                    <a:pt x="4439" y="688"/>
                  </a:lnTo>
                  <a:lnTo>
                    <a:pt x="4471" y="701"/>
                  </a:lnTo>
                  <a:lnTo>
                    <a:pt x="4504" y="715"/>
                  </a:lnTo>
                  <a:lnTo>
                    <a:pt x="4538" y="730"/>
                  </a:lnTo>
                  <a:lnTo>
                    <a:pt x="4572" y="746"/>
                  </a:lnTo>
                  <a:lnTo>
                    <a:pt x="4588" y="754"/>
                  </a:lnTo>
                  <a:lnTo>
                    <a:pt x="4602" y="759"/>
                  </a:lnTo>
                  <a:lnTo>
                    <a:pt x="4615" y="764"/>
                  </a:lnTo>
                  <a:lnTo>
                    <a:pt x="4627" y="767"/>
                  </a:lnTo>
                  <a:lnTo>
                    <a:pt x="4637" y="768"/>
                  </a:lnTo>
                  <a:lnTo>
                    <a:pt x="4647" y="768"/>
                  </a:lnTo>
                  <a:lnTo>
                    <a:pt x="4655" y="767"/>
                  </a:lnTo>
                  <a:lnTo>
                    <a:pt x="4663" y="765"/>
                  </a:lnTo>
                  <a:lnTo>
                    <a:pt x="4670" y="763"/>
                  </a:lnTo>
                  <a:lnTo>
                    <a:pt x="4676" y="759"/>
                  </a:lnTo>
                  <a:lnTo>
                    <a:pt x="4681" y="755"/>
                  </a:lnTo>
                  <a:lnTo>
                    <a:pt x="4687" y="750"/>
                  </a:lnTo>
                  <a:lnTo>
                    <a:pt x="4697" y="739"/>
                  </a:lnTo>
                  <a:lnTo>
                    <a:pt x="4705" y="727"/>
                  </a:lnTo>
                  <a:lnTo>
                    <a:pt x="4721" y="698"/>
                  </a:lnTo>
                  <a:lnTo>
                    <a:pt x="4736" y="666"/>
                  </a:lnTo>
                  <a:lnTo>
                    <a:pt x="4741" y="658"/>
                  </a:lnTo>
                  <a:lnTo>
                    <a:pt x="4748" y="652"/>
                  </a:lnTo>
                  <a:lnTo>
                    <a:pt x="4757" y="645"/>
                  </a:lnTo>
                  <a:lnTo>
                    <a:pt x="4766" y="639"/>
                  </a:lnTo>
                  <a:lnTo>
                    <a:pt x="4778" y="633"/>
                  </a:lnTo>
                  <a:lnTo>
                    <a:pt x="4792" y="630"/>
                  </a:lnTo>
                  <a:lnTo>
                    <a:pt x="4809" y="627"/>
                  </a:lnTo>
                  <a:lnTo>
                    <a:pt x="4827" y="624"/>
                  </a:lnTo>
                  <a:lnTo>
                    <a:pt x="4847" y="623"/>
                  </a:lnTo>
                  <a:lnTo>
                    <a:pt x="4868" y="621"/>
                  </a:lnTo>
                  <a:lnTo>
                    <a:pt x="4889" y="618"/>
                  </a:lnTo>
                  <a:lnTo>
                    <a:pt x="4912" y="615"/>
                  </a:lnTo>
                  <a:lnTo>
                    <a:pt x="4935" y="611"/>
                  </a:lnTo>
                  <a:lnTo>
                    <a:pt x="4958" y="608"/>
                  </a:lnTo>
                  <a:lnTo>
                    <a:pt x="4981" y="604"/>
                  </a:lnTo>
                  <a:lnTo>
                    <a:pt x="5003" y="599"/>
                  </a:lnTo>
                  <a:lnTo>
                    <a:pt x="5008" y="586"/>
                  </a:lnTo>
                  <a:lnTo>
                    <a:pt x="5011" y="57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1292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53"/>
                <a:gd name="T160" fmla="*/ 0 h 998"/>
                <a:gd name="T161" fmla="*/ 1053 w 1053"/>
                <a:gd name="T162" fmla="*/ 998 h 9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53" h="998">
                  <a:moveTo>
                    <a:pt x="948" y="0"/>
                  </a:moveTo>
                  <a:lnTo>
                    <a:pt x="857" y="92"/>
                  </a:lnTo>
                  <a:lnTo>
                    <a:pt x="856" y="92"/>
                  </a:lnTo>
                  <a:lnTo>
                    <a:pt x="846" y="92"/>
                  </a:lnTo>
                  <a:lnTo>
                    <a:pt x="819" y="92"/>
                  </a:lnTo>
                  <a:lnTo>
                    <a:pt x="766" y="92"/>
                  </a:lnTo>
                  <a:lnTo>
                    <a:pt x="750" y="93"/>
                  </a:lnTo>
                  <a:lnTo>
                    <a:pt x="737" y="95"/>
                  </a:lnTo>
                  <a:lnTo>
                    <a:pt x="724" y="101"/>
                  </a:lnTo>
                  <a:lnTo>
                    <a:pt x="714" y="106"/>
                  </a:lnTo>
                  <a:lnTo>
                    <a:pt x="705" y="113"/>
                  </a:lnTo>
                  <a:lnTo>
                    <a:pt x="698" y="120"/>
                  </a:lnTo>
                  <a:lnTo>
                    <a:pt x="692" y="129"/>
                  </a:lnTo>
                  <a:lnTo>
                    <a:pt x="687" y="137"/>
                  </a:lnTo>
                  <a:lnTo>
                    <a:pt x="684" y="145"/>
                  </a:lnTo>
                  <a:lnTo>
                    <a:pt x="680" y="154"/>
                  </a:lnTo>
                  <a:lnTo>
                    <a:pt x="678" y="162"/>
                  </a:lnTo>
                  <a:lnTo>
                    <a:pt x="677" y="168"/>
                  </a:lnTo>
                  <a:lnTo>
                    <a:pt x="676" y="179"/>
                  </a:lnTo>
                  <a:lnTo>
                    <a:pt x="676" y="182"/>
                  </a:lnTo>
                  <a:lnTo>
                    <a:pt x="585" y="273"/>
                  </a:lnTo>
                  <a:lnTo>
                    <a:pt x="494" y="92"/>
                  </a:lnTo>
                  <a:lnTo>
                    <a:pt x="491" y="92"/>
                  </a:lnTo>
                  <a:lnTo>
                    <a:pt x="480" y="93"/>
                  </a:lnTo>
                  <a:lnTo>
                    <a:pt x="474" y="94"/>
                  </a:lnTo>
                  <a:lnTo>
                    <a:pt x="466" y="96"/>
                  </a:lnTo>
                  <a:lnTo>
                    <a:pt x="457" y="100"/>
                  </a:lnTo>
                  <a:lnTo>
                    <a:pt x="449" y="103"/>
                  </a:lnTo>
                  <a:lnTo>
                    <a:pt x="441" y="108"/>
                  </a:lnTo>
                  <a:lnTo>
                    <a:pt x="432" y="114"/>
                  </a:lnTo>
                  <a:lnTo>
                    <a:pt x="425" y="121"/>
                  </a:lnTo>
                  <a:lnTo>
                    <a:pt x="418" y="130"/>
                  </a:lnTo>
                  <a:lnTo>
                    <a:pt x="412" y="141"/>
                  </a:lnTo>
                  <a:lnTo>
                    <a:pt x="407" y="153"/>
                  </a:lnTo>
                  <a:lnTo>
                    <a:pt x="405" y="166"/>
                  </a:lnTo>
                  <a:lnTo>
                    <a:pt x="404" y="182"/>
                  </a:lnTo>
                  <a:lnTo>
                    <a:pt x="404" y="220"/>
                  </a:lnTo>
                  <a:lnTo>
                    <a:pt x="404" y="263"/>
                  </a:lnTo>
                  <a:lnTo>
                    <a:pt x="404" y="308"/>
                  </a:lnTo>
                  <a:lnTo>
                    <a:pt x="404" y="352"/>
                  </a:lnTo>
                  <a:lnTo>
                    <a:pt x="404" y="392"/>
                  </a:lnTo>
                  <a:lnTo>
                    <a:pt x="404" y="425"/>
                  </a:lnTo>
                  <a:lnTo>
                    <a:pt x="404" y="447"/>
                  </a:lnTo>
                  <a:lnTo>
                    <a:pt x="404" y="454"/>
                  </a:lnTo>
                  <a:lnTo>
                    <a:pt x="313" y="546"/>
                  </a:lnTo>
                  <a:lnTo>
                    <a:pt x="222" y="546"/>
                  </a:lnTo>
                  <a:lnTo>
                    <a:pt x="222" y="636"/>
                  </a:lnTo>
                  <a:lnTo>
                    <a:pt x="222" y="726"/>
                  </a:lnTo>
                  <a:lnTo>
                    <a:pt x="41" y="726"/>
                  </a:lnTo>
                  <a:lnTo>
                    <a:pt x="37" y="726"/>
                  </a:lnTo>
                  <a:lnTo>
                    <a:pt x="29" y="729"/>
                  </a:lnTo>
                  <a:lnTo>
                    <a:pt x="23" y="730"/>
                  </a:lnTo>
                  <a:lnTo>
                    <a:pt x="17" y="732"/>
                  </a:lnTo>
                  <a:lnTo>
                    <a:pt x="11" y="734"/>
                  </a:lnTo>
                  <a:lnTo>
                    <a:pt x="7" y="738"/>
                  </a:lnTo>
                  <a:lnTo>
                    <a:pt x="4" y="743"/>
                  </a:lnTo>
                  <a:lnTo>
                    <a:pt x="1" y="749"/>
                  </a:lnTo>
                  <a:lnTo>
                    <a:pt x="0" y="756"/>
                  </a:lnTo>
                  <a:lnTo>
                    <a:pt x="2" y="764"/>
                  </a:lnTo>
                  <a:lnTo>
                    <a:pt x="7" y="775"/>
                  </a:lnTo>
                  <a:lnTo>
                    <a:pt x="14" y="787"/>
                  </a:lnTo>
                  <a:lnTo>
                    <a:pt x="26" y="801"/>
                  </a:lnTo>
                  <a:lnTo>
                    <a:pt x="41" y="818"/>
                  </a:lnTo>
                  <a:lnTo>
                    <a:pt x="57" y="834"/>
                  </a:lnTo>
                  <a:lnTo>
                    <a:pt x="71" y="852"/>
                  </a:lnTo>
                  <a:lnTo>
                    <a:pt x="83" y="868"/>
                  </a:lnTo>
                  <a:lnTo>
                    <a:pt x="94" y="884"/>
                  </a:lnTo>
                  <a:lnTo>
                    <a:pt x="103" y="899"/>
                  </a:lnTo>
                  <a:lnTo>
                    <a:pt x="109" y="915"/>
                  </a:lnTo>
                  <a:lnTo>
                    <a:pt x="116" y="929"/>
                  </a:lnTo>
                  <a:lnTo>
                    <a:pt x="120" y="942"/>
                  </a:lnTo>
                  <a:lnTo>
                    <a:pt x="127" y="965"/>
                  </a:lnTo>
                  <a:lnTo>
                    <a:pt x="130" y="983"/>
                  </a:lnTo>
                  <a:lnTo>
                    <a:pt x="132" y="994"/>
                  </a:lnTo>
                  <a:lnTo>
                    <a:pt x="132" y="998"/>
                  </a:lnTo>
                  <a:lnTo>
                    <a:pt x="313" y="908"/>
                  </a:lnTo>
                  <a:lnTo>
                    <a:pt x="317" y="904"/>
                  </a:lnTo>
                  <a:lnTo>
                    <a:pt x="329" y="895"/>
                  </a:lnTo>
                  <a:lnTo>
                    <a:pt x="337" y="890"/>
                  </a:lnTo>
                  <a:lnTo>
                    <a:pt x="346" y="884"/>
                  </a:lnTo>
                  <a:lnTo>
                    <a:pt x="357" y="879"/>
                  </a:lnTo>
                  <a:lnTo>
                    <a:pt x="370" y="874"/>
                  </a:lnTo>
                  <a:lnTo>
                    <a:pt x="383" y="870"/>
                  </a:lnTo>
                  <a:lnTo>
                    <a:pt x="398" y="868"/>
                  </a:lnTo>
                  <a:lnTo>
                    <a:pt x="405" y="868"/>
                  </a:lnTo>
                  <a:lnTo>
                    <a:pt x="413" y="868"/>
                  </a:lnTo>
                  <a:lnTo>
                    <a:pt x="420" y="869"/>
                  </a:lnTo>
                  <a:lnTo>
                    <a:pt x="428" y="870"/>
                  </a:lnTo>
                  <a:lnTo>
                    <a:pt x="436" y="872"/>
                  </a:lnTo>
                  <a:lnTo>
                    <a:pt x="444" y="874"/>
                  </a:lnTo>
                  <a:lnTo>
                    <a:pt x="452" y="878"/>
                  </a:lnTo>
                  <a:lnTo>
                    <a:pt x="461" y="882"/>
                  </a:lnTo>
                  <a:lnTo>
                    <a:pt x="469" y="887"/>
                  </a:lnTo>
                  <a:lnTo>
                    <a:pt x="477" y="893"/>
                  </a:lnTo>
                  <a:lnTo>
                    <a:pt x="486" y="900"/>
                  </a:lnTo>
                  <a:lnTo>
                    <a:pt x="494" y="908"/>
                  </a:lnTo>
                  <a:lnTo>
                    <a:pt x="505" y="918"/>
                  </a:lnTo>
                  <a:lnTo>
                    <a:pt x="516" y="927"/>
                  </a:lnTo>
                  <a:lnTo>
                    <a:pt x="528" y="935"/>
                  </a:lnTo>
                  <a:lnTo>
                    <a:pt x="540" y="943"/>
                  </a:lnTo>
                  <a:lnTo>
                    <a:pt x="553" y="951"/>
                  </a:lnTo>
                  <a:lnTo>
                    <a:pt x="566" y="957"/>
                  </a:lnTo>
                  <a:lnTo>
                    <a:pt x="580" y="963"/>
                  </a:lnTo>
                  <a:lnTo>
                    <a:pt x="593" y="968"/>
                  </a:lnTo>
                  <a:lnTo>
                    <a:pt x="621" y="977"/>
                  </a:lnTo>
                  <a:lnTo>
                    <a:pt x="648" y="983"/>
                  </a:lnTo>
                  <a:lnTo>
                    <a:pt x="674" y="989"/>
                  </a:lnTo>
                  <a:lnTo>
                    <a:pt x="698" y="993"/>
                  </a:lnTo>
                  <a:lnTo>
                    <a:pt x="695" y="982"/>
                  </a:lnTo>
                  <a:lnTo>
                    <a:pt x="691" y="971"/>
                  </a:lnTo>
                  <a:lnTo>
                    <a:pt x="690" y="960"/>
                  </a:lnTo>
                  <a:lnTo>
                    <a:pt x="689" y="948"/>
                  </a:lnTo>
                  <a:lnTo>
                    <a:pt x="689" y="936"/>
                  </a:lnTo>
                  <a:lnTo>
                    <a:pt x="689" y="926"/>
                  </a:lnTo>
                  <a:lnTo>
                    <a:pt x="691" y="914"/>
                  </a:lnTo>
                  <a:lnTo>
                    <a:pt x="694" y="902"/>
                  </a:lnTo>
                  <a:lnTo>
                    <a:pt x="699" y="877"/>
                  </a:lnTo>
                  <a:lnTo>
                    <a:pt x="707" y="853"/>
                  </a:lnTo>
                  <a:lnTo>
                    <a:pt x="716" y="828"/>
                  </a:lnTo>
                  <a:lnTo>
                    <a:pt x="728" y="804"/>
                  </a:lnTo>
                  <a:lnTo>
                    <a:pt x="741" y="780"/>
                  </a:lnTo>
                  <a:lnTo>
                    <a:pt x="754" y="756"/>
                  </a:lnTo>
                  <a:lnTo>
                    <a:pt x="770" y="733"/>
                  </a:lnTo>
                  <a:lnTo>
                    <a:pt x="785" y="710"/>
                  </a:lnTo>
                  <a:lnTo>
                    <a:pt x="814" y="668"/>
                  </a:lnTo>
                  <a:lnTo>
                    <a:pt x="844" y="630"/>
                  </a:lnTo>
                  <a:lnTo>
                    <a:pt x="857" y="611"/>
                  </a:lnTo>
                  <a:lnTo>
                    <a:pt x="869" y="591"/>
                  </a:lnTo>
                  <a:lnTo>
                    <a:pt x="880" y="570"/>
                  </a:lnTo>
                  <a:lnTo>
                    <a:pt x="889" y="547"/>
                  </a:lnTo>
                  <a:lnTo>
                    <a:pt x="898" y="523"/>
                  </a:lnTo>
                  <a:lnTo>
                    <a:pt x="907" y="499"/>
                  </a:lnTo>
                  <a:lnTo>
                    <a:pt x="914" y="475"/>
                  </a:lnTo>
                  <a:lnTo>
                    <a:pt x="922" y="450"/>
                  </a:lnTo>
                  <a:lnTo>
                    <a:pt x="934" y="402"/>
                  </a:lnTo>
                  <a:lnTo>
                    <a:pt x="946" y="357"/>
                  </a:lnTo>
                  <a:lnTo>
                    <a:pt x="951" y="337"/>
                  </a:lnTo>
                  <a:lnTo>
                    <a:pt x="957" y="318"/>
                  </a:lnTo>
                  <a:lnTo>
                    <a:pt x="962" y="301"/>
                  </a:lnTo>
                  <a:lnTo>
                    <a:pt x="969" y="287"/>
                  </a:lnTo>
                  <a:lnTo>
                    <a:pt x="980" y="261"/>
                  </a:lnTo>
                  <a:lnTo>
                    <a:pt x="993" y="237"/>
                  </a:lnTo>
                  <a:lnTo>
                    <a:pt x="1006" y="213"/>
                  </a:lnTo>
                  <a:lnTo>
                    <a:pt x="1018" y="191"/>
                  </a:lnTo>
                  <a:lnTo>
                    <a:pt x="1040" y="156"/>
                  </a:lnTo>
                  <a:lnTo>
                    <a:pt x="1053" y="138"/>
                  </a:lnTo>
                  <a:lnTo>
                    <a:pt x="1052" y="139"/>
                  </a:lnTo>
                  <a:lnTo>
                    <a:pt x="1050" y="140"/>
                  </a:lnTo>
                  <a:lnTo>
                    <a:pt x="1046" y="127"/>
                  </a:lnTo>
                  <a:lnTo>
                    <a:pt x="1042" y="115"/>
                  </a:lnTo>
                  <a:lnTo>
                    <a:pt x="1040" y="103"/>
                  </a:lnTo>
                  <a:lnTo>
                    <a:pt x="1039" y="92"/>
                  </a:lnTo>
                  <a:lnTo>
                    <a:pt x="1039" y="40"/>
                  </a:lnTo>
                  <a:lnTo>
                    <a:pt x="1039" y="12"/>
                  </a:lnTo>
                  <a:lnTo>
                    <a:pt x="1039" y="3"/>
                  </a:lnTo>
                  <a:lnTo>
                    <a:pt x="1039" y="0"/>
                  </a:lnTo>
                  <a:lnTo>
                    <a:pt x="94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1293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53"/>
                <a:gd name="T160" fmla="*/ 0 h 998"/>
                <a:gd name="T161" fmla="*/ 1053 w 1053"/>
                <a:gd name="T162" fmla="*/ 998 h 9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53" h="998">
                  <a:moveTo>
                    <a:pt x="948" y="0"/>
                  </a:moveTo>
                  <a:lnTo>
                    <a:pt x="857" y="92"/>
                  </a:lnTo>
                  <a:lnTo>
                    <a:pt x="856" y="92"/>
                  </a:lnTo>
                  <a:lnTo>
                    <a:pt x="846" y="92"/>
                  </a:lnTo>
                  <a:lnTo>
                    <a:pt x="819" y="92"/>
                  </a:lnTo>
                  <a:lnTo>
                    <a:pt x="766" y="92"/>
                  </a:lnTo>
                  <a:lnTo>
                    <a:pt x="750" y="93"/>
                  </a:lnTo>
                  <a:lnTo>
                    <a:pt x="737" y="95"/>
                  </a:lnTo>
                  <a:lnTo>
                    <a:pt x="724" y="101"/>
                  </a:lnTo>
                  <a:lnTo>
                    <a:pt x="714" y="106"/>
                  </a:lnTo>
                  <a:lnTo>
                    <a:pt x="705" y="113"/>
                  </a:lnTo>
                  <a:lnTo>
                    <a:pt x="698" y="120"/>
                  </a:lnTo>
                  <a:lnTo>
                    <a:pt x="692" y="129"/>
                  </a:lnTo>
                  <a:lnTo>
                    <a:pt x="687" y="137"/>
                  </a:lnTo>
                  <a:lnTo>
                    <a:pt x="684" y="145"/>
                  </a:lnTo>
                  <a:lnTo>
                    <a:pt x="680" y="154"/>
                  </a:lnTo>
                  <a:lnTo>
                    <a:pt x="678" y="162"/>
                  </a:lnTo>
                  <a:lnTo>
                    <a:pt x="677" y="168"/>
                  </a:lnTo>
                  <a:lnTo>
                    <a:pt x="676" y="179"/>
                  </a:lnTo>
                  <a:lnTo>
                    <a:pt x="676" y="182"/>
                  </a:lnTo>
                  <a:lnTo>
                    <a:pt x="585" y="273"/>
                  </a:lnTo>
                  <a:lnTo>
                    <a:pt x="494" y="92"/>
                  </a:lnTo>
                  <a:lnTo>
                    <a:pt x="491" y="92"/>
                  </a:lnTo>
                  <a:lnTo>
                    <a:pt x="480" y="93"/>
                  </a:lnTo>
                  <a:lnTo>
                    <a:pt x="474" y="94"/>
                  </a:lnTo>
                  <a:lnTo>
                    <a:pt x="466" y="96"/>
                  </a:lnTo>
                  <a:lnTo>
                    <a:pt x="457" y="100"/>
                  </a:lnTo>
                  <a:lnTo>
                    <a:pt x="449" y="103"/>
                  </a:lnTo>
                  <a:lnTo>
                    <a:pt x="441" y="108"/>
                  </a:lnTo>
                  <a:lnTo>
                    <a:pt x="432" y="114"/>
                  </a:lnTo>
                  <a:lnTo>
                    <a:pt x="425" y="121"/>
                  </a:lnTo>
                  <a:lnTo>
                    <a:pt x="418" y="130"/>
                  </a:lnTo>
                  <a:lnTo>
                    <a:pt x="412" y="141"/>
                  </a:lnTo>
                  <a:lnTo>
                    <a:pt x="407" y="153"/>
                  </a:lnTo>
                  <a:lnTo>
                    <a:pt x="405" y="166"/>
                  </a:lnTo>
                  <a:lnTo>
                    <a:pt x="404" y="182"/>
                  </a:lnTo>
                  <a:lnTo>
                    <a:pt x="404" y="220"/>
                  </a:lnTo>
                  <a:lnTo>
                    <a:pt x="404" y="263"/>
                  </a:lnTo>
                  <a:lnTo>
                    <a:pt x="404" y="308"/>
                  </a:lnTo>
                  <a:lnTo>
                    <a:pt x="404" y="352"/>
                  </a:lnTo>
                  <a:lnTo>
                    <a:pt x="404" y="392"/>
                  </a:lnTo>
                  <a:lnTo>
                    <a:pt x="404" y="425"/>
                  </a:lnTo>
                  <a:lnTo>
                    <a:pt x="404" y="447"/>
                  </a:lnTo>
                  <a:lnTo>
                    <a:pt x="404" y="454"/>
                  </a:lnTo>
                  <a:lnTo>
                    <a:pt x="313" y="546"/>
                  </a:lnTo>
                  <a:lnTo>
                    <a:pt x="222" y="546"/>
                  </a:lnTo>
                  <a:lnTo>
                    <a:pt x="222" y="636"/>
                  </a:lnTo>
                  <a:lnTo>
                    <a:pt x="222" y="726"/>
                  </a:lnTo>
                  <a:lnTo>
                    <a:pt x="41" y="726"/>
                  </a:lnTo>
                  <a:lnTo>
                    <a:pt x="37" y="726"/>
                  </a:lnTo>
                  <a:lnTo>
                    <a:pt x="29" y="729"/>
                  </a:lnTo>
                  <a:lnTo>
                    <a:pt x="23" y="730"/>
                  </a:lnTo>
                  <a:lnTo>
                    <a:pt x="17" y="732"/>
                  </a:lnTo>
                  <a:lnTo>
                    <a:pt x="11" y="734"/>
                  </a:lnTo>
                  <a:lnTo>
                    <a:pt x="7" y="738"/>
                  </a:lnTo>
                  <a:lnTo>
                    <a:pt x="4" y="743"/>
                  </a:lnTo>
                  <a:lnTo>
                    <a:pt x="1" y="749"/>
                  </a:lnTo>
                  <a:lnTo>
                    <a:pt x="0" y="756"/>
                  </a:lnTo>
                  <a:lnTo>
                    <a:pt x="2" y="764"/>
                  </a:lnTo>
                  <a:lnTo>
                    <a:pt x="7" y="775"/>
                  </a:lnTo>
                  <a:lnTo>
                    <a:pt x="14" y="787"/>
                  </a:lnTo>
                  <a:lnTo>
                    <a:pt x="26" y="801"/>
                  </a:lnTo>
                  <a:lnTo>
                    <a:pt x="41" y="818"/>
                  </a:lnTo>
                  <a:lnTo>
                    <a:pt x="57" y="834"/>
                  </a:lnTo>
                  <a:lnTo>
                    <a:pt x="71" y="852"/>
                  </a:lnTo>
                  <a:lnTo>
                    <a:pt x="83" y="868"/>
                  </a:lnTo>
                  <a:lnTo>
                    <a:pt x="94" y="884"/>
                  </a:lnTo>
                  <a:lnTo>
                    <a:pt x="103" y="899"/>
                  </a:lnTo>
                  <a:lnTo>
                    <a:pt x="109" y="915"/>
                  </a:lnTo>
                  <a:lnTo>
                    <a:pt x="116" y="929"/>
                  </a:lnTo>
                  <a:lnTo>
                    <a:pt x="120" y="942"/>
                  </a:lnTo>
                  <a:lnTo>
                    <a:pt x="127" y="965"/>
                  </a:lnTo>
                  <a:lnTo>
                    <a:pt x="130" y="983"/>
                  </a:lnTo>
                  <a:lnTo>
                    <a:pt x="132" y="994"/>
                  </a:lnTo>
                  <a:lnTo>
                    <a:pt x="132" y="998"/>
                  </a:lnTo>
                  <a:lnTo>
                    <a:pt x="313" y="908"/>
                  </a:lnTo>
                  <a:lnTo>
                    <a:pt x="317" y="904"/>
                  </a:lnTo>
                  <a:lnTo>
                    <a:pt x="329" y="895"/>
                  </a:lnTo>
                  <a:lnTo>
                    <a:pt x="337" y="890"/>
                  </a:lnTo>
                  <a:lnTo>
                    <a:pt x="346" y="884"/>
                  </a:lnTo>
                  <a:lnTo>
                    <a:pt x="357" y="879"/>
                  </a:lnTo>
                  <a:lnTo>
                    <a:pt x="370" y="874"/>
                  </a:lnTo>
                  <a:lnTo>
                    <a:pt x="383" y="870"/>
                  </a:lnTo>
                  <a:lnTo>
                    <a:pt x="398" y="868"/>
                  </a:lnTo>
                  <a:lnTo>
                    <a:pt x="405" y="868"/>
                  </a:lnTo>
                  <a:lnTo>
                    <a:pt x="413" y="868"/>
                  </a:lnTo>
                  <a:lnTo>
                    <a:pt x="420" y="869"/>
                  </a:lnTo>
                  <a:lnTo>
                    <a:pt x="428" y="870"/>
                  </a:lnTo>
                  <a:lnTo>
                    <a:pt x="436" y="872"/>
                  </a:lnTo>
                  <a:lnTo>
                    <a:pt x="444" y="874"/>
                  </a:lnTo>
                  <a:lnTo>
                    <a:pt x="452" y="878"/>
                  </a:lnTo>
                  <a:lnTo>
                    <a:pt x="461" y="882"/>
                  </a:lnTo>
                  <a:lnTo>
                    <a:pt x="469" y="887"/>
                  </a:lnTo>
                  <a:lnTo>
                    <a:pt x="477" y="893"/>
                  </a:lnTo>
                  <a:lnTo>
                    <a:pt x="486" y="900"/>
                  </a:lnTo>
                  <a:lnTo>
                    <a:pt x="494" y="908"/>
                  </a:lnTo>
                  <a:lnTo>
                    <a:pt x="505" y="918"/>
                  </a:lnTo>
                  <a:lnTo>
                    <a:pt x="516" y="927"/>
                  </a:lnTo>
                  <a:lnTo>
                    <a:pt x="528" y="935"/>
                  </a:lnTo>
                  <a:lnTo>
                    <a:pt x="540" y="943"/>
                  </a:lnTo>
                  <a:lnTo>
                    <a:pt x="553" y="951"/>
                  </a:lnTo>
                  <a:lnTo>
                    <a:pt x="566" y="957"/>
                  </a:lnTo>
                  <a:lnTo>
                    <a:pt x="580" y="963"/>
                  </a:lnTo>
                  <a:lnTo>
                    <a:pt x="593" y="968"/>
                  </a:lnTo>
                  <a:lnTo>
                    <a:pt x="621" y="977"/>
                  </a:lnTo>
                  <a:lnTo>
                    <a:pt x="648" y="983"/>
                  </a:lnTo>
                  <a:lnTo>
                    <a:pt x="674" y="989"/>
                  </a:lnTo>
                  <a:lnTo>
                    <a:pt x="698" y="993"/>
                  </a:lnTo>
                  <a:lnTo>
                    <a:pt x="695" y="982"/>
                  </a:lnTo>
                  <a:lnTo>
                    <a:pt x="691" y="971"/>
                  </a:lnTo>
                  <a:lnTo>
                    <a:pt x="690" y="960"/>
                  </a:lnTo>
                  <a:lnTo>
                    <a:pt x="689" y="948"/>
                  </a:lnTo>
                  <a:lnTo>
                    <a:pt x="689" y="936"/>
                  </a:lnTo>
                  <a:lnTo>
                    <a:pt x="689" y="926"/>
                  </a:lnTo>
                  <a:lnTo>
                    <a:pt x="691" y="914"/>
                  </a:lnTo>
                  <a:lnTo>
                    <a:pt x="694" y="902"/>
                  </a:lnTo>
                  <a:lnTo>
                    <a:pt x="699" y="877"/>
                  </a:lnTo>
                  <a:lnTo>
                    <a:pt x="707" y="853"/>
                  </a:lnTo>
                  <a:lnTo>
                    <a:pt x="716" y="828"/>
                  </a:lnTo>
                  <a:lnTo>
                    <a:pt x="728" y="804"/>
                  </a:lnTo>
                  <a:lnTo>
                    <a:pt x="741" y="780"/>
                  </a:lnTo>
                  <a:lnTo>
                    <a:pt x="754" y="756"/>
                  </a:lnTo>
                  <a:lnTo>
                    <a:pt x="770" y="733"/>
                  </a:lnTo>
                  <a:lnTo>
                    <a:pt x="785" y="710"/>
                  </a:lnTo>
                  <a:lnTo>
                    <a:pt x="814" y="668"/>
                  </a:lnTo>
                  <a:lnTo>
                    <a:pt x="844" y="630"/>
                  </a:lnTo>
                  <a:lnTo>
                    <a:pt x="857" y="611"/>
                  </a:lnTo>
                  <a:lnTo>
                    <a:pt x="869" y="591"/>
                  </a:lnTo>
                  <a:lnTo>
                    <a:pt x="880" y="570"/>
                  </a:lnTo>
                  <a:lnTo>
                    <a:pt x="889" y="547"/>
                  </a:lnTo>
                  <a:lnTo>
                    <a:pt x="898" y="523"/>
                  </a:lnTo>
                  <a:lnTo>
                    <a:pt x="907" y="499"/>
                  </a:lnTo>
                  <a:lnTo>
                    <a:pt x="914" y="475"/>
                  </a:lnTo>
                  <a:lnTo>
                    <a:pt x="922" y="450"/>
                  </a:lnTo>
                  <a:lnTo>
                    <a:pt x="934" y="402"/>
                  </a:lnTo>
                  <a:lnTo>
                    <a:pt x="946" y="357"/>
                  </a:lnTo>
                  <a:lnTo>
                    <a:pt x="951" y="337"/>
                  </a:lnTo>
                  <a:lnTo>
                    <a:pt x="957" y="318"/>
                  </a:lnTo>
                  <a:lnTo>
                    <a:pt x="962" y="301"/>
                  </a:lnTo>
                  <a:lnTo>
                    <a:pt x="969" y="287"/>
                  </a:lnTo>
                  <a:lnTo>
                    <a:pt x="980" y="261"/>
                  </a:lnTo>
                  <a:lnTo>
                    <a:pt x="993" y="237"/>
                  </a:lnTo>
                  <a:lnTo>
                    <a:pt x="1006" y="213"/>
                  </a:lnTo>
                  <a:lnTo>
                    <a:pt x="1018" y="191"/>
                  </a:lnTo>
                  <a:lnTo>
                    <a:pt x="1040" y="156"/>
                  </a:lnTo>
                  <a:lnTo>
                    <a:pt x="1053" y="138"/>
                  </a:lnTo>
                  <a:lnTo>
                    <a:pt x="1052" y="139"/>
                  </a:lnTo>
                  <a:lnTo>
                    <a:pt x="1050" y="140"/>
                  </a:lnTo>
                  <a:lnTo>
                    <a:pt x="1046" y="127"/>
                  </a:lnTo>
                  <a:lnTo>
                    <a:pt x="1042" y="115"/>
                  </a:lnTo>
                  <a:lnTo>
                    <a:pt x="1040" y="103"/>
                  </a:lnTo>
                  <a:lnTo>
                    <a:pt x="1039" y="92"/>
                  </a:lnTo>
                  <a:lnTo>
                    <a:pt x="1039" y="40"/>
                  </a:lnTo>
                  <a:lnTo>
                    <a:pt x="1039" y="12"/>
                  </a:lnTo>
                  <a:lnTo>
                    <a:pt x="1039" y="3"/>
                  </a:lnTo>
                  <a:lnTo>
                    <a:pt x="1039" y="0"/>
                  </a:lnTo>
                  <a:lnTo>
                    <a:pt x="948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1294"/>
            <p:cNvSpPr>
              <a:spLocks noChangeAspect="1"/>
            </p:cNvSpPr>
            <p:nvPr/>
          </p:nvSpPr>
          <p:spPr bwMode="auto">
            <a:xfrm>
              <a:off x="4547" y="1774"/>
              <a:ext cx="41" cy="45"/>
            </a:xfrm>
            <a:custGeom>
              <a:avLst/>
              <a:gdLst>
                <a:gd name="T0" fmla="*/ 0 w 307"/>
                <a:gd name="T1" fmla="*/ 0 h 313"/>
                <a:gd name="T2" fmla="*/ 0 w 307"/>
                <a:gd name="T3" fmla="*/ 0 h 313"/>
                <a:gd name="T4" fmla="*/ 0 w 307"/>
                <a:gd name="T5" fmla="*/ 0 h 313"/>
                <a:gd name="T6" fmla="*/ 0 w 307"/>
                <a:gd name="T7" fmla="*/ 0 h 313"/>
                <a:gd name="T8" fmla="*/ 0 w 307"/>
                <a:gd name="T9" fmla="*/ 0 h 313"/>
                <a:gd name="T10" fmla="*/ 0 w 307"/>
                <a:gd name="T11" fmla="*/ 0 h 313"/>
                <a:gd name="T12" fmla="*/ 0 w 307"/>
                <a:gd name="T13" fmla="*/ 0 h 313"/>
                <a:gd name="T14" fmla="*/ 0 w 307"/>
                <a:gd name="T15" fmla="*/ 0 h 313"/>
                <a:gd name="T16" fmla="*/ 0 w 307"/>
                <a:gd name="T17" fmla="*/ 0 h 313"/>
                <a:gd name="T18" fmla="*/ 0 w 307"/>
                <a:gd name="T19" fmla="*/ 0 h 313"/>
                <a:gd name="T20" fmla="*/ 0 w 307"/>
                <a:gd name="T21" fmla="*/ 0 h 313"/>
                <a:gd name="T22" fmla="*/ 0 w 307"/>
                <a:gd name="T23" fmla="*/ 0 h 313"/>
                <a:gd name="T24" fmla="*/ 0 w 307"/>
                <a:gd name="T25" fmla="*/ 0 h 313"/>
                <a:gd name="T26" fmla="*/ 0 w 307"/>
                <a:gd name="T27" fmla="*/ 0 h 313"/>
                <a:gd name="T28" fmla="*/ 0 w 307"/>
                <a:gd name="T29" fmla="*/ 0 h 313"/>
                <a:gd name="T30" fmla="*/ 0 w 307"/>
                <a:gd name="T31" fmla="*/ 0 h 313"/>
                <a:gd name="T32" fmla="*/ 0 w 307"/>
                <a:gd name="T33" fmla="*/ 0 h 313"/>
                <a:gd name="T34" fmla="*/ 0 w 307"/>
                <a:gd name="T35" fmla="*/ 0 h 313"/>
                <a:gd name="T36" fmla="*/ 0 w 307"/>
                <a:gd name="T37" fmla="*/ 0 h 313"/>
                <a:gd name="T38" fmla="*/ 0 w 307"/>
                <a:gd name="T39" fmla="*/ 0 h 313"/>
                <a:gd name="T40" fmla="*/ 0 w 307"/>
                <a:gd name="T41" fmla="*/ 0 h 313"/>
                <a:gd name="T42" fmla="*/ 0 w 307"/>
                <a:gd name="T43" fmla="*/ 0 h 313"/>
                <a:gd name="T44" fmla="*/ 0 w 307"/>
                <a:gd name="T45" fmla="*/ 0 h 313"/>
                <a:gd name="T46" fmla="*/ 0 w 307"/>
                <a:gd name="T47" fmla="*/ 0 h 313"/>
                <a:gd name="T48" fmla="*/ 0 w 307"/>
                <a:gd name="T49" fmla="*/ 0 h 313"/>
                <a:gd name="T50" fmla="*/ 0 w 307"/>
                <a:gd name="T51" fmla="*/ 0 h 313"/>
                <a:gd name="T52" fmla="*/ 0 w 307"/>
                <a:gd name="T53" fmla="*/ 0 h 313"/>
                <a:gd name="T54" fmla="*/ 0 w 307"/>
                <a:gd name="T55" fmla="*/ 0 h 313"/>
                <a:gd name="T56" fmla="*/ 0 w 307"/>
                <a:gd name="T57" fmla="*/ 0 h 313"/>
                <a:gd name="T58" fmla="*/ 0 w 307"/>
                <a:gd name="T59" fmla="*/ 0 h 313"/>
                <a:gd name="T60" fmla="*/ 0 w 307"/>
                <a:gd name="T61" fmla="*/ 0 h 313"/>
                <a:gd name="T62" fmla="*/ 0 w 307"/>
                <a:gd name="T63" fmla="*/ 0 h 313"/>
                <a:gd name="T64" fmla="*/ 0 w 307"/>
                <a:gd name="T65" fmla="*/ 0 h 3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7"/>
                <a:gd name="T100" fmla="*/ 0 h 313"/>
                <a:gd name="T101" fmla="*/ 307 w 307"/>
                <a:gd name="T102" fmla="*/ 313 h 3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7" h="313">
                  <a:moveTo>
                    <a:pt x="250" y="9"/>
                  </a:moveTo>
                  <a:lnTo>
                    <a:pt x="228" y="5"/>
                  </a:lnTo>
                  <a:lnTo>
                    <a:pt x="204" y="1"/>
                  </a:lnTo>
                  <a:lnTo>
                    <a:pt x="192" y="0"/>
                  </a:lnTo>
                  <a:lnTo>
                    <a:pt x="180" y="0"/>
                  </a:lnTo>
                  <a:lnTo>
                    <a:pt x="168" y="0"/>
                  </a:lnTo>
                  <a:lnTo>
                    <a:pt x="155" y="1"/>
                  </a:lnTo>
                  <a:lnTo>
                    <a:pt x="144" y="3"/>
                  </a:lnTo>
                  <a:lnTo>
                    <a:pt x="132" y="6"/>
                  </a:lnTo>
                  <a:lnTo>
                    <a:pt x="120" y="9"/>
                  </a:lnTo>
                  <a:lnTo>
                    <a:pt x="109" y="13"/>
                  </a:lnTo>
                  <a:lnTo>
                    <a:pt x="98" y="18"/>
                  </a:lnTo>
                  <a:lnTo>
                    <a:pt x="87" y="24"/>
                  </a:lnTo>
                  <a:lnTo>
                    <a:pt x="78" y="32"/>
                  </a:lnTo>
                  <a:lnTo>
                    <a:pt x="69" y="41"/>
                  </a:lnTo>
                  <a:lnTo>
                    <a:pt x="39" y="70"/>
                  </a:lnTo>
                  <a:lnTo>
                    <a:pt x="18" y="94"/>
                  </a:lnTo>
                  <a:lnTo>
                    <a:pt x="10" y="105"/>
                  </a:lnTo>
                  <a:lnTo>
                    <a:pt x="5" y="114"/>
                  </a:lnTo>
                  <a:lnTo>
                    <a:pt x="1" y="122"/>
                  </a:lnTo>
                  <a:lnTo>
                    <a:pt x="0" y="131"/>
                  </a:lnTo>
                  <a:lnTo>
                    <a:pt x="1" y="140"/>
                  </a:lnTo>
                  <a:lnTo>
                    <a:pt x="5" y="148"/>
                  </a:lnTo>
                  <a:lnTo>
                    <a:pt x="10" y="158"/>
                  </a:lnTo>
                  <a:lnTo>
                    <a:pt x="18" y="168"/>
                  </a:lnTo>
                  <a:lnTo>
                    <a:pt x="39" y="192"/>
                  </a:lnTo>
                  <a:lnTo>
                    <a:pt x="69" y="221"/>
                  </a:lnTo>
                  <a:lnTo>
                    <a:pt x="83" y="238"/>
                  </a:lnTo>
                  <a:lnTo>
                    <a:pt x="95" y="252"/>
                  </a:lnTo>
                  <a:lnTo>
                    <a:pt x="103" y="264"/>
                  </a:lnTo>
                  <a:lnTo>
                    <a:pt x="108" y="275"/>
                  </a:lnTo>
                  <a:lnTo>
                    <a:pt x="111" y="283"/>
                  </a:lnTo>
                  <a:lnTo>
                    <a:pt x="114" y="290"/>
                  </a:lnTo>
                  <a:lnTo>
                    <a:pt x="114" y="296"/>
                  </a:lnTo>
                  <a:lnTo>
                    <a:pt x="114" y="301"/>
                  </a:lnTo>
                  <a:lnTo>
                    <a:pt x="114" y="305"/>
                  </a:lnTo>
                  <a:lnTo>
                    <a:pt x="115" y="307"/>
                  </a:lnTo>
                  <a:lnTo>
                    <a:pt x="116" y="309"/>
                  </a:lnTo>
                  <a:lnTo>
                    <a:pt x="119" y="310"/>
                  </a:lnTo>
                  <a:lnTo>
                    <a:pt x="133" y="313"/>
                  </a:lnTo>
                  <a:lnTo>
                    <a:pt x="159" y="313"/>
                  </a:lnTo>
                  <a:lnTo>
                    <a:pt x="212" y="313"/>
                  </a:lnTo>
                  <a:lnTo>
                    <a:pt x="239" y="313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307" y="255"/>
                  </a:lnTo>
                  <a:lnTo>
                    <a:pt x="288" y="232"/>
                  </a:lnTo>
                  <a:lnTo>
                    <a:pt x="267" y="206"/>
                  </a:lnTo>
                  <a:lnTo>
                    <a:pt x="256" y="192"/>
                  </a:lnTo>
                  <a:lnTo>
                    <a:pt x="246" y="178"/>
                  </a:lnTo>
                  <a:lnTo>
                    <a:pt x="237" y="162"/>
                  </a:lnTo>
                  <a:lnTo>
                    <a:pt x="229" y="146"/>
                  </a:lnTo>
                  <a:lnTo>
                    <a:pt x="222" y="130"/>
                  </a:lnTo>
                  <a:lnTo>
                    <a:pt x="218" y="114"/>
                  </a:lnTo>
                  <a:lnTo>
                    <a:pt x="216" y="105"/>
                  </a:lnTo>
                  <a:lnTo>
                    <a:pt x="216" y="96"/>
                  </a:lnTo>
                  <a:lnTo>
                    <a:pt x="215" y="87"/>
                  </a:lnTo>
                  <a:lnTo>
                    <a:pt x="216" y="79"/>
                  </a:lnTo>
                  <a:lnTo>
                    <a:pt x="217" y="70"/>
                  </a:lnTo>
                  <a:lnTo>
                    <a:pt x="219" y="61"/>
                  </a:lnTo>
                  <a:lnTo>
                    <a:pt x="222" y="53"/>
                  </a:lnTo>
                  <a:lnTo>
                    <a:pt x="226" y="44"/>
                  </a:lnTo>
                  <a:lnTo>
                    <a:pt x="230" y="35"/>
                  </a:lnTo>
                  <a:lnTo>
                    <a:pt x="235" y="26"/>
                  </a:lnTo>
                  <a:lnTo>
                    <a:pt x="242" y="18"/>
                  </a:lnTo>
                  <a:lnTo>
                    <a:pt x="250" y="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1295"/>
            <p:cNvSpPr>
              <a:spLocks noChangeAspect="1"/>
            </p:cNvSpPr>
            <p:nvPr/>
          </p:nvSpPr>
          <p:spPr bwMode="auto">
            <a:xfrm>
              <a:off x="4547" y="1774"/>
              <a:ext cx="41" cy="45"/>
            </a:xfrm>
            <a:custGeom>
              <a:avLst/>
              <a:gdLst>
                <a:gd name="T0" fmla="*/ 0 w 307"/>
                <a:gd name="T1" fmla="*/ 0 h 313"/>
                <a:gd name="T2" fmla="*/ 0 w 307"/>
                <a:gd name="T3" fmla="*/ 0 h 313"/>
                <a:gd name="T4" fmla="*/ 0 w 307"/>
                <a:gd name="T5" fmla="*/ 0 h 313"/>
                <a:gd name="T6" fmla="*/ 0 w 307"/>
                <a:gd name="T7" fmla="*/ 0 h 313"/>
                <a:gd name="T8" fmla="*/ 0 w 307"/>
                <a:gd name="T9" fmla="*/ 0 h 313"/>
                <a:gd name="T10" fmla="*/ 0 w 307"/>
                <a:gd name="T11" fmla="*/ 0 h 313"/>
                <a:gd name="T12" fmla="*/ 0 w 307"/>
                <a:gd name="T13" fmla="*/ 0 h 313"/>
                <a:gd name="T14" fmla="*/ 0 w 307"/>
                <a:gd name="T15" fmla="*/ 0 h 313"/>
                <a:gd name="T16" fmla="*/ 0 w 307"/>
                <a:gd name="T17" fmla="*/ 0 h 313"/>
                <a:gd name="T18" fmla="*/ 0 w 307"/>
                <a:gd name="T19" fmla="*/ 0 h 313"/>
                <a:gd name="T20" fmla="*/ 0 w 307"/>
                <a:gd name="T21" fmla="*/ 0 h 313"/>
                <a:gd name="T22" fmla="*/ 0 w 307"/>
                <a:gd name="T23" fmla="*/ 0 h 313"/>
                <a:gd name="T24" fmla="*/ 0 w 307"/>
                <a:gd name="T25" fmla="*/ 0 h 313"/>
                <a:gd name="T26" fmla="*/ 0 w 307"/>
                <a:gd name="T27" fmla="*/ 0 h 313"/>
                <a:gd name="T28" fmla="*/ 0 w 307"/>
                <a:gd name="T29" fmla="*/ 0 h 313"/>
                <a:gd name="T30" fmla="*/ 0 w 307"/>
                <a:gd name="T31" fmla="*/ 0 h 313"/>
                <a:gd name="T32" fmla="*/ 0 w 307"/>
                <a:gd name="T33" fmla="*/ 0 h 313"/>
                <a:gd name="T34" fmla="*/ 0 w 307"/>
                <a:gd name="T35" fmla="*/ 0 h 313"/>
                <a:gd name="T36" fmla="*/ 0 w 307"/>
                <a:gd name="T37" fmla="*/ 0 h 313"/>
                <a:gd name="T38" fmla="*/ 0 w 307"/>
                <a:gd name="T39" fmla="*/ 0 h 313"/>
                <a:gd name="T40" fmla="*/ 0 w 307"/>
                <a:gd name="T41" fmla="*/ 0 h 313"/>
                <a:gd name="T42" fmla="*/ 0 w 307"/>
                <a:gd name="T43" fmla="*/ 0 h 313"/>
                <a:gd name="T44" fmla="*/ 0 w 307"/>
                <a:gd name="T45" fmla="*/ 0 h 313"/>
                <a:gd name="T46" fmla="*/ 0 w 307"/>
                <a:gd name="T47" fmla="*/ 0 h 313"/>
                <a:gd name="T48" fmla="*/ 0 w 307"/>
                <a:gd name="T49" fmla="*/ 0 h 313"/>
                <a:gd name="T50" fmla="*/ 0 w 307"/>
                <a:gd name="T51" fmla="*/ 0 h 313"/>
                <a:gd name="T52" fmla="*/ 0 w 307"/>
                <a:gd name="T53" fmla="*/ 0 h 313"/>
                <a:gd name="T54" fmla="*/ 0 w 307"/>
                <a:gd name="T55" fmla="*/ 0 h 313"/>
                <a:gd name="T56" fmla="*/ 0 w 307"/>
                <a:gd name="T57" fmla="*/ 0 h 313"/>
                <a:gd name="T58" fmla="*/ 0 w 307"/>
                <a:gd name="T59" fmla="*/ 0 h 313"/>
                <a:gd name="T60" fmla="*/ 0 w 307"/>
                <a:gd name="T61" fmla="*/ 0 h 313"/>
                <a:gd name="T62" fmla="*/ 0 w 307"/>
                <a:gd name="T63" fmla="*/ 0 h 313"/>
                <a:gd name="T64" fmla="*/ 0 w 307"/>
                <a:gd name="T65" fmla="*/ 0 h 3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7"/>
                <a:gd name="T100" fmla="*/ 0 h 313"/>
                <a:gd name="T101" fmla="*/ 307 w 307"/>
                <a:gd name="T102" fmla="*/ 313 h 3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7" h="313">
                  <a:moveTo>
                    <a:pt x="250" y="9"/>
                  </a:moveTo>
                  <a:lnTo>
                    <a:pt x="228" y="5"/>
                  </a:lnTo>
                  <a:lnTo>
                    <a:pt x="204" y="1"/>
                  </a:lnTo>
                  <a:lnTo>
                    <a:pt x="192" y="0"/>
                  </a:lnTo>
                  <a:lnTo>
                    <a:pt x="180" y="0"/>
                  </a:lnTo>
                  <a:lnTo>
                    <a:pt x="168" y="0"/>
                  </a:lnTo>
                  <a:lnTo>
                    <a:pt x="155" y="1"/>
                  </a:lnTo>
                  <a:lnTo>
                    <a:pt x="144" y="3"/>
                  </a:lnTo>
                  <a:lnTo>
                    <a:pt x="132" y="6"/>
                  </a:lnTo>
                  <a:lnTo>
                    <a:pt x="120" y="9"/>
                  </a:lnTo>
                  <a:lnTo>
                    <a:pt x="109" y="13"/>
                  </a:lnTo>
                  <a:lnTo>
                    <a:pt x="98" y="18"/>
                  </a:lnTo>
                  <a:lnTo>
                    <a:pt x="87" y="24"/>
                  </a:lnTo>
                  <a:lnTo>
                    <a:pt x="78" y="32"/>
                  </a:lnTo>
                  <a:lnTo>
                    <a:pt x="69" y="41"/>
                  </a:lnTo>
                  <a:lnTo>
                    <a:pt x="39" y="70"/>
                  </a:lnTo>
                  <a:lnTo>
                    <a:pt x="18" y="94"/>
                  </a:lnTo>
                  <a:lnTo>
                    <a:pt x="10" y="105"/>
                  </a:lnTo>
                  <a:lnTo>
                    <a:pt x="5" y="114"/>
                  </a:lnTo>
                  <a:lnTo>
                    <a:pt x="1" y="122"/>
                  </a:lnTo>
                  <a:lnTo>
                    <a:pt x="0" y="131"/>
                  </a:lnTo>
                  <a:lnTo>
                    <a:pt x="1" y="140"/>
                  </a:lnTo>
                  <a:lnTo>
                    <a:pt x="5" y="148"/>
                  </a:lnTo>
                  <a:lnTo>
                    <a:pt x="10" y="158"/>
                  </a:lnTo>
                  <a:lnTo>
                    <a:pt x="18" y="168"/>
                  </a:lnTo>
                  <a:lnTo>
                    <a:pt x="39" y="192"/>
                  </a:lnTo>
                  <a:lnTo>
                    <a:pt x="69" y="221"/>
                  </a:lnTo>
                  <a:lnTo>
                    <a:pt x="83" y="238"/>
                  </a:lnTo>
                  <a:lnTo>
                    <a:pt x="95" y="252"/>
                  </a:lnTo>
                  <a:lnTo>
                    <a:pt x="103" y="264"/>
                  </a:lnTo>
                  <a:lnTo>
                    <a:pt x="108" y="275"/>
                  </a:lnTo>
                  <a:lnTo>
                    <a:pt x="111" y="283"/>
                  </a:lnTo>
                  <a:lnTo>
                    <a:pt x="114" y="290"/>
                  </a:lnTo>
                  <a:lnTo>
                    <a:pt x="114" y="296"/>
                  </a:lnTo>
                  <a:lnTo>
                    <a:pt x="114" y="301"/>
                  </a:lnTo>
                  <a:lnTo>
                    <a:pt x="114" y="305"/>
                  </a:lnTo>
                  <a:lnTo>
                    <a:pt x="115" y="307"/>
                  </a:lnTo>
                  <a:lnTo>
                    <a:pt x="116" y="309"/>
                  </a:lnTo>
                  <a:lnTo>
                    <a:pt x="119" y="310"/>
                  </a:lnTo>
                  <a:lnTo>
                    <a:pt x="133" y="313"/>
                  </a:lnTo>
                  <a:lnTo>
                    <a:pt x="159" y="313"/>
                  </a:lnTo>
                  <a:lnTo>
                    <a:pt x="212" y="313"/>
                  </a:lnTo>
                  <a:lnTo>
                    <a:pt x="239" y="313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307" y="255"/>
                  </a:lnTo>
                  <a:lnTo>
                    <a:pt x="288" y="232"/>
                  </a:lnTo>
                  <a:lnTo>
                    <a:pt x="267" y="206"/>
                  </a:lnTo>
                  <a:lnTo>
                    <a:pt x="256" y="192"/>
                  </a:lnTo>
                  <a:lnTo>
                    <a:pt x="246" y="178"/>
                  </a:lnTo>
                  <a:lnTo>
                    <a:pt x="237" y="162"/>
                  </a:lnTo>
                  <a:lnTo>
                    <a:pt x="229" y="146"/>
                  </a:lnTo>
                  <a:lnTo>
                    <a:pt x="222" y="130"/>
                  </a:lnTo>
                  <a:lnTo>
                    <a:pt x="218" y="114"/>
                  </a:lnTo>
                  <a:lnTo>
                    <a:pt x="216" y="105"/>
                  </a:lnTo>
                  <a:lnTo>
                    <a:pt x="216" y="96"/>
                  </a:lnTo>
                  <a:lnTo>
                    <a:pt x="215" y="87"/>
                  </a:lnTo>
                  <a:lnTo>
                    <a:pt x="216" y="79"/>
                  </a:lnTo>
                  <a:lnTo>
                    <a:pt x="217" y="70"/>
                  </a:lnTo>
                  <a:lnTo>
                    <a:pt x="219" y="61"/>
                  </a:lnTo>
                  <a:lnTo>
                    <a:pt x="222" y="53"/>
                  </a:lnTo>
                  <a:lnTo>
                    <a:pt x="226" y="44"/>
                  </a:lnTo>
                  <a:lnTo>
                    <a:pt x="230" y="35"/>
                  </a:lnTo>
                  <a:lnTo>
                    <a:pt x="235" y="26"/>
                  </a:lnTo>
                  <a:lnTo>
                    <a:pt x="242" y="18"/>
                  </a:lnTo>
                  <a:lnTo>
                    <a:pt x="250" y="9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296"/>
            <p:cNvSpPr>
              <a:spLocks noChangeAspect="1"/>
            </p:cNvSpPr>
            <p:nvPr/>
          </p:nvSpPr>
          <p:spPr bwMode="auto">
            <a:xfrm>
              <a:off x="3909" y="2088"/>
              <a:ext cx="418" cy="394"/>
            </a:xfrm>
            <a:custGeom>
              <a:avLst/>
              <a:gdLst>
                <a:gd name="T0" fmla="*/ 0 w 3159"/>
                <a:gd name="T1" fmla="*/ 0 h 2804"/>
                <a:gd name="T2" fmla="*/ 0 w 3159"/>
                <a:gd name="T3" fmla="*/ 0 h 2804"/>
                <a:gd name="T4" fmla="*/ 0 w 3159"/>
                <a:gd name="T5" fmla="*/ 0 h 2804"/>
                <a:gd name="T6" fmla="*/ 0 w 3159"/>
                <a:gd name="T7" fmla="*/ 0 h 2804"/>
                <a:gd name="T8" fmla="*/ 0 w 3159"/>
                <a:gd name="T9" fmla="*/ 0 h 2804"/>
                <a:gd name="T10" fmla="*/ 0 w 3159"/>
                <a:gd name="T11" fmla="*/ 0 h 2804"/>
                <a:gd name="T12" fmla="*/ 0 w 3159"/>
                <a:gd name="T13" fmla="*/ 0 h 2804"/>
                <a:gd name="T14" fmla="*/ 0 w 3159"/>
                <a:gd name="T15" fmla="*/ 0 h 2804"/>
                <a:gd name="T16" fmla="*/ 0 w 3159"/>
                <a:gd name="T17" fmla="*/ 0 h 2804"/>
                <a:gd name="T18" fmla="*/ 0 w 3159"/>
                <a:gd name="T19" fmla="*/ 0 h 2804"/>
                <a:gd name="T20" fmla="*/ 0 w 3159"/>
                <a:gd name="T21" fmla="*/ 0 h 2804"/>
                <a:gd name="T22" fmla="*/ 0 w 3159"/>
                <a:gd name="T23" fmla="*/ 0 h 2804"/>
                <a:gd name="T24" fmla="*/ 0 w 3159"/>
                <a:gd name="T25" fmla="*/ 0 h 2804"/>
                <a:gd name="T26" fmla="*/ 0 w 3159"/>
                <a:gd name="T27" fmla="*/ 0 h 2804"/>
                <a:gd name="T28" fmla="*/ 0 w 3159"/>
                <a:gd name="T29" fmla="*/ 0 h 2804"/>
                <a:gd name="T30" fmla="*/ 0 w 3159"/>
                <a:gd name="T31" fmla="*/ 0 h 2804"/>
                <a:gd name="T32" fmla="*/ 0 w 3159"/>
                <a:gd name="T33" fmla="*/ 0 h 2804"/>
                <a:gd name="T34" fmla="*/ 0 w 3159"/>
                <a:gd name="T35" fmla="*/ 0 h 2804"/>
                <a:gd name="T36" fmla="*/ 0 w 3159"/>
                <a:gd name="T37" fmla="*/ 0 h 2804"/>
                <a:gd name="T38" fmla="*/ 0 w 3159"/>
                <a:gd name="T39" fmla="*/ 0 h 2804"/>
                <a:gd name="T40" fmla="*/ 0 w 3159"/>
                <a:gd name="T41" fmla="*/ 0 h 2804"/>
                <a:gd name="T42" fmla="*/ 0 w 3159"/>
                <a:gd name="T43" fmla="*/ 0 h 2804"/>
                <a:gd name="T44" fmla="*/ 0 w 3159"/>
                <a:gd name="T45" fmla="*/ 0 h 2804"/>
                <a:gd name="T46" fmla="*/ 0 w 3159"/>
                <a:gd name="T47" fmla="*/ 0 h 2804"/>
                <a:gd name="T48" fmla="*/ 0 w 3159"/>
                <a:gd name="T49" fmla="*/ 0 h 2804"/>
                <a:gd name="T50" fmla="*/ 0 w 3159"/>
                <a:gd name="T51" fmla="*/ 0 h 2804"/>
                <a:gd name="T52" fmla="*/ 0 w 3159"/>
                <a:gd name="T53" fmla="*/ 0 h 2804"/>
                <a:gd name="T54" fmla="*/ 0 w 3159"/>
                <a:gd name="T55" fmla="*/ 0 h 2804"/>
                <a:gd name="T56" fmla="*/ 0 w 3159"/>
                <a:gd name="T57" fmla="*/ 0 h 2804"/>
                <a:gd name="T58" fmla="*/ 0 w 3159"/>
                <a:gd name="T59" fmla="*/ 0 h 2804"/>
                <a:gd name="T60" fmla="*/ 0 w 3159"/>
                <a:gd name="T61" fmla="*/ 0 h 2804"/>
                <a:gd name="T62" fmla="*/ 0 w 3159"/>
                <a:gd name="T63" fmla="*/ 0 h 2804"/>
                <a:gd name="T64" fmla="*/ 0 w 3159"/>
                <a:gd name="T65" fmla="*/ 0 h 2804"/>
                <a:gd name="T66" fmla="*/ 0 w 3159"/>
                <a:gd name="T67" fmla="*/ 0 h 2804"/>
                <a:gd name="T68" fmla="*/ 0 w 3159"/>
                <a:gd name="T69" fmla="*/ 0 h 2804"/>
                <a:gd name="T70" fmla="*/ 0 w 3159"/>
                <a:gd name="T71" fmla="*/ 0 h 2804"/>
                <a:gd name="T72" fmla="*/ 0 w 3159"/>
                <a:gd name="T73" fmla="*/ 0 h 2804"/>
                <a:gd name="T74" fmla="*/ 0 w 3159"/>
                <a:gd name="T75" fmla="*/ 0 h 2804"/>
                <a:gd name="T76" fmla="*/ 0 w 3159"/>
                <a:gd name="T77" fmla="*/ 0 h 2804"/>
                <a:gd name="T78" fmla="*/ 0 w 3159"/>
                <a:gd name="T79" fmla="*/ 0 h 2804"/>
                <a:gd name="T80" fmla="*/ 0 w 3159"/>
                <a:gd name="T81" fmla="*/ 0 h 2804"/>
                <a:gd name="T82" fmla="*/ 0 w 3159"/>
                <a:gd name="T83" fmla="*/ 0 h 2804"/>
                <a:gd name="T84" fmla="*/ 0 w 3159"/>
                <a:gd name="T85" fmla="*/ 0 h 2804"/>
                <a:gd name="T86" fmla="*/ 0 w 3159"/>
                <a:gd name="T87" fmla="*/ 0 h 2804"/>
                <a:gd name="T88" fmla="*/ 0 w 3159"/>
                <a:gd name="T89" fmla="*/ 0 h 2804"/>
                <a:gd name="T90" fmla="*/ 0 w 3159"/>
                <a:gd name="T91" fmla="*/ 0 h 2804"/>
                <a:gd name="T92" fmla="*/ 0 w 3159"/>
                <a:gd name="T93" fmla="*/ 0 h 2804"/>
                <a:gd name="T94" fmla="*/ 0 w 3159"/>
                <a:gd name="T95" fmla="*/ 0 h 2804"/>
                <a:gd name="T96" fmla="*/ 0 w 3159"/>
                <a:gd name="T97" fmla="*/ 0 h 2804"/>
                <a:gd name="T98" fmla="*/ 0 w 3159"/>
                <a:gd name="T99" fmla="*/ 0 h 2804"/>
                <a:gd name="T100" fmla="*/ 0 w 3159"/>
                <a:gd name="T101" fmla="*/ 0 h 2804"/>
                <a:gd name="T102" fmla="*/ 0 w 3159"/>
                <a:gd name="T103" fmla="*/ 0 h 2804"/>
                <a:gd name="T104" fmla="*/ 0 w 3159"/>
                <a:gd name="T105" fmla="*/ 0 h 2804"/>
                <a:gd name="T106" fmla="*/ 0 w 3159"/>
                <a:gd name="T107" fmla="*/ 0 h 2804"/>
                <a:gd name="T108" fmla="*/ 0 w 3159"/>
                <a:gd name="T109" fmla="*/ 0 h 2804"/>
                <a:gd name="T110" fmla="*/ 0 w 3159"/>
                <a:gd name="T111" fmla="*/ 0 h 2804"/>
                <a:gd name="T112" fmla="*/ 0 w 3159"/>
                <a:gd name="T113" fmla="*/ 0 h 2804"/>
                <a:gd name="T114" fmla="*/ 0 w 3159"/>
                <a:gd name="T115" fmla="*/ 0 h 2804"/>
                <a:gd name="T116" fmla="*/ 0 w 3159"/>
                <a:gd name="T117" fmla="*/ 0 h 2804"/>
                <a:gd name="T118" fmla="*/ 0 w 3159"/>
                <a:gd name="T119" fmla="*/ 0 h 28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159"/>
                <a:gd name="T181" fmla="*/ 0 h 2804"/>
                <a:gd name="T182" fmla="*/ 3159 w 3159"/>
                <a:gd name="T183" fmla="*/ 2804 h 28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159" h="2804">
                  <a:moveTo>
                    <a:pt x="0" y="448"/>
                  </a:moveTo>
                  <a:lnTo>
                    <a:pt x="17" y="432"/>
                  </a:lnTo>
                  <a:lnTo>
                    <a:pt x="33" y="417"/>
                  </a:lnTo>
                  <a:lnTo>
                    <a:pt x="51" y="405"/>
                  </a:lnTo>
                  <a:lnTo>
                    <a:pt x="67" y="395"/>
                  </a:lnTo>
                  <a:lnTo>
                    <a:pt x="82" y="386"/>
                  </a:lnTo>
                  <a:lnTo>
                    <a:pt x="98" y="379"/>
                  </a:lnTo>
                  <a:lnTo>
                    <a:pt x="112" y="373"/>
                  </a:lnTo>
                  <a:lnTo>
                    <a:pt x="125" y="368"/>
                  </a:lnTo>
                  <a:lnTo>
                    <a:pt x="148" y="362"/>
                  </a:lnTo>
                  <a:lnTo>
                    <a:pt x="166" y="359"/>
                  </a:lnTo>
                  <a:lnTo>
                    <a:pt x="177" y="356"/>
                  </a:lnTo>
                  <a:lnTo>
                    <a:pt x="181" y="356"/>
                  </a:lnTo>
                  <a:lnTo>
                    <a:pt x="272" y="266"/>
                  </a:lnTo>
                  <a:lnTo>
                    <a:pt x="363" y="176"/>
                  </a:lnTo>
                  <a:lnTo>
                    <a:pt x="544" y="266"/>
                  </a:lnTo>
                  <a:lnTo>
                    <a:pt x="548" y="262"/>
                  </a:lnTo>
                  <a:lnTo>
                    <a:pt x="561" y="253"/>
                  </a:lnTo>
                  <a:lnTo>
                    <a:pt x="571" y="248"/>
                  </a:lnTo>
                  <a:lnTo>
                    <a:pt x="583" y="242"/>
                  </a:lnTo>
                  <a:lnTo>
                    <a:pt x="596" y="237"/>
                  </a:lnTo>
                  <a:lnTo>
                    <a:pt x="612" y="232"/>
                  </a:lnTo>
                  <a:lnTo>
                    <a:pt x="630" y="228"/>
                  </a:lnTo>
                  <a:lnTo>
                    <a:pt x="650" y="226"/>
                  </a:lnTo>
                  <a:lnTo>
                    <a:pt x="673" y="226"/>
                  </a:lnTo>
                  <a:lnTo>
                    <a:pt x="697" y="228"/>
                  </a:lnTo>
                  <a:lnTo>
                    <a:pt x="710" y="230"/>
                  </a:lnTo>
                  <a:lnTo>
                    <a:pt x="723" y="232"/>
                  </a:lnTo>
                  <a:lnTo>
                    <a:pt x="737" y="236"/>
                  </a:lnTo>
                  <a:lnTo>
                    <a:pt x="753" y="240"/>
                  </a:lnTo>
                  <a:lnTo>
                    <a:pt x="768" y="245"/>
                  </a:lnTo>
                  <a:lnTo>
                    <a:pt x="783" y="251"/>
                  </a:lnTo>
                  <a:lnTo>
                    <a:pt x="800" y="259"/>
                  </a:lnTo>
                  <a:lnTo>
                    <a:pt x="816" y="266"/>
                  </a:lnTo>
                  <a:lnTo>
                    <a:pt x="848" y="281"/>
                  </a:lnTo>
                  <a:lnTo>
                    <a:pt x="876" y="292"/>
                  </a:lnTo>
                  <a:lnTo>
                    <a:pt x="901" y="300"/>
                  </a:lnTo>
                  <a:lnTo>
                    <a:pt x="921" y="304"/>
                  </a:lnTo>
                  <a:lnTo>
                    <a:pt x="939" y="306"/>
                  </a:lnTo>
                  <a:lnTo>
                    <a:pt x="953" y="306"/>
                  </a:lnTo>
                  <a:lnTo>
                    <a:pt x="965" y="304"/>
                  </a:lnTo>
                  <a:lnTo>
                    <a:pt x="975" y="300"/>
                  </a:lnTo>
                  <a:lnTo>
                    <a:pt x="982" y="296"/>
                  </a:lnTo>
                  <a:lnTo>
                    <a:pt x="988" y="290"/>
                  </a:lnTo>
                  <a:lnTo>
                    <a:pt x="992" y="285"/>
                  </a:lnTo>
                  <a:lnTo>
                    <a:pt x="994" y="279"/>
                  </a:lnTo>
                  <a:lnTo>
                    <a:pt x="998" y="269"/>
                  </a:lnTo>
                  <a:lnTo>
                    <a:pt x="998" y="266"/>
                  </a:lnTo>
                  <a:lnTo>
                    <a:pt x="1002" y="262"/>
                  </a:lnTo>
                  <a:lnTo>
                    <a:pt x="1013" y="252"/>
                  </a:lnTo>
                  <a:lnTo>
                    <a:pt x="1031" y="238"/>
                  </a:lnTo>
                  <a:lnTo>
                    <a:pt x="1054" y="220"/>
                  </a:lnTo>
                  <a:lnTo>
                    <a:pt x="1067" y="212"/>
                  </a:lnTo>
                  <a:lnTo>
                    <a:pt x="1081" y="204"/>
                  </a:lnTo>
                  <a:lnTo>
                    <a:pt x="1097" y="197"/>
                  </a:lnTo>
                  <a:lnTo>
                    <a:pt x="1113" y="190"/>
                  </a:lnTo>
                  <a:lnTo>
                    <a:pt x="1128" y="183"/>
                  </a:lnTo>
                  <a:lnTo>
                    <a:pt x="1146" y="179"/>
                  </a:lnTo>
                  <a:lnTo>
                    <a:pt x="1162" y="177"/>
                  </a:lnTo>
                  <a:lnTo>
                    <a:pt x="1179" y="176"/>
                  </a:lnTo>
                  <a:lnTo>
                    <a:pt x="1195" y="177"/>
                  </a:lnTo>
                  <a:lnTo>
                    <a:pt x="1209" y="179"/>
                  </a:lnTo>
                  <a:lnTo>
                    <a:pt x="1222" y="183"/>
                  </a:lnTo>
                  <a:lnTo>
                    <a:pt x="1233" y="190"/>
                  </a:lnTo>
                  <a:lnTo>
                    <a:pt x="1244" y="197"/>
                  </a:lnTo>
                  <a:lnTo>
                    <a:pt x="1252" y="204"/>
                  </a:lnTo>
                  <a:lnTo>
                    <a:pt x="1261" y="212"/>
                  </a:lnTo>
                  <a:lnTo>
                    <a:pt x="1270" y="220"/>
                  </a:lnTo>
                  <a:lnTo>
                    <a:pt x="1278" y="229"/>
                  </a:lnTo>
                  <a:lnTo>
                    <a:pt x="1287" y="238"/>
                  </a:lnTo>
                  <a:lnTo>
                    <a:pt x="1297" y="245"/>
                  </a:lnTo>
                  <a:lnTo>
                    <a:pt x="1307" y="252"/>
                  </a:lnTo>
                  <a:lnTo>
                    <a:pt x="1318" y="257"/>
                  </a:lnTo>
                  <a:lnTo>
                    <a:pt x="1331" y="262"/>
                  </a:lnTo>
                  <a:lnTo>
                    <a:pt x="1345" y="265"/>
                  </a:lnTo>
                  <a:lnTo>
                    <a:pt x="1360" y="266"/>
                  </a:lnTo>
                  <a:lnTo>
                    <a:pt x="1369" y="265"/>
                  </a:lnTo>
                  <a:lnTo>
                    <a:pt x="1376" y="264"/>
                  </a:lnTo>
                  <a:lnTo>
                    <a:pt x="1384" y="262"/>
                  </a:lnTo>
                  <a:lnTo>
                    <a:pt x="1390" y="259"/>
                  </a:lnTo>
                  <a:lnTo>
                    <a:pt x="1397" y="254"/>
                  </a:lnTo>
                  <a:lnTo>
                    <a:pt x="1402" y="250"/>
                  </a:lnTo>
                  <a:lnTo>
                    <a:pt x="1408" y="243"/>
                  </a:lnTo>
                  <a:lnTo>
                    <a:pt x="1413" y="238"/>
                  </a:lnTo>
                  <a:lnTo>
                    <a:pt x="1422" y="224"/>
                  </a:lnTo>
                  <a:lnTo>
                    <a:pt x="1429" y="208"/>
                  </a:lnTo>
                  <a:lnTo>
                    <a:pt x="1435" y="192"/>
                  </a:lnTo>
                  <a:lnTo>
                    <a:pt x="1439" y="176"/>
                  </a:lnTo>
                  <a:lnTo>
                    <a:pt x="1444" y="158"/>
                  </a:lnTo>
                  <a:lnTo>
                    <a:pt x="1446" y="142"/>
                  </a:lnTo>
                  <a:lnTo>
                    <a:pt x="1448" y="127"/>
                  </a:lnTo>
                  <a:lnTo>
                    <a:pt x="1449" y="113"/>
                  </a:lnTo>
                  <a:lnTo>
                    <a:pt x="1451" y="92"/>
                  </a:lnTo>
                  <a:lnTo>
                    <a:pt x="1451" y="84"/>
                  </a:lnTo>
                  <a:lnTo>
                    <a:pt x="1451" y="0"/>
                  </a:lnTo>
                  <a:lnTo>
                    <a:pt x="1459" y="13"/>
                  </a:lnTo>
                  <a:lnTo>
                    <a:pt x="1469" y="25"/>
                  </a:lnTo>
                  <a:lnTo>
                    <a:pt x="1512" y="20"/>
                  </a:lnTo>
                  <a:lnTo>
                    <a:pt x="1550" y="16"/>
                  </a:lnTo>
                  <a:lnTo>
                    <a:pt x="1583" y="14"/>
                  </a:lnTo>
                  <a:lnTo>
                    <a:pt x="1606" y="13"/>
                  </a:lnTo>
                  <a:lnTo>
                    <a:pt x="1620" y="13"/>
                  </a:lnTo>
                  <a:lnTo>
                    <a:pt x="1636" y="15"/>
                  </a:lnTo>
                  <a:lnTo>
                    <a:pt x="1655" y="17"/>
                  </a:lnTo>
                  <a:lnTo>
                    <a:pt x="1674" y="20"/>
                  </a:lnTo>
                  <a:lnTo>
                    <a:pt x="1718" y="28"/>
                  </a:lnTo>
                  <a:lnTo>
                    <a:pt x="1764" y="38"/>
                  </a:lnTo>
                  <a:lnTo>
                    <a:pt x="1808" y="46"/>
                  </a:lnTo>
                  <a:lnTo>
                    <a:pt x="1851" y="54"/>
                  </a:lnTo>
                  <a:lnTo>
                    <a:pt x="1870" y="57"/>
                  </a:lnTo>
                  <a:lnTo>
                    <a:pt x="1887" y="60"/>
                  </a:lnTo>
                  <a:lnTo>
                    <a:pt x="1902" y="62"/>
                  </a:lnTo>
                  <a:lnTo>
                    <a:pt x="1914" y="63"/>
                  </a:lnTo>
                  <a:lnTo>
                    <a:pt x="1926" y="64"/>
                  </a:lnTo>
                  <a:lnTo>
                    <a:pt x="1940" y="67"/>
                  </a:lnTo>
                  <a:lnTo>
                    <a:pt x="1955" y="74"/>
                  </a:lnTo>
                  <a:lnTo>
                    <a:pt x="1972" y="80"/>
                  </a:lnTo>
                  <a:lnTo>
                    <a:pt x="1988" y="90"/>
                  </a:lnTo>
                  <a:lnTo>
                    <a:pt x="2005" y="100"/>
                  </a:lnTo>
                  <a:lnTo>
                    <a:pt x="2023" y="109"/>
                  </a:lnTo>
                  <a:lnTo>
                    <a:pt x="2040" y="120"/>
                  </a:lnTo>
                  <a:lnTo>
                    <a:pt x="2072" y="142"/>
                  </a:lnTo>
                  <a:lnTo>
                    <a:pt x="2098" y="161"/>
                  </a:lnTo>
                  <a:lnTo>
                    <a:pt x="2116" y="174"/>
                  </a:lnTo>
                  <a:lnTo>
                    <a:pt x="2123" y="179"/>
                  </a:lnTo>
                  <a:lnTo>
                    <a:pt x="2139" y="190"/>
                  </a:lnTo>
                  <a:lnTo>
                    <a:pt x="2178" y="217"/>
                  </a:lnTo>
                  <a:lnTo>
                    <a:pt x="2227" y="253"/>
                  </a:lnTo>
                  <a:lnTo>
                    <a:pt x="2272" y="287"/>
                  </a:lnTo>
                  <a:lnTo>
                    <a:pt x="2293" y="302"/>
                  </a:lnTo>
                  <a:lnTo>
                    <a:pt x="2315" y="317"/>
                  </a:lnTo>
                  <a:lnTo>
                    <a:pt x="2339" y="331"/>
                  </a:lnTo>
                  <a:lnTo>
                    <a:pt x="2362" y="345"/>
                  </a:lnTo>
                  <a:lnTo>
                    <a:pt x="2399" y="363"/>
                  </a:lnTo>
                  <a:lnTo>
                    <a:pt x="2413" y="371"/>
                  </a:lnTo>
                  <a:lnTo>
                    <a:pt x="2421" y="378"/>
                  </a:lnTo>
                  <a:lnTo>
                    <a:pt x="2440" y="401"/>
                  </a:lnTo>
                  <a:lnTo>
                    <a:pt x="2466" y="433"/>
                  </a:lnTo>
                  <a:lnTo>
                    <a:pt x="2496" y="471"/>
                  </a:lnTo>
                  <a:lnTo>
                    <a:pt x="2511" y="491"/>
                  </a:lnTo>
                  <a:lnTo>
                    <a:pt x="2526" y="511"/>
                  </a:lnTo>
                  <a:lnTo>
                    <a:pt x="2539" y="531"/>
                  </a:lnTo>
                  <a:lnTo>
                    <a:pt x="2551" y="549"/>
                  </a:lnTo>
                  <a:lnTo>
                    <a:pt x="2560" y="567"/>
                  </a:lnTo>
                  <a:lnTo>
                    <a:pt x="2568" y="582"/>
                  </a:lnTo>
                  <a:lnTo>
                    <a:pt x="2570" y="588"/>
                  </a:lnTo>
                  <a:lnTo>
                    <a:pt x="2571" y="594"/>
                  </a:lnTo>
                  <a:lnTo>
                    <a:pt x="2572" y="599"/>
                  </a:lnTo>
                  <a:lnTo>
                    <a:pt x="2572" y="604"/>
                  </a:lnTo>
                  <a:lnTo>
                    <a:pt x="2571" y="607"/>
                  </a:lnTo>
                  <a:lnTo>
                    <a:pt x="2572" y="611"/>
                  </a:lnTo>
                  <a:lnTo>
                    <a:pt x="2573" y="614"/>
                  </a:lnTo>
                  <a:lnTo>
                    <a:pt x="2576" y="618"/>
                  </a:lnTo>
                  <a:lnTo>
                    <a:pt x="2581" y="624"/>
                  </a:lnTo>
                  <a:lnTo>
                    <a:pt x="2589" y="631"/>
                  </a:lnTo>
                  <a:lnTo>
                    <a:pt x="2598" y="636"/>
                  </a:lnTo>
                  <a:lnTo>
                    <a:pt x="2610" y="642"/>
                  </a:lnTo>
                  <a:lnTo>
                    <a:pt x="2622" y="647"/>
                  </a:lnTo>
                  <a:lnTo>
                    <a:pt x="2637" y="651"/>
                  </a:lnTo>
                  <a:lnTo>
                    <a:pt x="2666" y="660"/>
                  </a:lnTo>
                  <a:lnTo>
                    <a:pt x="2694" y="669"/>
                  </a:lnTo>
                  <a:lnTo>
                    <a:pt x="2707" y="673"/>
                  </a:lnTo>
                  <a:lnTo>
                    <a:pt x="2719" y="678"/>
                  </a:lnTo>
                  <a:lnTo>
                    <a:pt x="2730" y="682"/>
                  </a:lnTo>
                  <a:lnTo>
                    <a:pt x="2739" y="686"/>
                  </a:lnTo>
                  <a:lnTo>
                    <a:pt x="2745" y="692"/>
                  </a:lnTo>
                  <a:lnTo>
                    <a:pt x="2752" y="698"/>
                  </a:lnTo>
                  <a:lnTo>
                    <a:pt x="2756" y="706"/>
                  </a:lnTo>
                  <a:lnTo>
                    <a:pt x="2759" y="715"/>
                  </a:lnTo>
                  <a:lnTo>
                    <a:pt x="2763" y="724"/>
                  </a:lnTo>
                  <a:lnTo>
                    <a:pt x="2764" y="734"/>
                  </a:lnTo>
                  <a:lnTo>
                    <a:pt x="2765" y="745"/>
                  </a:lnTo>
                  <a:lnTo>
                    <a:pt x="2765" y="757"/>
                  </a:lnTo>
                  <a:lnTo>
                    <a:pt x="2763" y="780"/>
                  </a:lnTo>
                  <a:lnTo>
                    <a:pt x="2758" y="803"/>
                  </a:lnTo>
                  <a:lnTo>
                    <a:pt x="2753" y="824"/>
                  </a:lnTo>
                  <a:lnTo>
                    <a:pt x="2746" y="845"/>
                  </a:lnTo>
                  <a:lnTo>
                    <a:pt x="2745" y="849"/>
                  </a:lnTo>
                  <a:lnTo>
                    <a:pt x="2745" y="855"/>
                  </a:lnTo>
                  <a:lnTo>
                    <a:pt x="2745" y="861"/>
                  </a:lnTo>
                  <a:lnTo>
                    <a:pt x="2745" y="868"/>
                  </a:lnTo>
                  <a:lnTo>
                    <a:pt x="2749" y="882"/>
                  </a:lnTo>
                  <a:lnTo>
                    <a:pt x="2754" y="897"/>
                  </a:lnTo>
                  <a:lnTo>
                    <a:pt x="2761" y="914"/>
                  </a:lnTo>
                  <a:lnTo>
                    <a:pt x="2768" y="931"/>
                  </a:lnTo>
                  <a:lnTo>
                    <a:pt x="2778" y="948"/>
                  </a:lnTo>
                  <a:lnTo>
                    <a:pt x="2789" y="967"/>
                  </a:lnTo>
                  <a:lnTo>
                    <a:pt x="2800" y="984"/>
                  </a:lnTo>
                  <a:lnTo>
                    <a:pt x="2812" y="1001"/>
                  </a:lnTo>
                  <a:lnTo>
                    <a:pt x="2824" y="1017"/>
                  </a:lnTo>
                  <a:lnTo>
                    <a:pt x="2836" y="1031"/>
                  </a:lnTo>
                  <a:lnTo>
                    <a:pt x="2848" y="1044"/>
                  </a:lnTo>
                  <a:lnTo>
                    <a:pt x="2860" y="1055"/>
                  </a:lnTo>
                  <a:lnTo>
                    <a:pt x="2871" y="1064"/>
                  </a:lnTo>
                  <a:lnTo>
                    <a:pt x="2880" y="1069"/>
                  </a:lnTo>
                  <a:lnTo>
                    <a:pt x="2901" y="1082"/>
                  </a:lnTo>
                  <a:lnTo>
                    <a:pt x="2927" y="1099"/>
                  </a:lnTo>
                  <a:lnTo>
                    <a:pt x="2954" y="1117"/>
                  </a:lnTo>
                  <a:lnTo>
                    <a:pt x="2984" y="1138"/>
                  </a:lnTo>
                  <a:lnTo>
                    <a:pt x="3014" y="1156"/>
                  </a:lnTo>
                  <a:lnTo>
                    <a:pt x="3041" y="1172"/>
                  </a:lnTo>
                  <a:lnTo>
                    <a:pt x="3054" y="1178"/>
                  </a:lnTo>
                  <a:lnTo>
                    <a:pt x="3067" y="1182"/>
                  </a:lnTo>
                  <a:lnTo>
                    <a:pt x="3078" y="1186"/>
                  </a:lnTo>
                  <a:lnTo>
                    <a:pt x="3088" y="1186"/>
                  </a:lnTo>
                  <a:lnTo>
                    <a:pt x="3101" y="1188"/>
                  </a:lnTo>
                  <a:lnTo>
                    <a:pt x="3118" y="1191"/>
                  </a:lnTo>
                  <a:lnTo>
                    <a:pt x="3137" y="1198"/>
                  </a:lnTo>
                  <a:lnTo>
                    <a:pt x="3159" y="1205"/>
                  </a:lnTo>
                  <a:lnTo>
                    <a:pt x="3158" y="1207"/>
                  </a:lnTo>
                  <a:lnTo>
                    <a:pt x="3158" y="1210"/>
                  </a:lnTo>
                  <a:lnTo>
                    <a:pt x="3156" y="1221"/>
                  </a:lnTo>
                  <a:lnTo>
                    <a:pt x="3152" y="1231"/>
                  </a:lnTo>
                  <a:lnTo>
                    <a:pt x="3148" y="1242"/>
                  </a:lnTo>
                  <a:lnTo>
                    <a:pt x="3144" y="1252"/>
                  </a:lnTo>
                  <a:lnTo>
                    <a:pt x="3137" y="1262"/>
                  </a:lnTo>
                  <a:lnTo>
                    <a:pt x="3131" y="1271"/>
                  </a:lnTo>
                  <a:lnTo>
                    <a:pt x="3124" y="1279"/>
                  </a:lnTo>
                  <a:lnTo>
                    <a:pt x="3116" y="1288"/>
                  </a:lnTo>
                  <a:lnTo>
                    <a:pt x="3100" y="1303"/>
                  </a:lnTo>
                  <a:lnTo>
                    <a:pt x="3083" y="1317"/>
                  </a:lnTo>
                  <a:lnTo>
                    <a:pt x="3066" y="1328"/>
                  </a:lnTo>
                  <a:lnTo>
                    <a:pt x="3051" y="1338"/>
                  </a:lnTo>
                  <a:lnTo>
                    <a:pt x="3036" y="1347"/>
                  </a:lnTo>
                  <a:lnTo>
                    <a:pt x="3016" y="1355"/>
                  </a:lnTo>
                  <a:lnTo>
                    <a:pt x="2995" y="1363"/>
                  </a:lnTo>
                  <a:lnTo>
                    <a:pt x="2972" y="1372"/>
                  </a:lnTo>
                  <a:lnTo>
                    <a:pt x="2950" y="1381"/>
                  </a:lnTo>
                  <a:lnTo>
                    <a:pt x="2928" y="1389"/>
                  </a:lnTo>
                  <a:lnTo>
                    <a:pt x="2909" y="1398"/>
                  </a:lnTo>
                  <a:lnTo>
                    <a:pt x="2892" y="1407"/>
                  </a:lnTo>
                  <a:lnTo>
                    <a:pt x="2887" y="1411"/>
                  </a:lnTo>
                  <a:lnTo>
                    <a:pt x="2881" y="1416"/>
                  </a:lnTo>
                  <a:lnTo>
                    <a:pt x="2879" y="1423"/>
                  </a:lnTo>
                  <a:lnTo>
                    <a:pt x="2877" y="1429"/>
                  </a:lnTo>
                  <a:lnTo>
                    <a:pt x="2877" y="1437"/>
                  </a:lnTo>
                  <a:lnTo>
                    <a:pt x="2877" y="1445"/>
                  </a:lnTo>
                  <a:lnTo>
                    <a:pt x="2879" y="1452"/>
                  </a:lnTo>
                  <a:lnTo>
                    <a:pt x="2882" y="1461"/>
                  </a:lnTo>
                  <a:lnTo>
                    <a:pt x="2890" y="1478"/>
                  </a:lnTo>
                  <a:lnTo>
                    <a:pt x="2900" y="1496"/>
                  </a:lnTo>
                  <a:lnTo>
                    <a:pt x="2912" y="1512"/>
                  </a:lnTo>
                  <a:lnTo>
                    <a:pt x="2923" y="1527"/>
                  </a:lnTo>
                  <a:lnTo>
                    <a:pt x="2928" y="1536"/>
                  </a:lnTo>
                  <a:lnTo>
                    <a:pt x="2935" y="1548"/>
                  </a:lnTo>
                  <a:lnTo>
                    <a:pt x="2940" y="1562"/>
                  </a:lnTo>
                  <a:lnTo>
                    <a:pt x="2946" y="1578"/>
                  </a:lnTo>
                  <a:lnTo>
                    <a:pt x="2955" y="1613"/>
                  </a:lnTo>
                  <a:lnTo>
                    <a:pt x="2964" y="1652"/>
                  </a:lnTo>
                  <a:lnTo>
                    <a:pt x="2973" y="1687"/>
                  </a:lnTo>
                  <a:lnTo>
                    <a:pt x="2978" y="1718"/>
                  </a:lnTo>
                  <a:lnTo>
                    <a:pt x="2983" y="1740"/>
                  </a:lnTo>
                  <a:lnTo>
                    <a:pt x="2984" y="1747"/>
                  </a:lnTo>
                  <a:lnTo>
                    <a:pt x="2991" y="1751"/>
                  </a:lnTo>
                  <a:lnTo>
                    <a:pt x="3012" y="1758"/>
                  </a:lnTo>
                  <a:lnTo>
                    <a:pt x="3007" y="1756"/>
                  </a:lnTo>
                  <a:lnTo>
                    <a:pt x="3001" y="1754"/>
                  </a:lnTo>
                  <a:lnTo>
                    <a:pt x="2947" y="1785"/>
                  </a:lnTo>
                  <a:lnTo>
                    <a:pt x="2939" y="1795"/>
                  </a:lnTo>
                  <a:lnTo>
                    <a:pt x="2917" y="1818"/>
                  </a:lnTo>
                  <a:lnTo>
                    <a:pt x="2902" y="1832"/>
                  </a:lnTo>
                  <a:lnTo>
                    <a:pt x="2884" y="1845"/>
                  </a:lnTo>
                  <a:lnTo>
                    <a:pt x="2873" y="1852"/>
                  </a:lnTo>
                  <a:lnTo>
                    <a:pt x="2862" y="1858"/>
                  </a:lnTo>
                  <a:lnTo>
                    <a:pt x="2851" y="1864"/>
                  </a:lnTo>
                  <a:lnTo>
                    <a:pt x="2839" y="1869"/>
                  </a:lnTo>
                  <a:lnTo>
                    <a:pt x="2827" y="1874"/>
                  </a:lnTo>
                  <a:lnTo>
                    <a:pt x="2817" y="1879"/>
                  </a:lnTo>
                  <a:lnTo>
                    <a:pt x="2808" y="1884"/>
                  </a:lnTo>
                  <a:lnTo>
                    <a:pt x="2801" y="1889"/>
                  </a:lnTo>
                  <a:lnTo>
                    <a:pt x="2794" y="1894"/>
                  </a:lnTo>
                  <a:lnTo>
                    <a:pt x="2790" y="1901"/>
                  </a:lnTo>
                  <a:lnTo>
                    <a:pt x="2785" y="1906"/>
                  </a:lnTo>
                  <a:lnTo>
                    <a:pt x="2781" y="1912"/>
                  </a:lnTo>
                  <a:lnTo>
                    <a:pt x="2769" y="1936"/>
                  </a:lnTo>
                  <a:lnTo>
                    <a:pt x="2755" y="1961"/>
                  </a:lnTo>
                  <a:lnTo>
                    <a:pt x="2751" y="1967"/>
                  </a:lnTo>
                  <a:lnTo>
                    <a:pt x="2749" y="1973"/>
                  </a:lnTo>
                  <a:lnTo>
                    <a:pt x="2746" y="1978"/>
                  </a:lnTo>
                  <a:lnTo>
                    <a:pt x="2746" y="1983"/>
                  </a:lnTo>
                  <a:lnTo>
                    <a:pt x="2748" y="1989"/>
                  </a:lnTo>
                  <a:lnTo>
                    <a:pt x="2749" y="1993"/>
                  </a:lnTo>
                  <a:lnTo>
                    <a:pt x="2751" y="1999"/>
                  </a:lnTo>
                  <a:lnTo>
                    <a:pt x="2754" y="2004"/>
                  </a:lnTo>
                  <a:lnTo>
                    <a:pt x="2773" y="2028"/>
                  </a:lnTo>
                  <a:lnTo>
                    <a:pt x="2797" y="2061"/>
                  </a:lnTo>
                  <a:lnTo>
                    <a:pt x="2803" y="2069"/>
                  </a:lnTo>
                  <a:lnTo>
                    <a:pt x="2808" y="2076"/>
                  </a:lnTo>
                  <a:lnTo>
                    <a:pt x="2814" y="2082"/>
                  </a:lnTo>
                  <a:lnTo>
                    <a:pt x="2818" y="2087"/>
                  </a:lnTo>
                  <a:lnTo>
                    <a:pt x="2824" y="2090"/>
                  </a:lnTo>
                  <a:lnTo>
                    <a:pt x="2828" y="2093"/>
                  </a:lnTo>
                  <a:lnTo>
                    <a:pt x="2834" y="2094"/>
                  </a:lnTo>
                  <a:lnTo>
                    <a:pt x="2839" y="2096"/>
                  </a:lnTo>
                  <a:lnTo>
                    <a:pt x="2865" y="2096"/>
                  </a:lnTo>
                  <a:lnTo>
                    <a:pt x="2905" y="2093"/>
                  </a:lnTo>
                  <a:lnTo>
                    <a:pt x="2916" y="2094"/>
                  </a:lnTo>
                  <a:lnTo>
                    <a:pt x="2926" y="2097"/>
                  </a:lnTo>
                  <a:lnTo>
                    <a:pt x="2933" y="2100"/>
                  </a:lnTo>
                  <a:lnTo>
                    <a:pt x="2938" y="2103"/>
                  </a:lnTo>
                  <a:lnTo>
                    <a:pt x="2942" y="2109"/>
                  </a:lnTo>
                  <a:lnTo>
                    <a:pt x="2945" y="2114"/>
                  </a:lnTo>
                  <a:lnTo>
                    <a:pt x="2945" y="2121"/>
                  </a:lnTo>
                  <a:lnTo>
                    <a:pt x="2945" y="2128"/>
                  </a:lnTo>
                  <a:lnTo>
                    <a:pt x="2941" y="2143"/>
                  </a:lnTo>
                  <a:lnTo>
                    <a:pt x="2936" y="2161"/>
                  </a:lnTo>
                  <a:lnTo>
                    <a:pt x="2928" y="2177"/>
                  </a:lnTo>
                  <a:lnTo>
                    <a:pt x="2922" y="2193"/>
                  </a:lnTo>
                  <a:lnTo>
                    <a:pt x="2917" y="2207"/>
                  </a:lnTo>
                  <a:lnTo>
                    <a:pt x="2914" y="2213"/>
                  </a:lnTo>
                  <a:lnTo>
                    <a:pt x="2913" y="2215"/>
                  </a:lnTo>
                  <a:lnTo>
                    <a:pt x="2911" y="2216"/>
                  </a:lnTo>
                  <a:lnTo>
                    <a:pt x="2908" y="2217"/>
                  </a:lnTo>
                  <a:lnTo>
                    <a:pt x="2904" y="2218"/>
                  </a:lnTo>
                  <a:lnTo>
                    <a:pt x="2892" y="2221"/>
                  </a:lnTo>
                  <a:lnTo>
                    <a:pt x="2874" y="2224"/>
                  </a:lnTo>
                  <a:lnTo>
                    <a:pt x="2845" y="2232"/>
                  </a:lnTo>
                  <a:lnTo>
                    <a:pt x="2805" y="2244"/>
                  </a:lnTo>
                  <a:lnTo>
                    <a:pt x="2783" y="2251"/>
                  </a:lnTo>
                  <a:lnTo>
                    <a:pt x="2765" y="2260"/>
                  </a:lnTo>
                  <a:lnTo>
                    <a:pt x="2750" y="2267"/>
                  </a:lnTo>
                  <a:lnTo>
                    <a:pt x="2737" y="2275"/>
                  </a:lnTo>
                  <a:lnTo>
                    <a:pt x="2726" y="2283"/>
                  </a:lnTo>
                  <a:lnTo>
                    <a:pt x="2717" y="2291"/>
                  </a:lnTo>
                  <a:lnTo>
                    <a:pt x="2711" y="2299"/>
                  </a:lnTo>
                  <a:lnTo>
                    <a:pt x="2705" y="2307"/>
                  </a:lnTo>
                  <a:lnTo>
                    <a:pt x="2701" y="2315"/>
                  </a:lnTo>
                  <a:lnTo>
                    <a:pt x="2697" y="2324"/>
                  </a:lnTo>
                  <a:lnTo>
                    <a:pt x="2695" y="2333"/>
                  </a:lnTo>
                  <a:lnTo>
                    <a:pt x="2693" y="2340"/>
                  </a:lnTo>
                  <a:lnTo>
                    <a:pt x="2688" y="2359"/>
                  </a:lnTo>
                  <a:lnTo>
                    <a:pt x="2680" y="2377"/>
                  </a:lnTo>
                  <a:lnTo>
                    <a:pt x="2676" y="2385"/>
                  </a:lnTo>
                  <a:lnTo>
                    <a:pt x="2671" y="2392"/>
                  </a:lnTo>
                  <a:lnTo>
                    <a:pt x="2667" y="2397"/>
                  </a:lnTo>
                  <a:lnTo>
                    <a:pt x="2663" y="2400"/>
                  </a:lnTo>
                  <a:lnTo>
                    <a:pt x="2654" y="2405"/>
                  </a:lnTo>
                  <a:lnTo>
                    <a:pt x="2646" y="2406"/>
                  </a:lnTo>
                  <a:lnTo>
                    <a:pt x="2638" y="2408"/>
                  </a:lnTo>
                  <a:lnTo>
                    <a:pt x="2628" y="2412"/>
                  </a:lnTo>
                  <a:lnTo>
                    <a:pt x="2622" y="2415"/>
                  </a:lnTo>
                  <a:lnTo>
                    <a:pt x="2617" y="2421"/>
                  </a:lnTo>
                  <a:lnTo>
                    <a:pt x="2611" y="2426"/>
                  </a:lnTo>
                  <a:lnTo>
                    <a:pt x="2605" y="2435"/>
                  </a:lnTo>
                  <a:lnTo>
                    <a:pt x="2598" y="2444"/>
                  </a:lnTo>
                  <a:lnTo>
                    <a:pt x="2591" y="2451"/>
                  </a:lnTo>
                  <a:lnTo>
                    <a:pt x="2582" y="2457"/>
                  </a:lnTo>
                  <a:lnTo>
                    <a:pt x="2573" y="2461"/>
                  </a:lnTo>
                  <a:lnTo>
                    <a:pt x="2564" y="2466"/>
                  </a:lnTo>
                  <a:lnTo>
                    <a:pt x="2554" y="2468"/>
                  </a:lnTo>
                  <a:lnTo>
                    <a:pt x="2544" y="2470"/>
                  </a:lnTo>
                  <a:lnTo>
                    <a:pt x="2534" y="2471"/>
                  </a:lnTo>
                  <a:lnTo>
                    <a:pt x="2517" y="2471"/>
                  </a:lnTo>
                  <a:lnTo>
                    <a:pt x="2503" y="2470"/>
                  </a:lnTo>
                  <a:lnTo>
                    <a:pt x="2493" y="2469"/>
                  </a:lnTo>
                  <a:lnTo>
                    <a:pt x="2489" y="2469"/>
                  </a:lnTo>
                  <a:lnTo>
                    <a:pt x="2489" y="2560"/>
                  </a:lnTo>
                  <a:lnTo>
                    <a:pt x="2487" y="2567"/>
                  </a:lnTo>
                  <a:lnTo>
                    <a:pt x="2482" y="2584"/>
                  </a:lnTo>
                  <a:lnTo>
                    <a:pt x="2474" y="2609"/>
                  </a:lnTo>
                  <a:lnTo>
                    <a:pt x="2466" y="2641"/>
                  </a:lnTo>
                  <a:lnTo>
                    <a:pt x="2456" y="2672"/>
                  </a:lnTo>
                  <a:lnTo>
                    <a:pt x="2447" y="2704"/>
                  </a:lnTo>
                  <a:lnTo>
                    <a:pt x="2437" y="2731"/>
                  </a:lnTo>
                  <a:lnTo>
                    <a:pt x="2431" y="2752"/>
                  </a:lnTo>
                  <a:lnTo>
                    <a:pt x="2426" y="2759"/>
                  </a:lnTo>
                  <a:lnTo>
                    <a:pt x="2419" y="2767"/>
                  </a:lnTo>
                  <a:lnTo>
                    <a:pt x="2410" y="2773"/>
                  </a:lnTo>
                  <a:lnTo>
                    <a:pt x="2399" y="2780"/>
                  </a:lnTo>
                  <a:lnTo>
                    <a:pt x="2386" y="2787"/>
                  </a:lnTo>
                  <a:lnTo>
                    <a:pt x="2373" y="2791"/>
                  </a:lnTo>
                  <a:lnTo>
                    <a:pt x="2358" y="2796"/>
                  </a:lnTo>
                  <a:lnTo>
                    <a:pt x="2342" y="2800"/>
                  </a:lnTo>
                  <a:lnTo>
                    <a:pt x="2326" y="2802"/>
                  </a:lnTo>
                  <a:lnTo>
                    <a:pt x="2309" y="2804"/>
                  </a:lnTo>
                  <a:lnTo>
                    <a:pt x="2293" y="2804"/>
                  </a:lnTo>
                  <a:lnTo>
                    <a:pt x="2277" y="2803"/>
                  </a:lnTo>
                  <a:lnTo>
                    <a:pt x="2262" y="2801"/>
                  </a:lnTo>
                  <a:lnTo>
                    <a:pt x="2247" y="2797"/>
                  </a:lnTo>
                  <a:lnTo>
                    <a:pt x="2234" y="2792"/>
                  </a:lnTo>
                  <a:lnTo>
                    <a:pt x="2222" y="2784"/>
                  </a:lnTo>
                  <a:lnTo>
                    <a:pt x="2212" y="2778"/>
                  </a:lnTo>
                  <a:lnTo>
                    <a:pt x="2201" y="2771"/>
                  </a:lnTo>
                  <a:lnTo>
                    <a:pt x="2191" y="2766"/>
                  </a:lnTo>
                  <a:lnTo>
                    <a:pt x="2182" y="2763"/>
                  </a:lnTo>
                  <a:lnTo>
                    <a:pt x="2172" y="2759"/>
                  </a:lnTo>
                  <a:lnTo>
                    <a:pt x="2163" y="2756"/>
                  </a:lnTo>
                  <a:lnTo>
                    <a:pt x="2154" y="2755"/>
                  </a:lnTo>
                  <a:lnTo>
                    <a:pt x="2146" y="2754"/>
                  </a:lnTo>
                  <a:lnTo>
                    <a:pt x="2128" y="2753"/>
                  </a:lnTo>
                  <a:lnTo>
                    <a:pt x="2112" y="2754"/>
                  </a:lnTo>
                  <a:lnTo>
                    <a:pt x="2097" y="2757"/>
                  </a:lnTo>
                  <a:lnTo>
                    <a:pt x="2080" y="2759"/>
                  </a:lnTo>
                  <a:lnTo>
                    <a:pt x="2074" y="2760"/>
                  </a:lnTo>
                  <a:lnTo>
                    <a:pt x="2065" y="2760"/>
                  </a:lnTo>
                  <a:lnTo>
                    <a:pt x="2055" y="2759"/>
                  </a:lnTo>
                  <a:lnTo>
                    <a:pt x="2044" y="2757"/>
                  </a:lnTo>
                  <a:lnTo>
                    <a:pt x="2021" y="2751"/>
                  </a:lnTo>
                  <a:lnTo>
                    <a:pt x="1996" y="2742"/>
                  </a:lnTo>
                  <a:lnTo>
                    <a:pt x="1996" y="2715"/>
                  </a:lnTo>
                  <a:lnTo>
                    <a:pt x="2086" y="2624"/>
                  </a:lnTo>
                  <a:lnTo>
                    <a:pt x="2090" y="2624"/>
                  </a:lnTo>
                  <a:lnTo>
                    <a:pt x="2100" y="2622"/>
                  </a:lnTo>
                  <a:lnTo>
                    <a:pt x="2107" y="2621"/>
                  </a:lnTo>
                  <a:lnTo>
                    <a:pt x="2114" y="2619"/>
                  </a:lnTo>
                  <a:lnTo>
                    <a:pt x="2123" y="2617"/>
                  </a:lnTo>
                  <a:lnTo>
                    <a:pt x="2132" y="2612"/>
                  </a:lnTo>
                  <a:lnTo>
                    <a:pt x="2140" y="2608"/>
                  </a:lnTo>
                  <a:lnTo>
                    <a:pt x="2148" y="2602"/>
                  </a:lnTo>
                  <a:lnTo>
                    <a:pt x="2156" y="2595"/>
                  </a:lnTo>
                  <a:lnTo>
                    <a:pt x="2162" y="2586"/>
                  </a:lnTo>
                  <a:lnTo>
                    <a:pt x="2169" y="2575"/>
                  </a:lnTo>
                  <a:lnTo>
                    <a:pt x="2173" y="2563"/>
                  </a:lnTo>
                  <a:lnTo>
                    <a:pt x="2176" y="2549"/>
                  </a:lnTo>
                  <a:lnTo>
                    <a:pt x="2176" y="2533"/>
                  </a:lnTo>
                  <a:lnTo>
                    <a:pt x="2176" y="2517"/>
                  </a:lnTo>
                  <a:lnTo>
                    <a:pt x="2173" y="2499"/>
                  </a:lnTo>
                  <a:lnTo>
                    <a:pt x="2169" y="2483"/>
                  </a:lnTo>
                  <a:lnTo>
                    <a:pt x="2162" y="2467"/>
                  </a:lnTo>
                  <a:lnTo>
                    <a:pt x="2156" y="2451"/>
                  </a:lnTo>
                  <a:lnTo>
                    <a:pt x="2148" y="2436"/>
                  </a:lnTo>
                  <a:lnTo>
                    <a:pt x="2140" y="2422"/>
                  </a:lnTo>
                  <a:lnTo>
                    <a:pt x="2132" y="2409"/>
                  </a:lnTo>
                  <a:lnTo>
                    <a:pt x="2114" y="2386"/>
                  </a:lnTo>
                  <a:lnTo>
                    <a:pt x="2100" y="2368"/>
                  </a:lnTo>
                  <a:lnTo>
                    <a:pt x="2090" y="2356"/>
                  </a:lnTo>
                  <a:lnTo>
                    <a:pt x="2086" y="2352"/>
                  </a:lnTo>
                  <a:lnTo>
                    <a:pt x="2086" y="2350"/>
                  </a:lnTo>
                  <a:lnTo>
                    <a:pt x="2086" y="2340"/>
                  </a:lnTo>
                  <a:lnTo>
                    <a:pt x="2086" y="2314"/>
                  </a:lnTo>
                  <a:lnTo>
                    <a:pt x="2086" y="2261"/>
                  </a:lnTo>
                  <a:lnTo>
                    <a:pt x="2087" y="2246"/>
                  </a:lnTo>
                  <a:lnTo>
                    <a:pt x="2090" y="2232"/>
                  </a:lnTo>
                  <a:lnTo>
                    <a:pt x="2095" y="2218"/>
                  </a:lnTo>
                  <a:lnTo>
                    <a:pt x="2100" y="2208"/>
                  </a:lnTo>
                  <a:lnTo>
                    <a:pt x="2107" y="2198"/>
                  </a:lnTo>
                  <a:lnTo>
                    <a:pt x="2114" y="2188"/>
                  </a:lnTo>
                  <a:lnTo>
                    <a:pt x="2123" y="2179"/>
                  </a:lnTo>
                  <a:lnTo>
                    <a:pt x="2132" y="2171"/>
                  </a:lnTo>
                  <a:lnTo>
                    <a:pt x="2140" y="2162"/>
                  </a:lnTo>
                  <a:lnTo>
                    <a:pt x="2148" y="2153"/>
                  </a:lnTo>
                  <a:lnTo>
                    <a:pt x="2156" y="2144"/>
                  </a:lnTo>
                  <a:lnTo>
                    <a:pt x="2162" y="2134"/>
                  </a:lnTo>
                  <a:lnTo>
                    <a:pt x="2169" y="2123"/>
                  </a:lnTo>
                  <a:lnTo>
                    <a:pt x="2173" y="2110"/>
                  </a:lnTo>
                  <a:lnTo>
                    <a:pt x="2176" y="2096"/>
                  </a:lnTo>
                  <a:lnTo>
                    <a:pt x="2176" y="2080"/>
                  </a:lnTo>
                  <a:lnTo>
                    <a:pt x="2176" y="2063"/>
                  </a:lnTo>
                  <a:lnTo>
                    <a:pt x="2173" y="2047"/>
                  </a:lnTo>
                  <a:lnTo>
                    <a:pt x="2169" y="2029"/>
                  </a:lnTo>
                  <a:lnTo>
                    <a:pt x="2162" y="2014"/>
                  </a:lnTo>
                  <a:lnTo>
                    <a:pt x="2156" y="1998"/>
                  </a:lnTo>
                  <a:lnTo>
                    <a:pt x="2148" y="1982"/>
                  </a:lnTo>
                  <a:lnTo>
                    <a:pt x="2140" y="1968"/>
                  </a:lnTo>
                  <a:lnTo>
                    <a:pt x="2132" y="1955"/>
                  </a:lnTo>
                  <a:lnTo>
                    <a:pt x="2114" y="1932"/>
                  </a:lnTo>
                  <a:lnTo>
                    <a:pt x="2100" y="1914"/>
                  </a:lnTo>
                  <a:lnTo>
                    <a:pt x="2090" y="1903"/>
                  </a:lnTo>
                  <a:lnTo>
                    <a:pt x="2086" y="1899"/>
                  </a:lnTo>
                  <a:lnTo>
                    <a:pt x="2086" y="1891"/>
                  </a:lnTo>
                  <a:lnTo>
                    <a:pt x="2086" y="1869"/>
                  </a:lnTo>
                  <a:lnTo>
                    <a:pt x="2086" y="1837"/>
                  </a:lnTo>
                  <a:lnTo>
                    <a:pt x="2086" y="1796"/>
                  </a:lnTo>
                  <a:lnTo>
                    <a:pt x="2086" y="1753"/>
                  </a:lnTo>
                  <a:lnTo>
                    <a:pt x="2086" y="1707"/>
                  </a:lnTo>
                  <a:lnTo>
                    <a:pt x="2086" y="1665"/>
                  </a:lnTo>
                  <a:lnTo>
                    <a:pt x="2086" y="1626"/>
                  </a:lnTo>
                  <a:lnTo>
                    <a:pt x="2085" y="1610"/>
                  </a:lnTo>
                  <a:lnTo>
                    <a:pt x="2083" y="1597"/>
                  </a:lnTo>
                  <a:lnTo>
                    <a:pt x="2077" y="1584"/>
                  </a:lnTo>
                  <a:lnTo>
                    <a:pt x="2072" y="1574"/>
                  </a:lnTo>
                  <a:lnTo>
                    <a:pt x="2065" y="1566"/>
                  </a:lnTo>
                  <a:lnTo>
                    <a:pt x="2058" y="1558"/>
                  </a:lnTo>
                  <a:lnTo>
                    <a:pt x="2049" y="1552"/>
                  </a:lnTo>
                  <a:lnTo>
                    <a:pt x="2040" y="1547"/>
                  </a:lnTo>
                  <a:lnTo>
                    <a:pt x="2033" y="1544"/>
                  </a:lnTo>
                  <a:lnTo>
                    <a:pt x="2024" y="1540"/>
                  </a:lnTo>
                  <a:lnTo>
                    <a:pt x="2016" y="1538"/>
                  </a:lnTo>
                  <a:lnTo>
                    <a:pt x="2010" y="1537"/>
                  </a:lnTo>
                  <a:lnTo>
                    <a:pt x="1999" y="1536"/>
                  </a:lnTo>
                  <a:lnTo>
                    <a:pt x="1996" y="1536"/>
                  </a:lnTo>
                  <a:lnTo>
                    <a:pt x="1991" y="1536"/>
                  </a:lnTo>
                  <a:lnTo>
                    <a:pt x="1981" y="1537"/>
                  </a:lnTo>
                  <a:lnTo>
                    <a:pt x="1974" y="1538"/>
                  </a:lnTo>
                  <a:lnTo>
                    <a:pt x="1966" y="1540"/>
                  </a:lnTo>
                  <a:lnTo>
                    <a:pt x="1959" y="1544"/>
                  </a:lnTo>
                  <a:lnTo>
                    <a:pt x="1950" y="1547"/>
                  </a:lnTo>
                  <a:lnTo>
                    <a:pt x="1941" y="1552"/>
                  </a:lnTo>
                  <a:lnTo>
                    <a:pt x="1933" y="1558"/>
                  </a:lnTo>
                  <a:lnTo>
                    <a:pt x="1926" y="1566"/>
                  </a:lnTo>
                  <a:lnTo>
                    <a:pt x="1918" y="1574"/>
                  </a:lnTo>
                  <a:lnTo>
                    <a:pt x="1913" y="1584"/>
                  </a:lnTo>
                  <a:lnTo>
                    <a:pt x="1908" y="1597"/>
                  </a:lnTo>
                  <a:lnTo>
                    <a:pt x="1905" y="1610"/>
                  </a:lnTo>
                  <a:lnTo>
                    <a:pt x="1904" y="1626"/>
                  </a:lnTo>
                  <a:lnTo>
                    <a:pt x="1905" y="1644"/>
                  </a:lnTo>
                  <a:lnTo>
                    <a:pt x="1908" y="1660"/>
                  </a:lnTo>
                  <a:lnTo>
                    <a:pt x="1913" y="1677"/>
                  </a:lnTo>
                  <a:lnTo>
                    <a:pt x="1918" y="1693"/>
                  </a:lnTo>
                  <a:lnTo>
                    <a:pt x="1926" y="1709"/>
                  </a:lnTo>
                  <a:lnTo>
                    <a:pt x="1933" y="1723"/>
                  </a:lnTo>
                  <a:lnTo>
                    <a:pt x="1941" y="1737"/>
                  </a:lnTo>
                  <a:lnTo>
                    <a:pt x="1950" y="1752"/>
                  </a:lnTo>
                  <a:lnTo>
                    <a:pt x="1966" y="1774"/>
                  </a:lnTo>
                  <a:lnTo>
                    <a:pt x="1981" y="1792"/>
                  </a:lnTo>
                  <a:lnTo>
                    <a:pt x="1991" y="1804"/>
                  </a:lnTo>
                  <a:lnTo>
                    <a:pt x="1996" y="1808"/>
                  </a:lnTo>
                  <a:lnTo>
                    <a:pt x="1991" y="1808"/>
                  </a:lnTo>
                  <a:lnTo>
                    <a:pt x="1981" y="1809"/>
                  </a:lnTo>
                  <a:lnTo>
                    <a:pt x="1974" y="1810"/>
                  </a:lnTo>
                  <a:lnTo>
                    <a:pt x="1966" y="1813"/>
                  </a:lnTo>
                  <a:lnTo>
                    <a:pt x="1959" y="1816"/>
                  </a:lnTo>
                  <a:lnTo>
                    <a:pt x="1950" y="1819"/>
                  </a:lnTo>
                  <a:lnTo>
                    <a:pt x="1941" y="1825"/>
                  </a:lnTo>
                  <a:lnTo>
                    <a:pt x="1933" y="1830"/>
                  </a:lnTo>
                  <a:lnTo>
                    <a:pt x="1926" y="1838"/>
                  </a:lnTo>
                  <a:lnTo>
                    <a:pt x="1918" y="1846"/>
                  </a:lnTo>
                  <a:lnTo>
                    <a:pt x="1913" y="1856"/>
                  </a:lnTo>
                  <a:lnTo>
                    <a:pt x="1908" y="1869"/>
                  </a:lnTo>
                  <a:lnTo>
                    <a:pt x="1905" y="1882"/>
                  </a:lnTo>
                  <a:lnTo>
                    <a:pt x="1904" y="1899"/>
                  </a:lnTo>
                  <a:lnTo>
                    <a:pt x="1904" y="1940"/>
                  </a:lnTo>
                  <a:lnTo>
                    <a:pt x="1903" y="1993"/>
                  </a:lnTo>
                  <a:lnTo>
                    <a:pt x="1902" y="2023"/>
                  </a:lnTo>
                  <a:lnTo>
                    <a:pt x="1900" y="2053"/>
                  </a:lnTo>
                  <a:lnTo>
                    <a:pt x="1896" y="2084"/>
                  </a:lnTo>
                  <a:lnTo>
                    <a:pt x="1893" y="2114"/>
                  </a:lnTo>
                  <a:lnTo>
                    <a:pt x="1889" y="2143"/>
                  </a:lnTo>
                  <a:lnTo>
                    <a:pt x="1882" y="2171"/>
                  </a:lnTo>
                  <a:lnTo>
                    <a:pt x="1879" y="2184"/>
                  </a:lnTo>
                  <a:lnTo>
                    <a:pt x="1875" y="2196"/>
                  </a:lnTo>
                  <a:lnTo>
                    <a:pt x="1870" y="2207"/>
                  </a:lnTo>
                  <a:lnTo>
                    <a:pt x="1866" y="2217"/>
                  </a:lnTo>
                  <a:lnTo>
                    <a:pt x="1862" y="2227"/>
                  </a:lnTo>
                  <a:lnTo>
                    <a:pt x="1856" y="2236"/>
                  </a:lnTo>
                  <a:lnTo>
                    <a:pt x="1850" y="2244"/>
                  </a:lnTo>
                  <a:lnTo>
                    <a:pt x="1844" y="2250"/>
                  </a:lnTo>
                  <a:lnTo>
                    <a:pt x="1837" y="2254"/>
                  </a:lnTo>
                  <a:lnTo>
                    <a:pt x="1830" y="2259"/>
                  </a:lnTo>
                  <a:lnTo>
                    <a:pt x="1822" y="2261"/>
                  </a:lnTo>
                  <a:lnTo>
                    <a:pt x="1814" y="2261"/>
                  </a:lnTo>
                  <a:lnTo>
                    <a:pt x="1780" y="2261"/>
                  </a:lnTo>
                  <a:lnTo>
                    <a:pt x="1747" y="2261"/>
                  </a:lnTo>
                  <a:lnTo>
                    <a:pt x="1717" y="2261"/>
                  </a:lnTo>
                  <a:lnTo>
                    <a:pt x="1690" y="2261"/>
                  </a:lnTo>
                  <a:lnTo>
                    <a:pt x="1666" y="2261"/>
                  </a:lnTo>
                  <a:lnTo>
                    <a:pt x="1648" y="2261"/>
                  </a:lnTo>
                  <a:lnTo>
                    <a:pt x="1636" y="2261"/>
                  </a:lnTo>
                  <a:lnTo>
                    <a:pt x="1632" y="2261"/>
                  </a:lnTo>
                  <a:lnTo>
                    <a:pt x="1629" y="2273"/>
                  </a:lnTo>
                  <a:lnTo>
                    <a:pt x="1617" y="2302"/>
                  </a:lnTo>
                  <a:lnTo>
                    <a:pt x="1609" y="2322"/>
                  </a:lnTo>
                  <a:lnTo>
                    <a:pt x="1599" y="2343"/>
                  </a:lnTo>
                  <a:lnTo>
                    <a:pt x="1589" y="2364"/>
                  </a:lnTo>
                  <a:lnTo>
                    <a:pt x="1575" y="2386"/>
                  </a:lnTo>
                  <a:lnTo>
                    <a:pt x="1562" y="2407"/>
                  </a:lnTo>
                  <a:lnTo>
                    <a:pt x="1548" y="2425"/>
                  </a:lnTo>
                  <a:lnTo>
                    <a:pt x="1541" y="2434"/>
                  </a:lnTo>
                  <a:lnTo>
                    <a:pt x="1533" y="2440"/>
                  </a:lnTo>
                  <a:lnTo>
                    <a:pt x="1525" y="2447"/>
                  </a:lnTo>
                  <a:lnTo>
                    <a:pt x="1518" y="2452"/>
                  </a:lnTo>
                  <a:lnTo>
                    <a:pt x="1510" y="2457"/>
                  </a:lnTo>
                  <a:lnTo>
                    <a:pt x="1501" y="2460"/>
                  </a:lnTo>
                  <a:lnTo>
                    <a:pt x="1493" y="2461"/>
                  </a:lnTo>
                  <a:lnTo>
                    <a:pt x="1485" y="2461"/>
                  </a:lnTo>
                  <a:lnTo>
                    <a:pt x="1476" y="2459"/>
                  </a:lnTo>
                  <a:lnTo>
                    <a:pt x="1468" y="2456"/>
                  </a:lnTo>
                  <a:lnTo>
                    <a:pt x="1460" y="2450"/>
                  </a:lnTo>
                  <a:lnTo>
                    <a:pt x="1451" y="2443"/>
                  </a:lnTo>
                  <a:lnTo>
                    <a:pt x="1434" y="2426"/>
                  </a:lnTo>
                  <a:lnTo>
                    <a:pt x="1418" y="2413"/>
                  </a:lnTo>
                  <a:lnTo>
                    <a:pt x="1400" y="2400"/>
                  </a:lnTo>
                  <a:lnTo>
                    <a:pt x="1385" y="2390"/>
                  </a:lnTo>
                  <a:lnTo>
                    <a:pt x="1369" y="2382"/>
                  </a:lnTo>
                  <a:lnTo>
                    <a:pt x="1353" y="2374"/>
                  </a:lnTo>
                  <a:lnTo>
                    <a:pt x="1339" y="2369"/>
                  </a:lnTo>
                  <a:lnTo>
                    <a:pt x="1326" y="2363"/>
                  </a:lnTo>
                  <a:lnTo>
                    <a:pt x="1303" y="2357"/>
                  </a:lnTo>
                  <a:lnTo>
                    <a:pt x="1285" y="2353"/>
                  </a:lnTo>
                  <a:lnTo>
                    <a:pt x="1274" y="2352"/>
                  </a:lnTo>
                  <a:lnTo>
                    <a:pt x="1270" y="2352"/>
                  </a:lnTo>
                  <a:lnTo>
                    <a:pt x="1179" y="2352"/>
                  </a:lnTo>
                  <a:lnTo>
                    <a:pt x="1179" y="2533"/>
                  </a:lnTo>
                  <a:lnTo>
                    <a:pt x="1175" y="2533"/>
                  </a:lnTo>
                  <a:lnTo>
                    <a:pt x="1163" y="2532"/>
                  </a:lnTo>
                  <a:lnTo>
                    <a:pt x="1146" y="2529"/>
                  </a:lnTo>
                  <a:lnTo>
                    <a:pt x="1123" y="2522"/>
                  </a:lnTo>
                  <a:lnTo>
                    <a:pt x="1109" y="2518"/>
                  </a:lnTo>
                  <a:lnTo>
                    <a:pt x="1094" y="2511"/>
                  </a:lnTo>
                  <a:lnTo>
                    <a:pt x="1080" y="2504"/>
                  </a:lnTo>
                  <a:lnTo>
                    <a:pt x="1064" y="2495"/>
                  </a:lnTo>
                  <a:lnTo>
                    <a:pt x="1048" y="2485"/>
                  </a:lnTo>
                  <a:lnTo>
                    <a:pt x="1031" y="2473"/>
                  </a:lnTo>
                  <a:lnTo>
                    <a:pt x="1015" y="2459"/>
                  </a:lnTo>
                  <a:lnTo>
                    <a:pt x="998" y="2443"/>
                  </a:lnTo>
                  <a:lnTo>
                    <a:pt x="964" y="2409"/>
                  </a:lnTo>
                  <a:lnTo>
                    <a:pt x="931" y="2376"/>
                  </a:lnTo>
                  <a:lnTo>
                    <a:pt x="901" y="2346"/>
                  </a:lnTo>
                  <a:lnTo>
                    <a:pt x="872" y="2318"/>
                  </a:lnTo>
                  <a:lnTo>
                    <a:pt x="850" y="2295"/>
                  </a:lnTo>
                  <a:lnTo>
                    <a:pt x="832" y="2277"/>
                  </a:lnTo>
                  <a:lnTo>
                    <a:pt x="820" y="2265"/>
                  </a:lnTo>
                  <a:lnTo>
                    <a:pt x="816" y="2261"/>
                  </a:lnTo>
                  <a:lnTo>
                    <a:pt x="808" y="2261"/>
                  </a:lnTo>
                  <a:lnTo>
                    <a:pt x="788" y="2260"/>
                  </a:lnTo>
                  <a:lnTo>
                    <a:pt x="774" y="2259"/>
                  </a:lnTo>
                  <a:lnTo>
                    <a:pt x="759" y="2257"/>
                  </a:lnTo>
                  <a:lnTo>
                    <a:pt x="743" y="2253"/>
                  </a:lnTo>
                  <a:lnTo>
                    <a:pt x="726" y="2250"/>
                  </a:lnTo>
                  <a:lnTo>
                    <a:pt x="709" y="2246"/>
                  </a:lnTo>
                  <a:lnTo>
                    <a:pt x="692" y="2239"/>
                  </a:lnTo>
                  <a:lnTo>
                    <a:pt x="677" y="2232"/>
                  </a:lnTo>
                  <a:lnTo>
                    <a:pt x="663" y="2223"/>
                  </a:lnTo>
                  <a:lnTo>
                    <a:pt x="657" y="2218"/>
                  </a:lnTo>
                  <a:lnTo>
                    <a:pt x="651" y="2213"/>
                  </a:lnTo>
                  <a:lnTo>
                    <a:pt x="647" y="2207"/>
                  </a:lnTo>
                  <a:lnTo>
                    <a:pt x="643" y="2201"/>
                  </a:lnTo>
                  <a:lnTo>
                    <a:pt x="640" y="2193"/>
                  </a:lnTo>
                  <a:lnTo>
                    <a:pt x="637" y="2187"/>
                  </a:lnTo>
                  <a:lnTo>
                    <a:pt x="635" y="2179"/>
                  </a:lnTo>
                  <a:lnTo>
                    <a:pt x="635" y="2171"/>
                  </a:lnTo>
                  <a:lnTo>
                    <a:pt x="635" y="2133"/>
                  </a:lnTo>
                  <a:lnTo>
                    <a:pt x="635" y="2090"/>
                  </a:lnTo>
                  <a:lnTo>
                    <a:pt x="635" y="2044"/>
                  </a:lnTo>
                  <a:lnTo>
                    <a:pt x="635" y="2001"/>
                  </a:lnTo>
                  <a:lnTo>
                    <a:pt x="635" y="1961"/>
                  </a:lnTo>
                  <a:lnTo>
                    <a:pt x="635" y="1928"/>
                  </a:lnTo>
                  <a:lnTo>
                    <a:pt x="635" y="1906"/>
                  </a:lnTo>
                  <a:lnTo>
                    <a:pt x="635" y="1899"/>
                  </a:lnTo>
                  <a:lnTo>
                    <a:pt x="619" y="1887"/>
                  </a:lnTo>
                  <a:lnTo>
                    <a:pt x="579" y="1853"/>
                  </a:lnTo>
                  <a:lnTo>
                    <a:pt x="550" y="1830"/>
                  </a:lnTo>
                  <a:lnTo>
                    <a:pt x="520" y="1803"/>
                  </a:lnTo>
                  <a:lnTo>
                    <a:pt x="487" y="1772"/>
                  </a:lnTo>
                  <a:lnTo>
                    <a:pt x="453" y="1740"/>
                  </a:lnTo>
                  <a:lnTo>
                    <a:pt x="420" y="1705"/>
                  </a:lnTo>
                  <a:lnTo>
                    <a:pt x="387" y="1668"/>
                  </a:lnTo>
                  <a:lnTo>
                    <a:pt x="371" y="1649"/>
                  </a:lnTo>
                  <a:lnTo>
                    <a:pt x="357" y="1631"/>
                  </a:lnTo>
                  <a:lnTo>
                    <a:pt x="342" y="1611"/>
                  </a:lnTo>
                  <a:lnTo>
                    <a:pt x="328" y="1593"/>
                  </a:lnTo>
                  <a:lnTo>
                    <a:pt x="316" y="1573"/>
                  </a:lnTo>
                  <a:lnTo>
                    <a:pt x="305" y="1555"/>
                  </a:lnTo>
                  <a:lnTo>
                    <a:pt x="296" y="1535"/>
                  </a:lnTo>
                  <a:lnTo>
                    <a:pt x="288" y="1517"/>
                  </a:lnTo>
                  <a:lnTo>
                    <a:pt x="281" y="1498"/>
                  </a:lnTo>
                  <a:lnTo>
                    <a:pt x="276" y="1480"/>
                  </a:lnTo>
                  <a:lnTo>
                    <a:pt x="273" y="1462"/>
                  </a:lnTo>
                  <a:lnTo>
                    <a:pt x="272" y="1445"/>
                  </a:lnTo>
                  <a:lnTo>
                    <a:pt x="273" y="1385"/>
                  </a:lnTo>
                  <a:lnTo>
                    <a:pt x="274" y="1340"/>
                  </a:lnTo>
                  <a:lnTo>
                    <a:pt x="275" y="1323"/>
                  </a:lnTo>
                  <a:lnTo>
                    <a:pt x="277" y="1308"/>
                  </a:lnTo>
                  <a:lnTo>
                    <a:pt x="279" y="1296"/>
                  </a:lnTo>
                  <a:lnTo>
                    <a:pt x="284" y="1286"/>
                  </a:lnTo>
                  <a:lnTo>
                    <a:pt x="288" y="1279"/>
                  </a:lnTo>
                  <a:lnTo>
                    <a:pt x="295" y="1273"/>
                  </a:lnTo>
                  <a:lnTo>
                    <a:pt x="301" y="1270"/>
                  </a:lnTo>
                  <a:lnTo>
                    <a:pt x="311" y="1266"/>
                  </a:lnTo>
                  <a:lnTo>
                    <a:pt x="321" y="1265"/>
                  </a:lnTo>
                  <a:lnTo>
                    <a:pt x="333" y="1264"/>
                  </a:lnTo>
                  <a:lnTo>
                    <a:pt x="347" y="1264"/>
                  </a:lnTo>
                  <a:lnTo>
                    <a:pt x="363" y="1264"/>
                  </a:lnTo>
                  <a:lnTo>
                    <a:pt x="371" y="1264"/>
                  </a:lnTo>
                  <a:lnTo>
                    <a:pt x="378" y="1266"/>
                  </a:lnTo>
                  <a:lnTo>
                    <a:pt x="386" y="1268"/>
                  </a:lnTo>
                  <a:lnTo>
                    <a:pt x="394" y="1272"/>
                  </a:lnTo>
                  <a:lnTo>
                    <a:pt x="407" y="1279"/>
                  </a:lnTo>
                  <a:lnTo>
                    <a:pt x="420" y="1290"/>
                  </a:lnTo>
                  <a:lnTo>
                    <a:pt x="446" y="1316"/>
                  </a:lnTo>
                  <a:lnTo>
                    <a:pt x="476" y="1344"/>
                  </a:lnTo>
                  <a:lnTo>
                    <a:pt x="485" y="1349"/>
                  </a:lnTo>
                  <a:lnTo>
                    <a:pt x="495" y="1355"/>
                  </a:lnTo>
                  <a:lnTo>
                    <a:pt x="505" y="1361"/>
                  </a:lnTo>
                  <a:lnTo>
                    <a:pt x="515" y="1365"/>
                  </a:lnTo>
                  <a:lnTo>
                    <a:pt x="526" y="1370"/>
                  </a:lnTo>
                  <a:lnTo>
                    <a:pt x="539" y="1374"/>
                  </a:lnTo>
                  <a:lnTo>
                    <a:pt x="552" y="1376"/>
                  </a:lnTo>
                  <a:lnTo>
                    <a:pt x="567" y="1378"/>
                  </a:lnTo>
                  <a:lnTo>
                    <a:pt x="582" y="1379"/>
                  </a:lnTo>
                  <a:lnTo>
                    <a:pt x="599" y="1379"/>
                  </a:lnTo>
                  <a:lnTo>
                    <a:pt x="617" y="1378"/>
                  </a:lnTo>
                  <a:lnTo>
                    <a:pt x="635" y="1376"/>
                  </a:lnTo>
                  <a:lnTo>
                    <a:pt x="656" y="1373"/>
                  </a:lnTo>
                  <a:lnTo>
                    <a:pt x="678" y="1369"/>
                  </a:lnTo>
                  <a:lnTo>
                    <a:pt x="700" y="1362"/>
                  </a:lnTo>
                  <a:lnTo>
                    <a:pt x="726" y="1354"/>
                  </a:lnTo>
                  <a:lnTo>
                    <a:pt x="772" y="1338"/>
                  </a:lnTo>
                  <a:lnTo>
                    <a:pt x="811" y="1324"/>
                  </a:lnTo>
                  <a:lnTo>
                    <a:pt x="844" y="1312"/>
                  </a:lnTo>
                  <a:lnTo>
                    <a:pt x="870" y="1301"/>
                  </a:lnTo>
                  <a:lnTo>
                    <a:pt x="891" y="1290"/>
                  </a:lnTo>
                  <a:lnTo>
                    <a:pt x="907" y="1281"/>
                  </a:lnTo>
                  <a:lnTo>
                    <a:pt x="920" y="1273"/>
                  </a:lnTo>
                  <a:lnTo>
                    <a:pt x="930" y="1264"/>
                  </a:lnTo>
                  <a:lnTo>
                    <a:pt x="938" y="1255"/>
                  </a:lnTo>
                  <a:lnTo>
                    <a:pt x="943" y="1247"/>
                  </a:lnTo>
                  <a:lnTo>
                    <a:pt x="950" y="1237"/>
                  </a:lnTo>
                  <a:lnTo>
                    <a:pt x="955" y="1227"/>
                  </a:lnTo>
                  <a:lnTo>
                    <a:pt x="962" y="1216"/>
                  </a:lnTo>
                  <a:lnTo>
                    <a:pt x="971" y="1203"/>
                  </a:lnTo>
                  <a:lnTo>
                    <a:pt x="982" y="1189"/>
                  </a:lnTo>
                  <a:lnTo>
                    <a:pt x="998" y="1173"/>
                  </a:lnTo>
                  <a:lnTo>
                    <a:pt x="1014" y="1156"/>
                  </a:lnTo>
                  <a:lnTo>
                    <a:pt x="1027" y="1139"/>
                  </a:lnTo>
                  <a:lnTo>
                    <a:pt x="1039" y="1123"/>
                  </a:lnTo>
                  <a:lnTo>
                    <a:pt x="1049" y="1106"/>
                  </a:lnTo>
                  <a:lnTo>
                    <a:pt x="1056" y="1091"/>
                  </a:lnTo>
                  <a:lnTo>
                    <a:pt x="1062" y="1076"/>
                  </a:lnTo>
                  <a:lnTo>
                    <a:pt x="1065" y="1062"/>
                  </a:lnTo>
                  <a:lnTo>
                    <a:pt x="1066" y="1049"/>
                  </a:lnTo>
                  <a:lnTo>
                    <a:pt x="1065" y="1042"/>
                  </a:lnTo>
                  <a:lnTo>
                    <a:pt x="1065" y="1037"/>
                  </a:lnTo>
                  <a:lnTo>
                    <a:pt x="1063" y="1030"/>
                  </a:lnTo>
                  <a:lnTo>
                    <a:pt x="1062" y="1025"/>
                  </a:lnTo>
                  <a:lnTo>
                    <a:pt x="1059" y="1020"/>
                  </a:lnTo>
                  <a:lnTo>
                    <a:pt x="1056" y="1016"/>
                  </a:lnTo>
                  <a:lnTo>
                    <a:pt x="1053" y="1012"/>
                  </a:lnTo>
                  <a:lnTo>
                    <a:pt x="1049" y="1007"/>
                  </a:lnTo>
                  <a:lnTo>
                    <a:pt x="1044" y="1004"/>
                  </a:lnTo>
                  <a:lnTo>
                    <a:pt x="1039" y="1001"/>
                  </a:lnTo>
                  <a:lnTo>
                    <a:pt x="1033" y="997"/>
                  </a:lnTo>
                  <a:lnTo>
                    <a:pt x="1027" y="995"/>
                  </a:lnTo>
                  <a:lnTo>
                    <a:pt x="1020" y="994"/>
                  </a:lnTo>
                  <a:lnTo>
                    <a:pt x="1014" y="993"/>
                  </a:lnTo>
                  <a:lnTo>
                    <a:pt x="1006" y="992"/>
                  </a:lnTo>
                  <a:lnTo>
                    <a:pt x="998" y="992"/>
                  </a:lnTo>
                  <a:lnTo>
                    <a:pt x="980" y="993"/>
                  </a:lnTo>
                  <a:lnTo>
                    <a:pt x="964" y="995"/>
                  </a:lnTo>
                  <a:lnTo>
                    <a:pt x="946" y="1000"/>
                  </a:lnTo>
                  <a:lnTo>
                    <a:pt x="930" y="1006"/>
                  </a:lnTo>
                  <a:lnTo>
                    <a:pt x="895" y="1020"/>
                  </a:lnTo>
                  <a:lnTo>
                    <a:pt x="862" y="1037"/>
                  </a:lnTo>
                  <a:lnTo>
                    <a:pt x="828" y="1054"/>
                  </a:lnTo>
                  <a:lnTo>
                    <a:pt x="794" y="1068"/>
                  </a:lnTo>
                  <a:lnTo>
                    <a:pt x="777" y="1074"/>
                  </a:lnTo>
                  <a:lnTo>
                    <a:pt x="759" y="1078"/>
                  </a:lnTo>
                  <a:lnTo>
                    <a:pt x="743" y="1081"/>
                  </a:lnTo>
                  <a:lnTo>
                    <a:pt x="726" y="1082"/>
                  </a:lnTo>
                  <a:lnTo>
                    <a:pt x="687" y="1082"/>
                  </a:lnTo>
                  <a:lnTo>
                    <a:pt x="644" y="1081"/>
                  </a:lnTo>
                  <a:lnTo>
                    <a:pt x="620" y="1079"/>
                  </a:lnTo>
                  <a:lnTo>
                    <a:pt x="595" y="1078"/>
                  </a:lnTo>
                  <a:lnTo>
                    <a:pt x="570" y="1075"/>
                  </a:lnTo>
                  <a:lnTo>
                    <a:pt x="544" y="1071"/>
                  </a:lnTo>
                  <a:lnTo>
                    <a:pt x="519" y="1066"/>
                  </a:lnTo>
                  <a:lnTo>
                    <a:pt x="494" y="1061"/>
                  </a:lnTo>
                  <a:lnTo>
                    <a:pt x="469" y="1053"/>
                  </a:lnTo>
                  <a:lnTo>
                    <a:pt x="445" y="1044"/>
                  </a:lnTo>
                  <a:lnTo>
                    <a:pt x="422" y="1033"/>
                  </a:lnTo>
                  <a:lnTo>
                    <a:pt x="401" y="1021"/>
                  </a:lnTo>
                  <a:lnTo>
                    <a:pt x="390" y="1015"/>
                  </a:lnTo>
                  <a:lnTo>
                    <a:pt x="381" y="1007"/>
                  </a:lnTo>
                  <a:lnTo>
                    <a:pt x="372" y="1000"/>
                  </a:lnTo>
                  <a:lnTo>
                    <a:pt x="363" y="992"/>
                  </a:lnTo>
                  <a:lnTo>
                    <a:pt x="329" y="957"/>
                  </a:lnTo>
                  <a:lnTo>
                    <a:pt x="296" y="923"/>
                  </a:lnTo>
                  <a:lnTo>
                    <a:pt x="280" y="906"/>
                  </a:lnTo>
                  <a:lnTo>
                    <a:pt x="265" y="890"/>
                  </a:lnTo>
                  <a:lnTo>
                    <a:pt x="251" y="872"/>
                  </a:lnTo>
                  <a:lnTo>
                    <a:pt x="238" y="856"/>
                  </a:lnTo>
                  <a:lnTo>
                    <a:pt x="226" y="839"/>
                  </a:lnTo>
                  <a:lnTo>
                    <a:pt x="215" y="821"/>
                  </a:lnTo>
                  <a:lnTo>
                    <a:pt x="205" y="805"/>
                  </a:lnTo>
                  <a:lnTo>
                    <a:pt x="197" y="787"/>
                  </a:lnTo>
                  <a:lnTo>
                    <a:pt x="190" y="770"/>
                  </a:lnTo>
                  <a:lnTo>
                    <a:pt x="186" y="754"/>
                  </a:lnTo>
                  <a:lnTo>
                    <a:pt x="182" y="736"/>
                  </a:lnTo>
                  <a:lnTo>
                    <a:pt x="181" y="720"/>
                  </a:lnTo>
                  <a:lnTo>
                    <a:pt x="180" y="704"/>
                  </a:lnTo>
                  <a:lnTo>
                    <a:pt x="177" y="689"/>
                  </a:lnTo>
                  <a:lnTo>
                    <a:pt x="173" y="678"/>
                  </a:lnTo>
                  <a:lnTo>
                    <a:pt x="167" y="667"/>
                  </a:lnTo>
                  <a:lnTo>
                    <a:pt x="161" y="658"/>
                  </a:lnTo>
                  <a:lnTo>
                    <a:pt x="153" y="651"/>
                  </a:lnTo>
                  <a:lnTo>
                    <a:pt x="144" y="645"/>
                  </a:lnTo>
                  <a:lnTo>
                    <a:pt x="136" y="641"/>
                  </a:lnTo>
                  <a:lnTo>
                    <a:pt x="128" y="636"/>
                  </a:lnTo>
                  <a:lnTo>
                    <a:pt x="119" y="634"/>
                  </a:lnTo>
                  <a:lnTo>
                    <a:pt x="112" y="632"/>
                  </a:lnTo>
                  <a:lnTo>
                    <a:pt x="105" y="631"/>
                  </a:lnTo>
                  <a:lnTo>
                    <a:pt x="94" y="629"/>
                  </a:lnTo>
                  <a:lnTo>
                    <a:pt x="91" y="629"/>
                  </a:lnTo>
                  <a:lnTo>
                    <a:pt x="0" y="538"/>
                  </a:lnTo>
                  <a:lnTo>
                    <a:pt x="0" y="44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297"/>
            <p:cNvSpPr>
              <a:spLocks noChangeAspect="1"/>
            </p:cNvSpPr>
            <p:nvPr/>
          </p:nvSpPr>
          <p:spPr bwMode="auto">
            <a:xfrm>
              <a:off x="3907" y="2088"/>
              <a:ext cx="419" cy="394"/>
            </a:xfrm>
            <a:custGeom>
              <a:avLst/>
              <a:gdLst>
                <a:gd name="T0" fmla="*/ 0 w 3159"/>
                <a:gd name="T1" fmla="*/ 0 h 2804"/>
                <a:gd name="T2" fmla="*/ 0 w 3159"/>
                <a:gd name="T3" fmla="*/ 0 h 2804"/>
                <a:gd name="T4" fmla="*/ 0 w 3159"/>
                <a:gd name="T5" fmla="*/ 0 h 2804"/>
                <a:gd name="T6" fmla="*/ 0 w 3159"/>
                <a:gd name="T7" fmla="*/ 0 h 2804"/>
                <a:gd name="T8" fmla="*/ 0 w 3159"/>
                <a:gd name="T9" fmla="*/ 0 h 2804"/>
                <a:gd name="T10" fmla="*/ 0 w 3159"/>
                <a:gd name="T11" fmla="*/ 0 h 2804"/>
                <a:gd name="T12" fmla="*/ 0 w 3159"/>
                <a:gd name="T13" fmla="*/ 0 h 2804"/>
                <a:gd name="T14" fmla="*/ 0 w 3159"/>
                <a:gd name="T15" fmla="*/ 0 h 2804"/>
                <a:gd name="T16" fmla="*/ 0 w 3159"/>
                <a:gd name="T17" fmla="*/ 0 h 2804"/>
                <a:gd name="T18" fmla="*/ 0 w 3159"/>
                <a:gd name="T19" fmla="*/ 0 h 2804"/>
                <a:gd name="T20" fmla="*/ 0 w 3159"/>
                <a:gd name="T21" fmla="*/ 0 h 2804"/>
                <a:gd name="T22" fmla="*/ 0 w 3159"/>
                <a:gd name="T23" fmla="*/ 0 h 2804"/>
                <a:gd name="T24" fmla="*/ 0 w 3159"/>
                <a:gd name="T25" fmla="*/ 0 h 2804"/>
                <a:gd name="T26" fmla="*/ 0 w 3159"/>
                <a:gd name="T27" fmla="*/ 0 h 2804"/>
                <a:gd name="T28" fmla="*/ 0 w 3159"/>
                <a:gd name="T29" fmla="*/ 0 h 2804"/>
                <a:gd name="T30" fmla="*/ 0 w 3159"/>
                <a:gd name="T31" fmla="*/ 0 h 2804"/>
                <a:gd name="T32" fmla="*/ 0 w 3159"/>
                <a:gd name="T33" fmla="*/ 0 h 2804"/>
                <a:gd name="T34" fmla="*/ 0 w 3159"/>
                <a:gd name="T35" fmla="*/ 0 h 2804"/>
                <a:gd name="T36" fmla="*/ 0 w 3159"/>
                <a:gd name="T37" fmla="*/ 0 h 2804"/>
                <a:gd name="T38" fmla="*/ 0 w 3159"/>
                <a:gd name="T39" fmla="*/ 0 h 2804"/>
                <a:gd name="T40" fmla="*/ 0 w 3159"/>
                <a:gd name="T41" fmla="*/ 0 h 2804"/>
                <a:gd name="T42" fmla="*/ 0 w 3159"/>
                <a:gd name="T43" fmla="*/ 0 h 2804"/>
                <a:gd name="T44" fmla="*/ 0 w 3159"/>
                <a:gd name="T45" fmla="*/ 0 h 2804"/>
                <a:gd name="T46" fmla="*/ 0 w 3159"/>
                <a:gd name="T47" fmla="*/ 0 h 2804"/>
                <a:gd name="T48" fmla="*/ 0 w 3159"/>
                <a:gd name="T49" fmla="*/ 0 h 2804"/>
                <a:gd name="T50" fmla="*/ 0 w 3159"/>
                <a:gd name="T51" fmla="*/ 0 h 2804"/>
                <a:gd name="T52" fmla="*/ 0 w 3159"/>
                <a:gd name="T53" fmla="*/ 0 h 2804"/>
                <a:gd name="T54" fmla="*/ 0 w 3159"/>
                <a:gd name="T55" fmla="*/ 0 h 2804"/>
                <a:gd name="T56" fmla="*/ 0 w 3159"/>
                <a:gd name="T57" fmla="*/ 0 h 2804"/>
                <a:gd name="T58" fmla="*/ 0 w 3159"/>
                <a:gd name="T59" fmla="*/ 0 h 2804"/>
                <a:gd name="T60" fmla="*/ 0 w 3159"/>
                <a:gd name="T61" fmla="*/ 0 h 2804"/>
                <a:gd name="T62" fmla="*/ 0 w 3159"/>
                <a:gd name="T63" fmla="*/ 0 h 2804"/>
                <a:gd name="T64" fmla="*/ 0 w 3159"/>
                <a:gd name="T65" fmla="*/ 0 h 2804"/>
                <a:gd name="T66" fmla="*/ 0 w 3159"/>
                <a:gd name="T67" fmla="*/ 0 h 2804"/>
                <a:gd name="T68" fmla="*/ 0 w 3159"/>
                <a:gd name="T69" fmla="*/ 0 h 2804"/>
                <a:gd name="T70" fmla="*/ 0 w 3159"/>
                <a:gd name="T71" fmla="*/ 0 h 2804"/>
                <a:gd name="T72" fmla="*/ 0 w 3159"/>
                <a:gd name="T73" fmla="*/ 0 h 2804"/>
                <a:gd name="T74" fmla="*/ 0 w 3159"/>
                <a:gd name="T75" fmla="*/ 0 h 2804"/>
                <a:gd name="T76" fmla="*/ 0 w 3159"/>
                <a:gd name="T77" fmla="*/ 0 h 2804"/>
                <a:gd name="T78" fmla="*/ 0 w 3159"/>
                <a:gd name="T79" fmla="*/ 0 h 2804"/>
                <a:gd name="T80" fmla="*/ 0 w 3159"/>
                <a:gd name="T81" fmla="*/ 0 h 2804"/>
                <a:gd name="T82" fmla="*/ 0 w 3159"/>
                <a:gd name="T83" fmla="*/ 0 h 2804"/>
                <a:gd name="T84" fmla="*/ 0 w 3159"/>
                <a:gd name="T85" fmla="*/ 0 h 2804"/>
                <a:gd name="T86" fmla="*/ 0 w 3159"/>
                <a:gd name="T87" fmla="*/ 0 h 2804"/>
                <a:gd name="T88" fmla="*/ 0 w 3159"/>
                <a:gd name="T89" fmla="*/ 0 h 2804"/>
                <a:gd name="T90" fmla="*/ 0 w 3159"/>
                <a:gd name="T91" fmla="*/ 0 h 2804"/>
                <a:gd name="T92" fmla="*/ 0 w 3159"/>
                <a:gd name="T93" fmla="*/ 0 h 2804"/>
                <a:gd name="T94" fmla="*/ 0 w 3159"/>
                <a:gd name="T95" fmla="*/ 0 h 2804"/>
                <a:gd name="T96" fmla="*/ 0 w 3159"/>
                <a:gd name="T97" fmla="*/ 0 h 2804"/>
                <a:gd name="T98" fmla="*/ 0 w 3159"/>
                <a:gd name="T99" fmla="*/ 0 h 2804"/>
                <a:gd name="T100" fmla="*/ 0 w 3159"/>
                <a:gd name="T101" fmla="*/ 0 h 2804"/>
                <a:gd name="T102" fmla="*/ 0 w 3159"/>
                <a:gd name="T103" fmla="*/ 0 h 2804"/>
                <a:gd name="T104" fmla="*/ 0 w 3159"/>
                <a:gd name="T105" fmla="*/ 0 h 2804"/>
                <a:gd name="T106" fmla="*/ 0 w 3159"/>
                <a:gd name="T107" fmla="*/ 0 h 2804"/>
                <a:gd name="T108" fmla="*/ 0 w 3159"/>
                <a:gd name="T109" fmla="*/ 0 h 2804"/>
                <a:gd name="T110" fmla="*/ 0 w 3159"/>
                <a:gd name="T111" fmla="*/ 0 h 2804"/>
                <a:gd name="T112" fmla="*/ 0 w 3159"/>
                <a:gd name="T113" fmla="*/ 0 h 2804"/>
                <a:gd name="T114" fmla="*/ 0 w 3159"/>
                <a:gd name="T115" fmla="*/ 0 h 2804"/>
                <a:gd name="T116" fmla="*/ 0 w 3159"/>
                <a:gd name="T117" fmla="*/ 0 h 2804"/>
                <a:gd name="T118" fmla="*/ 0 w 3159"/>
                <a:gd name="T119" fmla="*/ 0 h 28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159"/>
                <a:gd name="T181" fmla="*/ 0 h 2804"/>
                <a:gd name="T182" fmla="*/ 3159 w 3159"/>
                <a:gd name="T183" fmla="*/ 2804 h 28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159" h="2804">
                  <a:moveTo>
                    <a:pt x="0" y="448"/>
                  </a:moveTo>
                  <a:lnTo>
                    <a:pt x="17" y="432"/>
                  </a:lnTo>
                  <a:lnTo>
                    <a:pt x="33" y="417"/>
                  </a:lnTo>
                  <a:lnTo>
                    <a:pt x="51" y="405"/>
                  </a:lnTo>
                  <a:lnTo>
                    <a:pt x="67" y="395"/>
                  </a:lnTo>
                  <a:lnTo>
                    <a:pt x="82" y="386"/>
                  </a:lnTo>
                  <a:lnTo>
                    <a:pt x="98" y="379"/>
                  </a:lnTo>
                  <a:lnTo>
                    <a:pt x="112" y="373"/>
                  </a:lnTo>
                  <a:lnTo>
                    <a:pt x="125" y="368"/>
                  </a:lnTo>
                  <a:lnTo>
                    <a:pt x="148" y="362"/>
                  </a:lnTo>
                  <a:lnTo>
                    <a:pt x="166" y="359"/>
                  </a:lnTo>
                  <a:lnTo>
                    <a:pt x="177" y="356"/>
                  </a:lnTo>
                  <a:lnTo>
                    <a:pt x="181" y="356"/>
                  </a:lnTo>
                  <a:lnTo>
                    <a:pt x="272" y="266"/>
                  </a:lnTo>
                  <a:lnTo>
                    <a:pt x="363" y="176"/>
                  </a:lnTo>
                  <a:lnTo>
                    <a:pt x="544" y="266"/>
                  </a:lnTo>
                  <a:lnTo>
                    <a:pt x="548" y="262"/>
                  </a:lnTo>
                  <a:lnTo>
                    <a:pt x="561" y="253"/>
                  </a:lnTo>
                  <a:lnTo>
                    <a:pt x="571" y="248"/>
                  </a:lnTo>
                  <a:lnTo>
                    <a:pt x="583" y="242"/>
                  </a:lnTo>
                  <a:lnTo>
                    <a:pt x="596" y="237"/>
                  </a:lnTo>
                  <a:lnTo>
                    <a:pt x="612" y="232"/>
                  </a:lnTo>
                  <a:lnTo>
                    <a:pt x="630" y="228"/>
                  </a:lnTo>
                  <a:lnTo>
                    <a:pt x="650" y="226"/>
                  </a:lnTo>
                  <a:lnTo>
                    <a:pt x="673" y="226"/>
                  </a:lnTo>
                  <a:lnTo>
                    <a:pt x="697" y="228"/>
                  </a:lnTo>
                  <a:lnTo>
                    <a:pt x="710" y="230"/>
                  </a:lnTo>
                  <a:lnTo>
                    <a:pt x="723" y="232"/>
                  </a:lnTo>
                  <a:lnTo>
                    <a:pt x="737" y="236"/>
                  </a:lnTo>
                  <a:lnTo>
                    <a:pt x="753" y="240"/>
                  </a:lnTo>
                  <a:lnTo>
                    <a:pt x="768" y="245"/>
                  </a:lnTo>
                  <a:lnTo>
                    <a:pt x="783" y="251"/>
                  </a:lnTo>
                  <a:lnTo>
                    <a:pt x="800" y="259"/>
                  </a:lnTo>
                  <a:lnTo>
                    <a:pt x="816" y="266"/>
                  </a:lnTo>
                  <a:lnTo>
                    <a:pt x="848" y="281"/>
                  </a:lnTo>
                  <a:lnTo>
                    <a:pt x="876" y="292"/>
                  </a:lnTo>
                  <a:lnTo>
                    <a:pt x="901" y="300"/>
                  </a:lnTo>
                  <a:lnTo>
                    <a:pt x="921" y="304"/>
                  </a:lnTo>
                  <a:lnTo>
                    <a:pt x="939" y="306"/>
                  </a:lnTo>
                  <a:lnTo>
                    <a:pt x="953" y="306"/>
                  </a:lnTo>
                  <a:lnTo>
                    <a:pt x="965" y="304"/>
                  </a:lnTo>
                  <a:lnTo>
                    <a:pt x="975" y="300"/>
                  </a:lnTo>
                  <a:lnTo>
                    <a:pt x="982" y="296"/>
                  </a:lnTo>
                  <a:lnTo>
                    <a:pt x="988" y="290"/>
                  </a:lnTo>
                  <a:lnTo>
                    <a:pt x="992" y="285"/>
                  </a:lnTo>
                  <a:lnTo>
                    <a:pt x="994" y="279"/>
                  </a:lnTo>
                  <a:lnTo>
                    <a:pt x="998" y="269"/>
                  </a:lnTo>
                  <a:lnTo>
                    <a:pt x="998" y="266"/>
                  </a:lnTo>
                  <a:lnTo>
                    <a:pt x="1002" y="262"/>
                  </a:lnTo>
                  <a:lnTo>
                    <a:pt x="1013" y="252"/>
                  </a:lnTo>
                  <a:lnTo>
                    <a:pt x="1031" y="238"/>
                  </a:lnTo>
                  <a:lnTo>
                    <a:pt x="1054" y="220"/>
                  </a:lnTo>
                  <a:lnTo>
                    <a:pt x="1067" y="212"/>
                  </a:lnTo>
                  <a:lnTo>
                    <a:pt x="1081" y="204"/>
                  </a:lnTo>
                  <a:lnTo>
                    <a:pt x="1097" y="197"/>
                  </a:lnTo>
                  <a:lnTo>
                    <a:pt x="1113" y="190"/>
                  </a:lnTo>
                  <a:lnTo>
                    <a:pt x="1128" y="183"/>
                  </a:lnTo>
                  <a:lnTo>
                    <a:pt x="1146" y="179"/>
                  </a:lnTo>
                  <a:lnTo>
                    <a:pt x="1162" y="177"/>
                  </a:lnTo>
                  <a:lnTo>
                    <a:pt x="1179" y="176"/>
                  </a:lnTo>
                  <a:lnTo>
                    <a:pt x="1195" y="177"/>
                  </a:lnTo>
                  <a:lnTo>
                    <a:pt x="1209" y="179"/>
                  </a:lnTo>
                  <a:lnTo>
                    <a:pt x="1222" y="183"/>
                  </a:lnTo>
                  <a:lnTo>
                    <a:pt x="1233" y="190"/>
                  </a:lnTo>
                  <a:lnTo>
                    <a:pt x="1244" y="197"/>
                  </a:lnTo>
                  <a:lnTo>
                    <a:pt x="1252" y="204"/>
                  </a:lnTo>
                  <a:lnTo>
                    <a:pt x="1261" y="212"/>
                  </a:lnTo>
                  <a:lnTo>
                    <a:pt x="1270" y="220"/>
                  </a:lnTo>
                  <a:lnTo>
                    <a:pt x="1278" y="229"/>
                  </a:lnTo>
                  <a:lnTo>
                    <a:pt x="1287" y="238"/>
                  </a:lnTo>
                  <a:lnTo>
                    <a:pt x="1297" y="245"/>
                  </a:lnTo>
                  <a:lnTo>
                    <a:pt x="1307" y="252"/>
                  </a:lnTo>
                  <a:lnTo>
                    <a:pt x="1318" y="257"/>
                  </a:lnTo>
                  <a:lnTo>
                    <a:pt x="1331" y="262"/>
                  </a:lnTo>
                  <a:lnTo>
                    <a:pt x="1345" y="265"/>
                  </a:lnTo>
                  <a:lnTo>
                    <a:pt x="1360" y="266"/>
                  </a:lnTo>
                  <a:lnTo>
                    <a:pt x="1369" y="265"/>
                  </a:lnTo>
                  <a:lnTo>
                    <a:pt x="1376" y="264"/>
                  </a:lnTo>
                  <a:lnTo>
                    <a:pt x="1384" y="262"/>
                  </a:lnTo>
                  <a:lnTo>
                    <a:pt x="1390" y="259"/>
                  </a:lnTo>
                  <a:lnTo>
                    <a:pt x="1397" y="254"/>
                  </a:lnTo>
                  <a:lnTo>
                    <a:pt x="1402" y="250"/>
                  </a:lnTo>
                  <a:lnTo>
                    <a:pt x="1408" y="243"/>
                  </a:lnTo>
                  <a:lnTo>
                    <a:pt x="1413" y="238"/>
                  </a:lnTo>
                  <a:lnTo>
                    <a:pt x="1422" y="224"/>
                  </a:lnTo>
                  <a:lnTo>
                    <a:pt x="1429" y="208"/>
                  </a:lnTo>
                  <a:lnTo>
                    <a:pt x="1435" y="192"/>
                  </a:lnTo>
                  <a:lnTo>
                    <a:pt x="1439" y="176"/>
                  </a:lnTo>
                  <a:lnTo>
                    <a:pt x="1444" y="158"/>
                  </a:lnTo>
                  <a:lnTo>
                    <a:pt x="1446" y="142"/>
                  </a:lnTo>
                  <a:lnTo>
                    <a:pt x="1448" y="127"/>
                  </a:lnTo>
                  <a:lnTo>
                    <a:pt x="1449" y="113"/>
                  </a:lnTo>
                  <a:lnTo>
                    <a:pt x="1451" y="92"/>
                  </a:lnTo>
                  <a:lnTo>
                    <a:pt x="1451" y="84"/>
                  </a:lnTo>
                  <a:lnTo>
                    <a:pt x="1451" y="0"/>
                  </a:lnTo>
                  <a:lnTo>
                    <a:pt x="1459" y="13"/>
                  </a:lnTo>
                  <a:lnTo>
                    <a:pt x="1469" y="25"/>
                  </a:lnTo>
                  <a:lnTo>
                    <a:pt x="1512" y="20"/>
                  </a:lnTo>
                  <a:lnTo>
                    <a:pt x="1550" y="16"/>
                  </a:lnTo>
                  <a:lnTo>
                    <a:pt x="1583" y="14"/>
                  </a:lnTo>
                  <a:lnTo>
                    <a:pt x="1606" y="13"/>
                  </a:lnTo>
                  <a:lnTo>
                    <a:pt x="1620" y="13"/>
                  </a:lnTo>
                  <a:lnTo>
                    <a:pt x="1636" y="15"/>
                  </a:lnTo>
                  <a:lnTo>
                    <a:pt x="1655" y="17"/>
                  </a:lnTo>
                  <a:lnTo>
                    <a:pt x="1674" y="20"/>
                  </a:lnTo>
                  <a:lnTo>
                    <a:pt x="1718" y="28"/>
                  </a:lnTo>
                  <a:lnTo>
                    <a:pt x="1764" y="38"/>
                  </a:lnTo>
                  <a:lnTo>
                    <a:pt x="1808" y="46"/>
                  </a:lnTo>
                  <a:lnTo>
                    <a:pt x="1851" y="54"/>
                  </a:lnTo>
                  <a:lnTo>
                    <a:pt x="1870" y="57"/>
                  </a:lnTo>
                  <a:lnTo>
                    <a:pt x="1887" y="60"/>
                  </a:lnTo>
                  <a:lnTo>
                    <a:pt x="1902" y="62"/>
                  </a:lnTo>
                  <a:lnTo>
                    <a:pt x="1914" y="63"/>
                  </a:lnTo>
                  <a:lnTo>
                    <a:pt x="1926" y="64"/>
                  </a:lnTo>
                  <a:lnTo>
                    <a:pt x="1940" y="67"/>
                  </a:lnTo>
                  <a:lnTo>
                    <a:pt x="1955" y="74"/>
                  </a:lnTo>
                  <a:lnTo>
                    <a:pt x="1972" y="80"/>
                  </a:lnTo>
                  <a:lnTo>
                    <a:pt x="1988" y="90"/>
                  </a:lnTo>
                  <a:lnTo>
                    <a:pt x="2005" y="100"/>
                  </a:lnTo>
                  <a:lnTo>
                    <a:pt x="2023" y="109"/>
                  </a:lnTo>
                  <a:lnTo>
                    <a:pt x="2040" y="120"/>
                  </a:lnTo>
                  <a:lnTo>
                    <a:pt x="2072" y="142"/>
                  </a:lnTo>
                  <a:lnTo>
                    <a:pt x="2098" y="161"/>
                  </a:lnTo>
                  <a:lnTo>
                    <a:pt x="2116" y="174"/>
                  </a:lnTo>
                  <a:lnTo>
                    <a:pt x="2123" y="179"/>
                  </a:lnTo>
                  <a:lnTo>
                    <a:pt x="2139" y="190"/>
                  </a:lnTo>
                  <a:lnTo>
                    <a:pt x="2178" y="217"/>
                  </a:lnTo>
                  <a:lnTo>
                    <a:pt x="2227" y="253"/>
                  </a:lnTo>
                  <a:lnTo>
                    <a:pt x="2272" y="287"/>
                  </a:lnTo>
                  <a:lnTo>
                    <a:pt x="2293" y="302"/>
                  </a:lnTo>
                  <a:lnTo>
                    <a:pt x="2315" y="317"/>
                  </a:lnTo>
                  <a:lnTo>
                    <a:pt x="2339" y="331"/>
                  </a:lnTo>
                  <a:lnTo>
                    <a:pt x="2362" y="345"/>
                  </a:lnTo>
                  <a:lnTo>
                    <a:pt x="2399" y="363"/>
                  </a:lnTo>
                  <a:lnTo>
                    <a:pt x="2413" y="371"/>
                  </a:lnTo>
                  <a:lnTo>
                    <a:pt x="2421" y="378"/>
                  </a:lnTo>
                  <a:lnTo>
                    <a:pt x="2440" y="401"/>
                  </a:lnTo>
                  <a:lnTo>
                    <a:pt x="2466" y="433"/>
                  </a:lnTo>
                  <a:lnTo>
                    <a:pt x="2496" y="471"/>
                  </a:lnTo>
                  <a:lnTo>
                    <a:pt x="2511" y="491"/>
                  </a:lnTo>
                  <a:lnTo>
                    <a:pt x="2526" y="511"/>
                  </a:lnTo>
                  <a:lnTo>
                    <a:pt x="2539" y="531"/>
                  </a:lnTo>
                  <a:lnTo>
                    <a:pt x="2551" y="549"/>
                  </a:lnTo>
                  <a:lnTo>
                    <a:pt x="2560" y="567"/>
                  </a:lnTo>
                  <a:lnTo>
                    <a:pt x="2568" y="582"/>
                  </a:lnTo>
                  <a:lnTo>
                    <a:pt x="2570" y="588"/>
                  </a:lnTo>
                  <a:lnTo>
                    <a:pt x="2571" y="594"/>
                  </a:lnTo>
                  <a:lnTo>
                    <a:pt x="2572" y="599"/>
                  </a:lnTo>
                  <a:lnTo>
                    <a:pt x="2572" y="604"/>
                  </a:lnTo>
                  <a:lnTo>
                    <a:pt x="2571" y="607"/>
                  </a:lnTo>
                  <a:lnTo>
                    <a:pt x="2572" y="611"/>
                  </a:lnTo>
                  <a:lnTo>
                    <a:pt x="2573" y="614"/>
                  </a:lnTo>
                  <a:lnTo>
                    <a:pt x="2576" y="618"/>
                  </a:lnTo>
                  <a:lnTo>
                    <a:pt x="2581" y="624"/>
                  </a:lnTo>
                  <a:lnTo>
                    <a:pt x="2589" y="631"/>
                  </a:lnTo>
                  <a:lnTo>
                    <a:pt x="2598" y="636"/>
                  </a:lnTo>
                  <a:lnTo>
                    <a:pt x="2610" y="642"/>
                  </a:lnTo>
                  <a:lnTo>
                    <a:pt x="2622" y="647"/>
                  </a:lnTo>
                  <a:lnTo>
                    <a:pt x="2637" y="651"/>
                  </a:lnTo>
                  <a:lnTo>
                    <a:pt x="2666" y="660"/>
                  </a:lnTo>
                  <a:lnTo>
                    <a:pt x="2694" y="669"/>
                  </a:lnTo>
                  <a:lnTo>
                    <a:pt x="2707" y="673"/>
                  </a:lnTo>
                  <a:lnTo>
                    <a:pt x="2719" y="678"/>
                  </a:lnTo>
                  <a:lnTo>
                    <a:pt x="2730" y="682"/>
                  </a:lnTo>
                  <a:lnTo>
                    <a:pt x="2739" y="686"/>
                  </a:lnTo>
                  <a:lnTo>
                    <a:pt x="2745" y="692"/>
                  </a:lnTo>
                  <a:lnTo>
                    <a:pt x="2752" y="698"/>
                  </a:lnTo>
                  <a:lnTo>
                    <a:pt x="2756" y="706"/>
                  </a:lnTo>
                  <a:lnTo>
                    <a:pt x="2759" y="715"/>
                  </a:lnTo>
                  <a:lnTo>
                    <a:pt x="2763" y="724"/>
                  </a:lnTo>
                  <a:lnTo>
                    <a:pt x="2764" y="734"/>
                  </a:lnTo>
                  <a:lnTo>
                    <a:pt x="2765" y="745"/>
                  </a:lnTo>
                  <a:lnTo>
                    <a:pt x="2765" y="757"/>
                  </a:lnTo>
                  <a:lnTo>
                    <a:pt x="2763" y="780"/>
                  </a:lnTo>
                  <a:lnTo>
                    <a:pt x="2758" y="803"/>
                  </a:lnTo>
                  <a:lnTo>
                    <a:pt x="2753" y="824"/>
                  </a:lnTo>
                  <a:lnTo>
                    <a:pt x="2746" y="845"/>
                  </a:lnTo>
                  <a:lnTo>
                    <a:pt x="2745" y="849"/>
                  </a:lnTo>
                  <a:lnTo>
                    <a:pt x="2745" y="855"/>
                  </a:lnTo>
                  <a:lnTo>
                    <a:pt x="2745" y="861"/>
                  </a:lnTo>
                  <a:lnTo>
                    <a:pt x="2745" y="868"/>
                  </a:lnTo>
                  <a:lnTo>
                    <a:pt x="2749" y="882"/>
                  </a:lnTo>
                  <a:lnTo>
                    <a:pt x="2754" y="897"/>
                  </a:lnTo>
                  <a:lnTo>
                    <a:pt x="2761" y="914"/>
                  </a:lnTo>
                  <a:lnTo>
                    <a:pt x="2768" y="931"/>
                  </a:lnTo>
                  <a:lnTo>
                    <a:pt x="2778" y="948"/>
                  </a:lnTo>
                  <a:lnTo>
                    <a:pt x="2789" y="967"/>
                  </a:lnTo>
                  <a:lnTo>
                    <a:pt x="2800" y="984"/>
                  </a:lnTo>
                  <a:lnTo>
                    <a:pt x="2812" y="1001"/>
                  </a:lnTo>
                  <a:lnTo>
                    <a:pt x="2824" y="1017"/>
                  </a:lnTo>
                  <a:lnTo>
                    <a:pt x="2836" y="1031"/>
                  </a:lnTo>
                  <a:lnTo>
                    <a:pt x="2848" y="1044"/>
                  </a:lnTo>
                  <a:lnTo>
                    <a:pt x="2860" y="1055"/>
                  </a:lnTo>
                  <a:lnTo>
                    <a:pt x="2871" y="1064"/>
                  </a:lnTo>
                  <a:lnTo>
                    <a:pt x="2880" y="1069"/>
                  </a:lnTo>
                  <a:lnTo>
                    <a:pt x="2901" y="1082"/>
                  </a:lnTo>
                  <a:lnTo>
                    <a:pt x="2927" y="1099"/>
                  </a:lnTo>
                  <a:lnTo>
                    <a:pt x="2954" y="1117"/>
                  </a:lnTo>
                  <a:lnTo>
                    <a:pt x="2984" y="1138"/>
                  </a:lnTo>
                  <a:lnTo>
                    <a:pt x="3014" y="1156"/>
                  </a:lnTo>
                  <a:lnTo>
                    <a:pt x="3041" y="1172"/>
                  </a:lnTo>
                  <a:lnTo>
                    <a:pt x="3054" y="1178"/>
                  </a:lnTo>
                  <a:lnTo>
                    <a:pt x="3067" y="1182"/>
                  </a:lnTo>
                  <a:lnTo>
                    <a:pt x="3078" y="1186"/>
                  </a:lnTo>
                  <a:lnTo>
                    <a:pt x="3088" y="1186"/>
                  </a:lnTo>
                  <a:lnTo>
                    <a:pt x="3101" y="1188"/>
                  </a:lnTo>
                  <a:lnTo>
                    <a:pt x="3118" y="1191"/>
                  </a:lnTo>
                  <a:lnTo>
                    <a:pt x="3137" y="1198"/>
                  </a:lnTo>
                  <a:lnTo>
                    <a:pt x="3159" y="1205"/>
                  </a:lnTo>
                  <a:lnTo>
                    <a:pt x="3158" y="1207"/>
                  </a:lnTo>
                  <a:lnTo>
                    <a:pt x="3158" y="1210"/>
                  </a:lnTo>
                  <a:lnTo>
                    <a:pt x="3156" y="1221"/>
                  </a:lnTo>
                  <a:lnTo>
                    <a:pt x="3152" y="1231"/>
                  </a:lnTo>
                  <a:lnTo>
                    <a:pt x="3148" y="1242"/>
                  </a:lnTo>
                  <a:lnTo>
                    <a:pt x="3144" y="1252"/>
                  </a:lnTo>
                  <a:lnTo>
                    <a:pt x="3137" y="1262"/>
                  </a:lnTo>
                  <a:lnTo>
                    <a:pt x="3131" y="1271"/>
                  </a:lnTo>
                  <a:lnTo>
                    <a:pt x="3124" y="1279"/>
                  </a:lnTo>
                  <a:lnTo>
                    <a:pt x="3116" y="1288"/>
                  </a:lnTo>
                  <a:lnTo>
                    <a:pt x="3100" y="1303"/>
                  </a:lnTo>
                  <a:lnTo>
                    <a:pt x="3083" y="1317"/>
                  </a:lnTo>
                  <a:lnTo>
                    <a:pt x="3066" y="1328"/>
                  </a:lnTo>
                  <a:lnTo>
                    <a:pt x="3051" y="1338"/>
                  </a:lnTo>
                  <a:lnTo>
                    <a:pt x="3036" y="1347"/>
                  </a:lnTo>
                  <a:lnTo>
                    <a:pt x="3016" y="1355"/>
                  </a:lnTo>
                  <a:lnTo>
                    <a:pt x="2995" y="1363"/>
                  </a:lnTo>
                  <a:lnTo>
                    <a:pt x="2972" y="1372"/>
                  </a:lnTo>
                  <a:lnTo>
                    <a:pt x="2950" y="1381"/>
                  </a:lnTo>
                  <a:lnTo>
                    <a:pt x="2928" y="1389"/>
                  </a:lnTo>
                  <a:lnTo>
                    <a:pt x="2909" y="1398"/>
                  </a:lnTo>
                  <a:lnTo>
                    <a:pt x="2892" y="1407"/>
                  </a:lnTo>
                  <a:lnTo>
                    <a:pt x="2887" y="1411"/>
                  </a:lnTo>
                  <a:lnTo>
                    <a:pt x="2881" y="1416"/>
                  </a:lnTo>
                  <a:lnTo>
                    <a:pt x="2879" y="1423"/>
                  </a:lnTo>
                  <a:lnTo>
                    <a:pt x="2877" y="1429"/>
                  </a:lnTo>
                  <a:lnTo>
                    <a:pt x="2877" y="1437"/>
                  </a:lnTo>
                  <a:lnTo>
                    <a:pt x="2877" y="1445"/>
                  </a:lnTo>
                  <a:lnTo>
                    <a:pt x="2879" y="1452"/>
                  </a:lnTo>
                  <a:lnTo>
                    <a:pt x="2882" y="1461"/>
                  </a:lnTo>
                  <a:lnTo>
                    <a:pt x="2890" y="1478"/>
                  </a:lnTo>
                  <a:lnTo>
                    <a:pt x="2900" y="1496"/>
                  </a:lnTo>
                  <a:lnTo>
                    <a:pt x="2912" y="1512"/>
                  </a:lnTo>
                  <a:lnTo>
                    <a:pt x="2923" y="1527"/>
                  </a:lnTo>
                  <a:lnTo>
                    <a:pt x="2928" y="1536"/>
                  </a:lnTo>
                  <a:lnTo>
                    <a:pt x="2935" y="1548"/>
                  </a:lnTo>
                  <a:lnTo>
                    <a:pt x="2940" y="1562"/>
                  </a:lnTo>
                  <a:lnTo>
                    <a:pt x="2946" y="1578"/>
                  </a:lnTo>
                  <a:lnTo>
                    <a:pt x="2955" y="1613"/>
                  </a:lnTo>
                  <a:lnTo>
                    <a:pt x="2964" y="1652"/>
                  </a:lnTo>
                  <a:lnTo>
                    <a:pt x="2973" y="1687"/>
                  </a:lnTo>
                  <a:lnTo>
                    <a:pt x="2978" y="1718"/>
                  </a:lnTo>
                  <a:lnTo>
                    <a:pt x="2983" y="1740"/>
                  </a:lnTo>
                  <a:lnTo>
                    <a:pt x="2984" y="1747"/>
                  </a:lnTo>
                  <a:lnTo>
                    <a:pt x="2991" y="1751"/>
                  </a:lnTo>
                  <a:lnTo>
                    <a:pt x="3012" y="1758"/>
                  </a:lnTo>
                  <a:lnTo>
                    <a:pt x="3007" y="1756"/>
                  </a:lnTo>
                  <a:lnTo>
                    <a:pt x="3001" y="1754"/>
                  </a:lnTo>
                  <a:lnTo>
                    <a:pt x="2947" y="1785"/>
                  </a:lnTo>
                  <a:lnTo>
                    <a:pt x="2939" y="1795"/>
                  </a:lnTo>
                  <a:lnTo>
                    <a:pt x="2917" y="1818"/>
                  </a:lnTo>
                  <a:lnTo>
                    <a:pt x="2902" y="1832"/>
                  </a:lnTo>
                  <a:lnTo>
                    <a:pt x="2884" y="1845"/>
                  </a:lnTo>
                  <a:lnTo>
                    <a:pt x="2873" y="1852"/>
                  </a:lnTo>
                  <a:lnTo>
                    <a:pt x="2862" y="1858"/>
                  </a:lnTo>
                  <a:lnTo>
                    <a:pt x="2851" y="1864"/>
                  </a:lnTo>
                  <a:lnTo>
                    <a:pt x="2839" y="1869"/>
                  </a:lnTo>
                  <a:lnTo>
                    <a:pt x="2827" y="1874"/>
                  </a:lnTo>
                  <a:lnTo>
                    <a:pt x="2817" y="1879"/>
                  </a:lnTo>
                  <a:lnTo>
                    <a:pt x="2808" y="1884"/>
                  </a:lnTo>
                  <a:lnTo>
                    <a:pt x="2801" y="1889"/>
                  </a:lnTo>
                  <a:lnTo>
                    <a:pt x="2794" y="1894"/>
                  </a:lnTo>
                  <a:lnTo>
                    <a:pt x="2790" y="1901"/>
                  </a:lnTo>
                  <a:lnTo>
                    <a:pt x="2785" y="1906"/>
                  </a:lnTo>
                  <a:lnTo>
                    <a:pt x="2781" y="1912"/>
                  </a:lnTo>
                  <a:lnTo>
                    <a:pt x="2769" y="1936"/>
                  </a:lnTo>
                  <a:lnTo>
                    <a:pt x="2755" y="1961"/>
                  </a:lnTo>
                  <a:lnTo>
                    <a:pt x="2751" y="1967"/>
                  </a:lnTo>
                  <a:lnTo>
                    <a:pt x="2749" y="1973"/>
                  </a:lnTo>
                  <a:lnTo>
                    <a:pt x="2746" y="1978"/>
                  </a:lnTo>
                  <a:lnTo>
                    <a:pt x="2746" y="1983"/>
                  </a:lnTo>
                  <a:lnTo>
                    <a:pt x="2748" y="1989"/>
                  </a:lnTo>
                  <a:lnTo>
                    <a:pt x="2749" y="1993"/>
                  </a:lnTo>
                  <a:lnTo>
                    <a:pt x="2751" y="1999"/>
                  </a:lnTo>
                  <a:lnTo>
                    <a:pt x="2754" y="2004"/>
                  </a:lnTo>
                  <a:lnTo>
                    <a:pt x="2773" y="2028"/>
                  </a:lnTo>
                  <a:lnTo>
                    <a:pt x="2797" y="2061"/>
                  </a:lnTo>
                  <a:lnTo>
                    <a:pt x="2803" y="2069"/>
                  </a:lnTo>
                  <a:lnTo>
                    <a:pt x="2808" y="2076"/>
                  </a:lnTo>
                  <a:lnTo>
                    <a:pt x="2814" y="2082"/>
                  </a:lnTo>
                  <a:lnTo>
                    <a:pt x="2818" y="2087"/>
                  </a:lnTo>
                  <a:lnTo>
                    <a:pt x="2824" y="2090"/>
                  </a:lnTo>
                  <a:lnTo>
                    <a:pt x="2828" y="2093"/>
                  </a:lnTo>
                  <a:lnTo>
                    <a:pt x="2834" y="2094"/>
                  </a:lnTo>
                  <a:lnTo>
                    <a:pt x="2839" y="2096"/>
                  </a:lnTo>
                  <a:lnTo>
                    <a:pt x="2865" y="2096"/>
                  </a:lnTo>
                  <a:lnTo>
                    <a:pt x="2905" y="2093"/>
                  </a:lnTo>
                  <a:lnTo>
                    <a:pt x="2916" y="2094"/>
                  </a:lnTo>
                  <a:lnTo>
                    <a:pt x="2926" y="2097"/>
                  </a:lnTo>
                  <a:lnTo>
                    <a:pt x="2933" y="2100"/>
                  </a:lnTo>
                  <a:lnTo>
                    <a:pt x="2938" y="2103"/>
                  </a:lnTo>
                  <a:lnTo>
                    <a:pt x="2942" y="2109"/>
                  </a:lnTo>
                  <a:lnTo>
                    <a:pt x="2945" y="2114"/>
                  </a:lnTo>
                  <a:lnTo>
                    <a:pt x="2945" y="2121"/>
                  </a:lnTo>
                  <a:lnTo>
                    <a:pt x="2945" y="2128"/>
                  </a:lnTo>
                  <a:lnTo>
                    <a:pt x="2941" y="2143"/>
                  </a:lnTo>
                  <a:lnTo>
                    <a:pt x="2936" y="2161"/>
                  </a:lnTo>
                  <a:lnTo>
                    <a:pt x="2928" y="2177"/>
                  </a:lnTo>
                  <a:lnTo>
                    <a:pt x="2922" y="2193"/>
                  </a:lnTo>
                  <a:lnTo>
                    <a:pt x="2917" y="2207"/>
                  </a:lnTo>
                  <a:lnTo>
                    <a:pt x="2914" y="2213"/>
                  </a:lnTo>
                  <a:lnTo>
                    <a:pt x="2913" y="2215"/>
                  </a:lnTo>
                  <a:lnTo>
                    <a:pt x="2911" y="2216"/>
                  </a:lnTo>
                  <a:lnTo>
                    <a:pt x="2908" y="2217"/>
                  </a:lnTo>
                  <a:lnTo>
                    <a:pt x="2904" y="2218"/>
                  </a:lnTo>
                  <a:lnTo>
                    <a:pt x="2892" y="2221"/>
                  </a:lnTo>
                  <a:lnTo>
                    <a:pt x="2874" y="2224"/>
                  </a:lnTo>
                  <a:lnTo>
                    <a:pt x="2845" y="2232"/>
                  </a:lnTo>
                  <a:lnTo>
                    <a:pt x="2805" y="2244"/>
                  </a:lnTo>
                  <a:lnTo>
                    <a:pt x="2783" y="2251"/>
                  </a:lnTo>
                  <a:lnTo>
                    <a:pt x="2765" y="2260"/>
                  </a:lnTo>
                  <a:lnTo>
                    <a:pt x="2750" y="2267"/>
                  </a:lnTo>
                  <a:lnTo>
                    <a:pt x="2737" y="2275"/>
                  </a:lnTo>
                  <a:lnTo>
                    <a:pt x="2726" y="2283"/>
                  </a:lnTo>
                  <a:lnTo>
                    <a:pt x="2717" y="2291"/>
                  </a:lnTo>
                  <a:lnTo>
                    <a:pt x="2711" y="2299"/>
                  </a:lnTo>
                  <a:lnTo>
                    <a:pt x="2705" y="2307"/>
                  </a:lnTo>
                  <a:lnTo>
                    <a:pt x="2701" y="2315"/>
                  </a:lnTo>
                  <a:lnTo>
                    <a:pt x="2697" y="2324"/>
                  </a:lnTo>
                  <a:lnTo>
                    <a:pt x="2695" y="2333"/>
                  </a:lnTo>
                  <a:lnTo>
                    <a:pt x="2693" y="2340"/>
                  </a:lnTo>
                  <a:lnTo>
                    <a:pt x="2688" y="2359"/>
                  </a:lnTo>
                  <a:lnTo>
                    <a:pt x="2680" y="2377"/>
                  </a:lnTo>
                  <a:lnTo>
                    <a:pt x="2676" y="2385"/>
                  </a:lnTo>
                  <a:lnTo>
                    <a:pt x="2671" y="2392"/>
                  </a:lnTo>
                  <a:lnTo>
                    <a:pt x="2667" y="2397"/>
                  </a:lnTo>
                  <a:lnTo>
                    <a:pt x="2663" y="2400"/>
                  </a:lnTo>
                  <a:lnTo>
                    <a:pt x="2654" y="2405"/>
                  </a:lnTo>
                  <a:lnTo>
                    <a:pt x="2646" y="2406"/>
                  </a:lnTo>
                  <a:lnTo>
                    <a:pt x="2638" y="2408"/>
                  </a:lnTo>
                  <a:lnTo>
                    <a:pt x="2628" y="2412"/>
                  </a:lnTo>
                  <a:lnTo>
                    <a:pt x="2622" y="2415"/>
                  </a:lnTo>
                  <a:lnTo>
                    <a:pt x="2617" y="2421"/>
                  </a:lnTo>
                  <a:lnTo>
                    <a:pt x="2611" y="2426"/>
                  </a:lnTo>
                  <a:lnTo>
                    <a:pt x="2605" y="2435"/>
                  </a:lnTo>
                  <a:lnTo>
                    <a:pt x="2598" y="2444"/>
                  </a:lnTo>
                  <a:lnTo>
                    <a:pt x="2591" y="2451"/>
                  </a:lnTo>
                  <a:lnTo>
                    <a:pt x="2582" y="2457"/>
                  </a:lnTo>
                  <a:lnTo>
                    <a:pt x="2573" y="2461"/>
                  </a:lnTo>
                  <a:lnTo>
                    <a:pt x="2564" y="2466"/>
                  </a:lnTo>
                  <a:lnTo>
                    <a:pt x="2554" y="2468"/>
                  </a:lnTo>
                  <a:lnTo>
                    <a:pt x="2544" y="2470"/>
                  </a:lnTo>
                  <a:lnTo>
                    <a:pt x="2534" y="2471"/>
                  </a:lnTo>
                  <a:lnTo>
                    <a:pt x="2517" y="2471"/>
                  </a:lnTo>
                  <a:lnTo>
                    <a:pt x="2503" y="2470"/>
                  </a:lnTo>
                  <a:lnTo>
                    <a:pt x="2493" y="2469"/>
                  </a:lnTo>
                  <a:lnTo>
                    <a:pt x="2489" y="2469"/>
                  </a:lnTo>
                  <a:lnTo>
                    <a:pt x="2489" y="2560"/>
                  </a:lnTo>
                  <a:lnTo>
                    <a:pt x="2487" y="2567"/>
                  </a:lnTo>
                  <a:lnTo>
                    <a:pt x="2482" y="2584"/>
                  </a:lnTo>
                  <a:lnTo>
                    <a:pt x="2474" y="2609"/>
                  </a:lnTo>
                  <a:lnTo>
                    <a:pt x="2466" y="2641"/>
                  </a:lnTo>
                  <a:lnTo>
                    <a:pt x="2456" y="2672"/>
                  </a:lnTo>
                  <a:lnTo>
                    <a:pt x="2447" y="2704"/>
                  </a:lnTo>
                  <a:lnTo>
                    <a:pt x="2437" y="2731"/>
                  </a:lnTo>
                  <a:lnTo>
                    <a:pt x="2431" y="2752"/>
                  </a:lnTo>
                  <a:lnTo>
                    <a:pt x="2426" y="2759"/>
                  </a:lnTo>
                  <a:lnTo>
                    <a:pt x="2419" y="2767"/>
                  </a:lnTo>
                  <a:lnTo>
                    <a:pt x="2410" y="2773"/>
                  </a:lnTo>
                  <a:lnTo>
                    <a:pt x="2399" y="2780"/>
                  </a:lnTo>
                  <a:lnTo>
                    <a:pt x="2386" y="2787"/>
                  </a:lnTo>
                  <a:lnTo>
                    <a:pt x="2373" y="2791"/>
                  </a:lnTo>
                  <a:lnTo>
                    <a:pt x="2358" y="2796"/>
                  </a:lnTo>
                  <a:lnTo>
                    <a:pt x="2342" y="2800"/>
                  </a:lnTo>
                  <a:lnTo>
                    <a:pt x="2326" y="2802"/>
                  </a:lnTo>
                  <a:lnTo>
                    <a:pt x="2309" y="2804"/>
                  </a:lnTo>
                  <a:lnTo>
                    <a:pt x="2293" y="2804"/>
                  </a:lnTo>
                  <a:lnTo>
                    <a:pt x="2277" y="2803"/>
                  </a:lnTo>
                  <a:lnTo>
                    <a:pt x="2262" y="2801"/>
                  </a:lnTo>
                  <a:lnTo>
                    <a:pt x="2247" y="2797"/>
                  </a:lnTo>
                  <a:lnTo>
                    <a:pt x="2234" y="2792"/>
                  </a:lnTo>
                  <a:lnTo>
                    <a:pt x="2222" y="2784"/>
                  </a:lnTo>
                  <a:lnTo>
                    <a:pt x="2212" y="2778"/>
                  </a:lnTo>
                  <a:lnTo>
                    <a:pt x="2201" y="2771"/>
                  </a:lnTo>
                  <a:lnTo>
                    <a:pt x="2191" y="2766"/>
                  </a:lnTo>
                  <a:lnTo>
                    <a:pt x="2182" y="2763"/>
                  </a:lnTo>
                  <a:lnTo>
                    <a:pt x="2172" y="2759"/>
                  </a:lnTo>
                  <a:lnTo>
                    <a:pt x="2163" y="2756"/>
                  </a:lnTo>
                  <a:lnTo>
                    <a:pt x="2154" y="2755"/>
                  </a:lnTo>
                  <a:lnTo>
                    <a:pt x="2146" y="2754"/>
                  </a:lnTo>
                  <a:lnTo>
                    <a:pt x="2128" y="2753"/>
                  </a:lnTo>
                  <a:lnTo>
                    <a:pt x="2112" y="2754"/>
                  </a:lnTo>
                  <a:lnTo>
                    <a:pt x="2097" y="2757"/>
                  </a:lnTo>
                  <a:lnTo>
                    <a:pt x="2080" y="2759"/>
                  </a:lnTo>
                  <a:lnTo>
                    <a:pt x="2074" y="2760"/>
                  </a:lnTo>
                  <a:lnTo>
                    <a:pt x="2065" y="2760"/>
                  </a:lnTo>
                  <a:lnTo>
                    <a:pt x="2055" y="2759"/>
                  </a:lnTo>
                  <a:lnTo>
                    <a:pt x="2044" y="2757"/>
                  </a:lnTo>
                  <a:lnTo>
                    <a:pt x="2021" y="2751"/>
                  </a:lnTo>
                  <a:lnTo>
                    <a:pt x="1996" y="2742"/>
                  </a:lnTo>
                  <a:lnTo>
                    <a:pt x="1996" y="2715"/>
                  </a:lnTo>
                  <a:lnTo>
                    <a:pt x="2086" y="2624"/>
                  </a:lnTo>
                  <a:lnTo>
                    <a:pt x="2090" y="2624"/>
                  </a:lnTo>
                  <a:lnTo>
                    <a:pt x="2100" y="2622"/>
                  </a:lnTo>
                  <a:lnTo>
                    <a:pt x="2107" y="2621"/>
                  </a:lnTo>
                  <a:lnTo>
                    <a:pt x="2114" y="2619"/>
                  </a:lnTo>
                  <a:lnTo>
                    <a:pt x="2123" y="2617"/>
                  </a:lnTo>
                  <a:lnTo>
                    <a:pt x="2132" y="2612"/>
                  </a:lnTo>
                  <a:lnTo>
                    <a:pt x="2140" y="2608"/>
                  </a:lnTo>
                  <a:lnTo>
                    <a:pt x="2148" y="2602"/>
                  </a:lnTo>
                  <a:lnTo>
                    <a:pt x="2156" y="2595"/>
                  </a:lnTo>
                  <a:lnTo>
                    <a:pt x="2162" y="2586"/>
                  </a:lnTo>
                  <a:lnTo>
                    <a:pt x="2169" y="2575"/>
                  </a:lnTo>
                  <a:lnTo>
                    <a:pt x="2173" y="2563"/>
                  </a:lnTo>
                  <a:lnTo>
                    <a:pt x="2176" y="2549"/>
                  </a:lnTo>
                  <a:lnTo>
                    <a:pt x="2176" y="2533"/>
                  </a:lnTo>
                  <a:lnTo>
                    <a:pt x="2176" y="2517"/>
                  </a:lnTo>
                  <a:lnTo>
                    <a:pt x="2173" y="2499"/>
                  </a:lnTo>
                  <a:lnTo>
                    <a:pt x="2169" y="2483"/>
                  </a:lnTo>
                  <a:lnTo>
                    <a:pt x="2162" y="2467"/>
                  </a:lnTo>
                  <a:lnTo>
                    <a:pt x="2156" y="2451"/>
                  </a:lnTo>
                  <a:lnTo>
                    <a:pt x="2148" y="2436"/>
                  </a:lnTo>
                  <a:lnTo>
                    <a:pt x="2140" y="2422"/>
                  </a:lnTo>
                  <a:lnTo>
                    <a:pt x="2132" y="2409"/>
                  </a:lnTo>
                  <a:lnTo>
                    <a:pt x="2114" y="2386"/>
                  </a:lnTo>
                  <a:lnTo>
                    <a:pt x="2100" y="2368"/>
                  </a:lnTo>
                  <a:lnTo>
                    <a:pt x="2090" y="2356"/>
                  </a:lnTo>
                  <a:lnTo>
                    <a:pt x="2086" y="2352"/>
                  </a:lnTo>
                  <a:lnTo>
                    <a:pt x="2086" y="2350"/>
                  </a:lnTo>
                  <a:lnTo>
                    <a:pt x="2086" y="2340"/>
                  </a:lnTo>
                  <a:lnTo>
                    <a:pt x="2086" y="2314"/>
                  </a:lnTo>
                  <a:lnTo>
                    <a:pt x="2086" y="2261"/>
                  </a:lnTo>
                  <a:lnTo>
                    <a:pt x="2087" y="2246"/>
                  </a:lnTo>
                  <a:lnTo>
                    <a:pt x="2090" y="2232"/>
                  </a:lnTo>
                  <a:lnTo>
                    <a:pt x="2095" y="2218"/>
                  </a:lnTo>
                  <a:lnTo>
                    <a:pt x="2100" y="2208"/>
                  </a:lnTo>
                  <a:lnTo>
                    <a:pt x="2107" y="2198"/>
                  </a:lnTo>
                  <a:lnTo>
                    <a:pt x="2114" y="2188"/>
                  </a:lnTo>
                  <a:lnTo>
                    <a:pt x="2123" y="2179"/>
                  </a:lnTo>
                  <a:lnTo>
                    <a:pt x="2132" y="2171"/>
                  </a:lnTo>
                  <a:lnTo>
                    <a:pt x="2140" y="2162"/>
                  </a:lnTo>
                  <a:lnTo>
                    <a:pt x="2148" y="2153"/>
                  </a:lnTo>
                  <a:lnTo>
                    <a:pt x="2156" y="2144"/>
                  </a:lnTo>
                  <a:lnTo>
                    <a:pt x="2162" y="2134"/>
                  </a:lnTo>
                  <a:lnTo>
                    <a:pt x="2169" y="2123"/>
                  </a:lnTo>
                  <a:lnTo>
                    <a:pt x="2173" y="2110"/>
                  </a:lnTo>
                  <a:lnTo>
                    <a:pt x="2176" y="2096"/>
                  </a:lnTo>
                  <a:lnTo>
                    <a:pt x="2176" y="2080"/>
                  </a:lnTo>
                  <a:lnTo>
                    <a:pt x="2176" y="2063"/>
                  </a:lnTo>
                  <a:lnTo>
                    <a:pt x="2173" y="2047"/>
                  </a:lnTo>
                  <a:lnTo>
                    <a:pt x="2169" y="2029"/>
                  </a:lnTo>
                  <a:lnTo>
                    <a:pt x="2162" y="2014"/>
                  </a:lnTo>
                  <a:lnTo>
                    <a:pt x="2156" y="1998"/>
                  </a:lnTo>
                  <a:lnTo>
                    <a:pt x="2148" y="1982"/>
                  </a:lnTo>
                  <a:lnTo>
                    <a:pt x="2140" y="1968"/>
                  </a:lnTo>
                  <a:lnTo>
                    <a:pt x="2132" y="1955"/>
                  </a:lnTo>
                  <a:lnTo>
                    <a:pt x="2114" y="1932"/>
                  </a:lnTo>
                  <a:lnTo>
                    <a:pt x="2100" y="1914"/>
                  </a:lnTo>
                  <a:lnTo>
                    <a:pt x="2090" y="1903"/>
                  </a:lnTo>
                  <a:lnTo>
                    <a:pt x="2086" y="1899"/>
                  </a:lnTo>
                  <a:lnTo>
                    <a:pt x="2086" y="1891"/>
                  </a:lnTo>
                  <a:lnTo>
                    <a:pt x="2086" y="1869"/>
                  </a:lnTo>
                  <a:lnTo>
                    <a:pt x="2086" y="1837"/>
                  </a:lnTo>
                  <a:lnTo>
                    <a:pt x="2086" y="1796"/>
                  </a:lnTo>
                  <a:lnTo>
                    <a:pt x="2086" y="1753"/>
                  </a:lnTo>
                  <a:lnTo>
                    <a:pt x="2086" y="1707"/>
                  </a:lnTo>
                  <a:lnTo>
                    <a:pt x="2086" y="1665"/>
                  </a:lnTo>
                  <a:lnTo>
                    <a:pt x="2086" y="1626"/>
                  </a:lnTo>
                  <a:lnTo>
                    <a:pt x="2085" y="1610"/>
                  </a:lnTo>
                  <a:lnTo>
                    <a:pt x="2083" y="1597"/>
                  </a:lnTo>
                  <a:lnTo>
                    <a:pt x="2077" y="1584"/>
                  </a:lnTo>
                  <a:lnTo>
                    <a:pt x="2072" y="1574"/>
                  </a:lnTo>
                  <a:lnTo>
                    <a:pt x="2065" y="1566"/>
                  </a:lnTo>
                  <a:lnTo>
                    <a:pt x="2058" y="1558"/>
                  </a:lnTo>
                  <a:lnTo>
                    <a:pt x="2049" y="1552"/>
                  </a:lnTo>
                  <a:lnTo>
                    <a:pt x="2040" y="1547"/>
                  </a:lnTo>
                  <a:lnTo>
                    <a:pt x="2033" y="1544"/>
                  </a:lnTo>
                  <a:lnTo>
                    <a:pt x="2024" y="1540"/>
                  </a:lnTo>
                  <a:lnTo>
                    <a:pt x="2016" y="1538"/>
                  </a:lnTo>
                  <a:lnTo>
                    <a:pt x="2010" y="1537"/>
                  </a:lnTo>
                  <a:lnTo>
                    <a:pt x="1999" y="1536"/>
                  </a:lnTo>
                  <a:lnTo>
                    <a:pt x="1996" y="1536"/>
                  </a:lnTo>
                  <a:lnTo>
                    <a:pt x="1991" y="1536"/>
                  </a:lnTo>
                  <a:lnTo>
                    <a:pt x="1981" y="1537"/>
                  </a:lnTo>
                  <a:lnTo>
                    <a:pt x="1974" y="1538"/>
                  </a:lnTo>
                  <a:lnTo>
                    <a:pt x="1966" y="1540"/>
                  </a:lnTo>
                  <a:lnTo>
                    <a:pt x="1959" y="1544"/>
                  </a:lnTo>
                  <a:lnTo>
                    <a:pt x="1950" y="1547"/>
                  </a:lnTo>
                  <a:lnTo>
                    <a:pt x="1941" y="1552"/>
                  </a:lnTo>
                  <a:lnTo>
                    <a:pt x="1933" y="1558"/>
                  </a:lnTo>
                  <a:lnTo>
                    <a:pt x="1926" y="1566"/>
                  </a:lnTo>
                  <a:lnTo>
                    <a:pt x="1918" y="1574"/>
                  </a:lnTo>
                  <a:lnTo>
                    <a:pt x="1913" y="1584"/>
                  </a:lnTo>
                  <a:lnTo>
                    <a:pt x="1908" y="1597"/>
                  </a:lnTo>
                  <a:lnTo>
                    <a:pt x="1905" y="1610"/>
                  </a:lnTo>
                  <a:lnTo>
                    <a:pt x="1904" y="1626"/>
                  </a:lnTo>
                  <a:lnTo>
                    <a:pt x="1905" y="1644"/>
                  </a:lnTo>
                  <a:lnTo>
                    <a:pt x="1908" y="1660"/>
                  </a:lnTo>
                  <a:lnTo>
                    <a:pt x="1913" y="1677"/>
                  </a:lnTo>
                  <a:lnTo>
                    <a:pt x="1918" y="1693"/>
                  </a:lnTo>
                  <a:lnTo>
                    <a:pt x="1926" y="1709"/>
                  </a:lnTo>
                  <a:lnTo>
                    <a:pt x="1933" y="1723"/>
                  </a:lnTo>
                  <a:lnTo>
                    <a:pt x="1941" y="1737"/>
                  </a:lnTo>
                  <a:lnTo>
                    <a:pt x="1950" y="1752"/>
                  </a:lnTo>
                  <a:lnTo>
                    <a:pt x="1966" y="1774"/>
                  </a:lnTo>
                  <a:lnTo>
                    <a:pt x="1981" y="1792"/>
                  </a:lnTo>
                  <a:lnTo>
                    <a:pt x="1991" y="1804"/>
                  </a:lnTo>
                  <a:lnTo>
                    <a:pt x="1996" y="1808"/>
                  </a:lnTo>
                  <a:lnTo>
                    <a:pt x="1991" y="1808"/>
                  </a:lnTo>
                  <a:lnTo>
                    <a:pt x="1981" y="1809"/>
                  </a:lnTo>
                  <a:lnTo>
                    <a:pt x="1974" y="1810"/>
                  </a:lnTo>
                  <a:lnTo>
                    <a:pt x="1966" y="1813"/>
                  </a:lnTo>
                  <a:lnTo>
                    <a:pt x="1959" y="1816"/>
                  </a:lnTo>
                  <a:lnTo>
                    <a:pt x="1950" y="1819"/>
                  </a:lnTo>
                  <a:lnTo>
                    <a:pt x="1941" y="1825"/>
                  </a:lnTo>
                  <a:lnTo>
                    <a:pt x="1933" y="1830"/>
                  </a:lnTo>
                  <a:lnTo>
                    <a:pt x="1926" y="1838"/>
                  </a:lnTo>
                  <a:lnTo>
                    <a:pt x="1918" y="1846"/>
                  </a:lnTo>
                  <a:lnTo>
                    <a:pt x="1913" y="1856"/>
                  </a:lnTo>
                  <a:lnTo>
                    <a:pt x="1908" y="1869"/>
                  </a:lnTo>
                  <a:lnTo>
                    <a:pt x="1905" y="1882"/>
                  </a:lnTo>
                  <a:lnTo>
                    <a:pt x="1904" y="1899"/>
                  </a:lnTo>
                  <a:lnTo>
                    <a:pt x="1904" y="1940"/>
                  </a:lnTo>
                  <a:lnTo>
                    <a:pt x="1903" y="1993"/>
                  </a:lnTo>
                  <a:lnTo>
                    <a:pt x="1902" y="2023"/>
                  </a:lnTo>
                  <a:lnTo>
                    <a:pt x="1900" y="2053"/>
                  </a:lnTo>
                  <a:lnTo>
                    <a:pt x="1896" y="2084"/>
                  </a:lnTo>
                  <a:lnTo>
                    <a:pt x="1893" y="2114"/>
                  </a:lnTo>
                  <a:lnTo>
                    <a:pt x="1889" y="2143"/>
                  </a:lnTo>
                  <a:lnTo>
                    <a:pt x="1882" y="2171"/>
                  </a:lnTo>
                  <a:lnTo>
                    <a:pt x="1879" y="2184"/>
                  </a:lnTo>
                  <a:lnTo>
                    <a:pt x="1875" y="2196"/>
                  </a:lnTo>
                  <a:lnTo>
                    <a:pt x="1870" y="2207"/>
                  </a:lnTo>
                  <a:lnTo>
                    <a:pt x="1866" y="2217"/>
                  </a:lnTo>
                  <a:lnTo>
                    <a:pt x="1862" y="2227"/>
                  </a:lnTo>
                  <a:lnTo>
                    <a:pt x="1856" y="2236"/>
                  </a:lnTo>
                  <a:lnTo>
                    <a:pt x="1850" y="2244"/>
                  </a:lnTo>
                  <a:lnTo>
                    <a:pt x="1844" y="2250"/>
                  </a:lnTo>
                  <a:lnTo>
                    <a:pt x="1837" y="2254"/>
                  </a:lnTo>
                  <a:lnTo>
                    <a:pt x="1830" y="2259"/>
                  </a:lnTo>
                  <a:lnTo>
                    <a:pt x="1822" y="2261"/>
                  </a:lnTo>
                  <a:lnTo>
                    <a:pt x="1814" y="2261"/>
                  </a:lnTo>
                  <a:lnTo>
                    <a:pt x="1780" y="2261"/>
                  </a:lnTo>
                  <a:lnTo>
                    <a:pt x="1747" y="2261"/>
                  </a:lnTo>
                  <a:lnTo>
                    <a:pt x="1717" y="2261"/>
                  </a:lnTo>
                  <a:lnTo>
                    <a:pt x="1690" y="2261"/>
                  </a:lnTo>
                  <a:lnTo>
                    <a:pt x="1666" y="2261"/>
                  </a:lnTo>
                  <a:lnTo>
                    <a:pt x="1648" y="2261"/>
                  </a:lnTo>
                  <a:lnTo>
                    <a:pt x="1636" y="2261"/>
                  </a:lnTo>
                  <a:lnTo>
                    <a:pt x="1632" y="2261"/>
                  </a:lnTo>
                  <a:lnTo>
                    <a:pt x="1629" y="2273"/>
                  </a:lnTo>
                  <a:lnTo>
                    <a:pt x="1617" y="2302"/>
                  </a:lnTo>
                  <a:lnTo>
                    <a:pt x="1609" y="2322"/>
                  </a:lnTo>
                  <a:lnTo>
                    <a:pt x="1599" y="2343"/>
                  </a:lnTo>
                  <a:lnTo>
                    <a:pt x="1589" y="2364"/>
                  </a:lnTo>
                  <a:lnTo>
                    <a:pt x="1575" y="2386"/>
                  </a:lnTo>
                  <a:lnTo>
                    <a:pt x="1562" y="2407"/>
                  </a:lnTo>
                  <a:lnTo>
                    <a:pt x="1548" y="2425"/>
                  </a:lnTo>
                  <a:lnTo>
                    <a:pt x="1541" y="2434"/>
                  </a:lnTo>
                  <a:lnTo>
                    <a:pt x="1533" y="2440"/>
                  </a:lnTo>
                  <a:lnTo>
                    <a:pt x="1525" y="2447"/>
                  </a:lnTo>
                  <a:lnTo>
                    <a:pt x="1518" y="2452"/>
                  </a:lnTo>
                  <a:lnTo>
                    <a:pt x="1510" y="2457"/>
                  </a:lnTo>
                  <a:lnTo>
                    <a:pt x="1501" y="2460"/>
                  </a:lnTo>
                  <a:lnTo>
                    <a:pt x="1493" y="2461"/>
                  </a:lnTo>
                  <a:lnTo>
                    <a:pt x="1485" y="2461"/>
                  </a:lnTo>
                  <a:lnTo>
                    <a:pt x="1476" y="2459"/>
                  </a:lnTo>
                  <a:lnTo>
                    <a:pt x="1468" y="2456"/>
                  </a:lnTo>
                  <a:lnTo>
                    <a:pt x="1460" y="2450"/>
                  </a:lnTo>
                  <a:lnTo>
                    <a:pt x="1451" y="2443"/>
                  </a:lnTo>
                  <a:lnTo>
                    <a:pt x="1434" y="2426"/>
                  </a:lnTo>
                  <a:lnTo>
                    <a:pt x="1418" y="2413"/>
                  </a:lnTo>
                  <a:lnTo>
                    <a:pt x="1400" y="2400"/>
                  </a:lnTo>
                  <a:lnTo>
                    <a:pt x="1385" y="2390"/>
                  </a:lnTo>
                  <a:lnTo>
                    <a:pt x="1369" y="2382"/>
                  </a:lnTo>
                  <a:lnTo>
                    <a:pt x="1353" y="2374"/>
                  </a:lnTo>
                  <a:lnTo>
                    <a:pt x="1339" y="2369"/>
                  </a:lnTo>
                  <a:lnTo>
                    <a:pt x="1326" y="2363"/>
                  </a:lnTo>
                  <a:lnTo>
                    <a:pt x="1303" y="2357"/>
                  </a:lnTo>
                  <a:lnTo>
                    <a:pt x="1285" y="2353"/>
                  </a:lnTo>
                  <a:lnTo>
                    <a:pt x="1274" y="2352"/>
                  </a:lnTo>
                  <a:lnTo>
                    <a:pt x="1270" y="2352"/>
                  </a:lnTo>
                  <a:lnTo>
                    <a:pt x="1179" y="2352"/>
                  </a:lnTo>
                  <a:lnTo>
                    <a:pt x="1179" y="2533"/>
                  </a:lnTo>
                  <a:lnTo>
                    <a:pt x="1175" y="2533"/>
                  </a:lnTo>
                  <a:lnTo>
                    <a:pt x="1163" y="2532"/>
                  </a:lnTo>
                  <a:lnTo>
                    <a:pt x="1146" y="2529"/>
                  </a:lnTo>
                  <a:lnTo>
                    <a:pt x="1123" y="2522"/>
                  </a:lnTo>
                  <a:lnTo>
                    <a:pt x="1109" y="2518"/>
                  </a:lnTo>
                  <a:lnTo>
                    <a:pt x="1094" y="2511"/>
                  </a:lnTo>
                  <a:lnTo>
                    <a:pt x="1080" y="2504"/>
                  </a:lnTo>
                  <a:lnTo>
                    <a:pt x="1064" y="2495"/>
                  </a:lnTo>
                  <a:lnTo>
                    <a:pt x="1048" y="2485"/>
                  </a:lnTo>
                  <a:lnTo>
                    <a:pt x="1031" y="2473"/>
                  </a:lnTo>
                  <a:lnTo>
                    <a:pt x="1015" y="2459"/>
                  </a:lnTo>
                  <a:lnTo>
                    <a:pt x="998" y="2443"/>
                  </a:lnTo>
                  <a:lnTo>
                    <a:pt x="964" y="2409"/>
                  </a:lnTo>
                  <a:lnTo>
                    <a:pt x="931" y="2376"/>
                  </a:lnTo>
                  <a:lnTo>
                    <a:pt x="901" y="2346"/>
                  </a:lnTo>
                  <a:lnTo>
                    <a:pt x="872" y="2318"/>
                  </a:lnTo>
                  <a:lnTo>
                    <a:pt x="850" y="2295"/>
                  </a:lnTo>
                  <a:lnTo>
                    <a:pt x="832" y="2277"/>
                  </a:lnTo>
                  <a:lnTo>
                    <a:pt x="820" y="2265"/>
                  </a:lnTo>
                  <a:lnTo>
                    <a:pt x="816" y="2261"/>
                  </a:lnTo>
                  <a:lnTo>
                    <a:pt x="808" y="2261"/>
                  </a:lnTo>
                  <a:lnTo>
                    <a:pt x="788" y="2260"/>
                  </a:lnTo>
                  <a:lnTo>
                    <a:pt x="774" y="2259"/>
                  </a:lnTo>
                  <a:lnTo>
                    <a:pt x="759" y="2257"/>
                  </a:lnTo>
                  <a:lnTo>
                    <a:pt x="743" y="2253"/>
                  </a:lnTo>
                  <a:lnTo>
                    <a:pt x="726" y="2250"/>
                  </a:lnTo>
                  <a:lnTo>
                    <a:pt x="709" y="2246"/>
                  </a:lnTo>
                  <a:lnTo>
                    <a:pt x="692" y="2239"/>
                  </a:lnTo>
                  <a:lnTo>
                    <a:pt x="677" y="2232"/>
                  </a:lnTo>
                  <a:lnTo>
                    <a:pt x="663" y="2223"/>
                  </a:lnTo>
                  <a:lnTo>
                    <a:pt x="657" y="2218"/>
                  </a:lnTo>
                  <a:lnTo>
                    <a:pt x="651" y="2213"/>
                  </a:lnTo>
                  <a:lnTo>
                    <a:pt x="647" y="2207"/>
                  </a:lnTo>
                  <a:lnTo>
                    <a:pt x="643" y="2201"/>
                  </a:lnTo>
                  <a:lnTo>
                    <a:pt x="640" y="2193"/>
                  </a:lnTo>
                  <a:lnTo>
                    <a:pt x="637" y="2187"/>
                  </a:lnTo>
                  <a:lnTo>
                    <a:pt x="635" y="2179"/>
                  </a:lnTo>
                  <a:lnTo>
                    <a:pt x="635" y="2171"/>
                  </a:lnTo>
                  <a:lnTo>
                    <a:pt x="635" y="2133"/>
                  </a:lnTo>
                  <a:lnTo>
                    <a:pt x="635" y="2090"/>
                  </a:lnTo>
                  <a:lnTo>
                    <a:pt x="635" y="2044"/>
                  </a:lnTo>
                  <a:lnTo>
                    <a:pt x="635" y="2001"/>
                  </a:lnTo>
                  <a:lnTo>
                    <a:pt x="635" y="1961"/>
                  </a:lnTo>
                  <a:lnTo>
                    <a:pt x="635" y="1928"/>
                  </a:lnTo>
                  <a:lnTo>
                    <a:pt x="635" y="1906"/>
                  </a:lnTo>
                  <a:lnTo>
                    <a:pt x="635" y="1899"/>
                  </a:lnTo>
                  <a:lnTo>
                    <a:pt x="619" y="1887"/>
                  </a:lnTo>
                  <a:lnTo>
                    <a:pt x="579" y="1853"/>
                  </a:lnTo>
                  <a:lnTo>
                    <a:pt x="550" y="1830"/>
                  </a:lnTo>
                  <a:lnTo>
                    <a:pt x="520" y="1803"/>
                  </a:lnTo>
                  <a:lnTo>
                    <a:pt x="487" y="1772"/>
                  </a:lnTo>
                  <a:lnTo>
                    <a:pt x="453" y="1740"/>
                  </a:lnTo>
                  <a:lnTo>
                    <a:pt x="420" y="1705"/>
                  </a:lnTo>
                  <a:lnTo>
                    <a:pt x="387" y="1668"/>
                  </a:lnTo>
                  <a:lnTo>
                    <a:pt x="371" y="1649"/>
                  </a:lnTo>
                  <a:lnTo>
                    <a:pt x="357" y="1631"/>
                  </a:lnTo>
                  <a:lnTo>
                    <a:pt x="342" y="1611"/>
                  </a:lnTo>
                  <a:lnTo>
                    <a:pt x="328" y="1593"/>
                  </a:lnTo>
                  <a:lnTo>
                    <a:pt x="316" y="1573"/>
                  </a:lnTo>
                  <a:lnTo>
                    <a:pt x="305" y="1555"/>
                  </a:lnTo>
                  <a:lnTo>
                    <a:pt x="296" y="1535"/>
                  </a:lnTo>
                  <a:lnTo>
                    <a:pt x="288" y="1517"/>
                  </a:lnTo>
                  <a:lnTo>
                    <a:pt x="281" y="1498"/>
                  </a:lnTo>
                  <a:lnTo>
                    <a:pt x="276" y="1480"/>
                  </a:lnTo>
                  <a:lnTo>
                    <a:pt x="273" y="1462"/>
                  </a:lnTo>
                  <a:lnTo>
                    <a:pt x="272" y="1445"/>
                  </a:lnTo>
                  <a:lnTo>
                    <a:pt x="273" y="1385"/>
                  </a:lnTo>
                  <a:lnTo>
                    <a:pt x="274" y="1340"/>
                  </a:lnTo>
                  <a:lnTo>
                    <a:pt x="275" y="1323"/>
                  </a:lnTo>
                  <a:lnTo>
                    <a:pt x="277" y="1308"/>
                  </a:lnTo>
                  <a:lnTo>
                    <a:pt x="279" y="1296"/>
                  </a:lnTo>
                  <a:lnTo>
                    <a:pt x="284" y="1286"/>
                  </a:lnTo>
                  <a:lnTo>
                    <a:pt x="288" y="1279"/>
                  </a:lnTo>
                  <a:lnTo>
                    <a:pt x="295" y="1273"/>
                  </a:lnTo>
                  <a:lnTo>
                    <a:pt x="301" y="1270"/>
                  </a:lnTo>
                  <a:lnTo>
                    <a:pt x="311" y="1266"/>
                  </a:lnTo>
                  <a:lnTo>
                    <a:pt x="321" y="1265"/>
                  </a:lnTo>
                  <a:lnTo>
                    <a:pt x="333" y="1264"/>
                  </a:lnTo>
                  <a:lnTo>
                    <a:pt x="347" y="1264"/>
                  </a:lnTo>
                  <a:lnTo>
                    <a:pt x="363" y="1264"/>
                  </a:lnTo>
                  <a:lnTo>
                    <a:pt x="371" y="1264"/>
                  </a:lnTo>
                  <a:lnTo>
                    <a:pt x="378" y="1266"/>
                  </a:lnTo>
                  <a:lnTo>
                    <a:pt x="386" y="1268"/>
                  </a:lnTo>
                  <a:lnTo>
                    <a:pt x="394" y="1272"/>
                  </a:lnTo>
                  <a:lnTo>
                    <a:pt x="407" y="1279"/>
                  </a:lnTo>
                  <a:lnTo>
                    <a:pt x="420" y="1290"/>
                  </a:lnTo>
                  <a:lnTo>
                    <a:pt x="446" y="1316"/>
                  </a:lnTo>
                  <a:lnTo>
                    <a:pt x="476" y="1344"/>
                  </a:lnTo>
                  <a:lnTo>
                    <a:pt x="485" y="1349"/>
                  </a:lnTo>
                  <a:lnTo>
                    <a:pt x="495" y="1355"/>
                  </a:lnTo>
                  <a:lnTo>
                    <a:pt x="505" y="1361"/>
                  </a:lnTo>
                  <a:lnTo>
                    <a:pt x="515" y="1365"/>
                  </a:lnTo>
                  <a:lnTo>
                    <a:pt x="526" y="1370"/>
                  </a:lnTo>
                  <a:lnTo>
                    <a:pt x="539" y="1374"/>
                  </a:lnTo>
                  <a:lnTo>
                    <a:pt x="552" y="1376"/>
                  </a:lnTo>
                  <a:lnTo>
                    <a:pt x="567" y="1378"/>
                  </a:lnTo>
                  <a:lnTo>
                    <a:pt x="582" y="1379"/>
                  </a:lnTo>
                  <a:lnTo>
                    <a:pt x="599" y="1379"/>
                  </a:lnTo>
                  <a:lnTo>
                    <a:pt x="617" y="1378"/>
                  </a:lnTo>
                  <a:lnTo>
                    <a:pt x="635" y="1376"/>
                  </a:lnTo>
                  <a:lnTo>
                    <a:pt x="656" y="1373"/>
                  </a:lnTo>
                  <a:lnTo>
                    <a:pt x="678" y="1369"/>
                  </a:lnTo>
                  <a:lnTo>
                    <a:pt x="700" y="1362"/>
                  </a:lnTo>
                  <a:lnTo>
                    <a:pt x="726" y="1354"/>
                  </a:lnTo>
                  <a:lnTo>
                    <a:pt x="772" y="1338"/>
                  </a:lnTo>
                  <a:lnTo>
                    <a:pt x="811" y="1324"/>
                  </a:lnTo>
                  <a:lnTo>
                    <a:pt x="844" y="1312"/>
                  </a:lnTo>
                  <a:lnTo>
                    <a:pt x="870" y="1301"/>
                  </a:lnTo>
                  <a:lnTo>
                    <a:pt x="891" y="1290"/>
                  </a:lnTo>
                  <a:lnTo>
                    <a:pt x="907" y="1281"/>
                  </a:lnTo>
                  <a:lnTo>
                    <a:pt x="920" y="1273"/>
                  </a:lnTo>
                  <a:lnTo>
                    <a:pt x="930" y="1264"/>
                  </a:lnTo>
                  <a:lnTo>
                    <a:pt x="938" y="1255"/>
                  </a:lnTo>
                  <a:lnTo>
                    <a:pt x="943" y="1247"/>
                  </a:lnTo>
                  <a:lnTo>
                    <a:pt x="950" y="1237"/>
                  </a:lnTo>
                  <a:lnTo>
                    <a:pt x="955" y="1227"/>
                  </a:lnTo>
                  <a:lnTo>
                    <a:pt x="962" y="1216"/>
                  </a:lnTo>
                  <a:lnTo>
                    <a:pt x="971" y="1203"/>
                  </a:lnTo>
                  <a:lnTo>
                    <a:pt x="982" y="1189"/>
                  </a:lnTo>
                  <a:lnTo>
                    <a:pt x="998" y="1173"/>
                  </a:lnTo>
                  <a:lnTo>
                    <a:pt x="1014" y="1156"/>
                  </a:lnTo>
                  <a:lnTo>
                    <a:pt x="1027" y="1139"/>
                  </a:lnTo>
                  <a:lnTo>
                    <a:pt x="1039" y="1123"/>
                  </a:lnTo>
                  <a:lnTo>
                    <a:pt x="1049" y="1106"/>
                  </a:lnTo>
                  <a:lnTo>
                    <a:pt x="1056" y="1091"/>
                  </a:lnTo>
                  <a:lnTo>
                    <a:pt x="1062" y="1076"/>
                  </a:lnTo>
                  <a:lnTo>
                    <a:pt x="1065" y="1062"/>
                  </a:lnTo>
                  <a:lnTo>
                    <a:pt x="1066" y="1049"/>
                  </a:lnTo>
                  <a:lnTo>
                    <a:pt x="1065" y="1042"/>
                  </a:lnTo>
                  <a:lnTo>
                    <a:pt x="1065" y="1037"/>
                  </a:lnTo>
                  <a:lnTo>
                    <a:pt x="1063" y="1030"/>
                  </a:lnTo>
                  <a:lnTo>
                    <a:pt x="1062" y="1025"/>
                  </a:lnTo>
                  <a:lnTo>
                    <a:pt x="1059" y="1020"/>
                  </a:lnTo>
                  <a:lnTo>
                    <a:pt x="1056" y="1016"/>
                  </a:lnTo>
                  <a:lnTo>
                    <a:pt x="1053" y="1012"/>
                  </a:lnTo>
                  <a:lnTo>
                    <a:pt x="1049" y="1007"/>
                  </a:lnTo>
                  <a:lnTo>
                    <a:pt x="1044" y="1004"/>
                  </a:lnTo>
                  <a:lnTo>
                    <a:pt x="1039" y="1001"/>
                  </a:lnTo>
                  <a:lnTo>
                    <a:pt x="1033" y="997"/>
                  </a:lnTo>
                  <a:lnTo>
                    <a:pt x="1027" y="995"/>
                  </a:lnTo>
                  <a:lnTo>
                    <a:pt x="1020" y="994"/>
                  </a:lnTo>
                  <a:lnTo>
                    <a:pt x="1014" y="993"/>
                  </a:lnTo>
                  <a:lnTo>
                    <a:pt x="1006" y="992"/>
                  </a:lnTo>
                  <a:lnTo>
                    <a:pt x="998" y="992"/>
                  </a:lnTo>
                  <a:lnTo>
                    <a:pt x="980" y="993"/>
                  </a:lnTo>
                  <a:lnTo>
                    <a:pt x="964" y="995"/>
                  </a:lnTo>
                  <a:lnTo>
                    <a:pt x="946" y="1000"/>
                  </a:lnTo>
                  <a:lnTo>
                    <a:pt x="930" y="1006"/>
                  </a:lnTo>
                  <a:lnTo>
                    <a:pt x="895" y="1020"/>
                  </a:lnTo>
                  <a:lnTo>
                    <a:pt x="862" y="1037"/>
                  </a:lnTo>
                  <a:lnTo>
                    <a:pt x="828" y="1054"/>
                  </a:lnTo>
                  <a:lnTo>
                    <a:pt x="794" y="1068"/>
                  </a:lnTo>
                  <a:lnTo>
                    <a:pt x="777" y="1074"/>
                  </a:lnTo>
                  <a:lnTo>
                    <a:pt x="759" y="1078"/>
                  </a:lnTo>
                  <a:lnTo>
                    <a:pt x="743" y="1081"/>
                  </a:lnTo>
                  <a:lnTo>
                    <a:pt x="726" y="1082"/>
                  </a:lnTo>
                  <a:lnTo>
                    <a:pt x="687" y="1082"/>
                  </a:lnTo>
                  <a:lnTo>
                    <a:pt x="644" y="1081"/>
                  </a:lnTo>
                  <a:lnTo>
                    <a:pt x="620" y="1079"/>
                  </a:lnTo>
                  <a:lnTo>
                    <a:pt x="595" y="1078"/>
                  </a:lnTo>
                  <a:lnTo>
                    <a:pt x="570" y="1075"/>
                  </a:lnTo>
                  <a:lnTo>
                    <a:pt x="544" y="1071"/>
                  </a:lnTo>
                  <a:lnTo>
                    <a:pt x="519" y="1066"/>
                  </a:lnTo>
                  <a:lnTo>
                    <a:pt x="494" y="1061"/>
                  </a:lnTo>
                  <a:lnTo>
                    <a:pt x="469" y="1053"/>
                  </a:lnTo>
                  <a:lnTo>
                    <a:pt x="445" y="1044"/>
                  </a:lnTo>
                  <a:lnTo>
                    <a:pt x="422" y="1033"/>
                  </a:lnTo>
                  <a:lnTo>
                    <a:pt x="401" y="1021"/>
                  </a:lnTo>
                  <a:lnTo>
                    <a:pt x="390" y="1015"/>
                  </a:lnTo>
                  <a:lnTo>
                    <a:pt x="381" y="1007"/>
                  </a:lnTo>
                  <a:lnTo>
                    <a:pt x="372" y="1000"/>
                  </a:lnTo>
                  <a:lnTo>
                    <a:pt x="363" y="992"/>
                  </a:lnTo>
                  <a:lnTo>
                    <a:pt x="329" y="957"/>
                  </a:lnTo>
                  <a:lnTo>
                    <a:pt x="296" y="923"/>
                  </a:lnTo>
                  <a:lnTo>
                    <a:pt x="280" y="906"/>
                  </a:lnTo>
                  <a:lnTo>
                    <a:pt x="265" y="890"/>
                  </a:lnTo>
                  <a:lnTo>
                    <a:pt x="251" y="872"/>
                  </a:lnTo>
                  <a:lnTo>
                    <a:pt x="238" y="856"/>
                  </a:lnTo>
                  <a:lnTo>
                    <a:pt x="226" y="839"/>
                  </a:lnTo>
                  <a:lnTo>
                    <a:pt x="215" y="821"/>
                  </a:lnTo>
                  <a:lnTo>
                    <a:pt x="205" y="805"/>
                  </a:lnTo>
                  <a:lnTo>
                    <a:pt x="197" y="787"/>
                  </a:lnTo>
                  <a:lnTo>
                    <a:pt x="190" y="770"/>
                  </a:lnTo>
                  <a:lnTo>
                    <a:pt x="186" y="754"/>
                  </a:lnTo>
                  <a:lnTo>
                    <a:pt x="182" y="736"/>
                  </a:lnTo>
                  <a:lnTo>
                    <a:pt x="181" y="720"/>
                  </a:lnTo>
                  <a:lnTo>
                    <a:pt x="180" y="704"/>
                  </a:lnTo>
                  <a:lnTo>
                    <a:pt x="177" y="689"/>
                  </a:lnTo>
                  <a:lnTo>
                    <a:pt x="173" y="678"/>
                  </a:lnTo>
                  <a:lnTo>
                    <a:pt x="167" y="667"/>
                  </a:lnTo>
                  <a:lnTo>
                    <a:pt x="161" y="658"/>
                  </a:lnTo>
                  <a:lnTo>
                    <a:pt x="153" y="651"/>
                  </a:lnTo>
                  <a:lnTo>
                    <a:pt x="144" y="645"/>
                  </a:lnTo>
                  <a:lnTo>
                    <a:pt x="136" y="641"/>
                  </a:lnTo>
                  <a:lnTo>
                    <a:pt x="128" y="636"/>
                  </a:lnTo>
                  <a:lnTo>
                    <a:pt x="119" y="634"/>
                  </a:lnTo>
                  <a:lnTo>
                    <a:pt x="112" y="632"/>
                  </a:lnTo>
                  <a:lnTo>
                    <a:pt x="105" y="631"/>
                  </a:lnTo>
                  <a:lnTo>
                    <a:pt x="94" y="629"/>
                  </a:lnTo>
                  <a:lnTo>
                    <a:pt x="91" y="629"/>
                  </a:lnTo>
                  <a:lnTo>
                    <a:pt x="0" y="538"/>
                  </a:lnTo>
                  <a:lnTo>
                    <a:pt x="0" y="448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1298"/>
            <p:cNvSpPr>
              <a:spLocks noChangeShapeType="1"/>
            </p:cNvSpPr>
            <p:nvPr/>
          </p:nvSpPr>
          <p:spPr bwMode="auto">
            <a:xfrm>
              <a:off x="4828" y="1829"/>
              <a:ext cx="0" cy="28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299"/>
            <p:cNvSpPr>
              <a:spLocks noChangeAspect="1"/>
            </p:cNvSpPr>
            <p:nvPr/>
          </p:nvSpPr>
          <p:spPr bwMode="auto">
            <a:xfrm>
              <a:off x="4552" y="1659"/>
              <a:ext cx="526" cy="557"/>
            </a:xfrm>
            <a:custGeom>
              <a:avLst/>
              <a:gdLst>
                <a:gd name="T0" fmla="*/ 0 w 3968"/>
                <a:gd name="T1" fmla="*/ 0 h 3948"/>
                <a:gd name="T2" fmla="*/ 0 w 3968"/>
                <a:gd name="T3" fmla="*/ 0 h 3948"/>
                <a:gd name="T4" fmla="*/ 0 w 3968"/>
                <a:gd name="T5" fmla="*/ 0 h 3948"/>
                <a:gd name="T6" fmla="*/ 0 w 3968"/>
                <a:gd name="T7" fmla="*/ 0 h 3948"/>
                <a:gd name="T8" fmla="*/ 0 w 3968"/>
                <a:gd name="T9" fmla="*/ 0 h 3948"/>
                <a:gd name="T10" fmla="*/ 0 w 3968"/>
                <a:gd name="T11" fmla="*/ 0 h 3948"/>
                <a:gd name="T12" fmla="*/ 0 w 3968"/>
                <a:gd name="T13" fmla="*/ 0 h 3948"/>
                <a:gd name="T14" fmla="*/ 0 w 3968"/>
                <a:gd name="T15" fmla="*/ 0 h 3948"/>
                <a:gd name="T16" fmla="*/ 0 w 3968"/>
                <a:gd name="T17" fmla="*/ 0 h 3948"/>
                <a:gd name="T18" fmla="*/ 0 w 3968"/>
                <a:gd name="T19" fmla="*/ 0 h 3948"/>
                <a:gd name="T20" fmla="*/ 0 w 3968"/>
                <a:gd name="T21" fmla="*/ 0 h 3948"/>
                <a:gd name="T22" fmla="*/ 0 w 3968"/>
                <a:gd name="T23" fmla="*/ 0 h 3948"/>
                <a:gd name="T24" fmla="*/ 0 w 3968"/>
                <a:gd name="T25" fmla="*/ 0 h 3948"/>
                <a:gd name="T26" fmla="*/ 0 w 3968"/>
                <a:gd name="T27" fmla="*/ 0 h 3948"/>
                <a:gd name="T28" fmla="*/ 0 w 3968"/>
                <a:gd name="T29" fmla="*/ 0 h 3948"/>
                <a:gd name="T30" fmla="*/ 0 w 3968"/>
                <a:gd name="T31" fmla="*/ 0 h 3948"/>
                <a:gd name="T32" fmla="*/ 0 w 3968"/>
                <a:gd name="T33" fmla="*/ 0 h 3948"/>
                <a:gd name="T34" fmla="*/ 0 w 3968"/>
                <a:gd name="T35" fmla="*/ 0 h 3948"/>
                <a:gd name="T36" fmla="*/ 0 w 3968"/>
                <a:gd name="T37" fmla="*/ 0 h 3948"/>
                <a:gd name="T38" fmla="*/ 0 w 3968"/>
                <a:gd name="T39" fmla="*/ 0 h 3948"/>
                <a:gd name="T40" fmla="*/ 0 w 3968"/>
                <a:gd name="T41" fmla="*/ 0 h 3948"/>
                <a:gd name="T42" fmla="*/ 0 w 3968"/>
                <a:gd name="T43" fmla="*/ 0 h 3948"/>
                <a:gd name="T44" fmla="*/ 0 w 3968"/>
                <a:gd name="T45" fmla="*/ 0 h 3948"/>
                <a:gd name="T46" fmla="*/ 0 w 3968"/>
                <a:gd name="T47" fmla="*/ 0 h 3948"/>
                <a:gd name="T48" fmla="*/ 0 w 3968"/>
                <a:gd name="T49" fmla="*/ 0 h 3948"/>
                <a:gd name="T50" fmla="*/ 0 w 3968"/>
                <a:gd name="T51" fmla="*/ 0 h 3948"/>
                <a:gd name="T52" fmla="*/ 0 w 3968"/>
                <a:gd name="T53" fmla="*/ 0 h 3948"/>
                <a:gd name="T54" fmla="*/ 0 w 3968"/>
                <a:gd name="T55" fmla="*/ 0 h 3948"/>
                <a:gd name="T56" fmla="*/ 0 w 3968"/>
                <a:gd name="T57" fmla="*/ 0 h 3948"/>
                <a:gd name="T58" fmla="*/ 0 w 3968"/>
                <a:gd name="T59" fmla="*/ 0 h 3948"/>
                <a:gd name="T60" fmla="*/ 0 w 3968"/>
                <a:gd name="T61" fmla="*/ 0 h 3948"/>
                <a:gd name="T62" fmla="*/ 0 w 3968"/>
                <a:gd name="T63" fmla="*/ 0 h 3948"/>
                <a:gd name="T64" fmla="*/ 0 w 3968"/>
                <a:gd name="T65" fmla="*/ 0 h 3948"/>
                <a:gd name="T66" fmla="*/ 0 w 3968"/>
                <a:gd name="T67" fmla="*/ 0 h 3948"/>
                <a:gd name="T68" fmla="*/ 0 w 3968"/>
                <a:gd name="T69" fmla="*/ 0 h 3948"/>
                <a:gd name="T70" fmla="*/ 0 w 3968"/>
                <a:gd name="T71" fmla="*/ 0 h 3948"/>
                <a:gd name="T72" fmla="*/ 0 w 3968"/>
                <a:gd name="T73" fmla="*/ 0 h 3948"/>
                <a:gd name="T74" fmla="*/ 0 w 3968"/>
                <a:gd name="T75" fmla="*/ 0 h 3948"/>
                <a:gd name="T76" fmla="*/ 0 w 3968"/>
                <a:gd name="T77" fmla="*/ 0 h 3948"/>
                <a:gd name="T78" fmla="*/ 0 w 3968"/>
                <a:gd name="T79" fmla="*/ 0 h 3948"/>
                <a:gd name="T80" fmla="*/ 0 w 3968"/>
                <a:gd name="T81" fmla="*/ 0 h 3948"/>
                <a:gd name="T82" fmla="*/ 0 w 3968"/>
                <a:gd name="T83" fmla="*/ 0 h 3948"/>
                <a:gd name="T84" fmla="*/ 0 w 3968"/>
                <a:gd name="T85" fmla="*/ 0 h 3948"/>
                <a:gd name="T86" fmla="*/ 0 w 3968"/>
                <a:gd name="T87" fmla="*/ 0 h 3948"/>
                <a:gd name="T88" fmla="*/ 0 w 3968"/>
                <a:gd name="T89" fmla="*/ 0 h 3948"/>
                <a:gd name="T90" fmla="*/ 0 w 3968"/>
                <a:gd name="T91" fmla="*/ 0 h 3948"/>
                <a:gd name="T92" fmla="*/ 0 w 3968"/>
                <a:gd name="T93" fmla="*/ 0 h 3948"/>
                <a:gd name="T94" fmla="*/ 0 w 3968"/>
                <a:gd name="T95" fmla="*/ 0 h 3948"/>
                <a:gd name="T96" fmla="*/ 0 w 3968"/>
                <a:gd name="T97" fmla="*/ 0 h 3948"/>
                <a:gd name="T98" fmla="*/ 0 w 3968"/>
                <a:gd name="T99" fmla="*/ 0 h 3948"/>
                <a:gd name="T100" fmla="*/ 0 w 3968"/>
                <a:gd name="T101" fmla="*/ 0 h 3948"/>
                <a:gd name="T102" fmla="*/ 0 w 3968"/>
                <a:gd name="T103" fmla="*/ 0 h 3948"/>
                <a:gd name="T104" fmla="*/ 0 w 3968"/>
                <a:gd name="T105" fmla="*/ 0 h 3948"/>
                <a:gd name="T106" fmla="*/ 0 w 3968"/>
                <a:gd name="T107" fmla="*/ 0 h 3948"/>
                <a:gd name="T108" fmla="*/ 0 w 3968"/>
                <a:gd name="T109" fmla="*/ 0 h 3948"/>
                <a:gd name="T110" fmla="*/ 0 w 3968"/>
                <a:gd name="T111" fmla="*/ 0 h 3948"/>
                <a:gd name="T112" fmla="*/ 0 w 3968"/>
                <a:gd name="T113" fmla="*/ 0 h 3948"/>
                <a:gd name="T114" fmla="*/ 0 w 3968"/>
                <a:gd name="T115" fmla="*/ 0 h 3948"/>
                <a:gd name="T116" fmla="*/ 0 w 3968"/>
                <a:gd name="T117" fmla="*/ 0 h 3948"/>
                <a:gd name="T118" fmla="*/ 0 w 3968"/>
                <a:gd name="T119" fmla="*/ 0 h 3948"/>
                <a:gd name="T120" fmla="*/ 0 w 3968"/>
                <a:gd name="T121" fmla="*/ 0 h 3948"/>
                <a:gd name="T122" fmla="*/ 0 w 3968"/>
                <a:gd name="T123" fmla="*/ 0 h 39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68"/>
                <a:gd name="T187" fmla="*/ 0 h 3948"/>
                <a:gd name="T188" fmla="*/ 3968 w 3968"/>
                <a:gd name="T189" fmla="*/ 3948 h 394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68" h="3948">
                  <a:moveTo>
                    <a:pt x="3422" y="3676"/>
                  </a:moveTo>
                  <a:lnTo>
                    <a:pt x="3383" y="3719"/>
                  </a:lnTo>
                  <a:lnTo>
                    <a:pt x="3341" y="3764"/>
                  </a:lnTo>
                  <a:lnTo>
                    <a:pt x="3320" y="3786"/>
                  </a:lnTo>
                  <a:lnTo>
                    <a:pt x="3301" y="3803"/>
                  </a:lnTo>
                  <a:lnTo>
                    <a:pt x="3285" y="3818"/>
                  </a:lnTo>
                  <a:lnTo>
                    <a:pt x="3274" y="3825"/>
                  </a:lnTo>
                  <a:lnTo>
                    <a:pt x="3261" y="3832"/>
                  </a:lnTo>
                  <a:lnTo>
                    <a:pt x="3246" y="3840"/>
                  </a:lnTo>
                  <a:lnTo>
                    <a:pt x="3232" y="3850"/>
                  </a:lnTo>
                  <a:lnTo>
                    <a:pt x="3218" y="3860"/>
                  </a:lnTo>
                  <a:lnTo>
                    <a:pt x="3212" y="3865"/>
                  </a:lnTo>
                  <a:lnTo>
                    <a:pt x="3206" y="3872"/>
                  </a:lnTo>
                  <a:lnTo>
                    <a:pt x="3201" y="3877"/>
                  </a:lnTo>
                  <a:lnTo>
                    <a:pt x="3197" y="3884"/>
                  </a:lnTo>
                  <a:lnTo>
                    <a:pt x="3194" y="3889"/>
                  </a:lnTo>
                  <a:lnTo>
                    <a:pt x="3191" y="3896"/>
                  </a:lnTo>
                  <a:lnTo>
                    <a:pt x="3190" y="3901"/>
                  </a:lnTo>
                  <a:lnTo>
                    <a:pt x="3190" y="3908"/>
                  </a:lnTo>
                  <a:lnTo>
                    <a:pt x="3191" y="3914"/>
                  </a:lnTo>
                  <a:lnTo>
                    <a:pt x="3191" y="3920"/>
                  </a:lnTo>
                  <a:lnTo>
                    <a:pt x="3190" y="3924"/>
                  </a:lnTo>
                  <a:lnTo>
                    <a:pt x="3188" y="3929"/>
                  </a:lnTo>
                  <a:lnTo>
                    <a:pt x="3185" y="3933"/>
                  </a:lnTo>
                  <a:lnTo>
                    <a:pt x="3182" y="3936"/>
                  </a:lnTo>
                  <a:lnTo>
                    <a:pt x="3177" y="3939"/>
                  </a:lnTo>
                  <a:lnTo>
                    <a:pt x="3172" y="3942"/>
                  </a:lnTo>
                  <a:lnTo>
                    <a:pt x="3166" y="3944"/>
                  </a:lnTo>
                  <a:lnTo>
                    <a:pt x="3160" y="3946"/>
                  </a:lnTo>
                  <a:lnTo>
                    <a:pt x="3152" y="3947"/>
                  </a:lnTo>
                  <a:lnTo>
                    <a:pt x="3145" y="3948"/>
                  </a:lnTo>
                  <a:lnTo>
                    <a:pt x="3127" y="3948"/>
                  </a:lnTo>
                  <a:lnTo>
                    <a:pt x="3108" y="3947"/>
                  </a:lnTo>
                  <a:lnTo>
                    <a:pt x="3088" y="3945"/>
                  </a:lnTo>
                  <a:lnTo>
                    <a:pt x="3072" y="3944"/>
                  </a:lnTo>
                  <a:lnTo>
                    <a:pt x="3065" y="3943"/>
                  </a:lnTo>
                  <a:lnTo>
                    <a:pt x="3059" y="3942"/>
                  </a:lnTo>
                  <a:lnTo>
                    <a:pt x="3053" y="3939"/>
                  </a:lnTo>
                  <a:lnTo>
                    <a:pt x="3049" y="3937"/>
                  </a:lnTo>
                  <a:lnTo>
                    <a:pt x="3045" y="3934"/>
                  </a:lnTo>
                  <a:lnTo>
                    <a:pt x="3041" y="3931"/>
                  </a:lnTo>
                  <a:lnTo>
                    <a:pt x="3038" y="3926"/>
                  </a:lnTo>
                  <a:lnTo>
                    <a:pt x="3037" y="3921"/>
                  </a:lnTo>
                  <a:lnTo>
                    <a:pt x="3035" y="3913"/>
                  </a:lnTo>
                  <a:lnTo>
                    <a:pt x="3035" y="3906"/>
                  </a:lnTo>
                  <a:lnTo>
                    <a:pt x="3035" y="3897"/>
                  </a:lnTo>
                  <a:lnTo>
                    <a:pt x="3036" y="3886"/>
                  </a:lnTo>
                  <a:lnTo>
                    <a:pt x="3037" y="3856"/>
                  </a:lnTo>
                  <a:lnTo>
                    <a:pt x="3037" y="3813"/>
                  </a:lnTo>
                  <a:lnTo>
                    <a:pt x="3036" y="3789"/>
                  </a:lnTo>
                  <a:lnTo>
                    <a:pt x="3034" y="3764"/>
                  </a:lnTo>
                  <a:lnTo>
                    <a:pt x="3031" y="3738"/>
                  </a:lnTo>
                  <a:lnTo>
                    <a:pt x="3028" y="3711"/>
                  </a:lnTo>
                  <a:lnTo>
                    <a:pt x="3024" y="3685"/>
                  </a:lnTo>
                  <a:lnTo>
                    <a:pt x="3017" y="3660"/>
                  </a:lnTo>
                  <a:lnTo>
                    <a:pt x="3011" y="3635"/>
                  </a:lnTo>
                  <a:lnTo>
                    <a:pt x="3003" y="3613"/>
                  </a:lnTo>
                  <a:lnTo>
                    <a:pt x="2999" y="3602"/>
                  </a:lnTo>
                  <a:lnTo>
                    <a:pt x="2994" y="3592"/>
                  </a:lnTo>
                  <a:lnTo>
                    <a:pt x="2989" y="3584"/>
                  </a:lnTo>
                  <a:lnTo>
                    <a:pt x="2984" y="3576"/>
                  </a:lnTo>
                  <a:lnTo>
                    <a:pt x="2978" y="3568"/>
                  </a:lnTo>
                  <a:lnTo>
                    <a:pt x="2972" y="3563"/>
                  </a:lnTo>
                  <a:lnTo>
                    <a:pt x="2965" y="3557"/>
                  </a:lnTo>
                  <a:lnTo>
                    <a:pt x="2957" y="3553"/>
                  </a:lnTo>
                  <a:lnTo>
                    <a:pt x="2934" y="3539"/>
                  </a:lnTo>
                  <a:lnTo>
                    <a:pt x="2916" y="3528"/>
                  </a:lnTo>
                  <a:lnTo>
                    <a:pt x="2904" y="3518"/>
                  </a:lnTo>
                  <a:lnTo>
                    <a:pt x="2894" y="3512"/>
                  </a:lnTo>
                  <a:lnTo>
                    <a:pt x="2889" y="3508"/>
                  </a:lnTo>
                  <a:lnTo>
                    <a:pt x="2883" y="3506"/>
                  </a:lnTo>
                  <a:lnTo>
                    <a:pt x="2877" y="3504"/>
                  </a:lnTo>
                  <a:lnTo>
                    <a:pt x="2869" y="3503"/>
                  </a:lnTo>
                  <a:lnTo>
                    <a:pt x="2849" y="3502"/>
                  </a:lnTo>
                  <a:lnTo>
                    <a:pt x="2819" y="3503"/>
                  </a:lnTo>
                  <a:lnTo>
                    <a:pt x="2754" y="3506"/>
                  </a:lnTo>
                  <a:lnTo>
                    <a:pt x="2703" y="3507"/>
                  </a:lnTo>
                  <a:lnTo>
                    <a:pt x="2670" y="3508"/>
                  </a:lnTo>
                  <a:lnTo>
                    <a:pt x="2658" y="3508"/>
                  </a:lnTo>
                  <a:lnTo>
                    <a:pt x="2658" y="3502"/>
                  </a:lnTo>
                  <a:lnTo>
                    <a:pt x="2657" y="3486"/>
                  </a:lnTo>
                  <a:lnTo>
                    <a:pt x="2656" y="3475"/>
                  </a:lnTo>
                  <a:lnTo>
                    <a:pt x="2655" y="3462"/>
                  </a:lnTo>
                  <a:lnTo>
                    <a:pt x="2652" y="3449"/>
                  </a:lnTo>
                  <a:lnTo>
                    <a:pt x="2648" y="3434"/>
                  </a:lnTo>
                  <a:lnTo>
                    <a:pt x="2643" y="3420"/>
                  </a:lnTo>
                  <a:lnTo>
                    <a:pt x="2637" y="3406"/>
                  </a:lnTo>
                  <a:lnTo>
                    <a:pt x="2630" y="3392"/>
                  </a:lnTo>
                  <a:lnTo>
                    <a:pt x="2620" y="3380"/>
                  </a:lnTo>
                  <a:lnTo>
                    <a:pt x="2615" y="3374"/>
                  </a:lnTo>
                  <a:lnTo>
                    <a:pt x="2609" y="3368"/>
                  </a:lnTo>
                  <a:lnTo>
                    <a:pt x="2603" y="3364"/>
                  </a:lnTo>
                  <a:lnTo>
                    <a:pt x="2596" y="3359"/>
                  </a:lnTo>
                  <a:lnTo>
                    <a:pt x="2589" y="3355"/>
                  </a:lnTo>
                  <a:lnTo>
                    <a:pt x="2581" y="3352"/>
                  </a:lnTo>
                  <a:lnTo>
                    <a:pt x="2572" y="3350"/>
                  </a:lnTo>
                  <a:lnTo>
                    <a:pt x="2563" y="3347"/>
                  </a:lnTo>
                  <a:lnTo>
                    <a:pt x="2528" y="3341"/>
                  </a:lnTo>
                  <a:lnTo>
                    <a:pt x="2495" y="3335"/>
                  </a:lnTo>
                  <a:lnTo>
                    <a:pt x="2467" y="3330"/>
                  </a:lnTo>
                  <a:lnTo>
                    <a:pt x="2443" y="3325"/>
                  </a:lnTo>
                  <a:lnTo>
                    <a:pt x="2423" y="3320"/>
                  </a:lnTo>
                  <a:lnTo>
                    <a:pt x="2409" y="3317"/>
                  </a:lnTo>
                  <a:lnTo>
                    <a:pt x="2400" y="3315"/>
                  </a:lnTo>
                  <a:lnTo>
                    <a:pt x="2397" y="3314"/>
                  </a:lnTo>
                  <a:lnTo>
                    <a:pt x="2383" y="3296"/>
                  </a:lnTo>
                  <a:lnTo>
                    <a:pt x="2349" y="3257"/>
                  </a:lnTo>
                  <a:lnTo>
                    <a:pt x="2338" y="3247"/>
                  </a:lnTo>
                  <a:lnTo>
                    <a:pt x="2328" y="3238"/>
                  </a:lnTo>
                  <a:lnTo>
                    <a:pt x="2316" y="3229"/>
                  </a:lnTo>
                  <a:lnTo>
                    <a:pt x="2306" y="3220"/>
                  </a:lnTo>
                  <a:lnTo>
                    <a:pt x="2295" y="3215"/>
                  </a:lnTo>
                  <a:lnTo>
                    <a:pt x="2284" y="3210"/>
                  </a:lnTo>
                  <a:lnTo>
                    <a:pt x="2278" y="3209"/>
                  </a:lnTo>
                  <a:lnTo>
                    <a:pt x="2274" y="3208"/>
                  </a:lnTo>
                  <a:lnTo>
                    <a:pt x="2269" y="3208"/>
                  </a:lnTo>
                  <a:lnTo>
                    <a:pt x="2264" y="3209"/>
                  </a:lnTo>
                  <a:lnTo>
                    <a:pt x="2254" y="3212"/>
                  </a:lnTo>
                  <a:lnTo>
                    <a:pt x="2244" y="3219"/>
                  </a:lnTo>
                  <a:lnTo>
                    <a:pt x="2233" y="3228"/>
                  </a:lnTo>
                  <a:lnTo>
                    <a:pt x="2221" y="3238"/>
                  </a:lnTo>
                  <a:lnTo>
                    <a:pt x="2196" y="3263"/>
                  </a:lnTo>
                  <a:lnTo>
                    <a:pt x="2171" y="3290"/>
                  </a:lnTo>
                  <a:lnTo>
                    <a:pt x="2145" y="3317"/>
                  </a:lnTo>
                  <a:lnTo>
                    <a:pt x="2121" y="3339"/>
                  </a:lnTo>
                  <a:lnTo>
                    <a:pt x="2110" y="3347"/>
                  </a:lnTo>
                  <a:lnTo>
                    <a:pt x="2099" y="3354"/>
                  </a:lnTo>
                  <a:lnTo>
                    <a:pt x="2094" y="3356"/>
                  </a:lnTo>
                  <a:lnTo>
                    <a:pt x="2089" y="3358"/>
                  </a:lnTo>
                  <a:lnTo>
                    <a:pt x="2085" y="3358"/>
                  </a:lnTo>
                  <a:lnTo>
                    <a:pt x="2080" y="3358"/>
                  </a:lnTo>
                  <a:lnTo>
                    <a:pt x="2073" y="3356"/>
                  </a:lnTo>
                  <a:lnTo>
                    <a:pt x="2064" y="3352"/>
                  </a:lnTo>
                  <a:lnTo>
                    <a:pt x="2055" y="3346"/>
                  </a:lnTo>
                  <a:lnTo>
                    <a:pt x="2048" y="3339"/>
                  </a:lnTo>
                  <a:lnTo>
                    <a:pt x="2031" y="3320"/>
                  </a:lnTo>
                  <a:lnTo>
                    <a:pt x="2015" y="3298"/>
                  </a:lnTo>
                  <a:lnTo>
                    <a:pt x="1999" y="3277"/>
                  </a:lnTo>
                  <a:lnTo>
                    <a:pt x="1983" y="3257"/>
                  </a:lnTo>
                  <a:lnTo>
                    <a:pt x="1976" y="3248"/>
                  </a:lnTo>
                  <a:lnTo>
                    <a:pt x="1968" y="3241"/>
                  </a:lnTo>
                  <a:lnTo>
                    <a:pt x="1961" y="3235"/>
                  </a:lnTo>
                  <a:lnTo>
                    <a:pt x="1953" y="3231"/>
                  </a:lnTo>
                  <a:lnTo>
                    <a:pt x="1937" y="3226"/>
                  </a:lnTo>
                  <a:lnTo>
                    <a:pt x="1919" y="3221"/>
                  </a:lnTo>
                  <a:lnTo>
                    <a:pt x="1901" y="3218"/>
                  </a:lnTo>
                  <a:lnTo>
                    <a:pt x="1883" y="3217"/>
                  </a:lnTo>
                  <a:lnTo>
                    <a:pt x="1854" y="3215"/>
                  </a:lnTo>
                  <a:lnTo>
                    <a:pt x="1842" y="3215"/>
                  </a:lnTo>
                  <a:lnTo>
                    <a:pt x="1835" y="3209"/>
                  </a:lnTo>
                  <a:lnTo>
                    <a:pt x="1820" y="3196"/>
                  </a:lnTo>
                  <a:lnTo>
                    <a:pt x="1796" y="3178"/>
                  </a:lnTo>
                  <a:lnTo>
                    <a:pt x="1768" y="3156"/>
                  </a:lnTo>
                  <a:lnTo>
                    <a:pt x="1737" y="3134"/>
                  </a:lnTo>
                  <a:lnTo>
                    <a:pt x="1708" y="3116"/>
                  </a:lnTo>
                  <a:lnTo>
                    <a:pt x="1695" y="3108"/>
                  </a:lnTo>
                  <a:lnTo>
                    <a:pt x="1683" y="3103"/>
                  </a:lnTo>
                  <a:lnTo>
                    <a:pt x="1673" y="3099"/>
                  </a:lnTo>
                  <a:lnTo>
                    <a:pt x="1665" y="3098"/>
                  </a:lnTo>
                  <a:lnTo>
                    <a:pt x="1650" y="3099"/>
                  </a:lnTo>
                  <a:lnTo>
                    <a:pt x="1636" y="3103"/>
                  </a:lnTo>
                  <a:lnTo>
                    <a:pt x="1622" y="3107"/>
                  </a:lnTo>
                  <a:lnTo>
                    <a:pt x="1608" y="3111"/>
                  </a:lnTo>
                  <a:lnTo>
                    <a:pt x="1594" y="3117"/>
                  </a:lnTo>
                  <a:lnTo>
                    <a:pt x="1580" y="3121"/>
                  </a:lnTo>
                  <a:lnTo>
                    <a:pt x="1564" y="3124"/>
                  </a:lnTo>
                  <a:lnTo>
                    <a:pt x="1548" y="3125"/>
                  </a:lnTo>
                  <a:lnTo>
                    <a:pt x="1523" y="3125"/>
                  </a:lnTo>
                  <a:lnTo>
                    <a:pt x="1485" y="3125"/>
                  </a:lnTo>
                  <a:lnTo>
                    <a:pt x="1439" y="3124"/>
                  </a:lnTo>
                  <a:lnTo>
                    <a:pt x="1389" y="3123"/>
                  </a:lnTo>
                  <a:lnTo>
                    <a:pt x="1339" y="3121"/>
                  </a:lnTo>
                  <a:lnTo>
                    <a:pt x="1296" y="3119"/>
                  </a:lnTo>
                  <a:lnTo>
                    <a:pt x="1277" y="3117"/>
                  </a:lnTo>
                  <a:lnTo>
                    <a:pt x="1262" y="3115"/>
                  </a:lnTo>
                  <a:lnTo>
                    <a:pt x="1250" y="3111"/>
                  </a:lnTo>
                  <a:lnTo>
                    <a:pt x="1242" y="3109"/>
                  </a:lnTo>
                  <a:lnTo>
                    <a:pt x="1233" y="3103"/>
                  </a:lnTo>
                  <a:lnTo>
                    <a:pt x="1223" y="3097"/>
                  </a:lnTo>
                  <a:lnTo>
                    <a:pt x="1214" y="3092"/>
                  </a:lnTo>
                  <a:lnTo>
                    <a:pt x="1204" y="3088"/>
                  </a:lnTo>
                  <a:lnTo>
                    <a:pt x="1199" y="3087"/>
                  </a:lnTo>
                  <a:lnTo>
                    <a:pt x="1194" y="3087"/>
                  </a:lnTo>
                  <a:lnTo>
                    <a:pt x="1188" y="3087"/>
                  </a:lnTo>
                  <a:lnTo>
                    <a:pt x="1182" y="3087"/>
                  </a:lnTo>
                  <a:lnTo>
                    <a:pt x="1176" y="3090"/>
                  </a:lnTo>
                  <a:lnTo>
                    <a:pt x="1169" y="3092"/>
                  </a:lnTo>
                  <a:lnTo>
                    <a:pt x="1162" y="3094"/>
                  </a:lnTo>
                  <a:lnTo>
                    <a:pt x="1154" y="3098"/>
                  </a:lnTo>
                  <a:lnTo>
                    <a:pt x="1120" y="3115"/>
                  </a:lnTo>
                  <a:lnTo>
                    <a:pt x="1089" y="3130"/>
                  </a:lnTo>
                  <a:lnTo>
                    <a:pt x="1074" y="3135"/>
                  </a:lnTo>
                  <a:lnTo>
                    <a:pt x="1058" y="3138"/>
                  </a:lnTo>
                  <a:lnTo>
                    <a:pt x="1052" y="3140"/>
                  </a:lnTo>
                  <a:lnTo>
                    <a:pt x="1044" y="3138"/>
                  </a:lnTo>
                  <a:lnTo>
                    <a:pt x="1038" y="3138"/>
                  </a:lnTo>
                  <a:lnTo>
                    <a:pt x="1031" y="3136"/>
                  </a:lnTo>
                  <a:lnTo>
                    <a:pt x="1025" y="3133"/>
                  </a:lnTo>
                  <a:lnTo>
                    <a:pt x="1018" y="3127"/>
                  </a:lnTo>
                  <a:lnTo>
                    <a:pt x="1012" y="3117"/>
                  </a:lnTo>
                  <a:lnTo>
                    <a:pt x="1004" y="3106"/>
                  </a:lnTo>
                  <a:lnTo>
                    <a:pt x="989" y="3079"/>
                  </a:lnTo>
                  <a:lnTo>
                    <a:pt x="972" y="3048"/>
                  </a:lnTo>
                  <a:lnTo>
                    <a:pt x="956" y="3019"/>
                  </a:lnTo>
                  <a:lnTo>
                    <a:pt x="940" y="2993"/>
                  </a:lnTo>
                  <a:lnTo>
                    <a:pt x="932" y="2982"/>
                  </a:lnTo>
                  <a:lnTo>
                    <a:pt x="925" y="2973"/>
                  </a:lnTo>
                  <a:lnTo>
                    <a:pt x="920" y="2970"/>
                  </a:lnTo>
                  <a:lnTo>
                    <a:pt x="917" y="2968"/>
                  </a:lnTo>
                  <a:lnTo>
                    <a:pt x="914" y="2965"/>
                  </a:lnTo>
                  <a:lnTo>
                    <a:pt x="909" y="2964"/>
                  </a:lnTo>
                  <a:lnTo>
                    <a:pt x="895" y="2962"/>
                  </a:lnTo>
                  <a:lnTo>
                    <a:pt x="880" y="2960"/>
                  </a:lnTo>
                  <a:lnTo>
                    <a:pt x="865" y="2959"/>
                  </a:lnTo>
                  <a:lnTo>
                    <a:pt x="851" y="2958"/>
                  </a:lnTo>
                  <a:lnTo>
                    <a:pt x="844" y="2959"/>
                  </a:lnTo>
                  <a:lnTo>
                    <a:pt x="836" y="2960"/>
                  </a:lnTo>
                  <a:lnTo>
                    <a:pt x="831" y="2961"/>
                  </a:lnTo>
                  <a:lnTo>
                    <a:pt x="824" y="2963"/>
                  </a:lnTo>
                  <a:lnTo>
                    <a:pt x="819" y="2967"/>
                  </a:lnTo>
                  <a:lnTo>
                    <a:pt x="814" y="2971"/>
                  </a:lnTo>
                  <a:lnTo>
                    <a:pt x="808" y="2975"/>
                  </a:lnTo>
                  <a:lnTo>
                    <a:pt x="804" y="2981"/>
                  </a:lnTo>
                  <a:lnTo>
                    <a:pt x="793" y="2995"/>
                  </a:lnTo>
                  <a:lnTo>
                    <a:pt x="777" y="3011"/>
                  </a:lnTo>
                  <a:lnTo>
                    <a:pt x="758" y="3030"/>
                  </a:lnTo>
                  <a:lnTo>
                    <a:pt x="741" y="3051"/>
                  </a:lnTo>
                  <a:lnTo>
                    <a:pt x="732" y="3062"/>
                  </a:lnTo>
                  <a:lnTo>
                    <a:pt x="724" y="3074"/>
                  </a:lnTo>
                  <a:lnTo>
                    <a:pt x="718" y="3087"/>
                  </a:lnTo>
                  <a:lnTo>
                    <a:pt x="712" y="3100"/>
                  </a:lnTo>
                  <a:lnTo>
                    <a:pt x="708" y="3115"/>
                  </a:lnTo>
                  <a:lnTo>
                    <a:pt x="707" y="3129"/>
                  </a:lnTo>
                  <a:lnTo>
                    <a:pt x="707" y="3136"/>
                  </a:lnTo>
                  <a:lnTo>
                    <a:pt x="707" y="3144"/>
                  </a:lnTo>
                  <a:lnTo>
                    <a:pt x="708" y="3152"/>
                  </a:lnTo>
                  <a:lnTo>
                    <a:pt x="710" y="3159"/>
                  </a:lnTo>
                  <a:lnTo>
                    <a:pt x="715" y="3173"/>
                  </a:lnTo>
                  <a:lnTo>
                    <a:pt x="719" y="3186"/>
                  </a:lnTo>
                  <a:lnTo>
                    <a:pt x="723" y="3198"/>
                  </a:lnTo>
                  <a:lnTo>
                    <a:pt x="728" y="3209"/>
                  </a:lnTo>
                  <a:lnTo>
                    <a:pt x="736" y="3227"/>
                  </a:lnTo>
                  <a:lnTo>
                    <a:pt x="745" y="3241"/>
                  </a:lnTo>
                  <a:lnTo>
                    <a:pt x="753" y="3252"/>
                  </a:lnTo>
                  <a:lnTo>
                    <a:pt x="757" y="3261"/>
                  </a:lnTo>
                  <a:lnTo>
                    <a:pt x="759" y="3267"/>
                  </a:lnTo>
                  <a:lnTo>
                    <a:pt x="760" y="3271"/>
                  </a:lnTo>
                  <a:lnTo>
                    <a:pt x="760" y="3276"/>
                  </a:lnTo>
                  <a:lnTo>
                    <a:pt x="759" y="3281"/>
                  </a:lnTo>
                  <a:lnTo>
                    <a:pt x="758" y="3298"/>
                  </a:lnTo>
                  <a:lnTo>
                    <a:pt x="757" y="3329"/>
                  </a:lnTo>
                  <a:lnTo>
                    <a:pt x="756" y="3367"/>
                  </a:lnTo>
                  <a:lnTo>
                    <a:pt x="755" y="3408"/>
                  </a:lnTo>
                  <a:lnTo>
                    <a:pt x="755" y="3448"/>
                  </a:lnTo>
                  <a:lnTo>
                    <a:pt x="754" y="3481"/>
                  </a:lnTo>
                  <a:lnTo>
                    <a:pt x="754" y="3505"/>
                  </a:lnTo>
                  <a:lnTo>
                    <a:pt x="754" y="3514"/>
                  </a:lnTo>
                  <a:lnTo>
                    <a:pt x="760" y="3514"/>
                  </a:lnTo>
                  <a:lnTo>
                    <a:pt x="775" y="3515"/>
                  </a:lnTo>
                  <a:lnTo>
                    <a:pt x="785" y="3517"/>
                  </a:lnTo>
                  <a:lnTo>
                    <a:pt x="797" y="3519"/>
                  </a:lnTo>
                  <a:lnTo>
                    <a:pt x="809" y="3522"/>
                  </a:lnTo>
                  <a:lnTo>
                    <a:pt x="821" y="3526"/>
                  </a:lnTo>
                  <a:lnTo>
                    <a:pt x="832" y="3531"/>
                  </a:lnTo>
                  <a:lnTo>
                    <a:pt x="844" y="3537"/>
                  </a:lnTo>
                  <a:lnTo>
                    <a:pt x="854" y="3544"/>
                  </a:lnTo>
                  <a:lnTo>
                    <a:pt x="861" y="3554"/>
                  </a:lnTo>
                  <a:lnTo>
                    <a:pt x="866" y="3559"/>
                  </a:lnTo>
                  <a:lnTo>
                    <a:pt x="868" y="3565"/>
                  </a:lnTo>
                  <a:lnTo>
                    <a:pt x="870" y="3571"/>
                  </a:lnTo>
                  <a:lnTo>
                    <a:pt x="872" y="3577"/>
                  </a:lnTo>
                  <a:lnTo>
                    <a:pt x="873" y="3585"/>
                  </a:lnTo>
                  <a:lnTo>
                    <a:pt x="873" y="3592"/>
                  </a:lnTo>
                  <a:lnTo>
                    <a:pt x="872" y="3600"/>
                  </a:lnTo>
                  <a:lnTo>
                    <a:pt x="870" y="3609"/>
                  </a:lnTo>
                  <a:lnTo>
                    <a:pt x="857" y="3665"/>
                  </a:lnTo>
                  <a:lnTo>
                    <a:pt x="848" y="3697"/>
                  </a:lnTo>
                  <a:lnTo>
                    <a:pt x="844" y="3711"/>
                  </a:lnTo>
                  <a:lnTo>
                    <a:pt x="843" y="3714"/>
                  </a:lnTo>
                  <a:lnTo>
                    <a:pt x="832" y="3722"/>
                  </a:lnTo>
                  <a:lnTo>
                    <a:pt x="808" y="3737"/>
                  </a:lnTo>
                  <a:lnTo>
                    <a:pt x="802" y="3741"/>
                  </a:lnTo>
                  <a:lnTo>
                    <a:pt x="795" y="3744"/>
                  </a:lnTo>
                  <a:lnTo>
                    <a:pt x="789" y="3746"/>
                  </a:lnTo>
                  <a:lnTo>
                    <a:pt x="782" y="3747"/>
                  </a:lnTo>
                  <a:lnTo>
                    <a:pt x="777" y="3747"/>
                  </a:lnTo>
                  <a:lnTo>
                    <a:pt x="772" y="3745"/>
                  </a:lnTo>
                  <a:lnTo>
                    <a:pt x="768" y="3741"/>
                  </a:lnTo>
                  <a:lnTo>
                    <a:pt x="766" y="3736"/>
                  </a:lnTo>
                  <a:lnTo>
                    <a:pt x="758" y="3704"/>
                  </a:lnTo>
                  <a:lnTo>
                    <a:pt x="746" y="3664"/>
                  </a:lnTo>
                  <a:lnTo>
                    <a:pt x="742" y="3654"/>
                  </a:lnTo>
                  <a:lnTo>
                    <a:pt x="735" y="3643"/>
                  </a:lnTo>
                  <a:lnTo>
                    <a:pt x="729" y="3633"/>
                  </a:lnTo>
                  <a:lnTo>
                    <a:pt x="721" y="3622"/>
                  </a:lnTo>
                  <a:lnTo>
                    <a:pt x="712" y="3611"/>
                  </a:lnTo>
                  <a:lnTo>
                    <a:pt x="703" y="3600"/>
                  </a:lnTo>
                  <a:lnTo>
                    <a:pt x="691" y="3590"/>
                  </a:lnTo>
                  <a:lnTo>
                    <a:pt x="676" y="3580"/>
                  </a:lnTo>
                  <a:lnTo>
                    <a:pt x="661" y="3572"/>
                  </a:lnTo>
                  <a:lnTo>
                    <a:pt x="647" y="3563"/>
                  </a:lnTo>
                  <a:lnTo>
                    <a:pt x="632" y="3556"/>
                  </a:lnTo>
                  <a:lnTo>
                    <a:pt x="618" y="3549"/>
                  </a:lnTo>
                  <a:lnTo>
                    <a:pt x="589" y="3538"/>
                  </a:lnTo>
                  <a:lnTo>
                    <a:pt x="564" y="3528"/>
                  </a:lnTo>
                  <a:lnTo>
                    <a:pt x="543" y="3522"/>
                  </a:lnTo>
                  <a:lnTo>
                    <a:pt x="525" y="3517"/>
                  </a:lnTo>
                  <a:lnTo>
                    <a:pt x="514" y="3515"/>
                  </a:lnTo>
                  <a:lnTo>
                    <a:pt x="510" y="3514"/>
                  </a:lnTo>
                  <a:lnTo>
                    <a:pt x="507" y="3511"/>
                  </a:lnTo>
                  <a:lnTo>
                    <a:pt x="498" y="3500"/>
                  </a:lnTo>
                  <a:lnTo>
                    <a:pt x="494" y="3492"/>
                  </a:lnTo>
                  <a:lnTo>
                    <a:pt x="489" y="3483"/>
                  </a:lnTo>
                  <a:lnTo>
                    <a:pt x="485" y="3474"/>
                  </a:lnTo>
                  <a:lnTo>
                    <a:pt x="481" y="3462"/>
                  </a:lnTo>
                  <a:lnTo>
                    <a:pt x="478" y="3449"/>
                  </a:lnTo>
                  <a:lnTo>
                    <a:pt x="477" y="3433"/>
                  </a:lnTo>
                  <a:lnTo>
                    <a:pt x="478" y="3418"/>
                  </a:lnTo>
                  <a:lnTo>
                    <a:pt x="482" y="3402"/>
                  </a:lnTo>
                  <a:lnTo>
                    <a:pt x="485" y="3393"/>
                  </a:lnTo>
                  <a:lnTo>
                    <a:pt x="488" y="3384"/>
                  </a:lnTo>
                  <a:lnTo>
                    <a:pt x="492" y="3375"/>
                  </a:lnTo>
                  <a:lnTo>
                    <a:pt x="497" y="3365"/>
                  </a:lnTo>
                  <a:lnTo>
                    <a:pt x="503" y="3356"/>
                  </a:lnTo>
                  <a:lnTo>
                    <a:pt x="510" y="3345"/>
                  </a:lnTo>
                  <a:lnTo>
                    <a:pt x="518" y="3335"/>
                  </a:lnTo>
                  <a:lnTo>
                    <a:pt x="526" y="3326"/>
                  </a:lnTo>
                  <a:lnTo>
                    <a:pt x="560" y="3288"/>
                  </a:lnTo>
                  <a:lnTo>
                    <a:pt x="585" y="3258"/>
                  </a:lnTo>
                  <a:lnTo>
                    <a:pt x="603" y="3234"/>
                  </a:lnTo>
                  <a:lnTo>
                    <a:pt x="617" y="3216"/>
                  </a:lnTo>
                  <a:lnTo>
                    <a:pt x="621" y="3208"/>
                  </a:lnTo>
                  <a:lnTo>
                    <a:pt x="625" y="3201"/>
                  </a:lnTo>
                  <a:lnTo>
                    <a:pt x="627" y="3194"/>
                  </a:lnTo>
                  <a:lnTo>
                    <a:pt x="630" y="3187"/>
                  </a:lnTo>
                  <a:lnTo>
                    <a:pt x="632" y="3177"/>
                  </a:lnTo>
                  <a:lnTo>
                    <a:pt x="632" y="3165"/>
                  </a:lnTo>
                  <a:lnTo>
                    <a:pt x="631" y="3149"/>
                  </a:lnTo>
                  <a:lnTo>
                    <a:pt x="630" y="3129"/>
                  </a:lnTo>
                  <a:lnTo>
                    <a:pt x="627" y="3104"/>
                  </a:lnTo>
                  <a:lnTo>
                    <a:pt x="627" y="3076"/>
                  </a:lnTo>
                  <a:lnTo>
                    <a:pt x="627" y="3062"/>
                  </a:lnTo>
                  <a:lnTo>
                    <a:pt x="629" y="3048"/>
                  </a:lnTo>
                  <a:lnTo>
                    <a:pt x="631" y="3034"/>
                  </a:lnTo>
                  <a:lnTo>
                    <a:pt x="634" y="3019"/>
                  </a:lnTo>
                  <a:lnTo>
                    <a:pt x="638" y="3005"/>
                  </a:lnTo>
                  <a:lnTo>
                    <a:pt x="644" y="2990"/>
                  </a:lnTo>
                  <a:lnTo>
                    <a:pt x="651" y="2977"/>
                  </a:lnTo>
                  <a:lnTo>
                    <a:pt x="660" y="2964"/>
                  </a:lnTo>
                  <a:lnTo>
                    <a:pt x="681" y="2936"/>
                  </a:lnTo>
                  <a:lnTo>
                    <a:pt x="707" y="2903"/>
                  </a:lnTo>
                  <a:lnTo>
                    <a:pt x="734" y="2868"/>
                  </a:lnTo>
                  <a:lnTo>
                    <a:pt x="762" y="2833"/>
                  </a:lnTo>
                  <a:lnTo>
                    <a:pt x="790" y="2800"/>
                  </a:lnTo>
                  <a:lnTo>
                    <a:pt x="815" y="2773"/>
                  </a:lnTo>
                  <a:lnTo>
                    <a:pt x="826" y="2762"/>
                  </a:lnTo>
                  <a:lnTo>
                    <a:pt x="834" y="2752"/>
                  </a:lnTo>
                  <a:lnTo>
                    <a:pt x="842" y="2746"/>
                  </a:lnTo>
                  <a:lnTo>
                    <a:pt x="848" y="2742"/>
                  </a:lnTo>
                  <a:lnTo>
                    <a:pt x="860" y="2737"/>
                  </a:lnTo>
                  <a:lnTo>
                    <a:pt x="873" y="2730"/>
                  </a:lnTo>
                  <a:lnTo>
                    <a:pt x="889" y="2722"/>
                  </a:lnTo>
                  <a:lnTo>
                    <a:pt x="905" y="2712"/>
                  </a:lnTo>
                  <a:lnTo>
                    <a:pt x="921" y="2701"/>
                  </a:lnTo>
                  <a:lnTo>
                    <a:pt x="937" y="2689"/>
                  </a:lnTo>
                  <a:lnTo>
                    <a:pt x="952" y="2677"/>
                  </a:lnTo>
                  <a:lnTo>
                    <a:pt x="965" y="2665"/>
                  </a:lnTo>
                  <a:lnTo>
                    <a:pt x="999" y="2634"/>
                  </a:lnTo>
                  <a:lnTo>
                    <a:pt x="1039" y="2595"/>
                  </a:lnTo>
                  <a:lnTo>
                    <a:pt x="1057" y="2576"/>
                  </a:lnTo>
                  <a:lnTo>
                    <a:pt x="1073" y="2557"/>
                  </a:lnTo>
                  <a:lnTo>
                    <a:pt x="1079" y="2549"/>
                  </a:lnTo>
                  <a:lnTo>
                    <a:pt x="1083" y="2540"/>
                  </a:lnTo>
                  <a:lnTo>
                    <a:pt x="1086" y="2532"/>
                  </a:lnTo>
                  <a:lnTo>
                    <a:pt x="1087" y="2526"/>
                  </a:lnTo>
                  <a:lnTo>
                    <a:pt x="1091" y="2491"/>
                  </a:lnTo>
                  <a:lnTo>
                    <a:pt x="1096" y="2445"/>
                  </a:lnTo>
                  <a:lnTo>
                    <a:pt x="1098" y="2434"/>
                  </a:lnTo>
                  <a:lnTo>
                    <a:pt x="1098" y="2424"/>
                  </a:lnTo>
                  <a:lnTo>
                    <a:pt x="1098" y="2414"/>
                  </a:lnTo>
                  <a:lnTo>
                    <a:pt x="1096" y="2404"/>
                  </a:lnTo>
                  <a:lnTo>
                    <a:pt x="1094" y="2396"/>
                  </a:lnTo>
                  <a:lnTo>
                    <a:pt x="1091" y="2390"/>
                  </a:lnTo>
                  <a:lnTo>
                    <a:pt x="1089" y="2388"/>
                  </a:lnTo>
                  <a:lnTo>
                    <a:pt x="1087" y="2384"/>
                  </a:lnTo>
                  <a:lnTo>
                    <a:pt x="1085" y="2383"/>
                  </a:lnTo>
                  <a:lnTo>
                    <a:pt x="1081" y="2382"/>
                  </a:lnTo>
                  <a:lnTo>
                    <a:pt x="1066" y="2378"/>
                  </a:lnTo>
                  <a:lnTo>
                    <a:pt x="1044" y="2375"/>
                  </a:lnTo>
                  <a:lnTo>
                    <a:pt x="1018" y="2370"/>
                  </a:lnTo>
                  <a:lnTo>
                    <a:pt x="991" y="2366"/>
                  </a:lnTo>
                  <a:lnTo>
                    <a:pt x="977" y="2363"/>
                  </a:lnTo>
                  <a:lnTo>
                    <a:pt x="962" y="2359"/>
                  </a:lnTo>
                  <a:lnTo>
                    <a:pt x="947" y="2355"/>
                  </a:lnTo>
                  <a:lnTo>
                    <a:pt x="934" y="2349"/>
                  </a:lnTo>
                  <a:lnTo>
                    <a:pt x="921" y="2344"/>
                  </a:lnTo>
                  <a:lnTo>
                    <a:pt x="908" y="2338"/>
                  </a:lnTo>
                  <a:lnTo>
                    <a:pt x="897" y="2330"/>
                  </a:lnTo>
                  <a:lnTo>
                    <a:pt x="888" y="2320"/>
                  </a:lnTo>
                  <a:lnTo>
                    <a:pt x="878" y="2311"/>
                  </a:lnTo>
                  <a:lnTo>
                    <a:pt x="867" y="2303"/>
                  </a:lnTo>
                  <a:lnTo>
                    <a:pt x="856" y="2295"/>
                  </a:lnTo>
                  <a:lnTo>
                    <a:pt x="845" y="2287"/>
                  </a:lnTo>
                  <a:lnTo>
                    <a:pt x="833" y="2281"/>
                  </a:lnTo>
                  <a:lnTo>
                    <a:pt x="820" y="2274"/>
                  </a:lnTo>
                  <a:lnTo>
                    <a:pt x="808" y="2268"/>
                  </a:lnTo>
                  <a:lnTo>
                    <a:pt x="794" y="2264"/>
                  </a:lnTo>
                  <a:lnTo>
                    <a:pt x="781" y="2258"/>
                  </a:lnTo>
                  <a:lnTo>
                    <a:pt x="767" y="2255"/>
                  </a:lnTo>
                  <a:lnTo>
                    <a:pt x="753" y="2250"/>
                  </a:lnTo>
                  <a:lnTo>
                    <a:pt x="737" y="2248"/>
                  </a:lnTo>
                  <a:lnTo>
                    <a:pt x="722" y="2246"/>
                  </a:lnTo>
                  <a:lnTo>
                    <a:pt x="707" y="2244"/>
                  </a:lnTo>
                  <a:lnTo>
                    <a:pt x="692" y="2243"/>
                  </a:lnTo>
                  <a:lnTo>
                    <a:pt x="676" y="2243"/>
                  </a:lnTo>
                  <a:lnTo>
                    <a:pt x="669" y="2243"/>
                  </a:lnTo>
                  <a:lnTo>
                    <a:pt x="660" y="2242"/>
                  </a:lnTo>
                  <a:lnTo>
                    <a:pt x="652" y="2240"/>
                  </a:lnTo>
                  <a:lnTo>
                    <a:pt x="644" y="2237"/>
                  </a:lnTo>
                  <a:lnTo>
                    <a:pt x="627" y="2232"/>
                  </a:lnTo>
                  <a:lnTo>
                    <a:pt x="611" y="2224"/>
                  </a:lnTo>
                  <a:lnTo>
                    <a:pt x="595" y="2216"/>
                  </a:lnTo>
                  <a:lnTo>
                    <a:pt x="578" y="2205"/>
                  </a:lnTo>
                  <a:lnTo>
                    <a:pt x="563" y="2194"/>
                  </a:lnTo>
                  <a:lnTo>
                    <a:pt x="548" y="2182"/>
                  </a:lnTo>
                  <a:lnTo>
                    <a:pt x="534" y="2170"/>
                  </a:lnTo>
                  <a:lnTo>
                    <a:pt x="522" y="2158"/>
                  </a:lnTo>
                  <a:lnTo>
                    <a:pt x="510" y="2146"/>
                  </a:lnTo>
                  <a:lnTo>
                    <a:pt x="501" y="2135"/>
                  </a:lnTo>
                  <a:lnTo>
                    <a:pt x="492" y="2125"/>
                  </a:lnTo>
                  <a:lnTo>
                    <a:pt x="487" y="2117"/>
                  </a:lnTo>
                  <a:lnTo>
                    <a:pt x="484" y="2109"/>
                  </a:lnTo>
                  <a:lnTo>
                    <a:pt x="482" y="2105"/>
                  </a:lnTo>
                  <a:lnTo>
                    <a:pt x="482" y="2120"/>
                  </a:lnTo>
                  <a:lnTo>
                    <a:pt x="481" y="2145"/>
                  </a:lnTo>
                  <a:lnTo>
                    <a:pt x="478" y="2176"/>
                  </a:lnTo>
                  <a:lnTo>
                    <a:pt x="476" y="2193"/>
                  </a:lnTo>
                  <a:lnTo>
                    <a:pt x="474" y="2208"/>
                  </a:lnTo>
                  <a:lnTo>
                    <a:pt x="472" y="2223"/>
                  </a:lnTo>
                  <a:lnTo>
                    <a:pt x="469" y="2237"/>
                  </a:lnTo>
                  <a:lnTo>
                    <a:pt x="464" y="2248"/>
                  </a:lnTo>
                  <a:lnTo>
                    <a:pt x="460" y="2257"/>
                  </a:lnTo>
                  <a:lnTo>
                    <a:pt x="458" y="2260"/>
                  </a:lnTo>
                  <a:lnTo>
                    <a:pt x="454" y="2264"/>
                  </a:lnTo>
                  <a:lnTo>
                    <a:pt x="452" y="2265"/>
                  </a:lnTo>
                  <a:lnTo>
                    <a:pt x="449" y="2265"/>
                  </a:lnTo>
                  <a:lnTo>
                    <a:pt x="442" y="2265"/>
                  </a:lnTo>
                  <a:lnTo>
                    <a:pt x="435" y="2262"/>
                  </a:lnTo>
                  <a:lnTo>
                    <a:pt x="427" y="2259"/>
                  </a:lnTo>
                  <a:lnTo>
                    <a:pt x="420" y="2256"/>
                  </a:lnTo>
                  <a:lnTo>
                    <a:pt x="412" y="2250"/>
                  </a:lnTo>
                  <a:lnTo>
                    <a:pt x="404" y="2244"/>
                  </a:lnTo>
                  <a:lnTo>
                    <a:pt x="397" y="2237"/>
                  </a:lnTo>
                  <a:lnTo>
                    <a:pt x="389" y="2230"/>
                  </a:lnTo>
                  <a:lnTo>
                    <a:pt x="383" y="2221"/>
                  </a:lnTo>
                  <a:lnTo>
                    <a:pt x="376" y="2212"/>
                  </a:lnTo>
                  <a:lnTo>
                    <a:pt x="370" y="2203"/>
                  </a:lnTo>
                  <a:lnTo>
                    <a:pt x="364" y="2193"/>
                  </a:lnTo>
                  <a:lnTo>
                    <a:pt x="361" y="2182"/>
                  </a:lnTo>
                  <a:lnTo>
                    <a:pt x="358" y="2171"/>
                  </a:lnTo>
                  <a:lnTo>
                    <a:pt x="355" y="2160"/>
                  </a:lnTo>
                  <a:lnTo>
                    <a:pt x="354" y="2148"/>
                  </a:lnTo>
                  <a:lnTo>
                    <a:pt x="354" y="2123"/>
                  </a:lnTo>
                  <a:lnTo>
                    <a:pt x="351" y="2094"/>
                  </a:lnTo>
                  <a:lnTo>
                    <a:pt x="349" y="2077"/>
                  </a:lnTo>
                  <a:lnTo>
                    <a:pt x="347" y="2061"/>
                  </a:lnTo>
                  <a:lnTo>
                    <a:pt x="343" y="2045"/>
                  </a:lnTo>
                  <a:lnTo>
                    <a:pt x="338" y="2027"/>
                  </a:lnTo>
                  <a:lnTo>
                    <a:pt x="333" y="2010"/>
                  </a:lnTo>
                  <a:lnTo>
                    <a:pt x="326" y="1993"/>
                  </a:lnTo>
                  <a:lnTo>
                    <a:pt x="318" y="1975"/>
                  </a:lnTo>
                  <a:lnTo>
                    <a:pt x="310" y="1958"/>
                  </a:lnTo>
                  <a:lnTo>
                    <a:pt x="300" y="1940"/>
                  </a:lnTo>
                  <a:lnTo>
                    <a:pt x="288" y="1924"/>
                  </a:lnTo>
                  <a:lnTo>
                    <a:pt x="275" y="1909"/>
                  </a:lnTo>
                  <a:lnTo>
                    <a:pt x="260" y="1894"/>
                  </a:lnTo>
                  <a:lnTo>
                    <a:pt x="225" y="1860"/>
                  </a:lnTo>
                  <a:lnTo>
                    <a:pt x="185" y="1820"/>
                  </a:lnTo>
                  <a:lnTo>
                    <a:pt x="163" y="1798"/>
                  </a:lnTo>
                  <a:lnTo>
                    <a:pt x="141" y="1775"/>
                  </a:lnTo>
                  <a:lnTo>
                    <a:pt x="120" y="1752"/>
                  </a:lnTo>
                  <a:lnTo>
                    <a:pt x="100" y="1728"/>
                  </a:lnTo>
                  <a:lnTo>
                    <a:pt x="79" y="1704"/>
                  </a:lnTo>
                  <a:lnTo>
                    <a:pt x="62" y="1680"/>
                  </a:lnTo>
                  <a:lnTo>
                    <a:pt x="45" y="1657"/>
                  </a:lnTo>
                  <a:lnTo>
                    <a:pt x="31" y="1635"/>
                  </a:lnTo>
                  <a:lnTo>
                    <a:pt x="25" y="1623"/>
                  </a:lnTo>
                  <a:lnTo>
                    <a:pt x="19" y="1613"/>
                  </a:lnTo>
                  <a:lnTo>
                    <a:pt x="15" y="1602"/>
                  </a:lnTo>
                  <a:lnTo>
                    <a:pt x="10" y="1592"/>
                  </a:lnTo>
                  <a:lnTo>
                    <a:pt x="8" y="1581"/>
                  </a:lnTo>
                  <a:lnTo>
                    <a:pt x="6" y="1572"/>
                  </a:lnTo>
                  <a:lnTo>
                    <a:pt x="5" y="1563"/>
                  </a:lnTo>
                  <a:lnTo>
                    <a:pt x="5" y="1555"/>
                  </a:lnTo>
                  <a:lnTo>
                    <a:pt x="6" y="1525"/>
                  </a:lnTo>
                  <a:lnTo>
                    <a:pt x="6" y="1503"/>
                  </a:lnTo>
                  <a:lnTo>
                    <a:pt x="5" y="1485"/>
                  </a:lnTo>
                  <a:lnTo>
                    <a:pt x="4" y="1475"/>
                  </a:lnTo>
                  <a:lnTo>
                    <a:pt x="1" y="1463"/>
                  </a:lnTo>
                  <a:lnTo>
                    <a:pt x="0" y="1460"/>
                  </a:lnTo>
                  <a:lnTo>
                    <a:pt x="5" y="1460"/>
                  </a:lnTo>
                  <a:lnTo>
                    <a:pt x="20" y="1458"/>
                  </a:lnTo>
                  <a:lnTo>
                    <a:pt x="31" y="1457"/>
                  </a:lnTo>
                  <a:lnTo>
                    <a:pt x="44" y="1455"/>
                  </a:lnTo>
                  <a:lnTo>
                    <a:pt x="57" y="1451"/>
                  </a:lnTo>
                  <a:lnTo>
                    <a:pt x="72" y="1446"/>
                  </a:lnTo>
                  <a:lnTo>
                    <a:pt x="89" y="1441"/>
                  </a:lnTo>
                  <a:lnTo>
                    <a:pt x="105" y="1433"/>
                  </a:lnTo>
                  <a:lnTo>
                    <a:pt x="122" y="1424"/>
                  </a:lnTo>
                  <a:lnTo>
                    <a:pt x="140" y="1414"/>
                  </a:lnTo>
                  <a:lnTo>
                    <a:pt x="156" y="1401"/>
                  </a:lnTo>
                  <a:lnTo>
                    <a:pt x="174" y="1386"/>
                  </a:lnTo>
                  <a:lnTo>
                    <a:pt x="181" y="1378"/>
                  </a:lnTo>
                  <a:lnTo>
                    <a:pt x="190" y="1369"/>
                  </a:lnTo>
                  <a:lnTo>
                    <a:pt x="198" y="1359"/>
                  </a:lnTo>
                  <a:lnTo>
                    <a:pt x="204" y="1349"/>
                  </a:lnTo>
                  <a:lnTo>
                    <a:pt x="218" y="1329"/>
                  </a:lnTo>
                  <a:lnTo>
                    <a:pt x="231" y="1309"/>
                  </a:lnTo>
                  <a:lnTo>
                    <a:pt x="242" y="1290"/>
                  </a:lnTo>
                  <a:lnTo>
                    <a:pt x="252" y="1271"/>
                  </a:lnTo>
                  <a:lnTo>
                    <a:pt x="261" y="1253"/>
                  </a:lnTo>
                  <a:lnTo>
                    <a:pt x="268" y="1235"/>
                  </a:lnTo>
                  <a:lnTo>
                    <a:pt x="274" y="1218"/>
                  </a:lnTo>
                  <a:lnTo>
                    <a:pt x="279" y="1202"/>
                  </a:lnTo>
                  <a:lnTo>
                    <a:pt x="284" y="1187"/>
                  </a:lnTo>
                  <a:lnTo>
                    <a:pt x="287" y="1173"/>
                  </a:lnTo>
                  <a:lnTo>
                    <a:pt x="289" y="1159"/>
                  </a:lnTo>
                  <a:lnTo>
                    <a:pt x="290" y="1146"/>
                  </a:lnTo>
                  <a:lnTo>
                    <a:pt x="291" y="1135"/>
                  </a:lnTo>
                  <a:lnTo>
                    <a:pt x="291" y="1124"/>
                  </a:lnTo>
                  <a:lnTo>
                    <a:pt x="290" y="1114"/>
                  </a:lnTo>
                  <a:lnTo>
                    <a:pt x="288" y="1105"/>
                  </a:lnTo>
                  <a:lnTo>
                    <a:pt x="284" y="1096"/>
                  </a:lnTo>
                  <a:lnTo>
                    <a:pt x="277" y="1085"/>
                  </a:lnTo>
                  <a:lnTo>
                    <a:pt x="267" y="1073"/>
                  </a:lnTo>
                  <a:lnTo>
                    <a:pt x="255" y="1059"/>
                  </a:lnTo>
                  <a:lnTo>
                    <a:pt x="242" y="1044"/>
                  </a:lnTo>
                  <a:lnTo>
                    <a:pt x="229" y="1026"/>
                  </a:lnTo>
                  <a:lnTo>
                    <a:pt x="216" y="1009"/>
                  </a:lnTo>
                  <a:lnTo>
                    <a:pt x="204" y="990"/>
                  </a:lnTo>
                  <a:lnTo>
                    <a:pt x="199" y="980"/>
                  </a:lnTo>
                  <a:lnTo>
                    <a:pt x="193" y="971"/>
                  </a:lnTo>
                  <a:lnTo>
                    <a:pt x="189" y="961"/>
                  </a:lnTo>
                  <a:lnTo>
                    <a:pt x="185" y="951"/>
                  </a:lnTo>
                  <a:lnTo>
                    <a:pt x="181" y="941"/>
                  </a:lnTo>
                  <a:lnTo>
                    <a:pt x="178" y="930"/>
                  </a:lnTo>
                  <a:lnTo>
                    <a:pt x="177" y="920"/>
                  </a:lnTo>
                  <a:lnTo>
                    <a:pt x="176" y="909"/>
                  </a:lnTo>
                  <a:lnTo>
                    <a:pt x="177" y="899"/>
                  </a:lnTo>
                  <a:lnTo>
                    <a:pt x="178" y="888"/>
                  </a:lnTo>
                  <a:lnTo>
                    <a:pt x="181" y="877"/>
                  </a:lnTo>
                  <a:lnTo>
                    <a:pt x="185" y="866"/>
                  </a:lnTo>
                  <a:lnTo>
                    <a:pt x="190" y="855"/>
                  </a:lnTo>
                  <a:lnTo>
                    <a:pt x="198" y="843"/>
                  </a:lnTo>
                  <a:lnTo>
                    <a:pt x="205" y="832"/>
                  </a:lnTo>
                  <a:lnTo>
                    <a:pt x="216" y="822"/>
                  </a:lnTo>
                  <a:lnTo>
                    <a:pt x="255" y="782"/>
                  </a:lnTo>
                  <a:lnTo>
                    <a:pt x="286" y="751"/>
                  </a:lnTo>
                  <a:lnTo>
                    <a:pt x="298" y="738"/>
                  </a:lnTo>
                  <a:lnTo>
                    <a:pt x="307" y="727"/>
                  </a:lnTo>
                  <a:lnTo>
                    <a:pt x="316" y="716"/>
                  </a:lnTo>
                  <a:lnTo>
                    <a:pt x="323" y="707"/>
                  </a:lnTo>
                  <a:lnTo>
                    <a:pt x="328" y="699"/>
                  </a:lnTo>
                  <a:lnTo>
                    <a:pt x="333" y="691"/>
                  </a:lnTo>
                  <a:lnTo>
                    <a:pt x="335" y="683"/>
                  </a:lnTo>
                  <a:lnTo>
                    <a:pt x="335" y="677"/>
                  </a:lnTo>
                  <a:lnTo>
                    <a:pt x="335" y="670"/>
                  </a:lnTo>
                  <a:lnTo>
                    <a:pt x="334" y="664"/>
                  </a:lnTo>
                  <a:lnTo>
                    <a:pt x="330" y="657"/>
                  </a:lnTo>
                  <a:lnTo>
                    <a:pt x="327" y="650"/>
                  </a:lnTo>
                  <a:lnTo>
                    <a:pt x="322" y="642"/>
                  </a:lnTo>
                  <a:lnTo>
                    <a:pt x="315" y="634"/>
                  </a:lnTo>
                  <a:lnTo>
                    <a:pt x="309" y="627"/>
                  </a:lnTo>
                  <a:lnTo>
                    <a:pt x="300" y="618"/>
                  </a:lnTo>
                  <a:lnTo>
                    <a:pt x="282" y="602"/>
                  </a:lnTo>
                  <a:lnTo>
                    <a:pt x="264" y="584"/>
                  </a:lnTo>
                  <a:lnTo>
                    <a:pt x="247" y="567"/>
                  </a:lnTo>
                  <a:lnTo>
                    <a:pt x="232" y="551"/>
                  </a:lnTo>
                  <a:lnTo>
                    <a:pt x="227" y="543"/>
                  </a:lnTo>
                  <a:lnTo>
                    <a:pt x="224" y="535"/>
                  </a:lnTo>
                  <a:lnTo>
                    <a:pt x="222" y="529"/>
                  </a:lnTo>
                  <a:lnTo>
                    <a:pt x="222" y="522"/>
                  </a:lnTo>
                  <a:lnTo>
                    <a:pt x="224" y="509"/>
                  </a:lnTo>
                  <a:lnTo>
                    <a:pt x="228" y="493"/>
                  </a:lnTo>
                  <a:lnTo>
                    <a:pt x="233" y="476"/>
                  </a:lnTo>
                  <a:lnTo>
                    <a:pt x="240" y="456"/>
                  </a:lnTo>
                  <a:lnTo>
                    <a:pt x="247" y="434"/>
                  </a:lnTo>
                  <a:lnTo>
                    <a:pt x="255" y="410"/>
                  </a:lnTo>
                  <a:lnTo>
                    <a:pt x="263" y="384"/>
                  </a:lnTo>
                  <a:lnTo>
                    <a:pt x="272" y="356"/>
                  </a:lnTo>
                  <a:lnTo>
                    <a:pt x="275" y="342"/>
                  </a:lnTo>
                  <a:lnTo>
                    <a:pt x="276" y="328"/>
                  </a:lnTo>
                  <a:lnTo>
                    <a:pt x="277" y="313"/>
                  </a:lnTo>
                  <a:lnTo>
                    <a:pt x="277" y="299"/>
                  </a:lnTo>
                  <a:lnTo>
                    <a:pt x="274" y="272"/>
                  </a:lnTo>
                  <a:lnTo>
                    <a:pt x="272" y="246"/>
                  </a:lnTo>
                  <a:lnTo>
                    <a:pt x="272" y="232"/>
                  </a:lnTo>
                  <a:lnTo>
                    <a:pt x="272" y="219"/>
                  </a:lnTo>
                  <a:lnTo>
                    <a:pt x="274" y="206"/>
                  </a:lnTo>
                  <a:lnTo>
                    <a:pt x="277" y="193"/>
                  </a:lnTo>
                  <a:lnTo>
                    <a:pt x="281" y="180"/>
                  </a:lnTo>
                  <a:lnTo>
                    <a:pt x="289" y="166"/>
                  </a:lnTo>
                  <a:lnTo>
                    <a:pt x="298" y="152"/>
                  </a:lnTo>
                  <a:lnTo>
                    <a:pt x="310" y="139"/>
                  </a:lnTo>
                  <a:lnTo>
                    <a:pt x="350" y="101"/>
                  </a:lnTo>
                  <a:lnTo>
                    <a:pt x="387" y="66"/>
                  </a:lnTo>
                  <a:lnTo>
                    <a:pt x="403" y="50"/>
                  </a:lnTo>
                  <a:lnTo>
                    <a:pt x="420" y="35"/>
                  </a:lnTo>
                  <a:lnTo>
                    <a:pt x="433" y="18"/>
                  </a:lnTo>
                  <a:lnTo>
                    <a:pt x="445" y="2"/>
                  </a:lnTo>
                  <a:lnTo>
                    <a:pt x="447" y="1"/>
                  </a:lnTo>
                  <a:lnTo>
                    <a:pt x="449" y="0"/>
                  </a:lnTo>
                  <a:lnTo>
                    <a:pt x="452" y="23"/>
                  </a:lnTo>
                  <a:lnTo>
                    <a:pt x="543" y="99"/>
                  </a:lnTo>
                  <a:lnTo>
                    <a:pt x="545" y="104"/>
                  </a:lnTo>
                  <a:lnTo>
                    <a:pt x="551" y="117"/>
                  </a:lnTo>
                  <a:lnTo>
                    <a:pt x="562" y="138"/>
                  </a:lnTo>
                  <a:lnTo>
                    <a:pt x="577" y="164"/>
                  </a:lnTo>
                  <a:lnTo>
                    <a:pt x="596" y="194"/>
                  </a:lnTo>
                  <a:lnTo>
                    <a:pt x="618" y="226"/>
                  </a:lnTo>
                  <a:lnTo>
                    <a:pt x="630" y="243"/>
                  </a:lnTo>
                  <a:lnTo>
                    <a:pt x="643" y="259"/>
                  </a:lnTo>
                  <a:lnTo>
                    <a:pt x="657" y="275"/>
                  </a:lnTo>
                  <a:lnTo>
                    <a:pt x="671" y="292"/>
                  </a:lnTo>
                  <a:lnTo>
                    <a:pt x="684" y="307"/>
                  </a:lnTo>
                  <a:lnTo>
                    <a:pt x="697" y="322"/>
                  </a:lnTo>
                  <a:lnTo>
                    <a:pt x="708" y="336"/>
                  </a:lnTo>
                  <a:lnTo>
                    <a:pt x="718" y="351"/>
                  </a:lnTo>
                  <a:lnTo>
                    <a:pt x="726" y="365"/>
                  </a:lnTo>
                  <a:lnTo>
                    <a:pt x="735" y="379"/>
                  </a:lnTo>
                  <a:lnTo>
                    <a:pt x="742" y="392"/>
                  </a:lnTo>
                  <a:lnTo>
                    <a:pt x="748" y="404"/>
                  </a:lnTo>
                  <a:lnTo>
                    <a:pt x="758" y="427"/>
                  </a:lnTo>
                  <a:lnTo>
                    <a:pt x="765" y="446"/>
                  </a:lnTo>
                  <a:lnTo>
                    <a:pt x="770" y="464"/>
                  </a:lnTo>
                  <a:lnTo>
                    <a:pt x="773" y="477"/>
                  </a:lnTo>
                  <a:lnTo>
                    <a:pt x="773" y="485"/>
                  </a:lnTo>
                  <a:lnTo>
                    <a:pt x="771" y="496"/>
                  </a:lnTo>
                  <a:lnTo>
                    <a:pt x="767" y="509"/>
                  </a:lnTo>
                  <a:lnTo>
                    <a:pt x="761" y="525"/>
                  </a:lnTo>
                  <a:lnTo>
                    <a:pt x="747" y="560"/>
                  </a:lnTo>
                  <a:lnTo>
                    <a:pt x="731" y="599"/>
                  </a:lnTo>
                  <a:lnTo>
                    <a:pt x="713" y="634"/>
                  </a:lnTo>
                  <a:lnTo>
                    <a:pt x="698" y="665"/>
                  </a:lnTo>
                  <a:lnTo>
                    <a:pt x="687" y="687"/>
                  </a:lnTo>
                  <a:lnTo>
                    <a:pt x="683" y="695"/>
                  </a:lnTo>
                  <a:lnTo>
                    <a:pt x="703" y="861"/>
                  </a:lnTo>
                  <a:lnTo>
                    <a:pt x="869" y="861"/>
                  </a:lnTo>
                  <a:lnTo>
                    <a:pt x="874" y="859"/>
                  </a:lnTo>
                  <a:lnTo>
                    <a:pt x="888" y="850"/>
                  </a:lnTo>
                  <a:lnTo>
                    <a:pt x="909" y="839"/>
                  </a:lnTo>
                  <a:lnTo>
                    <a:pt x="935" y="826"/>
                  </a:lnTo>
                  <a:lnTo>
                    <a:pt x="965" y="813"/>
                  </a:lnTo>
                  <a:lnTo>
                    <a:pt x="996" y="802"/>
                  </a:lnTo>
                  <a:lnTo>
                    <a:pt x="1012" y="798"/>
                  </a:lnTo>
                  <a:lnTo>
                    <a:pt x="1027" y="794"/>
                  </a:lnTo>
                  <a:lnTo>
                    <a:pt x="1041" y="792"/>
                  </a:lnTo>
                  <a:lnTo>
                    <a:pt x="1055" y="791"/>
                  </a:lnTo>
                  <a:lnTo>
                    <a:pt x="1062" y="792"/>
                  </a:lnTo>
                  <a:lnTo>
                    <a:pt x="1071" y="794"/>
                  </a:lnTo>
                  <a:lnTo>
                    <a:pt x="1082" y="799"/>
                  </a:lnTo>
                  <a:lnTo>
                    <a:pt x="1094" y="804"/>
                  </a:lnTo>
                  <a:lnTo>
                    <a:pt x="1123" y="819"/>
                  </a:lnTo>
                  <a:lnTo>
                    <a:pt x="1155" y="839"/>
                  </a:lnTo>
                  <a:lnTo>
                    <a:pt x="1191" y="863"/>
                  </a:lnTo>
                  <a:lnTo>
                    <a:pt x="1229" y="889"/>
                  </a:lnTo>
                  <a:lnTo>
                    <a:pt x="1268" y="917"/>
                  </a:lnTo>
                  <a:lnTo>
                    <a:pt x="1309" y="946"/>
                  </a:lnTo>
                  <a:lnTo>
                    <a:pt x="1387" y="1004"/>
                  </a:lnTo>
                  <a:lnTo>
                    <a:pt x="1457" y="1056"/>
                  </a:lnTo>
                  <a:lnTo>
                    <a:pt x="1485" y="1076"/>
                  </a:lnTo>
                  <a:lnTo>
                    <a:pt x="1508" y="1094"/>
                  </a:lnTo>
                  <a:lnTo>
                    <a:pt x="1525" y="1106"/>
                  </a:lnTo>
                  <a:lnTo>
                    <a:pt x="1535" y="1111"/>
                  </a:lnTo>
                  <a:lnTo>
                    <a:pt x="1549" y="1115"/>
                  </a:lnTo>
                  <a:lnTo>
                    <a:pt x="1570" y="1120"/>
                  </a:lnTo>
                  <a:lnTo>
                    <a:pt x="1594" y="1122"/>
                  </a:lnTo>
                  <a:lnTo>
                    <a:pt x="1621" y="1124"/>
                  </a:lnTo>
                  <a:lnTo>
                    <a:pt x="1652" y="1126"/>
                  </a:lnTo>
                  <a:lnTo>
                    <a:pt x="1683" y="1126"/>
                  </a:lnTo>
                  <a:lnTo>
                    <a:pt x="1715" y="1125"/>
                  </a:lnTo>
                  <a:lnTo>
                    <a:pt x="1746" y="1124"/>
                  </a:lnTo>
                  <a:lnTo>
                    <a:pt x="1758" y="1123"/>
                  </a:lnTo>
                  <a:lnTo>
                    <a:pt x="1770" y="1121"/>
                  </a:lnTo>
                  <a:lnTo>
                    <a:pt x="1779" y="1119"/>
                  </a:lnTo>
                  <a:lnTo>
                    <a:pt x="1788" y="1117"/>
                  </a:lnTo>
                  <a:lnTo>
                    <a:pt x="1794" y="1113"/>
                  </a:lnTo>
                  <a:lnTo>
                    <a:pt x="1798" y="1110"/>
                  </a:lnTo>
                  <a:lnTo>
                    <a:pt x="1803" y="1107"/>
                  </a:lnTo>
                  <a:lnTo>
                    <a:pt x="1806" y="1103"/>
                  </a:lnTo>
                  <a:lnTo>
                    <a:pt x="1807" y="1099"/>
                  </a:lnTo>
                  <a:lnTo>
                    <a:pt x="1808" y="1096"/>
                  </a:lnTo>
                  <a:lnTo>
                    <a:pt x="1808" y="1093"/>
                  </a:lnTo>
                  <a:lnTo>
                    <a:pt x="1806" y="1089"/>
                  </a:lnTo>
                  <a:lnTo>
                    <a:pt x="1804" y="1086"/>
                  </a:lnTo>
                  <a:lnTo>
                    <a:pt x="1802" y="1083"/>
                  </a:lnTo>
                  <a:lnTo>
                    <a:pt x="1797" y="1080"/>
                  </a:lnTo>
                  <a:lnTo>
                    <a:pt x="1793" y="1077"/>
                  </a:lnTo>
                  <a:lnTo>
                    <a:pt x="1855" y="1073"/>
                  </a:lnTo>
                  <a:lnTo>
                    <a:pt x="1864" y="1084"/>
                  </a:lnTo>
                  <a:lnTo>
                    <a:pt x="1887" y="1113"/>
                  </a:lnTo>
                  <a:lnTo>
                    <a:pt x="1903" y="1132"/>
                  </a:lnTo>
                  <a:lnTo>
                    <a:pt x="1920" y="1151"/>
                  </a:lnTo>
                  <a:lnTo>
                    <a:pt x="1939" y="1170"/>
                  </a:lnTo>
                  <a:lnTo>
                    <a:pt x="1957" y="1188"/>
                  </a:lnTo>
                  <a:lnTo>
                    <a:pt x="1967" y="1196"/>
                  </a:lnTo>
                  <a:lnTo>
                    <a:pt x="1977" y="1202"/>
                  </a:lnTo>
                  <a:lnTo>
                    <a:pt x="1987" y="1209"/>
                  </a:lnTo>
                  <a:lnTo>
                    <a:pt x="1996" y="1214"/>
                  </a:lnTo>
                  <a:lnTo>
                    <a:pt x="2014" y="1224"/>
                  </a:lnTo>
                  <a:lnTo>
                    <a:pt x="2031" y="1231"/>
                  </a:lnTo>
                  <a:lnTo>
                    <a:pt x="2056" y="1237"/>
                  </a:lnTo>
                  <a:lnTo>
                    <a:pt x="2066" y="1239"/>
                  </a:lnTo>
                  <a:lnTo>
                    <a:pt x="2150" y="1278"/>
                  </a:lnTo>
                  <a:lnTo>
                    <a:pt x="2151" y="1278"/>
                  </a:lnTo>
                  <a:lnTo>
                    <a:pt x="2156" y="1280"/>
                  </a:lnTo>
                  <a:lnTo>
                    <a:pt x="2165" y="1284"/>
                  </a:lnTo>
                  <a:lnTo>
                    <a:pt x="2174" y="1291"/>
                  </a:lnTo>
                  <a:lnTo>
                    <a:pt x="2179" y="1296"/>
                  </a:lnTo>
                  <a:lnTo>
                    <a:pt x="2185" y="1303"/>
                  </a:lnTo>
                  <a:lnTo>
                    <a:pt x="2190" y="1309"/>
                  </a:lnTo>
                  <a:lnTo>
                    <a:pt x="2196" y="1318"/>
                  </a:lnTo>
                  <a:lnTo>
                    <a:pt x="2200" y="1328"/>
                  </a:lnTo>
                  <a:lnTo>
                    <a:pt x="2205" y="1340"/>
                  </a:lnTo>
                  <a:lnTo>
                    <a:pt x="2210" y="1353"/>
                  </a:lnTo>
                  <a:lnTo>
                    <a:pt x="2213" y="1367"/>
                  </a:lnTo>
                  <a:lnTo>
                    <a:pt x="2217" y="1381"/>
                  </a:lnTo>
                  <a:lnTo>
                    <a:pt x="2221" y="1393"/>
                  </a:lnTo>
                  <a:lnTo>
                    <a:pt x="2225" y="1403"/>
                  </a:lnTo>
                  <a:lnTo>
                    <a:pt x="2228" y="1410"/>
                  </a:lnTo>
                  <a:lnTo>
                    <a:pt x="2233" y="1416"/>
                  </a:lnTo>
                  <a:lnTo>
                    <a:pt x="2236" y="1420"/>
                  </a:lnTo>
                  <a:lnTo>
                    <a:pt x="2240" y="1422"/>
                  </a:lnTo>
                  <a:lnTo>
                    <a:pt x="2244" y="1424"/>
                  </a:lnTo>
                  <a:lnTo>
                    <a:pt x="2247" y="1424"/>
                  </a:lnTo>
                  <a:lnTo>
                    <a:pt x="2249" y="1424"/>
                  </a:lnTo>
                  <a:lnTo>
                    <a:pt x="2252" y="1423"/>
                  </a:lnTo>
                  <a:lnTo>
                    <a:pt x="2254" y="1422"/>
                  </a:lnTo>
                  <a:lnTo>
                    <a:pt x="2258" y="1420"/>
                  </a:lnTo>
                  <a:lnTo>
                    <a:pt x="2259" y="1418"/>
                  </a:lnTo>
                  <a:lnTo>
                    <a:pt x="2273" y="1422"/>
                  </a:lnTo>
                  <a:lnTo>
                    <a:pt x="2310" y="1434"/>
                  </a:lnTo>
                  <a:lnTo>
                    <a:pt x="2332" y="1442"/>
                  </a:lnTo>
                  <a:lnTo>
                    <a:pt x="2356" y="1451"/>
                  </a:lnTo>
                  <a:lnTo>
                    <a:pt x="2378" y="1460"/>
                  </a:lnTo>
                  <a:lnTo>
                    <a:pt x="2399" y="1469"/>
                  </a:lnTo>
                  <a:lnTo>
                    <a:pt x="2409" y="1475"/>
                  </a:lnTo>
                  <a:lnTo>
                    <a:pt x="2419" y="1482"/>
                  </a:lnTo>
                  <a:lnTo>
                    <a:pt x="2430" y="1489"/>
                  </a:lnTo>
                  <a:lnTo>
                    <a:pt x="2439" y="1497"/>
                  </a:lnTo>
                  <a:lnTo>
                    <a:pt x="2460" y="1515"/>
                  </a:lnTo>
                  <a:lnTo>
                    <a:pt x="2480" y="1533"/>
                  </a:lnTo>
                  <a:lnTo>
                    <a:pt x="2509" y="1565"/>
                  </a:lnTo>
                  <a:lnTo>
                    <a:pt x="2521" y="1578"/>
                  </a:lnTo>
                  <a:lnTo>
                    <a:pt x="2535" y="1580"/>
                  </a:lnTo>
                  <a:lnTo>
                    <a:pt x="2571" y="1582"/>
                  </a:lnTo>
                  <a:lnTo>
                    <a:pt x="2621" y="1587"/>
                  </a:lnTo>
                  <a:lnTo>
                    <a:pt x="2674" y="1591"/>
                  </a:lnTo>
                  <a:lnTo>
                    <a:pt x="2688" y="1593"/>
                  </a:lnTo>
                  <a:lnTo>
                    <a:pt x="2698" y="1598"/>
                  </a:lnTo>
                  <a:lnTo>
                    <a:pt x="2708" y="1603"/>
                  </a:lnTo>
                  <a:lnTo>
                    <a:pt x="2717" y="1609"/>
                  </a:lnTo>
                  <a:lnTo>
                    <a:pt x="2726" y="1616"/>
                  </a:lnTo>
                  <a:lnTo>
                    <a:pt x="2732" y="1625"/>
                  </a:lnTo>
                  <a:lnTo>
                    <a:pt x="2738" y="1633"/>
                  </a:lnTo>
                  <a:lnTo>
                    <a:pt x="2743" y="1642"/>
                  </a:lnTo>
                  <a:lnTo>
                    <a:pt x="2750" y="1658"/>
                  </a:lnTo>
                  <a:lnTo>
                    <a:pt x="2755" y="1674"/>
                  </a:lnTo>
                  <a:lnTo>
                    <a:pt x="2757" y="1683"/>
                  </a:lnTo>
                  <a:lnTo>
                    <a:pt x="2758" y="1688"/>
                  </a:lnTo>
                  <a:lnTo>
                    <a:pt x="2861" y="1719"/>
                  </a:lnTo>
                  <a:lnTo>
                    <a:pt x="2982" y="1797"/>
                  </a:lnTo>
                  <a:lnTo>
                    <a:pt x="2982" y="1801"/>
                  </a:lnTo>
                  <a:lnTo>
                    <a:pt x="2986" y="1812"/>
                  </a:lnTo>
                  <a:lnTo>
                    <a:pt x="2991" y="1829"/>
                  </a:lnTo>
                  <a:lnTo>
                    <a:pt x="3000" y="1849"/>
                  </a:lnTo>
                  <a:lnTo>
                    <a:pt x="3004" y="1859"/>
                  </a:lnTo>
                  <a:lnTo>
                    <a:pt x="3011" y="1870"/>
                  </a:lnTo>
                  <a:lnTo>
                    <a:pt x="3017" y="1879"/>
                  </a:lnTo>
                  <a:lnTo>
                    <a:pt x="3025" y="1888"/>
                  </a:lnTo>
                  <a:lnTo>
                    <a:pt x="3034" y="1896"/>
                  </a:lnTo>
                  <a:lnTo>
                    <a:pt x="3043" y="1903"/>
                  </a:lnTo>
                  <a:lnTo>
                    <a:pt x="3053" y="1908"/>
                  </a:lnTo>
                  <a:lnTo>
                    <a:pt x="3065" y="1911"/>
                  </a:lnTo>
                  <a:lnTo>
                    <a:pt x="3092" y="1915"/>
                  </a:lnTo>
                  <a:lnTo>
                    <a:pt x="3124" y="1919"/>
                  </a:lnTo>
                  <a:lnTo>
                    <a:pt x="3158" y="1921"/>
                  </a:lnTo>
                  <a:lnTo>
                    <a:pt x="3191" y="1923"/>
                  </a:lnTo>
                  <a:lnTo>
                    <a:pt x="3222" y="1924"/>
                  </a:lnTo>
                  <a:lnTo>
                    <a:pt x="3247" y="1924"/>
                  </a:lnTo>
                  <a:lnTo>
                    <a:pt x="3264" y="1924"/>
                  </a:lnTo>
                  <a:lnTo>
                    <a:pt x="3270" y="1924"/>
                  </a:lnTo>
                  <a:lnTo>
                    <a:pt x="3281" y="1934"/>
                  </a:lnTo>
                  <a:lnTo>
                    <a:pt x="3309" y="1954"/>
                  </a:lnTo>
                  <a:lnTo>
                    <a:pt x="3329" y="1966"/>
                  </a:lnTo>
                  <a:lnTo>
                    <a:pt x="3351" y="1978"/>
                  </a:lnTo>
                  <a:lnTo>
                    <a:pt x="3363" y="1984"/>
                  </a:lnTo>
                  <a:lnTo>
                    <a:pt x="3376" y="1988"/>
                  </a:lnTo>
                  <a:lnTo>
                    <a:pt x="3391" y="1991"/>
                  </a:lnTo>
                  <a:lnTo>
                    <a:pt x="3405" y="1995"/>
                  </a:lnTo>
                  <a:lnTo>
                    <a:pt x="3432" y="1998"/>
                  </a:lnTo>
                  <a:lnTo>
                    <a:pt x="3465" y="1999"/>
                  </a:lnTo>
                  <a:lnTo>
                    <a:pt x="3501" y="1999"/>
                  </a:lnTo>
                  <a:lnTo>
                    <a:pt x="3538" y="1997"/>
                  </a:lnTo>
                  <a:lnTo>
                    <a:pt x="3575" y="1994"/>
                  </a:lnTo>
                  <a:lnTo>
                    <a:pt x="3608" y="1989"/>
                  </a:lnTo>
                  <a:lnTo>
                    <a:pt x="3625" y="1986"/>
                  </a:lnTo>
                  <a:lnTo>
                    <a:pt x="3640" y="1983"/>
                  </a:lnTo>
                  <a:lnTo>
                    <a:pt x="3653" y="1978"/>
                  </a:lnTo>
                  <a:lnTo>
                    <a:pt x="3665" y="1974"/>
                  </a:lnTo>
                  <a:lnTo>
                    <a:pt x="3660" y="1993"/>
                  </a:lnTo>
                  <a:lnTo>
                    <a:pt x="3658" y="2010"/>
                  </a:lnTo>
                  <a:lnTo>
                    <a:pt x="3657" y="2027"/>
                  </a:lnTo>
                  <a:lnTo>
                    <a:pt x="3658" y="2043"/>
                  </a:lnTo>
                  <a:lnTo>
                    <a:pt x="3662" y="2057"/>
                  </a:lnTo>
                  <a:lnTo>
                    <a:pt x="3666" y="2070"/>
                  </a:lnTo>
                  <a:lnTo>
                    <a:pt x="3671" y="2082"/>
                  </a:lnTo>
                  <a:lnTo>
                    <a:pt x="3677" y="2093"/>
                  </a:lnTo>
                  <a:lnTo>
                    <a:pt x="3684" y="2102"/>
                  </a:lnTo>
                  <a:lnTo>
                    <a:pt x="3691" y="2112"/>
                  </a:lnTo>
                  <a:lnTo>
                    <a:pt x="3700" y="2120"/>
                  </a:lnTo>
                  <a:lnTo>
                    <a:pt x="3707" y="2127"/>
                  </a:lnTo>
                  <a:lnTo>
                    <a:pt x="3721" y="2139"/>
                  </a:lnTo>
                  <a:lnTo>
                    <a:pt x="3734" y="2148"/>
                  </a:lnTo>
                  <a:lnTo>
                    <a:pt x="3753" y="2160"/>
                  </a:lnTo>
                  <a:lnTo>
                    <a:pt x="3780" y="2178"/>
                  </a:lnTo>
                  <a:lnTo>
                    <a:pt x="3813" y="2199"/>
                  </a:lnTo>
                  <a:lnTo>
                    <a:pt x="3848" y="2223"/>
                  </a:lnTo>
                  <a:lnTo>
                    <a:pt x="3864" y="2236"/>
                  </a:lnTo>
                  <a:lnTo>
                    <a:pt x="3880" y="2248"/>
                  </a:lnTo>
                  <a:lnTo>
                    <a:pt x="3894" y="2261"/>
                  </a:lnTo>
                  <a:lnTo>
                    <a:pt x="3908" y="2273"/>
                  </a:lnTo>
                  <a:lnTo>
                    <a:pt x="3919" y="2285"/>
                  </a:lnTo>
                  <a:lnTo>
                    <a:pt x="3927" y="2296"/>
                  </a:lnTo>
                  <a:lnTo>
                    <a:pt x="3930" y="2302"/>
                  </a:lnTo>
                  <a:lnTo>
                    <a:pt x="3933" y="2306"/>
                  </a:lnTo>
                  <a:lnTo>
                    <a:pt x="3934" y="2310"/>
                  </a:lnTo>
                  <a:lnTo>
                    <a:pt x="3935" y="2315"/>
                  </a:lnTo>
                  <a:lnTo>
                    <a:pt x="3935" y="2329"/>
                  </a:lnTo>
                  <a:lnTo>
                    <a:pt x="3934" y="2339"/>
                  </a:lnTo>
                  <a:lnTo>
                    <a:pt x="3933" y="2345"/>
                  </a:lnTo>
                  <a:lnTo>
                    <a:pt x="3930" y="2349"/>
                  </a:lnTo>
                  <a:lnTo>
                    <a:pt x="3921" y="2356"/>
                  </a:lnTo>
                  <a:lnTo>
                    <a:pt x="3901" y="2370"/>
                  </a:lnTo>
                  <a:lnTo>
                    <a:pt x="3884" y="2385"/>
                  </a:lnTo>
                  <a:lnTo>
                    <a:pt x="3860" y="2406"/>
                  </a:lnTo>
                  <a:lnTo>
                    <a:pt x="3830" y="2433"/>
                  </a:lnTo>
                  <a:lnTo>
                    <a:pt x="3800" y="2464"/>
                  </a:lnTo>
                  <a:lnTo>
                    <a:pt x="3785" y="2480"/>
                  </a:lnTo>
                  <a:lnTo>
                    <a:pt x="3769" y="2496"/>
                  </a:lnTo>
                  <a:lnTo>
                    <a:pt x="3756" y="2514"/>
                  </a:lnTo>
                  <a:lnTo>
                    <a:pt x="3744" y="2531"/>
                  </a:lnTo>
                  <a:lnTo>
                    <a:pt x="3734" y="2549"/>
                  </a:lnTo>
                  <a:lnTo>
                    <a:pt x="3726" y="2566"/>
                  </a:lnTo>
                  <a:lnTo>
                    <a:pt x="3724" y="2574"/>
                  </a:lnTo>
                  <a:lnTo>
                    <a:pt x="3720" y="2582"/>
                  </a:lnTo>
                  <a:lnTo>
                    <a:pt x="3719" y="2590"/>
                  </a:lnTo>
                  <a:lnTo>
                    <a:pt x="3718" y="2599"/>
                  </a:lnTo>
                  <a:lnTo>
                    <a:pt x="3718" y="2606"/>
                  </a:lnTo>
                  <a:lnTo>
                    <a:pt x="3718" y="2614"/>
                  </a:lnTo>
                  <a:lnTo>
                    <a:pt x="3719" y="2623"/>
                  </a:lnTo>
                  <a:lnTo>
                    <a:pt x="3721" y="2631"/>
                  </a:lnTo>
                  <a:lnTo>
                    <a:pt x="3726" y="2650"/>
                  </a:lnTo>
                  <a:lnTo>
                    <a:pt x="3732" y="2668"/>
                  </a:lnTo>
                  <a:lnTo>
                    <a:pt x="3741" y="2687"/>
                  </a:lnTo>
                  <a:lnTo>
                    <a:pt x="3751" y="2706"/>
                  </a:lnTo>
                  <a:lnTo>
                    <a:pt x="3763" y="2725"/>
                  </a:lnTo>
                  <a:lnTo>
                    <a:pt x="3776" y="2745"/>
                  </a:lnTo>
                  <a:lnTo>
                    <a:pt x="3789" y="2763"/>
                  </a:lnTo>
                  <a:lnTo>
                    <a:pt x="3804" y="2782"/>
                  </a:lnTo>
                  <a:lnTo>
                    <a:pt x="3819" y="2799"/>
                  </a:lnTo>
                  <a:lnTo>
                    <a:pt x="3835" y="2816"/>
                  </a:lnTo>
                  <a:lnTo>
                    <a:pt x="3850" y="2832"/>
                  </a:lnTo>
                  <a:lnTo>
                    <a:pt x="3865" y="2846"/>
                  </a:lnTo>
                  <a:lnTo>
                    <a:pt x="3880" y="2859"/>
                  </a:lnTo>
                  <a:lnTo>
                    <a:pt x="3896" y="2870"/>
                  </a:lnTo>
                  <a:lnTo>
                    <a:pt x="3910" y="2881"/>
                  </a:lnTo>
                  <a:lnTo>
                    <a:pt x="3921" y="2891"/>
                  </a:lnTo>
                  <a:lnTo>
                    <a:pt x="3931" y="2903"/>
                  </a:lnTo>
                  <a:lnTo>
                    <a:pt x="3940" y="2914"/>
                  </a:lnTo>
                  <a:lnTo>
                    <a:pt x="3947" y="2925"/>
                  </a:lnTo>
                  <a:lnTo>
                    <a:pt x="3952" y="2937"/>
                  </a:lnTo>
                  <a:lnTo>
                    <a:pt x="3958" y="2947"/>
                  </a:lnTo>
                  <a:lnTo>
                    <a:pt x="3961" y="2958"/>
                  </a:lnTo>
                  <a:lnTo>
                    <a:pt x="3965" y="2976"/>
                  </a:lnTo>
                  <a:lnTo>
                    <a:pt x="3967" y="2990"/>
                  </a:lnTo>
                  <a:lnTo>
                    <a:pt x="3968" y="3000"/>
                  </a:lnTo>
                  <a:lnTo>
                    <a:pt x="3967" y="3004"/>
                  </a:lnTo>
                  <a:lnTo>
                    <a:pt x="3952" y="3016"/>
                  </a:lnTo>
                  <a:lnTo>
                    <a:pt x="3915" y="3044"/>
                  </a:lnTo>
                  <a:lnTo>
                    <a:pt x="3894" y="3059"/>
                  </a:lnTo>
                  <a:lnTo>
                    <a:pt x="3874" y="3073"/>
                  </a:lnTo>
                  <a:lnTo>
                    <a:pt x="3857" y="3085"/>
                  </a:lnTo>
                  <a:lnTo>
                    <a:pt x="3845" y="3092"/>
                  </a:lnTo>
                  <a:lnTo>
                    <a:pt x="3841" y="3094"/>
                  </a:lnTo>
                  <a:lnTo>
                    <a:pt x="3835" y="3093"/>
                  </a:lnTo>
                  <a:lnTo>
                    <a:pt x="3827" y="3092"/>
                  </a:lnTo>
                  <a:lnTo>
                    <a:pt x="3818" y="3088"/>
                  </a:lnTo>
                  <a:lnTo>
                    <a:pt x="3797" y="3080"/>
                  </a:lnTo>
                  <a:lnTo>
                    <a:pt x="3773" y="3069"/>
                  </a:lnTo>
                  <a:lnTo>
                    <a:pt x="3746" y="3056"/>
                  </a:lnTo>
                  <a:lnTo>
                    <a:pt x="3718" y="3043"/>
                  </a:lnTo>
                  <a:lnTo>
                    <a:pt x="3690" y="3030"/>
                  </a:lnTo>
                  <a:lnTo>
                    <a:pt x="3663" y="3020"/>
                  </a:lnTo>
                  <a:lnTo>
                    <a:pt x="3656" y="3019"/>
                  </a:lnTo>
                  <a:lnTo>
                    <a:pt x="3650" y="3018"/>
                  </a:lnTo>
                  <a:lnTo>
                    <a:pt x="3644" y="3018"/>
                  </a:lnTo>
                  <a:lnTo>
                    <a:pt x="3639" y="3019"/>
                  </a:lnTo>
                  <a:lnTo>
                    <a:pt x="3634" y="3020"/>
                  </a:lnTo>
                  <a:lnTo>
                    <a:pt x="3629" y="3022"/>
                  </a:lnTo>
                  <a:lnTo>
                    <a:pt x="3626" y="3024"/>
                  </a:lnTo>
                  <a:lnTo>
                    <a:pt x="3621" y="3027"/>
                  </a:lnTo>
                  <a:lnTo>
                    <a:pt x="3615" y="3035"/>
                  </a:lnTo>
                  <a:lnTo>
                    <a:pt x="3608" y="3045"/>
                  </a:lnTo>
                  <a:lnTo>
                    <a:pt x="3603" y="3056"/>
                  </a:lnTo>
                  <a:lnTo>
                    <a:pt x="3598" y="3068"/>
                  </a:lnTo>
                  <a:lnTo>
                    <a:pt x="3591" y="3093"/>
                  </a:lnTo>
                  <a:lnTo>
                    <a:pt x="3584" y="3118"/>
                  </a:lnTo>
                  <a:lnTo>
                    <a:pt x="3581" y="3129"/>
                  </a:lnTo>
                  <a:lnTo>
                    <a:pt x="3578" y="3138"/>
                  </a:lnTo>
                  <a:lnTo>
                    <a:pt x="3573" y="3147"/>
                  </a:lnTo>
                  <a:lnTo>
                    <a:pt x="3568" y="3154"/>
                  </a:lnTo>
                  <a:lnTo>
                    <a:pt x="3553" y="3166"/>
                  </a:lnTo>
                  <a:lnTo>
                    <a:pt x="3531" y="3181"/>
                  </a:lnTo>
                  <a:lnTo>
                    <a:pt x="3504" y="3197"/>
                  </a:lnTo>
                  <a:lnTo>
                    <a:pt x="3474" y="3214"/>
                  </a:lnTo>
                  <a:lnTo>
                    <a:pt x="3447" y="3229"/>
                  </a:lnTo>
                  <a:lnTo>
                    <a:pt x="3424" y="3242"/>
                  </a:lnTo>
                  <a:lnTo>
                    <a:pt x="3408" y="3249"/>
                  </a:lnTo>
                  <a:lnTo>
                    <a:pt x="3401" y="3253"/>
                  </a:lnTo>
                  <a:lnTo>
                    <a:pt x="3412" y="3675"/>
                  </a:lnTo>
                  <a:lnTo>
                    <a:pt x="3416" y="3675"/>
                  </a:lnTo>
                  <a:lnTo>
                    <a:pt x="3422" y="3676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76" name="Picture 13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540" y="2166"/>
              <a:ext cx="102" cy="156"/>
            </a:xfrm>
            <a:prstGeom prst="rect">
              <a:avLst/>
            </a:prstGeom>
            <a:solidFill>
              <a:srgbClr val="B6CAD2"/>
            </a:solidFill>
            <a:ln w="12700" algn="ctr">
              <a:solidFill>
                <a:srgbClr val="FFFFFF"/>
              </a:solidFill>
              <a:miter lim="800000"/>
              <a:headEnd/>
              <a:tailEnd/>
            </a:ln>
          </p:spPr>
        </p:pic>
      </p:grpSp>
      <p:sp>
        <p:nvSpPr>
          <p:cNvPr id="78" name="Freeform 1304"/>
          <p:cNvSpPr>
            <a:spLocks/>
          </p:cNvSpPr>
          <p:nvPr/>
        </p:nvSpPr>
        <p:spPr bwMode="auto">
          <a:xfrm>
            <a:off x="7268496" y="2379202"/>
            <a:ext cx="685800" cy="425450"/>
          </a:xfrm>
          <a:custGeom>
            <a:avLst/>
            <a:gdLst>
              <a:gd name="T0" fmla="*/ 2147483647 w 565"/>
              <a:gd name="T1" fmla="*/ 2147483647 h 364"/>
              <a:gd name="T2" fmla="*/ 2147483647 w 565"/>
              <a:gd name="T3" fmla="*/ 2147483647 h 364"/>
              <a:gd name="T4" fmla="*/ 2147483647 w 565"/>
              <a:gd name="T5" fmla="*/ 2147483647 h 364"/>
              <a:gd name="T6" fmla="*/ 2147483647 w 565"/>
              <a:gd name="T7" fmla="*/ 2147483647 h 364"/>
              <a:gd name="T8" fmla="*/ 2147483647 w 565"/>
              <a:gd name="T9" fmla="*/ 2147483647 h 364"/>
              <a:gd name="T10" fmla="*/ 2147483647 w 565"/>
              <a:gd name="T11" fmla="*/ 2147483647 h 364"/>
              <a:gd name="T12" fmla="*/ 2147483647 w 565"/>
              <a:gd name="T13" fmla="*/ 2147483647 h 364"/>
              <a:gd name="T14" fmla="*/ 2147483647 w 565"/>
              <a:gd name="T15" fmla="*/ 2147483647 h 364"/>
              <a:gd name="T16" fmla="*/ 2147483647 w 565"/>
              <a:gd name="T17" fmla="*/ 2147483647 h 364"/>
              <a:gd name="T18" fmla="*/ 2147483647 w 565"/>
              <a:gd name="T19" fmla="*/ 2147483647 h 364"/>
              <a:gd name="T20" fmla="*/ 2147483647 w 565"/>
              <a:gd name="T21" fmla="*/ 2147483647 h 364"/>
              <a:gd name="T22" fmla="*/ 2147483647 w 565"/>
              <a:gd name="T23" fmla="*/ 2147483647 h 364"/>
              <a:gd name="T24" fmla="*/ 2147483647 w 565"/>
              <a:gd name="T25" fmla="*/ 2147483647 h 364"/>
              <a:gd name="T26" fmla="*/ 2147483647 w 565"/>
              <a:gd name="T27" fmla="*/ 2147483647 h 364"/>
              <a:gd name="T28" fmla="*/ 2147483647 w 565"/>
              <a:gd name="T29" fmla="*/ 2147483647 h 364"/>
              <a:gd name="T30" fmla="*/ 2147483647 w 565"/>
              <a:gd name="T31" fmla="*/ 2147483647 h 364"/>
              <a:gd name="T32" fmla="*/ 2147483647 w 565"/>
              <a:gd name="T33" fmla="*/ 2147483647 h 364"/>
              <a:gd name="T34" fmla="*/ 2147483647 w 565"/>
              <a:gd name="T35" fmla="*/ 2147483647 h 364"/>
              <a:gd name="T36" fmla="*/ 2147483647 w 565"/>
              <a:gd name="T37" fmla="*/ 2147483647 h 364"/>
              <a:gd name="T38" fmla="*/ 2147483647 w 565"/>
              <a:gd name="T39" fmla="*/ 2147483647 h 364"/>
              <a:gd name="T40" fmla="*/ 2147483647 w 565"/>
              <a:gd name="T41" fmla="*/ 2147483647 h 364"/>
              <a:gd name="T42" fmla="*/ 2147483647 w 565"/>
              <a:gd name="T43" fmla="*/ 2147483647 h 364"/>
              <a:gd name="T44" fmla="*/ 2147483647 w 565"/>
              <a:gd name="T45" fmla="*/ 2147483647 h 364"/>
              <a:gd name="T46" fmla="*/ 2147483647 w 565"/>
              <a:gd name="T47" fmla="*/ 2147483647 h 364"/>
              <a:gd name="T48" fmla="*/ 2147483647 w 565"/>
              <a:gd name="T49" fmla="*/ 2147483647 h 364"/>
              <a:gd name="T50" fmla="*/ 2147483647 w 565"/>
              <a:gd name="T51" fmla="*/ 2147483647 h 364"/>
              <a:gd name="T52" fmla="*/ 2147483647 w 565"/>
              <a:gd name="T53" fmla="*/ 2147483647 h 364"/>
              <a:gd name="T54" fmla="*/ 2147483647 w 565"/>
              <a:gd name="T55" fmla="*/ 2147483647 h 364"/>
              <a:gd name="T56" fmla="*/ 2147483647 w 565"/>
              <a:gd name="T57" fmla="*/ 2147483647 h 364"/>
              <a:gd name="T58" fmla="*/ 2147483647 w 565"/>
              <a:gd name="T59" fmla="*/ 2147483647 h 364"/>
              <a:gd name="T60" fmla="*/ 2147483647 w 565"/>
              <a:gd name="T61" fmla="*/ 2147483647 h 364"/>
              <a:gd name="T62" fmla="*/ 0 w 565"/>
              <a:gd name="T63" fmla="*/ 2147483647 h 364"/>
              <a:gd name="T64" fmla="*/ 2147483647 w 565"/>
              <a:gd name="T65" fmla="*/ 2147483647 h 364"/>
              <a:gd name="T66" fmla="*/ 2147483647 w 565"/>
              <a:gd name="T67" fmla="*/ 2147483647 h 364"/>
              <a:gd name="T68" fmla="*/ 2147483647 w 565"/>
              <a:gd name="T69" fmla="*/ 2147483647 h 364"/>
              <a:gd name="T70" fmla="*/ 2147483647 w 565"/>
              <a:gd name="T71" fmla="*/ 2147483647 h 364"/>
              <a:gd name="T72" fmla="*/ 2147483647 w 565"/>
              <a:gd name="T73" fmla="*/ 2147483647 h 364"/>
              <a:gd name="T74" fmla="*/ 2147483647 w 565"/>
              <a:gd name="T75" fmla="*/ 2147483647 h 364"/>
              <a:gd name="T76" fmla="*/ 2147483647 w 565"/>
              <a:gd name="T77" fmla="*/ 2147483647 h 364"/>
              <a:gd name="T78" fmla="*/ 2147483647 w 565"/>
              <a:gd name="T79" fmla="*/ 2147483647 h 364"/>
              <a:gd name="T80" fmla="*/ 2147483647 w 565"/>
              <a:gd name="T81" fmla="*/ 2147483647 h 364"/>
              <a:gd name="T82" fmla="*/ 2147483647 w 565"/>
              <a:gd name="T83" fmla="*/ 2147483647 h 364"/>
              <a:gd name="T84" fmla="*/ 2147483647 w 565"/>
              <a:gd name="T85" fmla="*/ 2147483647 h 364"/>
              <a:gd name="T86" fmla="*/ 2147483647 w 565"/>
              <a:gd name="T87" fmla="*/ 2147483647 h 364"/>
              <a:gd name="T88" fmla="*/ 2147483647 w 565"/>
              <a:gd name="T89" fmla="*/ 2147483647 h 364"/>
              <a:gd name="T90" fmla="*/ 2147483647 w 565"/>
              <a:gd name="T91" fmla="*/ 2147483647 h 364"/>
              <a:gd name="T92" fmla="*/ 2147483647 w 565"/>
              <a:gd name="T93" fmla="*/ 2147483647 h 364"/>
              <a:gd name="T94" fmla="*/ 2147483647 w 565"/>
              <a:gd name="T95" fmla="*/ 2147483647 h 364"/>
              <a:gd name="T96" fmla="*/ 2147483647 w 565"/>
              <a:gd name="T97" fmla="*/ 2147483647 h 364"/>
              <a:gd name="T98" fmla="*/ 2147483647 w 565"/>
              <a:gd name="T99" fmla="*/ 2147483647 h 364"/>
              <a:gd name="T100" fmla="*/ 2147483647 w 565"/>
              <a:gd name="T101" fmla="*/ 2147483647 h 364"/>
              <a:gd name="T102" fmla="*/ 2147483647 w 565"/>
              <a:gd name="T103" fmla="*/ 2147483647 h 364"/>
              <a:gd name="T104" fmla="*/ 2147483647 w 565"/>
              <a:gd name="T105" fmla="*/ 2147483647 h 364"/>
              <a:gd name="T106" fmla="*/ 2147483647 w 565"/>
              <a:gd name="T107" fmla="*/ 2147483647 h 364"/>
              <a:gd name="T108" fmla="*/ 2147483647 w 565"/>
              <a:gd name="T109" fmla="*/ 2147483647 h 364"/>
              <a:gd name="T110" fmla="*/ 2147483647 w 565"/>
              <a:gd name="T111" fmla="*/ 2147483647 h 364"/>
              <a:gd name="T112" fmla="*/ 2147483647 w 565"/>
              <a:gd name="T113" fmla="*/ 2147483647 h 364"/>
              <a:gd name="T114" fmla="*/ 2147483647 w 565"/>
              <a:gd name="T115" fmla="*/ 2147483647 h 364"/>
              <a:gd name="T116" fmla="*/ 2147483647 w 565"/>
              <a:gd name="T117" fmla="*/ 2147483647 h 364"/>
              <a:gd name="T118" fmla="*/ 2147483647 w 565"/>
              <a:gd name="T119" fmla="*/ 2147483647 h 364"/>
              <a:gd name="T120" fmla="*/ 2147483647 w 565"/>
              <a:gd name="T121" fmla="*/ 2147483647 h 364"/>
              <a:gd name="T122" fmla="*/ 2147483647 w 565"/>
              <a:gd name="T123" fmla="*/ 2147483647 h 364"/>
              <a:gd name="T124" fmla="*/ 2147483647 w 565"/>
              <a:gd name="T125" fmla="*/ 2147483647 h 36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65"/>
              <a:gd name="T190" fmla="*/ 0 h 364"/>
              <a:gd name="T191" fmla="*/ 565 w 565"/>
              <a:gd name="T192" fmla="*/ 364 h 36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65" h="364">
                <a:moveTo>
                  <a:pt x="552" y="243"/>
                </a:moveTo>
                <a:cubicBezTo>
                  <a:pt x="538" y="250"/>
                  <a:pt x="557" y="224"/>
                  <a:pt x="550" y="238"/>
                </a:cubicBezTo>
                <a:cubicBezTo>
                  <a:pt x="553" y="246"/>
                  <a:pt x="558" y="247"/>
                  <a:pt x="565" y="252"/>
                </a:cubicBezTo>
                <a:cubicBezTo>
                  <a:pt x="564" y="268"/>
                  <a:pt x="562" y="278"/>
                  <a:pt x="564" y="295"/>
                </a:cubicBezTo>
                <a:cubicBezTo>
                  <a:pt x="563" y="297"/>
                  <a:pt x="563" y="299"/>
                  <a:pt x="562" y="300"/>
                </a:cubicBezTo>
                <a:cubicBezTo>
                  <a:pt x="560" y="301"/>
                  <a:pt x="557" y="299"/>
                  <a:pt x="556" y="301"/>
                </a:cubicBezTo>
                <a:cubicBezTo>
                  <a:pt x="554" y="309"/>
                  <a:pt x="560" y="329"/>
                  <a:pt x="564" y="337"/>
                </a:cubicBezTo>
                <a:cubicBezTo>
                  <a:pt x="562" y="347"/>
                  <a:pt x="562" y="347"/>
                  <a:pt x="553" y="349"/>
                </a:cubicBezTo>
                <a:cubicBezTo>
                  <a:pt x="547" y="352"/>
                  <a:pt x="539" y="354"/>
                  <a:pt x="532" y="355"/>
                </a:cubicBezTo>
                <a:cubicBezTo>
                  <a:pt x="525" y="359"/>
                  <a:pt x="516" y="363"/>
                  <a:pt x="508" y="364"/>
                </a:cubicBezTo>
                <a:cubicBezTo>
                  <a:pt x="493" y="363"/>
                  <a:pt x="487" y="356"/>
                  <a:pt x="475" y="349"/>
                </a:cubicBezTo>
                <a:cubicBezTo>
                  <a:pt x="465" y="352"/>
                  <a:pt x="455" y="354"/>
                  <a:pt x="445" y="355"/>
                </a:cubicBezTo>
                <a:cubicBezTo>
                  <a:pt x="412" y="354"/>
                  <a:pt x="421" y="355"/>
                  <a:pt x="403" y="351"/>
                </a:cubicBezTo>
                <a:cubicBezTo>
                  <a:pt x="396" y="347"/>
                  <a:pt x="392" y="344"/>
                  <a:pt x="388" y="337"/>
                </a:cubicBezTo>
                <a:cubicBezTo>
                  <a:pt x="387" y="330"/>
                  <a:pt x="387" y="328"/>
                  <a:pt x="381" y="325"/>
                </a:cubicBezTo>
                <a:cubicBezTo>
                  <a:pt x="371" y="326"/>
                  <a:pt x="358" y="325"/>
                  <a:pt x="348" y="330"/>
                </a:cubicBezTo>
                <a:cubicBezTo>
                  <a:pt x="340" y="327"/>
                  <a:pt x="338" y="323"/>
                  <a:pt x="334" y="315"/>
                </a:cubicBezTo>
                <a:cubicBezTo>
                  <a:pt x="332" y="307"/>
                  <a:pt x="329" y="307"/>
                  <a:pt x="322" y="306"/>
                </a:cubicBezTo>
                <a:cubicBezTo>
                  <a:pt x="316" y="303"/>
                  <a:pt x="313" y="300"/>
                  <a:pt x="310" y="295"/>
                </a:cubicBezTo>
                <a:cubicBezTo>
                  <a:pt x="308" y="285"/>
                  <a:pt x="302" y="272"/>
                  <a:pt x="292" y="270"/>
                </a:cubicBezTo>
                <a:cubicBezTo>
                  <a:pt x="284" y="270"/>
                  <a:pt x="276" y="270"/>
                  <a:pt x="268" y="271"/>
                </a:cubicBezTo>
                <a:cubicBezTo>
                  <a:pt x="262" y="272"/>
                  <a:pt x="263" y="279"/>
                  <a:pt x="256" y="280"/>
                </a:cubicBezTo>
                <a:cubicBezTo>
                  <a:pt x="250" y="283"/>
                  <a:pt x="244" y="284"/>
                  <a:pt x="237" y="285"/>
                </a:cubicBezTo>
                <a:cubicBezTo>
                  <a:pt x="211" y="283"/>
                  <a:pt x="203" y="276"/>
                  <a:pt x="177" y="274"/>
                </a:cubicBezTo>
                <a:cubicBezTo>
                  <a:pt x="171" y="262"/>
                  <a:pt x="169" y="252"/>
                  <a:pt x="154" y="249"/>
                </a:cubicBezTo>
                <a:cubicBezTo>
                  <a:pt x="130" y="231"/>
                  <a:pt x="141" y="232"/>
                  <a:pt x="103" y="229"/>
                </a:cubicBezTo>
                <a:cubicBezTo>
                  <a:pt x="96" y="220"/>
                  <a:pt x="91" y="212"/>
                  <a:pt x="79" y="210"/>
                </a:cubicBezTo>
                <a:cubicBezTo>
                  <a:pt x="74" y="207"/>
                  <a:pt x="70" y="206"/>
                  <a:pt x="67" y="201"/>
                </a:cubicBezTo>
                <a:cubicBezTo>
                  <a:pt x="65" y="190"/>
                  <a:pt x="57" y="185"/>
                  <a:pt x="46" y="183"/>
                </a:cubicBezTo>
                <a:cubicBezTo>
                  <a:pt x="40" y="180"/>
                  <a:pt x="34" y="176"/>
                  <a:pt x="28" y="172"/>
                </a:cubicBezTo>
                <a:cubicBezTo>
                  <a:pt x="26" y="162"/>
                  <a:pt x="16" y="160"/>
                  <a:pt x="7" y="157"/>
                </a:cubicBezTo>
                <a:cubicBezTo>
                  <a:pt x="4" y="153"/>
                  <a:pt x="3" y="148"/>
                  <a:pt x="0" y="144"/>
                </a:cubicBezTo>
                <a:cubicBezTo>
                  <a:pt x="1" y="129"/>
                  <a:pt x="4" y="131"/>
                  <a:pt x="15" y="124"/>
                </a:cubicBezTo>
                <a:cubicBezTo>
                  <a:pt x="19" y="119"/>
                  <a:pt x="19" y="115"/>
                  <a:pt x="21" y="109"/>
                </a:cubicBezTo>
                <a:cubicBezTo>
                  <a:pt x="23" y="100"/>
                  <a:pt x="23" y="97"/>
                  <a:pt x="21" y="88"/>
                </a:cubicBezTo>
                <a:cubicBezTo>
                  <a:pt x="22" y="79"/>
                  <a:pt x="31" y="74"/>
                  <a:pt x="39" y="69"/>
                </a:cubicBezTo>
                <a:cubicBezTo>
                  <a:pt x="42" y="64"/>
                  <a:pt x="44" y="59"/>
                  <a:pt x="48" y="54"/>
                </a:cubicBezTo>
                <a:cubicBezTo>
                  <a:pt x="49" y="48"/>
                  <a:pt x="51" y="42"/>
                  <a:pt x="54" y="36"/>
                </a:cubicBezTo>
                <a:cubicBezTo>
                  <a:pt x="55" y="19"/>
                  <a:pt x="57" y="20"/>
                  <a:pt x="69" y="27"/>
                </a:cubicBezTo>
                <a:cubicBezTo>
                  <a:pt x="77" y="38"/>
                  <a:pt x="81" y="31"/>
                  <a:pt x="90" y="25"/>
                </a:cubicBezTo>
                <a:cubicBezTo>
                  <a:pt x="93" y="7"/>
                  <a:pt x="88" y="6"/>
                  <a:pt x="102" y="3"/>
                </a:cubicBezTo>
                <a:cubicBezTo>
                  <a:pt x="108" y="4"/>
                  <a:pt x="114" y="6"/>
                  <a:pt x="120" y="7"/>
                </a:cubicBezTo>
                <a:cubicBezTo>
                  <a:pt x="135" y="14"/>
                  <a:pt x="143" y="0"/>
                  <a:pt x="139" y="21"/>
                </a:cubicBezTo>
                <a:cubicBezTo>
                  <a:pt x="143" y="28"/>
                  <a:pt x="145" y="32"/>
                  <a:pt x="153" y="34"/>
                </a:cubicBezTo>
                <a:cubicBezTo>
                  <a:pt x="157" y="36"/>
                  <a:pt x="162" y="37"/>
                  <a:pt x="166" y="39"/>
                </a:cubicBezTo>
                <a:cubicBezTo>
                  <a:pt x="170" y="46"/>
                  <a:pt x="172" y="50"/>
                  <a:pt x="180" y="52"/>
                </a:cubicBezTo>
                <a:cubicBezTo>
                  <a:pt x="188" y="58"/>
                  <a:pt x="191" y="65"/>
                  <a:pt x="201" y="67"/>
                </a:cubicBezTo>
                <a:cubicBezTo>
                  <a:pt x="209" y="71"/>
                  <a:pt x="213" y="74"/>
                  <a:pt x="220" y="79"/>
                </a:cubicBezTo>
                <a:cubicBezTo>
                  <a:pt x="232" y="108"/>
                  <a:pt x="257" y="105"/>
                  <a:pt x="285" y="106"/>
                </a:cubicBezTo>
                <a:cubicBezTo>
                  <a:pt x="290" y="130"/>
                  <a:pt x="286" y="137"/>
                  <a:pt x="312" y="142"/>
                </a:cubicBezTo>
                <a:cubicBezTo>
                  <a:pt x="317" y="146"/>
                  <a:pt x="317" y="150"/>
                  <a:pt x="321" y="154"/>
                </a:cubicBezTo>
                <a:cubicBezTo>
                  <a:pt x="325" y="158"/>
                  <a:pt x="331" y="159"/>
                  <a:pt x="336" y="162"/>
                </a:cubicBezTo>
                <a:cubicBezTo>
                  <a:pt x="342" y="170"/>
                  <a:pt x="346" y="176"/>
                  <a:pt x="357" y="178"/>
                </a:cubicBezTo>
                <a:cubicBezTo>
                  <a:pt x="366" y="190"/>
                  <a:pt x="376" y="194"/>
                  <a:pt x="391" y="196"/>
                </a:cubicBezTo>
                <a:cubicBezTo>
                  <a:pt x="396" y="199"/>
                  <a:pt x="399" y="201"/>
                  <a:pt x="405" y="202"/>
                </a:cubicBezTo>
                <a:cubicBezTo>
                  <a:pt x="409" y="208"/>
                  <a:pt x="413" y="214"/>
                  <a:pt x="417" y="220"/>
                </a:cubicBezTo>
                <a:cubicBezTo>
                  <a:pt x="419" y="232"/>
                  <a:pt x="425" y="213"/>
                  <a:pt x="429" y="210"/>
                </a:cubicBezTo>
                <a:cubicBezTo>
                  <a:pt x="438" y="217"/>
                  <a:pt x="439" y="223"/>
                  <a:pt x="447" y="231"/>
                </a:cubicBezTo>
                <a:cubicBezTo>
                  <a:pt x="455" y="227"/>
                  <a:pt x="455" y="221"/>
                  <a:pt x="462" y="217"/>
                </a:cubicBezTo>
                <a:cubicBezTo>
                  <a:pt x="475" y="220"/>
                  <a:pt x="482" y="230"/>
                  <a:pt x="495" y="232"/>
                </a:cubicBezTo>
                <a:cubicBezTo>
                  <a:pt x="514" y="231"/>
                  <a:pt x="521" y="232"/>
                  <a:pt x="537" y="235"/>
                </a:cubicBezTo>
                <a:cubicBezTo>
                  <a:pt x="546" y="234"/>
                  <a:pt x="548" y="235"/>
                  <a:pt x="555" y="231"/>
                </a:cubicBezTo>
                <a:cubicBezTo>
                  <a:pt x="565" y="234"/>
                  <a:pt x="544" y="250"/>
                  <a:pt x="552" y="243"/>
                </a:cubicBezTo>
                <a:close/>
              </a:path>
            </a:pathLst>
          </a:custGeom>
          <a:solidFill>
            <a:srgbClr val="58A30D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76" descr="6181169-bangladesh-map-isolated-on-white-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8600" y="2743200"/>
            <a:ext cx="658090" cy="658090"/>
          </a:xfrm>
          <a:prstGeom prst="rect">
            <a:avLst/>
          </a:prstGeom>
        </p:spPr>
      </p:pic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1C730-AF75-4D16-902F-3E7544CDDCFE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165892" name="Line 4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457200" y="152400"/>
            <a:ext cx="7315200" cy="715963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Prospects for Integration: Bangladesh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52400" y="1143000"/>
            <a:ext cx="6096000" cy="51054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Bangladesh heavily dependent on gas resources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GB" sz="2900" dirty="0" smtClean="0"/>
              <a:t>Further exploration (both onshore and offshore)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GB" sz="2900" dirty="0" smtClean="0"/>
              <a:t>In the event of further gas find, possibilities of supplying gas or gas-based power to India 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dirty="0" smtClean="0"/>
              <a:t>With a view to change its energy mix, Bangladesh procuring 500 MW coal based power from India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HVDC power link with capacity of 500 MW has been set up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GB" sz="2900" dirty="0" smtClean="0"/>
              <a:t>Can be augmented to 1000 MW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zh-TW" sz="3200" dirty="0" smtClean="0">
                <a:ea typeface="PMingLiU"/>
                <a:cs typeface="PMingLiU"/>
              </a:rPr>
              <a:t>This will open new opportunity for exchange of power</a:t>
            </a:r>
            <a:endParaRPr lang="en-US" sz="3200" dirty="0" smtClean="0"/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Bangladesh can take base-load thermal power and supply gas based power during peak hours to India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3200" dirty="0" smtClean="0"/>
              <a:t>Two countries may also think of jointly setting up power plant in each other’s territory or in a third country (Nepal or Bhutan)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GB" sz="2900" dirty="0" smtClean="0"/>
              <a:t>E.g. A gas-based plant may be set up in Bangladesh exclusively for India or a coal-based plant in India exclusively for Bangladesh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GB" sz="3200" dirty="0" smtClean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91B17-A6B8-495F-9938-D89ABFF52AF2}" type="datetime1">
              <a:rPr lang="en-US" smtClean="0"/>
              <a:pPr/>
              <a:t>6/27/2014</a:t>
            </a:fld>
            <a:endParaRPr lang="en-US"/>
          </a:p>
        </p:txBody>
      </p:sp>
      <p:grpSp>
        <p:nvGrpSpPr>
          <p:cNvPr id="2" name="Group 1240"/>
          <p:cNvGrpSpPr>
            <a:grpSpLocks/>
          </p:cNvGrpSpPr>
          <p:nvPr/>
        </p:nvGrpSpPr>
        <p:grpSpPr bwMode="auto">
          <a:xfrm>
            <a:off x="6248400" y="1600200"/>
            <a:ext cx="2514600" cy="3124200"/>
            <a:chOff x="3907" y="1083"/>
            <a:chExt cx="2112" cy="2448"/>
          </a:xfrm>
        </p:grpSpPr>
        <p:sp>
          <p:nvSpPr>
            <p:cNvPr id="17" name="Freeform 1241"/>
            <p:cNvSpPr>
              <a:spLocks noChangeAspect="1"/>
            </p:cNvSpPr>
            <p:nvPr/>
          </p:nvSpPr>
          <p:spPr bwMode="auto">
            <a:xfrm>
              <a:off x="4307" y="1083"/>
              <a:ext cx="518" cy="445"/>
            </a:xfrm>
            <a:custGeom>
              <a:avLst/>
              <a:gdLst>
                <a:gd name="T0" fmla="*/ 0 w 3916"/>
                <a:gd name="T1" fmla="*/ 0 h 3156"/>
                <a:gd name="T2" fmla="*/ 0 w 3916"/>
                <a:gd name="T3" fmla="*/ 0 h 3156"/>
                <a:gd name="T4" fmla="*/ 0 w 3916"/>
                <a:gd name="T5" fmla="*/ 0 h 3156"/>
                <a:gd name="T6" fmla="*/ 0 w 3916"/>
                <a:gd name="T7" fmla="*/ 0 h 3156"/>
                <a:gd name="T8" fmla="*/ 0 w 3916"/>
                <a:gd name="T9" fmla="*/ 0 h 3156"/>
                <a:gd name="T10" fmla="*/ 0 w 3916"/>
                <a:gd name="T11" fmla="*/ 0 h 3156"/>
                <a:gd name="T12" fmla="*/ 0 w 3916"/>
                <a:gd name="T13" fmla="*/ 0 h 3156"/>
                <a:gd name="T14" fmla="*/ 0 w 3916"/>
                <a:gd name="T15" fmla="*/ 0 h 3156"/>
                <a:gd name="T16" fmla="*/ 0 w 3916"/>
                <a:gd name="T17" fmla="*/ 0 h 3156"/>
                <a:gd name="T18" fmla="*/ 0 w 3916"/>
                <a:gd name="T19" fmla="*/ 0 h 3156"/>
                <a:gd name="T20" fmla="*/ 0 w 3916"/>
                <a:gd name="T21" fmla="*/ 0 h 3156"/>
                <a:gd name="T22" fmla="*/ 0 w 3916"/>
                <a:gd name="T23" fmla="*/ 0 h 3156"/>
                <a:gd name="T24" fmla="*/ 0 w 3916"/>
                <a:gd name="T25" fmla="*/ 0 h 3156"/>
                <a:gd name="T26" fmla="*/ 0 w 3916"/>
                <a:gd name="T27" fmla="*/ 0 h 3156"/>
                <a:gd name="T28" fmla="*/ 0 w 3916"/>
                <a:gd name="T29" fmla="*/ 0 h 3156"/>
                <a:gd name="T30" fmla="*/ 0 w 3916"/>
                <a:gd name="T31" fmla="*/ 0 h 3156"/>
                <a:gd name="T32" fmla="*/ 0 w 3916"/>
                <a:gd name="T33" fmla="*/ 0 h 3156"/>
                <a:gd name="T34" fmla="*/ 0 w 3916"/>
                <a:gd name="T35" fmla="*/ 0 h 3156"/>
                <a:gd name="T36" fmla="*/ 0 w 3916"/>
                <a:gd name="T37" fmla="*/ 0 h 3156"/>
                <a:gd name="T38" fmla="*/ 0 w 3916"/>
                <a:gd name="T39" fmla="*/ 0 h 3156"/>
                <a:gd name="T40" fmla="*/ 0 w 3916"/>
                <a:gd name="T41" fmla="*/ 0 h 3156"/>
                <a:gd name="T42" fmla="*/ 0 w 3916"/>
                <a:gd name="T43" fmla="*/ 0 h 3156"/>
                <a:gd name="T44" fmla="*/ 0 w 3916"/>
                <a:gd name="T45" fmla="*/ 0 h 3156"/>
                <a:gd name="T46" fmla="*/ 0 w 3916"/>
                <a:gd name="T47" fmla="*/ 0 h 3156"/>
                <a:gd name="T48" fmla="*/ 0 w 3916"/>
                <a:gd name="T49" fmla="*/ 0 h 3156"/>
                <a:gd name="T50" fmla="*/ 0 w 3916"/>
                <a:gd name="T51" fmla="*/ 0 h 3156"/>
                <a:gd name="T52" fmla="*/ 0 w 3916"/>
                <a:gd name="T53" fmla="*/ 0 h 3156"/>
                <a:gd name="T54" fmla="*/ 0 w 3916"/>
                <a:gd name="T55" fmla="*/ 0 h 3156"/>
                <a:gd name="T56" fmla="*/ 0 w 3916"/>
                <a:gd name="T57" fmla="*/ 0 h 3156"/>
                <a:gd name="T58" fmla="*/ 0 w 3916"/>
                <a:gd name="T59" fmla="*/ 0 h 3156"/>
                <a:gd name="T60" fmla="*/ 0 w 3916"/>
                <a:gd name="T61" fmla="*/ 0 h 3156"/>
                <a:gd name="T62" fmla="*/ 0 w 3916"/>
                <a:gd name="T63" fmla="*/ 0 h 3156"/>
                <a:gd name="T64" fmla="*/ 0 w 3916"/>
                <a:gd name="T65" fmla="*/ 0 h 3156"/>
                <a:gd name="T66" fmla="*/ 0 w 3916"/>
                <a:gd name="T67" fmla="*/ 0 h 3156"/>
                <a:gd name="T68" fmla="*/ 0 w 3916"/>
                <a:gd name="T69" fmla="*/ 0 h 3156"/>
                <a:gd name="T70" fmla="*/ 0 w 3916"/>
                <a:gd name="T71" fmla="*/ 0 h 3156"/>
                <a:gd name="T72" fmla="*/ 0 w 3916"/>
                <a:gd name="T73" fmla="*/ 0 h 3156"/>
                <a:gd name="T74" fmla="*/ 0 w 3916"/>
                <a:gd name="T75" fmla="*/ 0 h 3156"/>
                <a:gd name="T76" fmla="*/ 0 w 3916"/>
                <a:gd name="T77" fmla="*/ 0 h 3156"/>
                <a:gd name="T78" fmla="*/ 0 w 3916"/>
                <a:gd name="T79" fmla="*/ 0 h 3156"/>
                <a:gd name="T80" fmla="*/ 0 w 3916"/>
                <a:gd name="T81" fmla="*/ 0 h 3156"/>
                <a:gd name="T82" fmla="*/ 0 w 3916"/>
                <a:gd name="T83" fmla="*/ 0 h 3156"/>
                <a:gd name="T84" fmla="*/ 0 w 3916"/>
                <a:gd name="T85" fmla="*/ 0 h 3156"/>
                <a:gd name="T86" fmla="*/ 0 w 3916"/>
                <a:gd name="T87" fmla="*/ 0 h 3156"/>
                <a:gd name="T88" fmla="*/ 0 w 3916"/>
                <a:gd name="T89" fmla="*/ 0 h 3156"/>
                <a:gd name="T90" fmla="*/ 0 w 3916"/>
                <a:gd name="T91" fmla="*/ 0 h 3156"/>
                <a:gd name="T92" fmla="*/ 0 w 3916"/>
                <a:gd name="T93" fmla="*/ 0 h 3156"/>
                <a:gd name="T94" fmla="*/ 0 w 3916"/>
                <a:gd name="T95" fmla="*/ 0 h 3156"/>
                <a:gd name="T96" fmla="*/ 0 w 3916"/>
                <a:gd name="T97" fmla="*/ 0 h 3156"/>
                <a:gd name="T98" fmla="*/ 0 w 3916"/>
                <a:gd name="T99" fmla="*/ 0 h 3156"/>
                <a:gd name="T100" fmla="*/ 0 w 3916"/>
                <a:gd name="T101" fmla="*/ 0 h 3156"/>
                <a:gd name="T102" fmla="*/ 0 w 3916"/>
                <a:gd name="T103" fmla="*/ 0 h 3156"/>
                <a:gd name="T104" fmla="*/ 0 w 3916"/>
                <a:gd name="T105" fmla="*/ 0 h 3156"/>
                <a:gd name="T106" fmla="*/ 0 w 3916"/>
                <a:gd name="T107" fmla="*/ 0 h 3156"/>
                <a:gd name="T108" fmla="*/ 0 w 3916"/>
                <a:gd name="T109" fmla="*/ 0 h 3156"/>
                <a:gd name="T110" fmla="*/ 0 w 3916"/>
                <a:gd name="T111" fmla="*/ 0 h 3156"/>
                <a:gd name="T112" fmla="*/ 0 w 3916"/>
                <a:gd name="T113" fmla="*/ 0 h 3156"/>
                <a:gd name="T114" fmla="*/ 0 w 3916"/>
                <a:gd name="T115" fmla="*/ 0 h 3156"/>
                <a:gd name="T116" fmla="*/ 0 w 3916"/>
                <a:gd name="T117" fmla="*/ 0 h 3156"/>
                <a:gd name="T118" fmla="*/ 0 w 3916"/>
                <a:gd name="T119" fmla="*/ 0 h 31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916"/>
                <a:gd name="T181" fmla="*/ 0 h 3156"/>
                <a:gd name="T182" fmla="*/ 3916 w 3916"/>
                <a:gd name="T183" fmla="*/ 3156 h 31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916" h="3156">
                  <a:moveTo>
                    <a:pt x="1167" y="2980"/>
                  </a:moveTo>
                  <a:lnTo>
                    <a:pt x="1285" y="2980"/>
                  </a:lnTo>
                  <a:lnTo>
                    <a:pt x="1291" y="2980"/>
                  </a:lnTo>
                  <a:lnTo>
                    <a:pt x="1311" y="2978"/>
                  </a:lnTo>
                  <a:lnTo>
                    <a:pt x="1338" y="2974"/>
                  </a:lnTo>
                  <a:lnTo>
                    <a:pt x="1368" y="2968"/>
                  </a:lnTo>
                  <a:lnTo>
                    <a:pt x="1385" y="2964"/>
                  </a:lnTo>
                  <a:lnTo>
                    <a:pt x="1401" y="2959"/>
                  </a:lnTo>
                  <a:lnTo>
                    <a:pt x="1415" y="2952"/>
                  </a:lnTo>
                  <a:lnTo>
                    <a:pt x="1429" y="2946"/>
                  </a:lnTo>
                  <a:lnTo>
                    <a:pt x="1435" y="2941"/>
                  </a:lnTo>
                  <a:lnTo>
                    <a:pt x="1440" y="2938"/>
                  </a:lnTo>
                  <a:lnTo>
                    <a:pt x="1446" y="2932"/>
                  </a:lnTo>
                  <a:lnTo>
                    <a:pt x="1450" y="2928"/>
                  </a:lnTo>
                  <a:lnTo>
                    <a:pt x="1454" y="2924"/>
                  </a:lnTo>
                  <a:lnTo>
                    <a:pt x="1457" y="2918"/>
                  </a:lnTo>
                  <a:lnTo>
                    <a:pt x="1459" y="2913"/>
                  </a:lnTo>
                  <a:lnTo>
                    <a:pt x="1461" y="2906"/>
                  </a:lnTo>
                  <a:lnTo>
                    <a:pt x="1464" y="2875"/>
                  </a:lnTo>
                  <a:lnTo>
                    <a:pt x="1470" y="2832"/>
                  </a:lnTo>
                  <a:lnTo>
                    <a:pt x="1476" y="2784"/>
                  </a:lnTo>
                  <a:lnTo>
                    <a:pt x="1483" y="2734"/>
                  </a:lnTo>
                  <a:lnTo>
                    <a:pt x="1488" y="2687"/>
                  </a:lnTo>
                  <a:lnTo>
                    <a:pt x="1492" y="2647"/>
                  </a:lnTo>
                  <a:lnTo>
                    <a:pt x="1496" y="2620"/>
                  </a:lnTo>
                  <a:lnTo>
                    <a:pt x="1498" y="2610"/>
                  </a:lnTo>
                  <a:lnTo>
                    <a:pt x="1502" y="2602"/>
                  </a:lnTo>
                  <a:lnTo>
                    <a:pt x="1516" y="2579"/>
                  </a:lnTo>
                  <a:lnTo>
                    <a:pt x="1537" y="2546"/>
                  </a:lnTo>
                  <a:lnTo>
                    <a:pt x="1564" y="2508"/>
                  </a:lnTo>
                  <a:lnTo>
                    <a:pt x="1580" y="2490"/>
                  </a:lnTo>
                  <a:lnTo>
                    <a:pt x="1596" y="2471"/>
                  </a:lnTo>
                  <a:lnTo>
                    <a:pt x="1613" y="2454"/>
                  </a:lnTo>
                  <a:lnTo>
                    <a:pt x="1631" y="2438"/>
                  </a:lnTo>
                  <a:lnTo>
                    <a:pt x="1639" y="2432"/>
                  </a:lnTo>
                  <a:lnTo>
                    <a:pt x="1648" y="2425"/>
                  </a:lnTo>
                  <a:lnTo>
                    <a:pt x="1657" y="2420"/>
                  </a:lnTo>
                  <a:lnTo>
                    <a:pt x="1665" y="2416"/>
                  </a:lnTo>
                  <a:lnTo>
                    <a:pt x="1674" y="2411"/>
                  </a:lnTo>
                  <a:lnTo>
                    <a:pt x="1684" y="2409"/>
                  </a:lnTo>
                  <a:lnTo>
                    <a:pt x="1693" y="2407"/>
                  </a:lnTo>
                  <a:lnTo>
                    <a:pt x="1701" y="2407"/>
                  </a:lnTo>
                  <a:lnTo>
                    <a:pt x="1719" y="2406"/>
                  </a:lnTo>
                  <a:lnTo>
                    <a:pt x="1737" y="2404"/>
                  </a:lnTo>
                  <a:lnTo>
                    <a:pt x="1756" y="2400"/>
                  </a:lnTo>
                  <a:lnTo>
                    <a:pt x="1774" y="2396"/>
                  </a:lnTo>
                  <a:lnTo>
                    <a:pt x="1811" y="2386"/>
                  </a:lnTo>
                  <a:lnTo>
                    <a:pt x="1847" y="2377"/>
                  </a:lnTo>
                  <a:lnTo>
                    <a:pt x="1864" y="2374"/>
                  </a:lnTo>
                  <a:lnTo>
                    <a:pt x="1880" y="2372"/>
                  </a:lnTo>
                  <a:lnTo>
                    <a:pt x="1895" y="2371"/>
                  </a:lnTo>
                  <a:lnTo>
                    <a:pt x="1909" y="2371"/>
                  </a:lnTo>
                  <a:lnTo>
                    <a:pt x="1916" y="2372"/>
                  </a:lnTo>
                  <a:lnTo>
                    <a:pt x="1922" y="2374"/>
                  </a:lnTo>
                  <a:lnTo>
                    <a:pt x="1928" y="2376"/>
                  </a:lnTo>
                  <a:lnTo>
                    <a:pt x="1933" y="2379"/>
                  </a:lnTo>
                  <a:lnTo>
                    <a:pt x="1939" y="2383"/>
                  </a:lnTo>
                  <a:lnTo>
                    <a:pt x="1943" y="2386"/>
                  </a:lnTo>
                  <a:lnTo>
                    <a:pt x="1947" y="2392"/>
                  </a:lnTo>
                  <a:lnTo>
                    <a:pt x="1951" y="2397"/>
                  </a:lnTo>
                  <a:lnTo>
                    <a:pt x="1959" y="2411"/>
                  </a:lnTo>
                  <a:lnTo>
                    <a:pt x="1970" y="2426"/>
                  </a:lnTo>
                  <a:lnTo>
                    <a:pt x="1983" y="2445"/>
                  </a:lnTo>
                  <a:lnTo>
                    <a:pt x="1999" y="2465"/>
                  </a:lnTo>
                  <a:lnTo>
                    <a:pt x="2015" y="2486"/>
                  </a:lnTo>
                  <a:lnTo>
                    <a:pt x="2033" y="2507"/>
                  </a:lnTo>
                  <a:lnTo>
                    <a:pt x="2052" y="2529"/>
                  </a:lnTo>
                  <a:lnTo>
                    <a:pt x="2071" y="2550"/>
                  </a:lnTo>
                  <a:lnTo>
                    <a:pt x="2092" y="2570"/>
                  </a:lnTo>
                  <a:lnTo>
                    <a:pt x="2112" y="2590"/>
                  </a:lnTo>
                  <a:lnTo>
                    <a:pt x="2132" y="2606"/>
                  </a:lnTo>
                  <a:lnTo>
                    <a:pt x="2152" y="2621"/>
                  </a:lnTo>
                  <a:lnTo>
                    <a:pt x="2162" y="2628"/>
                  </a:lnTo>
                  <a:lnTo>
                    <a:pt x="2170" y="2633"/>
                  </a:lnTo>
                  <a:lnTo>
                    <a:pt x="2179" y="2638"/>
                  </a:lnTo>
                  <a:lnTo>
                    <a:pt x="2188" y="2642"/>
                  </a:lnTo>
                  <a:lnTo>
                    <a:pt x="2197" y="2645"/>
                  </a:lnTo>
                  <a:lnTo>
                    <a:pt x="2205" y="2646"/>
                  </a:lnTo>
                  <a:lnTo>
                    <a:pt x="2213" y="2647"/>
                  </a:lnTo>
                  <a:lnTo>
                    <a:pt x="2219" y="2647"/>
                  </a:lnTo>
                  <a:lnTo>
                    <a:pt x="2232" y="2646"/>
                  </a:lnTo>
                  <a:lnTo>
                    <a:pt x="2246" y="2645"/>
                  </a:lnTo>
                  <a:lnTo>
                    <a:pt x="2256" y="2645"/>
                  </a:lnTo>
                  <a:lnTo>
                    <a:pt x="2266" y="2646"/>
                  </a:lnTo>
                  <a:lnTo>
                    <a:pt x="2286" y="2648"/>
                  </a:lnTo>
                  <a:lnTo>
                    <a:pt x="2304" y="2652"/>
                  </a:lnTo>
                  <a:lnTo>
                    <a:pt x="2323" y="2655"/>
                  </a:lnTo>
                  <a:lnTo>
                    <a:pt x="2343" y="2657"/>
                  </a:lnTo>
                  <a:lnTo>
                    <a:pt x="2354" y="2658"/>
                  </a:lnTo>
                  <a:lnTo>
                    <a:pt x="2367" y="2658"/>
                  </a:lnTo>
                  <a:lnTo>
                    <a:pt x="2380" y="2658"/>
                  </a:lnTo>
                  <a:lnTo>
                    <a:pt x="2396" y="2656"/>
                  </a:lnTo>
                  <a:lnTo>
                    <a:pt x="2425" y="2653"/>
                  </a:lnTo>
                  <a:lnTo>
                    <a:pt x="2453" y="2648"/>
                  </a:lnTo>
                  <a:lnTo>
                    <a:pt x="2465" y="2646"/>
                  </a:lnTo>
                  <a:lnTo>
                    <a:pt x="2477" y="2644"/>
                  </a:lnTo>
                  <a:lnTo>
                    <a:pt x="2489" y="2644"/>
                  </a:lnTo>
                  <a:lnTo>
                    <a:pt x="2500" y="2644"/>
                  </a:lnTo>
                  <a:lnTo>
                    <a:pt x="2510" y="2645"/>
                  </a:lnTo>
                  <a:lnTo>
                    <a:pt x="2520" y="2647"/>
                  </a:lnTo>
                  <a:lnTo>
                    <a:pt x="2529" y="2651"/>
                  </a:lnTo>
                  <a:lnTo>
                    <a:pt x="2536" y="2655"/>
                  </a:lnTo>
                  <a:lnTo>
                    <a:pt x="2544" y="2661"/>
                  </a:lnTo>
                  <a:lnTo>
                    <a:pt x="2550" y="2670"/>
                  </a:lnTo>
                  <a:lnTo>
                    <a:pt x="2557" y="2681"/>
                  </a:lnTo>
                  <a:lnTo>
                    <a:pt x="2562" y="2693"/>
                  </a:lnTo>
                  <a:lnTo>
                    <a:pt x="2568" y="2707"/>
                  </a:lnTo>
                  <a:lnTo>
                    <a:pt x="2574" y="2720"/>
                  </a:lnTo>
                  <a:lnTo>
                    <a:pt x="2581" y="2733"/>
                  </a:lnTo>
                  <a:lnTo>
                    <a:pt x="2588" y="2745"/>
                  </a:lnTo>
                  <a:lnTo>
                    <a:pt x="2604" y="2767"/>
                  </a:lnTo>
                  <a:lnTo>
                    <a:pt x="2619" y="2787"/>
                  </a:lnTo>
                  <a:lnTo>
                    <a:pt x="2644" y="2814"/>
                  </a:lnTo>
                  <a:lnTo>
                    <a:pt x="2655" y="2824"/>
                  </a:lnTo>
                  <a:lnTo>
                    <a:pt x="2831" y="2914"/>
                  </a:lnTo>
                  <a:lnTo>
                    <a:pt x="2830" y="2903"/>
                  </a:lnTo>
                  <a:lnTo>
                    <a:pt x="2830" y="2893"/>
                  </a:lnTo>
                  <a:lnTo>
                    <a:pt x="2831" y="2883"/>
                  </a:lnTo>
                  <a:lnTo>
                    <a:pt x="2834" y="2875"/>
                  </a:lnTo>
                  <a:lnTo>
                    <a:pt x="2839" y="2866"/>
                  </a:lnTo>
                  <a:lnTo>
                    <a:pt x="2844" y="2858"/>
                  </a:lnTo>
                  <a:lnTo>
                    <a:pt x="2851" y="2851"/>
                  </a:lnTo>
                  <a:lnTo>
                    <a:pt x="2858" y="2844"/>
                  </a:lnTo>
                  <a:lnTo>
                    <a:pt x="2867" y="2838"/>
                  </a:lnTo>
                  <a:lnTo>
                    <a:pt x="2876" y="2832"/>
                  </a:lnTo>
                  <a:lnTo>
                    <a:pt x="2885" y="2827"/>
                  </a:lnTo>
                  <a:lnTo>
                    <a:pt x="2896" y="2823"/>
                  </a:lnTo>
                  <a:lnTo>
                    <a:pt x="2918" y="2815"/>
                  </a:lnTo>
                  <a:lnTo>
                    <a:pt x="2941" y="2808"/>
                  </a:lnTo>
                  <a:lnTo>
                    <a:pt x="2964" y="2803"/>
                  </a:lnTo>
                  <a:lnTo>
                    <a:pt x="2987" y="2800"/>
                  </a:lnTo>
                  <a:lnTo>
                    <a:pt x="3008" y="2796"/>
                  </a:lnTo>
                  <a:lnTo>
                    <a:pt x="3027" y="2794"/>
                  </a:lnTo>
                  <a:lnTo>
                    <a:pt x="3056" y="2793"/>
                  </a:lnTo>
                  <a:lnTo>
                    <a:pt x="3067" y="2793"/>
                  </a:lnTo>
                  <a:lnTo>
                    <a:pt x="3067" y="2795"/>
                  </a:lnTo>
                  <a:lnTo>
                    <a:pt x="3067" y="2803"/>
                  </a:lnTo>
                  <a:lnTo>
                    <a:pt x="3067" y="2817"/>
                  </a:lnTo>
                  <a:lnTo>
                    <a:pt x="3066" y="2837"/>
                  </a:lnTo>
                  <a:lnTo>
                    <a:pt x="3064" y="2862"/>
                  </a:lnTo>
                  <a:lnTo>
                    <a:pt x="3062" y="2892"/>
                  </a:lnTo>
                  <a:lnTo>
                    <a:pt x="3058" y="2929"/>
                  </a:lnTo>
                  <a:lnTo>
                    <a:pt x="3054" y="2974"/>
                  </a:lnTo>
                  <a:lnTo>
                    <a:pt x="3052" y="2996"/>
                  </a:lnTo>
                  <a:lnTo>
                    <a:pt x="3052" y="3016"/>
                  </a:lnTo>
                  <a:lnTo>
                    <a:pt x="3054" y="3034"/>
                  </a:lnTo>
                  <a:lnTo>
                    <a:pt x="3057" y="3050"/>
                  </a:lnTo>
                  <a:lnTo>
                    <a:pt x="3063" y="3065"/>
                  </a:lnTo>
                  <a:lnTo>
                    <a:pt x="3069" y="3078"/>
                  </a:lnTo>
                  <a:lnTo>
                    <a:pt x="3077" y="3089"/>
                  </a:lnTo>
                  <a:lnTo>
                    <a:pt x="3087" y="3100"/>
                  </a:lnTo>
                  <a:lnTo>
                    <a:pt x="3097" y="3109"/>
                  </a:lnTo>
                  <a:lnTo>
                    <a:pt x="3109" y="3117"/>
                  </a:lnTo>
                  <a:lnTo>
                    <a:pt x="3121" y="3125"/>
                  </a:lnTo>
                  <a:lnTo>
                    <a:pt x="3134" y="3132"/>
                  </a:lnTo>
                  <a:lnTo>
                    <a:pt x="3162" y="3144"/>
                  </a:lnTo>
                  <a:lnTo>
                    <a:pt x="3192" y="3153"/>
                  </a:lnTo>
                  <a:lnTo>
                    <a:pt x="3200" y="3156"/>
                  </a:lnTo>
                  <a:lnTo>
                    <a:pt x="3208" y="3156"/>
                  </a:lnTo>
                  <a:lnTo>
                    <a:pt x="3214" y="3156"/>
                  </a:lnTo>
                  <a:lnTo>
                    <a:pt x="3220" y="3153"/>
                  </a:lnTo>
                  <a:lnTo>
                    <a:pt x="3226" y="3149"/>
                  </a:lnTo>
                  <a:lnTo>
                    <a:pt x="3232" y="3145"/>
                  </a:lnTo>
                  <a:lnTo>
                    <a:pt x="3236" y="3139"/>
                  </a:lnTo>
                  <a:lnTo>
                    <a:pt x="3240" y="3133"/>
                  </a:lnTo>
                  <a:lnTo>
                    <a:pt x="3245" y="3126"/>
                  </a:lnTo>
                  <a:lnTo>
                    <a:pt x="3249" y="3117"/>
                  </a:lnTo>
                  <a:lnTo>
                    <a:pt x="3252" y="3109"/>
                  </a:lnTo>
                  <a:lnTo>
                    <a:pt x="3255" y="3100"/>
                  </a:lnTo>
                  <a:lnTo>
                    <a:pt x="3261" y="3080"/>
                  </a:lnTo>
                  <a:lnTo>
                    <a:pt x="3265" y="3060"/>
                  </a:lnTo>
                  <a:lnTo>
                    <a:pt x="3269" y="3039"/>
                  </a:lnTo>
                  <a:lnTo>
                    <a:pt x="3272" y="3018"/>
                  </a:lnTo>
                  <a:lnTo>
                    <a:pt x="3273" y="3000"/>
                  </a:lnTo>
                  <a:lnTo>
                    <a:pt x="3274" y="2983"/>
                  </a:lnTo>
                  <a:lnTo>
                    <a:pt x="3276" y="2955"/>
                  </a:lnTo>
                  <a:lnTo>
                    <a:pt x="3276" y="2946"/>
                  </a:lnTo>
                  <a:lnTo>
                    <a:pt x="3285" y="2943"/>
                  </a:lnTo>
                  <a:lnTo>
                    <a:pt x="3309" y="2936"/>
                  </a:lnTo>
                  <a:lnTo>
                    <a:pt x="3343" y="2925"/>
                  </a:lnTo>
                  <a:lnTo>
                    <a:pt x="3382" y="2910"/>
                  </a:lnTo>
                  <a:lnTo>
                    <a:pt x="3401" y="2900"/>
                  </a:lnTo>
                  <a:lnTo>
                    <a:pt x="3422" y="2891"/>
                  </a:lnTo>
                  <a:lnTo>
                    <a:pt x="3440" y="2880"/>
                  </a:lnTo>
                  <a:lnTo>
                    <a:pt x="3458" y="2869"/>
                  </a:lnTo>
                  <a:lnTo>
                    <a:pt x="3466" y="2864"/>
                  </a:lnTo>
                  <a:lnTo>
                    <a:pt x="3472" y="2857"/>
                  </a:lnTo>
                  <a:lnTo>
                    <a:pt x="3479" y="2852"/>
                  </a:lnTo>
                  <a:lnTo>
                    <a:pt x="3484" y="2845"/>
                  </a:lnTo>
                  <a:lnTo>
                    <a:pt x="3489" y="2840"/>
                  </a:lnTo>
                  <a:lnTo>
                    <a:pt x="3493" y="2833"/>
                  </a:lnTo>
                  <a:lnTo>
                    <a:pt x="3496" y="2827"/>
                  </a:lnTo>
                  <a:lnTo>
                    <a:pt x="3498" y="2820"/>
                  </a:lnTo>
                  <a:lnTo>
                    <a:pt x="3500" y="2808"/>
                  </a:lnTo>
                  <a:lnTo>
                    <a:pt x="3501" y="2796"/>
                  </a:lnTo>
                  <a:lnTo>
                    <a:pt x="3503" y="2786"/>
                  </a:lnTo>
                  <a:lnTo>
                    <a:pt x="3503" y="2776"/>
                  </a:lnTo>
                  <a:lnTo>
                    <a:pt x="3501" y="2766"/>
                  </a:lnTo>
                  <a:lnTo>
                    <a:pt x="3499" y="2756"/>
                  </a:lnTo>
                  <a:lnTo>
                    <a:pt x="3496" y="2747"/>
                  </a:lnTo>
                  <a:lnTo>
                    <a:pt x="3491" y="2739"/>
                  </a:lnTo>
                  <a:lnTo>
                    <a:pt x="3485" y="2731"/>
                  </a:lnTo>
                  <a:lnTo>
                    <a:pt x="3477" y="2722"/>
                  </a:lnTo>
                  <a:lnTo>
                    <a:pt x="3469" y="2714"/>
                  </a:lnTo>
                  <a:lnTo>
                    <a:pt x="3459" y="2705"/>
                  </a:lnTo>
                  <a:lnTo>
                    <a:pt x="3447" y="2696"/>
                  </a:lnTo>
                  <a:lnTo>
                    <a:pt x="3433" y="2688"/>
                  </a:lnTo>
                  <a:lnTo>
                    <a:pt x="3418" y="2678"/>
                  </a:lnTo>
                  <a:lnTo>
                    <a:pt x="3400" y="2668"/>
                  </a:lnTo>
                  <a:lnTo>
                    <a:pt x="3384" y="2657"/>
                  </a:lnTo>
                  <a:lnTo>
                    <a:pt x="3371" y="2647"/>
                  </a:lnTo>
                  <a:lnTo>
                    <a:pt x="3365" y="2642"/>
                  </a:lnTo>
                  <a:lnTo>
                    <a:pt x="3361" y="2636"/>
                  </a:lnTo>
                  <a:lnTo>
                    <a:pt x="3357" y="2631"/>
                  </a:lnTo>
                  <a:lnTo>
                    <a:pt x="3353" y="2626"/>
                  </a:lnTo>
                  <a:lnTo>
                    <a:pt x="3351" y="2620"/>
                  </a:lnTo>
                  <a:lnTo>
                    <a:pt x="3349" y="2616"/>
                  </a:lnTo>
                  <a:lnTo>
                    <a:pt x="3348" y="2610"/>
                  </a:lnTo>
                  <a:lnTo>
                    <a:pt x="3347" y="2605"/>
                  </a:lnTo>
                  <a:lnTo>
                    <a:pt x="3347" y="2594"/>
                  </a:lnTo>
                  <a:lnTo>
                    <a:pt x="3349" y="2583"/>
                  </a:lnTo>
                  <a:lnTo>
                    <a:pt x="3352" y="2571"/>
                  </a:lnTo>
                  <a:lnTo>
                    <a:pt x="3357" y="2560"/>
                  </a:lnTo>
                  <a:lnTo>
                    <a:pt x="3363" y="2548"/>
                  </a:lnTo>
                  <a:lnTo>
                    <a:pt x="3370" y="2537"/>
                  </a:lnTo>
                  <a:lnTo>
                    <a:pt x="3385" y="2512"/>
                  </a:lnTo>
                  <a:lnTo>
                    <a:pt x="3400" y="2487"/>
                  </a:lnTo>
                  <a:lnTo>
                    <a:pt x="3407" y="2475"/>
                  </a:lnTo>
                  <a:lnTo>
                    <a:pt x="3410" y="2468"/>
                  </a:lnTo>
                  <a:lnTo>
                    <a:pt x="3411" y="2465"/>
                  </a:lnTo>
                  <a:lnTo>
                    <a:pt x="3410" y="2461"/>
                  </a:lnTo>
                  <a:lnTo>
                    <a:pt x="3410" y="2459"/>
                  </a:lnTo>
                  <a:lnTo>
                    <a:pt x="3408" y="2458"/>
                  </a:lnTo>
                  <a:lnTo>
                    <a:pt x="3403" y="2456"/>
                  </a:lnTo>
                  <a:lnTo>
                    <a:pt x="3396" y="2456"/>
                  </a:lnTo>
                  <a:lnTo>
                    <a:pt x="3387" y="2456"/>
                  </a:lnTo>
                  <a:lnTo>
                    <a:pt x="3376" y="2458"/>
                  </a:lnTo>
                  <a:lnTo>
                    <a:pt x="3350" y="2462"/>
                  </a:lnTo>
                  <a:lnTo>
                    <a:pt x="3319" y="2466"/>
                  </a:lnTo>
                  <a:lnTo>
                    <a:pt x="3302" y="2467"/>
                  </a:lnTo>
                  <a:lnTo>
                    <a:pt x="3284" y="2466"/>
                  </a:lnTo>
                  <a:lnTo>
                    <a:pt x="3266" y="2463"/>
                  </a:lnTo>
                  <a:lnTo>
                    <a:pt x="3248" y="2459"/>
                  </a:lnTo>
                  <a:lnTo>
                    <a:pt x="3239" y="2457"/>
                  </a:lnTo>
                  <a:lnTo>
                    <a:pt x="3232" y="2453"/>
                  </a:lnTo>
                  <a:lnTo>
                    <a:pt x="3224" y="2448"/>
                  </a:lnTo>
                  <a:lnTo>
                    <a:pt x="3216" y="2443"/>
                  </a:lnTo>
                  <a:lnTo>
                    <a:pt x="3210" y="2436"/>
                  </a:lnTo>
                  <a:lnTo>
                    <a:pt x="3204" y="2430"/>
                  </a:lnTo>
                  <a:lnTo>
                    <a:pt x="3199" y="2422"/>
                  </a:lnTo>
                  <a:lnTo>
                    <a:pt x="3193" y="2413"/>
                  </a:lnTo>
                  <a:lnTo>
                    <a:pt x="3189" y="2405"/>
                  </a:lnTo>
                  <a:lnTo>
                    <a:pt x="3186" y="2395"/>
                  </a:lnTo>
                  <a:lnTo>
                    <a:pt x="3183" y="2385"/>
                  </a:lnTo>
                  <a:lnTo>
                    <a:pt x="3179" y="2375"/>
                  </a:lnTo>
                  <a:lnTo>
                    <a:pt x="3174" y="2352"/>
                  </a:lnTo>
                  <a:lnTo>
                    <a:pt x="3169" y="2330"/>
                  </a:lnTo>
                  <a:lnTo>
                    <a:pt x="3167" y="2305"/>
                  </a:lnTo>
                  <a:lnTo>
                    <a:pt x="3165" y="2280"/>
                  </a:lnTo>
                  <a:lnTo>
                    <a:pt x="3164" y="2253"/>
                  </a:lnTo>
                  <a:lnTo>
                    <a:pt x="3164" y="2227"/>
                  </a:lnTo>
                  <a:lnTo>
                    <a:pt x="3164" y="2175"/>
                  </a:lnTo>
                  <a:lnTo>
                    <a:pt x="3165" y="2126"/>
                  </a:lnTo>
                  <a:lnTo>
                    <a:pt x="3165" y="2104"/>
                  </a:lnTo>
                  <a:lnTo>
                    <a:pt x="3168" y="2085"/>
                  </a:lnTo>
                  <a:lnTo>
                    <a:pt x="3173" y="2068"/>
                  </a:lnTo>
                  <a:lnTo>
                    <a:pt x="3178" y="2054"/>
                  </a:lnTo>
                  <a:lnTo>
                    <a:pt x="3184" y="2042"/>
                  </a:lnTo>
                  <a:lnTo>
                    <a:pt x="3191" y="2031"/>
                  </a:lnTo>
                  <a:lnTo>
                    <a:pt x="3199" y="2024"/>
                  </a:lnTo>
                  <a:lnTo>
                    <a:pt x="3206" y="2017"/>
                  </a:lnTo>
                  <a:lnTo>
                    <a:pt x="3214" y="2012"/>
                  </a:lnTo>
                  <a:lnTo>
                    <a:pt x="3222" y="2007"/>
                  </a:lnTo>
                  <a:lnTo>
                    <a:pt x="3228" y="2005"/>
                  </a:lnTo>
                  <a:lnTo>
                    <a:pt x="3235" y="2003"/>
                  </a:lnTo>
                  <a:lnTo>
                    <a:pt x="3245" y="2002"/>
                  </a:lnTo>
                  <a:lnTo>
                    <a:pt x="3248" y="2001"/>
                  </a:lnTo>
                  <a:lnTo>
                    <a:pt x="3254" y="2001"/>
                  </a:lnTo>
                  <a:lnTo>
                    <a:pt x="3273" y="2000"/>
                  </a:lnTo>
                  <a:lnTo>
                    <a:pt x="3299" y="1997"/>
                  </a:lnTo>
                  <a:lnTo>
                    <a:pt x="3332" y="1991"/>
                  </a:lnTo>
                  <a:lnTo>
                    <a:pt x="3348" y="1987"/>
                  </a:lnTo>
                  <a:lnTo>
                    <a:pt x="3366" y="1981"/>
                  </a:lnTo>
                  <a:lnTo>
                    <a:pt x="3384" y="1975"/>
                  </a:lnTo>
                  <a:lnTo>
                    <a:pt x="3400" y="1966"/>
                  </a:lnTo>
                  <a:lnTo>
                    <a:pt x="3417" y="1956"/>
                  </a:lnTo>
                  <a:lnTo>
                    <a:pt x="3432" y="1945"/>
                  </a:lnTo>
                  <a:lnTo>
                    <a:pt x="3438" y="1939"/>
                  </a:lnTo>
                  <a:lnTo>
                    <a:pt x="3445" y="1932"/>
                  </a:lnTo>
                  <a:lnTo>
                    <a:pt x="3450" y="1926"/>
                  </a:lnTo>
                  <a:lnTo>
                    <a:pt x="3457" y="1918"/>
                  </a:lnTo>
                  <a:lnTo>
                    <a:pt x="3475" y="1888"/>
                  </a:lnTo>
                  <a:lnTo>
                    <a:pt x="3493" y="1859"/>
                  </a:lnTo>
                  <a:lnTo>
                    <a:pt x="3507" y="1833"/>
                  </a:lnTo>
                  <a:lnTo>
                    <a:pt x="3519" y="1810"/>
                  </a:lnTo>
                  <a:lnTo>
                    <a:pt x="3534" y="1778"/>
                  </a:lnTo>
                  <a:lnTo>
                    <a:pt x="3540" y="1765"/>
                  </a:lnTo>
                  <a:lnTo>
                    <a:pt x="3545" y="1764"/>
                  </a:lnTo>
                  <a:lnTo>
                    <a:pt x="3558" y="1758"/>
                  </a:lnTo>
                  <a:lnTo>
                    <a:pt x="3579" y="1751"/>
                  </a:lnTo>
                  <a:lnTo>
                    <a:pt x="3606" y="1741"/>
                  </a:lnTo>
                  <a:lnTo>
                    <a:pt x="3636" y="1730"/>
                  </a:lnTo>
                  <a:lnTo>
                    <a:pt x="3669" y="1718"/>
                  </a:lnTo>
                  <a:lnTo>
                    <a:pt x="3702" y="1707"/>
                  </a:lnTo>
                  <a:lnTo>
                    <a:pt x="3734" y="1696"/>
                  </a:lnTo>
                  <a:lnTo>
                    <a:pt x="3742" y="1693"/>
                  </a:lnTo>
                  <a:lnTo>
                    <a:pt x="3748" y="1690"/>
                  </a:lnTo>
                  <a:lnTo>
                    <a:pt x="3755" y="1685"/>
                  </a:lnTo>
                  <a:lnTo>
                    <a:pt x="3762" y="1681"/>
                  </a:lnTo>
                  <a:lnTo>
                    <a:pt x="3767" y="1676"/>
                  </a:lnTo>
                  <a:lnTo>
                    <a:pt x="3772" y="1670"/>
                  </a:lnTo>
                  <a:lnTo>
                    <a:pt x="3778" y="1664"/>
                  </a:lnTo>
                  <a:lnTo>
                    <a:pt x="3782" y="1657"/>
                  </a:lnTo>
                  <a:lnTo>
                    <a:pt x="3791" y="1644"/>
                  </a:lnTo>
                  <a:lnTo>
                    <a:pt x="3799" y="1629"/>
                  </a:lnTo>
                  <a:lnTo>
                    <a:pt x="3805" y="1613"/>
                  </a:lnTo>
                  <a:lnTo>
                    <a:pt x="3810" y="1597"/>
                  </a:lnTo>
                  <a:lnTo>
                    <a:pt x="3819" y="1565"/>
                  </a:lnTo>
                  <a:lnTo>
                    <a:pt x="3828" y="1534"/>
                  </a:lnTo>
                  <a:lnTo>
                    <a:pt x="3831" y="1520"/>
                  </a:lnTo>
                  <a:lnTo>
                    <a:pt x="3836" y="1507"/>
                  </a:lnTo>
                  <a:lnTo>
                    <a:pt x="3840" y="1496"/>
                  </a:lnTo>
                  <a:lnTo>
                    <a:pt x="3845" y="1487"/>
                  </a:lnTo>
                  <a:lnTo>
                    <a:pt x="3847" y="1483"/>
                  </a:lnTo>
                  <a:lnTo>
                    <a:pt x="3850" y="1477"/>
                  </a:lnTo>
                  <a:lnTo>
                    <a:pt x="3852" y="1472"/>
                  </a:lnTo>
                  <a:lnTo>
                    <a:pt x="3853" y="1464"/>
                  </a:lnTo>
                  <a:lnTo>
                    <a:pt x="3855" y="1449"/>
                  </a:lnTo>
                  <a:lnTo>
                    <a:pt x="3857" y="1431"/>
                  </a:lnTo>
                  <a:lnTo>
                    <a:pt x="3857" y="1411"/>
                  </a:lnTo>
                  <a:lnTo>
                    <a:pt x="3857" y="1390"/>
                  </a:lnTo>
                  <a:lnTo>
                    <a:pt x="3856" y="1369"/>
                  </a:lnTo>
                  <a:lnTo>
                    <a:pt x="3855" y="1347"/>
                  </a:lnTo>
                  <a:lnTo>
                    <a:pt x="3853" y="1306"/>
                  </a:lnTo>
                  <a:lnTo>
                    <a:pt x="3849" y="1271"/>
                  </a:lnTo>
                  <a:lnTo>
                    <a:pt x="3846" y="1247"/>
                  </a:lnTo>
                  <a:lnTo>
                    <a:pt x="3845" y="1238"/>
                  </a:lnTo>
                  <a:lnTo>
                    <a:pt x="3849" y="1229"/>
                  </a:lnTo>
                  <a:lnTo>
                    <a:pt x="3858" y="1205"/>
                  </a:lnTo>
                  <a:lnTo>
                    <a:pt x="3870" y="1172"/>
                  </a:lnTo>
                  <a:lnTo>
                    <a:pt x="3884" y="1130"/>
                  </a:lnTo>
                  <a:lnTo>
                    <a:pt x="3892" y="1107"/>
                  </a:lnTo>
                  <a:lnTo>
                    <a:pt x="3899" y="1085"/>
                  </a:lnTo>
                  <a:lnTo>
                    <a:pt x="3904" y="1062"/>
                  </a:lnTo>
                  <a:lnTo>
                    <a:pt x="3910" y="1039"/>
                  </a:lnTo>
                  <a:lnTo>
                    <a:pt x="3913" y="1016"/>
                  </a:lnTo>
                  <a:lnTo>
                    <a:pt x="3915" y="995"/>
                  </a:lnTo>
                  <a:lnTo>
                    <a:pt x="3916" y="977"/>
                  </a:lnTo>
                  <a:lnTo>
                    <a:pt x="3915" y="959"/>
                  </a:lnTo>
                  <a:lnTo>
                    <a:pt x="3913" y="953"/>
                  </a:lnTo>
                  <a:lnTo>
                    <a:pt x="3911" y="945"/>
                  </a:lnTo>
                  <a:lnTo>
                    <a:pt x="3907" y="940"/>
                  </a:lnTo>
                  <a:lnTo>
                    <a:pt x="3904" y="934"/>
                  </a:lnTo>
                  <a:lnTo>
                    <a:pt x="3901" y="929"/>
                  </a:lnTo>
                  <a:lnTo>
                    <a:pt x="3895" y="925"/>
                  </a:lnTo>
                  <a:lnTo>
                    <a:pt x="3891" y="921"/>
                  </a:lnTo>
                  <a:lnTo>
                    <a:pt x="3886" y="918"/>
                  </a:lnTo>
                  <a:lnTo>
                    <a:pt x="3873" y="914"/>
                  </a:lnTo>
                  <a:lnTo>
                    <a:pt x="3858" y="910"/>
                  </a:lnTo>
                  <a:lnTo>
                    <a:pt x="3843" y="908"/>
                  </a:lnTo>
                  <a:lnTo>
                    <a:pt x="3826" y="908"/>
                  </a:lnTo>
                  <a:lnTo>
                    <a:pt x="3789" y="909"/>
                  </a:lnTo>
                  <a:lnTo>
                    <a:pt x="3748" y="913"/>
                  </a:lnTo>
                  <a:lnTo>
                    <a:pt x="3707" y="917"/>
                  </a:lnTo>
                  <a:lnTo>
                    <a:pt x="3665" y="918"/>
                  </a:lnTo>
                  <a:lnTo>
                    <a:pt x="3645" y="918"/>
                  </a:lnTo>
                  <a:lnTo>
                    <a:pt x="3629" y="917"/>
                  </a:lnTo>
                  <a:lnTo>
                    <a:pt x="3615" y="915"/>
                  </a:lnTo>
                  <a:lnTo>
                    <a:pt x="3603" y="913"/>
                  </a:lnTo>
                  <a:lnTo>
                    <a:pt x="3592" y="909"/>
                  </a:lnTo>
                  <a:lnTo>
                    <a:pt x="3583" y="904"/>
                  </a:lnTo>
                  <a:lnTo>
                    <a:pt x="3574" y="899"/>
                  </a:lnTo>
                  <a:lnTo>
                    <a:pt x="3566" y="892"/>
                  </a:lnTo>
                  <a:lnTo>
                    <a:pt x="3548" y="876"/>
                  </a:lnTo>
                  <a:lnTo>
                    <a:pt x="3526" y="854"/>
                  </a:lnTo>
                  <a:lnTo>
                    <a:pt x="3512" y="841"/>
                  </a:lnTo>
                  <a:lnTo>
                    <a:pt x="3497" y="827"/>
                  </a:lnTo>
                  <a:lnTo>
                    <a:pt x="3477" y="810"/>
                  </a:lnTo>
                  <a:lnTo>
                    <a:pt x="3457" y="793"/>
                  </a:lnTo>
                  <a:lnTo>
                    <a:pt x="3433" y="777"/>
                  </a:lnTo>
                  <a:lnTo>
                    <a:pt x="3411" y="764"/>
                  </a:lnTo>
                  <a:lnTo>
                    <a:pt x="3390" y="753"/>
                  </a:lnTo>
                  <a:lnTo>
                    <a:pt x="3371" y="745"/>
                  </a:lnTo>
                  <a:lnTo>
                    <a:pt x="3362" y="742"/>
                  </a:lnTo>
                  <a:lnTo>
                    <a:pt x="3352" y="740"/>
                  </a:lnTo>
                  <a:lnTo>
                    <a:pt x="3344" y="739"/>
                  </a:lnTo>
                  <a:lnTo>
                    <a:pt x="3336" y="737"/>
                  </a:lnTo>
                  <a:lnTo>
                    <a:pt x="3327" y="737"/>
                  </a:lnTo>
                  <a:lnTo>
                    <a:pt x="3320" y="737"/>
                  </a:lnTo>
                  <a:lnTo>
                    <a:pt x="3312" y="739"/>
                  </a:lnTo>
                  <a:lnTo>
                    <a:pt x="3306" y="740"/>
                  </a:lnTo>
                  <a:lnTo>
                    <a:pt x="3299" y="742"/>
                  </a:lnTo>
                  <a:lnTo>
                    <a:pt x="3292" y="744"/>
                  </a:lnTo>
                  <a:lnTo>
                    <a:pt x="3286" y="746"/>
                  </a:lnTo>
                  <a:lnTo>
                    <a:pt x="3281" y="751"/>
                  </a:lnTo>
                  <a:lnTo>
                    <a:pt x="3276" y="754"/>
                  </a:lnTo>
                  <a:lnTo>
                    <a:pt x="3271" y="758"/>
                  </a:lnTo>
                  <a:lnTo>
                    <a:pt x="3266" y="762"/>
                  </a:lnTo>
                  <a:lnTo>
                    <a:pt x="3263" y="768"/>
                  </a:lnTo>
                  <a:lnTo>
                    <a:pt x="3260" y="773"/>
                  </a:lnTo>
                  <a:lnTo>
                    <a:pt x="3257" y="779"/>
                  </a:lnTo>
                  <a:lnTo>
                    <a:pt x="3254" y="785"/>
                  </a:lnTo>
                  <a:lnTo>
                    <a:pt x="3252" y="792"/>
                  </a:lnTo>
                  <a:lnTo>
                    <a:pt x="3249" y="806"/>
                  </a:lnTo>
                  <a:lnTo>
                    <a:pt x="3248" y="821"/>
                  </a:lnTo>
                  <a:lnTo>
                    <a:pt x="3247" y="836"/>
                  </a:lnTo>
                  <a:lnTo>
                    <a:pt x="3245" y="851"/>
                  </a:lnTo>
                  <a:lnTo>
                    <a:pt x="3240" y="865"/>
                  </a:lnTo>
                  <a:lnTo>
                    <a:pt x="3235" y="878"/>
                  </a:lnTo>
                  <a:lnTo>
                    <a:pt x="3227" y="890"/>
                  </a:lnTo>
                  <a:lnTo>
                    <a:pt x="3218" y="901"/>
                  </a:lnTo>
                  <a:lnTo>
                    <a:pt x="3208" y="910"/>
                  </a:lnTo>
                  <a:lnTo>
                    <a:pt x="3196" y="920"/>
                  </a:lnTo>
                  <a:lnTo>
                    <a:pt x="3183" y="928"/>
                  </a:lnTo>
                  <a:lnTo>
                    <a:pt x="3166" y="934"/>
                  </a:lnTo>
                  <a:lnTo>
                    <a:pt x="3150" y="940"/>
                  </a:lnTo>
                  <a:lnTo>
                    <a:pt x="3130" y="944"/>
                  </a:lnTo>
                  <a:lnTo>
                    <a:pt x="3111" y="946"/>
                  </a:lnTo>
                  <a:lnTo>
                    <a:pt x="3089" y="949"/>
                  </a:lnTo>
                  <a:lnTo>
                    <a:pt x="3065" y="947"/>
                  </a:lnTo>
                  <a:lnTo>
                    <a:pt x="3040" y="946"/>
                  </a:lnTo>
                  <a:lnTo>
                    <a:pt x="3016" y="944"/>
                  </a:lnTo>
                  <a:lnTo>
                    <a:pt x="2995" y="943"/>
                  </a:lnTo>
                  <a:lnTo>
                    <a:pt x="2978" y="944"/>
                  </a:lnTo>
                  <a:lnTo>
                    <a:pt x="2963" y="945"/>
                  </a:lnTo>
                  <a:lnTo>
                    <a:pt x="2951" y="949"/>
                  </a:lnTo>
                  <a:lnTo>
                    <a:pt x="2941" y="952"/>
                  </a:lnTo>
                  <a:lnTo>
                    <a:pt x="2932" y="957"/>
                  </a:lnTo>
                  <a:lnTo>
                    <a:pt x="2925" y="964"/>
                  </a:lnTo>
                  <a:lnTo>
                    <a:pt x="2919" y="970"/>
                  </a:lnTo>
                  <a:lnTo>
                    <a:pt x="2914" y="978"/>
                  </a:lnTo>
                  <a:lnTo>
                    <a:pt x="2908" y="987"/>
                  </a:lnTo>
                  <a:lnTo>
                    <a:pt x="2903" y="996"/>
                  </a:lnTo>
                  <a:lnTo>
                    <a:pt x="2897" y="1007"/>
                  </a:lnTo>
                  <a:lnTo>
                    <a:pt x="2891" y="1018"/>
                  </a:lnTo>
                  <a:lnTo>
                    <a:pt x="2882" y="1030"/>
                  </a:lnTo>
                  <a:lnTo>
                    <a:pt x="2873" y="1043"/>
                  </a:lnTo>
                  <a:lnTo>
                    <a:pt x="2868" y="1050"/>
                  </a:lnTo>
                  <a:lnTo>
                    <a:pt x="2863" y="1054"/>
                  </a:lnTo>
                  <a:lnTo>
                    <a:pt x="2857" y="1060"/>
                  </a:lnTo>
                  <a:lnTo>
                    <a:pt x="2851" y="1063"/>
                  </a:lnTo>
                  <a:lnTo>
                    <a:pt x="2845" y="1066"/>
                  </a:lnTo>
                  <a:lnTo>
                    <a:pt x="2839" y="1068"/>
                  </a:lnTo>
                  <a:lnTo>
                    <a:pt x="2833" y="1070"/>
                  </a:lnTo>
                  <a:lnTo>
                    <a:pt x="2827" y="1072"/>
                  </a:lnTo>
                  <a:lnTo>
                    <a:pt x="2814" y="1073"/>
                  </a:lnTo>
                  <a:lnTo>
                    <a:pt x="2801" y="1072"/>
                  </a:lnTo>
                  <a:lnTo>
                    <a:pt x="2786" y="1068"/>
                  </a:lnTo>
                  <a:lnTo>
                    <a:pt x="2772" y="1064"/>
                  </a:lnTo>
                  <a:lnTo>
                    <a:pt x="2758" y="1058"/>
                  </a:lnTo>
                  <a:lnTo>
                    <a:pt x="2743" y="1051"/>
                  </a:lnTo>
                  <a:lnTo>
                    <a:pt x="2728" y="1043"/>
                  </a:lnTo>
                  <a:lnTo>
                    <a:pt x="2714" y="1036"/>
                  </a:lnTo>
                  <a:lnTo>
                    <a:pt x="2682" y="1018"/>
                  </a:lnTo>
                  <a:lnTo>
                    <a:pt x="2651" y="1002"/>
                  </a:lnTo>
                  <a:lnTo>
                    <a:pt x="2643" y="998"/>
                  </a:lnTo>
                  <a:lnTo>
                    <a:pt x="2635" y="995"/>
                  </a:lnTo>
                  <a:lnTo>
                    <a:pt x="2628" y="993"/>
                  </a:lnTo>
                  <a:lnTo>
                    <a:pt x="2620" y="991"/>
                  </a:lnTo>
                  <a:lnTo>
                    <a:pt x="2605" y="990"/>
                  </a:lnTo>
                  <a:lnTo>
                    <a:pt x="2588" y="990"/>
                  </a:lnTo>
                  <a:lnTo>
                    <a:pt x="2573" y="991"/>
                  </a:lnTo>
                  <a:lnTo>
                    <a:pt x="2558" y="993"/>
                  </a:lnTo>
                  <a:lnTo>
                    <a:pt x="2543" y="996"/>
                  </a:lnTo>
                  <a:lnTo>
                    <a:pt x="2527" y="1000"/>
                  </a:lnTo>
                  <a:lnTo>
                    <a:pt x="2513" y="1003"/>
                  </a:lnTo>
                  <a:lnTo>
                    <a:pt x="2498" y="1005"/>
                  </a:lnTo>
                  <a:lnTo>
                    <a:pt x="2484" y="1007"/>
                  </a:lnTo>
                  <a:lnTo>
                    <a:pt x="2470" y="1007"/>
                  </a:lnTo>
                  <a:lnTo>
                    <a:pt x="2456" y="1006"/>
                  </a:lnTo>
                  <a:lnTo>
                    <a:pt x="2441" y="1003"/>
                  </a:lnTo>
                  <a:lnTo>
                    <a:pt x="2435" y="1000"/>
                  </a:lnTo>
                  <a:lnTo>
                    <a:pt x="2428" y="996"/>
                  </a:lnTo>
                  <a:lnTo>
                    <a:pt x="2422" y="992"/>
                  </a:lnTo>
                  <a:lnTo>
                    <a:pt x="2415" y="988"/>
                  </a:lnTo>
                  <a:lnTo>
                    <a:pt x="2401" y="978"/>
                  </a:lnTo>
                  <a:lnTo>
                    <a:pt x="2387" y="969"/>
                  </a:lnTo>
                  <a:lnTo>
                    <a:pt x="2373" y="962"/>
                  </a:lnTo>
                  <a:lnTo>
                    <a:pt x="2358" y="954"/>
                  </a:lnTo>
                  <a:lnTo>
                    <a:pt x="2326" y="941"/>
                  </a:lnTo>
                  <a:lnTo>
                    <a:pt x="2297" y="927"/>
                  </a:lnTo>
                  <a:lnTo>
                    <a:pt x="2283" y="919"/>
                  </a:lnTo>
                  <a:lnTo>
                    <a:pt x="2269" y="912"/>
                  </a:lnTo>
                  <a:lnTo>
                    <a:pt x="2258" y="902"/>
                  </a:lnTo>
                  <a:lnTo>
                    <a:pt x="2247" y="892"/>
                  </a:lnTo>
                  <a:lnTo>
                    <a:pt x="2242" y="887"/>
                  </a:lnTo>
                  <a:lnTo>
                    <a:pt x="2238" y="880"/>
                  </a:lnTo>
                  <a:lnTo>
                    <a:pt x="2234" y="873"/>
                  </a:lnTo>
                  <a:lnTo>
                    <a:pt x="2230" y="867"/>
                  </a:lnTo>
                  <a:lnTo>
                    <a:pt x="2227" y="859"/>
                  </a:lnTo>
                  <a:lnTo>
                    <a:pt x="2224" y="852"/>
                  </a:lnTo>
                  <a:lnTo>
                    <a:pt x="2222" y="844"/>
                  </a:lnTo>
                  <a:lnTo>
                    <a:pt x="2221" y="835"/>
                  </a:lnTo>
                  <a:lnTo>
                    <a:pt x="2215" y="797"/>
                  </a:lnTo>
                  <a:lnTo>
                    <a:pt x="2206" y="759"/>
                  </a:lnTo>
                  <a:lnTo>
                    <a:pt x="2202" y="740"/>
                  </a:lnTo>
                  <a:lnTo>
                    <a:pt x="2197" y="721"/>
                  </a:lnTo>
                  <a:lnTo>
                    <a:pt x="2190" y="703"/>
                  </a:lnTo>
                  <a:lnTo>
                    <a:pt x="2182" y="684"/>
                  </a:lnTo>
                  <a:lnTo>
                    <a:pt x="2174" y="666"/>
                  </a:lnTo>
                  <a:lnTo>
                    <a:pt x="2164" y="649"/>
                  </a:lnTo>
                  <a:lnTo>
                    <a:pt x="2153" y="633"/>
                  </a:lnTo>
                  <a:lnTo>
                    <a:pt x="2141" y="618"/>
                  </a:lnTo>
                  <a:lnTo>
                    <a:pt x="2127" y="605"/>
                  </a:lnTo>
                  <a:lnTo>
                    <a:pt x="2112" y="592"/>
                  </a:lnTo>
                  <a:lnTo>
                    <a:pt x="2103" y="586"/>
                  </a:lnTo>
                  <a:lnTo>
                    <a:pt x="2094" y="581"/>
                  </a:lnTo>
                  <a:lnTo>
                    <a:pt x="2086" y="576"/>
                  </a:lnTo>
                  <a:lnTo>
                    <a:pt x="2076" y="572"/>
                  </a:lnTo>
                  <a:lnTo>
                    <a:pt x="2057" y="563"/>
                  </a:lnTo>
                  <a:lnTo>
                    <a:pt x="2040" y="554"/>
                  </a:lnTo>
                  <a:lnTo>
                    <a:pt x="2025" y="544"/>
                  </a:lnTo>
                  <a:lnTo>
                    <a:pt x="2012" y="534"/>
                  </a:lnTo>
                  <a:lnTo>
                    <a:pt x="1999" y="523"/>
                  </a:lnTo>
                  <a:lnTo>
                    <a:pt x="1988" y="512"/>
                  </a:lnTo>
                  <a:lnTo>
                    <a:pt x="1977" y="501"/>
                  </a:lnTo>
                  <a:lnTo>
                    <a:pt x="1967" y="492"/>
                  </a:lnTo>
                  <a:lnTo>
                    <a:pt x="1947" y="471"/>
                  </a:lnTo>
                  <a:lnTo>
                    <a:pt x="1928" y="451"/>
                  </a:lnTo>
                  <a:lnTo>
                    <a:pt x="1917" y="443"/>
                  </a:lnTo>
                  <a:lnTo>
                    <a:pt x="1906" y="435"/>
                  </a:lnTo>
                  <a:lnTo>
                    <a:pt x="1894" y="427"/>
                  </a:lnTo>
                  <a:lnTo>
                    <a:pt x="1880" y="422"/>
                  </a:lnTo>
                  <a:lnTo>
                    <a:pt x="1851" y="411"/>
                  </a:lnTo>
                  <a:lnTo>
                    <a:pt x="1818" y="402"/>
                  </a:lnTo>
                  <a:lnTo>
                    <a:pt x="1784" y="394"/>
                  </a:lnTo>
                  <a:lnTo>
                    <a:pt x="1753" y="384"/>
                  </a:lnTo>
                  <a:lnTo>
                    <a:pt x="1737" y="378"/>
                  </a:lnTo>
                  <a:lnTo>
                    <a:pt x="1723" y="371"/>
                  </a:lnTo>
                  <a:lnTo>
                    <a:pt x="1710" y="363"/>
                  </a:lnTo>
                  <a:lnTo>
                    <a:pt x="1698" y="353"/>
                  </a:lnTo>
                  <a:lnTo>
                    <a:pt x="1693" y="349"/>
                  </a:lnTo>
                  <a:lnTo>
                    <a:pt x="1688" y="344"/>
                  </a:lnTo>
                  <a:lnTo>
                    <a:pt x="1684" y="337"/>
                  </a:lnTo>
                  <a:lnTo>
                    <a:pt x="1680" y="330"/>
                  </a:lnTo>
                  <a:lnTo>
                    <a:pt x="1676" y="324"/>
                  </a:lnTo>
                  <a:lnTo>
                    <a:pt x="1673" y="317"/>
                  </a:lnTo>
                  <a:lnTo>
                    <a:pt x="1671" y="310"/>
                  </a:lnTo>
                  <a:lnTo>
                    <a:pt x="1670" y="301"/>
                  </a:lnTo>
                  <a:lnTo>
                    <a:pt x="1667" y="285"/>
                  </a:lnTo>
                  <a:lnTo>
                    <a:pt x="1662" y="270"/>
                  </a:lnTo>
                  <a:lnTo>
                    <a:pt x="1657" y="254"/>
                  </a:lnTo>
                  <a:lnTo>
                    <a:pt x="1650" y="240"/>
                  </a:lnTo>
                  <a:lnTo>
                    <a:pt x="1644" y="226"/>
                  </a:lnTo>
                  <a:lnTo>
                    <a:pt x="1636" y="212"/>
                  </a:lnTo>
                  <a:lnTo>
                    <a:pt x="1627" y="199"/>
                  </a:lnTo>
                  <a:lnTo>
                    <a:pt x="1619" y="185"/>
                  </a:lnTo>
                  <a:lnTo>
                    <a:pt x="1599" y="155"/>
                  </a:lnTo>
                  <a:lnTo>
                    <a:pt x="1578" y="124"/>
                  </a:lnTo>
                  <a:lnTo>
                    <a:pt x="1568" y="106"/>
                  </a:lnTo>
                  <a:lnTo>
                    <a:pt x="1557" y="88"/>
                  </a:lnTo>
                  <a:lnTo>
                    <a:pt x="1546" y="67"/>
                  </a:lnTo>
                  <a:lnTo>
                    <a:pt x="1534" y="45"/>
                  </a:lnTo>
                  <a:lnTo>
                    <a:pt x="1528" y="36"/>
                  </a:lnTo>
                  <a:lnTo>
                    <a:pt x="1522" y="26"/>
                  </a:lnTo>
                  <a:lnTo>
                    <a:pt x="1515" y="19"/>
                  </a:lnTo>
                  <a:lnTo>
                    <a:pt x="1508" y="13"/>
                  </a:lnTo>
                  <a:lnTo>
                    <a:pt x="1499" y="8"/>
                  </a:lnTo>
                  <a:lnTo>
                    <a:pt x="1491" y="5"/>
                  </a:lnTo>
                  <a:lnTo>
                    <a:pt x="1483" y="3"/>
                  </a:lnTo>
                  <a:lnTo>
                    <a:pt x="1474" y="2"/>
                  </a:lnTo>
                  <a:lnTo>
                    <a:pt x="1464" y="2"/>
                  </a:lnTo>
                  <a:lnTo>
                    <a:pt x="1455" y="3"/>
                  </a:lnTo>
                  <a:lnTo>
                    <a:pt x="1446" y="4"/>
                  </a:lnTo>
                  <a:lnTo>
                    <a:pt x="1437" y="7"/>
                  </a:lnTo>
                  <a:lnTo>
                    <a:pt x="1417" y="14"/>
                  </a:lnTo>
                  <a:lnTo>
                    <a:pt x="1399" y="22"/>
                  </a:lnTo>
                  <a:lnTo>
                    <a:pt x="1381" y="33"/>
                  </a:lnTo>
                  <a:lnTo>
                    <a:pt x="1364" y="44"/>
                  </a:lnTo>
                  <a:lnTo>
                    <a:pt x="1349" y="56"/>
                  </a:lnTo>
                  <a:lnTo>
                    <a:pt x="1336" y="67"/>
                  </a:lnTo>
                  <a:lnTo>
                    <a:pt x="1316" y="83"/>
                  </a:lnTo>
                  <a:lnTo>
                    <a:pt x="1309" y="91"/>
                  </a:lnTo>
                  <a:lnTo>
                    <a:pt x="1303" y="88"/>
                  </a:lnTo>
                  <a:lnTo>
                    <a:pt x="1285" y="76"/>
                  </a:lnTo>
                  <a:lnTo>
                    <a:pt x="1252" y="53"/>
                  </a:lnTo>
                  <a:lnTo>
                    <a:pt x="1203" y="16"/>
                  </a:lnTo>
                  <a:lnTo>
                    <a:pt x="1196" y="11"/>
                  </a:lnTo>
                  <a:lnTo>
                    <a:pt x="1189" y="6"/>
                  </a:lnTo>
                  <a:lnTo>
                    <a:pt x="1182" y="3"/>
                  </a:lnTo>
                  <a:lnTo>
                    <a:pt x="1176" y="2"/>
                  </a:lnTo>
                  <a:lnTo>
                    <a:pt x="1168" y="1"/>
                  </a:lnTo>
                  <a:lnTo>
                    <a:pt x="1162" y="0"/>
                  </a:lnTo>
                  <a:lnTo>
                    <a:pt x="1155" y="1"/>
                  </a:lnTo>
                  <a:lnTo>
                    <a:pt x="1149" y="2"/>
                  </a:lnTo>
                  <a:lnTo>
                    <a:pt x="1142" y="4"/>
                  </a:lnTo>
                  <a:lnTo>
                    <a:pt x="1135" y="6"/>
                  </a:lnTo>
                  <a:lnTo>
                    <a:pt x="1129" y="9"/>
                  </a:lnTo>
                  <a:lnTo>
                    <a:pt x="1122" y="13"/>
                  </a:lnTo>
                  <a:lnTo>
                    <a:pt x="1112" y="21"/>
                  </a:lnTo>
                  <a:lnTo>
                    <a:pt x="1100" y="30"/>
                  </a:lnTo>
                  <a:lnTo>
                    <a:pt x="1090" y="41"/>
                  </a:lnTo>
                  <a:lnTo>
                    <a:pt x="1081" y="51"/>
                  </a:lnTo>
                  <a:lnTo>
                    <a:pt x="1072" y="61"/>
                  </a:lnTo>
                  <a:lnTo>
                    <a:pt x="1066" y="70"/>
                  </a:lnTo>
                  <a:lnTo>
                    <a:pt x="1056" y="85"/>
                  </a:lnTo>
                  <a:lnTo>
                    <a:pt x="1053" y="91"/>
                  </a:lnTo>
                  <a:lnTo>
                    <a:pt x="1042" y="92"/>
                  </a:lnTo>
                  <a:lnTo>
                    <a:pt x="1013" y="99"/>
                  </a:lnTo>
                  <a:lnTo>
                    <a:pt x="968" y="106"/>
                  </a:lnTo>
                  <a:lnTo>
                    <a:pt x="912" y="117"/>
                  </a:lnTo>
                  <a:lnTo>
                    <a:pt x="848" y="129"/>
                  </a:lnTo>
                  <a:lnTo>
                    <a:pt x="781" y="141"/>
                  </a:lnTo>
                  <a:lnTo>
                    <a:pt x="712" y="154"/>
                  </a:lnTo>
                  <a:lnTo>
                    <a:pt x="647" y="166"/>
                  </a:lnTo>
                  <a:lnTo>
                    <a:pt x="589" y="176"/>
                  </a:lnTo>
                  <a:lnTo>
                    <a:pt x="540" y="186"/>
                  </a:lnTo>
                  <a:lnTo>
                    <a:pt x="498" y="193"/>
                  </a:lnTo>
                  <a:lnTo>
                    <a:pt x="465" y="200"/>
                  </a:lnTo>
                  <a:lnTo>
                    <a:pt x="439" y="204"/>
                  </a:lnTo>
                  <a:lnTo>
                    <a:pt x="420" y="209"/>
                  </a:lnTo>
                  <a:lnTo>
                    <a:pt x="410" y="211"/>
                  </a:lnTo>
                  <a:lnTo>
                    <a:pt x="406" y="211"/>
                  </a:lnTo>
                  <a:lnTo>
                    <a:pt x="346" y="422"/>
                  </a:lnTo>
                  <a:lnTo>
                    <a:pt x="343" y="420"/>
                  </a:lnTo>
                  <a:lnTo>
                    <a:pt x="333" y="413"/>
                  </a:lnTo>
                  <a:lnTo>
                    <a:pt x="318" y="404"/>
                  </a:lnTo>
                  <a:lnTo>
                    <a:pt x="298" y="391"/>
                  </a:lnTo>
                  <a:lnTo>
                    <a:pt x="272" y="376"/>
                  </a:lnTo>
                  <a:lnTo>
                    <a:pt x="245" y="358"/>
                  </a:lnTo>
                  <a:lnTo>
                    <a:pt x="214" y="338"/>
                  </a:lnTo>
                  <a:lnTo>
                    <a:pt x="181" y="316"/>
                  </a:lnTo>
                  <a:lnTo>
                    <a:pt x="172" y="311"/>
                  </a:lnTo>
                  <a:lnTo>
                    <a:pt x="164" y="308"/>
                  </a:lnTo>
                  <a:lnTo>
                    <a:pt x="156" y="304"/>
                  </a:lnTo>
                  <a:lnTo>
                    <a:pt x="147" y="303"/>
                  </a:lnTo>
                  <a:lnTo>
                    <a:pt x="139" y="302"/>
                  </a:lnTo>
                  <a:lnTo>
                    <a:pt x="131" y="302"/>
                  </a:lnTo>
                  <a:lnTo>
                    <a:pt x="122" y="303"/>
                  </a:lnTo>
                  <a:lnTo>
                    <a:pt x="115" y="305"/>
                  </a:lnTo>
                  <a:lnTo>
                    <a:pt x="107" y="308"/>
                  </a:lnTo>
                  <a:lnTo>
                    <a:pt x="99" y="311"/>
                  </a:lnTo>
                  <a:lnTo>
                    <a:pt x="92" y="314"/>
                  </a:lnTo>
                  <a:lnTo>
                    <a:pt x="84" y="318"/>
                  </a:lnTo>
                  <a:lnTo>
                    <a:pt x="70" y="328"/>
                  </a:lnTo>
                  <a:lnTo>
                    <a:pt x="57" y="339"/>
                  </a:lnTo>
                  <a:lnTo>
                    <a:pt x="45" y="350"/>
                  </a:lnTo>
                  <a:lnTo>
                    <a:pt x="34" y="362"/>
                  </a:lnTo>
                  <a:lnTo>
                    <a:pt x="24" y="373"/>
                  </a:lnTo>
                  <a:lnTo>
                    <a:pt x="16" y="384"/>
                  </a:lnTo>
                  <a:lnTo>
                    <a:pt x="5" y="400"/>
                  </a:lnTo>
                  <a:lnTo>
                    <a:pt x="0" y="407"/>
                  </a:lnTo>
                  <a:lnTo>
                    <a:pt x="60" y="632"/>
                  </a:lnTo>
                  <a:lnTo>
                    <a:pt x="271" y="737"/>
                  </a:lnTo>
                  <a:lnTo>
                    <a:pt x="279" y="740"/>
                  </a:lnTo>
                  <a:lnTo>
                    <a:pt x="299" y="746"/>
                  </a:lnTo>
                  <a:lnTo>
                    <a:pt x="326" y="756"/>
                  </a:lnTo>
                  <a:lnTo>
                    <a:pt x="354" y="766"/>
                  </a:lnTo>
                  <a:lnTo>
                    <a:pt x="367" y="771"/>
                  </a:lnTo>
                  <a:lnTo>
                    <a:pt x="379" y="777"/>
                  </a:lnTo>
                  <a:lnTo>
                    <a:pt x="388" y="782"/>
                  </a:lnTo>
                  <a:lnTo>
                    <a:pt x="395" y="786"/>
                  </a:lnTo>
                  <a:lnTo>
                    <a:pt x="398" y="788"/>
                  </a:lnTo>
                  <a:lnTo>
                    <a:pt x="399" y="790"/>
                  </a:lnTo>
                  <a:lnTo>
                    <a:pt x="399" y="791"/>
                  </a:lnTo>
                  <a:lnTo>
                    <a:pt x="398" y="793"/>
                  </a:lnTo>
                  <a:lnTo>
                    <a:pt x="392" y="794"/>
                  </a:lnTo>
                  <a:lnTo>
                    <a:pt x="381" y="795"/>
                  </a:lnTo>
                  <a:lnTo>
                    <a:pt x="389" y="796"/>
                  </a:lnTo>
                  <a:lnTo>
                    <a:pt x="395" y="797"/>
                  </a:lnTo>
                  <a:lnTo>
                    <a:pt x="403" y="801"/>
                  </a:lnTo>
                  <a:lnTo>
                    <a:pt x="411" y="805"/>
                  </a:lnTo>
                  <a:lnTo>
                    <a:pt x="427" y="816"/>
                  </a:lnTo>
                  <a:lnTo>
                    <a:pt x="444" y="830"/>
                  </a:lnTo>
                  <a:lnTo>
                    <a:pt x="462" y="846"/>
                  </a:lnTo>
                  <a:lnTo>
                    <a:pt x="480" y="866"/>
                  </a:lnTo>
                  <a:lnTo>
                    <a:pt x="499" y="887"/>
                  </a:lnTo>
                  <a:lnTo>
                    <a:pt x="517" y="908"/>
                  </a:lnTo>
                  <a:lnTo>
                    <a:pt x="554" y="952"/>
                  </a:lnTo>
                  <a:lnTo>
                    <a:pt x="589" y="993"/>
                  </a:lnTo>
                  <a:lnTo>
                    <a:pt x="607" y="1011"/>
                  </a:lnTo>
                  <a:lnTo>
                    <a:pt x="623" y="1025"/>
                  </a:lnTo>
                  <a:lnTo>
                    <a:pt x="631" y="1031"/>
                  </a:lnTo>
                  <a:lnTo>
                    <a:pt x="638" y="1037"/>
                  </a:lnTo>
                  <a:lnTo>
                    <a:pt x="646" y="1041"/>
                  </a:lnTo>
                  <a:lnTo>
                    <a:pt x="652" y="1045"/>
                  </a:lnTo>
                  <a:lnTo>
                    <a:pt x="659" y="1049"/>
                  </a:lnTo>
                  <a:lnTo>
                    <a:pt x="665" y="1053"/>
                  </a:lnTo>
                  <a:lnTo>
                    <a:pt x="671" y="1057"/>
                  </a:lnTo>
                  <a:lnTo>
                    <a:pt x="675" y="1064"/>
                  </a:lnTo>
                  <a:lnTo>
                    <a:pt x="680" y="1070"/>
                  </a:lnTo>
                  <a:lnTo>
                    <a:pt x="684" y="1078"/>
                  </a:lnTo>
                  <a:lnTo>
                    <a:pt x="687" y="1086"/>
                  </a:lnTo>
                  <a:lnTo>
                    <a:pt x="690" y="1094"/>
                  </a:lnTo>
                  <a:lnTo>
                    <a:pt x="696" y="1114"/>
                  </a:lnTo>
                  <a:lnTo>
                    <a:pt x="699" y="1135"/>
                  </a:lnTo>
                  <a:lnTo>
                    <a:pt x="701" y="1156"/>
                  </a:lnTo>
                  <a:lnTo>
                    <a:pt x="701" y="1179"/>
                  </a:lnTo>
                  <a:lnTo>
                    <a:pt x="701" y="1202"/>
                  </a:lnTo>
                  <a:lnTo>
                    <a:pt x="699" y="1225"/>
                  </a:lnTo>
                  <a:lnTo>
                    <a:pt x="697" y="1248"/>
                  </a:lnTo>
                  <a:lnTo>
                    <a:pt x="694" y="1269"/>
                  </a:lnTo>
                  <a:lnTo>
                    <a:pt x="689" y="1289"/>
                  </a:lnTo>
                  <a:lnTo>
                    <a:pt x="684" y="1308"/>
                  </a:lnTo>
                  <a:lnTo>
                    <a:pt x="678" y="1323"/>
                  </a:lnTo>
                  <a:lnTo>
                    <a:pt x="673" y="1336"/>
                  </a:lnTo>
                  <a:lnTo>
                    <a:pt x="665" y="1349"/>
                  </a:lnTo>
                  <a:lnTo>
                    <a:pt x="653" y="1362"/>
                  </a:lnTo>
                  <a:lnTo>
                    <a:pt x="639" y="1377"/>
                  </a:lnTo>
                  <a:lnTo>
                    <a:pt x="622" y="1393"/>
                  </a:lnTo>
                  <a:lnTo>
                    <a:pt x="583" y="1426"/>
                  </a:lnTo>
                  <a:lnTo>
                    <a:pt x="539" y="1460"/>
                  </a:lnTo>
                  <a:lnTo>
                    <a:pt x="496" y="1494"/>
                  </a:lnTo>
                  <a:lnTo>
                    <a:pt x="458" y="1525"/>
                  </a:lnTo>
                  <a:lnTo>
                    <a:pt x="442" y="1539"/>
                  </a:lnTo>
                  <a:lnTo>
                    <a:pt x="429" y="1554"/>
                  </a:lnTo>
                  <a:lnTo>
                    <a:pt x="424" y="1559"/>
                  </a:lnTo>
                  <a:lnTo>
                    <a:pt x="418" y="1566"/>
                  </a:lnTo>
                  <a:lnTo>
                    <a:pt x="415" y="1571"/>
                  </a:lnTo>
                  <a:lnTo>
                    <a:pt x="413" y="1576"/>
                  </a:lnTo>
                  <a:lnTo>
                    <a:pt x="410" y="1591"/>
                  </a:lnTo>
                  <a:lnTo>
                    <a:pt x="406" y="1613"/>
                  </a:lnTo>
                  <a:lnTo>
                    <a:pt x="404" y="1644"/>
                  </a:lnTo>
                  <a:lnTo>
                    <a:pt x="402" y="1682"/>
                  </a:lnTo>
                  <a:lnTo>
                    <a:pt x="400" y="1771"/>
                  </a:lnTo>
                  <a:lnTo>
                    <a:pt x="399" y="1874"/>
                  </a:lnTo>
                  <a:lnTo>
                    <a:pt x="398" y="1981"/>
                  </a:lnTo>
                  <a:lnTo>
                    <a:pt x="397" y="2084"/>
                  </a:lnTo>
                  <a:lnTo>
                    <a:pt x="395" y="2174"/>
                  </a:lnTo>
                  <a:lnTo>
                    <a:pt x="392" y="2243"/>
                  </a:lnTo>
                  <a:lnTo>
                    <a:pt x="391" y="2268"/>
                  </a:lnTo>
                  <a:lnTo>
                    <a:pt x="391" y="2290"/>
                  </a:lnTo>
                  <a:lnTo>
                    <a:pt x="393" y="2309"/>
                  </a:lnTo>
                  <a:lnTo>
                    <a:pt x="397" y="2326"/>
                  </a:lnTo>
                  <a:lnTo>
                    <a:pt x="401" y="2340"/>
                  </a:lnTo>
                  <a:lnTo>
                    <a:pt x="406" y="2352"/>
                  </a:lnTo>
                  <a:lnTo>
                    <a:pt x="413" y="2363"/>
                  </a:lnTo>
                  <a:lnTo>
                    <a:pt x="420" y="2372"/>
                  </a:lnTo>
                  <a:lnTo>
                    <a:pt x="429" y="2381"/>
                  </a:lnTo>
                  <a:lnTo>
                    <a:pt x="438" y="2388"/>
                  </a:lnTo>
                  <a:lnTo>
                    <a:pt x="447" y="2396"/>
                  </a:lnTo>
                  <a:lnTo>
                    <a:pt x="456" y="2404"/>
                  </a:lnTo>
                  <a:lnTo>
                    <a:pt x="466" y="2411"/>
                  </a:lnTo>
                  <a:lnTo>
                    <a:pt x="476" y="2420"/>
                  </a:lnTo>
                  <a:lnTo>
                    <a:pt x="486" y="2430"/>
                  </a:lnTo>
                  <a:lnTo>
                    <a:pt x="497" y="2441"/>
                  </a:lnTo>
                  <a:lnTo>
                    <a:pt x="506" y="2451"/>
                  </a:lnTo>
                  <a:lnTo>
                    <a:pt x="518" y="2461"/>
                  </a:lnTo>
                  <a:lnTo>
                    <a:pt x="530" y="2470"/>
                  </a:lnTo>
                  <a:lnTo>
                    <a:pt x="543" y="2478"/>
                  </a:lnTo>
                  <a:lnTo>
                    <a:pt x="558" y="2484"/>
                  </a:lnTo>
                  <a:lnTo>
                    <a:pt x="572" y="2491"/>
                  </a:lnTo>
                  <a:lnTo>
                    <a:pt x="587" y="2496"/>
                  </a:lnTo>
                  <a:lnTo>
                    <a:pt x="601" y="2502"/>
                  </a:lnTo>
                  <a:lnTo>
                    <a:pt x="632" y="2512"/>
                  </a:lnTo>
                  <a:lnTo>
                    <a:pt x="662" y="2523"/>
                  </a:lnTo>
                  <a:lnTo>
                    <a:pt x="676" y="2530"/>
                  </a:lnTo>
                  <a:lnTo>
                    <a:pt x="689" y="2537"/>
                  </a:lnTo>
                  <a:lnTo>
                    <a:pt x="702" y="2545"/>
                  </a:lnTo>
                  <a:lnTo>
                    <a:pt x="714" y="2555"/>
                  </a:lnTo>
                  <a:lnTo>
                    <a:pt x="742" y="2578"/>
                  </a:lnTo>
                  <a:lnTo>
                    <a:pt x="773" y="2605"/>
                  </a:lnTo>
                  <a:lnTo>
                    <a:pt x="808" y="2635"/>
                  </a:lnTo>
                  <a:lnTo>
                    <a:pt x="845" y="2667"/>
                  </a:lnTo>
                  <a:lnTo>
                    <a:pt x="882" y="2697"/>
                  </a:lnTo>
                  <a:lnTo>
                    <a:pt x="917" y="2725"/>
                  </a:lnTo>
                  <a:lnTo>
                    <a:pt x="933" y="2737"/>
                  </a:lnTo>
                  <a:lnTo>
                    <a:pt x="948" y="2747"/>
                  </a:lnTo>
                  <a:lnTo>
                    <a:pt x="962" y="2756"/>
                  </a:lnTo>
                  <a:lnTo>
                    <a:pt x="976" y="2763"/>
                  </a:lnTo>
                  <a:lnTo>
                    <a:pt x="986" y="2768"/>
                  </a:lnTo>
                  <a:lnTo>
                    <a:pt x="998" y="2772"/>
                  </a:lnTo>
                  <a:lnTo>
                    <a:pt x="1010" y="2776"/>
                  </a:lnTo>
                  <a:lnTo>
                    <a:pt x="1021" y="2778"/>
                  </a:lnTo>
                  <a:lnTo>
                    <a:pt x="1045" y="2781"/>
                  </a:lnTo>
                  <a:lnTo>
                    <a:pt x="1067" y="2783"/>
                  </a:lnTo>
                  <a:lnTo>
                    <a:pt x="1090" y="2786"/>
                  </a:lnTo>
                  <a:lnTo>
                    <a:pt x="1112" y="2789"/>
                  </a:lnTo>
                  <a:lnTo>
                    <a:pt x="1121" y="2792"/>
                  </a:lnTo>
                  <a:lnTo>
                    <a:pt x="1132" y="2795"/>
                  </a:lnTo>
                  <a:lnTo>
                    <a:pt x="1142" y="2800"/>
                  </a:lnTo>
                  <a:lnTo>
                    <a:pt x="1152" y="2804"/>
                  </a:lnTo>
                  <a:lnTo>
                    <a:pt x="1159" y="2811"/>
                  </a:lnTo>
                  <a:lnTo>
                    <a:pt x="1165" y="2817"/>
                  </a:lnTo>
                  <a:lnTo>
                    <a:pt x="1169" y="2826"/>
                  </a:lnTo>
                  <a:lnTo>
                    <a:pt x="1173" y="2836"/>
                  </a:lnTo>
                  <a:lnTo>
                    <a:pt x="1176" y="2846"/>
                  </a:lnTo>
                  <a:lnTo>
                    <a:pt x="1177" y="2858"/>
                  </a:lnTo>
                  <a:lnTo>
                    <a:pt x="1178" y="2872"/>
                  </a:lnTo>
                  <a:lnTo>
                    <a:pt x="1178" y="2885"/>
                  </a:lnTo>
                  <a:lnTo>
                    <a:pt x="1177" y="2911"/>
                  </a:lnTo>
                  <a:lnTo>
                    <a:pt x="1175" y="2937"/>
                  </a:lnTo>
                  <a:lnTo>
                    <a:pt x="1171" y="2961"/>
                  </a:lnTo>
                  <a:lnTo>
                    <a:pt x="1167" y="298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42"/>
            <p:cNvSpPr>
              <a:spLocks noChangeAspect="1"/>
            </p:cNvSpPr>
            <p:nvPr/>
          </p:nvSpPr>
          <p:spPr bwMode="auto">
            <a:xfrm>
              <a:off x="4307" y="1083"/>
              <a:ext cx="518" cy="445"/>
            </a:xfrm>
            <a:custGeom>
              <a:avLst/>
              <a:gdLst>
                <a:gd name="T0" fmla="*/ 0 w 3916"/>
                <a:gd name="T1" fmla="*/ 0 h 3156"/>
                <a:gd name="T2" fmla="*/ 0 w 3916"/>
                <a:gd name="T3" fmla="*/ 0 h 3156"/>
                <a:gd name="T4" fmla="*/ 0 w 3916"/>
                <a:gd name="T5" fmla="*/ 0 h 3156"/>
                <a:gd name="T6" fmla="*/ 0 w 3916"/>
                <a:gd name="T7" fmla="*/ 0 h 3156"/>
                <a:gd name="T8" fmla="*/ 0 w 3916"/>
                <a:gd name="T9" fmla="*/ 0 h 3156"/>
                <a:gd name="T10" fmla="*/ 0 w 3916"/>
                <a:gd name="T11" fmla="*/ 0 h 3156"/>
                <a:gd name="T12" fmla="*/ 0 w 3916"/>
                <a:gd name="T13" fmla="*/ 0 h 3156"/>
                <a:gd name="T14" fmla="*/ 0 w 3916"/>
                <a:gd name="T15" fmla="*/ 0 h 3156"/>
                <a:gd name="T16" fmla="*/ 0 w 3916"/>
                <a:gd name="T17" fmla="*/ 0 h 3156"/>
                <a:gd name="T18" fmla="*/ 0 w 3916"/>
                <a:gd name="T19" fmla="*/ 0 h 3156"/>
                <a:gd name="T20" fmla="*/ 0 w 3916"/>
                <a:gd name="T21" fmla="*/ 0 h 3156"/>
                <a:gd name="T22" fmla="*/ 0 w 3916"/>
                <a:gd name="T23" fmla="*/ 0 h 3156"/>
                <a:gd name="T24" fmla="*/ 0 w 3916"/>
                <a:gd name="T25" fmla="*/ 0 h 3156"/>
                <a:gd name="T26" fmla="*/ 0 w 3916"/>
                <a:gd name="T27" fmla="*/ 0 h 3156"/>
                <a:gd name="T28" fmla="*/ 0 w 3916"/>
                <a:gd name="T29" fmla="*/ 0 h 3156"/>
                <a:gd name="T30" fmla="*/ 0 w 3916"/>
                <a:gd name="T31" fmla="*/ 0 h 3156"/>
                <a:gd name="T32" fmla="*/ 0 w 3916"/>
                <a:gd name="T33" fmla="*/ 0 h 3156"/>
                <a:gd name="T34" fmla="*/ 0 w 3916"/>
                <a:gd name="T35" fmla="*/ 0 h 3156"/>
                <a:gd name="T36" fmla="*/ 0 w 3916"/>
                <a:gd name="T37" fmla="*/ 0 h 3156"/>
                <a:gd name="T38" fmla="*/ 0 w 3916"/>
                <a:gd name="T39" fmla="*/ 0 h 3156"/>
                <a:gd name="T40" fmla="*/ 0 w 3916"/>
                <a:gd name="T41" fmla="*/ 0 h 3156"/>
                <a:gd name="T42" fmla="*/ 0 w 3916"/>
                <a:gd name="T43" fmla="*/ 0 h 3156"/>
                <a:gd name="T44" fmla="*/ 0 w 3916"/>
                <a:gd name="T45" fmla="*/ 0 h 3156"/>
                <a:gd name="T46" fmla="*/ 0 w 3916"/>
                <a:gd name="T47" fmla="*/ 0 h 3156"/>
                <a:gd name="T48" fmla="*/ 0 w 3916"/>
                <a:gd name="T49" fmla="*/ 0 h 3156"/>
                <a:gd name="T50" fmla="*/ 0 w 3916"/>
                <a:gd name="T51" fmla="*/ 0 h 3156"/>
                <a:gd name="T52" fmla="*/ 0 w 3916"/>
                <a:gd name="T53" fmla="*/ 0 h 3156"/>
                <a:gd name="T54" fmla="*/ 0 w 3916"/>
                <a:gd name="T55" fmla="*/ 0 h 3156"/>
                <a:gd name="T56" fmla="*/ 0 w 3916"/>
                <a:gd name="T57" fmla="*/ 0 h 3156"/>
                <a:gd name="T58" fmla="*/ 0 w 3916"/>
                <a:gd name="T59" fmla="*/ 0 h 3156"/>
                <a:gd name="T60" fmla="*/ 0 w 3916"/>
                <a:gd name="T61" fmla="*/ 0 h 3156"/>
                <a:gd name="T62" fmla="*/ 0 w 3916"/>
                <a:gd name="T63" fmla="*/ 0 h 3156"/>
                <a:gd name="T64" fmla="*/ 0 w 3916"/>
                <a:gd name="T65" fmla="*/ 0 h 3156"/>
                <a:gd name="T66" fmla="*/ 0 w 3916"/>
                <a:gd name="T67" fmla="*/ 0 h 3156"/>
                <a:gd name="T68" fmla="*/ 0 w 3916"/>
                <a:gd name="T69" fmla="*/ 0 h 3156"/>
                <a:gd name="T70" fmla="*/ 0 w 3916"/>
                <a:gd name="T71" fmla="*/ 0 h 3156"/>
                <a:gd name="T72" fmla="*/ 0 w 3916"/>
                <a:gd name="T73" fmla="*/ 0 h 3156"/>
                <a:gd name="T74" fmla="*/ 0 w 3916"/>
                <a:gd name="T75" fmla="*/ 0 h 3156"/>
                <a:gd name="T76" fmla="*/ 0 w 3916"/>
                <a:gd name="T77" fmla="*/ 0 h 3156"/>
                <a:gd name="T78" fmla="*/ 0 w 3916"/>
                <a:gd name="T79" fmla="*/ 0 h 3156"/>
                <a:gd name="T80" fmla="*/ 0 w 3916"/>
                <a:gd name="T81" fmla="*/ 0 h 3156"/>
                <a:gd name="T82" fmla="*/ 0 w 3916"/>
                <a:gd name="T83" fmla="*/ 0 h 3156"/>
                <a:gd name="T84" fmla="*/ 0 w 3916"/>
                <a:gd name="T85" fmla="*/ 0 h 3156"/>
                <a:gd name="T86" fmla="*/ 0 w 3916"/>
                <a:gd name="T87" fmla="*/ 0 h 3156"/>
                <a:gd name="T88" fmla="*/ 0 w 3916"/>
                <a:gd name="T89" fmla="*/ 0 h 3156"/>
                <a:gd name="T90" fmla="*/ 0 w 3916"/>
                <a:gd name="T91" fmla="*/ 0 h 3156"/>
                <a:gd name="T92" fmla="*/ 0 w 3916"/>
                <a:gd name="T93" fmla="*/ 0 h 3156"/>
                <a:gd name="T94" fmla="*/ 0 w 3916"/>
                <a:gd name="T95" fmla="*/ 0 h 3156"/>
                <a:gd name="T96" fmla="*/ 0 w 3916"/>
                <a:gd name="T97" fmla="*/ 0 h 3156"/>
                <a:gd name="T98" fmla="*/ 0 w 3916"/>
                <a:gd name="T99" fmla="*/ 0 h 3156"/>
                <a:gd name="T100" fmla="*/ 0 w 3916"/>
                <a:gd name="T101" fmla="*/ 0 h 3156"/>
                <a:gd name="T102" fmla="*/ 0 w 3916"/>
                <a:gd name="T103" fmla="*/ 0 h 3156"/>
                <a:gd name="T104" fmla="*/ 0 w 3916"/>
                <a:gd name="T105" fmla="*/ 0 h 3156"/>
                <a:gd name="T106" fmla="*/ 0 w 3916"/>
                <a:gd name="T107" fmla="*/ 0 h 3156"/>
                <a:gd name="T108" fmla="*/ 0 w 3916"/>
                <a:gd name="T109" fmla="*/ 0 h 3156"/>
                <a:gd name="T110" fmla="*/ 0 w 3916"/>
                <a:gd name="T111" fmla="*/ 0 h 3156"/>
                <a:gd name="T112" fmla="*/ 0 w 3916"/>
                <a:gd name="T113" fmla="*/ 0 h 3156"/>
                <a:gd name="T114" fmla="*/ 0 w 3916"/>
                <a:gd name="T115" fmla="*/ 0 h 3156"/>
                <a:gd name="T116" fmla="*/ 0 w 3916"/>
                <a:gd name="T117" fmla="*/ 0 h 3156"/>
                <a:gd name="T118" fmla="*/ 0 w 3916"/>
                <a:gd name="T119" fmla="*/ 0 h 31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916"/>
                <a:gd name="T181" fmla="*/ 0 h 3156"/>
                <a:gd name="T182" fmla="*/ 3916 w 3916"/>
                <a:gd name="T183" fmla="*/ 3156 h 31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916" h="3156">
                  <a:moveTo>
                    <a:pt x="1167" y="2980"/>
                  </a:moveTo>
                  <a:lnTo>
                    <a:pt x="1285" y="2980"/>
                  </a:lnTo>
                  <a:lnTo>
                    <a:pt x="1291" y="2980"/>
                  </a:lnTo>
                  <a:lnTo>
                    <a:pt x="1311" y="2978"/>
                  </a:lnTo>
                  <a:lnTo>
                    <a:pt x="1338" y="2974"/>
                  </a:lnTo>
                  <a:lnTo>
                    <a:pt x="1368" y="2968"/>
                  </a:lnTo>
                  <a:lnTo>
                    <a:pt x="1385" y="2964"/>
                  </a:lnTo>
                  <a:lnTo>
                    <a:pt x="1401" y="2959"/>
                  </a:lnTo>
                  <a:lnTo>
                    <a:pt x="1415" y="2952"/>
                  </a:lnTo>
                  <a:lnTo>
                    <a:pt x="1429" y="2946"/>
                  </a:lnTo>
                  <a:lnTo>
                    <a:pt x="1435" y="2941"/>
                  </a:lnTo>
                  <a:lnTo>
                    <a:pt x="1440" y="2938"/>
                  </a:lnTo>
                  <a:lnTo>
                    <a:pt x="1446" y="2932"/>
                  </a:lnTo>
                  <a:lnTo>
                    <a:pt x="1450" y="2928"/>
                  </a:lnTo>
                  <a:lnTo>
                    <a:pt x="1454" y="2924"/>
                  </a:lnTo>
                  <a:lnTo>
                    <a:pt x="1457" y="2918"/>
                  </a:lnTo>
                  <a:lnTo>
                    <a:pt x="1459" y="2913"/>
                  </a:lnTo>
                  <a:lnTo>
                    <a:pt x="1461" y="2906"/>
                  </a:lnTo>
                  <a:lnTo>
                    <a:pt x="1464" y="2875"/>
                  </a:lnTo>
                  <a:lnTo>
                    <a:pt x="1470" y="2832"/>
                  </a:lnTo>
                  <a:lnTo>
                    <a:pt x="1476" y="2784"/>
                  </a:lnTo>
                  <a:lnTo>
                    <a:pt x="1483" y="2734"/>
                  </a:lnTo>
                  <a:lnTo>
                    <a:pt x="1488" y="2687"/>
                  </a:lnTo>
                  <a:lnTo>
                    <a:pt x="1492" y="2647"/>
                  </a:lnTo>
                  <a:lnTo>
                    <a:pt x="1496" y="2620"/>
                  </a:lnTo>
                  <a:lnTo>
                    <a:pt x="1498" y="2610"/>
                  </a:lnTo>
                  <a:lnTo>
                    <a:pt x="1502" y="2602"/>
                  </a:lnTo>
                  <a:lnTo>
                    <a:pt x="1516" y="2579"/>
                  </a:lnTo>
                  <a:lnTo>
                    <a:pt x="1537" y="2546"/>
                  </a:lnTo>
                  <a:lnTo>
                    <a:pt x="1564" y="2508"/>
                  </a:lnTo>
                  <a:lnTo>
                    <a:pt x="1580" y="2490"/>
                  </a:lnTo>
                  <a:lnTo>
                    <a:pt x="1596" y="2471"/>
                  </a:lnTo>
                  <a:lnTo>
                    <a:pt x="1613" y="2454"/>
                  </a:lnTo>
                  <a:lnTo>
                    <a:pt x="1631" y="2438"/>
                  </a:lnTo>
                  <a:lnTo>
                    <a:pt x="1639" y="2432"/>
                  </a:lnTo>
                  <a:lnTo>
                    <a:pt x="1648" y="2425"/>
                  </a:lnTo>
                  <a:lnTo>
                    <a:pt x="1657" y="2420"/>
                  </a:lnTo>
                  <a:lnTo>
                    <a:pt x="1665" y="2416"/>
                  </a:lnTo>
                  <a:lnTo>
                    <a:pt x="1674" y="2411"/>
                  </a:lnTo>
                  <a:lnTo>
                    <a:pt x="1684" y="2409"/>
                  </a:lnTo>
                  <a:lnTo>
                    <a:pt x="1693" y="2407"/>
                  </a:lnTo>
                  <a:lnTo>
                    <a:pt x="1701" y="2407"/>
                  </a:lnTo>
                  <a:lnTo>
                    <a:pt x="1719" y="2406"/>
                  </a:lnTo>
                  <a:lnTo>
                    <a:pt x="1737" y="2404"/>
                  </a:lnTo>
                  <a:lnTo>
                    <a:pt x="1756" y="2400"/>
                  </a:lnTo>
                  <a:lnTo>
                    <a:pt x="1774" y="2396"/>
                  </a:lnTo>
                  <a:lnTo>
                    <a:pt x="1811" y="2386"/>
                  </a:lnTo>
                  <a:lnTo>
                    <a:pt x="1847" y="2377"/>
                  </a:lnTo>
                  <a:lnTo>
                    <a:pt x="1864" y="2374"/>
                  </a:lnTo>
                  <a:lnTo>
                    <a:pt x="1880" y="2372"/>
                  </a:lnTo>
                  <a:lnTo>
                    <a:pt x="1895" y="2371"/>
                  </a:lnTo>
                  <a:lnTo>
                    <a:pt x="1909" y="2371"/>
                  </a:lnTo>
                  <a:lnTo>
                    <a:pt x="1916" y="2372"/>
                  </a:lnTo>
                  <a:lnTo>
                    <a:pt x="1922" y="2374"/>
                  </a:lnTo>
                  <a:lnTo>
                    <a:pt x="1928" y="2376"/>
                  </a:lnTo>
                  <a:lnTo>
                    <a:pt x="1933" y="2379"/>
                  </a:lnTo>
                  <a:lnTo>
                    <a:pt x="1939" y="2383"/>
                  </a:lnTo>
                  <a:lnTo>
                    <a:pt x="1943" y="2386"/>
                  </a:lnTo>
                  <a:lnTo>
                    <a:pt x="1947" y="2392"/>
                  </a:lnTo>
                  <a:lnTo>
                    <a:pt x="1951" y="2397"/>
                  </a:lnTo>
                  <a:lnTo>
                    <a:pt x="1959" y="2411"/>
                  </a:lnTo>
                  <a:lnTo>
                    <a:pt x="1970" y="2426"/>
                  </a:lnTo>
                  <a:lnTo>
                    <a:pt x="1983" y="2445"/>
                  </a:lnTo>
                  <a:lnTo>
                    <a:pt x="1999" y="2465"/>
                  </a:lnTo>
                  <a:lnTo>
                    <a:pt x="2015" y="2486"/>
                  </a:lnTo>
                  <a:lnTo>
                    <a:pt x="2033" y="2507"/>
                  </a:lnTo>
                  <a:lnTo>
                    <a:pt x="2052" y="2529"/>
                  </a:lnTo>
                  <a:lnTo>
                    <a:pt x="2071" y="2550"/>
                  </a:lnTo>
                  <a:lnTo>
                    <a:pt x="2092" y="2570"/>
                  </a:lnTo>
                  <a:lnTo>
                    <a:pt x="2112" y="2590"/>
                  </a:lnTo>
                  <a:lnTo>
                    <a:pt x="2132" y="2606"/>
                  </a:lnTo>
                  <a:lnTo>
                    <a:pt x="2152" y="2621"/>
                  </a:lnTo>
                  <a:lnTo>
                    <a:pt x="2162" y="2628"/>
                  </a:lnTo>
                  <a:lnTo>
                    <a:pt x="2170" y="2633"/>
                  </a:lnTo>
                  <a:lnTo>
                    <a:pt x="2179" y="2638"/>
                  </a:lnTo>
                  <a:lnTo>
                    <a:pt x="2188" y="2642"/>
                  </a:lnTo>
                  <a:lnTo>
                    <a:pt x="2197" y="2645"/>
                  </a:lnTo>
                  <a:lnTo>
                    <a:pt x="2205" y="2646"/>
                  </a:lnTo>
                  <a:lnTo>
                    <a:pt x="2213" y="2647"/>
                  </a:lnTo>
                  <a:lnTo>
                    <a:pt x="2219" y="2647"/>
                  </a:lnTo>
                  <a:lnTo>
                    <a:pt x="2232" y="2646"/>
                  </a:lnTo>
                  <a:lnTo>
                    <a:pt x="2246" y="2645"/>
                  </a:lnTo>
                  <a:lnTo>
                    <a:pt x="2256" y="2645"/>
                  </a:lnTo>
                  <a:lnTo>
                    <a:pt x="2266" y="2646"/>
                  </a:lnTo>
                  <a:lnTo>
                    <a:pt x="2286" y="2648"/>
                  </a:lnTo>
                  <a:lnTo>
                    <a:pt x="2304" y="2652"/>
                  </a:lnTo>
                  <a:lnTo>
                    <a:pt x="2323" y="2655"/>
                  </a:lnTo>
                  <a:lnTo>
                    <a:pt x="2343" y="2657"/>
                  </a:lnTo>
                  <a:lnTo>
                    <a:pt x="2354" y="2658"/>
                  </a:lnTo>
                  <a:lnTo>
                    <a:pt x="2367" y="2658"/>
                  </a:lnTo>
                  <a:lnTo>
                    <a:pt x="2380" y="2658"/>
                  </a:lnTo>
                  <a:lnTo>
                    <a:pt x="2396" y="2656"/>
                  </a:lnTo>
                  <a:lnTo>
                    <a:pt x="2425" y="2653"/>
                  </a:lnTo>
                  <a:lnTo>
                    <a:pt x="2453" y="2648"/>
                  </a:lnTo>
                  <a:lnTo>
                    <a:pt x="2465" y="2646"/>
                  </a:lnTo>
                  <a:lnTo>
                    <a:pt x="2477" y="2644"/>
                  </a:lnTo>
                  <a:lnTo>
                    <a:pt x="2489" y="2644"/>
                  </a:lnTo>
                  <a:lnTo>
                    <a:pt x="2500" y="2644"/>
                  </a:lnTo>
                  <a:lnTo>
                    <a:pt x="2510" y="2645"/>
                  </a:lnTo>
                  <a:lnTo>
                    <a:pt x="2520" y="2647"/>
                  </a:lnTo>
                  <a:lnTo>
                    <a:pt x="2529" y="2651"/>
                  </a:lnTo>
                  <a:lnTo>
                    <a:pt x="2536" y="2655"/>
                  </a:lnTo>
                  <a:lnTo>
                    <a:pt x="2544" y="2661"/>
                  </a:lnTo>
                  <a:lnTo>
                    <a:pt x="2550" y="2670"/>
                  </a:lnTo>
                  <a:lnTo>
                    <a:pt x="2557" y="2681"/>
                  </a:lnTo>
                  <a:lnTo>
                    <a:pt x="2562" y="2693"/>
                  </a:lnTo>
                  <a:lnTo>
                    <a:pt x="2568" y="2707"/>
                  </a:lnTo>
                  <a:lnTo>
                    <a:pt x="2574" y="2720"/>
                  </a:lnTo>
                  <a:lnTo>
                    <a:pt x="2581" y="2733"/>
                  </a:lnTo>
                  <a:lnTo>
                    <a:pt x="2588" y="2745"/>
                  </a:lnTo>
                  <a:lnTo>
                    <a:pt x="2604" y="2767"/>
                  </a:lnTo>
                  <a:lnTo>
                    <a:pt x="2619" y="2787"/>
                  </a:lnTo>
                  <a:lnTo>
                    <a:pt x="2644" y="2814"/>
                  </a:lnTo>
                  <a:lnTo>
                    <a:pt x="2655" y="2824"/>
                  </a:lnTo>
                  <a:lnTo>
                    <a:pt x="2831" y="2914"/>
                  </a:lnTo>
                  <a:lnTo>
                    <a:pt x="2830" y="2903"/>
                  </a:lnTo>
                  <a:lnTo>
                    <a:pt x="2830" y="2893"/>
                  </a:lnTo>
                  <a:lnTo>
                    <a:pt x="2831" y="2883"/>
                  </a:lnTo>
                  <a:lnTo>
                    <a:pt x="2834" y="2875"/>
                  </a:lnTo>
                  <a:lnTo>
                    <a:pt x="2839" y="2866"/>
                  </a:lnTo>
                  <a:lnTo>
                    <a:pt x="2844" y="2858"/>
                  </a:lnTo>
                  <a:lnTo>
                    <a:pt x="2851" y="2851"/>
                  </a:lnTo>
                  <a:lnTo>
                    <a:pt x="2858" y="2844"/>
                  </a:lnTo>
                  <a:lnTo>
                    <a:pt x="2867" y="2838"/>
                  </a:lnTo>
                  <a:lnTo>
                    <a:pt x="2876" y="2832"/>
                  </a:lnTo>
                  <a:lnTo>
                    <a:pt x="2885" y="2827"/>
                  </a:lnTo>
                  <a:lnTo>
                    <a:pt x="2896" y="2823"/>
                  </a:lnTo>
                  <a:lnTo>
                    <a:pt x="2918" y="2815"/>
                  </a:lnTo>
                  <a:lnTo>
                    <a:pt x="2941" y="2808"/>
                  </a:lnTo>
                  <a:lnTo>
                    <a:pt x="2964" y="2803"/>
                  </a:lnTo>
                  <a:lnTo>
                    <a:pt x="2987" y="2800"/>
                  </a:lnTo>
                  <a:lnTo>
                    <a:pt x="3008" y="2796"/>
                  </a:lnTo>
                  <a:lnTo>
                    <a:pt x="3027" y="2794"/>
                  </a:lnTo>
                  <a:lnTo>
                    <a:pt x="3056" y="2793"/>
                  </a:lnTo>
                  <a:lnTo>
                    <a:pt x="3067" y="2793"/>
                  </a:lnTo>
                  <a:lnTo>
                    <a:pt x="3067" y="2795"/>
                  </a:lnTo>
                  <a:lnTo>
                    <a:pt x="3067" y="2803"/>
                  </a:lnTo>
                  <a:lnTo>
                    <a:pt x="3067" y="2817"/>
                  </a:lnTo>
                  <a:lnTo>
                    <a:pt x="3066" y="2837"/>
                  </a:lnTo>
                  <a:lnTo>
                    <a:pt x="3064" y="2862"/>
                  </a:lnTo>
                  <a:lnTo>
                    <a:pt x="3062" y="2892"/>
                  </a:lnTo>
                  <a:lnTo>
                    <a:pt x="3058" y="2929"/>
                  </a:lnTo>
                  <a:lnTo>
                    <a:pt x="3054" y="2974"/>
                  </a:lnTo>
                  <a:lnTo>
                    <a:pt x="3052" y="2996"/>
                  </a:lnTo>
                  <a:lnTo>
                    <a:pt x="3052" y="3016"/>
                  </a:lnTo>
                  <a:lnTo>
                    <a:pt x="3054" y="3034"/>
                  </a:lnTo>
                  <a:lnTo>
                    <a:pt x="3057" y="3050"/>
                  </a:lnTo>
                  <a:lnTo>
                    <a:pt x="3063" y="3065"/>
                  </a:lnTo>
                  <a:lnTo>
                    <a:pt x="3069" y="3078"/>
                  </a:lnTo>
                  <a:lnTo>
                    <a:pt x="3077" y="3089"/>
                  </a:lnTo>
                  <a:lnTo>
                    <a:pt x="3087" y="3100"/>
                  </a:lnTo>
                  <a:lnTo>
                    <a:pt x="3097" y="3109"/>
                  </a:lnTo>
                  <a:lnTo>
                    <a:pt x="3109" y="3117"/>
                  </a:lnTo>
                  <a:lnTo>
                    <a:pt x="3121" y="3125"/>
                  </a:lnTo>
                  <a:lnTo>
                    <a:pt x="3134" y="3132"/>
                  </a:lnTo>
                  <a:lnTo>
                    <a:pt x="3162" y="3144"/>
                  </a:lnTo>
                  <a:lnTo>
                    <a:pt x="3192" y="3153"/>
                  </a:lnTo>
                  <a:lnTo>
                    <a:pt x="3200" y="3156"/>
                  </a:lnTo>
                  <a:lnTo>
                    <a:pt x="3208" y="3156"/>
                  </a:lnTo>
                  <a:lnTo>
                    <a:pt x="3214" y="3156"/>
                  </a:lnTo>
                  <a:lnTo>
                    <a:pt x="3220" y="3153"/>
                  </a:lnTo>
                  <a:lnTo>
                    <a:pt x="3226" y="3149"/>
                  </a:lnTo>
                  <a:lnTo>
                    <a:pt x="3232" y="3145"/>
                  </a:lnTo>
                  <a:lnTo>
                    <a:pt x="3236" y="3139"/>
                  </a:lnTo>
                  <a:lnTo>
                    <a:pt x="3240" y="3133"/>
                  </a:lnTo>
                  <a:lnTo>
                    <a:pt x="3245" y="3126"/>
                  </a:lnTo>
                  <a:lnTo>
                    <a:pt x="3249" y="3117"/>
                  </a:lnTo>
                  <a:lnTo>
                    <a:pt x="3252" y="3109"/>
                  </a:lnTo>
                  <a:lnTo>
                    <a:pt x="3255" y="3100"/>
                  </a:lnTo>
                  <a:lnTo>
                    <a:pt x="3261" y="3080"/>
                  </a:lnTo>
                  <a:lnTo>
                    <a:pt x="3265" y="3060"/>
                  </a:lnTo>
                  <a:lnTo>
                    <a:pt x="3269" y="3039"/>
                  </a:lnTo>
                  <a:lnTo>
                    <a:pt x="3272" y="3018"/>
                  </a:lnTo>
                  <a:lnTo>
                    <a:pt x="3273" y="3000"/>
                  </a:lnTo>
                  <a:lnTo>
                    <a:pt x="3274" y="2983"/>
                  </a:lnTo>
                  <a:lnTo>
                    <a:pt x="3276" y="2955"/>
                  </a:lnTo>
                  <a:lnTo>
                    <a:pt x="3276" y="2946"/>
                  </a:lnTo>
                  <a:lnTo>
                    <a:pt x="3285" y="2943"/>
                  </a:lnTo>
                  <a:lnTo>
                    <a:pt x="3309" y="2936"/>
                  </a:lnTo>
                  <a:lnTo>
                    <a:pt x="3343" y="2925"/>
                  </a:lnTo>
                  <a:lnTo>
                    <a:pt x="3382" y="2910"/>
                  </a:lnTo>
                  <a:lnTo>
                    <a:pt x="3401" y="2900"/>
                  </a:lnTo>
                  <a:lnTo>
                    <a:pt x="3422" y="2891"/>
                  </a:lnTo>
                  <a:lnTo>
                    <a:pt x="3440" y="2880"/>
                  </a:lnTo>
                  <a:lnTo>
                    <a:pt x="3458" y="2869"/>
                  </a:lnTo>
                  <a:lnTo>
                    <a:pt x="3466" y="2864"/>
                  </a:lnTo>
                  <a:lnTo>
                    <a:pt x="3472" y="2857"/>
                  </a:lnTo>
                  <a:lnTo>
                    <a:pt x="3479" y="2852"/>
                  </a:lnTo>
                  <a:lnTo>
                    <a:pt x="3484" y="2845"/>
                  </a:lnTo>
                  <a:lnTo>
                    <a:pt x="3489" y="2840"/>
                  </a:lnTo>
                  <a:lnTo>
                    <a:pt x="3493" y="2833"/>
                  </a:lnTo>
                  <a:lnTo>
                    <a:pt x="3496" y="2827"/>
                  </a:lnTo>
                  <a:lnTo>
                    <a:pt x="3498" y="2820"/>
                  </a:lnTo>
                  <a:lnTo>
                    <a:pt x="3500" y="2808"/>
                  </a:lnTo>
                  <a:lnTo>
                    <a:pt x="3501" y="2796"/>
                  </a:lnTo>
                  <a:lnTo>
                    <a:pt x="3503" y="2786"/>
                  </a:lnTo>
                  <a:lnTo>
                    <a:pt x="3503" y="2776"/>
                  </a:lnTo>
                  <a:lnTo>
                    <a:pt x="3501" y="2766"/>
                  </a:lnTo>
                  <a:lnTo>
                    <a:pt x="3499" y="2756"/>
                  </a:lnTo>
                  <a:lnTo>
                    <a:pt x="3496" y="2747"/>
                  </a:lnTo>
                  <a:lnTo>
                    <a:pt x="3491" y="2739"/>
                  </a:lnTo>
                  <a:lnTo>
                    <a:pt x="3485" y="2731"/>
                  </a:lnTo>
                  <a:lnTo>
                    <a:pt x="3477" y="2722"/>
                  </a:lnTo>
                  <a:lnTo>
                    <a:pt x="3469" y="2714"/>
                  </a:lnTo>
                  <a:lnTo>
                    <a:pt x="3459" y="2705"/>
                  </a:lnTo>
                  <a:lnTo>
                    <a:pt x="3447" y="2696"/>
                  </a:lnTo>
                  <a:lnTo>
                    <a:pt x="3433" y="2688"/>
                  </a:lnTo>
                  <a:lnTo>
                    <a:pt x="3418" y="2678"/>
                  </a:lnTo>
                  <a:lnTo>
                    <a:pt x="3400" y="2668"/>
                  </a:lnTo>
                  <a:lnTo>
                    <a:pt x="3384" y="2657"/>
                  </a:lnTo>
                  <a:lnTo>
                    <a:pt x="3371" y="2647"/>
                  </a:lnTo>
                  <a:lnTo>
                    <a:pt x="3365" y="2642"/>
                  </a:lnTo>
                  <a:lnTo>
                    <a:pt x="3361" y="2636"/>
                  </a:lnTo>
                  <a:lnTo>
                    <a:pt x="3357" y="2631"/>
                  </a:lnTo>
                  <a:lnTo>
                    <a:pt x="3353" y="2626"/>
                  </a:lnTo>
                  <a:lnTo>
                    <a:pt x="3351" y="2620"/>
                  </a:lnTo>
                  <a:lnTo>
                    <a:pt x="3349" y="2616"/>
                  </a:lnTo>
                  <a:lnTo>
                    <a:pt x="3348" y="2610"/>
                  </a:lnTo>
                  <a:lnTo>
                    <a:pt x="3347" y="2605"/>
                  </a:lnTo>
                  <a:lnTo>
                    <a:pt x="3347" y="2594"/>
                  </a:lnTo>
                  <a:lnTo>
                    <a:pt x="3349" y="2583"/>
                  </a:lnTo>
                  <a:lnTo>
                    <a:pt x="3352" y="2571"/>
                  </a:lnTo>
                  <a:lnTo>
                    <a:pt x="3357" y="2560"/>
                  </a:lnTo>
                  <a:lnTo>
                    <a:pt x="3363" y="2548"/>
                  </a:lnTo>
                  <a:lnTo>
                    <a:pt x="3370" y="2537"/>
                  </a:lnTo>
                  <a:lnTo>
                    <a:pt x="3385" y="2512"/>
                  </a:lnTo>
                  <a:lnTo>
                    <a:pt x="3400" y="2487"/>
                  </a:lnTo>
                  <a:lnTo>
                    <a:pt x="3407" y="2475"/>
                  </a:lnTo>
                  <a:lnTo>
                    <a:pt x="3410" y="2468"/>
                  </a:lnTo>
                  <a:lnTo>
                    <a:pt x="3411" y="2465"/>
                  </a:lnTo>
                  <a:lnTo>
                    <a:pt x="3410" y="2461"/>
                  </a:lnTo>
                  <a:lnTo>
                    <a:pt x="3410" y="2459"/>
                  </a:lnTo>
                  <a:lnTo>
                    <a:pt x="3408" y="2458"/>
                  </a:lnTo>
                  <a:lnTo>
                    <a:pt x="3403" y="2456"/>
                  </a:lnTo>
                  <a:lnTo>
                    <a:pt x="3396" y="2456"/>
                  </a:lnTo>
                  <a:lnTo>
                    <a:pt x="3387" y="2456"/>
                  </a:lnTo>
                  <a:lnTo>
                    <a:pt x="3376" y="2458"/>
                  </a:lnTo>
                  <a:lnTo>
                    <a:pt x="3350" y="2462"/>
                  </a:lnTo>
                  <a:lnTo>
                    <a:pt x="3319" y="2466"/>
                  </a:lnTo>
                  <a:lnTo>
                    <a:pt x="3302" y="2467"/>
                  </a:lnTo>
                  <a:lnTo>
                    <a:pt x="3284" y="2466"/>
                  </a:lnTo>
                  <a:lnTo>
                    <a:pt x="3266" y="2463"/>
                  </a:lnTo>
                  <a:lnTo>
                    <a:pt x="3248" y="2459"/>
                  </a:lnTo>
                  <a:lnTo>
                    <a:pt x="3239" y="2457"/>
                  </a:lnTo>
                  <a:lnTo>
                    <a:pt x="3232" y="2453"/>
                  </a:lnTo>
                  <a:lnTo>
                    <a:pt x="3224" y="2448"/>
                  </a:lnTo>
                  <a:lnTo>
                    <a:pt x="3216" y="2443"/>
                  </a:lnTo>
                  <a:lnTo>
                    <a:pt x="3210" y="2436"/>
                  </a:lnTo>
                  <a:lnTo>
                    <a:pt x="3204" y="2430"/>
                  </a:lnTo>
                  <a:lnTo>
                    <a:pt x="3199" y="2422"/>
                  </a:lnTo>
                  <a:lnTo>
                    <a:pt x="3193" y="2413"/>
                  </a:lnTo>
                  <a:lnTo>
                    <a:pt x="3189" y="2405"/>
                  </a:lnTo>
                  <a:lnTo>
                    <a:pt x="3186" y="2395"/>
                  </a:lnTo>
                  <a:lnTo>
                    <a:pt x="3183" y="2385"/>
                  </a:lnTo>
                  <a:lnTo>
                    <a:pt x="3179" y="2375"/>
                  </a:lnTo>
                  <a:lnTo>
                    <a:pt x="3174" y="2352"/>
                  </a:lnTo>
                  <a:lnTo>
                    <a:pt x="3169" y="2330"/>
                  </a:lnTo>
                  <a:lnTo>
                    <a:pt x="3167" y="2305"/>
                  </a:lnTo>
                  <a:lnTo>
                    <a:pt x="3165" y="2280"/>
                  </a:lnTo>
                  <a:lnTo>
                    <a:pt x="3164" y="2253"/>
                  </a:lnTo>
                  <a:lnTo>
                    <a:pt x="3164" y="2227"/>
                  </a:lnTo>
                  <a:lnTo>
                    <a:pt x="3164" y="2175"/>
                  </a:lnTo>
                  <a:lnTo>
                    <a:pt x="3165" y="2126"/>
                  </a:lnTo>
                  <a:lnTo>
                    <a:pt x="3165" y="2104"/>
                  </a:lnTo>
                  <a:lnTo>
                    <a:pt x="3168" y="2085"/>
                  </a:lnTo>
                  <a:lnTo>
                    <a:pt x="3173" y="2068"/>
                  </a:lnTo>
                  <a:lnTo>
                    <a:pt x="3178" y="2054"/>
                  </a:lnTo>
                  <a:lnTo>
                    <a:pt x="3184" y="2042"/>
                  </a:lnTo>
                  <a:lnTo>
                    <a:pt x="3191" y="2031"/>
                  </a:lnTo>
                  <a:lnTo>
                    <a:pt x="3199" y="2024"/>
                  </a:lnTo>
                  <a:lnTo>
                    <a:pt x="3206" y="2017"/>
                  </a:lnTo>
                  <a:lnTo>
                    <a:pt x="3214" y="2012"/>
                  </a:lnTo>
                  <a:lnTo>
                    <a:pt x="3222" y="2007"/>
                  </a:lnTo>
                  <a:lnTo>
                    <a:pt x="3228" y="2005"/>
                  </a:lnTo>
                  <a:lnTo>
                    <a:pt x="3235" y="2003"/>
                  </a:lnTo>
                  <a:lnTo>
                    <a:pt x="3245" y="2002"/>
                  </a:lnTo>
                  <a:lnTo>
                    <a:pt x="3248" y="2001"/>
                  </a:lnTo>
                  <a:lnTo>
                    <a:pt x="3254" y="2001"/>
                  </a:lnTo>
                  <a:lnTo>
                    <a:pt x="3273" y="2000"/>
                  </a:lnTo>
                  <a:lnTo>
                    <a:pt x="3299" y="1997"/>
                  </a:lnTo>
                  <a:lnTo>
                    <a:pt x="3332" y="1991"/>
                  </a:lnTo>
                  <a:lnTo>
                    <a:pt x="3348" y="1987"/>
                  </a:lnTo>
                  <a:lnTo>
                    <a:pt x="3366" y="1981"/>
                  </a:lnTo>
                  <a:lnTo>
                    <a:pt x="3384" y="1975"/>
                  </a:lnTo>
                  <a:lnTo>
                    <a:pt x="3400" y="1966"/>
                  </a:lnTo>
                  <a:lnTo>
                    <a:pt x="3417" y="1956"/>
                  </a:lnTo>
                  <a:lnTo>
                    <a:pt x="3432" y="1945"/>
                  </a:lnTo>
                  <a:lnTo>
                    <a:pt x="3438" y="1939"/>
                  </a:lnTo>
                  <a:lnTo>
                    <a:pt x="3445" y="1932"/>
                  </a:lnTo>
                  <a:lnTo>
                    <a:pt x="3450" y="1926"/>
                  </a:lnTo>
                  <a:lnTo>
                    <a:pt x="3457" y="1918"/>
                  </a:lnTo>
                  <a:lnTo>
                    <a:pt x="3475" y="1888"/>
                  </a:lnTo>
                  <a:lnTo>
                    <a:pt x="3493" y="1859"/>
                  </a:lnTo>
                  <a:lnTo>
                    <a:pt x="3507" y="1833"/>
                  </a:lnTo>
                  <a:lnTo>
                    <a:pt x="3519" y="1810"/>
                  </a:lnTo>
                  <a:lnTo>
                    <a:pt x="3534" y="1778"/>
                  </a:lnTo>
                  <a:lnTo>
                    <a:pt x="3540" y="1765"/>
                  </a:lnTo>
                  <a:lnTo>
                    <a:pt x="3545" y="1764"/>
                  </a:lnTo>
                  <a:lnTo>
                    <a:pt x="3558" y="1758"/>
                  </a:lnTo>
                  <a:lnTo>
                    <a:pt x="3579" y="1751"/>
                  </a:lnTo>
                  <a:lnTo>
                    <a:pt x="3606" y="1741"/>
                  </a:lnTo>
                  <a:lnTo>
                    <a:pt x="3636" y="1730"/>
                  </a:lnTo>
                  <a:lnTo>
                    <a:pt x="3669" y="1718"/>
                  </a:lnTo>
                  <a:lnTo>
                    <a:pt x="3702" y="1707"/>
                  </a:lnTo>
                  <a:lnTo>
                    <a:pt x="3734" y="1696"/>
                  </a:lnTo>
                  <a:lnTo>
                    <a:pt x="3742" y="1693"/>
                  </a:lnTo>
                  <a:lnTo>
                    <a:pt x="3748" y="1690"/>
                  </a:lnTo>
                  <a:lnTo>
                    <a:pt x="3755" y="1685"/>
                  </a:lnTo>
                  <a:lnTo>
                    <a:pt x="3762" y="1681"/>
                  </a:lnTo>
                  <a:lnTo>
                    <a:pt x="3767" y="1676"/>
                  </a:lnTo>
                  <a:lnTo>
                    <a:pt x="3772" y="1670"/>
                  </a:lnTo>
                  <a:lnTo>
                    <a:pt x="3778" y="1664"/>
                  </a:lnTo>
                  <a:lnTo>
                    <a:pt x="3782" y="1657"/>
                  </a:lnTo>
                  <a:lnTo>
                    <a:pt x="3791" y="1644"/>
                  </a:lnTo>
                  <a:lnTo>
                    <a:pt x="3799" y="1629"/>
                  </a:lnTo>
                  <a:lnTo>
                    <a:pt x="3805" y="1613"/>
                  </a:lnTo>
                  <a:lnTo>
                    <a:pt x="3810" y="1597"/>
                  </a:lnTo>
                  <a:lnTo>
                    <a:pt x="3819" y="1565"/>
                  </a:lnTo>
                  <a:lnTo>
                    <a:pt x="3828" y="1534"/>
                  </a:lnTo>
                  <a:lnTo>
                    <a:pt x="3831" y="1520"/>
                  </a:lnTo>
                  <a:lnTo>
                    <a:pt x="3836" y="1507"/>
                  </a:lnTo>
                  <a:lnTo>
                    <a:pt x="3840" y="1496"/>
                  </a:lnTo>
                  <a:lnTo>
                    <a:pt x="3845" y="1487"/>
                  </a:lnTo>
                  <a:lnTo>
                    <a:pt x="3847" y="1483"/>
                  </a:lnTo>
                  <a:lnTo>
                    <a:pt x="3850" y="1477"/>
                  </a:lnTo>
                  <a:lnTo>
                    <a:pt x="3852" y="1472"/>
                  </a:lnTo>
                  <a:lnTo>
                    <a:pt x="3853" y="1464"/>
                  </a:lnTo>
                  <a:lnTo>
                    <a:pt x="3855" y="1449"/>
                  </a:lnTo>
                  <a:lnTo>
                    <a:pt x="3857" y="1431"/>
                  </a:lnTo>
                  <a:lnTo>
                    <a:pt x="3857" y="1411"/>
                  </a:lnTo>
                  <a:lnTo>
                    <a:pt x="3857" y="1390"/>
                  </a:lnTo>
                  <a:lnTo>
                    <a:pt x="3856" y="1369"/>
                  </a:lnTo>
                  <a:lnTo>
                    <a:pt x="3855" y="1347"/>
                  </a:lnTo>
                  <a:lnTo>
                    <a:pt x="3853" y="1306"/>
                  </a:lnTo>
                  <a:lnTo>
                    <a:pt x="3849" y="1271"/>
                  </a:lnTo>
                  <a:lnTo>
                    <a:pt x="3846" y="1247"/>
                  </a:lnTo>
                  <a:lnTo>
                    <a:pt x="3845" y="1238"/>
                  </a:lnTo>
                  <a:lnTo>
                    <a:pt x="3849" y="1229"/>
                  </a:lnTo>
                  <a:lnTo>
                    <a:pt x="3858" y="1205"/>
                  </a:lnTo>
                  <a:lnTo>
                    <a:pt x="3870" y="1172"/>
                  </a:lnTo>
                  <a:lnTo>
                    <a:pt x="3884" y="1130"/>
                  </a:lnTo>
                  <a:lnTo>
                    <a:pt x="3892" y="1107"/>
                  </a:lnTo>
                  <a:lnTo>
                    <a:pt x="3899" y="1085"/>
                  </a:lnTo>
                  <a:lnTo>
                    <a:pt x="3904" y="1062"/>
                  </a:lnTo>
                  <a:lnTo>
                    <a:pt x="3910" y="1039"/>
                  </a:lnTo>
                  <a:lnTo>
                    <a:pt x="3913" y="1016"/>
                  </a:lnTo>
                  <a:lnTo>
                    <a:pt x="3915" y="995"/>
                  </a:lnTo>
                  <a:lnTo>
                    <a:pt x="3916" y="977"/>
                  </a:lnTo>
                  <a:lnTo>
                    <a:pt x="3915" y="959"/>
                  </a:lnTo>
                  <a:lnTo>
                    <a:pt x="3913" y="953"/>
                  </a:lnTo>
                  <a:lnTo>
                    <a:pt x="3911" y="945"/>
                  </a:lnTo>
                  <a:lnTo>
                    <a:pt x="3907" y="940"/>
                  </a:lnTo>
                  <a:lnTo>
                    <a:pt x="3904" y="934"/>
                  </a:lnTo>
                  <a:lnTo>
                    <a:pt x="3901" y="929"/>
                  </a:lnTo>
                  <a:lnTo>
                    <a:pt x="3895" y="925"/>
                  </a:lnTo>
                  <a:lnTo>
                    <a:pt x="3891" y="921"/>
                  </a:lnTo>
                  <a:lnTo>
                    <a:pt x="3886" y="918"/>
                  </a:lnTo>
                  <a:lnTo>
                    <a:pt x="3873" y="914"/>
                  </a:lnTo>
                  <a:lnTo>
                    <a:pt x="3858" y="910"/>
                  </a:lnTo>
                  <a:lnTo>
                    <a:pt x="3843" y="908"/>
                  </a:lnTo>
                  <a:lnTo>
                    <a:pt x="3826" y="908"/>
                  </a:lnTo>
                  <a:lnTo>
                    <a:pt x="3789" y="909"/>
                  </a:lnTo>
                  <a:lnTo>
                    <a:pt x="3748" y="913"/>
                  </a:lnTo>
                  <a:lnTo>
                    <a:pt x="3707" y="917"/>
                  </a:lnTo>
                  <a:lnTo>
                    <a:pt x="3665" y="918"/>
                  </a:lnTo>
                  <a:lnTo>
                    <a:pt x="3645" y="918"/>
                  </a:lnTo>
                  <a:lnTo>
                    <a:pt x="3629" y="917"/>
                  </a:lnTo>
                  <a:lnTo>
                    <a:pt x="3615" y="915"/>
                  </a:lnTo>
                  <a:lnTo>
                    <a:pt x="3603" y="913"/>
                  </a:lnTo>
                  <a:lnTo>
                    <a:pt x="3592" y="909"/>
                  </a:lnTo>
                  <a:lnTo>
                    <a:pt x="3583" y="904"/>
                  </a:lnTo>
                  <a:lnTo>
                    <a:pt x="3574" y="899"/>
                  </a:lnTo>
                  <a:lnTo>
                    <a:pt x="3566" y="892"/>
                  </a:lnTo>
                  <a:lnTo>
                    <a:pt x="3548" y="876"/>
                  </a:lnTo>
                  <a:lnTo>
                    <a:pt x="3526" y="854"/>
                  </a:lnTo>
                  <a:lnTo>
                    <a:pt x="3512" y="841"/>
                  </a:lnTo>
                  <a:lnTo>
                    <a:pt x="3497" y="827"/>
                  </a:lnTo>
                  <a:lnTo>
                    <a:pt x="3477" y="810"/>
                  </a:lnTo>
                  <a:lnTo>
                    <a:pt x="3457" y="793"/>
                  </a:lnTo>
                  <a:lnTo>
                    <a:pt x="3433" y="777"/>
                  </a:lnTo>
                  <a:lnTo>
                    <a:pt x="3411" y="764"/>
                  </a:lnTo>
                  <a:lnTo>
                    <a:pt x="3390" y="753"/>
                  </a:lnTo>
                  <a:lnTo>
                    <a:pt x="3371" y="745"/>
                  </a:lnTo>
                  <a:lnTo>
                    <a:pt x="3362" y="742"/>
                  </a:lnTo>
                  <a:lnTo>
                    <a:pt x="3352" y="740"/>
                  </a:lnTo>
                  <a:lnTo>
                    <a:pt x="3344" y="739"/>
                  </a:lnTo>
                  <a:lnTo>
                    <a:pt x="3336" y="737"/>
                  </a:lnTo>
                  <a:lnTo>
                    <a:pt x="3327" y="737"/>
                  </a:lnTo>
                  <a:lnTo>
                    <a:pt x="3320" y="737"/>
                  </a:lnTo>
                  <a:lnTo>
                    <a:pt x="3312" y="739"/>
                  </a:lnTo>
                  <a:lnTo>
                    <a:pt x="3306" y="740"/>
                  </a:lnTo>
                  <a:lnTo>
                    <a:pt x="3299" y="742"/>
                  </a:lnTo>
                  <a:lnTo>
                    <a:pt x="3292" y="744"/>
                  </a:lnTo>
                  <a:lnTo>
                    <a:pt x="3286" y="746"/>
                  </a:lnTo>
                  <a:lnTo>
                    <a:pt x="3281" y="751"/>
                  </a:lnTo>
                  <a:lnTo>
                    <a:pt x="3276" y="754"/>
                  </a:lnTo>
                  <a:lnTo>
                    <a:pt x="3271" y="758"/>
                  </a:lnTo>
                  <a:lnTo>
                    <a:pt x="3266" y="762"/>
                  </a:lnTo>
                  <a:lnTo>
                    <a:pt x="3263" y="768"/>
                  </a:lnTo>
                  <a:lnTo>
                    <a:pt x="3260" y="773"/>
                  </a:lnTo>
                  <a:lnTo>
                    <a:pt x="3257" y="779"/>
                  </a:lnTo>
                  <a:lnTo>
                    <a:pt x="3254" y="785"/>
                  </a:lnTo>
                  <a:lnTo>
                    <a:pt x="3252" y="792"/>
                  </a:lnTo>
                  <a:lnTo>
                    <a:pt x="3249" y="806"/>
                  </a:lnTo>
                  <a:lnTo>
                    <a:pt x="3248" y="821"/>
                  </a:lnTo>
                  <a:lnTo>
                    <a:pt x="3247" y="836"/>
                  </a:lnTo>
                  <a:lnTo>
                    <a:pt x="3245" y="851"/>
                  </a:lnTo>
                  <a:lnTo>
                    <a:pt x="3240" y="865"/>
                  </a:lnTo>
                  <a:lnTo>
                    <a:pt x="3235" y="878"/>
                  </a:lnTo>
                  <a:lnTo>
                    <a:pt x="3227" y="890"/>
                  </a:lnTo>
                  <a:lnTo>
                    <a:pt x="3218" y="901"/>
                  </a:lnTo>
                  <a:lnTo>
                    <a:pt x="3208" y="910"/>
                  </a:lnTo>
                  <a:lnTo>
                    <a:pt x="3196" y="920"/>
                  </a:lnTo>
                  <a:lnTo>
                    <a:pt x="3183" y="928"/>
                  </a:lnTo>
                  <a:lnTo>
                    <a:pt x="3166" y="934"/>
                  </a:lnTo>
                  <a:lnTo>
                    <a:pt x="3150" y="940"/>
                  </a:lnTo>
                  <a:lnTo>
                    <a:pt x="3130" y="944"/>
                  </a:lnTo>
                  <a:lnTo>
                    <a:pt x="3111" y="946"/>
                  </a:lnTo>
                  <a:lnTo>
                    <a:pt x="3089" y="949"/>
                  </a:lnTo>
                  <a:lnTo>
                    <a:pt x="3065" y="947"/>
                  </a:lnTo>
                  <a:lnTo>
                    <a:pt x="3040" y="946"/>
                  </a:lnTo>
                  <a:lnTo>
                    <a:pt x="3016" y="944"/>
                  </a:lnTo>
                  <a:lnTo>
                    <a:pt x="2995" y="943"/>
                  </a:lnTo>
                  <a:lnTo>
                    <a:pt x="2978" y="944"/>
                  </a:lnTo>
                  <a:lnTo>
                    <a:pt x="2963" y="945"/>
                  </a:lnTo>
                  <a:lnTo>
                    <a:pt x="2951" y="949"/>
                  </a:lnTo>
                  <a:lnTo>
                    <a:pt x="2941" y="952"/>
                  </a:lnTo>
                  <a:lnTo>
                    <a:pt x="2932" y="957"/>
                  </a:lnTo>
                  <a:lnTo>
                    <a:pt x="2925" y="964"/>
                  </a:lnTo>
                  <a:lnTo>
                    <a:pt x="2919" y="970"/>
                  </a:lnTo>
                  <a:lnTo>
                    <a:pt x="2914" y="978"/>
                  </a:lnTo>
                  <a:lnTo>
                    <a:pt x="2908" y="987"/>
                  </a:lnTo>
                  <a:lnTo>
                    <a:pt x="2903" y="996"/>
                  </a:lnTo>
                  <a:lnTo>
                    <a:pt x="2897" y="1007"/>
                  </a:lnTo>
                  <a:lnTo>
                    <a:pt x="2891" y="1018"/>
                  </a:lnTo>
                  <a:lnTo>
                    <a:pt x="2882" y="1030"/>
                  </a:lnTo>
                  <a:lnTo>
                    <a:pt x="2873" y="1043"/>
                  </a:lnTo>
                  <a:lnTo>
                    <a:pt x="2868" y="1050"/>
                  </a:lnTo>
                  <a:lnTo>
                    <a:pt x="2863" y="1054"/>
                  </a:lnTo>
                  <a:lnTo>
                    <a:pt x="2857" y="1060"/>
                  </a:lnTo>
                  <a:lnTo>
                    <a:pt x="2851" y="1063"/>
                  </a:lnTo>
                  <a:lnTo>
                    <a:pt x="2845" y="1066"/>
                  </a:lnTo>
                  <a:lnTo>
                    <a:pt x="2839" y="1068"/>
                  </a:lnTo>
                  <a:lnTo>
                    <a:pt x="2833" y="1070"/>
                  </a:lnTo>
                  <a:lnTo>
                    <a:pt x="2827" y="1072"/>
                  </a:lnTo>
                  <a:lnTo>
                    <a:pt x="2814" y="1073"/>
                  </a:lnTo>
                  <a:lnTo>
                    <a:pt x="2801" y="1072"/>
                  </a:lnTo>
                  <a:lnTo>
                    <a:pt x="2786" y="1068"/>
                  </a:lnTo>
                  <a:lnTo>
                    <a:pt x="2772" y="1064"/>
                  </a:lnTo>
                  <a:lnTo>
                    <a:pt x="2758" y="1058"/>
                  </a:lnTo>
                  <a:lnTo>
                    <a:pt x="2743" y="1051"/>
                  </a:lnTo>
                  <a:lnTo>
                    <a:pt x="2728" y="1043"/>
                  </a:lnTo>
                  <a:lnTo>
                    <a:pt x="2714" y="1036"/>
                  </a:lnTo>
                  <a:lnTo>
                    <a:pt x="2682" y="1018"/>
                  </a:lnTo>
                  <a:lnTo>
                    <a:pt x="2651" y="1002"/>
                  </a:lnTo>
                  <a:lnTo>
                    <a:pt x="2643" y="998"/>
                  </a:lnTo>
                  <a:lnTo>
                    <a:pt x="2635" y="995"/>
                  </a:lnTo>
                  <a:lnTo>
                    <a:pt x="2628" y="993"/>
                  </a:lnTo>
                  <a:lnTo>
                    <a:pt x="2620" y="991"/>
                  </a:lnTo>
                  <a:lnTo>
                    <a:pt x="2605" y="990"/>
                  </a:lnTo>
                  <a:lnTo>
                    <a:pt x="2588" y="990"/>
                  </a:lnTo>
                  <a:lnTo>
                    <a:pt x="2573" y="991"/>
                  </a:lnTo>
                  <a:lnTo>
                    <a:pt x="2558" y="993"/>
                  </a:lnTo>
                  <a:lnTo>
                    <a:pt x="2543" y="996"/>
                  </a:lnTo>
                  <a:lnTo>
                    <a:pt x="2527" y="1000"/>
                  </a:lnTo>
                  <a:lnTo>
                    <a:pt x="2513" y="1003"/>
                  </a:lnTo>
                  <a:lnTo>
                    <a:pt x="2498" y="1005"/>
                  </a:lnTo>
                  <a:lnTo>
                    <a:pt x="2484" y="1007"/>
                  </a:lnTo>
                  <a:lnTo>
                    <a:pt x="2470" y="1007"/>
                  </a:lnTo>
                  <a:lnTo>
                    <a:pt x="2456" y="1006"/>
                  </a:lnTo>
                  <a:lnTo>
                    <a:pt x="2441" y="1003"/>
                  </a:lnTo>
                  <a:lnTo>
                    <a:pt x="2435" y="1000"/>
                  </a:lnTo>
                  <a:lnTo>
                    <a:pt x="2428" y="996"/>
                  </a:lnTo>
                  <a:lnTo>
                    <a:pt x="2422" y="992"/>
                  </a:lnTo>
                  <a:lnTo>
                    <a:pt x="2415" y="988"/>
                  </a:lnTo>
                  <a:lnTo>
                    <a:pt x="2401" y="978"/>
                  </a:lnTo>
                  <a:lnTo>
                    <a:pt x="2387" y="969"/>
                  </a:lnTo>
                  <a:lnTo>
                    <a:pt x="2373" y="962"/>
                  </a:lnTo>
                  <a:lnTo>
                    <a:pt x="2358" y="954"/>
                  </a:lnTo>
                  <a:lnTo>
                    <a:pt x="2326" y="941"/>
                  </a:lnTo>
                  <a:lnTo>
                    <a:pt x="2297" y="927"/>
                  </a:lnTo>
                  <a:lnTo>
                    <a:pt x="2283" y="919"/>
                  </a:lnTo>
                  <a:lnTo>
                    <a:pt x="2269" y="912"/>
                  </a:lnTo>
                  <a:lnTo>
                    <a:pt x="2258" y="902"/>
                  </a:lnTo>
                  <a:lnTo>
                    <a:pt x="2247" y="892"/>
                  </a:lnTo>
                  <a:lnTo>
                    <a:pt x="2242" y="887"/>
                  </a:lnTo>
                  <a:lnTo>
                    <a:pt x="2238" y="880"/>
                  </a:lnTo>
                  <a:lnTo>
                    <a:pt x="2234" y="873"/>
                  </a:lnTo>
                  <a:lnTo>
                    <a:pt x="2230" y="867"/>
                  </a:lnTo>
                  <a:lnTo>
                    <a:pt x="2227" y="859"/>
                  </a:lnTo>
                  <a:lnTo>
                    <a:pt x="2224" y="852"/>
                  </a:lnTo>
                  <a:lnTo>
                    <a:pt x="2222" y="844"/>
                  </a:lnTo>
                  <a:lnTo>
                    <a:pt x="2221" y="835"/>
                  </a:lnTo>
                  <a:lnTo>
                    <a:pt x="2215" y="797"/>
                  </a:lnTo>
                  <a:lnTo>
                    <a:pt x="2206" y="759"/>
                  </a:lnTo>
                  <a:lnTo>
                    <a:pt x="2202" y="740"/>
                  </a:lnTo>
                  <a:lnTo>
                    <a:pt x="2197" y="721"/>
                  </a:lnTo>
                  <a:lnTo>
                    <a:pt x="2190" y="703"/>
                  </a:lnTo>
                  <a:lnTo>
                    <a:pt x="2182" y="684"/>
                  </a:lnTo>
                  <a:lnTo>
                    <a:pt x="2174" y="666"/>
                  </a:lnTo>
                  <a:lnTo>
                    <a:pt x="2164" y="649"/>
                  </a:lnTo>
                  <a:lnTo>
                    <a:pt x="2153" y="633"/>
                  </a:lnTo>
                  <a:lnTo>
                    <a:pt x="2141" y="618"/>
                  </a:lnTo>
                  <a:lnTo>
                    <a:pt x="2127" y="605"/>
                  </a:lnTo>
                  <a:lnTo>
                    <a:pt x="2112" y="592"/>
                  </a:lnTo>
                  <a:lnTo>
                    <a:pt x="2103" y="586"/>
                  </a:lnTo>
                  <a:lnTo>
                    <a:pt x="2094" y="581"/>
                  </a:lnTo>
                  <a:lnTo>
                    <a:pt x="2086" y="576"/>
                  </a:lnTo>
                  <a:lnTo>
                    <a:pt x="2076" y="572"/>
                  </a:lnTo>
                  <a:lnTo>
                    <a:pt x="2057" y="563"/>
                  </a:lnTo>
                  <a:lnTo>
                    <a:pt x="2040" y="554"/>
                  </a:lnTo>
                  <a:lnTo>
                    <a:pt x="2025" y="544"/>
                  </a:lnTo>
                  <a:lnTo>
                    <a:pt x="2012" y="534"/>
                  </a:lnTo>
                  <a:lnTo>
                    <a:pt x="1999" y="523"/>
                  </a:lnTo>
                  <a:lnTo>
                    <a:pt x="1988" y="512"/>
                  </a:lnTo>
                  <a:lnTo>
                    <a:pt x="1977" y="501"/>
                  </a:lnTo>
                  <a:lnTo>
                    <a:pt x="1967" y="492"/>
                  </a:lnTo>
                  <a:lnTo>
                    <a:pt x="1947" y="471"/>
                  </a:lnTo>
                  <a:lnTo>
                    <a:pt x="1928" y="451"/>
                  </a:lnTo>
                  <a:lnTo>
                    <a:pt x="1917" y="443"/>
                  </a:lnTo>
                  <a:lnTo>
                    <a:pt x="1906" y="435"/>
                  </a:lnTo>
                  <a:lnTo>
                    <a:pt x="1894" y="427"/>
                  </a:lnTo>
                  <a:lnTo>
                    <a:pt x="1880" y="422"/>
                  </a:lnTo>
                  <a:lnTo>
                    <a:pt x="1851" y="411"/>
                  </a:lnTo>
                  <a:lnTo>
                    <a:pt x="1818" y="402"/>
                  </a:lnTo>
                  <a:lnTo>
                    <a:pt x="1784" y="394"/>
                  </a:lnTo>
                  <a:lnTo>
                    <a:pt x="1753" y="384"/>
                  </a:lnTo>
                  <a:lnTo>
                    <a:pt x="1737" y="378"/>
                  </a:lnTo>
                  <a:lnTo>
                    <a:pt x="1723" y="371"/>
                  </a:lnTo>
                  <a:lnTo>
                    <a:pt x="1710" y="363"/>
                  </a:lnTo>
                  <a:lnTo>
                    <a:pt x="1698" y="353"/>
                  </a:lnTo>
                  <a:lnTo>
                    <a:pt x="1693" y="349"/>
                  </a:lnTo>
                  <a:lnTo>
                    <a:pt x="1688" y="344"/>
                  </a:lnTo>
                  <a:lnTo>
                    <a:pt x="1684" y="337"/>
                  </a:lnTo>
                  <a:lnTo>
                    <a:pt x="1680" y="330"/>
                  </a:lnTo>
                  <a:lnTo>
                    <a:pt x="1676" y="324"/>
                  </a:lnTo>
                  <a:lnTo>
                    <a:pt x="1673" y="317"/>
                  </a:lnTo>
                  <a:lnTo>
                    <a:pt x="1671" y="310"/>
                  </a:lnTo>
                  <a:lnTo>
                    <a:pt x="1670" y="301"/>
                  </a:lnTo>
                  <a:lnTo>
                    <a:pt x="1667" y="285"/>
                  </a:lnTo>
                  <a:lnTo>
                    <a:pt x="1662" y="270"/>
                  </a:lnTo>
                  <a:lnTo>
                    <a:pt x="1657" y="254"/>
                  </a:lnTo>
                  <a:lnTo>
                    <a:pt x="1650" y="240"/>
                  </a:lnTo>
                  <a:lnTo>
                    <a:pt x="1644" y="226"/>
                  </a:lnTo>
                  <a:lnTo>
                    <a:pt x="1636" y="212"/>
                  </a:lnTo>
                  <a:lnTo>
                    <a:pt x="1627" y="199"/>
                  </a:lnTo>
                  <a:lnTo>
                    <a:pt x="1619" y="185"/>
                  </a:lnTo>
                  <a:lnTo>
                    <a:pt x="1599" y="155"/>
                  </a:lnTo>
                  <a:lnTo>
                    <a:pt x="1578" y="124"/>
                  </a:lnTo>
                  <a:lnTo>
                    <a:pt x="1568" y="106"/>
                  </a:lnTo>
                  <a:lnTo>
                    <a:pt x="1557" y="88"/>
                  </a:lnTo>
                  <a:lnTo>
                    <a:pt x="1546" y="67"/>
                  </a:lnTo>
                  <a:lnTo>
                    <a:pt x="1534" y="45"/>
                  </a:lnTo>
                  <a:lnTo>
                    <a:pt x="1528" y="36"/>
                  </a:lnTo>
                  <a:lnTo>
                    <a:pt x="1522" y="26"/>
                  </a:lnTo>
                  <a:lnTo>
                    <a:pt x="1515" y="19"/>
                  </a:lnTo>
                  <a:lnTo>
                    <a:pt x="1508" y="13"/>
                  </a:lnTo>
                  <a:lnTo>
                    <a:pt x="1499" y="8"/>
                  </a:lnTo>
                  <a:lnTo>
                    <a:pt x="1491" y="5"/>
                  </a:lnTo>
                  <a:lnTo>
                    <a:pt x="1483" y="3"/>
                  </a:lnTo>
                  <a:lnTo>
                    <a:pt x="1474" y="2"/>
                  </a:lnTo>
                  <a:lnTo>
                    <a:pt x="1464" y="2"/>
                  </a:lnTo>
                  <a:lnTo>
                    <a:pt x="1455" y="3"/>
                  </a:lnTo>
                  <a:lnTo>
                    <a:pt x="1446" y="4"/>
                  </a:lnTo>
                  <a:lnTo>
                    <a:pt x="1437" y="7"/>
                  </a:lnTo>
                  <a:lnTo>
                    <a:pt x="1417" y="14"/>
                  </a:lnTo>
                  <a:lnTo>
                    <a:pt x="1399" y="22"/>
                  </a:lnTo>
                  <a:lnTo>
                    <a:pt x="1381" y="33"/>
                  </a:lnTo>
                  <a:lnTo>
                    <a:pt x="1364" y="44"/>
                  </a:lnTo>
                  <a:lnTo>
                    <a:pt x="1349" y="56"/>
                  </a:lnTo>
                  <a:lnTo>
                    <a:pt x="1336" y="67"/>
                  </a:lnTo>
                  <a:lnTo>
                    <a:pt x="1316" y="83"/>
                  </a:lnTo>
                  <a:lnTo>
                    <a:pt x="1309" y="91"/>
                  </a:lnTo>
                  <a:lnTo>
                    <a:pt x="1303" y="88"/>
                  </a:lnTo>
                  <a:lnTo>
                    <a:pt x="1285" y="76"/>
                  </a:lnTo>
                  <a:lnTo>
                    <a:pt x="1252" y="53"/>
                  </a:lnTo>
                  <a:lnTo>
                    <a:pt x="1203" y="16"/>
                  </a:lnTo>
                  <a:lnTo>
                    <a:pt x="1196" y="11"/>
                  </a:lnTo>
                  <a:lnTo>
                    <a:pt x="1189" y="6"/>
                  </a:lnTo>
                  <a:lnTo>
                    <a:pt x="1182" y="3"/>
                  </a:lnTo>
                  <a:lnTo>
                    <a:pt x="1176" y="2"/>
                  </a:lnTo>
                  <a:lnTo>
                    <a:pt x="1168" y="1"/>
                  </a:lnTo>
                  <a:lnTo>
                    <a:pt x="1162" y="0"/>
                  </a:lnTo>
                  <a:lnTo>
                    <a:pt x="1155" y="1"/>
                  </a:lnTo>
                  <a:lnTo>
                    <a:pt x="1149" y="2"/>
                  </a:lnTo>
                  <a:lnTo>
                    <a:pt x="1142" y="4"/>
                  </a:lnTo>
                  <a:lnTo>
                    <a:pt x="1135" y="6"/>
                  </a:lnTo>
                  <a:lnTo>
                    <a:pt x="1129" y="9"/>
                  </a:lnTo>
                  <a:lnTo>
                    <a:pt x="1122" y="13"/>
                  </a:lnTo>
                  <a:lnTo>
                    <a:pt x="1112" y="21"/>
                  </a:lnTo>
                  <a:lnTo>
                    <a:pt x="1100" y="30"/>
                  </a:lnTo>
                  <a:lnTo>
                    <a:pt x="1090" y="41"/>
                  </a:lnTo>
                  <a:lnTo>
                    <a:pt x="1081" y="51"/>
                  </a:lnTo>
                  <a:lnTo>
                    <a:pt x="1072" y="61"/>
                  </a:lnTo>
                  <a:lnTo>
                    <a:pt x="1066" y="70"/>
                  </a:lnTo>
                  <a:lnTo>
                    <a:pt x="1056" y="85"/>
                  </a:lnTo>
                  <a:lnTo>
                    <a:pt x="1053" y="91"/>
                  </a:lnTo>
                  <a:lnTo>
                    <a:pt x="1042" y="92"/>
                  </a:lnTo>
                  <a:lnTo>
                    <a:pt x="1013" y="99"/>
                  </a:lnTo>
                  <a:lnTo>
                    <a:pt x="968" y="106"/>
                  </a:lnTo>
                  <a:lnTo>
                    <a:pt x="912" y="117"/>
                  </a:lnTo>
                  <a:lnTo>
                    <a:pt x="848" y="129"/>
                  </a:lnTo>
                  <a:lnTo>
                    <a:pt x="781" y="141"/>
                  </a:lnTo>
                  <a:lnTo>
                    <a:pt x="712" y="154"/>
                  </a:lnTo>
                  <a:lnTo>
                    <a:pt x="647" y="166"/>
                  </a:lnTo>
                  <a:lnTo>
                    <a:pt x="589" y="176"/>
                  </a:lnTo>
                  <a:lnTo>
                    <a:pt x="540" y="186"/>
                  </a:lnTo>
                  <a:lnTo>
                    <a:pt x="498" y="193"/>
                  </a:lnTo>
                  <a:lnTo>
                    <a:pt x="465" y="200"/>
                  </a:lnTo>
                  <a:lnTo>
                    <a:pt x="439" y="204"/>
                  </a:lnTo>
                  <a:lnTo>
                    <a:pt x="420" y="209"/>
                  </a:lnTo>
                  <a:lnTo>
                    <a:pt x="410" y="211"/>
                  </a:lnTo>
                  <a:lnTo>
                    <a:pt x="406" y="211"/>
                  </a:lnTo>
                  <a:lnTo>
                    <a:pt x="346" y="422"/>
                  </a:lnTo>
                  <a:lnTo>
                    <a:pt x="343" y="420"/>
                  </a:lnTo>
                  <a:lnTo>
                    <a:pt x="333" y="413"/>
                  </a:lnTo>
                  <a:lnTo>
                    <a:pt x="318" y="404"/>
                  </a:lnTo>
                  <a:lnTo>
                    <a:pt x="298" y="391"/>
                  </a:lnTo>
                  <a:lnTo>
                    <a:pt x="272" y="376"/>
                  </a:lnTo>
                  <a:lnTo>
                    <a:pt x="245" y="358"/>
                  </a:lnTo>
                  <a:lnTo>
                    <a:pt x="214" y="338"/>
                  </a:lnTo>
                  <a:lnTo>
                    <a:pt x="181" y="316"/>
                  </a:lnTo>
                  <a:lnTo>
                    <a:pt x="172" y="311"/>
                  </a:lnTo>
                  <a:lnTo>
                    <a:pt x="164" y="308"/>
                  </a:lnTo>
                  <a:lnTo>
                    <a:pt x="156" y="304"/>
                  </a:lnTo>
                  <a:lnTo>
                    <a:pt x="147" y="303"/>
                  </a:lnTo>
                  <a:lnTo>
                    <a:pt x="139" y="302"/>
                  </a:lnTo>
                  <a:lnTo>
                    <a:pt x="131" y="302"/>
                  </a:lnTo>
                  <a:lnTo>
                    <a:pt x="122" y="303"/>
                  </a:lnTo>
                  <a:lnTo>
                    <a:pt x="115" y="305"/>
                  </a:lnTo>
                  <a:lnTo>
                    <a:pt x="107" y="308"/>
                  </a:lnTo>
                  <a:lnTo>
                    <a:pt x="99" y="311"/>
                  </a:lnTo>
                  <a:lnTo>
                    <a:pt x="92" y="314"/>
                  </a:lnTo>
                  <a:lnTo>
                    <a:pt x="84" y="318"/>
                  </a:lnTo>
                  <a:lnTo>
                    <a:pt x="70" y="328"/>
                  </a:lnTo>
                  <a:lnTo>
                    <a:pt x="57" y="339"/>
                  </a:lnTo>
                  <a:lnTo>
                    <a:pt x="45" y="350"/>
                  </a:lnTo>
                  <a:lnTo>
                    <a:pt x="34" y="362"/>
                  </a:lnTo>
                  <a:lnTo>
                    <a:pt x="24" y="373"/>
                  </a:lnTo>
                  <a:lnTo>
                    <a:pt x="16" y="384"/>
                  </a:lnTo>
                  <a:lnTo>
                    <a:pt x="5" y="400"/>
                  </a:lnTo>
                  <a:lnTo>
                    <a:pt x="0" y="407"/>
                  </a:lnTo>
                  <a:lnTo>
                    <a:pt x="60" y="632"/>
                  </a:lnTo>
                  <a:lnTo>
                    <a:pt x="271" y="737"/>
                  </a:lnTo>
                  <a:lnTo>
                    <a:pt x="279" y="740"/>
                  </a:lnTo>
                  <a:lnTo>
                    <a:pt x="299" y="746"/>
                  </a:lnTo>
                  <a:lnTo>
                    <a:pt x="326" y="756"/>
                  </a:lnTo>
                  <a:lnTo>
                    <a:pt x="354" y="766"/>
                  </a:lnTo>
                  <a:lnTo>
                    <a:pt x="367" y="771"/>
                  </a:lnTo>
                  <a:lnTo>
                    <a:pt x="379" y="777"/>
                  </a:lnTo>
                  <a:lnTo>
                    <a:pt x="388" y="782"/>
                  </a:lnTo>
                  <a:lnTo>
                    <a:pt x="395" y="786"/>
                  </a:lnTo>
                  <a:lnTo>
                    <a:pt x="398" y="788"/>
                  </a:lnTo>
                  <a:lnTo>
                    <a:pt x="399" y="790"/>
                  </a:lnTo>
                  <a:lnTo>
                    <a:pt x="399" y="791"/>
                  </a:lnTo>
                  <a:lnTo>
                    <a:pt x="398" y="793"/>
                  </a:lnTo>
                  <a:lnTo>
                    <a:pt x="392" y="794"/>
                  </a:lnTo>
                  <a:lnTo>
                    <a:pt x="381" y="795"/>
                  </a:lnTo>
                  <a:lnTo>
                    <a:pt x="389" y="796"/>
                  </a:lnTo>
                  <a:lnTo>
                    <a:pt x="395" y="797"/>
                  </a:lnTo>
                  <a:lnTo>
                    <a:pt x="403" y="801"/>
                  </a:lnTo>
                  <a:lnTo>
                    <a:pt x="411" y="805"/>
                  </a:lnTo>
                  <a:lnTo>
                    <a:pt x="427" y="816"/>
                  </a:lnTo>
                  <a:lnTo>
                    <a:pt x="444" y="830"/>
                  </a:lnTo>
                  <a:lnTo>
                    <a:pt x="462" y="846"/>
                  </a:lnTo>
                  <a:lnTo>
                    <a:pt x="480" y="866"/>
                  </a:lnTo>
                  <a:lnTo>
                    <a:pt x="499" y="887"/>
                  </a:lnTo>
                  <a:lnTo>
                    <a:pt x="517" y="908"/>
                  </a:lnTo>
                  <a:lnTo>
                    <a:pt x="554" y="952"/>
                  </a:lnTo>
                  <a:lnTo>
                    <a:pt x="589" y="993"/>
                  </a:lnTo>
                  <a:lnTo>
                    <a:pt x="607" y="1011"/>
                  </a:lnTo>
                  <a:lnTo>
                    <a:pt x="623" y="1025"/>
                  </a:lnTo>
                  <a:lnTo>
                    <a:pt x="631" y="1031"/>
                  </a:lnTo>
                  <a:lnTo>
                    <a:pt x="638" y="1037"/>
                  </a:lnTo>
                  <a:lnTo>
                    <a:pt x="646" y="1041"/>
                  </a:lnTo>
                  <a:lnTo>
                    <a:pt x="652" y="1045"/>
                  </a:lnTo>
                  <a:lnTo>
                    <a:pt x="659" y="1049"/>
                  </a:lnTo>
                  <a:lnTo>
                    <a:pt x="665" y="1053"/>
                  </a:lnTo>
                  <a:lnTo>
                    <a:pt x="671" y="1057"/>
                  </a:lnTo>
                  <a:lnTo>
                    <a:pt x="675" y="1064"/>
                  </a:lnTo>
                  <a:lnTo>
                    <a:pt x="680" y="1070"/>
                  </a:lnTo>
                  <a:lnTo>
                    <a:pt x="684" y="1078"/>
                  </a:lnTo>
                  <a:lnTo>
                    <a:pt x="687" y="1086"/>
                  </a:lnTo>
                  <a:lnTo>
                    <a:pt x="690" y="1094"/>
                  </a:lnTo>
                  <a:lnTo>
                    <a:pt x="696" y="1114"/>
                  </a:lnTo>
                  <a:lnTo>
                    <a:pt x="699" y="1135"/>
                  </a:lnTo>
                  <a:lnTo>
                    <a:pt x="701" y="1156"/>
                  </a:lnTo>
                  <a:lnTo>
                    <a:pt x="701" y="1179"/>
                  </a:lnTo>
                  <a:lnTo>
                    <a:pt x="701" y="1202"/>
                  </a:lnTo>
                  <a:lnTo>
                    <a:pt x="699" y="1225"/>
                  </a:lnTo>
                  <a:lnTo>
                    <a:pt x="697" y="1248"/>
                  </a:lnTo>
                  <a:lnTo>
                    <a:pt x="694" y="1269"/>
                  </a:lnTo>
                  <a:lnTo>
                    <a:pt x="689" y="1289"/>
                  </a:lnTo>
                  <a:lnTo>
                    <a:pt x="684" y="1308"/>
                  </a:lnTo>
                  <a:lnTo>
                    <a:pt x="678" y="1323"/>
                  </a:lnTo>
                  <a:lnTo>
                    <a:pt x="673" y="1336"/>
                  </a:lnTo>
                  <a:lnTo>
                    <a:pt x="665" y="1349"/>
                  </a:lnTo>
                  <a:lnTo>
                    <a:pt x="653" y="1362"/>
                  </a:lnTo>
                  <a:lnTo>
                    <a:pt x="639" y="1377"/>
                  </a:lnTo>
                  <a:lnTo>
                    <a:pt x="622" y="1393"/>
                  </a:lnTo>
                  <a:lnTo>
                    <a:pt x="583" y="1426"/>
                  </a:lnTo>
                  <a:lnTo>
                    <a:pt x="539" y="1460"/>
                  </a:lnTo>
                  <a:lnTo>
                    <a:pt x="496" y="1494"/>
                  </a:lnTo>
                  <a:lnTo>
                    <a:pt x="458" y="1525"/>
                  </a:lnTo>
                  <a:lnTo>
                    <a:pt x="442" y="1539"/>
                  </a:lnTo>
                  <a:lnTo>
                    <a:pt x="429" y="1554"/>
                  </a:lnTo>
                  <a:lnTo>
                    <a:pt x="424" y="1559"/>
                  </a:lnTo>
                  <a:lnTo>
                    <a:pt x="418" y="1566"/>
                  </a:lnTo>
                  <a:lnTo>
                    <a:pt x="415" y="1571"/>
                  </a:lnTo>
                  <a:lnTo>
                    <a:pt x="413" y="1576"/>
                  </a:lnTo>
                  <a:lnTo>
                    <a:pt x="410" y="1591"/>
                  </a:lnTo>
                  <a:lnTo>
                    <a:pt x="406" y="1613"/>
                  </a:lnTo>
                  <a:lnTo>
                    <a:pt x="404" y="1644"/>
                  </a:lnTo>
                  <a:lnTo>
                    <a:pt x="402" y="1682"/>
                  </a:lnTo>
                  <a:lnTo>
                    <a:pt x="400" y="1771"/>
                  </a:lnTo>
                  <a:lnTo>
                    <a:pt x="399" y="1874"/>
                  </a:lnTo>
                  <a:lnTo>
                    <a:pt x="398" y="1981"/>
                  </a:lnTo>
                  <a:lnTo>
                    <a:pt x="397" y="2084"/>
                  </a:lnTo>
                  <a:lnTo>
                    <a:pt x="395" y="2174"/>
                  </a:lnTo>
                  <a:lnTo>
                    <a:pt x="392" y="2243"/>
                  </a:lnTo>
                  <a:lnTo>
                    <a:pt x="391" y="2268"/>
                  </a:lnTo>
                  <a:lnTo>
                    <a:pt x="391" y="2290"/>
                  </a:lnTo>
                  <a:lnTo>
                    <a:pt x="393" y="2309"/>
                  </a:lnTo>
                  <a:lnTo>
                    <a:pt x="397" y="2326"/>
                  </a:lnTo>
                  <a:lnTo>
                    <a:pt x="401" y="2340"/>
                  </a:lnTo>
                  <a:lnTo>
                    <a:pt x="406" y="2352"/>
                  </a:lnTo>
                  <a:lnTo>
                    <a:pt x="413" y="2363"/>
                  </a:lnTo>
                  <a:lnTo>
                    <a:pt x="420" y="2372"/>
                  </a:lnTo>
                  <a:lnTo>
                    <a:pt x="429" y="2381"/>
                  </a:lnTo>
                  <a:lnTo>
                    <a:pt x="438" y="2388"/>
                  </a:lnTo>
                  <a:lnTo>
                    <a:pt x="447" y="2396"/>
                  </a:lnTo>
                  <a:lnTo>
                    <a:pt x="456" y="2404"/>
                  </a:lnTo>
                  <a:lnTo>
                    <a:pt x="466" y="2411"/>
                  </a:lnTo>
                  <a:lnTo>
                    <a:pt x="476" y="2420"/>
                  </a:lnTo>
                  <a:lnTo>
                    <a:pt x="486" y="2430"/>
                  </a:lnTo>
                  <a:lnTo>
                    <a:pt x="497" y="2441"/>
                  </a:lnTo>
                  <a:lnTo>
                    <a:pt x="506" y="2451"/>
                  </a:lnTo>
                  <a:lnTo>
                    <a:pt x="518" y="2461"/>
                  </a:lnTo>
                  <a:lnTo>
                    <a:pt x="530" y="2470"/>
                  </a:lnTo>
                  <a:lnTo>
                    <a:pt x="543" y="2478"/>
                  </a:lnTo>
                  <a:lnTo>
                    <a:pt x="558" y="2484"/>
                  </a:lnTo>
                  <a:lnTo>
                    <a:pt x="572" y="2491"/>
                  </a:lnTo>
                  <a:lnTo>
                    <a:pt x="587" y="2496"/>
                  </a:lnTo>
                  <a:lnTo>
                    <a:pt x="601" y="2502"/>
                  </a:lnTo>
                  <a:lnTo>
                    <a:pt x="632" y="2512"/>
                  </a:lnTo>
                  <a:lnTo>
                    <a:pt x="662" y="2523"/>
                  </a:lnTo>
                  <a:lnTo>
                    <a:pt x="676" y="2530"/>
                  </a:lnTo>
                  <a:lnTo>
                    <a:pt x="689" y="2537"/>
                  </a:lnTo>
                  <a:lnTo>
                    <a:pt x="702" y="2545"/>
                  </a:lnTo>
                  <a:lnTo>
                    <a:pt x="714" y="2555"/>
                  </a:lnTo>
                  <a:lnTo>
                    <a:pt x="742" y="2578"/>
                  </a:lnTo>
                  <a:lnTo>
                    <a:pt x="773" y="2605"/>
                  </a:lnTo>
                  <a:lnTo>
                    <a:pt x="808" y="2635"/>
                  </a:lnTo>
                  <a:lnTo>
                    <a:pt x="845" y="2667"/>
                  </a:lnTo>
                  <a:lnTo>
                    <a:pt x="882" y="2697"/>
                  </a:lnTo>
                  <a:lnTo>
                    <a:pt x="917" y="2725"/>
                  </a:lnTo>
                  <a:lnTo>
                    <a:pt x="933" y="2737"/>
                  </a:lnTo>
                  <a:lnTo>
                    <a:pt x="948" y="2747"/>
                  </a:lnTo>
                  <a:lnTo>
                    <a:pt x="962" y="2756"/>
                  </a:lnTo>
                  <a:lnTo>
                    <a:pt x="976" y="2763"/>
                  </a:lnTo>
                  <a:lnTo>
                    <a:pt x="986" y="2768"/>
                  </a:lnTo>
                  <a:lnTo>
                    <a:pt x="998" y="2772"/>
                  </a:lnTo>
                  <a:lnTo>
                    <a:pt x="1010" y="2776"/>
                  </a:lnTo>
                  <a:lnTo>
                    <a:pt x="1021" y="2778"/>
                  </a:lnTo>
                  <a:lnTo>
                    <a:pt x="1045" y="2781"/>
                  </a:lnTo>
                  <a:lnTo>
                    <a:pt x="1067" y="2783"/>
                  </a:lnTo>
                  <a:lnTo>
                    <a:pt x="1090" y="2786"/>
                  </a:lnTo>
                  <a:lnTo>
                    <a:pt x="1112" y="2789"/>
                  </a:lnTo>
                  <a:lnTo>
                    <a:pt x="1121" y="2792"/>
                  </a:lnTo>
                  <a:lnTo>
                    <a:pt x="1132" y="2795"/>
                  </a:lnTo>
                  <a:lnTo>
                    <a:pt x="1142" y="2800"/>
                  </a:lnTo>
                  <a:lnTo>
                    <a:pt x="1152" y="2804"/>
                  </a:lnTo>
                  <a:lnTo>
                    <a:pt x="1159" y="2811"/>
                  </a:lnTo>
                  <a:lnTo>
                    <a:pt x="1165" y="2817"/>
                  </a:lnTo>
                  <a:lnTo>
                    <a:pt x="1169" y="2826"/>
                  </a:lnTo>
                  <a:lnTo>
                    <a:pt x="1173" y="2836"/>
                  </a:lnTo>
                  <a:lnTo>
                    <a:pt x="1176" y="2846"/>
                  </a:lnTo>
                  <a:lnTo>
                    <a:pt x="1177" y="2858"/>
                  </a:lnTo>
                  <a:lnTo>
                    <a:pt x="1178" y="2872"/>
                  </a:lnTo>
                  <a:lnTo>
                    <a:pt x="1178" y="2885"/>
                  </a:lnTo>
                  <a:lnTo>
                    <a:pt x="1177" y="2911"/>
                  </a:lnTo>
                  <a:lnTo>
                    <a:pt x="1175" y="2937"/>
                  </a:lnTo>
                  <a:lnTo>
                    <a:pt x="1171" y="2961"/>
                  </a:lnTo>
                  <a:lnTo>
                    <a:pt x="1167" y="298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43"/>
            <p:cNvSpPr>
              <a:spLocks noChangeAspect="1" noEditPoints="1"/>
            </p:cNvSpPr>
            <p:nvPr/>
          </p:nvSpPr>
          <p:spPr bwMode="auto">
            <a:xfrm>
              <a:off x="4492" y="1417"/>
              <a:ext cx="209" cy="244"/>
            </a:xfrm>
            <a:custGeom>
              <a:avLst/>
              <a:gdLst>
                <a:gd name="T0" fmla="*/ 0 w 1582"/>
                <a:gd name="T1" fmla="*/ 0 h 1730"/>
                <a:gd name="T2" fmla="*/ 0 w 1582"/>
                <a:gd name="T3" fmla="*/ 0 h 1730"/>
                <a:gd name="T4" fmla="*/ 0 w 1582"/>
                <a:gd name="T5" fmla="*/ 0 h 1730"/>
                <a:gd name="T6" fmla="*/ 0 w 1582"/>
                <a:gd name="T7" fmla="*/ 0 h 1730"/>
                <a:gd name="T8" fmla="*/ 0 w 1582"/>
                <a:gd name="T9" fmla="*/ 0 h 1730"/>
                <a:gd name="T10" fmla="*/ 0 w 1582"/>
                <a:gd name="T11" fmla="*/ 0 h 1730"/>
                <a:gd name="T12" fmla="*/ 0 w 1582"/>
                <a:gd name="T13" fmla="*/ 0 h 1730"/>
                <a:gd name="T14" fmla="*/ 0 w 1582"/>
                <a:gd name="T15" fmla="*/ 0 h 1730"/>
                <a:gd name="T16" fmla="*/ 0 w 1582"/>
                <a:gd name="T17" fmla="*/ 0 h 1730"/>
                <a:gd name="T18" fmla="*/ 0 w 1582"/>
                <a:gd name="T19" fmla="*/ 0 h 1730"/>
                <a:gd name="T20" fmla="*/ 0 w 1582"/>
                <a:gd name="T21" fmla="*/ 0 h 1730"/>
                <a:gd name="T22" fmla="*/ 0 w 1582"/>
                <a:gd name="T23" fmla="*/ 0 h 1730"/>
                <a:gd name="T24" fmla="*/ 0 w 1582"/>
                <a:gd name="T25" fmla="*/ 0 h 1730"/>
                <a:gd name="T26" fmla="*/ 0 w 1582"/>
                <a:gd name="T27" fmla="*/ 0 h 1730"/>
                <a:gd name="T28" fmla="*/ 0 w 1582"/>
                <a:gd name="T29" fmla="*/ 0 h 1730"/>
                <a:gd name="T30" fmla="*/ 0 w 1582"/>
                <a:gd name="T31" fmla="*/ 0 h 1730"/>
                <a:gd name="T32" fmla="*/ 0 w 1582"/>
                <a:gd name="T33" fmla="*/ 0 h 1730"/>
                <a:gd name="T34" fmla="*/ 0 w 1582"/>
                <a:gd name="T35" fmla="*/ 0 h 1730"/>
                <a:gd name="T36" fmla="*/ 0 w 1582"/>
                <a:gd name="T37" fmla="*/ 0 h 1730"/>
                <a:gd name="T38" fmla="*/ 0 w 1582"/>
                <a:gd name="T39" fmla="*/ 0 h 1730"/>
                <a:gd name="T40" fmla="*/ 0 w 1582"/>
                <a:gd name="T41" fmla="*/ 0 h 1730"/>
                <a:gd name="T42" fmla="*/ 0 w 1582"/>
                <a:gd name="T43" fmla="*/ 0 h 1730"/>
                <a:gd name="T44" fmla="*/ 0 w 1582"/>
                <a:gd name="T45" fmla="*/ 0 h 1730"/>
                <a:gd name="T46" fmla="*/ 0 w 1582"/>
                <a:gd name="T47" fmla="*/ 0 h 1730"/>
                <a:gd name="T48" fmla="*/ 0 w 1582"/>
                <a:gd name="T49" fmla="*/ 0 h 1730"/>
                <a:gd name="T50" fmla="*/ 0 w 1582"/>
                <a:gd name="T51" fmla="*/ 0 h 1730"/>
                <a:gd name="T52" fmla="*/ 0 w 1582"/>
                <a:gd name="T53" fmla="*/ 0 h 1730"/>
                <a:gd name="T54" fmla="*/ 0 w 1582"/>
                <a:gd name="T55" fmla="*/ 0 h 1730"/>
                <a:gd name="T56" fmla="*/ 0 w 1582"/>
                <a:gd name="T57" fmla="*/ 0 h 1730"/>
                <a:gd name="T58" fmla="*/ 0 w 1582"/>
                <a:gd name="T59" fmla="*/ 0 h 1730"/>
                <a:gd name="T60" fmla="*/ 0 w 1582"/>
                <a:gd name="T61" fmla="*/ 0 h 1730"/>
                <a:gd name="T62" fmla="*/ 0 w 1582"/>
                <a:gd name="T63" fmla="*/ 0 h 1730"/>
                <a:gd name="T64" fmla="*/ 0 w 1582"/>
                <a:gd name="T65" fmla="*/ 0 h 1730"/>
                <a:gd name="T66" fmla="*/ 0 w 1582"/>
                <a:gd name="T67" fmla="*/ 0 h 1730"/>
                <a:gd name="T68" fmla="*/ 0 w 1582"/>
                <a:gd name="T69" fmla="*/ 0 h 1730"/>
                <a:gd name="T70" fmla="*/ 0 w 1582"/>
                <a:gd name="T71" fmla="*/ 0 h 1730"/>
                <a:gd name="T72" fmla="*/ 0 w 1582"/>
                <a:gd name="T73" fmla="*/ 0 h 1730"/>
                <a:gd name="T74" fmla="*/ 0 w 1582"/>
                <a:gd name="T75" fmla="*/ 0 h 1730"/>
                <a:gd name="T76" fmla="*/ 0 w 1582"/>
                <a:gd name="T77" fmla="*/ 0 h 1730"/>
                <a:gd name="T78" fmla="*/ 0 w 1582"/>
                <a:gd name="T79" fmla="*/ 0 h 1730"/>
                <a:gd name="T80" fmla="*/ 0 w 1582"/>
                <a:gd name="T81" fmla="*/ 0 h 1730"/>
                <a:gd name="T82" fmla="*/ 0 w 1582"/>
                <a:gd name="T83" fmla="*/ 0 h 1730"/>
                <a:gd name="T84" fmla="*/ 0 w 1582"/>
                <a:gd name="T85" fmla="*/ 0 h 1730"/>
                <a:gd name="T86" fmla="*/ 0 w 1582"/>
                <a:gd name="T87" fmla="*/ 0 h 1730"/>
                <a:gd name="T88" fmla="*/ 0 w 1582"/>
                <a:gd name="T89" fmla="*/ 0 h 1730"/>
                <a:gd name="T90" fmla="*/ 0 w 1582"/>
                <a:gd name="T91" fmla="*/ 0 h 1730"/>
                <a:gd name="T92" fmla="*/ 0 w 1582"/>
                <a:gd name="T93" fmla="*/ 0 h 1730"/>
                <a:gd name="T94" fmla="*/ 0 w 1582"/>
                <a:gd name="T95" fmla="*/ 0 h 1730"/>
                <a:gd name="T96" fmla="*/ 0 w 1582"/>
                <a:gd name="T97" fmla="*/ 0 h 1730"/>
                <a:gd name="T98" fmla="*/ 0 w 1582"/>
                <a:gd name="T99" fmla="*/ 0 h 1730"/>
                <a:gd name="T100" fmla="*/ 0 w 1582"/>
                <a:gd name="T101" fmla="*/ 0 h 1730"/>
                <a:gd name="T102" fmla="*/ 0 w 1582"/>
                <a:gd name="T103" fmla="*/ 0 h 1730"/>
                <a:gd name="T104" fmla="*/ 0 w 1582"/>
                <a:gd name="T105" fmla="*/ 0 h 1730"/>
                <a:gd name="T106" fmla="*/ 0 w 1582"/>
                <a:gd name="T107" fmla="*/ 0 h 1730"/>
                <a:gd name="T108" fmla="*/ 0 w 1582"/>
                <a:gd name="T109" fmla="*/ 0 h 1730"/>
                <a:gd name="T110" fmla="*/ 0 w 1582"/>
                <a:gd name="T111" fmla="*/ 0 h 17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2"/>
                <a:gd name="T169" fmla="*/ 0 h 1730"/>
                <a:gd name="T170" fmla="*/ 1582 w 1582"/>
                <a:gd name="T171" fmla="*/ 1730 h 173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2" h="1730">
                  <a:moveTo>
                    <a:pt x="0" y="592"/>
                  </a:moveTo>
                  <a:lnTo>
                    <a:pt x="1" y="612"/>
                  </a:lnTo>
                  <a:lnTo>
                    <a:pt x="3" y="631"/>
                  </a:lnTo>
                  <a:lnTo>
                    <a:pt x="5" y="651"/>
                  </a:lnTo>
                  <a:lnTo>
                    <a:pt x="10" y="670"/>
                  </a:lnTo>
                  <a:lnTo>
                    <a:pt x="14" y="689"/>
                  </a:lnTo>
                  <a:lnTo>
                    <a:pt x="21" y="705"/>
                  </a:lnTo>
                  <a:lnTo>
                    <a:pt x="24" y="712"/>
                  </a:lnTo>
                  <a:lnTo>
                    <a:pt x="27" y="719"/>
                  </a:lnTo>
                  <a:lnTo>
                    <a:pt x="31" y="725"/>
                  </a:lnTo>
                  <a:lnTo>
                    <a:pt x="36" y="730"/>
                  </a:lnTo>
                  <a:lnTo>
                    <a:pt x="56" y="752"/>
                  </a:lnTo>
                  <a:lnTo>
                    <a:pt x="80" y="780"/>
                  </a:lnTo>
                  <a:lnTo>
                    <a:pt x="105" y="814"/>
                  </a:lnTo>
                  <a:lnTo>
                    <a:pt x="130" y="850"/>
                  </a:lnTo>
                  <a:lnTo>
                    <a:pt x="141" y="868"/>
                  </a:lnTo>
                  <a:lnTo>
                    <a:pt x="151" y="887"/>
                  </a:lnTo>
                  <a:lnTo>
                    <a:pt x="161" y="903"/>
                  </a:lnTo>
                  <a:lnTo>
                    <a:pt x="167" y="921"/>
                  </a:lnTo>
                  <a:lnTo>
                    <a:pt x="173" y="936"/>
                  </a:lnTo>
                  <a:lnTo>
                    <a:pt x="176" y="949"/>
                  </a:lnTo>
                  <a:lnTo>
                    <a:pt x="177" y="955"/>
                  </a:lnTo>
                  <a:lnTo>
                    <a:pt x="177" y="961"/>
                  </a:lnTo>
                  <a:lnTo>
                    <a:pt x="176" y="966"/>
                  </a:lnTo>
                  <a:lnTo>
                    <a:pt x="175" y="971"/>
                  </a:lnTo>
                  <a:lnTo>
                    <a:pt x="173" y="979"/>
                  </a:lnTo>
                  <a:lnTo>
                    <a:pt x="171" y="989"/>
                  </a:lnTo>
                  <a:lnTo>
                    <a:pt x="171" y="999"/>
                  </a:lnTo>
                  <a:lnTo>
                    <a:pt x="172" y="1010"/>
                  </a:lnTo>
                  <a:lnTo>
                    <a:pt x="174" y="1021"/>
                  </a:lnTo>
                  <a:lnTo>
                    <a:pt x="177" y="1032"/>
                  </a:lnTo>
                  <a:lnTo>
                    <a:pt x="182" y="1042"/>
                  </a:lnTo>
                  <a:lnTo>
                    <a:pt x="187" y="1054"/>
                  </a:lnTo>
                  <a:lnTo>
                    <a:pt x="194" y="1065"/>
                  </a:lnTo>
                  <a:lnTo>
                    <a:pt x="201" y="1076"/>
                  </a:lnTo>
                  <a:lnTo>
                    <a:pt x="210" y="1087"/>
                  </a:lnTo>
                  <a:lnTo>
                    <a:pt x="220" y="1098"/>
                  </a:lnTo>
                  <a:lnTo>
                    <a:pt x="231" y="1109"/>
                  </a:lnTo>
                  <a:lnTo>
                    <a:pt x="241" y="1119"/>
                  </a:lnTo>
                  <a:lnTo>
                    <a:pt x="255" y="1128"/>
                  </a:lnTo>
                  <a:lnTo>
                    <a:pt x="268" y="1137"/>
                  </a:lnTo>
                  <a:lnTo>
                    <a:pt x="297" y="1157"/>
                  </a:lnTo>
                  <a:lnTo>
                    <a:pt x="326" y="1180"/>
                  </a:lnTo>
                  <a:lnTo>
                    <a:pt x="357" y="1205"/>
                  </a:lnTo>
                  <a:lnTo>
                    <a:pt x="386" y="1230"/>
                  </a:lnTo>
                  <a:lnTo>
                    <a:pt x="412" y="1256"/>
                  </a:lnTo>
                  <a:lnTo>
                    <a:pt x="434" y="1281"/>
                  </a:lnTo>
                  <a:lnTo>
                    <a:pt x="444" y="1293"/>
                  </a:lnTo>
                  <a:lnTo>
                    <a:pt x="452" y="1304"/>
                  </a:lnTo>
                  <a:lnTo>
                    <a:pt x="458" y="1313"/>
                  </a:lnTo>
                  <a:lnTo>
                    <a:pt x="462" y="1322"/>
                  </a:lnTo>
                  <a:lnTo>
                    <a:pt x="467" y="1331"/>
                  </a:lnTo>
                  <a:lnTo>
                    <a:pt x="473" y="1338"/>
                  </a:lnTo>
                  <a:lnTo>
                    <a:pt x="481" y="1346"/>
                  </a:lnTo>
                  <a:lnTo>
                    <a:pt x="491" y="1353"/>
                  </a:lnTo>
                  <a:lnTo>
                    <a:pt x="502" y="1359"/>
                  </a:lnTo>
                  <a:lnTo>
                    <a:pt x="514" y="1365"/>
                  </a:lnTo>
                  <a:lnTo>
                    <a:pt x="527" y="1370"/>
                  </a:lnTo>
                  <a:lnTo>
                    <a:pt x="540" y="1375"/>
                  </a:lnTo>
                  <a:lnTo>
                    <a:pt x="567" y="1386"/>
                  </a:lnTo>
                  <a:lnTo>
                    <a:pt x="594" y="1395"/>
                  </a:lnTo>
                  <a:lnTo>
                    <a:pt x="618" y="1405"/>
                  </a:lnTo>
                  <a:lnTo>
                    <a:pt x="639" y="1416"/>
                  </a:lnTo>
                  <a:lnTo>
                    <a:pt x="646" y="1420"/>
                  </a:lnTo>
                  <a:lnTo>
                    <a:pt x="654" y="1426"/>
                  </a:lnTo>
                  <a:lnTo>
                    <a:pt x="660" y="1431"/>
                  </a:lnTo>
                  <a:lnTo>
                    <a:pt x="667" y="1436"/>
                  </a:lnTo>
                  <a:lnTo>
                    <a:pt x="672" y="1443"/>
                  </a:lnTo>
                  <a:lnTo>
                    <a:pt x="678" y="1449"/>
                  </a:lnTo>
                  <a:lnTo>
                    <a:pt x="682" y="1456"/>
                  </a:lnTo>
                  <a:lnTo>
                    <a:pt x="687" y="1464"/>
                  </a:lnTo>
                  <a:lnTo>
                    <a:pt x="695" y="1481"/>
                  </a:lnTo>
                  <a:lnTo>
                    <a:pt x="703" y="1501"/>
                  </a:lnTo>
                  <a:lnTo>
                    <a:pt x="712" y="1526"/>
                  </a:lnTo>
                  <a:lnTo>
                    <a:pt x="721" y="1554"/>
                  </a:lnTo>
                  <a:lnTo>
                    <a:pt x="725" y="1562"/>
                  </a:lnTo>
                  <a:lnTo>
                    <a:pt x="727" y="1568"/>
                  </a:lnTo>
                  <a:lnTo>
                    <a:pt x="730" y="1574"/>
                  </a:lnTo>
                  <a:lnTo>
                    <a:pt x="733" y="1579"/>
                  </a:lnTo>
                  <a:lnTo>
                    <a:pt x="738" y="1582"/>
                  </a:lnTo>
                  <a:lnTo>
                    <a:pt x="741" y="1587"/>
                  </a:lnTo>
                  <a:lnTo>
                    <a:pt x="745" y="1589"/>
                  </a:lnTo>
                  <a:lnTo>
                    <a:pt x="750" y="1592"/>
                  </a:lnTo>
                  <a:lnTo>
                    <a:pt x="758" y="1595"/>
                  </a:lnTo>
                  <a:lnTo>
                    <a:pt x="767" y="1596"/>
                  </a:lnTo>
                  <a:lnTo>
                    <a:pt x="776" y="1597"/>
                  </a:lnTo>
                  <a:lnTo>
                    <a:pt x="786" y="1596"/>
                  </a:lnTo>
                  <a:lnTo>
                    <a:pt x="803" y="1596"/>
                  </a:lnTo>
                  <a:lnTo>
                    <a:pt x="819" y="1597"/>
                  </a:lnTo>
                  <a:lnTo>
                    <a:pt x="826" y="1600"/>
                  </a:lnTo>
                  <a:lnTo>
                    <a:pt x="832" y="1604"/>
                  </a:lnTo>
                  <a:lnTo>
                    <a:pt x="836" y="1606"/>
                  </a:lnTo>
                  <a:lnTo>
                    <a:pt x="838" y="1609"/>
                  </a:lnTo>
                  <a:lnTo>
                    <a:pt x="840" y="1614"/>
                  </a:lnTo>
                  <a:lnTo>
                    <a:pt x="842" y="1619"/>
                  </a:lnTo>
                  <a:lnTo>
                    <a:pt x="850" y="1640"/>
                  </a:lnTo>
                  <a:lnTo>
                    <a:pt x="860" y="1659"/>
                  </a:lnTo>
                  <a:lnTo>
                    <a:pt x="871" y="1678"/>
                  </a:lnTo>
                  <a:lnTo>
                    <a:pt x="881" y="1695"/>
                  </a:lnTo>
                  <a:lnTo>
                    <a:pt x="899" y="1720"/>
                  </a:lnTo>
                  <a:lnTo>
                    <a:pt x="906" y="1730"/>
                  </a:lnTo>
                  <a:lnTo>
                    <a:pt x="914" y="1726"/>
                  </a:lnTo>
                  <a:lnTo>
                    <a:pt x="931" y="1716"/>
                  </a:lnTo>
                  <a:lnTo>
                    <a:pt x="958" y="1700"/>
                  </a:lnTo>
                  <a:lnTo>
                    <a:pt x="987" y="1680"/>
                  </a:lnTo>
                  <a:lnTo>
                    <a:pt x="1002" y="1669"/>
                  </a:lnTo>
                  <a:lnTo>
                    <a:pt x="1016" y="1657"/>
                  </a:lnTo>
                  <a:lnTo>
                    <a:pt x="1030" y="1645"/>
                  </a:lnTo>
                  <a:lnTo>
                    <a:pt x="1044" y="1632"/>
                  </a:lnTo>
                  <a:lnTo>
                    <a:pt x="1054" y="1619"/>
                  </a:lnTo>
                  <a:lnTo>
                    <a:pt x="1063" y="1607"/>
                  </a:lnTo>
                  <a:lnTo>
                    <a:pt x="1067" y="1601"/>
                  </a:lnTo>
                  <a:lnTo>
                    <a:pt x="1070" y="1594"/>
                  </a:lnTo>
                  <a:lnTo>
                    <a:pt x="1072" y="1588"/>
                  </a:lnTo>
                  <a:lnTo>
                    <a:pt x="1073" y="1582"/>
                  </a:lnTo>
                  <a:lnTo>
                    <a:pt x="1076" y="1556"/>
                  </a:lnTo>
                  <a:lnTo>
                    <a:pt x="1078" y="1527"/>
                  </a:lnTo>
                  <a:lnTo>
                    <a:pt x="1081" y="1497"/>
                  </a:lnTo>
                  <a:lnTo>
                    <a:pt x="1082" y="1469"/>
                  </a:lnTo>
                  <a:lnTo>
                    <a:pt x="1083" y="1444"/>
                  </a:lnTo>
                  <a:lnTo>
                    <a:pt x="1083" y="1424"/>
                  </a:lnTo>
                  <a:lnTo>
                    <a:pt x="1083" y="1411"/>
                  </a:lnTo>
                  <a:lnTo>
                    <a:pt x="1083" y="1406"/>
                  </a:lnTo>
                  <a:lnTo>
                    <a:pt x="1084" y="1400"/>
                  </a:lnTo>
                  <a:lnTo>
                    <a:pt x="1088" y="1384"/>
                  </a:lnTo>
                  <a:lnTo>
                    <a:pt x="1091" y="1373"/>
                  </a:lnTo>
                  <a:lnTo>
                    <a:pt x="1096" y="1362"/>
                  </a:lnTo>
                  <a:lnTo>
                    <a:pt x="1102" y="1349"/>
                  </a:lnTo>
                  <a:lnTo>
                    <a:pt x="1109" y="1336"/>
                  </a:lnTo>
                  <a:lnTo>
                    <a:pt x="1119" y="1323"/>
                  </a:lnTo>
                  <a:lnTo>
                    <a:pt x="1130" y="1311"/>
                  </a:lnTo>
                  <a:lnTo>
                    <a:pt x="1135" y="1305"/>
                  </a:lnTo>
                  <a:lnTo>
                    <a:pt x="1143" y="1299"/>
                  </a:lnTo>
                  <a:lnTo>
                    <a:pt x="1149" y="1294"/>
                  </a:lnTo>
                  <a:lnTo>
                    <a:pt x="1157" y="1288"/>
                  </a:lnTo>
                  <a:lnTo>
                    <a:pt x="1165" y="1284"/>
                  </a:lnTo>
                  <a:lnTo>
                    <a:pt x="1174" y="1280"/>
                  </a:lnTo>
                  <a:lnTo>
                    <a:pt x="1184" y="1276"/>
                  </a:lnTo>
                  <a:lnTo>
                    <a:pt x="1194" y="1273"/>
                  </a:lnTo>
                  <a:lnTo>
                    <a:pt x="1205" y="1271"/>
                  </a:lnTo>
                  <a:lnTo>
                    <a:pt x="1216" y="1269"/>
                  </a:lnTo>
                  <a:lnTo>
                    <a:pt x="1227" y="1268"/>
                  </a:lnTo>
                  <a:lnTo>
                    <a:pt x="1241" y="1267"/>
                  </a:lnTo>
                  <a:lnTo>
                    <a:pt x="1286" y="1267"/>
                  </a:lnTo>
                  <a:lnTo>
                    <a:pt x="1322" y="1264"/>
                  </a:lnTo>
                  <a:lnTo>
                    <a:pt x="1350" y="1263"/>
                  </a:lnTo>
                  <a:lnTo>
                    <a:pt x="1372" y="1262"/>
                  </a:lnTo>
                  <a:lnTo>
                    <a:pt x="1381" y="1262"/>
                  </a:lnTo>
                  <a:lnTo>
                    <a:pt x="1390" y="1263"/>
                  </a:lnTo>
                  <a:lnTo>
                    <a:pt x="1397" y="1264"/>
                  </a:lnTo>
                  <a:lnTo>
                    <a:pt x="1404" y="1267"/>
                  </a:lnTo>
                  <a:lnTo>
                    <a:pt x="1411" y="1270"/>
                  </a:lnTo>
                  <a:lnTo>
                    <a:pt x="1419" y="1274"/>
                  </a:lnTo>
                  <a:lnTo>
                    <a:pt x="1427" y="1280"/>
                  </a:lnTo>
                  <a:lnTo>
                    <a:pt x="1434" y="1285"/>
                  </a:lnTo>
                  <a:lnTo>
                    <a:pt x="1468" y="1318"/>
                  </a:lnTo>
                  <a:lnTo>
                    <a:pt x="1497" y="1349"/>
                  </a:lnTo>
                  <a:lnTo>
                    <a:pt x="1504" y="1355"/>
                  </a:lnTo>
                  <a:lnTo>
                    <a:pt x="1510" y="1360"/>
                  </a:lnTo>
                  <a:lnTo>
                    <a:pt x="1517" y="1363"/>
                  </a:lnTo>
                  <a:lnTo>
                    <a:pt x="1523" y="1365"/>
                  </a:lnTo>
                  <a:lnTo>
                    <a:pt x="1529" y="1365"/>
                  </a:lnTo>
                  <a:lnTo>
                    <a:pt x="1534" y="1362"/>
                  </a:lnTo>
                  <a:lnTo>
                    <a:pt x="1541" y="1358"/>
                  </a:lnTo>
                  <a:lnTo>
                    <a:pt x="1545" y="1350"/>
                  </a:lnTo>
                  <a:lnTo>
                    <a:pt x="1552" y="1338"/>
                  </a:lnTo>
                  <a:lnTo>
                    <a:pt x="1557" y="1323"/>
                  </a:lnTo>
                  <a:lnTo>
                    <a:pt x="1562" y="1305"/>
                  </a:lnTo>
                  <a:lnTo>
                    <a:pt x="1567" y="1284"/>
                  </a:lnTo>
                  <a:lnTo>
                    <a:pt x="1575" y="1239"/>
                  </a:lnTo>
                  <a:lnTo>
                    <a:pt x="1582" y="1194"/>
                  </a:lnTo>
                  <a:lnTo>
                    <a:pt x="1566" y="1196"/>
                  </a:lnTo>
                  <a:lnTo>
                    <a:pt x="1553" y="1197"/>
                  </a:lnTo>
                  <a:lnTo>
                    <a:pt x="1544" y="1199"/>
                  </a:lnTo>
                  <a:lnTo>
                    <a:pt x="1542" y="1199"/>
                  </a:lnTo>
                  <a:lnTo>
                    <a:pt x="1541" y="1195"/>
                  </a:lnTo>
                  <a:lnTo>
                    <a:pt x="1540" y="1183"/>
                  </a:lnTo>
                  <a:lnTo>
                    <a:pt x="1538" y="1164"/>
                  </a:lnTo>
                  <a:lnTo>
                    <a:pt x="1534" y="1140"/>
                  </a:lnTo>
                  <a:lnTo>
                    <a:pt x="1532" y="1112"/>
                  </a:lnTo>
                  <a:lnTo>
                    <a:pt x="1530" y="1083"/>
                  </a:lnTo>
                  <a:lnTo>
                    <a:pt x="1528" y="1050"/>
                  </a:lnTo>
                  <a:lnTo>
                    <a:pt x="1528" y="1019"/>
                  </a:lnTo>
                  <a:lnTo>
                    <a:pt x="1529" y="988"/>
                  </a:lnTo>
                  <a:lnTo>
                    <a:pt x="1531" y="956"/>
                  </a:lnTo>
                  <a:lnTo>
                    <a:pt x="1531" y="941"/>
                  </a:lnTo>
                  <a:lnTo>
                    <a:pt x="1532" y="925"/>
                  </a:lnTo>
                  <a:lnTo>
                    <a:pt x="1532" y="910"/>
                  </a:lnTo>
                  <a:lnTo>
                    <a:pt x="1531" y="893"/>
                  </a:lnTo>
                  <a:lnTo>
                    <a:pt x="1529" y="878"/>
                  </a:lnTo>
                  <a:lnTo>
                    <a:pt x="1527" y="863"/>
                  </a:lnTo>
                  <a:lnTo>
                    <a:pt x="1522" y="847"/>
                  </a:lnTo>
                  <a:lnTo>
                    <a:pt x="1516" y="831"/>
                  </a:lnTo>
                  <a:lnTo>
                    <a:pt x="1508" y="816"/>
                  </a:lnTo>
                  <a:lnTo>
                    <a:pt x="1498" y="800"/>
                  </a:lnTo>
                  <a:lnTo>
                    <a:pt x="1486" y="785"/>
                  </a:lnTo>
                  <a:lnTo>
                    <a:pt x="1472" y="769"/>
                  </a:lnTo>
                  <a:lnTo>
                    <a:pt x="1458" y="754"/>
                  </a:lnTo>
                  <a:lnTo>
                    <a:pt x="1448" y="741"/>
                  </a:lnTo>
                  <a:lnTo>
                    <a:pt x="1441" y="728"/>
                  </a:lnTo>
                  <a:lnTo>
                    <a:pt x="1436" y="717"/>
                  </a:lnTo>
                  <a:lnTo>
                    <a:pt x="1434" y="706"/>
                  </a:lnTo>
                  <a:lnTo>
                    <a:pt x="1434" y="695"/>
                  </a:lnTo>
                  <a:lnTo>
                    <a:pt x="1435" y="684"/>
                  </a:lnTo>
                  <a:lnTo>
                    <a:pt x="1438" y="674"/>
                  </a:lnTo>
                  <a:lnTo>
                    <a:pt x="1443" y="650"/>
                  </a:lnTo>
                  <a:lnTo>
                    <a:pt x="1448" y="622"/>
                  </a:lnTo>
                  <a:lnTo>
                    <a:pt x="1451" y="606"/>
                  </a:lnTo>
                  <a:lnTo>
                    <a:pt x="1451" y="589"/>
                  </a:lnTo>
                  <a:lnTo>
                    <a:pt x="1448" y="569"/>
                  </a:lnTo>
                  <a:lnTo>
                    <a:pt x="1444" y="546"/>
                  </a:lnTo>
                  <a:lnTo>
                    <a:pt x="1444" y="545"/>
                  </a:lnTo>
                  <a:lnTo>
                    <a:pt x="1444" y="543"/>
                  </a:lnTo>
                  <a:lnTo>
                    <a:pt x="1268" y="453"/>
                  </a:lnTo>
                  <a:lnTo>
                    <a:pt x="1257" y="443"/>
                  </a:lnTo>
                  <a:lnTo>
                    <a:pt x="1232" y="416"/>
                  </a:lnTo>
                  <a:lnTo>
                    <a:pt x="1217" y="396"/>
                  </a:lnTo>
                  <a:lnTo>
                    <a:pt x="1201" y="374"/>
                  </a:lnTo>
                  <a:lnTo>
                    <a:pt x="1194" y="362"/>
                  </a:lnTo>
                  <a:lnTo>
                    <a:pt x="1187" y="349"/>
                  </a:lnTo>
                  <a:lnTo>
                    <a:pt x="1181" y="336"/>
                  </a:lnTo>
                  <a:lnTo>
                    <a:pt x="1175" y="322"/>
                  </a:lnTo>
                  <a:lnTo>
                    <a:pt x="1170" y="310"/>
                  </a:lnTo>
                  <a:lnTo>
                    <a:pt x="1163" y="299"/>
                  </a:lnTo>
                  <a:lnTo>
                    <a:pt x="1157" y="290"/>
                  </a:lnTo>
                  <a:lnTo>
                    <a:pt x="1149" y="284"/>
                  </a:lnTo>
                  <a:lnTo>
                    <a:pt x="1142" y="280"/>
                  </a:lnTo>
                  <a:lnTo>
                    <a:pt x="1133" y="276"/>
                  </a:lnTo>
                  <a:lnTo>
                    <a:pt x="1123" y="274"/>
                  </a:lnTo>
                  <a:lnTo>
                    <a:pt x="1113" y="273"/>
                  </a:lnTo>
                  <a:lnTo>
                    <a:pt x="1102" y="273"/>
                  </a:lnTo>
                  <a:lnTo>
                    <a:pt x="1090" y="273"/>
                  </a:lnTo>
                  <a:lnTo>
                    <a:pt x="1078" y="275"/>
                  </a:lnTo>
                  <a:lnTo>
                    <a:pt x="1066" y="277"/>
                  </a:lnTo>
                  <a:lnTo>
                    <a:pt x="1038" y="282"/>
                  </a:lnTo>
                  <a:lnTo>
                    <a:pt x="1009" y="285"/>
                  </a:lnTo>
                  <a:lnTo>
                    <a:pt x="993" y="287"/>
                  </a:lnTo>
                  <a:lnTo>
                    <a:pt x="980" y="287"/>
                  </a:lnTo>
                  <a:lnTo>
                    <a:pt x="967" y="287"/>
                  </a:lnTo>
                  <a:lnTo>
                    <a:pt x="956" y="286"/>
                  </a:lnTo>
                  <a:lnTo>
                    <a:pt x="936" y="284"/>
                  </a:lnTo>
                  <a:lnTo>
                    <a:pt x="917" y="281"/>
                  </a:lnTo>
                  <a:lnTo>
                    <a:pt x="899" y="277"/>
                  </a:lnTo>
                  <a:lnTo>
                    <a:pt x="879" y="275"/>
                  </a:lnTo>
                  <a:lnTo>
                    <a:pt x="869" y="274"/>
                  </a:lnTo>
                  <a:lnTo>
                    <a:pt x="859" y="274"/>
                  </a:lnTo>
                  <a:lnTo>
                    <a:pt x="845" y="275"/>
                  </a:lnTo>
                  <a:lnTo>
                    <a:pt x="832" y="276"/>
                  </a:lnTo>
                  <a:lnTo>
                    <a:pt x="826" y="276"/>
                  </a:lnTo>
                  <a:lnTo>
                    <a:pt x="818" y="275"/>
                  </a:lnTo>
                  <a:lnTo>
                    <a:pt x="810" y="274"/>
                  </a:lnTo>
                  <a:lnTo>
                    <a:pt x="801" y="271"/>
                  </a:lnTo>
                  <a:lnTo>
                    <a:pt x="792" y="267"/>
                  </a:lnTo>
                  <a:lnTo>
                    <a:pt x="783" y="262"/>
                  </a:lnTo>
                  <a:lnTo>
                    <a:pt x="775" y="257"/>
                  </a:lnTo>
                  <a:lnTo>
                    <a:pt x="765" y="250"/>
                  </a:lnTo>
                  <a:lnTo>
                    <a:pt x="745" y="235"/>
                  </a:lnTo>
                  <a:lnTo>
                    <a:pt x="725" y="219"/>
                  </a:lnTo>
                  <a:lnTo>
                    <a:pt x="705" y="199"/>
                  </a:lnTo>
                  <a:lnTo>
                    <a:pt x="684" y="179"/>
                  </a:lnTo>
                  <a:lnTo>
                    <a:pt x="665" y="158"/>
                  </a:lnTo>
                  <a:lnTo>
                    <a:pt x="646" y="136"/>
                  </a:lnTo>
                  <a:lnTo>
                    <a:pt x="628" y="115"/>
                  </a:lnTo>
                  <a:lnTo>
                    <a:pt x="612" y="94"/>
                  </a:lnTo>
                  <a:lnTo>
                    <a:pt x="596" y="74"/>
                  </a:lnTo>
                  <a:lnTo>
                    <a:pt x="583" y="55"/>
                  </a:lnTo>
                  <a:lnTo>
                    <a:pt x="572" y="40"/>
                  </a:lnTo>
                  <a:lnTo>
                    <a:pt x="564" y="26"/>
                  </a:lnTo>
                  <a:lnTo>
                    <a:pt x="560" y="21"/>
                  </a:lnTo>
                  <a:lnTo>
                    <a:pt x="556" y="15"/>
                  </a:lnTo>
                  <a:lnTo>
                    <a:pt x="552" y="12"/>
                  </a:lnTo>
                  <a:lnTo>
                    <a:pt x="546" y="8"/>
                  </a:lnTo>
                  <a:lnTo>
                    <a:pt x="541" y="5"/>
                  </a:lnTo>
                  <a:lnTo>
                    <a:pt x="535" y="3"/>
                  </a:lnTo>
                  <a:lnTo>
                    <a:pt x="529" y="1"/>
                  </a:lnTo>
                  <a:lnTo>
                    <a:pt x="522" y="0"/>
                  </a:lnTo>
                  <a:lnTo>
                    <a:pt x="508" y="0"/>
                  </a:lnTo>
                  <a:lnTo>
                    <a:pt x="493" y="1"/>
                  </a:lnTo>
                  <a:lnTo>
                    <a:pt x="477" y="3"/>
                  </a:lnTo>
                  <a:lnTo>
                    <a:pt x="460" y="6"/>
                  </a:lnTo>
                  <a:lnTo>
                    <a:pt x="424" y="15"/>
                  </a:lnTo>
                  <a:lnTo>
                    <a:pt x="387" y="25"/>
                  </a:lnTo>
                  <a:lnTo>
                    <a:pt x="369" y="29"/>
                  </a:lnTo>
                  <a:lnTo>
                    <a:pt x="350" y="33"/>
                  </a:lnTo>
                  <a:lnTo>
                    <a:pt x="332" y="35"/>
                  </a:lnTo>
                  <a:lnTo>
                    <a:pt x="314" y="36"/>
                  </a:lnTo>
                  <a:lnTo>
                    <a:pt x="306" y="36"/>
                  </a:lnTo>
                  <a:lnTo>
                    <a:pt x="297" y="38"/>
                  </a:lnTo>
                  <a:lnTo>
                    <a:pt x="287" y="40"/>
                  </a:lnTo>
                  <a:lnTo>
                    <a:pt x="278" y="45"/>
                  </a:lnTo>
                  <a:lnTo>
                    <a:pt x="270" y="49"/>
                  </a:lnTo>
                  <a:lnTo>
                    <a:pt x="261" y="54"/>
                  </a:lnTo>
                  <a:lnTo>
                    <a:pt x="252" y="61"/>
                  </a:lnTo>
                  <a:lnTo>
                    <a:pt x="244" y="67"/>
                  </a:lnTo>
                  <a:lnTo>
                    <a:pt x="226" y="83"/>
                  </a:lnTo>
                  <a:lnTo>
                    <a:pt x="209" y="100"/>
                  </a:lnTo>
                  <a:lnTo>
                    <a:pt x="193" y="119"/>
                  </a:lnTo>
                  <a:lnTo>
                    <a:pt x="177" y="137"/>
                  </a:lnTo>
                  <a:lnTo>
                    <a:pt x="150" y="175"/>
                  </a:lnTo>
                  <a:lnTo>
                    <a:pt x="129" y="208"/>
                  </a:lnTo>
                  <a:lnTo>
                    <a:pt x="115" y="231"/>
                  </a:lnTo>
                  <a:lnTo>
                    <a:pt x="111" y="239"/>
                  </a:lnTo>
                  <a:lnTo>
                    <a:pt x="109" y="249"/>
                  </a:lnTo>
                  <a:lnTo>
                    <a:pt x="105" y="276"/>
                  </a:lnTo>
                  <a:lnTo>
                    <a:pt x="101" y="316"/>
                  </a:lnTo>
                  <a:lnTo>
                    <a:pt x="96" y="363"/>
                  </a:lnTo>
                  <a:lnTo>
                    <a:pt x="89" y="413"/>
                  </a:lnTo>
                  <a:lnTo>
                    <a:pt x="83" y="461"/>
                  </a:lnTo>
                  <a:lnTo>
                    <a:pt x="77" y="504"/>
                  </a:lnTo>
                  <a:lnTo>
                    <a:pt x="74" y="535"/>
                  </a:lnTo>
                  <a:lnTo>
                    <a:pt x="73" y="541"/>
                  </a:lnTo>
                  <a:lnTo>
                    <a:pt x="71" y="545"/>
                  </a:lnTo>
                  <a:lnTo>
                    <a:pt x="68" y="551"/>
                  </a:lnTo>
                  <a:lnTo>
                    <a:pt x="65" y="555"/>
                  </a:lnTo>
                  <a:lnTo>
                    <a:pt x="58" y="563"/>
                  </a:lnTo>
                  <a:lnTo>
                    <a:pt x="49" y="570"/>
                  </a:lnTo>
                  <a:lnTo>
                    <a:pt x="38" y="577"/>
                  </a:lnTo>
                  <a:lnTo>
                    <a:pt x="26" y="582"/>
                  </a:lnTo>
                  <a:lnTo>
                    <a:pt x="13" y="588"/>
                  </a:lnTo>
                  <a:lnTo>
                    <a:pt x="0" y="592"/>
                  </a:lnTo>
                  <a:close/>
                  <a:moveTo>
                    <a:pt x="1443" y="522"/>
                  </a:moveTo>
                  <a:lnTo>
                    <a:pt x="1443" y="522"/>
                  </a:lnTo>
                  <a:lnTo>
                    <a:pt x="1443" y="523"/>
                  </a:lnTo>
                  <a:lnTo>
                    <a:pt x="1443" y="522"/>
                  </a:lnTo>
                  <a:close/>
                  <a:moveTo>
                    <a:pt x="1443" y="527"/>
                  </a:moveTo>
                  <a:lnTo>
                    <a:pt x="1443" y="528"/>
                  </a:lnTo>
                  <a:lnTo>
                    <a:pt x="1443" y="527"/>
                  </a:lnTo>
                  <a:close/>
                  <a:moveTo>
                    <a:pt x="1443" y="528"/>
                  </a:moveTo>
                  <a:lnTo>
                    <a:pt x="1443" y="530"/>
                  </a:lnTo>
                  <a:lnTo>
                    <a:pt x="1443" y="531"/>
                  </a:lnTo>
                  <a:lnTo>
                    <a:pt x="1443" y="533"/>
                  </a:lnTo>
                  <a:lnTo>
                    <a:pt x="1443" y="534"/>
                  </a:lnTo>
                  <a:lnTo>
                    <a:pt x="1443" y="528"/>
                  </a:lnTo>
                  <a:close/>
                  <a:moveTo>
                    <a:pt x="1443" y="539"/>
                  </a:moveTo>
                  <a:lnTo>
                    <a:pt x="1443" y="53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244"/>
            <p:cNvSpPr>
              <a:spLocks noChangeAspect="1"/>
            </p:cNvSpPr>
            <p:nvPr/>
          </p:nvSpPr>
          <p:spPr bwMode="auto">
            <a:xfrm>
              <a:off x="4492" y="1417"/>
              <a:ext cx="209" cy="244"/>
            </a:xfrm>
            <a:custGeom>
              <a:avLst/>
              <a:gdLst>
                <a:gd name="T0" fmla="*/ 0 w 1582"/>
                <a:gd name="T1" fmla="*/ 0 h 1730"/>
                <a:gd name="T2" fmla="*/ 0 w 1582"/>
                <a:gd name="T3" fmla="*/ 0 h 1730"/>
                <a:gd name="T4" fmla="*/ 0 w 1582"/>
                <a:gd name="T5" fmla="*/ 0 h 1730"/>
                <a:gd name="T6" fmla="*/ 0 w 1582"/>
                <a:gd name="T7" fmla="*/ 0 h 1730"/>
                <a:gd name="T8" fmla="*/ 0 w 1582"/>
                <a:gd name="T9" fmla="*/ 0 h 1730"/>
                <a:gd name="T10" fmla="*/ 0 w 1582"/>
                <a:gd name="T11" fmla="*/ 0 h 1730"/>
                <a:gd name="T12" fmla="*/ 0 w 1582"/>
                <a:gd name="T13" fmla="*/ 0 h 1730"/>
                <a:gd name="T14" fmla="*/ 0 w 1582"/>
                <a:gd name="T15" fmla="*/ 0 h 1730"/>
                <a:gd name="T16" fmla="*/ 0 w 1582"/>
                <a:gd name="T17" fmla="*/ 0 h 1730"/>
                <a:gd name="T18" fmla="*/ 0 w 1582"/>
                <a:gd name="T19" fmla="*/ 0 h 1730"/>
                <a:gd name="T20" fmla="*/ 0 w 1582"/>
                <a:gd name="T21" fmla="*/ 0 h 1730"/>
                <a:gd name="T22" fmla="*/ 0 w 1582"/>
                <a:gd name="T23" fmla="*/ 0 h 1730"/>
                <a:gd name="T24" fmla="*/ 0 w 1582"/>
                <a:gd name="T25" fmla="*/ 0 h 1730"/>
                <a:gd name="T26" fmla="*/ 0 w 1582"/>
                <a:gd name="T27" fmla="*/ 0 h 1730"/>
                <a:gd name="T28" fmla="*/ 0 w 1582"/>
                <a:gd name="T29" fmla="*/ 0 h 1730"/>
                <a:gd name="T30" fmla="*/ 0 w 1582"/>
                <a:gd name="T31" fmla="*/ 0 h 1730"/>
                <a:gd name="T32" fmla="*/ 0 w 1582"/>
                <a:gd name="T33" fmla="*/ 0 h 1730"/>
                <a:gd name="T34" fmla="*/ 0 w 1582"/>
                <a:gd name="T35" fmla="*/ 0 h 1730"/>
                <a:gd name="T36" fmla="*/ 0 w 1582"/>
                <a:gd name="T37" fmla="*/ 0 h 1730"/>
                <a:gd name="T38" fmla="*/ 0 w 1582"/>
                <a:gd name="T39" fmla="*/ 0 h 1730"/>
                <a:gd name="T40" fmla="*/ 0 w 1582"/>
                <a:gd name="T41" fmla="*/ 0 h 1730"/>
                <a:gd name="T42" fmla="*/ 0 w 1582"/>
                <a:gd name="T43" fmla="*/ 0 h 1730"/>
                <a:gd name="T44" fmla="*/ 0 w 1582"/>
                <a:gd name="T45" fmla="*/ 0 h 1730"/>
                <a:gd name="T46" fmla="*/ 0 w 1582"/>
                <a:gd name="T47" fmla="*/ 0 h 1730"/>
                <a:gd name="T48" fmla="*/ 0 w 1582"/>
                <a:gd name="T49" fmla="*/ 0 h 1730"/>
                <a:gd name="T50" fmla="*/ 0 w 1582"/>
                <a:gd name="T51" fmla="*/ 0 h 1730"/>
                <a:gd name="T52" fmla="*/ 0 w 1582"/>
                <a:gd name="T53" fmla="*/ 0 h 1730"/>
                <a:gd name="T54" fmla="*/ 0 w 1582"/>
                <a:gd name="T55" fmla="*/ 0 h 1730"/>
                <a:gd name="T56" fmla="*/ 0 w 1582"/>
                <a:gd name="T57" fmla="*/ 0 h 1730"/>
                <a:gd name="T58" fmla="*/ 0 w 1582"/>
                <a:gd name="T59" fmla="*/ 0 h 1730"/>
                <a:gd name="T60" fmla="*/ 0 w 1582"/>
                <a:gd name="T61" fmla="*/ 0 h 1730"/>
                <a:gd name="T62" fmla="*/ 0 w 1582"/>
                <a:gd name="T63" fmla="*/ 0 h 1730"/>
                <a:gd name="T64" fmla="*/ 0 w 1582"/>
                <a:gd name="T65" fmla="*/ 0 h 1730"/>
                <a:gd name="T66" fmla="*/ 0 w 1582"/>
                <a:gd name="T67" fmla="*/ 0 h 1730"/>
                <a:gd name="T68" fmla="*/ 0 w 1582"/>
                <a:gd name="T69" fmla="*/ 0 h 1730"/>
                <a:gd name="T70" fmla="*/ 0 w 1582"/>
                <a:gd name="T71" fmla="*/ 0 h 1730"/>
                <a:gd name="T72" fmla="*/ 0 w 1582"/>
                <a:gd name="T73" fmla="*/ 0 h 1730"/>
                <a:gd name="T74" fmla="*/ 0 w 1582"/>
                <a:gd name="T75" fmla="*/ 0 h 1730"/>
                <a:gd name="T76" fmla="*/ 0 w 1582"/>
                <a:gd name="T77" fmla="*/ 0 h 1730"/>
                <a:gd name="T78" fmla="*/ 0 w 1582"/>
                <a:gd name="T79" fmla="*/ 0 h 1730"/>
                <a:gd name="T80" fmla="*/ 0 w 1582"/>
                <a:gd name="T81" fmla="*/ 0 h 1730"/>
                <a:gd name="T82" fmla="*/ 0 w 1582"/>
                <a:gd name="T83" fmla="*/ 0 h 1730"/>
                <a:gd name="T84" fmla="*/ 0 w 1582"/>
                <a:gd name="T85" fmla="*/ 0 h 1730"/>
                <a:gd name="T86" fmla="*/ 0 w 1582"/>
                <a:gd name="T87" fmla="*/ 0 h 1730"/>
                <a:gd name="T88" fmla="*/ 0 w 1582"/>
                <a:gd name="T89" fmla="*/ 0 h 1730"/>
                <a:gd name="T90" fmla="*/ 0 w 1582"/>
                <a:gd name="T91" fmla="*/ 0 h 1730"/>
                <a:gd name="T92" fmla="*/ 0 w 1582"/>
                <a:gd name="T93" fmla="*/ 0 h 1730"/>
                <a:gd name="T94" fmla="*/ 0 w 1582"/>
                <a:gd name="T95" fmla="*/ 0 h 1730"/>
                <a:gd name="T96" fmla="*/ 0 w 1582"/>
                <a:gd name="T97" fmla="*/ 0 h 1730"/>
                <a:gd name="T98" fmla="*/ 0 w 1582"/>
                <a:gd name="T99" fmla="*/ 0 h 1730"/>
                <a:gd name="T100" fmla="*/ 0 w 1582"/>
                <a:gd name="T101" fmla="*/ 0 h 1730"/>
                <a:gd name="T102" fmla="*/ 0 w 1582"/>
                <a:gd name="T103" fmla="*/ 0 h 1730"/>
                <a:gd name="T104" fmla="*/ 0 w 1582"/>
                <a:gd name="T105" fmla="*/ 0 h 173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82"/>
                <a:gd name="T160" fmla="*/ 0 h 1730"/>
                <a:gd name="T161" fmla="*/ 1582 w 1582"/>
                <a:gd name="T162" fmla="*/ 1730 h 173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82" h="1730">
                  <a:moveTo>
                    <a:pt x="0" y="592"/>
                  </a:moveTo>
                  <a:lnTo>
                    <a:pt x="1" y="612"/>
                  </a:lnTo>
                  <a:lnTo>
                    <a:pt x="3" y="631"/>
                  </a:lnTo>
                  <a:lnTo>
                    <a:pt x="5" y="651"/>
                  </a:lnTo>
                  <a:lnTo>
                    <a:pt x="10" y="670"/>
                  </a:lnTo>
                  <a:lnTo>
                    <a:pt x="14" y="689"/>
                  </a:lnTo>
                  <a:lnTo>
                    <a:pt x="21" y="705"/>
                  </a:lnTo>
                  <a:lnTo>
                    <a:pt x="24" y="712"/>
                  </a:lnTo>
                  <a:lnTo>
                    <a:pt x="27" y="719"/>
                  </a:lnTo>
                  <a:lnTo>
                    <a:pt x="31" y="725"/>
                  </a:lnTo>
                  <a:lnTo>
                    <a:pt x="36" y="730"/>
                  </a:lnTo>
                  <a:lnTo>
                    <a:pt x="56" y="752"/>
                  </a:lnTo>
                  <a:lnTo>
                    <a:pt x="80" y="780"/>
                  </a:lnTo>
                  <a:lnTo>
                    <a:pt x="105" y="814"/>
                  </a:lnTo>
                  <a:lnTo>
                    <a:pt x="130" y="850"/>
                  </a:lnTo>
                  <a:lnTo>
                    <a:pt x="141" y="868"/>
                  </a:lnTo>
                  <a:lnTo>
                    <a:pt x="151" y="887"/>
                  </a:lnTo>
                  <a:lnTo>
                    <a:pt x="161" y="903"/>
                  </a:lnTo>
                  <a:lnTo>
                    <a:pt x="167" y="921"/>
                  </a:lnTo>
                  <a:lnTo>
                    <a:pt x="173" y="936"/>
                  </a:lnTo>
                  <a:lnTo>
                    <a:pt x="176" y="949"/>
                  </a:lnTo>
                  <a:lnTo>
                    <a:pt x="177" y="955"/>
                  </a:lnTo>
                  <a:lnTo>
                    <a:pt x="177" y="961"/>
                  </a:lnTo>
                  <a:lnTo>
                    <a:pt x="176" y="966"/>
                  </a:lnTo>
                  <a:lnTo>
                    <a:pt x="175" y="971"/>
                  </a:lnTo>
                  <a:lnTo>
                    <a:pt x="173" y="979"/>
                  </a:lnTo>
                  <a:lnTo>
                    <a:pt x="171" y="989"/>
                  </a:lnTo>
                  <a:lnTo>
                    <a:pt x="171" y="999"/>
                  </a:lnTo>
                  <a:lnTo>
                    <a:pt x="172" y="1010"/>
                  </a:lnTo>
                  <a:lnTo>
                    <a:pt x="174" y="1021"/>
                  </a:lnTo>
                  <a:lnTo>
                    <a:pt x="177" y="1032"/>
                  </a:lnTo>
                  <a:lnTo>
                    <a:pt x="182" y="1042"/>
                  </a:lnTo>
                  <a:lnTo>
                    <a:pt x="187" y="1054"/>
                  </a:lnTo>
                  <a:lnTo>
                    <a:pt x="194" y="1065"/>
                  </a:lnTo>
                  <a:lnTo>
                    <a:pt x="201" y="1076"/>
                  </a:lnTo>
                  <a:lnTo>
                    <a:pt x="210" y="1087"/>
                  </a:lnTo>
                  <a:lnTo>
                    <a:pt x="220" y="1098"/>
                  </a:lnTo>
                  <a:lnTo>
                    <a:pt x="231" y="1109"/>
                  </a:lnTo>
                  <a:lnTo>
                    <a:pt x="241" y="1119"/>
                  </a:lnTo>
                  <a:lnTo>
                    <a:pt x="255" y="1128"/>
                  </a:lnTo>
                  <a:lnTo>
                    <a:pt x="268" y="1137"/>
                  </a:lnTo>
                  <a:lnTo>
                    <a:pt x="297" y="1157"/>
                  </a:lnTo>
                  <a:lnTo>
                    <a:pt x="326" y="1180"/>
                  </a:lnTo>
                  <a:lnTo>
                    <a:pt x="357" y="1205"/>
                  </a:lnTo>
                  <a:lnTo>
                    <a:pt x="386" y="1230"/>
                  </a:lnTo>
                  <a:lnTo>
                    <a:pt x="412" y="1256"/>
                  </a:lnTo>
                  <a:lnTo>
                    <a:pt x="434" y="1281"/>
                  </a:lnTo>
                  <a:lnTo>
                    <a:pt x="444" y="1293"/>
                  </a:lnTo>
                  <a:lnTo>
                    <a:pt x="452" y="1304"/>
                  </a:lnTo>
                  <a:lnTo>
                    <a:pt x="458" y="1313"/>
                  </a:lnTo>
                  <a:lnTo>
                    <a:pt x="462" y="1322"/>
                  </a:lnTo>
                  <a:lnTo>
                    <a:pt x="467" y="1331"/>
                  </a:lnTo>
                  <a:lnTo>
                    <a:pt x="473" y="1338"/>
                  </a:lnTo>
                  <a:lnTo>
                    <a:pt x="481" y="1346"/>
                  </a:lnTo>
                  <a:lnTo>
                    <a:pt x="491" y="1353"/>
                  </a:lnTo>
                  <a:lnTo>
                    <a:pt x="502" y="1359"/>
                  </a:lnTo>
                  <a:lnTo>
                    <a:pt x="514" y="1365"/>
                  </a:lnTo>
                  <a:lnTo>
                    <a:pt x="527" y="1370"/>
                  </a:lnTo>
                  <a:lnTo>
                    <a:pt x="540" y="1375"/>
                  </a:lnTo>
                  <a:lnTo>
                    <a:pt x="567" y="1386"/>
                  </a:lnTo>
                  <a:lnTo>
                    <a:pt x="594" y="1395"/>
                  </a:lnTo>
                  <a:lnTo>
                    <a:pt x="618" y="1405"/>
                  </a:lnTo>
                  <a:lnTo>
                    <a:pt x="639" y="1416"/>
                  </a:lnTo>
                  <a:lnTo>
                    <a:pt x="646" y="1420"/>
                  </a:lnTo>
                  <a:lnTo>
                    <a:pt x="654" y="1426"/>
                  </a:lnTo>
                  <a:lnTo>
                    <a:pt x="660" y="1431"/>
                  </a:lnTo>
                  <a:lnTo>
                    <a:pt x="667" y="1436"/>
                  </a:lnTo>
                  <a:lnTo>
                    <a:pt x="672" y="1443"/>
                  </a:lnTo>
                  <a:lnTo>
                    <a:pt x="678" y="1449"/>
                  </a:lnTo>
                  <a:lnTo>
                    <a:pt x="682" y="1456"/>
                  </a:lnTo>
                  <a:lnTo>
                    <a:pt x="687" y="1464"/>
                  </a:lnTo>
                  <a:lnTo>
                    <a:pt x="695" y="1481"/>
                  </a:lnTo>
                  <a:lnTo>
                    <a:pt x="703" y="1501"/>
                  </a:lnTo>
                  <a:lnTo>
                    <a:pt x="712" y="1526"/>
                  </a:lnTo>
                  <a:lnTo>
                    <a:pt x="721" y="1554"/>
                  </a:lnTo>
                  <a:lnTo>
                    <a:pt x="725" y="1562"/>
                  </a:lnTo>
                  <a:lnTo>
                    <a:pt x="727" y="1568"/>
                  </a:lnTo>
                  <a:lnTo>
                    <a:pt x="730" y="1574"/>
                  </a:lnTo>
                  <a:lnTo>
                    <a:pt x="733" y="1579"/>
                  </a:lnTo>
                  <a:lnTo>
                    <a:pt x="738" y="1582"/>
                  </a:lnTo>
                  <a:lnTo>
                    <a:pt x="741" y="1587"/>
                  </a:lnTo>
                  <a:lnTo>
                    <a:pt x="745" y="1589"/>
                  </a:lnTo>
                  <a:lnTo>
                    <a:pt x="750" y="1592"/>
                  </a:lnTo>
                  <a:lnTo>
                    <a:pt x="758" y="1595"/>
                  </a:lnTo>
                  <a:lnTo>
                    <a:pt x="767" y="1596"/>
                  </a:lnTo>
                  <a:lnTo>
                    <a:pt x="776" y="1597"/>
                  </a:lnTo>
                  <a:lnTo>
                    <a:pt x="786" y="1596"/>
                  </a:lnTo>
                  <a:lnTo>
                    <a:pt x="803" y="1596"/>
                  </a:lnTo>
                  <a:lnTo>
                    <a:pt x="819" y="1597"/>
                  </a:lnTo>
                  <a:lnTo>
                    <a:pt x="826" y="1600"/>
                  </a:lnTo>
                  <a:lnTo>
                    <a:pt x="832" y="1604"/>
                  </a:lnTo>
                  <a:lnTo>
                    <a:pt x="836" y="1606"/>
                  </a:lnTo>
                  <a:lnTo>
                    <a:pt x="838" y="1609"/>
                  </a:lnTo>
                  <a:lnTo>
                    <a:pt x="840" y="1614"/>
                  </a:lnTo>
                  <a:lnTo>
                    <a:pt x="842" y="1619"/>
                  </a:lnTo>
                  <a:lnTo>
                    <a:pt x="850" y="1640"/>
                  </a:lnTo>
                  <a:lnTo>
                    <a:pt x="860" y="1659"/>
                  </a:lnTo>
                  <a:lnTo>
                    <a:pt x="871" y="1678"/>
                  </a:lnTo>
                  <a:lnTo>
                    <a:pt x="881" y="1695"/>
                  </a:lnTo>
                  <a:lnTo>
                    <a:pt x="899" y="1720"/>
                  </a:lnTo>
                  <a:lnTo>
                    <a:pt x="906" y="1730"/>
                  </a:lnTo>
                  <a:lnTo>
                    <a:pt x="914" y="1726"/>
                  </a:lnTo>
                  <a:lnTo>
                    <a:pt x="931" y="1716"/>
                  </a:lnTo>
                  <a:lnTo>
                    <a:pt x="958" y="1700"/>
                  </a:lnTo>
                  <a:lnTo>
                    <a:pt x="987" y="1680"/>
                  </a:lnTo>
                  <a:lnTo>
                    <a:pt x="1002" y="1669"/>
                  </a:lnTo>
                  <a:lnTo>
                    <a:pt x="1016" y="1657"/>
                  </a:lnTo>
                  <a:lnTo>
                    <a:pt x="1030" y="1645"/>
                  </a:lnTo>
                  <a:lnTo>
                    <a:pt x="1044" y="1632"/>
                  </a:lnTo>
                  <a:lnTo>
                    <a:pt x="1054" y="1619"/>
                  </a:lnTo>
                  <a:lnTo>
                    <a:pt x="1063" y="1607"/>
                  </a:lnTo>
                  <a:lnTo>
                    <a:pt x="1067" y="1601"/>
                  </a:lnTo>
                  <a:lnTo>
                    <a:pt x="1070" y="1594"/>
                  </a:lnTo>
                  <a:lnTo>
                    <a:pt x="1072" y="1588"/>
                  </a:lnTo>
                  <a:lnTo>
                    <a:pt x="1073" y="1582"/>
                  </a:lnTo>
                  <a:lnTo>
                    <a:pt x="1076" y="1556"/>
                  </a:lnTo>
                  <a:lnTo>
                    <a:pt x="1078" y="1527"/>
                  </a:lnTo>
                  <a:lnTo>
                    <a:pt x="1081" y="1497"/>
                  </a:lnTo>
                  <a:lnTo>
                    <a:pt x="1082" y="1469"/>
                  </a:lnTo>
                  <a:lnTo>
                    <a:pt x="1083" y="1444"/>
                  </a:lnTo>
                  <a:lnTo>
                    <a:pt x="1083" y="1424"/>
                  </a:lnTo>
                  <a:lnTo>
                    <a:pt x="1083" y="1411"/>
                  </a:lnTo>
                  <a:lnTo>
                    <a:pt x="1083" y="1406"/>
                  </a:lnTo>
                  <a:lnTo>
                    <a:pt x="1084" y="1400"/>
                  </a:lnTo>
                  <a:lnTo>
                    <a:pt x="1088" y="1384"/>
                  </a:lnTo>
                  <a:lnTo>
                    <a:pt x="1091" y="1373"/>
                  </a:lnTo>
                  <a:lnTo>
                    <a:pt x="1096" y="1362"/>
                  </a:lnTo>
                  <a:lnTo>
                    <a:pt x="1102" y="1349"/>
                  </a:lnTo>
                  <a:lnTo>
                    <a:pt x="1109" y="1336"/>
                  </a:lnTo>
                  <a:lnTo>
                    <a:pt x="1119" y="1323"/>
                  </a:lnTo>
                  <a:lnTo>
                    <a:pt x="1130" y="1311"/>
                  </a:lnTo>
                  <a:lnTo>
                    <a:pt x="1135" y="1305"/>
                  </a:lnTo>
                  <a:lnTo>
                    <a:pt x="1143" y="1299"/>
                  </a:lnTo>
                  <a:lnTo>
                    <a:pt x="1149" y="1294"/>
                  </a:lnTo>
                  <a:lnTo>
                    <a:pt x="1157" y="1288"/>
                  </a:lnTo>
                  <a:lnTo>
                    <a:pt x="1165" y="1284"/>
                  </a:lnTo>
                  <a:lnTo>
                    <a:pt x="1174" y="1280"/>
                  </a:lnTo>
                  <a:lnTo>
                    <a:pt x="1184" y="1276"/>
                  </a:lnTo>
                  <a:lnTo>
                    <a:pt x="1194" y="1273"/>
                  </a:lnTo>
                  <a:lnTo>
                    <a:pt x="1205" y="1271"/>
                  </a:lnTo>
                  <a:lnTo>
                    <a:pt x="1216" y="1269"/>
                  </a:lnTo>
                  <a:lnTo>
                    <a:pt x="1227" y="1268"/>
                  </a:lnTo>
                  <a:lnTo>
                    <a:pt x="1241" y="1267"/>
                  </a:lnTo>
                  <a:lnTo>
                    <a:pt x="1286" y="1267"/>
                  </a:lnTo>
                  <a:lnTo>
                    <a:pt x="1322" y="1264"/>
                  </a:lnTo>
                  <a:lnTo>
                    <a:pt x="1350" y="1263"/>
                  </a:lnTo>
                  <a:lnTo>
                    <a:pt x="1372" y="1262"/>
                  </a:lnTo>
                  <a:lnTo>
                    <a:pt x="1381" y="1262"/>
                  </a:lnTo>
                  <a:lnTo>
                    <a:pt x="1390" y="1263"/>
                  </a:lnTo>
                  <a:lnTo>
                    <a:pt x="1397" y="1264"/>
                  </a:lnTo>
                  <a:lnTo>
                    <a:pt x="1404" y="1267"/>
                  </a:lnTo>
                  <a:lnTo>
                    <a:pt x="1411" y="1270"/>
                  </a:lnTo>
                  <a:lnTo>
                    <a:pt x="1419" y="1274"/>
                  </a:lnTo>
                  <a:lnTo>
                    <a:pt x="1427" y="1280"/>
                  </a:lnTo>
                  <a:lnTo>
                    <a:pt x="1434" y="1285"/>
                  </a:lnTo>
                  <a:lnTo>
                    <a:pt x="1468" y="1318"/>
                  </a:lnTo>
                  <a:lnTo>
                    <a:pt x="1497" y="1349"/>
                  </a:lnTo>
                  <a:lnTo>
                    <a:pt x="1504" y="1355"/>
                  </a:lnTo>
                  <a:lnTo>
                    <a:pt x="1510" y="1360"/>
                  </a:lnTo>
                  <a:lnTo>
                    <a:pt x="1517" y="1363"/>
                  </a:lnTo>
                  <a:lnTo>
                    <a:pt x="1523" y="1365"/>
                  </a:lnTo>
                  <a:lnTo>
                    <a:pt x="1529" y="1365"/>
                  </a:lnTo>
                  <a:lnTo>
                    <a:pt x="1534" y="1362"/>
                  </a:lnTo>
                  <a:lnTo>
                    <a:pt x="1541" y="1358"/>
                  </a:lnTo>
                  <a:lnTo>
                    <a:pt x="1545" y="1350"/>
                  </a:lnTo>
                  <a:lnTo>
                    <a:pt x="1552" y="1338"/>
                  </a:lnTo>
                  <a:lnTo>
                    <a:pt x="1557" y="1323"/>
                  </a:lnTo>
                  <a:lnTo>
                    <a:pt x="1562" y="1305"/>
                  </a:lnTo>
                  <a:lnTo>
                    <a:pt x="1567" y="1284"/>
                  </a:lnTo>
                  <a:lnTo>
                    <a:pt x="1575" y="1239"/>
                  </a:lnTo>
                  <a:lnTo>
                    <a:pt x="1582" y="1194"/>
                  </a:lnTo>
                  <a:lnTo>
                    <a:pt x="1566" y="1196"/>
                  </a:lnTo>
                  <a:lnTo>
                    <a:pt x="1553" y="1197"/>
                  </a:lnTo>
                  <a:lnTo>
                    <a:pt x="1544" y="1199"/>
                  </a:lnTo>
                  <a:lnTo>
                    <a:pt x="1542" y="1199"/>
                  </a:lnTo>
                  <a:lnTo>
                    <a:pt x="1541" y="1195"/>
                  </a:lnTo>
                  <a:lnTo>
                    <a:pt x="1540" y="1183"/>
                  </a:lnTo>
                  <a:lnTo>
                    <a:pt x="1538" y="1164"/>
                  </a:lnTo>
                  <a:lnTo>
                    <a:pt x="1534" y="1140"/>
                  </a:lnTo>
                  <a:lnTo>
                    <a:pt x="1532" y="1112"/>
                  </a:lnTo>
                  <a:lnTo>
                    <a:pt x="1530" y="1083"/>
                  </a:lnTo>
                  <a:lnTo>
                    <a:pt x="1528" y="1050"/>
                  </a:lnTo>
                  <a:lnTo>
                    <a:pt x="1528" y="1019"/>
                  </a:lnTo>
                  <a:lnTo>
                    <a:pt x="1529" y="988"/>
                  </a:lnTo>
                  <a:lnTo>
                    <a:pt x="1531" y="956"/>
                  </a:lnTo>
                  <a:lnTo>
                    <a:pt x="1531" y="941"/>
                  </a:lnTo>
                  <a:lnTo>
                    <a:pt x="1532" y="925"/>
                  </a:lnTo>
                  <a:lnTo>
                    <a:pt x="1532" y="910"/>
                  </a:lnTo>
                  <a:lnTo>
                    <a:pt x="1531" y="893"/>
                  </a:lnTo>
                  <a:lnTo>
                    <a:pt x="1529" y="878"/>
                  </a:lnTo>
                  <a:lnTo>
                    <a:pt x="1527" y="863"/>
                  </a:lnTo>
                  <a:lnTo>
                    <a:pt x="1522" y="847"/>
                  </a:lnTo>
                  <a:lnTo>
                    <a:pt x="1516" y="831"/>
                  </a:lnTo>
                  <a:lnTo>
                    <a:pt x="1508" y="816"/>
                  </a:lnTo>
                  <a:lnTo>
                    <a:pt x="1498" y="800"/>
                  </a:lnTo>
                  <a:lnTo>
                    <a:pt x="1486" y="785"/>
                  </a:lnTo>
                  <a:lnTo>
                    <a:pt x="1472" y="769"/>
                  </a:lnTo>
                  <a:lnTo>
                    <a:pt x="1458" y="754"/>
                  </a:lnTo>
                  <a:lnTo>
                    <a:pt x="1448" y="741"/>
                  </a:lnTo>
                  <a:lnTo>
                    <a:pt x="1441" y="728"/>
                  </a:lnTo>
                  <a:lnTo>
                    <a:pt x="1436" y="717"/>
                  </a:lnTo>
                  <a:lnTo>
                    <a:pt x="1434" y="706"/>
                  </a:lnTo>
                  <a:lnTo>
                    <a:pt x="1434" y="695"/>
                  </a:lnTo>
                  <a:lnTo>
                    <a:pt x="1435" y="684"/>
                  </a:lnTo>
                  <a:lnTo>
                    <a:pt x="1438" y="674"/>
                  </a:lnTo>
                  <a:lnTo>
                    <a:pt x="1443" y="650"/>
                  </a:lnTo>
                  <a:lnTo>
                    <a:pt x="1448" y="622"/>
                  </a:lnTo>
                  <a:lnTo>
                    <a:pt x="1451" y="606"/>
                  </a:lnTo>
                  <a:lnTo>
                    <a:pt x="1451" y="589"/>
                  </a:lnTo>
                  <a:lnTo>
                    <a:pt x="1448" y="569"/>
                  </a:lnTo>
                  <a:lnTo>
                    <a:pt x="1444" y="546"/>
                  </a:lnTo>
                  <a:lnTo>
                    <a:pt x="1444" y="545"/>
                  </a:lnTo>
                  <a:lnTo>
                    <a:pt x="1444" y="543"/>
                  </a:lnTo>
                  <a:lnTo>
                    <a:pt x="1268" y="453"/>
                  </a:lnTo>
                  <a:lnTo>
                    <a:pt x="1257" y="443"/>
                  </a:lnTo>
                  <a:lnTo>
                    <a:pt x="1232" y="416"/>
                  </a:lnTo>
                  <a:lnTo>
                    <a:pt x="1217" y="396"/>
                  </a:lnTo>
                  <a:lnTo>
                    <a:pt x="1201" y="374"/>
                  </a:lnTo>
                  <a:lnTo>
                    <a:pt x="1194" y="362"/>
                  </a:lnTo>
                  <a:lnTo>
                    <a:pt x="1187" y="349"/>
                  </a:lnTo>
                  <a:lnTo>
                    <a:pt x="1181" y="336"/>
                  </a:lnTo>
                  <a:lnTo>
                    <a:pt x="1175" y="322"/>
                  </a:lnTo>
                  <a:lnTo>
                    <a:pt x="1170" y="310"/>
                  </a:lnTo>
                  <a:lnTo>
                    <a:pt x="1163" y="299"/>
                  </a:lnTo>
                  <a:lnTo>
                    <a:pt x="1157" y="290"/>
                  </a:lnTo>
                  <a:lnTo>
                    <a:pt x="1149" y="284"/>
                  </a:lnTo>
                  <a:lnTo>
                    <a:pt x="1142" y="280"/>
                  </a:lnTo>
                  <a:lnTo>
                    <a:pt x="1133" y="276"/>
                  </a:lnTo>
                  <a:lnTo>
                    <a:pt x="1123" y="274"/>
                  </a:lnTo>
                  <a:lnTo>
                    <a:pt x="1113" y="273"/>
                  </a:lnTo>
                  <a:lnTo>
                    <a:pt x="1102" y="273"/>
                  </a:lnTo>
                  <a:lnTo>
                    <a:pt x="1090" y="273"/>
                  </a:lnTo>
                  <a:lnTo>
                    <a:pt x="1078" y="275"/>
                  </a:lnTo>
                  <a:lnTo>
                    <a:pt x="1066" y="277"/>
                  </a:lnTo>
                  <a:lnTo>
                    <a:pt x="1038" y="282"/>
                  </a:lnTo>
                  <a:lnTo>
                    <a:pt x="1009" y="285"/>
                  </a:lnTo>
                  <a:lnTo>
                    <a:pt x="993" y="287"/>
                  </a:lnTo>
                  <a:lnTo>
                    <a:pt x="980" y="287"/>
                  </a:lnTo>
                  <a:lnTo>
                    <a:pt x="967" y="287"/>
                  </a:lnTo>
                  <a:lnTo>
                    <a:pt x="956" y="286"/>
                  </a:lnTo>
                  <a:lnTo>
                    <a:pt x="936" y="284"/>
                  </a:lnTo>
                  <a:lnTo>
                    <a:pt x="917" y="281"/>
                  </a:lnTo>
                  <a:lnTo>
                    <a:pt x="899" y="277"/>
                  </a:lnTo>
                  <a:lnTo>
                    <a:pt x="879" y="275"/>
                  </a:lnTo>
                  <a:lnTo>
                    <a:pt x="869" y="274"/>
                  </a:lnTo>
                  <a:lnTo>
                    <a:pt x="859" y="274"/>
                  </a:lnTo>
                  <a:lnTo>
                    <a:pt x="845" y="275"/>
                  </a:lnTo>
                  <a:lnTo>
                    <a:pt x="832" y="276"/>
                  </a:lnTo>
                  <a:lnTo>
                    <a:pt x="826" y="276"/>
                  </a:lnTo>
                  <a:lnTo>
                    <a:pt x="818" y="275"/>
                  </a:lnTo>
                  <a:lnTo>
                    <a:pt x="810" y="274"/>
                  </a:lnTo>
                  <a:lnTo>
                    <a:pt x="801" y="271"/>
                  </a:lnTo>
                  <a:lnTo>
                    <a:pt x="792" y="267"/>
                  </a:lnTo>
                  <a:lnTo>
                    <a:pt x="783" y="262"/>
                  </a:lnTo>
                  <a:lnTo>
                    <a:pt x="775" y="257"/>
                  </a:lnTo>
                  <a:lnTo>
                    <a:pt x="765" y="250"/>
                  </a:lnTo>
                  <a:lnTo>
                    <a:pt x="745" y="235"/>
                  </a:lnTo>
                  <a:lnTo>
                    <a:pt x="725" y="219"/>
                  </a:lnTo>
                  <a:lnTo>
                    <a:pt x="705" y="199"/>
                  </a:lnTo>
                  <a:lnTo>
                    <a:pt x="684" y="179"/>
                  </a:lnTo>
                  <a:lnTo>
                    <a:pt x="665" y="158"/>
                  </a:lnTo>
                  <a:lnTo>
                    <a:pt x="646" y="136"/>
                  </a:lnTo>
                  <a:lnTo>
                    <a:pt x="628" y="115"/>
                  </a:lnTo>
                  <a:lnTo>
                    <a:pt x="612" y="94"/>
                  </a:lnTo>
                  <a:lnTo>
                    <a:pt x="596" y="74"/>
                  </a:lnTo>
                  <a:lnTo>
                    <a:pt x="583" y="55"/>
                  </a:lnTo>
                  <a:lnTo>
                    <a:pt x="572" y="40"/>
                  </a:lnTo>
                  <a:lnTo>
                    <a:pt x="564" y="26"/>
                  </a:lnTo>
                  <a:lnTo>
                    <a:pt x="560" y="21"/>
                  </a:lnTo>
                  <a:lnTo>
                    <a:pt x="556" y="15"/>
                  </a:lnTo>
                  <a:lnTo>
                    <a:pt x="552" y="12"/>
                  </a:lnTo>
                  <a:lnTo>
                    <a:pt x="546" y="8"/>
                  </a:lnTo>
                  <a:lnTo>
                    <a:pt x="541" y="5"/>
                  </a:lnTo>
                  <a:lnTo>
                    <a:pt x="535" y="3"/>
                  </a:lnTo>
                  <a:lnTo>
                    <a:pt x="529" y="1"/>
                  </a:lnTo>
                  <a:lnTo>
                    <a:pt x="522" y="0"/>
                  </a:lnTo>
                  <a:lnTo>
                    <a:pt x="508" y="0"/>
                  </a:lnTo>
                  <a:lnTo>
                    <a:pt x="493" y="1"/>
                  </a:lnTo>
                  <a:lnTo>
                    <a:pt x="477" y="3"/>
                  </a:lnTo>
                  <a:lnTo>
                    <a:pt x="460" y="6"/>
                  </a:lnTo>
                  <a:lnTo>
                    <a:pt x="424" y="15"/>
                  </a:lnTo>
                  <a:lnTo>
                    <a:pt x="387" y="25"/>
                  </a:lnTo>
                  <a:lnTo>
                    <a:pt x="369" y="29"/>
                  </a:lnTo>
                  <a:lnTo>
                    <a:pt x="350" y="33"/>
                  </a:lnTo>
                  <a:lnTo>
                    <a:pt x="332" y="35"/>
                  </a:lnTo>
                  <a:lnTo>
                    <a:pt x="314" y="36"/>
                  </a:lnTo>
                  <a:lnTo>
                    <a:pt x="306" y="36"/>
                  </a:lnTo>
                  <a:lnTo>
                    <a:pt x="297" y="38"/>
                  </a:lnTo>
                  <a:lnTo>
                    <a:pt x="287" y="40"/>
                  </a:lnTo>
                  <a:lnTo>
                    <a:pt x="278" y="45"/>
                  </a:lnTo>
                  <a:lnTo>
                    <a:pt x="270" y="49"/>
                  </a:lnTo>
                  <a:lnTo>
                    <a:pt x="261" y="54"/>
                  </a:lnTo>
                  <a:lnTo>
                    <a:pt x="252" y="61"/>
                  </a:lnTo>
                  <a:lnTo>
                    <a:pt x="244" y="67"/>
                  </a:lnTo>
                  <a:lnTo>
                    <a:pt x="226" y="83"/>
                  </a:lnTo>
                  <a:lnTo>
                    <a:pt x="209" y="100"/>
                  </a:lnTo>
                  <a:lnTo>
                    <a:pt x="193" y="119"/>
                  </a:lnTo>
                  <a:lnTo>
                    <a:pt x="177" y="137"/>
                  </a:lnTo>
                  <a:lnTo>
                    <a:pt x="150" y="175"/>
                  </a:lnTo>
                  <a:lnTo>
                    <a:pt x="129" y="208"/>
                  </a:lnTo>
                  <a:lnTo>
                    <a:pt x="115" y="231"/>
                  </a:lnTo>
                  <a:lnTo>
                    <a:pt x="111" y="239"/>
                  </a:lnTo>
                  <a:lnTo>
                    <a:pt x="109" y="249"/>
                  </a:lnTo>
                  <a:lnTo>
                    <a:pt x="105" y="276"/>
                  </a:lnTo>
                  <a:lnTo>
                    <a:pt x="101" y="316"/>
                  </a:lnTo>
                  <a:lnTo>
                    <a:pt x="96" y="363"/>
                  </a:lnTo>
                  <a:lnTo>
                    <a:pt x="89" y="413"/>
                  </a:lnTo>
                  <a:lnTo>
                    <a:pt x="83" y="461"/>
                  </a:lnTo>
                  <a:lnTo>
                    <a:pt x="77" y="504"/>
                  </a:lnTo>
                  <a:lnTo>
                    <a:pt x="74" y="535"/>
                  </a:lnTo>
                  <a:lnTo>
                    <a:pt x="73" y="541"/>
                  </a:lnTo>
                  <a:lnTo>
                    <a:pt x="71" y="545"/>
                  </a:lnTo>
                  <a:lnTo>
                    <a:pt x="68" y="551"/>
                  </a:lnTo>
                  <a:lnTo>
                    <a:pt x="65" y="555"/>
                  </a:lnTo>
                  <a:lnTo>
                    <a:pt x="58" y="563"/>
                  </a:lnTo>
                  <a:lnTo>
                    <a:pt x="49" y="570"/>
                  </a:lnTo>
                  <a:lnTo>
                    <a:pt x="38" y="577"/>
                  </a:lnTo>
                  <a:lnTo>
                    <a:pt x="26" y="582"/>
                  </a:lnTo>
                  <a:lnTo>
                    <a:pt x="13" y="588"/>
                  </a:lnTo>
                  <a:lnTo>
                    <a:pt x="0" y="592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45"/>
            <p:cNvSpPr>
              <a:spLocks noChangeAspect="1"/>
            </p:cNvSpPr>
            <p:nvPr/>
          </p:nvSpPr>
          <p:spPr bwMode="auto">
            <a:xfrm>
              <a:off x="4613" y="1584"/>
              <a:ext cx="221" cy="235"/>
            </a:xfrm>
            <a:custGeom>
              <a:avLst/>
              <a:gdLst>
                <a:gd name="T0" fmla="*/ 0 w 1689"/>
                <a:gd name="T1" fmla="*/ 0 h 1663"/>
                <a:gd name="T2" fmla="*/ 0 w 1689"/>
                <a:gd name="T3" fmla="*/ 0 h 1663"/>
                <a:gd name="T4" fmla="*/ 0 w 1689"/>
                <a:gd name="T5" fmla="*/ 0 h 1663"/>
                <a:gd name="T6" fmla="*/ 0 w 1689"/>
                <a:gd name="T7" fmla="*/ 0 h 1663"/>
                <a:gd name="T8" fmla="*/ 0 w 1689"/>
                <a:gd name="T9" fmla="*/ 0 h 1663"/>
                <a:gd name="T10" fmla="*/ 0 w 1689"/>
                <a:gd name="T11" fmla="*/ 0 h 1663"/>
                <a:gd name="T12" fmla="*/ 0 w 1689"/>
                <a:gd name="T13" fmla="*/ 0 h 1663"/>
                <a:gd name="T14" fmla="*/ 0 w 1689"/>
                <a:gd name="T15" fmla="*/ 0 h 1663"/>
                <a:gd name="T16" fmla="*/ 0 w 1689"/>
                <a:gd name="T17" fmla="*/ 0 h 1663"/>
                <a:gd name="T18" fmla="*/ 0 w 1689"/>
                <a:gd name="T19" fmla="*/ 0 h 1663"/>
                <a:gd name="T20" fmla="*/ 0 w 1689"/>
                <a:gd name="T21" fmla="*/ 0 h 1663"/>
                <a:gd name="T22" fmla="*/ 0 w 1689"/>
                <a:gd name="T23" fmla="*/ 0 h 1663"/>
                <a:gd name="T24" fmla="*/ 0 w 1689"/>
                <a:gd name="T25" fmla="*/ 0 h 1663"/>
                <a:gd name="T26" fmla="*/ 0 w 1689"/>
                <a:gd name="T27" fmla="*/ 0 h 1663"/>
                <a:gd name="T28" fmla="*/ 0 w 1689"/>
                <a:gd name="T29" fmla="*/ 0 h 1663"/>
                <a:gd name="T30" fmla="*/ 0 w 1689"/>
                <a:gd name="T31" fmla="*/ 0 h 1663"/>
                <a:gd name="T32" fmla="*/ 0 w 1689"/>
                <a:gd name="T33" fmla="*/ 0 h 1663"/>
                <a:gd name="T34" fmla="*/ 0 w 1689"/>
                <a:gd name="T35" fmla="*/ 0 h 1663"/>
                <a:gd name="T36" fmla="*/ 0 w 1689"/>
                <a:gd name="T37" fmla="*/ 0 h 1663"/>
                <a:gd name="T38" fmla="*/ 0 w 1689"/>
                <a:gd name="T39" fmla="*/ 0 h 1663"/>
                <a:gd name="T40" fmla="*/ 0 w 1689"/>
                <a:gd name="T41" fmla="*/ 0 h 1663"/>
                <a:gd name="T42" fmla="*/ 0 w 1689"/>
                <a:gd name="T43" fmla="*/ 0 h 1663"/>
                <a:gd name="T44" fmla="*/ 0 w 1689"/>
                <a:gd name="T45" fmla="*/ 0 h 1663"/>
                <a:gd name="T46" fmla="*/ 0 w 1689"/>
                <a:gd name="T47" fmla="*/ 0 h 1663"/>
                <a:gd name="T48" fmla="*/ 0 w 1689"/>
                <a:gd name="T49" fmla="*/ 0 h 1663"/>
                <a:gd name="T50" fmla="*/ 0 w 1689"/>
                <a:gd name="T51" fmla="*/ 0 h 1663"/>
                <a:gd name="T52" fmla="*/ 0 w 1689"/>
                <a:gd name="T53" fmla="*/ 0 h 1663"/>
                <a:gd name="T54" fmla="*/ 0 w 1689"/>
                <a:gd name="T55" fmla="*/ 0 h 1663"/>
                <a:gd name="T56" fmla="*/ 0 w 1689"/>
                <a:gd name="T57" fmla="*/ 0 h 1663"/>
                <a:gd name="T58" fmla="*/ 0 w 1689"/>
                <a:gd name="T59" fmla="*/ 0 h 1663"/>
                <a:gd name="T60" fmla="*/ 0 w 1689"/>
                <a:gd name="T61" fmla="*/ 0 h 1663"/>
                <a:gd name="T62" fmla="*/ 0 w 1689"/>
                <a:gd name="T63" fmla="*/ 0 h 1663"/>
                <a:gd name="T64" fmla="*/ 0 w 1689"/>
                <a:gd name="T65" fmla="*/ 0 h 1663"/>
                <a:gd name="T66" fmla="*/ 0 w 1689"/>
                <a:gd name="T67" fmla="*/ 0 h 1663"/>
                <a:gd name="T68" fmla="*/ 0 w 1689"/>
                <a:gd name="T69" fmla="*/ 0 h 1663"/>
                <a:gd name="T70" fmla="*/ 0 w 1689"/>
                <a:gd name="T71" fmla="*/ 0 h 1663"/>
                <a:gd name="T72" fmla="*/ 0 w 1689"/>
                <a:gd name="T73" fmla="*/ 0 h 1663"/>
                <a:gd name="T74" fmla="*/ 0 w 1689"/>
                <a:gd name="T75" fmla="*/ 0 h 1663"/>
                <a:gd name="T76" fmla="*/ 0 w 1689"/>
                <a:gd name="T77" fmla="*/ 0 h 1663"/>
                <a:gd name="T78" fmla="*/ 0 w 1689"/>
                <a:gd name="T79" fmla="*/ 0 h 1663"/>
                <a:gd name="T80" fmla="*/ 0 w 1689"/>
                <a:gd name="T81" fmla="*/ 0 h 1663"/>
                <a:gd name="T82" fmla="*/ 0 w 1689"/>
                <a:gd name="T83" fmla="*/ 0 h 1663"/>
                <a:gd name="T84" fmla="*/ 0 w 1689"/>
                <a:gd name="T85" fmla="*/ 0 h 1663"/>
                <a:gd name="T86" fmla="*/ 0 w 1689"/>
                <a:gd name="T87" fmla="*/ 0 h 1663"/>
                <a:gd name="T88" fmla="*/ 0 w 1689"/>
                <a:gd name="T89" fmla="*/ 0 h 1663"/>
                <a:gd name="T90" fmla="*/ 0 w 1689"/>
                <a:gd name="T91" fmla="*/ 0 h 1663"/>
                <a:gd name="T92" fmla="*/ 0 w 1689"/>
                <a:gd name="T93" fmla="*/ 0 h 1663"/>
                <a:gd name="T94" fmla="*/ 0 w 1689"/>
                <a:gd name="T95" fmla="*/ 0 h 1663"/>
                <a:gd name="T96" fmla="*/ 0 w 1689"/>
                <a:gd name="T97" fmla="*/ 0 h 1663"/>
                <a:gd name="T98" fmla="*/ 0 w 1689"/>
                <a:gd name="T99" fmla="*/ 0 h 1663"/>
                <a:gd name="T100" fmla="*/ 0 w 1689"/>
                <a:gd name="T101" fmla="*/ 0 h 1663"/>
                <a:gd name="T102" fmla="*/ 0 w 1689"/>
                <a:gd name="T103" fmla="*/ 0 h 1663"/>
                <a:gd name="T104" fmla="*/ 0 w 1689"/>
                <a:gd name="T105" fmla="*/ 0 h 1663"/>
                <a:gd name="T106" fmla="*/ 0 w 1689"/>
                <a:gd name="T107" fmla="*/ 0 h 1663"/>
                <a:gd name="T108" fmla="*/ 0 w 1689"/>
                <a:gd name="T109" fmla="*/ 0 h 1663"/>
                <a:gd name="T110" fmla="*/ 0 w 1689"/>
                <a:gd name="T111" fmla="*/ 0 h 1663"/>
                <a:gd name="T112" fmla="*/ 0 w 1689"/>
                <a:gd name="T113" fmla="*/ 0 h 1663"/>
                <a:gd name="T114" fmla="*/ 0 w 1689"/>
                <a:gd name="T115" fmla="*/ 0 h 16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89"/>
                <a:gd name="T175" fmla="*/ 0 h 1663"/>
                <a:gd name="T176" fmla="*/ 1689 w 1689"/>
                <a:gd name="T177" fmla="*/ 1663 h 16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89" h="1663">
                  <a:moveTo>
                    <a:pt x="669" y="4"/>
                  </a:moveTo>
                  <a:lnTo>
                    <a:pt x="695" y="2"/>
                  </a:lnTo>
                  <a:lnTo>
                    <a:pt x="725" y="0"/>
                  </a:lnTo>
                  <a:lnTo>
                    <a:pt x="741" y="0"/>
                  </a:lnTo>
                  <a:lnTo>
                    <a:pt x="757" y="2"/>
                  </a:lnTo>
                  <a:lnTo>
                    <a:pt x="774" y="3"/>
                  </a:lnTo>
                  <a:lnTo>
                    <a:pt x="789" y="6"/>
                  </a:lnTo>
                  <a:lnTo>
                    <a:pt x="805" y="9"/>
                  </a:lnTo>
                  <a:lnTo>
                    <a:pt x="821" y="12"/>
                  </a:lnTo>
                  <a:lnTo>
                    <a:pt x="836" y="18"/>
                  </a:lnTo>
                  <a:lnTo>
                    <a:pt x="850" y="24"/>
                  </a:lnTo>
                  <a:lnTo>
                    <a:pt x="862" y="33"/>
                  </a:lnTo>
                  <a:lnTo>
                    <a:pt x="874" y="42"/>
                  </a:lnTo>
                  <a:lnTo>
                    <a:pt x="879" y="47"/>
                  </a:lnTo>
                  <a:lnTo>
                    <a:pt x="884" y="53"/>
                  </a:lnTo>
                  <a:lnTo>
                    <a:pt x="888" y="58"/>
                  </a:lnTo>
                  <a:lnTo>
                    <a:pt x="892" y="65"/>
                  </a:lnTo>
                  <a:lnTo>
                    <a:pt x="902" y="83"/>
                  </a:lnTo>
                  <a:lnTo>
                    <a:pt x="912" y="103"/>
                  </a:lnTo>
                  <a:lnTo>
                    <a:pt x="921" y="121"/>
                  </a:lnTo>
                  <a:lnTo>
                    <a:pt x="928" y="141"/>
                  </a:lnTo>
                  <a:lnTo>
                    <a:pt x="945" y="178"/>
                  </a:lnTo>
                  <a:lnTo>
                    <a:pt x="962" y="213"/>
                  </a:lnTo>
                  <a:lnTo>
                    <a:pt x="972" y="228"/>
                  </a:lnTo>
                  <a:lnTo>
                    <a:pt x="982" y="242"/>
                  </a:lnTo>
                  <a:lnTo>
                    <a:pt x="987" y="249"/>
                  </a:lnTo>
                  <a:lnTo>
                    <a:pt x="994" y="255"/>
                  </a:lnTo>
                  <a:lnTo>
                    <a:pt x="999" y="261"/>
                  </a:lnTo>
                  <a:lnTo>
                    <a:pt x="1006" y="266"/>
                  </a:lnTo>
                  <a:lnTo>
                    <a:pt x="1012" y="270"/>
                  </a:lnTo>
                  <a:lnTo>
                    <a:pt x="1020" y="275"/>
                  </a:lnTo>
                  <a:lnTo>
                    <a:pt x="1027" y="279"/>
                  </a:lnTo>
                  <a:lnTo>
                    <a:pt x="1036" y="281"/>
                  </a:lnTo>
                  <a:lnTo>
                    <a:pt x="1045" y="283"/>
                  </a:lnTo>
                  <a:lnTo>
                    <a:pt x="1053" y="286"/>
                  </a:lnTo>
                  <a:lnTo>
                    <a:pt x="1063" y="287"/>
                  </a:lnTo>
                  <a:lnTo>
                    <a:pt x="1073" y="287"/>
                  </a:lnTo>
                  <a:lnTo>
                    <a:pt x="1115" y="287"/>
                  </a:lnTo>
                  <a:lnTo>
                    <a:pt x="1160" y="287"/>
                  </a:lnTo>
                  <a:lnTo>
                    <a:pt x="1182" y="287"/>
                  </a:lnTo>
                  <a:lnTo>
                    <a:pt x="1205" y="288"/>
                  </a:lnTo>
                  <a:lnTo>
                    <a:pt x="1226" y="290"/>
                  </a:lnTo>
                  <a:lnTo>
                    <a:pt x="1248" y="292"/>
                  </a:lnTo>
                  <a:lnTo>
                    <a:pt x="1270" y="296"/>
                  </a:lnTo>
                  <a:lnTo>
                    <a:pt x="1290" y="301"/>
                  </a:lnTo>
                  <a:lnTo>
                    <a:pt x="1310" y="308"/>
                  </a:lnTo>
                  <a:lnTo>
                    <a:pt x="1329" y="316"/>
                  </a:lnTo>
                  <a:lnTo>
                    <a:pt x="1337" y="321"/>
                  </a:lnTo>
                  <a:lnTo>
                    <a:pt x="1346" y="327"/>
                  </a:lnTo>
                  <a:lnTo>
                    <a:pt x="1355" y="332"/>
                  </a:lnTo>
                  <a:lnTo>
                    <a:pt x="1364" y="339"/>
                  </a:lnTo>
                  <a:lnTo>
                    <a:pt x="1371" y="345"/>
                  </a:lnTo>
                  <a:lnTo>
                    <a:pt x="1379" y="353"/>
                  </a:lnTo>
                  <a:lnTo>
                    <a:pt x="1385" y="362"/>
                  </a:lnTo>
                  <a:lnTo>
                    <a:pt x="1392" y="370"/>
                  </a:lnTo>
                  <a:lnTo>
                    <a:pt x="1417" y="405"/>
                  </a:lnTo>
                  <a:lnTo>
                    <a:pt x="1441" y="438"/>
                  </a:lnTo>
                  <a:lnTo>
                    <a:pt x="1463" y="468"/>
                  </a:lnTo>
                  <a:lnTo>
                    <a:pt x="1487" y="497"/>
                  </a:lnTo>
                  <a:lnTo>
                    <a:pt x="1497" y="511"/>
                  </a:lnTo>
                  <a:lnTo>
                    <a:pt x="1510" y="524"/>
                  </a:lnTo>
                  <a:lnTo>
                    <a:pt x="1524" y="536"/>
                  </a:lnTo>
                  <a:lnTo>
                    <a:pt x="1537" y="548"/>
                  </a:lnTo>
                  <a:lnTo>
                    <a:pt x="1551" y="560"/>
                  </a:lnTo>
                  <a:lnTo>
                    <a:pt x="1567" y="571"/>
                  </a:lnTo>
                  <a:lnTo>
                    <a:pt x="1583" y="582"/>
                  </a:lnTo>
                  <a:lnTo>
                    <a:pt x="1601" y="592"/>
                  </a:lnTo>
                  <a:lnTo>
                    <a:pt x="1620" y="604"/>
                  </a:lnTo>
                  <a:lnTo>
                    <a:pt x="1638" y="615"/>
                  </a:lnTo>
                  <a:lnTo>
                    <a:pt x="1654" y="627"/>
                  </a:lnTo>
                  <a:lnTo>
                    <a:pt x="1669" y="638"/>
                  </a:lnTo>
                  <a:lnTo>
                    <a:pt x="1655" y="707"/>
                  </a:lnTo>
                  <a:lnTo>
                    <a:pt x="1663" y="722"/>
                  </a:lnTo>
                  <a:lnTo>
                    <a:pt x="1678" y="758"/>
                  </a:lnTo>
                  <a:lnTo>
                    <a:pt x="1681" y="769"/>
                  </a:lnTo>
                  <a:lnTo>
                    <a:pt x="1685" y="781"/>
                  </a:lnTo>
                  <a:lnTo>
                    <a:pt x="1687" y="793"/>
                  </a:lnTo>
                  <a:lnTo>
                    <a:pt x="1688" y="804"/>
                  </a:lnTo>
                  <a:lnTo>
                    <a:pt x="1689" y="816"/>
                  </a:lnTo>
                  <a:lnTo>
                    <a:pt x="1688" y="826"/>
                  </a:lnTo>
                  <a:lnTo>
                    <a:pt x="1686" y="837"/>
                  </a:lnTo>
                  <a:lnTo>
                    <a:pt x="1681" y="847"/>
                  </a:lnTo>
                  <a:lnTo>
                    <a:pt x="1676" y="858"/>
                  </a:lnTo>
                  <a:lnTo>
                    <a:pt x="1668" y="869"/>
                  </a:lnTo>
                  <a:lnTo>
                    <a:pt x="1661" y="880"/>
                  </a:lnTo>
                  <a:lnTo>
                    <a:pt x="1652" y="892"/>
                  </a:lnTo>
                  <a:lnTo>
                    <a:pt x="1631" y="917"/>
                  </a:lnTo>
                  <a:lnTo>
                    <a:pt x="1611" y="941"/>
                  </a:lnTo>
                  <a:lnTo>
                    <a:pt x="1575" y="979"/>
                  </a:lnTo>
                  <a:lnTo>
                    <a:pt x="1559" y="995"/>
                  </a:lnTo>
                  <a:lnTo>
                    <a:pt x="1543" y="1002"/>
                  </a:lnTo>
                  <a:lnTo>
                    <a:pt x="1507" y="1020"/>
                  </a:lnTo>
                  <a:lnTo>
                    <a:pt x="1496" y="1026"/>
                  </a:lnTo>
                  <a:lnTo>
                    <a:pt x="1487" y="1032"/>
                  </a:lnTo>
                  <a:lnTo>
                    <a:pt x="1477" y="1039"/>
                  </a:lnTo>
                  <a:lnTo>
                    <a:pt x="1468" y="1046"/>
                  </a:lnTo>
                  <a:lnTo>
                    <a:pt x="1459" y="1054"/>
                  </a:lnTo>
                  <a:lnTo>
                    <a:pt x="1453" y="1062"/>
                  </a:lnTo>
                  <a:lnTo>
                    <a:pt x="1447" y="1070"/>
                  </a:lnTo>
                  <a:lnTo>
                    <a:pt x="1444" y="1078"/>
                  </a:lnTo>
                  <a:lnTo>
                    <a:pt x="1440" y="1103"/>
                  </a:lnTo>
                  <a:lnTo>
                    <a:pt x="1435" y="1139"/>
                  </a:lnTo>
                  <a:lnTo>
                    <a:pt x="1431" y="1183"/>
                  </a:lnTo>
                  <a:lnTo>
                    <a:pt x="1427" y="1229"/>
                  </a:lnTo>
                  <a:lnTo>
                    <a:pt x="1423" y="1274"/>
                  </a:lnTo>
                  <a:lnTo>
                    <a:pt x="1421" y="1312"/>
                  </a:lnTo>
                  <a:lnTo>
                    <a:pt x="1419" y="1338"/>
                  </a:lnTo>
                  <a:lnTo>
                    <a:pt x="1419" y="1347"/>
                  </a:lnTo>
                  <a:lnTo>
                    <a:pt x="1409" y="1350"/>
                  </a:lnTo>
                  <a:lnTo>
                    <a:pt x="1386" y="1359"/>
                  </a:lnTo>
                  <a:lnTo>
                    <a:pt x="1371" y="1365"/>
                  </a:lnTo>
                  <a:lnTo>
                    <a:pt x="1357" y="1372"/>
                  </a:lnTo>
                  <a:lnTo>
                    <a:pt x="1342" y="1378"/>
                  </a:lnTo>
                  <a:lnTo>
                    <a:pt x="1329" y="1386"/>
                  </a:lnTo>
                  <a:lnTo>
                    <a:pt x="1305" y="1396"/>
                  </a:lnTo>
                  <a:lnTo>
                    <a:pt x="1282" y="1405"/>
                  </a:lnTo>
                  <a:lnTo>
                    <a:pt x="1277" y="1410"/>
                  </a:lnTo>
                  <a:lnTo>
                    <a:pt x="1272" y="1414"/>
                  </a:lnTo>
                  <a:lnTo>
                    <a:pt x="1269" y="1420"/>
                  </a:lnTo>
                  <a:lnTo>
                    <a:pt x="1266" y="1426"/>
                  </a:lnTo>
                  <a:lnTo>
                    <a:pt x="1262" y="1434"/>
                  </a:lnTo>
                  <a:lnTo>
                    <a:pt x="1260" y="1443"/>
                  </a:lnTo>
                  <a:lnTo>
                    <a:pt x="1259" y="1455"/>
                  </a:lnTo>
                  <a:lnTo>
                    <a:pt x="1259" y="1469"/>
                  </a:lnTo>
                  <a:lnTo>
                    <a:pt x="1259" y="1483"/>
                  </a:lnTo>
                  <a:lnTo>
                    <a:pt x="1260" y="1497"/>
                  </a:lnTo>
                  <a:lnTo>
                    <a:pt x="1262" y="1510"/>
                  </a:lnTo>
                  <a:lnTo>
                    <a:pt x="1265" y="1522"/>
                  </a:lnTo>
                  <a:lnTo>
                    <a:pt x="1268" y="1534"/>
                  </a:lnTo>
                  <a:lnTo>
                    <a:pt x="1271" y="1546"/>
                  </a:lnTo>
                  <a:lnTo>
                    <a:pt x="1275" y="1556"/>
                  </a:lnTo>
                  <a:lnTo>
                    <a:pt x="1280" y="1565"/>
                  </a:lnTo>
                  <a:lnTo>
                    <a:pt x="1284" y="1574"/>
                  </a:lnTo>
                  <a:lnTo>
                    <a:pt x="1290" y="1583"/>
                  </a:lnTo>
                  <a:lnTo>
                    <a:pt x="1296" y="1589"/>
                  </a:lnTo>
                  <a:lnTo>
                    <a:pt x="1302" y="1596"/>
                  </a:lnTo>
                  <a:lnTo>
                    <a:pt x="1308" y="1601"/>
                  </a:lnTo>
                  <a:lnTo>
                    <a:pt x="1315" y="1605"/>
                  </a:lnTo>
                  <a:lnTo>
                    <a:pt x="1322" y="1608"/>
                  </a:lnTo>
                  <a:lnTo>
                    <a:pt x="1329" y="1610"/>
                  </a:lnTo>
                  <a:lnTo>
                    <a:pt x="1336" y="1611"/>
                  </a:lnTo>
                  <a:lnTo>
                    <a:pt x="1342" y="1613"/>
                  </a:lnTo>
                  <a:lnTo>
                    <a:pt x="1347" y="1617"/>
                  </a:lnTo>
                  <a:lnTo>
                    <a:pt x="1352" y="1620"/>
                  </a:lnTo>
                  <a:lnTo>
                    <a:pt x="1356" y="1623"/>
                  </a:lnTo>
                  <a:lnTo>
                    <a:pt x="1358" y="1627"/>
                  </a:lnTo>
                  <a:lnTo>
                    <a:pt x="1359" y="1631"/>
                  </a:lnTo>
                  <a:lnTo>
                    <a:pt x="1359" y="1635"/>
                  </a:lnTo>
                  <a:lnTo>
                    <a:pt x="1357" y="1639"/>
                  </a:lnTo>
                  <a:lnTo>
                    <a:pt x="1354" y="1644"/>
                  </a:lnTo>
                  <a:lnTo>
                    <a:pt x="1349" y="1647"/>
                  </a:lnTo>
                  <a:lnTo>
                    <a:pt x="1343" y="1651"/>
                  </a:lnTo>
                  <a:lnTo>
                    <a:pt x="1334" y="1655"/>
                  </a:lnTo>
                  <a:lnTo>
                    <a:pt x="1324" y="1657"/>
                  </a:lnTo>
                  <a:lnTo>
                    <a:pt x="1311" y="1659"/>
                  </a:lnTo>
                  <a:lnTo>
                    <a:pt x="1297" y="1661"/>
                  </a:lnTo>
                  <a:lnTo>
                    <a:pt x="1266" y="1662"/>
                  </a:lnTo>
                  <a:lnTo>
                    <a:pt x="1234" y="1663"/>
                  </a:lnTo>
                  <a:lnTo>
                    <a:pt x="1203" y="1663"/>
                  </a:lnTo>
                  <a:lnTo>
                    <a:pt x="1172" y="1661"/>
                  </a:lnTo>
                  <a:lnTo>
                    <a:pt x="1145" y="1659"/>
                  </a:lnTo>
                  <a:lnTo>
                    <a:pt x="1121" y="1657"/>
                  </a:lnTo>
                  <a:lnTo>
                    <a:pt x="1100" y="1652"/>
                  </a:lnTo>
                  <a:lnTo>
                    <a:pt x="1086" y="1648"/>
                  </a:lnTo>
                  <a:lnTo>
                    <a:pt x="1076" y="1643"/>
                  </a:lnTo>
                  <a:lnTo>
                    <a:pt x="1059" y="1631"/>
                  </a:lnTo>
                  <a:lnTo>
                    <a:pt x="1036" y="1613"/>
                  </a:lnTo>
                  <a:lnTo>
                    <a:pt x="1008" y="1593"/>
                  </a:lnTo>
                  <a:lnTo>
                    <a:pt x="938" y="1541"/>
                  </a:lnTo>
                  <a:lnTo>
                    <a:pt x="860" y="1483"/>
                  </a:lnTo>
                  <a:lnTo>
                    <a:pt x="819" y="1454"/>
                  </a:lnTo>
                  <a:lnTo>
                    <a:pt x="780" y="1426"/>
                  </a:lnTo>
                  <a:lnTo>
                    <a:pt x="742" y="1400"/>
                  </a:lnTo>
                  <a:lnTo>
                    <a:pt x="706" y="1376"/>
                  </a:lnTo>
                  <a:lnTo>
                    <a:pt x="674" y="1356"/>
                  </a:lnTo>
                  <a:lnTo>
                    <a:pt x="645" y="1341"/>
                  </a:lnTo>
                  <a:lnTo>
                    <a:pt x="633" y="1336"/>
                  </a:lnTo>
                  <a:lnTo>
                    <a:pt x="622" y="1331"/>
                  </a:lnTo>
                  <a:lnTo>
                    <a:pt x="613" y="1329"/>
                  </a:lnTo>
                  <a:lnTo>
                    <a:pt x="606" y="1328"/>
                  </a:lnTo>
                  <a:lnTo>
                    <a:pt x="592" y="1329"/>
                  </a:lnTo>
                  <a:lnTo>
                    <a:pt x="578" y="1331"/>
                  </a:lnTo>
                  <a:lnTo>
                    <a:pt x="563" y="1335"/>
                  </a:lnTo>
                  <a:lnTo>
                    <a:pt x="547" y="1339"/>
                  </a:lnTo>
                  <a:lnTo>
                    <a:pt x="516" y="1350"/>
                  </a:lnTo>
                  <a:lnTo>
                    <a:pt x="486" y="1363"/>
                  </a:lnTo>
                  <a:lnTo>
                    <a:pt x="460" y="1376"/>
                  </a:lnTo>
                  <a:lnTo>
                    <a:pt x="439" y="1387"/>
                  </a:lnTo>
                  <a:lnTo>
                    <a:pt x="425" y="1396"/>
                  </a:lnTo>
                  <a:lnTo>
                    <a:pt x="420" y="1398"/>
                  </a:lnTo>
                  <a:lnTo>
                    <a:pt x="254" y="1398"/>
                  </a:lnTo>
                  <a:lnTo>
                    <a:pt x="234" y="1232"/>
                  </a:lnTo>
                  <a:lnTo>
                    <a:pt x="238" y="1224"/>
                  </a:lnTo>
                  <a:lnTo>
                    <a:pt x="249" y="1202"/>
                  </a:lnTo>
                  <a:lnTo>
                    <a:pt x="264" y="1171"/>
                  </a:lnTo>
                  <a:lnTo>
                    <a:pt x="282" y="1136"/>
                  </a:lnTo>
                  <a:lnTo>
                    <a:pt x="298" y="1097"/>
                  </a:lnTo>
                  <a:lnTo>
                    <a:pt x="312" y="1062"/>
                  </a:lnTo>
                  <a:lnTo>
                    <a:pt x="318" y="1046"/>
                  </a:lnTo>
                  <a:lnTo>
                    <a:pt x="322" y="1033"/>
                  </a:lnTo>
                  <a:lnTo>
                    <a:pt x="324" y="1022"/>
                  </a:lnTo>
                  <a:lnTo>
                    <a:pt x="324" y="1014"/>
                  </a:lnTo>
                  <a:lnTo>
                    <a:pt x="321" y="1001"/>
                  </a:lnTo>
                  <a:lnTo>
                    <a:pt x="316" y="983"/>
                  </a:lnTo>
                  <a:lnTo>
                    <a:pt x="309" y="964"/>
                  </a:lnTo>
                  <a:lnTo>
                    <a:pt x="299" y="941"/>
                  </a:lnTo>
                  <a:lnTo>
                    <a:pt x="293" y="929"/>
                  </a:lnTo>
                  <a:lnTo>
                    <a:pt x="286" y="916"/>
                  </a:lnTo>
                  <a:lnTo>
                    <a:pt x="277" y="902"/>
                  </a:lnTo>
                  <a:lnTo>
                    <a:pt x="269" y="888"/>
                  </a:lnTo>
                  <a:lnTo>
                    <a:pt x="259" y="873"/>
                  </a:lnTo>
                  <a:lnTo>
                    <a:pt x="248" y="859"/>
                  </a:lnTo>
                  <a:lnTo>
                    <a:pt x="235" y="844"/>
                  </a:lnTo>
                  <a:lnTo>
                    <a:pt x="222" y="829"/>
                  </a:lnTo>
                  <a:lnTo>
                    <a:pt x="208" y="812"/>
                  </a:lnTo>
                  <a:lnTo>
                    <a:pt x="194" y="796"/>
                  </a:lnTo>
                  <a:lnTo>
                    <a:pt x="181" y="780"/>
                  </a:lnTo>
                  <a:lnTo>
                    <a:pt x="169" y="763"/>
                  </a:lnTo>
                  <a:lnTo>
                    <a:pt x="147" y="731"/>
                  </a:lnTo>
                  <a:lnTo>
                    <a:pt x="128" y="701"/>
                  </a:lnTo>
                  <a:lnTo>
                    <a:pt x="113" y="675"/>
                  </a:lnTo>
                  <a:lnTo>
                    <a:pt x="102" y="654"/>
                  </a:lnTo>
                  <a:lnTo>
                    <a:pt x="96" y="641"/>
                  </a:lnTo>
                  <a:lnTo>
                    <a:pt x="94" y="636"/>
                  </a:lnTo>
                  <a:lnTo>
                    <a:pt x="3" y="560"/>
                  </a:lnTo>
                  <a:lnTo>
                    <a:pt x="0" y="537"/>
                  </a:lnTo>
                  <a:lnTo>
                    <a:pt x="15" y="528"/>
                  </a:lnTo>
                  <a:lnTo>
                    <a:pt x="36" y="515"/>
                  </a:lnTo>
                  <a:lnTo>
                    <a:pt x="61" y="499"/>
                  </a:lnTo>
                  <a:lnTo>
                    <a:pt x="88" y="479"/>
                  </a:lnTo>
                  <a:lnTo>
                    <a:pt x="101" y="469"/>
                  </a:lnTo>
                  <a:lnTo>
                    <a:pt x="113" y="459"/>
                  </a:lnTo>
                  <a:lnTo>
                    <a:pt x="125" y="448"/>
                  </a:lnTo>
                  <a:lnTo>
                    <a:pt x="136" y="437"/>
                  </a:lnTo>
                  <a:lnTo>
                    <a:pt x="145" y="425"/>
                  </a:lnTo>
                  <a:lnTo>
                    <a:pt x="152" y="414"/>
                  </a:lnTo>
                  <a:lnTo>
                    <a:pt x="158" y="403"/>
                  </a:lnTo>
                  <a:lnTo>
                    <a:pt x="160" y="392"/>
                  </a:lnTo>
                  <a:lnTo>
                    <a:pt x="163" y="366"/>
                  </a:lnTo>
                  <a:lnTo>
                    <a:pt x="165" y="337"/>
                  </a:lnTo>
                  <a:lnTo>
                    <a:pt x="168" y="307"/>
                  </a:lnTo>
                  <a:lnTo>
                    <a:pt x="169" y="279"/>
                  </a:lnTo>
                  <a:lnTo>
                    <a:pt x="170" y="254"/>
                  </a:lnTo>
                  <a:lnTo>
                    <a:pt x="170" y="234"/>
                  </a:lnTo>
                  <a:lnTo>
                    <a:pt x="170" y="221"/>
                  </a:lnTo>
                  <a:lnTo>
                    <a:pt x="170" y="216"/>
                  </a:lnTo>
                  <a:lnTo>
                    <a:pt x="171" y="210"/>
                  </a:lnTo>
                  <a:lnTo>
                    <a:pt x="175" y="194"/>
                  </a:lnTo>
                  <a:lnTo>
                    <a:pt x="178" y="183"/>
                  </a:lnTo>
                  <a:lnTo>
                    <a:pt x="183" y="172"/>
                  </a:lnTo>
                  <a:lnTo>
                    <a:pt x="189" y="159"/>
                  </a:lnTo>
                  <a:lnTo>
                    <a:pt x="196" y="146"/>
                  </a:lnTo>
                  <a:lnTo>
                    <a:pt x="206" y="133"/>
                  </a:lnTo>
                  <a:lnTo>
                    <a:pt x="217" y="121"/>
                  </a:lnTo>
                  <a:lnTo>
                    <a:pt x="222" y="115"/>
                  </a:lnTo>
                  <a:lnTo>
                    <a:pt x="230" y="109"/>
                  </a:lnTo>
                  <a:lnTo>
                    <a:pt x="236" y="104"/>
                  </a:lnTo>
                  <a:lnTo>
                    <a:pt x="244" y="98"/>
                  </a:lnTo>
                  <a:lnTo>
                    <a:pt x="252" y="94"/>
                  </a:lnTo>
                  <a:lnTo>
                    <a:pt x="261" y="90"/>
                  </a:lnTo>
                  <a:lnTo>
                    <a:pt x="271" y="86"/>
                  </a:lnTo>
                  <a:lnTo>
                    <a:pt x="281" y="83"/>
                  </a:lnTo>
                  <a:lnTo>
                    <a:pt x="292" y="81"/>
                  </a:lnTo>
                  <a:lnTo>
                    <a:pt x="303" y="79"/>
                  </a:lnTo>
                  <a:lnTo>
                    <a:pt x="314" y="78"/>
                  </a:lnTo>
                  <a:lnTo>
                    <a:pt x="328" y="77"/>
                  </a:lnTo>
                  <a:lnTo>
                    <a:pt x="373" y="77"/>
                  </a:lnTo>
                  <a:lnTo>
                    <a:pt x="409" y="74"/>
                  </a:lnTo>
                  <a:lnTo>
                    <a:pt x="437" y="73"/>
                  </a:lnTo>
                  <a:lnTo>
                    <a:pt x="459" y="72"/>
                  </a:lnTo>
                  <a:lnTo>
                    <a:pt x="468" y="72"/>
                  </a:lnTo>
                  <a:lnTo>
                    <a:pt x="477" y="73"/>
                  </a:lnTo>
                  <a:lnTo>
                    <a:pt x="484" y="74"/>
                  </a:lnTo>
                  <a:lnTo>
                    <a:pt x="491" y="77"/>
                  </a:lnTo>
                  <a:lnTo>
                    <a:pt x="498" y="80"/>
                  </a:lnTo>
                  <a:lnTo>
                    <a:pt x="506" y="84"/>
                  </a:lnTo>
                  <a:lnTo>
                    <a:pt x="514" y="90"/>
                  </a:lnTo>
                  <a:lnTo>
                    <a:pt x="521" y="95"/>
                  </a:lnTo>
                  <a:lnTo>
                    <a:pt x="555" y="128"/>
                  </a:lnTo>
                  <a:lnTo>
                    <a:pt x="584" y="159"/>
                  </a:lnTo>
                  <a:lnTo>
                    <a:pt x="591" y="165"/>
                  </a:lnTo>
                  <a:lnTo>
                    <a:pt x="597" y="170"/>
                  </a:lnTo>
                  <a:lnTo>
                    <a:pt x="604" y="173"/>
                  </a:lnTo>
                  <a:lnTo>
                    <a:pt x="610" y="175"/>
                  </a:lnTo>
                  <a:lnTo>
                    <a:pt x="616" y="175"/>
                  </a:lnTo>
                  <a:lnTo>
                    <a:pt x="621" y="172"/>
                  </a:lnTo>
                  <a:lnTo>
                    <a:pt x="628" y="168"/>
                  </a:lnTo>
                  <a:lnTo>
                    <a:pt x="632" y="160"/>
                  </a:lnTo>
                  <a:lnTo>
                    <a:pt x="639" y="148"/>
                  </a:lnTo>
                  <a:lnTo>
                    <a:pt x="644" y="133"/>
                  </a:lnTo>
                  <a:lnTo>
                    <a:pt x="649" y="115"/>
                  </a:lnTo>
                  <a:lnTo>
                    <a:pt x="654" y="94"/>
                  </a:lnTo>
                  <a:lnTo>
                    <a:pt x="662" y="49"/>
                  </a:lnTo>
                  <a:lnTo>
                    <a:pt x="669" y="4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246"/>
            <p:cNvSpPr>
              <a:spLocks noChangeAspect="1"/>
            </p:cNvSpPr>
            <p:nvPr/>
          </p:nvSpPr>
          <p:spPr bwMode="auto">
            <a:xfrm>
              <a:off x="4613" y="1584"/>
              <a:ext cx="221" cy="235"/>
            </a:xfrm>
            <a:custGeom>
              <a:avLst/>
              <a:gdLst>
                <a:gd name="T0" fmla="*/ 0 w 1689"/>
                <a:gd name="T1" fmla="*/ 0 h 1663"/>
                <a:gd name="T2" fmla="*/ 0 w 1689"/>
                <a:gd name="T3" fmla="*/ 0 h 1663"/>
                <a:gd name="T4" fmla="*/ 0 w 1689"/>
                <a:gd name="T5" fmla="*/ 0 h 1663"/>
                <a:gd name="T6" fmla="*/ 0 w 1689"/>
                <a:gd name="T7" fmla="*/ 0 h 1663"/>
                <a:gd name="T8" fmla="*/ 0 w 1689"/>
                <a:gd name="T9" fmla="*/ 0 h 1663"/>
                <a:gd name="T10" fmla="*/ 0 w 1689"/>
                <a:gd name="T11" fmla="*/ 0 h 1663"/>
                <a:gd name="T12" fmla="*/ 0 w 1689"/>
                <a:gd name="T13" fmla="*/ 0 h 1663"/>
                <a:gd name="T14" fmla="*/ 0 w 1689"/>
                <a:gd name="T15" fmla="*/ 0 h 1663"/>
                <a:gd name="T16" fmla="*/ 0 w 1689"/>
                <a:gd name="T17" fmla="*/ 0 h 1663"/>
                <a:gd name="T18" fmla="*/ 0 w 1689"/>
                <a:gd name="T19" fmla="*/ 0 h 1663"/>
                <a:gd name="T20" fmla="*/ 0 w 1689"/>
                <a:gd name="T21" fmla="*/ 0 h 1663"/>
                <a:gd name="T22" fmla="*/ 0 w 1689"/>
                <a:gd name="T23" fmla="*/ 0 h 1663"/>
                <a:gd name="T24" fmla="*/ 0 w 1689"/>
                <a:gd name="T25" fmla="*/ 0 h 1663"/>
                <a:gd name="T26" fmla="*/ 0 w 1689"/>
                <a:gd name="T27" fmla="*/ 0 h 1663"/>
                <a:gd name="T28" fmla="*/ 0 w 1689"/>
                <a:gd name="T29" fmla="*/ 0 h 1663"/>
                <a:gd name="T30" fmla="*/ 0 w 1689"/>
                <a:gd name="T31" fmla="*/ 0 h 1663"/>
                <a:gd name="T32" fmla="*/ 0 w 1689"/>
                <a:gd name="T33" fmla="*/ 0 h 1663"/>
                <a:gd name="T34" fmla="*/ 0 w 1689"/>
                <a:gd name="T35" fmla="*/ 0 h 1663"/>
                <a:gd name="T36" fmla="*/ 0 w 1689"/>
                <a:gd name="T37" fmla="*/ 0 h 1663"/>
                <a:gd name="T38" fmla="*/ 0 w 1689"/>
                <a:gd name="T39" fmla="*/ 0 h 1663"/>
                <a:gd name="T40" fmla="*/ 0 w 1689"/>
                <a:gd name="T41" fmla="*/ 0 h 1663"/>
                <a:gd name="T42" fmla="*/ 0 w 1689"/>
                <a:gd name="T43" fmla="*/ 0 h 1663"/>
                <a:gd name="T44" fmla="*/ 0 w 1689"/>
                <a:gd name="T45" fmla="*/ 0 h 1663"/>
                <a:gd name="T46" fmla="*/ 0 w 1689"/>
                <a:gd name="T47" fmla="*/ 0 h 1663"/>
                <a:gd name="T48" fmla="*/ 0 w 1689"/>
                <a:gd name="T49" fmla="*/ 0 h 1663"/>
                <a:gd name="T50" fmla="*/ 0 w 1689"/>
                <a:gd name="T51" fmla="*/ 0 h 1663"/>
                <a:gd name="T52" fmla="*/ 0 w 1689"/>
                <a:gd name="T53" fmla="*/ 0 h 1663"/>
                <a:gd name="T54" fmla="*/ 0 w 1689"/>
                <a:gd name="T55" fmla="*/ 0 h 1663"/>
                <a:gd name="T56" fmla="*/ 0 w 1689"/>
                <a:gd name="T57" fmla="*/ 0 h 1663"/>
                <a:gd name="T58" fmla="*/ 0 w 1689"/>
                <a:gd name="T59" fmla="*/ 0 h 1663"/>
                <a:gd name="T60" fmla="*/ 0 w 1689"/>
                <a:gd name="T61" fmla="*/ 0 h 1663"/>
                <a:gd name="T62" fmla="*/ 0 w 1689"/>
                <a:gd name="T63" fmla="*/ 0 h 1663"/>
                <a:gd name="T64" fmla="*/ 0 w 1689"/>
                <a:gd name="T65" fmla="*/ 0 h 1663"/>
                <a:gd name="T66" fmla="*/ 0 w 1689"/>
                <a:gd name="T67" fmla="*/ 0 h 1663"/>
                <a:gd name="T68" fmla="*/ 0 w 1689"/>
                <a:gd name="T69" fmla="*/ 0 h 1663"/>
                <a:gd name="T70" fmla="*/ 0 w 1689"/>
                <a:gd name="T71" fmla="*/ 0 h 1663"/>
                <a:gd name="T72" fmla="*/ 0 w 1689"/>
                <a:gd name="T73" fmla="*/ 0 h 1663"/>
                <a:gd name="T74" fmla="*/ 0 w 1689"/>
                <a:gd name="T75" fmla="*/ 0 h 1663"/>
                <a:gd name="T76" fmla="*/ 0 w 1689"/>
                <a:gd name="T77" fmla="*/ 0 h 1663"/>
                <a:gd name="T78" fmla="*/ 0 w 1689"/>
                <a:gd name="T79" fmla="*/ 0 h 1663"/>
                <a:gd name="T80" fmla="*/ 0 w 1689"/>
                <a:gd name="T81" fmla="*/ 0 h 1663"/>
                <a:gd name="T82" fmla="*/ 0 w 1689"/>
                <a:gd name="T83" fmla="*/ 0 h 1663"/>
                <a:gd name="T84" fmla="*/ 0 w 1689"/>
                <a:gd name="T85" fmla="*/ 0 h 1663"/>
                <a:gd name="T86" fmla="*/ 0 w 1689"/>
                <a:gd name="T87" fmla="*/ 0 h 1663"/>
                <a:gd name="T88" fmla="*/ 0 w 1689"/>
                <a:gd name="T89" fmla="*/ 0 h 1663"/>
                <a:gd name="T90" fmla="*/ 0 w 1689"/>
                <a:gd name="T91" fmla="*/ 0 h 1663"/>
                <a:gd name="T92" fmla="*/ 0 w 1689"/>
                <a:gd name="T93" fmla="*/ 0 h 1663"/>
                <a:gd name="T94" fmla="*/ 0 w 1689"/>
                <a:gd name="T95" fmla="*/ 0 h 1663"/>
                <a:gd name="T96" fmla="*/ 0 w 1689"/>
                <a:gd name="T97" fmla="*/ 0 h 1663"/>
                <a:gd name="T98" fmla="*/ 0 w 1689"/>
                <a:gd name="T99" fmla="*/ 0 h 1663"/>
                <a:gd name="T100" fmla="*/ 0 w 1689"/>
                <a:gd name="T101" fmla="*/ 0 h 1663"/>
                <a:gd name="T102" fmla="*/ 0 w 1689"/>
                <a:gd name="T103" fmla="*/ 0 h 1663"/>
                <a:gd name="T104" fmla="*/ 0 w 1689"/>
                <a:gd name="T105" fmla="*/ 0 h 1663"/>
                <a:gd name="T106" fmla="*/ 0 w 1689"/>
                <a:gd name="T107" fmla="*/ 0 h 1663"/>
                <a:gd name="T108" fmla="*/ 0 w 1689"/>
                <a:gd name="T109" fmla="*/ 0 h 1663"/>
                <a:gd name="T110" fmla="*/ 0 w 1689"/>
                <a:gd name="T111" fmla="*/ 0 h 1663"/>
                <a:gd name="T112" fmla="*/ 0 w 1689"/>
                <a:gd name="T113" fmla="*/ 0 h 1663"/>
                <a:gd name="T114" fmla="*/ 0 w 1689"/>
                <a:gd name="T115" fmla="*/ 0 h 16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89"/>
                <a:gd name="T175" fmla="*/ 0 h 1663"/>
                <a:gd name="T176" fmla="*/ 1689 w 1689"/>
                <a:gd name="T177" fmla="*/ 1663 h 16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89" h="1663">
                  <a:moveTo>
                    <a:pt x="669" y="4"/>
                  </a:moveTo>
                  <a:lnTo>
                    <a:pt x="695" y="2"/>
                  </a:lnTo>
                  <a:lnTo>
                    <a:pt x="725" y="0"/>
                  </a:lnTo>
                  <a:lnTo>
                    <a:pt x="741" y="0"/>
                  </a:lnTo>
                  <a:lnTo>
                    <a:pt x="757" y="2"/>
                  </a:lnTo>
                  <a:lnTo>
                    <a:pt x="774" y="3"/>
                  </a:lnTo>
                  <a:lnTo>
                    <a:pt x="789" y="6"/>
                  </a:lnTo>
                  <a:lnTo>
                    <a:pt x="805" y="9"/>
                  </a:lnTo>
                  <a:lnTo>
                    <a:pt x="821" y="12"/>
                  </a:lnTo>
                  <a:lnTo>
                    <a:pt x="836" y="18"/>
                  </a:lnTo>
                  <a:lnTo>
                    <a:pt x="850" y="24"/>
                  </a:lnTo>
                  <a:lnTo>
                    <a:pt x="862" y="33"/>
                  </a:lnTo>
                  <a:lnTo>
                    <a:pt x="874" y="42"/>
                  </a:lnTo>
                  <a:lnTo>
                    <a:pt x="879" y="47"/>
                  </a:lnTo>
                  <a:lnTo>
                    <a:pt x="884" y="53"/>
                  </a:lnTo>
                  <a:lnTo>
                    <a:pt x="888" y="58"/>
                  </a:lnTo>
                  <a:lnTo>
                    <a:pt x="892" y="65"/>
                  </a:lnTo>
                  <a:lnTo>
                    <a:pt x="902" y="83"/>
                  </a:lnTo>
                  <a:lnTo>
                    <a:pt x="912" y="103"/>
                  </a:lnTo>
                  <a:lnTo>
                    <a:pt x="921" y="121"/>
                  </a:lnTo>
                  <a:lnTo>
                    <a:pt x="928" y="141"/>
                  </a:lnTo>
                  <a:lnTo>
                    <a:pt x="945" y="178"/>
                  </a:lnTo>
                  <a:lnTo>
                    <a:pt x="962" y="213"/>
                  </a:lnTo>
                  <a:lnTo>
                    <a:pt x="972" y="228"/>
                  </a:lnTo>
                  <a:lnTo>
                    <a:pt x="982" y="242"/>
                  </a:lnTo>
                  <a:lnTo>
                    <a:pt x="987" y="249"/>
                  </a:lnTo>
                  <a:lnTo>
                    <a:pt x="994" y="255"/>
                  </a:lnTo>
                  <a:lnTo>
                    <a:pt x="999" y="261"/>
                  </a:lnTo>
                  <a:lnTo>
                    <a:pt x="1006" y="266"/>
                  </a:lnTo>
                  <a:lnTo>
                    <a:pt x="1012" y="270"/>
                  </a:lnTo>
                  <a:lnTo>
                    <a:pt x="1020" y="275"/>
                  </a:lnTo>
                  <a:lnTo>
                    <a:pt x="1027" y="279"/>
                  </a:lnTo>
                  <a:lnTo>
                    <a:pt x="1036" y="281"/>
                  </a:lnTo>
                  <a:lnTo>
                    <a:pt x="1045" y="283"/>
                  </a:lnTo>
                  <a:lnTo>
                    <a:pt x="1053" y="286"/>
                  </a:lnTo>
                  <a:lnTo>
                    <a:pt x="1063" y="287"/>
                  </a:lnTo>
                  <a:lnTo>
                    <a:pt x="1073" y="287"/>
                  </a:lnTo>
                  <a:lnTo>
                    <a:pt x="1115" y="287"/>
                  </a:lnTo>
                  <a:lnTo>
                    <a:pt x="1160" y="287"/>
                  </a:lnTo>
                  <a:lnTo>
                    <a:pt x="1182" y="287"/>
                  </a:lnTo>
                  <a:lnTo>
                    <a:pt x="1205" y="288"/>
                  </a:lnTo>
                  <a:lnTo>
                    <a:pt x="1226" y="290"/>
                  </a:lnTo>
                  <a:lnTo>
                    <a:pt x="1248" y="292"/>
                  </a:lnTo>
                  <a:lnTo>
                    <a:pt x="1270" y="296"/>
                  </a:lnTo>
                  <a:lnTo>
                    <a:pt x="1290" y="301"/>
                  </a:lnTo>
                  <a:lnTo>
                    <a:pt x="1310" y="308"/>
                  </a:lnTo>
                  <a:lnTo>
                    <a:pt x="1329" y="316"/>
                  </a:lnTo>
                  <a:lnTo>
                    <a:pt x="1337" y="321"/>
                  </a:lnTo>
                  <a:lnTo>
                    <a:pt x="1346" y="327"/>
                  </a:lnTo>
                  <a:lnTo>
                    <a:pt x="1355" y="332"/>
                  </a:lnTo>
                  <a:lnTo>
                    <a:pt x="1364" y="339"/>
                  </a:lnTo>
                  <a:lnTo>
                    <a:pt x="1371" y="345"/>
                  </a:lnTo>
                  <a:lnTo>
                    <a:pt x="1379" y="353"/>
                  </a:lnTo>
                  <a:lnTo>
                    <a:pt x="1385" y="362"/>
                  </a:lnTo>
                  <a:lnTo>
                    <a:pt x="1392" y="370"/>
                  </a:lnTo>
                  <a:lnTo>
                    <a:pt x="1417" y="405"/>
                  </a:lnTo>
                  <a:lnTo>
                    <a:pt x="1441" y="438"/>
                  </a:lnTo>
                  <a:lnTo>
                    <a:pt x="1463" y="468"/>
                  </a:lnTo>
                  <a:lnTo>
                    <a:pt x="1487" y="497"/>
                  </a:lnTo>
                  <a:lnTo>
                    <a:pt x="1497" y="511"/>
                  </a:lnTo>
                  <a:lnTo>
                    <a:pt x="1510" y="524"/>
                  </a:lnTo>
                  <a:lnTo>
                    <a:pt x="1524" y="536"/>
                  </a:lnTo>
                  <a:lnTo>
                    <a:pt x="1537" y="548"/>
                  </a:lnTo>
                  <a:lnTo>
                    <a:pt x="1551" y="560"/>
                  </a:lnTo>
                  <a:lnTo>
                    <a:pt x="1567" y="571"/>
                  </a:lnTo>
                  <a:lnTo>
                    <a:pt x="1583" y="582"/>
                  </a:lnTo>
                  <a:lnTo>
                    <a:pt x="1601" y="592"/>
                  </a:lnTo>
                  <a:lnTo>
                    <a:pt x="1620" y="604"/>
                  </a:lnTo>
                  <a:lnTo>
                    <a:pt x="1638" y="615"/>
                  </a:lnTo>
                  <a:lnTo>
                    <a:pt x="1654" y="627"/>
                  </a:lnTo>
                  <a:lnTo>
                    <a:pt x="1669" y="638"/>
                  </a:lnTo>
                  <a:lnTo>
                    <a:pt x="1655" y="707"/>
                  </a:lnTo>
                  <a:lnTo>
                    <a:pt x="1663" y="722"/>
                  </a:lnTo>
                  <a:lnTo>
                    <a:pt x="1678" y="758"/>
                  </a:lnTo>
                  <a:lnTo>
                    <a:pt x="1681" y="769"/>
                  </a:lnTo>
                  <a:lnTo>
                    <a:pt x="1685" y="781"/>
                  </a:lnTo>
                  <a:lnTo>
                    <a:pt x="1687" y="793"/>
                  </a:lnTo>
                  <a:lnTo>
                    <a:pt x="1688" y="804"/>
                  </a:lnTo>
                  <a:lnTo>
                    <a:pt x="1689" y="816"/>
                  </a:lnTo>
                  <a:lnTo>
                    <a:pt x="1688" y="826"/>
                  </a:lnTo>
                  <a:lnTo>
                    <a:pt x="1686" y="837"/>
                  </a:lnTo>
                  <a:lnTo>
                    <a:pt x="1681" y="847"/>
                  </a:lnTo>
                  <a:lnTo>
                    <a:pt x="1676" y="858"/>
                  </a:lnTo>
                  <a:lnTo>
                    <a:pt x="1668" y="869"/>
                  </a:lnTo>
                  <a:lnTo>
                    <a:pt x="1661" y="880"/>
                  </a:lnTo>
                  <a:lnTo>
                    <a:pt x="1652" y="892"/>
                  </a:lnTo>
                  <a:lnTo>
                    <a:pt x="1631" y="917"/>
                  </a:lnTo>
                  <a:lnTo>
                    <a:pt x="1611" y="941"/>
                  </a:lnTo>
                  <a:lnTo>
                    <a:pt x="1575" y="979"/>
                  </a:lnTo>
                  <a:lnTo>
                    <a:pt x="1559" y="995"/>
                  </a:lnTo>
                  <a:lnTo>
                    <a:pt x="1543" y="1002"/>
                  </a:lnTo>
                  <a:lnTo>
                    <a:pt x="1507" y="1020"/>
                  </a:lnTo>
                  <a:lnTo>
                    <a:pt x="1496" y="1026"/>
                  </a:lnTo>
                  <a:lnTo>
                    <a:pt x="1487" y="1032"/>
                  </a:lnTo>
                  <a:lnTo>
                    <a:pt x="1477" y="1039"/>
                  </a:lnTo>
                  <a:lnTo>
                    <a:pt x="1468" y="1046"/>
                  </a:lnTo>
                  <a:lnTo>
                    <a:pt x="1459" y="1054"/>
                  </a:lnTo>
                  <a:lnTo>
                    <a:pt x="1453" y="1062"/>
                  </a:lnTo>
                  <a:lnTo>
                    <a:pt x="1447" y="1070"/>
                  </a:lnTo>
                  <a:lnTo>
                    <a:pt x="1444" y="1078"/>
                  </a:lnTo>
                  <a:lnTo>
                    <a:pt x="1440" y="1103"/>
                  </a:lnTo>
                  <a:lnTo>
                    <a:pt x="1435" y="1139"/>
                  </a:lnTo>
                  <a:lnTo>
                    <a:pt x="1431" y="1183"/>
                  </a:lnTo>
                  <a:lnTo>
                    <a:pt x="1427" y="1229"/>
                  </a:lnTo>
                  <a:lnTo>
                    <a:pt x="1423" y="1274"/>
                  </a:lnTo>
                  <a:lnTo>
                    <a:pt x="1421" y="1312"/>
                  </a:lnTo>
                  <a:lnTo>
                    <a:pt x="1419" y="1338"/>
                  </a:lnTo>
                  <a:lnTo>
                    <a:pt x="1419" y="1347"/>
                  </a:lnTo>
                  <a:lnTo>
                    <a:pt x="1409" y="1350"/>
                  </a:lnTo>
                  <a:lnTo>
                    <a:pt x="1386" y="1359"/>
                  </a:lnTo>
                  <a:lnTo>
                    <a:pt x="1371" y="1365"/>
                  </a:lnTo>
                  <a:lnTo>
                    <a:pt x="1357" y="1372"/>
                  </a:lnTo>
                  <a:lnTo>
                    <a:pt x="1342" y="1378"/>
                  </a:lnTo>
                  <a:lnTo>
                    <a:pt x="1329" y="1386"/>
                  </a:lnTo>
                  <a:lnTo>
                    <a:pt x="1305" y="1396"/>
                  </a:lnTo>
                  <a:lnTo>
                    <a:pt x="1282" y="1405"/>
                  </a:lnTo>
                  <a:lnTo>
                    <a:pt x="1277" y="1410"/>
                  </a:lnTo>
                  <a:lnTo>
                    <a:pt x="1272" y="1414"/>
                  </a:lnTo>
                  <a:lnTo>
                    <a:pt x="1269" y="1420"/>
                  </a:lnTo>
                  <a:lnTo>
                    <a:pt x="1266" y="1426"/>
                  </a:lnTo>
                  <a:lnTo>
                    <a:pt x="1262" y="1434"/>
                  </a:lnTo>
                  <a:lnTo>
                    <a:pt x="1260" y="1443"/>
                  </a:lnTo>
                  <a:lnTo>
                    <a:pt x="1259" y="1455"/>
                  </a:lnTo>
                  <a:lnTo>
                    <a:pt x="1259" y="1469"/>
                  </a:lnTo>
                  <a:lnTo>
                    <a:pt x="1259" y="1483"/>
                  </a:lnTo>
                  <a:lnTo>
                    <a:pt x="1260" y="1497"/>
                  </a:lnTo>
                  <a:lnTo>
                    <a:pt x="1262" y="1510"/>
                  </a:lnTo>
                  <a:lnTo>
                    <a:pt x="1265" y="1522"/>
                  </a:lnTo>
                  <a:lnTo>
                    <a:pt x="1268" y="1534"/>
                  </a:lnTo>
                  <a:lnTo>
                    <a:pt x="1271" y="1546"/>
                  </a:lnTo>
                  <a:lnTo>
                    <a:pt x="1275" y="1556"/>
                  </a:lnTo>
                  <a:lnTo>
                    <a:pt x="1280" y="1565"/>
                  </a:lnTo>
                  <a:lnTo>
                    <a:pt x="1284" y="1574"/>
                  </a:lnTo>
                  <a:lnTo>
                    <a:pt x="1290" y="1583"/>
                  </a:lnTo>
                  <a:lnTo>
                    <a:pt x="1296" y="1589"/>
                  </a:lnTo>
                  <a:lnTo>
                    <a:pt x="1302" y="1596"/>
                  </a:lnTo>
                  <a:lnTo>
                    <a:pt x="1308" y="1601"/>
                  </a:lnTo>
                  <a:lnTo>
                    <a:pt x="1315" y="1605"/>
                  </a:lnTo>
                  <a:lnTo>
                    <a:pt x="1322" y="1608"/>
                  </a:lnTo>
                  <a:lnTo>
                    <a:pt x="1329" y="1610"/>
                  </a:lnTo>
                  <a:lnTo>
                    <a:pt x="1336" y="1611"/>
                  </a:lnTo>
                  <a:lnTo>
                    <a:pt x="1342" y="1613"/>
                  </a:lnTo>
                  <a:lnTo>
                    <a:pt x="1347" y="1617"/>
                  </a:lnTo>
                  <a:lnTo>
                    <a:pt x="1352" y="1620"/>
                  </a:lnTo>
                  <a:lnTo>
                    <a:pt x="1356" y="1623"/>
                  </a:lnTo>
                  <a:lnTo>
                    <a:pt x="1358" y="1627"/>
                  </a:lnTo>
                  <a:lnTo>
                    <a:pt x="1359" y="1631"/>
                  </a:lnTo>
                  <a:lnTo>
                    <a:pt x="1359" y="1635"/>
                  </a:lnTo>
                  <a:lnTo>
                    <a:pt x="1357" y="1639"/>
                  </a:lnTo>
                  <a:lnTo>
                    <a:pt x="1354" y="1644"/>
                  </a:lnTo>
                  <a:lnTo>
                    <a:pt x="1349" y="1647"/>
                  </a:lnTo>
                  <a:lnTo>
                    <a:pt x="1343" y="1651"/>
                  </a:lnTo>
                  <a:lnTo>
                    <a:pt x="1334" y="1655"/>
                  </a:lnTo>
                  <a:lnTo>
                    <a:pt x="1324" y="1657"/>
                  </a:lnTo>
                  <a:lnTo>
                    <a:pt x="1311" y="1659"/>
                  </a:lnTo>
                  <a:lnTo>
                    <a:pt x="1297" y="1661"/>
                  </a:lnTo>
                  <a:lnTo>
                    <a:pt x="1266" y="1662"/>
                  </a:lnTo>
                  <a:lnTo>
                    <a:pt x="1234" y="1663"/>
                  </a:lnTo>
                  <a:lnTo>
                    <a:pt x="1203" y="1663"/>
                  </a:lnTo>
                  <a:lnTo>
                    <a:pt x="1172" y="1661"/>
                  </a:lnTo>
                  <a:lnTo>
                    <a:pt x="1145" y="1659"/>
                  </a:lnTo>
                  <a:lnTo>
                    <a:pt x="1121" y="1657"/>
                  </a:lnTo>
                  <a:lnTo>
                    <a:pt x="1100" y="1652"/>
                  </a:lnTo>
                  <a:lnTo>
                    <a:pt x="1086" y="1648"/>
                  </a:lnTo>
                  <a:lnTo>
                    <a:pt x="1076" y="1643"/>
                  </a:lnTo>
                  <a:lnTo>
                    <a:pt x="1059" y="1631"/>
                  </a:lnTo>
                  <a:lnTo>
                    <a:pt x="1036" y="1613"/>
                  </a:lnTo>
                  <a:lnTo>
                    <a:pt x="1008" y="1593"/>
                  </a:lnTo>
                  <a:lnTo>
                    <a:pt x="938" y="1541"/>
                  </a:lnTo>
                  <a:lnTo>
                    <a:pt x="860" y="1483"/>
                  </a:lnTo>
                  <a:lnTo>
                    <a:pt x="819" y="1454"/>
                  </a:lnTo>
                  <a:lnTo>
                    <a:pt x="780" y="1426"/>
                  </a:lnTo>
                  <a:lnTo>
                    <a:pt x="742" y="1400"/>
                  </a:lnTo>
                  <a:lnTo>
                    <a:pt x="706" y="1376"/>
                  </a:lnTo>
                  <a:lnTo>
                    <a:pt x="674" y="1356"/>
                  </a:lnTo>
                  <a:lnTo>
                    <a:pt x="645" y="1341"/>
                  </a:lnTo>
                  <a:lnTo>
                    <a:pt x="633" y="1336"/>
                  </a:lnTo>
                  <a:lnTo>
                    <a:pt x="622" y="1331"/>
                  </a:lnTo>
                  <a:lnTo>
                    <a:pt x="613" y="1329"/>
                  </a:lnTo>
                  <a:lnTo>
                    <a:pt x="606" y="1328"/>
                  </a:lnTo>
                  <a:lnTo>
                    <a:pt x="592" y="1329"/>
                  </a:lnTo>
                  <a:lnTo>
                    <a:pt x="578" y="1331"/>
                  </a:lnTo>
                  <a:lnTo>
                    <a:pt x="563" y="1335"/>
                  </a:lnTo>
                  <a:lnTo>
                    <a:pt x="547" y="1339"/>
                  </a:lnTo>
                  <a:lnTo>
                    <a:pt x="516" y="1350"/>
                  </a:lnTo>
                  <a:lnTo>
                    <a:pt x="486" y="1363"/>
                  </a:lnTo>
                  <a:lnTo>
                    <a:pt x="460" y="1376"/>
                  </a:lnTo>
                  <a:lnTo>
                    <a:pt x="439" y="1387"/>
                  </a:lnTo>
                  <a:lnTo>
                    <a:pt x="425" y="1396"/>
                  </a:lnTo>
                  <a:lnTo>
                    <a:pt x="420" y="1398"/>
                  </a:lnTo>
                  <a:lnTo>
                    <a:pt x="254" y="1398"/>
                  </a:lnTo>
                  <a:lnTo>
                    <a:pt x="234" y="1232"/>
                  </a:lnTo>
                  <a:lnTo>
                    <a:pt x="238" y="1224"/>
                  </a:lnTo>
                  <a:lnTo>
                    <a:pt x="249" y="1202"/>
                  </a:lnTo>
                  <a:lnTo>
                    <a:pt x="264" y="1171"/>
                  </a:lnTo>
                  <a:lnTo>
                    <a:pt x="282" y="1136"/>
                  </a:lnTo>
                  <a:lnTo>
                    <a:pt x="298" y="1097"/>
                  </a:lnTo>
                  <a:lnTo>
                    <a:pt x="312" y="1062"/>
                  </a:lnTo>
                  <a:lnTo>
                    <a:pt x="318" y="1046"/>
                  </a:lnTo>
                  <a:lnTo>
                    <a:pt x="322" y="1033"/>
                  </a:lnTo>
                  <a:lnTo>
                    <a:pt x="324" y="1022"/>
                  </a:lnTo>
                  <a:lnTo>
                    <a:pt x="324" y="1014"/>
                  </a:lnTo>
                  <a:lnTo>
                    <a:pt x="321" y="1001"/>
                  </a:lnTo>
                  <a:lnTo>
                    <a:pt x="316" y="983"/>
                  </a:lnTo>
                  <a:lnTo>
                    <a:pt x="309" y="964"/>
                  </a:lnTo>
                  <a:lnTo>
                    <a:pt x="299" y="941"/>
                  </a:lnTo>
                  <a:lnTo>
                    <a:pt x="293" y="929"/>
                  </a:lnTo>
                  <a:lnTo>
                    <a:pt x="286" y="916"/>
                  </a:lnTo>
                  <a:lnTo>
                    <a:pt x="277" y="902"/>
                  </a:lnTo>
                  <a:lnTo>
                    <a:pt x="269" y="888"/>
                  </a:lnTo>
                  <a:lnTo>
                    <a:pt x="259" y="873"/>
                  </a:lnTo>
                  <a:lnTo>
                    <a:pt x="248" y="859"/>
                  </a:lnTo>
                  <a:lnTo>
                    <a:pt x="235" y="844"/>
                  </a:lnTo>
                  <a:lnTo>
                    <a:pt x="222" y="829"/>
                  </a:lnTo>
                  <a:lnTo>
                    <a:pt x="208" y="812"/>
                  </a:lnTo>
                  <a:lnTo>
                    <a:pt x="194" y="796"/>
                  </a:lnTo>
                  <a:lnTo>
                    <a:pt x="181" y="780"/>
                  </a:lnTo>
                  <a:lnTo>
                    <a:pt x="169" y="763"/>
                  </a:lnTo>
                  <a:lnTo>
                    <a:pt x="147" y="731"/>
                  </a:lnTo>
                  <a:lnTo>
                    <a:pt x="128" y="701"/>
                  </a:lnTo>
                  <a:lnTo>
                    <a:pt x="113" y="675"/>
                  </a:lnTo>
                  <a:lnTo>
                    <a:pt x="102" y="654"/>
                  </a:lnTo>
                  <a:lnTo>
                    <a:pt x="96" y="641"/>
                  </a:lnTo>
                  <a:lnTo>
                    <a:pt x="94" y="636"/>
                  </a:lnTo>
                  <a:lnTo>
                    <a:pt x="3" y="560"/>
                  </a:lnTo>
                  <a:lnTo>
                    <a:pt x="0" y="537"/>
                  </a:lnTo>
                  <a:lnTo>
                    <a:pt x="15" y="528"/>
                  </a:lnTo>
                  <a:lnTo>
                    <a:pt x="36" y="515"/>
                  </a:lnTo>
                  <a:lnTo>
                    <a:pt x="61" y="499"/>
                  </a:lnTo>
                  <a:lnTo>
                    <a:pt x="88" y="479"/>
                  </a:lnTo>
                  <a:lnTo>
                    <a:pt x="101" y="469"/>
                  </a:lnTo>
                  <a:lnTo>
                    <a:pt x="113" y="459"/>
                  </a:lnTo>
                  <a:lnTo>
                    <a:pt x="125" y="448"/>
                  </a:lnTo>
                  <a:lnTo>
                    <a:pt x="136" y="437"/>
                  </a:lnTo>
                  <a:lnTo>
                    <a:pt x="145" y="425"/>
                  </a:lnTo>
                  <a:lnTo>
                    <a:pt x="152" y="414"/>
                  </a:lnTo>
                  <a:lnTo>
                    <a:pt x="158" y="403"/>
                  </a:lnTo>
                  <a:lnTo>
                    <a:pt x="160" y="392"/>
                  </a:lnTo>
                  <a:lnTo>
                    <a:pt x="163" y="366"/>
                  </a:lnTo>
                  <a:lnTo>
                    <a:pt x="165" y="337"/>
                  </a:lnTo>
                  <a:lnTo>
                    <a:pt x="168" y="307"/>
                  </a:lnTo>
                  <a:lnTo>
                    <a:pt x="169" y="279"/>
                  </a:lnTo>
                  <a:lnTo>
                    <a:pt x="170" y="254"/>
                  </a:lnTo>
                  <a:lnTo>
                    <a:pt x="170" y="234"/>
                  </a:lnTo>
                  <a:lnTo>
                    <a:pt x="170" y="221"/>
                  </a:lnTo>
                  <a:lnTo>
                    <a:pt x="170" y="216"/>
                  </a:lnTo>
                  <a:lnTo>
                    <a:pt x="171" y="210"/>
                  </a:lnTo>
                  <a:lnTo>
                    <a:pt x="175" y="194"/>
                  </a:lnTo>
                  <a:lnTo>
                    <a:pt x="178" y="183"/>
                  </a:lnTo>
                  <a:lnTo>
                    <a:pt x="183" y="172"/>
                  </a:lnTo>
                  <a:lnTo>
                    <a:pt x="189" y="159"/>
                  </a:lnTo>
                  <a:lnTo>
                    <a:pt x="196" y="146"/>
                  </a:lnTo>
                  <a:lnTo>
                    <a:pt x="206" y="133"/>
                  </a:lnTo>
                  <a:lnTo>
                    <a:pt x="217" y="121"/>
                  </a:lnTo>
                  <a:lnTo>
                    <a:pt x="222" y="115"/>
                  </a:lnTo>
                  <a:lnTo>
                    <a:pt x="230" y="109"/>
                  </a:lnTo>
                  <a:lnTo>
                    <a:pt x="236" y="104"/>
                  </a:lnTo>
                  <a:lnTo>
                    <a:pt x="244" y="98"/>
                  </a:lnTo>
                  <a:lnTo>
                    <a:pt x="252" y="94"/>
                  </a:lnTo>
                  <a:lnTo>
                    <a:pt x="261" y="90"/>
                  </a:lnTo>
                  <a:lnTo>
                    <a:pt x="271" y="86"/>
                  </a:lnTo>
                  <a:lnTo>
                    <a:pt x="281" y="83"/>
                  </a:lnTo>
                  <a:lnTo>
                    <a:pt x="292" y="81"/>
                  </a:lnTo>
                  <a:lnTo>
                    <a:pt x="303" y="79"/>
                  </a:lnTo>
                  <a:lnTo>
                    <a:pt x="314" y="78"/>
                  </a:lnTo>
                  <a:lnTo>
                    <a:pt x="328" y="77"/>
                  </a:lnTo>
                  <a:lnTo>
                    <a:pt x="373" y="77"/>
                  </a:lnTo>
                  <a:lnTo>
                    <a:pt x="409" y="74"/>
                  </a:lnTo>
                  <a:lnTo>
                    <a:pt x="437" y="73"/>
                  </a:lnTo>
                  <a:lnTo>
                    <a:pt x="459" y="72"/>
                  </a:lnTo>
                  <a:lnTo>
                    <a:pt x="468" y="72"/>
                  </a:lnTo>
                  <a:lnTo>
                    <a:pt x="477" y="73"/>
                  </a:lnTo>
                  <a:lnTo>
                    <a:pt x="484" y="74"/>
                  </a:lnTo>
                  <a:lnTo>
                    <a:pt x="491" y="77"/>
                  </a:lnTo>
                  <a:lnTo>
                    <a:pt x="498" y="80"/>
                  </a:lnTo>
                  <a:lnTo>
                    <a:pt x="506" y="84"/>
                  </a:lnTo>
                  <a:lnTo>
                    <a:pt x="514" y="90"/>
                  </a:lnTo>
                  <a:lnTo>
                    <a:pt x="521" y="95"/>
                  </a:lnTo>
                  <a:lnTo>
                    <a:pt x="555" y="128"/>
                  </a:lnTo>
                  <a:lnTo>
                    <a:pt x="584" y="159"/>
                  </a:lnTo>
                  <a:lnTo>
                    <a:pt x="591" y="165"/>
                  </a:lnTo>
                  <a:lnTo>
                    <a:pt x="597" y="170"/>
                  </a:lnTo>
                  <a:lnTo>
                    <a:pt x="604" y="173"/>
                  </a:lnTo>
                  <a:lnTo>
                    <a:pt x="610" y="175"/>
                  </a:lnTo>
                  <a:lnTo>
                    <a:pt x="616" y="175"/>
                  </a:lnTo>
                  <a:lnTo>
                    <a:pt x="621" y="172"/>
                  </a:lnTo>
                  <a:lnTo>
                    <a:pt x="628" y="168"/>
                  </a:lnTo>
                  <a:lnTo>
                    <a:pt x="632" y="160"/>
                  </a:lnTo>
                  <a:lnTo>
                    <a:pt x="639" y="148"/>
                  </a:lnTo>
                  <a:lnTo>
                    <a:pt x="644" y="133"/>
                  </a:lnTo>
                  <a:lnTo>
                    <a:pt x="649" y="115"/>
                  </a:lnTo>
                  <a:lnTo>
                    <a:pt x="654" y="94"/>
                  </a:lnTo>
                  <a:lnTo>
                    <a:pt x="662" y="49"/>
                  </a:lnTo>
                  <a:lnTo>
                    <a:pt x="669" y="4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247"/>
            <p:cNvSpPr>
              <a:spLocks noChangeAspect="1"/>
            </p:cNvSpPr>
            <p:nvPr/>
          </p:nvSpPr>
          <p:spPr bwMode="auto">
            <a:xfrm>
              <a:off x="5337" y="1875"/>
              <a:ext cx="57" cy="83"/>
            </a:xfrm>
            <a:custGeom>
              <a:avLst/>
              <a:gdLst>
                <a:gd name="T0" fmla="*/ 0 w 447"/>
                <a:gd name="T1" fmla="*/ 0 h 596"/>
                <a:gd name="T2" fmla="*/ 0 w 447"/>
                <a:gd name="T3" fmla="*/ 0 h 596"/>
                <a:gd name="T4" fmla="*/ 0 w 447"/>
                <a:gd name="T5" fmla="*/ 0 h 596"/>
                <a:gd name="T6" fmla="*/ 0 w 447"/>
                <a:gd name="T7" fmla="*/ 0 h 596"/>
                <a:gd name="T8" fmla="*/ 0 w 447"/>
                <a:gd name="T9" fmla="*/ 0 h 596"/>
                <a:gd name="T10" fmla="*/ 0 w 447"/>
                <a:gd name="T11" fmla="*/ 0 h 596"/>
                <a:gd name="T12" fmla="*/ 0 w 447"/>
                <a:gd name="T13" fmla="*/ 0 h 596"/>
                <a:gd name="T14" fmla="*/ 0 w 447"/>
                <a:gd name="T15" fmla="*/ 0 h 596"/>
                <a:gd name="T16" fmla="*/ 0 w 447"/>
                <a:gd name="T17" fmla="*/ 0 h 596"/>
                <a:gd name="T18" fmla="*/ 0 w 447"/>
                <a:gd name="T19" fmla="*/ 0 h 596"/>
                <a:gd name="T20" fmla="*/ 0 w 447"/>
                <a:gd name="T21" fmla="*/ 0 h 596"/>
                <a:gd name="T22" fmla="*/ 0 w 447"/>
                <a:gd name="T23" fmla="*/ 0 h 596"/>
                <a:gd name="T24" fmla="*/ 0 w 447"/>
                <a:gd name="T25" fmla="*/ 0 h 596"/>
                <a:gd name="T26" fmla="*/ 0 w 447"/>
                <a:gd name="T27" fmla="*/ 0 h 596"/>
                <a:gd name="T28" fmla="*/ 0 w 447"/>
                <a:gd name="T29" fmla="*/ 0 h 596"/>
                <a:gd name="T30" fmla="*/ 0 w 447"/>
                <a:gd name="T31" fmla="*/ 0 h 596"/>
                <a:gd name="T32" fmla="*/ 0 w 447"/>
                <a:gd name="T33" fmla="*/ 0 h 596"/>
                <a:gd name="T34" fmla="*/ 0 w 447"/>
                <a:gd name="T35" fmla="*/ 0 h 596"/>
                <a:gd name="T36" fmla="*/ 0 w 447"/>
                <a:gd name="T37" fmla="*/ 0 h 596"/>
                <a:gd name="T38" fmla="*/ 0 w 447"/>
                <a:gd name="T39" fmla="*/ 0 h 596"/>
                <a:gd name="T40" fmla="*/ 0 w 447"/>
                <a:gd name="T41" fmla="*/ 0 h 596"/>
                <a:gd name="T42" fmla="*/ 0 w 447"/>
                <a:gd name="T43" fmla="*/ 0 h 596"/>
                <a:gd name="T44" fmla="*/ 0 w 447"/>
                <a:gd name="T45" fmla="*/ 0 h 596"/>
                <a:gd name="T46" fmla="*/ 0 w 447"/>
                <a:gd name="T47" fmla="*/ 0 h 596"/>
                <a:gd name="T48" fmla="*/ 0 w 447"/>
                <a:gd name="T49" fmla="*/ 0 h 596"/>
                <a:gd name="T50" fmla="*/ 0 w 447"/>
                <a:gd name="T51" fmla="*/ 0 h 596"/>
                <a:gd name="T52" fmla="*/ 0 w 447"/>
                <a:gd name="T53" fmla="*/ 0 h 596"/>
                <a:gd name="T54" fmla="*/ 0 w 447"/>
                <a:gd name="T55" fmla="*/ 0 h 596"/>
                <a:gd name="T56" fmla="*/ 0 w 447"/>
                <a:gd name="T57" fmla="*/ 0 h 596"/>
                <a:gd name="T58" fmla="*/ 0 w 447"/>
                <a:gd name="T59" fmla="*/ 0 h 596"/>
                <a:gd name="T60" fmla="*/ 0 w 447"/>
                <a:gd name="T61" fmla="*/ 0 h 596"/>
                <a:gd name="T62" fmla="*/ 0 w 447"/>
                <a:gd name="T63" fmla="*/ 0 h 596"/>
                <a:gd name="T64" fmla="*/ 0 w 447"/>
                <a:gd name="T65" fmla="*/ 0 h 596"/>
                <a:gd name="T66" fmla="*/ 0 w 447"/>
                <a:gd name="T67" fmla="*/ 0 h 596"/>
                <a:gd name="T68" fmla="*/ 0 w 447"/>
                <a:gd name="T69" fmla="*/ 0 h 596"/>
                <a:gd name="T70" fmla="*/ 0 w 447"/>
                <a:gd name="T71" fmla="*/ 0 h 596"/>
                <a:gd name="T72" fmla="*/ 0 w 447"/>
                <a:gd name="T73" fmla="*/ 0 h 596"/>
                <a:gd name="T74" fmla="*/ 0 w 447"/>
                <a:gd name="T75" fmla="*/ 0 h 596"/>
                <a:gd name="T76" fmla="*/ 0 w 447"/>
                <a:gd name="T77" fmla="*/ 0 h 596"/>
                <a:gd name="T78" fmla="*/ 0 w 447"/>
                <a:gd name="T79" fmla="*/ 0 h 596"/>
                <a:gd name="T80" fmla="*/ 0 w 447"/>
                <a:gd name="T81" fmla="*/ 0 h 596"/>
                <a:gd name="T82" fmla="*/ 0 w 447"/>
                <a:gd name="T83" fmla="*/ 0 h 596"/>
                <a:gd name="T84" fmla="*/ 0 w 447"/>
                <a:gd name="T85" fmla="*/ 0 h 596"/>
                <a:gd name="T86" fmla="*/ 0 w 447"/>
                <a:gd name="T87" fmla="*/ 0 h 596"/>
                <a:gd name="T88" fmla="*/ 0 w 447"/>
                <a:gd name="T89" fmla="*/ 0 h 596"/>
                <a:gd name="T90" fmla="*/ 0 w 447"/>
                <a:gd name="T91" fmla="*/ 0 h 596"/>
                <a:gd name="T92" fmla="*/ 0 w 447"/>
                <a:gd name="T93" fmla="*/ 0 h 596"/>
                <a:gd name="T94" fmla="*/ 0 w 447"/>
                <a:gd name="T95" fmla="*/ 0 h 596"/>
                <a:gd name="T96" fmla="*/ 0 w 447"/>
                <a:gd name="T97" fmla="*/ 0 h 596"/>
                <a:gd name="T98" fmla="*/ 0 w 447"/>
                <a:gd name="T99" fmla="*/ 0 h 59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7"/>
                <a:gd name="T151" fmla="*/ 0 h 596"/>
                <a:gd name="T152" fmla="*/ 447 w 447"/>
                <a:gd name="T153" fmla="*/ 596 h 59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7" h="596">
                  <a:moveTo>
                    <a:pt x="0" y="192"/>
                  </a:moveTo>
                  <a:lnTo>
                    <a:pt x="0" y="112"/>
                  </a:lnTo>
                  <a:lnTo>
                    <a:pt x="8" y="104"/>
                  </a:lnTo>
                  <a:lnTo>
                    <a:pt x="32" y="85"/>
                  </a:lnTo>
                  <a:lnTo>
                    <a:pt x="47" y="73"/>
                  </a:lnTo>
                  <a:lnTo>
                    <a:pt x="65" y="60"/>
                  </a:lnTo>
                  <a:lnTo>
                    <a:pt x="86" y="47"/>
                  </a:lnTo>
                  <a:lnTo>
                    <a:pt x="107" y="34"/>
                  </a:lnTo>
                  <a:lnTo>
                    <a:pt x="130" y="22"/>
                  </a:lnTo>
                  <a:lnTo>
                    <a:pt x="152" y="12"/>
                  </a:lnTo>
                  <a:lnTo>
                    <a:pt x="164" y="7"/>
                  </a:lnTo>
                  <a:lnTo>
                    <a:pt x="176" y="4"/>
                  </a:lnTo>
                  <a:lnTo>
                    <a:pt x="187" y="2"/>
                  </a:lnTo>
                  <a:lnTo>
                    <a:pt x="199" y="0"/>
                  </a:lnTo>
                  <a:lnTo>
                    <a:pt x="210" y="0"/>
                  </a:lnTo>
                  <a:lnTo>
                    <a:pt x="221" y="0"/>
                  </a:lnTo>
                  <a:lnTo>
                    <a:pt x="231" y="1"/>
                  </a:lnTo>
                  <a:lnTo>
                    <a:pt x="242" y="4"/>
                  </a:lnTo>
                  <a:lnTo>
                    <a:pt x="251" y="7"/>
                  </a:lnTo>
                  <a:lnTo>
                    <a:pt x="260" y="13"/>
                  </a:lnTo>
                  <a:lnTo>
                    <a:pt x="269" y="19"/>
                  </a:lnTo>
                  <a:lnTo>
                    <a:pt x="278" y="28"/>
                  </a:lnTo>
                  <a:lnTo>
                    <a:pt x="292" y="47"/>
                  </a:lnTo>
                  <a:lnTo>
                    <a:pt x="305" y="66"/>
                  </a:lnTo>
                  <a:lnTo>
                    <a:pt x="317" y="88"/>
                  </a:lnTo>
                  <a:lnTo>
                    <a:pt x="329" y="110"/>
                  </a:lnTo>
                  <a:lnTo>
                    <a:pt x="349" y="154"/>
                  </a:lnTo>
                  <a:lnTo>
                    <a:pt x="369" y="199"/>
                  </a:lnTo>
                  <a:lnTo>
                    <a:pt x="378" y="220"/>
                  </a:lnTo>
                  <a:lnTo>
                    <a:pt x="388" y="239"/>
                  </a:lnTo>
                  <a:lnTo>
                    <a:pt x="396" y="258"/>
                  </a:lnTo>
                  <a:lnTo>
                    <a:pt x="406" y="273"/>
                  </a:lnTo>
                  <a:lnTo>
                    <a:pt x="410" y="279"/>
                  </a:lnTo>
                  <a:lnTo>
                    <a:pt x="415" y="286"/>
                  </a:lnTo>
                  <a:lnTo>
                    <a:pt x="420" y="291"/>
                  </a:lnTo>
                  <a:lnTo>
                    <a:pt x="426" y="296"/>
                  </a:lnTo>
                  <a:lnTo>
                    <a:pt x="430" y="300"/>
                  </a:lnTo>
                  <a:lnTo>
                    <a:pt x="435" y="303"/>
                  </a:lnTo>
                  <a:lnTo>
                    <a:pt x="441" y="306"/>
                  </a:lnTo>
                  <a:lnTo>
                    <a:pt x="447" y="307"/>
                  </a:lnTo>
                  <a:lnTo>
                    <a:pt x="445" y="316"/>
                  </a:lnTo>
                  <a:lnTo>
                    <a:pt x="442" y="326"/>
                  </a:lnTo>
                  <a:lnTo>
                    <a:pt x="438" y="336"/>
                  </a:lnTo>
                  <a:lnTo>
                    <a:pt x="433" y="345"/>
                  </a:lnTo>
                  <a:lnTo>
                    <a:pt x="429" y="355"/>
                  </a:lnTo>
                  <a:lnTo>
                    <a:pt x="422" y="363"/>
                  </a:lnTo>
                  <a:lnTo>
                    <a:pt x="415" y="371"/>
                  </a:lnTo>
                  <a:lnTo>
                    <a:pt x="407" y="378"/>
                  </a:lnTo>
                  <a:lnTo>
                    <a:pt x="372" y="404"/>
                  </a:lnTo>
                  <a:lnTo>
                    <a:pt x="346" y="426"/>
                  </a:lnTo>
                  <a:lnTo>
                    <a:pt x="334" y="438"/>
                  </a:lnTo>
                  <a:lnTo>
                    <a:pt x="324" y="451"/>
                  </a:lnTo>
                  <a:lnTo>
                    <a:pt x="314" y="464"/>
                  </a:lnTo>
                  <a:lnTo>
                    <a:pt x="305" y="481"/>
                  </a:lnTo>
                  <a:lnTo>
                    <a:pt x="282" y="518"/>
                  </a:lnTo>
                  <a:lnTo>
                    <a:pt x="256" y="555"/>
                  </a:lnTo>
                  <a:lnTo>
                    <a:pt x="236" y="584"/>
                  </a:lnTo>
                  <a:lnTo>
                    <a:pt x="228" y="596"/>
                  </a:lnTo>
                  <a:lnTo>
                    <a:pt x="29" y="596"/>
                  </a:lnTo>
                  <a:lnTo>
                    <a:pt x="10" y="577"/>
                  </a:lnTo>
                  <a:lnTo>
                    <a:pt x="13" y="574"/>
                  </a:lnTo>
                  <a:lnTo>
                    <a:pt x="18" y="571"/>
                  </a:lnTo>
                  <a:lnTo>
                    <a:pt x="21" y="566"/>
                  </a:lnTo>
                  <a:lnTo>
                    <a:pt x="24" y="560"/>
                  </a:lnTo>
                  <a:lnTo>
                    <a:pt x="28" y="553"/>
                  </a:lnTo>
                  <a:lnTo>
                    <a:pt x="32" y="544"/>
                  </a:lnTo>
                  <a:lnTo>
                    <a:pt x="34" y="535"/>
                  </a:lnTo>
                  <a:lnTo>
                    <a:pt x="37" y="524"/>
                  </a:lnTo>
                  <a:lnTo>
                    <a:pt x="39" y="513"/>
                  </a:lnTo>
                  <a:lnTo>
                    <a:pt x="40" y="503"/>
                  </a:lnTo>
                  <a:lnTo>
                    <a:pt x="41" y="491"/>
                  </a:lnTo>
                  <a:lnTo>
                    <a:pt x="43" y="479"/>
                  </a:lnTo>
                  <a:lnTo>
                    <a:pt x="41" y="466"/>
                  </a:lnTo>
                  <a:lnTo>
                    <a:pt x="40" y="454"/>
                  </a:lnTo>
                  <a:lnTo>
                    <a:pt x="38" y="442"/>
                  </a:lnTo>
                  <a:lnTo>
                    <a:pt x="35" y="430"/>
                  </a:lnTo>
                  <a:lnTo>
                    <a:pt x="33" y="418"/>
                  </a:lnTo>
                  <a:lnTo>
                    <a:pt x="31" y="407"/>
                  </a:lnTo>
                  <a:lnTo>
                    <a:pt x="29" y="397"/>
                  </a:lnTo>
                  <a:lnTo>
                    <a:pt x="29" y="387"/>
                  </a:lnTo>
                  <a:lnTo>
                    <a:pt x="31" y="378"/>
                  </a:lnTo>
                  <a:lnTo>
                    <a:pt x="32" y="370"/>
                  </a:lnTo>
                  <a:lnTo>
                    <a:pt x="34" y="361"/>
                  </a:lnTo>
                  <a:lnTo>
                    <a:pt x="36" y="352"/>
                  </a:lnTo>
                  <a:lnTo>
                    <a:pt x="43" y="335"/>
                  </a:lnTo>
                  <a:lnTo>
                    <a:pt x="49" y="318"/>
                  </a:lnTo>
                  <a:lnTo>
                    <a:pt x="56" y="298"/>
                  </a:lnTo>
                  <a:lnTo>
                    <a:pt x="61" y="275"/>
                  </a:lnTo>
                  <a:lnTo>
                    <a:pt x="62" y="264"/>
                  </a:lnTo>
                  <a:lnTo>
                    <a:pt x="62" y="254"/>
                  </a:lnTo>
                  <a:lnTo>
                    <a:pt x="60" y="245"/>
                  </a:lnTo>
                  <a:lnTo>
                    <a:pt x="58" y="237"/>
                  </a:lnTo>
                  <a:lnTo>
                    <a:pt x="53" y="229"/>
                  </a:lnTo>
                  <a:lnTo>
                    <a:pt x="48" y="223"/>
                  </a:lnTo>
                  <a:lnTo>
                    <a:pt x="43" y="217"/>
                  </a:lnTo>
                  <a:lnTo>
                    <a:pt x="37" y="213"/>
                  </a:lnTo>
                  <a:lnTo>
                    <a:pt x="25" y="207"/>
                  </a:lnTo>
                  <a:lnTo>
                    <a:pt x="14" y="202"/>
                  </a:lnTo>
                  <a:lnTo>
                    <a:pt x="7" y="199"/>
                  </a:lnTo>
                  <a:lnTo>
                    <a:pt x="3" y="199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248"/>
            <p:cNvSpPr>
              <a:spLocks noChangeAspect="1"/>
            </p:cNvSpPr>
            <p:nvPr/>
          </p:nvSpPr>
          <p:spPr bwMode="auto">
            <a:xfrm>
              <a:off x="5337" y="1875"/>
              <a:ext cx="57" cy="83"/>
            </a:xfrm>
            <a:custGeom>
              <a:avLst/>
              <a:gdLst>
                <a:gd name="T0" fmla="*/ 0 w 447"/>
                <a:gd name="T1" fmla="*/ 0 h 596"/>
                <a:gd name="T2" fmla="*/ 0 w 447"/>
                <a:gd name="T3" fmla="*/ 0 h 596"/>
                <a:gd name="T4" fmla="*/ 0 w 447"/>
                <a:gd name="T5" fmla="*/ 0 h 596"/>
                <a:gd name="T6" fmla="*/ 0 w 447"/>
                <a:gd name="T7" fmla="*/ 0 h 596"/>
                <a:gd name="T8" fmla="*/ 0 w 447"/>
                <a:gd name="T9" fmla="*/ 0 h 596"/>
                <a:gd name="T10" fmla="*/ 0 w 447"/>
                <a:gd name="T11" fmla="*/ 0 h 596"/>
                <a:gd name="T12" fmla="*/ 0 w 447"/>
                <a:gd name="T13" fmla="*/ 0 h 596"/>
                <a:gd name="T14" fmla="*/ 0 w 447"/>
                <a:gd name="T15" fmla="*/ 0 h 596"/>
                <a:gd name="T16" fmla="*/ 0 w 447"/>
                <a:gd name="T17" fmla="*/ 0 h 596"/>
                <a:gd name="T18" fmla="*/ 0 w 447"/>
                <a:gd name="T19" fmla="*/ 0 h 596"/>
                <a:gd name="T20" fmla="*/ 0 w 447"/>
                <a:gd name="T21" fmla="*/ 0 h 596"/>
                <a:gd name="T22" fmla="*/ 0 w 447"/>
                <a:gd name="T23" fmla="*/ 0 h 596"/>
                <a:gd name="T24" fmla="*/ 0 w 447"/>
                <a:gd name="T25" fmla="*/ 0 h 596"/>
                <a:gd name="T26" fmla="*/ 0 w 447"/>
                <a:gd name="T27" fmla="*/ 0 h 596"/>
                <a:gd name="T28" fmla="*/ 0 w 447"/>
                <a:gd name="T29" fmla="*/ 0 h 596"/>
                <a:gd name="T30" fmla="*/ 0 w 447"/>
                <a:gd name="T31" fmla="*/ 0 h 596"/>
                <a:gd name="T32" fmla="*/ 0 w 447"/>
                <a:gd name="T33" fmla="*/ 0 h 596"/>
                <a:gd name="T34" fmla="*/ 0 w 447"/>
                <a:gd name="T35" fmla="*/ 0 h 596"/>
                <a:gd name="T36" fmla="*/ 0 w 447"/>
                <a:gd name="T37" fmla="*/ 0 h 596"/>
                <a:gd name="T38" fmla="*/ 0 w 447"/>
                <a:gd name="T39" fmla="*/ 0 h 596"/>
                <a:gd name="T40" fmla="*/ 0 w 447"/>
                <a:gd name="T41" fmla="*/ 0 h 596"/>
                <a:gd name="T42" fmla="*/ 0 w 447"/>
                <a:gd name="T43" fmla="*/ 0 h 596"/>
                <a:gd name="T44" fmla="*/ 0 w 447"/>
                <a:gd name="T45" fmla="*/ 0 h 596"/>
                <a:gd name="T46" fmla="*/ 0 w 447"/>
                <a:gd name="T47" fmla="*/ 0 h 596"/>
                <a:gd name="T48" fmla="*/ 0 w 447"/>
                <a:gd name="T49" fmla="*/ 0 h 596"/>
                <a:gd name="T50" fmla="*/ 0 w 447"/>
                <a:gd name="T51" fmla="*/ 0 h 596"/>
                <a:gd name="T52" fmla="*/ 0 w 447"/>
                <a:gd name="T53" fmla="*/ 0 h 596"/>
                <a:gd name="T54" fmla="*/ 0 w 447"/>
                <a:gd name="T55" fmla="*/ 0 h 596"/>
                <a:gd name="T56" fmla="*/ 0 w 447"/>
                <a:gd name="T57" fmla="*/ 0 h 596"/>
                <a:gd name="T58" fmla="*/ 0 w 447"/>
                <a:gd name="T59" fmla="*/ 0 h 596"/>
                <a:gd name="T60" fmla="*/ 0 w 447"/>
                <a:gd name="T61" fmla="*/ 0 h 596"/>
                <a:gd name="T62" fmla="*/ 0 w 447"/>
                <a:gd name="T63" fmla="*/ 0 h 596"/>
                <a:gd name="T64" fmla="*/ 0 w 447"/>
                <a:gd name="T65" fmla="*/ 0 h 596"/>
                <a:gd name="T66" fmla="*/ 0 w 447"/>
                <a:gd name="T67" fmla="*/ 0 h 596"/>
                <a:gd name="T68" fmla="*/ 0 w 447"/>
                <a:gd name="T69" fmla="*/ 0 h 596"/>
                <a:gd name="T70" fmla="*/ 0 w 447"/>
                <a:gd name="T71" fmla="*/ 0 h 596"/>
                <a:gd name="T72" fmla="*/ 0 w 447"/>
                <a:gd name="T73" fmla="*/ 0 h 596"/>
                <a:gd name="T74" fmla="*/ 0 w 447"/>
                <a:gd name="T75" fmla="*/ 0 h 596"/>
                <a:gd name="T76" fmla="*/ 0 w 447"/>
                <a:gd name="T77" fmla="*/ 0 h 596"/>
                <a:gd name="T78" fmla="*/ 0 w 447"/>
                <a:gd name="T79" fmla="*/ 0 h 596"/>
                <a:gd name="T80" fmla="*/ 0 w 447"/>
                <a:gd name="T81" fmla="*/ 0 h 596"/>
                <a:gd name="T82" fmla="*/ 0 w 447"/>
                <a:gd name="T83" fmla="*/ 0 h 596"/>
                <a:gd name="T84" fmla="*/ 0 w 447"/>
                <a:gd name="T85" fmla="*/ 0 h 596"/>
                <a:gd name="T86" fmla="*/ 0 w 447"/>
                <a:gd name="T87" fmla="*/ 0 h 596"/>
                <a:gd name="T88" fmla="*/ 0 w 447"/>
                <a:gd name="T89" fmla="*/ 0 h 596"/>
                <a:gd name="T90" fmla="*/ 0 w 447"/>
                <a:gd name="T91" fmla="*/ 0 h 596"/>
                <a:gd name="T92" fmla="*/ 0 w 447"/>
                <a:gd name="T93" fmla="*/ 0 h 596"/>
                <a:gd name="T94" fmla="*/ 0 w 447"/>
                <a:gd name="T95" fmla="*/ 0 h 596"/>
                <a:gd name="T96" fmla="*/ 0 w 447"/>
                <a:gd name="T97" fmla="*/ 0 h 596"/>
                <a:gd name="T98" fmla="*/ 0 w 447"/>
                <a:gd name="T99" fmla="*/ 0 h 59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7"/>
                <a:gd name="T151" fmla="*/ 0 h 596"/>
                <a:gd name="T152" fmla="*/ 447 w 447"/>
                <a:gd name="T153" fmla="*/ 596 h 59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7" h="596">
                  <a:moveTo>
                    <a:pt x="0" y="192"/>
                  </a:moveTo>
                  <a:lnTo>
                    <a:pt x="0" y="112"/>
                  </a:lnTo>
                  <a:lnTo>
                    <a:pt x="8" y="104"/>
                  </a:lnTo>
                  <a:lnTo>
                    <a:pt x="32" y="85"/>
                  </a:lnTo>
                  <a:lnTo>
                    <a:pt x="47" y="73"/>
                  </a:lnTo>
                  <a:lnTo>
                    <a:pt x="65" y="60"/>
                  </a:lnTo>
                  <a:lnTo>
                    <a:pt x="86" y="47"/>
                  </a:lnTo>
                  <a:lnTo>
                    <a:pt x="107" y="34"/>
                  </a:lnTo>
                  <a:lnTo>
                    <a:pt x="130" y="22"/>
                  </a:lnTo>
                  <a:lnTo>
                    <a:pt x="152" y="12"/>
                  </a:lnTo>
                  <a:lnTo>
                    <a:pt x="164" y="7"/>
                  </a:lnTo>
                  <a:lnTo>
                    <a:pt x="176" y="4"/>
                  </a:lnTo>
                  <a:lnTo>
                    <a:pt x="187" y="2"/>
                  </a:lnTo>
                  <a:lnTo>
                    <a:pt x="199" y="0"/>
                  </a:lnTo>
                  <a:lnTo>
                    <a:pt x="210" y="0"/>
                  </a:lnTo>
                  <a:lnTo>
                    <a:pt x="221" y="0"/>
                  </a:lnTo>
                  <a:lnTo>
                    <a:pt x="231" y="1"/>
                  </a:lnTo>
                  <a:lnTo>
                    <a:pt x="242" y="4"/>
                  </a:lnTo>
                  <a:lnTo>
                    <a:pt x="251" y="7"/>
                  </a:lnTo>
                  <a:lnTo>
                    <a:pt x="260" y="13"/>
                  </a:lnTo>
                  <a:lnTo>
                    <a:pt x="269" y="19"/>
                  </a:lnTo>
                  <a:lnTo>
                    <a:pt x="278" y="28"/>
                  </a:lnTo>
                  <a:lnTo>
                    <a:pt x="292" y="47"/>
                  </a:lnTo>
                  <a:lnTo>
                    <a:pt x="305" y="66"/>
                  </a:lnTo>
                  <a:lnTo>
                    <a:pt x="317" y="88"/>
                  </a:lnTo>
                  <a:lnTo>
                    <a:pt x="329" y="110"/>
                  </a:lnTo>
                  <a:lnTo>
                    <a:pt x="349" y="154"/>
                  </a:lnTo>
                  <a:lnTo>
                    <a:pt x="369" y="199"/>
                  </a:lnTo>
                  <a:lnTo>
                    <a:pt x="378" y="220"/>
                  </a:lnTo>
                  <a:lnTo>
                    <a:pt x="388" y="239"/>
                  </a:lnTo>
                  <a:lnTo>
                    <a:pt x="396" y="258"/>
                  </a:lnTo>
                  <a:lnTo>
                    <a:pt x="406" y="273"/>
                  </a:lnTo>
                  <a:lnTo>
                    <a:pt x="410" y="279"/>
                  </a:lnTo>
                  <a:lnTo>
                    <a:pt x="415" y="286"/>
                  </a:lnTo>
                  <a:lnTo>
                    <a:pt x="420" y="291"/>
                  </a:lnTo>
                  <a:lnTo>
                    <a:pt x="426" y="296"/>
                  </a:lnTo>
                  <a:lnTo>
                    <a:pt x="430" y="300"/>
                  </a:lnTo>
                  <a:lnTo>
                    <a:pt x="435" y="303"/>
                  </a:lnTo>
                  <a:lnTo>
                    <a:pt x="441" y="306"/>
                  </a:lnTo>
                  <a:lnTo>
                    <a:pt x="447" y="307"/>
                  </a:lnTo>
                  <a:lnTo>
                    <a:pt x="445" y="316"/>
                  </a:lnTo>
                  <a:lnTo>
                    <a:pt x="442" y="326"/>
                  </a:lnTo>
                  <a:lnTo>
                    <a:pt x="438" y="336"/>
                  </a:lnTo>
                  <a:lnTo>
                    <a:pt x="433" y="345"/>
                  </a:lnTo>
                  <a:lnTo>
                    <a:pt x="429" y="355"/>
                  </a:lnTo>
                  <a:lnTo>
                    <a:pt x="422" y="363"/>
                  </a:lnTo>
                  <a:lnTo>
                    <a:pt x="415" y="371"/>
                  </a:lnTo>
                  <a:lnTo>
                    <a:pt x="407" y="378"/>
                  </a:lnTo>
                  <a:lnTo>
                    <a:pt x="372" y="404"/>
                  </a:lnTo>
                  <a:lnTo>
                    <a:pt x="346" y="426"/>
                  </a:lnTo>
                  <a:lnTo>
                    <a:pt x="334" y="438"/>
                  </a:lnTo>
                  <a:lnTo>
                    <a:pt x="324" y="451"/>
                  </a:lnTo>
                  <a:lnTo>
                    <a:pt x="314" y="464"/>
                  </a:lnTo>
                  <a:lnTo>
                    <a:pt x="305" y="481"/>
                  </a:lnTo>
                  <a:lnTo>
                    <a:pt x="282" y="518"/>
                  </a:lnTo>
                  <a:lnTo>
                    <a:pt x="256" y="555"/>
                  </a:lnTo>
                  <a:lnTo>
                    <a:pt x="236" y="584"/>
                  </a:lnTo>
                  <a:lnTo>
                    <a:pt x="228" y="596"/>
                  </a:lnTo>
                  <a:lnTo>
                    <a:pt x="29" y="596"/>
                  </a:lnTo>
                  <a:lnTo>
                    <a:pt x="10" y="577"/>
                  </a:lnTo>
                  <a:lnTo>
                    <a:pt x="13" y="574"/>
                  </a:lnTo>
                  <a:lnTo>
                    <a:pt x="18" y="571"/>
                  </a:lnTo>
                  <a:lnTo>
                    <a:pt x="21" y="566"/>
                  </a:lnTo>
                  <a:lnTo>
                    <a:pt x="24" y="560"/>
                  </a:lnTo>
                  <a:lnTo>
                    <a:pt x="28" y="553"/>
                  </a:lnTo>
                  <a:lnTo>
                    <a:pt x="32" y="544"/>
                  </a:lnTo>
                  <a:lnTo>
                    <a:pt x="34" y="535"/>
                  </a:lnTo>
                  <a:lnTo>
                    <a:pt x="37" y="524"/>
                  </a:lnTo>
                  <a:lnTo>
                    <a:pt x="39" y="513"/>
                  </a:lnTo>
                  <a:lnTo>
                    <a:pt x="40" y="503"/>
                  </a:lnTo>
                  <a:lnTo>
                    <a:pt x="41" y="491"/>
                  </a:lnTo>
                  <a:lnTo>
                    <a:pt x="43" y="479"/>
                  </a:lnTo>
                  <a:lnTo>
                    <a:pt x="41" y="466"/>
                  </a:lnTo>
                  <a:lnTo>
                    <a:pt x="40" y="454"/>
                  </a:lnTo>
                  <a:lnTo>
                    <a:pt x="38" y="442"/>
                  </a:lnTo>
                  <a:lnTo>
                    <a:pt x="35" y="430"/>
                  </a:lnTo>
                  <a:lnTo>
                    <a:pt x="33" y="418"/>
                  </a:lnTo>
                  <a:lnTo>
                    <a:pt x="31" y="407"/>
                  </a:lnTo>
                  <a:lnTo>
                    <a:pt x="29" y="397"/>
                  </a:lnTo>
                  <a:lnTo>
                    <a:pt x="29" y="387"/>
                  </a:lnTo>
                  <a:lnTo>
                    <a:pt x="31" y="378"/>
                  </a:lnTo>
                  <a:lnTo>
                    <a:pt x="32" y="370"/>
                  </a:lnTo>
                  <a:lnTo>
                    <a:pt x="34" y="361"/>
                  </a:lnTo>
                  <a:lnTo>
                    <a:pt x="36" y="352"/>
                  </a:lnTo>
                  <a:lnTo>
                    <a:pt x="43" y="335"/>
                  </a:lnTo>
                  <a:lnTo>
                    <a:pt x="49" y="318"/>
                  </a:lnTo>
                  <a:lnTo>
                    <a:pt x="56" y="298"/>
                  </a:lnTo>
                  <a:lnTo>
                    <a:pt x="61" y="275"/>
                  </a:lnTo>
                  <a:lnTo>
                    <a:pt x="62" y="264"/>
                  </a:lnTo>
                  <a:lnTo>
                    <a:pt x="62" y="254"/>
                  </a:lnTo>
                  <a:lnTo>
                    <a:pt x="60" y="245"/>
                  </a:lnTo>
                  <a:lnTo>
                    <a:pt x="58" y="237"/>
                  </a:lnTo>
                  <a:lnTo>
                    <a:pt x="53" y="229"/>
                  </a:lnTo>
                  <a:lnTo>
                    <a:pt x="48" y="223"/>
                  </a:lnTo>
                  <a:lnTo>
                    <a:pt x="43" y="217"/>
                  </a:lnTo>
                  <a:lnTo>
                    <a:pt x="37" y="213"/>
                  </a:lnTo>
                  <a:lnTo>
                    <a:pt x="25" y="207"/>
                  </a:lnTo>
                  <a:lnTo>
                    <a:pt x="14" y="202"/>
                  </a:lnTo>
                  <a:lnTo>
                    <a:pt x="7" y="199"/>
                  </a:lnTo>
                  <a:lnTo>
                    <a:pt x="3" y="199"/>
                  </a:lnTo>
                  <a:lnTo>
                    <a:pt x="0" y="192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249"/>
            <p:cNvSpPr>
              <a:spLocks noChangeAspect="1"/>
            </p:cNvSpPr>
            <p:nvPr/>
          </p:nvSpPr>
          <p:spPr bwMode="auto">
            <a:xfrm>
              <a:off x="5568" y="1727"/>
              <a:ext cx="451" cy="251"/>
            </a:xfrm>
            <a:custGeom>
              <a:avLst/>
              <a:gdLst>
                <a:gd name="T0" fmla="*/ 0 w 3403"/>
                <a:gd name="T1" fmla="*/ 0 h 1787"/>
                <a:gd name="T2" fmla="*/ 0 w 3403"/>
                <a:gd name="T3" fmla="*/ 0 h 1787"/>
                <a:gd name="T4" fmla="*/ 0 w 3403"/>
                <a:gd name="T5" fmla="*/ 0 h 1787"/>
                <a:gd name="T6" fmla="*/ 0 w 3403"/>
                <a:gd name="T7" fmla="*/ 0 h 1787"/>
                <a:gd name="T8" fmla="*/ 0 w 3403"/>
                <a:gd name="T9" fmla="*/ 0 h 1787"/>
                <a:gd name="T10" fmla="*/ 0 w 3403"/>
                <a:gd name="T11" fmla="*/ 0 h 1787"/>
                <a:gd name="T12" fmla="*/ 0 w 3403"/>
                <a:gd name="T13" fmla="*/ 0 h 1787"/>
                <a:gd name="T14" fmla="*/ 0 w 3403"/>
                <a:gd name="T15" fmla="*/ 0 h 1787"/>
                <a:gd name="T16" fmla="*/ 0 w 3403"/>
                <a:gd name="T17" fmla="*/ 0 h 1787"/>
                <a:gd name="T18" fmla="*/ 0 w 3403"/>
                <a:gd name="T19" fmla="*/ 0 h 1787"/>
                <a:gd name="T20" fmla="*/ 0 w 3403"/>
                <a:gd name="T21" fmla="*/ 0 h 1787"/>
                <a:gd name="T22" fmla="*/ 0 w 3403"/>
                <a:gd name="T23" fmla="*/ 0 h 1787"/>
                <a:gd name="T24" fmla="*/ 0 w 3403"/>
                <a:gd name="T25" fmla="*/ 0 h 1787"/>
                <a:gd name="T26" fmla="*/ 0 w 3403"/>
                <a:gd name="T27" fmla="*/ 0 h 1787"/>
                <a:gd name="T28" fmla="*/ 0 w 3403"/>
                <a:gd name="T29" fmla="*/ 0 h 1787"/>
                <a:gd name="T30" fmla="*/ 0 w 3403"/>
                <a:gd name="T31" fmla="*/ 0 h 1787"/>
                <a:gd name="T32" fmla="*/ 0 w 3403"/>
                <a:gd name="T33" fmla="*/ 0 h 1787"/>
                <a:gd name="T34" fmla="*/ 0 w 3403"/>
                <a:gd name="T35" fmla="*/ 0 h 1787"/>
                <a:gd name="T36" fmla="*/ 0 w 3403"/>
                <a:gd name="T37" fmla="*/ 0 h 1787"/>
                <a:gd name="T38" fmla="*/ 0 w 3403"/>
                <a:gd name="T39" fmla="*/ 0 h 1787"/>
                <a:gd name="T40" fmla="*/ 0 w 3403"/>
                <a:gd name="T41" fmla="*/ 0 h 1787"/>
                <a:gd name="T42" fmla="*/ 0 w 3403"/>
                <a:gd name="T43" fmla="*/ 0 h 1787"/>
                <a:gd name="T44" fmla="*/ 0 w 3403"/>
                <a:gd name="T45" fmla="*/ 0 h 1787"/>
                <a:gd name="T46" fmla="*/ 0 w 3403"/>
                <a:gd name="T47" fmla="*/ 0 h 1787"/>
                <a:gd name="T48" fmla="*/ 0 w 3403"/>
                <a:gd name="T49" fmla="*/ 0 h 1787"/>
                <a:gd name="T50" fmla="*/ 0 w 3403"/>
                <a:gd name="T51" fmla="*/ 0 h 1787"/>
                <a:gd name="T52" fmla="*/ 0 w 3403"/>
                <a:gd name="T53" fmla="*/ 0 h 1787"/>
                <a:gd name="T54" fmla="*/ 0 w 3403"/>
                <a:gd name="T55" fmla="*/ 0 h 1787"/>
                <a:gd name="T56" fmla="*/ 0 w 3403"/>
                <a:gd name="T57" fmla="*/ 0 h 1787"/>
                <a:gd name="T58" fmla="*/ 0 w 3403"/>
                <a:gd name="T59" fmla="*/ 0 h 1787"/>
                <a:gd name="T60" fmla="*/ 0 w 3403"/>
                <a:gd name="T61" fmla="*/ 0 h 1787"/>
                <a:gd name="T62" fmla="*/ 0 w 3403"/>
                <a:gd name="T63" fmla="*/ 0 h 1787"/>
                <a:gd name="T64" fmla="*/ 0 w 3403"/>
                <a:gd name="T65" fmla="*/ 0 h 1787"/>
                <a:gd name="T66" fmla="*/ 0 w 3403"/>
                <a:gd name="T67" fmla="*/ 0 h 1787"/>
                <a:gd name="T68" fmla="*/ 0 w 3403"/>
                <a:gd name="T69" fmla="*/ 0 h 1787"/>
                <a:gd name="T70" fmla="*/ 0 w 3403"/>
                <a:gd name="T71" fmla="*/ 0 h 1787"/>
                <a:gd name="T72" fmla="*/ 0 w 3403"/>
                <a:gd name="T73" fmla="*/ 0 h 1787"/>
                <a:gd name="T74" fmla="*/ 0 w 3403"/>
                <a:gd name="T75" fmla="*/ 0 h 1787"/>
                <a:gd name="T76" fmla="*/ 0 w 3403"/>
                <a:gd name="T77" fmla="*/ 0 h 1787"/>
                <a:gd name="T78" fmla="*/ 0 w 3403"/>
                <a:gd name="T79" fmla="*/ 0 h 1787"/>
                <a:gd name="T80" fmla="*/ 0 w 3403"/>
                <a:gd name="T81" fmla="*/ 0 h 1787"/>
                <a:gd name="T82" fmla="*/ 0 w 3403"/>
                <a:gd name="T83" fmla="*/ 0 h 1787"/>
                <a:gd name="T84" fmla="*/ 0 w 3403"/>
                <a:gd name="T85" fmla="*/ 0 h 1787"/>
                <a:gd name="T86" fmla="*/ 0 w 3403"/>
                <a:gd name="T87" fmla="*/ 0 h 1787"/>
                <a:gd name="T88" fmla="*/ 0 w 3403"/>
                <a:gd name="T89" fmla="*/ 0 h 1787"/>
                <a:gd name="T90" fmla="*/ 0 w 3403"/>
                <a:gd name="T91" fmla="*/ 0 h 1787"/>
                <a:gd name="T92" fmla="*/ 0 w 3403"/>
                <a:gd name="T93" fmla="*/ 0 h 1787"/>
                <a:gd name="T94" fmla="*/ 0 w 3403"/>
                <a:gd name="T95" fmla="*/ 0 h 1787"/>
                <a:gd name="T96" fmla="*/ 0 w 3403"/>
                <a:gd name="T97" fmla="*/ 0 h 1787"/>
                <a:gd name="T98" fmla="*/ 0 w 3403"/>
                <a:gd name="T99" fmla="*/ 0 h 1787"/>
                <a:gd name="T100" fmla="*/ 0 w 3403"/>
                <a:gd name="T101" fmla="*/ 0 h 1787"/>
                <a:gd name="T102" fmla="*/ 0 w 3403"/>
                <a:gd name="T103" fmla="*/ 0 h 1787"/>
                <a:gd name="T104" fmla="*/ 0 w 3403"/>
                <a:gd name="T105" fmla="*/ 0 h 1787"/>
                <a:gd name="T106" fmla="*/ 0 w 3403"/>
                <a:gd name="T107" fmla="*/ 0 h 1787"/>
                <a:gd name="T108" fmla="*/ 0 w 3403"/>
                <a:gd name="T109" fmla="*/ 0 h 1787"/>
                <a:gd name="T110" fmla="*/ 0 w 3403"/>
                <a:gd name="T111" fmla="*/ 0 h 1787"/>
                <a:gd name="T112" fmla="*/ 0 w 3403"/>
                <a:gd name="T113" fmla="*/ 0 h 1787"/>
                <a:gd name="T114" fmla="*/ 0 w 3403"/>
                <a:gd name="T115" fmla="*/ 0 h 1787"/>
                <a:gd name="T116" fmla="*/ 0 w 3403"/>
                <a:gd name="T117" fmla="*/ 0 h 1787"/>
                <a:gd name="T118" fmla="*/ 0 w 3403"/>
                <a:gd name="T119" fmla="*/ 0 h 1787"/>
                <a:gd name="T120" fmla="*/ 0 w 3403"/>
                <a:gd name="T121" fmla="*/ 0 h 1787"/>
                <a:gd name="T122" fmla="*/ 0 w 3403"/>
                <a:gd name="T123" fmla="*/ 0 h 17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03"/>
                <a:gd name="T187" fmla="*/ 0 h 1787"/>
                <a:gd name="T188" fmla="*/ 3403 w 3403"/>
                <a:gd name="T189" fmla="*/ 1787 h 17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03" h="1787">
                  <a:moveTo>
                    <a:pt x="425" y="1013"/>
                  </a:moveTo>
                  <a:lnTo>
                    <a:pt x="432" y="1013"/>
                  </a:lnTo>
                  <a:lnTo>
                    <a:pt x="453" y="1012"/>
                  </a:lnTo>
                  <a:lnTo>
                    <a:pt x="485" y="1011"/>
                  </a:lnTo>
                  <a:lnTo>
                    <a:pt x="521" y="1007"/>
                  </a:lnTo>
                  <a:lnTo>
                    <a:pt x="540" y="1004"/>
                  </a:lnTo>
                  <a:lnTo>
                    <a:pt x="559" y="1001"/>
                  </a:lnTo>
                  <a:lnTo>
                    <a:pt x="578" y="997"/>
                  </a:lnTo>
                  <a:lnTo>
                    <a:pt x="596" y="992"/>
                  </a:lnTo>
                  <a:lnTo>
                    <a:pt x="612" y="987"/>
                  </a:lnTo>
                  <a:lnTo>
                    <a:pt x="627" y="980"/>
                  </a:lnTo>
                  <a:lnTo>
                    <a:pt x="634" y="977"/>
                  </a:lnTo>
                  <a:lnTo>
                    <a:pt x="639" y="973"/>
                  </a:lnTo>
                  <a:lnTo>
                    <a:pt x="645" y="968"/>
                  </a:lnTo>
                  <a:lnTo>
                    <a:pt x="649" y="964"/>
                  </a:lnTo>
                  <a:lnTo>
                    <a:pt x="653" y="960"/>
                  </a:lnTo>
                  <a:lnTo>
                    <a:pt x="660" y="955"/>
                  </a:lnTo>
                  <a:lnTo>
                    <a:pt x="666" y="950"/>
                  </a:lnTo>
                  <a:lnTo>
                    <a:pt x="675" y="946"/>
                  </a:lnTo>
                  <a:lnTo>
                    <a:pt x="695" y="937"/>
                  </a:lnTo>
                  <a:lnTo>
                    <a:pt x="718" y="927"/>
                  </a:lnTo>
                  <a:lnTo>
                    <a:pt x="771" y="909"/>
                  </a:lnTo>
                  <a:lnTo>
                    <a:pt x="830" y="889"/>
                  </a:lnTo>
                  <a:lnTo>
                    <a:pt x="860" y="878"/>
                  </a:lnTo>
                  <a:lnTo>
                    <a:pt x="888" y="868"/>
                  </a:lnTo>
                  <a:lnTo>
                    <a:pt x="917" y="857"/>
                  </a:lnTo>
                  <a:lnTo>
                    <a:pt x="942" y="845"/>
                  </a:lnTo>
                  <a:lnTo>
                    <a:pt x="965" y="835"/>
                  </a:lnTo>
                  <a:lnTo>
                    <a:pt x="984" y="823"/>
                  </a:lnTo>
                  <a:lnTo>
                    <a:pt x="993" y="816"/>
                  </a:lnTo>
                  <a:lnTo>
                    <a:pt x="999" y="811"/>
                  </a:lnTo>
                  <a:lnTo>
                    <a:pt x="1005" y="804"/>
                  </a:lnTo>
                  <a:lnTo>
                    <a:pt x="1010" y="798"/>
                  </a:lnTo>
                  <a:lnTo>
                    <a:pt x="1024" y="771"/>
                  </a:lnTo>
                  <a:lnTo>
                    <a:pt x="1039" y="744"/>
                  </a:lnTo>
                  <a:lnTo>
                    <a:pt x="1045" y="730"/>
                  </a:lnTo>
                  <a:lnTo>
                    <a:pt x="1053" y="717"/>
                  </a:lnTo>
                  <a:lnTo>
                    <a:pt x="1061" y="704"/>
                  </a:lnTo>
                  <a:lnTo>
                    <a:pt x="1070" y="692"/>
                  </a:lnTo>
                  <a:lnTo>
                    <a:pt x="1081" y="680"/>
                  </a:lnTo>
                  <a:lnTo>
                    <a:pt x="1093" y="668"/>
                  </a:lnTo>
                  <a:lnTo>
                    <a:pt x="1106" y="657"/>
                  </a:lnTo>
                  <a:lnTo>
                    <a:pt x="1121" y="647"/>
                  </a:lnTo>
                  <a:lnTo>
                    <a:pt x="1139" y="638"/>
                  </a:lnTo>
                  <a:lnTo>
                    <a:pt x="1158" y="630"/>
                  </a:lnTo>
                  <a:lnTo>
                    <a:pt x="1180" y="622"/>
                  </a:lnTo>
                  <a:lnTo>
                    <a:pt x="1204" y="617"/>
                  </a:lnTo>
                  <a:lnTo>
                    <a:pt x="1230" y="610"/>
                  </a:lnTo>
                  <a:lnTo>
                    <a:pt x="1255" y="603"/>
                  </a:lnTo>
                  <a:lnTo>
                    <a:pt x="1279" y="593"/>
                  </a:lnTo>
                  <a:lnTo>
                    <a:pt x="1303" y="582"/>
                  </a:lnTo>
                  <a:lnTo>
                    <a:pt x="1325" y="569"/>
                  </a:lnTo>
                  <a:lnTo>
                    <a:pt x="1347" y="555"/>
                  </a:lnTo>
                  <a:lnTo>
                    <a:pt x="1367" y="540"/>
                  </a:lnTo>
                  <a:lnTo>
                    <a:pt x="1387" y="523"/>
                  </a:lnTo>
                  <a:lnTo>
                    <a:pt x="1405" y="506"/>
                  </a:lnTo>
                  <a:lnTo>
                    <a:pt x="1422" y="487"/>
                  </a:lnTo>
                  <a:lnTo>
                    <a:pt x="1438" y="469"/>
                  </a:lnTo>
                  <a:lnTo>
                    <a:pt x="1452" y="449"/>
                  </a:lnTo>
                  <a:lnTo>
                    <a:pt x="1465" y="429"/>
                  </a:lnTo>
                  <a:lnTo>
                    <a:pt x="1477" y="409"/>
                  </a:lnTo>
                  <a:lnTo>
                    <a:pt x="1487" y="388"/>
                  </a:lnTo>
                  <a:lnTo>
                    <a:pt x="1496" y="367"/>
                  </a:lnTo>
                  <a:lnTo>
                    <a:pt x="1509" y="327"/>
                  </a:lnTo>
                  <a:lnTo>
                    <a:pt x="1518" y="292"/>
                  </a:lnTo>
                  <a:lnTo>
                    <a:pt x="1523" y="276"/>
                  </a:lnTo>
                  <a:lnTo>
                    <a:pt x="1528" y="261"/>
                  </a:lnTo>
                  <a:lnTo>
                    <a:pt x="1534" y="248"/>
                  </a:lnTo>
                  <a:lnTo>
                    <a:pt x="1541" y="235"/>
                  </a:lnTo>
                  <a:lnTo>
                    <a:pt x="1545" y="230"/>
                  </a:lnTo>
                  <a:lnTo>
                    <a:pt x="1550" y="224"/>
                  </a:lnTo>
                  <a:lnTo>
                    <a:pt x="1554" y="219"/>
                  </a:lnTo>
                  <a:lnTo>
                    <a:pt x="1561" y="214"/>
                  </a:lnTo>
                  <a:lnTo>
                    <a:pt x="1566" y="210"/>
                  </a:lnTo>
                  <a:lnTo>
                    <a:pt x="1574" y="206"/>
                  </a:lnTo>
                  <a:lnTo>
                    <a:pt x="1582" y="202"/>
                  </a:lnTo>
                  <a:lnTo>
                    <a:pt x="1589" y="199"/>
                  </a:lnTo>
                  <a:lnTo>
                    <a:pt x="1599" y="196"/>
                  </a:lnTo>
                  <a:lnTo>
                    <a:pt x="1609" y="194"/>
                  </a:lnTo>
                  <a:lnTo>
                    <a:pt x="1620" y="191"/>
                  </a:lnTo>
                  <a:lnTo>
                    <a:pt x="1632" y="189"/>
                  </a:lnTo>
                  <a:lnTo>
                    <a:pt x="1659" y="187"/>
                  </a:lnTo>
                  <a:lnTo>
                    <a:pt x="1690" y="187"/>
                  </a:lnTo>
                  <a:lnTo>
                    <a:pt x="1707" y="187"/>
                  </a:lnTo>
                  <a:lnTo>
                    <a:pt x="1723" y="188"/>
                  </a:lnTo>
                  <a:lnTo>
                    <a:pt x="1738" y="189"/>
                  </a:lnTo>
                  <a:lnTo>
                    <a:pt x="1754" y="191"/>
                  </a:lnTo>
                  <a:lnTo>
                    <a:pt x="1781" y="197"/>
                  </a:lnTo>
                  <a:lnTo>
                    <a:pt x="1807" y="204"/>
                  </a:lnTo>
                  <a:lnTo>
                    <a:pt x="1831" y="213"/>
                  </a:lnTo>
                  <a:lnTo>
                    <a:pt x="1854" y="222"/>
                  </a:lnTo>
                  <a:lnTo>
                    <a:pt x="1875" y="233"/>
                  </a:lnTo>
                  <a:lnTo>
                    <a:pt x="1895" y="244"/>
                  </a:lnTo>
                  <a:lnTo>
                    <a:pt x="1932" y="265"/>
                  </a:lnTo>
                  <a:lnTo>
                    <a:pt x="1968" y="286"/>
                  </a:lnTo>
                  <a:lnTo>
                    <a:pt x="1984" y="295"/>
                  </a:lnTo>
                  <a:lnTo>
                    <a:pt x="2002" y="302"/>
                  </a:lnTo>
                  <a:lnTo>
                    <a:pt x="2019" y="308"/>
                  </a:lnTo>
                  <a:lnTo>
                    <a:pt x="2038" y="311"/>
                  </a:lnTo>
                  <a:lnTo>
                    <a:pt x="2077" y="318"/>
                  </a:lnTo>
                  <a:lnTo>
                    <a:pt x="2121" y="325"/>
                  </a:lnTo>
                  <a:lnTo>
                    <a:pt x="2145" y="329"/>
                  </a:lnTo>
                  <a:lnTo>
                    <a:pt x="2168" y="331"/>
                  </a:lnTo>
                  <a:lnTo>
                    <a:pt x="2191" y="333"/>
                  </a:lnTo>
                  <a:lnTo>
                    <a:pt x="2213" y="334"/>
                  </a:lnTo>
                  <a:lnTo>
                    <a:pt x="2233" y="334"/>
                  </a:lnTo>
                  <a:lnTo>
                    <a:pt x="2253" y="333"/>
                  </a:lnTo>
                  <a:lnTo>
                    <a:pt x="2262" y="332"/>
                  </a:lnTo>
                  <a:lnTo>
                    <a:pt x="2270" y="330"/>
                  </a:lnTo>
                  <a:lnTo>
                    <a:pt x="2278" y="327"/>
                  </a:lnTo>
                  <a:lnTo>
                    <a:pt x="2286" y="325"/>
                  </a:lnTo>
                  <a:lnTo>
                    <a:pt x="2292" y="322"/>
                  </a:lnTo>
                  <a:lnTo>
                    <a:pt x="2298" y="319"/>
                  </a:lnTo>
                  <a:lnTo>
                    <a:pt x="2303" y="314"/>
                  </a:lnTo>
                  <a:lnTo>
                    <a:pt x="2307" y="309"/>
                  </a:lnTo>
                  <a:lnTo>
                    <a:pt x="2311" y="304"/>
                  </a:lnTo>
                  <a:lnTo>
                    <a:pt x="2313" y="298"/>
                  </a:lnTo>
                  <a:lnTo>
                    <a:pt x="2315" y="292"/>
                  </a:lnTo>
                  <a:lnTo>
                    <a:pt x="2315" y="284"/>
                  </a:lnTo>
                  <a:lnTo>
                    <a:pt x="2314" y="268"/>
                  </a:lnTo>
                  <a:lnTo>
                    <a:pt x="2312" y="252"/>
                  </a:lnTo>
                  <a:lnTo>
                    <a:pt x="2309" y="237"/>
                  </a:lnTo>
                  <a:lnTo>
                    <a:pt x="2304" y="223"/>
                  </a:lnTo>
                  <a:lnTo>
                    <a:pt x="2294" y="195"/>
                  </a:lnTo>
                  <a:lnTo>
                    <a:pt x="2287" y="171"/>
                  </a:lnTo>
                  <a:lnTo>
                    <a:pt x="2286" y="161"/>
                  </a:lnTo>
                  <a:lnTo>
                    <a:pt x="2286" y="151"/>
                  </a:lnTo>
                  <a:lnTo>
                    <a:pt x="2286" y="147"/>
                  </a:lnTo>
                  <a:lnTo>
                    <a:pt x="2287" y="144"/>
                  </a:lnTo>
                  <a:lnTo>
                    <a:pt x="2289" y="140"/>
                  </a:lnTo>
                  <a:lnTo>
                    <a:pt x="2291" y="137"/>
                  </a:lnTo>
                  <a:lnTo>
                    <a:pt x="2294" y="135"/>
                  </a:lnTo>
                  <a:lnTo>
                    <a:pt x="2299" y="133"/>
                  </a:lnTo>
                  <a:lnTo>
                    <a:pt x="2304" y="132"/>
                  </a:lnTo>
                  <a:lnTo>
                    <a:pt x="2310" y="130"/>
                  </a:lnTo>
                  <a:lnTo>
                    <a:pt x="2324" y="129"/>
                  </a:lnTo>
                  <a:lnTo>
                    <a:pt x="2343" y="130"/>
                  </a:lnTo>
                  <a:lnTo>
                    <a:pt x="2363" y="133"/>
                  </a:lnTo>
                  <a:lnTo>
                    <a:pt x="2384" y="135"/>
                  </a:lnTo>
                  <a:lnTo>
                    <a:pt x="2403" y="135"/>
                  </a:lnTo>
                  <a:lnTo>
                    <a:pt x="2422" y="135"/>
                  </a:lnTo>
                  <a:lnTo>
                    <a:pt x="2458" y="133"/>
                  </a:lnTo>
                  <a:lnTo>
                    <a:pt x="2488" y="129"/>
                  </a:lnTo>
                  <a:lnTo>
                    <a:pt x="2514" y="125"/>
                  </a:lnTo>
                  <a:lnTo>
                    <a:pt x="2534" y="122"/>
                  </a:lnTo>
                  <a:lnTo>
                    <a:pt x="2547" y="119"/>
                  </a:lnTo>
                  <a:lnTo>
                    <a:pt x="2551" y="117"/>
                  </a:lnTo>
                  <a:lnTo>
                    <a:pt x="2553" y="109"/>
                  </a:lnTo>
                  <a:lnTo>
                    <a:pt x="2559" y="88"/>
                  </a:lnTo>
                  <a:lnTo>
                    <a:pt x="2564" y="75"/>
                  </a:lnTo>
                  <a:lnTo>
                    <a:pt x="2570" y="62"/>
                  </a:lnTo>
                  <a:lnTo>
                    <a:pt x="2577" y="48"/>
                  </a:lnTo>
                  <a:lnTo>
                    <a:pt x="2586" y="34"/>
                  </a:lnTo>
                  <a:lnTo>
                    <a:pt x="2590" y="27"/>
                  </a:lnTo>
                  <a:lnTo>
                    <a:pt x="2596" y="22"/>
                  </a:lnTo>
                  <a:lnTo>
                    <a:pt x="2601" y="16"/>
                  </a:lnTo>
                  <a:lnTo>
                    <a:pt x="2607" y="12"/>
                  </a:lnTo>
                  <a:lnTo>
                    <a:pt x="2613" y="8"/>
                  </a:lnTo>
                  <a:lnTo>
                    <a:pt x="2619" y="4"/>
                  </a:lnTo>
                  <a:lnTo>
                    <a:pt x="2626" y="1"/>
                  </a:lnTo>
                  <a:lnTo>
                    <a:pt x="2633" y="0"/>
                  </a:lnTo>
                  <a:lnTo>
                    <a:pt x="2640" y="0"/>
                  </a:lnTo>
                  <a:lnTo>
                    <a:pt x="2648" y="0"/>
                  </a:lnTo>
                  <a:lnTo>
                    <a:pt x="2657" y="2"/>
                  </a:lnTo>
                  <a:lnTo>
                    <a:pt x="2666" y="5"/>
                  </a:lnTo>
                  <a:lnTo>
                    <a:pt x="2674" y="10"/>
                  </a:lnTo>
                  <a:lnTo>
                    <a:pt x="2684" y="16"/>
                  </a:lnTo>
                  <a:lnTo>
                    <a:pt x="2694" y="24"/>
                  </a:lnTo>
                  <a:lnTo>
                    <a:pt x="2704" y="34"/>
                  </a:lnTo>
                  <a:lnTo>
                    <a:pt x="2713" y="45"/>
                  </a:lnTo>
                  <a:lnTo>
                    <a:pt x="2722" y="54"/>
                  </a:lnTo>
                  <a:lnTo>
                    <a:pt x="2730" y="65"/>
                  </a:lnTo>
                  <a:lnTo>
                    <a:pt x="2736" y="76"/>
                  </a:lnTo>
                  <a:lnTo>
                    <a:pt x="2741" y="86"/>
                  </a:lnTo>
                  <a:lnTo>
                    <a:pt x="2745" y="97"/>
                  </a:lnTo>
                  <a:lnTo>
                    <a:pt x="2748" y="108"/>
                  </a:lnTo>
                  <a:lnTo>
                    <a:pt x="2750" y="117"/>
                  </a:lnTo>
                  <a:lnTo>
                    <a:pt x="2753" y="127"/>
                  </a:lnTo>
                  <a:lnTo>
                    <a:pt x="2753" y="138"/>
                  </a:lnTo>
                  <a:lnTo>
                    <a:pt x="2754" y="148"/>
                  </a:lnTo>
                  <a:lnTo>
                    <a:pt x="2753" y="158"/>
                  </a:lnTo>
                  <a:lnTo>
                    <a:pt x="2750" y="176"/>
                  </a:lnTo>
                  <a:lnTo>
                    <a:pt x="2746" y="194"/>
                  </a:lnTo>
                  <a:lnTo>
                    <a:pt x="2740" y="210"/>
                  </a:lnTo>
                  <a:lnTo>
                    <a:pt x="2733" y="224"/>
                  </a:lnTo>
                  <a:lnTo>
                    <a:pt x="2726" y="237"/>
                  </a:lnTo>
                  <a:lnTo>
                    <a:pt x="2720" y="249"/>
                  </a:lnTo>
                  <a:lnTo>
                    <a:pt x="2708" y="264"/>
                  </a:lnTo>
                  <a:lnTo>
                    <a:pt x="2704" y="270"/>
                  </a:lnTo>
                  <a:lnTo>
                    <a:pt x="2710" y="275"/>
                  </a:lnTo>
                  <a:lnTo>
                    <a:pt x="2725" y="292"/>
                  </a:lnTo>
                  <a:lnTo>
                    <a:pt x="2735" y="302"/>
                  </a:lnTo>
                  <a:lnTo>
                    <a:pt x="2747" y="315"/>
                  </a:lnTo>
                  <a:lnTo>
                    <a:pt x="2759" y="330"/>
                  </a:lnTo>
                  <a:lnTo>
                    <a:pt x="2771" y="346"/>
                  </a:lnTo>
                  <a:lnTo>
                    <a:pt x="2784" y="363"/>
                  </a:lnTo>
                  <a:lnTo>
                    <a:pt x="2795" y="382"/>
                  </a:lnTo>
                  <a:lnTo>
                    <a:pt x="2806" y="401"/>
                  </a:lnTo>
                  <a:lnTo>
                    <a:pt x="2816" y="422"/>
                  </a:lnTo>
                  <a:lnTo>
                    <a:pt x="2819" y="433"/>
                  </a:lnTo>
                  <a:lnTo>
                    <a:pt x="2822" y="443"/>
                  </a:lnTo>
                  <a:lnTo>
                    <a:pt x="2826" y="454"/>
                  </a:lnTo>
                  <a:lnTo>
                    <a:pt x="2828" y="463"/>
                  </a:lnTo>
                  <a:lnTo>
                    <a:pt x="2829" y="474"/>
                  </a:lnTo>
                  <a:lnTo>
                    <a:pt x="2830" y="485"/>
                  </a:lnTo>
                  <a:lnTo>
                    <a:pt x="2830" y="495"/>
                  </a:lnTo>
                  <a:lnTo>
                    <a:pt x="2829" y="506"/>
                  </a:lnTo>
                  <a:lnTo>
                    <a:pt x="2821" y="549"/>
                  </a:lnTo>
                  <a:lnTo>
                    <a:pt x="2811" y="596"/>
                  </a:lnTo>
                  <a:lnTo>
                    <a:pt x="2807" y="620"/>
                  </a:lnTo>
                  <a:lnTo>
                    <a:pt x="2803" y="643"/>
                  </a:lnTo>
                  <a:lnTo>
                    <a:pt x="2798" y="666"/>
                  </a:lnTo>
                  <a:lnTo>
                    <a:pt x="2796" y="688"/>
                  </a:lnTo>
                  <a:lnTo>
                    <a:pt x="2795" y="709"/>
                  </a:lnTo>
                  <a:lnTo>
                    <a:pt x="2795" y="728"/>
                  </a:lnTo>
                  <a:lnTo>
                    <a:pt x="2796" y="738"/>
                  </a:lnTo>
                  <a:lnTo>
                    <a:pt x="2798" y="746"/>
                  </a:lnTo>
                  <a:lnTo>
                    <a:pt x="2800" y="754"/>
                  </a:lnTo>
                  <a:lnTo>
                    <a:pt x="2804" y="762"/>
                  </a:lnTo>
                  <a:lnTo>
                    <a:pt x="2807" y="768"/>
                  </a:lnTo>
                  <a:lnTo>
                    <a:pt x="2811" y="775"/>
                  </a:lnTo>
                  <a:lnTo>
                    <a:pt x="2817" y="780"/>
                  </a:lnTo>
                  <a:lnTo>
                    <a:pt x="2823" y="786"/>
                  </a:lnTo>
                  <a:lnTo>
                    <a:pt x="2830" y="790"/>
                  </a:lnTo>
                  <a:lnTo>
                    <a:pt x="2837" y="793"/>
                  </a:lnTo>
                  <a:lnTo>
                    <a:pt x="2847" y="795"/>
                  </a:lnTo>
                  <a:lnTo>
                    <a:pt x="2857" y="798"/>
                  </a:lnTo>
                  <a:lnTo>
                    <a:pt x="2867" y="799"/>
                  </a:lnTo>
                  <a:lnTo>
                    <a:pt x="2879" y="799"/>
                  </a:lnTo>
                  <a:lnTo>
                    <a:pt x="2890" y="799"/>
                  </a:lnTo>
                  <a:lnTo>
                    <a:pt x="2902" y="798"/>
                  </a:lnTo>
                  <a:lnTo>
                    <a:pt x="2927" y="794"/>
                  </a:lnTo>
                  <a:lnTo>
                    <a:pt x="2953" y="789"/>
                  </a:lnTo>
                  <a:lnTo>
                    <a:pt x="2979" y="781"/>
                  </a:lnTo>
                  <a:lnTo>
                    <a:pt x="3006" y="774"/>
                  </a:lnTo>
                  <a:lnTo>
                    <a:pt x="3034" y="765"/>
                  </a:lnTo>
                  <a:lnTo>
                    <a:pt x="3062" y="756"/>
                  </a:lnTo>
                  <a:lnTo>
                    <a:pt x="3115" y="738"/>
                  </a:lnTo>
                  <a:lnTo>
                    <a:pt x="3165" y="724"/>
                  </a:lnTo>
                  <a:lnTo>
                    <a:pt x="3188" y="718"/>
                  </a:lnTo>
                  <a:lnTo>
                    <a:pt x="3210" y="715"/>
                  </a:lnTo>
                  <a:lnTo>
                    <a:pt x="3219" y="714"/>
                  </a:lnTo>
                  <a:lnTo>
                    <a:pt x="3228" y="713"/>
                  </a:lnTo>
                  <a:lnTo>
                    <a:pt x="3237" y="714"/>
                  </a:lnTo>
                  <a:lnTo>
                    <a:pt x="3246" y="714"/>
                  </a:lnTo>
                  <a:lnTo>
                    <a:pt x="3277" y="720"/>
                  </a:lnTo>
                  <a:lnTo>
                    <a:pt x="3309" y="728"/>
                  </a:lnTo>
                  <a:lnTo>
                    <a:pt x="3323" y="733"/>
                  </a:lnTo>
                  <a:lnTo>
                    <a:pt x="3338" y="739"/>
                  </a:lnTo>
                  <a:lnTo>
                    <a:pt x="3351" y="745"/>
                  </a:lnTo>
                  <a:lnTo>
                    <a:pt x="3363" y="752"/>
                  </a:lnTo>
                  <a:lnTo>
                    <a:pt x="3374" y="761"/>
                  </a:lnTo>
                  <a:lnTo>
                    <a:pt x="3384" y="770"/>
                  </a:lnTo>
                  <a:lnTo>
                    <a:pt x="3388" y="775"/>
                  </a:lnTo>
                  <a:lnTo>
                    <a:pt x="3391" y="780"/>
                  </a:lnTo>
                  <a:lnTo>
                    <a:pt x="3395" y="787"/>
                  </a:lnTo>
                  <a:lnTo>
                    <a:pt x="3398" y="792"/>
                  </a:lnTo>
                  <a:lnTo>
                    <a:pt x="3400" y="799"/>
                  </a:lnTo>
                  <a:lnTo>
                    <a:pt x="3401" y="805"/>
                  </a:lnTo>
                  <a:lnTo>
                    <a:pt x="3402" y="813"/>
                  </a:lnTo>
                  <a:lnTo>
                    <a:pt x="3403" y="819"/>
                  </a:lnTo>
                  <a:lnTo>
                    <a:pt x="3402" y="827"/>
                  </a:lnTo>
                  <a:lnTo>
                    <a:pt x="3402" y="836"/>
                  </a:lnTo>
                  <a:lnTo>
                    <a:pt x="3400" y="844"/>
                  </a:lnTo>
                  <a:lnTo>
                    <a:pt x="3398" y="853"/>
                  </a:lnTo>
                  <a:lnTo>
                    <a:pt x="3395" y="862"/>
                  </a:lnTo>
                  <a:lnTo>
                    <a:pt x="3390" y="872"/>
                  </a:lnTo>
                  <a:lnTo>
                    <a:pt x="3385" y="881"/>
                  </a:lnTo>
                  <a:lnTo>
                    <a:pt x="3378" y="891"/>
                  </a:lnTo>
                  <a:lnTo>
                    <a:pt x="3362" y="912"/>
                  </a:lnTo>
                  <a:lnTo>
                    <a:pt x="3344" y="933"/>
                  </a:lnTo>
                  <a:lnTo>
                    <a:pt x="3322" y="953"/>
                  </a:lnTo>
                  <a:lnTo>
                    <a:pt x="3299" y="975"/>
                  </a:lnTo>
                  <a:lnTo>
                    <a:pt x="3275" y="997"/>
                  </a:lnTo>
                  <a:lnTo>
                    <a:pt x="3251" y="1017"/>
                  </a:lnTo>
                  <a:lnTo>
                    <a:pt x="3227" y="1039"/>
                  </a:lnTo>
                  <a:lnTo>
                    <a:pt x="3204" y="1060"/>
                  </a:lnTo>
                  <a:lnTo>
                    <a:pt x="3184" y="1081"/>
                  </a:lnTo>
                  <a:lnTo>
                    <a:pt x="3166" y="1101"/>
                  </a:lnTo>
                  <a:lnTo>
                    <a:pt x="3159" y="1111"/>
                  </a:lnTo>
                  <a:lnTo>
                    <a:pt x="3151" y="1121"/>
                  </a:lnTo>
                  <a:lnTo>
                    <a:pt x="3145" y="1129"/>
                  </a:lnTo>
                  <a:lnTo>
                    <a:pt x="3140" y="1139"/>
                  </a:lnTo>
                  <a:lnTo>
                    <a:pt x="3137" y="1148"/>
                  </a:lnTo>
                  <a:lnTo>
                    <a:pt x="3135" y="1157"/>
                  </a:lnTo>
                  <a:lnTo>
                    <a:pt x="3133" y="1164"/>
                  </a:lnTo>
                  <a:lnTo>
                    <a:pt x="3135" y="1172"/>
                  </a:lnTo>
                  <a:lnTo>
                    <a:pt x="3138" y="1189"/>
                  </a:lnTo>
                  <a:lnTo>
                    <a:pt x="3144" y="1208"/>
                  </a:lnTo>
                  <a:lnTo>
                    <a:pt x="3153" y="1230"/>
                  </a:lnTo>
                  <a:lnTo>
                    <a:pt x="3163" y="1251"/>
                  </a:lnTo>
                  <a:lnTo>
                    <a:pt x="3185" y="1300"/>
                  </a:lnTo>
                  <a:lnTo>
                    <a:pt x="3205" y="1349"/>
                  </a:lnTo>
                  <a:lnTo>
                    <a:pt x="3215" y="1374"/>
                  </a:lnTo>
                  <a:lnTo>
                    <a:pt x="3222" y="1398"/>
                  </a:lnTo>
                  <a:lnTo>
                    <a:pt x="3225" y="1409"/>
                  </a:lnTo>
                  <a:lnTo>
                    <a:pt x="3227" y="1420"/>
                  </a:lnTo>
                  <a:lnTo>
                    <a:pt x="3229" y="1431"/>
                  </a:lnTo>
                  <a:lnTo>
                    <a:pt x="3230" y="1442"/>
                  </a:lnTo>
                  <a:lnTo>
                    <a:pt x="3230" y="1452"/>
                  </a:lnTo>
                  <a:lnTo>
                    <a:pt x="3229" y="1461"/>
                  </a:lnTo>
                  <a:lnTo>
                    <a:pt x="3228" y="1470"/>
                  </a:lnTo>
                  <a:lnTo>
                    <a:pt x="3225" y="1479"/>
                  </a:lnTo>
                  <a:lnTo>
                    <a:pt x="3222" y="1486"/>
                  </a:lnTo>
                  <a:lnTo>
                    <a:pt x="3217" y="1494"/>
                  </a:lnTo>
                  <a:lnTo>
                    <a:pt x="3211" y="1501"/>
                  </a:lnTo>
                  <a:lnTo>
                    <a:pt x="3204" y="1506"/>
                  </a:lnTo>
                  <a:lnTo>
                    <a:pt x="3197" y="1510"/>
                  </a:lnTo>
                  <a:lnTo>
                    <a:pt x="3189" y="1514"/>
                  </a:lnTo>
                  <a:lnTo>
                    <a:pt x="3181" y="1517"/>
                  </a:lnTo>
                  <a:lnTo>
                    <a:pt x="3175" y="1519"/>
                  </a:lnTo>
                  <a:lnTo>
                    <a:pt x="3168" y="1520"/>
                  </a:lnTo>
                  <a:lnTo>
                    <a:pt x="3162" y="1520"/>
                  </a:lnTo>
                  <a:lnTo>
                    <a:pt x="3155" y="1520"/>
                  </a:lnTo>
                  <a:lnTo>
                    <a:pt x="3149" y="1519"/>
                  </a:lnTo>
                  <a:lnTo>
                    <a:pt x="3136" y="1515"/>
                  </a:lnTo>
                  <a:lnTo>
                    <a:pt x="3123" y="1509"/>
                  </a:lnTo>
                  <a:lnTo>
                    <a:pt x="3108" y="1503"/>
                  </a:lnTo>
                  <a:lnTo>
                    <a:pt x="3094" y="1495"/>
                  </a:lnTo>
                  <a:lnTo>
                    <a:pt x="3079" y="1488"/>
                  </a:lnTo>
                  <a:lnTo>
                    <a:pt x="3062" y="1480"/>
                  </a:lnTo>
                  <a:lnTo>
                    <a:pt x="3043" y="1472"/>
                  </a:lnTo>
                  <a:lnTo>
                    <a:pt x="3022" y="1467"/>
                  </a:lnTo>
                  <a:lnTo>
                    <a:pt x="3011" y="1465"/>
                  </a:lnTo>
                  <a:lnTo>
                    <a:pt x="2999" y="1462"/>
                  </a:lnTo>
                  <a:lnTo>
                    <a:pt x="2987" y="1461"/>
                  </a:lnTo>
                  <a:lnTo>
                    <a:pt x="2974" y="1460"/>
                  </a:lnTo>
                  <a:lnTo>
                    <a:pt x="2959" y="1460"/>
                  </a:lnTo>
                  <a:lnTo>
                    <a:pt x="2944" y="1460"/>
                  </a:lnTo>
                  <a:lnTo>
                    <a:pt x="2929" y="1461"/>
                  </a:lnTo>
                  <a:lnTo>
                    <a:pt x="2913" y="1464"/>
                  </a:lnTo>
                  <a:lnTo>
                    <a:pt x="2842" y="1476"/>
                  </a:lnTo>
                  <a:lnTo>
                    <a:pt x="2769" y="1489"/>
                  </a:lnTo>
                  <a:lnTo>
                    <a:pt x="2733" y="1496"/>
                  </a:lnTo>
                  <a:lnTo>
                    <a:pt x="2696" y="1505"/>
                  </a:lnTo>
                  <a:lnTo>
                    <a:pt x="2660" y="1515"/>
                  </a:lnTo>
                  <a:lnTo>
                    <a:pt x="2624" y="1525"/>
                  </a:lnTo>
                  <a:lnTo>
                    <a:pt x="2589" y="1536"/>
                  </a:lnTo>
                  <a:lnTo>
                    <a:pt x="2556" y="1550"/>
                  </a:lnTo>
                  <a:lnTo>
                    <a:pt x="2524" y="1564"/>
                  </a:lnTo>
                  <a:lnTo>
                    <a:pt x="2495" y="1579"/>
                  </a:lnTo>
                  <a:lnTo>
                    <a:pt x="2481" y="1588"/>
                  </a:lnTo>
                  <a:lnTo>
                    <a:pt x="2466" y="1596"/>
                  </a:lnTo>
                  <a:lnTo>
                    <a:pt x="2453" y="1606"/>
                  </a:lnTo>
                  <a:lnTo>
                    <a:pt x="2441" y="1615"/>
                  </a:lnTo>
                  <a:lnTo>
                    <a:pt x="2429" y="1626"/>
                  </a:lnTo>
                  <a:lnTo>
                    <a:pt x="2418" y="1636"/>
                  </a:lnTo>
                  <a:lnTo>
                    <a:pt x="2408" y="1646"/>
                  </a:lnTo>
                  <a:lnTo>
                    <a:pt x="2399" y="1658"/>
                  </a:lnTo>
                  <a:lnTo>
                    <a:pt x="2389" y="1669"/>
                  </a:lnTo>
                  <a:lnTo>
                    <a:pt x="2379" y="1680"/>
                  </a:lnTo>
                  <a:lnTo>
                    <a:pt x="2371" y="1690"/>
                  </a:lnTo>
                  <a:lnTo>
                    <a:pt x="2361" y="1700"/>
                  </a:lnTo>
                  <a:lnTo>
                    <a:pt x="2340" y="1716"/>
                  </a:lnTo>
                  <a:lnTo>
                    <a:pt x="2321" y="1730"/>
                  </a:lnTo>
                  <a:lnTo>
                    <a:pt x="2301" y="1743"/>
                  </a:lnTo>
                  <a:lnTo>
                    <a:pt x="2281" y="1753"/>
                  </a:lnTo>
                  <a:lnTo>
                    <a:pt x="2262" y="1761"/>
                  </a:lnTo>
                  <a:lnTo>
                    <a:pt x="2244" y="1767"/>
                  </a:lnTo>
                  <a:lnTo>
                    <a:pt x="2227" y="1773"/>
                  </a:lnTo>
                  <a:lnTo>
                    <a:pt x="2212" y="1777"/>
                  </a:lnTo>
                  <a:lnTo>
                    <a:pt x="2198" y="1779"/>
                  </a:lnTo>
                  <a:lnTo>
                    <a:pt x="2186" y="1781"/>
                  </a:lnTo>
                  <a:lnTo>
                    <a:pt x="2168" y="1784"/>
                  </a:lnTo>
                  <a:lnTo>
                    <a:pt x="2163" y="1784"/>
                  </a:lnTo>
                  <a:lnTo>
                    <a:pt x="2162" y="1785"/>
                  </a:lnTo>
                  <a:lnTo>
                    <a:pt x="2159" y="1787"/>
                  </a:lnTo>
                  <a:lnTo>
                    <a:pt x="2155" y="1774"/>
                  </a:lnTo>
                  <a:lnTo>
                    <a:pt x="2151" y="1762"/>
                  </a:lnTo>
                  <a:lnTo>
                    <a:pt x="2149" y="1750"/>
                  </a:lnTo>
                  <a:lnTo>
                    <a:pt x="2148" y="1739"/>
                  </a:lnTo>
                  <a:lnTo>
                    <a:pt x="2148" y="1687"/>
                  </a:lnTo>
                  <a:lnTo>
                    <a:pt x="2148" y="1659"/>
                  </a:lnTo>
                  <a:lnTo>
                    <a:pt x="2148" y="1650"/>
                  </a:lnTo>
                  <a:lnTo>
                    <a:pt x="2148" y="1647"/>
                  </a:lnTo>
                  <a:lnTo>
                    <a:pt x="2057" y="1647"/>
                  </a:lnTo>
                  <a:lnTo>
                    <a:pt x="2057" y="1557"/>
                  </a:lnTo>
                  <a:lnTo>
                    <a:pt x="2062" y="1554"/>
                  </a:lnTo>
                  <a:lnTo>
                    <a:pt x="2072" y="1543"/>
                  </a:lnTo>
                  <a:lnTo>
                    <a:pt x="2091" y="1529"/>
                  </a:lnTo>
                  <a:lnTo>
                    <a:pt x="2114" y="1511"/>
                  </a:lnTo>
                  <a:lnTo>
                    <a:pt x="2127" y="1504"/>
                  </a:lnTo>
                  <a:lnTo>
                    <a:pt x="2141" y="1495"/>
                  </a:lnTo>
                  <a:lnTo>
                    <a:pt x="2156" y="1488"/>
                  </a:lnTo>
                  <a:lnTo>
                    <a:pt x="2171" y="1481"/>
                  </a:lnTo>
                  <a:lnTo>
                    <a:pt x="2188" y="1474"/>
                  </a:lnTo>
                  <a:lnTo>
                    <a:pt x="2204" y="1470"/>
                  </a:lnTo>
                  <a:lnTo>
                    <a:pt x="2222" y="1468"/>
                  </a:lnTo>
                  <a:lnTo>
                    <a:pt x="2238" y="1467"/>
                  </a:lnTo>
                  <a:lnTo>
                    <a:pt x="2254" y="1466"/>
                  </a:lnTo>
                  <a:lnTo>
                    <a:pt x="2268" y="1462"/>
                  </a:lnTo>
                  <a:lnTo>
                    <a:pt x="2281" y="1458"/>
                  </a:lnTo>
                  <a:lnTo>
                    <a:pt x="2292" y="1453"/>
                  </a:lnTo>
                  <a:lnTo>
                    <a:pt x="2302" y="1445"/>
                  </a:lnTo>
                  <a:lnTo>
                    <a:pt x="2312" y="1437"/>
                  </a:lnTo>
                  <a:lnTo>
                    <a:pt x="2321" y="1430"/>
                  </a:lnTo>
                  <a:lnTo>
                    <a:pt x="2329" y="1421"/>
                  </a:lnTo>
                  <a:lnTo>
                    <a:pt x="2338" y="1412"/>
                  </a:lnTo>
                  <a:lnTo>
                    <a:pt x="2347" y="1405"/>
                  </a:lnTo>
                  <a:lnTo>
                    <a:pt x="2355" y="1397"/>
                  </a:lnTo>
                  <a:lnTo>
                    <a:pt x="2366" y="1390"/>
                  </a:lnTo>
                  <a:lnTo>
                    <a:pt x="2377" y="1384"/>
                  </a:lnTo>
                  <a:lnTo>
                    <a:pt x="2389" y="1380"/>
                  </a:lnTo>
                  <a:lnTo>
                    <a:pt x="2403" y="1377"/>
                  </a:lnTo>
                  <a:lnTo>
                    <a:pt x="2420" y="1375"/>
                  </a:lnTo>
                  <a:lnTo>
                    <a:pt x="2427" y="1375"/>
                  </a:lnTo>
                  <a:lnTo>
                    <a:pt x="2435" y="1373"/>
                  </a:lnTo>
                  <a:lnTo>
                    <a:pt x="2440" y="1369"/>
                  </a:lnTo>
                  <a:lnTo>
                    <a:pt x="2446" y="1365"/>
                  </a:lnTo>
                  <a:lnTo>
                    <a:pt x="2450" y="1358"/>
                  </a:lnTo>
                  <a:lnTo>
                    <a:pt x="2453" y="1350"/>
                  </a:lnTo>
                  <a:lnTo>
                    <a:pt x="2457" y="1343"/>
                  </a:lnTo>
                  <a:lnTo>
                    <a:pt x="2458" y="1333"/>
                  </a:lnTo>
                  <a:lnTo>
                    <a:pt x="2459" y="1323"/>
                  </a:lnTo>
                  <a:lnTo>
                    <a:pt x="2460" y="1312"/>
                  </a:lnTo>
                  <a:lnTo>
                    <a:pt x="2460" y="1301"/>
                  </a:lnTo>
                  <a:lnTo>
                    <a:pt x="2460" y="1289"/>
                  </a:lnTo>
                  <a:lnTo>
                    <a:pt x="2458" y="1266"/>
                  </a:lnTo>
                  <a:lnTo>
                    <a:pt x="2453" y="1239"/>
                  </a:lnTo>
                  <a:lnTo>
                    <a:pt x="2449" y="1214"/>
                  </a:lnTo>
                  <a:lnTo>
                    <a:pt x="2444" y="1190"/>
                  </a:lnTo>
                  <a:lnTo>
                    <a:pt x="2438" y="1166"/>
                  </a:lnTo>
                  <a:lnTo>
                    <a:pt x="2433" y="1146"/>
                  </a:lnTo>
                  <a:lnTo>
                    <a:pt x="2424" y="1115"/>
                  </a:lnTo>
                  <a:lnTo>
                    <a:pt x="2420" y="1103"/>
                  </a:lnTo>
                  <a:lnTo>
                    <a:pt x="2424" y="1103"/>
                  </a:lnTo>
                  <a:lnTo>
                    <a:pt x="2434" y="1102"/>
                  </a:lnTo>
                  <a:lnTo>
                    <a:pt x="2440" y="1101"/>
                  </a:lnTo>
                  <a:lnTo>
                    <a:pt x="2449" y="1099"/>
                  </a:lnTo>
                  <a:lnTo>
                    <a:pt x="2457" y="1096"/>
                  </a:lnTo>
                  <a:lnTo>
                    <a:pt x="2465" y="1092"/>
                  </a:lnTo>
                  <a:lnTo>
                    <a:pt x="2474" y="1088"/>
                  </a:lnTo>
                  <a:lnTo>
                    <a:pt x="2482" y="1082"/>
                  </a:lnTo>
                  <a:lnTo>
                    <a:pt x="2489" y="1074"/>
                  </a:lnTo>
                  <a:lnTo>
                    <a:pt x="2496" y="1065"/>
                  </a:lnTo>
                  <a:lnTo>
                    <a:pt x="2502" y="1055"/>
                  </a:lnTo>
                  <a:lnTo>
                    <a:pt x="2507" y="1044"/>
                  </a:lnTo>
                  <a:lnTo>
                    <a:pt x="2510" y="1029"/>
                  </a:lnTo>
                  <a:lnTo>
                    <a:pt x="2510" y="1013"/>
                  </a:lnTo>
                  <a:lnTo>
                    <a:pt x="2510" y="984"/>
                  </a:lnTo>
                  <a:lnTo>
                    <a:pt x="2509" y="961"/>
                  </a:lnTo>
                  <a:lnTo>
                    <a:pt x="2508" y="952"/>
                  </a:lnTo>
                  <a:lnTo>
                    <a:pt x="2506" y="944"/>
                  </a:lnTo>
                  <a:lnTo>
                    <a:pt x="2502" y="939"/>
                  </a:lnTo>
                  <a:lnTo>
                    <a:pt x="2499" y="934"/>
                  </a:lnTo>
                  <a:lnTo>
                    <a:pt x="2495" y="930"/>
                  </a:lnTo>
                  <a:lnTo>
                    <a:pt x="2488" y="927"/>
                  </a:lnTo>
                  <a:lnTo>
                    <a:pt x="2481" y="925"/>
                  </a:lnTo>
                  <a:lnTo>
                    <a:pt x="2472" y="924"/>
                  </a:lnTo>
                  <a:lnTo>
                    <a:pt x="2450" y="923"/>
                  </a:lnTo>
                  <a:lnTo>
                    <a:pt x="2420" y="923"/>
                  </a:lnTo>
                  <a:lnTo>
                    <a:pt x="2378" y="923"/>
                  </a:lnTo>
                  <a:lnTo>
                    <a:pt x="2325" y="923"/>
                  </a:lnTo>
                  <a:lnTo>
                    <a:pt x="2265" y="923"/>
                  </a:lnTo>
                  <a:lnTo>
                    <a:pt x="2204" y="923"/>
                  </a:lnTo>
                  <a:lnTo>
                    <a:pt x="2148" y="923"/>
                  </a:lnTo>
                  <a:lnTo>
                    <a:pt x="2101" y="923"/>
                  </a:lnTo>
                  <a:lnTo>
                    <a:pt x="2069" y="923"/>
                  </a:lnTo>
                  <a:lnTo>
                    <a:pt x="2057" y="923"/>
                  </a:lnTo>
                  <a:lnTo>
                    <a:pt x="2053" y="926"/>
                  </a:lnTo>
                  <a:lnTo>
                    <a:pt x="2041" y="937"/>
                  </a:lnTo>
                  <a:lnTo>
                    <a:pt x="2023" y="951"/>
                  </a:lnTo>
                  <a:lnTo>
                    <a:pt x="2001" y="967"/>
                  </a:lnTo>
                  <a:lnTo>
                    <a:pt x="1986" y="976"/>
                  </a:lnTo>
                  <a:lnTo>
                    <a:pt x="1972" y="985"/>
                  </a:lnTo>
                  <a:lnTo>
                    <a:pt x="1958" y="992"/>
                  </a:lnTo>
                  <a:lnTo>
                    <a:pt x="1942" y="999"/>
                  </a:lnTo>
                  <a:lnTo>
                    <a:pt x="1925" y="1004"/>
                  </a:lnTo>
                  <a:lnTo>
                    <a:pt x="1909" y="1010"/>
                  </a:lnTo>
                  <a:lnTo>
                    <a:pt x="1893" y="1012"/>
                  </a:lnTo>
                  <a:lnTo>
                    <a:pt x="1875" y="1013"/>
                  </a:lnTo>
                  <a:lnTo>
                    <a:pt x="1842" y="1013"/>
                  </a:lnTo>
                  <a:lnTo>
                    <a:pt x="1809" y="1013"/>
                  </a:lnTo>
                  <a:lnTo>
                    <a:pt x="1779" y="1013"/>
                  </a:lnTo>
                  <a:lnTo>
                    <a:pt x="1751" y="1013"/>
                  </a:lnTo>
                  <a:lnTo>
                    <a:pt x="1727" y="1013"/>
                  </a:lnTo>
                  <a:lnTo>
                    <a:pt x="1710" y="1013"/>
                  </a:lnTo>
                  <a:lnTo>
                    <a:pt x="1698" y="1013"/>
                  </a:lnTo>
                  <a:lnTo>
                    <a:pt x="1694" y="1013"/>
                  </a:lnTo>
                  <a:lnTo>
                    <a:pt x="1513" y="1195"/>
                  </a:lnTo>
                  <a:lnTo>
                    <a:pt x="1422" y="1195"/>
                  </a:lnTo>
                  <a:lnTo>
                    <a:pt x="1150" y="1467"/>
                  </a:lnTo>
                  <a:lnTo>
                    <a:pt x="969" y="1467"/>
                  </a:lnTo>
                  <a:lnTo>
                    <a:pt x="877" y="1557"/>
                  </a:lnTo>
                  <a:lnTo>
                    <a:pt x="515" y="1557"/>
                  </a:lnTo>
                  <a:lnTo>
                    <a:pt x="243" y="1739"/>
                  </a:lnTo>
                  <a:lnTo>
                    <a:pt x="239" y="1742"/>
                  </a:lnTo>
                  <a:lnTo>
                    <a:pt x="228" y="1752"/>
                  </a:lnTo>
                  <a:lnTo>
                    <a:pt x="219" y="1757"/>
                  </a:lnTo>
                  <a:lnTo>
                    <a:pt x="209" y="1763"/>
                  </a:lnTo>
                  <a:lnTo>
                    <a:pt x="198" y="1768"/>
                  </a:lnTo>
                  <a:lnTo>
                    <a:pt x="186" y="1773"/>
                  </a:lnTo>
                  <a:lnTo>
                    <a:pt x="173" y="1776"/>
                  </a:lnTo>
                  <a:lnTo>
                    <a:pt x="159" y="1778"/>
                  </a:lnTo>
                  <a:lnTo>
                    <a:pt x="152" y="1779"/>
                  </a:lnTo>
                  <a:lnTo>
                    <a:pt x="144" y="1779"/>
                  </a:lnTo>
                  <a:lnTo>
                    <a:pt x="136" y="1778"/>
                  </a:lnTo>
                  <a:lnTo>
                    <a:pt x="129" y="1777"/>
                  </a:lnTo>
                  <a:lnTo>
                    <a:pt x="120" y="1775"/>
                  </a:lnTo>
                  <a:lnTo>
                    <a:pt x="112" y="1773"/>
                  </a:lnTo>
                  <a:lnTo>
                    <a:pt x="104" y="1769"/>
                  </a:lnTo>
                  <a:lnTo>
                    <a:pt x="95" y="1765"/>
                  </a:lnTo>
                  <a:lnTo>
                    <a:pt x="87" y="1760"/>
                  </a:lnTo>
                  <a:lnTo>
                    <a:pt x="79" y="1754"/>
                  </a:lnTo>
                  <a:lnTo>
                    <a:pt x="70" y="1747"/>
                  </a:lnTo>
                  <a:lnTo>
                    <a:pt x="61" y="1739"/>
                  </a:lnTo>
                  <a:lnTo>
                    <a:pt x="42" y="1719"/>
                  </a:lnTo>
                  <a:lnTo>
                    <a:pt x="25" y="1703"/>
                  </a:lnTo>
                  <a:lnTo>
                    <a:pt x="12" y="1689"/>
                  </a:lnTo>
                  <a:lnTo>
                    <a:pt x="0" y="1678"/>
                  </a:lnTo>
                  <a:lnTo>
                    <a:pt x="16" y="1673"/>
                  </a:lnTo>
                  <a:lnTo>
                    <a:pt x="29" y="1668"/>
                  </a:lnTo>
                  <a:lnTo>
                    <a:pt x="38" y="1663"/>
                  </a:lnTo>
                  <a:lnTo>
                    <a:pt x="47" y="1658"/>
                  </a:lnTo>
                  <a:lnTo>
                    <a:pt x="58" y="1651"/>
                  </a:lnTo>
                  <a:lnTo>
                    <a:pt x="61" y="1647"/>
                  </a:lnTo>
                  <a:lnTo>
                    <a:pt x="153" y="1557"/>
                  </a:lnTo>
                  <a:lnTo>
                    <a:pt x="165" y="1554"/>
                  </a:lnTo>
                  <a:lnTo>
                    <a:pt x="196" y="1543"/>
                  </a:lnTo>
                  <a:lnTo>
                    <a:pt x="243" y="1529"/>
                  </a:lnTo>
                  <a:lnTo>
                    <a:pt x="300" y="1511"/>
                  </a:lnTo>
                  <a:lnTo>
                    <a:pt x="361" y="1495"/>
                  </a:lnTo>
                  <a:lnTo>
                    <a:pt x="420" y="1481"/>
                  </a:lnTo>
                  <a:lnTo>
                    <a:pt x="448" y="1474"/>
                  </a:lnTo>
                  <a:lnTo>
                    <a:pt x="474" y="1470"/>
                  </a:lnTo>
                  <a:lnTo>
                    <a:pt x="497" y="1468"/>
                  </a:lnTo>
                  <a:lnTo>
                    <a:pt x="515" y="1467"/>
                  </a:lnTo>
                  <a:lnTo>
                    <a:pt x="524" y="1466"/>
                  </a:lnTo>
                  <a:lnTo>
                    <a:pt x="531" y="1465"/>
                  </a:lnTo>
                  <a:lnTo>
                    <a:pt x="538" y="1462"/>
                  </a:lnTo>
                  <a:lnTo>
                    <a:pt x="546" y="1459"/>
                  </a:lnTo>
                  <a:lnTo>
                    <a:pt x="551" y="1455"/>
                  </a:lnTo>
                  <a:lnTo>
                    <a:pt x="558" y="1449"/>
                  </a:lnTo>
                  <a:lnTo>
                    <a:pt x="563" y="1444"/>
                  </a:lnTo>
                  <a:lnTo>
                    <a:pt x="567" y="1439"/>
                  </a:lnTo>
                  <a:lnTo>
                    <a:pt x="576" y="1424"/>
                  </a:lnTo>
                  <a:lnTo>
                    <a:pt x="584" y="1409"/>
                  </a:lnTo>
                  <a:lnTo>
                    <a:pt x="590" y="1393"/>
                  </a:lnTo>
                  <a:lnTo>
                    <a:pt x="595" y="1375"/>
                  </a:lnTo>
                  <a:lnTo>
                    <a:pt x="598" y="1359"/>
                  </a:lnTo>
                  <a:lnTo>
                    <a:pt x="601" y="1343"/>
                  </a:lnTo>
                  <a:lnTo>
                    <a:pt x="603" y="1328"/>
                  </a:lnTo>
                  <a:lnTo>
                    <a:pt x="604" y="1313"/>
                  </a:lnTo>
                  <a:lnTo>
                    <a:pt x="605" y="1293"/>
                  </a:lnTo>
                  <a:lnTo>
                    <a:pt x="605" y="1285"/>
                  </a:lnTo>
                  <a:lnTo>
                    <a:pt x="598" y="1281"/>
                  </a:lnTo>
                  <a:lnTo>
                    <a:pt x="577" y="1270"/>
                  </a:lnTo>
                  <a:lnTo>
                    <a:pt x="549" y="1251"/>
                  </a:lnTo>
                  <a:lnTo>
                    <a:pt x="515" y="1229"/>
                  </a:lnTo>
                  <a:lnTo>
                    <a:pt x="498" y="1215"/>
                  </a:lnTo>
                  <a:lnTo>
                    <a:pt x="481" y="1201"/>
                  </a:lnTo>
                  <a:lnTo>
                    <a:pt x="466" y="1186"/>
                  </a:lnTo>
                  <a:lnTo>
                    <a:pt x="453" y="1171"/>
                  </a:lnTo>
                  <a:lnTo>
                    <a:pt x="447" y="1162"/>
                  </a:lnTo>
                  <a:lnTo>
                    <a:pt x="441" y="1155"/>
                  </a:lnTo>
                  <a:lnTo>
                    <a:pt x="437" y="1146"/>
                  </a:lnTo>
                  <a:lnTo>
                    <a:pt x="432" y="1138"/>
                  </a:lnTo>
                  <a:lnTo>
                    <a:pt x="429" y="1129"/>
                  </a:lnTo>
                  <a:lnTo>
                    <a:pt x="427" y="1121"/>
                  </a:lnTo>
                  <a:lnTo>
                    <a:pt x="425" y="1112"/>
                  </a:lnTo>
                  <a:lnTo>
                    <a:pt x="425" y="1103"/>
                  </a:lnTo>
                  <a:lnTo>
                    <a:pt x="425" y="1084"/>
                  </a:lnTo>
                  <a:lnTo>
                    <a:pt x="425" y="1062"/>
                  </a:lnTo>
                  <a:lnTo>
                    <a:pt x="425" y="1038"/>
                  </a:lnTo>
                  <a:lnTo>
                    <a:pt x="425" y="1013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250"/>
            <p:cNvSpPr>
              <a:spLocks noChangeAspect="1"/>
            </p:cNvSpPr>
            <p:nvPr/>
          </p:nvSpPr>
          <p:spPr bwMode="auto">
            <a:xfrm>
              <a:off x="5568" y="1727"/>
              <a:ext cx="451" cy="251"/>
            </a:xfrm>
            <a:custGeom>
              <a:avLst/>
              <a:gdLst>
                <a:gd name="T0" fmla="*/ 0 w 3403"/>
                <a:gd name="T1" fmla="*/ 0 h 1787"/>
                <a:gd name="T2" fmla="*/ 0 w 3403"/>
                <a:gd name="T3" fmla="*/ 0 h 1787"/>
                <a:gd name="T4" fmla="*/ 0 w 3403"/>
                <a:gd name="T5" fmla="*/ 0 h 1787"/>
                <a:gd name="T6" fmla="*/ 0 w 3403"/>
                <a:gd name="T7" fmla="*/ 0 h 1787"/>
                <a:gd name="T8" fmla="*/ 0 w 3403"/>
                <a:gd name="T9" fmla="*/ 0 h 1787"/>
                <a:gd name="T10" fmla="*/ 0 w 3403"/>
                <a:gd name="T11" fmla="*/ 0 h 1787"/>
                <a:gd name="T12" fmla="*/ 0 w 3403"/>
                <a:gd name="T13" fmla="*/ 0 h 1787"/>
                <a:gd name="T14" fmla="*/ 0 w 3403"/>
                <a:gd name="T15" fmla="*/ 0 h 1787"/>
                <a:gd name="T16" fmla="*/ 0 w 3403"/>
                <a:gd name="T17" fmla="*/ 0 h 1787"/>
                <a:gd name="T18" fmla="*/ 0 w 3403"/>
                <a:gd name="T19" fmla="*/ 0 h 1787"/>
                <a:gd name="T20" fmla="*/ 0 w 3403"/>
                <a:gd name="T21" fmla="*/ 0 h 1787"/>
                <a:gd name="T22" fmla="*/ 0 w 3403"/>
                <a:gd name="T23" fmla="*/ 0 h 1787"/>
                <a:gd name="T24" fmla="*/ 0 w 3403"/>
                <a:gd name="T25" fmla="*/ 0 h 1787"/>
                <a:gd name="T26" fmla="*/ 0 w 3403"/>
                <a:gd name="T27" fmla="*/ 0 h 1787"/>
                <a:gd name="T28" fmla="*/ 0 w 3403"/>
                <a:gd name="T29" fmla="*/ 0 h 1787"/>
                <a:gd name="T30" fmla="*/ 0 w 3403"/>
                <a:gd name="T31" fmla="*/ 0 h 1787"/>
                <a:gd name="T32" fmla="*/ 0 w 3403"/>
                <a:gd name="T33" fmla="*/ 0 h 1787"/>
                <a:gd name="T34" fmla="*/ 0 w 3403"/>
                <a:gd name="T35" fmla="*/ 0 h 1787"/>
                <a:gd name="T36" fmla="*/ 0 w 3403"/>
                <a:gd name="T37" fmla="*/ 0 h 1787"/>
                <a:gd name="T38" fmla="*/ 0 w 3403"/>
                <a:gd name="T39" fmla="*/ 0 h 1787"/>
                <a:gd name="T40" fmla="*/ 0 w 3403"/>
                <a:gd name="T41" fmla="*/ 0 h 1787"/>
                <a:gd name="T42" fmla="*/ 0 w 3403"/>
                <a:gd name="T43" fmla="*/ 0 h 1787"/>
                <a:gd name="T44" fmla="*/ 0 w 3403"/>
                <a:gd name="T45" fmla="*/ 0 h 1787"/>
                <a:gd name="T46" fmla="*/ 0 w 3403"/>
                <a:gd name="T47" fmla="*/ 0 h 1787"/>
                <a:gd name="T48" fmla="*/ 0 w 3403"/>
                <a:gd name="T49" fmla="*/ 0 h 1787"/>
                <a:gd name="T50" fmla="*/ 0 w 3403"/>
                <a:gd name="T51" fmla="*/ 0 h 1787"/>
                <a:gd name="T52" fmla="*/ 0 w 3403"/>
                <a:gd name="T53" fmla="*/ 0 h 1787"/>
                <a:gd name="T54" fmla="*/ 0 w 3403"/>
                <a:gd name="T55" fmla="*/ 0 h 1787"/>
                <a:gd name="T56" fmla="*/ 0 w 3403"/>
                <a:gd name="T57" fmla="*/ 0 h 1787"/>
                <a:gd name="T58" fmla="*/ 0 w 3403"/>
                <a:gd name="T59" fmla="*/ 0 h 1787"/>
                <a:gd name="T60" fmla="*/ 0 w 3403"/>
                <a:gd name="T61" fmla="*/ 0 h 1787"/>
                <a:gd name="T62" fmla="*/ 0 w 3403"/>
                <a:gd name="T63" fmla="*/ 0 h 1787"/>
                <a:gd name="T64" fmla="*/ 0 w 3403"/>
                <a:gd name="T65" fmla="*/ 0 h 1787"/>
                <a:gd name="T66" fmla="*/ 0 w 3403"/>
                <a:gd name="T67" fmla="*/ 0 h 1787"/>
                <a:gd name="T68" fmla="*/ 0 w 3403"/>
                <a:gd name="T69" fmla="*/ 0 h 1787"/>
                <a:gd name="T70" fmla="*/ 0 w 3403"/>
                <a:gd name="T71" fmla="*/ 0 h 1787"/>
                <a:gd name="T72" fmla="*/ 0 w 3403"/>
                <a:gd name="T73" fmla="*/ 0 h 1787"/>
                <a:gd name="T74" fmla="*/ 0 w 3403"/>
                <a:gd name="T75" fmla="*/ 0 h 1787"/>
                <a:gd name="T76" fmla="*/ 0 w 3403"/>
                <a:gd name="T77" fmla="*/ 0 h 1787"/>
                <a:gd name="T78" fmla="*/ 0 w 3403"/>
                <a:gd name="T79" fmla="*/ 0 h 1787"/>
                <a:gd name="T80" fmla="*/ 0 w 3403"/>
                <a:gd name="T81" fmla="*/ 0 h 1787"/>
                <a:gd name="T82" fmla="*/ 0 w 3403"/>
                <a:gd name="T83" fmla="*/ 0 h 1787"/>
                <a:gd name="T84" fmla="*/ 0 w 3403"/>
                <a:gd name="T85" fmla="*/ 0 h 1787"/>
                <a:gd name="T86" fmla="*/ 0 w 3403"/>
                <a:gd name="T87" fmla="*/ 0 h 1787"/>
                <a:gd name="T88" fmla="*/ 0 w 3403"/>
                <a:gd name="T89" fmla="*/ 0 h 1787"/>
                <a:gd name="T90" fmla="*/ 0 w 3403"/>
                <a:gd name="T91" fmla="*/ 0 h 1787"/>
                <a:gd name="T92" fmla="*/ 0 w 3403"/>
                <a:gd name="T93" fmla="*/ 0 h 1787"/>
                <a:gd name="T94" fmla="*/ 0 w 3403"/>
                <a:gd name="T95" fmla="*/ 0 h 1787"/>
                <a:gd name="T96" fmla="*/ 0 w 3403"/>
                <a:gd name="T97" fmla="*/ 0 h 1787"/>
                <a:gd name="T98" fmla="*/ 0 w 3403"/>
                <a:gd name="T99" fmla="*/ 0 h 1787"/>
                <a:gd name="T100" fmla="*/ 0 w 3403"/>
                <a:gd name="T101" fmla="*/ 0 h 1787"/>
                <a:gd name="T102" fmla="*/ 0 w 3403"/>
                <a:gd name="T103" fmla="*/ 0 h 1787"/>
                <a:gd name="T104" fmla="*/ 0 w 3403"/>
                <a:gd name="T105" fmla="*/ 0 h 1787"/>
                <a:gd name="T106" fmla="*/ 0 w 3403"/>
                <a:gd name="T107" fmla="*/ 0 h 1787"/>
                <a:gd name="T108" fmla="*/ 0 w 3403"/>
                <a:gd name="T109" fmla="*/ 0 h 1787"/>
                <a:gd name="T110" fmla="*/ 0 w 3403"/>
                <a:gd name="T111" fmla="*/ 0 h 1787"/>
                <a:gd name="T112" fmla="*/ 0 w 3403"/>
                <a:gd name="T113" fmla="*/ 0 h 1787"/>
                <a:gd name="T114" fmla="*/ 0 w 3403"/>
                <a:gd name="T115" fmla="*/ 0 h 1787"/>
                <a:gd name="T116" fmla="*/ 0 w 3403"/>
                <a:gd name="T117" fmla="*/ 0 h 1787"/>
                <a:gd name="T118" fmla="*/ 0 w 3403"/>
                <a:gd name="T119" fmla="*/ 0 h 1787"/>
                <a:gd name="T120" fmla="*/ 0 w 3403"/>
                <a:gd name="T121" fmla="*/ 0 h 1787"/>
                <a:gd name="T122" fmla="*/ 0 w 3403"/>
                <a:gd name="T123" fmla="*/ 0 h 17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03"/>
                <a:gd name="T187" fmla="*/ 0 h 1787"/>
                <a:gd name="T188" fmla="*/ 3403 w 3403"/>
                <a:gd name="T189" fmla="*/ 1787 h 17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03" h="1787">
                  <a:moveTo>
                    <a:pt x="425" y="1013"/>
                  </a:moveTo>
                  <a:lnTo>
                    <a:pt x="432" y="1013"/>
                  </a:lnTo>
                  <a:lnTo>
                    <a:pt x="453" y="1012"/>
                  </a:lnTo>
                  <a:lnTo>
                    <a:pt x="485" y="1011"/>
                  </a:lnTo>
                  <a:lnTo>
                    <a:pt x="521" y="1007"/>
                  </a:lnTo>
                  <a:lnTo>
                    <a:pt x="540" y="1004"/>
                  </a:lnTo>
                  <a:lnTo>
                    <a:pt x="559" y="1001"/>
                  </a:lnTo>
                  <a:lnTo>
                    <a:pt x="578" y="997"/>
                  </a:lnTo>
                  <a:lnTo>
                    <a:pt x="596" y="992"/>
                  </a:lnTo>
                  <a:lnTo>
                    <a:pt x="612" y="987"/>
                  </a:lnTo>
                  <a:lnTo>
                    <a:pt x="627" y="980"/>
                  </a:lnTo>
                  <a:lnTo>
                    <a:pt x="634" y="977"/>
                  </a:lnTo>
                  <a:lnTo>
                    <a:pt x="639" y="973"/>
                  </a:lnTo>
                  <a:lnTo>
                    <a:pt x="645" y="968"/>
                  </a:lnTo>
                  <a:lnTo>
                    <a:pt x="649" y="964"/>
                  </a:lnTo>
                  <a:lnTo>
                    <a:pt x="653" y="960"/>
                  </a:lnTo>
                  <a:lnTo>
                    <a:pt x="660" y="955"/>
                  </a:lnTo>
                  <a:lnTo>
                    <a:pt x="666" y="950"/>
                  </a:lnTo>
                  <a:lnTo>
                    <a:pt x="675" y="946"/>
                  </a:lnTo>
                  <a:lnTo>
                    <a:pt x="695" y="937"/>
                  </a:lnTo>
                  <a:lnTo>
                    <a:pt x="718" y="927"/>
                  </a:lnTo>
                  <a:lnTo>
                    <a:pt x="771" y="909"/>
                  </a:lnTo>
                  <a:lnTo>
                    <a:pt x="830" y="889"/>
                  </a:lnTo>
                  <a:lnTo>
                    <a:pt x="860" y="878"/>
                  </a:lnTo>
                  <a:lnTo>
                    <a:pt x="888" y="868"/>
                  </a:lnTo>
                  <a:lnTo>
                    <a:pt x="917" y="857"/>
                  </a:lnTo>
                  <a:lnTo>
                    <a:pt x="942" y="845"/>
                  </a:lnTo>
                  <a:lnTo>
                    <a:pt x="965" y="835"/>
                  </a:lnTo>
                  <a:lnTo>
                    <a:pt x="984" y="823"/>
                  </a:lnTo>
                  <a:lnTo>
                    <a:pt x="993" y="816"/>
                  </a:lnTo>
                  <a:lnTo>
                    <a:pt x="999" y="811"/>
                  </a:lnTo>
                  <a:lnTo>
                    <a:pt x="1005" y="804"/>
                  </a:lnTo>
                  <a:lnTo>
                    <a:pt x="1010" y="798"/>
                  </a:lnTo>
                  <a:lnTo>
                    <a:pt x="1024" y="771"/>
                  </a:lnTo>
                  <a:lnTo>
                    <a:pt x="1039" y="744"/>
                  </a:lnTo>
                  <a:lnTo>
                    <a:pt x="1045" y="730"/>
                  </a:lnTo>
                  <a:lnTo>
                    <a:pt x="1053" y="717"/>
                  </a:lnTo>
                  <a:lnTo>
                    <a:pt x="1061" y="704"/>
                  </a:lnTo>
                  <a:lnTo>
                    <a:pt x="1070" y="692"/>
                  </a:lnTo>
                  <a:lnTo>
                    <a:pt x="1081" y="680"/>
                  </a:lnTo>
                  <a:lnTo>
                    <a:pt x="1093" y="668"/>
                  </a:lnTo>
                  <a:lnTo>
                    <a:pt x="1106" y="657"/>
                  </a:lnTo>
                  <a:lnTo>
                    <a:pt x="1121" y="647"/>
                  </a:lnTo>
                  <a:lnTo>
                    <a:pt x="1139" y="638"/>
                  </a:lnTo>
                  <a:lnTo>
                    <a:pt x="1158" y="630"/>
                  </a:lnTo>
                  <a:lnTo>
                    <a:pt x="1180" y="622"/>
                  </a:lnTo>
                  <a:lnTo>
                    <a:pt x="1204" y="617"/>
                  </a:lnTo>
                  <a:lnTo>
                    <a:pt x="1230" y="610"/>
                  </a:lnTo>
                  <a:lnTo>
                    <a:pt x="1255" y="603"/>
                  </a:lnTo>
                  <a:lnTo>
                    <a:pt x="1279" y="593"/>
                  </a:lnTo>
                  <a:lnTo>
                    <a:pt x="1303" y="582"/>
                  </a:lnTo>
                  <a:lnTo>
                    <a:pt x="1325" y="569"/>
                  </a:lnTo>
                  <a:lnTo>
                    <a:pt x="1347" y="555"/>
                  </a:lnTo>
                  <a:lnTo>
                    <a:pt x="1367" y="540"/>
                  </a:lnTo>
                  <a:lnTo>
                    <a:pt x="1387" y="523"/>
                  </a:lnTo>
                  <a:lnTo>
                    <a:pt x="1405" y="506"/>
                  </a:lnTo>
                  <a:lnTo>
                    <a:pt x="1422" y="487"/>
                  </a:lnTo>
                  <a:lnTo>
                    <a:pt x="1438" y="469"/>
                  </a:lnTo>
                  <a:lnTo>
                    <a:pt x="1452" y="449"/>
                  </a:lnTo>
                  <a:lnTo>
                    <a:pt x="1465" y="429"/>
                  </a:lnTo>
                  <a:lnTo>
                    <a:pt x="1477" y="409"/>
                  </a:lnTo>
                  <a:lnTo>
                    <a:pt x="1487" y="388"/>
                  </a:lnTo>
                  <a:lnTo>
                    <a:pt x="1496" y="367"/>
                  </a:lnTo>
                  <a:lnTo>
                    <a:pt x="1509" y="327"/>
                  </a:lnTo>
                  <a:lnTo>
                    <a:pt x="1518" y="292"/>
                  </a:lnTo>
                  <a:lnTo>
                    <a:pt x="1523" y="276"/>
                  </a:lnTo>
                  <a:lnTo>
                    <a:pt x="1528" y="261"/>
                  </a:lnTo>
                  <a:lnTo>
                    <a:pt x="1534" y="248"/>
                  </a:lnTo>
                  <a:lnTo>
                    <a:pt x="1541" y="235"/>
                  </a:lnTo>
                  <a:lnTo>
                    <a:pt x="1545" y="230"/>
                  </a:lnTo>
                  <a:lnTo>
                    <a:pt x="1550" y="224"/>
                  </a:lnTo>
                  <a:lnTo>
                    <a:pt x="1554" y="219"/>
                  </a:lnTo>
                  <a:lnTo>
                    <a:pt x="1561" y="214"/>
                  </a:lnTo>
                  <a:lnTo>
                    <a:pt x="1566" y="210"/>
                  </a:lnTo>
                  <a:lnTo>
                    <a:pt x="1574" y="206"/>
                  </a:lnTo>
                  <a:lnTo>
                    <a:pt x="1582" y="202"/>
                  </a:lnTo>
                  <a:lnTo>
                    <a:pt x="1589" y="199"/>
                  </a:lnTo>
                  <a:lnTo>
                    <a:pt x="1599" y="196"/>
                  </a:lnTo>
                  <a:lnTo>
                    <a:pt x="1609" y="194"/>
                  </a:lnTo>
                  <a:lnTo>
                    <a:pt x="1620" y="191"/>
                  </a:lnTo>
                  <a:lnTo>
                    <a:pt x="1632" y="189"/>
                  </a:lnTo>
                  <a:lnTo>
                    <a:pt x="1659" y="187"/>
                  </a:lnTo>
                  <a:lnTo>
                    <a:pt x="1690" y="187"/>
                  </a:lnTo>
                  <a:lnTo>
                    <a:pt x="1707" y="187"/>
                  </a:lnTo>
                  <a:lnTo>
                    <a:pt x="1723" y="188"/>
                  </a:lnTo>
                  <a:lnTo>
                    <a:pt x="1738" y="189"/>
                  </a:lnTo>
                  <a:lnTo>
                    <a:pt x="1754" y="191"/>
                  </a:lnTo>
                  <a:lnTo>
                    <a:pt x="1781" y="197"/>
                  </a:lnTo>
                  <a:lnTo>
                    <a:pt x="1807" y="204"/>
                  </a:lnTo>
                  <a:lnTo>
                    <a:pt x="1831" y="213"/>
                  </a:lnTo>
                  <a:lnTo>
                    <a:pt x="1854" y="222"/>
                  </a:lnTo>
                  <a:lnTo>
                    <a:pt x="1875" y="233"/>
                  </a:lnTo>
                  <a:lnTo>
                    <a:pt x="1895" y="244"/>
                  </a:lnTo>
                  <a:lnTo>
                    <a:pt x="1932" y="265"/>
                  </a:lnTo>
                  <a:lnTo>
                    <a:pt x="1968" y="286"/>
                  </a:lnTo>
                  <a:lnTo>
                    <a:pt x="1984" y="295"/>
                  </a:lnTo>
                  <a:lnTo>
                    <a:pt x="2002" y="302"/>
                  </a:lnTo>
                  <a:lnTo>
                    <a:pt x="2019" y="308"/>
                  </a:lnTo>
                  <a:lnTo>
                    <a:pt x="2038" y="311"/>
                  </a:lnTo>
                  <a:lnTo>
                    <a:pt x="2077" y="318"/>
                  </a:lnTo>
                  <a:lnTo>
                    <a:pt x="2121" y="325"/>
                  </a:lnTo>
                  <a:lnTo>
                    <a:pt x="2145" y="329"/>
                  </a:lnTo>
                  <a:lnTo>
                    <a:pt x="2168" y="331"/>
                  </a:lnTo>
                  <a:lnTo>
                    <a:pt x="2191" y="333"/>
                  </a:lnTo>
                  <a:lnTo>
                    <a:pt x="2213" y="334"/>
                  </a:lnTo>
                  <a:lnTo>
                    <a:pt x="2233" y="334"/>
                  </a:lnTo>
                  <a:lnTo>
                    <a:pt x="2253" y="333"/>
                  </a:lnTo>
                  <a:lnTo>
                    <a:pt x="2262" y="332"/>
                  </a:lnTo>
                  <a:lnTo>
                    <a:pt x="2270" y="330"/>
                  </a:lnTo>
                  <a:lnTo>
                    <a:pt x="2278" y="327"/>
                  </a:lnTo>
                  <a:lnTo>
                    <a:pt x="2286" y="325"/>
                  </a:lnTo>
                  <a:lnTo>
                    <a:pt x="2292" y="322"/>
                  </a:lnTo>
                  <a:lnTo>
                    <a:pt x="2298" y="319"/>
                  </a:lnTo>
                  <a:lnTo>
                    <a:pt x="2303" y="314"/>
                  </a:lnTo>
                  <a:lnTo>
                    <a:pt x="2307" y="309"/>
                  </a:lnTo>
                  <a:lnTo>
                    <a:pt x="2311" y="304"/>
                  </a:lnTo>
                  <a:lnTo>
                    <a:pt x="2313" y="298"/>
                  </a:lnTo>
                  <a:lnTo>
                    <a:pt x="2315" y="292"/>
                  </a:lnTo>
                  <a:lnTo>
                    <a:pt x="2315" y="284"/>
                  </a:lnTo>
                  <a:lnTo>
                    <a:pt x="2314" y="268"/>
                  </a:lnTo>
                  <a:lnTo>
                    <a:pt x="2312" y="252"/>
                  </a:lnTo>
                  <a:lnTo>
                    <a:pt x="2309" y="237"/>
                  </a:lnTo>
                  <a:lnTo>
                    <a:pt x="2304" y="223"/>
                  </a:lnTo>
                  <a:lnTo>
                    <a:pt x="2294" y="195"/>
                  </a:lnTo>
                  <a:lnTo>
                    <a:pt x="2287" y="171"/>
                  </a:lnTo>
                  <a:lnTo>
                    <a:pt x="2286" y="161"/>
                  </a:lnTo>
                  <a:lnTo>
                    <a:pt x="2286" y="151"/>
                  </a:lnTo>
                  <a:lnTo>
                    <a:pt x="2286" y="147"/>
                  </a:lnTo>
                  <a:lnTo>
                    <a:pt x="2287" y="144"/>
                  </a:lnTo>
                  <a:lnTo>
                    <a:pt x="2289" y="140"/>
                  </a:lnTo>
                  <a:lnTo>
                    <a:pt x="2291" y="137"/>
                  </a:lnTo>
                  <a:lnTo>
                    <a:pt x="2294" y="135"/>
                  </a:lnTo>
                  <a:lnTo>
                    <a:pt x="2299" y="133"/>
                  </a:lnTo>
                  <a:lnTo>
                    <a:pt x="2304" y="132"/>
                  </a:lnTo>
                  <a:lnTo>
                    <a:pt x="2310" y="130"/>
                  </a:lnTo>
                  <a:lnTo>
                    <a:pt x="2324" y="129"/>
                  </a:lnTo>
                  <a:lnTo>
                    <a:pt x="2343" y="130"/>
                  </a:lnTo>
                  <a:lnTo>
                    <a:pt x="2363" y="133"/>
                  </a:lnTo>
                  <a:lnTo>
                    <a:pt x="2384" y="135"/>
                  </a:lnTo>
                  <a:lnTo>
                    <a:pt x="2403" y="135"/>
                  </a:lnTo>
                  <a:lnTo>
                    <a:pt x="2422" y="135"/>
                  </a:lnTo>
                  <a:lnTo>
                    <a:pt x="2458" y="133"/>
                  </a:lnTo>
                  <a:lnTo>
                    <a:pt x="2488" y="129"/>
                  </a:lnTo>
                  <a:lnTo>
                    <a:pt x="2514" y="125"/>
                  </a:lnTo>
                  <a:lnTo>
                    <a:pt x="2534" y="122"/>
                  </a:lnTo>
                  <a:lnTo>
                    <a:pt x="2547" y="119"/>
                  </a:lnTo>
                  <a:lnTo>
                    <a:pt x="2551" y="117"/>
                  </a:lnTo>
                  <a:lnTo>
                    <a:pt x="2553" y="109"/>
                  </a:lnTo>
                  <a:lnTo>
                    <a:pt x="2559" y="88"/>
                  </a:lnTo>
                  <a:lnTo>
                    <a:pt x="2564" y="75"/>
                  </a:lnTo>
                  <a:lnTo>
                    <a:pt x="2570" y="62"/>
                  </a:lnTo>
                  <a:lnTo>
                    <a:pt x="2577" y="48"/>
                  </a:lnTo>
                  <a:lnTo>
                    <a:pt x="2586" y="34"/>
                  </a:lnTo>
                  <a:lnTo>
                    <a:pt x="2590" y="27"/>
                  </a:lnTo>
                  <a:lnTo>
                    <a:pt x="2596" y="22"/>
                  </a:lnTo>
                  <a:lnTo>
                    <a:pt x="2601" y="16"/>
                  </a:lnTo>
                  <a:lnTo>
                    <a:pt x="2607" y="12"/>
                  </a:lnTo>
                  <a:lnTo>
                    <a:pt x="2613" y="8"/>
                  </a:lnTo>
                  <a:lnTo>
                    <a:pt x="2619" y="4"/>
                  </a:lnTo>
                  <a:lnTo>
                    <a:pt x="2626" y="1"/>
                  </a:lnTo>
                  <a:lnTo>
                    <a:pt x="2633" y="0"/>
                  </a:lnTo>
                  <a:lnTo>
                    <a:pt x="2640" y="0"/>
                  </a:lnTo>
                  <a:lnTo>
                    <a:pt x="2648" y="0"/>
                  </a:lnTo>
                  <a:lnTo>
                    <a:pt x="2657" y="2"/>
                  </a:lnTo>
                  <a:lnTo>
                    <a:pt x="2666" y="5"/>
                  </a:lnTo>
                  <a:lnTo>
                    <a:pt x="2674" y="10"/>
                  </a:lnTo>
                  <a:lnTo>
                    <a:pt x="2684" y="16"/>
                  </a:lnTo>
                  <a:lnTo>
                    <a:pt x="2694" y="24"/>
                  </a:lnTo>
                  <a:lnTo>
                    <a:pt x="2704" y="34"/>
                  </a:lnTo>
                  <a:lnTo>
                    <a:pt x="2713" y="45"/>
                  </a:lnTo>
                  <a:lnTo>
                    <a:pt x="2722" y="54"/>
                  </a:lnTo>
                  <a:lnTo>
                    <a:pt x="2730" y="65"/>
                  </a:lnTo>
                  <a:lnTo>
                    <a:pt x="2736" y="76"/>
                  </a:lnTo>
                  <a:lnTo>
                    <a:pt x="2741" y="86"/>
                  </a:lnTo>
                  <a:lnTo>
                    <a:pt x="2745" y="97"/>
                  </a:lnTo>
                  <a:lnTo>
                    <a:pt x="2748" y="108"/>
                  </a:lnTo>
                  <a:lnTo>
                    <a:pt x="2750" y="117"/>
                  </a:lnTo>
                  <a:lnTo>
                    <a:pt x="2753" y="127"/>
                  </a:lnTo>
                  <a:lnTo>
                    <a:pt x="2753" y="138"/>
                  </a:lnTo>
                  <a:lnTo>
                    <a:pt x="2754" y="148"/>
                  </a:lnTo>
                  <a:lnTo>
                    <a:pt x="2753" y="158"/>
                  </a:lnTo>
                  <a:lnTo>
                    <a:pt x="2750" y="176"/>
                  </a:lnTo>
                  <a:lnTo>
                    <a:pt x="2746" y="194"/>
                  </a:lnTo>
                  <a:lnTo>
                    <a:pt x="2740" y="210"/>
                  </a:lnTo>
                  <a:lnTo>
                    <a:pt x="2733" y="224"/>
                  </a:lnTo>
                  <a:lnTo>
                    <a:pt x="2726" y="237"/>
                  </a:lnTo>
                  <a:lnTo>
                    <a:pt x="2720" y="249"/>
                  </a:lnTo>
                  <a:lnTo>
                    <a:pt x="2708" y="264"/>
                  </a:lnTo>
                  <a:lnTo>
                    <a:pt x="2704" y="270"/>
                  </a:lnTo>
                  <a:lnTo>
                    <a:pt x="2710" y="275"/>
                  </a:lnTo>
                  <a:lnTo>
                    <a:pt x="2725" y="292"/>
                  </a:lnTo>
                  <a:lnTo>
                    <a:pt x="2735" y="302"/>
                  </a:lnTo>
                  <a:lnTo>
                    <a:pt x="2747" y="315"/>
                  </a:lnTo>
                  <a:lnTo>
                    <a:pt x="2759" y="330"/>
                  </a:lnTo>
                  <a:lnTo>
                    <a:pt x="2771" y="346"/>
                  </a:lnTo>
                  <a:lnTo>
                    <a:pt x="2784" y="363"/>
                  </a:lnTo>
                  <a:lnTo>
                    <a:pt x="2795" y="382"/>
                  </a:lnTo>
                  <a:lnTo>
                    <a:pt x="2806" y="401"/>
                  </a:lnTo>
                  <a:lnTo>
                    <a:pt x="2816" y="422"/>
                  </a:lnTo>
                  <a:lnTo>
                    <a:pt x="2819" y="433"/>
                  </a:lnTo>
                  <a:lnTo>
                    <a:pt x="2822" y="443"/>
                  </a:lnTo>
                  <a:lnTo>
                    <a:pt x="2826" y="454"/>
                  </a:lnTo>
                  <a:lnTo>
                    <a:pt x="2828" y="463"/>
                  </a:lnTo>
                  <a:lnTo>
                    <a:pt x="2829" y="474"/>
                  </a:lnTo>
                  <a:lnTo>
                    <a:pt x="2830" y="485"/>
                  </a:lnTo>
                  <a:lnTo>
                    <a:pt x="2830" y="495"/>
                  </a:lnTo>
                  <a:lnTo>
                    <a:pt x="2829" y="506"/>
                  </a:lnTo>
                  <a:lnTo>
                    <a:pt x="2821" y="549"/>
                  </a:lnTo>
                  <a:lnTo>
                    <a:pt x="2811" y="596"/>
                  </a:lnTo>
                  <a:lnTo>
                    <a:pt x="2807" y="620"/>
                  </a:lnTo>
                  <a:lnTo>
                    <a:pt x="2803" y="643"/>
                  </a:lnTo>
                  <a:lnTo>
                    <a:pt x="2798" y="666"/>
                  </a:lnTo>
                  <a:lnTo>
                    <a:pt x="2796" y="688"/>
                  </a:lnTo>
                  <a:lnTo>
                    <a:pt x="2795" y="709"/>
                  </a:lnTo>
                  <a:lnTo>
                    <a:pt x="2795" y="728"/>
                  </a:lnTo>
                  <a:lnTo>
                    <a:pt x="2796" y="738"/>
                  </a:lnTo>
                  <a:lnTo>
                    <a:pt x="2798" y="746"/>
                  </a:lnTo>
                  <a:lnTo>
                    <a:pt x="2800" y="754"/>
                  </a:lnTo>
                  <a:lnTo>
                    <a:pt x="2804" y="762"/>
                  </a:lnTo>
                  <a:lnTo>
                    <a:pt x="2807" y="768"/>
                  </a:lnTo>
                  <a:lnTo>
                    <a:pt x="2811" y="775"/>
                  </a:lnTo>
                  <a:lnTo>
                    <a:pt x="2817" y="780"/>
                  </a:lnTo>
                  <a:lnTo>
                    <a:pt x="2823" y="786"/>
                  </a:lnTo>
                  <a:lnTo>
                    <a:pt x="2830" y="790"/>
                  </a:lnTo>
                  <a:lnTo>
                    <a:pt x="2837" y="793"/>
                  </a:lnTo>
                  <a:lnTo>
                    <a:pt x="2847" y="795"/>
                  </a:lnTo>
                  <a:lnTo>
                    <a:pt x="2857" y="798"/>
                  </a:lnTo>
                  <a:lnTo>
                    <a:pt x="2867" y="799"/>
                  </a:lnTo>
                  <a:lnTo>
                    <a:pt x="2879" y="799"/>
                  </a:lnTo>
                  <a:lnTo>
                    <a:pt x="2890" y="799"/>
                  </a:lnTo>
                  <a:lnTo>
                    <a:pt x="2902" y="798"/>
                  </a:lnTo>
                  <a:lnTo>
                    <a:pt x="2927" y="794"/>
                  </a:lnTo>
                  <a:lnTo>
                    <a:pt x="2953" y="789"/>
                  </a:lnTo>
                  <a:lnTo>
                    <a:pt x="2979" y="781"/>
                  </a:lnTo>
                  <a:lnTo>
                    <a:pt x="3006" y="774"/>
                  </a:lnTo>
                  <a:lnTo>
                    <a:pt x="3034" y="765"/>
                  </a:lnTo>
                  <a:lnTo>
                    <a:pt x="3062" y="756"/>
                  </a:lnTo>
                  <a:lnTo>
                    <a:pt x="3115" y="738"/>
                  </a:lnTo>
                  <a:lnTo>
                    <a:pt x="3165" y="724"/>
                  </a:lnTo>
                  <a:lnTo>
                    <a:pt x="3188" y="718"/>
                  </a:lnTo>
                  <a:lnTo>
                    <a:pt x="3210" y="715"/>
                  </a:lnTo>
                  <a:lnTo>
                    <a:pt x="3219" y="714"/>
                  </a:lnTo>
                  <a:lnTo>
                    <a:pt x="3228" y="713"/>
                  </a:lnTo>
                  <a:lnTo>
                    <a:pt x="3237" y="714"/>
                  </a:lnTo>
                  <a:lnTo>
                    <a:pt x="3246" y="714"/>
                  </a:lnTo>
                  <a:lnTo>
                    <a:pt x="3277" y="720"/>
                  </a:lnTo>
                  <a:lnTo>
                    <a:pt x="3309" y="728"/>
                  </a:lnTo>
                  <a:lnTo>
                    <a:pt x="3323" y="733"/>
                  </a:lnTo>
                  <a:lnTo>
                    <a:pt x="3338" y="739"/>
                  </a:lnTo>
                  <a:lnTo>
                    <a:pt x="3351" y="745"/>
                  </a:lnTo>
                  <a:lnTo>
                    <a:pt x="3363" y="752"/>
                  </a:lnTo>
                  <a:lnTo>
                    <a:pt x="3374" y="761"/>
                  </a:lnTo>
                  <a:lnTo>
                    <a:pt x="3384" y="770"/>
                  </a:lnTo>
                  <a:lnTo>
                    <a:pt x="3388" y="775"/>
                  </a:lnTo>
                  <a:lnTo>
                    <a:pt x="3391" y="780"/>
                  </a:lnTo>
                  <a:lnTo>
                    <a:pt x="3395" y="787"/>
                  </a:lnTo>
                  <a:lnTo>
                    <a:pt x="3398" y="792"/>
                  </a:lnTo>
                  <a:lnTo>
                    <a:pt x="3400" y="799"/>
                  </a:lnTo>
                  <a:lnTo>
                    <a:pt x="3401" y="805"/>
                  </a:lnTo>
                  <a:lnTo>
                    <a:pt x="3402" y="813"/>
                  </a:lnTo>
                  <a:lnTo>
                    <a:pt x="3403" y="819"/>
                  </a:lnTo>
                  <a:lnTo>
                    <a:pt x="3402" y="827"/>
                  </a:lnTo>
                  <a:lnTo>
                    <a:pt x="3402" y="836"/>
                  </a:lnTo>
                  <a:lnTo>
                    <a:pt x="3400" y="844"/>
                  </a:lnTo>
                  <a:lnTo>
                    <a:pt x="3398" y="853"/>
                  </a:lnTo>
                  <a:lnTo>
                    <a:pt x="3395" y="862"/>
                  </a:lnTo>
                  <a:lnTo>
                    <a:pt x="3390" y="872"/>
                  </a:lnTo>
                  <a:lnTo>
                    <a:pt x="3385" y="881"/>
                  </a:lnTo>
                  <a:lnTo>
                    <a:pt x="3378" y="891"/>
                  </a:lnTo>
                  <a:lnTo>
                    <a:pt x="3362" y="912"/>
                  </a:lnTo>
                  <a:lnTo>
                    <a:pt x="3344" y="933"/>
                  </a:lnTo>
                  <a:lnTo>
                    <a:pt x="3322" y="953"/>
                  </a:lnTo>
                  <a:lnTo>
                    <a:pt x="3299" y="975"/>
                  </a:lnTo>
                  <a:lnTo>
                    <a:pt x="3275" y="997"/>
                  </a:lnTo>
                  <a:lnTo>
                    <a:pt x="3251" y="1017"/>
                  </a:lnTo>
                  <a:lnTo>
                    <a:pt x="3227" y="1039"/>
                  </a:lnTo>
                  <a:lnTo>
                    <a:pt x="3204" y="1060"/>
                  </a:lnTo>
                  <a:lnTo>
                    <a:pt x="3184" y="1081"/>
                  </a:lnTo>
                  <a:lnTo>
                    <a:pt x="3166" y="1101"/>
                  </a:lnTo>
                  <a:lnTo>
                    <a:pt x="3159" y="1111"/>
                  </a:lnTo>
                  <a:lnTo>
                    <a:pt x="3151" y="1121"/>
                  </a:lnTo>
                  <a:lnTo>
                    <a:pt x="3145" y="1129"/>
                  </a:lnTo>
                  <a:lnTo>
                    <a:pt x="3140" y="1139"/>
                  </a:lnTo>
                  <a:lnTo>
                    <a:pt x="3137" y="1148"/>
                  </a:lnTo>
                  <a:lnTo>
                    <a:pt x="3135" y="1157"/>
                  </a:lnTo>
                  <a:lnTo>
                    <a:pt x="3133" y="1164"/>
                  </a:lnTo>
                  <a:lnTo>
                    <a:pt x="3135" y="1172"/>
                  </a:lnTo>
                  <a:lnTo>
                    <a:pt x="3138" y="1189"/>
                  </a:lnTo>
                  <a:lnTo>
                    <a:pt x="3144" y="1208"/>
                  </a:lnTo>
                  <a:lnTo>
                    <a:pt x="3153" y="1230"/>
                  </a:lnTo>
                  <a:lnTo>
                    <a:pt x="3163" y="1251"/>
                  </a:lnTo>
                  <a:lnTo>
                    <a:pt x="3185" y="1300"/>
                  </a:lnTo>
                  <a:lnTo>
                    <a:pt x="3205" y="1349"/>
                  </a:lnTo>
                  <a:lnTo>
                    <a:pt x="3215" y="1374"/>
                  </a:lnTo>
                  <a:lnTo>
                    <a:pt x="3222" y="1398"/>
                  </a:lnTo>
                  <a:lnTo>
                    <a:pt x="3225" y="1409"/>
                  </a:lnTo>
                  <a:lnTo>
                    <a:pt x="3227" y="1420"/>
                  </a:lnTo>
                  <a:lnTo>
                    <a:pt x="3229" y="1431"/>
                  </a:lnTo>
                  <a:lnTo>
                    <a:pt x="3230" y="1442"/>
                  </a:lnTo>
                  <a:lnTo>
                    <a:pt x="3230" y="1452"/>
                  </a:lnTo>
                  <a:lnTo>
                    <a:pt x="3229" y="1461"/>
                  </a:lnTo>
                  <a:lnTo>
                    <a:pt x="3228" y="1470"/>
                  </a:lnTo>
                  <a:lnTo>
                    <a:pt x="3225" y="1479"/>
                  </a:lnTo>
                  <a:lnTo>
                    <a:pt x="3222" y="1486"/>
                  </a:lnTo>
                  <a:lnTo>
                    <a:pt x="3217" y="1494"/>
                  </a:lnTo>
                  <a:lnTo>
                    <a:pt x="3211" y="1501"/>
                  </a:lnTo>
                  <a:lnTo>
                    <a:pt x="3204" y="1506"/>
                  </a:lnTo>
                  <a:lnTo>
                    <a:pt x="3197" y="1510"/>
                  </a:lnTo>
                  <a:lnTo>
                    <a:pt x="3189" y="1514"/>
                  </a:lnTo>
                  <a:lnTo>
                    <a:pt x="3181" y="1517"/>
                  </a:lnTo>
                  <a:lnTo>
                    <a:pt x="3175" y="1519"/>
                  </a:lnTo>
                  <a:lnTo>
                    <a:pt x="3168" y="1520"/>
                  </a:lnTo>
                  <a:lnTo>
                    <a:pt x="3162" y="1520"/>
                  </a:lnTo>
                  <a:lnTo>
                    <a:pt x="3155" y="1520"/>
                  </a:lnTo>
                  <a:lnTo>
                    <a:pt x="3149" y="1519"/>
                  </a:lnTo>
                  <a:lnTo>
                    <a:pt x="3136" y="1515"/>
                  </a:lnTo>
                  <a:lnTo>
                    <a:pt x="3123" y="1509"/>
                  </a:lnTo>
                  <a:lnTo>
                    <a:pt x="3108" y="1503"/>
                  </a:lnTo>
                  <a:lnTo>
                    <a:pt x="3094" y="1495"/>
                  </a:lnTo>
                  <a:lnTo>
                    <a:pt x="3079" y="1488"/>
                  </a:lnTo>
                  <a:lnTo>
                    <a:pt x="3062" y="1480"/>
                  </a:lnTo>
                  <a:lnTo>
                    <a:pt x="3043" y="1472"/>
                  </a:lnTo>
                  <a:lnTo>
                    <a:pt x="3022" y="1467"/>
                  </a:lnTo>
                  <a:lnTo>
                    <a:pt x="3011" y="1465"/>
                  </a:lnTo>
                  <a:lnTo>
                    <a:pt x="2999" y="1462"/>
                  </a:lnTo>
                  <a:lnTo>
                    <a:pt x="2987" y="1461"/>
                  </a:lnTo>
                  <a:lnTo>
                    <a:pt x="2974" y="1460"/>
                  </a:lnTo>
                  <a:lnTo>
                    <a:pt x="2959" y="1460"/>
                  </a:lnTo>
                  <a:lnTo>
                    <a:pt x="2944" y="1460"/>
                  </a:lnTo>
                  <a:lnTo>
                    <a:pt x="2929" y="1461"/>
                  </a:lnTo>
                  <a:lnTo>
                    <a:pt x="2913" y="1464"/>
                  </a:lnTo>
                  <a:lnTo>
                    <a:pt x="2842" y="1476"/>
                  </a:lnTo>
                  <a:lnTo>
                    <a:pt x="2769" y="1489"/>
                  </a:lnTo>
                  <a:lnTo>
                    <a:pt x="2733" y="1496"/>
                  </a:lnTo>
                  <a:lnTo>
                    <a:pt x="2696" y="1505"/>
                  </a:lnTo>
                  <a:lnTo>
                    <a:pt x="2660" y="1515"/>
                  </a:lnTo>
                  <a:lnTo>
                    <a:pt x="2624" y="1525"/>
                  </a:lnTo>
                  <a:lnTo>
                    <a:pt x="2589" y="1536"/>
                  </a:lnTo>
                  <a:lnTo>
                    <a:pt x="2556" y="1550"/>
                  </a:lnTo>
                  <a:lnTo>
                    <a:pt x="2524" y="1564"/>
                  </a:lnTo>
                  <a:lnTo>
                    <a:pt x="2495" y="1579"/>
                  </a:lnTo>
                  <a:lnTo>
                    <a:pt x="2481" y="1588"/>
                  </a:lnTo>
                  <a:lnTo>
                    <a:pt x="2466" y="1596"/>
                  </a:lnTo>
                  <a:lnTo>
                    <a:pt x="2453" y="1606"/>
                  </a:lnTo>
                  <a:lnTo>
                    <a:pt x="2441" y="1615"/>
                  </a:lnTo>
                  <a:lnTo>
                    <a:pt x="2429" y="1626"/>
                  </a:lnTo>
                  <a:lnTo>
                    <a:pt x="2418" y="1636"/>
                  </a:lnTo>
                  <a:lnTo>
                    <a:pt x="2408" y="1646"/>
                  </a:lnTo>
                  <a:lnTo>
                    <a:pt x="2399" y="1658"/>
                  </a:lnTo>
                  <a:lnTo>
                    <a:pt x="2389" y="1669"/>
                  </a:lnTo>
                  <a:lnTo>
                    <a:pt x="2379" y="1680"/>
                  </a:lnTo>
                  <a:lnTo>
                    <a:pt x="2371" y="1690"/>
                  </a:lnTo>
                  <a:lnTo>
                    <a:pt x="2361" y="1700"/>
                  </a:lnTo>
                  <a:lnTo>
                    <a:pt x="2340" y="1716"/>
                  </a:lnTo>
                  <a:lnTo>
                    <a:pt x="2321" y="1730"/>
                  </a:lnTo>
                  <a:lnTo>
                    <a:pt x="2301" y="1743"/>
                  </a:lnTo>
                  <a:lnTo>
                    <a:pt x="2281" y="1753"/>
                  </a:lnTo>
                  <a:lnTo>
                    <a:pt x="2262" y="1761"/>
                  </a:lnTo>
                  <a:lnTo>
                    <a:pt x="2244" y="1767"/>
                  </a:lnTo>
                  <a:lnTo>
                    <a:pt x="2227" y="1773"/>
                  </a:lnTo>
                  <a:lnTo>
                    <a:pt x="2212" y="1777"/>
                  </a:lnTo>
                  <a:lnTo>
                    <a:pt x="2198" y="1779"/>
                  </a:lnTo>
                  <a:lnTo>
                    <a:pt x="2186" y="1781"/>
                  </a:lnTo>
                  <a:lnTo>
                    <a:pt x="2168" y="1784"/>
                  </a:lnTo>
                  <a:lnTo>
                    <a:pt x="2163" y="1784"/>
                  </a:lnTo>
                  <a:lnTo>
                    <a:pt x="2162" y="1785"/>
                  </a:lnTo>
                  <a:lnTo>
                    <a:pt x="2159" y="1787"/>
                  </a:lnTo>
                  <a:lnTo>
                    <a:pt x="2155" y="1774"/>
                  </a:lnTo>
                  <a:lnTo>
                    <a:pt x="2151" y="1762"/>
                  </a:lnTo>
                  <a:lnTo>
                    <a:pt x="2149" y="1750"/>
                  </a:lnTo>
                  <a:lnTo>
                    <a:pt x="2148" y="1739"/>
                  </a:lnTo>
                  <a:lnTo>
                    <a:pt x="2148" y="1687"/>
                  </a:lnTo>
                  <a:lnTo>
                    <a:pt x="2148" y="1659"/>
                  </a:lnTo>
                  <a:lnTo>
                    <a:pt x="2148" y="1650"/>
                  </a:lnTo>
                  <a:lnTo>
                    <a:pt x="2148" y="1647"/>
                  </a:lnTo>
                  <a:lnTo>
                    <a:pt x="2057" y="1647"/>
                  </a:lnTo>
                  <a:lnTo>
                    <a:pt x="2057" y="1557"/>
                  </a:lnTo>
                  <a:lnTo>
                    <a:pt x="2062" y="1554"/>
                  </a:lnTo>
                  <a:lnTo>
                    <a:pt x="2072" y="1543"/>
                  </a:lnTo>
                  <a:lnTo>
                    <a:pt x="2091" y="1529"/>
                  </a:lnTo>
                  <a:lnTo>
                    <a:pt x="2114" y="1511"/>
                  </a:lnTo>
                  <a:lnTo>
                    <a:pt x="2127" y="1504"/>
                  </a:lnTo>
                  <a:lnTo>
                    <a:pt x="2141" y="1495"/>
                  </a:lnTo>
                  <a:lnTo>
                    <a:pt x="2156" y="1488"/>
                  </a:lnTo>
                  <a:lnTo>
                    <a:pt x="2171" y="1481"/>
                  </a:lnTo>
                  <a:lnTo>
                    <a:pt x="2188" y="1474"/>
                  </a:lnTo>
                  <a:lnTo>
                    <a:pt x="2204" y="1470"/>
                  </a:lnTo>
                  <a:lnTo>
                    <a:pt x="2222" y="1468"/>
                  </a:lnTo>
                  <a:lnTo>
                    <a:pt x="2238" y="1467"/>
                  </a:lnTo>
                  <a:lnTo>
                    <a:pt x="2254" y="1466"/>
                  </a:lnTo>
                  <a:lnTo>
                    <a:pt x="2268" y="1462"/>
                  </a:lnTo>
                  <a:lnTo>
                    <a:pt x="2281" y="1458"/>
                  </a:lnTo>
                  <a:lnTo>
                    <a:pt x="2292" y="1453"/>
                  </a:lnTo>
                  <a:lnTo>
                    <a:pt x="2302" y="1445"/>
                  </a:lnTo>
                  <a:lnTo>
                    <a:pt x="2312" y="1437"/>
                  </a:lnTo>
                  <a:lnTo>
                    <a:pt x="2321" y="1430"/>
                  </a:lnTo>
                  <a:lnTo>
                    <a:pt x="2329" y="1421"/>
                  </a:lnTo>
                  <a:lnTo>
                    <a:pt x="2338" y="1412"/>
                  </a:lnTo>
                  <a:lnTo>
                    <a:pt x="2347" y="1405"/>
                  </a:lnTo>
                  <a:lnTo>
                    <a:pt x="2355" y="1397"/>
                  </a:lnTo>
                  <a:lnTo>
                    <a:pt x="2366" y="1390"/>
                  </a:lnTo>
                  <a:lnTo>
                    <a:pt x="2377" y="1384"/>
                  </a:lnTo>
                  <a:lnTo>
                    <a:pt x="2389" y="1380"/>
                  </a:lnTo>
                  <a:lnTo>
                    <a:pt x="2403" y="1377"/>
                  </a:lnTo>
                  <a:lnTo>
                    <a:pt x="2420" y="1375"/>
                  </a:lnTo>
                  <a:lnTo>
                    <a:pt x="2427" y="1375"/>
                  </a:lnTo>
                  <a:lnTo>
                    <a:pt x="2435" y="1373"/>
                  </a:lnTo>
                  <a:lnTo>
                    <a:pt x="2440" y="1369"/>
                  </a:lnTo>
                  <a:lnTo>
                    <a:pt x="2446" y="1365"/>
                  </a:lnTo>
                  <a:lnTo>
                    <a:pt x="2450" y="1358"/>
                  </a:lnTo>
                  <a:lnTo>
                    <a:pt x="2453" y="1350"/>
                  </a:lnTo>
                  <a:lnTo>
                    <a:pt x="2457" y="1343"/>
                  </a:lnTo>
                  <a:lnTo>
                    <a:pt x="2458" y="1333"/>
                  </a:lnTo>
                  <a:lnTo>
                    <a:pt x="2459" y="1323"/>
                  </a:lnTo>
                  <a:lnTo>
                    <a:pt x="2460" y="1312"/>
                  </a:lnTo>
                  <a:lnTo>
                    <a:pt x="2460" y="1301"/>
                  </a:lnTo>
                  <a:lnTo>
                    <a:pt x="2460" y="1289"/>
                  </a:lnTo>
                  <a:lnTo>
                    <a:pt x="2458" y="1266"/>
                  </a:lnTo>
                  <a:lnTo>
                    <a:pt x="2453" y="1239"/>
                  </a:lnTo>
                  <a:lnTo>
                    <a:pt x="2449" y="1214"/>
                  </a:lnTo>
                  <a:lnTo>
                    <a:pt x="2444" y="1190"/>
                  </a:lnTo>
                  <a:lnTo>
                    <a:pt x="2438" y="1166"/>
                  </a:lnTo>
                  <a:lnTo>
                    <a:pt x="2433" y="1146"/>
                  </a:lnTo>
                  <a:lnTo>
                    <a:pt x="2424" y="1115"/>
                  </a:lnTo>
                  <a:lnTo>
                    <a:pt x="2420" y="1103"/>
                  </a:lnTo>
                  <a:lnTo>
                    <a:pt x="2424" y="1103"/>
                  </a:lnTo>
                  <a:lnTo>
                    <a:pt x="2434" y="1102"/>
                  </a:lnTo>
                  <a:lnTo>
                    <a:pt x="2440" y="1101"/>
                  </a:lnTo>
                  <a:lnTo>
                    <a:pt x="2449" y="1099"/>
                  </a:lnTo>
                  <a:lnTo>
                    <a:pt x="2457" y="1096"/>
                  </a:lnTo>
                  <a:lnTo>
                    <a:pt x="2465" y="1092"/>
                  </a:lnTo>
                  <a:lnTo>
                    <a:pt x="2474" y="1088"/>
                  </a:lnTo>
                  <a:lnTo>
                    <a:pt x="2482" y="1082"/>
                  </a:lnTo>
                  <a:lnTo>
                    <a:pt x="2489" y="1074"/>
                  </a:lnTo>
                  <a:lnTo>
                    <a:pt x="2496" y="1065"/>
                  </a:lnTo>
                  <a:lnTo>
                    <a:pt x="2502" y="1055"/>
                  </a:lnTo>
                  <a:lnTo>
                    <a:pt x="2507" y="1044"/>
                  </a:lnTo>
                  <a:lnTo>
                    <a:pt x="2510" y="1029"/>
                  </a:lnTo>
                  <a:lnTo>
                    <a:pt x="2510" y="1013"/>
                  </a:lnTo>
                  <a:lnTo>
                    <a:pt x="2510" y="984"/>
                  </a:lnTo>
                  <a:lnTo>
                    <a:pt x="2509" y="961"/>
                  </a:lnTo>
                  <a:lnTo>
                    <a:pt x="2508" y="952"/>
                  </a:lnTo>
                  <a:lnTo>
                    <a:pt x="2506" y="944"/>
                  </a:lnTo>
                  <a:lnTo>
                    <a:pt x="2502" y="939"/>
                  </a:lnTo>
                  <a:lnTo>
                    <a:pt x="2499" y="934"/>
                  </a:lnTo>
                  <a:lnTo>
                    <a:pt x="2495" y="930"/>
                  </a:lnTo>
                  <a:lnTo>
                    <a:pt x="2488" y="927"/>
                  </a:lnTo>
                  <a:lnTo>
                    <a:pt x="2481" y="925"/>
                  </a:lnTo>
                  <a:lnTo>
                    <a:pt x="2472" y="924"/>
                  </a:lnTo>
                  <a:lnTo>
                    <a:pt x="2450" y="923"/>
                  </a:lnTo>
                  <a:lnTo>
                    <a:pt x="2420" y="923"/>
                  </a:lnTo>
                  <a:lnTo>
                    <a:pt x="2378" y="923"/>
                  </a:lnTo>
                  <a:lnTo>
                    <a:pt x="2325" y="923"/>
                  </a:lnTo>
                  <a:lnTo>
                    <a:pt x="2265" y="923"/>
                  </a:lnTo>
                  <a:lnTo>
                    <a:pt x="2204" y="923"/>
                  </a:lnTo>
                  <a:lnTo>
                    <a:pt x="2148" y="923"/>
                  </a:lnTo>
                  <a:lnTo>
                    <a:pt x="2101" y="923"/>
                  </a:lnTo>
                  <a:lnTo>
                    <a:pt x="2069" y="923"/>
                  </a:lnTo>
                  <a:lnTo>
                    <a:pt x="2057" y="923"/>
                  </a:lnTo>
                  <a:lnTo>
                    <a:pt x="2053" y="926"/>
                  </a:lnTo>
                  <a:lnTo>
                    <a:pt x="2041" y="937"/>
                  </a:lnTo>
                  <a:lnTo>
                    <a:pt x="2023" y="951"/>
                  </a:lnTo>
                  <a:lnTo>
                    <a:pt x="2001" y="967"/>
                  </a:lnTo>
                  <a:lnTo>
                    <a:pt x="1986" y="976"/>
                  </a:lnTo>
                  <a:lnTo>
                    <a:pt x="1972" y="985"/>
                  </a:lnTo>
                  <a:lnTo>
                    <a:pt x="1958" y="992"/>
                  </a:lnTo>
                  <a:lnTo>
                    <a:pt x="1942" y="999"/>
                  </a:lnTo>
                  <a:lnTo>
                    <a:pt x="1925" y="1004"/>
                  </a:lnTo>
                  <a:lnTo>
                    <a:pt x="1909" y="1010"/>
                  </a:lnTo>
                  <a:lnTo>
                    <a:pt x="1893" y="1012"/>
                  </a:lnTo>
                  <a:lnTo>
                    <a:pt x="1875" y="1013"/>
                  </a:lnTo>
                  <a:lnTo>
                    <a:pt x="1842" y="1013"/>
                  </a:lnTo>
                  <a:lnTo>
                    <a:pt x="1809" y="1013"/>
                  </a:lnTo>
                  <a:lnTo>
                    <a:pt x="1779" y="1013"/>
                  </a:lnTo>
                  <a:lnTo>
                    <a:pt x="1751" y="1013"/>
                  </a:lnTo>
                  <a:lnTo>
                    <a:pt x="1727" y="1013"/>
                  </a:lnTo>
                  <a:lnTo>
                    <a:pt x="1710" y="1013"/>
                  </a:lnTo>
                  <a:lnTo>
                    <a:pt x="1698" y="1013"/>
                  </a:lnTo>
                  <a:lnTo>
                    <a:pt x="1694" y="1013"/>
                  </a:lnTo>
                  <a:lnTo>
                    <a:pt x="1513" y="1195"/>
                  </a:lnTo>
                  <a:lnTo>
                    <a:pt x="1422" y="1195"/>
                  </a:lnTo>
                  <a:lnTo>
                    <a:pt x="1150" y="1467"/>
                  </a:lnTo>
                  <a:lnTo>
                    <a:pt x="969" y="1467"/>
                  </a:lnTo>
                  <a:lnTo>
                    <a:pt x="877" y="1557"/>
                  </a:lnTo>
                  <a:lnTo>
                    <a:pt x="515" y="1557"/>
                  </a:lnTo>
                  <a:lnTo>
                    <a:pt x="243" y="1739"/>
                  </a:lnTo>
                  <a:lnTo>
                    <a:pt x="239" y="1742"/>
                  </a:lnTo>
                  <a:lnTo>
                    <a:pt x="228" y="1752"/>
                  </a:lnTo>
                  <a:lnTo>
                    <a:pt x="219" y="1757"/>
                  </a:lnTo>
                  <a:lnTo>
                    <a:pt x="209" y="1763"/>
                  </a:lnTo>
                  <a:lnTo>
                    <a:pt x="198" y="1768"/>
                  </a:lnTo>
                  <a:lnTo>
                    <a:pt x="186" y="1773"/>
                  </a:lnTo>
                  <a:lnTo>
                    <a:pt x="173" y="1776"/>
                  </a:lnTo>
                  <a:lnTo>
                    <a:pt x="159" y="1778"/>
                  </a:lnTo>
                  <a:lnTo>
                    <a:pt x="152" y="1779"/>
                  </a:lnTo>
                  <a:lnTo>
                    <a:pt x="144" y="1779"/>
                  </a:lnTo>
                  <a:lnTo>
                    <a:pt x="136" y="1778"/>
                  </a:lnTo>
                  <a:lnTo>
                    <a:pt x="129" y="1777"/>
                  </a:lnTo>
                  <a:lnTo>
                    <a:pt x="120" y="1775"/>
                  </a:lnTo>
                  <a:lnTo>
                    <a:pt x="112" y="1773"/>
                  </a:lnTo>
                  <a:lnTo>
                    <a:pt x="104" y="1769"/>
                  </a:lnTo>
                  <a:lnTo>
                    <a:pt x="95" y="1765"/>
                  </a:lnTo>
                  <a:lnTo>
                    <a:pt x="87" y="1760"/>
                  </a:lnTo>
                  <a:lnTo>
                    <a:pt x="79" y="1754"/>
                  </a:lnTo>
                  <a:lnTo>
                    <a:pt x="70" y="1747"/>
                  </a:lnTo>
                  <a:lnTo>
                    <a:pt x="61" y="1739"/>
                  </a:lnTo>
                  <a:lnTo>
                    <a:pt x="42" y="1719"/>
                  </a:lnTo>
                  <a:lnTo>
                    <a:pt x="25" y="1703"/>
                  </a:lnTo>
                  <a:lnTo>
                    <a:pt x="12" y="1689"/>
                  </a:lnTo>
                  <a:lnTo>
                    <a:pt x="0" y="1678"/>
                  </a:lnTo>
                  <a:lnTo>
                    <a:pt x="16" y="1673"/>
                  </a:lnTo>
                  <a:lnTo>
                    <a:pt x="29" y="1668"/>
                  </a:lnTo>
                  <a:lnTo>
                    <a:pt x="38" y="1663"/>
                  </a:lnTo>
                  <a:lnTo>
                    <a:pt x="47" y="1658"/>
                  </a:lnTo>
                  <a:lnTo>
                    <a:pt x="58" y="1651"/>
                  </a:lnTo>
                  <a:lnTo>
                    <a:pt x="61" y="1647"/>
                  </a:lnTo>
                  <a:lnTo>
                    <a:pt x="153" y="1557"/>
                  </a:lnTo>
                  <a:lnTo>
                    <a:pt x="165" y="1554"/>
                  </a:lnTo>
                  <a:lnTo>
                    <a:pt x="196" y="1543"/>
                  </a:lnTo>
                  <a:lnTo>
                    <a:pt x="243" y="1529"/>
                  </a:lnTo>
                  <a:lnTo>
                    <a:pt x="300" y="1511"/>
                  </a:lnTo>
                  <a:lnTo>
                    <a:pt x="361" y="1495"/>
                  </a:lnTo>
                  <a:lnTo>
                    <a:pt x="420" y="1481"/>
                  </a:lnTo>
                  <a:lnTo>
                    <a:pt x="448" y="1474"/>
                  </a:lnTo>
                  <a:lnTo>
                    <a:pt x="474" y="1470"/>
                  </a:lnTo>
                  <a:lnTo>
                    <a:pt x="497" y="1468"/>
                  </a:lnTo>
                  <a:lnTo>
                    <a:pt x="515" y="1467"/>
                  </a:lnTo>
                  <a:lnTo>
                    <a:pt x="524" y="1466"/>
                  </a:lnTo>
                  <a:lnTo>
                    <a:pt x="531" y="1465"/>
                  </a:lnTo>
                  <a:lnTo>
                    <a:pt x="538" y="1462"/>
                  </a:lnTo>
                  <a:lnTo>
                    <a:pt x="546" y="1459"/>
                  </a:lnTo>
                  <a:lnTo>
                    <a:pt x="551" y="1455"/>
                  </a:lnTo>
                  <a:lnTo>
                    <a:pt x="558" y="1449"/>
                  </a:lnTo>
                  <a:lnTo>
                    <a:pt x="563" y="1444"/>
                  </a:lnTo>
                  <a:lnTo>
                    <a:pt x="567" y="1439"/>
                  </a:lnTo>
                  <a:lnTo>
                    <a:pt x="576" y="1424"/>
                  </a:lnTo>
                  <a:lnTo>
                    <a:pt x="584" y="1409"/>
                  </a:lnTo>
                  <a:lnTo>
                    <a:pt x="590" y="1393"/>
                  </a:lnTo>
                  <a:lnTo>
                    <a:pt x="595" y="1375"/>
                  </a:lnTo>
                  <a:lnTo>
                    <a:pt x="598" y="1359"/>
                  </a:lnTo>
                  <a:lnTo>
                    <a:pt x="601" y="1343"/>
                  </a:lnTo>
                  <a:lnTo>
                    <a:pt x="603" y="1328"/>
                  </a:lnTo>
                  <a:lnTo>
                    <a:pt x="604" y="1313"/>
                  </a:lnTo>
                  <a:lnTo>
                    <a:pt x="605" y="1293"/>
                  </a:lnTo>
                  <a:lnTo>
                    <a:pt x="605" y="1285"/>
                  </a:lnTo>
                  <a:lnTo>
                    <a:pt x="598" y="1281"/>
                  </a:lnTo>
                  <a:lnTo>
                    <a:pt x="577" y="1270"/>
                  </a:lnTo>
                  <a:lnTo>
                    <a:pt x="549" y="1251"/>
                  </a:lnTo>
                  <a:lnTo>
                    <a:pt x="515" y="1229"/>
                  </a:lnTo>
                  <a:lnTo>
                    <a:pt x="498" y="1215"/>
                  </a:lnTo>
                  <a:lnTo>
                    <a:pt x="481" y="1201"/>
                  </a:lnTo>
                  <a:lnTo>
                    <a:pt x="466" y="1186"/>
                  </a:lnTo>
                  <a:lnTo>
                    <a:pt x="453" y="1171"/>
                  </a:lnTo>
                  <a:lnTo>
                    <a:pt x="447" y="1162"/>
                  </a:lnTo>
                  <a:lnTo>
                    <a:pt x="441" y="1155"/>
                  </a:lnTo>
                  <a:lnTo>
                    <a:pt x="437" y="1146"/>
                  </a:lnTo>
                  <a:lnTo>
                    <a:pt x="432" y="1138"/>
                  </a:lnTo>
                  <a:lnTo>
                    <a:pt x="429" y="1129"/>
                  </a:lnTo>
                  <a:lnTo>
                    <a:pt x="427" y="1121"/>
                  </a:lnTo>
                  <a:lnTo>
                    <a:pt x="425" y="1112"/>
                  </a:lnTo>
                  <a:lnTo>
                    <a:pt x="425" y="1103"/>
                  </a:lnTo>
                  <a:lnTo>
                    <a:pt x="425" y="1084"/>
                  </a:lnTo>
                  <a:lnTo>
                    <a:pt x="425" y="1062"/>
                  </a:lnTo>
                  <a:lnTo>
                    <a:pt x="425" y="1038"/>
                  </a:lnTo>
                  <a:lnTo>
                    <a:pt x="425" y="1013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251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w 1053"/>
                <a:gd name="T107" fmla="*/ 0 h 998"/>
                <a:gd name="T108" fmla="*/ 0 w 1053"/>
                <a:gd name="T109" fmla="*/ 0 h 99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53"/>
                <a:gd name="T166" fmla="*/ 0 h 998"/>
                <a:gd name="T167" fmla="*/ 1053 w 1053"/>
                <a:gd name="T168" fmla="*/ 998 h 99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53" h="998">
                  <a:moveTo>
                    <a:pt x="1053" y="138"/>
                  </a:moveTo>
                  <a:lnTo>
                    <a:pt x="1053" y="138"/>
                  </a:lnTo>
                  <a:lnTo>
                    <a:pt x="1041" y="156"/>
                  </a:lnTo>
                  <a:lnTo>
                    <a:pt x="1019" y="191"/>
                  </a:lnTo>
                  <a:lnTo>
                    <a:pt x="1006" y="213"/>
                  </a:lnTo>
                  <a:lnTo>
                    <a:pt x="993" y="237"/>
                  </a:lnTo>
                  <a:lnTo>
                    <a:pt x="980" y="261"/>
                  </a:lnTo>
                  <a:lnTo>
                    <a:pt x="969" y="287"/>
                  </a:lnTo>
                  <a:lnTo>
                    <a:pt x="962" y="301"/>
                  </a:lnTo>
                  <a:lnTo>
                    <a:pt x="957" y="318"/>
                  </a:lnTo>
                  <a:lnTo>
                    <a:pt x="951" y="337"/>
                  </a:lnTo>
                  <a:lnTo>
                    <a:pt x="946" y="357"/>
                  </a:lnTo>
                  <a:lnTo>
                    <a:pt x="934" y="402"/>
                  </a:lnTo>
                  <a:lnTo>
                    <a:pt x="922" y="450"/>
                  </a:lnTo>
                  <a:lnTo>
                    <a:pt x="914" y="475"/>
                  </a:lnTo>
                  <a:lnTo>
                    <a:pt x="907" y="499"/>
                  </a:lnTo>
                  <a:lnTo>
                    <a:pt x="898" y="523"/>
                  </a:lnTo>
                  <a:lnTo>
                    <a:pt x="889" y="547"/>
                  </a:lnTo>
                  <a:lnTo>
                    <a:pt x="880" y="570"/>
                  </a:lnTo>
                  <a:lnTo>
                    <a:pt x="869" y="591"/>
                  </a:lnTo>
                  <a:lnTo>
                    <a:pt x="857" y="611"/>
                  </a:lnTo>
                  <a:lnTo>
                    <a:pt x="844" y="630"/>
                  </a:lnTo>
                  <a:lnTo>
                    <a:pt x="814" y="668"/>
                  </a:lnTo>
                  <a:lnTo>
                    <a:pt x="785" y="710"/>
                  </a:lnTo>
                  <a:lnTo>
                    <a:pt x="770" y="733"/>
                  </a:lnTo>
                  <a:lnTo>
                    <a:pt x="754" y="756"/>
                  </a:lnTo>
                  <a:lnTo>
                    <a:pt x="741" y="780"/>
                  </a:lnTo>
                  <a:lnTo>
                    <a:pt x="728" y="804"/>
                  </a:lnTo>
                  <a:lnTo>
                    <a:pt x="716" y="828"/>
                  </a:lnTo>
                  <a:lnTo>
                    <a:pt x="707" y="853"/>
                  </a:lnTo>
                  <a:lnTo>
                    <a:pt x="699" y="877"/>
                  </a:lnTo>
                  <a:lnTo>
                    <a:pt x="694" y="902"/>
                  </a:lnTo>
                  <a:lnTo>
                    <a:pt x="691" y="914"/>
                  </a:lnTo>
                  <a:lnTo>
                    <a:pt x="689" y="924"/>
                  </a:lnTo>
                  <a:lnTo>
                    <a:pt x="689" y="936"/>
                  </a:lnTo>
                  <a:lnTo>
                    <a:pt x="689" y="948"/>
                  </a:lnTo>
                  <a:lnTo>
                    <a:pt x="690" y="959"/>
                  </a:lnTo>
                  <a:lnTo>
                    <a:pt x="691" y="971"/>
                  </a:lnTo>
                  <a:lnTo>
                    <a:pt x="694" y="982"/>
                  </a:lnTo>
                  <a:lnTo>
                    <a:pt x="698" y="993"/>
                  </a:lnTo>
                  <a:lnTo>
                    <a:pt x="674" y="989"/>
                  </a:lnTo>
                  <a:lnTo>
                    <a:pt x="648" y="983"/>
                  </a:lnTo>
                  <a:lnTo>
                    <a:pt x="621" y="977"/>
                  </a:lnTo>
                  <a:lnTo>
                    <a:pt x="593" y="968"/>
                  </a:lnTo>
                  <a:lnTo>
                    <a:pt x="580" y="963"/>
                  </a:lnTo>
                  <a:lnTo>
                    <a:pt x="566" y="957"/>
                  </a:lnTo>
                  <a:lnTo>
                    <a:pt x="553" y="951"/>
                  </a:lnTo>
                  <a:lnTo>
                    <a:pt x="540" y="943"/>
                  </a:lnTo>
                  <a:lnTo>
                    <a:pt x="528" y="935"/>
                  </a:lnTo>
                  <a:lnTo>
                    <a:pt x="516" y="927"/>
                  </a:lnTo>
                  <a:lnTo>
                    <a:pt x="505" y="918"/>
                  </a:lnTo>
                  <a:lnTo>
                    <a:pt x="494" y="908"/>
                  </a:lnTo>
                  <a:lnTo>
                    <a:pt x="486" y="900"/>
                  </a:lnTo>
                  <a:lnTo>
                    <a:pt x="477" y="893"/>
                  </a:lnTo>
                  <a:lnTo>
                    <a:pt x="469" y="887"/>
                  </a:lnTo>
                  <a:lnTo>
                    <a:pt x="461" y="882"/>
                  </a:lnTo>
                  <a:lnTo>
                    <a:pt x="452" y="878"/>
                  </a:lnTo>
                  <a:lnTo>
                    <a:pt x="444" y="874"/>
                  </a:lnTo>
                  <a:lnTo>
                    <a:pt x="436" y="872"/>
                  </a:lnTo>
                  <a:lnTo>
                    <a:pt x="428" y="870"/>
                  </a:lnTo>
                  <a:lnTo>
                    <a:pt x="420" y="869"/>
                  </a:lnTo>
                  <a:lnTo>
                    <a:pt x="413" y="868"/>
                  </a:lnTo>
                  <a:lnTo>
                    <a:pt x="405" y="868"/>
                  </a:lnTo>
                  <a:lnTo>
                    <a:pt x="398" y="868"/>
                  </a:lnTo>
                  <a:lnTo>
                    <a:pt x="383" y="870"/>
                  </a:lnTo>
                  <a:lnTo>
                    <a:pt x="370" y="874"/>
                  </a:lnTo>
                  <a:lnTo>
                    <a:pt x="357" y="879"/>
                  </a:lnTo>
                  <a:lnTo>
                    <a:pt x="346" y="884"/>
                  </a:lnTo>
                  <a:lnTo>
                    <a:pt x="337" y="890"/>
                  </a:lnTo>
                  <a:lnTo>
                    <a:pt x="329" y="895"/>
                  </a:lnTo>
                  <a:lnTo>
                    <a:pt x="317" y="904"/>
                  </a:lnTo>
                  <a:lnTo>
                    <a:pt x="313" y="908"/>
                  </a:lnTo>
                  <a:lnTo>
                    <a:pt x="132" y="998"/>
                  </a:lnTo>
                  <a:lnTo>
                    <a:pt x="132" y="994"/>
                  </a:lnTo>
                  <a:lnTo>
                    <a:pt x="130" y="983"/>
                  </a:lnTo>
                  <a:lnTo>
                    <a:pt x="127" y="965"/>
                  </a:lnTo>
                  <a:lnTo>
                    <a:pt x="120" y="942"/>
                  </a:lnTo>
                  <a:lnTo>
                    <a:pt x="116" y="929"/>
                  </a:lnTo>
                  <a:lnTo>
                    <a:pt x="109" y="915"/>
                  </a:lnTo>
                  <a:lnTo>
                    <a:pt x="103" y="899"/>
                  </a:lnTo>
                  <a:lnTo>
                    <a:pt x="94" y="884"/>
                  </a:lnTo>
                  <a:lnTo>
                    <a:pt x="83" y="868"/>
                  </a:lnTo>
                  <a:lnTo>
                    <a:pt x="71" y="852"/>
                  </a:lnTo>
                  <a:lnTo>
                    <a:pt x="57" y="834"/>
                  </a:lnTo>
                  <a:lnTo>
                    <a:pt x="41" y="818"/>
                  </a:lnTo>
                  <a:lnTo>
                    <a:pt x="26" y="801"/>
                  </a:lnTo>
                  <a:lnTo>
                    <a:pt x="14" y="787"/>
                  </a:lnTo>
                  <a:lnTo>
                    <a:pt x="7" y="775"/>
                  </a:lnTo>
                  <a:lnTo>
                    <a:pt x="2" y="764"/>
                  </a:lnTo>
                  <a:lnTo>
                    <a:pt x="0" y="756"/>
                  </a:lnTo>
                  <a:lnTo>
                    <a:pt x="1" y="749"/>
                  </a:lnTo>
                  <a:lnTo>
                    <a:pt x="4" y="743"/>
                  </a:lnTo>
                  <a:lnTo>
                    <a:pt x="7" y="738"/>
                  </a:lnTo>
                  <a:lnTo>
                    <a:pt x="11" y="734"/>
                  </a:lnTo>
                  <a:lnTo>
                    <a:pt x="17" y="732"/>
                  </a:lnTo>
                  <a:lnTo>
                    <a:pt x="23" y="730"/>
                  </a:lnTo>
                  <a:lnTo>
                    <a:pt x="29" y="729"/>
                  </a:lnTo>
                  <a:lnTo>
                    <a:pt x="37" y="726"/>
                  </a:lnTo>
                  <a:lnTo>
                    <a:pt x="41" y="726"/>
                  </a:lnTo>
                  <a:lnTo>
                    <a:pt x="222" y="726"/>
                  </a:lnTo>
                  <a:lnTo>
                    <a:pt x="222" y="636"/>
                  </a:lnTo>
                  <a:lnTo>
                    <a:pt x="222" y="546"/>
                  </a:lnTo>
                  <a:lnTo>
                    <a:pt x="313" y="546"/>
                  </a:lnTo>
                  <a:lnTo>
                    <a:pt x="404" y="454"/>
                  </a:lnTo>
                  <a:lnTo>
                    <a:pt x="404" y="447"/>
                  </a:lnTo>
                  <a:lnTo>
                    <a:pt x="404" y="425"/>
                  </a:lnTo>
                  <a:lnTo>
                    <a:pt x="404" y="392"/>
                  </a:lnTo>
                  <a:lnTo>
                    <a:pt x="404" y="352"/>
                  </a:lnTo>
                  <a:lnTo>
                    <a:pt x="404" y="308"/>
                  </a:lnTo>
                  <a:lnTo>
                    <a:pt x="404" y="263"/>
                  </a:lnTo>
                  <a:lnTo>
                    <a:pt x="404" y="220"/>
                  </a:lnTo>
                  <a:lnTo>
                    <a:pt x="404" y="182"/>
                  </a:lnTo>
                  <a:lnTo>
                    <a:pt x="405" y="166"/>
                  </a:lnTo>
                  <a:lnTo>
                    <a:pt x="407" y="153"/>
                  </a:lnTo>
                  <a:lnTo>
                    <a:pt x="412" y="141"/>
                  </a:lnTo>
                  <a:lnTo>
                    <a:pt x="418" y="130"/>
                  </a:lnTo>
                  <a:lnTo>
                    <a:pt x="425" y="121"/>
                  </a:lnTo>
                  <a:lnTo>
                    <a:pt x="432" y="114"/>
                  </a:lnTo>
                  <a:lnTo>
                    <a:pt x="441" y="108"/>
                  </a:lnTo>
                  <a:lnTo>
                    <a:pt x="449" y="103"/>
                  </a:lnTo>
                  <a:lnTo>
                    <a:pt x="457" y="100"/>
                  </a:lnTo>
                  <a:lnTo>
                    <a:pt x="466" y="96"/>
                  </a:lnTo>
                  <a:lnTo>
                    <a:pt x="474" y="94"/>
                  </a:lnTo>
                  <a:lnTo>
                    <a:pt x="480" y="93"/>
                  </a:lnTo>
                  <a:lnTo>
                    <a:pt x="491" y="92"/>
                  </a:lnTo>
                  <a:lnTo>
                    <a:pt x="494" y="92"/>
                  </a:lnTo>
                  <a:lnTo>
                    <a:pt x="585" y="273"/>
                  </a:lnTo>
                  <a:lnTo>
                    <a:pt x="676" y="182"/>
                  </a:lnTo>
                  <a:lnTo>
                    <a:pt x="676" y="179"/>
                  </a:lnTo>
                  <a:lnTo>
                    <a:pt x="677" y="168"/>
                  </a:lnTo>
                  <a:lnTo>
                    <a:pt x="678" y="162"/>
                  </a:lnTo>
                  <a:lnTo>
                    <a:pt x="680" y="154"/>
                  </a:lnTo>
                  <a:lnTo>
                    <a:pt x="684" y="145"/>
                  </a:lnTo>
                  <a:lnTo>
                    <a:pt x="687" y="137"/>
                  </a:lnTo>
                  <a:lnTo>
                    <a:pt x="692" y="129"/>
                  </a:lnTo>
                  <a:lnTo>
                    <a:pt x="698" y="120"/>
                  </a:lnTo>
                  <a:lnTo>
                    <a:pt x="705" y="113"/>
                  </a:lnTo>
                  <a:lnTo>
                    <a:pt x="714" y="106"/>
                  </a:lnTo>
                  <a:lnTo>
                    <a:pt x="724" y="101"/>
                  </a:lnTo>
                  <a:lnTo>
                    <a:pt x="737" y="95"/>
                  </a:lnTo>
                  <a:lnTo>
                    <a:pt x="750" y="93"/>
                  </a:lnTo>
                  <a:lnTo>
                    <a:pt x="766" y="92"/>
                  </a:lnTo>
                  <a:lnTo>
                    <a:pt x="819" y="92"/>
                  </a:lnTo>
                  <a:lnTo>
                    <a:pt x="846" y="92"/>
                  </a:lnTo>
                  <a:lnTo>
                    <a:pt x="856" y="92"/>
                  </a:lnTo>
                  <a:lnTo>
                    <a:pt x="857" y="92"/>
                  </a:lnTo>
                  <a:lnTo>
                    <a:pt x="948" y="0"/>
                  </a:lnTo>
                  <a:lnTo>
                    <a:pt x="1039" y="0"/>
                  </a:lnTo>
                  <a:lnTo>
                    <a:pt x="1039" y="3"/>
                  </a:lnTo>
                  <a:lnTo>
                    <a:pt x="1039" y="12"/>
                  </a:lnTo>
                  <a:lnTo>
                    <a:pt x="1039" y="40"/>
                  </a:lnTo>
                  <a:lnTo>
                    <a:pt x="1039" y="92"/>
                  </a:lnTo>
                  <a:lnTo>
                    <a:pt x="1040" y="103"/>
                  </a:lnTo>
                  <a:lnTo>
                    <a:pt x="1042" y="115"/>
                  </a:lnTo>
                  <a:lnTo>
                    <a:pt x="1046" y="127"/>
                  </a:lnTo>
                  <a:lnTo>
                    <a:pt x="1050" y="140"/>
                  </a:lnTo>
                  <a:lnTo>
                    <a:pt x="1052" y="139"/>
                  </a:lnTo>
                  <a:lnTo>
                    <a:pt x="1053" y="138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252"/>
            <p:cNvSpPr>
              <a:spLocks noChangeAspect="1"/>
            </p:cNvSpPr>
            <p:nvPr/>
          </p:nvSpPr>
          <p:spPr bwMode="auto">
            <a:xfrm>
              <a:off x="5678" y="2082"/>
              <a:ext cx="143" cy="137"/>
            </a:xfrm>
            <a:custGeom>
              <a:avLst/>
              <a:gdLst>
                <a:gd name="T0" fmla="*/ 0 w 1084"/>
                <a:gd name="T1" fmla="*/ 0 h 980"/>
                <a:gd name="T2" fmla="*/ 0 w 1084"/>
                <a:gd name="T3" fmla="*/ 0 h 980"/>
                <a:gd name="T4" fmla="*/ 0 w 1084"/>
                <a:gd name="T5" fmla="*/ 0 h 980"/>
                <a:gd name="T6" fmla="*/ 0 w 1084"/>
                <a:gd name="T7" fmla="*/ 0 h 980"/>
                <a:gd name="T8" fmla="*/ 0 w 1084"/>
                <a:gd name="T9" fmla="*/ 0 h 980"/>
                <a:gd name="T10" fmla="*/ 0 w 1084"/>
                <a:gd name="T11" fmla="*/ 0 h 980"/>
                <a:gd name="T12" fmla="*/ 0 w 1084"/>
                <a:gd name="T13" fmla="*/ 0 h 980"/>
                <a:gd name="T14" fmla="*/ 0 w 1084"/>
                <a:gd name="T15" fmla="*/ 0 h 980"/>
                <a:gd name="T16" fmla="*/ 0 w 1084"/>
                <a:gd name="T17" fmla="*/ 0 h 980"/>
                <a:gd name="T18" fmla="*/ 0 w 1084"/>
                <a:gd name="T19" fmla="*/ 0 h 980"/>
                <a:gd name="T20" fmla="*/ 0 w 1084"/>
                <a:gd name="T21" fmla="*/ 0 h 980"/>
                <a:gd name="T22" fmla="*/ 0 w 1084"/>
                <a:gd name="T23" fmla="*/ 0 h 980"/>
                <a:gd name="T24" fmla="*/ 0 w 1084"/>
                <a:gd name="T25" fmla="*/ 0 h 980"/>
                <a:gd name="T26" fmla="*/ 0 w 1084"/>
                <a:gd name="T27" fmla="*/ 0 h 980"/>
                <a:gd name="T28" fmla="*/ 0 w 1084"/>
                <a:gd name="T29" fmla="*/ 0 h 980"/>
                <a:gd name="T30" fmla="*/ 0 w 1084"/>
                <a:gd name="T31" fmla="*/ 0 h 980"/>
                <a:gd name="T32" fmla="*/ 0 w 1084"/>
                <a:gd name="T33" fmla="*/ 0 h 980"/>
                <a:gd name="T34" fmla="*/ 0 w 1084"/>
                <a:gd name="T35" fmla="*/ 0 h 980"/>
                <a:gd name="T36" fmla="*/ 0 w 1084"/>
                <a:gd name="T37" fmla="*/ 0 h 980"/>
                <a:gd name="T38" fmla="*/ 0 w 1084"/>
                <a:gd name="T39" fmla="*/ 0 h 980"/>
                <a:gd name="T40" fmla="*/ 0 w 1084"/>
                <a:gd name="T41" fmla="*/ 0 h 980"/>
                <a:gd name="T42" fmla="*/ 0 w 1084"/>
                <a:gd name="T43" fmla="*/ 0 h 980"/>
                <a:gd name="T44" fmla="*/ 0 w 1084"/>
                <a:gd name="T45" fmla="*/ 0 h 980"/>
                <a:gd name="T46" fmla="*/ 0 w 1084"/>
                <a:gd name="T47" fmla="*/ 0 h 980"/>
                <a:gd name="T48" fmla="*/ 0 w 1084"/>
                <a:gd name="T49" fmla="*/ 0 h 980"/>
                <a:gd name="T50" fmla="*/ 0 w 1084"/>
                <a:gd name="T51" fmla="*/ 0 h 980"/>
                <a:gd name="T52" fmla="*/ 0 w 1084"/>
                <a:gd name="T53" fmla="*/ 0 h 980"/>
                <a:gd name="T54" fmla="*/ 0 w 1084"/>
                <a:gd name="T55" fmla="*/ 0 h 980"/>
                <a:gd name="T56" fmla="*/ 0 w 1084"/>
                <a:gd name="T57" fmla="*/ 0 h 980"/>
                <a:gd name="T58" fmla="*/ 0 w 1084"/>
                <a:gd name="T59" fmla="*/ 0 h 980"/>
                <a:gd name="T60" fmla="*/ 0 w 1084"/>
                <a:gd name="T61" fmla="*/ 0 h 980"/>
                <a:gd name="T62" fmla="*/ 0 w 1084"/>
                <a:gd name="T63" fmla="*/ 0 h 980"/>
                <a:gd name="T64" fmla="*/ 0 w 1084"/>
                <a:gd name="T65" fmla="*/ 0 h 980"/>
                <a:gd name="T66" fmla="*/ 0 w 1084"/>
                <a:gd name="T67" fmla="*/ 0 h 980"/>
                <a:gd name="T68" fmla="*/ 0 w 1084"/>
                <a:gd name="T69" fmla="*/ 0 h 980"/>
                <a:gd name="T70" fmla="*/ 0 w 1084"/>
                <a:gd name="T71" fmla="*/ 0 h 980"/>
                <a:gd name="T72" fmla="*/ 0 w 1084"/>
                <a:gd name="T73" fmla="*/ 0 h 980"/>
                <a:gd name="T74" fmla="*/ 0 w 1084"/>
                <a:gd name="T75" fmla="*/ 0 h 980"/>
                <a:gd name="T76" fmla="*/ 0 w 1084"/>
                <a:gd name="T77" fmla="*/ 0 h 980"/>
                <a:gd name="T78" fmla="*/ 0 w 1084"/>
                <a:gd name="T79" fmla="*/ 0 h 980"/>
                <a:gd name="T80" fmla="*/ 0 w 1084"/>
                <a:gd name="T81" fmla="*/ 0 h 980"/>
                <a:gd name="T82" fmla="*/ 0 w 1084"/>
                <a:gd name="T83" fmla="*/ 0 h 980"/>
                <a:gd name="T84" fmla="*/ 0 w 1084"/>
                <a:gd name="T85" fmla="*/ 0 h 980"/>
                <a:gd name="T86" fmla="*/ 0 w 1084"/>
                <a:gd name="T87" fmla="*/ 0 h 980"/>
                <a:gd name="T88" fmla="*/ 0 w 1084"/>
                <a:gd name="T89" fmla="*/ 0 h 980"/>
                <a:gd name="T90" fmla="*/ 0 w 1084"/>
                <a:gd name="T91" fmla="*/ 0 h 980"/>
                <a:gd name="T92" fmla="*/ 0 w 1084"/>
                <a:gd name="T93" fmla="*/ 0 h 980"/>
                <a:gd name="T94" fmla="*/ 0 w 1084"/>
                <a:gd name="T95" fmla="*/ 0 h 980"/>
                <a:gd name="T96" fmla="*/ 0 w 1084"/>
                <a:gd name="T97" fmla="*/ 0 h 980"/>
                <a:gd name="T98" fmla="*/ 0 w 1084"/>
                <a:gd name="T99" fmla="*/ 0 h 9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4"/>
                <a:gd name="T151" fmla="*/ 0 h 980"/>
                <a:gd name="T152" fmla="*/ 1084 w 1084"/>
                <a:gd name="T153" fmla="*/ 980 h 9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4" h="980">
                  <a:moveTo>
                    <a:pt x="980" y="125"/>
                  </a:moveTo>
                  <a:lnTo>
                    <a:pt x="980" y="126"/>
                  </a:lnTo>
                  <a:lnTo>
                    <a:pt x="989" y="146"/>
                  </a:lnTo>
                  <a:lnTo>
                    <a:pt x="997" y="163"/>
                  </a:lnTo>
                  <a:lnTo>
                    <a:pt x="1007" y="177"/>
                  </a:lnTo>
                  <a:lnTo>
                    <a:pt x="1018" y="189"/>
                  </a:lnTo>
                  <a:lnTo>
                    <a:pt x="1039" y="209"/>
                  </a:lnTo>
                  <a:lnTo>
                    <a:pt x="1058" y="225"/>
                  </a:lnTo>
                  <a:lnTo>
                    <a:pt x="1066" y="233"/>
                  </a:lnTo>
                  <a:lnTo>
                    <a:pt x="1073" y="241"/>
                  </a:lnTo>
                  <a:lnTo>
                    <a:pt x="1079" y="250"/>
                  </a:lnTo>
                  <a:lnTo>
                    <a:pt x="1082" y="261"/>
                  </a:lnTo>
                  <a:lnTo>
                    <a:pt x="1083" y="266"/>
                  </a:lnTo>
                  <a:lnTo>
                    <a:pt x="1084" y="273"/>
                  </a:lnTo>
                  <a:lnTo>
                    <a:pt x="1084" y="280"/>
                  </a:lnTo>
                  <a:lnTo>
                    <a:pt x="1083" y="287"/>
                  </a:lnTo>
                  <a:lnTo>
                    <a:pt x="1080" y="305"/>
                  </a:lnTo>
                  <a:lnTo>
                    <a:pt x="1073" y="324"/>
                  </a:lnTo>
                  <a:lnTo>
                    <a:pt x="1065" y="346"/>
                  </a:lnTo>
                  <a:lnTo>
                    <a:pt x="1055" y="370"/>
                  </a:lnTo>
                  <a:lnTo>
                    <a:pt x="1043" y="394"/>
                  </a:lnTo>
                  <a:lnTo>
                    <a:pt x="1031" y="419"/>
                  </a:lnTo>
                  <a:lnTo>
                    <a:pt x="1004" y="470"/>
                  </a:lnTo>
                  <a:lnTo>
                    <a:pt x="974" y="522"/>
                  </a:lnTo>
                  <a:lnTo>
                    <a:pt x="946" y="571"/>
                  </a:lnTo>
                  <a:lnTo>
                    <a:pt x="918" y="617"/>
                  </a:lnTo>
                  <a:lnTo>
                    <a:pt x="895" y="656"/>
                  </a:lnTo>
                  <a:lnTo>
                    <a:pt x="875" y="689"/>
                  </a:lnTo>
                  <a:lnTo>
                    <a:pt x="868" y="703"/>
                  </a:lnTo>
                  <a:lnTo>
                    <a:pt x="858" y="717"/>
                  </a:lnTo>
                  <a:lnTo>
                    <a:pt x="847" y="732"/>
                  </a:lnTo>
                  <a:lnTo>
                    <a:pt x="835" y="747"/>
                  </a:lnTo>
                  <a:lnTo>
                    <a:pt x="823" y="764"/>
                  </a:lnTo>
                  <a:lnTo>
                    <a:pt x="809" y="780"/>
                  </a:lnTo>
                  <a:lnTo>
                    <a:pt x="795" y="796"/>
                  </a:lnTo>
                  <a:lnTo>
                    <a:pt x="780" y="812"/>
                  </a:lnTo>
                  <a:lnTo>
                    <a:pt x="763" y="828"/>
                  </a:lnTo>
                  <a:lnTo>
                    <a:pt x="747" y="844"/>
                  </a:lnTo>
                  <a:lnTo>
                    <a:pt x="730" y="860"/>
                  </a:lnTo>
                  <a:lnTo>
                    <a:pt x="712" y="875"/>
                  </a:lnTo>
                  <a:lnTo>
                    <a:pt x="694" y="889"/>
                  </a:lnTo>
                  <a:lnTo>
                    <a:pt x="675" y="903"/>
                  </a:lnTo>
                  <a:lnTo>
                    <a:pt x="656" y="916"/>
                  </a:lnTo>
                  <a:lnTo>
                    <a:pt x="636" y="928"/>
                  </a:lnTo>
                  <a:lnTo>
                    <a:pt x="617" y="938"/>
                  </a:lnTo>
                  <a:lnTo>
                    <a:pt x="596" y="947"/>
                  </a:lnTo>
                  <a:lnTo>
                    <a:pt x="573" y="954"/>
                  </a:lnTo>
                  <a:lnTo>
                    <a:pt x="549" y="960"/>
                  </a:lnTo>
                  <a:lnTo>
                    <a:pt x="524" y="965"/>
                  </a:lnTo>
                  <a:lnTo>
                    <a:pt x="498" y="969"/>
                  </a:lnTo>
                  <a:lnTo>
                    <a:pt x="472" y="973"/>
                  </a:lnTo>
                  <a:lnTo>
                    <a:pt x="447" y="976"/>
                  </a:lnTo>
                  <a:lnTo>
                    <a:pt x="398" y="979"/>
                  </a:lnTo>
                  <a:lnTo>
                    <a:pt x="354" y="980"/>
                  </a:lnTo>
                  <a:lnTo>
                    <a:pt x="320" y="980"/>
                  </a:lnTo>
                  <a:lnTo>
                    <a:pt x="299" y="980"/>
                  </a:lnTo>
                  <a:lnTo>
                    <a:pt x="232" y="947"/>
                  </a:lnTo>
                  <a:lnTo>
                    <a:pt x="232" y="943"/>
                  </a:lnTo>
                  <a:lnTo>
                    <a:pt x="229" y="931"/>
                  </a:lnTo>
                  <a:lnTo>
                    <a:pt x="227" y="923"/>
                  </a:lnTo>
                  <a:lnTo>
                    <a:pt x="222" y="914"/>
                  </a:lnTo>
                  <a:lnTo>
                    <a:pt x="217" y="902"/>
                  </a:lnTo>
                  <a:lnTo>
                    <a:pt x="209" y="890"/>
                  </a:lnTo>
                  <a:lnTo>
                    <a:pt x="200" y="877"/>
                  </a:lnTo>
                  <a:lnTo>
                    <a:pt x="188" y="863"/>
                  </a:lnTo>
                  <a:lnTo>
                    <a:pt x="173" y="848"/>
                  </a:lnTo>
                  <a:lnTo>
                    <a:pt x="156" y="832"/>
                  </a:lnTo>
                  <a:lnTo>
                    <a:pt x="135" y="816"/>
                  </a:lnTo>
                  <a:lnTo>
                    <a:pt x="110" y="800"/>
                  </a:lnTo>
                  <a:lnTo>
                    <a:pt x="83" y="782"/>
                  </a:lnTo>
                  <a:lnTo>
                    <a:pt x="50" y="766"/>
                  </a:lnTo>
                  <a:lnTo>
                    <a:pt x="35" y="757"/>
                  </a:lnTo>
                  <a:lnTo>
                    <a:pt x="23" y="749"/>
                  </a:lnTo>
                  <a:lnTo>
                    <a:pt x="13" y="740"/>
                  </a:lnTo>
                  <a:lnTo>
                    <a:pt x="7" y="732"/>
                  </a:lnTo>
                  <a:lnTo>
                    <a:pt x="3" y="724"/>
                  </a:lnTo>
                  <a:lnTo>
                    <a:pt x="0" y="715"/>
                  </a:lnTo>
                  <a:lnTo>
                    <a:pt x="0" y="707"/>
                  </a:lnTo>
                  <a:lnTo>
                    <a:pt x="3" y="698"/>
                  </a:lnTo>
                  <a:lnTo>
                    <a:pt x="7" y="691"/>
                  </a:lnTo>
                  <a:lnTo>
                    <a:pt x="12" y="683"/>
                  </a:lnTo>
                  <a:lnTo>
                    <a:pt x="20" y="676"/>
                  </a:lnTo>
                  <a:lnTo>
                    <a:pt x="29" y="668"/>
                  </a:lnTo>
                  <a:lnTo>
                    <a:pt x="39" y="661"/>
                  </a:lnTo>
                  <a:lnTo>
                    <a:pt x="49" y="654"/>
                  </a:lnTo>
                  <a:lnTo>
                    <a:pt x="61" y="647"/>
                  </a:lnTo>
                  <a:lnTo>
                    <a:pt x="73" y="641"/>
                  </a:lnTo>
                  <a:lnTo>
                    <a:pt x="99" y="629"/>
                  </a:lnTo>
                  <a:lnTo>
                    <a:pt x="127" y="618"/>
                  </a:lnTo>
                  <a:lnTo>
                    <a:pt x="154" y="608"/>
                  </a:lnTo>
                  <a:lnTo>
                    <a:pt x="179" y="599"/>
                  </a:lnTo>
                  <a:lnTo>
                    <a:pt x="217" y="589"/>
                  </a:lnTo>
                  <a:lnTo>
                    <a:pt x="232" y="584"/>
                  </a:lnTo>
                  <a:lnTo>
                    <a:pt x="232" y="577"/>
                  </a:lnTo>
                  <a:lnTo>
                    <a:pt x="232" y="555"/>
                  </a:lnTo>
                  <a:lnTo>
                    <a:pt x="232" y="522"/>
                  </a:lnTo>
                  <a:lnTo>
                    <a:pt x="232" y="482"/>
                  </a:lnTo>
                  <a:lnTo>
                    <a:pt x="232" y="438"/>
                  </a:lnTo>
                  <a:lnTo>
                    <a:pt x="232" y="393"/>
                  </a:lnTo>
                  <a:lnTo>
                    <a:pt x="232" y="350"/>
                  </a:lnTo>
                  <a:lnTo>
                    <a:pt x="232" y="312"/>
                  </a:lnTo>
                  <a:lnTo>
                    <a:pt x="232" y="303"/>
                  </a:lnTo>
                  <a:lnTo>
                    <a:pt x="233" y="296"/>
                  </a:lnTo>
                  <a:lnTo>
                    <a:pt x="234" y="289"/>
                  </a:lnTo>
                  <a:lnTo>
                    <a:pt x="237" y="282"/>
                  </a:lnTo>
                  <a:lnTo>
                    <a:pt x="241" y="270"/>
                  </a:lnTo>
                  <a:lnTo>
                    <a:pt x="247" y="258"/>
                  </a:lnTo>
                  <a:lnTo>
                    <a:pt x="256" y="248"/>
                  </a:lnTo>
                  <a:lnTo>
                    <a:pt x="266" y="239"/>
                  </a:lnTo>
                  <a:lnTo>
                    <a:pt x="277" y="229"/>
                  </a:lnTo>
                  <a:lnTo>
                    <a:pt x="289" y="222"/>
                  </a:lnTo>
                  <a:lnTo>
                    <a:pt x="316" y="204"/>
                  </a:lnTo>
                  <a:lnTo>
                    <a:pt x="348" y="185"/>
                  </a:lnTo>
                  <a:lnTo>
                    <a:pt x="363" y="173"/>
                  </a:lnTo>
                  <a:lnTo>
                    <a:pt x="380" y="161"/>
                  </a:lnTo>
                  <a:lnTo>
                    <a:pt x="397" y="147"/>
                  </a:lnTo>
                  <a:lnTo>
                    <a:pt x="414" y="130"/>
                  </a:lnTo>
                  <a:lnTo>
                    <a:pt x="595" y="40"/>
                  </a:lnTo>
                  <a:lnTo>
                    <a:pt x="599" y="36"/>
                  </a:lnTo>
                  <a:lnTo>
                    <a:pt x="611" y="27"/>
                  </a:lnTo>
                  <a:lnTo>
                    <a:pt x="619" y="22"/>
                  </a:lnTo>
                  <a:lnTo>
                    <a:pt x="628" y="16"/>
                  </a:lnTo>
                  <a:lnTo>
                    <a:pt x="639" y="11"/>
                  </a:lnTo>
                  <a:lnTo>
                    <a:pt x="652" y="6"/>
                  </a:lnTo>
                  <a:lnTo>
                    <a:pt x="665" y="2"/>
                  </a:lnTo>
                  <a:lnTo>
                    <a:pt x="680" y="0"/>
                  </a:lnTo>
                  <a:lnTo>
                    <a:pt x="687" y="0"/>
                  </a:lnTo>
                  <a:lnTo>
                    <a:pt x="695" y="0"/>
                  </a:lnTo>
                  <a:lnTo>
                    <a:pt x="702" y="1"/>
                  </a:lnTo>
                  <a:lnTo>
                    <a:pt x="710" y="2"/>
                  </a:lnTo>
                  <a:lnTo>
                    <a:pt x="718" y="4"/>
                  </a:lnTo>
                  <a:lnTo>
                    <a:pt x="726" y="6"/>
                  </a:lnTo>
                  <a:lnTo>
                    <a:pt x="734" y="10"/>
                  </a:lnTo>
                  <a:lnTo>
                    <a:pt x="743" y="14"/>
                  </a:lnTo>
                  <a:lnTo>
                    <a:pt x="751" y="19"/>
                  </a:lnTo>
                  <a:lnTo>
                    <a:pt x="759" y="25"/>
                  </a:lnTo>
                  <a:lnTo>
                    <a:pt x="768" y="32"/>
                  </a:lnTo>
                  <a:lnTo>
                    <a:pt x="776" y="40"/>
                  </a:lnTo>
                  <a:lnTo>
                    <a:pt x="787" y="50"/>
                  </a:lnTo>
                  <a:lnTo>
                    <a:pt x="798" y="59"/>
                  </a:lnTo>
                  <a:lnTo>
                    <a:pt x="810" y="67"/>
                  </a:lnTo>
                  <a:lnTo>
                    <a:pt x="822" y="75"/>
                  </a:lnTo>
                  <a:lnTo>
                    <a:pt x="835" y="83"/>
                  </a:lnTo>
                  <a:lnTo>
                    <a:pt x="848" y="89"/>
                  </a:lnTo>
                  <a:lnTo>
                    <a:pt x="862" y="95"/>
                  </a:lnTo>
                  <a:lnTo>
                    <a:pt x="875" y="100"/>
                  </a:lnTo>
                  <a:lnTo>
                    <a:pt x="903" y="109"/>
                  </a:lnTo>
                  <a:lnTo>
                    <a:pt x="930" y="115"/>
                  </a:lnTo>
                  <a:lnTo>
                    <a:pt x="956" y="121"/>
                  </a:lnTo>
                  <a:lnTo>
                    <a:pt x="980" y="12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253"/>
            <p:cNvSpPr>
              <a:spLocks noChangeAspect="1"/>
            </p:cNvSpPr>
            <p:nvPr/>
          </p:nvSpPr>
          <p:spPr bwMode="auto">
            <a:xfrm>
              <a:off x="5678" y="2082"/>
              <a:ext cx="143" cy="137"/>
            </a:xfrm>
            <a:custGeom>
              <a:avLst/>
              <a:gdLst>
                <a:gd name="T0" fmla="*/ 0 w 1084"/>
                <a:gd name="T1" fmla="*/ 0 h 980"/>
                <a:gd name="T2" fmla="*/ 0 w 1084"/>
                <a:gd name="T3" fmla="*/ 0 h 980"/>
                <a:gd name="T4" fmla="*/ 0 w 1084"/>
                <a:gd name="T5" fmla="*/ 0 h 980"/>
                <a:gd name="T6" fmla="*/ 0 w 1084"/>
                <a:gd name="T7" fmla="*/ 0 h 980"/>
                <a:gd name="T8" fmla="*/ 0 w 1084"/>
                <a:gd name="T9" fmla="*/ 0 h 980"/>
                <a:gd name="T10" fmla="*/ 0 w 1084"/>
                <a:gd name="T11" fmla="*/ 0 h 980"/>
                <a:gd name="T12" fmla="*/ 0 w 1084"/>
                <a:gd name="T13" fmla="*/ 0 h 980"/>
                <a:gd name="T14" fmla="*/ 0 w 1084"/>
                <a:gd name="T15" fmla="*/ 0 h 980"/>
                <a:gd name="T16" fmla="*/ 0 w 1084"/>
                <a:gd name="T17" fmla="*/ 0 h 980"/>
                <a:gd name="T18" fmla="*/ 0 w 1084"/>
                <a:gd name="T19" fmla="*/ 0 h 980"/>
                <a:gd name="T20" fmla="*/ 0 w 1084"/>
                <a:gd name="T21" fmla="*/ 0 h 980"/>
                <a:gd name="T22" fmla="*/ 0 w 1084"/>
                <a:gd name="T23" fmla="*/ 0 h 980"/>
                <a:gd name="T24" fmla="*/ 0 w 1084"/>
                <a:gd name="T25" fmla="*/ 0 h 980"/>
                <a:gd name="T26" fmla="*/ 0 w 1084"/>
                <a:gd name="T27" fmla="*/ 0 h 980"/>
                <a:gd name="T28" fmla="*/ 0 w 1084"/>
                <a:gd name="T29" fmla="*/ 0 h 980"/>
                <a:gd name="T30" fmla="*/ 0 w 1084"/>
                <a:gd name="T31" fmla="*/ 0 h 980"/>
                <a:gd name="T32" fmla="*/ 0 w 1084"/>
                <a:gd name="T33" fmla="*/ 0 h 980"/>
                <a:gd name="T34" fmla="*/ 0 w 1084"/>
                <a:gd name="T35" fmla="*/ 0 h 980"/>
                <a:gd name="T36" fmla="*/ 0 w 1084"/>
                <a:gd name="T37" fmla="*/ 0 h 980"/>
                <a:gd name="T38" fmla="*/ 0 w 1084"/>
                <a:gd name="T39" fmla="*/ 0 h 980"/>
                <a:gd name="T40" fmla="*/ 0 w 1084"/>
                <a:gd name="T41" fmla="*/ 0 h 980"/>
                <a:gd name="T42" fmla="*/ 0 w 1084"/>
                <a:gd name="T43" fmla="*/ 0 h 980"/>
                <a:gd name="T44" fmla="*/ 0 w 1084"/>
                <a:gd name="T45" fmla="*/ 0 h 980"/>
                <a:gd name="T46" fmla="*/ 0 w 1084"/>
                <a:gd name="T47" fmla="*/ 0 h 980"/>
                <a:gd name="T48" fmla="*/ 0 w 1084"/>
                <a:gd name="T49" fmla="*/ 0 h 980"/>
                <a:gd name="T50" fmla="*/ 0 w 1084"/>
                <a:gd name="T51" fmla="*/ 0 h 980"/>
                <a:gd name="T52" fmla="*/ 0 w 1084"/>
                <a:gd name="T53" fmla="*/ 0 h 980"/>
                <a:gd name="T54" fmla="*/ 0 w 1084"/>
                <a:gd name="T55" fmla="*/ 0 h 980"/>
                <a:gd name="T56" fmla="*/ 0 w 1084"/>
                <a:gd name="T57" fmla="*/ 0 h 980"/>
                <a:gd name="T58" fmla="*/ 0 w 1084"/>
                <a:gd name="T59" fmla="*/ 0 h 980"/>
                <a:gd name="T60" fmla="*/ 0 w 1084"/>
                <a:gd name="T61" fmla="*/ 0 h 980"/>
                <a:gd name="T62" fmla="*/ 0 w 1084"/>
                <a:gd name="T63" fmla="*/ 0 h 980"/>
                <a:gd name="T64" fmla="*/ 0 w 1084"/>
                <a:gd name="T65" fmla="*/ 0 h 980"/>
                <a:gd name="T66" fmla="*/ 0 w 1084"/>
                <a:gd name="T67" fmla="*/ 0 h 980"/>
                <a:gd name="T68" fmla="*/ 0 w 1084"/>
                <a:gd name="T69" fmla="*/ 0 h 980"/>
                <a:gd name="T70" fmla="*/ 0 w 1084"/>
                <a:gd name="T71" fmla="*/ 0 h 980"/>
                <a:gd name="T72" fmla="*/ 0 w 1084"/>
                <a:gd name="T73" fmla="*/ 0 h 980"/>
                <a:gd name="T74" fmla="*/ 0 w 1084"/>
                <a:gd name="T75" fmla="*/ 0 h 980"/>
                <a:gd name="T76" fmla="*/ 0 w 1084"/>
                <a:gd name="T77" fmla="*/ 0 h 980"/>
                <a:gd name="T78" fmla="*/ 0 w 1084"/>
                <a:gd name="T79" fmla="*/ 0 h 980"/>
                <a:gd name="T80" fmla="*/ 0 w 1084"/>
                <a:gd name="T81" fmla="*/ 0 h 980"/>
                <a:gd name="T82" fmla="*/ 0 w 1084"/>
                <a:gd name="T83" fmla="*/ 0 h 980"/>
                <a:gd name="T84" fmla="*/ 0 w 1084"/>
                <a:gd name="T85" fmla="*/ 0 h 980"/>
                <a:gd name="T86" fmla="*/ 0 w 1084"/>
                <a:gd name="T87" fmla="*/ 0 h 980"/>
                <a:gd name="T88" fmla="*/ 0 w 1084"/>
                <a:gd name="T89" fmla="*/ 0 h 980"/>
                <a:gd name="T90" fmla="*/ 0 w 1084"/>
                <a:gd name="T91" fmla="*/ 0 h 980"/>
                <a:gd name="T92" fmla="*/ 0 w 1084"/>
                <a:gd name="T93" fmla="*/ 0 h 980"/>
                <a:gd name="T94" fmla="*/ 0 w 1084"/>
                <a:gd name="T95" fmla="*/ 0 h 980"/>
                <a:gd name="T96" fmla="*/ 0 w 1084"/>
                <a:gd name="T97" fmla="*/ 0 h 980"/>
                <a:gd name="T98" fmla="*/ 0 w 1084"/>
                <a:gd name="T99" fmla="*/ 0 h 9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4"/>
                <a:gd name="T151" fmla="*/ 0 h 980"/>
                <a:gd name="T152" fmla="*/ 1084 w 1084"/>
                <a:gd name="T153" fmla="*/ 980 h 9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4" h="980">
                  <a:moveTo>
                    <a:pt x="980" y="125"/>
                  </a:moveTo>
                  <a:lnTo>
                    <a:pt x="980" y="126"/>
                  </a:lnTo>
                  <a:lnTo>
                    <a:pt x="989" y="146"/>
                  </a:lnTo>
                  <a:lnTo>
                    <a:pt x="997" y="163"/>
                  </a:lnTo>
                  <a:lnTo>
                    <a:pt x="1007" y="177"/>
                  </a:lnTo>
                  <a:lnTo>
                    <a:pt x="1018" y="189"/>
                  </a:lnTo>
                  <a:lnTo>
                    <a:pt x="1039" y="209"/>
                  </a:lnTo>
                  <a:lnTo>
                    <a:pt x="1058" y="225"/>
                  </a:lnTo>
                  <a:lnTo>
                    <a:pt x="1066" y="233"/>
                  </a:lnTo>
                  <a:lnTo>
                    <a:pt x="1073" y="241"/>
                  </a:lnTo>
                  <a:lnTo>
                    <a:pt x="1079" y="250"/>
                  </a:lnTo>
                  <a:lnTo>
                    <a:pt x="1082" y="261"/>
                  </a:lnTo>
                  <a:lnTo>
                    <a:pt x="1083" y="266"/>
                  </a:lnTo>
                  <a:lnTo>
                    <a:pt x="1084" y="273"/>
                  </a:lnTo>
                  <a:lnTo>
                    <a:pt x="1084" y="280"/>
                  </a:lnTo>
                  <a:lnTo>
                    <a:pt x="1083" y="287"/>
                  </a:lnTo>
                  <a:lnTo>
                    <a:pt x="1080" y="305"/>
                  </a:lnTo>
                  <a:lnTo>
                    <a:pt x="1073" y="324"/>
                  </a:lnTo>
                  <a:lnTo>
                    <a:pt x="1065" y="346"/>
                  </a:lnTo>
                  <a:lnTo>
                    <a:pt x="1055" y="370"/>
                  </a:lnTo>
                  <a:lnTo>
                    <a:pt x="1043" y="394"/>
                  </a:lnTo>
                  <a:lnTo>
                    <a:pt x="1031" y="419"/>
                  </a:lnTo>
                  <a:lnTo>
                    <a:pt x="1004" y="470"/>
                  </a:lnTo>
                  <a:lnTo>
                    <a:pt x="974" y="522"/>
                  </a:lnTo>
                  <a:lnTo>
                    <a:pt x="946" y="571"/>
                  </a:lnTo>
                  <a:lnTo>
                    <a:pt x="918" y="617"/>
                  </a:lnTo>
                  <a:lnTo>
                    <a:pt x="895" y="656"/>
                  </a:lnTo>
                  <a:lnTo>
                    <a:pt x="875" y="689"/>
                  </a:lnTo>
                  <a:lnTo>
                    <a:pt x="868" y="703"/>
                  </a:lnTo>
                  <a:lnTo>
                    <a:pt x="858" y="717"/>
                  </a:lnTo>
                  <a:lnTo>
                    <a:pt x="847" y="732"/>
                  </a:lnTo>
                  <a:lnTo>
                    <a:pt x="835" y="747"/>
                  </a:lnTo>
                  <a:lnTo>
                    <a:pt x="823" y="764"/>
                  </a:lnTo>
                  <a:lnTo>
                    <a:pt x="809" y="780"/>
                  </a:lnTo>
                  <a:lnTo>
                    <a:pt x="795" y="796"/>
                  </a:lnTo>
                  <a:lnTo>
                    <a:pt x="780" y="812"/>
                  </a:lnTo>
                  <a:lnTo>
                    <a:pt x="763" y="828"/>
                  </a:lnTo>
                  <a:lnTo>
                    <a:pt x="747" y="844"/>
                  </a:lnTo>
                  <a:lnTo>
                    <a:pt x="730" y="860"/>
                  </a:lnTo>
                  <a:lnTo>
                    <a:pt x="712" y="875"/>
                  </a:lnTo>
                  <a:lnTo>
                    <a:pt x="694" y="889"/>
                  </a:lnTo>
                  <a:lnTo>
                    <a:pt x="675" y="903"/>
                  </a:lnTo>
                  <a:lnTo>
                    <a:pt x="656" y="916"/>
                  </a:lnTo>
                  <a:lnTo>
                    <a:pt x="636" y="928"/>
                  </a:lnTo>
                  <a:lnTo>
                    <a:pt x="617" y="938"/>
                  </a:lnTo>
                  <a:lnTo>
                    <a:pt x="596" y="947"/>
                  </a:lnTo>
                  <a:lnTo>
                    <a:pt x="573" y="954"/>
                  </a:lnTo>
                  <a:lnTo>
                    <a:pt x="549" y="960"/>
                  </a:lnTo>
                  <a:lnTo>
                    <a:pt x="524" y="965"/>
                  </a:lnTo>
                  <a:lnTo>
                    <a:pt x="498" y="969"/>
                  </a:lnTo>
                  <a:lnTo>
                    <a:pt x="472" y="973"/>
                  </a:lnTo>
                  <a:lnTo>
                    <a:pt x="447" y="976"/>
                  </a:lnTo>
                  <a:lnTo>
                    <a:pt x="398" y="979"/>
                  </a:lnTo>
                  <a:lnTo>
                    <a:pt x="354" y="980"/>
                  </a:lnTo>
                  <a:lnTo>
                    <a:pt x="320" y="980"/>
                  </a:lnTo>
                  <a:lnTo>
                    <a:pt x="299" y="980"/>
                  </a:lnTo>
                  <a:lnTo>
                    <a:pt x="232" y="947"/>
                  </a:lnTo>
                  <a:lnTo>
                    <a:pt x="232" y="943"/>
                  </a:lnTo>
                  <a:lnTo>
                    <a:pt x="229" y="931"/>
                  </a:lnTo>
                  <a:lnTo>
                    <a:pt x="227" y="923"/>
                  </a:lnTo>
                  <a:lnTo>
                    <a:pt x="222" y="914"/>
                  </a:lnTo>
                  <a:lnTo>
                    <a:pt x="217" y="902"/>
                  </a:lnTo>
                  <a:lnTo>
                    <a:pt x="209" y="890"/>
                  </a:lnTo>
                  <a:lnTo>
                    <a:pt x="200" y="877"/>
                  </a:lnTo>
                  <a:lnTo>
                    <a:pt x="188" y="863"/>
                  </a:lnTo>
                  <a:lnTo>
                    <a:pt x="173" y="848"/>
                  </a:lnTo>
                  <a:lnTo>
                    <a:pt x="156" y="832"/>
                  </a:lnTo>
                  <a:lnTo>
                    <a:pt x="135" y="816"/>
                  </a:lnTo>
                  <a:lnTo>
                    <a:pt x="110" y="800"/>
                  </a:lnTo>
                  <a:lnTo>
                    <a:pt x="83" y="782"/>
                  </a:lnTo>
                  <a:lnTo>
                    <a:pt x="50" y="766"/>
                  </a:lnTo>
                  <a:lnTo>
                    <a:pt x="35" y="757"/>
                  </a:lnTo>
                  <a:lnTo>
                    <a:pt x="23" y="749"/>
                  </a:lnTo>
                  <a:lnTo>
                    <a:pt x="13" y="740"/>
                  </a:lnTo>
                  <a:lnTo>
                    <a:pt x="7" y="732"/>
                  </a:lnTo>
                  <a:lnTo>
                    <a:pt x="3" y="724"/>
                  </a:lnTo>
                  <a:lnTo>
                    <a:pt x="0" y="715"/>
                  </a:lnTo>
                  <a:lnTo>
                    <a:pt x="0" y="707"/>
                  </a:lnTo>
                  <a:lnTo>
                    <a:pt x="3" y="698"/>
                  </a:lnTo>
                  <a:lnTo>
                    <a:pt x="7" y="691"/>
                  </a:lnTo>
                  <a:lnTo>
                    <a:pt x="12" y="683"/>
                  </a:lnTo>
                  <a:lnTo>
                    <a:pt x="20" y="676"/>
                  </a:lnTo>
                  <a:lnTo>
                    <a:pt x="29" y="668"/>
                  </a:lnTo>
                  <a:lnTo>
                    <a:pt x="39" y="661"/>
                  </a:lnTo>
                  <a:lnTo>
                    <a:pt x="49" y="654"/>
                  </a:lnTo>
                  <a:lnTo>
                    <a:pt x="61" y="647"/>
                  </a:lnTo>
                  <a:lnTo>
                    <a:pt x="73" y="641"/>
                  </a:lnTo>
                  <a:lnTo>
                    <a:pt x="99" y="629"/>
                  </a:lnTo>
                  <a:lnTo>
                    <a:pt x="127" y="618"/>
                  </a:lnTo>
                  <a:lnTo>
                    <a:pt x="154" y="608"/>
                  </a:lnTo>
                  <a:lnTo>
                    <a:pt x="179" y="599"/>
                  </a:lnTo>
                  <a:lnTo>
                    <a:pt x="217" y="589"/>
                  </a:lnTo>
                  <a:lnTo>
                    <a:pt x="232" y="584"/>
                  </a:lnTo>
                  <a:lnTo>
                    <a:pt x="232" y="577"/>
                  </a:lnTo>
                  <a:lnTo>
                    <a:pt x="232" y="555"/>
                  </a:lnTo>
                  <a:lnTo>
                    <a:pt x="232" y="522"/>
                  </a:lnTo>
                  <a:lnTo>
                    <a:pt x="232" y="482"/>
                  </a:lnTo>
                  <a:lnTo>
                    <a:pt x="232" y="438"/>
                  </a:lnTo>
                  <a:lnTo>
                    <a:pt x="232" y="393"/>
                  </a:lnTo>
                  <a:lnTo>
                    <a:pt x="232" y="350"/>
                  </a:lnTo>
                  <a:lnTo>
                    <a:pt x="232" y="312"/>
                  </a:lnTo>
                  <a:lnTo>
                    <a:pt x="232" y="303"/>
                  </a:lnTo>
                  <a:lnTo>
                    <a:pt x="233" y="296"/>
                  </a:lnTo>
                  <a:lnTo>
                    <a:pt x="234" y="289"/>
                  </a:lnTo>
                  <a:lnTo>
                    <a:pt x="237" y="282"/>
                  </a:lnTo>
                  <a:lnTo>
                    <a:pt x="241" y="270"/>
                  </a:lnTo>
                  <a:lnTo>
                    <a:pt x="247" y="258"/>
                  </a:lnTo>
                  <a:lnTo>
                    <a:pt x="256" y="248"/>
                  </a:lnTo>
                  <a:lnTo>
                    <a:pt x="266" y="239"/>
                  </a:lnTo>
                  <a:lnTo>
                    <a:pt x="277" y="229"/>
                  </a:lnTo>
                  <a:lnTo>
                    <a:pt x="289" y="222"/>
                  </a:lnTo>
                  <a:lnTo>
                    <a:pt x="316" y="204"/>
                  </a:lnTo>
                  <a:lnTo>
                    <a:pt x="348" y="185"/>
                  </a:lnTo>
                  <a:lnTo>
                    <a:pt x="363" y="173"/>
                  </a:lnTo>
                  <a:lnTo>
                    <a:pt x="380" y="161"/>
                  </a:lnTo>
                  <a:lnTo>
                    <a:pt x="397" y="147"/>
                  </a:lnTo>
                  <a:lnTo>
                    <a:pt x="414" y="130"/>
                  </a:lnTo>
                  <a:lnTo>
                    <a:pt x="595" y="40"/>
                  </a:lnTo>
                  <a:lnTo>
                    <a:pt x="599" y="36"/>
                  </a:lnTo>
                  <a:lnTo>
                    <a:pt x="611" y="27"/>
                  </a:lnTo>
                  <a:lnTo>
                    <a:pt x="619" y="22"/>
                  </a:lnTo>
                  <a:lnTo>
                    <a:pt x="628" y="16"/>
                  </a:lnTo>
                  <a:lnTo>
                    <a:pt x="639" y="11"/>
                  </a:lnTo>
                  <a:lnTo>
                    <a:pt x="652" y="6"/>
                  </a:lnTo>
                  <a:lnTo>
                    <a:pt x="665" y="2"/>
                  </a:lnTo>
                  <a:lnTo>
                    <a:pt x="680" y="0"/>
                  </a:lnTo>
                  <a:lnTo>
                    <a:pt x="687" y="0"/>
                  </a:lnTo>
                  <a:lnTo>
                    <a:pt x="695" y="0"/>
                  </a:lnTo>
                  <a:lnTo>
                    <a:pt x="702" y="1"/>
                  </a:lnTo>
                  <a:lnTo>
                    <a:pt x="710" y="2"/>
                  </a:lnTo>
                  <a:lnTo>
                    <a:pt x="718" y="4"/>
                  </a:lnTo>
                  <a:lnTo>
                    <a:pt x="726" y="6"/>
                  </a:lnTo>
                  <a:lnTo>
                    <a:pt x="734" y="10"/>
                  </a:lnTo>
                  <a:lnTo>
                    <a:pt x="743" y="14"/>
                  </a:lnTo>
                  <a:lnTo>
                    <a:pt x="751" y="19"/>
                  </a:lnTo>
                  <a:lnTo>
                    <a:pt x="759" y="25"/>
                  </a:lnTo>
                  <a:lnTo>
                    <a:pt x="768" y="32"/>
                  </a:lnTo>
                  <a:lnTo>
                    <a:pt x="776" y="40"/>
                  </a:lnTo>
                  <a:lnTo>
                    <a:pt x="787" y="50"/>
                  </a:lnTo>
                  <a:lnTo>
                    <a:pt x="798" y="59"/>
                  </a:lnTo>
                  <a:lnTo>
                    <a:pt x="810" y="67"/>
                  </a:lnTo>
                  <a:lnTo>
                    <a:pt x="822" y="75"/>
                  </a:lnTo>
                  <a:lnTo>
                    <a:pt x="835" y="83"/>
                  </a:lnTo>
                  <a:lnTo>
                    <a:pt x="848" y="89"/>
                  </a:lnTo>
                  <a:lnTo>
                    <a:pt x="862" y="95"/>
                  </a:lnTo>
                  <a:lnTo>
                    <a:pt x="875" y="100"/>
                  </a:lnTo>
                  <a:lnTo>
                    <a:pt x="903" y="109"/>
                  </a:lnTo>
                  <a:lnTo>
                    <a:pt x="930" y="115"/>
                  </a:lnTo>
                  <a:lnTo>
                    <a:pt x="956" y="121"/>
                  </a:lnTo>
                  <a:lnTo>
                    <a:pt x="980" y="12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254"/>
            <p:cNvSpPr>
              <a:spLocks noChangeAspect="1"/>
            </p:cNvSpPr>
            <p:nvPr/>
          </p:nvSpPr>
          <p:spPr bwMode="auto">
            <a:xfrm>
              <a:off x="5548" y="2176"/>
              <a:ext cx="183" cy="194"/>
            </a:xfrm>
            <a:custGeom>
              <a:avLst/>
              <a:gdLst>
                <a:gd name="T0" fmla="*/ 0 w 1378"/>
                <a:gd name="T1" fmla="*/ 0 h 1371"/>
                <a:gd name="T2" fmla="*/ 0 w 1378"/>
                <a:gd name="T3" fmla="*/ 0 h 1371"/>
                <a:gd name="T4" fmla="*/ 0 w 1378"/>
                <a:gd name="T5" fmla="*/ 0 h 1371"/>
                <a:gd name="T6" fmla="*/ 0 w 1378"/>
                <a:gd name="T7" fmla="*/ 0 h 1371"/>
                <a:gd name="T8" fmla="*/ 0 w 1378"/>
                <a:gd name="T9" fmla="*/ 0 h 1371"/>
                <a:gd name="T10" fmla="*/ 0 w 1378"/>
                <a:gd name="T11" fmla="*/ 0 h 1371"/>
                <a:gd name="T12" fmla="*/ 0 w 1378"/>
                <a:gd name="T13" fmla="*/ 0 h 1371"/>
                <a:gd name="T14" fmla="*/ 0 w 1378"/>
                <a:gd name="T15" fmla="*/ 0 h 1371"/>
                <a:gd name="T16" fmla="*/ 0 w 1378"/>
                <a:gd name="T17" fmla="*/ 0 h 1371"/>
                <a:gd name="T18" fmla="*/ 0 w 1378"/>
                <a:gd name="T19" fmla="*/ 0 h 1371"/>
                <a:gd name="T20" fmla="*/ 0 w 1378"/>
                <a:gd name="T21" fmla="*/ 0 h 1371"/>
                <a:gd name="T22" fmla="*/ 0 w 1378"/>
                <a:gd name="T23" fmla="*/ 0 h 1371"/>
                <a:gd name="T24" fmla="*/ 0 w 1378"/>
                <a:gd name="T25" fmla="*/ 0 h 1371"/>
                <a:gd name="T26" fmla="*/ 0 w 1378"/>
                <a:gd name="T27" fmla="*/ 0 h 1371"/>
                <a:gd name="T28" fmla="*/ 0 w 1378"/>
                <a:gd name="T29" fmla="*/ 0 h 1371"/>
                <a:gd name="T30" fmla="*/ 0 w 1378"/>
                <a:gd name="T31" fmla="*/ 0 h 1371"/>
                <a:gd name="T32" fmla="*/ 0 w 1378"/>
                <a:gd name="T33" fmla="*/ 0 h 1371"/>
                <a:gd name="T34" fmla="*/ 0 w 1378"/>
                <a:gd name="T35" fmla="*/ 0 h 1371"/>
                <a:gd name="T36" fmla="*/ 0 w 1378"/>
                <a:gd name="T37" fmla="*/ 0 h 1371"/>
                <a:gd name="T38" fmla="*/ 0 w 1378"/>
                <a:gd name="T39" fmla="*/ 0 h 1371"/>
                <a:gd name="T40" fmla="*/ 0 w 1378"/>
                <a:gd name="T41" fmla="*/ 0 h 1371"/>
                <a:gd name="T42" fmla="*/ 0 w 1378"/>
                <a:gd name="T43" fmla="*/ 0 h 1371"/>
                <a:gd name="T44" fmla="*/ 0 w 1378"/>
                <a:gd name="T45" fmla="*/ 0 h 1371"/>
                <a:gd name="T46" fmla="*/ 0 w 1378"/>
                <a:gd name="T47" fmla="*/ 0 h 1371"/>
                <a:gd name="T48" fmla="*/ 0 w 1378"/>
                <a:gd name="T49" fmla="*/ 0 h 1371"/>
                <a:gd name="T50" fmla="*/ 0 w 1378"/>
                <a:gd name="T51" fmla="*/ 0 h 1371"/>
                <a:gd name="T52" fmla="*/ 0 w 1378"/>
                <a:gd name="T53" fmla="*/ 0 h 1371"/>
                <a:gd name="T54" fmla="*/ 0 w 1378"/>
                <a:gd name="T55" fmla="*/ 0 h 1371"/>
                <a:gd name="T56" fmla="*/ 0 w 1378"/>
                <a:gd name="T57" fmla="*/ 0 h 1371"/>
                <a:gd name="T58" fmla="*/ 0 w 1378"/>
                <a:gd name="T59" fmla="*/ 0 h 1371"/>
                <a:gd name="T60" fmla="*/ 0 w 1378"/>
                <a:gd name="T61" fmla="*/ 0 h 1371"/>
                <a:gd name="T62" fmla="*/ 0 w 1378"/>
                <a:gd name="T63" fmla="*/ 0 h 1371"/>
                <a:gd name="T64" fmla="*/ 0 w 1378"/>
                <a:gd name="T65" fmla="*/ 0 h 1371"/>
                <a:gd name="T66" fmla="*/ 0 w 1378"/>
                <a:gd name="T67" fmla="*/ 0 h 1371"/>
                <a:gd name="T68" fmla="*/ 0 w 1378"/>
                <a:gd name="T69" fmla="*/ 0 h 1371"/>
                <a:gd name="T70" fmla="*/ 0 w 1378"/>
                <a:gd name="T71" fmla="*/ 0 h 1371"/>
                <a:gd name="T72" fmla="*/ 0 w 1378"/>
                <a:gd name="T73" fmla="*/ 0 h 1371"/>
                <a:gd name="T74" fmla="*/ 0 w 1378"/>
                <a:gd name="T75" fmla="*/ 0 h 1371"/>
                <a:gd name="T76" fmla="*/ 0 w 1378"/>
                <a:gd name="T77" fmla="*/ 0 h 1371"/>
                <a:gd name="T78" fmla="*/ 0 w 1378"/>
                <a:gd name="T79" fmla="*/ 0 h 1371"/>
                <a:gd name="T80" fmla="*/ 0 w 1378"/>
                <a:gd name="T81" fmla="*/ 0 h 1371"/>
                <a:gd name="T82" fmla="*/ 0 w 1378"/>
                <a:gd name="T83" fmla="*/ 0 h 1371"/>
                <a:gd name="T84" fmla="*/ 0 w 1378"/>
                <a:gd name="T85" fmla="*/ 0 h 1371"/>
                <a:gd name="T86" fmla="*/ 0 w 1378"/>
                <a:gd name="T87" fmla="*/ 0 h 1371"/>
                <a:gd name="T88" fmla="*/ 0 w 1378"/>
                <a:gd name="T89" fmla="*/ 0 h 1371"/>
                <a:gd name="T90" fmla="*/ 0 w 1378"/>
                <a:gd name="T91" fmla="*/ 0 h 1371"/>
                <a:gd name="T92" fmla="*/ 0 w 1378"/>
                <a:gd name="T93" fmla="*/ 0 h 1371"/>
                <a:gd name="T94" fmla="*/ 0 w 1378"/>
                <a:gd name="T95" fmla="*/ 0 h 1371"/>
                <a:gd name="T96" fmla="*/ 0 w 1378"/>
                <a:gd name="T97" fmla="*/ 0 h 1371"/>
                <a:gd name="T98" fmla="*/ 0 w 1378"/>
                <a:gd name="T99" fmla="*/ 0 h 1371"/>
                <a:gd name="T100" fmla="*/ 0 w 1378"/>
                <a:gd name="T101" fmla="*/ 0 h 1371"/>
                <a:gd name="T102" fmla="*/ 0 w 1378"/>
                <a:gd name="T103" fmla="*/ 0 h 1371"/>
                <a:gd name="T104" fmla="*/ 0 w 1378"/>
                <a:gd name="T105" fmla="*/ 0 h 1371"/>
                <a:gd name="T106" fmla="*/ 0 w 1378"/>
                <a:gd name="T107" fmla="*/ 0 h 1371"/>
                <a:gd name="T108" fmla="*/ 0 w 1378"/>
                <a:gd name="T109" fmla="*/ 0 h 137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78"/>
                <a:gd name="T166" fmla="*/ 0 h 1371"/>
                <a:gd name="T167" fmla="*/ 1378 w 1378"/>
                <a:gd name="T168" fmla="*/ 1371 h 137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78" h="1371">
                  <a:moveTo>
                    <a:pt x="1325" y="305"/>
                  </a:moveTo>
                  <a:lnTo>
                    <a:pt x="1306" y="305"/>
                  </a:lnTo>
                  <a:lnTo>
                    <a:pt x="1292" y="305"/>
                  </a:lnTo>
                  <a:lnTo>
                    <a:pt x="1282" y="305"/>
                  </a:lnTo>
                  <a:lnTo>
                    <a:pt x="1280" y="305"/>
                  </a:lnTo>
                  <a:lnTo>
                    <a:pt x="1286" y="323"/>
                  </a:lnTo>
                  <a:lnTo>
                    <a:pt x="1302" y="368"/>
                  </a:lnTo>
                  <a:lnTo>
                    <a:pt x="1312" y="401"/>
                  </a:lnTo>
                  <a:lnTo>
                    <a:pt x="1323" y="437"/>
                  </a:lnTo>
                  <a:lnTo>
                    <a:pt x="1333" y="476"/>
                  </a:lnTo>
                  <a:lnTo>
                    <a:pt x="1344" y="519"/>
                  </a:lnTo>
                  <a:lnTo>
                    <a:pt x="1355" y="562"/>
                  </a:lnTo>
                  <a:lnTo>
                    <a:pt x="1364" y="606"/>
                  </a:lnTo>
                  <a:lnTo>
                    <a:pt x="1372" y="649"/>
                  </a:lnTo>
                  <a:lnTo>
                    <a:pt x="1376" y="692"/>
                  </a:lnTo>
                  <a:lnTo>
                    <a:pt x="1378" y="711"/>
                  </a:lnTo>
                  <a:lnTo>
                    <a:pt x="1378" y="731"/>
                  </a:lnTo>
                  <a:lnTo>
                    <a:pt x="1378" y="749"/>
                  </a:lnTo>
                  <a:lnTo>
                    <a:pt x="1377" y="768"/>
                  </a:lnTo>
                  <a:lnTo>
                    <a:pt x="1375" y="784"/>
                  </a:lnTo>
                  <a:lnTo>
                    <a:pt x="1373" y="799"/>
                  </a:lnTo>
                  <a:lnTo>
                    <a:pt x="1368" y="814"/>
                  </a:lnTo>
                  <a:lnTo>
                    <a:pt x="1363" y="826"/>
                  </a:lnTo>
                  <a:lnTo>
                    <a:pt x="1351" y="848"/>
                  </a:lnTo>
                  <a:lnTo>
                    <a:pt x="1338" y="870"/>
                  </a:lnTo>
                  <a:lnTo>
                    <a:pt x="1324" y="890"/>
                  </a:lnTo>
                  <a:lnTo>
                    <a:pt x="1310" y="909"/>
                  </a:lnTo>
                  <a:lnTo>
                    <a:pt x="1281" y="945"/>
                  </a:lnTo>
                  <a:lnTo>
                    <a:pt x="1255" y="979"/>
                  </a:lnTo>
                  <a:lnTo>
                    <a:pt x="1243" y="995"/>
                  </a:lnTo>
                  <a:lnTo>
                    <a:pt x="1233" y="1012"/>
                  </a:lnTo>
                  <a:lnTo>
                    <a:pt x="1225" y="1029"/>
                  </a:lnTo>
                  <a:lnTo>
                    <a:pt x="1218" y="1045"/>
                  </a:lnTo>
                  <a:lnTo>
                    <a:pt x="1216" y="1054"/>
                  </a:lnTo>
                  <a:lnTo>
                    <a:pt x="1214" y="1063"/>
                  </a:lnTo>
                  <a:lnTo>
                    <a:pt x="1213" y="1071"/>
                  </a:lnTo>
                  <a:lnTo>
                    <a:pt x="1212" y="1080"/>
                  </a:lnTo>
                  <a:lnTo>
                    <a:pt x="1212" y="1089"/>
                  </a:lnTo>
                  <a:lnTo>
                    <a:pt x="1213" y="1098"/>
                  </a:lnTo>
                  <a:lnTo>
                    <a:pt x="1215" y="1107"/>
                  </a:lnTo>
                  <a:lnTo>
                    <a:pt x="1217" y="1117"/>
                  </a:lnTo>
                  <a:lnTo>
                    <a:pt x="1229" y="1156"/>
                  </a:lnTo>
                  <a:lnTo>
                    <a:pt x="1241" y="1197"/>
                  </a:lnTo>
                  <a:lnTo>
                    <a:pt x="1251" y="1237"/>
                  </a:lnTo>
                  <a:lnTo>
                    <a:pt x="1258" y="1273"/>
                  </a:lnTo>
                  <a:lnTo>
                    <a:pt x="1262" y="1290"/>
                  </a:lnTo>
                  <a:lnTo>
                    <a:pt x="1263" y="1307"/>
                  </a:lnTo>
                  <a:lnTo>
                    <a:pt x="1263" y="1321"/>
                  </a:lnTo>
                  <a:lnTo>
                    <a:pt x="1261" y="1334"/>
                  </a:lnTo>
                  <a:lnTo>
                    <a:pt x="1259" y="1339"/>
                  </a:lnTo>
                  <a:lnTo>
                    <a:pt x="1258" y="1345"/>
                  </a:lnTo>
                  <a:lnTo>
                    <a:pt x="1256" y="1350"/>
                  </a:lnTo>
                  <a:lnTo>
                    <a:pt x="1253" y="1354"/>
                  </a:lnTo>
                  <a:lnTo>
                    <a:pt x="1251" y="1359"/>
                  </a:lnTo>
                  <a:lnTo>
                    <a:pt x="1246" y="1362"/>
                  </a:lnTo>
                  <a:lnTo>
                    <a:pt x="1242" y="1364"/>
                  </a:lnTo>
                  <a:lnTo>
                    <a:pt x="1238" y="1367"/>
                  </a:lnTo>
                  <a:lnTo>
                    <a:pt x="1232" y="1369"/>
                  </a:lnTo>
                  <a:lnTo>
                    <a:pt x="1226" y="1370"/>
                  </a:lnTo>
                  <a:lnTo>
                    <a:pt x="1219" y="1371"/>
                  </a:lnTo>
                  <a:lnTo>
                    <a:pt x="1211" y="1371"/>
                  </a:lnTo>
                  <a:lnTo>
                    <a:pt x="1192" y="1370"/>
                  </a:lnTo>
                  <a:lnTo>
                    <a:pt x="1171" y="1366"/>
                  </a:lnTo>
                  <a:lnTo>
                    <a:pt x="1148" y="1362"/>
                  </a:lnTo>
                  <a:lnTo>
                    <a:pt x="1123" y="1356"/>
                  </a:lnTo>
                  <a:lnTo>
                    <a:pt x="1097" y="1348"/>
                  </a:lnTo>
                  <a:lnTo>
                    <a:pt x="1071" y="1338"/>
                  </a:lnTo>
                  <a:lnTo>
                    <a:pt x="1045" y="1328"/>
                  </a:lnTo>
                  <a:lnTo>
                    <a:pt x="1019" y="1316"/>
                  </a:lnTo>
                  <a:lnTo>
                    <a:pt x="995" y="1304"/>
                  </a:lnTo>
                  <a:lnTo>
                    <a:pt x="971" y="1291"/>
                  </a:lnTo>
                  <a:lnTo>
                    <a:pt x="950" y="1277"/>
                  </a:lnTo>
                  <a:lnTo>
                    <a:pt x="932" y="1262"/>
                  </a:lnTo>
                  <a:lnTo>
                    <a:pt x="924" y="1254"/>
                  </a:lnTo>
                  <a:lnTo>
                    <a:pt x="917" y="1247"/>
                  </a:lnTo>
                  <a:lnTo>
                    <a:pt x="910" y="1239"/>
                  </a:lnTo>
                  <a:lnTo>
                    <a:pt x="905" y="1231"/>
                  </a:lnTo>
                  <a:lnTo>
                    <a:pt x="895" y="1214"/>
                  </a:lnTo>
                  <a:lnTo>
                    <a:pt x="884" y="1192"/>
                  </a:lnTo>
                  <a:lnTo>
                    <a:pt x="872" y="1167"/>
                  </a:lnTo>
                  <a:lnTo>
                    <a:pt x="860" y="1140"/>
                  </a:lnTo>
                  <a:lnTo>
                    <a:pt x="836" y="1080"/>
                  </a:lnTo>
                  <a:lnTo>
                    <a:pt x="812" y="1018"/>
                  </a:lnTo>
                  <a:lnTo>
                    <a:pt x="792" y="960"/>
                  </a:lnTo>
                  <a:lnTo>
                    <a:pt x="774" y="913"/>
                  </a:lnTo>
                  <a:lnTo>
                    <a:pt x="763" y="880"/>
                  </a:lnTo>
                  <a:lnTo>
                    <a:pt x="759" y="867"/>
                  </a:lnTo>
                  <a:lnTo>
                    <a:pt x="676" y="638"/>
                  </a:lnTo>
                  <a:lnTo>
                    <a:pt x="603" y="597"/>
                  </a:lnTo>
                  <a:lnTo>
                    <a:pt x="595" y="604"/>
                  </a:lnTo>
                  <a:lnTo>
                    <a:pt x="574" y="622"/>
                  </a:lnTo>
                  <a:lnTo>
                    <a:pt x="546" y="649"/>
                  </a:lnTo>
                  <a:lnTo>
                    <a:pt x="513" y="682"/>
                  </a:lnTo>
                  <a:lnTo>
                    <a:pt x="498" y="700"/>
                  </a:lnTo>
                  <a:lnTo>
                    <a:pt x="482" y="719"/>
                  </a:lnTo>
                  <a:lnTo>
                    <a:pt x="469" y="736"/>
                  </a:lnTo>
                  <a:lnTo>
                    <a:pt x="457" y="755"/>
                  </a:lnTo>
                  <a:lnTo>
                    <a:pt x="453" y="763"/>
                  </a:lnTo>
                  <a:lnTo>
                    <a:pt x="450" y="772"/>
                  </a:lnTo>
                  <a:lnTo>
                    <a:pt x="447" y="780"/>
                  </a:lnTo>
                  <a:lnTo>
                    <a:pt x="444" y="787"/>
                  </a:lnTo>
                  <a:lnTo>
                    <a:pt x="443" y="795"/>
                  </a:lnTo>
                  <a:lnTo>
                    <a:pt x="443" y="803"/>
                  </a:lnTo>
                  <a:lnTo>
                    <a:pt x="444" y="809"/>
                  </a:lnTo>
                  <a:lnTo>
                    <a:pt x="447" y="815"/>
                  </a:lnTo>
                  <a:lnTo>
                    <a:pt x="447" y="816"/>
                  </a:lnTo>
                  <a:lnTo>
                    <a:pt x="448" y="816"/>
                  </a:lnTo>
                  <a:lnTo>
                    <a:pt x="403" y="816"/>
                  </a:lnTo>
                  <a:lnTo>
                    <a:pt x="313" y="816"/>
                  </a:lnTo>
                  <a:lnTo>
                    <a:pt x="221" y="1088"/>
                  </a:lnTo>
                  <a:lnTo>
                    <a:pt x="221" y="1085"/>
                  </a:lnTo>
                  <a:lnTo>
                    <a:pt x="220" y="1073"/>
                  </a:lnTo>
                  <a:lnTo>
                    <a:pt x="217" y="1055"/>
                  </a:lnTo>
                  <a:lnTo>
                    <a:pt x="210" y="1031"/>
                  </a:lnTo>
                  <a:lnTo>
                    <a:pt x="206" y="1018"/>
                  </a:lnTo>
                  <a:lnTo>
                    <a:pt x="200" y="1004"/>
                  </a:lnTo>
                  <a:lnTo>
                    <a:pt x="192" y="989"/>
                  </a:lnTo>
                  <a:lnTo>
                    <a:pt x="183" y="974"/>
                  </a:lnTo>
                  <a:lnTo>
                    <a:pt x="173" y="957"/>
                  </a:lnTo>
                  <a:lnTo>
                    <a:pt x="161" y="941"/>
                  </a:lnTo>
                  <a:lnTo>
                    <a:pt x="147" y="923"/>
                  </a:lnTo>
                  <a:lnTo>
                    <a:pt x="131" y="907"/>
                  </a:lnTo>
                  <a:lnTo>
                    <a:pt x="116" y="891"/>
                  </a:lnTo>
                  <a:lnTo>
                    <a:pt x="105" y="877"/>
                  </a:lnTo>
                  <a:lnTo>
                    <a:pt x="97" y="864"/>
                  </a:lnTo>
                  <a:lnTo>
                    <a:pt x="92" y="853"/>
                  </a:lnTo>
                  <a:lnTo>
                    <a:pt x="88" y="843"/>
                  </a:lnTo>
                  <a:lnTo>
                    <a:pt x="86" y="833"/>
                  </a:lnTo>
                  <a:lnTo>
                    <a:pt x="85" y="824"/>
                  </a:lnTo>
                  <a:lnTo>
                    <a:pt x="85" y="816"/>
                  </a:lnTo>
                  <a:lnTo>
                    <a:pt x="85" y="807"/>
                  </a:lnTo>
                  <a:lnTo>
                    <a:pt x="85" y="798"/>
                  </a:lnTo>
                  <a:lnTo>
                    <a:pt x="83" y="790"/>
                  </a:lnTo>
                  <a:lnTo>
                    <a:pt x="80" y="779"/>
                  </a:lnTo>
                  <a:lnTo>
                    <a:pt x="74" y="768"/>
                  </a:lnTo>
                  <a:lnTo>
                    <a:pt x="67" y="756"/>
                  </a:lnTo>
                  <a:lnTo>
                    <a:pt x="55" y="742"/>
                  </a:lnTo>
                  <a:lnTo>
                    <a:pt x="41" y="725"/>
                  </a:lnTo>
                  <a:lnTo>
                    <a:pt x="25" y="709"/>
                  </a:lnTo>
                  <a:lnTo>
                    <a:pt x="14" y="695"/>
                  </a:lnTo>
                  <a:lnTo>
                    <a:pt x="7" y="683"/>
                  </a:lnTo>
                  <a:lnTo>
                    <a:pt x="3" y="672"/>
                  </a:lnTo>
                  <a:lnTo>
                    <a:pt x="0" y="667"/>
                  </a:lnTo>
                  <a:lnTo>
                    <a:pt x="0" y="661"/>
                  </a:lnTo>
                  <a:lnTo>
                    <a:pt x="0" y="657"/>
                  </a:lnTo>
                  <a:lnTo>
                    <a:pt x="0" y="652"/>
                  </a:lnTo>
                  <a:lnTo>
                    <a:pt x="3" y="644"/>
                  </a:lnTo>
                  <a:lnTo>
                    <a:pt x="6" y="635"/>
                  </a:lnTo>
                  <a:lnTo>
                    <a:pt x="17" y="618"/>
                  </a:lnTo>
                  <a:lnTo>
                    <a:pt x="28" y="598"/>
                  </a:lnTo>
                  <a:lnTo>
                    <a:pt x="33" y="587"/>
                  </a:lnTo>
                  <a:lnTo>
                    <a:pt x="36" y="574"/>
                  </a:lnTo>
                  <a:lnTo>
                    <a:pt x="40" y="560"/>
                  </a:lnTo>
                  <a:lnTo>
                    <a:pt x="41" y="544"/>
                  </a:lnTo>
                  <a:lnTo>
                    <a:pt x="41" y="535"/>
                  </a:lnTo>
                  <a:lnTo>
                    <a:pt x="43" y="525"/>
                  </a:lnTo>
                  <a:lnTo>
                    <a:pt x="45" y="514"/>
                  </a:lnTo>
                  <a:lnTo>
                    <a:pt x="48" y="502"/>
                  </a:lnTo>
                  <a:lnTo>
                    <a:pt x="58" y="477"/>
                  </a:lnTo>
                  <a:lnTo>
                    <a:pt x="70" y="449"/>
                  </a:lnTo>
                  <a:lnTo>
                    <a:pt x="85" y="420"/>
                  </a:lnTo>
                  <a:lnTo>
                    <a:pt x="103" y="389"/>
                  </a:lnTo>
                  <a:lnTo>
                    <a:pt x="121" y="359"/>
                  </a:lnTo>
                  <a:lnTo>
                    <a:pt x="142" y="328"/>
                  </a:lnTo>
                  <a:lnTo>
                    <a:pt x="164" y="300"/>
                  </a:lnTo>
                  <a:lnTo>
                    <a:pt x="186" y="272"/>
                  </a:lnTo>
                  <a:lnTo>
                    <a:pt x="209" y="247"/>
                  </a:lnTo>
                  <a:lnTo>
                    <a:pt x="231" y="225"/>
                  </a:lnTo>
                  <a:lnTo>
                    <a:pt x="243" y="215"/>
                  </a:lnTo>
                  <a:lnTo>
                    <a:pt x="254" y="207"/>
                  </a:lnTo>
                  <a:lnTo>
                    <a:pt x="264" y="200"/>
                  </a:lnTo>
                  <a:lnTo>
                    <a:pt x="275" y="193"/>
                  </a:lnTo>
                  <a:lnTo>
                    <a:pt x="284" y="188"/>
                  </a:lnTo>
                  <a:lnTo>
                    <a:pt x="294" y="185"/>
                  </a:lnTo>
                  <a:lnTo>
                    <a:pt x="304" y="182"/>
                  </a:lnTo>
                  <a:lnTo>
                    <a:pt x="313" y="181"/>
                  </a:lnTo>
                  <a:lnTo>
                    <a:pt x="330" y="180"/>
                  </a:lnTo>
                  <a:lnTo>
                    <a:pt x="350" y="177"/>
                  </a:lnTo>
                  <a:lnTo>
                    <a:pt x="371" y="173"/>
                  </a:lnTo>
                  <a:lnTo>
                    <a:pt x="393" y="167"/>
                  </a:lnTo>
                  <a:lnTo>
                    <a:pt x="416" y="161"/>
                  </a:lnTo>
                  <a:lnTo>
                    <a:pt x="438" y="153"/>
                  </a:lnTo>
                  <a:lnTo>
                    <a:pt x="461" y="144"/>
                  </a:lnTo>
                  <a:lnTo>
                    <a:pt x="482" y="136"/>
                  </a:lnTo>
                  <a:lnTo>
                    <a:pt x="523" y="119"/>
                  </a:lnTo>
                  <a:lnTo>
                    <a:pt x="554" y="105"/>
                  </a:lnTo>
                  <a:lnTo>
                    <a:pt x="576" y="94"/>
                  </a:lnTo>
                  <a:lnTo>
                    <a:pt x="585" y="91"/>
                  </a:lnTo>
                  <a:lnTo>
                    <a:pt x="765" y="91"/>
                  </a:lnTo>
                  <a:lnTo>
                    <a:pt x="947" y="0"/>
                  </a:lnTo>
                  <a:lnTo>
                    <a:pt x="991" y="21"/>
                  </a:lnTo>
                  <a:lnTo>
                    <a:pt x="987" y="30"/>
                  </a:lnTo>
                  <a:lnTo>
                    <a:pt x="987" y="39"/>
                  </a:lnTo>
                  <a:lnTo>
                    <a:pt x="987" y="43"/>
                  </a:lnTo>
                  <a:lnTo>
                    <a:pt x="989" y="47"/>
                  </a:lnTo>
                  <a:lnTo>
                    <a:pt x="991" y="51"/>
                  </a:lnTo>
                  <a:lnTo>
                    <a:pt x="993" y="55"/>
                  </a:lnTo>
                  <a:lnTo>
                    <a:pt x="999" y="64"/>
                  </a:lnTo>
                  <a:lnTo>
                    <a:pt x="1009" y="72"/>
                  </a:lnTo>
                  <a:lnTo>
                    <a:pt x="1022" y="82"/>
                  </a:lnTo>
                  <a:lnTo>
                    <a:pt x="1037" y="91"/>
                  </a:lnTo>
                  <a:lnTo>
                    <a:pt x="1070" y="107"/>
                  </a:lnTo>
                  <a:lnTo>
                    <a:pt x="1097" y="125"/>
                  </a:lnTo>
                  <a:lnTo>
                    <a:pt x="1122" y="141"/>
                  </a:lnTo>
                  <a:lnTo>
                    <a:pt x="1143" y="157"/>
                  </a:lnTo>
                  <a:lnTo>
                    <a:pt x="1160" y="173"/>
                  </a:lnTo>
                  <a:lnTo>
                    <a:pt x="1175" y="188"/>
                  </a:lnTo>
                  <a:lnTo>
                    <a:pt x="1187" y="202"/>
                  </a:lnTo>
                  <a:lnTo>
                    <a:pt x="1196" y="215"/>
                  </a:lnTo>
                  <a:lnTo>
                    <a:pt x="1204" y="227"/>
                  </a:lnTo>
                  <a:lnTo>
                    <a:pt x="1209" y="239"/>
                  </a:lnTo>
                  <a:lnTo>
                    <a:pt x="1214" y="248"/>
                  </a:lnTo>
                  <a:lnTo>
                    <a:pt x="1216" y="256"/>
                  </a:lnTo>
                  <a:lnTo>
                    <a:pt x="1219" y="268"/>
                  </a:lnTo>
                  <a:lnTo>
                    <a:pt x="1219" y="272"/>
                  </a:lnTo>
                  <a:lnTo>
                    <a:pt x="1286" y="305"/>
                  </a:lnTo>
                  <a:lnTo>
                    <a:pt x="1292" y="305"/>
                  </a:lnTo>
                  <a:lnTo>
                    <a:pt x="1302" y="305"/>
                  </a:lnTo>
                  <a:lnTo>
                    <a:pt x="1313" y="305"/>
                  </a:lnTo>
                  <a:lnTo>
                    <a:pt x="1325" y="305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255"/>
            <p:cNvSpPr>
              <a:spLocks noChangeAspect="1"/>
            </p:cNvSpPr>
            <p:nvPr/>
          </p:nvSpPr>
          <p:spPr bwMode="auto">
            <a:xfrm>
              <a:off x="5548" y="2176"/>
              <a:ext cx="183" cy="194"/>
            </a:xfrm>
            <a:custGeom>
              <a:avLst/>
              <a:gdLst>
                <a:gd name="T0" fmla="*/ 0 w 1378"/>
                <a:gd name="T1" fmla="*/ 0 h 1371"/>
                <a:gd name="T2" fmla="*/ 0 w 1378"/>
                <a:gd name="T3" fmla="*/ 0 h 1371"/>
                <a:gd name="T4" fmla="*/ 0 w 1378"/>
                <a:gd name="T5" fmla="*/ 0 h 1371"/>
                <a:gd name="T6" fmla="*/ 0 w 1378"/>
                <a:gd name="T7" fmla="*/ 0 h 1371"/>
                <a:gd name="T8" fmla="*/ 0 w 1378"/>
                <a:gd name="T9" fmla="*/ 0 h 1371"/>
                <a:gd name="T10" fmla="*/ 0 w 1378"/>
                <a:gd name="T11" fmla="*/ 0 h 1371"/>
                <a:gd name="T12" fmla="*/ 0 w 1378"/>
                <a:gd name="T13" fmla="*/ 0 h 1371"/>
                <a:gd name="T14" fmla="*/ 0 w 1378"/>
                <a:gd name="T15" fmla="*/ 0 h 1371"/>
                <a:gd name="T16" fmla="*/ 0 w 1378"/>
                <a:gd name="T17" fmla="*/ 0 h 1371"/>
                <a:gd name="T18" fmla="*/ 0 w 1378"/>
                <a:gd name="T19" fmla="*/ 0 h 1371"/>
                <a:gd name="T20" fmla="*/ 0 w 1378"/>
                <a:gd name="T21" fmla="*/ 0 h 1371"/>
                <a:gd name="T22" fmla="*/ 0 w 1378"/>
                <a:gd name="T23" fmla="*/ 0 h 1371"/>
                <a:gd name="T24" fmla="*/ 0 w 1378"/>
                <a:gd name="T25" fmla="*/ 0 h 1371"/>
                <a:gd name="T26" fmla="*/ 0 w 1378"/>
                <a:gd name="T27" fmla="*/ 0 h 1371"/>
                <a:gd name="T28" fmla="*/ 0 w 1378"/>
                <a:gd name="T29" fmla="*/ 0 h 1371"/>
                <a:gd name="T30" fmla="*/ 0 w 1378"/>
                <a:gd name="T31" fmla="*/ 0 h 1371"/>
                <a:gd name="T32" fmla="*/ 0 w 1378"/>
                <a:gd name="T33" fmla="*/ 0 h 1371"/>
                <a:gd name="T34" fmla="*/ 0 w 1378"/>
                <a:gd name="T35" fmla="*/ 0 h 1371"/>
                <a:gd name="T36" fmla="*/ 0 w 1378"/>
                <a:gd name="T37" fmla="*/ 0 h 1371"/>
                <a:gd name="T38" fmla="*/ 0 w 1378"/>
                <a:gd name="T39" fmla="*/ 0 h 1371"/>
                <a:gd name="T40" fmla="*/ 0 w 1378"/>
                <a:gd name="T41" fmla="*/ 0 h 1371"/>
                <a:gd name="T42" fmla="*/ 0 w 1378"/>
                <a:gd name="T43" fmla="*/ 0 h 1371"/>
                <a:gd name="T44" fmla="*/ 0 w 1378"/>
                <a:gd name="T45" fmla="*/ 0 h 1371"/>
                <a:gd name="T46" fmla="*/ 0 w 1378"/>
                <a:gd name="T47" fmla="*/ 0 h 1371"/>
                <a:gd name="T48" fmla="*/ 0 w 1378"/>
                <a:gd name="T49" fmla="*/ 0 h 1371"/>
                <a:gd name="T50" fmla="*/ 0 w 1378"/>
                <a:gd name="T51" fmla="*/ 0 h 1371"/>
                <a:gd name="T52" fmla="*/ 0 w 1378"/>
                <a:gd name="T53" fmla="*/ 0 h 1371"/>
                <a:gd name="T54" fmla="*/ 0 w 1378"/>
                <a:gd name="T55" fmla="*/ 0 h 1371"/>
                <a:gd name="T56" fmla="*/ 0 w 1378"/>
                <a:gd name="T57" fmla="*/ 0 h 1371"/>
                <a:gd name="T58" fmla="*/ 0 w 1378"/>
                <a:gd name="T59" fmla="*/ 0 h 1371"/>
                <a:gd name="T60" fmla="*/ 0 w 1378"/>
                <a:gd name="T61" fmla="*/ 0 h 1371"/>
                <a:gd name="T62" fmla="*/ 0 w 1378"/>
                <a:gd name="T63" fmla="*/ 0 h 1371"/>
                <a:gd name="T64" fmla="*/ 0 w 1378"/>
                <a:gd name="T65" fmla="*/ 0 h 1371"/>
                <a:gd name="T66" fmla="*/ 0 w 1378"/>
                <a:gd name="T67" fmla="*/ 0 h 1371"/>
                <a:gd name="T68" fmla="*/ 0 w 1378"/>
                <a:gd name="T69" fmla="*/ 0 h 1371"/>
                <a:gd name="T70" fmla="*/ 0 w 1378"/>
                <a:gd name="T71" fmla="*/ 0 h 1371"/>
                <a:gd name="T72" fmla="*/ 0 w 1378"/>
                <a:gd name="T73" fmla="*/ 0 h 1371"/>
                <a:gd name="T74" fmla="*/ 0 w 1378"/>
                <a:gd name="T75" fmla="*/ 0 h 1371"/>
                <a:gd name="T76" fmla="*/ 0 w 1378"/>
                <a:gd name="T77" fmla="*/ 0 h 1371"/>
                <a:gd name="T78" fmla="*/ 0 w 1378"/>
                <a:gd name="T79" fmla="*/ 0 h 1371"/>
                <a:gd name="T80" fmla="*/ 0 w 1378"/>
                <a:gd name="T81" fmla="*/ 0 h 1371"/>
                <a:gd name="T82" fmla="*/ 0 w 1378"/>
                <a:gd name="T83" fmla="*/ 0 h 1371"/>
                <a:gd name="T84" fmla="*/ 0 w 1378"/>
                <a:gd name="T85" fmla="*/ 0 h 1371"/>
                <a:gd name="T86" fmla="*/ 0 w 1378"/>
                <a:gd name="T87" fmla="*/ 0 h 1371"/>
                <a:gd name="T88" fmla="*/ 0 w 1378"/>
                <a:gd name="T89" fmla="*/ 0 h 1371"/>
                <a:gd name="T90" fmla="*/ 0 w 1378"/>
                <a:gd name="T91" fmla="*/ 0 h 1371"/>
                <a:gd name="T92" fmla="*/ 0 w 1378"/>
                <a:gd name="T93" fmla="*/ 0 h 1371"/>
                <a:gd name="T94" fmla="*/ 0 w 1378"/>
                <a:gd name="T95" fmla="*/ 0 h 1371"/>
                <a:gd name="T96" fmla="*/ 0 w 1378"/>
                <a:gd name="T97" fmla="*/ 0 h 1371"/>
                <a:gd name="T98" fmla="*/ 0 w 1378"/>
                <a:gd name="T99" fmla="*/ 0 h 1371"/>
                <a:gd name="T100" fmla="*/ 0 w 1378"/>
                <a:gd name="T101" fmla="*/ 0 h 1371"/>
                <a:gd name="T102" fmla="*/ 0 w 1378"/>
                <a:gd name="T103" fmla="*/ 0 h 1371"/>
                <a:gd name="T104" fmla="*/ 0 w 1378"/>
                <a:gd name="T105" fmla="*/ 0 h 1371"/>
                <a:gd name="T106" fmla="*/ 0 w 1378"/>
                <a:gd name="T107" fmla="*/ 0 h 1371"/>
                <a:gd name="T108" fmla="*/ 0 w 1378"/>
                <a:gd name="T109" fmla="*/ 0 h 137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78"/>
                <a:gd name="T166" fmla="*/ 0 h 1371"/>
                <a:gd name="T167" fmla="*/ 1378 w 1378"/>
                <a:gd name="T168" fmla="*/ 1371 h 137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78" h="1371">
                  <a:moveTo>
                    <a:pt x="1325" y="305"/>
                  </a:moveTo>
                  <a:lnTo>
                    <a:pt x="1306" y="305"/>
                  </a:lnTo>
                  <a:lnTo>
                    <a:pt x="1292" y="305"/>
                  </a:lnTo>
                  <a:lnTo>
                    <a:pt x="1282" y="305"/>
                  </a:lnTo>
                  <a:lnTo>
                    <a:pt x="1280" y="305"/>
                  </a:lnTo>
                  <a:lnTo>
                    <a:pt x="1286" y="323"/>
                  </a:lnTo>
                  <a:lnTo>
                    <a:pt x="1302" y="368"/>
                  </a:lnTo>
                  <a:lnTo>
                    <a:pt x="1312" y="401"/>
                  </a:lnTo>
                  <a:lnTo>
                    <a:pt x="1323" y="437"/>
                  </a:lnTo>
                  <a:lnTo>
                    <a:pt x="1333" y="476"/>
                  </a:lnTo>
                  <a:lnTo>
                    <a:pt x="1344" y="519"/>
                  </a:lnTo>
                  <a:lnTo>
                    <a:pt x="1355" y="562"/>
                  </a:lnTo>
                  <a:lnTo>
                    <a:pt x="1364" y="606"/>
                  </a:lnTo>
                  <a:lnTo>
                    <a:pt x="1372" y="649"/>
                  </a:lnTo>
                  <a:lnTo>
                    <a:pt x="1376" y="692"/>
                  </a:lnTo>
                  <a:lnTo>
                    <a:pt x="1378" y="711"/>
                  </a:lnTo>
                  <a:lnTo>
                    <a:pt x="1378" y="731"/>
                  </a:lnTo>
                  <a:lnTo>
                    <a:pt x="1378" y="749"/>
                  </a:lnTo>
                  <a:lnTo>
                    <a:pt x="1377" y="768"/>
                  </a:lnTo>
                  <a:lnTo>
                    <a:pt x="1375" y="784"/>
                  </a:lnTo>
                  <a:lnTo>
                    <a:pt x="1373" y="799"/>
                  </a:lnTo>
                  <a:lnTo>
                    <a:pt x="1368" y="814"/>
                  </a:lnTo>
                  <a:lnTo>
                    <a:pt x="1363" y="826"/>
                  </a:lnTo>
                  <a:lnTo>
                    <a:pt x="1351" y="848"/>
                  </a:lnTo>
                  <a:lnTo>
                    <a:pt x="1338" y="870"/>
                  </a:lnTo>
                  <a:lnTo>
                    <a:pt x="1324" y="890"/>
                  </a:lnTo>
                  <a:lnTo>
                    <a:pt x="1310" y="909"/>
                  </a:lnTo>
                  <a:lnTo>
                    <a:pt x="1281" y="945"/>
                  </a:lnTo>
                  <a:lnTo>
                    <a:pt x="1255" y="979"/>
                  </a:lnTo>
                  <a:lnTo>
                    <a:pt x="1243" y="995"/>
                  </a:lnTo>
                  <a:lnTo>
                    <a:pt x="1233" y="1012"/>
                  </a:lnTo>
                  <a:lnTo>
                    <a:pt x="1225" y="1029"/>
                  </a:lnTo>
                  <a:lnTo>
                    <a:pt x="1218" y="1045"/>
                  </a:lnTo>
                  <a:lnTo>
                    <a:pt x="1216" y="1054"/>
                  </a:lnTo>
                  <a:lnTo>
                    <a:pt x="1214" y="1063"/>
                  </a:lnTo>
                  <a:lnTo>
                    <a:pt x="1213" y="1071"/>
                  </a:lnTo>
                  <a:lnTo>
                    <a:pt x="1212" y="1080"/>
                  </a:lnTo>
                  <a:lnTo>
                    <a:pt x="1212" y="1089"/>
                  </a:lnTo>
                  <a:lnTo>
                    <a:pt x="1213" y="1098"/>
                  </a:lnTo>
                  <a:lnTo>
                    <a:pt x="1215" y="1107"/>
                  </a:lnTo>
                  <a:lnTo>
                    <a:pt x="1217" y="1117"/>
                  </a:lnTo>
                  <a:lnTo>
                    <a:pt x="1229" y="1156"/>
                  </a:lnTo>
                  <a:lnTo>
                    <a:pt x="1241" y="1197"/>
                  </a:lnTo>
                  <a:lnTo>
                    <a:pt x="1251" y="1237"/>
                  </a:lnTo>
                  <a:lnTo>
                    <a:pt x="1258" y="1273"/>
                  </a:lnTo>
                  <a:lnTo>
                    <a:pt x="1262" y="1290"/>
                  </a:lnTo>
                  <a:lnTo>
                    <a:pt x="1263" y="1307"/>
                  </a:lnTo>
                  <a:lnTo>
                    <a:pt x="1263" y="1321"/>
                  </a:lnTo>
                  <a:lnTo>
                    <a:pt x="1261" y="1334"/>
                  </a:lnTo>
                  <a:lnTo>
                    <a:pt x="1259" y="1339"/>
                  </a:lnTo>
                  <a:lnTo>
                    <a:pt x="1258" y="1345"/>
                  </a:lnTo>
                  <a:lnTo>
                    <a:pt x="1256" y="1350"/>
                  </a:lnTo>
                  <a:lnTo>
                    <a:pt x="1253" y="1354"/>
                  </a:lnTo>
                  <a:lnTo>
                    <a:pt x="1251" y="1359"/>
                  </a:lnTo>
                  <a:lnTo>
                    <a:pt x="1246" y="1362"/>
                  </a:lnTo>
                  <a:lnTo>
                    <a:pt x="1242" y="1364"/>
                  </a:lnTo>
                  <a:lnTo>
                    <a:pt x="1238" y="1367"/>
                  </a:lnTo>
                  <a:lnTo>
                    <a:pt x="1232" y="1369"/>
                  </a:lnTo>
                  <a:lnTo>
                    <a:pt x="1226" y="1370"/>
                  </a:lnTo>
                  <a:lnTo>
                    <a:pt x="1219" y="1371"/>
                  </a:lnTo>
                  <a:lnTo>
                    <a:pt x="1211" y="1371"/>
                  </a:lnTo>
                  <a:lnTo>
                    <a:pt x="1192" y="1370"/>
                  </a:lnTo>
                  <a:lnTo>
                    <a:pt x="1171" y="1366"/>
                  </a:lnTo>
                  <a:lnTo>
                    <a:pt x="1148" y="1362"/>
                  </a:lnTo>
                  <a:lnTo>
                    <a:pt x="1123" y="1356"/>
                  </a:lnTo>
                  <a:lnTo>
                    <a:pt x="1097" y="1348"/>
                  </a:lnTo>
                  <a:lnTo>
                    <a:pt x="1071" y="1338"/>
                  </a:lnTo>
                  <a:lnTo>
                    <a:pt x="1045" y="1328"/>
                  </a:lnTo>
                  <a:lnTo>
                    <a:pt x="1019" y="1316"/>
                  </a:lnTo>
                  <a:lnTo>
                    <a:pt x="995" y="1304"/>
                  </a:lnTo>
                  <a:lnTo>
                    <a:pt x="971" y="1291"/>
                  </a:lnTo>
                  <a:lnTo>
                    <a:pt x="950" y="1277"/>
                  </a:lnTo>
                  <a:lnTo>
                    <a:pt x="932" y="1262"/>
                  </a:lnTo>
                  <a:lnTo>
                    <a:pt x="924" y="1254"/>
                  </a:lnTo>
                  <a:lnTo>
                    <a:pt x="917" y="1247"/>
                  </a:lnTo>
                  <a:lnTo>
                    <a:pt x="910" y="1239"/>
                  </a:lnTo>
                  <a:lnTo>
                    <a:pt x="905" y="1231"/>
                  </a:lnTo>
                  <a:lnTo>
                    <a:pt x="895" y="1214"/>
                  </a:lnTo>
                  <a:lnTo>
                    <a:pt x="884" y="1192"/>
                  </a:lnTo>
                  <a:lnTo>
                    <a:pt x="872" y="1167"/>
                  </a:lnTo>
                  <a:lnTo>
                    <a:pt x="860" y="1140"/>
                  </a:lnTo>
                  <a:lnTo>
                    <a:pt x="836" y="1080"/>
                  </a:lnTo>
                  <a:lnTo>
                    <a:pt x="812" y="1018"/>
                  </a:lnTo>
                  <a:lnTo>
                    <a:pt x="792" y="960"/>
                  </a:lnTo>
                  <a:lnTo>
                    <a:pt x="774" y="913"/>
                  </a:lnTo>
                  <a:lnTo>
                    <a:pt x="763" y="880"/>
                  </a:lnTo>
                  <a:lnTo>
                    <a:pt x="759" y="867"/>
                  </a:lnTo>
                  <a:lnTo>
                    <a:pt x="676" y="638"/>
                  </a:lnTo>
                  <a:lnTo>
                    <a:pt x="603" y="597"/>
                  </a:lnTo>
                  <a:lnTo>
                    <a:pt x="595" y="604"/>
                  </a:lnTo>
                  <a:lnTo>
                    <a:pt x="574" y="622"/>
                  </a:lnTo>
                  <a:lnTo>
                    <a:pt x="546" y="649"/>
                  </a:lnTo>
                  <a:lnTo>
                    <a:pt x="513" y="682"/>
                  </a:lnTo>
                  <a:lnTo>
                    <a:pt x="498" y="700"/>
                  </a:lnTo>
                  <a:lnTo>
                    <a:pt x="482" y="719"/>
                  </a:lnTo>
                  <a:lnTo>
                    <a:pt x="469" y="736"/>
                  </a:lnTo>
                  <a:lnTo>
                    <a:pt x="457" y="755"/>
                  </a:lnTo>
                  <a:lnTo>
                    <a:pt x="453" y="763"/>
                  </a:lnTo>
                  <a:lnTo>
                    <a:pt x="450" y="772"/>
                  </a:lnTo>
                  <a:lnTo>
                    <a:pt x="447" y="780"/>
                  </a:lnTo>
                  <a:lnTo>
                    <a:pt x="444" y="787"/>
                  </a:lnTo>
                  <a:lnTo>
                    <a:pt x="443" y="795"/>
                  </a:lnTo>
                  <a:lnTo>
                    <a:pt x="443" y="803"/>
                  </a:lnTo>
                  <a:lnTo>
                    <a:pt x="444" y="809"/>
                  </a:lnTo>
                  <a:lnTo>
                    <a:pt x="447" y="815"/>
                  </a:lnTo>
                  <a:lnTo>
                    <a:pt x="447" y="816"/>
                  </a:lnTo>
                  <a:lnTo>
                    <a:pt x="448" y="816"/>
                  </a:lnTo>
                  <a:lnTo>
                    <a:pt x="403" y="816"/>
                  </a:lnTo>
                  <a:lnTo>
                    <a:pt x="313" y="816"/>
                  </a:lnTo>
                  <a:lnTo>
                    <a:pt x="221" y="1088"/>
                  </a:lnTo>
                  <a:lnTo>
                    <a:pt x="221" y="1085"/>
                  </a:lnTo>
                  <a:lnTo>
                    <a:pt x="220" y="1073"/>
                  </a:lnTo>
                  <a:lnTo>
                    <a:pt x="217" y="1055"/>
                  </a:lnTo>
                  <a:lnTo>
                    <a:pt x="210" y="1031"/>
                  </a:lnTo>
                  <a:lnTo>
                    <a:pt x="206" y="1018"/>
                  </a:lnTo>
                  <a:lnTo>
                    <a:pt x="200" y="1004"/>
                  </a:lnTo>
                  <a:lnTo>
                    <a:pt x="192" y="989"/>
                  </a:lnTo>
                  <a:lnTo>
                    <a:pt x="183" y="974"/>
                  </a:lnTo>
                  <a:lnTo>
                    <a:pt x="173" y="957"/>
                  </a:lnTo>
                  <a:lnTo>
                    <a:pt x="161" y="941"/>
                  </a:lnTo>
                  <a:lnTo>
                    <a:pt x="147" y="923"/>
                  </a:lnTo>
                  <a:lnTo>
                    <a:pt x="131" y="907"/>
                  </a:lnTo>
                  <a:lnTo>
                    <a:pt x="116" y="891"/>
                  </a:lnTo>
                  <a:lnTo>
                    <a:pt x="105" y="877"/>
                  </a:lnTo>
                  <a:lnTo>
                    <a:pt x="97" y="864"/>
                  </a:lnTo>
                  <a:lnTo>
                    <a:pt x="92" y="853"/>
                  </a:lnTo>
                  <a:lnTo>
                    <a:pt x="88" y="843"/>
                  </a:lnTo>
                  <a:lnTo>
                    <a:pt x="86" y="833"/>
                  </a:lnTo>
                  <a:lnTo>
                    <a:pt x="85" y="824"/>
                  </a:lnTo>
                  <a:lnTo>
                    <a:pt x="85" y="816"/>
                  </a:lnTo>
                  <a:lnTo>
                    <a:pt x="85" y="807"/>
                  </a:lnTo>
                  <a:lnTo>
                    <a:pt x="85" y="798"/>
                  </a:lnTo>
                  <a:lnTo>
                    <a:pt x="83" y="790"/>
                  </a:lnTo>
                  <a:lnTo>
                    <a:pt x="80" y="779"/>
                  </a:lnTo>
                  <a:lnTo>
                    <a:pt x="74" y="768"/>
                  </a:lnTo>
                  <a:lnTo>
                    <a:pt x="67" y="756"/>
                  </a:lnTo>
                  <a:lnTo>
                    <a:pt x="55" y="742"/>
                  </a:lnTo>
                  <a:lnTo>
                    <a:pt x="41" y="725"/>
                  </a:lnTo>
                  <a:lnTo>
                    <a:pt x="25" y="709"/>
                  </a:lnTo>
                  <a:lnTo>
                    <a:pt x="14" y="695"/>
                  </a:lnTo>
                  <a:lnTo>
                    <a:pt x="7" y="683"/>
                  </a:lnTo>
                  <a:lnTo>
                    <a:pt x="3" y="672"/>
                  </a:lnTo>
                  <a:lnTo>
                    <a:pt x="0" y="667"/>
                  </a:lnTo>
                  <a:lnTo>
                    <a:pt x="0" y="661"/>
                  </a:lnTo>
                  <a:lnTo>
                    <a:pt x="0" y="657"/>
                  </a:lnTo>
                  <a:lnTo>
                    <a:pt x="0" y="652"/>
                  </a:lnTo>
                  <a:lnTo>
                    <a:pt x="3" y="644"/>
                  </a:lnTo>
                  <a:lnTo>
                    <a:pt x="6" y="635"/>
                  </a:lnTo>
                  <a:lnTo>
                    <a:pt x="17" y="618"/>
                  </a:lnTo>
                  <a:lnTo>
                    <a:pt x="28" y="598"/>
                  </a:lnTo>
                  <a:lnTo>
                    <a:pt x="33" y="587"/>
                  </a:lnTo>
                  <a:lnTo>
                    <a:pt x="36" y="574"/>
                  </a:lnTo>
                  <a:lnTo>
                    <a:pt x="40" y="560"/>
                  </a:lnTo>
                  <a:lnTo>
                    <a:pt x="41" y="544"/>
                  </a:lnTo>
                  <a:lnTo>
                    <a:pt x="41" y="535"/>
                  </a:lnTo>
                  <a:lnTo>
                    <a:pt x="43" y="525"/>
                  </a:lnTo>
                  <a:lnTo>
                    <a:pt x="45" y="514"/>
                  </a:lnTo>
                  <a:lnTo>
                    <a:pt x="48" y="502"/>
                  </a:lnTo>
                  <a:lnTo>
                    <a:pt x="58" y="477"/>
                  </a:lnTo>
                  <a:lnTo>
                    <a:pt x="70" y="449"/>
                  </a:lnTo>
                  <a:lnTo>
                    <a:pt x="85" y="420"/>
                  </a:lnTo>
                  <a:lnTo>
                    <a:pt x="103" y="389"/>
                  </a:lnTo>
                  <a:lnTo>
                    <a:pt x="121" y="359"/>
                  </a:lnTo>
                  <a:lnTo>
                    <a:pt x="142" y="328"/>
                  </a:lnTo>
                  <a:lnTo>
                    <a:pt x="164" y="300"/>
                  </a:lnTo>
                  <a:lnTo>
                    <a:pt x="186" y="272"/>
                  </a:lnTo>
                  <a:lnTo>
                    <a:pt x="209" y="247"/>
                  </a:lnTo>
                  <a:lnTo>
                    <a:pt x="231" y="225"/>
                  </a:lnTo>
                  <a:lnTo>
                    <a:pt x="243" y="215"/>
                  </a:lnTo>
                  <a:lnTo>
                    <a:pt x="254" y="207"/>
                  </a:lnTo>
                  <a:lnTo>
                    <a:pt x="264" y="200"/>
                  </a:lnTo>
                  <a:lnTo>
                    <a:pt x="275" y="193"/>
                  </a:lnTo>
                  <a:lnTo>
                    <a:pt x="284" y="188"/>
                  </a:lnTo>
                  <a:lnTo>
                    <a:pt x="294" y="185"/>
                  </a:lnTo>
                  <a:lnTo>
                    <a:pt x="304" y="182"/>
                  </a:lnTo>
                  <a:lnTo>
                    <a:pt x="313" y="181"/>
                  </a:lnTo>
                  <a:lnTo>
                    <a:pt x="330" y="180"/>
                  </a:lnTo>
                  <a:lnTo>
                    <a:pt x="350" y="177"/>
                  </a:lnTo>
                  <a:lnTo>
                    <a:pt x="371" y="173"/>
                  </a:lnTo>
                  <a:lnTo>
                    <a:pt x="393" y="167"/>
                  </a:lnTo>
                  <a:lnTo>
                    <a:pt x="416" y="161"/>
                  </a:lnTo>
                  <a:lnTo>
                    <a:pt x="438" y="153"/>
                  </a:lnTo>
                  <a:lnTo>
                    <a:pt x="461" y="144"/>
                  </a:lnTo>
                  <a:lnTo>
                    <a:pt x="482" y="136"/>
                  </a:lnTo>
                  <a:lnTo>
                    <a:pt x="523" y="119"/>
                  </a:lnTo>
                  <a:lnTo>
                    <a:pt x="554" y="105"/>
                  </a:lnTo>
                  <a:lnTo>
                    <a:pt x="576" y="94"/>
                  </a:lnTo>
                  <a:lnTo>
                    <a:pt x="585" y="91"/>
                  </a:lnTo>
                  <a:lnTo>
                    <a:pt x="765" y="91"/>
                  </a:lnTo>
                  <a:lnTo>
                    <a:pt x="947" y="0"/>
                  </a:lnTo>
                  <a:lnTo>
                    <a:pt x="991" y="21"/>
                  </a:lnTo>
                  <a:lnTo>
                    <a:pt x="987" y="30"/>
                  </a:lnTo>
                  <a:lnTo>
                    <a:pt x="987" y="39"/>
                  </a:lnTo>
                  <a:lnTo>
                    <a:pt x="987" y="43"/>
                  </a:lnTo>
                  <a:lnTo>
                    <a:pt x="989" y="47"/>
                  </a:lnTo>
                  <a:lnTo>
                    <a:pt x="991" y="51"/>
                  </a:lnTo>
                  <a:lnTo>
                    <a:pt x="993" y="55"/>
                  </a:lnTo>
                  <a:lnTo>
                    <a:pt x="999" y="64"/>
                  </a:lnTo>
                  <a:lnTo>
                    <a:pt x="1009" y="72"/>
                  </a:lnTo>
                  <a:lnTo>
                    <a:pt x="1022" y="82"/>
                  </a:lnTo>
                  <a:lnTo>
                    <a:pt x="1037" y="91"/>
                  </a:lnTo>
                  <a:lnTo>
                    <a:pt x="1070" y="107"/>
                  </a:lnTo>
                  <a:lnTo>
                    <a:pt x="1097" y="125"/>
                  </a:lnTo>
                  <a:lnTo>
                    <a:pt x="1122" y="141"/>
                  </a:lnTo>
                  <a:lnTo>
                    <a:pt x="1143" y="157"/>
                  </a:lnTo>
                  <a:lnTo>
                    <a:pt x="1160" y="173"/>
                  </a:lnTo>
                  <a:lnTo>
                    <a:pt x="1175" y="188"/>
                  </a:lnTo>
                  <a:lnTo>
                    <a:pt x="1187" y="202"/>
                  </a:lnTo>
                  <a:lnTo>
                    <a:pt x="1196" y="215"/>
                  </a:lnTo>
                  <a:lnTo>
                    <a:pt x="1204" y="227"/>
                  </a:lnTo>
                  <a:lnTo>
                    <a:pt x="1209" y="239"/>
                  </a:lnTo>
                  <a:lnTo>
                    <a:pt x="1214" y="248"/>
                  </a:lnTo>
                  <a:lnTo>
                    <a:pt x="1216" y="256"/>
                  </a:lnTo>
                  <a:lnTo>
                    <a:pt x="1219" y="268"/>
                  </a:lnTo>
                  <a:lnTo>
                    <a:pt x="1219" y="272"/>
                  </a:lnTo>
                  <a:lnTo>
                    <a:pt x="1286" y="305"/>
                  </a:lnTo>
                  <a:lnTo>
                    <a:pt x="1292" y="305"/>
                  </a:lnTo>
                  <a:lnTo>
                    <a:pt x="1302" y="305"/>
                  </a:lnTo>
                  <a:lnTo>
                    <a:pt x="1313" y="305"/>
                  </a:lnTo>
                  <a:lnTo>
                    <a:pt x="1325" y="305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256"/>
            <p:cNvSpPr>
              <a:spLocks noChangeAspect="1"/>
            </p:cNvSpPr>
            <p:nvPr/>
          </p:nvSpPr>
          <p:spPr bwMode="auto">
            <a:xfrm>
              <a:off x="5422" y="1856"/>
              <a:ext cx="479" cy="332"/>
            </a:xfrm>
            <a:custGeom>
              <a:avLst/>
              <a:gdLst>
                <a:gd name="T0" fmla="*/ 0 w 3615"/>
                <a:gd name="T1" fmla="*/ 0 h 2358"/>
                <a:gd name="T2" fmla="*/ 0 w 3615"/>
                <a:gd name="T3" fmla="*/ 0 h 2358"/>
                <a:gd name="T4" fmla="*/ 0 w 3615"/>
                <a:gd name="T5" fmla="*/ 0 h 2358"/>
                <a:gd name="T6" fmla="*/ 0 w 3615"/>
                <a:gd name="T7" fmla="*/ 0 h 2358"/>
                <a:gd name="T8" fmla="*/ 0 w 3615"/>
                <a:gd name="T9" fmla="*/ 0 h 2358"/>
                <a:gd name="T10" fmla="*/ 0 w 3615"/>
                <a:gd name="T11" fmla="*/ 0 h 2358"/>
                <a:gd name="T12" fmla="*/ 0 w 3615"/>
                <a:gd name="T13" fmla="*/ 0 h 2358"/>
                <a:gd name="T14" fmla="*/ 0 w 3615"/>
                <a:gd name="T15" fmla="*/ 0 h 2358"/>
                <a:gd name="T16" fmla="*/ 0 w 3615"/>
                <a:gd name="T17" fmla="*/ 0 h 2358"/>
                <a:gd name="T18" fmla="*/ 0 w 3615"/>
                <a:gd name="T19" fmla="*/ 0 h 2358"/>
                <a:gd name="T20" fmla="*/ 0 w 3615"/>
                <a:gd name="T21" fmla="*/ 0 h 2358"/>
                <a:gd name="T22" fmla="*/ 0 w 3615"/>
                <a:gd name="T23" fmla="*/ 0 h 2358"/>
                <a:gd name="T24" fmla="*/ 0 w 3615"/>
                <a:gd name="T25" fmla="*/ 0 h 2358"/>
                <a:gd name="T26" fmla="*/ 0 w 3615"/>
                <a:gd name="T27" fmla="*/ 0 h 2358"/>
                <a:gd name="T28" fmla="*/ 0 w 3615"/>
                <a:gd name="T29" fmla="*/ 0 h 2358"/>
                <a:gd name="T30" fmla="*/ 0 w 3615"/>
                <a:gd name="T31" fmla="*/ 0 h 2358"/>
                <a:gd name="T32" fmla="*/ 0 w 3615"/>
                <a:gd name="T33" fmla="*/ 0 h 2358"/>
                <a:gd name="T34" fmla="*/ 0 w 3615"/>
                <a:gd name="T35" fmla="*/ 0 h 2358"/>
                <a:gd name="T36" fmla="*/ 0 w 3615"/>
                <a:gd name="T37" fmla="*/ 0 h 2358"/>
                <a:gd name="T38" fmla="*/ 0 w 3615"/>
                <a:gd name="T39" fmla="*/ 0 h 2358"/>
                <a:gd name="T40" fmla="*/ 0 w 3615"/>
                <a:gd name="T41" fmla="*/ 0 h 2358"/>
                <a:gd name="T42" fmla="*/ 0 w 3615"/>
                <a:gd name="T43" fmla="*/ 0 h 2358"/>
                <a:gd name="T44" fmla="*/ 0 w 3615"/>
                <a:gd name="T45" fmla="*/ 0 h 2358"/>
                <a:gd name="T46" fmla="*/ 0 w 3615"/>
                <a:gd name="T47" fmla="*/ 0 h 2358"/>
                <a:gd name="T48" fmla="*/ 0 w 3615"/>
                <a:gd name="T49" fmla="*/ 0 h 2358"/>
                <a:gd name="T50" fmla="*/ 0 w 3615"/>
                <a:gd name="T51" fmla="*/ 0 h 2358"/>
                <a:gd name="T52" fmla="*/ 0 w 3615"/>
                <a:gd name="T53" fmla="*/ 0 h 2358"/>
                <a:gd name="T54" fmla="*/ 0 w 3615"/>
                <a:gd name="T55" fmla="*/ 0 h 2358"/>
                <a:gd name="T56" fmla="*/ 0 w 3615"/>
                <a:gd name="T57" fmla="*/ 0 h 2358"/>
                <a:gd name="T58" fmla="*/ 0 w 3615"/>
                <a:gd name="T59" fmla="*/ 0 h 2358"/>
                <a:gd name="T60" fmla="*/ 0 w 3615"/>
                <a:gd name="T61" fmla="*/ 0 h 2358"/>
                <a:gd name="T62" fmla="*/ 0 w 3615"/>
                <a:gd name="T63" fmla="*/ 0 h 2358"/>
                <a:gd name="T64" fmla="*/ 0 w 3615"/>
                <a:gd name="T65" fmla="*/ 0 h 2358"/>
                <a:gd name="T66" fmla="*/ 0 w 3615"/>
                <a:gd name="T67" fmla="*/ 0 h 2358"/>
                <a:gd name="T68" fmla="*/ 0 w 3615"/>
                <a:gd name="T69" fmla="*/ 0 h 2358"/>
                <a:gd name="T70" fmla="*/ 0 w 3615"/>
                <a:gd name="T71" fmla="*/ 0 h 2358"/>
                <a:gd name="T72" fmla="*/ 0 w 3615"/>
                <a:gd name="T73" fmla="*/ 0 h 2358"/>
                <a:gd name="T74" fmla="*/ 0 w 3615"/>
                <a:gd name="T75" fmla="*/ 0 h 2358"/>
                <a:gd name="T76" fmla="*/ 0 w 3615"/>
                <a:gd name="T77" fmla="*/ 0 h 2358"/>
                <a:gd name="T78" fmla="*/ 0 w 3615"/>
                <a:gd name="T79" fmla="*/ 0 h 2358"/>
                <a:gd name="T80" fmla="*/ 0 w 3615"/>
                <a:gd name="T81" fmla="*/ 0 h 2358"/>
                <a:gd name="T82" fmla="*/ 0 w 3615"/>
                <a:gd name="T83" fmla="*/ 0 h 2358"/>
                <a:gd name="T84" fmla="*/ 0 w 3615"/>
                <a:gd name="T85" fmla="*/ 0 h 2358"/>
                <a:gd name="T86" fmla="*/ 0 w 3615"/>
                <a:gd name="T87" fmla="*/ 0 h 2358"/>
                <a:gd name="T88" fmla="*/ 0 w 3615"/>
                <a:gd name="T89" fmla="*/ 0 h 2358"/>
                <a:gd name="T90" fmla="*/ 0 w 3615"/>
                <a:gd name="T91" fmla="*/ 0 h 2358"/>
                <a:gd name="T92" fmla="*/ 0 w 3615"/>
                <a:gd name="T93" fmla="*/ 0 h 2358"/>
                <a:gd name="T94" fmla="*/ 0 w 3615"/>
                <a:gd name="T95" fmla="*/ 0 h 2358"/>
                <a:gd name="T96" fmla="*/ 0 w 3615"/>
                <a:gd name="T97" fmla="*/ 0 h 2358"/>
                <a:gd name="T98" fmla="*/ 0 w 3615"/>
                <a:gd name="T99" fmla="*/ 0 h 2358"/>
                <a:gd name="T100" fmla="*/ 0 w 3615"/>
                <a:gd name="T101" fmla="*/ 0 h 2358"/>
                <a:gd name="T102" fmla="*/ 0 w 3615"/>
                <a:gd name="T103" fmla="*/ 0 h 2358"/>
                <a:gd name="T104" fmla="*/ 0 w 3615"/>
                <a:gd name="T105" fmla="*/ 0 h 2358"/>
                <a:gd name="T106" fmla="*/ 0 w 3615"/>
                <a:gd name="T107" fmla="*/ 0 h 2358"/>
                <a:gd name="T108" fmla="*/ 0 w 3615"/>
                <a:gd name="T109" fmla="*/ 0 h 2358"/>
                <a:gd name="T110" fmla="*/ 0 w 3615"/>
                <a:gd name="T111" fmla="*/ 0 h 2358"/>
                <a:gd name="T112" fmla="*/ 0 w 3615"/>
                <a:gd name="T113" fmla="*/ 0 h 2358"/>
                <a:gd name="T114" fmla="*/ 0 w 3615"/>
                <a:gd name="T115" fmla="*/ 0 h 235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615"/>
                <a:gd name="T175" fmla="*/ 0 h 2358"/>
                <a:gd name="T176" fmla="*/ 3615 w 3615"/>
                <a:gd name="T177" fmla="*/ 2358 h 235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615" h="2358">
                  <a:moveTo>
                    <a:pt x="0" y="759"/>
                  </a:moveTo>
                  <a:lnTo>
                    <a:pt x="7" y="775"/>
                  </a:lnTo>
                  <a:lnTo>
                    <a:pt x="16" y="790"/>
                  </a:lnTo>
                  <a:lnTo>
                    <a:pt x="25" y="804"/>
                  </a:lnTo>
                  <a:lnTo>
                    <a:pt x="33" y="818"/>
                  </a:lnTo>
                  <a:lnTo>
                    <a:pt x="43" y="830"/>
                  </a:lnTo>
                  <a:lnTo>
                    <a:pt x="53" y="841"/>
                  </a:lnTo>
                  <a:lnTo>
                    <a:pt x="57" y="845"/>
                  </a:lnTo>
                  <a:lnTo>
                    <a:pt x="63" y="849"/>
                  </a:lnTo>
                  <a:lnTo>
                    <a:pt x="67" y="852"/>
                  </a:lnTo>
                  <a:lnTo>
                    <a:pt x="73" y="854"/>
                  </a:lnTo>
                  <a:lnTo>
                    <a:pt x="95" y="862"/>
                  </a:lnTo>
                  <a:lnTo>
                    <a:pt x="123" y="869"/>
                  </a:lnTo>
                  <a:lnTo>
                    <a:pt x="153" y="875"/>
                  </a:lnTo>
                  <a:lnTo>
                    <a:pt x="185" y="880"/>
                  </a:lnTo>
                  <a:lnTo>
                    <a:pt x="200" y="881"/>
                  </a:lnTo>
                  <a:lnTo>
                    <a:pt x="215" y="882"/>
                  </a:lnTo>
                  <a:lnTo>
                    <a:pt x="229" y="882"/>
                  </a:lnTo>
                  <a:lnTo>
                    <a:pt x="242" y="881"/>
                  </a:lnTo>
                  <a:lnTo>
                    <a:pt x="253" y="879"/>
                  </a:lnTo>
                  <a:lnTo>
                    <a:pt x="263" y="877"/>
                  </a:lnTo>
                  <a:lnTo>
                    <a:pt x="267" y="875"/>
                  </a:lnTo>
                  <a:lnTo>
                    <a:pt x="272" y="872"/>
                  </a:lnTo>
                  <a:lnTo>
                    <a:pt x="275" y="870"/>
                  </a:lnTo>
                  <a:lnTo>
                    <a:pt x="277" y="867"/>
                  </a:lnTo>
                  <a:lnTo>
                    <a:pt x="289" y="853"/>
                  </a:lnTo>
                  <a:lnTo>
                    <a:pt x="303" y="837"/>
                  </a:lnTo>
                  <a:lnTo>
                    <a:pt x="320" y="819"/>
                  </a:lnTo>
                  <a:lnTo>
                    <a:pt x="338" y="803"/>
                  </a:lnTo>
                  <a:lnTo>
                    <a:pt x="348" y="795"/>
                  </a:lnTo>
                  <a:lnTo>
                    <a:pt x="358" y="789"/>
                  </a:lnTo>
                  <a:lnTo>
                    <a:pt x="369" y="783"/>
                  </a:lnTo>
                  <a:lnTo>
                    <a:pt x="378" y="779"/>
                  </a:lnTo>
                  <a:lnTo>
                    <a:pt x="388" y="776"/>
                  </a:lnTo>
                  <a:lnTo>
                    <a:pt x="399" y="775"/>
                  </a:lnTo>
                  <a:lnTo>
                    <a:pt x="409" y="775"/>
                  </a:lnTo>
                  <a:lnTo>
                    <a:pt x="419" y="778"/>
                  </a:lnTo>
                  <a:lnTo>
                    <a:pt x="436" y="784"/>
                  </a:lnTo>
                  <a:lnTo>
                    <a:pt x="452" y="791"/>
                  </a:lnTo>
                  <a:lnTo>
                    <a:pt x="467" y="798"/>
                  </a:lnTo>
                  <a:lnTo>
                    <a:pt x="476" y="805"/>
                  </a:lnTo>
                  <a:lnTo>
                    <a:pt x="481" y="809"/>
                  </a:lnTo>
                  <a:lnTo>
                    <a:pt x="484" y="814"/>
                  </a:lnTo>
                  <a:lnTo>
                    <a:pt x="486" y="818"/>
                  </a:lnTo>
                  <a:lnTo>
                    <a:pt x="487" y="824"/>
                  </a:lnTo>
                  <a:lnTo>
                    <a:pt x="488" y="829"/>
                  </a:lnTo>
                  <a:lnTo>
                    <a:pt x="487" y="834"/>
                  </a:lnTo>
                  <a:lnTo>
                    <a:pt x="485" y="841"/>
                  </a:lnTo>
                  <a:lnTo>
                    <a:pt x="483" y="847"/>
                  </a:lnTo>
                  <a:lnTo>
                    <a:pt x="478" y="855"/>
                  </a:lnTo>
                  <a:lnTo>
                    <a:pt x="473" y="862"/>
                  </a:lnTo>
                  <a:lnTo>
                    <a:pt x="467" y="867"/>
                  </a:lnTo>
                  <a:lnTo>
                    <a:pt x="459" y="874"/>
                  </a:lnTo>
                  <a:lnTo>
                    <a:pt x="441" y="884"/>
                  </a:lnTo>
                  <a:lnTo>
                    <a:pt x="423" y="893"/>
                  </a:lnTo>
                  <a:lnTo>
                    <a:pt x="385" y="909"/>
                  </a:lnTo>
                  <a:lnTo>
                    <a:pt x="354" y="925"/>
                  </a:lnTo>
                  <a:lnTo>
                    <a:pt x="349" y="929"/>
                  </a:lnTo>
                  <a:lnTo>
                    <a:pt x="344" y="933"/>
                  </a:lnTo>
                  <a:lnTo>
                    <a:pt x="339" y="939"/>
                  </a:lnTo>
                  <a:lnTo>
                    <a:pt x="336" y="945"/>
                  </a:lnTo>
                  <a:lnTo>
                    <a:pt x="329" y="960"/>
                  </a:lnTo>
                  <a:lnTo>
                    <a:pt x="325" y="977"/>
                  </a:lnTo>
                  <a:lnTo>
                    <a:pt x="317" y="1014"/>
                  </a:lnTo>
                  <a:lnTo>
                    <a:pt x="310" y="1053"/>
                  </a:lnTo>
                  <a:lnTo>
                    <a:pt x="303" y="1074"/>
                  </a:lnTo>
                  <a:lnTo>
                    <a:pt x="295" y="1097"/>
                  </a:lnTo>
                  <a:lnTo>
                    <a:pt x="285" y="1121"/>
                  </a:lnTo>
                  <a:lnTo>
                    <a:pt x="274" y="1145"/>
                  </a:lnTo>
                  <a:lnTo>
                    <a:pt x="253" y="1187"/>
                  </a:lnTo>
                  <a:lnTo>
                    <a:pt x="239" y="1213"/>
                  </a:lnTo>
                  <a:lnTo>
                    <a:pt x="238" y="1216"/>
                  </a:lnTo>
                  <a:lnTo>
                    <a:pt x="239" y="1220"/>
                  </a:lnTo>
                  <a:lnTo>
                    <a:pt x="241" y="1223"/>
                  </a:lnTo>
                  <a:lnTo>
                    <a:pt x="246" y="1226"/>
                  </a:lnTo>
                  <a:lnTo>
                    <a:pt x="258" y="1232"/>
                  </a:lnTo>
                  <a:lnTo>
                    <a:pt x="273" y="1237"/>
                  </a:lnTo>
                  <a:lnTo>
                    <a:pt x="288" y="1243"/>
                  </a:lnTo>
                  <a:lnTo>
                    <a:pt x="302" y="1248"/>
                  </a:lnTo>
                  <a:lnTo>
                    <a:pt x="308" y="1250"/>
                  </a:lnTo>
                  <a:lnTo>
                    <a:pt x="312" y="1252"/>
                  </a:lnTo>
                  <a:lnTo>
                    <a:pt x="315" y="1256"/>
                  </a:lnTo>
                  <a:lnTo>
                    <a:pt x="316" y="1258"/>
                  </a:lnTo>
                  <a:lnTo>
                    <a:pt x="314" y="1271"/>
                  </a:lnTo>
                  <a:lnTo>
                    <a:pt x="311" y="1296"/>
                  </a:lnTo>
                  <a:lnTo>
                    <a:pt x="307" y="1331"/>
                  </a:lnTo>
                  <a:lnTo>
                    <a:pt x="303" y="1369"/>
                  </a:lnTo>
                  <a:lnTo>
                    <a:pt x="300" y="1407"/>
                  </a:lnTo>
                  <a:lnTo>
                    <a:pt x="300" y="1441"/>
                  </a:lnTo>
                  <a:lnTo>
                    <a:pt x="300" y="1454"/>
                  </a:lnTo>
                  <a:lnTo>
                    <a:pt x="302" y="1465"/>
                  </a:lnTo>
                  <a:lnTo>
                    <a:pt x="303" y="1469"/>
                  </a:lnTo>
                  <a:lnTo>
                    <a:pt x="305" y="1472"/>
                  </a:lnTo>
                  <a:lnTo>
                    <a:pt x="308" y="1474"/>
                  </a:lnTo>
                  <a:lnTo>
                    <a:pt x="310" y="1475"/>
                  </a:lnTo>
                  <a:lnTo>
                    <a:pt x="337" y="1483"/>
                  </a:lnTo>
                  <a:lnTo>
                    <a:pt x="373" y="1491"/>
                  </a:lnTo>
                  <a:lnTo>
                    <a:pt x="382" y="1492"/>
                  </a:lnTo>
                  <a:lnTo>
                    <a:pt x="391" y="1493"/>
                  </a:lnTo>
                  <a:lnTo>
                    <a:pt x="399" y="1493"/>
                  </a:lnTo>
                  <a:lnTo>
                    <a:pt x="408" y="1493"/>
                  </a:lnTo>
                  <a:lnTo>
                    <a:pt x="415" y="1492"/>
                  </a:lnTo>
                  <a:lnTo>
                    <a:pt x="422" y="1490"/>
                  </a:lnTo>
                  <a:lnTo>
                    <a:pt x="427" y="1486"/>
                  </a:lnTo>
                  <a:lnTo>
                    <a:pt x="431" y="1482"/>
                  </a:lnTo>
                  <a:lnTo>
                    <a:pt x="436" y="1476"/>
                  </a:lnTo>
                  <a:lnTo>
                    <a:pt x="443" y="1472"/>
                  </a:lnTo>
                  <a:lnTo>
                    <a:pt x="451" y="1467"/>
                  </a:lnTo>
                  <a:lnTo>
                    <a:pt x="461" y="1462"/>
                  </a:lnTo>
                  <a:lnTo>
                    <a:pt x="473" y="1458"/>
                  </a:lnTo>
                  <a:lnTo>
                    <a:pt x="485" y="1454"/>
                  </a:lnTo>
                  <a:lnTo>
                    <a:pt x="499" y="1450"/>
                  </a:lnTo>
                  <a:lnTo>
                    <a:pt x="513" y="1447"/>
                  </a:lnTo>
                  <a:lnTo>
                    <a:pt x="529" y="1445"/>
                  </a:lnTo>
                  <a:lnTo>
                    <a:pt x="544" y="1444"/>
                  </a:lnTo>
                  <a:lnTo>
                    <a:pt x="559" y="1443"/>
                  </a:lnTo>
                  <a:lnTo>
                    <a:pt x="574" y="1443"/>
                  </a:lnTo>
                  <a:lnTo>
                    <a:pt x="589" y="1445"/>
                  </a:lnTo>
                  <a:lnTo>
                    <a:pt x="604" y="1447"/>
                  </a:lnTo>
                  <a:lnTo>
                    <a:pt x="617" y="1450"/>
                  </a:lnTo>
                  <a:lnTo>
                    <a:pt x="630" y="1456"/>
                  </a:lnTo>
                  <a:lnTo>
                    <a:pt x="643" y="1462"/>
                  </a:lnTo>
                  <a:lnTo>
                    <a:pt x="659" y="1468"/>
                  </a:lnTo>
                  <a:lnTo>
                    <a:pt x="677" y="1473"/>
                  </a:lnTo>
                  <a:lnTo>
                    <a:pt x="696" y="1478"/>
                  </a:lnTo>
                  <a:lnTo>
                    <a:pt x="740" y="1486"/>
                  </a:lnTo>
                  <a:lnTo>
                    <a:pt x="786" y="1494"/>
                  </a:lnTo>
                  <a:lnTo>
                    <a:pt x="833" y="1499"/>
                  </a:lnTo>
                  <a:lnTo>
                    <a:pt x="877" y="1504"/>
                  </a:lnTo>
                  <a:lnTo>
                    <a:pt x="914" y="1507"/>
                  </a:lnTo>
                  <a:lnTo>
                    <a:pt x="943" y="1507"/>
                  </a:lnTo>
                  <a:lnTo>
                    <a:pt x="957" y="1506"/>
                  </a:lnTo>
                  <a:lnTo>
                    <a:pt x="975" y="1503"/>
                  </a:lnTo>
                  <a:lnTo>
                    <a:pt x="995" y="1497"/>
                  </a:lnTo>
                  <a:lnTo>
                    <a:pt x="1017" y="1491"/>
                  </a:lnTo>
                  <a:lnTo>
                    <a:pt x="1067" y="1473"/>
                  </a:lnTo>
                  <a:lnTo>
                    <a:pt x="1117" y="1453"/>
                  </a:lnTo>
                  <a:lnTo>
                    <a:pt x="1166" y="1433"/>
                  </a:lnTo>
                  <a:lnTo>
                    <a:pt x="1207" y="1416"/>
                  </a:lnTo>
                  <a:lnTo>
                    <a:pt x="1234" y="1404"/>
                  </a:lnTo>
                  <a:lnTo>
                    <a:pt x="1245" y="1398"/>
                  </a:lnTo>
                  <a:lnTo>
                    <a:pt x="1245" y="1397"/>
                  </a:lnTo>
                  <a:lnTo>
                    <a:pt x="1247" y="1393"/>
                  </a:lnTo>
                  <a:lnTo>
                    <a:pt x="1251" y="1387"/>
                  </a:lnTo>
                  <a:lnTo>
                    <a:pt x="1258" y="1383"/>
                  </a:lnTo>
                  <a:lnTo>
                    <a:pt x="1263" y="1381"/>
                  </a:lnTo>
                  <a:lnTo>
                    <a:pt x="1269" y="1379"/>
                  </a:lnTo>
                  <a:lnTo>
                    <a:pt x="1276" y="1377"/>
                  </a:lnTo>
                  <a:lnTo>
                    <a:pt x="1285" y="1376"/>
                  </a:lnTo>
                  <a:lnTo>
                    <a:pt x="1295" y="1377"/>
                  </a:lnTo>
                  <a:lnTo>
                    <a:pt x="1307" y="1379"/>
                  </a:lnTo>
                  <a:lnTo>
                    <a:pt x="1320" y="1382"/>
                  </a:lnTo>
                  <a:lnTo>
                    <a:pt x="1334" y="1386"/>
                  </a:lnTo>
                  <a:lnTo>
                    <a:pt x="1389" y="1402"/>
                  </a:lnTo>
                  <a:lnTo>
                    <a:pt x="1430" y="1414"/>
                  </a:lnTo>
                  <a:lnTo>
                    <a:pt x="1454" y="1422"/>
                  </a:lnTo>
                  <a:lnTo>
                    <a:pt x="1462" y="1424"/>
                  </a:lnTo>
                  <a:lnTo>
                    <a:pt x="1469" y="1429"/>
                  </a:lnTo>
                  <a:lnTo>
                    <a:pt x="1487" y="1439"/>
                  </a:lnTo>
                  <a:lnTo>
                    <a:pt x="1516" y="1457"/>
                  </a:lnTo>
                  <a:lnTo>
                    <a:pt x="1548" y="1476"/>
                  </a:lnTo>
                  <a:lnTo>
                    <a:pt x="1584" y="1499"/>
                  </a:lnTo>
                  <a:lnTo>
                    <a:pt x="1619" y="1521"/>
                  </a:lnTo>
                  <a:lnTo>
                    <a:pt x="1649" y="1542"/>
                  </a:lnTo>
                  <a:lnTo>
                    <a:pt x="1673" y="1558"/>
                  </a:lnTo>
                  <a:lnTo>
                    <a:pt x="1692" y="1572"/>
                  </a:lnTo>
                  <a:lnTo>
                    <a:pt x="1709" y="1586"/>
                  </a:lnTo>
                  <a:lnTo>
                    <a:pt x="1726" y="1602"/>
                  </a:lnTo>
                  <a:lnTo>
                    <a:pt x="1740" y="1616"/>
                  </a:lnTo>
                  <a:lnTo>
                    <a:pt x="1746" y="1624"/>
                  </a:lnTo>
                  <a:lnTo>
                    <a:pt x="1753" y="1632"/>
                  </a:lnTo>
                  <a:lnTo>
                    <a:pt x="1758" y="1641"/>
                  </a:lnTo>
                  <a:lnTo>
                    <a:pt x="1764" y="1651"/>
                  </a:lnTo>
                  <a:lnTo>
                    <a:pt x="1769" y="1660"/>
                  </a:lnTo>
                  <a:lnTo>
                    <a:pt x="1774" y="1670"/>
                  </a:lnTo>
                  <a:lnTo>
                    <a:pt x="1778" y="1681"/>
                  </a:lnTo>
                  <a:lnTo>
                    <a:pt x="1782" y="1693"/>
                  </a:lnTo>
                  <a:lnTo>
                    <a:pt x="1786" y="1706"/>
                  </a:lnTo>
                  <a:lnTo>
                    <a:pt x="1787" y="1721"/>
                  </a:lnTo>
                  <a:lnTo>
                    <a:pt x="1788" y="1739"/>
                  </a:lnTo>
                  <a:lnTo>
                    <a:pt x="1788" y="1757"/>
                  </a:lnTo>
                  <a:lnTo>
                    <a:pt x="1787" y="1778"/>
                  </a:lnTo>
                  <a:lnTo>
                    <a:pt x="1784" y="1799"/>
                  </a:lnTo>
                  <a:lnTo>
                    <a:pt x="1782" y="1819"/>
                  </a:lnTo>
                  <a:lnTo>
                    <a:pt x="1779" y="1840"/>
                  </a:lnTo>
                  <a:lnTo>
                    <a:pt x="1775" y="1861"/>
                  </a:lnTo>
                  <a:lnTo>
                    <a:pt x="1770" y="1881"/>
                  </a:lnTo>
                  <a:lnTo>
                    <a:pt x="1766" y="1901"/>
                  </a:lnTo>
                  <a:lnTo>
                    <a:pt x="1760" y="1918"/>
                  </a:lnTo>
                  <a:lnTo>
                    <a:pt x="1755" y="1935"/>
                  </a:lnTo>
                  <a:lnTo>
                    <a:pt x="1750" y="1948"/>
                  </a:lnTo>
                  <a:lnTo>
                    <a:pt x="1743" y="1960"/>
                  </a:lnTo>
                  <a:lnTo>
                    <a:pt x="1738" y="1968"/>
                  </a:lnTo>
                  <a:lnTo>
                    <a:pt x="1709" y="2004"/>
                  </a:lnTo>
                  <a:lnTo>
                    <a:pt x="1678" y="2046"/>
                  </a:lnTo>
                  <a:lnTo>
                    <a:pt x="1661" y="2065"/>
                  </a:lnTo>
                  <a:lnTo>
                    <a:pt x="1646" y="2082"/>
                  </a:lnTo>
                  <a:lnTo>
                    <a:pt x="1640" y="2089"/>
                  </a:lnTo>
                  <a:lnTo>
                    <a:pt x="1633" y="2095"/>
                  </a:lnTo>
                  <a:lnTo>
                    <a:pt x="1628" y="2100"/>
                  </a:lnTo>
                  <a:lnTo>
                    <a:pt x="1622" y="2103"/>
                  </a:lnTo>
                  <a:lnTo>
                    <a:pt x="1618" y="2107"/>
                  </a:lnTo>
                  <a:lnTo>
                    <a:pt x="1614" y="2112"/>
                  </a:lnTo>
                  <a:lnTo>
                    <a:pt x="1609" y="2119"/>
                  </a:lnTo>
                  <a:lnTo>
                    <a:pt x="1606" y="2127"/>
                  </a:lnTo>
                  <a:lnTo>
                    <a:pt x="1603" y="2136"/>
                  </a:lnTo>
                  <a:lnTo>
                    <a:pt x="1600" y="2147"/>
                  </a:lnTo>
                  <a:lnTo>
                    <a:pt x="1598" y="2158"/>
                  </a:lnTo>
                  <a:lnTo>
                    <a:pt x="1597" y="2170"/>
                  </a:lnTo>
                  <a:lnTo>
                    <a:pt x="1597" y="2181"/>
                  </a:lnTo>
                  <a:lnTo>
                    <a:pt x="1597" y="2193"/>
                  </a:lnTo>
                  <a:lnTo>
                    <a:pt x="1598" y="2205"/>
                  </a:lnTo>
                  <a:lnTo>
                    <a:pt x="1599" y="2215"/>
                  </a:lnTo>
                  <a:lnTo>
                    <a:pt x="1603" y="2225"/>
                  </a:lnTo>
                  <a:lnTo>
                    <a:pt x="1606" y="2235"/>
                  </a:lnTo>
                  <a:lnTo>
                    <a:pt x="1610" y="2244"/>
                  </a:lnTo>
                  <a:lnTo>
                    <a:pt x="1616" y="2250"/>
                  </a:lnTo>
                  <a:lnTo>
                    <a:pt x="1630" y="2267"/>
                  </a:lnTo>
                  <a:lnTo>
                    <a:pt x="1648" y="2293"/>
                  </a:lnTo>
                  <a:lnTo>
                    <a:pt x="1669" y="2324"/>
                  </a:lnTo>
                  <a:lnTo>
                    <a:pt x="1691" y="2358"/>
                  </a:lnTo>
                  <a:lnTo>
                    <a:pt x="1710" y="2358"/>
                  </a:lnTo>
                  <a:lnTo>
                    <a:pt x="1892" y="2267"/>
                  </a:lnTo>
                  <a:lnTo>
                    <a:pt x="1936" y="2288"/>
                  </a:lnTo>
                  <a:lnTo>
                    <a:pt x="1939" y="2283"/>
                  </a:lnTo>
                  <a:lnTo>
                    <a:pt x="1943" y="2277"/>
                  </a:lnTo>
                  <a:lnTo>
                    <a:pt x="1948" y="2271"/>
                  </a:lnTo>
                  <a:lnTo>
                    <a:pt x="1954" y="2265"/>
                  </a:lnTo>
                  <a:lnTo>
                    <a:pt x="1967" y="2255"/>
                  </a:lnTo>
                  <a:lnTo>
                    <a:pt x="1984" y="2245"/>
                  </a:lnTo>
                  <a:lnTo>
                    <a:pt x="2002" y="2235"/>
                  </a:lnTo>
                  <a:lnTo>
                    <a:pt x="2021" y="2225"/>
                  </a:lnTo>
                  <a:lnTo>
                    <a:pt x="2041" y="2216"/>
                  </a:lnTo>
                  <a:lnTo>
                    <a:pt x="2061" y="2209"/>
                  </a:lnTo>
                  <a:lnTo>
                    <a:pt x="2100" y="2195"/>
                  </a:lnTo>
                  <a:lnTo>
                    <a:pt x="2133" y="2185"/>
                  </a:lnTo>
                  <a:lnTo>
                    <a:pt x="2156" y="2178"/>
                  </a:lnTo>
                  <a:lnTo>
                    <a:pt x="2164" y="2176"/>
                  </a:lnTo>
                  <a:lnTo>
                    <a:pt x="2164" y="2169"/>
                  </a:lnTo>
                  <a:lnTo>
                    <a:pt x="2164" y="2147"/>
                  </a:lnTo>
                  <a:lnTo>
                    <a:pt x="2164" y="2114"/>
                  </a:lnTo>
                  <a:lnTo>
                    <a:pt x="2164" y="2074"/>
                  </a:lnTo>
                  <a:lnTo>
                    <a:pt x="2164" y="2030"/>
                  </a:lnTo>
                  <a:lnTo>
                    <a:pt x="2164" y="1985"/>
                  </a:lnTo>
                  <a:lnTo>
                    <a:pt x="2164" y="1942"/>
                  </a:lnTo>
                  <a:lnTo>
                    <a:pt x="2164" y="1904"/>
                  </a:lnTo>
                  <a:lnTo>
                    <a:pt x="2164" y="1895"/>
                  </a:lnTo>
                  <a:lnTo>
                    <a:pt x="2165" y="1888"/>
                  </a:lnTo>
                  <a:lnTo>
                    <a:pt x="2166" y="1881"/>
                  </a:lnTo>
                  <a:lnTo>
                    <a:pt x="2169" y="1874"/>
                  </a:lnTo>
                  <a:lnTo>
                    <a:pt x="2173" y="1862"/>
                  </a:lnTo>
                  <a:lnTo>
                    <a:pt x="2179" y="1850"/>
                  </a:lnTo>
                  <a:lnTo>
                    <a:pt x="2188" y="1840"/>
                  </a:lnTo>
                  <a:lnTo>
                    <a:pt x="2198" y="1831"/>
                  </a:lnTo>
                  <a:lnTo>
                    <a:pt x="2209" y="1821"/>
                  </a:lnTo>
                  <a:lnTo>
                    <a:pt x="2221" y="1814"/>
                  </a:lnTo>
                  <a:lnTo>
                    <a:pt x="2248" y="1796"/>
                  </a:lnTo>
                  <a:lnTo>
                    <a:pt x="2280" y="1777"/>
                  </a:lnTo>
                  <a:lnTo>
                    <a:pt x="2295" y="1765"/>
                  </a:lnTo>
                  <a:lnTo>
                    <a:pt x="2312" y="1753"/>
                  </a:lnTo>
                  <a:lnTo>
                    <a:pt x="2329" y="1739"/>
                  </a:lnTo>
                  <a:lnTo>
                    <a:pt x="2346" y="1722"/>
                  </a:lnTo>
                  <a:lnTo>
                    <a:pt x="2346" y="1718"/>
                  </a:lnTo>
                  <a:lnTo>
                    <a:pt x="2344" y="1707"/>
                  </a:lnTo>
                  <a:lnTo>
                    <a:pt x="2341" y="1689"/>
                  </a:lnTo>
                  <a:lnTo>
                    <a:pt x="2334" y="1666"/>
                  </a:lnTo>
                  <a:lnTo>
                    <a:pt x="2330" y="1653"/>
                  </a:lnTo>
                  <a:lnTo>
                    <a:pt x="2323" y="1639"/>
                  </a:lnTo>
                  <a:lnTo>
                    <a:pt x="2317" y="1623"/>
                  </a:lnTo>
                  <a:lnTo>
                    <a:pt x="2308" y="1608"/>
                  </a:lnTo>
                  <a:lnTo>
                    <a:pt x="2297" y="1592"/>
                  </a:lnTo>
                  <a:lnTo>
                    <a:pt x="2285" y="1576"/>
                  </a:lnTo>
                  <a:lnTo>
                    <a:pt x="2271" y="1558"/>
                  </a:lnTo>
                  <a:lnTo>
                    <a:pt x="2255" y="1542"/>
                  </a:lnTo>
                  <a:lnTo>
                    <a:pt x="2240" y="1525"/>
                  </a:lnTo>
                  <a:lnTo>
                    <a:pt x="2228" y="1511"/>
                  </a:lnTo>
                  <a:lnTo>
                    <a:pt x="2221" y="1499"/>
                  </a:lnTo>
                  <a:lnTo>
                    <a:pt x="2216" y="1488"/>
                  </a:lnTo>
                  <a:lnTo>
                    <a:pt x="2214" y="1480"/>
                  </a:lnTo>
                  <a:lnTo>
                    <a:pt x="2215" y="1473"/>
                  </a:lnTo>
                  <a:lnTo>
                    <a:pt x="2218" y="1467"/>
                  </a:lnTo>
                  <a:lnTo>
                    <a:pt x="2221" y="1462"/>
                  </a:lnTo>
                  <a:lnTo>
                    <a:pt x="2225" y="1458"/>
                  </a:lnTo>
                  <a:lnTo>
                    <a:pt x="2231" y="1456"/>
                  </a:lnTo>
                  <a:lnTo>
                    <a:pt x="2237" y="1454"/>
                  </a:lnTo>
                  <a:lnTo>
                    <a:pt x="2243" y="1453"/>
                  </a:lnTo>
                  <a:lnTo>
                    <a:pt x="2251" y="1450"/>
                  </a:lnTo>
                  <a:lnTo>
                    <a:pt x="2255" y="1450"/>
                  </a:lnTo>
                  <a:lnTo>
                    <a:pt x="2436" y="1450"/>
                  </a:lnTo>
                  <a:lnTo>
                    <a:pt x="2436" y="1360"/>
                  </a:lnTo>
                  <a:lnTo>
                    <a:pt x="2436" y="1270"/>
                  </a:lnTo>
                  <a:lnTo>
                    <a:pt x="2527" y="1270"/>
                  </a:lnTo>
                  <a:lnTo>
                    <a:pt x="2618" y="1178"/>
                  </a:lnTo>
                  <a:lnTo>
                    <a:pt x="2618" y="1171"/>
                  </a:lnTo>
                  <a:lnTo>
                    <a:pt x="2618" y="1149"/>
                  </a:lnTo>
                  <a:lnTo>
                    <a:pt x="2618" y="1116"/>
                  </a:lnTo>
                  <a:lnTo>
                    <a:pt x="2618" y="1076"/>
                  </a:lnTo>
                  <a:lnTo>
                    <a:pt x="2618" y="1032"/>
                  </a:lnTo>
                  <a:lnTo>
                    <a:pt x="2618" y="987"/>
                  </a:lnTo>
                  <a:lnTo>
                    <a:pt x="2618" y="944"/>
                  </a:lnTo>
                  <a:lnTo>
                    <a:pt x="2618" y="906"/>
                  </a:lnTo>
                  <a:lnTo>
                    <a:pt x="2619" y="890"/>
                  </a:lnTo>
                  <a:lnTo>
                    <a:pt x="2621" y="877"/>
                  </a:lnTo>
                  <a:lnTo>
                    <a:pt x="2626" y="865"/>
                  </a:lnTo>
                  <a:lnTo>
                    <a:pt x="2632" y="854"/>
                  </a:lnTo>
                  <a:lnTo>
                    <a:pt x="2639" y="845"/>
                  </a:lnTo>
                  <a:lnTo>
                    <a:pt x="2646" y="838"/>
                  </a:lnTo>
                  <a:lnTo>
                    <a:pt x="2655" y="832"/>
                  </a:lnTo>
                  <a:lnTo>
                    <a:pt x="2663" y="827"/>
                  </a:lnTo>
                  <a:lnTo>
                    <a:pt x="2671" y="824"/>
                  </a:lnTo>
                  <a:lnTo>
                    <a:pt x="2680" y="820"/>
                  </a:lnTo>
                  <a:lnTo>
                    <a:pt x="2688" y="818"/>
                  </a:lnTo>
                  <a:lnTo>
                    <a:pt x="2694" y="817"/>
                  </a:lnTo>
                  <a:lnTo>
                    <a:pt x="2705" y="816"/>
                  </a:lnTo>
                  <a:lnTo>
                    <a:pt x="2708" y="816"/>
                  </a:lnTo>
                  <a:lnTo>
                    <a:pt x="2799" y="997"/>
                  </a:lnTo>
                  <a:lnTo>
                    <a:pt x="2890" y="906"/>
                  </a:lnTo>
                  <a:lnTo>
                    <a:pt x="2890" y="903"/>
                  </a:lnTo>
                  <a:lnTo>
                    <a:pt x="2891" y="892"/>
                  </a:lnTo>
                  <a:lnTo>
                    <a:pt x="2892" y="886"/>
                  </a:lnTo>
                  <a:lnTo>
                    <a:pt x="2894" y="878"/>
                  </a:lnTo>
                  <a:lnTo>
                    <a:pt x="2898" y="869"/>
                  </a:lnTo>
                  <a:lnTo>
                    <a:pt x="2901" y="861"/>
                  </a:lnTo>
                  <a:lnTo>
                    <a:pt x="2906" y="853"/>
                  </a:lnTo>
                  <a:lnTo>
                    <a:pt x="2912" y="844"/>
                  </a:lnTo>
                  <a:lnTo>
                    <a:pt x="2919" y="837"/>
                  </a:lnTo>
                  <a:lnTo>
                    <a:pt x="2928" y="830"/>
                  </a:lnTo>
                  <a:lnTo>
                    <a:pt x="2938" y="825"/>
                  </a:lnTo>
                  <a:lnTo>
                    <a:pt x="2951" y="819"/>
                  </a:lnTo>
                  <a:lnTo>
                    <a:pt x="2964" y="817"/>
                  </a:lnTo>
                  <a:lnTo>
                    <a:pt x="2980" y="816"/>
                  </a:lnTo>
                  <a:lnTo>
                    <a:pt x="3033" y="816"/>
                  </a:lnTo>
                  <a:lnTo>
                    <a:pt x="3060" y="816"/>
                  </a:lnTo>
                  <a:lnTo>
                    <a:pt x="3070" y="816"/>
                  </a:lnTo>
                  <a:lnTo>
                    <a:pt x="3071" y="816"/>
                  </a:lnTo>
                  <a:lnTo>
                    <a:pt x="3162" y="724"/>
                  </a:lnTo>
                  <a:lnTo>
                    <a:pt x="3162" y="634"/>
                  </a:lnTo>
                  <a:lnTo>
                    <a:pt x="3167" y="631"/>
                  </a:lnTo>
                  <a:lnTo>
                    <a:pt x="3177" y="620"/>
                  </a:lnTo>
                  <a:lnTo>
                    <a:pt x="3196" y="606"/>
                  </a:lnTo>
                  <a:lnTo>
                    <a:pt x="3219" y="588"/>
                  </a:lnTo>
                  <a:lnTo>
                    <a:pt x="3232" y="581"/>
                  </a:lnTo>
                  <a:lnTo>
                    <a:pt x="3246" y="572"/>
                  </a:lnTo>
                  <a:lnTo>
                    <a:pt x="3261" y="565"/>
                  </a:lnTo>
                  <a:lnTo>
                    <a:pt x="3276" y="558"/>
                  </a:lnTo>
                  <a:lnTo>
                    <a:pt x="3293" y="551"/>
                  </a:lnTo>
                  <a:lnTo>
                    <a:pt x="3309" y="547"/>
                  </a:lnTo>
                  <a:lnTo>
                    <a:pt x="3327" y="545"/>
                  </a:lnTo>
                  <a:lnTo>
                    <a:pt x="3343" y="544"/>
                  </a:lnTo>
                  <a:lnTo>
                    <a:pt x="3359" y="543"/>
                  </a:lnTo>
                  <a:lnTo>
                    <a:pt x="3373" y="539"/>
                  </a:lnTo>
                  <a:lnTo>
                    <a:pt x="3386" y="535"/>
                  </a:lnTo>
                  <a:lnTo>
                    <a:pt x="3397" y="530"/>
                  </a:lnTo>
                  <a:lnTo>
                    <a:pt x="3407" y="522"/>
                  </a:lnTo>
                  <a:lnTo>
                    <a:pt x="3417" y="514"/>
                  </a:lnTo>
                  <a:lnTo>
                    <a:pt x="3426" y="507"/>
                  </a:lnTo>
                  <a:lnTo>
                    <a:pt x="3434" y="498"/>
                  </a:lnTo>
                  <a:lnTo>
                    <a:pt x="3443" y="489"/>
                  </a:lnTo>
                  <a:lnTo>
                    <a:pt x="3452" y="482"/>
                  </a:lnTo>
                  <a:lnTo>
                    <a:pt x="3460" y="474"/>
                  </a:lnTo>
                  <a:lnTo>
                    <a:pt x="3471" y="467"/>
                  </a:lnTo>
                  <a:lnTo>
                    <a:pt x="3482" y="461"/>
                  </a:lnTo>
                  <a:lnTo>
                    <a:pt x="3494" y="457"/>
                  </a:lnTo>
                  <a:lnTo>
                    <a:pt x="3508" y="454"/>
                  </a:lnTo>
                  <a:lnTo>
                    <a:pt x="3525" y="452"/>
                  </a:lnTo>
                  <a:lnTo>
                    <a:pt x="3532" y="452"/>
                  </a:lnTo>
                  <a:lnTo>
                    <a:pt x="3540" y="450"/>
                  </a:lnTo>
                  <a:lnTo>
                    <a:pt x="3545" y="446"/>
                  </a:lnTo>
                  <a:lnTo>
                    <a:pt x="3551" y="442"/>
                  </a:lnTo>
                  <a:lnTo>
                    <a:pt x="3555" y="435"/>
                  </a:lnTo>
                  <a:lnTo>
                    <a:pt x="3558" y="427"/>
                  </a:lnTo>
                  <a:lnTo>
                    <a:pt x="3562" y="420"/>
                  </a:lnTo>
                  <a:lnTo>
                    <a:pt x="3563" y="410"/>
                  </a:lnTo>
                  <a:lnTo>
                    <a:pt x="3564" y="400"/>
                  </a:lnTo>
                  <a:lnTo>
                    <a:pt x="3565" y="389"/>
                  </a:lnTo>
                  <a:lnTo>
                    <a:pt x="3565" y="378"/>
                  </a:lnTo>
                  <a:lnTo>
                    <a:pt x="3565" y="366"/>
                  </a:lnTo>
                  <a:lnTo>
                    <a:pt x="3563" y="343"/>
                  </a:lnTo>
                  <a:lnTo>
                    <a:pt x="3558" y="316"/>
                  </a:lnTo>
                  <a:lnTo>
                    <a:pt x="3554" y="291"/>
                  </a:lnTo>
                  <a:lnTo>
                    <a:pt x="3549" y="267"/>
                  </a:lnTo>
                  <a:lnTo>
                    <a:pt x="3543" y="243"/>
                  </a:lnTo>
                  <a:lnTo>
                    <a:pt x="3538" y="223"/>
                  </a:lnTo>
                  <a:lnTo>
                    <a:pt x="3529" y="192"/>
                  </a:lnTo>
                  <a:lnTo>
                    <a:pt x="3525" y="180"/>
                  </a:lnTo>
                  <a:lnTo>
                    <a:pt x="3529" y="180"/>
                  </a:lnTo>
                  <a:lnTo>
                    <a:pt x="3539" y="179"/>
                  </a:lnTo>
                  <a:lnTo>
                    <a:pt x="3545" y="178"/>
                  </a:lnTo>
                  <a:lnTo>
                    <a:pt x="3554" y="176"/>
                  </a:lnTo>
                  <a:lnTo>
                    <a:pt x="3562" y="173"/>
                  </a:lnTo>
                  <a:lnTo>
                    <a:pt x="3570" y="169"/>
                  </a:lnTo>
                  <a:lnTo>
                    <a:pt x="3579" y="165"/>
                  </a:lnTo>
                  <a:lnTo>
                    <a:pt x="3587" y="159"/>
                  </a:lnTo>
                  <a:lnTo>
                    <a:pt x="3594" y="151"/>
                  </a:lnTo>
                  <a:lnTo>
                    <a:pt x="3601" y="142"/>
                  </a:lnTo>
                  <a:lnTo>
                    <a:pt x="3607" y="132"/>
                  </a:lnTo>
                  <a:lnTo>
                    <a:pt x="3612" y="121"/>
                  </a:lnTo>
                  <a:lnTo>
                    <a:pt x="3615" y="106"/>
                  </a:lnTo>
                  <a:lnTo>
                    <a:pt x="3615" y="90"/>
                  </a:lnTo>
                  <a:lnTo>
                    <a:pt x="3615" y="61"/>
                  </a:lnTo>
                  <a:lnTo>
                    <a:pt x="3614" y="38"/>
                  </a:lnTo>
                  <a:lnTo>
                    <a:pt x="3613" y="29"/>
                  </a:lnTo>
                  <a:lnTo>
                    <a:pt x="3611" y="21"/>
                  </a:lnTo>
                  <a:lnTo>
                    <a:pt x="3607" y="16"/>
                  </a:lnTo>
                  <a:lnTo>
                    <a:pt x="3604" y="11"/>
                  </a:lnTo>
                  <a:lnTo>
                    <a:pt x="3600" y="7"/>
                  </a:lnTo>
                  <a:lnTo>
                    <a:pt x="3593" y="4"/>
                  </a:lnTo>
                  <a:lnTo>
                    <a:pt x="3586" y="2"/>
                  </a:lnTo>
                  <a:lnTo>
                    <a:pt x="3577" y="1"/>
                  </a:lnTo>
                  <a:lnTo>
                    <a:pt x="3555" y="0"/>
                  </a:lnTo>
                  <a:lnTo>
                    <a:pt x="3525" y="0"/>
                  </a:lnTo>
                  <a:lnTo>
                    <a:pt x="3483" y="0"/>
                  </a:lnTo>
                  <a:lnTo>
                    <a:pt x="3430" y="0"/>
                  </a:lnTo>
                  <a:lnTo>
                    <a:pt x="3370" y="0"/>
                  </a:lnTo>
                  <a:lnTo>
                    <a:pt x="3309" y="0"/>
                  </a:lnTo>
                  <a:lnTo>
                    <a:pt x="3253" y="0"/>
                  </a:lnTo>
                  <a:lnTo>
                    <a:pt x="3206" y="0"/>
                  </a:lnTo>
                  <a:lnTo>
                    <a:pt x="3174" y="0"/>
                  </a:lnTo>
                  <a:lnTo>
                    <a:pt x="3162" y="0"/>
                  </a:lnTo>
                  <a:lnTo>
                    <a:pt x="3158" y="3"/>
                  </a:lnTo>
                  <a:lnTo>
                    <a:pt x="3146" y="14"/>
                  </a:lnTo>
                  <a:lnTo>
                    <a:pt x="3128" y="28"/>
                  </a:lnTo>
                  <a:lnTo>
                    <a:pt x="3106" y="44"/>
                  </a:lnTo>
                  <a:lnTo>
                    <a:pt x="3091" y="53"/>
                  </a:lnTo>
                  <a:lnTo>
                    <a:pt x="3077" y="62"/>
                  </a:lnTo>
                  <a:lnTo>
                    <a:pt x="3063" y="69"/>
                  </a:lnTo>
                  <a:lnTo>
                    <a:pt x="3047" y="76"/>
                  </a:lnTo>
                  <a:lnTo>
                    <a:pt x="3030" y="81"/>
                  </a:lnTo>
                  <a:lnTo>
                    <a:pt x="3014" y="87"/>
                  </a:lnTo>
                  <a:lnTo>
                    <a:pt x="2998" y="89"/>
                  </a:lnTo>
                  <a:lnTo>
                    <a:pt x="2980" y="90"/>
                  </a:lnTo>
                  <a:lnTo>
                    <a:pt x="2947" y="90"/>
                  </a:lnTo>
                  <a:lnTo>
                    <a:pt x="2914" y="90"/>
                  </a:lnTo>
                  <a:lnTo>
                    <a:pt x="2884" y="90"/>
                  </a:lnTo>
                  <a:lnTo>
                    <a:pt x="2856" y="90"/>
                  </a:lnTo>
                  <a:lnTo>
                    <a:pt x="2832" y="90"/>
                  </a:lnTo>
                  <a:lnTo>
                    <a:pt x="2815" y="90"/>
                  </a:lnTo>
                  <a:lnTo>
                    <a:pt x="2803" y="90"/>
                  </a:lnTo>
                  <a:lnTo>
                    <a:pt x="2799" y="90"/>
                  </a:lnTo>
                  <a:lnTo>
                    <a:pt x="2618" y="272"/>
                  </a:lnTo>
                  <a:lnTo>
                    <a:pt x="2527" y="272"/>
                  </a:lnTo>
                  <a:lnTo>
                    <a:pt x="2255" y="544"/>
                  </a:lnTo>
                  <a:lnTo>
                    <a:pt x="2074" y="544"/>
                  </a:lnTo>
                  <a:lnTo>
                    <a:pt x="1982" y="634"/>
                  </a:lnTo>
                  <a:lnTo>
                    <a:pt x="1620" y="634"/>
                  </a:lnTo>
                  <a:lnTo>
                    <a:pt x="1348" y="816"/>
                  </a:lnTo>
                  <a:lnTo>
                    <a:pt x="1344" y="819"/>
                  </a:lnTo>
                  <a:lnTo>
                    <a:pt x="1333" y="829"/>
                  </a:lnTo>
                  <a:lnTo>
                    <a:pt x="1324" y="834"/>
                  </a:lnTo>
                  <a:lnTo>
                    <a:pt x="1314" y="840"/>
                  </a:lnTo>
                  <a:lnTo>
                    <a:pt x="1303" y="845"/>
                  </a:lnTo>
                  <a:lnTo>
                    <a:pt x="1291" y="850"/>
                  </a:lnTo>
                  <a:lnTo>
                    <a:pt x="1278" y="853"/>
                  </a:lnTo>
                  <a:lnTo>
                    <a:pt x="1264" y="855"/>
                  </a:lnTo>
                  <a:lnTo>
                    <a:pt x="1257" y="856"/>
                  </a:lnTo>
                  <a:lnTo>
                    <a:pt x="1249" y="856"/>
                  </a:lnTo>
                  <a:lnTo>
                    <a:pt x="1241" y="855"/>
                  </a:lnTo>
                  <a:lnTo>
                    <a:pt x="1234" y="854"/>
                  </a:lnTo>
                  <a:lnTo>
                    <a:pt x="1225" y="852"/>
                  </a:lnTo>
                  <a:lnTo>
                    <a:pt x="1217" y="850"/>
                  </a:lnTo>
                  <a:lnTo>
                    <a:pt x="1209" y="846"/>
                  </a:lnTo>
                  <a:lnTo>
                    <a:pt x="1200" y="842"/>
                  </a:lnTo>
                  <a:lnTo>
                    <a:pt x="1192" y="837"/>
                  </a:lnTo>
                  <a:lnTo>
                    <a:pt x="1184" y="831"/>
                  </a:lnTo>
                  <a:lnTo>
                    <a:pt x="1175" y="824"/>
                  </a:lnTo>
                  <a:lnTo>
                    <a:pt x="1166" y="816"/>
                  </a:lnTo>
                  <a:lnTo>
                    <a:pt x="1147" y="796"/>
                  </a:lnTo>
                  <a:lnTo>
                    <a:pt x="1130" y="780"/>
                  </a:lnTo>
                  <a:lnTo>
                    <a:pt x="1117" y="766"/>
                  </a:lnTo>
                  <a:lnTo>
                    <a:pt x="1105" y="755"/>
                  </a:lnTo>
                  <a:lnTo>
                    <a:pt x="1106" y="755"/>
                  </a:lnTo>
                  <a:lnTo>
                    <a:pt x="1084" y="759"/>
                  </a:lnTo>
                  <a:lnTo>
                    <a:pt x="1057" y="764"/>
                  </a:lnTo>
                  <a:lnTo>
                    <a:pt x="1043" y="765"/>
                  </a:lnTo>
                  <a:lnTo>
                    <a:pt x="1027" y="765"/>
                  </a:lnTo>
                  <a:lnTo>
                    <a:pt x="1010" y="765"/>
                  </a:lnTo>
                  <a:lnTo>
                    <a:pt x="992" y="765"/>
                  </a:lnTo>
                  <a:lnTo>
                    <a:pt x="973" y="763"/>
                  </a:lnTo>
                  <a:lnTo>
                    <a:pt x="952" y="760"/>
                  </a:lnTo>
                  <a:lnTo>
                    <a:pt x="930" y="757"/>
                  </a:lnTo>
                  <a:lnTo>
                    <a:pt x="907" y="753"/>
                  </a:lnTo>
                  <a:lnTo>
                    <a:pt x="883" y="748"/>
                  </a:lnTo>
                  <a:lnTo>
                    <a:pt x="858" y="742"/>
                  </a:lnTo>
                  <a:lnTo>
                    <a:pt x="832" y="734"/>
                  </a:lnTo>
                  <a:lnTo>
                    <a:pt x="804" y="724"/>
                  </a:lnTo>
                  <a:lnTo>
                    <a:pt x="714" y="695"/>
                  </a:lnTo>
                  <a:lnTo>
                    <a:pt x="645" y="672"/>
                  </a:lnTo>
                  <a:lnTo>
                    <a:pt x="594" y="656"/>
                  </a:lnTo>
                  <a:lnTo>
                    <a:pt x="555" y="646"/>
                  </a:lnTo>
                  <a:lnTo>
                    <a:pt x="538" y="642"/>
                  </a:lnTo>
                  <a:lnTo>
                    <a:pt x="524" y="640"/>
                  </a:lnTo>
                  <a:lnTo>
                    <a:pt x="511" y="637"/>
                  </a:lnTo>
                  <a:lnTo>
                    <a:pt x="498" y="635"/>
                  </a:lnTo>
                  <a:lnTo>
                    <a:pt x="472" y="634"/>
                  </a:lnTo>
                  <a:lnTo>
                    <a:pt x="441" y="634"/>
                  </a:lnTo>
                  <a:lnTo>
                    <a:pt x="407" y="634"/>
                  </a:lnTo>
                  <a:lnTo>
                    <a:pt x="373" y="635"/>
                  </a:lnTo>
                  <a:lnTo>
                    <a:pt x="357" y="637"/>
                  </a:lnTo>
                  <a:lnTo>
                    <a:pt x="339" y="640"/>
                  </a:lnTo>
                  <a:lnTo>
                    <a:pt x="322" y="642"/>
                  </a:lnTo>
                  <a:lnTo>
                    <a:pt x="305" y="646"/>
                  </a:lnTo>
                  <a:lnTo>
                    <a:pt x="288" y="650"/>
                  </a:lnTo>
                  <a:lnTo>
                    <a:pt x="271" y="656"/>
                  </a:lnTo>
                  <a:lnTo>
                    <a:pt x="254" y="664"/>
                  </a:lnTo>
                  <a:lnTo>
                    <a:pt x="237" y="672"/>
                  </a:lnTo>
                  <a:lnTo>
                    <a:pt x="221" y="683"/>
                  </a:lnTo>
                  <a:lnTo>
                    <a:pt x="203" y="695"/>
                  </a:lnTo>
                  <a:lnTo>
                    <a:pt x="186" y="709"/>
                  </a:lnTo>
                  <a:lnTo>
                    <a:pt x="169" y="724"/>
                  </a:lnTo>
                  <a:lnTo>
                    <a:pt x="161" y="733"/>
                  </a:lnTo>
                  <a:lnTo>
                    <a:pt x="151" y="740"/>
                  </a:lnTo>
                  <a:lnTo>
                    <a:pt x="141" y="746"/>
                  </a:lnTo>
                  <a:lnTo>
                    <a:pt x="131" y="751"/>
                  </a:lnTo>
                  <a:lnTo>
                    <a:pt x="122" y="755"/>
                  </a:lnTo>
                  <a:lnTo>
                    <a:pt x="111" y="758"/>
                  </a:lnTo>
                  <a:lnTo>
                    <a:pt x="100" y="761"/>
                  </a:lnTo>
                  <a:lnTo>
                    <a:pt x="89" y="764"/>
                  </a:lnTo>
                  <a:lnTo>
                    <a:pt x="78" y="765"/>
                  </a:lnTo>
                  <a:lnTo>
                    <a:pt x="66" y="765"/>
                  </a:lnTo>
                  <a:lnTo>
                    <a:pt x="55" y="766"/>
                  </a:lnTo>
                  <a:lnTo>
                    <a:pt x="44" y="765"/>
                  </a:lnTo>
                  <a:lnTo>
                    <a:pt x="21" y="763"/>
                  </a:lnTo>
                  <a:lnTo>
                    <a:pt x="0" y="75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257"/>
            <p:cNvSpPr>
              <a:spLocks noChangeAspect="1"/>
            </p:cNvSpPr>
            <p:nvPr/>
          </p:nvSpPr>
          <p:spPr bwMode="auto">
            <a:xfrm>
              <a:off x="5422" y="1856"/>
              <a:ext cx="479" cy="332"/>
            </a:xfrm>
            <a:custGeom>
              <a:avLst/>
              <a:gdLst>
                <a:gd name="T0" fmla="*/ 0 w 3615"/>
                <a:gd name="T1" fmla="*/ 0 h 2358"/>
                <a:gd name="T2" fmla="*/ 0 w 3615"/>
                <a:gd name="T3" fmla="*/ 0 h 2358"/>
                <a:gd name="T4" fmla="*/ 0 w 3615"/>
                <a:gd name="T5" fmla="*/ 0 h 2358"/>
                <a:gd name="T6" fmla="*/ 0 w 3615"/>
                <a:gd name="T7" fmla="*/ 0 h 2358"/>
                <a:gd name="T8" fmla="*/ 0 w 3615"/>
                <a:gd name="T9" fmla="*/ 0 h 2358"/>
                <a:gd name="T10" fmla="*/ 0 w 3615"/>
                <a:gd name="T11" fmla="*/ 0 h 2358"/>
                <a:gd name="T12" fmla="*/ 0 w 3615"/>
                <a:gd name="T13" fmla="*/ 0 h 2358"/>
                <a:gd name="T14" fmla="*/ 0 w 3615"/>
                <a:gd name="T15" fmla="*/ 0 h 2358"/>
                <a:gd name="T16" fmla="*/ 0 w 3615"/>
                <a:gd name="T17" fmla="*/ 0 h 2358"/>
                <a:gd name="T18" fmla="*/ 0 w 3615"/>
                <a:gd name="T19" fmla="*/ 0 h 2358"/>
                <a:gd name="T20" fmla="*/ 0 w 3615"/>
                <a:gd name="T21" fmla="*/ 0 h 2358"/>
                <a:gd name="T22" fmla="*/ 0 w 3615"/>
                <a:gd name="T23" fmla="*/ 0 h 2358"/>
                <a:gd name="T24" fmla="*/ 0 w 3615"/>
                <a:gd name="T25" fmla="*/ 0 h 2358"/>
                <a:gd name="T26" fmla="*/ 0 w 3615"/>
                <a:gd name="T27" fmla="*/ 0 h 2358"/>
                <a:gd name="T28" fmla="*/ 0 w 3615"/>
                <a:gd name="T29" fmla="*/ 0 h 2358"/>
                <a:gd name="T30" fmla="*/ 0 w 3615"/>
                <a:gd name="T31" fmla="*/ 0 h 2358"/>
                <a:gd name="T32" fmla="*/ 0 w 3615"/>
                <a:gd name="T33" fmla="*/ 0 h 2358"/>
                <a:gd name="T34" fmla="*/ 0 w 3615"/>
                <a:gd name="T35" fmla="*/ 0 h 2358"/>
                <a:gd name="T36" fmla="*/ 0 w 3615"/>
                <a:gd name="T37" fmla="*/ 0 h 2358"/>
                <a:gd name="T38" fmla="*/ 0 w 3615"/>
                <a:gd name="T39" fmla="*/ 0 h 2358"/>
                <a:gd name="T40" fmla="*/ 0 w 3615"/>
                <a:gd name="T41" fmla="*/ 0 h 2358"/>
                <a:gd name="T42" fmla="*/ 0 w 3615"/>
                <a:gd name="T43" fmla="*/ 0 h 2358"/>
                <a:gd name="T44" fmla="*/ 0 w 3615"/>
                <a:gd name="T45" fmla="*/ 0 h 2358"/>
                <a:gd name="T46" fmla="*/ 0 w 3615"/>
                <a:gd name="T47" fmla="*/ 0 h 2358"/>
                <a:gd name="T48" fmla="*/ 0 w 3615"/>
                <a:gd name="T49" fmla="*/ 0 h 2358"/>
                <a:gd name="T50" fmla="*/ 0 w 3615"/>
                <a:gd name="T51" fmla="*/ 0 h 2358"/>
                <a:gd name="T52" fmla="*/ 0 w 3615"/>
                <a:gd name="T53" fmla="*/ 0 h 2358"/>
                <a:gd name="T54" fmla="*/ 0 w 3615"/>
                <a:gd name="T55" fmla="*/ 0 h 2358"/>
                <a:gd name="T56" fmla="*/ 0 w 3615"/>
                <a:gd name="T57" fmla="*/ 0 h 2358"/>
                <a:gd name="T58" fmla="*/ 0 w 3615"/>
                <a:gd name="T59" fmla="*/ 0 h 2358"/>
                <a:gd name="T60" fmla="*/ 0 w 3615"/>
                <a:gd name="T61" fmla="*/ 0 h 2358"/>
                <a:gd name="T62" fmla="*/ 0 w 3615"/>
                <a:gd name="T63" fmla="*/ 0 h 2358"/>
                <a:gd name="T64" fmla="*/ 0 w 3615"/>
                <a:gd name="T65" fmla="*/ 0 h 2358"/>
                <a:gd name="T66" fmla="*/ 0 w 3615"/>
                <a:gd name="T67" fmla="*/ 0 h 2358"/>
                <a:gd name="T68" fmla="*/ 0 w 3615"/>
                <a:gd name="T69" fmla="*/ 0 h 2358"/>
                <a:gd name="T70" fmla="*/ 0 w 3615"/>
                <a:gd name="T71" fmla="*/ 0 h 2358"/>
                <a:gd name="T72" fmla="*/ 0 w 3615"/>
                <a:gd name="T73" fmla="*/ 0 h 2358"/>
                <a:gd name="T74" fmla="*/ 0 w 3615"/>
                <a:gd name="T75" fmla="*/ 0 h 2358"/>
                <a:gd name="T76" fmla="*/ 0 w 3615"/>
                <a:gd name="T77" fmla="*/ 0 h 2358"/>
                <a:gd name="T78" fmla="*/ 0 w 3615"/>
                <a:gd name="T79" fmla="*/ 0 h 2358"/>
                <a:gd name="T80" fmla="*/ 0 w 3615"/>
                <a:gd name="T81" fmla="*/ 0 h 2358"/>
                <a:gd name="T82" fmla="*/ 0 w 3615"/>
                <a:gd name="T83" fmla="*/ 0 h 2358"/>
                <a:gd name="T84" fmla="*/ 0 w 3615"/>
                <a:gd name="T85" fmla="*/ 0 h 2358"/>
                <a:gd name="T86" fmla="*/ 0 w 3615"/>
                <a:gd name="T87" fmla="*/ 0 h 2358"/>
                <a:gd name="T88" fmla="*/ 0 w 3615"/>
                <a:gd name="T89" fmla="*/ 0 h 2358"/>
                <a:gd name="T90" fmla="*/ 0 w 3615"/>
                <a:gd name="T91" fmla="*/ 0 h 2358"/>
                <a:gd name="T92" fmla="*/ 0 w 3615"/>
                <a:gd name="T93" fmla="*/ 0 h 2358"/>
                <a:gd name="T94" fmla="*/ 0 w 3615"/>
                <a:gd name="T95" fmla="*/ 0 h 2358"/>
                <a:gd name="T96" fmla="*/ 0 w 3615"/>
                <a:gd name="T97" fmla="*/ 0 h 2358"/>
                <a:gd name="T98" fmla="*/ 0 w 3615"/>
                <a:gd name="T99" fmla="*/ 0 h 2358"/>
                <a:gd name="T100" fmla="*/ 0 w 3615"/>
                <a:gd name="T101" fmla="*/ 0 h 2358"/>
                <a:gd name="T102" fmla="*/ 0 w 3615"/>
                <a:gd name="T103" fmla="*/ 0 h 2358"/>
                <a:gd name="T104" fmla="*/ 0 w 3615"/>
                <a:gd name="T105" fmla="*/ 0 h 2358"/>
                <a:gd name="T106" fmla="*/ 0 w 3615"/>
                <a:gd name="T107" fmla="*/ 0 h 2358"/>
                <a:gd name="T108" fmla="*/ 0 w 3615"/>
                <a:gd name="T109" fmla="*/ 0 h 2358"/>
                <a:gd name="T110" fmla="*/ 0 w 3615"/>
                <a:gd name="T111" fmla="*/ 0 h 2358"/>
                <a:gd name="T112" fmla="*/ 0 w 3615"/>
                <a:gd name="T113" fmla="*/ 0 h 2358"/>
                <a:gd name="T114" fmla="*/ 0 w 3615"/>
                <a:gd name="T115" fmla="*/ 0 h 235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615"/>
                <a:gd name="T175" fmla="*/ 0 h 2358"/>
                <a:gd name="T176" fmla="*/ 3615 w 3615"/>
                <a:gd name="T177" fmla="*/ 2358 h 235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615" h="2358">
                  <a:moveTo>
                    <a:pt x="0" y="759"/>
                  </a:moveTo>
                  <a:lnTo>
                    <a:pt x="7" y="775"/>
                  </a:lnTo>
                  <a:lnTo>
                    <a:pt x="16" y="790"/>
                  </a:lnTo>
                  <a:lnTo>
                    <a:pt x="25" y="804"/>
                  </a:lnTo>
                  <a:lnTo>
                    <a:pt x="33" y="818"/>
                  </a:lnTo>
                  <a:lnTo>
                    <a:pt x="43" y="830"/>
                  </a:lnTo>
                  <a:lnTo>
                    <a:pt x="53" y="841"/>
                  </a:lnTo>
                  <a:lnTo>
                    <a:pt x="57" y="845"/>
                  </a:lnTo>
                  <a:lnTo>
                    <a:pt x="63" y="849"/>
                  </a:lnTo>
                  <a:lnTo>
                    <a:pt x="67" y="852"/>
                  </a:lnTo>
                  <a:lnTo>
                    <a:pt x="73" y="854"/>
                  </a:lnTo>
                  <a:lnTo>
                    <a:pt x="95" y="862"/>
                  </a:lnTo>
                  <a:lnTo>
                    <a:pt x="123" y="869"/>
                  </a:lnTo>
                  <a:lnTo>
                    <a:pt x="153" y="875"/>
                  </a:lnTo>
                  <a:lnTo>
                    <a:pt x="185" y="880"/>
                  </a:lnTo>
                  <a:lnTo>
                    <a:pt x="200" y="881"/>
                  </a:lnTo>
                  <a:lnTo>
                    <a:pt x="215" y="882"/>
                  </a:lnTo>
                  <a:lnTo>
                    <a:pt x="229" y="882"/>
                  </a:lnTo>
                  <a:lnTo>
                    <a:pt x="242" y="881"/>
                  </a:lnTo>
                  <a:lnTo>
                    <a:pt x="253" y="879"/>
                  </a:lnTo>
                  <a:lnTo>
                    <a:pt x="263" y="877"/>
                  </a:lnTo>
                  <a:lnTo>
                    <a:pt x="267" y="875"/>
                  </a:lnTo>
                  <a:lnTo>
                    <a:pt x="272" y="872"/>
                  </a:lnTo>
                  <a:lnTo>
                    <a:pt x="275" y="870"/>
                  </a:lnTo>
                  <a:lnTo>
                    <a:pt x="277" y="867"/>
                  </a:lnTo>
                  <a:lnTo>
                    <a:pt x="289" y="853"/>
                  </a:lnTo>
                  <a:lnTo>
                    <a:pt x="303" y="837"/>
                  </a:lnTo>
                  <a:lnTo>
                    <a:pt x="320" y="819"/>
                  </a:lnTo>
                  <a:lnTo>
                    <a:pt x="338" y="803"/>
                  </a:lnTo>
                  <a:lnTo>
                    <a:pt x="348" y="795"/>
                  </a:lnTo>
                  <a:lnTo>
                    <a:pt x="358" y="789"/>
                  </a:lnTo>
                  <a:lnTo>
                    <a:pt x="369" y="783"/>
                  </a:lnTo>
                  <a:lnTo>
                    <a:pt x="378" y="779"/>
                  </a:lnTo>
                  <a:lnTo>
                    <a:pt x="388" y="776"/>
                  </a:lnTo>
                  <a:lnTo>
                    <a:pt x="399" y="775"/>
                  </a:lnTo>
                  <a:lnTo>
                    <a:pt x="409" y="775"/>
                  </a:lnTo>
                  <a:lnTo>
                    <a:pt x="419" y="778"/>
                  </a:lnTo>
                  <a:lnTo>
                    <a:pt x="436" y="784"/>
                  </a:lnTo>
                  <a:lnTo>
                    <a:pt x="452" y="791"/>
                  </a:lnTo>
                  <a:lnTo>
                    <a:pt x="467" y="798"/>
                  </a:lnTo>
                  <a:lnTo>
                    <a:pt x="476" y="805"/>
                  </a:lnTo>
                  <a:lnTo>
                    <a:pt x="481" y="809"/>
                  </a:lnTo>
                  <a:lnTo>
                    <a:pt x="484" y="814"/>
                  </a:lnTo>
                  <a:lnTo>
                    <a:pt x="486" y="818"/>
                  </a:lnTo>
                  <a:lnTo>
                    <a:pt x="487" y="824"/>
                  </a:lnTo>
                  <a:lnTo>
                    <a:pt x="488" y="829"/>
                  </a:lnTo>
                  <a:lnTo>
                    <a:pt x="487" y="834"/>
                  </a:lnTo>
                  <a:lnTo>
                    <a:pt x="485" y="841"/>
                  </a:lnTo>
                  <a:lnTo>
                    <a:pt x="483" y="847"/>
                  </a:lnTo>
                  <a:lnTo>
                    <a:pt x="478" y="855"/>
                  </a:lnTo>
                  <a:lnTo>
                    <a:pt x="473" y="862"/>
                  </a:lnTo>
                  <a:lnTo>
                    <a:pt x="467" y="867"/>
                  </a:lnTo>
                  <a:lnTo>
                    <a:pt x="459" y="874"/>
                  </a:lnTo>
                  <a:lnTo>
                    <a:pt x="441" y="884"/>
                  </a:lnTo>
                  <a:lnTo>
                    <a:pt x="423" y="893"/>
                  </a:lnTo>
                  <a:lnTo>
                    <a:pt x="385" y="909"/>
                  </a:lnTo>
                  <a:lnTo>
                    <a:pt x="354" y="925"/>
                  </a:lnTo>
                  <a:lnTo>
                    <a:pt x="349" y="929"/>
                  </a:lnTo>
                  <a:lnTo>
                    <a:pt x="344" y="933"/>
                  </a:lnTo>
                  <a:lnTo>
                    <a:pt x="339" y="939"/>
                  </a:lnTo>
                  <a:lnTo>
                    <a:pt x="336" y="945"/>
                  </a:lnTo>
                  <a:lnTo>
                    <a:pt x="329" y="960"/>
                  </a:lnTo>
                  <a:lnTo>
                    <a:pt x="325" y="977"/>
                  </a:lnTo>
                  <a:lnTo>
                    <a:pt x="317" y="1014"/>
                  </a:lnTo>
                  <a:lnTo>
                    <a:pt x="310" y="1053"/>
                  </a:lnTo>
                  <a:lnTo>
                    <a:pt x="303" y="1074"/>
                  </a:lnTo>
                  <a:lnTo>
                    <a:pt x="295" y="1097"/>
                  </a:lnTo>
                  <a:lnTo>
                    <a:pt x="285" y="1121"/>
                  </a:lnTo>
                  <a:lnTo>
                    <a:pt x="274" y="1145"/>
                  </a:lnTo>
                  <a:lnTo>
                    <a:pt x="253" y="1187"/>
                  </a:lnTo>
                  <a:lnTo>
                    <a:pt x="239" y="1213"/>
                  </a:lnTo>
                  <a:lnTo>
                    <a:pt x="238" y="1216"/>
                  </a:lnTo>
                  <a:lnTo>
                    <a:pt x="239" y="1220"/>
                  </a:lnTo>
                  <a:lnTo>
                    <a:pt x="241" y="1223"/>
                  </a:lnTo>
                  <a:lnTo>
                    <a:pt x="246" y="1226"/>
                  </a:lnTo>
                  <a:lnTo>
                    <a:pt x="258" y="1232"/>
                  </a:lnTo>
                  <a:lnTo>
                    <a:pt x="273" y="1237"/>
                  </a:lnTo>
                  <a:lnTo>
                    <a:pt x="288" y="1243"/>
                  </a:lnTo>
                  <a:lnTo>
                    <a:pt x="302" y="1248"/>
                  </a:lnTo>
                  <a:lnTo>
                    <a:pt x="308" y="1250"/>
                  </a:lnTo>
                  <a:lnTo>
                    <a:pt x="312" y="1252"/>
                  </a:lnTo>
                  <a:lnTo>
                    <a:pt x="315" y="1256"/>
                  </a:lnTo>
                  <a:lnTo>
                    <a:pt x="316" y="1258"/>
                  </a:lnTo>
                  <a:lnTo>
                    <a:pt x="314" y="1271"/>
                  </a:lnTo>
                  <a:lnTo>
                    <a:pt x="311" y="1296"/>
                  </a:lnTo>
                  <a:lnTo>
                    <a:pt x="307" y="1331"/>
                  </a:lnTo>
                  <a:lnTo>
                    <a:pt x="303" y="1369"/>
                  </a:lnTo>
                  <a:lnTo>
                    <a:pt x="300" y="1407"/>
                  </a:lnTo>
                  <a:lnTo>
                    <a:pt x="300" y="1441"/>
                  </a:lnTo>
                  <a:lnTo>
                    <a:pt x="300" y="1454"/>
                  </a:lnTo>
                  <a:lnTo>
                    <a:pt x="302" y="1465"/>
                  </a:lnTo>
                  <a:lnTo>
                    <a:pt x="303" y="1469"/>
                  </a:lnTo>
                  <a:lnTo>
                    <a:pt x="305" y="1472"/>
                  </a:lnTo>
                  <a:lnTo>
                    <a:pt x="308" y="1474"/>
                  </a:lnTo>
                  <a:lnTo>
                    <a:pt x="310" y="1475"/>
                  </a:lnTo>
                  <a:lnTo>
                    <a:pt x="337" y="1483"/>
                  </a:lnTo>
                  <a:lnTo>
                    <a:pt x="373" y="1491"/>
                  </a:lnTo>
                  <a:lnTo>
                    <a:pt x="382" y="1492"/>
                  </a:lnTo>
                  <a:lnTo>
                    <a:pt x="391" y="1493"/>
                  </a:lnTo>
                  <a:lnTo>
                    <a:pt x="399" y="1493"/>
                  </a:lnTo>
                  <a:lnTo>
                    <a:pt x="408" y="1493"/>
                  </a:lnTo>
                  <a:lnTo>
                    <a:pt x="415" y="1492"/>
                  </a:lnTo>
                  <a:lnTo>
                    <a:pt x="422" y="1490"/>
                  </a:lnTo>
                  <a:lnTo>
                    <a:pt x="427" y="1486"/>
                  </a:lnTo>
                  <a:lnTo>
                    <a:pt x="431" y="1482"/>
                  </a:lnTo>
                  <a:lnTo>
                    <a:pt x="436" y="1476"/>
                  </a:lnTo>
                  <a:lnTo>
                    <a:pt x="443" y="1472"/>
                  </a:lnTo>
                  <a:lnTo>
                    <a:pt x="451" y="1467"/>
                  </a:lnTo>
                  <a:lnTo>
                    <a:pt x="461" y="1462"/>
                  </a:lnTo>
                  <a:lnTo>
                    <a:pt x="473" y="1458"/>
                  </a:lnTo>
                  <a:lnTo>
                    <a:pt x="485" y="1454"/>
                  </a:lnTo>
                  <a:lnTo>
                    <a:pt x="499" y="1450"/>
                  </a:lnTo>
                  <a:lnTo>
                    <a:pt x="513" y="1447"/>
                  </a:lnTo>
                  <a:lnTo>
                    <a:pt x="529" y="1445"/>
                  </a:lnTo>
                  <a:lnTo>
                    <a:pt x="544" y="1444"/>
                  </a:lnTo>
                  <a:lnTo>
                    <a:pt x="559" y="1443"/>
                  </a:lnTo>
                  <a:lnTo>
                    <a:pt x="574" y="1443"/>
                  </a:lnTo>
                  <a:lnTo>
                    <a:pt x="589" y="1445"/>
                  </a:lnTo>
                  <a:lnTo>
                    <a:pt x="604" y="1447"/>
                  </a:lnTo>
                  <a:lnTo>
                    <a:pt x="617" y="1450"/>
                  </a:lnTo>
                  <a:lnTo>
                    <a:pt x="630" y="1456"/>
                  </a:lnTo>
                  <a:lnTo>
                    <a:pt x="643" y="1462"/>
                  </a:lnTo>
                  <a:lnTo>
                    <a:pt x="659" y="1468"/>
                  </a:lnTo>
                  <a:lnTo>
                    <a:pt x="677" y="1473"/>
                  </a:lnTo>
                  <a:lnTo>
                    <a:pt x="696" y="1478"/>
                  </a:lnTo>
                  <a:lnTo>
                    <a:pt x="740" y="1486"/>
                  </a:lnTo>
                  <a:lnTo>
                    <a:pt x="786" y="1494"/>
                  </a:lnTo>
                  <a:lnTo>
                    <a:pt x="833" y="1499"/>
                  </a:lnTo>
                  <a:lnTo>
                    <a:pt x="877" y="1504"/>
                  </a:lnTo>
                  <a:lnTo>
                    <a:pt x="914" y="1507"/>
                  </a:lnTo>
                  <a:lnTo>
                    <a:pt x="943" y="1507"/>
                  </a:lnTo>
                  <a:lnTo>
                    <a:pt x="957" y="1506"/>
                  </a:lnTo>
                  <a:lnTo>
                    <a:pt x="975" y="1503"/>
                  </a:lnTo>
                  <a:lnTo>
                    <a:pt x="995" y="1497"/>
                  </a:lnTo>
                  <a:lnTo>
                    <a:pt x="1017" y="1491"/>
                  </a:lnTo>
                  <a:lnTo>
                    <a:pt x="1067" y="1473"/>
                  </a:lnTo>
                  <a:lnTo>
                    <a:pt x="1117" y="1453"/>
                  </a:lnTo>
                  <a:lnTo>
                    <a:pt x="1166" y="1433"/>
                  </a:lnTo>
                  <a:lnTo>
                    <a:pt x="1207" y="1416"/>
                  </a:lnTo>
                  <a:lnTo>
                    <a:pt x="1234" y="1404"/>
                  </a:lnTo>
                  <a:lnTo>
                    <a:pt x="1245" y="1398"/>
                  </a:lnTo>
                  <a:lnTo>
                    <a:pt x="1245" y="1397"/>
                  </a:lnTo>
                  <a:lnTo>
                    <a:pt x="1247" y="1393"/>
                  </a:lnTo>
                  <a:lnTo>
                    <a:pt x="1251" y="1387"/>
                  </a:lnTo>
                  <a:lnTo>
                    <a:pt x="1258" y="1383"/>
                  </a:lnTo>
                  <a:lnTo>
                    <a:pt x="1263" y="1381"/>
                  </a:lnTo>
                  <a:lnTo>
                    <a:pt x="1269" y="1379"/>
                  </a:lnTo>
                  <a:lnTo>
                    <a:pt x="1276" y="1377"/>
                  </a:lnTo>
                  <a:lnTo>
                    <a:pt x="1285" y="1376"/>
                  </a:lnTo>
                  <a:lnTo>
                    <a:pt x="1295" y="1377"/>
                  </a:lnTo>
                  <a:lnTo>
                    <a:pt x="1307" y="1379"/>
                  </a:lnTo>
                  <a:lnTo>
                    <a:pt x="1320" y="1382"/>
                  </a:lnTo>
                  <a:lnTo>
                    <a:pt x="1334" y="1386"/>
                  </a:lnTo>
                  <a:lnTo>
                    <a:pt x="1389" y="1402"/>
                  </a:lnTo>
                  <a:lnTo>
                    <a:pt x="1430" y="1414"/>
                  </a:lnTo>
                  <a:lnTo>
                    <a:pt x="1454" y="1422"/>
                  </a:lnTo>
                  <a:lnTo>
                    <a:pt x="1462" y="1424"/>
                  </a:lnTo>
                  <a:lnTo>
                    <a:pt x="1469" y="1429"/>
                  </a:lnTo>
                  <a:lnTo>
                    <a:pt x="1487" y="1439"/>
                  </a:lnTo>
                  <a:lnTo>
                    <a:pt x="1516" y="1457"/>
                  </a:lnTo>
                  <a:lnTo>
                    <a:pt x="1548" y="1476"/>
                  </a:lnTo>
                  <a:lnTo>
                    <a:pt x="1584" y="1499"/>
                  </a:lnTo>
                  <a:lnTo>
                    <a:pt x="1619" y="1521"/>
                  </a:lnTo>
                  <a:lnTo>
                    <a:pt x="1649" y="1542"/>
                  </a:lnTo>
                  <a:lnTo>
                    <a:pt x="1673" y="1558"/>
                  </a:lnTo>
                  <a:lnTo>
                    <a:pt x="1692" y="1572"/>
                  </a:lnTo>
                  <a:lnTo>
                    <a:pt x="1709" y="1586"/>
                  </a:lnTo>
                  <a:lnTo>
                    <a:pt x="1726" y="1602"/>
                  </a:lnTo>
                  <a:lnTo>
                    <a:pt x="1740" y="1616"/>
                  </a:lnTo>
                  <a:lnTo>
                    <a:pt x="1746" y="1624"/>
                  </a:lnTo>
                  <a:lnTo>
                    <a:pt x="1753" y="1632"/>
                  </a:lnTo>
                  <a:lnTo>
                    <a:pt x="1758" y="1641"/>
                  </a:lnTo>
                  <a:lnTo>
                    <a:pt x="1764" y="1651"/>
                  </a:lnTo>
                  <a:lnTo>
                    <a:pt x="1769" y="1660"/>
                  </a:lnTo>
                  <a:lnTo>
                    <a:pt x="1774" y="1670"/>
                  </a:lnTo>
                  <a:lnTo>
                    <a:pt x="1778" y="1681"/>
                  </a:lnTo>
                  <a:lnTo>
                    <a:pt x="1782" y="1693"/>
                  </a:lnTo>
                  <a:lnTo>
                    <a:pt x="1786" y="1706"/>
                  </a:lnTo>
                  <a:lnTo>
                    <a:pt x="1787" y="1721"/>
                  </a:lnTo>
                  <a:lnTo>
                    <a:pt x="1788" y="1739"/>
                  </a:lnTo>
                  <a:lnTo>
                    <a:pt x="1788" y="1757"/>
                  </a:lnTo>
                  <a:lnTo>
                    <a:pt x="1787" y="1778"/>
                  </a:lnTo>
                  <a:lnTo>
                    <a:pt x="1784" y="1799"/>
                  </a:lnTo>
                  <a:lnTo>
                    <a:pt x="1782" y="1819"/>
                  </a:lnTo>
                  <a:lnTo>
                    <a:pt x="1779" y="1840"/>
                  </a:lnTo>
                  <a:lnTo>
                    <a:pt x="1775" y="1861"/>
                  </a:lnTo>
                  <a:lnTo>
                    <a:pt x="1770" y="1881"/>
                  </a:lnTo>
                  <a:lnTo>
                    <a:pt x="1766" y="1901"/>
                  </a:lnTo>
                  <a:lnTo>
                    <a:pt x="1760" y="1918"/>
                  </a:lnTo>
                  <a:lnTo>
                    <a:pt x="1755" y="1935"/>
                  </a:lnTo>
                  <a:lnTo>
                    <a:pt x="1750" y="1948"/>
                  </a:lnTo>
                  <a:lnTo>
                    <a:pt x="1743" y="1960"/>
                  </a:lnTo>
                  <a:lnTo>
                    <a:pt x="1738" y="1968"/>
                  </a:lnTo>
                  <a:lnTo>
                    <a:pt x="1709" y="2004"/>
                  </a:lnTo>
                  <a:lnTo>
                    <a:pt x="1678" y="2046"/>
                  </a:lnTo>
                  <a:lnTo>
                    <a:pt x="1661" y="2065"/>
                  </a:lnTo>
                  <a:lnTo>
                    <a:pt x="1646" y="2082"/>
                  </a:lnTo>
                  <a:lnTo>
                    <a:pt x="1640" y="2089"/>
                  </a:lnTo>
                  <a:lnTo>
                    <a:pt x="1633" y="2095"/>
                  </a:lnTo>
                  <a:lnTo>
                    <a:pt x="1628" y="2100"/>
                  </a:lnTo>
                  <a:lnTo>
                    <a:pt x="1622" y="2103"/>
                  </a:lnTo>
                  <a:lnTo>
                    <a:pt x="1618" y="2107"/>
                  </a:lnTo>
                  <a:lnTo>
                    <a:pt x="1614" y="2112"/>
                  </a:lnTo>
                  <a:lnTo>
                    <a:pt x="1609" y="2119"/>
                  </a:lnTo>
                  <a:lnTo>
                    <a:pt x="1606" y="2127"/>
                  </a:lnTo>
                  <a:lnTo>
                    <a:pt x="1603" y="2136"/>
                  </a:lnTo>
                  <a:lnTo>
                    <a:pt x="1600" y="2147"/>
                  </a:lnTo>
                  <a:lnTo>
                    <a:pt x="1598" y="2158"/>
                  </a:lnTo>
                  <a:lnTo>
                    <a:pt x="1597" y="2170"/>
                  </a:lnTo>
                  <a:lnTo>
                    <a:pt x="1597" y="2181"/>
                  </a:lnTo>
                  <a:lnTo>
                    <a:pt x="1597" y="2193"/>
                  </a:lnTo>
                  <a:lnTo>
                    <a:pt x="1598" y="2205"/>
                  </a:lnTo>
                  <a:lnTo>
                    <a:pt x="1599" y="2215"/>
                  </a:lnTo>
                  <a:lnTo>
                    <a:pt x="1603" y="2225"/>
                  </a:lnTo>
                  <a:lnTo>
                    <a:pt x="1606" y="2235"/>
                  </a:lnTo>
                  <a:lnTo>
                    <a:pt x="1610" y="2244"/>
                  </a:lnTo>
                  <a:lnTo>
                    <a:pt x="1616" y="2250"/>
                  </a:lnTo>
                  <a:lnTo>
                    <a:pt x="1630" y="2267"/>
                  </a:lnTo>
                  <a:lnTo>
                    <a:pt x="1648" y="2293"/>
                  </a:lnTo>
                  <a:lnTo>
                    <a:pt x="1669" y="2324"/>
                  </a:lnTo>
                  <a:lnTo>
                    <a:pt x="1691" y="2358"/>
                  </a:lnTo>
                  <a:lnTo>
                    <a:pt x="1710" y="2358"/>
                  </a:lnTo>
                  <a:lnTo>
                    <a:pt x="1892" y="2267"/>
                  </a:lnTo>
                  <a:lnTo>
                    <a:pt x="1936" y="2288"/>
                  </a:lnTo>
                  <a:lnTo>
                    <a:pt x="1939" y="2283"/>
                  </a:lnTo>
                  <a:lnTo>
                    <a:pt x="1943" y="2277"/>
                  </a:lnTo>
                  <a:lnTo>
                    <a:pt x="1948" y="2271"/>
                  </a:lnTo>
                  <a:lnTo>
                    <a:pt x="1954" y="2265"/>
                  </a:lnTo>
                  <a:lnTo>
                    <a:pt x="1967" y="2255"/>
                  </a:lnTo>
                  <a:lnTo>
                    <a:pt x="1984" y="2245"/>
                  </a:lnTo>
                  <a:lnTo>
                    <a:pt x="2002" y="2235"/>
                  </a:lnTo>
                  <a:lnTo>
                    <a:pt x="2021" y="2225"/>
                  </a:lnTo>
                  <a:lnTo>
                    <a:pt x="2041" y="2216"/>
                  </a:lnTo>
                  <a:lnTo>
                    <a:pt x="2061" y="2209"/>
                  </a:lnTo>
                  <a:lnTo>
                    <a:pt x="2100" y="2195"/>
                  </a:lnTo>
                  <a:lnTo>
                    <a:pt x="2133" y="2185"/>
                  </a:lnTo>
                  <a:lnTo>
                    <a:pt x="2156" y="2178"/>
                  </a:lnTo>
                  <a:lnTo>
                    <a:pt x="2164" y="2176"/>
                  </a:lnTo>
                  <a:lnTo>
                    <a:pt x="2164" y="2169"/>
                  </a:lnTo>
                  <a:lnTo>
                    <a:pt x="2164" y="2147"/>
                  </a:lnTo>
                  <a:lnTo>
                    <a:pt x="2164" y="2114"/>
                  </a:lnTo>
                  <a:lnTo>
                    <a:pt x="2164" y="2074"/>
                  </a:lnTo>
                  <a:lnTo>
                    <a:pt x="2164" y="2030"/>
                  </a:lnTo>
                  <a:lnTo>
                    <a:pt x="2164" y="1985"/>
                  </a:lnTo>
                  <a:lnTo>
                    <a:pt x="2164" y="1942"/>
                  </a:lnTo>
                  <a:lnTo>
                    <a:pt x="2164" y="1904"/>
                  </a:lnTo>
                  <a:lnTo>
                    <a:pt x="2164" y="1895"/>
                  </a:lnTo>
                  <a:lnTo>
                    <a:pt x="2165" y="1888"/>
                  </a:lnTo>
                  <a:lnTo>
                    <a:pt x="2166" y="1881"/>
                  </a:lnTo>
                  <a:lnTo>
                    <a:pt x="2169" y="1874"/>
                  </a:lnTo>
                  <a:lnTo>
                    <a:pt x="2173" y="1862"/>
                  </a:lnTo>
                  <a:lnTo>
                    <a:pt x="2179" y="1850"/>
                  </a:lnTo>
                  <a:lnTo>
                    <a:pt x="2188" y="1840"/>
                  </a:lnTo>
                  <a:lnTo>
                    <a:pt x="2198" y="1831"/>
                  </a:lnTo>
                  <a:lnTo>
                    <a:pt x="2209" y="1821"/>
                  </a:lnTo>
                  <a:lnTo>
                    <a:pt x="2221" y="1814"/>
                  </a:lnTo>
                  <a:lnTo>
                    <a:pt x="2248" y="1796"/>
                  </a:lnTo>
                  <a:lnTo>
                    <a:pt x="2280" y="1777"/>
                  </a:lnTo>
                  <a:lnTo>
                    <a:pt x="2295" y="1765"/>
                  </a:lnTo>
                  <a:lnTo>
                    <a:pt x="2312" y="1753"/>
                  </a:lnTo>
                  <a:lnTo>
                    <a:pt x="2329" y="1739"/>
                  </a:lnTo>
                  <a:lnTo>
                    <a:pt x="2346" y="1722"/>
                  </a:lnTo>
                  <a:lnTo>
                    <a:pt x="2346" y="1718"/>
                  </a:lnTo>
                  <a:lnTo>
                    <a:pt x="2344" y="1707"/>
                  </a:lnTo>
                  <a:lnTo>
                    <a:pt x="2341" y="1689"/>
                  </a:lnTo>
                  <a:lnTo>
                    <a:pt x="2334" y="1666"/>
                  </a:lnTo>
                  <a:lnTo>
                    <a:pt x="2330" y="1653"/>
                  </a:lnTo>
                  <a:lnTo>
                    <a:pt x="2323" y="1639"/>
                  </a:lnTo>
                  <a:lnTo>
                    <a:pt x="2317" y="1623"/>
                  </a:lnTo>
                  <a:lnTo>
                    <a:pt x="2308" y="1608"/>
                  </a:lnTo>
                  <a:lnTo>
                    <a:pt x="2297" y="1592"/>
                  </a:lnTo>
                  <a:lnTo>
                    <a:pt x="2285" y="1576"/>
                  </a:lnTo>
                  <a:lnTo>
                    <a:pt x="2271" y="1558"/>
                  </a:lnTo>
                  <a:lnTo>
                    <a:pt x="2255" y="1542"/>
                  </a:lnTo>
                  <a:lnTo>
                    <a:pt x="2240" y="1525"/>
                  </a:lnTo>
                  <a:lnTo>
                    <a:pt x="2228" y="1511"/>
                  </a:lnTo>
                  <a:lnTo>
                    <a:pt x="2221" y="1499"/>
                  </a:lnTo>
                  <a:lnTo>
                    <a:pt x="2216" y="1488"/>
                  </a:lnTo>
                  <a:lnTo>
                    <a:pt x="2214" y="1480"/>
                  </a:lnTo>
                  <a:lnTo>
                    <a:pt x="2215" y="1473"/>
                  </a:lnTo>
                  <a:lnTo>
                    <a:pt x="2218" y="1467"/>
                  </a:lnTo>
                  <a:lnTo>
                    <a:pt x="2221" y="1462"/>
                  </a:lnTo>
                  <a:lnTo>
                    <a:pt x="2225" y="1458"/>
                  </a:lnTo>
                  <a:lnTo>
                    <a:pt x="2231" y="1456"/>
                  </a:lnTo>
                  <a:lnTo>
                    <a:pt x="2237" y="1454"/>
                  </a:lnTo>
                  <a:lnTo>
                    <a:pt x="2243" y="1453"/>
                  </a:lnTo>
                  <a:lnTo>
                    <a:pt x="2251" y="1450"/>
                  </a:lnTo>
                  <a:lnTo>
                    <a:pt x="2255" y="1450"/>
                  </a:lnTo>
                  <a:lnTo>
                    <a:pt x="2436" y="1450"/>
                  </a:lnTo>
                  <a:lnTo>
                    <a:pt x="2436" y="1360"/>
                  </a:lnTo>
                  <a:lnTo>
                    <a:pt x="2436" y="1270"/>
                  </a:lnTo>
                  <a:lnTo>
                    <a:pt x="2527" y="1270"/>
                  </a:lnTo>
                  <a:lnTo>
                    <a:pt x="2618" y="1178"/>
                  </a:lnTo>
                  <a:lnTo>
                    <a:pt x="2618" y="1171"/>
                  </a:lnTo>
                  <a:lnTo>
                    <a:pt x="2618" y="1149"/>
                  </a:lnTo>
                  <a:lnTo>
                    <a:pt x="2618" y="1116"/>
                  </a:lnTo>
                  <a:lnTo>
                    <a:pt x="2618" y="1076"/>
                  </a:lnTo>
                  <a:lnTo>
                    <a:pt x="2618" y="1032"/>
                  </a:lnTo>
                  <a:lnTo>
                    <a:pt x="2618" y="987"/>
                  </a:lnTo>
                  <a:lnTo>
                    <a:pt x="2618" y="944"/>
                  </a:lnTo>
                  <a:lnTo>
                    <a:pt x="2618" y="906"/>
                  </a:lnTo>
                  <a:lnTo>
                    <a:pt x="2619" y="890"/>
                  </a:lnTo>
                  <a:lnTo>
                    <a:pt x="2621" y="877"/>
                  </a:lnTo>
                  <a:lnTo>
                    <a:pt x="2626" y="865"/>
                  </a:lnTo>
                  <a:lnTo>
                    <a:pt x="2632" y="854"/>
                  </a:lnTo>
                  <a:lnTo>
                    <a:pt x="2639" y="845"/>
                  </a:lnTo>
                  <a:lnTo>
                    <a:pt x="2646" y="838"/>
                  </a:lnTo>
                  <a:lnTo>
                    <a:pt x="2655" y="832"/>
                  </a:lnTo>
                  <a:lnTo>
                    <a:pt x="2663" y="827"/>
                  </a:lnTo>
                  <a:lnTo>
                    <a:pt x="2671" y="824"/>
                  </a:lnTo>
                  <a:lnTo>
                    <a:pt x="2680" y="820"/>
                  </a:lnTo>
                  <a:lnTo>
                    <a:pt x="2688" y="818"/>
                  </a:lnTo>
                  <a:lnTo>
                    <a:pt x="2694" y="817"/>
                  </a:lnTo>
                  <a:lnTo>
                    <a:pt x="2705" y="816"/>
                  </a:lnTo>
                  <a:lnTo>
                    <a:pt x="2708" y="816"/>
                  </a:lnTo>
                  <a:lnTo>
                    <a:pt x="2799" y="997"/>
                  </a:lnTo>
                  <a:lnTo>
                    <a:pt x="2890" y="906"/>
                  </a:lnTo>
                  <a:lnTo>
                    <a:pt x="2890" y="903"/>
                  </a:lnTo>
                  <a:lnTo>
                    <a:pt x="2891" y="892"/>
                  </a:lnTo>
                  <a:lnTo>
                    <a:pt x="2892" y="886"/>
                  </a:lnTo>
                  <a:lnTo>
                    <a:pt x="2894" y="878"/>
                  </a:lnTo>
                  <a:lnTo>
                    <a:pt x="2898" y="869"/>
                  </a:lnTo>
                  <a:lnTo>
                    <a:pt x="2901" y="861"/>
                  </a:lnTo>
                  <a:lnTo>
                    <a:pt x="2906" y="853"/>
                  </a:lnTo>
                  <a:lnTo>
                    <a:pt x="2912" y="844"/>
                  </a:lnTo>
                  <a:lnTo>
                    <a:pt x="2919" y="837"/>
                  </a:lnTo>
                  <a:lnTo>
                    <a:pt x="2928" y="830"/>
                  </a:lnTo>
                  <a:lnTo>
                    <a:pt x="2938" y="825"/>
                  </a:lnTo>
                  <a:lnTo>
                    <a:pt x="2951" y="819"/>
                  </a:lnTo>
                  <a:lnTo>
                    <a:pt x="2964" y="817"/>
                  </a:lnTo>
                  <a:lnTo>
                    <a:pt x="2980" y="816"/>
                  </a:lnTo>
                  <a:lnTo>
                    <a:pt x="3033" y="816"/>
                  </a:lnTo>
                  <a:lnTo>
                    <a:pt x="3060" y="816"/>
                  </a:lnTo>
                  <a:lnTo>
                    <a:pt x="3070" y="816"/>
                  </a:lnTo>
                  <a:lnTo>
                    <a:pt x="3071" y="816"/>
                  </a:lnTo>
                  <a:lnTo>
                    <a:pt x="3162" y="724"/>
                  </a:lnTo>
                  <a:lnTo>
                    <a:pt x="3162" y="634"/>
                  </a:lnTo>
                  <a:lnTo>
                    <a:pt x="3167" y="631"/>
                  </a:lnTo>
                  <a:lnTo>
                    <a:pt x="3177" y="620"/>
                  </a:lnTo>
                  <a:lnTo>
                    <a:pt x="3196" y="606"/>
                  </a:lnTo>
                  <a:lnTo>
                    <a:pt x="3219" y="588"/>
                  </a:lnTo>
                  <a:lnTo>
                    <a:pt x="3232" y="581"/>
                  </a:lnTo>
                  <a:lnTo>
                    <a:pt x="3246" y="572"/>
                  </a:lnTo>
                  <a:lnTo>
                    <a:pt x="3261" y="565"/>
                  </a:lnTo>
                  <a:lnTo>
                    <a:pt x="3276" y="558"/>
                  </a:lnTo>
                  <a:lnTo>
                    <a:pt x="3293" y="551"/>
                  </a:lnTo>
                  <a:lnTo>
                    <a:pt x="3309" y="547"/>
                  </a:lnTo>
                  <a:lnTo>
                    <a:pt x="3327" y="545"/>
                  </a:lnTo>
                  <a:lnTo>
                    <a:pt x="3343" y="544"/>
                  </a:lnTo>
                  <a:lnTo>
                    <a:pt x="3359" y="543"/>
                  </a:lnTo>
                  <a:lnTo>
                    <a:pt x="3373" y="539"/>
                  </a:lnTo>
                  <a:lnTo>
                    <a:pt x="3386" y="535"/>
                  </a:lnTo>
                  <a:lnTo>
                    <a:pt x="3397" y="530"/>
                  </a:lnTo>
                  <a:lnTo>
                    <a:pt x="3407" y="522"/>
                  </a:lnTo>
                  <a:lnTo>
                    <a:pt x="3417" y="514"/>
                  </a:lnTo>
                  <a:lnTo>
                    <a:pt x="3426" y="507"/>
                  </a:lnTo>
                  <a:lnTo>
                    <a:pt x="3434" y="498"/>
                  </a:lnTo>
                  <a:lnTo>
                    <a:pt x="3443" y="489"/>
                  </a:lnTo>
                  <a:lnTo>
                    <a:pt x="3452" y="482"/>
                  </a:lnTo>
                  <a:lnTo>
                    <a:pt x="3460" y="474"/>
                  </a:lnTo>
                  <a:lnTo>
                    <a:pt x="3471" y="467"/>
                  </a:lnTo>
                  <a:lnTo>
                    <a:pt x="3482" y="461"/>
                  </a:lnTo>
                  <a:lnTo>
                    <a:pt x="3494" y="457"/>
                  </a:lnTo>
                  <a:lnTo>
                    <a:pt x="3508" y="454"/>
                  </a:lnTo>
                  <a:lnTo>
                    <a:pt x="3525" y="452"/>
                  </a:lnTo>
                  <a:lnTo>
                    <a:pt x="3532" y="452"/>
                  </a:lnTo>
                  <a:lnTo>
                    <a:pt x="3540" y="450"/>
                  </a:lnTo>
                  <a:lnTo>
                    <a:pt x="3545" y="446"/>
                  </a:lnTo>
                  <a:lnTo>
                    <a:pt x="3551" y="442"/>
                  </a:lnTo>
                  <a:lnTo>
                    <a:pt x="3555" y="435"/>
                  </a:lnTo>
                  <a:lnTo>
                    <a:pt x="3558" y="427"/>
                  </a:lnTo>
                  <a:lnTo>
                    <a:pt x="3562" y="420"/>
                  </a:lnTo>
                  <a:lnTo>
                    <a:pt x="3563" y="410"/>
                  </a:lnTo>
                  <a:lnTo>
                    <a:pt x="3564" y="400"/>
                  </a:lnTo>
                  <a:lnTo>
                    <a:pt x="3565" y="389"/>
                  </a:lnTo>
                  <a:lnTo>
                    <a:pt x="3565" y="378"/>
                  </a:lnTo>
                  <a:lnTo>
                    <a:pt x="3565" y="366"/>
                  </a:lnTo>
                  <a:lnTo>
                    <a:pt x="3563" y="343"/>
                  </a:lnTo>
                  <a:lnTo>
                    <a:pt x="3558" y="316"/>
                  </a:lnTo>
                  <a:lnTo>
                    <a:pt x="3554" y="291"/>
                  </a:lnTo>
                  <a:lnTo>
                    <a:pt x="3549" y="267"/>
                  </a:lnTo>
                  <a:lnTo>
                    <a:pt x="3543" y="243"/>
                  </a:lnTo>
                  <a:lnTo>
                    <a:pt x="3538" y="223"/>
                  </a:lnTo>
                  <a:lnTo>
                    <a:pt x="3529" y="192"/>
                  </a:lnTo>
                  <a:lnTo>
                    <a:pt x="3525" y="180"/>
                  </a:lnTo>
                  <a:lnTo>
                    <a:pt x="3529" y="180"/>
                  </a:lnTo>
                  <a:lnTo>
                    <a:pt x="3539" y="179"/>
                  </a:lnTo>
                  <a:lnTo>
                    <a:pt x="3545" y="178"/>
                  </a:lnTo>
                  <a:lnTo>
                    <a:pt x="3554" y="176"/>
                  </a:lnTo>
                  <a:lnTo>
                    <a:pt x="3562" y="173"/>
                  </a:lnTo>
                  <a:lnTo>
                    <a:pt x="3570" y="169"/>
                  </a:lnTo>
                  <a:lnTo>
                    <a:pt x="3579" y="165"/>
                  </a:lnTo>
                  <a:lnTo>
                    <a:pt x="3587" y="159"/>
                  </a:lnTo>
                  <a:lnTo>
                    <a:pt x="3594" y="151"/>
                  </a:lnTo>
                  <a:lnTo>
                    <a:pt x="3601" y="142"/>
                  </a:lnTo>
                  <a:lnTo>
                    <a:pt x="3607" y="132"/>
                  </a:lnTo>
                  <a:lnTo>
                    <a:pt x="3612" y="121"/>
                  </a:lnTo>
                  <a:lnTo>
                    <a:pt x="3615" y="106"/>
                  </a:lnTo>
                  <a:lnTo>
                    <a:pt x="3615" y="90"/>
                  </a:lnTo>
                  <a:lnTo>
                    <a:pt x="3615" y="61"/>
                  </a:lnTo>
                  <a:lnTo>
                    <a:pt x="3614" y="38"/>
                  </a:lnTo>
                  <a:lnTo>
                    <a:pt x="3613" y="29"/>
                  </a:lnTo>
                  <a:lnTo>
                    <a:pt x="3611" y="21"/>
                  </a:lnTo>
                  <a:lnTo>
                    <a:pt x="3607" y="16"/>
                  </a:lnTo>
                  <a:lnTo>
                    <a:pt x="3604" y="11"/>
                  </a:lnTo>
                  <a:lnTo>
                    <a:pt x="3600" y="7"/>
                  </a:lnTo>
                  <a:lnTo>
                    <a:pt x="3593" y="4"/>
                  </a:lnTo>
                  <a:lnTo>
                    <a:pt x="3586" y="2"/>
                  </a:lnTo>
                  <a:lnTo>
                    <a:pt x="3577" y="1"/>
                  </a:lnTo>
                  <a:lnTo>
                    <a:pt x="3555" y="0"/>
                  </a:lnTo>
                  <a:lnTo>
                    <a:pt x="3525" y="0"/>
                  </a:lnTo>
                  <a:lnTo>
                    <a:pt x="3483" y="0"/>
                  </a:lnTo>
                  <a:lnTo>
                    <a:pt x="3430" y="0"/>
                  </a:lnTo>
                  <a:lnTo>
                    <a:pt x="3370" y="0"/>
                  </a:lnTo>
                  <a:lnTo>
                    <a:pt x="3309" y="0"/>
                  </a:lnTo>
                  <a:lnTo>
                    <a:pt x="3253" y="0"/>
                  </a:lnTo>
                  <a:lnTo>
                    <a:pt x="3206" y="0"/>
                  </a:lnTo>
                  <a:lnTo>
                    <a:pt x="3174" y="0"/>
                  </a:lnTo>
                  <a:lnTo>
                    <a:pt x="3162" y="0"/>
                  </a:lnTo>
                  <a:lnTo>
                    <a:pt x="3158" y="3"/>
                  </a:lnTo>
                  <a:lnTo>
                    <a:pt x="3146" y="14"/>
                  </a:lnTo>
                  <a:lnTo>
                    <a:pt x="3128" y="28"/>
                  </a:lnTo>
                  <a:lnTo>
                    <a:pt x="3106" y="44"/>
                  </a:lnTo>
                  <a:lnTo>
                    <a:pt x="3091" y="53"/>
                  </a:lnTo>
                  <a:lnTo>
                    <a:pt x="3077" y="62"/>
                  </a:lnTo>
                  <a:lnTo>
                    <a:pt x="3063" y="69"/>
                  </a:lnTo>
                  <a:lnTo>
                    <a:pt x="3047" y="76"/>
                  </a:lnTo>
                  <a:lnTo>
                    <a:pt x="3030" y="81"/>
                  </a:lnTo>
                  <a:lnTo>
                    <a:pt x="3014" y="87"/>
                  </a:lnTo>
                  <a:lnTo>
                    <a:pt x="2998" y="89"/>
                  </a:lnTo>
                  <a:lnTo>
                    <a:pt x="2980" y="90"/>
                  </a:lnTo>
                  <a:lnTo>
                    <a:pt x="2947" y="90"/>
                  </a:lnTo>
                  <a:lnTo>
                    <a:pt x="2914" y="90"/>
                  </a:lnTo>
                  <a:lnTo>
                    <a:pt x="2884" y="90"/>
                  </a:lnTo>
                  <a:lnTo>
                    <a:pt x="2856" y="90"/>
                  </a:lnTo>
                  <a:lnTo>
                    <a:pt x="2832" y="90"/>
                  </a:lnTo>
                  <a:lnTo>
                    <a:pt x="2815" y="90"/>
                  </a:lnTo>
                  <a:lnTo>
                    <a:pt x="2803" y="90"/>
                  </a:lnTo>
                  <a:lnTo>
                    <a:pt x="2799" y="90"/>
                  </a:lnTo>
                  <a:lnTo>
                    <a:pt x="2618" y="272"/>
                  </a:lnTo>
                  <a:lnTo>
                    <a:pt x="2527" y="272"/>
                  </a:lnTo>
                  <a:lnTo>
                    <a:pt x="2255" y="544"/>
                  </a:lnTo>
                  <a:lnTo>
                    <a:pt x="2074" y="544"/>
                  </a:lnTo>
                  <a:lnTo>
                    <a:pt x="1982" y="634"/>
                  </a:lnTo>
                  <a:lnTo>
                    <a:pt x="1620" y="634"/>
                  </a:lnTo>
                  <a:lnTo>
                    <a:pt x="1348" y="816"/>
                  </a:lnTo>
                  <a:lnTo>
                    <a:pt x="1344" y="819"/>
                  </a:lnTo>
                  <a:lnTo>
                    <a:pt x="1333" y="829"/>
                  </a:lnTo>
                  <a:lnTo>
                    <a:pt x="1324" y="834"/>
                  </a:lnTo>
                  <a:lnTo>
                    <a:pt x="1314" y="840"/>
                  </a:lnTo>
                  <a:lnTo>
                    <a:pt x="1303" y="845"/>
                  </a:lnTo>
                  <a:lnTo>
                    <a:pt x="1291" y="850"/>
                  </a:lnTo>
                  <a:lnTo>
                    <a:pt x="1278" y="853"/>
                  </a:lnTo>
                  <a:lnTo>
                    <a:pt x="1264" y="855"/>
                  </a:lnTo>
                  <a:lnTo>
                    <a:pt x="1257" y="856"/>
                  </a:lnTo>
                  <a:lnTo>
                    <a:pt x="1249" y="856"/>
                  </a:lnTo>
                  <a:lnTo>
                    <a:pt x="1241" y="855"/>
                  </a:lnTo>
                  <a:lnTo>
                    <a:pt x="1234" y="854"/>
                  </a:lnTo>
                  <a:lnTo>
                    <a:pt x="1225" y="852"/>
                  </a:lnTo>
                  <a:lnTo>
                    <a:pt x="1217" y="850"/>
                  </a:lnTo>
                  <a:lnTo>
                    <a:pt x="1209" y="846"/>
                  </a:lnTo>
                  <a:lnTo>
                    <a:pt x="1200" y="842"/>
                  </a:lnTo>
                  <a:lnTo>
                    <a:pt x="1192" y="837"/>
                  </a:lnTo>
                  <a:lnTo>
                    <a:pt x="1184" y="831"/>
                  </a:lnTo>
                  <a:lnTo>
                    <a:pt x="1175" y="824"/>
                  </a:lnTo>
                  <a:lnTo>
                    <a:pt x="1166" y="816"/>
                  </a:lnTo>
                  <a:lnTo>
                    <a:pt x="1147" y="796"/>
                  </a:lnTo>
                  <a:lnTo>
                    <a:pt x="1130" y="780"/>
                  </a:lnTo>
                  <a:lnTo>
                    <a:pt x="1117" y="766"/>
                  </a:lnTo>
                  <a:lnTo>
                    <a:pt x="1105" y="755"/>
                  </a:lnTo>
                  <a:lnTo>
                    <a:pt x="1106" y="755"/>
                  </a:lnTo>
                  <a:lnTo>
                    <a:pt x="1084" y="759"/>
                  </a:lnTo>
                  <a:lnTo>
                    <a:pt x="1057" y="764"/>
                  </a:lnTo>
                  <a:lnTo>
                    <a:pt x="1043" y="765"/>
                  </a:lnTo>
                  <a:lnTo>
                    <a:pt x="1027" y="765"/>
                  </a:lnTo>
                  <a:lnTo>
                    <a:pt x="1010" y="765"/>
                  </a:lnTo>
                  <a:lnTo>
                    <a:pt x="992" y="765"/>
                  </a:lnTo>
                  <a:lnTo>
                    <a:pt x="973" y="763"/>
                  </a:lnTo>
                  <a:lnTo>
                    <a:pt x="952" y="760"/>
                  </a:lnTo>
                  <a:lnTo>
                    <a:pt x="930" y="757"/>
                  </a:lnTo>
                  <a:lnTo>
                    <a:pt x="907" y="753"/>
                  </a:lnTo>
                  <a:lnTo>
                    <a:pt x="883" y="748"/>
                  </a:lnTo>
                  <a:lnTo>
                    <a:pt x="858" y="742"/>
                  </a:lnTo>
                  <a:lnTo>
                    <a:pt x="832" y="734"/>
                  </a:lnTo>
                  <a:lnTo>
                    <a:pt x="804" y="724"/>
                  </a:lnTo>
                  <a:lnTo>
                    <a:pt x="714" y="695"/>
                  </a:lnTo>
                  <a:lnTo>
                    <a:pt x="645" y="672"/>
                  </a:lnTo>
                  <a:lnTo>
                    <a:pt x="594" y="656"/>
                  </a:lnTo>
                  <a:lnTo>
                    <a:pt x="555" y="646"/>
                  </a:lnTo>
                  <a:lnTo>
                    <a:pt x="538" y="642"/>
                  </a:lnTo>
                  <a:lnTo>
                    <a:pt x="524" y="640"/>
                  </a:lnTo>
                  <a:lnTo>
                    <a:pt x="511" y="637"/>
                  </a:lnTo>
                  <a:lnTo>
                    <a:pt x="498" y="635"/>
                  </a:lnTo>
                  <a:lnTo>
                    <a:pt x="472" y="634"/>
                  </a:lnTo>
                  <a:lnTo>
                    <a:pt x="441" y="634"/>
                  </a:lnTo>
                  <a:lnTo>
                    <a:pt x="407" y="634"/>
                  </a:lnTo>
                  <a:lnTo>
                    <a:pt x="373" y="635"/>
                  </a:lnTo>
                  <a:lnTo>
                    <a:pt x="357" y="637"/>
                  </a:lnTo>
                  <a:lnTo>
                    <a:pt x="339" y="640"/>
                  </a:lnTo>
                  <a:lnTo>
                    <a:pt x="322" y="642"/>
                  </a:lnTo>
                  <a:lnTo>
                    <a:pt x="305" y="646"/>
                  </a:lnTo>
                  <a:lnTo>
                    <a:pt x="288" y="650"/>
                  </a:lnTo>
                  <a:lnTo>
                    <a:pt x="271" y="656"/>
                  </a:lnTo>
                  <a:lnTo>
                    <a:pt x="254" y="664"/>
                  </a:lnTo>
                  <a:lnTo>
                    <a:pt x="237" y="672"/>
                  </a:lnTo>
                  <a:lnTo>
                    <a:pt x="221" y="683"/>
                  </a:lnTo>
                  <a:lnTo>
                    <a:pt x="203" y="695"/>
                  </a:lnTo>
                  <a:lnTo>
                    <a:pt x="186" y="709"/>
                  </a:lnTo>
                  <a:lnTo>
                    <a:pt x="169" y="724"/>
                  </a:lnTo>
                  <a:lnTo>
                    <a:pt x="161" y="733"/>
                  </a:lnTo>
                  <a:lnTo>
                    <a:pt x="151" y="740"/>
                  </a:lnTo>
                  <a:lnTo>
                    <a:pt x="141" y="746"/>
                  </a:lnTo>
                  <a:lnTo>
                    <a:pt x="131" y="751"/>
                  </a:lnTo>
                  <a:lnTo>
                    <a:pt x="122" y="755"/>
                  </a:lnTo>
                  <a:lnTo>
                    <a:pt x="111" y="758"/>
                  </a:lnTo>
                  <a:lnTo>
                    <a:pt x="100" y="761"/>
                  </a:lnTo>
                  <a:lnTo>
                    <a:pt x="89" y="764"/>
                  </a:lnTo>
                  <a:lnTo>
                    <a:pt x="78" y="765"/>
                  </a:lnTo>
                  <a:lnTo>
                    <a:pt x="66" y="765"/>
                  </a:lnTo>
                  <a:lnTo>
                    <a:pt x="55" y="766"/>
                  </a:lnTo>
                  <a:lnTo>
                    <a:pt x="44" y="765"/>
                  </a:lnTo>
                  <a:lnTo>
                    <a:pt x="21" y="763"/>
                  </a:lnTo>
                  <a:lnTo>
                    <a:pt x="0" y="759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258"/>
            <p:cNvSpPr>
              <a:spLocks noChangeAspect="1"/>
            </p:cNvSpPr>
            <p:nvPr/>
          </p:nvSpPr>
          <p:spPr bwMode="auto">
            <a:xfrm>
              <a:off x="5462" y="2049"/>
              <a:ext cx="197" cy="99"/>
            </a:xfrm>
            <a:custGeom>
              <a:avLst/>
              <a:gdLst>
                <a:gd name="T0" fmla="*/ 0 w 1481"/>
                <a:gd name="T1" fmla="*/ 0 h 694"/>
                <a:gd name="T2" fmla="*/ 0 w 1481"/>
                <a:gd name="T3" fmla="*/ 0 h 694"/>
                <a:gd name="T4" fmla="*/ 0 w 1481"/>
                <a:gd name="T5" fmla="*/ 0 h 694"/>
                <a:gd name="T6" fmla="*/ 0 w 1481"/>
                <a:gd name="T7" fmla="*/ 0 h 694"/>
                <a:gd name="T8" fmla="*/ 0 w 1481"/>
                <a:gd name="T9" fmla="*/ 0 h 694"/>
                <a:gd name="T10" fmla="*/ 0 w 1481"/>
                <a:gd name="T11" fmla="*/ 0 h 694"/>
                <a:gd name="T12" fmla="*/ 0 w 1481"/>
                <a:gd name="T13" fmla="*/ 0 h 694"/>
                <a:gd name="T14" fmla="*/ 0 w 1481"/>
                <a:gd name="T15" fmla="*/ 0 h 694"/>
                <a:gd name="T16" fmla="*/ 0 w 1481"/>
                <a:gd name="T17" fmla="*/ 0 h 694"/>
                <a:gd name="T18" fmla="*/ 0 w 1481"/>
                <a:gd name="T19" fmla="*/ 0 h 694"/>
                <a:gd name="T20" fmla="*/ 0 w 1481"/>
                <a:gd name="T21" fmla="*/ 0 h 694"/>
                <a:gd name="T22" fmla="*/ 0 w 1481"/>
                <a:gd name="T23" fmla="*/ 0 h 694"/>
                <a:gd name="T24" fmla="*/ 0 w 1481"/>
                <a:gd name="T25" fmla="*/ 0 h 694"/>
                <a:gd name="T26" fmla="*/ 0 w 1481"/>
                <a:gd name="T27" fmla="*/ 0 h 694"/>
                <a:gd name="T28" fmla="*/ 0 w 1481"/>
                <a:gd name="T29" fmla="*/ 0 h 694"/>
                <a:gd name="T30" fmla="*/ 0 w 1481"/>
                <a:gd name="T31" fmla="*/ 0 h 694"/>
                <a:gd name="T32" fmla="*/ 0 w 1481"/>
                <a:gd name="T33" fmla="*/ 0 h 694"/>
                <a:gd name="T34" fmla="*/ 0 w 1481"/>
                <a:gd name="T35" fmla="*/ 0 h 694"/>
                <a:gd name="T36" fmla="*/ 0 w 1481"/>
                <a:gd name="T37" fmla="*/ 0 h 694"/>
                <a:gd name="T38" fmla="*/ 0 w 1481"/>
                <a:gd name="T39" fmla="*/ 0 h 694"/>
                <a:gd name="T40" fmla="*/ 0 w 1481"/>
                <a:gd name="T41" fmla="*/ 0 h 694"/>
                <a:gd name="T42" fmla="*/ 0 w 1481"/>
                <a:gd name="T43" fmla="*/ 0 h 694"/>
                <a:gd name="T44" fmla="*/ 0 w 1481"/>
                <a:gd name="T45" fmla="*/ 0 h 694"/>
                <a:gd name="T46" fmla="*/ 0 w 1481"/>
                <a:gd name="T47" fmla="*/ 0 h 694"/>
                <a:gd name="T48" fmla="*/ 0 w 1481"/>
                <a:gd name="T49" fmla="*/ 0 h 694"/>
                <a:gd name="T50" fmla="*/ 0 w 1481"/>
                <a:gd name="T51" fmla="*/ 0 h 694"/>
                <a:gd name="T52" fmla="*/ 0 w 1481"/>
                <a:gd name="T53" fmla="*/ 0 h 694"/>
                <a:gd name="T54" fmla="*/ 0 w 1481"/>
                <a:gd name="T55" fmla="*/ 0 h 694"/>
                <a:gd name="T56" fmla="*/ 0 w 1481"/>
                <a:gd name="T57" fmla="*/ 0 h 694"/>
                <a:gd name="T58" fmla="*/ 0 w 1481"/>
                <a:gd name="T59" fmla="*/ 0 h 694"/>
                <a:gd name="T60" fmla="*/ 0 w 1481"/>
                <a:gd name="T61" fmla="*/ 0 h 694"/>
                <a:gd name="T62" fmla="*/ 0 w 1481"/>
                <a:gd name="T63" fmla="*/ 0 h 694"/>
                <a:gd name="T64" fmla="*/ 0 w 1481"/>
                <a:gd name="T65" fmla="*/ 0 h 694"/>
                <a:gd name="T66" fmla="*/ 0 w 1481"/>
                <a:gd name="T67" fmla="*/ 0 h 694"/>
                <a:gd name="T68" fmla="*/ 0 w 1481"/>
                <a:gd name="T69" fmla="*/ 0 h 694"/>
                <a:gd name="T70" fmla="*/ 0 w 1481"/>
                <a:gd name="T71" fmla="*/ 0 h 694"/>
                <a:gd name="T72" fmla="*/ 0 w 1481"/>
                <a:gd name="T73" fmla="*/ 0 h 694"/>
                <a:gd name="T74" fmla="*/ 0 w 1481"/>
                <a:gd name="T75" fmla="*/ 0 h 694"/>
                <a:gd name="T76" fmla="*/ 0 w 1481"/>
                <a:gd name="T77" fmla="*/ 0 h 694"/>
                <a:gd name="T78" fmla="*/ 0 w 1481"/>
                <a:gd name="T79" fmla="*/ 0 h 694"/>
                <a:gd name="T80" fmla="*/ 0 w 1481"/>
                <a:gd name="T81" fmla="*/ 0 h 694"/>
                <a:gd name="T82" fmla="*/ 0 w 1481"/>
                <a:gd name="T83" fmla="*/ 0 h 694"/>
                <a:gd name="T84" fmla="*/ 0 w 1481"/>
                <a:gd name="T85" fmla="*/ 0 h 694"/>
                <a:gd name="T86" fmla="*/ 0 w 1481"/>
                <a:gd name="T87" fmla="*/ 0 h 694"/>
                <a:gd name="T88" fmla="*/ 0 w 1481"/>
                <a:gd name="T89" fmla="*/ 0 h 694"/>
                <a:gd name="T90" fmla="*/ 0 w 1481"/>
                <a:gd name="T91" fmla="*/ 0 h 694"/>
                <a:gd name="T92" fmla="*/ 0 w 1481"/>
                <a:gd name="T93" fmla="*/ 0 h 694"/>
                <a:gd name="T94" fmla="*/ 0 w 1481"/>
                <a:gd name="T95" fmla="*/ 0 h 694"/>
                <a:gd name="T96" fmla="*/ 0 w 1481"/>
                <a:gd name="T97" fmla="*/ 0 h 694"/>
                <a:gd name="T98" fmla="*/ 0 w 1481"/>
                <a:gd name="T99" fmla="*/ 0 h 694"/>
                <a:gd name="T100" fmla="*/ 0 w 1481"/>
                <a:gd name="T101" fmla="*/ 0 h 694"/>
                <a:gd name="T102" fmla="*/ 0 w 1481"/>
                <a:gd name="T103" fmla="*/ 0 h 694"/>
                <a:gd name="T104" fmla="*/ 0 w 1481"/>
                <a:gd name="T105" fmla="*/ 0 h 694"/>
                <a:gd name="T106" fmla="*/ 0 w 1481"/>
                <a:gd name="T107" fmla="*/ 0 h 694"/>
                <a:gd name="T108" fmla="*/ 0 w 1481"/>
                <a:gd name="T109" fmla="*/ 0 h 694"/>
                <a:gd name="T110" fmla="*/ 0 w 1481"/>
                <a:gd name="T111" fmla="*/ 0 h 694"/>
                <a:gd name="T112" fmla="*/ 0 w 1481"/>
                <a:gd name="T113" fmla="*/ 0 h 694"/>
                <a:gd name="T114" fmla="*/ 0 w 1481"/>
                <a:gd name="T115" fmla="*/ 0 h 6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1"/>
                <a:gd name="T175" fmla="*/ 0 h 694"/>
                <a:gd name="T176" fmla="*/ 1481 w 1481"/>
                <a:gd name="T177" fmla="*/ 694 h 6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1" h="694">
                  <a:moveTo>
                    <a:pt x="50" y="111"/>
                  </a:moveTo>
                  <a:lnTo>
                    <a:pt x="41" y="130"/>
                  </a:lnTo>
                  <a:lnTo>
                    <a:pt x="32" y="147"/>
                  </a:lnTo>
                  <a:lnTo>
                    <a:pt x="26" y="163"/>
                  </a:lnTo>
                  <a:lnTo>
                    <a:pt x="21" y="177"/>
                  </a:lnTo>
                  <a:lnTo>
                    <a:pt x="16" y="198"/>
                  </a:lnTo>
                  <a:lnTo>
                    <a:pt x="10" y="226"/>
                  </a:lnTo>
                  <a:lnTo>
                    <a:pt x="6" y="255"/>
                  </a:lnTo>
                  <a:lnTo>
                    <a:pt x="2" y="285"/>
                  </a:lnTo>
                  <a:lnTo>
                    <a:pt x="1" y="299"/>
                  </a:lnTo>
                  <a:lnTo>
                    <a:pt x="0" y="313"/>
                  </a:lnTo>
                  <a:lnTo>
                    <a:pt x="0" y="325"/>
                  </a:lnTo>
                  <a:lnTo>
                    <a:pt x="1" y="334"/>
                  </a:lnTo>
                  <a:lnTo>
                    <a:pt x="3" y="343"/>
                  </a:lnTo>
                  <a:lnTo>
                    <a:pt x="6" y="350"/>
                  </a:lnTo>
                  <a:lnTo>
                    <a:pt x="8" y="352"/>
                  </a:lnTo>
                  <a:lnTo>
                    <a:pt x="10" y="354"/>
                  </a:lnTo>
                  <a:lnTo>
                    <a:pt x="13" y="355"/>
                  </a:lnTo>
                  <a:lnTo>
                    <a:pt x="15" y="355"/>
                  </a:lnTo>
                  <a:lnTo>
                    <a:pt x="41" y="354"/>
                  </a:lnTo>
                  <a:lnTo>
                    <a:pt x="66" y="354"/>
                  </a:lnTo>
                  <a:lnTo>
                    <a:pt x="71" y="355"/>
                  </a:lnTo>
                  <a:lnTo>
                    <a:pt x="76" y="356"/>
                  </a:lnTo>
                  <a:lnTo>
                    <a:pt x="81" y="358"/>
                  </a:lnTo>
                  <a:lnTo>
                    <a:pt x="84" y="361"/>
                  </a:lnTo>
                  <a:lnTo>
                    <a:pt x="88" y="365"/>
                  </a:lnTo>
                  <a:lnTo>
                    <a:pt x="90" y="369"/>
                  </a:lnTo>
                  <a:lnTo>
                    <a:pt x="92" y="375"/>
                  </a:lnTo>
                  <a:lnTo>
                    <a:pt x="92" y="381"/>
                  </a:lnTo>
                  <a:lnTo>
                    <a:pt x="91" y="403"/>
                  </a:lnTo>
                  <a:lnTo>
                    <a:pt x="89" y="438"/>
                  </a:lnTo>
                  <a:lnTo>
                    <a:pt x="88" y="459"/>
                  </a:lnTo>
                  <a:lnTo>
                    <a:pt x="88" y="481"/>
                  </a:lnTo>
                  <a:lnTo>
                    <a:pt x="88" y="504"/>
                  </a:lnTo>
                  <a:lnTo>
                    <a:pt x="89" y="527"/>
                  </a:lnTo>
                  <a:lnTo>
                    <a:pt x="91" y="549"/>
                  </a:lnTo>
                  <a:lnTo>
                    <a:pt x="95" y="571"/>
                  </a:lnTo>
                  <a:lnTo>
                    <a:pt x="97" y="580"/>
                  </a:lnTo>
                  <a:lnTo>
                    <a:pt x="101" y="590"/>
                  </a:lnTo>
                  <a:lnTo>
                    <a:pt x="104" y="600"/>
                  </a:lnTo>
                  <a:lnTo>
                    <a:pt x="108" y="608"/>
                  </a:lnTo>
                  <a:lnTo>
                    <a:pt x="113" y="615"/>
                  </a:lnTo>
                  <a:lnTo>
                    <a:pt x="118" y="623"/>
                  </a:lnTo>
                  <a:lnTo>
                    <a:pt x="124" y="628"/>
                  </a:lnTo>
                  <a:lnTo>
                    <a:pt x="130" y="634"/>
                  </a:lnTo>
                  <a:lnTo>
                    <a:pt x="137" y="638"/>
                  </a:lnTo>
                  <a:lnTo>
                    <a:pt x="145" y="641"/>
                  </a:lnTo>
                  <a:lnTo>
                    <a:pt x="153" y="642"/>
                  </a:lnTo>
                  <a:lnTo>
                    <a:pt x="163" y="644"/>
                  </a:lnTo>
                  <a:lnTo>
                    <a:pt x="201" y="644"/>
                  </a:lnTo>
                  <a:lnTo>
                    <a:pt x="239" y="644"/>
                  </a:lnTo>
                  <a:lnTo>
                    <a:pt x="276" y="645"/>
                  </a:lnTo>
                  <a:lnTo>
                    <a:pt x="311" y="647"/>
                  </a:lnTo>
                  <a:lnTo>
                    <a:pt x="342" y="650"/>
                  </a:lnTo>
                  <a:lnTo>
                    <a:pt x="368" y="654"/>
                  </a:lnTo>
                  <a:lnTo>
                    <a:pt x="380" y="658"/>
                  </a:lnTo>
                  <a:lnTo>
                    <a:pt x="390" y="661"/>
                  </a:lnTo>
                  <a:lnTo>
                    <a:pt x="399" y="664"/>
                  </a:lnTo>
                  <a:lnTo>
                    <a:pt x="405" y="670"/>
                  </a:lnTo>
                  <a:lnTo>
                    <a:pt x="412" y="674"/>
                  </a:lnTo>
                  <a:lnTo>
                    <a:pt x="420" y="678"/>
                  </a:lnTo>
                  <a:lnTo>
                    <a:pt x="427" y="682"/>
                  </a:lnTo>
                  <a:lnTo>
                    <a:pt x="435" y="685"/>
                  </a:lnTo>
                  <a:lnTo>
                    <a:pt x="451" y="689"/>
                  </a:lnTo>
                  <a:lnTo>
                    <a:pt x="469" y="692"/>
                  </a:lnTo>
                  <a:lnTo>
                    <a:pt x="477" y="694"/>
                  </a:lnTo>
                  <a:lnTo>
                    <a:pt x="486" y="694"/>
                  </a:lnTo>
                  <a:lnTo>
                    <a:pt x="495" y="692"/>
                  </a:lnTo>
                  <a:lnTo>
                    <a:pt x="502" y="691"/>
                  </a:lnTo>
                  <a:lnTo>
                    <a:pt x="510" y="690"/>
                  </a:lnTo>
                  <a:lnTo>
                    <a:pt x="516" y="688"/>
                  </a:lnTo>
                  <a:lnTo>
                    <a:pt x="522" y="685"/>
                  </a:lnTo>
                  <a:lnTo>
                    <a:pt x="527" y="682"/>
                  </a:lnTo>
                  <a:lnTo>
                    <a:pt x="537" y="674"/>
                  </a:lnTo>
                  <a:lnTo>
                    <a:pt x="548" y="664"/>
                  </a:lnTo>
                  <a:lnTo>
                    <a:pt x="561" y="654"/>
                  </a:lnTo>
                  <a:lnTo>
                    <a:pt x="575" y="646"/>
                  </a:lnTo>
                  <a:lnTo>
                    <a:pt x="584" y="642"/>
                  </a:lnTo>
                  <a:lnTo>
                    <a:pt x="593" y="639"/>
                  </a:lnTo>
                  <a:lnTo>
                    <a:pt x="601" y="637"/>
                  </a:lnTo>
                  <a:lnTo>
                    <a:pt x="612" y="636"/>
                  </a:lnTo>
                  <a:lnTo>
                    <a:pt x="623" y="636"/>
                  </a:lnTo>
                  <a:lnTo>
                    <a:pt x="635" y="637"/>
                  </a:lnTo>
                  <a:lnTo>
                    <a:pt x="648" y="639"/>
                  </a:lnTo>
                  <a:lnTo>
                    <a:pt x="662" y="644"/>
                  </a:lnTo>
                  <a:lnTo>
                    <a:pt x="691" y="652"/>
                  </a:lnTo>
                  <a:lnTo>
                    <a:pt x="720" y="658"/>
                  </a:lnTo>
                  <a:lnTo>
                    <a:pt x="748" y="662"/>
                  </a:lnTo>
                  <a:lnTo>
                    <a:pt x="774" y="664"/>
                  </a:lnTo>
                  <a:lnTo>
                    <a:pt x="798" y="664"/>
                  </a:lnTo>
                  <a:lnTo>
                    <a:pt x="819" y="663"/>
                  </a:lnTo>
                  <a:lnTo>
                    <a:pt x="828" y="662"/>
                  </a:lnTo>
                  <a:lnTo>
                    <a:pt x="835" y="661"/>
                  </a:lnTo>
                  <a:lnTo>
                    <a:pt x="842" y="659"/>
                  </a:lnTo>
                  <a:lnTo>
                    <a:pt x="847" y="657"/>
                  </a:lnTo>
                  <a:lnTo>
                    <a:pt x="861" y="647"/>
                  </a:lnTo>
                  <a:lnTo>
                    <a:pt x="883" y="629"/>
                  </a:lnTo>
                  <a:lnTo>
                    <a:pt x="910" y="609"/>
                  </a:lnTo>
                  <a:lnTo>
                    <a:pt x="940" y="586"/>
                  </a:lnTo>
                  <a:lnTo>
                    <a:pt x="955" y="576"/>
                  </a:lnTo>
                  <a:lnTo>
                    <a:pt x="970" y="566"/>
                  </a:lnTo>
                  <a:lnTo>
                    <a:pt x="986" y="559"/>
                  </a:lnTo>
                  <a:lnTo>
                    <a:pt x="1000" y="552"/>
                  </a:lnTo>
                  <a:lnTo>
                    <a:pt x="1006" y="550"/>
                  </a:lnTo>
                  <a:lnTo>
                    <a:pt x="1014" y="548"/>
                  </a:lnTo>
                  <a:lnTo>
                    <a:pt x="1019" y="547"/>
                  </a:lnTo>
                  <a:lnTo>
                    <a:pt x="1026" y="547"/>
                  </a:lnTo>
                  <a:lnTo>
                    <a:pt x="1031" y="548"/>
                  </a:lnTo>
                  <a:lnTo>
                    <a:pt x="1037" y="549"/>
                  </a:lnTo>
                  <a:lnTo>
                    <a:pt x="1042" y="551"/>
                  </a:lnTo>
                  <a:lnTo>
                    <a:pt x="1046" y="554"/>
                  </a:lnTo>
                  <a:lnTo>
                    <a:pt x="1055" y="561"/>
                  </a:lnTo>
                  <a:lnTo>
                    <a:pt x="1064" y="567"/>
                  </a:lnTo>
                  <a:lnTo>
                    <a:pt x="1073" y="573"/>
                  </a:lnTo>
                  <a:lnTo>
                    <a:pt x="1081" y="578"/>
                  </a:lnTo>
                  <a:lnTo>
                    <a:pt x="1100" y="586"/>
                  </a:lnTo>
                  <a:lnTo>
                    <a:pt x="1117" y="592"/>
                  </a:lnTo>
                  <a:lnTo>
                    <a:pt x="1126" y="595"/>
                  </a:lnTo>
                  <a:lnTo>
                    <a:pt x="1135" y="596"/>
                  </a:lnTo>
                  <a:lnTo>
                    <a:pt x="1142" y="597"/>
                  </a:lnTo>
                  <a:lnTo>
                    <a:pt x="1150" y="597"/>
                  </a:lnTo>
                  <a:lnTo>
                    <a:pt x="1156" y="597"/>
                  </a:lnTo>
                  <a:lnTo>
                    <a:pt x="1163" y="596"/>
                  </a:lnTo>
                  <a:lnTo>
                    <a:pt x="1169" y="595"/>
                  </a:lnTo>
                  <a:lnTo>
                    <a:pt x="1174" y="592"/>
                  </a:lnTo>
                  <a:lnTo>
                    <a:pt x="1187" y="586"/>
                  </a:lnTo>
                  <a:lnTo>
                    <a:pt x="1205" y="577"/>
                  </a:lnTo>
                  <a:lnTo>
                    <a:pt x="1227" y="567"/>
                  </a:lnTo>
                  <a:lnTo>
                    <a:pt x="1251" y="558"/>
                  </a:lnTo>
                  <a:lnTo>
                    <a:pt x="1264" y="553"/>
                  </a:lnTo>
                  <a:lnTo>
                    <a:pt x="1277" y="550"/>
                  </a:lnTo>
                  <a:lnTo>
                    <a:pt x="1289" y="547"/>
                  </a:lnTo>
                  <a:lnTo>
                    <a:pt x="1302" y="544"/>
                  </a:lnTo>
                  <a:lnTo>
                    <a:pt x="1314" y="543"/>
                  </a:lnTo>
                  <a:lnTo>
                    <a:pt x="1326" y="543"/>
                  </a:lnTo>
                  <a:lnTo>
                    <a:pt x="1337" y="544"/>
                  </a:lnTo>
                  <a:lnTo>
                    <a:pt x="1347" y="548"/>
                  </a:lnTo>
                  <a:lnTo>
                    <a:pt x="1358" y="551"/>
                  </a:lnTo>
                  <a:lnTo>
                    <a:pt x="1369" y="553"/>
                  </a:lnTo>
                  <a:lnTo>
                    <a:pt x="1381" y="555"/>
                  </a:lnTo>
                  <a:lnTo>
                    <a:pt x="1394" y="558"/>
                  </a:lnTo>
                  <a:lnTo>
                    <a:pt x="1421" y="560"/>
                  </a:lnTo>
                  <a:lnTo>
                    <a:pt x="1447" y="561"/>
                  </a:lnTo>
                  <a:lnTo>
                    <a:pt x="1456" y="535"/>
                  </a:lnTo>
                  <a:lnTo>
                    <a:pt x="1464" y="503"/>
                  </a:lnTo>
                  <a:lnTo>
                    <a:pt x="1471" y="469"/>
                  </a:lnTo>
                  <a:lnTo>
                    <a:pt x="1476" y="435"/>
                  </a:lnTo>
                  <a:lnTo>
                    <a:pt x="1480" y="401"/>
                  </a:lnTo>
                  <a:lnTo>
                    <a:pt x="1481" y="368"/>
                  </a:lnTo>
                  <a:lnTo>
                    <a:pt x="1481" y="354"/>
                  </a:lnTo>
                  <a:lnTo>
                    <a:pt x="1480" y="340"/>
                  </a:lnTo>
                  <a:lnTo>
                    <a:pt x="1477" y="328"/>
                  </a:lnTo>
                  <a:lnTo>
                    <a:pt x="1475" y="317"/>
                  </a:lnTo>
                  <a:lnTo>
                    <a:pt x="1471" y="305"/>
                  </a:lnTo>
                  <a:lnTo>
                    <a:pt x="1467" y="294"/>
                  </a:lnTo>
                  <a:lnTo>
                    <a:pt x="1462" y="284"/>
                  </a:lnTo>
                  <a:lnTo>
                    <a:pt x="1457" y="275"/>
                  </a:lnTo>
                  <a:lnTo>
                    <a:pt x="1451" y="265"/>
                  </a:lnTo>
                  <a:lnTo>
                    <a:pt x="1446" y="256"/>
                  </a:lnTo>
                  <a:lnTo>
                    <a:pt x="1439" y="248"/>
                  </a:lnTo>
                  <a:lnTo>
                    <a:pt x="1433" y="240"/>
                  </a:lnTo>
                  <a:lnTo>
                    <a:pt x="1419" y="226"/>
                  </a:lnTo>
                  <a:lnTo>
                    <a:pt x="1402" y="210"/>
                  </a:lnTo>
                  <a:lnTo>
                    <a:pt x="1385" y="196"/>
                  </a:lnTo>
                  <a:lnTo>
                    <a:pt x="1366" y="182"/>
                  </a:lnTo>
                  <a:lnTo>
                    <a:pt x="1342" y="166"/>
                  </a:lnTo>
                  <a:lnTo>
                    <a:pt x="1312" y="145"/>
                  </a:lnTo>
                  <a:lnTo>
                    <a:pt x="1277" y="123"/>
                  </a:lnTo>
                  <a:lnTo>
                    <a:pt x="1241" y="100"/>
                  </a:lnTo>
                  <a:lnTo>
                    <a:pt x="1209" y="81"/>
                  </a:lnTo>
                  <a:lnTo>
                    <a:pt x="1180" y="63"/>
                  </a:lnTo>
                  <a:lnTo>
                    <a:pt x="1162" y="53"/>
                  </a:lnTo>
                  <a:lnTo>
                    <a:pt x="1155" y="48"/>
                  </a:lnTo>
                  <a:lnTo>
                    <a:pt x="1147" y="46"/>
                  </a:lnTo>
                  <a:lnTo>
                    <a:pt x="1123" y="38"/>
                  </a:lnTo>
                  <a:lnTo>
                    <a:pt x="1082" y="26"/>
                  </a:lnTo>
                  <a:lnTo>
                    <a:pt x="1027" y="10"/>
                  </a:lnTo>
                  <a:lnTo>
                    <a:pt x="1013" y="6"/>
                  </a:lnTo>
                  <a:lnTo>
                    <a:pt x="1000" y="3"/>
                  </a:lnTo>
                  <a:lnTo>
                    <a:pt x="988" y="1"/>
                  </a:lnTo>
                  <a:lnTo>
                    <a:pt x="978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6" y="5"/>
                  </a:lnTo>
                  <a:lnTo>
                    <a:pt x="951" y="7"/>
                  </a:lnTo>
                  <a:lnTo>
                    <a:pt x="944" y="11"/>
                  </a:lnTo>
                  <a:lnTo>
                    <a:pt x="940" y="17"/>
                  </a:lnTo>
                  <a:lnTo>
                    <a:pt x="938" y="21"/>
                  </a:lnTo>
                  <a:lnTo>
                    <a:pt x="938" y="22"/>
                  </a:lnTo>
                  <a:lnTo>
                    <a:pt x="927" y="28"/>
                  </a:lnTo>
                  <a:lnTo>
                    <a:pt x="900" y="40"/>
                  </a:lnTo>
                  <a:lnTo>
                    <a:pt x="859" y="57"/>
                  </a:lnTo>
                  <a:lnTo>
                    <a:pt x="810" y="77"/>
                  </a:lnTo>
                  <a:lnTo>
                    <a:pt x="760" y="97"/>
                  </a:lnTo>
                  <a:lnTo>
                    <a:pt x="710" y="115"/>
                  </a:lnTo>
                  <a:lnTo>
                    <a:pt x="688" y="121"/>
                  </a:lnTo>
                  <a:lnTo>
                    <a:pt x="668" y="127"/>
                  </a:lnTo>
                  <a:lnTo>
                    <a:pt x="650" y="130"/>
                  </a:lnTo>
                  <a:lnTo>
                    <a:pt x="636" y="131"/>
                  </a:lnTo>
                  <a:lnTo>
                    <a:pt x="607" y="131"/>
                  </a:lnTo>
                  <a:lnTo>
                    <a:pt x="570" y="128"/>
                  </a:lnTo>
                  <a:lnTo>
                    <a:pt x="526" y="123"/>
                  </a:lnTo>
                  <a:lnTo>
                    <a:pt x="479" y="118"/>
                  </a:lnTo>
                  <a:lnTo>
                    <a:pt x="433" y="110"/>
                  </a:lnTo>
                  <a:lnTo>
                    <a:pt x="389" y="102"/>
                  </a:lnTo>
                  <a:lnTo>
                    <a:pt x="370" y="97"/>
                  </a:lnTo>
                  <a:lnTo>
                    <a:pt x="352" y="92"/>
                  </a:lnTo>
                  <a:lnTo>
                    <a:pt x="336" y="86"/>
                  </a:lnTo>
                  <a:lnTo>
                    <a:pt x="323" y="80"/>
                  </a:lnTo>
                  <a:lnTo>
                    <a:pt x="310" y="74"/>
                  </a:lnTo>
                  <a:lnTo>
                    <a:pt x="297" y="71"/>
                  </a:lnTo>
                  <a:lnTo>
                    <a:pt x="282" y="69"/>
                  </a:lnTo>
                  <a:lnTo>
                    <a:pt x="267" y="67"/>
                  </a:lnTo>
                  <a:lnTo>
                    <a:pt x="252" y="67"/>
                  </a:lnTo>
                  <a:lnTo>
                    <a:pt x="237" y="68"/>
                  </a:lnTo>
                  <a:lnTo>
                    <a:pt x="222" y="69"/>
                  </a:lnTo>
                  <a:lnTo>
                    <a:pt x="206" y="71"/>
                  </a:lnTo>
                  <a:lnTo>
                    <a:pt x="192" y="74"/>
                  </a:lnTo>
                  <a:lnTo>
                    <a:pt x="178" y="78"/>
                  </a:lnTo>
                  <a:lnTo>
                    <a:pt x="166" y="82"/>
                  </a:lnTo>
                  <a:lnTo>
                    <a:pt x="154" y="86"/>
                  </a:lnTo>
                  <a:lnTo>
                    <a:pt x="144" y="91"/>
                  </a:lnTo>
                  <a:lnTo>
                    <a:pt x="136" y="96"/>
                  </a:lnTo>
                  <a:lnTo>
                    <a:pt x="129" y="100"/>
                  </a:lnTo>
                  <a:lnTo>
                    <a:pt x="124" y="106"/>
                  </a:lnTo>
                  <a:lnTo>
                    <a:pt x="121" y="108"/>
                  </a:lnTo>
                  <a:lnTo>
                    <a:pt x="119" y="110"/>
                  </a:lnTo>
                  <a:lnTo>
                    <a:pt x="116" y="112"/>
                  </a:lnTo>
                  <a:lnTo>
                    <a:pt x="112" y="114"/>
                  </a:lnTo>
                  <a:lnTo>
                    <a:pt x="103" y="116"/>
                  </a:lnTo>
                  <a:lnTo>
                    <a:pt x="94" y="117"/>
                  </a:lnTo>
                  <a:lnTo>
                    <a:pt x="83" y="117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0" y="111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259"/>
            <p:cNvSpPr>
              <a:spLocks noChangeAspect="1"/>
            </p:cNvSpPr>
            <p:nvPr/>
          </p:nvSpPr>
          <p:spPr bwMode="auto">
            <a:xfrm>
              <a:off x="5462" y="2049"/>
              <a:ext cx="197" cy="99"/>
            </a:xfrm>
            <a:custGeom>
              <a:avLst/>
              <a:gdLst>
                <a:gd name="T0" fmla="*/ 0 w 1481"/>
                <a:gd name="T1" fmla="*/ 0 h 694"/>
                <a:gd name="T2" fmla="*/ 0 w 1481"/>
                <a:gd name="T3" fmla="*/ 0 h 694"/>
                <a:gd name="T4" fmla="*/ 0 w 1481"/>
                <a:gd name="T5" fmla="*/ 0 h 694"/>
                <a:gd name="T6" fmla="*/ 0 w 1481"/>
                <a:gd name="T7" fmla="*/ 0 h 694"/>
                <a:gd name="T8" fmla="*/ 0 w 1481"/>
                <a:gd name="T9" fmla="*/ 0 h 694"/>
                <a:gd name="T10" fmla="*/ 0 w 1481"/>
                <a:gd name="T11" fmla="*/ 0 h 694"/>
                <a:gd name="T12" fmla="*/ 0 w 1481"/>
                <a:gd name="T13" fmla="*/ 0 h 694"/>
                <a:gd name="T14" fmla="*/ 0 w 1481"/>
                <a:gd name="T15" fmla="*/ 0 h 694"/>
                <a:gd name="T16" fmla="*/ 0 w 1481"/>
                <a:gd name="T17" fmla="*/ 0 h 694"/>
                <a:gd name="T18" fmla="*/ 0 w 1481"/>
                <a:gd name="T19" fmla="*/ 0 h 694"/>
                <a:gd name="T20" fmla="*/ 0 w 1481"/>
                <a:gd name="T21" fmla="*/ 0 h 694"/>
                <a:gd name="T22" fmla="*/ 0 w 1481"/>
                <a:gd name="T23" fmla="*/ 0 h 694"/>
                <a:gd name="T24" fmla="*/ 0 w 1481"/>
                <a:gd name="T25" fmla="*/ 0 h 694"/>
                <a:gd name="T26" fmla="*/ 0 w 1481"/>
                <a:gd name="T27" fmla="*/ 0 h 694"/>
                <a:gd name="T28" fmla="*/ 0 w 1481"/>
                <a:gd name="T29" fmla="*/ 0 h 694"/>
                <a:gd name="T30" fmla="*/ 0 w 1481"/>
                <a:gd name="T31" fmla="*/ 0 h 694"/>
                <a:gd name="T32" fmla="*/ 0 w 1481"/>
                <a:gd name="T33" fmla="*/ 0 h 694"/>
                <a:gd name="T34" fmla="*/ 0 w 1481"/>
                <a:gd name="T35" fmla="*/ 0 h 694"/>
                <a:gd name="T36" fmla="*/ 0 w 1481"/>
                <a:gd name="T37" fmla="*/ 0 h 694"/>
                <a:gd name="T38" fmla="*/ 0 w 1481"/>
                <a:gd name="T39" fmla="*/ 0 h 694"/>
                <a:gd name="T40" fmla="*/ 0 w 1481"/>
                <a:gd name="T41" fmla="*/ 0 h 694"/>
                <a:gd name="T42" fmla="*/ 0 w 1481"/>
                <a:gd name="T43" fmla="*/ 0 h 694"/>
                <a:gd name="T44" fmla="*/ 0 w 1481"/>
                <a:gd name="T45" fmla="*/ 0 h 694"/>
                <a:gd name="T46" fmla="*/ 0 w 1481"/>
                <a:gd name="T47" fmla="*/ 0 h 694"/>
                <a:gd name="T48" fmla="*/ 0 w 1481"/>
                <a:gd name="T49" fmla="*/ 0 h 694"/>
                <a:gd name="T50" fmla="*/ 0 w 1481"/>
                <a:gd name="T51" fmla="*/ 0 h 694"/>
                <a:gd name="T52" fmla="*/ 0 w 1481"/>
                <a:gd name="T53" fmla="*/ 0 h 694"/>
                <a:gd name="T54" fmla="*/ 0 w 1481"/>
                <a:gd name="T55" fmla="*/ 0 h 694"/>
                <a:gd name="T56" fmla="*/ 0 w 1481"/>
                <a:gd name="T57" fmla="*/ 0 h 694"/>
                <a:gd name="T58" fmla="*/ 0 w 1481"/>
                <a:gd name="T59" fmla="*/ 0 h 694"/>
                <a:gd name="T60" fmla="*/ 0 w 1481"/>
                <a:gd name="T61" fmla="*/ 0 h 694"/>
                <a:gd name="T62" fmla="*/ 0 w 1481"/>
                <a:gd name="T63" fmla="*/ 0 h 694"/>
                <a:gd name="T64" fmla="*/ 0 w 1481"/>
                <a:gd name="T65" fmla="*/ 0 h 694"/>
                <a:gd name="T66" fmla="*/ 0 w 1481"/>
                <a:gd name="T67" fmla="*/ 0 h 694"/>
                <a:gd name="T68" fmla="*/ 0 w 1481"/>
                <a:gd name="T69" fmla="*/ 0 h 694"/>
                <a:gd name="T70" fmla="*/ 0 w 1481"/>
                <a:gd name="T71" fmla="*/ 0 h 694"/>
                <a:gd name="T72" fmla="*/ 0 w 1481"/>
                <a:gd name="T73" fmla="*/ 0 h 694"/>
                <a:gd name="T74" fmla="*/ 0 w 1481"/>
                <a:gd name="T75" fmla="*/ 0 h 694"/>
                <a:gd name="T76" fmla="*/ 0 w 1481"/>
                <a:gd name="T77" fmla="*/ 0 h 694"/>
                <a:gd name="T78" fmla="*/ 0 w 1481"/>
                <a:gd name="T79" fmla="*/ 0 h 694"/>
                <a:gd name="T80" fmla="*/ 0 w 1481"/>
                <a:gd name="T81" fmla="*/ 0 h 694"/>
                <a:gd name="T82" fmla="*/ 0 w 1481"/>
                <a:gd name="T83" fmla="*/ 0 h 694"/>
                <a:gd name="T84" fmla="*/ 0 w 1481"/>
                <a:gd name="T85" fmla="*/ 0 h 694"/>
                <a:gd name="T86" fmla="*/ 0 w 1481"/>
                <a:gd name="T87" fmla="*/ 0 h 694"/>
                <a:gd name="T88" fmla="*/ 0 w 1481"/>
                <a:gd name="T89" fmla="*/ 0 h 694"/>
                <a:gd name="T90" fmla="*/ 0 w 1481"/>
                <a:gd name="T91" fmla="*/ 0 h 694"/>
                <a:gd name="T92" fmla="*/ 0 w 1481"/>
                <a:gd name="T93" fmla="*/ 0 h 694"/>
                <a:gd name="T94" fmla="*/ 0 w 1481"/>
                <a:gd name="T95" fmla="*/ 0 h 694"/>
                <a:gd name="T96" fmla="*/ 0 w 1481"/>
                <a:gd name="T97" fmla="*/ 0 h 694"/>
                <a:gd name="T98" fmla="*/ 0 w 1481"/>
                <a:gd name="T99" fmla="*/ 0 h 694"/>
                <a:gd name="T100" fmla="*/ 0 w 1481"/>
                <a:gd name="T101" fmla="*/ 0 h 694"/>
                <a:gd name="T102" fmla="*/ 0 w 1481"/>
                <a:gd name="T103" fmla="*/ 0 h 694"/>
                <a:gd name="T104" fmla="*/ 0 w 1481"/>
                <a:gd name="T105" fmla="*/ 0 h 694"/>
                <a:gd name="T106" fmla="*/ 0 w 1481"/>
                <a:gd name="T107" fmla="*/ 0 h 694"/>
                <a:gd name="T108" fmla="*/ 0 w 1481"/>
                <a:gd name="T109" fmla="*/ 0 h 694"/>
                <a:gd name="T110" fmla="*/ 0 w 1481"/>
                <a:gd name="T111" fmla="*/ 0 h 694"/>
                <a:gd name="T112" fmla="*/ 0 w 1481"/>
                <a:gd name="T113" fmla="*/ 0 h 694"/>
                <a:gd name="T114" fmla="*/ 0 w 1481"/>
                <a:gd name="T115" fmla="*/ 0 h 6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1"/>
                <a:gd name="T175" fmla="*/ 0 h 694"/>
                <a:gd name="T176" fmla="*/ 1481 w 1481"/>
                <a:gd name="T177" fmla="*/ 694 h 6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1" h="694">
                  <a:moveTo>
                    <a:pt x="50" y="111"/>
                  </a:moveTo>
                  <a:lnTo>
                    <a:pt x="41" y="130"/>
                  </a:lnTo>
                  <a:lnTo>
                    <a:pt x="32" y="147"/>
                  </a:lnTo>
                  <a:lnTo>
                    <a:pt x="26" y="163"/>
                  </a:lnTo>
                  <a:lnTo>
                    <a:pt x="21" y="177"/>
                  </a:lnTo>
                  <a:lnTo>
                    <a:pt x="16" y="198"/>
                  </a:lnTo>
                  <a:lnTo>
                    <a:pt x="10" y="226"/>
                  </a:lnTo>
                  <a:lnTo>
                    <a:pt x="6" y="255"/>
                  </a:lnTo>
                  <a:lnTo>
                    <a:pt x="2" y="285"/>
                  </a:lnTo>
                  <a:lnTo>
                    <a:pt x="1" y="299"/>
                  </a:lnTo>
                  <a:lnTo>
                    <a:pt x="0" y="313"/>
                  </a:lnTo>
                  <a:lnTo>
                    <a:pt x="0" y="325"/>
                  </a:lnTo>
                  <a:lnTo>
                    <a:pt x="1" y="334"/>
                  </a:lnTo>
                  <a:lnTo>
                    <a:pt x="3" y="343"/>
                  </a:lnTo>
                  <a:lnTo>
                    <a:pt x="6" y="350"/>
                  </a:lnTo>
                  <a:lnTo>
                    <a:pt x="8" y="352"/>
                  </a:lnTo>
                  <a:lnTo>
                    <a:pt x="10" y="354"/>
                  </a:lnTo>
                  <a:lnTo>
                    <a:pt x="13" y="355"/>
                  </a:lnTo>
                  <a:lnTo>
                    <a:pt x="15" y="355"/>
                  </a:lnTo>
                  <a:lnTo>
                    <a:pt x="41" y="354"/>
                  </a:lnTo>
                  <a:lnTo>
                    <a:pt x="66" y="354"/>
                  </a:lnTo>
                  <a:lnTo>
                    <a:pt x="71" y="355"/>
                  </a:lnTo>
                  <a:lnTo>
                    <a:pt x="76" y="356"/>
                  </a:lnTo>
                  <a:lnTo>
                    <a:pt x="81" y="358"/>
                  </a:lnTo>
                  <a:lnTo>
                    <a:pt x="84" y="361"/>
                  </a:lnTo>
                  <a:lnTo>
                    <a:pt x="88" y="365"/>
                  </a:lnTo>
                  <a:lnTo>
                    <a:pt x="90" y="369"/>
                  </a:lnTo>
                  <a:lnTo>
                    <a:pt x="92" y="375"/>
                  </a:lnTo>
                  <a:lnTo>
                    <a:pt x="92" y="381"/>
                  </a:lnTo>
                  <a:lnTo>
                    <a:pt x="91" y="403"/>
                  </a:lnTo>
                  <a:lnTo>
                    <a:pt x="89" y="438"/>
                  </a:lnTo>
                  <a:lnTo>
                    <a:pt x="88" y="459"/>
                  </a:lnTo>
                  <a:lnTo>
                    <a:pt x="88" y="481"/>
                  </a:lnTo>
                  <a:lnTo>
                    <a:pt x="88" y="504"/>
                  </a:lnTo>
                  <a:lnTo>
                    <a:pt x="89" y="527"/>
                  </a:lnTo>
                  <a:lnTo>
                    <a:pt x="91" y="549"/>
                  </a:lnTo>
                  <a:lnTo>
                    <a:pt x="95" y="571"/>
                  </a:lnTo>
                  <a:lnTo>
                    <a:pt x="97" y="580"/>
                  </a:lnTo>
                  <a:lnTo>
                    <a:pt x="101" y="590"/>
                  </a:lnTo>
                  <a:lnTo>
                    <a:pt x="104" y="600"/>
                  </a:lnTo>
                  <a:lnTo>
                    <a:pt x="108" y="608"/>
                  </a:lnTo>
                  <a:lnTo>
                    <a:pt x="113" y="615"/>
                  </a:lnTo>
                  <a:lnTo>
                    <a:pt x="118" y="623"/>
                  </a:lnTo>
                  <a:lnTo>
                    <a:pt x="124" y="628"/>
                  </a:lnTo>
                  <a:lnTo>
                    <a:pt x="130" y="634"/>
                  </a:lnTo>
                  <a:lnTo>
                    <a:pt x="137" y="638"/>
                  </a:lnTo>
                  <a:lnTo>
                    <a:pt x="145" y="641"/>
                  </a:lnTo>
                  <a:lnTo>
                    <a:pt x="153" y="642"/>
                  </a:lnTo>
                  <a:lnTo>
                    <a:pt x="163" y="644"/>
                  </a:lnTo>
                  <a:lnTo>
                    <a:pt x="201" y="644"/>
                  </a:lnTo>
                  <a:lnTo>
                    <a:pt x="239" y="644"/>
                  </a:lnTo>
                  <a:lnTo>
                    <a:pt x="276" y="645"/>
                  </a:lnTo>
                  <a:lnTo>
                    <a:pt x="311" y="647"/>
                  </a:lnTo>
                  <a:lnTo>
                    <a:pt x="342" y="650"/>
                  </a:lnTo>
                  <a:lnTo>
                    <a:pt x="368" y="654"/>
                  </a:lnTo>
                  <a:lnTo>
                    <a:pt x="380" y="658"/>
                  </a:lnTo>
                  <a:lnTo>
                    <a:pt x="390" y="661"/>
                  </a:lnTo>
                  <a:lnTo>
                    <a:pt x="399" y="664"/>
                  </a:lnTo>
                  <a:lnTo>
                    <a:pt x="405" y="670"/>
                  </a:lnTo>
                  <a:lnTo>
                    <a:pt x="412" y="674"/>
                  </a:lnTo>
                  <a:lnTo>
                    <a:pt x="420" y="678"/>
                  </a:lnTo>
                  <a:lnTo>
                    <a:pt x="427" y="682"/>
                  </a:lnTo>
                  <a:lnTo>
                    <a:pt x="435" y="685"/>
                  </a:lnTo>
                  <a:lnTo>
                    <a:pt x="451" y="689"/>
                  </a:lnTo>
                  <a:lnTo>
                    <a:pt x="469" y="692"/>
                  </a:lnTo>
                  <a:lnTo>
                    <a:pt x="477" y="694"/>
                  </a:lnTo>
                  <a:lnTo>
                    <a:pt x="486" y="694"/>
                  </a:lnTo>
                  <a:lnTo>
                    <a:pt x="495" y="692"/>
                  </a:lnTo>
                  <a:lnTo>
                    <a:pt x="502" y="691"/>
                  </a:lnTo>
                  <a:lnTo>
                    <a:pt x="510" y="690"/>
                  </a:lnTo>
                  <a:lnTo>
                    <a:pt x="516" y="688"/>
                  </a:lnTo>
                  <a:lnTo>
                    <a:pt x="522" y="685"/>
                  </a:lnTo>
                  <a:lnTo>
                    <a:pt x="527" y="682"/>
                  </a:lnTo>
                  <a:lnTo>
                    <a:pt x="537" y="674"/>
                  </a:lnTo>
                  <a:lnTo>
                    <a:pt x="548" y="664"/>
                  </a:lnTo>
                  <a:lnTo>
                    <a:pt x="561" y="654"/>
                  </a:lnTo>
                  <a:lnTo>
                    <a:pt x="575" y="646"/>
                  </a:lnTo>
                  <a:lnTo>
                    <a:pt x="584" y="642"/>
                  </a:lnTo>
                  <a:lnTo>
                    <a:pt x="593" y="639"/>
                  </a:lnTo>
                  <a:lnTo>
                    <a:pt x="601" y="637"/>
                  </a:lnTo>
                  <a:lnTo>
                    <a:pt x="612" y="636"/>
                  </a:lnTo>
                  <a:lnTo>
                    <a:pt x="623" y="636"/>
                  </a:lnTo>
                  <a:lnTo>
                    <a:pt x="635" y="637"/>
                  </a:lnTo>
                  <a:lnTo>
                    <a:pt x="648" y="639"/>
                  </a:lnTo>
                  <a:lnTo>
                    <a:pt x="662" y="644"/>
                  </a:lnTo>
                  <a:lnTo>
                    <a:pt x="691" y="652"/>
                  </a:lnTo>
                  <a:lnTo>
                    <a:pt x="720" y="658"/>
                  </a:lnTo>
                  <a:lnTo>
                    <a:pt x="748" y="662"/>
                  </a:lnTo>
                  <a:lnTo>
                    <a:pt x="774" y="664"/>
                  </a:lnTo>
                  <a:lnTo>
                    <a:pt x="798" y="664"/>
                  </a:lnTo>
                  <a:lnTo>
                    <a:pt x="819" y="663"/>
                  </a:lnTo>
                  <a:lnTo>
                    <a:pt x="828" y="662"/>
                  </a:lnTo>
                  <a:lnTo>
                    <a:pt x="835" y="661"/>
                  </a:lnTo>
                  <a:lnTo>
                    <a:pt x="842" y="659"/>
                  </a:lnTo>
                  <a:lnTo>
                    <a:pt x="847" y="657"/>
                  </a:lnTo>
                  <a:lnTo>
                    <a:pt x="861" y="647"/>
                  </a:lnTo>
                  <a:lnTo>
                    <a:pt x="883" y="629"/>
                  </a:lnTo>
                  <a:lnTo>
                    <a:pt x="910" y="609"/>
                  </a:lnTo>
                  <a:lnTo>
                    <a:pt x="940" y="586"/>
                  </a:lnTo>
                  <a:lnTo>
                    <a:pt x="955" y="576"/>
                  </a:lnTo>
                  <a:lnTo>
                    <a:pt x="970" y="566"/>
                  </a:lnTo>
                  <a:lnTo>
                    <a:pt x="986" y="559"/>
                  </a:lnTo>
                  <a:lnTo>
                    <a:pt x="1000" y="552"/>
                  </a:lnTo>
                  <a:lnTo>
                    <a:pt x="1006" y="550"/>
                  </a:lnTo>
                  <a:lnTo>
                    <a:pt x="1014" y="548"/>
                  </a:lnTo>
                  <a:lnTo>
                    <a:pt x="1019" y="547"/>
                  </a:lnTo>
                  <a:lnTo>
                    <a:pt x="1026" y="547"/>
                  </a:lnTo>
                  <a:lnTo>
                    <a:pt x="1031" y="548"/>
                  </a:lnTo>
                  <a:lnTo>
                    <a:pt x="1037" y="549"/>
                  </a:lnTo>
                  <a:lnTo>
                    <a:pt x="1042" y="551"/>
                  </a:lnTo>
                  <a:lnTo>
                    <a:pt x="1046" y="554"/>
                  </a:lnTo>
                  <a:lnTo>
                    <a:pt x="1055" y="561"/>
                  </a:lnTo>
                  <a:lnTo>
                    <a:pt x="1064" y="567"/>
                  </a:lnTo>
                  <a:lnTo>
                    <a:pt x="1073" y="573"/>
                  </a:lnTo>
                  <a:lnTo>
                    <a:pt x="1081" y="578"/>
                  </a:lnTo>
                  <a:lnTo>
                    <a:pt x="1100" y="586"/>
                  </a:lnTo>
                  <a:lnTo>
                    <a:pt x="1117" y="592"/>
                  </a:lnTo>
                  <a:lnTo>
                    <a:pt x="1126" y="595"/>
                  </a:lnTo>
                  <a:lnTo>
                    <a:pt x="1135" y="596"/>
                  </a:lnTo>
                  <a:lnTo>
                    <a:pt x="1142" y="597"/>
                  </a:lnTo>
                  <a:lnTo>
                    <a:pt x="1150" y="597"/>
                  </a:lnTo>
                  <a:lnTo>
                    <a:pt x="1156" y="597"/>
                  </a:lnTo>
                  <a:lnTo>
                    <a:pt x="1163" y="596"/>
                  </a:lnTo>
                  <a:lnTo>
                    <a:pt x="1169" y="595"/>
                  </a:lnTo>
                  <a:lnTo>
                    <a:pt x="1174" y="592"/>
                  </a:lnTo>
                  <a:lnTo>
                    <a:pt x="1187" y="586"/>
                  </a:lnTo>
                  <a:lnTo>
                    <a:pt x="1205" y="577"/>
                  </a:lnTo>
                  <a:lnTo>
                    <a:pt x="1227" y="567"/>
                  </a:lnTo>
                  <a:lnTo>
                    <a:pt x="1251" y="558"/>
                  </a:lnTo>
                  <a:lnTo>
                    <a:pt x="1264" y="553"/>
                  </a:lnTo>
                  <a:lnTo>
                    <a:pt x="1277" y="550"/>
                  </a:lnTo>
                  <a:lnTo>
                    <a:pt x="1289" y="547"/>
                  </a:lnTo>
                  <a:lnTo>
                    <a:pt x="1302" y="544"/>
                  </a:lnTo>
                  <a:lnTo>
                    <a:pt x="1314" y="543"/>
                  </a:lnTo>
                  <a:lnTo>
                    <a:pt x="1326" y="543"/>
                  </a:lnTo>
                  <a:lnTo>
                    <a:pt x="1337" y="544"/>
                  </a:lnTo>
                  <a:lnTo>
                    <a:pt x="1347" y="548"/>
                  </a:lnTo>
                  <a:lnTo>
                    <a:pt x="1358" y="551"/>
                  </a:lnTo>
                  <a:lnTo>
                    <a:pt x="1369" y="553"/>
                  </a:lnTo>
                  <a:lnTo>
                    <a:pt x="1381" y="555"/>
                  </a:lnTo>
                  <a:lnTo>
                    <a:pt x="1394" y="558"/>
                  </a:lnTo>
                  <a:lnTo>
                    <a:pt x="1421" y="560"/>
                  </a:lnTo>
                  <a:lnTo>
                    <a:pt x="1447" y="561"/>
                  </a:lnTo>
                  <a:lnTo>
                    <a:pt x="1456" y="535"/>
                  </a:lnTo>
                  <a:lnTo>
                    <a:pt x="1464" y="503"/>
                  </a:lnTo>
                  <a:lnTo>
                    <a:pt x="1471" y="469"/>
                  </a:lnTo>
                  <a:lnTo>
                    <a:pt x="1476" y="435"/>
                  </a:lnTo>
                  <a:lnTo>
                    <a:pt x="1480" y="401"/>
                  </a:lnTo>
                  <a:lnTo>
                    <a:pt x="1481" y="368"/>
                  </a:lnTo>
                  <a:lnTo>
                    <a:pt x="1481" y="354"/>
                  </a:lnTo>
                  <a:lnTo>
                    <a:pt x="1480" y="340"/>
                  </a:lnTo>
                  <a:lnTo>
                    <a:pt x="1477" y="328"/>
                  </a:lnTo>
                  <a:lnTo>
                    <a:pt x="1475" y="317"/>
                  </a:lnTo>
                  <a:lnTo>
                    <a:pt x="1471" y="305"/>
                  </a:lnTo>
                  <a:lnTo>
                    <a:pt x="1467" y="294"/>
                  </a:lnTo>
                  <a:lnTo>
                    <a:pt x="1462" y="284"/>
                  </a:lnTo>
                  <a:lnTo>
                    <a:pt x="1457" y="275"/>
                  </a:lnTo>
                  <a:lnTo>
                    <a:pt x="1451" y="265"/>
                  </a:lnTo>
                  <a:lnTo>
                    <a:pt x="1446" y="256"/>
                  </a:lnTo>
                  <a:lnTo>
                    <a:pt x="1439" y="248"/>
                  </a:lnTo>
                  <a:lnTo>
                    <a:pt x="1433" y="240"/>
                  </a:lnTo>
                  <a:lnTo>
                    <a:pt x="1419" y="226"/>
                  </a:lnTo>
                  <a:lnTo>
                    <a:pt x="1402" y="210"/>
                  </a:lnTo>
                  <a:lnTo>
                    <a:pt x="1385" y="196"/>
                  </a:lnTo>
                  <a:lnTo>
                    <a:pt x="1366" y="182"/>
                  </a:lnTo>
                  <a:lnTo>
                    <a:pt x="1342" y="166"/>
                  </a:lnTo>
                  <a:lnTo>
                    <a:pt x="1312" y="145"/>
                  </a:lnTo>
                  <a:lnTo>
                    <a:pt x="1277" y="123"/>
                  </a:lnTo>
                  <a:lnTo>
                    <a:pt x="1241" y="100"/>
                  </a:lnTo>
                  <a:lnTo>
                    <a:pt x="1209" y="81"/>
                  </a:lnTo>
                  <a:lnTo>
                    <a:pt x="1180" y="63"/>
                  </a:lnTo>
                  <a:lnTo>
                    <a:pt x="1162" y="53"/>
                  </a:lnTo>
                  <a:lnTo>
                    <a:pt x="1155" y="48"/>
                  </a:lnTo>
                  <a:lnTo>
                    <a:pt x="1147" y="46"/>
                  </a:lnTo>
                  <a:lnTo>
                    <a:pt x="1123" y="38"/>
                  </a:lnTo>
                  <a:lnTo>
                    <a:pt x="1082" y="26"/>
                  </a:lnTo>
                  <a:lnTo>
                    <a:pt x="1027" y="10"/>
                  </a:lnTo>
                  <a:lnTo>
                    <a:pt x="1013" y="6"/>
                  </a:lnTo>
                  <a:lnTo>
                    <a:pt x="1000" y="3"/>
                  </a:lnTo>
                  <a:lnTo>
                    <a:pt x="988" y="1"/>
                  </a:lnTo>
                  <a:lnTo>
                    <a:pt x="978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6" y="5"/>
                  </a:lnTo>
                  <a:lnTo>
                    <a:pt x="951" y="7"/>
                  </a:lnTo>
                  <a:lnTo>
                    <a:pt x="944" y="11"/>
                  </a:lnTo>
                  <a:lnTo>
                    <a:pt x="940" y="17"/>
                  </a:lnTo>
                  <a:lnTo>
                    <a:pt x="938" y="21"/>
                  </a:lnTo>
                  <a:lnTo>
                    <a:pt x="938" y="22"/>
                  </a:lnTo>
                  <a:lnTo>
                    <a:pt x="927" y="28"/>
                  </a:lnTo>
                  <a:lnTo>
                    <a:pt x="900" y="40"/>
                  </a:lnTo>
                  <a:lnTo>
                    <a:pt x="859" y="57"/>
                  </a:lnTo>
                  <a:lnTo>
                    <a:pt x="810" y="77"/>
                  </a:lnTo>
                  <a:lnTo>
                    <a:pt x="760" y="97"/>
                  </a:lnTo>
                  <a:lnTo>
                    <a:pt x="710" y="115"/>
                  </a:lnTo>
                  <a:lnTo>
                    <a:pt x="688" y="121"/>
                  </a:lnTo>
                  <a:lnTo>
                    <a:pt x="668" y="127"/>
                  </a:lnTo>
                  <a:lnTo>
                    <a:pt x="650" y="130"/>
                  </a:lnTo>
                  <a:lnTo>
                    <a:pt x="636" y="131"/>
                  </a:lnTo>
                  <a:lnTo>
                    <a:pt x="607" y="131"/>
                  </a:lnTo>
                  <a:lnTo>
                    <a:pt x="570" y="128"/>
                  </a:lnTo>
                  <a:lnTo>
                    <a:pt x="526" y="123"/>
                  </a:lnTo>
                  <a:lnTo>
                    <a:pt x="479" y="118"/>
                  </a:lnTo>
                  <a:lnTo>
                    <a:pt x="433" y="110"/>
                  </a:lnTo>
                  <a:lnTo>
                    <a:pt x="389" y="102"/>
                  </a:lnTo>
                  <a:lnTo>
                    <a:pt x="370" y="97"/>
                  </a:lnTo>
                  <a:lnTo>
                    <a:pt x="352" y="92"/>
                  </a:lnTo>
                  <a:lnTo>
                    <a:pt x="336" y="86"/>
                  </a:lnTo>
                  <a:lnTo>
                    <a:pt x="323" y="80"/>
                  </a:lnTo>
                  <a:lnTo>
                    <a:pt x="310" y="74"/>
                  </a:lnTo>
                  <a:lnTo>
                    <a:pt x="297" y="71"/>
                  </a:lnTo>
                  <a:lnTo>
                    <a:pt x="282" y="69"/>
                  </a:lnTo>
                  <a:lnTo>
                    <a:pt x="267" y="67"/>
                  </a:lnTo>
                  <a:lnTo>
                    <a:pt x="252" y="67"/>
                  </a:lnTo>
                  <a:lnTo>
                    <a:pt x="237" y="68"/>
                  </a:lnTo>
                  <a:lnTo>
                    <a:pt x="222" y="69"/>
                  </a:lnTo>
                  <a:lnTo>
                    <a:pt x="206" y="71"/>
                  </a:lnTo>
                  <a:lnTo>
                    <a:pt x="192" y="74"/>
                  </a:lnTo>
                  <a:lnTo>
                    <a:pt x="178" y="78"/>
                  </a:lnTo>
                  <a:lnTo>
                    <a:pt x="166" y="82"/>
                  </a:lnTo>
                  <a:lnTo>
                    <a:pt x="154" y="86"/>
                  </a:lnTo>
                  <a:lnTo>
                    <a:pt x="144" y="91"/>
                  </a:lnTo>
                  <a:lnTo>
                    <a:pt x="136" y="96"/>
                  </a:lnTo>
                  <a:lnTo>
                    <a:pt x="129" y="100"/>
                  </a:lnTo>
                  <a:lnTo>
                    <a:pt x="124" y="106"/>
                  </a:lnTo>
                  <a:lnTo>
                    <a:pt x="121" y="108"/>
                  </a:lnTo>
                  <a:lnTo>
                    <a:pt x="119" y="110"/>
                  </a:lnTo>
                  <a:lnTo>
                    <a:pt x="116" y="112"/>
                  </a:lnTo>
                  <a:lnTo>
                    <a:pt x="112" y="114"/>
                  </a:lnTo>
                  <a:lnTo>
                    <a:pt x="103" y="116"/>
                  </a:lnTo>
                  <a:lnTo>
                    <a:pt x="94" y="117"/>
                  </a:lnTo>
                  <a:lnTo>
                    <a:pt x="83" y="117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0" y="111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260"/>
            <p:cNvSpPr>
              <a:spLocks noChangeAspect="1"/>
            </p:cNvSpPr>
            <p:nvPr/>
          </p:nvSpPr>
          <p:spPr bwMode="auto">
            <a:xfrm>
              <a:off x="5160" y="1918"/>
              <a:ext cx="327" cy="499"/>
            </a:xfrm>
            <a:custGeom>
              <a:avLst/>
              <a:gdLst>
                <a:gd name="T0" fmla="*/ 0 w 2463"/>
                <a:gd name="T1" fmla="*/ 0 h 3549"/>
                <a:gd name="T2" fmla="*/ 0 w 2463"/>
                <a:gd name="T3" fmla="*/ 0 h 3549"/>
                <a:gd name="T4" fmla="*/ 0 w 2463"/>
                <a:gd name="T5" fmla="*/ 0 h 3549"/>
                <a:gd name="T6" fmla="*/ 0 w 2463"/>
                <a:gd name="T7" fmla="*/ 0 h 3549"/>
                <a:gd name="T8" fmla="*/ 0 w 2463"/>
                <a:gd name="T9" fmla="*/ 0 h 3549"/>
                <a:gd name="T10" fmla="*/ 0 w 2463"/>
                <a:gd name="T11" fmla="*/ 0 h 3549"/>
                <a:gd name="T12" fmla="*/ 0 w 2463"/>
                <a:gd name="T13" fmla="*/ 0 h 3549"/>
                <a:gd name="T14" fmla="*/ 0 w 2463"/>
                <a:gd name="T15" fmla="*/ 0 h 3549"/>
                <a:gd name="T16" fmla="*/ 0 w 2463"/>
                <a:gd name="T17" fmla="*/ 0 h 3549"/>
                <a:gd name="T18" fmla="*/ 0 w 2463"/>
                <a:gd name="T19" fmla="*/ 0 h 3549"/>
                <a:gd name="T20" fmla="*/ 0 w 2463"/>
                <a:gd name="T21" fmla="*/ 0 h 3549"/>
                <a:gd name="T22" fmla="*/ 0 w 2463"/>
                <a:gd name="T23" fmla="*/ 0 h 3549"/>
                <a:gd name="T24" fmla="*/ 0 w 2463"/>
                <a:gd name="T25" fmla="*/ 0 h 3549"/>
                <a:gd name="T26" fmla="*/ 0 w 2463"/>
                <a:gd name="T27" fmla="*/ 0 h 3549"/>
                <a:gd name="T28" fmla="*/ 0 w 2463"/>
                <a:gd name="T29" fmla="*/ 0 h 3549"/>
                <a:gd name="T30" fmla="*/ 0 w 2463"/>
                <a:gd name="T31" fmla="*/ 0 h 3549"/>
                <a:gd name="T32" fmla="*/ 0 w 2463"/>
                <a:gd name="T33" fmla="*/ 0 h 3549"/>
                <a:gd name="T34" fmla="*/ 0 w 2463"/>
                <a:gd name="T35" fmla="*/ 0 h 3549"/>
                <a:gd name="T36" fmla="*/ 0 w 2463"/>
                <a:gd name="T37" fmla="*/ 0 h 3549"/>
                <a:gd name="T38" fmla="*/ 0 w 2463"/>
                <a:gd name="T39" fmla="*/ 0 h 3549"/>
                <a:gd name="T40" fmla="*/ 0 w 2463"/>
                <a:gd name="T41" fmla="*/ 0 h 3549"/>
                <a:gd name="T42" fmla="*/ 0 w 2463"/>
                <a:gd name="T43" fmla="*/ 0 h 3549"/>
                <a:gd name="T44" fmla="*/ 0 w 2463"/>
                <a:gd name="T45" fmla="*/ 0 h 3549"/>
                <a:gd name="T46" fmla="*/ 0 w 2463"/>
                <a:gd name="T47" fmla="*/ 0 h 3549"/>
                <a:gd name="T48" fmla="*/ 0 w 2463"/>
                <a:gd name="T49" fmla="*/ 0 h 3549"/>
                <a:gd name="T50" fmla="*/ 0 w 2463"/>
                <a:gd name="T51" fmla="*/ 0 h 3549"/>
                <a:gd name="T52" fmla="*/ 0 w 2463"/>
                <a:gd name="T53" fmla="*/ 0 h 3549"/>
                <a:gd name="T54" fmla="*/ 0 w 2463"/>
                <a:gd name="T55" fmla="*/ 0 h 3549"/>
                <a:gd name="T56" fmla="*/ 0 w 2463"/>
                <a:gd name="T57" fmla="*/ 0 h 3549"/>
                <a:gd name="T58" fmla="*/ 0 w 2463"/>
                <a:gd name="T59" fmla="*/ 0 h 3549"/>
                <a:gd name="T60" fmla="*/ 0 w 2463"/>
                <a:gd name="T61" fmla="*/ 0 h 3549"/>
                <a:gd name="T62" fmla="*/ 0 w 2463"/>
                <a:gd name="T63" fmla="*/ 0 h 3549"/>
                <a:gd name="T64" fmla="*/ 0 w 2463"/>
                <a:gd name="T65" fmla="*/ 0 h 3549"/>
                <a:gd name="T66" fmla="*/ 0 w 2463"/>
                <a:gd name="T67" fmla="*/ 0 h 3549"/>
                <a:gd name="T68" fmla="*/ 0 w 2463"/>
                <a:gd name="T69" fmla="*/ 0 h 3549"/>
                <a:gd name="T70" fmla="*/ 0 w 2463"/>
                <a:gd name="T71" fmla="*/ 0 h 3549"/>
                <a:gd name="T72" fmla="*/ 0 w 2463"/>
                <a:gd name="T73" fmla="*/ 0 h 3549"/>
                <a:gd name="T74" fmla="*/ 0 w 2463"/>
                <a:gd name="T75" fmla="*/ 0 h 3549"/>
                <a:gd name="T76" fmla="*/ 0 w 2463"/>
                <a:gd name="T77" fmla="*/ 0 h 3549"/>
                <a:gd name="T78" fmla="*/ 0 w 2463"/>
                <a:gd name="T79" fmla="*/ 0 h 3549"/>
                <a:gd name="T80" fmla="*/ 0 w 2463"/>
                <a:gd name="T81" fmla="*/ 0 h 3549"/>
                <a:gd name="T82" fmla="*/ 0 w 2463"/>
                <a:gd name="T83" fmla="*/ 0 h 3549"/>
                <a:gd name="T84" fmla="*/ 0 w 2463"/>
                <a:gd name="T85" fmla="*/ 0 h 3549"/>
                <a:gd name="T86" fmla="*/ 0 w 2463"/>
                <a:gd name="T87" fmla="*/ 0 h 3549"/>
                <a:gd name="T88" fmla="*/ 0 w 2463"/>
                <a:gd name="T89" fmla="*/ 0 h 3549"/>
                <a:gd name="T90" fmla="*/ 0 w 2463"/>
                <a:gd name="T91" fmla="*/ 0 h 3549"/>
                <a:gd name="T92" fmla="*/ 0 w 2463"/>
                <a:gd name="T93" fmla="*/ 0 h 3549"/>
                <a:gd name="T94" fmla="*/ 0 w 2463"/>
                <a:gd name="T95" fmla="*/ 0 h 3549"/>
                <a:gd name="T96" fmla="*/ 0 w 2463"/>
                <a:gd name="T97" fmla="*/ 0 h 3549"/>
                <a:gd name="T98" fmla="*/ 0 w 2463"/>
                <a:gd name="T99" fmla="*/ 0 h 3549"/>
                <a:gd name="T100" fmla="*/ 0 w 2463"/>
                <a:gd name="T101" fmla="*/ 0 h 3549"/>
                <a:gd name="T102" fmla="*/ 0 w 2463"/>
                <a:gd name="T103" fmla="*/ 0 h 3549"/>
                <a:gd name="T104" fmla="*/ 0 w 2463"/>
                <a:gd name="T105" fmla="*/ 0 h 3549"/>
                <a:gd name="T106" fmla="*/ 0 w 2463"/>
                <a:gd name="T107" fmla="*/ 0 h 3549"/>
                <a:gd name="T108" fmla="*/ 0 w 2463"/>
                <a:gd name="T109" fmla="*/ 0 h 3549"/>
                <a:gd name="T110" fmla="*/ 0 w 2463"/>
                <a:gd name="T111" fmla="*/ 0 h 3549"/>
                <a:gd name="T112" fmla="*/ 0 w 2463"/>
                <a:gd name="T113" fmla="*/ 0 h 3549"/>
                <a:gd name="T114" fmla="*/ 0 w 2463"/>
                <a:gd name="T115" fmla="*/ 0 h 3549"/>
                <a:gd name="T116" fmla="*/ 0 w 2463"/>
                <a:gd name="T117" fmla="*/ 0 h 35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3"/>
                <a:gd name="T178" fmla="*/ 0 h 3549"/>
                <a:gd name="T179" fmla="*/ 2463 w 2463"/>
                <a:gd name="T180" fmla="*/ 3549 h 35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3" h="3549">
                  <a:moveTo>
                    <a:pt x="1785" y="0"/>
                  </a:moveTo>
                  <a:lnTo>
                    <a:pt x="1789" y="29"/>
                  </a:lnTo>
                  <a:lnTo>
                    <a:pt x="1794" y="57"/>
                  </a:lnTo>
                  <a:lnTo>
                    <a:pt x="1799" y="86"/>
                  </a:lnTo>
                  <a:lnTo>
                    <a:pt x="1806" y="112"/>
                  </a:lnTo>
                  <a:lnTo>
                    <a:pt x="1812" y="138"/>
                  </a:lnTo>
                  <a:lnTo>
                    <a:pt x="1820" y="162"/>
                  </a:lnTo>
                  <a:lnTo>
                    <a:pt x="1828" y="185"/>
                  </a:lnTo>
                  <a:lnTo>
                    <a:pt x="1835" y="206"/>
                  </a:lnTo>
                  <a:lnTo>
                    <a:pt x="1849" y="243"/>
                  </a:lnTo>
                  <a:lnTo>
                    <a:pt x="1860" y="271"/>
                  </a:lnTo>
                  <a:lnTo>
                    <a:pt x="1869" y="289"/>
                  </a:lnTo>
                  <a:lnTo>
                    <a:pt x="1872" y="294"/>
                  </a:lnTo>
                  <a:lnTo>
                    <a:pt x="1880" y="299"/>
                  </a:lnTo>
                  <a:lnTo>
                    <a:pt x="1902" y="308"/>
                  </a:lnTo>
                  <a:lnTo>
                    <a:pt x="1917" y="313"/>
                  </a:lnTo>
                  <a:lnTo>
                    <a:pt x="1934" y="320"/>
                  </a:lnTo>
                  <a:lnTo>
                    <a:pt x="1954" y="325"/>
                  </a:lnTo>
                  <a:lnTo>
                    <a:pt x="1975" y="329"/>
                  </a:lnTo>
                  <a:lnTo>
                    <a:pt x="1982" y="345"/>
                  </a:lnTo>
                  <a:lnTo>
                    <a:pt x="1991" y="360"/>
                  </a:lnTo>
                  <a:lnTo>
                    <a:pt x="2000" y="374"/>
                  </a:lnTo>
                  <a:lnTo>
                    <a:pt x="2008" y="388"/>
                  </a:lnTo>
                  <a:lnTo>
                    <a:pt x="2018" y="400"/>
                  </a:lnTo>
                  <a:lnTo>
                    <a:pt x="2028" y="411"/>
                  </a:lnTo>
                  <a:lnTo>
                    <a:pt x="2032" y="415"/>
                  </a:lnTo>
                  <a:lnTo>
                    <a:pt x="2038" y="419"/>
                  </a:lnTo>
                  <a:lnTo>
                    <a:pt x="2042" y="422"/>
                  </a:lnTo>
                  <a:lnTo>
                    <a:pt x="2048" y="424"/>
                  </a:lnTo>
                  <a:lnTo>
                    <a:pt x="2070" y="432"/>
                  </a:lnTo>
                  <a:lnTo>
                    <a:pt x="2098" y="439"/>
                  </a:lnTo>
                  <a:lnTo>
                    <a:pt x="2128" y="445"/>
                  </a:lnTo>
                  <a:lnTo>
                    <a:pt x="2160" y="450"/>
                  </a:lnTo>
                  <a:lnTo>
                    <a:pt x="2175" y="451"/>
                  </a:lnTo>
                  <a:lnTo>
                    <a:pt x="2190" y="452"/>
                  </a:lnTo>
                  <a:lnTo>
                    <a:pt x="2204" y="452"/>
                  </a:lnTo>
                  <a:lnTo>
                    <a:pt x="2217" y="451"/>
                  </a:lnTo>
                  <a:lnTo>
                    <a:pt x="2228" y="449"/>
                  </a:lnTo>
                  <a:lnTo>
                    <a:pt x="2238" y="447"/>
                  </a:lnTo>
                  <a:lnTo>
                    <a:pt x="2242" y="445"/>
                  </a:lnTo>
                  <a:lnTo>
                    <a:pt x="2247" y="442"/>
                  </a:lnTo>
                  <a:lnTo>
                    <a:pt x="2250" y="440"/>
                  </a:lnTo>
                  <a:lnTo>
                    <a:pt x="2252" y="437"/>
                  </a:lnTo>
                  <a:lnTo>
                    <a:pt x="2264" y="423"/>
                  </a:lnTo>
                  <a:lnTo>
                    <a:pt x="2278" y="407"/>
                  </a:lnTo>
                  <a:lnTo>
                    <a:pt x="2295" y="389"/>
                  </a:lnTo>
                  <a:lnTo>
                    <a:pt x="2313" y="373"/>
                  </a:lnTo>
                  <a:lnTo>
                    <a:pt x="2323" y="365"/>
                  </a:lnTo>
                  <a:lnTo>
                    <a:pt x="2333" y="359"/>
                  </a:lnTo>
                  <a:lnTo>
                    <a:pt x="2344" y="353"/>
                  </a:lnTo>
                  <a:lnTo>
                    <a:pt x="2353" y="349"/>
                  </a:lnTo>
                  <a:lnTo>
                    <a:pt x="2363" y="346"/>
                  </a:lnTo>
                  <a:lnTo>
                    <a:pt x="2374" y="345"/>
                  </a:lnTo>
                  <a:lnTo>
                    <a:pt x="2384" y="345"/>
                  </a:lnTo>
                  <a:lnTo>
                    <a:pt x="2394" y="348"/>
                  </a:lnTo>
                  <a:lnTo>
                    <a:pt x="2411" y="354"/>
                  </a:lnTo>
                  <a:lnTo>
                    <a:pt x="2427" y="361"/>
                  </a:lnTo>
                  <a:lnTo>
                    <a:pt x="2442" y="368"/>
                  </a:lnTo>
                  <a:lnTo>
                    <a:pt x="2451" y="375"/>
                  </a:lnTo>
                  <a:lnTo>
                    <a:pt x="2456" y="379"/>
                  </a:lnTo>
                  <a:lnTo>
                    <a:pt x="2459" y="384"/>
                  </a:lnTo>
                  <a:lnTo>
                    <a:pt x="2461" y="388"/>
                  </a:lnTo>
                  <a:lnTo>
                    <a:pt x="2462" y="394"/>
                  </a:lnTo>
                  <a:lnTo>
                    <a:pt x="2463" y="399"/>
                  </a:lnTo>
                  <a:lnTo>
                    <a:pt x="2462" y="404"/>
                  </a:lnTo>
                  <a:lnTo>
                    <a:pt x="2460" y="411"/>
                  </a:lnTo>
                  <a:lnTo>
                    <a:pt x="2458" y="417"/>
                  </a:lnTo>
                  <a:lnTo>
                    <a:pt x="2453" y="425"/>
                  </a:lnTo>
                  <a:lnTo>
                    <a:pt x="2448" y="432"/>
                  </a:lnTo>
                  <a:lnTo>
                    <a:pt x="2442" y="437"/>
                  </a:lnTo>
                  <a:lnTo>
                    <a:pt x="2434" y="444"/>
                  </a:lnTo>
                  <a:lnTo>
                    <a:pt x="2416" y="454"/>
                  </a:lnTo>
                  <a:lnTo>
                    <a:pt x="2398" y="463"/>
                  </a:lnTo>
                  <a:lnTo>
                    <a:pt x="2360" y="479"/>
                  </a:lnTo>
                  <a:lnTo>
                    <a:pt x="2329" y="495"/>
                  </a:lnTo>
                  <a:lnTo>
                    <a:pt x="2324" y="499"/>
                  </a:lnTo>
                  <a:lnTo>
                    <a:pt x="2319" y="503"/>
                  </a:lnTo>
                  <a:lnTo>
                    <a:pt x="2314" y="509"/>
                  </a:lnTo>
                  <a:lnTo>
                    <a:pt x="2311" y="515"/>
                  </a:lnTo>
                  <a:lnTo>
                    <a:pt x="2304" y="530"/>
                  </a:lnTo>
                  <a:lnTo>
                    <a:pt x="2300" y="547"/>
                  </a:lnTo>
                  <a:lnTo>
                    <a:pt x="2292" y="584"/>
                  </a:lnTo>
                  <a:lnTo>
                    <a:pt x="2285" y="623"/>
                  </a:lnTo>
                  <a:lnTo>
                    <a:pt x="2278" y="644"/>
                  </a:lnTo>
                  <a:lnTo>
                    <a:pt x="2270" y="667"/>
                  </a:lnTo>
                  <a:lnTo>
                    <a:pt x="2260" y="691"/>
                  </a:lnTo>
                  <a:lnTo>
                    <a:pt x="2249" y="715"/>
                  </a:lnTo>
                  <a:lnTo>
                    <a:pt x="2228" y="757"/>
                  </a:lnTo>
                  <a:lnTo>
                    <a:pt x="2214" y="783"/>
                  </a:lnTo>
                  <a:lnTo>
                    <a:pt x="2213" y="785"/>
                  </a:lnTo>
                  <a:lnTo>
                    <a:pt x="2213" y="786"/>
                  </a:lnTo>
                  <a:lnTo>
                    <a:pt x="2213" y="789"/>
                  </a:lnTo>
                  <a:lnTo>
                    <a:pt x="2214" y="791"/>
                  </a:lnTo>
                  <a:lnTo>
                    <a:pt x="2217" y="794"/>
                  </a:lnTo>
                  <a:lnTo>
                    <a:pt x="2223" y="797"/>
                  </a:lnTo>
                  <a:lnTo>
                    <a:pt x="2214" y="804"/>
                  </a:lnTo>
                  <a:lnTo>
                    <a:pt x="2208" y="810"/>
                  </a:lnTo>
                  <a:lnTo>
                    <a:pt x="2201" y="819"/>
                  </a:lnTo>
                  <a:lnTo>
                    <a:pt x="2194" y="828"/>
                  </a:lnTo>
                  <a:lnTo>
                    <a:pt x="2187" y="841"/>
                  </a:lnTo>
                  <a:lnTo>
                    <a:pt x="2178" y="853"/>
                  </a:lnTo>
                  <a:lnTo>
                    <a:pt x="2168" y="864"/>
                  </a:lnTo>
                  <a:lnTo>
                    <a:pt x="2157" y="873"/>
                  </a:lnTo>
                  <a:lnTo>
                    <a:pt x="2147" y="883"/>
                  </a:lnTo>
                  <a:lnTo>
                    <a:pt x="2136" y="892"/>
                  </a:lnTo>
                  <a:lnTo>
                    <a:pt x="2124" y="901"/>
                  </a:lnTo>
                  <a:lnTo>
                    <a:pt x="2112" y="907"/>
                  </a:lnTo>
                  <a:lnTo>
                    <a:pt x="2088" y="921"/>
                  </a:lnTo>
                  <a:lnTo>
                    <a:pt x="2065" y="932"/>
                  </a:lnTo>
                  <a:lnTo>
                    <a:pt x="2045" y="941"/>
                  </a:lnTo>
                  <a:lnTo>
                    <a:pt x="2028" y="950"/>
                  </a:lnTo>
                  <a:lnTo>
                    <a:pt x="2021" y="952"/>
                  </a:lnTo>
                  <a:lnTo>
                    <a:pt x="2014" y="952"/>
                  </a:lnTo>
                  <a:lnTo>
                    <a:pt x="2006" y="951"/>
                  </a:lnTo>
                  <a:lnTo>
                    <a:pt x="1999" y="947"/>
                  </a:lnTo>
                  <a:lnTo>
                    <a:pt x="1991" y="943"/>
                  </a:lnTo>
                  <a:lnTo>
                    <a:pt x="1984" y="938"/>
                  </a:lnTo>
                  <a:lnTo>
                    <a:pt x="1977" y="930"/>
                  </a:lnTo>
                  <a:lnTo>
                    <a:pt x="1970" y="922"/>
                  </a:lnTo>
                  <a:lnTo>
                    <a:pt x="1956" y="904"/>
                  </a:lnTo>
                  <a:lnTo>
                    <a:pt x="1944" y="884"/>
                  </a:lnTo>
                  <a:lnTo>
                    <a:pt x="1934" y="865"/>
                  </a:lnTo>
                  <a:lnTo>
                    <a:pt x="1926" y="847"/>
                  </a:lnTo>
                  <a:lnTo>
                    <a:pt x="1921" y="839"/>
                  </a:lnTo>
                  <a:lnTo>
                    <a:pt x="1916" y="831"/>
                  </a:lnTo>
                  <a:lnTo>
                    <a:pt x="1909" y="824"/>
                  </a:lnTo>
                  <a:lnTo>
                    <a:pt x="1902" y="818"/>
                  </a:lnTo>
                  <a:lnTo>
                    <a:pt x="1894" y="813"/>
                  </a:lnTo>
                  <a:lnTo>
                    <a:pt x="1885" y="807"/>
                  </a:lnTo>
                  <a:lnTo>
                    <a:pt x="1876" y="802"/>
                  </a:lnTo>
                  <a:lnTo>
                    <a:pt x="1867" y="798"/>
                  </a:lnTo>
                  <a:lnTo>
                    <a:pt x="1847" y="791"/>
                  </a:lnTo>
                  <a:lnTo>
                    <a:pt x="1829" y="786"/>
                  </a:lnTo>
                  <a:lnTo>
                    <a:pt x="1811" y="784"/>
                  </a:lnTo>
                  <a:lnTo>
                    <a:pt x="1798" y="783"/>
                  </a:lnTo>
                  <a:lnTo>
                    <a:pt x="1791" y="782"/>
                  </a:lnTo>
                  <a:lnTo>
                    <a:pt x="1783" y="780"/>
                  </a:lnTo>
                  <a:lnTo>
                    <a:pt x="1774" y="777"/>
                  </a:lnTo>
                  <a:lnTo>
                    <a:pt x="1766" y="771"/>
                  </a:lnTo>
                  <a:lnTo>
                    <a:pt x="1744" y="759"/>
                  </a:lnTo>
                  <a:lnTo>
                    <a:pt x="1721" y="744"/>
                  </a:lnTo>
                  <a:lnTo>
                    <a:pt x="1696" y="727"/>
                  </a:lnTo>
                  <a:lnTo>
                    <a:pt x="1672" y="710"/>
                  </a:lnTo>
                  <a:lnTo>
                    <a:pt x="1647" y="694"/>
                  </a:lnTo>
                  <a:lnTo>
                    <a:pt x="1625" y="681"/>
                  </a:lnTo>
                  <a:lnTo>
                    <a:pt x="1614" y="675"/>
                  </a:lnTo>
                  <a:lnTo>
                    <a:pt x="1605" y="671"/>
                  </a:lnTo>
                  <a:lnTo>
                    <a:pt x="1595" y="668"/>
                  </a:lnTo>
                  <a:lnTo>
                    <a:pt x="1585" y="666"/>
                  </a:lnTo>
                  <a:lnTo>
                    <a:pt x="1576" y="666"/>
                  </a:lnTo>
                  <a:lnTo>
                    <a:pt x="1568" y="666"/>
                  </a:lnTo>
                  <a:lnTo>
                    <a:pt x="1559" y="666"/>
                  </a:lnTo>
                  <a:lnTo>
                    <a:pt x="1551" y="668"/>
                  </a:lnTo>
                  <a:lnTo>
                    <a:pt x="1536" y="672"/>
                  </a:lnTo>
                  <a:lnTo>
                    <a:pt x="1522" y="679"/>
                  </a:lnTo>
                  <a:lnTo>
                    <a:pt x="1509" y="686"/>
                  </a:lnTo>
                  <a:lnTo>
                    <a:pt x="1497" y="693"/>
                  </a:lnTo>
                  <a:lnTo>
                    <a:pt x="1491" y="698"/>
                  </a:lnTo>
                  <a:lnTo>
                    <a:pt x="1486" y="706"/>
                  </a:lnTo>
                  <a:lnTo>
                    <a:pt x="1481" y="716"/>
                  </a:lnTo>
                  <a:lnTo>
                    <a:pt x="1476" y="728"/>
                  </a:lnTo>
                  <a:lnTo>
                    <a:pt x="1467" y="757"/>
                  </a:lnTo>
                  <a:lnTo>
                    <a:pt x="1459" y="791"/>
                  </a:lnTo>
                  <a:lnTo>
                    <a:pt x="1451" y="828"/>
                  </a:lnTo>
                  <a:lnTo>
                    <a:pt x="1444" y="866"/>
                  </a:lnTo>
                  <a:lnTo>
                    <a:pt x="1436" y="903"/>
                  </a:lnTo>
                  <a:lnTo>
                    <a:pt x="1426" y="937"/>
                  </a:lnTo>
                  <a:lnTo>
                    <a:pt x="1422" y="952"/>
                  </a:lnTo>
                  <a:lnTo>
                    <a:pt x="1419" y="966"/>
                  </a:lnTo>
                  <a:lnTo>
                    <a:pt x="1416" y="980"/>
                  </a:lnTo>
                  <a:lnTo>
                    <a:pt x="1415" y="992"/>
                  </a:lnTo>
                  <a:lnTo>
                    <a:pt x="1415" y="1004"/>
                  </a:lnTo>
                  <a:lnTo>
                    <a:pt x="1415" y="1016"/>
                  </a:lnTo>
                  <a:lnTo>
                    <a:pt x="1417" y="1026"/>
                  </a:lnTo>
                  <a:lnTo>
                    <a:pt x="1420" y="1035"/>
                  </a:lnTo>
                  <a:lnTo>
                    <a:pt x="1422" y="1043"/>
                  </a:lnTo>
                  <a:lnTo>
                    <a:pt x="1426" y="1051"/>
                  </a:lnTo>
                  <a:lnTo>
                    <a:pt x="1430" y="1056"/>
                  </a:lnTo>
                  <a:lnTo>
                    <a:pt x="1436" y="1062"/>
                  </a:lnTo>
                  <a:lnTo>
                    <a:pt x="1442" y="1066"/>
                  </a:lnTo>
                  <a:lnTo>
                    <a:pt x="1449" y="1068"/>
                  </a:lnTo>
                  <a:lnTo>
                    <a:pt x="1457" y="1070"/>
                  </a:lnTo>
                  <a:lnTo>
                    <a:pt x="1465" y="1070"/>
                  </a:lnTo>
                  <a:lnTo>
                    <a:pt x="1483" y="1072"/>
                  </a:lnTo>
                  <a:lnTo>
                    <a:pt x="1503" y="1075"/>
                  </a:lnTo>
                  <a:lnTo>
                    <a:pt x="1524" y="1078"/>
                  </a:lnTo>
                  <a:lnTo>
                    <a:pt x="1546" y="1083"/>
                  </a:lnTo>
                  <a:lnTo>
                    <a:pt x="1567" y="1090"/>
                  </a:lnTo>
                  <a:lnTo>
                    <a:pt x="1585" y="1098"/>
                  </a:lnTo>
                  <a:lnTo>
                    <a:pt x="1593" y="1102"/>
                  </a:lnTo>
                  <a:lnTo>
                    <a:pt x="1600" y="1106"/>
                  </a:lnTo>
                  <a:lnTo>
                    <a:pt x="1607" y="1111"/>
                  </a:lnTo>
                  <a:lnTo>
                    <a:pt x="1612" y="1116"/>
                  </a:lnTo>
                  <a:lnTo>
                    <a:pt x="1634" y="1137"/>
                  </a:lnTo>
                  <a:lnTo>
                    <a:pt x="1659" y="1159"/>
                  </a:lnTo>
                  <a:lnTo>
                    <a:pt x="1673" y="1169"/>
                  </a:lnTo>
                  <a:lnTo>
                    <a:pt x="1688" y="1179"/>
                  </a:lnTo>
                  <a:lnTo>
                    <a:pt x="1705" y="1187"/>
                  </a:lnTo>
                  <a:lnTo>
                    <a:pt x="1721" y="1192"/>
                  </a:lnTo>
                  <a:lnTo>
                    <a:pt x="1730" y="1197"/>
                  </a:lnTo>
                  <a:lnTo>
                    <a:pt x="1738" y="1203"/>
                  </a:lnTo>
                  <a:lnTo>
                    <a:pt x="1747" y="1211"/>
                  </a:lnTo>
                  <a:lnTo>
                    <a:pt x="1756" y="1222"/>
                  </a:lnTo>
                  <a:lnTo>
                    <a:pt x="1764" y="1234"/>
                  </a:lnTo>
                  <a:lnTo>
                    <a:pt x="1772" y="1247"/>
                  </a:lnTo>
                  <a:lnTo>
                    <a:pt x="1780" y="1262"/>
                  </a:lnTo>
                  <a:lnTo>
                    <a:pt x="1786" y="1276"/>
                  </a:lnTo>
                  <a:lnTo>
                    <a:pt x="1793" y="1292"/>
                  </a:lnTo>
                  <a:lnTo>
                    <a:pt x="1798" y="1308"/>
                  </a:lnTo>
                  <a:lnTo>
                    <a:pt x="1803" y="1323"/>
                  </a:lnTo>
                  <a:lnTo>
                    <a:pt x="1806" y="1337"/>
                  </a:lnTo>
                  <a:lnTo>
                    <a:pt x="1807" y="1351"/>
                  </a:lnTo>
                  <a:lnTo>
                    <a:pt x="1808" y="1364"/>
                  </a:lnTo>
                  <a:lnTo>
                    <a:pt x="1807" y="1375"/>
                  </a:lnTo>
                  <a:lnTo>
                    <a:pt x="1804" y="1385"/>
                  </a:lnTo>
                  <a:lnTo>
                    <a:pt x="1799" y="1393"/>
                  </a:lnTo>
                  <a:lnTo>
                    <a:pt x="1793" y="1399"/>
                  </a:lnTo>
                  <a:lnTo>
                    <a:pt x="1785" y="1406"/>
                  </a:lnTo>
                  <a:lnTo>
                    <a:pt x="1777" y="1410"/>
                  </a:lnTo>
                  <a:lnTo>
                    <a:pt x="1766" y="1414"/>
                  </a:lnTo>
                  <a:lnTo>
                    <a:pt x="1754" y="1419"/>
                  </a:lnTo>
                  <a:lnTo>
                    <a:pt x="1742" y="1421"/>
                  </a:lnTo>
                  <a:lnTo>
                    <a:pt x="1729" y="1423"/>
                  </a:lnTo>
                  <a:lnTo>
                    <a:pt x="1700" y="1425"/>
                  </a:lnTo>
                  <a:lnTo>
                    <a:pt x="1672" y="1426"/>
                  </a:lnTo>
                  <a:lnTo>
                    <a:pt x="1644" y="1425"/>
                  </a:lnTo>
                  <a:lnTo>
                    <a:pt x="1619" y="1423"/>
                  </a:lnTo>
                  <a:lnTo>
                    <a:pt x="1597" y="1422"/>
                  </a:lnTo>
                  <a:lnTo>
                    <a:pt x="1582" y="1422"/>
                  </a:lnTo>
                  <a:lnTo>
                    <a:pt x="1575" y="1423"/>
                  </a:lnTo>
                  <a:lnTo>
                    <a:pt x="1570" y="1425"/>
                  </a:lnTo>
                  <a:lnTo>
                    <a:pt x="1564" y="1427"/>
                  </a:lnTo>
                  <a:lnTo>
                    <a:pt x="1561" y="1431"/>
                  </a:lnTo>
                  <a:lnTo>
                    <a:pt x="1558" y="1435"/>
                  </a:lnTo>
                  <a:lnTo>
                    <a:pt x="1555" y="1439"/>
                  </a:lnTo>
                  <a:lnTo>
                    <a:pt x="1552" y="1446"/>
                  </a:lnTo>
                  <a:lnTo>
                    <a:pt x="1550" y="1452"/>
                  </a:lnTo>
                  <a:lnTo>
                    <a:pt x="1546" y="1468"/>
                  </a:lnTo>
                  <a:lnTo>
                    <a:pt x="1541" y="1487"/>
                  </a:lnTo>
                  <a:lnTo>
                    <a:pt x="1538" y="1498"/>
                  </a:lnTo>
                  <a:lnTo>
                    <a:pt x="1534" y="1510"/>
                  </a:lnTo>
                  <a:lnTo>
                    <a:pt x="1530" y="1523"/>
                  </a:lnTo>
                  <a:lnTo>
                    <a:pt x="1523" y="1536"/>
                  </a:lnTo>
                  <a:lnTo>
                    <a:pt x="1509" y="1563"/>
                  </a:lnTo>
                  <a:lnTo>
                    <a:pt x="1493" y="1592"/>
                  </a:lnTo>
                  <a:lnTo>
                    <a:pt x="1476" y="1618"/>
                  </a:lnTo>
                  <a:lnTo>
                    <a:pt x="1462" y="1644"/>
                  </a:lnTo>
                  <a:lnTo>
                    <a:pt x="1449" y="1667"/>
                  </a:lnTo>
                  <a:lnTo>
                    <a:pt x="1439" y="1685"/>
                  </a:lnTo>
                  <a:lnTo>
                    <a:pt x="1438" y="1690"/>
                  </a:lnTo>
                  <a:lnTo>
                    <a:pt x="1437" y="1695"/>
                  </a:lnTo>
                  <a:lnTo>
                    <a:pt x="1436" y="1701"/>
                  </a:lnTo>
                  <a:lnTo>
                    <a:pt x="1437" y="1707"/>
                  </a:lnTo>
                  <a:lnTo>
                    <a:pt x="1438" y="1720"/>
                  </a:lnTo>
                  <a:lnTo>
                    <a:pt x="1441" y="1735"/>
                  </a:lnTo>
                  <a:lnTo>
                    <a:pt x="1446" y="1752"/>
                  </a:lnTo>
                  <a:lnTo>
                    <a:pt x="1452" y="1768"/>
                  </a:lnTo>
                  <a:lnTo>
                    <a:pt x="1459" y="1785"/>
                  </a:lnTo>
                  <a:lnTo>
                    <a:pt x="1465" y="1803"/>
                  </a:lnTo>
                  <a:lnTo>
                    <a:pt x="1481" y="1838"/>
                  </a:lnTo>
                  <a:lnTo>
                    <a:pt x="1496" y="1870"/>
                  </a:lnTo>
                  <a:lnTo>
                    <a:pt x="1509" y="1897"/>
                  </a:lnTo>
                  <a:lnTo>
                    <a:pt x="1516" y="1916"/>
                  </a:lnTo>
                  <a:lnTo>
                    <a:pt x="1521" y="1930"/>
                  </a:lnTo>
                  <a:lnTo>
                    <a:pt x="1527" y="1944"/>
                  </a:lnTo>
                  <a:lnTo>
                    <a:pt x="1531" y="1952"/>
                  </a:lnTo>
                  <a:lnTo>
                    <a:pt x="1535" y="1958"/>
                  </a:lnTo>
                  <a:lnTo>
                    <a:pt x="1539" y="1965"/>
                  </a:lnTo>
                  <a:lnTo>
                    <a:pt x="1545" y="1970"/>
                  </a:lnTo>
                  <a:lnTo>
                    <a:pt x="1551" y="1977"/>
                  </a:lnTo>
                  <a:lnTo>
                    <a:pt x="1559" y="1982"/>
                  </a:lnTo>
                  <a:lnTo>
                    <a:pt x="1568" y="1987"/>
                  </a:lnTo>
                  <a:lnTo>
                    <a:pt x="1577" y="1992"/>
                  </a:lnTo>
                  <a:lnTo>
                    <a:pt x="1588" y="1997"/>
                  </a:lnTo>
                  <a:lnTo>
                    <a:pt x="1601" y="2000"/>
                  </a:lnTo>
                  <a:lnTo>
                    <a:pt x="1615" y="2003"/>
                  </a:lnTo>
                  <a:lnTo>
                    <a:pt x="1632" y="2005"/>
                  </a:lnTo>
                  <a:lnTo>
                    <a:pt x="1639" y="2007"/>
                  </a:lnTo>
                  <a:lnTo>
                    <a:pt x="1648" y="2010"/>
                  </a:lnTo>
                  <a:lnTo>
                    <a:pt x="1656" y="2013"/>
                  </a:lnTo>
                  <a:lnTo>
                    <a:pt x="1663" y="2016"/>
                  </a:lnTo>
                  <a:lnTo>
                    <a:pt x="1678" y="2025"/>
                  </a:lnTo>
                  <a:lnTo>
                    <a:pt x="1691" y="2036"/>
                  </a:lnTo>
                  <a:lnTo>
                    <a:pt x="1703" y="2049"/>
                  </a:lnTo>
                  <a:lnTo>
                    <a:pt x="1713" y="2062"/>
                  </a:lnTo>
                  <a:lnTo>
                    <a:pt x="1723" y="2076"/>
                  </a:lnTo>
                  <a:lnTo>
                    <a:pt x="1732" y="2090"/>
                  </a:lnTo>
                  <a:lnTo>
                    <a:pt x="1747" y="2118"/>
                  </a:lnTo>
                  <a:lnTo>
                    <a:pt x="1757" y="2142"/>
                  </a:lnTo>
                  <a:lnTo>
                    <a:pt x="1764" y="2160"/>
                  </a:lnTo>
                  <a:lnTo>
                    <a:pt x="1766" y="2166"/>
                  </a:lnTo>
                  <a:lnTo>
                    <a:pt x="1760" y="2175"/>
                  </a:lnTo>
                  <a:lnTo>
                    <a:pt x="1745" y="2199"/>
                  </a:lnTo>
                  <a:lnTo>
                    <a:pt x="1734" y="2213"/>
                  </a:lnTo>
                  <a:lnTo>
                    <a:pt x="1722" y="2228"/>
                  </a:lnTo>
                  <a:lnTo>
                    <a:pt x="1709" y="2242"/>
                  </a:lnTo>
                  <a:lnTo>
                    <a:pt x="1695" y="2256"/>
                  </a:lnTo>
                  <a:lnTo>
                    <a:pt x="1688" y="2261"/>
                  </a:lnTo>
                  <a:lnTo>
                    <a:pt x="1684" y="2267"/>
                  </a:lnTo>
                  <a:lnTo>
                    <a:pt x="1681" y="2273"/>
                  </a:lnTo>
                  <a:lnTo>
                    <a:pt x="1679" y="2279"/>
                  </a:lnTo>
                  <a:lnTo>
                    <a:pt x="1678" y="2285"/>
                  </a:lnTo>
                  <a:lnTo>
                    <a:pt x="1678" y="2291"/>
                  </a:lnTo>
                  <a:lnTo>
                    <a:pt x="1678" y="2298"/>
                  </a:lnTo>
                  <a:lnTo>
                    <a:pt x="1680" y="2306"/>
                  </a:lnTo>
                  <a:lnTo>
                    <a:pt x="1690" y="2338"/>
                  </a:lnTo>
                  <a:lnTo>
                    <a:pt x="1701" y="2384"/>
                  </a:lnTo>
                  <a:lnTo>
                    <a:pt x="1707" y="2409"/>
                  </a:lnTo>
                  <a:lnTo>
                    <a:pt x="1711" y="2434"/>
                  </a:lnTo>
                  <a:lnTo>
                    <a:pt x="1717" y="2458"/>
                  </a:lnTo>
                  <a:lnTo>
                    <a:pt x="1723" y="2482"/>
                  </a:lnTo>
                  <a:lnTo>
                    <a:pt x="1728" y="2494"/>
                  </a:lnTo>
                  <a:lnTo>
                    <a:pt x="1732" y="2506"/>
                  </a:lnTo>
                  <a:lnTo>
                    <a:pt x="1737" y="2517"/>
                  </a:lnTo>
                  <a:lnTo>
                    <a:pt x="1744" y="2529"/>
                  </a:lnTo>
                  <a:lnTo>
                    <a:pt x="1752" y="2541"/>
                  </a:lnTo>
                  <a:lnTo>
                    <a:pt x="1759" y="2552"/>
                  </a:lnTo>
                  <a:lnTo>
                    <a:pt x="1768" y="2563"/>
                  </a:lnTo>
                  <a:lnTo>
                    <a:pt x="1779" y="2575"/>
                  </a:lnTo>
                  <a:lnTo>
                    <a:pt x="1790" y="2589"/>
                  </a:lnTo>
                  <a:lnTo>
                    <a:pt x="1799" y="2604"/>
                  </a:lnTo>
                  <a:lnTo>
                    <a:pt x="1810" y="2621"/>
                  </a:lnTo>
                  <a:lnTo>
                    <a:pt x="1820" y="2640"/>
                  </a:lnTo>
                  <a:lnTo>
                    <a:pt x="1830" y="2658"/>
                  </a:lnTo>
                  <a:lnTo>
                    <a:pt x="1839" y="2679"/>
                  </a:lnTo>
                  <a:lnTo>
                    <a:pt x="1847" y="2700"/>
                  </a:lnTo>
                  <a:lnTo>
                    <a:pt x="1855" y="2720"/>
                  </a:lnTo>
                  <a:lnTo>
                    <a:pt x="1870" y="2759"/>
                  </a:lnTo>
                  <a:lnTo>
                    <a:pt x="1881" y="2795"/>
                  </a:lnTo>
                  <a:lnTo>
                    <a:pt x="1890" y="2825"/>
                  </a:lnTo>
                  <a:lnTo>
                    <a:pt x="1894" y="2844"/>
                  </a:lnTo>
                  <a:lnTo>
                    <a:pt x="1894" y="2853"/>
                  </a:lnTo>
                  <a:lnTo>
                    <a:pt x="1894" y="2865"/>
                  </a:lnTo>
                  <a:lnTo>
                    <a:pt x="1893" y="2879"/>
                  </a:lnTo>
                  <a:lnTo>
                    <a:pt x="1892" y="2895"/>
                  </a:lnTo>
                  <a:lnTo>
                    <a:pt x="1886" y="2931"/>
                  </a:lnTo>
                  <a:lnTo>
                    <a:pt x="1880" y="2971"/>
                  </a:lnTo>
                  <a:lnTo>
                    <a:pt x="1873" y="3010"/>
                  </a:lnTo>
                  <a:lnTo>
                    <a:pt x="1868" y="3045"/>
                  </a:lnTo>
                  <a:lnTo>
                    <a:pt x="1864" y="3072"/>
                  </a:lnTo>
                  <a:lnTo>
                    <a:pt x="1861" y="3088"/>
                  </a:lnTo>
                  <a:lnTo>
                    <a:pt x="1864" y="3100"/>
                  </a:lnTo>
                  <a:lnTo>
                    <a:pt x="1867" y="3116"/>
                  </a:lnTo>
                  <a:lnTo>
                    <a:pt x="1872" y="3136"/>
                  </a:lnTo>
                  <a:lnTo>
                    <a:pt x="1878" y="3156"/>
                  </a:lnTo>
                  <a:lnTo>
                    <a:pt x="1889" y="3189"/>
                  </a:lnTo>
                  <a:lnTo>
                    <a:pt x="1894" y="3203"/>
                  </a:lnTo>
                  <a:lnTo>
                    <a:pt x="1898" y="3277"/>
                  </a:lnTo>
                  <a:lnTo>
                    <a:pt x="1880" y="3285"/>
                  </a:lnTo>
                  <a:lnTo>
                    <a:pt x="1865" y="3294"/>
                  </a:lnTo>
                  <a:lnTo>
                    <a:pt x="1853" y="3302"/>
                  </a:lnTo>
                  <a:lnTo>
                    <a:pt x="1843" y="3311"/>
                  </a:lnTo>
                  <a:lnTo>
                    <a:pt x="1830" y="3324"/>
                  </a:lnTo>
                  <a:lnTo>
                    <a:pt x="1826" y="3329"/>
                  </a:lnTo>
                  <a:lnTo>
                    <a:pt x="1819" y="3329"/>
                  </a:lnTo>
                  <a:lnTo>
                    <a:pt x="1799" y="3329"/>
                  </a:lnTo>
                  <a:lnTo>
                    <a:pt x="1771" y="3329"/>
                  </a:lnTo>
                  <a:lnTo>
                    <a:pt x="1737" y="3331"/>
                  </a:lnTo>
                  <a:lnTo>
                    <a:pt x="1720" y="3332"/>
                  </a:lnTo>
                  <a:lnTo>
                    <a:pt x="1701" y="3335"/>
                  </a:lnTo>
                  <a:lnTo>
                    <a:pt x="1684" y="3338"/>
                  </a:lnTo>
                  <a:lnTo>
                    <a:pt x="1668" y="3342"/>
                  </a:lnTo>
                  <a:lnTo>
                    <a:pt x="1653" y="3347"/>
                  </a:lnTo>
                  <a:lnTo>
                    <a:pt x="1638" y="3354"/>
                  </a:lnTo>
                  <a:lnTo>
                    <a:pt x="1632" y="3358"/>
                  </a:lnTo>
                  <a:lnTo>
                    <a:pt x="1626" y="3361"/>
                  </a:lnTo>
                  <a:lnTo>
                    <a:pt x="1622" y="3366"/>
                  </a:lnTo>
                  <a:lnTo>
                    <a:pt x="1618" y="3371"/>
                  </a:lnTo>
                  <a:lnTo>
                    <a:pt x="1601" y="3392"/>
                  </a:lnTo>
                  <a:lnTo>
                    <a:pt x="1585" y="3417"/>
                  </a:lnTo>
                  <a:lnTo>
                    <a:pt x="1567" y="3441"/>
                  </a:lnTo>
                  <a:lnTo>
                    <a:pt x="1548" y="3463"/>
                  </a:lnTo>
                  <a:lnTo>
                    <a:pt x="1539" y="3472"/>
                  </a:lnTo>
                  <a:lnTo>
                    <a:pt x="1530" y="3481"/>
                  </a:lnTo>
                  <a:lnTo>
                    <a:pt x="1520" y="3487"/>
                  </a:lnTo>
                  <a:lnTo>
                    <a:pt x="1511" y="3492"/>
                  </a:lnTo>
                  <a:lnTo>
                    <a:pt x="1506" y="3494"/>
                  </a:lnTo>
                  <a:lnTo>
                    <a:pt x="1501" y="3494"/>
                  </a:lnTo>
                  <a:lnTo>
                    <a:pt x="1496" y="3495"/>
                  </a:lnTo>
                  <a:lnTo>
                    <a:pt x="1491" y="3494"/>
                  </a:lnTo>
                  <a:lnTo>
                    <a:pt x="1486" y="3493"/>
                  </a:lnTo>
                  <a:lnTo>
                    <a:pt x="1482" y="3492"/>
                  </a:lnTo>
                  <a:lnTo>
                    <a:pt x="1476" y="3489"/>
                  </a:lnTo>
                  <a:lnTo>
                    <a:pt x="1472" y="3485"/>
                  </a:lnTo>
                  <a:lnTo>
                    <a:pt x="1450" y="3467"/>
                  </a:lnTo>
                  <a:lnTo>
                    <a:pt x="1426" y="3445"/>
                  </a:lnTo>
                  <a:lnTo>
                    <a:pt x="1399" y="3421"/>
                  </a:lnTo>
                  <a:lnTo>
                    <a:pt x="1371" y="3398"/>
                  </a:lnTo>
                  <a:lnTo>
                    <a:pt x="1355" y="3387"/>
                  </a:lnTo>
                  <a:lnTo>
                    <a:pt x="1340" y="3378"/>
                  </a:lnTo>
                  <a:lnTo>
                    <a:pt x="1326" y="3368"/>
                  </a:lnTo>
                  <a:lnTo>
                    <a:pt x="1311" y="3361"/>
                  </a:lnTo>
                  <a:lnTo>
                    <a:pt x="1296" y="3355"/>
                  </a:lnTo>
                  <a:lnTo>
                    <a:pt x="1281" y="3351"/>
                  </a:lnTo>
                  <a:lnTo>
                    <a:pt x="1274" y="3349"/>
                  </a:lnTo>
                  <a:lnTo>
                    <a:pt x="1267" y="3349"/>
                  </a:lnTo>
                  <a:lnTo>
                    <a:pt x="1260" y="3349"/>
                  </a:lnTo>
                  <a:lnTo>
                    <a:pt x="1253" y="3349"/>
                  </a:lnTo>
                  <a:lnTo>
                    <a:pt x="1247" y="3351"/>
                  </a:lnTo>
                  <a:lnTo>
                    <a:pt x="1239" y="3354"/>
                  </a:lnTo>
                  <a:lnTo>
                    <a:pt x="1232" y="3358"/>
                  </a:lnTo>
                  <a:lnTo>
                    <a:pt x="1225" y="3362"/>
                  </a:lnTo>
                  <a:lnTo>
                    <a:pt x="1212" y="3373"/>
                  </a:lnTo>
                  <a:lnTo>
                    <a:pt x="1197" y="3388"/>
                  </a:lnTo>
                  <a:lnTo>
                    <a:pt x="1182" y="3405"/>
                  </a:lnTo>
                  <a:lnTo>
                    <a:pt x="1168" y="3422"/>
                  </a:lnTo>
                  <a:lnTo>
                    <a:pt x="1154" y="3442"/>
                  </a:lnTo>
                  <a:lnTo>
                    <a:pt x="1140" y="3460"/>
                  </a:lnTo>
                  <a:lnTo>
                    <a:pt x="1126" y="3479"/>
                  </a:lnTo>
                  <a:lnTo>
                    <a:pt x="1112" y="3497"/>
                  </a:lnTo>
                  <a:lnTo>
                    <a:pt x="1099" y="3514"/>
                  </a:lnTo>
                  <a:lnTo>
                    <a:pt x="1084" y="3527"/>
                  </a:lnTo>
                  <a:lnTo>
                    <a:pt x="1078" y="3533"/>
                  </a:lnTo>
                  <a:lnTo>
                    <a:pt x="1071" y="3537"/>
                  </a:lnTo>
                  <a:lnTo>
                    <a:pt x="1065" y="3542"/>
                  </a:lnTo>
                  <a:lnTo>
                    <a:pt x="1058" y="3545"/>
                  </a:lnTo>
                  <a:lnTo>
                    <a:pt x="1053" y="3547"/>
                  </a:lnTo>
                  <a:lnTo>
                    <a:pt x="1046" y="3549"/>
                  </a:lnTo>
                  <a:lnTo>
                    <a:pt x="1041" y="3548"/>
                  </a:lnTo>
                  <a:lnTo>
                    <a:pt x="1034" y="3547"/>
                  </a:lnTo>
                  <a:lnTo>
                    <a:pt x="1013" y="3540"/>
                  </a:lnTo>
                  <a:lnTo>
                    <a:pt x="995" y="3532"/>
                  </a:lnTo>
                  <a:lnTo>
                    <a:pt x="981" y="3526"/>
                  </a:lnTo>
                  <a:lnTo>
                    <a:pt x="969" y="3519"/>
                  </a:lnTo>
                  <a:lnTo>
                    <a:pt x="955" y="3509"/>
                  </a:lnTo>
                  <a:lnTo>
                    <a:pt x="952" y="3506"/>
                  </a:lnTo>
                  <a:lnTo>
                    <a:pt x="951" y="3515"/>
                  </a:lnTo>
                  <a:lnTo>
                    <a:pt x="946" y="3535"/>
                  </a:lnTo>
                  <a:lnTo>
                    <a:pt x="939" y="3517"/>
                  </a:lnTo>
                  <a:lnTo>
                    <a:pt x="932" y="3500"/>
                  </a:lnTo>
                  <a:lnTo>
                    <a:pt x="926" y="3489"/>
                  </a:lnTo>
                  <a:lnTo>
                    <a:pt x="919" y="3480"/>
                  </a:lnTo>
                  <a:lnTo>
                    <a:pt x="911" y="3467"/>
                  </a:lnTo>
                  <a:lnTo>
                    <a:pt x="903" y="3452"/>
                  </a:lnTo>
                  <a:lnTo>
                    <a:pt x="894" y="3434"/>
                  </a:lnTo>
                  <a:lnTo>
                    <a:pt x="886" y="3416"/>
                  </a:lnTo>
                  <a:lnTo>
                    <a:pt x="878" y="3398"/>
                  </a:lnTo>
                  <a:lnTo>
                    <a:pt x="870" y="3384"/>
                  </a:lnTo>
                  <a:lnTo>
                    <a:pt x="866" y="3379"/>
                  </a:lnTo>
                  <a:lnTo>
                    <a:pt x="861" y="3373"/>
                  </a:lnTo>
                  <a:lnTo>
                    <a:pt x="857" y="3370"/>
                  </a:lnTo>
                  <a:lnTo>
                    <a:pt x="853" y="3369"/>
                  </a:lnTo>
                  <a:lnTo>
                    <a:pt x="840" y="3363"/>
                  </a:lnTo>
                  <a:lnTo>
                    <a:pt x="819" y="3355"/>
                  </a:lnTo>
                  <a:lnTo>
                    <a:pt x="795" y="3343"/>
                  </a:lnTo>
                  <a:lnTo>
                    <a:pt x="768" y="3327"/>
                  </a:lnTo>
                  <a:lnTo>
                    <a:pt x="756" y="3319"/>
                  </a:lnTo>
                  <a:lnTo>
                    <a:pt x="744" y="3310"/>
                  </a:lnTo>
                  <a:lnTo>
                    <a:pt x="733" y="3301"/>
                  </a:lnTo>
                  <a:lnTo>
                    <a:pt x="723" y="3293"/>
                  </a:lnTo>
                  <a:lnTo>
                    <a:pt x="715" y="3284"/>
                  </a:lnTo>
                  <a:lnTo>
                    <a:pt x="711" y="3275"/>
                  </a:lnTo>
                  <a:lnTo>
                    <a:pt x="709" y="3270"/>
                  </a:lnTo>
                  <a:lnTo>
                    <a:pt x="708" y="3265"/>
                  </a:lnTo>
                  <a:lnTo>
                    <a:pt x="708" y="3261"/>
                  </a:lnTo>
                  <a:lnTo>
                    <a:pt x="709" y="3258"/>
                  </a:lnTo>
                  <a:lnTo>
                    <a:pt x="712" y="3241"/>
                  </a:lnTo>
                  <a:lnTo>
                    <a:pt x="714" y="3226"/>
                  </a:lnTo>
                  <a:lnTo>
                    <a:pt x="714" y="3220"/>
                  </a:lnTo>
                  <a:lnTo>
                    <a:pt x="714" y="3212"/>
                  </a:lnTo>
                  <a:lnTo>
                    <a:pt x="714" y="3206"/>
                  </a:lnTo>
                  <a:lnTo>
                    <a:pt x="712" y="3200"/>
                  </a:lnTo>
                  <a:lnTo>
                    <a:pt x="711" y="3194"/>
                  </a:lnTo>
                  <a:lnTo>
                    <a:pt x="708" y="3188"/>
                  </a:lnTo>
                  <a:lnTo>
                    <a:pt x="705" y="3184"/>
                  </a:lnTo>
                  <a:lnTo>
                    <a:pt x="700" y="3178"/>
                  </a:lnTo>
                  <a:lnTo>
                    <a:pt x="696" y="3174"/>
                  </a:lnTo>
                  <a:lnTo>
                    <a:pt x="689" y="3170"/>
                  </a:lnTo>
                  <a:lnTo>
                    <a:pt x="683" y="3166"/>
                  </a:lnTo>
                  <a:lnTo>
                    <a:pt x="675" y="3163"/>
                  </a:lnTo>
                  <a:lnTo>
                    <a:pt x="658" y="3156"/>
                  </a:lnTo>
                  <a:lnTo>
                    <a:pt x="638" y="3147"/>
                  </a:lnTo>
                  <a:lnTo>
                    <a:pt x="619" y="3136"/>
                  </a:lnTo>
                  <a:lnTo>
                    <a:pt x="600" y="3126"/>
                  </a:lnTo>
                  <a:lnTo>
                    <a:pt x="571" y="3109"/>
                  </a:lnTo>
                  <a:lnTo>
                    <a:pt x="559" y="3102"/>
                  </a:lnTo>
                  <a:lnTo>
                    <a:pt x="562" y="3095"/>
                  </a:lnTo>
                  <a:lnTo>
                    <a:pt x="566" y="3077"/>
                  </a:lnTo>
                  <a:lnTo>
                    <a:pt x="567" y="3066"/>
                  </a:lnTo>
                  <a:lnTo>
                    <a:pt x="565" y="3055"/>
                  </a:lnTo>
                  <a:lnTo>
                    <a:pt x="564" y="3050"/>
                  </a:lnTo>
                  <a:lnTo>
                    <a:pt x="561" y="3045"/>
                  </a:lnTo>
                  <a:lnTo>
                    <a:pt x="558" y="3040"/>
                  </a:lnTo>
                  <a:lnTo>
                    <a:pt x="553" y="3036"/>
                  </a:lnTo>
                  <a:lnTo>
                    <a:pt x="541" y="3026"/>
                  </a:lnTo>
                  <a:lnTo>
                    <a:pt x="526" y="3015"/>
                  </a:lnTo>
                  <a:lnTo>
                    <a:pt x="519" y="3010"/>
                  </a:lnTo>
                  <a:lnTo>
                    <a:pt x="511" y="3002"/>
                  </a:lnTo>
                  <a:lnTo>
                    <a:pt x="503" y="2994"/>
                  </a:lnTo>
                  <a:lnTo>
                    <a:pt x="497" y="2986"/>
                  </a:lnTo>
                  <a:lnTo>
                    <a:pt x="490" y="2976"/>
                  </a:lnTo>
                  <a:lnTo>
                    <a:pt x="485" y="2964"/>
                  </a:lnTo>
                  <a:lnTo>
                    <a:pt x="479" y="2952"/>
                  </a:lnTo>
                  <a:lnTo>
                    <a:pt x="477" y="2939"/>
                  </a:lnTo>
                  <a:lnTo>
                    <a:pt x="475" y="2924"/>
                  </a:lnTo>
                  <a:lnTo>
                    <a:pt x="475" y="2907"/>
                  </a:lnTo>
                  <a:lnTo>
                    <a:pt x="477" y="2889"/>
                  </a:lnTo>
                  <a:lnTo>
                    <a:pt x="482" y="2869"/>
                  </a:lnTo>
                  <a:lnTo>
                    <a:pt x="486" y="2849"/>
                  </a:lnTo>
                  <a:lnTo>
                    <a:pt x="489" y="2831"/>
                  </a:lnTo>
                  <a:lnTo>
                    <a:pt x="491" y="2815"/>
                  </a:lnTo>
                  <a:lnTo>
                    <a:pt x="492" y="2801"/>
                  </a:lnTo>
                  <a:lnTo>
                    <a:pt x="493" y="2788"/>
                  </a:lnTo>
                  <a:lnTo>
                    <a:pt x="493" y="2776"/>
                  </a:lnTo>
                  <a:lnTo>
                    <a:pt x="492" y="2766"/>
                  </a:lnTo>
                  <a:lnTo>
                    <a:pt x="491" y="2758"/>
                  </a:lnTo>
                  <a:lnTo>
                    <a:pt x="488" y="2745"/>
                  </a:lnTo>
                  <a:lnTo>
                    <a:pt x="485" y="2737"/>
                  </a:lnTo>
                  <a:lnTo>
                    <a:pt x="483" y="2731"/>
                  </a:lnTo>
                  <a:lnTo>
                    <a:pt x="482" y="2730"/>
                  </a:lnTo>
                  <a:lnTo>
                    <a:pt x="479" y="2726"/>
                  </a:lnTo>
                  <a:lnTo>
                    <a:pt x="475" y="2715"/>
                  </a:lnTo>
                  <a:lnTo>
                    <a:pt x="468" y="2700"/>
                  </a:lnTo>
                  <a:lnTo>
                    <a:pt x="459" y="2682"/>
                  </a:lnTo>
                  <a:lnTo>
                    <a:pt x="453" y="2673"/>
                  </a:lnTo>
                  <a:lnTo>
                    <a:pt x="448" y="2666"/>
                  </a:lnTo>
                  <a:lnTo>
                    <a:pt x="441" y="2659"/>
                  </a:lnTo>
                  <a:lnTo>
                    <a:pt x="434" y="2653"/>
                  </a:lnTo>
                  <a:lnTo>
                    <a:pt x="427" y="2648"/>
                  </a:lnTo>
                  <a:lnTo>
                    <a:pt x="419" y="2645"/>
                  </a:lnTo>
                  <a:lnTo>
                    <a:pt x="415" y="2645"/>
                  </a:lnTo>
                  <a:lnTo>
                    <a:pt x="412" y="2645"/>
                  </a:lnTo>
                  <a:lnTo>
                    <a:pt x="408" y="2645"/>
                  </a:lnTo>
                  <a:lnTo>
                    <a:pt x="403" y="2647"/>
                  </a:lnTo>
                  <a:lnTo>
                    <a:pt x="374" y="2655"/>
                  </a:lnTo>
                  <a:lnTo>
                    <a:pt x="351" y="2659"/>
                  </a:lnTo>
                  <a:lnTo>
                    <a:pt x="345" y="2661"/>
                  </a:lnTo>
                  <a:lnTo>
                    <a:pt x="341" y="2664"/>
                  </a:lnTo>
                  <a:lnTo>
                    <a:pt x="336" y="2667"/>
                  </a:lnTo>
                  <a:lnTo>
                    <a:pt x="331" y="2670"/>
                  </a:lnTo>
                  <a:lnTo>
                    <a:pt x="327" y="2676"/>
                  </a:lnTo>
                  <a:lnTo>
                    <a:pt x="323" y="2681"/>
                  </a:lnTo>
                  <a:lnTo>
                    <a:pt x="318" y="2689"/>
                  </a:lnTo>
                  <a:lnTo>
                    <a:pt x="314" y="2696"/>
                  </a:lnTo>
                  <a:lnTo>
                    <a:pt x="310" y="2705"/>
                  </a:lnTo>
                  <a:lnTo>
                    <a:pt x="303" y="2713"/>
                  </a:lnTo>
                  <a:lnTo>
                    <a:pt x="294" y="2719"/>
                  </a:lnTo>
                  <a:lnTo>
                    <a:pt x="286" y="2723"/>
                  </a:lnTo>
                  <a:lnTo>
                    <a:pt x="275" y="2728"/>
                  </a:lnTo>
                  <a:lnTo>
                    <a:pt x="264" y="2731"/>
                  </a:lnTo>
                  <a:lnTo>
                    <a:pt x="253" y="2733"/>
                  </a:lnTo>
                  <a:lnTo>
                    <a:pt x="242" y="2735"/>
                  </a:lnTo>
                  <a:lnTo>
                    <a:pt x="221" y="2737"/>
                  </a:lnTo>
                  <a:lnTo>
                    <a:pt x="204" y="2737"/>
                  </a:lnTo>
                  <a:lnTo>
                    <a:pt x="191" y="2737"/>
                  </a:lnTo>
                  <a:lnTo>
                    <a:pt x="187" y="2735"/>
                  </a:lnTo>
                  <a:lnTo>
                    <a:pt x="180" y="2725"/>
                  </a:lnTo>
                  <a:lnTo>
                    <a:pt x="167" y="2695"/>
                  </a:lnTo>
                  <a:lnTo>
                    <a:pt x="164" y="2686"/>
                  </a:lnTo>
                  <a:lnTo>
                    <a:pt x="160" y="2677"/>
                  </a:lnTo>
                  <a:lnTo>
                    <a:pt x="158" y="2667"/>
                  </a:lnTo>
                  <a:lnTo>
                    <a:pt x="156" y="2656"/>
                  </a:lnTo>
                  <a:lnTo>
                    <a:pt x="155" y="2645"/>
                  </a:lnTo>
                  <a:lnTo>
                    <a:pt x="155" y="2634"/>
                  </a:lnTo>
                  <a:lnTo>
                    <a:pt x="156" y="2624"/>
                  </a:lnTo>
                  <a:lnTo>
                    <a:pt x="159" y="2614"/>
                  </a:lnTo>
                  <a:lnTo>
                    <a:pt x="162" y="2604"/>
                  </a:lnTo>
                  <a:lnTo>
                    <a:pt x="164" y="2594"/>
                  </a:lnTo>
                  <a:lnTo>
                    <a:pt x="165" y="2586"/>
                  </a:lnTo>
                  <a:lnTo>
                    <a:pt x="165" y="2579"/>
                  </a:lnTo>
                  <a:lnTo>
                    <a:pt x="164" y="2572"/>
                  </a:lnTo>
                  <a:lnTo>
                    <a:pt x="163" y="2567"/>
                  </a:lnTo>
                  <a:lnTo>
                    <a:pt x="160" y="2561"/>
                  </a:lnTo>
                  <a:lnTo>
                    <a:pt x="157" y="2557"/>
                  </a:lnTo>
                  <a:lnTo>
                    <a:pt x="154" y="2554"/>
                  </a:lnTo>
                  <a:lnTo>
                    <a:pt x="151" y="2550"/>
                  </a:lnTo>
                  <a:lnTo>
                    <a:pt x="145" y="2548"/>
                  </a:lnTo>
                  <a:lnTo>
                    <a:pt x="140" y="2547"/>
                  </a:lnTo>
                  <a:lnTo>
                    <a:pt x="134" y="2546"/>
                  </a:lnTo>
                  <a:lnTo>
                    <a:pt x="129" y="2546"/>
                  </a:lnTo>
                  <a:lnTo>
                    <a:pt x="121" y="2546"/>
                  </a:lnTo>
                  <a:lnTo>
                    <a:pt x="115" y="2547"/>
                  </a:lnTo>
                  <a:lnTo>
                    <a:pt x="107" y="2547"/>
                  </a:lnTo>
                  <a:lnTo>
                    <a:pt x="97" y="2545"/>
                  </a:lnTo>
                  <a:lnTo>
                    <a:pt x="88" y="2542"/>
                  </a:lnTo>
                  <a:lnTo>
                    <a:pt x="78" y="2537"/>
                  </a:lnTo>
                  <a:lnTo>
                    <a:pt x="67" y="2531"/>
                  </a:lnTo>
                  <a:lnTo>
                    <a:pt x="57" y="2523"/>
                  </a:lnTo>
                  <a:lnTo>
                    <a:pt x="46" y="2513"/>
                  </a:lnTo>
                  <a:lnTo>
                    <a:pt x="36" y="2504"/>
                  </a:lnTo>
                  <a:lnTo>
                    <a:pt x="27" y="2492"/>
                  </a:lnTo>
                  <a:lnTo>
                    <a:pt x="19" y="2479"/>
                  </a:lnTo>
                  <a:lnTo>
                    <a:pt x="11" y="2464"/>
                  </a:lnTo>
                  <a:lnTo>
                    <a:pt x="6" y="2449"/>
                  </a:lnTo>
                  <a:lnTo>
                    <a:pt x="3" y="2433"/>
                  </a:lnTo>
                  <a:lnTo>
                    <a:pt x="0" y="2417"/>
                  </a:lnTo>
                  <a:lnTo>
                    <a:pt x="0" y="2408"/>
                  </a:lnTo>
                  <a:lnTo>
                    <a:pt x="0" y="2399"/>
                  </a:lnTo>
                  <a:lnTo>
                    <a:pt x="2" y="2389"/>
                  </a:lnTo>
                  <a:lnTo>
                    <a:pt x="4" y="2381"/>
                  </a:lnTo>
                  <a:lnTo>
                    <a:pt x="8" y="2362"/>
                  </a:lnTo>
                  <a:lnTo>
                    <a:pt x="12" y="2346"/>
                  </a:lnTo>
                  <a:lnTo>
                    <a:pt x="17" y="2332"/>
                  </a:lnTo>
                  <a:lnTo>
                    <a:pt x="22" y="2319"/>
                  </a:lnTo>
                  <a:lnTo>
                    <a:pt x="28" y="2308"/>
                  </a:lnTo>
                  <a:lnTo>
                    <a:pt x="33" y="2298"/>
                  </a:lnTo>
                  <a:lnTo>
                    <a:pt x="40" y="2289"/>
                  </a:lnTo>
                  <a:lnTo>
                    <a:pt x="46" y="2283"/>
                  </a:lnTo>
                  <a:lnTo>
                    <a:pt x="53" y="2277"/>
                  </a:lnTo>
                  <a:lnTo>
                    <a:pt x="59" y="2274"/>
                  </a:lnTo>
                  <a:lnTo>
                    <a:pt x="67" y="2271"/>
                  </a:lnTo>
                  <a:lnTo>
                    <a:pt x="74" y="2271"/>
                  </a:lnTo>
                  <a:lnTo>
                    <a:pt x="83" y="2271"/>
                  </a:lnTo>
                  <a:lnTo>
                    <a:pt x="91" y="2273"/>
                  </a:lnTo>
                  <a:lnTo>
                    <a:pt x="100" y="2276"/>
                  </a:lnTo>
                  <a:lnTo>
                    <a:pt x="109" y="2281"/>
                  </a:lnTo>
                  <a:lnTo>
                    <a:pt x="133" y="2294"/>
                  </a:lnTo>
                  <a:lnTo>
                    <a:pt x="166" y="2310"/>
                  </a:lnTo>
                  <a:lnTo>
                    <a:pt x="204" y="2330"/>
                  </a:lnTo>
                  <a:lnTo>
                    <a:pt x="245" y="2349"/>
                  </a:lnTo>
                  <a:lnTo>
                    <a:pt x="287" y="2368"/>
                  </a:lnTo>
                  <a:lnTo>
                    <a:pt x="325" y="2383"/>
                  </a:lnTo>
                  <a:lnTo>
                    <a:pt x="342" y="2388"/>
                  </a:lnTo>
                  <a:lnTo>
                    <a:pt x="357" y="2393"/>
                  </a:lnTo>
                  <a:lnTo>
                    <a:pt x="371" y="2396"/>
                  </a:lnTo>
                  <a:lnTo>
                    <a:pt x="381" y="2397"/>
                  </a:lnTo>
                  <a:lnTo>
                    <a:pt x="397" y="2397"/>
                  </a:lnTo>
                  <a:lnTo>
                    <a:pt x="408" y="2396"/>
                  </a:lnTo>
                  <a:lnTo>
                    <a:pt x="412" y="2395"/>
                  </a:lnTo>
                  <a:lnTo>
                    <a:pt x="415" y="2393"/>
                  </a:lnTo>
                  <a:lnTo>
                    <a:pt x="418" y="2392"/>
                  </a:lnTo>
                  <a:lnTo>
                    <a:pt x="422" y="2388"/>
                  </a:lnTo>
                  <a:lnTo>
                    <a:pt x="433" y="2374"/>
                  </a:lnTo>
                  <a:lnTo>
                    <a:pt x="453" y="2347"/>
                  </a:lnTo>
                  <a:lnTo>
                    <a:pt x="477" y="2315"/>
                  </a:lnTo>
                  <a:lnTo>
                    <a:pt x="498" y="2290"/>
                  </a:lnTo>
                  <a:lnTo>
                    <a:pt x="503" y="2285"/>
                  </a:lnTo>
                  <a:lnTo>
                    <a:pt x="510" y="2282"/>
                  </a:lnTo>
                  <a:lnTo>
                    <a:pt x="517" y="2277"/>
                  </a:lnTo>
                  <a:lnTo>
                    <a:pt x="526" y="2275"/>
                  </a:lnTo>
                  <a:lnTo>
                    <a:pt x="536" y="2274"/>
                  </a:lnTo>
                  <a:lnTo>
                    <a:pt x="548" y="2273"/>
                  </a:lnTo>
                  <a:lnTo>
                    <a:pt x="561" y="2273"/>
                  </a:lnTo>
                  <a:lnTo>
                    <a:pt x="575" y="2275"/>
                  </a:lnTo>
                  <a:lnTo>
                    <a:pt x="591" y="2276"/>
                  </a:lnTo>
                  <a:lnTo>
                    <a:pt x="608" y="2277"/>
                  </a:lnTo>
                  <a:lnTo>
                    <a:pt x="625" y="2278"/>
                  </a:lnTo>
                  <a:lnTo>
                    <a:pt x="644" y="2278"/>
                  </a:lnTo>
                  <a:lnTo>
                    <a:pt x="661" y="2277"/>
                  </a:lnTo>
                  <a:lnTo>
                    <a:pt x="678" y="2276"/>
                  </a:lnTo>
                  <a:lnTo>
                    <a:pt x="696" y="2274"/>
                  </a:lnTo>
                  <a:lnTo>
                    <a:pt x="712" y="2272"/>
                  </a:lnTo>
                  <a:lnTo>
                    <a:pt x="727" y="2270"/>
                  </a:lnTo>
                  <a:lnTo>
                    <a:pt x="742" y="2266"/>
                  </a:lnTo>
                  <a:lnTo>
                    <a:pt x="754" y="2262"/>
                  </a:lnTo>
                  <a:lnTo>
                    <a:pt x="764" y="2258"/>
                  </a:lnTo>
                  <a:lnTo>
                    <a:pt x="774" y="2253"/>
                  </a:lnTo>
                  <a:lnTo>
                    <a:pt x="781" y="2248"/>
                  </a:lnTo>
                  <a:lnTo>
                    <a:pt x="783" y="2245"/>
                  </a:lnTo>
                  <a:lnTo>
                    <a:pt x="785" y="2242"/>
                  </a:lnTo>
                  <a:lnTo>
                    <a:pt x="786" y="2239"/>
                  </a:lnTo>
                  <a:lnTo>
                    <a:pt x="786" y="2236"/>
                  </a:lnTo>
                  <a:lnTo>
                    <a:pt x="786" y="2221"/>
                  </a:lnTo>
                  <a:lnTo>
                    <a:pt x="785" y="2199"/>
                  </a:lnTo>
                  <a:lnTo>
                    <a:pt x="786" y="2173"/>
                  </a:lnTo>
                  <a:lnTo>
                    <a:pt x="789" y="2146"/>
                  </a:lnTo>
                  <a:lnTo>
                    <a:pt x="793" y="2130"/>
                  </a:lnTo>
                  <a:lnTo>
                    <a:pt x="796" y="2116"/>
                  </a:lnTo>
                  <a:lnTo>
                    <a:pt x="801" y="2102"/>
                  </a:lnTo>
                  <a:lnTo>
                    <a:pt x="807" y="2089"/>
                  </a:lnTo>
                  <a:lnTo>
                    <a:pt x="815" y="2076"/>
                  </a:lnTo>
                  <a:lnTo>
                    <a:pt x="824" y="2063"/>
                  </a:lnTo>
                  <a:lnTo>
                    <a:pt x="835" y="2052"/>
                  </a:lnTo>
                  <a:lnTo>
                    <a:pt x="847" y="2042"/>
                  </a:lnTo>
                  <a:lnTo>
                    <a:pt x="878" y="2019"/>
                  </a:lnTo>
                  <a:lnTo>
                    <a:pt x="911" y="1993"/>
                  </a:lnTo>
                  <a:lnTo>
                    <a:pt x="947" y="1964"/>
                  </a:lnTo>
                  <a:lnTo>
                    <a:pt x="982" y="1934"/>
                  </a:lnTo>
                  <a:lnTo>
                    <a:pt x="1015" y="1907"/>
                  </a:lnTo>
                  <a:lnTo>
                    <a:pt x="1040" y="1884"/>
                  </a:lnTo>
                  <a:lnTo>
                    <a:pt x="1057" y="1870"/>
                  </a:lnTo>
                  <a:lnTo>
                    <a:pt x="1064" y="1864"/>
                  </a:lnTo>
                  <a:lnTo>
                    <a:pt x="1066" y="1853"/>
                  </a:lnTo>
                  <a:lnTo>
                    <a:pt x="1070" y="1821"/>
                  </a:lnTo>
                  <a:lnTo>
                    <a:pt x="1078" y="1776"/>
                  </a:lnTo>
                  <a:lnTo>
                    <a:pt x="1086" y="1723"/>
                  </a:lnTo>
                  <a:lnTo>
                    <a:pt x="1094" y="1669"/>
                  </a:lnTo>
                  <a:lnTo>
                    <a:pt x="1101" y="1618"/>
                  </a:lnTo>
                  <a:lnTo>
                    <a:pt x="1106" y="1578"/>
                  </a:lnTo>
                  <a:lnTo>
                    <a:pt x="1108" y="1554"/>
                  </a:lnTo>
                  <a:lnTo>
                    <a:pt x="1108" y="1537"/>
                  </a:lnTo>
                  <a:lnTo>
                    <a:pt x="1107" y="1520"/>
                  </a:lnTo>
                  <a:lnTo>
                    <a:pt x="1105" y="1500"/>
                  </a:lnTo>
                  <a:lnTo>
                    <a:pt x="1102" y="1481"/>
                  </a:lnTo>
                  <a:lnTo>
                    <a:pt x="1097" y="1463"/>
                  </a:lnTo>
                  <a:lnTo>
                    <a:pt x="1092" y="1447"/>
                  </a:lnTo>
                  <a:lnTo>
                    <a:pt x="1089" y="1440"/>
                  </a:lnTo>
                  <a:lnTo>
                    <a:pt x="1084" y="1434"/>
                  </a:lnTo>
                  <a:lnTo>
                    <a:pt x="1080" y="1430"/>
                  </a:lnTo>
                  <a:lnTo>
                    <a:pt x="1075" y="1425"/>
                  </a:lnTo>
                  <a:lnTo>
                    <a:pt x="1069" y="1421"/>
                  </a:lnTo>
                  <a:lnTo>
                    <a:pt x="1064" y="1414"/>
                  </a:lnTo>
                  <a:lnTo>
                    <a:pt x="1058" y="1405"/>
                  </a:lnTo>
                  <a:lnTo>
                    <a:pt x="1054" y="1394"/>
                  </a:lnTo>
                  <a:lnTo>
                    <a:pt x="1050" y="1381"/>
                  </a:lnTo>
                  <a:lnTo>
                    <a:pt x="1045" y="1366"/>
                  </a:lnTo>
                  <a:lnTo>
                    <a:pt x="1043" y="1351"/>
                  </a:lnTo>
                  <a:lnTo>
                    <a:pt x="1041" y="1336"/>
                  </a:lnTo>
                  <a:lnTo>
                    <a:pt x="1041" y="1321"/>
                  </a:lnTo>
                  <a:lnTo>
                    <a:pt x="1043" y="1305"/>
                  </a:lnTo>
                  <a:lnTo>
                    <a:pt x="1044" y="1298"/>
                  </a:lnTo>
                  <a:lnTo>
                    <a:pt x="1046" y="1291"/>
                  </a:lnTo>
                  <a:lnTo>
                    <a:pt x="1049" y="1285"/>
                  </a:lnTo>
                  <a:lnTo>
                    <a:pt x="1052" y="1278"/>
                  </a:lnTo>
                  <a:lnTo>
                    <a:pt x="1055" y="1272"/>
                  </a:lnTo>
                  <a:lnTo>
                    <a:pt x="1059" y="1266"/>
                  </a:lnTo>
                  <a:lnTo>
                    <a:pt x="1064" y="1261"/>
                  </a:lnTo>
                  <a:lnTo>
                    <a:pt x="1069" y="1255"/>
                  </a:lnTo>
                  <a:lnTo>
                    <a:pt x="1076" y="1251"/>
                  </a:lnTo>
                  <a:lnTo>
                    <a:pt x="1082" y="1248"/>
                  </a:lnTo>
                  <a:lnTo>
                    <a:pt x="1090" y="1245"/>
                  </a:lnTo>
                  <a:lnTo>
                    <a:pt x="1097" y="1241"/>
                  </a:lnTo>
                  <a:lnTo>
                    <a:pt x="1131" y="1234"/>
                  </a:lnTo>
                  <a:lnTo>
                    <a:pt x="1163" y="1226"/>
                  </a:lnTo>
                  <a:lnTo>
                    <a:pt x="1190" y="1220"/>
                  </a:lnTo>
                  <a:lnTo>
                    <a:pt x="1215" y="1213"/>
                  </a:lnTo>
                  <a:lnTo>
                    <a:pt x="1225" y="1209"/>
                  </a:lnTo>
                  <a:lnTo>
                    <a:pt x="1235" y="1205"/>
                  </a:lnTo>
                  <a:lnTo>
                    <a:pt x="1243" y="1201"/>
                  </a:lnTo>
                  <a:lnTo>
                    <a:pt x="1250" y="1197"/>
                  </a:lnTo>
                  <a:lnTo>
                    <a:pt x="1256" y="1191"/>
                  </a:lnTo>
                  <a:lnTo>
                    <a:pt x="1261" y="1186"/>
                  </a:lnTo>
                  <a:lnTo>
                    <a:pt x="1264" y="1179"/>
                  </a:lnTo>
                  <a:lnTo>
                    <a:pt x="1265" y="1173"/>
                  </a:lnTo>
                  <a:lnTo>
                    <a:pt x="1267" y="1159"/>
                  </a:lnTo>
                  <a:lnTo>
                    <a:pt x="1269" y="1141"/>
                  </a:lnTo>
                  <a:lnTo>
                    <a:pt x="1271" y="1131"/>
                  </a:lnTo>
                  <a:lnTo>
                    <a:pt x="1271" y="1122"/>
                  </a:lnTo>
                  <a:lnTo>
                    <a:pt x="1271" y="1112"/>
                  </a:lnTo>
                  <a:lnTo>
                    <a:pt x="1269" y="1102"/>
                  </a:lnTo>
                  <a:lnTo>
                    <a:pt x="1267" y="1092"/>
                  </a:lnTo>
                  <a:lnTo>
                    <a:pt x="1264" y="1082"/>
                  </a:lnTo>
                  <a:lnTo>
                    <a:pt x="1260" y="1072"/>
                  </a:lnTo>
                  <a:lnTo>
                    <a:pt x="1253" y="1062"/>
                  </a:lnTo>
                  <a:lnTo>
                    <a:pt x="1247" y="1052"/>
                  </a:lnTo>
                  <a:lnTo>
                    <a:pt x="1237" y="1042"/>
                  </a:lnTo>
                  <a:lnTo>
                    <a:pt x="1227" y="1033"/>
                  </a:lnTo>
                  <a:lnTo>
                    <a:pt x="1214" y="1025"/>
                  </a:lnTo>
                  <a:lnTo>
                    <a:pt x="1188" y="1007"/>
                  </a:lnTo>
                  <a:lnTo>
                    <a:pt x="1164" y="991"/>
                  </a:lnTo>
                  <a:lnTo>
                    <a:pt x="1144" y="977"/>
                  </a:lnTo>
                  <a:lnTo>
                    <a:pt x="1129" y="963"/>
                  </a:lnTo>
                  <a:lnTo>
                    <a:pt x="1123" y="956"/>
                  </a:lnTo>
                  <a:lnTo>
                    <a:pt x="1117" y="950"/>
                  </a:lnTo>
                  <a:lnTo>
                    <a:pt x="1114" y="943"/>
                  </a:lnTo>
                  <a:lnTo>
                    <a:pt x="1112" y="938"/>
                  </a:lnTo>
                  <a:lnTo>
                    <a:pt x="1111" y="932"/>
                  </a:lnTo>
                  <a:lnTo>
                    <a:pt x="1111" y="927"/>
                  </a:lnTo>
                  <a:lnTo>
                    <a:pt x="1113" y="922"/>
                  </a:lnTo>
                  <a:lnTo>
                    <a:pt x="1116" y="918"/>
                  </a:lnTo>
                  <a:lnTo>
                    <a:pt x="1129" y="907"/>
                  </a:lnTo>
                  <a:lnTo>
                    <a:pt x="1150" y="893"/>
                  </a:lnTo>
                  <a:lnTo>
                    <a:pt x="1174" y="876"/>
                  </a:lnTo>
                  <a:lnTo>
                    <a:pt x="1199" y="858"/>
                  </a:lnTo>
                  <a:lnTo>
                    <a:pt x="1224" y="840"/>
                  </a:lnTo>
                  <a:lnTo>
                    <a:pt x="1244" y="823"/>
                  </a:lnTo>
                  <a:lnTo>
                    <a:pt x="1253" y="816"/>
                  </a:lnTo>
                  <a:lnTo>
                    <a:pt x="1260" y="808"/>
                  </a:lnTo>
                  <a:lnTo>
                    <a:pt x="1263" y="803"/>
                  </a:lnTo>
                  <a:lnTo>
                    <a:pt x="1264" y="797"/>
                  </a:lnTo>
                  <a:lnTo>
                    <a:pt x="1263" y="786"/>
                  </a:lnTo>
                  <a:lnTo>
                    <a:pt x="1259" y="771"/>
                  </a:lnTo>
                  <a:lnTo>
                    <a:pt x="1252" y="754"/>
                  </a:lnTo>
                  <a:lnTo>
                    <a:pt x="1244" y="734"/>
                  </a:lnTo>
                  <a:lnTo>
                    <a:pt x="1237" y="716"/>
                  </a:lnTo>
                  <a:lnTo>
                    <a:pt x="1231" y="697"/>
                  </a:lnTo>
                  <a:lnTo>
                    <a:pt x="1229" y="688"/>
                  </a:lnTo>
                  <a:lnTo>
                    <a:pt x="1228" y="681"/>
                  </a:lnTo>
                  <a:lnTo>
                    <a:pt x="1227" y="674"/>
                  </a:lnTo>
                  <a:lnTo>
                    <a:pt x="1227" y="668"/>
                  </a:lnTo>
                  <a:lnTo>
                    <a:pt x="1227" y="663"/>
                  </a:lnTo>
                  <a:lnTo>
                    <a:pt x="1226" y="656"/>
                  </a:lnTo>
                  <a:lnTo>
                    <a:pt x="1224" y="646"/>
                  </a:lnTo>
                  <a:lnTo>
                    <a:pt x="1219" y="635"/>
                  </a:lnTo>
                  <a:lnTo>
                    <a:pt x="1240" y="629"/>
                  </a:lnTo>
                  <a:lnTo>
                    <a:pt x="1262" y="621"/>
                  </a:lnTo>
                  <a:lnTo>
                    <a:pt x="1281" y="612"/>
                  </a:lnTo>
                  <a:lnTo>
                    <a:pt x="1301" y="604"/>
                  </a:lnTo>
                  <a:lnTo>
                    <a:pt x="1318" y="594"/>
                  </a:lnTo>
                  <a:lnTo>
                    <a:pt x="1334" y="583"/>
                  </a:lnTo>
                  <a:lnTo>
                    <a:pt x="1341" y="577"/>
                  </a:lnTo>
                  <a:lnTo>
                    <a:pt x="1347" y="572"/>
                  </a:lnTo>
                  <a:lnTo>
                    <a:pt x="1352" y="565"/>
                  </a:lnTo>
                  <a:lnTo>
                    <a:pt x="1356" y="559"/>
                  </a:lnTo>
                  <a:lnTo>
                    <a:pt x="1361" y="548"/>
                  </a:lnTo>
                  <a:lnTo>
                    <a:pt x="1365" y="539"/>
                  </a:lnTo>
                  <a:lnTo>
                    <a:pt x="1367" y="531"/>
                  </a:lnTo>
                  <a:lnTo>
                    <a:pt x="1370" y="523"/>
                  </a:lnTo>
                  <a:lnTo>
                    <a:pt x="1370" y="515"/>
                  </a:lnTo>
                  <a:lnTo>
                    <a:pt x="1370" y="509"/>
                  </a:lnTo>
                  <a:lnTo>
                    <a:pt x="1368" y="502"/>
                  </a:lnTo>
                  <a:lnTo>
                    <a:pt x="1366" y="496"/>
                  </a:lnTo>
                  <a:lnTo>
                    <a:pt x="1361" y="481"/>
                  </a:lnTo>
                  <a:lnTo>
                    <a:pt x="1355" y="464"/>
                  </a:lnTo>
                  <a:lnTo>
                    <a:pt x="1349" y="444"/>
                  </a:lnTo>
                  <a:lnTo>
                    <a:pt x="1343" y="417"/>
                  </a:lnTo>
                  <a:lnTo>
                    <a:pt x="1337" y="389"/>
                  </a:lnTo>
                  <a:lnTo>
                    <a:pt x="1329" y="361"/>
                  </a:lnTo>
                  <a:lnTo>
                    <a:pt x="1322" y="334"/>
                  </a:lnTo>
                  <a:lnTo>
                    <a:pt x="1313" y="309"/>
                  </a:lnTo>
                  <a:lnTo>
                    <a:pt x="1298" y="272"/>
                  </a:lnTo>
                  <a:lnTo>
                    <a:pt x="1292" y="257"/>
                  </a:lnTo>
                  <a:lnTo>
                    <a:pt x="1297" y="261"/>
                  </a:lnTo>
                  <a:lnTo>
                    <a:pt x="1308" y="266"/>
                  </a:lnTo>
                  <a:lnTo>
                    <a:pt x="1314" y="269"/>
                  </a:lnTo>
                  <a:lnTo>
                    <a:pt x="1322" y="272"/>
                  </a:lnTo>
                  <a:lnTo>
                    <a:pt x="1329" y="272"/>
                  </a:lnTo>
                  <a:lnTo>
                    <a:pt x="1337" y="271"/>
                  </a:lnTo>
                  <a:lnTo>
                    <a:pt x="1356" y="290"/>
                  </a:lnTo>
                  <a:lnTo>
                    <a:pt x="1555" y="290"/>
                  </a:lnTo>
                  <a:lnTo>
                    <a:pt x="1563" y="278"/>
                  </a:lnTo>
                  <a:lnTo>
                    <a:pt x="1583" y="249"/>
                  </a:lnTo>
                  <a:lnTo>
                    <a:pt x="1609" y="212"/>
                  </a:lnTo>
                  <a:lnTo>
                    <a:pt x="1632" y="175"/>
                  </a:lnTo>
                  <a:lnTo>
                    <a:pt x="1641" y="158"/>
                  </a:lnTo>
                  <a:lnTo>
                    <a:pt x="1651" y="145"/>
                  </a:lnTo>
                  <a:lnTo>
                    <a:pt x="1661" y="132"/>
                  </a:lnTo>
                  <a:lnTo>
                    <a:pt x="1673" y="120"/>
                  </a:lnTo>
                  <a:lnTo>
                    <a:pt x="1699" y="98"/>
                  </a:lnTo>
                  <a:lnTo>
                    <a:pt x="1734" y="72"/>
                  </a:lnTo>
                  <a:lnTo>
                    <a:pt x="1742" y="65"/>
                  </a:lnTo>
                  <a:lnTo>
                    <a:pt x="1749" y="57"/>
                  </a:lnTo>
                  <a:lnTo>
                    <a:pt x="1756" y="49"/>
                  </a:lnTo>
                  <a:lnTo>
                    <a:pt x="1760" y="39"/>
                  </a:lnTo>
                  <a:lnTo>
                    <a:pt x="1765" y="30"/>
                  </a:lnTo>
                  <a:lnTo>
                    <a:pt x="1769" y="20"/>
                  </a:lnTo>
                  <a:lnTo>
                    <a:pt x="1772" y="10"/>
                  </a:lnTo>
                  <a:lnTo>
                    <a:pt x="1774" y="1"/>
                  </a:lnTo>
                  <a:lnTo>
                    <a:pt x="1780" y="1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61"/>
            <p:cNvSpPr>
              <a:spLocks noChangeAspect="1"/>
            </p:cNvSpPr>
            <p:nvPr/>
          </p:nvSpPr>
          <p:spPr bwMode="auto">
            <a:xfrm>
              <a:off x="5160" y="1918"/>
              <a:ext cx="327" cy="499"/>
            </a:xfrm>
            <a:custGeom>
              <a:avLst/>
              <a:gdLst>
                <a:gd name="T0" fmla="*/ 0 w 2463"/>
                <a:gd name="T1" fmla="*/ 0 h 3549"/>
                <a:gd name="T2" fmla="*/ 0 w 2463"/>
                <a:gd name="T3" fmla="*/ 0 h 3549"/>
                <a:gd name="T4" fmla="*/ 0 w 2463"/>
                <a:gd name="T5" fmla="*/ 0 h 3549"/>
                <a:gd name="T6" fmla="*/ 0 w 2463"/>
                <a:gd name="T7" fmla="*/ 0 h 3549"/>
                <a:gd name="T8" fmla="*/ 0 w 2463"/>
                <a:gd name="T9" fmla="*/ 0 h 3549"/>
                <a:gd name="T10" fmla="*/ 0 w 2463"/>
                <a:gd name="T11" fmla="*/ 0 h 3549"/>
                <a:gd name="T12" fmla="*/ 0 w 2463"/>
                <a:gd name="T13" fmla="*/ 0 h 3549"/>
                <a:gd name="T14" fmla="*/ 0 w 2463"/>
                <a:gd name="T15" fmla="*/ 0 h 3549"/>
                <a:gd name="T16" fmla="*/ 0 w 2463"/>
                <a:gd name="T17" fmla="*/ 0 h 3549"/>
                <a:gd name="T18" fmla="*/ 0 w 2463"/>
                <a:gd name="T19" fmla="*/ 0 h 3549"/>
                <a:gd name="T20" fmla="*/ 0 w 2463"/>
                <a:gd name="T21" fmla="*/ 0 h 3549"/>
                <a:gd name="T22" fmla="*/ 0 w 2463"/>
                <a:gd name="T23" fmla="*/ 0 h 3549"/>
                <a:gd name="T24" fmla="*/ 0 w 2463"/>
                <a:gd name="T25" fmla="*/ 0 h 3549"/>
                <a:gd name="T26" fmla="*/ 0 w 2463"/>
                <a:gd name="T27" fmla="*/ 0 h 3549"/>
                <a:gd name="T28" fmla="*/ 0 w 2463"/>
                <a:gd name="T29" fmla="*/ 0 h 3549"/>
                <a:gd name="T30" fmla="*/ 0 w 2463"/>
                <a:gd name="T31" fmla="*/ 0 h 3549"/>
                <a:gd name="T32" fmla="*/ 0 w 2463"/>
                <a:gd name="T33" fmla="*/ 0 h 3549"/>
                <a:gd name="T34" fmla="*/ 0 w 2463"/>
                <a:gd name="T35" fmla="*/ 0 h 3549"/>
                <a:gd name="T36" fmla="*/ 0 w 2463"/>
                <a:gd name="T37" fmla="*/ 0 h 3549"/>
                <a:gd name="T38" fmla="*/ 0 w 2463"/>
                <a:gd name="T39" fmla="*/ 0 h 3549"/>
                <a:gd name="T40" fmla="*/ 0 w 2463"/>
                <a:gd name="T41" fmla="*/ 0 h 3549"/>
                <a:gd name="T42" fmla="*/ 0 w 2463"/>
                <a:gd name="T43" fmla="*/ 0 h 3549"/>
                <a:gd name="T44" fmla="*/ 0 w 2463"/>
                <a:gd name="T45" fmla="*/ 0 h 3549"/>
                <a:gd name="T46" fmla="*/ 0 w 2463"/>
                <a:gd name="T47" fmla="*/ 0 h 3549"/>
                <a:gd name="T48" fmla="*/ 0 w 2463"/>
                <a:gd name="T49" fmla="*/ 0 h 3549"/>
                <a:gd name="T50" fmla="*/ 0 w 2463"/>
                <a:gd name="T51" fmla="*/ 0 h 3549"/>
                <a:gd name="T52" fmla="*/ 0 w 2463"/>
                <a:gd name="T53" fmla="*/ 0 h 3549"/>
                <a:gd name="T54" fmla="*/ 0 w 2463"/>
                <a:gd name="T55" fmla="*/ 0 h 3549"/>
                <a:gd name="T56" fmla="*/ 0 w 2463"/>
                <a:gd name="T57" fmla="*/ 0 h 3549"/>
                <a:gd name="T58" fmla="*/ 0 w 2463"/>
                <a:gd name="T59" fmla="*/ 0 h 3549"/>
                <a:gd name="T60" fmla="*/ 0 w 2463"/>
                <a:gd name="T61" fmla="*/ 0 h 3549"/>
                <a:gd name="T62" fmla="*/ 0 w 2463"/>
                <a:gd name="T63" fmla="*/ 0 h 3549"/>
                <a:gd name="T64" fmla="*/ 0 w 2463"/>
                <a:gd name="T65" fmla="*/ 0 h 3549"/>
                <a:gd name="T66" fmla="*/ 0 w 2463"/>
                <a:gd name="T67" fmla="*/ 0 h 3549"/>
                <a:gd name="T68" fmla="*/ 0 w 2463"/>
                <a:gd name="T69" fmla="*/ 0 h 3549"/>
                <a:gd name="T70" fmla="*/ 0 w 2463"/>
                <a:gd name="T71" fmla="*/ 0 h 3549"/>
                <a:gd name="T72" fmla="*/ 0 w 2463"/>
                <a:gd name="T73" fmla="*/ 0 h 3549"/>
                <a:gd name="T74" fmla="*/ 0 w 2463"/>
                <a:gd name="T75" fmla="*/ 0 h 3549"/>
                <a:gd name="T76" fmla="*/ 0 w 2463"/>
                <a:gd name="T77" fmla="*/ 0 h 3549"/>
                <a:gd name="T78" fmla="*/ 0 w 2463"/>
                <a:gd name="T79" fmla="*/ 0 h 3549"/>
                <a:gd name="T80" fmla="*/ 0 w 2463"/>
                <a:gd name="T81" fmla="*/ 0 h 3549"/>
                <a:gd name="T82" fmla="*/ 0 w 2463"/>
                <a:gd name="T83" fmla="*/ 0 h 3549"/>
                <a:gd name="T84" fmla="*/ 0 w 2463"/>
                <a:gd name="T85" fmla="*/ 0 h 3549"/>
                <a:gd name="T86" fmla="*/ 0 w 2463"/>
                <a:gd name="T87" fmla="*/ 0 h 3549"/>
                <a:gd name="T88" fmla="*/ 0 w 2463"/>
                <a:gd name="T89" fmla="*/ 0 h 3549"/>
                <a:gd name="T90" fmla="*/ 0 w 2463"/>
                <a:gd name="T91" fmla="*/ 0 h 3549"/>
                <a:gd name="T92" fmla="*/ 0 w 2463"/>
                <a:gd name="T93" fmla="*/ 0 h 3549"/>
                <a:gd name="T94" fmla="*/ 0 w 2463"/>
                <a:gd name="T95" fmla="*/ 0 h 3549"/>
                <a:gd name="T96" fmla="*/ 0 w 2463"/>
                <a:gd name="T97" fmla="*/ 0 h 3549"/>
                <a:gd name="T98" fmla="*/ 0 w 2463"/>
                <a:gd name="T99" fmla="*/ 0 h 3549"/>
                <a:gd name="T100" fmla="*/ 0 w 2463"/>
                <a:gd name="T101" fmla="*/ 0 h 3549"/>
                <a:gd name="T102" fmla="*/ 0 w 2463"/>
                <a:gd name="T103" fmla="*/ 0 h 3549"/>
                <a:gd name="T104" fmla="*/ 0 w 2463"/>
                <a:gd name="T105" fmla="*/ 0 h 3549"/>
                <a:gd name="T106" fmla="*/ 0 w 2463"/>
                <a:gd name="T107" fmla="*/ 0 h 3549"/>
                <a:gd name="T108" fmla="*/ 0 w 2463"/>
                <a:gd name="T109" fmla="*/ 0 h 3549"/>
                <a:gd name="T110" fmla="*/ 0 w 2463"/>
                <a:gd name="T111" fmla="*/ 0 h 3549"/>
                <a:gd name="T112" fmla="*/ 0 w 2463"/>
                <a:gd name="T113" fmla="*/ 0 h 3549"/>
                <a:gd name="T114" fmla="*/ 0 w 2463"/>
                <a:gd name="T115" fmla="*/ 0 h 3549"/>
                <a:gd name="T116" fmla="*/ 0 w 2463"/>
                <a:gd name="T117" fmla="*/ 0 h 35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3"/>
                <a:gd name="T178" fmla="*/ 0 h 3549"/>
                <a:gd name="T179" fmla="*/ 2463 w 2463"/>
                <a:gd name="T180" fmla="*/ 3549 h 35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3" h="3549">
                  <a:moveTo>
                    <a:pt x="1785" y="0"/>
                  </a:moveTo>
                  <a:lnTo>
                    <a:pt x="1789" y="29"/>
                  </a:lnTo>
                  <a:lnTo>
                    <a:pt x="1794" y="57"/>
                  </a:lnTo>
                  <a:lnTo>
                    <a:pt x="1799" y="86"/>
                  </a:lnTo>
                  <a:lnTo>
                    <a:pt x="1806" y="112"/>
                  </a:lnTo>
                  <a:lnTo>
                    <a:pt x="1812" y="138"/>
                  </a:lnTo>
                  <a:lnTo>
                    <a:pt x="1820" y="162"/>
                  </a:lnTo>
                  <a:lnTo>
                    <a:pt x="1828" y="185"/>
                  </a:lnTo>
                  <a:lnTo>
                    <a:pt x="1835" y="206"/>
                  </a:lnTo>
                  <a:lnTo>
                    <a:pt x="1849" y="243"/>
                  </a:lnTo>
                  <a:lnTo>
                    <a:pt x="1860" y="271"/>
                  </a:lnTo>
                  <a:lnTo>
                    <a:pt x="1869" y="289"/>
                  </a:lnTo>
                  <a:lnTo>
                    <a:pt x="1872" y="294"/>
                  </a:lnTo>
                  <a:lnTo>
                    <a:pt x="1880" y="299"/>
                  </a:lnTo>
                  <a:lnTo>
                    <a:pt x="1902" y="308"/>
                  </a:lnTo>
                  <a:lnTo>
                    <a:pt x="1917" y="313"/>
                  </a:lnTo>
                  <a:lnTo>
                    <a:pt x="1934" y="320"/>
                  </a:lnTo>
                  <a:lnTo>
                    <a:pt x="1954" y="325"/>
                  </a:lnTo>
                  <a:lnTo>
                    <a:pt x="1975" y="329"/>
                  </a:lnTo>
                  <a:lnTo>
                    <a:pt x="1982" y="345"/>
                  </a:lnTo>
                  <a:lnTo>
                    <a:pt x="1991" y="360"/>
                  </a:lnTo>
                  <a:lnTo>
                    <a:pt x="2000" y="374"/>
                  </a:lnTo>
                  <a:lnTo>
                    <a:pt x="2008" y="388"/>
                  </a:lnTo>
                  <a:lnTo>
                    <a:pt x="2018" y="400"/>
                  </a:lnTo>
                  <a:lnTo>
                    <a:pt x="2028" y="411"/>
                  </a:lnTo>
                  <a:lnTo>
                    <a:pt x="2032" y="415"/>
                  </a:lnTo>
                  <a:lnTo>
                    <a:pt x="2038" y="419"/>
                  </a:lnTo>
                  <a:lnTo>
                    <a:pt x="2042" y="422"/>
                  </a:lnTo>
                  <a:lnTo>
                    <a:pt x="2048" y="424"/>
                  </a:lnTo>
                  <a:lnTo>
                    <a:pt x="2070" y="432"/>
                  </a:lnTo>
                  <a:lnTo>
                    <a:pt x="2098" y="439"/>
                  </a:lnTo>
                  <a:lnTo>
                    <a:pt x="2128" y="445"/>
                  </a:lnTo>
                  <a:lnTo>
                    <a:pt x="2160" y="450"/>
                  </a:lnTo>
                  <a:lnTo>
                    <a:pt x="2175" y="451"/>
                  </a:lnTo>
                  <a:lnTo>
                    <a:pt x="2190" y="452"/>
                  </a:lnTo>
                  <a:lnTo>
                    <a:pt x="2204" y="452"/>
                  </a:lnTo>
                  <a:lnTo>
                    <a:pt x="2217" y="451"/>
                  </a:lnTo>
                  <a:lnTo>
                    <a:pt x="2228" y="449"/>
                  </a:lnTo>
                  <a:lnTo>
                    <a:pt x="2238" y="447"/>
                  </a:lnTo>
                  <a:lnTo>
                    <a:pt x="2242" y="445"/>
                  </a:lnTo>
                  <a:lnTo>
                    <a:pt x="2247" y="442"/>
                  </a:lnTo>
                  <a:lnTo>
                    <a:pt x="2250" y="440"/>
                  </a:lnTo>
                  <a:lnTo>
                    <a:pt x="2252" y="437"/>
                  </a:lnTo>
                  <a:lnTo>
                    <a:pt x="2264" y="423"/>
                  </a:lnTo>
                  <a:lnTo>
                    <a:pt x="2278" y="407"/>
                  </a:lnTo>
                  <a:lnTo>
                    <a:pt x="2295" y="389"/>
                  </a:lnTo>
                  <a:lnTo>
                    <a:pt x="2313" y="373"/>
                  </a:lnTo>
                  <a:lnTo>
                    <a:pt x="2323" y="365"/>
                  </a:lnTo>
                  <a:lnTo>
                    <a:pt x="2333" y="359"/>
                  </a:lnTo>
                  <a:lnTo>
                    <a:pt x="2344" y="353"/>
                  </a:lnTo>
                  <a:lnTo>
                    <a:pt x="2353" y="349"/>
                  </a:lnTo>
                  <a:lnTo>
                    <a:pt x="2363" y="346"/>
                  </a:lnTo>
                  <a:lnTo>
                    <a:pt x="2374" y="345"/>
                  </a:lnTo>
                  <a:lnTo>
                    <a:pt x="2384" y="345"/>
                  </a:lnTo>
                  <a:lnTo>
                    <a:pt x="2394" y="348"/>
                  </a:lnTo>
                  <a:lnTo>
                    <a:pt x="2411" y="354"/>
                  </a:lnTo>
                  <a:lnTo>
                    <a:pt x="2427" y="361"/>
                  </a:lnTo>
                  <a:lnTo>
                    <a:pt x="2442" y="368"/>
                  </a:lnTo>
                  <a:lnTo>
                    <a:pt x="2451" y="375"/>
                  </a:lnTo>
                  <a:lnTo>
                    <a:pt x="2456" y="379"/>
                  </a:lnTo>
                  <a:lnTo>
                    <a:pt x="2459" y="384"/>
                  </a:lnTo>
                  <a:lnTo>
                    <a:pt x="2461" y="388"/>
                  </a:lnTo>
                  <a:lnTo>
                    <a:pt x="2462" y="394"/>
                  </a:lnTo>
                  <a:lnTo>
                    <a:pt x="2463" y="399"/>
                  </a:lnTo>
                  <a:lnTo>
                    <a:pt x="2462" y="404"/>
                  </a:lnTo>
                  <a:lnTo>
                    <a:pt x="2460" y="411"/>
                  </a:lnTo>
                  <a:lnTo>
                    <a:pt x="2458" y="417"/>
                  </a:lnTo>
                  <a:lnTo>
                    <a:pt x="2453" y="425"/>
                  </a:lnTo>
                  <a:lnTo>
                    <a:pt x="2448" y="432"/>
                  </a:lnTo>
                  <a:lnTo>
                    <a:pt x="2442" y="437"/>
                  </a:lnTo>
                  <a:lnTo>
                    <a:pt x="2434" y="444"/>
                  </a:lnTo>
                  <a:lnTo>
                    <a:pt x="2416" y="454"/>
                  </a:lnTo>
                  <a:lnTo>
                    <a:pt x="2398" y="463"/>
                  </a:lnTo>
                  <a:lnTo>
                    <a:pt x="2360" y="479"/>
                  </a:lnTo>
                  <a:lnTo>
                    <a:pt x="2329" y="495"/>
                  </a:lnTo>
                  <a:lnTo>
                    <a:pt x="2324" y="499"/>
                  </a:lnTo>
                  <a:lnTo>
                    <a:pt x="2319" y="503"/>
                  </a:lnTo>
                  <a:lnTo>
                    <a:pt x="2314" y="509"/>
                  </a:lnTo>
                  <a:lnTo>
                    <a:pt x="2311" y="515"/>
                  </a:lnTo>
                  <a:lnTo>
                    <a:pt x="2304" y="530"/>
                  </a:lnTo>
                  <a:lnTo>
                    <a:pt x="2300" y="547"/>
                  </a:lnTo>
                  <a:lnTo>
                    <a:pt x="2292" y="584"/>
                  </a:lnTo>
                  <a:lnTo>
                    <a:pt x="2285" y="623"/>
                  </a:lnTo>
                  <a:lnTo>
                    <a:pt x="2278" y="644"/>
                  </a:lnTo>
                  <a:lnTo>
                    <a:pt x="2270" y="667"/>
                  </a:lnTo>
                  <a:lnTo>
                    <a:pt x="2260" y="691"/>
                  </a:lnTo>
                  <a:lnTo>
                    <a:pt x="2249" y="715"/>
                  </a:lnTo>
                  <a:lnTo>
                    <a:pt x="2228" y="757"/>
                  </a:lnTo>
                  <a:lnTo>
                    <a:pt x="2214" y="783"/>
                  </a:lnTo>
                  <a:lnTo>
                    <a:pt x="2213" y="785"/>
                  </a:lnTo>
                  <a:lnTo>
                    <a:pt x="2213" y="786"/>
                  </a:lnTo>
                  <a:lnTo>
                    <a:pt x="2213" y="789"/>
                  </a:lnTo>
                  <a:lnTo>
                    <a:pt x="2214" y="791"/>
                  </a:lnTo>
                  <a:lnTo>
                    <a:pt x="2217" y="794"/>
                  </a:lnTo>
                  <a:lnTo>
                    <a:pt x="2223" y="797"/>
                  </a:lnTo>
                  <a:lnTo>
                    <a:pt x="2214" y="804"/>
                  </a:lnTo>
                  <a:lnTo>
                    <a:pt x="2208" y="810"/>
                  </a:lnTo>
                  <a:lnTo>
                    <a:pt x="2201" y="819"/>
                  </a:lnTo>
                  <a:lnTo>
                    <a:pt x="2194" y="828"/>
                  </a:lnTo>
                  <a:lnTo>
                    <a:pt x="2187" y="841"/>
                  </a:lnTo>
                  <a:lnTo>
                    <a:pt x="2178" y="853"/>
                  </a:lnTo>
                  <a:lnTo>
                    <a:pt x="2168" y="864"/>
                  </a:lnTo>
                  <a:lnTo>
                    <a:pt x="2157" y="873"/>
                  </a:lnTo>
                  <a:lnTo>
                    <a:pt x="2147" y="883"/>
                  </a:lnTo>
                  <a:lnTo>
                    <a:pt x="2136" y="892"/>
                  </a:lnTo>
                  <a:lnTo>
                    <a:pt x="2124" y="901"/>
                  </a:lnTo>
                  <a:lnTo>
                    <a:pt x="2112" y="907"/>
                  </a:lnTo>
                  <a:lnTo>
                    <a:pt x="2088" y="921"/>
                  </a:lnTo>
                  <a:lnTo>
                    <a:pt x="2065" y="932"/>
                  </a:lnTo>
                  <a:lnTo>
                    <a:pt x="2045" y="941"/>
                  </a:lnTo>
                  <a:lnTo>
                    <a:pt x="2028" y="950"/>
                  </a:lnTo>
                  <a:lnTo>
                    <a:pt x="2021" y="952"/>
                  </a:lnTo>
                  <a:lnTo>
                    <a:pt x="2014" y="952"/>
                  </a:lnTo>
                  <a:lnTo>
                    <a:pt x="2006" y="951"/>
                  </a:lnTo>
                  <a:lnTo>
                    <a:pt x="1999" y="947"/>
                  </a:lnTo>
                  <a:lnTo>
                    <a:pt x="1991" y="943"/>
                  </a:lnTo>
                  <a:lnTo>
                    <a:pt x="1984" y="938"/>
                  </a:lnTo>
                  <a:lnTo>
                    <a:pt x="1977" y="930"/>
                  </a:lnTo>
                  <a:lnTo>
                    <a:pt x="1970" y="922"/>
                  </a:lnTo>
                  <a:lnTo>
                    <a:pt x="1956" y="904"/>
                  </a:lnTo>
                  <a:lnTo>
                    <a:pt x="1944" y="884"/>
                  </a:lnTo>
                  <a:lnTo>
                    <a:pt x="1934" y="865"/>
                  </a:lnTo>
                  <a:lnTo>
                    <a:pt x="1926" y="847"/>
                  </a:lnTo>
                  <a:lnTo>
                    <a:pt x="1921" y="839"/>
                  </a:lnTo>
                  <a:lnTo>
                    <a:pt x="1916" y="831"/>
                  </a:lnTo>
                  <a:lnTo>
                    <a:pt x="1909" y="824"/>
                  </a:lnTo>
                  <a:lnTo>
                    <a:pt x="1902" y="818"/>
                  </a:lnTo>
                  <a:lnTo>
                    <a:pt x="1894" y="813"/>
                  </a:lnTo>
                  <a:lnTo>
                    <a:pt x="1885" y="807"/>
                  </a:lnTo>
                  <a:lnTo>
                    <a:pt x="1876" y="802"/>
                  </a:lnTo>
                  <a:lnTo>
                    <a:pt x="1867" y="798"/>
                  </a:lnTo>
                  <a:lnTo>
                    <a:pt x="1847" y="791"/>
                  </a:lnTo>
                  <a:lnTo>
                    <a:pt x="1829" y="786"/>
                  </a:lnTo>
                  <a:lnTo>
                    <a:pt x="1811" y="784"/>
                  </a:lnTo>
                  <a:lnTo>
                    <a:pt x="1798" y="783"/>
                  </a:lnTo>
                  <a:lnTo>
                    <a:pt x="1791" y="782"/>
                  </a:lnTo>
                  <a:lnTo>
                    <a:pt x="1783" y="780"/>
                  </a:lnTo>
                  <a:lnTo>
                    <a:pt x="1774" y="777"/>
                  </a:lnTo>
                  <a:lnTo>
                    <a:pt x="1766" y="771"/>
                  </a:lnTo>
                  <a:lnTo>
                    <a:pt x="1744" y="759"/>
                  </a:lnTo>
                  <a:lnTo>
                    <a:pt x="1721" y="744"/>
                  </a:lnTo>
                  <a:lnTo>
                    <a:pt x="1696" y="727"/>
                  </a:lnTo>
                  <a:lnTo>
                    <a:pt x="1672" y="710"/>
                  </a:lnTo>
                  <a:lnTo>
                    <a:pt x="1647" y="694"/>
                  </a:lnTo>
                  <a:lnTo>
                    <a:pt x="1625" y="681"/>
                  </a:lnTo>
                  <a:lnTo>
                    <a:pt x="1614" y="675"/>
                  </a:lnTo>
                  <a:lnTo>
                    <a:pt x="1605" y="671"/>
                  </a:lnTo>
                  <a:lnTo>
                    <a:pt x="1595" y="668"/>
                  </a:lnTo>
                  <a:lnTo>
                    <a:pt x="1585" y="666"/>
                  </a:lnTo>
                  <a:lnTo>
                    <a:pt x="1576" y="666"/>
                  </a:lnTo>
                  <a:lnTo>
                    <a:pt x="1568" y="666"/>
                  </a:lnTo>
                  <a:lnTo>
                    <a:pt x="1559" y="666"/>
                  </a:lnTo>
                  <a:lnTo>
                    <a:pt x="1551" y="668"/>
                  </a:lnTo>
                  <a:lnTo>
                    <a:pt x="1536" y="672"/>
                  </a:lnTo>
                  <a:lnTo>
                    <a:pt x="1522" y="679"/>
                  </a:lnTo>
                  <a:lnTo>
                    <a:pt x="1509" y="686"/>
                  </a:lnTo>
                  <a:lnTo>
                    <a:pt x="1497" y="693"/>
                  </a:lnTo>
                  <a:lnTo>
                    <a:pt x="1491" y="698"/>
                  </a:lnTo>
                  <a:lnTo>
                    <a:pt x="1486" y="706"/>
                  </a:lnTo>
                  <a:lnTo>
                    <a:pt x="1481" y="716"/>
                  </a:lnTo>
                  <a:lnTo>
                    <a:pt x="1476" y="728"/>
                  </a:lnTo>
                  <a:lnTo>
                    <a:pt x="1467" y="757"/>
                  </a:lnTo>
                  <a:lnTo>
                    <a:pt x="1459" y="791"/>
                  </a:lnTo>
                  <a:lnTo>
                    <a:pt x="1451" y="828"/>
                  </a:lnTo>
                  <a:lnTo>
                    <a:pt x="1444" y="866"/>
                  </a:lnTo>
                  <a:lnTo>
                    <a:pt x="1436" y="903"/>
                  </a:lnTo>
                  <a:lnTo>
                    <a:pt x="1426" y="937"/>
                  </a:lnTo>
                  <a:lnTo>
                    <a:pt x="1422" y="952"/>
                  </a:lnTo>
                  <a:lnTo>
                    <a:pt x="1419" y="966"/>
                  </a:lnTo>
                  <a:lnTo>
                    <a:pt x="1416" y="980"/>
                  </a:lnTo>
                  <a:lnTo>
                    <a:pt x="1415" y="992"/>
                  </a:lnTo>
                  <a:lnTo>
                    <a:pt x="1415" y="1004"/>
                  </a:lnTo>
                  <a:lnTo>
                    <a:pt x="1415" y="1016"/>
                  </a:lnTo>
                  <a:lnTo>
                    <a:pt x="1417" y="1026"/>
                  </a:lnTo>
                  <a:lnTo>
                    <a:pt x="1420" y="1035"/>
                  </a:lnTo>
                  <a:lnTo>
                    <a:pt x="1422" y="1043"/>
                  </a:lnTo>
                  <a:lnTo>
                    <a:pt x="1426" y="1051"/>
                  </a:lnTo>
                  <a:lnTo>
                    <a:pt x="1430" y="1056"/>
                  </a:lnTo>
                  <a:lnTo>
                    <a:pt x="1436" y="1062"/>
                  </a:lnTo>
                  <a:lnTo>
                    <a:pt x="1442" y="1066"/>
                  </a:lnTo>
                  <a:lnTo>
                    <a:pt x="1449" y="1068"/>
                  </a:lnTo>
                  <a:lnTo>
                    <a:pt x="1457" y="1070"/>
                  </a:lnTo>
                  <a:lnTo>
                    <a:pt x="1465" y="1070"/>
                  </a:lnTo>
                  <a:lnTo>
                    <a:pt x="1483" y="1072"/>
                  </a:lnTo>
                  <a:lnTo>
                    <a:pt x="1503" y="1075"/>
                  </a:lnTo>
                  <a:lnTo>
                    <a:pt x="1524" y="1078"/>
                  </a:lnTo>
                  <a:lnTo>
                    <a:pt x="1546" y="1083"/>
                  </a:lnTo>
                  <a:lnTo>
                    <a:pt x="1567" y="1090"/>
                  </a:lnTo>
                  <a:lnTo>
                    <a:pt x="1585" y="1098"/>
                  </a:lnTo>
                  <a:lnTo>
                    <a:pt x="1593" y="1102"/>
                  </a:lnTo>
                  <a:lnTo>
                    <a:pt x="1600" y="1106"/>
                  </a:lnTo>
                  <a:lnTo>
                    <a:pt x="1607" y="1111"/>
                  </a:lnTo>
                  <a:lnTo>
                    <a:pt x="1612" y="1116"/>
                  </a:lnTo>
                  <a:lnTo>
                    <a:pt x="1634" y="1137"/>
                  </a:lnTo>
                  <a:lnTo>
                    <a:pt x="1659" y="1159"/>
                  </a:lnTo>
                  <a:lnTo>
                    <a:pt x="1673" y="1169"/>
                  </a:lnTo>
                  <a:lnTo>
                    <a:pt x="1688" y="1179"/>
                  </a:lnTo>
                  <a:lnTo>
                    <a:pt x="1705" y="1187"/>
                  </a:lnTo>
                  <a:lnTo>
                    <a:pt x="1721" y="1192"/>
                  </a:lnTo>
                  <a:lnTo>
                    <a:pt x="1730" y="1197"/>
                  </a:lnTo>
                  <a:lnTo>
                    <a:pt x="1738" y="1203"/>
                  </a:lnTo>
                  <a:lnTo>
                    <a:pt x="1747" y="1211"/>
                  </a:lnTo>
                  <a:lnTo>
                    <a:pt x="1756" y="1222"/>
                  </a:lnTo>
                  <a:lnTo>
                    <a:pt x="1764" y="1234"/>
                  </a:lnTo>
                  <a:lnTo>
                    <a:pt x="1772" y="1247"/>
                  </a:lnTo>
                  <a:lnTo>
                    <a:pt x="1780" y="1262"/>
                  </a:lnTo>
                  <a:lnTo>
                    <a:pt x="1786" y="1276"/>
                  </a:lnTo>
                  <a:lnTo>
                    <a:pt x="1793" y="1292"/>
                  </a:lnTo>
                  <a:lnTo>
                    <a:pt x="1798" y="1308"/>
                  </a:lnTo>
                  <a:lnTo>
                    <a:pt x="1803" y="1323"/>
                  </a:lnTo>
                  <a:lnTo>
                    <a:pt x="1806" y="1337"/>
                  </a:lnTo>
                  <a:lnTo>
                    <a:pt x="1807" y="1351"/>
                  </a:lnTo>
                  <a:lnTo>
                    <a:pt x="1808" y="1364"/>
                  </a:lnTo>
                  <a:lnTo>
                    <a:pt x="1807" y="1375"/>
                  </a:lnTo>
                  <a:lnTo>
                    <a:pt x="1804" y="1385"/>
                  </a:lnTo>
                  <a:lnTo>
                    <a:pt x="1799" y="1393"/>
                  </a:lnTo>
                  <a:lnTo>
                    <a:pt x="1793" y="1399"/>
                  </a:lnTo>
                  <a:lnTo>
                    <a:pt x="1785" y="1406"/>
                  </a:lnTo>
                  <a:lnTo>
                    <a:pt x="1777" y="1410"/>
                  </a:lnTo>
                  <a:lnTo>
                    <a:pt x="1766" y="1414"/>
                  </a:lnTo>
                  <a:lnTo>
                    <a:pt x="1754" y="1419"/>
                  </a:lnTo>
                  <a:lnTo>
                    <a:pt x="1742" y="1421"/>
                  </a:lnTo>
                  <a:lnTo>
                    <a:pt x="1729" y="1423"/>
                  </a:lnTo>
                  <a:lnTo>
                    <a:pt x="1700" y="1425"/>
                  </a:lnTo>
                  <a:lnTo>
                    <a:pt x="1672" y="1426"/>
                  </a:lnTo>
                  <a:lnTo>
                    <a:pt x="1644" y="1425"/>
                  </a:lnTo>
                  <a:lnTo>
                    <a:pt x="1619" y="1423"/>
                  </a:lnTo>
                  <a:lnTo>
                    <a:pt x="1597" y="1422"/>
                  </a:lnTo>
                  <a:lnTo>
                    <a:pt x="1582" y="1422"/>
                  </a:lnTo>
                  <a:lnTo>
                    <a:pt x="1575" y="1423"/>
                  </a:lnTo>
                  <a:lnTo>
                    <a:pt x="1570" y="1425"/>
                  </a:lnTo>
                  <a:lnTo>
                    <a:pt x="1564" y="1427"/>
                  </a:lnTo>
                  <a:lnTo>
                    <a:pt x="1561" y="1431"/>
                  </a:lnTo>
                  <a:lnTo>
                    <a:pt x="1558" y="1435"/>
                  </a:lnTo>
                  <a:lnTo>
                    <a:pt x="1555" y="1439"/>
                  </a:lnTo>
                  <a:lnTo>
                    <a:pt x="1552" y="1446"/>
                  </a:lnTo>
                  <a:lnTo>
                    <a:pt x="1550" y="1452"/>
                  </a:lnTo>
                  <a:lnTo>
                    <a:pt x="1546" y="1468"/>
                  </a:lnTo>
                  <a:lnTo>
                    <a:pt x="1541" y="1487"/>
                  </a:lnTo>
                  <a:lnTo>
                    <a:pt x="1538" y="1498"/>
                  </a:lnTo>
                  <a:lnTo>
                    <a:pt x="1534" y="1510"/>
                  </a:lnTo>
                  <a:lnTo>
                    <a:pt x="1530" y="1523"/>
                  </a:lnTo>
                  <a:lnTo>
                    <a:pt x="1523" y="1536"/>
                  </a:lnTo>
                  <a:lnTo>
                    <a:pt x="1509" y="1563"/>
                  </a:lnTo>
                  <a:lnTo>
                    <a:pt x="1493" y="1592"/>
                  </a:lnTo>
                  <a:lnTo>
                    <a:pt x="1476" y="1618"/>
                  </a:lnTo>
                  <a:lnTo>
                    <a:pt x="1462" y="1644"/>
                  </a:lnTo>
                  <a:lnTo>
                    <a:pt x="1449" y="1667"/>
                  </a:lnTo>
                  <a:lnTo>
                    <a:pt x="1439" y="1685"/>
                  </a:lnTo>
                  <a:lnTo>
                    <a:pt x="1438" y="1690"/>
                  </a:lnTo>
                  <a:lnTo>
                    <a:pt x="1437" y="1695"/>
                  </a:lnTo>
                  <a:lnTo>
                    <a:pt x="1436" y="1701"/>
                  </a:lnTo>
                  <a:lnTo>
                    <a:pt x="1437" y="1707"/>
                  </a:lnTo>
                  <a:lnTo>
                    <a:pt x="1438" y="1720"/>
                  </a:lnTo>
                  <a:lnTo>
                    <a:pt x="1441" y="1735"/>
                  </a:lnTo>
                  <a:lnTo>
                    <a:pt x="1446" y="1752"/>
                  </a:lnTo>
                  <a:lnTo>
                    <a:pt x="1452" y="1768"/>
                  </a:lnTo>
                  <a:lnTo>
                    <a:pt x="1459" y="1785"/>
                  </a:lnTo>
                  <a:lnTo>
                    <a:pt x="1465" y="1803"/>
                  </a:lnTo>
                  <a:lnTo>
                    <a:pt x="1481" y="1838"/>
                  </a:lnTo>
                  <a:lnTo>
                    <a:pt x="1496" y="1870"/>
                  </a:lnTo>
                  <a:lnTo>
                    <a:pt x="1509" y="1897"/>
                  </a:lnTo>
                  <a:lnTo>
                    <a:pt x="1516" y="1916"/>
                  </a:lnTo>
                  <a:lnTo>
                    <a:pt x="1521" y="1930"/>
                  </a:lnTo>
                  <a:lnTo>
                    <a:pt x="1527" y="1944"/>
                  </a:lnTo>
                  <a:lnTo>
                    <a:pt x="1531" y="1952"/>
                  </a:lnTo>
                  <a:lnTo>
                    <a:pt x="1535" y="1958"/>
                  </a:lnTo>
                  <a:lnTo>
                    <a:pt x="1539" y="1965"/>
                  </a:lnTo>
                  <a:lnTo>
                    <a:pt x="1545" y="1970"/>
                  </a:lnTo>
                  <a:lnTo>
                    <a:pt x="1551" y="1977"/>
                  </a:lnTo>
                  <a:lnTo>
                    <a:pt x="1559" y="1982"/>
                  </a:lnTo>
                  <a:lnTo>
                    <a:pt x="1568" y="1987"/>
                  </a:lnTo>
                  <a:lnTo>
                    <a:pt x="1577" y="1992"/>
                  </a:lnTo>
                  <a:lnTo>
                    <a:pt x="1588" y="1997"/>
                  </a:lnTo>
                  <a:lnTo>
                    <a:pt x="1601" y="2000"/>
                  </a:lnTo>
                  <a:lnTo>
                    <a:pt x="1615" y="2003"/>
                  </a:lnTo>
                  <a:lnTo>
                    <a:pt x="1632" y="2005"/>
                  </a:lnTo>
                  <a:lnTo>
                    <a:pt x="1639" y="2007"/>
                  </a:lnTo>
                  <a:lnTo>
                    <a:pt x="1648" y="2010"/>
                  </a:lnTo>
                  <a:lnTo>
                    <a:pt x="1656" y="2013"/>
                  </a:lnTo>
                  <a:lnTo>
                    <a:pt x="1663" y="2016"/>
                  </a:lnTo>
                  <a:lnTo>
                    <a:pt x="1678" y="2025"/>
                  </a:lnTo>
                  <a:lnTo>
                    <a:pt x="1691" y="2036"/>
                  </a:lnTo>
                  <a:lnTo>
                    <a:pt x="1703" y="2049"/>
                  </a:lnTo>
                  <a:lnTo>
                    <a:pt x="1713" y="2062"/>
                  </a:lnTo>
                  <a:lnTo>
                    <a:pt x="1723" y="2076"/>
                  </a:lnTo>
                  <a:lnTo>
                    <a:pt x="1732" y="2090"/>
                  </a:lnTo>
                  <a:lnTo>
                    <a:pt x="1747" y="2118"/>
                  </a:lnTo>
                  <a:lnTo>
                    <a:pt x="1757" y="2142"/>
                  </a:lnTo>
                  <a:lnTo>
                    <a:pt x="1764" y="2160"/>
                  </a:lnTo>
                  <a:lnTo>
                    <a:pt x="1766" y="2166"/>
                  </a:lnTo>
                  <a:lnTo>
                    <a:pt x="1760" y="2175"/>
                  </a:lnTo>
                  <a:lnTo>
                    <a:pt x="1745" y="2199"/>
                  </a:lnTo>
                  <a:lnTo>
                    <a:pt x="1734" y="2213"/>
                  </a:lnTo>
                  <a:lnTo>
                    <a:pt x="1722" y="2228"/>
                  </a:lnTo>
                  <a:lnTo>
                    <a:pt x="1709" y="2242"/>
                  </a:lnTo>
                  <a:lnTo>
                    <a:pt x="1695" y="2256"/>
                  </a:lnTo>
                  <a:lnTo>
                    <a:pt x="1688" y="2261"/>
                  </a:lnTo>
                  <a:lnTo>
                    <a:pt x="1684" y="2267"/>
                  </a:lnTo>
                  <a:lnTo>
                    <a:pt x="1681" y="2273"/>
                  </a:lnTo>
                  <a:lnTo>
                    <a:pt x="1679" y="2279"/>
                  </a:lnTo>
                  <a:lnTo>
                    <a:pt x="1678" y="2285"/>
                  </a:lnTo>
                  <a:lnTo>
                    <a:pt x="1678" y="2291"/>
                  </a:lnTo>
                  <a:lnTo>
                    <a:pt x="1678" y="2298"/>
                  </a:lnTo>
                  <a:lnTo>
                    <a:pt x="1680" y="2306"/>
                  </a:lnTo>
                  <a:lnTo>
                    <a:pt x="1690" y="2338"/>
                  </a:lnTo>
                  <a:lnTo>
                    <a:pt x="1701" y="2384"/>
                  </a:lnTo>
                  <a:lnTo>
                    <a:pt x="1707" y="2409"/>
                  </a:lnTo>
                  <a:lnTo>
                    <a:pt x="1711" y="2434"/>
                  </a:lnTo>
                  <a:lnTo>
                    <a:pt x="1717" y="2458"/>
                  </a:lnTo>
                  <a:lnTo>
                    <a:pt x="1723" y="2482"/>
                  </a:lnTo>
                  <a:lnTo>
                    <a:pt x="1728" y="2494"/>
                  </a:lnTo>
                  <a:lnTo>
                    <a:pt x="1732" y="2506"/>
                  </a:lnTo>
                  <a:lnTo>
                    <a:pt x="1737" y="2517"/>
                  </a:lnTo>
                  <a:lnTo>
                    <a:pt x="1744" y="2529"/>
                  </a:lnTo>
                  <a:lnTo>
                    <a:pt x="1752" y="2541"/>
                  </a:lnTo>
                  <a:lnTo>
                    <a:pt x="1759" y="2552"/>
                  </a:lnTo>
                  <a:lnTo>
                    <a:pt x="1768" y="2563"/>
                  </a:lnTo>
                  <a:lnTo>
                    <a:pt x="1779" y="2575"/>
                  </a:lnTo>
                  <a:lnTo>
                    <a:pt x="1790" y="2589"/>
                  </a:lnTo>
                  <a:lnTo>
                    <a:pt x="1799" y="2604"/>
                  </a:lnTo>
                  <a:lnTo>
                    <a:pt x="1810" y="2621"/>
                  </a:lnTo>
                  <a:lnTo>
                    <a:pt x="1820" y="2640"/>
                  </a:lnTo>
                  <a:lnTo>
                    <a:pt x="1830" y="2658"/>
                  </a:lnTo>
                  <a:lnTo>
                    <a:pt x="1839" y="2679"/>
                  </a:lnTo>
                  <a:lnTo>
                    <a:pt x="1847" y="2700"/>
                  </a:lnTo>
                  <a:lnTo>
                    <a:pt x="1855" y="2720"/>
                  </a:lnTo>
                  <a:lnTo>
                    <a:pt x="1870" y="2759"/>
                  </a:lnTo>
                  <a:lnTo>
                    <a:pt x="1881" y="2795"/>
                  </a:lnTo>
                  <a:lnTo>
                    <a:pt x="1890" y="2825"/>
                  </a:lnTo>
                  <a:lnTo>
                    <a:pt x="1894" y="2844"/>
                  </a:lnTo>
                  <a:lnTo>
                    <a:pt x="1894" y="2853"/>
                  </a:lnTo>
                  <a:lnTo>
                    <a:pt x="1894" y="2865"/>
                  </a:lnTo>
                  <a:lnTo>
                    <a:pt x="1893" y="2879"/>
                  </a:lnTo>
                  <a:lnTo>
                    <a:pt x="1892" y="2895"/>
                  </a:lnTo>
                  <a:lnTo>
                    <a:pt x="1886" y="2931"/>
                  </a:lnTo>
                  <a:lnTo>
                    <a:pt x="1880" y="2971"/>
                  </a:lnTo>
                  <a:lnTo>
                    <a:pt x="1873" y="3010"/>
                  </a:lnTo>
                  <a:lnTo>
                    <a:pt x="1868" y="3045"/>
                  </a:lnTo>
                  <a:lnTo>
                    <a:pt x="1864" y="3072"/>
                  </a:lnTo>
                  <a:lnTo>
                    <a:pt x="1861" y="3088"/>
                  </a:lnTo>
                  <a:lnTo>
                    <a:pt x="1864" y="3100"/>
                  </a:lnTo>
                  <a:lnTo>
                    <a:pt x="1867" y="3116"/>
                  </a:lnTo>
                  <a:lnTo>
                    <a:pt x="1872" y="3136"/>
                  </a:lnTo>
                  <a:lnTo>
                    <a:pt x="1878" y="3156"/>
                  </a:lnTo>
                  <a:lnTo>
                    <a:pt x="1889" y="3189"/>
                  </a:lnTo>
                  <a:lnTo>
                    <a:pt x="1894" y="3203"/>
                  </a:lnTo>
                  <a:lnTo>
                    <a:pt x="1898" y="3277"/>
                  </a:lnTo>
                  <a:lnTo>
                    <a:pt x="1880" y="3285"/>
                  </a:lnTo>
                  <a:lnTo>
                    <a:pt x="1865" y="3294"/>
                  </a:lnTo>
                  <a:lnTo>
                    <a:pt x="1853" y="3302"/>
                  </a:lnTo>
                  <a:lnTo>
                    <a:pt x="1843" y="3311"/>
                  </a:lnTo>
                  <a:lnTo>
                    <a:pt x="1830" y="3324"/>
                  </a:lnTo>
                  <a:lnTo>
                    <a:pt x="1826" y="3329"/>
                  </a:lnTo>
                  <a:lnTo>
                    <a:pt x="1819" y="3329"/>
                  </a:lnTo>
                  <a:lnTo>
                    <a:pt x="1799" y="3329"/>
                  </a:lnTo>
                  <a:lnTo>
                    <a:pt x="1771" y="3329"/>
                  </a:lnTo>
                  <a:lnTo>
                    <a:pt x="1737" y="3331"/>
                  </a:lnTo>
                  <a:lnTo>
                    <a:pt x="1720" y="3332"/>
                  </a:lnTo>
                  <a:lnTo>
                    <a:pt x="1701" y="3335"/>
                  </a:lnTo>
                  <a:lnTo>
                    <a:pt x="1684" y="3338"/>
                  </a:lnTo>
                  <a:lnTo>
                    <a:pt x="1668" y="3342"/>
                  </a:lnTo>
                  <a:lnTo>
                    <a:pt x="1653" y="3347"/>
                  </a:lnTo>
                  <a:lnTo>
                    <a:pt x="1638" y="3354"/>
                  </a:lnTo>
                  <a:lnTo>
                    <a:pt x="1632" y="3358"/>
                  </a:lnTo>
                  <a:lnTo>
                    <a:pt x="1626" y="3361"/>
                  </a:lnTo>
                  <a:lnTo>
                    <a:pt x="1622" y="3366"/>
                  </a:lnTo>
                  <a:lnTo>
                    <a:pt x="1618" y="3371"/>
                  </a:lnTo>
                  <a:lnTo>
                    <a:pt x="1601" y="3392"/>
                  </a:lnTo>
                  <a:lnTo>
                    <a:pt x="1585" y="3417"/>
                  </a:lnTo>
                  <a:lnTo>
                    <a:pt x="1567" y="3441"/>
                  </a:lnTo>
                  <a:lnTo>
                    <a:pt x="1548" y="3463"/>
                  </a:lnTo>
                  <a:lnTo>
                    <a:pt x="1539" y="3472"/>
                  </a:lnTo>
                  <a:lnTo>
                    <a:pt x="1530" y="3481"/>
                  </a:lnTo>
                  <a:lnTo>
                    <a:pt x="1520" y="3487"/>
                  </a:lnTo>
                  <a:lnTo>
                    <a:pt x="1511" y="3492"/>
                  </a:lnTo>
                  <a:lnTo>
                    <a:pt x="1506" y="3494"/>
                  </a:lnTo>
                  <a:lnTo>
                    <a:pt x="1501" y="3494"/>
                  </a:lnTo>
                  <a:lnTo>
                    <a:pt x="1496" y="3495"/>
                  </a:lnTo>
                  <a:lnTo>
                    <a:pt x="1491" y="3494"/>
                  </a:lnTo>
                  <a:lnTo>
                    <a:pt x="1486" y="3493"/>
                  </a:lnTo>
                  <a:lnTo>
                    <a:pt x="1482" y="3492"/>
                  </a:lnTo>
                  <a:lnTo>
                    <a:pt x="1476" y="3489"/>
                  </a:lnTo>
                  <a:lnTo>
                    <a:pt x="1472" y="3485"/>
                  </a:lnTo>
                  <a:lnTo>
                    <a:pt x="1450" y="3467"/>
                  </a:lnTo>
                  <a:lnTo>
                    <a:pt x="1426" y="3445"/>
                  </a:lnTo>
                  <a:lnTo>
                    <a:pt x="1399" y="3421"/>
                  </a:lnTo>
                  <a:lnTo>
                    <a:pt x="1371" y="3398"/>
                  </a:lnTo>
                  <a:lnTo>
                    <a:pt x="1355" y="3387"/>
                  </a:lnTo>
                  <a:lnTo>
                    <a:pt x="1340" y="3378"/>
                  </a:lnTo>
                  <a:lnTo>
                    <a:pt x="1326" y="3368"/>
                  </a:lnTo>
                  <a:lnTo>
                    <a:pt x="1311" y="3361"/>
                  </a:lnTo>
                  <a:lnTo>
                    <a:pt x="1296" y="3355"/>
                  </a:lnTo>
                  <a:lnTo>
                    <a:pt x="1281" y="3351"/>
                  </a:lnTo>
                  <a:lnTo>
                    <a:pt x="1274" y="3349"/>
                  </a:lnTo>
                  <a:lnTo>
                    <a:pt x="1267" y="3349"/>
                  </a:lnTo>
                  <a:lnTo>
                    <a:pt x="1260" y="3349"/>
                  </a:lnTo>
                  <a:lnTo>
                    <a:pt x="1253" y="3349"/>
                  </a:lnTo>
                  <a:lnTo>
                    <a:pt x="1247" y="3351"/>
                  </a:lnTo>
                  <a:lnTo>
                    <a:pt x="1239" y="3354"/>
                  </a:lnTo>
                  <a:lnTo>
                    <a:pt x="1232" y="3358"/>
                  </a:lnTo>
                  <a:lnTo>
                    <a:pt x="1225" y="3362"/>
                  </a:lnTo>
                  <a:lnTo>
                    <a:pt x="1212" y="3373"/>
                  </a:lnTo>
                  <a:lnTo>
                    <a:pt x="1197" y="3388"/>
                  </a:lnTo>
                  <a:lnTo>
                    <a:pt x="1182" y="3405"/>
                  </a:lnTo>
                  <a:lnTo>
                    <a:pt x="1168" y="3422"/>
                  </a:lnTo>
                  <a:lnTo>
                    <a:pt x="1154" y="3442"/>
                  </a:lnTo>
                  <a:lnTo>
                    <a:pt x="1140" y="3460"/>
                  </a:lnTo>
                  <a:lnTo>
                    <a:pt x="1126" y="3479"/>
                  </a:lnTo>
                  <a:lnTo>
                    <a:pt x="1112" y="3497"/>
                  </a:lnTo>
                  <a:lnTo>
                    <a:pt x="1099" y="3514"/>
                  </a:lnTo>
                  <a:lnTo>
                    <a:pt x="1084" y="3527"/>
                  </a:lnTo>
                  <a:lnTo>
                    <a:pt x="1078" y="3533"/>
                  </a:lnTo>
                  <a:lnTo>
                    <a:pt x="1071" y="3537"/>
                  </a:lnTo>
                  <a:lnTo>
                    <a:pt x="1065" y="3542"/>
                  </a:lnTo>
                  <a:lnTo>
                    <a:pt x="1058" y="3545"/>
                  </a:lnTo>
                  <a:lnTo>
                    <a:pt x="1053" y="3547"/>
                  </a:lnTo>
                  <a:lnTo>
                    <a:pt x="1046" y="3549"/>
                  </a:lnTo>
                  <a:lnTo>
                    <a:pt x="1041" y="3548"/>
                  </a:lnTo>
                  <a:lnTo>
                    <a:pt x="1034" y="3547"/>
                  </a:lnTo>
                  <a:lnTo>
                    <a:pt x="1013" y="3540"/>
                  </a:lnTo>
                  <a:lnTo>
                    <a:pt x="995" y="3532"/>
                  </a:lnTo>
                  <a:lnTo>
                    <a:pt x="981" y="3526"/>
                  </a:lnTo>
                  <a:lnTo>
                    <a:pt x="969" y="3519"/>
                  </a:lnTo>
                  <a:lnTo>
                    <a:pt x="955" y="3509"/>
                  </a:lnTo>
                  <a:lnTo>
                    <a:pt x="952" y="3506"/>
                  </a:lnTo>
                  <a:lnTo>
                    <a:pt x="951" y="3515"/>
                  </a:lnTo>
                  <a:lnTo>
                    <a:pt x="946" y="3535"/>
                  </a:lnTo>
                  <a:lnTo>
                    <a:pt x="939" y="3517"/>
                  </a:lnTo>
                  <a:lnTo>
                    <a:pt x="932" y="3500"/>
                  </a:lnTo>
                  <a:lnTo>
                    <a:pt x="926" y="3489"/>
                  </a:lnTo>
                  <a:lnTo>
                    <a:pt x="919" y="3480"/>
                  </a:lnTo>
                  <a:lnTo>
                    <a:pt x="911" y="3467"/>
                  </a:lnTo>
                  <a:lnTo>
                    <a:pt x="903" y="3452"/>
                  </a:lnTo>
                  <a:lnTo>
                    <a:pt x="894" y="3434"/>
                  </a:lnTo>
                  <a:lnTo>
                    <a:pt x="886" y="3416"/>
                  </a:lnTo>
                  <a:lnTo>
                    <a:pt x="878" y="3398"/>
                  </a:lnTo>
                  <a:lnTo>
                    <a:pt x="870" y="3384"/>
                  </a:lnTo>
                  <a:lnTo>
                    <a:pt x="866" y="3379"/>
                  </a:lnTo>
                  <a:lnTo>
                    <a:pt x="861" y="3373"/>
                  </a:lnTo>
                  <a:lnTo>
                    <a:pt x="857" y="3370"/>
                  </a:lnTo>
                  <a:lnTo>
                    <a:pt x="853" y="3369"/>
                  </a:lnTo>
                  <a:lnTo>
                    <a:pt x="840" y="3363"/>
                  </a:lnTo>
                  <a:lnTo>
                    <a:pt x="819" y="3355"/>
                  </a:lnTo>
                  <a:lnTo>
                    <a:pt x="795" y="3343"/>
                  </a:lnTo>
                  <a:lnTo>
                    <a:pt x="768" y="3327"/>
                  </a:lnTo>
                  <a:lnTo>
                    <a:pt x="756" y="3319"/>
                  </a:lnTo>
                  <a:lnTo>
                    <a:pt x="744" y="3310"/>
                  </a:lnTo>
                  <a:lnTo>
                    <a:pt x="733" y="3301"/>
                  </a:lnTo>
                  <a:lnTo>
                    <a:pt x="723" y="3293"/>
                  </a:lnTo>
                  <a:lnTo>
                    <a:pt x="715" y="3284"/>
                  </a:lnTo>
                  <a:lnTo>
                    <a:pt x="711" y="3275"/>
                  </a:lnTo>
                  <a:lnTo>
                    <a:pt x="709" y="3270"/>
                  </a:lnTo>
                  <a:lnTo>
                    <a:pt x="708" y="3265"/>
                  </a:lnTo>
                  <a:lnTo>
                    <a:pt x="708" y="3261"/>
                  </a:lnTo>
                  <a:lnTo>
                    <a:pt x="709" y="3258"/>
                  </a:lnTo>
                  <a:lnTo>
                    <a:pt x="712" y="3241"/>
                  </a:lnTo>
                  <a:lnTo>
                    <a:pt x="714" y="3226"/>
                  </a:lnTo>
                  <a:lnTo>
                    <a:pt x="714" y="3220"/>
                  </a:lnTo>
                  <a:lnTo>
                    <a:pt x="714" y="3212"/>
                  </a:lnTo>
                  <a:lnTo>
                    <a:pt x="714" y="3206"/>
                  </a:lnTo>
                  <a:lnTo>
                    <a:pt x="712" y="3200"/>
                  </a:lnTo>
                  <a:lnTo>
                    <a:pt x="711" y="3194"/>
                  </a:lnTo>
                  <a:lnTo>
                    <a:pt x="708" y="3188"/>
                  </a:lnTo>
                  <a:lnTo>
                    <a:pt x="705" y="3184"/>
                  </a:lnTo>
                  <a:lnTo>
                    <a:pt x="700" y="3178"/>
                  </a:lnTo>
                  <a:lnTo>
                    <a:pt x="696" y="3174"/>
                  </a:lnTo>
                  <a:lnTo>
                    <a:pt x="689" y="3170"/>
                  </a:lnTo>
                  <a:lnTo>
                    <a:pt x="683" y="3166"/>
                  </a:lnTo>
                  <a:lnTo>
                    <a:pt x="675" y="3163"/>
                  </a:lnTo>
                  <a:lnTo>
                    <a:pt x="658" y="3156"/>
                  </a:lnTo>
                  <a:lnTo>
                    <a:pt x="638" y="3147"/>
                  </a:lnTo>
                  <a:lnTo>
                    <a:pt x="619" y="3136"/>
                  </a:lnTo>
                  <a:lnTo>
                    <a:pt x="600" y="3126"/>
                  </a:lnTo>
                  <a:lnTo>
                    <a:pt x="571" y="3109"/>
                  </a:lnTo>
                  <a:lnTo>
                    <a:pt x="559" y="3102"/>
                  </a:lnTo>
                  <a:lnTo>
                    <a:pt x="562" y="3095"/>
                  </a:lnTo>
                  <a:lnTo>
                    <a:pt x="566" y="3077"/>
                  </a:lnTo>
                  <a:lnTo>
                    <a:pt x="567" y="3066"/>
                  </a:lnTo>
                  <a:lnTo>
                    <a:pt x="565" y="3055"/>
                  </a:lnTo>
                  <a:lnTo>
                    <a:pt x="564" y="3050"/>
                  </a:lnTo>
                  <a:lnTo>
                    <a:pt x="561" y="3045"/>
                  </a:lnTo>
                  <a:lnTo>
                    <a:pt x="558" y="3040"/>
                  </a:lnTo>
                  <a:lnTo>
                    <a:pt x="553" y="3036"/>
                  </a:lnTo>
                  <a:lnTo>
                    <a:pt x="541" y="3026"/>
                  </a:lnTo>
                  <a:lnTo>
                    <a:pt x="526" y="3015"/>
                  </a:lnTo>
                  <a:lnTo>
                    <a:pt x="519" y="3010"/>
                  </a:lnTo>
                  <a:lnTo>
                    <a:pt x="511" y="3002"/>
                  </a:lnTo>
                  <a:lnTo>
                    <a:pt x="503" y="2994"/>
                  </a:lnTo>
                  <a:lnTo>
                    <a:pt x="497" y="2986"/>
                  </a:lnTo>
                  <a:lnTo>
                    <a:pt x="490" y="2976"/>
                  </a:lnTo>
                  <a:lnTo>
                    <a:pt x="485" y="2964"/>
                  </a:lnTo>
                  <a:lnTo>
                    <a:pt x="479" y="2952"/>
                  </a:lnTo>
                  <a:lnTo>
                    <a:pt x="477" y="2939"/>
                  </a:lnTo>
                  <a:lnTo>
                    <a:pt x="475" y="2924"/>
                  </a:lnTo>
                  <a:lnTo>
                    <a:pt x="475" y="2907"/>
                  </a:lnTo>
                  <a:lnTo>
                    <a:pt x="477" y="2889"/>
                  </a:lnTo>
                  <a:lnTo>
                    <a:pt x="482" y="2869"/>
                  </a:lnTo>
                  <a:lnTo>
                    <a:pt x="486" y="2849"/>
                  </a:lnTo>
                  <a:lnTo>
                    <a:pt x="489" y="2831"/>
                  </a:lnTo>
                  <a:lnTo>
                    <a:pt x="491" y="2815"/>
                  </a:lnTo>
                  <a:lnTo>
                    <a:pt x="492" y="2801"/>
                  </a:lnTo>
                  <a:lnTo>
                    <a:pt x="493" y="2788"/>
                  </a:lnTo>
                  <a:lnTo>
                    <a:pt x="493" y="2776"/>
                  </a:lnTo>
                  <a:lnTo>
                    <a:pt x="492" y="2766"/>
                  </a:lnTo>
                  <a:lnTo>
                    <a:pt x="491" y="2758"/>
                  </a:lnTo>
                  <a:lnTo>
                    <a:pt x="488" y="2745"/>
                  </a:lnTo>
                  <a:lnTo>
                    <a:pt x="485" y="2737"/>
                  </a:lnTo>
                  <a:lnTo>
                    <a:pt x="483" y="2731"/>
                  </a:lnTo>
                  <a:lnTo>
                    <a:pt x="482" y="2730"/>
                  </a:lnTo>
                  <a:lnTo>
                    <a:pt x="479" y="2726"/>
                  </a:lnTo>
                  <a:lnTo>
                    <a:pt x="475" y="2715"/>
                  </a:lnTo>
                  <a:lnTo>
                    <a:pt x="468" y="2700"/>
                  </a:lnTo>
                  <a:lnTo>
                    <a:pt x="459" y="2682"/>
                  </a:lnTo>
                  <a:lnTo>
                    <a:pt x="453" y="2673"/>
                  </a:lnTo>
                  <a:lnTo>
                    <a:pt x="448" y="2666"/>
                  </a:lnTo>
                  <a:lnTo>
                    <a:pt x="441" y="2659"/>
                  </a:lnTo>
                  <a:lnTo>
                    <a:pt x="434" y="2653"/>
                  </a:lnTo>
                  <a:lnTo>
                    <a:pt x="427" y="2648"/>
                  </a:lnTo>
                  <a:lnTo>
                    <a:pt x="419" y="2645"/>
                  </a:lnTo>
                  <a:lnTo>
                    <a:pt x="415" y="2645"/>
                  </a:lnTo>
                  <a:lnTo>
                    <a:pt x="412" y="2645"/>
                  </a:lnTo>
                  <a:lnTo>
                    <a:pt x="408" y="2645"/>
                  </a:lnTo>
                  <a:lnTo>
                    <a:pt x="403" y="2647"/>
                  </a:lnTo>
                  <a:lnTo>
                    <a:pt x="374" y="2655"/>
                  </a:lnTo>
                  <a:lnTo>
                    <a:pt x="351" y="2659"/>
                  </a:lnTo>
                  <a:lnTo>
                    <a:pt x="345" y="2661"/>
                  </a:lnTo>
                  <a:lnTo>
                    <a:pt x="341" y="2664"/>
                  </a:lnTo>
                  <a:lnTo>
                    <a:pt x="336" y="2667"/>
                  </a:lnTo>
                  <a:lnTo>
                    <a:pt x="331" y="2670"/>
                  </a:lnTo>
                  <a:lnTo>
                    <a:pt x="327" y="2676"/>
                  </a:lnTo>
                  <a:lnTo>
                    <a:pt x="323" y="2681"/>
                  </a:lnTo>
                  <a:lnTo>
                    <a:pt x="318" y="2689"/>
                  </a:lnTo>
                  <a:lnTo>
                    <a:pt x="314" y="2696"/>
                  </a:lnTo>
                  <a:lnTo>
                    <a:pt x="310" y="2705"/>
                  </a:lnTo>
                  <a:lnTo>
                    <a:pt x="303" y="2713"/>
                  </a:lnTo>
                  <a:lnTo>
                    <a:pt x="294" y="2719"/>
                  </a:lnTo>
                  <a:lnTo>
                    <a:pt x="286" y="2723"/>
                  </a:lnTo>
                  <a:lnTo>
                    <a:pt x="275" y="2728"/>
                  </a:lnTo>
                  <a:lnTo>
                    <a:pt x="264" y="2731"/>
                  </a:lnTo>
                  <a:lnTo>
                    <a:pt x="253" y="2733"/>
                  </a:lnTo>
                  <a:lnTo>
                    <a:pt x="242" y="2735"/>
                  </a:lnTo>
                  <a:lnTo>
                    <a:pt x="221" y="2737"/>
                  </a:lnTo>
                  <a:lnTo>
                    <a:pt x="204" y="2737"/>
                  </a:lnTo>
                  <a:lnTo>
                    <a:pt x="191" y="2737"/>
                  </a:lnTo>
                  <a:lnTo>
                    <a:pt x="187" y="2735"/>
                  </a:lnTo>
                  <a:lnTo>
                    <a:pt x="180" y="2725"/>
                  </a:lnTo>
                  <a:lnTo>
                    <a:pt x="167" y="2695"/>
                  </a:lnTo>
                  <a:lnTo>
                    <a:pt x="164" y="2686"/>
                  </a:lnTo>
                  <a:lnTo>
                    <a:pt x="160" y="2677"/>
                  </a:lnTo>
                  <a:lnTo>
                    <a:pt x="158" y="2667"/>
                  </a:lnTo>
                  <a:lnTo>
                    <a:pt x="156" y="2656"/>
                  </a:lnTo>
                  <a:lnTo>
                    <a:pt x="155" y="2645"/>
                  </a:lnTo>
                  <a:lnTo>
                    <a:pt x="155" y="2634"/>
                  </a:lnTo>
                  <a:lnTo>
                    <a:pt x="156" y="2624"/>
                  </a:lnTo>
                  <a:lnTo>
                    <a:pt x="159" y="2614"/>
                  </a:lnTo>
                  <a:lnTo>
                    <a:pt x="162" y="2604"/>
                  </a:lnTo>
                  <a:lnTo>
                    <a:pt x="164" y="2594"/>
                  </a:lnTo>
                  <a:lnTo>
                    <a:pt x="165" y="2586"/>
                  </a:lnTo>
                  <a:lnTo>
                    <a:pt x="165" y="2579"/>
                  </a:lnTo>
                  <a:lnTo>
                    <a:pt x="164" y="2572"/>
                  </a:lnTo>
                  <a:lnTo>
                    <a:pt x="163" y="2567"/>
                  </a:lnTo>
                  <a:lnTo>
                    <a:pt x="160" y="2561"/>
                  </a:lnTo>
                  <a:lnTo>
                    <a:pt x="157" y="2557"/>
                  </a:lnTo>
                  <a:lnTo>
                    <a:pt x="154" y="2554"/>
                  </a:lnTo>
                  <a:lnTo>
                    <a:pt x="151" y="2550"/>
                  </a:lnTo>
                  <a:lnTo>
                    <a:pt x="145" y="2548"/>
                  </a:lnTo>
                  <a:lnTo>
                    <a:pt x="140" y="2547"/>
                  </a:lnTo>
                  <a:lnTo>
                    <a:pt x="134" y="2546"/>
                  </a:lnTo>
                  <a:lnTo>
                    <a:pt x="129" y="2546"/>
                  </a:lnTo>
                  <a:lnTo>
                    <a:pt x="121" y="2546"/>
                  </a:lnTo>
                  <a:lnTo>
                    <a:pt x="115" y="2547"/>
                  </a:lnTo>
                  <a:lnTo>
                    <a:pt x="107" y="2547"/>
                  </a:lnTo>
                  <a:lnTo>
                    <a:pt x="97" y="2545"/>
                  </a:lnTo>
                  <a:lnTo>
                    <a:pt x="88" y="2542"/>
                  </a:lnTo>
                  <a:lnTo>
                    <a:pt x="78" y="2537"/>
                  </a:lnTo>
                  <a:lnTo>
                    <a:pt x="67" y="2531"/>
                  </a:lnTo>
                  <a:lnTo>
                    <a:pt x="57" y="2523"/>
                  </a:lnTo>
                  <a:lnTo>
                    <a:pt x="46" y="2513"/>
                  </a:lnTo>
                  <a:lnTo>
                    <a:pt x="36" y="2504"/>
                  </a:lnTo>
                  <a:lnTo>
                    <a:pt x="27" y="2492"/>
                  </a:lnTo>
                  <a:lnTo>
                    <a:pt x="19" y="2479"/>
                  </a:lnTo>
                  <a:lnTo>
                    <a:pt x="11" y="2464"/>
                  </a:lnTo>
                  <a:lnTo>
                    <a:pt x="6" y="2449"/>
                  </a:lnTo>
                  <a:lnTo>
                    <a:pt x="3" y="2433"/>
                  </a:lnTo>
                  <a:lnTo>
                    <a:pt x="0" y="2417"/>
                  </a:lnTo>
                  <a:lnTo>
                    <a:pt x="0" y="2408"/>
                  </a:lnTo>
                  <a:lnTo>
                    <a:pt x="0" y="2399"/>
                  </a:lnTo>
                  <a:lnTo>
                    <a:pt x="2" y="2389"/>
                  </a:lnTo>
                  <a:lnTo>
                    <a:pt x="4" y="2381"/>
                  </a:lnTo>
                  <a:lnTo>
                    <a:pt x="8" y="2362"/>
                  </a:lnTo>
                  <a:lnTo>
                    <a:pt x="12" y="2346"/>
                  </a:lnTo>
                  <a:lnTo>
                    <a:pt x="17" y="2332"/>
                  </a:lnTo>
                  <a:lnTo>
                    <a:pt x="22" y="2319"/>
                  </a:lnTo>
                  <a:lnTo>
                    <a:pt x="28" y="2308"/>
                  </a:lnTo>
                  <a:lnTo>
                    <a:pt x="33" y="2298"/>
                  </a:lnTo>
                  <a:lnTo>
                    <a:pt x="40" y="2289"/>
                  </a:lnTo>
                  <a:lnTo>
                    <a:pt x="46" y="2283"/>
                  </a:lnTo>
                  <a:lnTo>
                    <a:pt x="53" y="2277"/>
                  </a:lnTo>
                  <a:lnTo>
                    <a:pt x="59" y="2274"/>
                  </a:lnTo>
                  <a:lnTo>
                    <a:pt x="67" y="2271"/>
                  </a:lnTo>
                  <a:lnTo>
                    <a:pt x="74" y="2271"/>
                  </a:lnTo>
                  <a:lnTo>
                    <a:pt x="83" y="2271"/>
                  </a:lnTo>
                  <a:lnTo>
                    <a:pt x="91" y="2273"/>
                  </a:lnTo>
                  <a:lnTo>
                    <a:pt x="100" y="2276"/>
                  </a:lnTo>
                  <a:lnTo>
                    <a:pt x="109" y="2281"/>
                  </a:lnTo>
                  <a:lnTo>
                    <a:pt x="133" y="2294"/>
                  </a:lnTo>
                  <a:lnTo>
                    <a:pt x="166" y="2310"/>
                  </a:lnTo>
                  <a:lnTo>
                    <a:pt x="204" y="2330"/>
                  </a:lnTo>
                  <a:lnTo>
                    <a:pt x="245" y="2349"/>
                  </a:lnTo>
                  <a:lnTo>
                    <a:pt x="287" y="2368"/>
                  </a:lnTo>
                  <a:lnTo>
                    <a:pt x="325" y="2383"/>
                  </a:lnTo>
                  <a:lnTo>
                    <a:pt x="342" y="2388"/>
                  </a:lnTo>
                  <a:lnTo>
                    <a:pt x="357" y="2393"/>
                  </a:lnTo>
                  <a:lnTo>
                    <a:pt x="371" y="2396"/>
                  </a:lnTo>
                  <a:lnTo>
                    <a:pt x="381" y="2397"/>
                  </a:lnTo>
                  <a:lnTo>
                    <a:pt x="397" y="2397"/>
                  </a:lnTo>
                  <a:lnTo>
                    <a:pt x="408" y="2396"/>
                  </a:lnTo>
                  <a:lnTo>
                    <a:pt x="412" y="2395"/>
                  </a:lnTo>
                  <a:lnTo>
                    <a:pt x="415" y="2393"/>
                  </a:lnTo>
                  <a:lnTo>
                    <a:pt x="418" y="2392"/>
                  </a:lnTo>
                  <a:lnTo>
                    <a:pt x="422" y="2388"/>
                  </a:lnTo>
                  <a:lnTo>
                    <a:pt x="433" y="2374"/>
                  </a:lnTo>
                  <a:lnTo>
                    <a:pt x="453" y="2347"/>
                  </a:lnTo>
                  <a:lnTo>
                    <a:pt x="477" y="2315"/>
                  </a:lnTo>
                  <a:lnTo>
                    <a:pt x="498" y="2290"/>
                  </a:lnTo>
                  <a:lnTo>
                    <a:pt x="503" y="2285"/>
                  </a:lnTo>
                  <a:lnTo>
                    <a:pt x="510" y="2282"/>
                  </a:lnTo>
                  <a:lnTo>
                    <a:pt x="517" y="2277"/>
                  </a:lnTo>
                  <a:lnTo>
                    <a:pt x="526" y="2275"/>
                  </a:lnTo>
                  <a:lnTo>
                    <a:pt x="536" y="2274"/>
                  </a:lnTo>
                  <a:lnTo>
                    <a:pt x="548" y="2273"/>
                  </a:lnTo>
                  <a:lnTo>
                    <a:pt x="561" y="2273"/>
                  </a:lnTo>
                  <a:lnTo>
                    <a:pt x="575" y="2275"/>
                  </a:lnTo>
                  <a:lnTo>
                    <a:pt x="591" y="2276"/>
                  </a:lnTo>
                  <a:lnTo>
                    <a:pt x="608" y="2277"/>
                  </a:lnTo>
                  <a:lnTo>
                    <a:pt x="625" y="2278"/>
                  </a:lnTo>
                  <a:lnTo>
                    <a:pt x="644" y="2278"/>
                  </a:lnTo>
                  <a:lnTo>
                    <a:pt x="661" y="2277"/>
                  </a:lnTo>
                  <a:lnTo>
                    <a:pt x="678" y="2276"/>
                  </a:lnTo>
                  <a:lnTo>
                    <a:pt x="696" y="2274"/>
                  </a:lnTo>
                  <a:lnTo>
                    <a:pt x="712" y="2272"/>
                  </a:lnTo>
                  <a:lnTo>
                    <a:pt x="727" y="2270"/>
                  </a:lnTo>
                  <a:lnTo>
                    <a:pt x="742" y="2266"/>
                  </a:lnTo>
                  <a:lnTo>
                    <a:pt x="754" y="2262"/>
                  </a:lnTo>
                  <a:lnTo>
                    <a:pt x="764" y="2258"/>
                  </a:lnTo>
                  <a:lnTo>
                    <a:pt x="774" y="2253"/>
                  </a:lnTo>
                  <a:lnTo>
                    <a:pt x="781" y="2248"/>
                  </a:lnTo>
                  <a:lnTo>
                    <a:pt x="783" y="2245"/>
                  </a:lnTo>
                  <a:lnTo>
                    <a:pt x="785" y="2242"/>
                  </a:lnTo>
                  <a:lnTo>
                    <a:pt x="786" y="2239"/>
                  </a:lnTo>
                  <a:lnTo>
                    <a:pt x="786" y="2236"/>
                  </a:lnTo>
                  <a:lnTo>
                    <a:pt x="786" y="2221"/>
                  </a:lnTo>
                  <a:lnTo>
                    <a:pt x="785" y="2199"/>
                  </a:lnTo>
                  <a:lnTo>
                    <a:pt x="786" y="2173"/>
                  </a:lnTo>
                  <a:lnTo>
                    <a:pt x="789" y="2146"/>
                  </a:lnTo>
                  <a:lnTo>
                    <a:pt x="793" y="2130"/>
                  </a:lnTo>
                  <a:lnTo>
                    <a:pt x="796" y="2116"/>
                  </a:lnTo>
                  <a:lnTo>
                    <a:pt x="801" y="2102"/>
                  </a:lnTo>
                  <a:lnTo>
                    <a:pt x="807" y="2089"/>
                  </a:lnTo>
                  <a:lnTo>
                    <a:pt x="815" y="2076"/>
                  </a:lnTo>
                  <a:lnTo>
                    <a:pt x="824" y="2063"/>
                  </a:lnTo>
                  <a:lnTo>
                    <a:pt x="835" y="2052"/>
                  </a:lnTo>
                  <a:lnTo>
                    <a:pt x="847" y="2042"/>
                  </a:lnTo>
                  <a:lnTo>
                    <a:pt x="878" y="2019"/>
                  </a:lnTo>
                  <a:lnTo>
                    <a:pt x="911" y="1993"/>
                  </a:lnTo>
                  <a:lnTo>
                    <a:pt x="947" y="1964"/>
                  </a:lnTo>
                  <a:lnTo>
                    <a:pt x="982" y="1934"/>
                  </a:lnTo>
                  <a:lnTo>
                    <a:pt x="1015" y="1907"/>
                  </a:lnTo>
                  <a:lnTo>
                    <a:pt x="1040" y="1884"/>
                  </a:lnTo>
                  <a:lnTo>
                    <a:pt x="1057" y="1870"/>
                  </a:lnTo>
                  <a:lnTo>
                    <a:pt x="1064" y="1864"/>
                  </a:lnTo>
                  <a:lnTo>
                    <a:pt x="1066" y="1853"/>
                  </a:lnTo>
                  <a:lnTo>
                    <a:pt x="1070" y="1821"/>
                  </a:lnTo>
                  <a:lnTo>
                    <a:pt x="1078" y="1776"/>
                  </a:lnTo>
                  <a:lnTo>
                    <a:pt x="1086" y="1723"/>
                  </a:lnTo>
                  <a:lnTo>
                    <a:pt x="1094" y="1669"/>
                  </a:lnTo>
                  <a:lnTo>
                    <a:pt x="1101" y="1618"/>
                  </a:lnTo>
                  <a:lnTo>
                    <a:pt x="1106" y="1578"/>
                  </a:lnTo>
                  <a:lnTo>
                    <a:pt x="1108" y="1554"/>
                  </a:lnTo>
                  <a:lnTo>
                    <a:pt x="1108" y="1537"/>
                  </a:lnTo>
                  <a:lnTo>
                    <a:pt x="1107" y="1520"/>
                  </a:lnTo>
                  <a:lnTo>
                    <a:pt x="1105" y="1500"/>
                  </a:lnTo>
                  <a:lnTo>
                    <a:pt x="1102" y="1481"/>
                  </a:lnTo>
                  <a:lnTo>
                    <a:pt x="1097" y="1463"/>
                  </a:lnTo>
                  <a:lnTo>
                    <a:pt x="1092" y="1447"/>
                  </a:lnTo>
                  <a:lnTo>
                    <a:pt x="1089" y="1440"/>
                  </a:lnTo>
                  <a:lnTo>
                    <a:pt x="1084" y="1434"/>
                  </a:lnTo>
                  <a:lnTo>
                    <a:pt x="1080" y="1430"/>
                  </a:lnTo>
                  <a:lnTo>
                    <a:pt x="1075" y="1425"/>
                  </a:lnTo>
                  <a:lnTo>
                    <a:pt x="1069" y="1421"/>
                  </a:lnTo>
                  <a:lnTo>
                    <a:pt x="1064" y="1414"/>
                  </a:lnTo>
                  <a:lnTo>
                    <a:pt x="1058" y="1405"/>
                  </a:lnTo>
                  <a:lnTo>
                    <a:pt x="1054" y="1394"/>
                  </a:lnTo>
                  <a:lnTo>
                    <a:pt x="1050" y="1381"/>
                  </a:lnTo>
                  <a:lnTo>
                    <a:pt x="1045" y="1366"/>
                  </a:lnTo>
                  <a:lnTo>
                    <a:pt x="1043" y="1351"/>
                  </a:lnTo>
                  <a:lnTo>
                    <a:pt x="1041" y="1336"/>
                  </a:lnTo>
                  <a:lnTo>
                    <a:pt x="1041" y="1321"/>
                  </a:lnTo>
                  <a:lnTo>
                    <a:pt x="1043" y="1305"/>
                  </a:lnTo>
                  <a:lnTo>
                    <a:pt x="1044" y="1298"/>
                  </a:lnTo>
                  <a:lnTo>
                    <a:pt x="1046" y="1291"/>
                  </a:lnTo>
                  <a:lnTo>
                    <a:pt x="1049" y="1285"/>
                  </a:lnTo>
                  <a:lnTo>
                    <a:pt x="1052" y="1278"/>
                  </a:lnTo>
                  <a:lnTo>
                    <a:pt x="1055" y="1272"/>
                  </a:lnTo>
                  <a:lnTo>
                    <a:pt x="1059" y="1266"/>
                  </a:lnTo>
                  <a:lnTo>
                    <a:pt x="1064" y="1261"/>
                  </a:lnTo>
                  <a:lnTo>
                    <a:pt x="1069" y="1255"/>
                  </a:lnTo>
                  <a:lnTo>
                    <a:pt x="1076" y="1251"/>
                  </a:lnTo>
                  <a:lnTo>
                    <a:pt x="1082" y="1248"/>
                  </a:lnTo>
                  <a:lnTo>
                    <a:pt x="1090" y="1245"/>
                  </a:lnTo>
                  <a:lnTo>
                    <a:pt x="1097" y="1241"/>
                  </a:lnTo>
                  <a:lnTo>
                    <a:pt x="1131" y="1234"/>
                  </a:lnTo>
                  <a:lnTo>
                    <a:pt x="1163" y="1226"/>
                  </a:lnTo>
                  <a:lnTo>
                    <a:pt x="1190" y="1220"/>
                  </a:lnTo>
                  <a:lnTo>
                    <a:pt x="1215" y="1213"/>
                  </a:lnTo>
                  <a:lnTo>
                    <a:pt x="1225" y="1209"/>
                  </a:lnTo>
                  <a:lnTo>
                    <a:pt x="1235" y="1205"/>
                  </a:lnTo>
                  <a:lnTo>
                    <a:pt x="1243" y="1201"/>
                  </a:lnTo>
                  <a:lnTo>
                    <a:pt x="1250" y="1197"/>
                  </a:lnTo>
                  <a:lnTo>
                    <a:pt x="1256" y="1191"/>
                  </a:lnTo>
                  <a:lnTo>
                    <a:pt x="1261" y="1186"/>
                  </a:lnTo>
                  <a:lnTo>
                    <a:pt x="1264" y="1179"/>
                  </a:lnTo>
                  <a:lnTo>
                    <a:pt x="1265" y="1173"/>
                  </a:lnTo>
                  <a:lnTo>
                    <a:pt x="1267" y="1159"/>
                  </a:lnTo>
                  <a:lnTo>
                    <a:pt x="1269" y="1141"/>
                  </a:lnTo>
                  <a:lnTo>
                    <a:pt x="1271" y="1131"/>
                  </a:lnTo>
                  <a:lnTo>
                    <a:pt x="1271" y="1122"/>
                  </a:lnTo>
                  <a:lnTo>
                    <a:pt x="1271" y="1112"/>
                  </a:lnTo>
                  <a:lnTo>
                    <a:pt x="1269" y="1102"/>
                  </a:lnTo>
                  <a:lnTo>
                    <a:pt x="1267" y="1092"/>
                  </a:lnTo>
                  <a:lnTo>
                    <a:pt x="1264" y="1082"/>
                  </a:lnTo>
                  <a:lnTo>
                    <a:pt x="1260" y="1072"/>
                  </a:lnTo>
                  <a:lnTo>
                    <a:pt x="1253" y="1062"/>
                  </a:lnTo>
                  <a:lnTo>
                    <a:pt x="1247" y="1052"/>
                  </a:lnTo>
                  <a:lnTo>
                    <a:pt x="1237" y="1042"/>
                  </a:lnTo>
                  <a:lnTo>
                    <a:pt x="1227" y="1033"/>
                  </a:lnTo>
                  <a:lnTo>
                    <a:pt x="1214" y="1025"/>
                  </a:lnTo>
                  <a:lnTo>
                    <a:pt x="1188" y="1007"/>
                  </a:lnTo>
                  <a:lnTo>
                    <a:pt x="1164" y="991"/>
                  </a:lnTo>
                  <a:lnTo>
                    <a:pt x="1144" y="977"/>
                  </a:lnTo>
                  <a:lnTo>
                    <a:pt x="1129" y="963"/>
                  </a:lnTo>
                  <a:lnTo>
                    <a:pt x="1123" y="956"/>
                  </a:lnTo>
                  <a:lnTo>
                    <a:pt x="1117" y="950"/>
                  </a:lnTo>
                  <a:lnTo>
                    <a:pt x="1114" y="943"/>
                  </a:lnTo>
                  <a:lnTo>
                    <a:pt x="1112" y="938"/>
                  </a:lnTo>
                  <a:lnTo>
                    <a:pt x="1111" y="932"/>
                  </a:lnTo>
                  <a:lnTo>
                    <a:pt x="1111" y="927"/>
                  </a:lnTo>
                  <a:lnTo>
                    <a:pt x="1113" y="922"/>
                  </a:lnTo>
                  <a:lnTo>
                    <a:pt x="1116" y="918"/>
                  </a:lnTo>
                  <a:lnTo>
                    <a:pt x="1129" y="907"/>
                  </a:lnTo>
                  <a:lnTo>
                    <a:pt x="1150" y="893"/>
                  </a:lnTo>
                  <a:lnTo>
                    <a:pt x="1174" y="876"/>
                  </a:lnTo>
                  <a:lnTo>
                    <a:pt x="1199" y="858"/>
                  </a:lnTo>
                  <a:lnTo>
                    <a:pt x="1224" y="840"/>
                  </a:lnTo>
                  <a:lnTo>
                    <a:pt x="1244" y="823"/>
                  </a:lnTo>
                  <a:lnTo>
                    <a:pt x="1253" y="816"/>
                  </a:lnTo>
                  <a:lnTo>
                    <a:pt x="1260" y="808"/>
                  </a:lnTo>
                  <a:lnTo>
                    <a:pt x="1263" y="803"/>
                  </a:lnTo>
                  <a:lnTo>
                    <a:pt x="1264" y="797"/>
                  </a:lnTo>
                  <a:lnTo>
                    <a:pt x="1263" y="786"/>
                  </a:lnTo>
                  <a:lnTo>
                    <a:pt x="1259" y="771"/>
                  </a:lnTo>
                  <a:lnTo>
                    <a:pt x="1252" y="754"/>
                  </a:lnTo>
                  <a:lnTo>
                    <a:pt x="1244" y="734"/>
                  </a:lnTo>
                  <a:lnTo>
                    <a:pt x="1237" y="716"/>
                  </a:lnTo>
                  <a:lnTo>
                    <a:pt x="1231" y="697"/>
                  </a:lnTo>
                  <a:lnTo>
                    <a:pt x="1229" y="688"/>
                  </a:lnTo>
                  <a:lnTo>
                    <a:pt x="1228" y="681"/>
                  </a:lnTo>
                  <a:lnTo>
                    <a:pt x="1227" y="674"/>
                  </a:lnTo>
                  <a:lnTo>
                    <a:pt x="1227" y="668"/>
                  </a:lnTo>
                  <a:lnTo>
                    <a:pt x="1227" y="663"/>
                  </a:lnTo>
                  <a:lnTo>
                    <a:pt x="1226" y="656"/>
                  </a:lnTo>
                  <a:lnTo>
                    <a:pt x="1224" y="646"/>
                  </a:lnTo>
                  <a:lnTo>
                    <a:pt x="1219" y="635"/>
                  </a:lnTo>
                  <a:lnTo>
                    <a:pt x="1240" y="629"/>
                  </a:lnTo>
                  <a:lnTo>
                    <a:pt x="1262" y="621"/>
                  </a:lnTo>
                  <a:lnTo>
                    <a:pt x="1281" y="612"/>
                  </a:lnTo>
                  <a:lnTo>
                    <a:pt x="1301" y="604"/>
                  </a:lnTo>
                  <a:lnTo>
                    <a:pt x="1318" y="594"/>
                  </a:lnTo>
                  <a:lnTo>
                    <a:pt x="1334" y="583"/>
                  </a:lnTo>
                  <a:lnTo>
                    <a:pt x="1341" y="577"/>
                  </a:lnTo>
                  <a:lnTo>
                    <a:pt x="1347" y="572"/>
                  </a:lnTo>
                  <a:lnTo>
                    <a:pt x="1352" y="565"/>
                  </a:lnTo>
                  <a:lnTo>
                    <a:pt x="1356" y="559"/>
                  </a:lnTo>
                  <a:lnTo>
                    <a:pt x="1361" y="548"/>
                  </a:lnTo>
                  <a:lnTo>
                    <a:pt x="1365" y="539"/>
                  </a:lnTo>
                  <a:lnTo>
                    <a:pt x="1367" y="531"/>
                  </a:lnTo>
                  <a:lnTo>
                    <a:pt x="1370" y="523"/>
                  </a:lnTo>
                  <a:lnTo>
                    <a:pt x="1370" y="515"/>
                  </a:lnTo>
                  <a:lnTo>
                    <a:pt x="1370" y="509"/>
                  </a:lnTo>
                  <a:lnTo>
                    <a:pt x="1368" y="502"/>
                  </a:lnTo>
                  <a:lnTo>
                    <a:pt x="1366" y="496"/>
                  </a:lnTo>
                  <a:lnTo>
                    <a:pt x="1361" y="481"/>
                  </a:lnTo>
                  <a:lnTo>
                    <a:pt x="1355" y="464"/>
                  </a:lnTo>
                  <a:lnTo>
                    <a:pt x="1349" y="444"/>
                  </a:lnTo>
                  <a:lnTo>
                    <a:pt x="1343" y="417"/>
                  </a:lnTo>
                  <a:lnTo>
                    <a:pt x="1337" y="389"/>
                  </a:lnTo>
                  <a:lnTo>
                    <a:pt x="1329" y="361"/>
                  </a:lnTo>
                  <a:lnTo>
                    <a:pt x="1322" y="334"/>
                  </a:lnTo>
                  <a:lnTo>
                    <a:pt x="1313" y="309"/>
                  </a:lnTo>
                  <a:lnTo>
                    <a:pt x="1298" y="272"/>
                  </a:lnTo>
                  <a:lnTo>
                    <a:pt x="1292" y="257"/>
                  </a:lnTo>
                  <a:lnTo>
                    <a:pt x="1297" y="261"/>
                  </a:lnTo>
                  <a:lnTo>
                    <a:pt x="1308" y="266"/>
                  </a:lnTo>
                  <a:lnTo>
                    <a:pt x="1314" y="269"/>
                  </a:lnTo>
                  <a:lnTo>
                    <a:pt x="1322" y="272"/>
                  </a:lnTo>
                  <a:lnTo>
                    <a:pt x="1329" y="272"/>
                  </a:lnTo>
                  <a:lnTo>
                    <a:pt x="1337" y="271"/>
                  </a:lnTo>
                  <a:lnTo>
                    <a:pt x="1356" y="290"/>
                  </a:lnTo>
                  <a:lnTo>
                    <a:pt x="1555" y="290"/>
                  </a:lnTo>
                  <a:lnTo>
                    <a:pt x="1563" y="278"/>
                  </a:lnTo>
                  <a:lnTo>
                    <a:pt x="1583" y="249"/>
                  </a:lnTo>
                  <a:lnTo>
                    <a:pt x="1609" y="212"/>
                  </a:lnTo>
                  <a:lnTo>
                    <a:pt x="1632" y="175"/>
                  </a:lnTo>
                  <a:lnTo>
                    <a:pt x="1641" y="158"/>
                  </a:lnTo>
                  <a:lnTo>
                    <a:pt x="1651" y="145"/>
                  </a:lnTo>
                  <a:lnTo>
                    <a:pt x="1661" y="132"/>
                  </a:lnTo>
                  <a:lnTo>
                    <a:pt x="1673" y="120"/>
                  </a:lnTo>
                  <a:lnTo>
                    <a:pt x="1699" y="98"/>
                  </a:lnTo>
                  <a:lnTo>
                    <a:pt x="1734" y="72"/>
                  </a:lnTo>
                  <a:lnTo>
                    <a:pt x="1742" y="65"/>
                  </a:lnTo>
                  <a:lnTo>
                    <a:pt x="1749" y="57"/>
                  </a:lnTo>
                  <a:lnTo>
                    <a:pt x="1756" y="49"/>
                  </a:lnTo>
                  <a:lnTo>
                    <a:pt x="1760" y="39"/>
                  </a:lnTo>
                  <a:lnTo>
                    <a:pt x="1765" y="30"/>
                  </a:lnTo>
                  <a:lnTo>
                    <a:pt x="1769" y="20"/>
                  </a:lnTo>
                  <a:lnTo>
                    <a:pt x="1772" y="10"/>
                  </a:lnTo>
                  <a:lnTo>
                    <a:pt x="1774" y="1"/>
                  </a:lnTo>
                  <a:lnTo>
                    <a:pt x="1780" y="1"/>
                  </a:lnTo>
                  <a:lnTo>
                    <a:pt x="1785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62"/>
            <p:cNvSpPr>
              <a:spLocks noChangeAspect="1" noEditPoints="1"/>
            </p:cNvSpPr>
            <p:nvPr/>
          </p:nvSpPr>
          <p:spPr bwMode="auto">
            <a:xfrm>
              <a:off x="5002" y="1922"/>
              <a:ext cx="327" cy="266"/>
            </a:xfrm>
            <a:custGeom>
              <a:avLst/>
              <a:gdLst>
                <a:gd name="T0" fmla="*/ 0 w 2467"/>
                <a:gd name="T1" fmla="*/ 0 h 1896"/>
                <a:gd name="T2" fmla="*/ 0 w 2467"/>
                <a:gd name="T3" fmla="*/ 0 h 1896"/>
                <a:gd name="T4" fmla="*/ 0 w 2467"/>
                <a:gd name="T5" fmla="*/ 0 h 1896"/>
                <a:gd name="T6" fmla="*/ 0 w 2467"/>
                <a:gd name="T7" fmla="*/ 0 h 1896"/>
                <a:gd name="T8" fmla="*/ 0 w 2467"/>
                <a:gd name="T9" fmla="*/ 0 h 1896"/>
                <a:gd name="T10" fmla="*/ 0 w 2467"/>
                <a:gd name="T11" fmla="*/ 0 h 1896"/>
                <a:gd name="T12" fmla="*/ 0 w 2467"/>
                <a:gd name="T13" fmla="*/ 0 h 1896"/>
                <a:gd name="T14" fmla="*/ 0 w 2467"/>
                <a:gd name="T15" fmla="*/ 0 h 1896"/>
                <a:gd name="T16" fmla="*/ 0 w 2467"/>
                <a:gd name="T17" fmla="*/ 0 h 1896"/>
                <a:gd name="T18" fmla="*/ 0 w 2467"/>
                <a:gd name="T19" fmla="*/ 0 h 1896"/>
                <a:gd name="T20" fmla="*/ 0 w 2467"/>
                <a:gd name="T21" fmla="*/ 0 h 1896"/>
                <a:gd name="T22" fmla="*/ 0 w 2467"/>
                <a:gd name="T23" fmla="*/ 0 h 1896"/>
                <a:gd name="T24" fmla="*/ 0 w 2467"/>
                <a:gd name="T25" fmla="*/ 0 h 1896"/>
                <a:gd name="T26" fmla="*/ 0 w 2467"/>
                <a:gd name="T27" fmla="*/ 0 h 1896"/>
                <a:gd name="T28" fmla="*/ 0 w 2467"/>
                <a:gd name="T29" fmla="*/ 0 h 1896"/>
                <a:gd name="T30" fmla="*/ 0 w 2467"/>
                <a:gd name="T31" fmla="*/ 0 h 1896"/>
                <a:gd name="T32" fmla="*/ 0 w 2467"/>
                <a:gd name="T33" fmla="*/ 0 h 1896"/>
                <a:gd name="T34" fmla="*/ 0 w 2467"/>
                <a:gd name="T35" fmla="*/ 0 h 1896"/>
                <a:gd name="T36" fmla="*/ 0 w 2467"/>
                <a:gd name="T37" fmla="*/ 0 h 1896"/>
                <a:gd name="T38" fmla="*/ 0 w 2467"/>
                <a:gd name="T39" fmla="*/ 0 h 1896"/>
                <a:gd name="T40" fmla="*/ 0 w 2467"/>
                <a:gd name="T41" fmla="*/ 0 h 1896"/>
                <a:gd name="T42" fmla="*/ 0 w 2467"/>
                <a:gd name="T43" fmla="*/ 0 h 1896"/>
                <a:gd name="T44" fmla="*/ 0 w 2467"/>
                <a:gd name="T45" fmla="*/ 0 h 1896"/>
                <a:gd name="T46" fmla="*/ 0 w 2467"/>
                <a:gd name="T47" fmla="*/ 0 h 1896"/>
                <a:gd name="T48" fmla="*/ 0 w 2467"/>
                <a:gd name="T49" fmla="*/ 0 h 1896"/>
                <a:gd name="T50" fmla="*/ 0 w 2467"/>
                <a:gd name="T51" fmla="*/ 0 h 1896"/>
                <a:gd name="T52" fmla="*/ 0 w 2467"/>
                <a:gd name="T53" fmla="*/ 0 h 1896"/>
                <a:gd name="T54" fmla="*/ 0 w 2467"/>
                <a:gd name="T55" fmla="*/ 0 h 1896"/>
                <a:gd name="T56" fmla="*/ 0 w 2467"/>
                <a:gd name="T57" fmla="*/ 0 h 1896"/>
                <a:gd name="T58" fmla="*/ 0 w 2467"/>
                <a:gd name="T59" fmla="*/ 0 h 1896"/>
                <a:gd name="T60" fmla="*/ 0 w 2467"/>
                <a:gd name="T61" fmla="*/ 0 h 1896"/>
                <a:gd name="T62" fmla="*/ 0 w 2467"/>
                <a:gd name="T63" fmla="*/ 0 h 1896"/>
                <a:gd name="T64" fmla="*/ 0 w 2467"/>
                <a:gd name="T65" fmla="*/ 0 h 1896"/>
                <a:gd name="T66" fmla="*/ 0 w 2467"/>
                <a:gd name="T67" fmla="*/ 0 h 1896"/>
                <a:gd name="T68" fmla="*/ 0 w 2467"/>
                <a:gd name="T69" fmla="*/ 0 h 1896"/>
                <a:gd name="T70" fmla="*/ 0 w 2467"/>
                <a:gd name="T71" fmla="*/ 0 h 1896"/>
                <a:gd name="T72" fmla="*/ 0 w 2467"/>
                <a:gd name="T73" fmla="*/ 0 h 1896"/>
                <a:gd name="T74" fmla="*/ 0 w 2467"/>
                <a:gd name="T75" fmla="*/ 0 h 1896"/>
                <a:gd name="T76" fmla="*/ 0 w 2467"/>
                <a:gd name="T77" fmla="*/ 0 h 1896"/>
                <a:gd name="T78" fmla="*/ 0 w 2467"/>
                <a:gd name="T79" fmla="*/ 0 h 1896"/>
                <a:gd name="T80" fmla="*/ 0 w 2467"/>
                <a:gd name="T81" fmla="*/ 0 h 1896"/>
                <a:gd name="T82" fmla="*/ 0 w 2467"/>
                <a:gd name="T83" fmla="*/ 0 h 1896"/>
                <a:gd name="T84" fmla="*/ 0 w 2467"/>
                <a:gd name="T85" fmla="*/ 0 h 1896"/>
                <a:gd name="T86" fmla="*/ 0 w 2467"/>
                <a:gd name="T87" fmla="*/ 0 h 1896"/>
                <a:gd name="T88" fmla="*/ 0 w 2467"/>
                <a:gd name="T89" fmla="*/ 0 h 1896"/>
                <a:gd name="T90" fmla="*/ 0 w 2467"/>
                <a:gd name="T91" fmla="*/ 0 h 1896"/>
                <a:gd name="T92" fmla="*/ 0 w 2467"/>
                <a:gd name="T93" fmla="*/ 0 h 1896"/>
                <a:gd name="T94" fmla="*/ 0 w 2467"/>
                <a:gd name="T95" fmla="*/ 0 h 1896"/>
                <a:gd name="T96" fmla="*/ 0 w 2467"/>
                <a:gd name="T97" fmla="*/ 0 h 1896"/>
                <a:gd name="T98" fmla="*/ 0 w 2467"/>
                <a:gd name="T99" fmla="*/ 0 h 1896"/>
                <a:gd name="T100" fmla="*/ 0 w 2467"/>
                <a:gd name="T101" fmla="*/ 0 h 1896"/>
                <a:gd name="T102" fmla="*/ 0 w 2467"/>
                <a:gd name="T103" fmla="*/ 0 h 1896"/>
                <a:gd name="T104" fmla="*/ 0 w 2467"/>
                <a:gd name="T105" fmla="*/ 0 h 1896"/>
                <a:gd name="T106" fmla="*/ 0 w 2467"/>
                <a:gd name="T107" fmla="*/ 0 h 1896"/>
                <a:gd name="T108" fmla="*/ 0 w 2467"/>
                <a:gd name="T109" fmla="*/ 0 h 1896"/>
                <a:gd name="T110" fmla="*/ 0 w 2467"/>
                <a:gd name="T111" fmla="*/ 0 h 1896"/>
                <a:gd name="T112" fmla="*/ 0 w 2467"/>
                <a:gd name="T113" fmla="*/ 0 h 1896"/>
                <a:gd name="T114" fmla="*/ 0 w 2467"/>
                <a:gd name="T115" fmla="*/ 0 h 18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467"/>
                <a:gd name="T175" fmla="*/ 0 h 1896"/>
                <a:gd name="T176" fmla="*/ 2467 w 2467"/>
                <a:gd name="T177" fmla="*/ 1896 h 18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467" h="1896">
                  <a:moveTo>
                    <a:pt x="2238" y="1286"/>
                  </a:moveTo>
                  <a:lnTo>
                    <a:pt x="2216" y="1288"/>
                  </a:lnTo>
                  <a:lnTo>
                    <a:pt x="2199" y="1290"/>
                  </a:lnTo>
                  <a:lnTo>
                    <a:pt x="2182" y="1295"/>
                  </a:lnTo>
                  <a:lnTo>
                    <a:pt x="2171" y="1299"/>
                  </a:lnTo>
                  <a:lnTo>
                    <a:pt x="2142" y="1312"/>
                  </a:lnTo>
                  <a:lnTo>
                    <a:pt x="2110" y="1329"/>
                  </a:lnTo>
                  <a:lnTo>
                    <a:pt x="2074" y="1347"/>
                  </a:lnTo>
                  <a:lnTo>
                    <a:pt x="2038" y="1364"/>
                  </a:lnTo>
                  <a:lnTo>
                    <a:pt x="2005" y="1383"/>
                  </a:lnTo>
                  <a:lnTo>
                    <a:pt x="1979" y="1399"/>
                  </a:lnTo>
                  <a:lnTo>
                    <a:pt x="1969" y="1407"/>
                  </a:lnTo>
                  <a:lnTo>
                    <a:pt x="1962" y="1415"/>
                  </a:lnTo>
                  <a:lnTo>
                    <a:pt x="1958" y="1418"/>
                  </a:lnTo>
                  <a:lnTo>
                    <a:pt x="1956" y="1421"/>
                  </a:lnTo>
                  <a:lnTo>
                    <a:pt x="1955" y="1423"/>
                  </a:lnTo>
                  <a:lnTo>
                    <a:pt x="1955" y="1426"/>
                  </a:lnTo>
                  <a:lnTo>
                    <a:pt x="1953" y="1442"/>
                  </a:lnTo>
                  <a:lnTo>
                    <a:pt x="1950" y="1465"/>
                  </a:lnTo>
                  <a:lnTo>
                    <a:pt x="1945" y="1493"/>
                  </a:lnTo>
                  <a:lnTo>
                    <a:pt x="1939" y="1523"/>
                  </a:lnTo>
                  <a:lnTo>
                    <a:pt x="1933" y="1555"/>
                  </a:lnTo>
                  <a:lnTo>
                    <a:pt x="1927" y="1582"/>
                  </a:lnTo>
                  <a:lnTo>
                    <a:pt x="1920" y="1606"/>
                  </a:lnTo>
                  <a:lnTo>
                    <a:pt x="1916" y="1620"/>
                  </a:lnTo>
                  <a:lnTo>
                    <a:pt x="1914" y="1627"/>
                  </a:lnTo>
                  <a:lnTo>
                    <a:pt x="1913" y="1633"/>
                  </a:lnTo>
                  <a:lnTo>
                    <a:pt x="1913" y="1640"/>
                  </a:lnTo>
                  <a:lnTo>
                    <a:pt x="1911" y="1648"/>
                  </a:lnTo>
                  <a:lnTo>
                    <a:pt x="1911" y="1665"/>
                  </a:lnTo>
                  <a:lnTo>
                    <a:pt x="1911" y="1681"/>
                  </a:lnTo>
                  <a:lnTo>
                    <a:pt x="1910" y="1689"/>
                  </a:lnTo>
                  <a:lnTo>
                    <a:pt x="1909" y="1696"/>
                  </a:lnTo>
                  <a:lnTo>
                    <a:pt x="1907" y="1703"/>
                  </a:lnTo>
                  <a:lnTo>
                    <a:pt x="1905" y="1709"/>
                  </a:lnTo>
                  <a:lnTo>
                    <a:pt x="1901" y="1714"/>
                  </a:lnTo>
                  <a:lnTo>
                    <a:pt x="1896" y="1717"/>
                  </a:lnTo>
                  <a:lnTo>
                    <a:pt x="1890" y="1720"/>
                  </a:lnTo>
                  <a:lnTo>
                    <a:pt x="1882" y="1720"/>
                  </a:lnTo>
                  <a:lnTo>
                    <a:pt x="1863" y="1720"/>
                  </a:lnTo>
                  <a:lnTo>
                    <a:pt x="1836" y="1719"/>
                  </a:lnTo>
                  <a:lnTo>
                    <a:pt x="1807" y="1720"/>
                  </a:lnTo>
                  <a:lnTo>
                    <a:pt x="1777" y="1721"/>
                  </a:lnTo>
                  <a:lnTo>
                    <a:pt x="1761" y="1722"/>
                  </a:lnTo>
                  <a:lnTo>
                    <a:pt x="1746" y="1726"/>
                  </a:lnTo>
                  <a:lnTo>
                    <a:pt x="1732" y="1728"/>
                  </a:lnTo>
                  <a:lnTo>
                    <a:pt x="1719" y="1732"/>
                  </a:lnTo>
                  <a:lnTo>
                    <a:pt x="1708" y="1738"/>
                  </a:lnTo>
                  <a:lnTo>
                    <a:pt x="1697" y="1743"/>
                  </a:lnTo>
                  <a:lnTo>
                    <a:pt x="1693" y="1748"/>
                  </a:lnTo>
                  <a:lnTo>
                    <a:pt x="1688" y="1751"/>
                  </a:lnTo>
                  <a:lnTo>
                    <a:pt x="1685" y="1755"/>
                  </a:lnTo>
                  <a:lnTo>
                    <a:pt x="1683" y="1759"/>
                  </a:lnTo>
                  <a:lnTo>
                    <a:pt x="1678" y="1768"/>
                  </a:lnTo>
                  <a:lnTo>
                    <a:pt x="1672" y="1776"/>
                  </a:lnTo>
                  <a:lnTo>
                    <a:pt x="1666" y="1783"/>
                  </a:lnTo>
                  <a:lnTo>
                    <a:pt x="1660" y="1789"/>
                  </a:lnTo>
                  <a:lnTo>
                    <a:pt x="1654" y="1794"/>
                  </a:lnTo>
                  <a:lnTo>
                    <a:pt x="1648" y="1799"/>
                  </a:lnTo>
                  <a:lnTo>
                    <a:pt x="1642" y="1802"/>
                  </a:lnTo>
                  <a:lnTo>
                    <a:pt x="1636" y="1804"/>
                  </a:lnTo>
                  <a:lnTo>
                    <a:pt x="1630" y="1806"/>
                  </a:lnTo>
                  <a:lnTo>
                    <a:pt x="1624" y="1807"/>
                  </a:lnTo>
                  <a:lnTo>
                    <a:pt x="1619" y="1808"/>
                  </a:lnTo>
                  <a:lnTo>
                    <a:pt x="1613" y="1808"/>
                  </a:lnTo>
                  <a:lnTo>
                    <a:pt x="1602" y="1807"/>
                  </a:lnTo>
                  <a:lnTo>
                    <a:pt x="1594" y="1804"/>
                  </a:lnTo>
                  <a:lnTo>
                    <a:pt x="1580" y="1795"/>
                  </a:lnTo>
                  <a:lnTo>
                    <a:pt x="1553" y="1782"/>
                  </a:lnTo>
                  <a:lnTo>
                    <a:pt x="1521" y="1764"/>
                  </a:lnTo>
                  <a:lnTo>
                    <a:pt x="1484" y="1744"/>
                  </a:lnTo>
                  <a:lnTo>
                    <a:pt x="1444" y="1725"/>
                  </a:lnTo>
                  <a:lnTo>
                    <a:pt x="1405" y="1708"/>
                  </a:lnTo>
                  <a:lnTo>
                    <a:pt x="1388" y="1702"/>
                  </a:lnTo>
                  <a:lnTo>
                    <a:pt x="1372" y="1697"/>
                  </a:lnTo>
                  <a:lnTo>
                    <a:pt x="1356" y="1694"/>
                  </a:lnTo>
                  <a:lnTo>
                    <a:pt x="1343" y="1693"/>
                  </a:lnTo>
                  <a:lnTo>
                    <a:pt x="1322" y="1692"/>
                  </a:lnTo>
                  <a:lnTo>
                    <a:pt x="1301" y="1689"/>
                  </a:lnTo>
                  <a:lnTo>
                    <a:pt x="1282" y="1687"/>
                  </a:lnTo>
                  <a:lnTo>
                    <a:pt x="1265" y="1684"/>
                  </a:lnTo>
                  <a:lnTo>
                    <a:pt x="1256" y="1683"/>
                  </a:lnTo>
                  <a:lnTo>
                    <a:pt x="1249" y="1683"/>
                  </a:lnTo>
                  <a:lnTo>
                    <a:pt x="1241" y="1684"/>
                  </a:lnTo>
                  <a:lnTo>
                    <a:pt x="1235" y="1685"/>
                  </a:lnTo>
                  <a:lnTo>
                    <a:pt x="1228" y="1689"/>
                  </a:lnTo>
                  <a:lnTo>
                    <a:pt x="1222" y="1692"/>
                  </a:lnTo>
                  <a:lnTo>
                    <a:pt x="1216" y="1697"/>
                  </a:lnTo>
                  <a:lnTo>
                    <a:pt x="1211" y="1704"/>
                  </a:lnTo>
                  <a:lnTo>
                    <a:pt x="1205" y="1712"/>
                  </a:lnTo>
                  <a:lnTo>
                    <a:pt x="1198" y="1719"/>
                  </a:lnTo>
                  <a:lnTo>
                    <a:pt x="1190" y="1726"/>
                  </a:lnTo>
                  <a:lnTo>
                    <a:pt x="1181" y="1733"/>
                  </a:lnTo>
                  <a:lnTo>
                    <a:pt x="1162" y="1748"/>
                  </a:lnTo>
                  <a:lnTo>
                    <a:pt x="1141" y="1759"/>
                  </a:lnTo>
                  <a:lnTo>
                    <a:pt x="1120" y="1769"/>
                  </a:lnTo>
                  <a:lnTo>
                    <a:pt x="1102" y="1777"/>
                  </a:lnTo>
                  <a:lnTo>
                    <a:pt x="1093" y="1780"/>
                  </a:lnTo>
                  <a:lnTo>
                    <a:pt x="1084" y="1781"/>
                  </a:lnTo>
                  <a:lnTo>
                    <a:pt x="1078" y="1782"/>
                  </a:lnTo>
                  <a:lnTo>
                    <a:pt x="1072" y="1781"/>
                  </a:lnTo>
                  <a:lnTo>
                    <a:pt x="1058" y="1779"/>
                  </a:lnTo>
                  <a:lnTo>
                    <a:pt x="1040" y="1777"/>
                  </a:lnTo>
                  <a:lnTo>
                    <a:pt x="1017" y="1775"/>
                  </a:lnTo>
                  <a:lnTo>
                    <a:pt x="994" y="1774"/>
                  </a:lnTo>
                  <a:lnTo>
                    <a:pt x="982" y="1774"/>
                  </a:lnTo>
                  <a:lnTo>
                    <a:pt x="971" y="1775"/>
                  </a:lnTo>
                  <a:lnTo>
                    <a:pt x="960" y="1776"/>
                  </a:lnTo>
                  <a:lnTo>
                    <a:pt x="951" y="1779"/>
                  </a:lnTo>
                  <a:lnTo>
                    <a:pt x="943" y="1782"/>
                  </a:lnTo>
                  <a:lnTo>
                    <a:pt x="936" y="1787"/>
                  </a:lnTo>
                  <a:lnTo>
                    <a:pt x="933" y="1789"/>
                  </a:lnTo>
                  <a:lnTo>
                    <a:pt x="931" y="1792"/>
                  </a:lnTo>
                  <a:lnTo>
                    <a:pt x="929" y="1795"/>
                  </a:lnTo>
                  <a:lnTo>
                    <a:pt x="928" y="1799"/>
                  </a:lnTo>
                  <a:lnTo>
                    <a:pt x="922" y="1814"/>
                  </a:lnTo>
                  <a:lnTo>
                    <a:pt x="914" y="1831"/>
                  </a:lnTo>
                  <a:lnTo>
                    <a:pt x="904" y="1850"/>
                  </a:lnTo>
                  <a:lnTo>
                    <a:pt x="892" y="1866"/>
                  </a:lnTo>
                  <a:lnTo>
                    <a:pt x="885" y="1874"/>
                  </a:lnTo>
                  <a:lnTo>
                    <a:pt x="879" y="1880"/>
                  </a:lnTo>
                  <a:lnTo>
                    <a:pt x="872" y="1886"/>
                  </a:lnTo>
                  <a:lnTo>
                    <a:pt x="866" y="1890"/>
                  </a:lnTo>
                  <a:lnTo>
                    <a:pt x="858" y="1893"/>
                  </a:lnTo>
                  <a:lnTo>
                    <a:pt x="852" y="1896"/>
                  </a:lnTo>
                  <a:lnTo>
                    <a:pt x="845" y="1894"/>
                  </a:lnTo>
                  <a:lnTo>
                    <a:pt x="838" y="1892"/>
                  </a:lnTo>
                  <a:lnTo>
                    <a:pt x="807" y="1877"/>
                  </a:lnTo>
                  <a:lnTo>
                    <a:pt x="764" y="1859"/>
                  </a:lnTo>
                  <a:lnTo>
                    <a:pt x="742" y="1851"/>
                  </a:lnTo>
                  <a:lnTo>
                    <a:pt x="720" y="1843"/>
                  </a:lnTo>
                  <a:lnTo>
                    <a:pt x="709" y="1841"/>
                  </a:lnTo>
                  <a:lnTo>
                    <a:pt x="698" y="1839"/>
                  </a:lnTo>
                  <a:lnTo>
                    <a:pt x="687" y="1838"/>
                  </a:lnTo>
                  <a:lnTo>
                    <a:pt x="677" y="1837"/>
                  </a:lnTo>
                  <a:lnTo>
                    <a:pt x="660" y="1838"/>
                  </a:lnTo>
                  <a:lnTo>
                    <a:pt x="643" y="1839"/>
                  </a:lnTo>
                  <a:lnTo>
                    <a:pt x="626" y="1841"/>
                  </a:lnTo>
                  <a:lnTo>
                    <a:pt x="611" y="1844"/>
                  </a:lnTo>
                  <a:lnTo>
                    <a:pt x="597" y="1849"/>
                  </a:lnTo>
                  <a:lnTo>
                    <a:pt x="584" y="1853"/>
                  </a:lnTo>
                  <a:lnTo>
                    <a:pt x="572" y="1859"/>
                  </a:lnTo>
                  <a:lnTo>
                    <a:pt x="561" y="1865"/>
                  </a:lnTo>
                  <a:lnTo>
                    <a:pt x="550" y="1870"/>
                  </a:lnTo>
                  <a:lnTo>
                    <a:pt x="536" y="1876"/>
                  </a:lnTo>
                  <a:lnTo>
                    <a:pt x="522" y="1880"/>
                  </a:lnTo>
                  <a:lnTo>
                    <a:pt x="507" y="1882"/>
                  </a:lnTo>
                  <a:lnTo>
                    <a:pt x="491" y="1885"/>
                  </a:lnTo>
                  <a:lnTo>
                    <a:pt x="478" y="1884"/>
                  </a:lnTo>
                  <a:lnTo>
                    <a:pt x="472" y="1882"/>
                  </a:lnTo>
                  <a:lnTo>
                    <a:pt x="465" y="1881"/>
                  </a:lnTo>
                  <a:lnTo>
                    <a:pt x="461" y="1879"/>
                  </a:lnTo>
                  <a:lnTo>
                    <a:pt x="455" y="1876"/>
                  </a:lnTo>
                  <a:lnTo>
                    <a:pt x="443" y="1869"/>
                  </a:lnTo>
                  <a:lnTo>
                    <a:pt x="425" y="1862"/>
                  </a:lnTo>
                  <a:lnTo>
                    <a:pt x="402" y="1854"/>
                  </a:lnTo>
                  <a:lnTo>
                    <a:pt x="375" y="1848"/>
                  </a:lnTo>
                  <a:lnTo>
                    <a:pt x="348" y="1841"/>
                  </a:lnTo>
                  <a:lnTo>
                    <a:pt x="322" y="1837"/>
                  </a:lnTo>
                  <a:lnTo>
                    <a:pt x="298" y="1832"/>
                  </a:lnTo>
                  <a:lnTo>
                    <a:pt x="278" y="1831"/>
                  </a:lnTo>
                  <a:lnTo>
                    <a:pt x="254" y="1831"/>
                  </a:lnTo>
                  <a:lnTo>
                    <a:pt x="218" y="1829"/>
                  </a:lnTo>
                  <a:lnTo>
                    <a:pt x="175" y="1826"/>
                  </a:lnTo>
                  <a:lnTo>
                    <a:pt x="129" y="1824"/>
                  </a:lnTo>
                  <a:lnTo>
                    <a:pt x="84" y="1820"/>
                  </a:lnTo>
                  <a:lnTo>
                    <a:pt x="47" y="1817"/>
                  </a:lnTo>
                  <a:lnTo>
                    <a:pt x="21" y="1816"/>
                  </a:lnTo>
                  <a:lnTo>
                    <a:pt x="11" y="1815"/>
                  </a:lnTo>
                  <a:lnTo>
                    <a:pt x="0" y="1393"/>
                  </a:lnTo>
                  <a:lnTo>
                    <a:pt x="7" y="1389"/>
                  </a:lnTo>
                  <a:lnTo>
                    <a:pt x="23" y="1382"/>
                  </a:lnTo>
                  <a:lnTo>
                    <a:pt x="46" y="1369"/>
                  </a:lnTo>
                  <a:lnTo>
                    <a:pt x="73" y="1354"/>
                  </a:lnTo>
                  <a:lnTo>
                    <a:pt x="103" y="1337"/>
                  </a:lnTo>
                  <a:lnTo>
                    <a:pt x="130" y="1321"/>
                  </a:lnTo>
                  <a:lnTo>
                    <a:pt x="152" y="1306"/>
                  </a:lnTo>
                  <a:lnTo>
                    <a:pt x="167" y="1294"/>
                  </a:lnTo>
                  <a:lnTo>
                    <a:pt x="172" y="1287"/>
                  </a:lnTo>
                  <a:lnTo>
                    <a:pt x="177" y="1278"/>
                  </a:lnTo>
                  <a:lnTo>
                    <a:pt x="180" y="1269"/>
                  </a:lnTo>
                  <a:lnTo>
                    <a:pt x="183" y="1258"/>
                  </a:lnTo>
                  <a:lnTo>
                    <a:pt x="190" y="1233"/>
                  </a:lnTo>
                  <a:lnTo>
                    <a:pt x="197" y="1208"/>
                  </a:lnTo>
                  <a:lnTo>
                    <a:pt x="202" y="1196"/>
                  </a:lnTo>
                  <a:lnTo>
                    <a:pt x="207" y="1185"/>
                  </a:lnTo>
                  <a:lnTo>
                    <a:pt x="214" y="1175"/>
                  </a:lnTo>
                  <a:lnTo>
                    <a:pt x="220" y="1167"/>
                  </a:lnTo>
                  <a:lnTo>
                    <a:pt x="225" y="1164"/>
                  </a:lnTo>
                  <a:lnTo>
                    <a:pt x="228" y="1162"/>
                  </a:lnTo>
                  <a:lnTo>
                    <a:pt x="233" y="1160"/>
                  </a:lnTo>
                  <a:lnTo>
                    <a:pt x="238" y="1159"/>
                  </a:lnTo>
                  <a:lnTo>
                    <a:pt x="243" y="1158"/>
                  </a:lnTo>
                  <a:lnTo>
                    <a:pt x="249" y="1158"/>
                  </a:lnTo>
                  <a:lnTo>
                    <a:pt x="255" y="1159"/>
                  </a:lnTo>
                  <a:lnTo>
                    <a:pt x="262" y="1160"/>
                  </a:lnTo>
                  <a:lnTo>
                    <a:pt x="289" y="1170"/>
                  </a:lnTo>
                  <a:lnTo>
                    <a:pt x="317" y="1183"/>
                  </a:lnTo>
                  <a:lnTo>
                    <a:pt x="345" y="1196"/>
                  </a:lnTo>
                  <a:lnTo>
                    <a:pt x="372" y="1209"/>
                  </a:lnTo>
                  <a:lnTo>
                    <a:pt x="396" y="1220"/>
                  </a:lnTo>
                  <a:lnTo>
                    <a:pt x="417" y="1228"/>
                  </a:lnTo>
                  <a:lnTo>
                    <a:pt x="426" y="1232"/>
                  </a:lnTo>
                  <a:lnTo>
                    <a:pt x="434" y="1233"/>
                  </a:lnTo>
                  <a:lnTo>
                    <a:pt x="440" y="1234"/>
                  </a:lnTo>
                  <a:lnTo>
                    <a:pt x="444" y="1232"/>
                  </a:lnTo>
                  <a:lnTo>
                    <a:pt x="456" y="1225"/>
                  </a:lnTo>
                  <a:lnTo>
                    <a:pt x="473" y="1213"/>
                  </a:lnTo>
                  <a:lnTo>
                    <a:pt x="493" y="1199"/>
                  </a:lnTo>
                  <a:lnTo>
                    <a:pt x="514" y="1184"/>
                  </a:lnTo>
                  <a:lnTo>
                    <a:pt x="551" y="1156"/>
                  </a:lnTo>
                  <a:lnTo>
                    <a:pt x="566" y="1144"/>
                  </a:lnTo>
                  <a:lnTo>
                    <a:pt x="567" y="1140"/>
                  </a:lnTo>
                  <a:lnTo>
                    <a:pt x="566" y="1130"/>
                  </a:lnTo>
                  <a:lnTo>
                    <a:pt x="564" y="1116"/>
                  </a:lnTo>
                  <a:lnTo>
                    <a:pt x="560" y="1098"/>
                  </a:lnTo>
                  <a:lnTo>
                    <a:pt x="557" y="1087"/>
                  </a:lnTo>
                  <a:lnTo>
                    <a:pt x="551" y="1077"/>
                  </a:lnTo>
                  <a:lnTo>
                    <a:pt x="546" y="1065"/>
                  </a:lnTo>
                  <a:lnTo>
                    <a:pt x="539" y="1054"/>
                  </a:lnTo>
                  <a:lnTo>
                    <a:pt x="530" y="1043"/>
                  </a:lnTo>
                  <a:lnTo>
                    <a:pt x="520" y="1031"/>
                  </a:lnTo>
                  <a:lnTo>
                    <a:pt x="509" y="1021"/>
                  </a:lnTo>
                  <a:lnTo>
                    <a:pt x="495" y="1010"/>
                  </a:lnTo>
                  <a:lnTo>
                    <a:pt x="479" y="999"/>
                  </a:lnTo>
                  <a:lnTo>
                    <a:pt x="464" y="986"/>
                  </a:lnTo>
                  <a:lnTo>
                    <a:pt x="449" y="972"/>
                  </a:lnTo>
                  <a:lnTo>
                    <a:pt x="434" y="956"/>
                  </a:lnTo>
                  <a:lnTo>
                    <a:pt x="418" y="939"/>
                  </a:lnTo>
                  <a:lnTo>
                    <a:pt x="403" y="922"/>
                  </a:lnTo>
                  <a:lnTo>
                    <a:pt x="388" y="903"/>
                  </a:lnTo>
                  <a:lnTo>
                    <a:pt x="375" y="885"/>
                  </a:lnTo>
                  <a:lnTo>
                    <a:pt x="362" y="865"/>
                  </a:lnTo>
                  <a:lnTo>
                    <a:pt x="350" y="846"/>
                  </a:lnTo>
                  <a:lnTo>
                    <a:pt x="340" y="827"/>
                  </a:lnTo>
                  <a:lnTo>
                    <a:pt x="331" y="808"/>
                  </a:lnTo>
                  <a:lnTo>
                    <a:pt x="325" y="790"/>
                  </a:lnTo>
                  <a:lnTo>
                    <a:pt x="320" y="771"/>
                  </a:lnTo>
                  <a:lnTo>
                    <a:pt x="318" y="763"/>
                  </a:lnTo>
                  <a:lnTo>
                    <a:pt x="317" y="754"/>
                  </a:lnTo>
                  <a:lnTo>
                    <a:pt x="317" y="746"/>
                  </a:lnTo>
                  <a:lnTo>
                    <a:pt x="317" y="739"/>
                  </a:lnTo>
                  <a:lnTo>
                    <a:pt x="318" y="730"/>
                  </a:lnTo>
                  <a:lnTo>
                    <a:pt x="319" y="722"/>
                  </a:lnTo>
                  <a:lnTo>
                    <a:pt x="323" y="714"/>
                  </a:lnTo>
                  <a:lnTo>
                    <a:pt x="325" y="706"/>
                  </a:lnTo>
                  <a:lnTo>
                    <a:pt x="333" y="689"/>
                  </a:lnTo>
                  <a:lnTo>
                    <a:pt x="343" y="671"/>
                  </a:lnTo>
                  <a:lnTo>
                    <a:pt x="355" y="654"/>
                  </a:lnTo>
                  <a:lnTo>
                    <a:pt x="368" y="636"/>
                  </a:lnTo>
                  <a:lnTo>
                    <a:pt x="384" y="620"/>
                  </a:lnTo>
                  <a:lnTo>
                    <a:pt x="399" y="604"/>
                  </a:lnTo>
                  <a:lnTo>
                    <a:pt x="429" y="573"/>
                  </a:lnTo>
                  <a:lnTo>
                    <a:pt x="459" y="546"/>
                  </a:lnTo>
                  <a:lnTo>
                    <a:pt x="483" y="525"/>
                  </a:lnTo>
                  <a:lnTo>
                    <a:pt x="500" y="510"/>
                  </a:lnTo>
                  <a:lnTo>
                    <a:pt x="520" y="496"/>
                  </a:lnTo>
                  <a:lnTo>
                    <a:pt x="529" y="489"/>
                  </a:lnTo>
                  <a:lnTo>
                    <a:pt x="532" y="485"/>
                  </a:lnTo>
                  <a:lnTo>
                    <a:pt x="533" y="479"/>
                  </a:lnTo>
                  <a:lnTo>
                    <a:pt x="534" y="469"/>
                  </a:lnTo>
                  <a:lnTo>
                    <a:pt x="534" y="455"/>
                  </a:lnTo>
                  <a:lnTo>
                    <a:pt x="533" y="450"/>
                  </a:lnTo>
                  <a:lnTo>
                    <a:pt x="532" y="446"/>
                  </a:lnTo>
                  <a:lnTo>
                    <a:pt x="529" y="442"/>
                  </a:lnTo>
                  <a:lnTo>
                    <a:pt x="526" y="436"/>
                  </a:lnTo>
                  <a:lnTo>
                    <a:pt x="518" y="425"/>
                  </a:lnTo>
                  <a:lnTo>
                    <a:pt x="507" y="413"/>
                  </a:lnTo>
                  <a:lnTo>
                    <a:pt x="493" y="401"/>
                  </a:lnTo>
                  <a:lnTo>
                    <a:pt x="479" y="388"/>
                  </a:lnTo>
                  <a:lnTo>
                    <a:pt x="463" y="376"/>
                  </a:lnTo>
                  <a:lnTo>
                    <a:pt x="447" y="363"/>
                  </a:lnTo>
                  <a:lnTo>
                    <a:pt x="412" y="339"/>
                  </a:lnTo>
                  <a:lnTo>
                    <a:pt x="379" y="318"/>
                  </a:lnTo>
                  <a:lnTo>
                    <a:pt x="352" y="300"/>
                  </a:lnTo>
                  <a:lnTo>
                    <a:pt x="333" y="288"/>
                  </a:lnTo>
                  <a:lnTo>
                    <a:pt x="320" y="279"/>
                  </a:lnTo>
                  <a:lnTo>
                    <a:pt x="306" y="267"/>
                  </a:lnTo>
                  <a:lnTo>
                    <a:pt x="299" y="260"/>
                  </a:lnTo>
                  <a:lnTo>
                    <a:pt x="290" y="252"/>
                  </a:lnTo>
                  <a:lnTo>
                    <a:pt x="283" y="242"/>
                  </a:lnTo>
                  <a:lnTo>
                    <a:pt x="276" y="233"/>
                  </a:lnTo>
                  <a:lnTo>
                    <a:pt x="270" y="222"/>
                  </a:lnTo>
                  <a:lnTo>
                    <a:pt x="265" y="210"/>
                  </a:lnTo>
                  <a:lnTo>
                    <a:pt x="261" y="197"/>
                  </a:lnTo>
                  <a:lnTo>
                    <a:pt x="257" y="183"/>
                  </a:lnTo>
                  <a:lnTo>
                    <a:pt x="256" y="167"/>
                  </a:lnTo>
                  <a:lnTo>
                    <a:pt x="257" y="150"/>
                  </a:lnTo>
                  <a:lnTo>
                    <a:pt x="259" y="133"/>
                  </a:lnTo>
                  <a:lnTo>
                    <a:pt x="264" y="114"/>
                  </a:lnTo>
                  <a:lnTo>
                    <a:pt x="276" y="109"/>
                  </a:lnTo>
                  <a:lnTo>
                    <a:pt x="286" y="103"/>
                  </a:lnTo>
                  <a:lnTo>
                    <a:pt x="301" y="89"/>
                  </a:lnTo>
                  <a:lnTo>
                    <a:pt x="317" y="74"/>
                  </a:lnTo>
                  <a:lnTo>
                    <a:pt x="337" y="57"/>
                  </a:lnTo>
                  <a:lnTo>
                    <a:pt x="359" y="42"/>
                  </a:lnTo>
                  <a:lnTo>
                    <a:pt x="370" y="35"/>
                  </a:lnTo>
                  <a:lnTo>
                    <a:pt x="384" y="27"/>
                  </a:lnTo>
                  <a:lnTo>
                    <a:pt x="398" y="20"/>
                  </a:lnTo>
                  <a:lnTo>
                    <a:pt x="412" y="14"/>
                  </a:lnTo>
                  <a:lnTo>
                    <a:pt x="428" y="10"/>
                  </a:lnTo>
                  <a:lnTo>
                    <a:pt x="446" y="5"/>
                  </a:lnTo>
                  <a:lnTo>
                    <a:pt x="464" y="2"/>
                  </a:lnTo>
                  <a:lnTo>
                    <a:pt x="484" y="0"/>
                  </a:lnTo>
                  <a:lnTo>
                    <a:pt x="493" y="0"/>
                  </a:lnTo>
                  <a:lnTo>
                    <a:pt x="503" y="0"/>
                  </a:lnTo>
                  <a:lnTo>
                    <a:pt x="512" y="1"/>
                  </a:lnTo>
                  <a:lnTo>
                    <a:pt x="521" y="3"/>
                  </a:lnTo>
                  <a:lnTo>
                    <a:pt x="528" y="5"/>
                  </a:lnTo>
                  <a:lnTo>
                    <a:pt x="536" y="7"/>
                  </a:lnTo>
                  <a:lnTo>
                    <a:pt x="542" y="11"/>
                  </a:lnTo>
                  <a:lnTo>
                    <a:pt x="550" y="15"/>
                  </a:lnTo>
                  <a:lnTo>
                    <a:pt x="562" y="23"/>
                  </a:lnTo>
                  <a:lnTo>
                    <a:pt x="573" y="34"/>
                  </a:lnTo>
                  <a:lnTo>
                    <a:pt x="584" y="44"/>
                  </a:lnTo>
                  <a:lnTo>
                    <a:pt x="592" y="57"/>
                  </a:lnTo>
                  <a:lnTo>
                    <a:pt x="610" y="85"/>
                  </a:lnTo>
                  <a:lnTo>
                    <a:pt x="626" y="113"/>
                  </a:lnTo>
                  <a:lnTo>
                    <a:pt x="635" y="127"/>
                  </a:lnTo>
                  <a:lnTo>
                    <a:pt x="644" y="141"/>
                  </a:lnTo>
                  <a:lnTo>
                    <a:pt x="652" y="154"/>
                  </a:lnTo>
                  <a:lnTo>
                    <a:pt x="663" y="166"/>
                  </a:lnTo>
                  <a:lnTo>
                    <a:pt x="674" y="178"/>
                  </a:lnTo>
                  <a:lnTo>
                    <a:pt x="686" y="189"/>
                  </a:lnTo>
                  <a:lnTo>
                    <a:pt x="699" y="199"/>
                  </a:lnTo>
                  <a:lnTo>
                    <a:pt x="711" y="209"/>
                  </a:lnTo>
                  <a:lnTo>
                    <a:pt x="737" y="225"/>
                  </a:lnTo>
                  <a:lnTo>
                    <a:pt x="761" y="239"/>
                  </a:lnTo>
                  <a:lnTo>
                    <a:pt x="800" y="257"/>
                  </a:lnTo>
                  <a:lnTo>
                    <a:pt x="817" y="263"/>
                  </a:lnTo>
                  <a:lnTo>
                    <a:pt x="821" y="270"/>
                  </a:lnTo>
                  <a:lnTo>
                    <a:pt x="834" y="290"/>
                  </a:lnTo>
                  <a:lnTo>
                    <a:pt x="842" y="308"/>
                  </a:lnTo>
                  <a:lnTo>
                    <a:pt x="852" y="331"/>
                  </a:lnTo>
                  <a:lnTo>
                    <a:pt x="862" y="358"/>
                  </a:lnTo>
                  <a:lnTo>
                    <a:pt x="874" y="390"/>
                  </a:lnTo>
                  <a:lnTo>
                    <a:pt x="881" y="408"/>
                  </a:lnTo>
                  <a:lnTo>
                    <a:pt x="889" y="422"/>
                  </a:lnTo>
                  <a:lnTo>
                    <a:pt x="896" y="435"/>
                  </a:lnTo>
                  <a:lnTo>
                    <a:pt x="905" y="446"/>
                  </a:lnTo>
                  <a:lnTo>
                    <a:pt x="915" y="455"/>
                  </a:lnTo>
                  <a:lnTo>
                    <a:pt x="924" y="461"/>
                  </a:lnTo>
                  <a:lnTo>
                    <a:pt x="934" y="467"/>
                  </a:lnTo>
                  <a:lnTo>
                    <a:pt x="944" y="471"/>
                  </a:lnTo>
                  <a:lnTo>
                    <a:pt x="954" y="473"/>
                  </a:lnTo>
                  <a:lnTo>
                    <a:pt x="964" y="474"/>
                  </a:lnTo>
                  <a:lnTo>
                    <a:pt x="972" y="473"/>
                  </a:lnTo>
                  <a:lnTo>
                    <a:pt x="981" y="472"/>
                  </a:lnTo>
                  <a:lnTo>
                    <a:pt x="990" y="469"/>
                  </a:lnTo>
                  <a:lnTo>
                    <a:pt x="997" y="466"/>
                  </a:lnTo>
                  <a:lnTo>
                    <a:pt x="1004" y="460"/>
                  </a:lnTo>
                  <a:lnTo>
                    <a:pt x="1009" y="455"/>
                  </a:lnTo>
                  <a:lnTo>
                    <a:pt x="1014" y="449"/>
                  </a:lnTo>
                  <a:lnTo>
                    <a:pt x="1020" y="443"/>
                  </a:lnTo>
                  <a:lnTo>
                    <a:pt x="1028" y="437"/>
                  </a:lnTo>
                  <a:lnTo>
                    <a:pt x="1035" y="432"/>
                  </a:lnTo>
                  <a:lnTo>
                    <a:pt x="1044" y="426"/>
                  </a:lnTo>
                  <a:lnTo>
                    <a:pt x="1054" y="421"/>
                  </a:lnTo>
                  <a:lnTo>
                    <a:pt x="1065" y="417"/>
                  </a:lnTo>
                  <a:lnTo>
                    <a:pt x="1076" y="412"/>
                  </a:lnTo>
                  <a:lnTo>
                    <a:pt x="1087" y="409"/>
                  </a:lnTo>
                  <a:lnTo>
                    <a:pt x="1099" y="406"/>
                  </a:lnTo>
                  <a:lnTo>
                    <a:pt x="1111" y="404"/>
                  </a:lnTo>
                  <a:lnTo>
                    <a:pt x="1124" y="401"/>
                  </a:lnTo>
                  <a:lnTo>
                    <a:pt x="1136" y="401"/>
                  </a:lnTo>
                  <a:lnTo>
                    <a:pt x="1149" y="401"/>
                  </a:lnTo>
                  <a:lnTo>
                    <a:pt x="1162" y="401"/>
                  </a:lnTo>
                  <a:lnTo>
                    <a:pt x="1176" y="404"/>
                  </a:lnTo>
                  <a:lnTo>
                    <a:pt x="1188" y="406"/>
                  </a:lnTo>
                  <a:lnTo>
                    <a:pt x="1198" y="409"/>
                  </a:lnTo>
                  <a:lnTo>
                    <a:pt x="1205" y="413"/>
                  </a:lnTo>
                  <a:lnTo>
                    <a:pt x="1213" y="417"/>
                  </a:lnTo>
                  <a:lnTo>
                    <a:pt x="1217" y="421"/>
                  </a:lnTo>
                  <a:lnTo>
                    <a:pt x="1222" y="425"/>
                  </a:lnTo>
                  <a:lnTo>
                    <a:pt x="1225" y="431"/>
                  </a:lnTo>
                  <a:lnTo>
                    <a:pt x="1227" y="436"/>
                  </a:lnTo>
                  <a:lnTo>
                    <a:pt x="1229" y="448"/>
                  </a:lnTo>
                  <a:lnTo>
                    <a:pt x="1231" y="462"/>
                  </a:lnTo>
                  <a:lnTo>
                    <a:pt x="1233" y="478"/>
                  </a:lnTo>
                  <a:lnTo>
                    <a:pt x="1239" y="493"/>
                  </a:lnTo>
                  <a:lnTo>
                    <a:pt x="1244" y="501"/>
                  </a:lnTo>
                  <a:lnTo>
                    <a:pt x="1251" y="511"/>
                  </a:lnTo>
                  <a:lnTo>
                    <a:pt x="1261" y="521"/>
                  </a:lnTo>
                  <a:lnTo>
                    <a:pt x="1272" y="530"/>
                  </a:lnTo>
                  <a:lnTo>
                    <a:pt x="1284" y="540"/>
                  </a:lnTo>
                  <a:lnTo>
                    <a:pt x="1298" y="549"/>
                  </a:lnTo>
                  <a:lnTo>
                    <a:pt x="1314" y="559"/>
                  </a:lnTo>
                  <a:lnTo>
                    <a:pt x="1330" y="569"/>
                  </a:lnTo>
                  <a:lnTo>
                    <a:pt x="1349" y="578"/>
                  </a:lnTo>
                  <a:lnTo>
                    <a:pt x="1367" y="585"/>
                  </a:lnTo>
                  <a:lnTo>
                    <a:pt x="1387" y="593"/>
                  </a:lnTo>
                  <a:lnTo>
                    <a:pt x="1407" y="599"/>
                  </a:lnTo>
                  <a:lnTo>
                    <a:pt x="1427" y="605"/>
                  </a:lnTo>
                  <a:lnTo>
                    <a:pt x="1448" y="609"/>
                  </a:lnTo>
                  <a:lnTo>
                    <a:pt x="1469" y="612"/>
                  </a:lnTo>
                  <a:lnTo>
                    <a:pt x="1489" y="615"/>
                  </a:lnTo>
                  <a:lnTo>
                    <a:pt x="1526" y="617"/>
                  </a:lnTo>
                  <a:lnTo>
                    <a:pt x="1557" y="620"/>
                  </a:lnTo>
                  <a:lnTo>
                    <a:pt x="1582" y="622"/>
                  </a:lnTo>
                  <a:lnTo>
                    <a:pt x="1602" y="627"/>
                  </a:lnTo>
                  <a:lnTo>
                    <a:pt x="1619" y="630"/>
                  </a:lnTo>
                  <a:lnTo>
                    <a:pt x="1634" y="634"/>
                  </a:lnTo>
                  <a:lnTo>
                    <a:pt x="1648" y="641"/>
                  </a:lnTo>
                  <a:lnTo>
                    <a:pt x="1662" y="647"/>
                  </a:lnTo>
                  <a:lnTo>
                    <a:pt x="1666" y="648"/>
                  </a:lnTo>
                  <a:lnTo>
                    <a:pt x="1670" y="649"/>
                  </a:lnTo>
                  <a:lnTo>
                    <a:pt x="1675" y="649"/>
                  </a:lnTo>
                  <a:lnTo>
                    <a:pt x="1681" y="649"/>
                  </a:lnTo>
                  <a:lnTo>
                    <a:pt x="1694" y="648"/>
                  </a:lnTo>
                  <a:lnTo>
                    <a:pt x="1708" y="646"/>
                  </a:lnTo>
                  <a:lnTo>
                    <a:pt x="1740" y="636"/>
                  </a:lnTo>
                  <a:lnTo>
                    <a:pt x="1774" y="624"/>
                  </a:lnTo>
                  <a:lnTo>
                    <a:pt x="1810" y="611"/>
                  </a:lnTo>
                  <a:lnTo>
                    <a:pt x="1843" y="598"/>
                  </a:lnTo>
                  <a:lnTo>
                    <a:pt x="1858" y="593"/>
                  </a:lnTo>
                  <a:lnTo>
                    <a:pt x="1871" y="589"/>
                  </a:lnTo>
                  <a:lnTo>
                    <a:pt x="1883" y="585"/>
                  </a:lnTo>
                  <a:lnTo>
                    <a:pt x="1893" y="583"/>
                  </a:lnTo>
                  <a:lnTo>
                    <a:pt x="1902" y="583"/>
                  </a:lnTo>
                  <a:lnTo>
                    <a:pt x="1913" y="585"/>
                  </a:lnTo>
                  <a:lnTo>
                    <a:pt x="1925" y="590"/>
                  </a:lnTo>
                  <a:lnTo>
                    <a:pt x="1938" y="596"/>
                  </a:lnTo>
                  <a:lnTo>
                    <a:pt x="1967" y="614"/>
                  </a:lnTo>
                  <a:lnTo>
                    <a:pt x="1997" y="633"/>
                  </a:lnTo>
                  <a:lnTo>
                    <a:pt x="2028" y="655"/>
                  </a:lnTo>
                  <a:lnTo>
                    <a:pt x="2055" y="673"/>
                  </a:lnTo>
                  <a:lnTo>
                    <a:pt x="2068" y="682"/>
                  </a:lnTo>
                  <a:lnTo>
                    <a:pt x="2079" y="690"/>
                  </a:lnTo>
                  <a:lnTo>
                    <a:pt x="2089" y="695"/>
                  </a:lnTo>
                  <a:lnTo>
                    <a:pt x="2098" y="698"/>
                  </a:lnTo>
                  <a:lnTo>
                    <a:pt x="2106" y="700"/>
                  </a:lnTo>
                  <a:lnTo>
                    <a:pt x="2117" y="700"/>
                  </a:lnTo>
                  <a:lnTo>
                    <a:pt x="2129" y="698"/>
                  </a:lnTo>
                  <a:lnTo>
                    <a:pt x="2144" y="696"/>
                  </a:lnTo>
                  <a:lnTo>
                    <a:pt x="2177" y="689"/>
                  </a:lnTo>
                  <a:lnTo>
                    <a:pt x="2213" y="678"/>
                  </a:lnTo>
                  <a:lnTo>
                    <a:pt x="2250" y="666"/>
                  </a:lnTo>
                  <a:lnTo>
                    <a:pt x="2284" y="654"/>
                  </a:lnTo>
                  <a:lnTo>
                    <a:pt x="2313" y="643"/>
                  </a:lnTo>
                  <a:lnTo>
                    <a:pt x="2335" y="634"/>
                  </a:lnTo>
                  <a:lnTo>
                    <a:pt x="2350" y="629"/>
                  </a:lnTo>
                  <a:lnTo>
                    <a:pt x="2370" y="622"/>
                  </a:lnTo>
                  <a:lnTo>
                    <a:pt x="2394" y="615"/>
                  </a:lnTo>
                  <a:lnTo>
                    <a:pt x="2419" y="607"/>
                  </a:lnTo>
                  <a:lnTo>
                    <a:pt x="2418" y="608"/>
                  </a:lnTo>
                  <a:lnTo>
                    <a:pt x="2415" y="608"/>
                  </a:lnTo>
                  <a:lnTo>
                    <a:pt x="2420" y="619"/>
                  </a:lnTo>
                  <a:lnTo>
                    <a:pt x="2422" y="629"/>
                  </a:lnTo>
                  <a:lnTo>
                    <a:pt x="2423" y="636"/>
                  </a:lnTo>
                  <a:lnTo>
                    <a:pt x="2423" y="641"/>
                  </a:lnTo>
                  <a:lnTo>
                    <a:pt x="2423" y="647"/>
                  </a:lnTo>
                  <a:lnTo>
                    <a:pt x="2424" y="654"/>
                  </a:lnTo>
                  <a:lnTo>
                    <a:pt x="2425" y="661"/>
                  </a:lnTo>
                  <a:lnTo>
                    <a:pt x="2427" y="670"/>
                  </a:lnTo>
                  <a:lnTo>
                    <a:pt x="2433" y="689"/>
                  </a:lnTo>
                  <a:lnTo>
                    <a:pt x="2440" y="707"/>
                  </a:lnTo>
                  <a:lnTo>
                    <a:pt x="2448" y="727"/>
                  </a:lnTo>
                  <a:lnTo>
                    <a:pt x="2455" y="744"/>
                  </a:lnTo>
                  <a:lnTo>
                    <a:pt x="2459" y="759"/>
                  </a:lnTo>
                  <a:lnTo>
                    <a:pt x="2460" y="770"/>
                  </a:lnTo>
                  <a:lnTo>
                    <a:pt x="2459" y="776"/>
                  </a:lnTo>
                  <a:lnTo>
                    <a:pt x="2456" y="781"/>
                  </a:lnTo>
                  <a:lnTo>
                    <a:pt x="2449" y="789"/>
                  </a:lnTo>
                  <a:lnTo>
                    <a:pt x="2440" y="796"/>
                  </a:lnTo>
                  <a:lnTo>
                    <a:pt x="2420" y="813"/>
                  </a:lnTo>
                  <a:lnTo>
                    <a:pt x="2395" y="831"/>
                  </a:lnTo>
                  <a:lnTo>
                    <a:pt x="2370" y="849"/>
                  </a:lnTo>
                  <a:lnTo>
                    <a:pt x="2346" y="866"/>
                  </a:lnTo>
                  <a:lnTo>
                    <a:pt x="2325" y="880"/>
                  </a:lnTo>
                  <a:lnTo>
                    <a:pt x="2312" y="891"/>
                  </a:lnTo>
                  <a:lnTo>
                    <a:pt x="2309" y="895"/>
                  </a:lnTo>
                  <a:lnTo>
                    <a:pt x="2307" y="900"/>
                  </a:lnTo>
                  <a:lnTo>
                    <a:pt x="2307" y="905"/>
                  </a:lnTo>
                  <a:lnTo>
                    <a:pt x="2308" y="911"/>
                  </a:lnTo>
                  <a:lnTo>
                    <a:pt x="2310" y="916"/>
                  </a:lnTo>
                  <a:lnTo>
                    <a:pt x="2313" y="923"/>
                  </a:lnTo>
                  <a:lnTo>
                    <a:pt x="2319" y="929"/>
                  </a:lnTo>
                  <a:lnTo>
                    <a:pt x="2325" y="936"/>
                  </a:lnTo>
                  <a:lnTo>
                    <a:pt x="2340" y="950"/>
                  </a:lnTo>
                  <a:lnTo>
                    <a:pt x="2360" y="964"/>
                  </a:lnTo>
                  <a:lnTo>
                    <a:pt x="2384" y="980"/>
                  </a:lnTo>
                  <a:lnTo>
                    <a:pt x="2410" y="998"/>
                  </a:lnTo>
                  <a:lnTo>
                    <a:pt x="2423" y="1006"/>
                  </a:lnTo>
                  <a:lnTo>
                    <a:pt x="2433" y="1015"/>
                  </a:lnTo>
                  <a:lnTo>
                    <a:pt x="2443" y="1025"/>
                  </a:lnTo>
                  <a:lnTo>
                    <a:pt x="2449" y="1035"/>
                  </a:lnTo>
                  <a:lnTo>
                    <a:pt x="2456" y="1045"/>
                  </a:lnTo>
                  <a:lnTo>
                    <a:pt x="2460" y="1055"/>
                  </a:lnTo>
                  <a:lnTo>
                    <a:pt x="2463" y="1065"/>
                  </a:lnTo>
                  <a:lnTo>
                    <a:pt x="2465" y="1075"/>
                  </a:lnTo>
                  <a:lnTo>
                    <a:pt x="2467" y="1085"/>
                  </a:lnTo>
                  <a:lnTo>
                    <a:pt x="2467" y="1095"/>
                  </a:lnTo>
                  <a:lnTo>
                    <a:pt x="2467" y="1104"/>
                  </a:lnTo>
                  <a:lnTo>
                    <a:pt x="2465" y="1114"/>
                  </a:lnTo>
                  <a:lnTo>
                    <a:pt x="2463" y="1132"/>
                  </a:lnTo>
                  <a:lnTo>
                    <a:pt x="2461" y="1146"/>
                  </a:lnTo>
                  <a:lnTo>
                    <a:pt x="2460" y="1152"/>
                  </a:lnTo>
                  <a:lnTo>
                    <a:pt x="2457" y="1159"/>
                  </a:lnTo>
                  <a:lnTo>
                    <a:pt x="2452" y="1164"/>
                  </a:lnTo>
                  <a:lnTo>
                    <a:pt x="2446" y="1170"/>
                  </a:lnTo>
                  <a:lnTo>
                    <a:pt x="2439" y="1174"/>
                  </a:lnTo>
                  <a:lnTo>
                    <a:pt x="2431" y="1178"/>
                  </a:lnTo>
                  <a:lnTo>
                    <a:pt x="2421" y="1182"/>
                  </a:lnTo>
                  <a:lnTo>
                    <a:pt x="2411" y="1186"/>
                  </a:lnTo>
                  <a:lnTo>
                    <a:pt x="2386" y="1193"/>
                  </a:lnTo>
                  <a:lnTo>
                    <a:pt x="2359" y="1199"/>
                  </a:lnTo>
                  <a:lnTo>
                    <a:pt x="2327" y="1207"/>
                  </a:lnTo>
                  <a:lnTo>
                    <a:pt x="2293" y="1214"/>
                  </a:lnTo>
                  <a:lnTo>
                    <a:pt x="2287" y="1216"/>
                  </a:lnTo>
                  <a:lnTo>
                    <a:pt x="2280" y="1219"/>
                  </a:lnTo>
                  <a:lnTo>
                    <a:pt x="2275" y="1222"/>
                  </a:lnTo>
                  <a:lnTo>
                    <a:pt x="2270" y="1225"/>
                  </a:lnTo>
                  <a:lnTo>
                    <a:pt x="2261" y="1233"/>
                  </a:lnTo>
                  <a:lnTo>
                    <a:pt x="2253" y="1241"/>
                  </a:lnTo>
                  <a:lnTo>
                    <a:pt x="2247" y="1251"/>
                  </a:lnTo>
                  <a:lnTo>
                    <a:pt x="2242" y="1262"/>
                  </a:lnTo>
                  <a:lnTo>
                    <a:pt x="2239" y="1274"/>
                  </a:lnTo>
                  <a:lnTo>
                    <a:pt x="2238" y="1286"/>
                  </a:lnTo>
                  <a:close/>
                  <a:moveTo>
                    <a:pt x="2419" y="607"/>
                  </a:moveTo>
                  <a:lnTo>
                    <a:pt x="2421" y="607"/>
                  </a:lnTo>
                  <a:lnTo>
                    <a:pt x="2422" y="606"/>
                  </a:lnTo>
                  <a:lnTo>
                    <a:pt x="2421" y="607"/>
                  </a:lnTo>
                  <a:lnTo>
                    <a:pt x="2419" y="607"/>
                  </a:lnTo>
                  <a:close/>
                  <a:moveTo>
                    <a:pt x="2436" y="602"/>
                  </a:moveTo>
                  <a:lnTo>
                    <a:pt x="2437" y="601"/>
                  </a:lnTo>
                  <a:lnTo>
                    <a:pt x="2439" y="601"/>
                  </a:lnTo>
                  <a:lnTo>
                    <a:pt x="2436" y="60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63"/>
            <p:cNvSpPr>
              <a:spLocks noChangeAspect="1"/>
            </p:cNvSpPr>
            <p:nvPr/>
          </p:nvSpPr>
          <p:spPr bwMode="auto">
            <a:xfrm>
              <a:off x="5002" y="1922"/>
              <a:ext cx="327" cy="266"/>
            </a:xfrm>
            <a:custGeom>
              <a:avLst/>
              <a:gdLst>
                <a:gd name="T0" fmla="*/ 0 w 2467"/>
                <a:gd name="T1" fmla="*/ 0 h 1896"/>
                <a:gd name="T2" fmla="*/ 0 w 2467"/>
                <a:gd name="T3" fmla="*/ 0 h 1896"/>
                <a:gd name="T4" fmla="*/ 0 w 2467"/>
                <a:gd name="T5" fmla="*/ 0 h 1896"/>
                <a:gd name="T6" fmla="*/ 0 w 2467"/>
                <a:gd name="T7" fmla="*/ 0 h 1896"/>
                <a:gd name="T8" fmla="*/ 0 w 2467"/>
                <a:gd name="T9" fmla="*/ 0 h 1896"/>
                <a:gd name="T10" fmla="*/ 0 w 2467"/>
                <a:gd name="T11" fmla="*/ 0 h 1896"/>
                <a:gd name="T12" fmla="*/ 0 w 2467"/>
                <a:gd name="T13" fmla="*/ 0 h 1896"/>
                <a:gd name="T14" fmla="*/ 0 w 2467"/>
                <a:gd name="T15" fmla="*/ 0 h 1896"/>
                <a:gd name="T16" fmla="*/ 0 w 2467"/>
                <a:gd name="T17" fmla="*/ 0 h 1896"/>
                <a:gd name="T18" fmla="*/ 0 w 2467"/>
                <a:gd name="T19" fmla="*/ 0 h 1896"/>
                <a:gd name="T20" fmla="*/ 0 w 2467"/>
                <a:gd name="T21" fmla="*/ 0 h 1896"/>
                <a:gd name="T22" fmla="*/ 0 w 2467"/>
                <a:gd name="T23" fmla="*/ 0 h 1896"/>
                <a:gd name="T24" fmla="*/ 0 w 2467"/>
                <a:gd name="T25" fmla="*/ 0 h 1896"/>
                <a:gd name="T26" fmla="*/ 0 w 2467"/>
                <a:gd name="T27" fmla="*/ 0 h 1896"/>
                <a:gd name="T28" fmla="*/ 0 w 2467"/>
                <a:gd name="T29" fmla="*/ 0 h 1896"/>
                <a:gd name="T30" fmla="*/ 0 w 2467"/>
                <a:gd name="T31" fmla="*/ 0 h 1896"/>
                <a:gd name="T32" fmla="*/ 0 w 2467"/>
                <a:gd name="T33" fmla="*/ 0 h 1896"/>
                <a:gd name="T34" fmla="*/ 0 w 2467"/>
                <a:gd name="T35" fmla="*/ 0 h 1896"/>
                <a:gd name="T36" fmla="*/ 0 w 2467"/>
                <a:gd name="T37" fmla="*/ 0 h 1896"/>
                <a:gd name="T38" fmla="*/ 0 w 2467"/>
                <a:gd name="T39" fmla="*/ 0 h 1896"/>
                <a:gd name="T40" fmla="*/ 0 w 2467"/>
                <a:gd name="T41" fmla="*/ 0 h 1896"/>
                <a:gd name="T42" fmla="*/ 0 w 2467"/>
                <a:gd name="T43" fmla="*/ 0 h 1896"/>
                <a:gd name="T44" fmla="*/ 0 w 2467"/>
                <a:gd name="T45" fmla="*/ 0 h 1896"/>
                <a:gd name="T46" fmla="*/ 0 w 2467"/>
                <a:gd name="T47" fmla="*/ 0 h 1896"/>
                <a:gd name="T48" fmla="*/ 0 w 2467"/>
                <a:gd name="T49" fmla="*/ 0 h 1896"/>
                <a:gd name="T50" fmla="*/ 0 w 2467"/>
                <a:gd name="T51" fmla="*/ 0 h 1896"/>
                <a:gd name="T52" fmla="*/ 0 w 2467"/>
                <a:gd name="T53" fmla="*/ 0 h 1896"/>
                <a:gd name="T54" fmla="*/ 0 w 2467"/>
                <a:gd name="T55" fmla="*/ 0 h 1896"/>
                <a:gd name="T56" fmla="*/ 0 w 2467"/>
                <a:gd name="T57" fmla="*/ 0 h 1896"/>
                <a:gd name="T58" fmla="*/ 0 w 2467"/>
                <a:gd name="T59" fmla="*/ 0 h 1896"/>
                <a:gd name="T60" fmla="*/ 0 w 2467"/>
                <a:gd name="T61" fmla="*/ 0 h 1896"/>
                <a:gd name="T62" fmla="*/ 0 w 2467"/>
                <a:gd name="T63" fmla="*/ 0 h 1896"/>
                <a:gd name="T64" fmla="*/ 0 w 2467"/>
                <a:gd name="T65" fmla="*/ 0 h 1896"/>
                <a:gd name="T66" fmla="*/ 0 w 2467"/>
                <a:gd name="T67" fmla="*/ 0 h 1896"/>
                <a:gd name="T68" fmla="*/ 0 w 2467"/>
                <a:gd name="T69" fmla="*/ 0 h 1896"/>
                <a:gd name="T70" fmla="*/ 0 w 2467"/>
                <a:gd name="T71" fmla="*/ 0 h 1896"/>
                <a:gd name="T72" fmla="*/ 0 w 2467"/>
                <a:gd name="T73" fmla="*/ 0 h 1896"/>
                <a:gd name="T74" fmla="*/ 0 w 2467"/>
                <a:gd name="T75" fmla="*/ 0 h 1896"/>
                <a:gd name="T76" fmla="*/ 0 w 2467"/>
                <a:gd name="T77" fmla="*/ 0 h 1896"/>
                <a:gd name="T78" fmla="*/ 0 w 2467"/>
                <a:gd name="T79" fmla="*/ 0 h 1896"/>
                <a:gd name="T80" fmla="*/ 0 w 2467"/>
                <a:gd name="T81" fmla="*/ 0 h 1896"/>
                <a:gd name="T82" fmla="*/ 0 w 2467"/>
                <a:gd name="T83" fmla="*/ 0 h 1896"/>
                <a:gd name="T84" fmla="*/ 0 w 2467"/>
                <a:gd name="T85" fmla="*/ 0 h 1896"/>
                <a:gd name="T86" fmla="*/ 0 w 2467"/>
                <a:gd name="T87" fmla="*/ 0 h 1896"/>
                <a:gd name="T88" fmla="*/ 0 w 2467"/>
                <a:gd name="T89" fmla="*/ 0 h 1896"/>
                <a:gd name="T90" fmla="*/ 0 w 2467"/>
                <a:gd name="T91" fmla="*/ 0 h 1896"/>
                <a:gd name="T92" fmla="*/ 0 w 2467"/>
                <a:gd name="T93" fmla="*/ 0 h 1896"/>
                <a:gd name="T94" fmla="*/ 0 w 2467"/>
                <a:gd name="T95" fmla="*/ 0 h 1896"/>
                <a:gd name="T96" fmla="*/ 0 w 2467"/>
                <a:gd name="T97" fmla="*/ 0 h 1896"/>
                <a:gd name="T98" fmla="*/ 0 w 2467"/>
                <a:gd name="T99" fmla="*/ 0 h 1896"/>
                <a:gd name="T100" fmla="*/ 0 w 2467"/>
                <a:gd name="T101" fmla="*/ 0 h 1896"/>
                <a:gd name="T102" fmla="*/ 0 w 2467"/>
                <a:gd name="T103" fmla="*/ 0 h 1896"/>
                <a:gd name="T104" fmla="*/ 0 w 2467"/>
                <a:gd name="T105" fmla="*/ 0 h 1896"/>
                <a:gd name="T106" fmla="*/ 0 w 2467"/>
                <a:gd name="T107" fmla="*/ 0 h 1896"/>
                <a:gd name="T108" fmla="*/ 0 w 2467"/>
                <a:gd name="T109" fmla="*/ 0 h 1896"/>
                <a:gd name="T110" fmla="*/ 0 w 2467"/>
                <a:gd name="T111" fmla="*/ 0 h 1896"/>
                <a:gd name="T112" fmla="*/ 0 w 2467"/>
                <a:gd name="T113" fmla="*/ 0 h 18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67"/>
                <a:gd name="T172" fmla="*/ 0 h 1896"/>
                <a:gd name="T173" fmla="*/ 2467 w 2467"/>
                <a:gd name="T174" fmla="*/ 1896 h 18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67" h="1896">
                  <a:moveTo>
                    <a:pt x="2238" y="1286"/>
                  </a:moveTo>
                  <a:lnTo>
                    <a:pt x="2216" y="1288"/>
                  </a:lnTo>
                  <a:lnTo>
                    <a:pt x="2199" y="1290"/>
                  </a:lnTo>
                  <a:lnTo>
                    <a:pt x="2182" y="1295"/>
                  </a:lnTo>
                  <a:lnTo>
                    <a:pt x="2171" y="1299"/>
                  </a:lnTo>
                  <a:lnTo>
                    <a:pt x="2142" y="1312"/>
                  </a:lnTo>
                  <a:lnTo>
                    <a:pt x="2110" y="1329"/>
                  </a:lnTo>
                  <a:lnTo>
                    <a:pt x="2074" y="1347"/>
                  </a:lnTo>
                  <a:lnTo>
                    <a:pt x="2038" y="1364"/>
                  </a:lnTo>
                  <a:lnTo>
                    <a:pt x="2005" y="1383"/>
                  </a:lnTo>
                  <a:lnTo>
                    <a:pt x="1979" y="1399"/>
                  </a:lnTo>
                  <a:lnTo>
                    <a:pt x="1969" y="1407"/>
                  </a:lnTo>
                  <a:lnTo>
                    <a:pt x="1962" y="1415"/>
                  </a:lnTo>
                  <a:lnTo>
                    <a:pt x="1958" y="1418"/>
                  </a:lnTo>
                  <a:lnTo>
                    <a:pt x="1956" y="1421"/>
                  </a:lnTo>
                  <a:lnTo>
                    <a:pt x="1955" y="1423"/>
                  </a:lnTo>
                  <a:lnTo>
                    <a:pt x="1955" y="1426"/>
                  </a:lnTo>
                  <a:lnTo>
                    <a:pt x="1953" y="1442"/>
                  </a:lnTo>
                  <a:lnTo>
                    <a:pt x="1950" y="1465"/>
                  </a:lnTo>
                  <a:lnTo>
                    <a:pt x="1945" y="1493"/>
                  </a:lnTo>
                  <a:lnTo>
                    <a:pt x="1939" y="1523"/>
                  </a:lnTo>
                  <a:lnTo>
                    <a:pt x="1933" y="1555"/>
                  </a:lnTo>
                  <a:lnTo>
                    <a:pt x="1927" y="1582"/>
                  </a:lnTo>
                  <a:lnTo>
                    <a:pt x="1920" y="1606"/>
                  </a:lnTo>
                  <a:lnTo>
                    <a:pt x="1916" y="1620"/>
                  </a:lnTo>
                  <a:lnTo>
                    <a:pt x="1914" y="1627"/>
                  </a:lnTo>
                  <a:lnTo>
                    <a:pt x="1913" y="1633"/>
                  </a:lnTo>
                  <a:lnTo>
                    <a:pt x="1913" y="1640"/>
                  </a:lnTo>
                  <a:lnTo>
                    <a:pt x="1911" y="1648"/>
                  </a:lnTo>
                  <a:lnTo>
                    <a:pt x="1911" y="1665"/>
                  </a:lnTo>
                  <a:lnTo>
                    <a:pt x="1911" y="1681"/>
                  </a:lnTo>
                  <a:lnTo>
                    <a:pt x="1910" y="1689"/>
                  </a:lnTo>
                  <a:lnTo>
                    <a:pt x="1909" y="1696"/>
                  </a:lnTo>
                  <a:lnTo>
                    <a:pt x="1907" y="1703"/>
                  </a:lnTo>
                  <a:lnTo>
                    <a:pt x="1905" y="1709"/>
                  </a:lnTo>
                  <a:lnTo>
                    <a:pt x="1901" y="1714"/>
                  </a:lnTo>
                  <a:lnTo>
                    <a:pt x="1896" y="1717"/>
                  </a:lnTo>
                  <a:lnTo>
                    <a:pt x="1890" y="1720"/>
                  </a:lnTo>
                  <a:lnTo>
                    <a:pt x="1882" y="1720"/>
                  </a:lnTo>
                  <a:lnTo>
                    <a:pt x="1863" y="1720"/>
                  </a:lnTo>
                  <a:lnTo>
                    <a:pt x="1836" y="1719"/>
                  </a:lnTo>
                  <a:lnTo>
                    <a:pt x="1807" y="1720"/>
                  </a:lnTo>
                  <a:lnTo>
                    <a:pt x="1777" y="1721"/>
                  </a:lnTo>
                  <a:lnTo>
                    <a:pt x="1761" y="1722"/>
                  </a:lnTo>
                  <a:lnTo>
                    <a:pt x="1746" y="1726"/>
                  </a:lnTo>
                  <a:lnTo>
                    <a:pt x="1732" y="1728"/>
                  </a:lnTo>
                  <a:lnTo>
                    <a:pt x="1719" y="1732"/>
                  </a:lnTo>
                  <a:lnTo>
                    <a:pt x="1708" y="1738"/>
                  </a:lnTo>
                  <a:lnTo>
                    <a:pt x="1697" y="1743"/>
                  </a:lnTo>
                  <a:lnTo>
                    <a:pt x="1693" y="1748"/>
                  </a:lnTo>
                  <a:lnTo>
                    <a:pt x="1688" y="1751"/>
                  </a:lnTo>
                  <a:lnTo>
                    <a:pt x="1685" y="1755"/>
                  </a:lnTo>
                  <a:lnTo>
                    <a:pt x="1683" y="1759"/>
                  </a:lnTo>
                  <a:lnTo>
                    <a:pt x="1678" y="1768"/>
                  </a:lnTo>
                  <a:lnTo>
                    <a:pt x="1672" y="1776"/>
                  </a:lnTo>
                  <a:lnTo>
                    <a:pt x="1666" y="1783"/>
                  </a:lnTo>
                  <a:lnTo>
                    <a:pt x="1660" y="1789"/>
                  </a:lnTo>
                  <a:lnTo>
                    <a:pt x="1654" y="1794"/>
                  </a:lnTo>
                  <a:lnTo>
                    <a:pt x="1648" y="1799"/>
                  </a:lnTo>
                  <a:lnTo>
                    <a:pt x="1642" y="1802"/>
                  </a:lnTo>
                  <a:lnTo>
                    <a:pt x="1636" y="1804"/>
                  </a:lnTo>
                  <a:lnTo>
                    <a:pt x="1630" y="1806"/>
                  </a:lnTo>
                  <a:lnTo>
                    <a:pt x="1624" y="1807"/>
                  </a:lnTo>
                  <a:lnTo>
                    <a:pt x="1619" y="1808"/>
                  </a:lnTo>
                  <a:lnTo>
                    <a:pt x="1613" y="1808"/>
                  </a:lnTo>
                  <a:lnTo>
                    <a:pt x="1602" y="1807"/>
                  </a:lnTo>
                  <a:lnTo>
                    <a:pt x="1594" y="1804"/>
                  </a:lnTo>
                  <a:lnTo>
                    <a:pt x="1580" y="1795"/>
                  </a:lnTo>
                  <a:lnTo>
                    <a:pt x="1553" y="1782"/>
                  </a:lnTo>
                  <a:lnTo>
                    <a:pt x="1521" y="1764"/>
                  </a:lnTo>
                  <a:lnTo>
                    <a:pt x="1484" y="1744"/>
                  </a:lnTo>
                  <a:lnTo>
                    <a:pt x="1444" y="1725"/>
                  </a:lnTo>
                  <a:lnTo>
                    <a:pt x="1405" y="1708"/>
                  </a:lnTo>
                  <a:lnTo>
                    <a:pt x="1388" y="1702"/>
                  </a:lnTo>
                  <a:lnTo>
                    <a:pt x="1372" y="1697"/>
                  </a:lnTo>
                  <a:lnTo>
                    <a:pt x="1356" y="1694"/>
                  </a:lnTo>
                  <a:lnTo>
                    <a:pt x="1343" y="1693"/>
                  </a:lnTo>
                  <a:lnTo>
                    <a:pt x="1322" y="1692"/>
                  </a:lnTo>
                  <a:lnTo>
                    <a:pt x="1301" y="1689"/>
                  </a:lnTo>
                  <a:lnTo>
                    <a:pt x="1282" y="1687"/>
                  </a:lnTo>
                  <a:lnTo>
                    <a:pt x="1265" y="1684"/>
                  </a:lnTo>
                  <a:lnTo>
                    <a:pt x="1256" y="1683"/>
                  </a:lnTo>
                  <a:lnTo>
                    <a:pt x="1249" y="1683"/>
                  </a:lnTo>
                  <a:lnTo>
                    <a:pt x="1241" y="1684"/>
                  </a:lnTo>
                  <a:lnTo>
                    <a:pt x="1235" y="1685"/>
                  </a:lnTo>
                  <a:lnTo>
                    <a:pt x="1228" y="1689"/>
                  </a:lnTo>
                  <a:lnTo>
                    <a:pt x="1222" y="1692"/>
                  </a:lnTo>
                  <a:lnTo>
                    <a:pt x="1216" y="1697"/>
                  </a:lnTo>
                  <a:lnTo>
                    <a:pt x="1211" y="1704"/>
                  </a:lnTo>
                  <a:lnTo>
                    <a:pt x="1205" y="1712"/>
                  </a:lnTo>
                  <a:lnTo>
                    <a:pt x="1198" y="1719"/>
                  </a:lnTo>
                  <a:lnTo>
                    <a:pt x="1190" y="1726"/>
                  </a:lnTo>
                  <a:lnTo>
                    <a:pt x="1181" y="1733"/>
                  </a:lnTo>
                  <a:lnTo>
                    <a:pt x="1162" y="1748"/>
                  </a:lnTo>
                  <a:lnTo>
                    <a:pt x="1141" y="1759"/>
                  </a:lnTo>
                  <a:lnTo>
                    <a:pt x="1120" y="1769"/>
                  </a:lnTo>
                  <a:lnTo>
                    <a:pt x="1102" y="1777"/>
                  </a:lnTo>
                  <a:lnTo>
                    <a:pt x="1093" y="1780"/>
                  </a:lnTo>
                  <a:lnTo>
                    <a:pt x="1084" y="1781"/>
                  </a:lnTo>
                  <a:lnTo>
                    <a:pt x="1078" y="1782"/>
                  </a:lnTo>
                  <a:lnTo>
                    <a:pt x="1072" y="1781"/>
                  </a:lnTo>
                  <a:lnTo>
                    <a:pt x="1058" y="1779"/>
                  </a:lnTo>
                  <a:lnTo>
                    <a:pt x="1040" y="1777"/>
                  </a:lnTo>
                  <a:lnTo>
                    <a:pt x="1017" y="1775"/>
                  </a:lnTo>
                  <a:lnTo>
                    <a:pt x="994" y="1774"/>
                  </a:lnTo>
                  <a:lnTo>
                    <a:pt x="982" y="1774"/>
                  </a:lnTo>
                  <a:lnTo>
                    <a:pt x="971" y="1775"/>
                  </a:lnTo>
                  <a:lnTo>
                    <a:pt x="960" y="1776"/>
                  </a:lnTo>
                  <a:lnTo>
                    <a:pt x="951" y="1779"/>
                  </a:lnTo>
                  <a:lnTo>
                    <a:pt x="943" y="1782"/>
                  </a:lnTo>
                  <a:lnTo>
                    <a:pt x="936" y="1787"/>
                  </a:lnTo>
                  <a:lnTo>
                    <a:pt x="933" y="1789"/>
                  </a:lnTo>
                  <a:lnTo>
                    <a:pt x="931" y="1792"/>
                  </a:lnTo>
                  <a:lnTo>
                    <a:pt x="929" y="1795"/>
                  </a:lnTo>
                  <a:lnTo>
                    <a:pt x="928" y="1799"/>
                  </a:lnTo>
                  <a:lnTo>
                    <a:pt x="922" y="1814"/>
                  </a:lnTo>
                  <a:lnTo>
                    <a:pt x="914" y="1831"/>
                  </a:lnTo>
                  <a:lnTo>
                    <a:pt x="904" y="1850"/>
                  </a:lnTo>
                  <a:lnTo>
                    <a:pt x="892" y="1866"/>
                  </a:lnTo>
                  <a:lnTo>
                    <a:pt x="885" y="1874"/>
                  </a:lnTo>
                  <a:lnTo>
                    <a:pt x="879" y="1880"/>
                  </a:lnTo>
                  <a:lnTo>
                    <a:pt x="872" y="1886"/>
                  </a:lnTo>
                  <a:lnTo>
                    <a:pt x="866" y="1890"/>
                  </a:lnTo>
                  <a:lnTo>
                    <a:pt x="858" y="1893"/>
                  </a:lnTo>
                  <a:lnTo>
                    <a:pt x="852" y="1896"/>
                  </a:lnTo>
                  <a:lnTo>
                    <a:pt x="845" y="1894"/>
                  </a:lnTo>
                  <a:lnTo>
                    <a:pt x="838" y="1892"/>
                  </a:lnTo>
                  <a:lnTo>
                    <a:pt x="807" y="1877"/>
                  </a:lnTo>
                  <a:lnTo>
                    <a:pt x="764" y="1859"/>
                  </a:lnTo>
                  <a:lnTo>
                    <a:pt x="742" y="1851"/>
                  </a:lnTo>
                  <a:lnTo>
                    <a:pt x="720" y="1843"/>
                  </a:lnTo>
                  <a:lnTo>
                    <a:pt x="709" y="1841"/>
                  </a:lnTo>
                  <a:lnTo>
                    <a:pt x="698" y="1839"/>
                  </a:lnTo>
                  <a:lnTo>
                    <a:pt x="687" y="1838"/>
                  </a:lnTo>
                  <a:lnTo>
                    <a:pt x="677" y="1837"/>
                  </a:lnTo>
                  <a:lnTo>
                    <a:pt x="660" y="1838"/>
                  </a:lnTo>
                  <a:lnTo>
                    <a:pt x="643" y="1839"/>
                  </a:lnTo>
                  <a:lnTo>
                    <a:pt x="626" y="1841"/>
                  </a:lnTo>
                  <a:lnTo>
                    <a:pt x="611" y="1844"/>
                  </a:lnTo>
                  <a:lnTo>
                    <a:pt x="597" y="1849"/>
                  </a:lnTo>
                  <a:lnTo>
                    <a:pt x="584" y="1853"/>
                  </a:lnTo>
                  <a:lnTo>
                    <a:pt x="572" y="1859"/>
                  </a:lnTo>
                  <a:lnTo>
                    <a:pt x="561" y="1865"/>
                  </a:lnTo>
                  <a:lnTo>
                    <a:pt x="550" y="1870"/>
                  </a:lnTo>
                  <a:lnTo>
                    <a:pt x="536" y="1876"/>
                  </a:lnTo>
                  <a:lnTo>
                    <a:pt x="522" y="1880"/>
                  </a:lnTo>
                  <a:lnTo>
                    <a:pt x="507" y="1882"/>
                  </a:lnTo>
                  <a:lnTo>
                    <a:pt x="491" y="1885"/>
                  </a:lnTo>
                  <a:lnTo>
                    <a:pt x="478" y="1884"/>
                  </a:lnTo>
                  <a:lnTo>
                    <a:pt x="472" y="1882"/>
                  </a:lnTo>
                  <a:lnTo>
                    <a:pt x="465" y="1881"/>
                  </a:lnTo>
                  <a:lnTo>
                    <a:pt x="461" y="1879"/>
                  </a:lnTo>
                  <a:lnTo>
                    <a:pt x="455" y="1876"/>
                  </a:lnTo>
                  <a:lnTo>
                    <a:pt x="443" y="1869"/>
                  </a:lnTo>
                  <a:lnTo>
                    <a:pt x="425" y="1862"/>
                  </a:lnTo>
                  <a:lnTo>
                    <a:pt x="402" y="1854"/>
                  </a:lnTo>
                  <a:lnTo>
                    <a:pt x="375" y="1848"/>
                  </a:lnTo>
                  <a:lnTo>
                    <a:pt x="348" y="1841"/>
                  </a:lnTo>
                  <a:lnTo>
                    <a:pt x="322" y="1837"/>
                  </a:lnTo>
                  <a:lnTo>
                    <a:pt x="298" y="1832"/>
                  </a:lnTo>
                  <a:lnTo>
                    <a:pt x="278" y="1831"/>
                  </a:lnTo>
                  <a:lnTo>
                    <a:pt x="254" y="1831"/>
                  </a:lnTo>
                  <a:lnTo>
                    <a:pt x="218" y="1829"/>
                  </a:lnTo>
                  <a:lnTo>
                    <a:pt x="175" y="1826"/>
                  </a:lnTo>
                  <a:lnTo>
                    <a:pt x="129" y="1824"/>
                  </a:lnTo>
                  <a:lnTo>
                    <a:pt x="84" y="1820"/>
                  </a:lnTo>
                  <a:lnTo>
                    <a:pt x="47" y="1817"/>
                  </a:lnTo>
                  <a:lnTo>
                    <a:pt x="21" y="1816"/>
                  </a:lnTo>
                  <a:lnTo>
                    <a:pt x="11" y="1815"/>
                  </a:lnTo>
                  <a:lnTo>
                    <a:pt x="0" y="1393"/>
                  </a:lnTo>
                  <a:lnTo>
                    <a:pt x="7" y="1389"/>
                  </a:lnTo>
                  <a:lnTo>
                    <a:pt x="23" y="1382"/>
                  </a:lnTo>
                  <a:lnTo>
                    <a:pt x="46" y="1369"/>
                  </a:lnTo>
                  <a:lnTo>
                    <a:pt x="73" y="1354"/>
                  </a:lnTo>
                  <a:lnTo>
                    <a:pt x="103" y="1337"/>
                  </a:lnTo>
                  <a:lnTo>
                    <a:pt x="130" y="1321"/>
                  </a:lnTo>
                  <a:lnTo>
                    <a:pt x="152" y="1306"/>
                  </a:lnTo>
                  <a:lnTo>
                    <a:pt x="167" y="1294"/>
                  </a:lnTo>
                  <a:lnTo>
                    <a:pt x="172" y="1287"/>
                  </a:lnTo>
                  <a:lnTo>
                    <a:pt x="177" y="1278"/>
                  </a:lnTo>
                  <a:lnTo>
                    <a:pt x="180" y="1269"/>
                  </a:lnTo>
                  <a:lnTo>
                    <a:pt x="183" y="1258"/>
                  </a:lnTo>
                  <a:lnTo>
                    <a:pt x="190" y="1233"/>
                  </a:lnTo>
                  <a:lnTo>
                    <a:pt x="197" y="1208"/>
                  </a:lnTo>
                  <a:lnTo>
                    <a:pt x="202" y="1196"/>
                  </a:lnTo>
                  <a:lnTo>
                    <a:pt x="207" y="1185"/>
                  </a:lnTo>
                  <a:lnTo>
                    <a:pt x="214" y="1175"/>
                  </a:lnTo>
                  <a:lnTo>
                    <a:pt x="220" y="1167"/>
                  </a:lnTo>
                  <a:lnTo>
                    <a:pt x="225" y="1164"/>
                  </a:lnTo>
                  <a:lnTo>
                    <a:pt x="228" y="1162"/>
                  </a:lnTo>
                  <a:lnTo>
                    <a:pt x="233" y="1160"/>
                  </a:lnTo>
                  <a:lnTo>
                    <a:pt x="238" y="1159"/>
                  </a:lnTo>
                  <a:lnTo>
                    <a:pt x="243" y="1158"/>
                  </a:lnTo>
                  <a:lnTo>
                    <a:pt x="249" y="1158"/>
                  </a:lnTo>
                  <a:lnTo>
                    <a:pt x="255" y="1159"/>
                  </a:lnTo>
                  <a:lnTo>
                    <a:pt x="262" y="1160"/>
                  </a:lnTo>
                  <a:lnTo>
                    <a:pt x="289" y="1170"/>
                  </a:lnTo>
                  <a:lnTo>
                    <a:pt x="317" y="1183"/>
                  </a:lnTo>
                  <a:lnTo>
                    <a:pt x="345" y="1196"/>
                  </a:lnTo>
                  <a:lnTo>
                    <a:pt x="372" y="1209"/>
                  </a:lnTo>
                  <a:lnTo>
                    <a:pt x="396" y="1220"/>
                  </a:lnTo>
                  <a:lnTo>
                    <a:pt x="417" y="1228"/>
                  </a:lnTo>
                  <a:lnTo>
                    <a:pt x="426" y="1232"/>
                  </a:lnTo>
                  <a:lnTo>
                    <a:pt x="434" y="1233"/>
                  </a:lnTo>
                  <a:lnTo>
                    <a:pt x="440" y="1234"/>
                  </a:lnTo>
                  <a:lnTo>
                    <a:pt x="444" y="1232"/>
                  </a:lnTo>
                  <a:lnTo>
                    <a:pt x="456" y="1225"/>
                  </a:lnTo>
                  <a:lnTo>
                    <a:pt x="473" y="1213"/>
                  </a:lnTo>
                  <a:lnTo>
                    <a:pt x="493" y="1199"/>
                  </a:lnTo>
                  <a:lnTo>
                    <a:pt x="514" y="1184"/>
                  </a:lnTo>
                  <a:lnTo>
                    <a:pt x="551" y="1156"/>
                  </a:lnTo>
                  <a:lnTo>
                    <a:pt x="566" y="1144"/>
                  </a:lnTo>
                  <a:lnTo>
                    <a:pt x="567" y="1140"/>
                  </a:lnTo>
                  <a:lnTo>
                    <a:pt x="566" y="1130"/>
                  </a:lnTo>
                  <a:lnTo>
                    <a:pt x="564" y="1116"/>
                  </a:lnTo>
                  <a:lnTo>
                    <a:pt x="560" y="1098"/>
                  </a:lnTo>
                  <a:lnTo>
                    <a:pt x="557" y="1087"/>
                  </a:lnTo>
                  <a:lnTo>
                    <a:pt x="551" y="1077"/>
                  </a:lnTo>
                  <a:lnTo>
                    <a:pt x="546" y="1065"/>
                  </a:lnTo>
                  <a:lnTo>
                    <a:pt x="539" y="1054"/>
                  </a:lnTo>
                  <a:lnTo>
                    <a:pt x="530" y="1043"/>
                  </a:lnTo>
                  <a:lnTo>
                    <a:pt x="520" y="1031"/>
                  </a:lnTo>
                  <a:lnTo>
                    <a:pt x="509" y="1021"/>
                  </a:lnTo>
                  <a:lnTo>
                    <a:pt x="495" y="1010"/>
                  </a:lnTo>
                  <a:lnTo>
                    <a:pt x="479" y="999"/>
                  </a:lnTo>
                  <a:lnTo>
                    <a:pt x="464" y="986"/>
                  </a:lnTo>
                  <a:lnTo>
                    <a:pt x="449" y="972"/>
                  </a:lnTo>
                  <a:lnTo>
                    <a:pt x="434" y="956"/>
                  </a:lnTo>
                  <a:lnTo>
                    <a:pt x="418" y="939"/>
                  </a:lnTo>
                  <a:lnTo>
                    <a:pt x="403" y="922"/>
                  </a:lnTo>
                  <a:lnTo>
                    <a:pt x="388" y="903"/>
                  </a:lnTo>
                  <a:lnTo>
                    <a:pt x="375" y="885"/>
                  </a:lnTo>
                  <a:lnTo>
                    <a:pt x="362" y="865"/>
                  </a:lnTo>
                  <a:lnTo>
                    <a:pt x="350" y="846"/>
                  </a:lnTo>
                  <a:lnTo>
                    <a:pt x="340" y="827"/>
                  </a:lnTo>
                  <a:lnTo>
                    <a:pt x="331" y="808"/>
                  </a:lnTo>
                  <a:lnTo>
                    <a:pt x="325" y="790"/>
                  </a:lnTo>
                  <a:lnTo>
                    <a:pt x="320" y="771"/>
                  </a:lnTo>
                  <a:lnTo>
                    <a:pt x="318" y="763"/>
                  </a:lnTo>
                  <a:lnTo>
                    <a:pt x="317" y="754"/>
                  </a:lnTo>
                  <a:lnTo>
                    <a:pt x="317" y="746"/>
                  </a:lnTo>
                  <a:lnTo>
                    <a:pt x="317" y="739"/>
                  </a:lnTo>
                  <a:lnTo>
                    <a:pt x="318" y="730"/>
                  </a:lnTo>
                  <a:lnTo>
                    <a:pt x="319" y="722"/>
                  </a:lnTo>
                  <a:lnTo>
                    <a:pt x="323" y="714"/>
                  </a:lnTo>
                  <a:lnTo>
                    <a:pt x="325" y="706"/>
                  </a:lnTo>
                  <a:lnTo>
                    <a:pt x="333" y="689"/>
                  </a:lnTo>
                  <a:lnTo>
                    <a:pt x="343" y="671"/>
                  </a:lnTo>
                  <a:lnTo>
                    <a:pt x="355" y="654"/>
                  </a:lnTo>
                  <a:lnTo>
                    <a:pt x="368" y="636"/>
                  </a:lnTo>
                  <a:lnTo>
                    <a:pt x="384" y="620"/>
                  </a:lnTo>
                  <a:lnTo>
                    <a:pt x="399" y="604"/>
                  </a:lnTo>
                  <a:lnTo>
                    <a:pt x="429" y="573"/>
                  </a:lnTo>
                  <a:lnTo>
                    <a:pt x="459" y="546"/>
                  </a:lnTo>
                  <a:lnTo>
                    <a:pt x="483" y="525"/>
                  </a:lnTo>
                  <a:lnTo>
                    <a:pt x="500" y="510"/>
                  </a:lnTo>
                  <a:lnTo>
                    <a:pt x="520" y="496"/>
                  </a:lnTo>
                  <a:lnTo>
                    <a:pt x="529" y="489"/>
                  </a:lnTo>
                  <a:lnTo>
                    <a:pt x="532" y="485"/>
                  </a:lnTo>
                  <a:lnTo>
                    <a:pt x="533" y="479"/>
                  </a:lnTo>
                  <a:lnTo>
                    <a:pt x="534" y="469"/>
                  </a:lnTo>
                  <a:lnTo>
                    <a:pt x="534" y="455"/>
                  </a:lnTo>
                  <a:lnTo>
                    <a:pt x="533" y="450"/>
                  </a:lnTo>
                  <a:lnTo>
                    <a:pt x="532" y="446"/>
                  </a:lnTo>
                  <a:lnTo>
                    <a:pt x="529" y="442"/>
                  </a:lnTo>
                  <a:lnTo>
                    <a:pt x="526" y="436"/>
                  </a:lnTo>
                  <a:lnTo>
                    <a:pt x="518" y="425"/>
                  </a:lnTo>
                  <a:lnTo>
                    <a:pt x="507" y="413"/>
                  </a:lnTo>
                  <a:lnTo>
                    <a:pt x="493" y="401"/>
                  </a:lnTo>
                  <a:lnTo>
                    <a:pt x="479" y="388"/>
                  </a:lnTo>
                  <a:lnTo>
                    <a:pt x="463" y="376"/>
                  </a:lnTo>
                  <a:lnTo>
                    <a:pt x="447" y="363"/>
                  </a:lnTo>
                  <a:lnTo>
                    <a:pt x="412" y="339"/>
                  </a:lnTo>
                  <a:lnTo>
                    <a:pt x="379" y="318"/>
                  </a:lnTo>
                  <a:lnTo>
                    <a:pt x="352" y="300"/>
                  </a:lnTo>
                  <a:lnTo>
                    <a:pt x="333" y="288"/>
                  </a:lnTo>
                  <a:lnTo>
                    <a:pt x="320" y="279"/>
                  </a:lnTo>
                  <a:lnTo>
                    <a:pt x="306" y="267"/>
                  </a:lnTo>
                  <a:lnTo>
                    <a:pt x="299" y="260"/>
                  </a:lnTo>
                  <a:lnTo>
                    <a:pt x="290" y="252"/>
                  </a:lnTo>
                  <a:lnTo>
                    <a:pt x="283" y="242"/>
                  </a:lnTo>
                  <a:lnTo>
                    <a:pt x="276" y="233"/>
                  </a:lnTo>
                  <a:lnTo>
                    <a:pt x="270" y="222"/>
                  </a:lnTo>
                  <a:lnTo>
                    <a:pt x="265" y="210"/>
                  </a:lnTo>
                  <a:lnTo>
                    <a:pt x="261" y="197"/>
                  </a:lnTo>
                  <a:lnTo>
                    <a:pt x="257" y="183"/>
                  </a:lnTo>
                  <a:lnTo>
                    <a:pt x="256" y="167"/>
                  </a:lnTo>
                  <a:lnTo>
                    <a:pt x="257" y="150"/>
                  </a:lnTo>
                  <a:lnTo>
                    <a:pt x="259" y="133"/>
                  </a:lnTo>
                  <a:lnTo>
                    <a:pt x="264" y="114"/>
                  </a:lnTo>
                  <a:lnTo>
                    <a:pt x="276" y="109"/>
                  </a:lnTo>
                  <a:lnTo>
                    <a:pt x="286" y="103"/>
                  </a:lnTo>
                  <a:lnTo>
                    <a:pt x="301" y="89"/>
                  </a:lnTo>
                  <a:lnTo>
                    <a:pt x="317" y="74"/>
                  </a:lnTo>
                  <a:lnTo>
                    <a:pt x="337" y="57"/>
                  </a:lnTo>
                  <a:lnTo>
                    <a:pt x="359" y="42"/>
                  </a:lnTo>
                  <a:lnTo>
                    <a:pt x="370" y="35"/>
                  </a:lnTo>
                  <a:lnTo>
                    <a:pt x="384" y="27"/>
                  </a:lnTo>
                  <a:lnTo>
                    <a:pt x="398" y="20"/>
                  </a:lnTo>
                  <a:lnTo>
                    <a:pt x="412" y="14"/>
                  </a:lnTo>
                  <a:lnTo>
                    <a:pt x="428" y="10"/>
                  </a:lnTo>
                  <a:lnTo>
                    <a:pt x="446" y="5"/>
                  </a:lnTo>
                  <a:lnTo>
                    <a:pt x="464" y="2"/>
                  </a:lnTo>
                  <a:lnTo>
                    <a:pt x="484" y="0"/>
                  </a:lnTo>
                  <a:lnTo>
                    <a:pt x="493" y="0"/>
                  </a:lnTo>
                  <a:lnTo>
                    <a:pt x="503" y="0"/>
                  </a:lnTo>
                  <a:lnTo>
                    <a:pt x="512" y="1"/>
                  </a:lnTo>
                  <a:lnTo>
                    <a:pt x="521" y="3"/>
                  </a:lnTo>
                  <a:lnTo>
                    <a:pt x="528" y="5"/>
                  </a:lnTo>
                  <a:lnTo>
                    <a:pt x="536" y="7"/>
                  </a:lnTo>
                  <a:lnTo>
                    <a:pt x="542" y="11"/>
                  </a:lnTo>
                  <a:lnTo>
                    <a:pt x="550" y="15"/>
                  </a:lnTo>
                  <a:lnTo>
                    <a:pt x="562" y="23"/>
                  </a:lnTo>
                  <a:lnTo>
                    <a:pt x="573" y="34"/>
                  </a:lnTo>
                  <a:lnTo>
                    <a:pt x="584" y="44"/>
                  </a:lnTo>
                  <a:lnTo>
                    <a:pt x="592" y="57"/>
                  </a:lnTo>
                  <a:lnTo>
                    <a:pt x="610" y="85"/>
                  </a:lnTo>
                  <a:lnTo>
                    <a:pt x="626" y="113"/>
                  </a:lnTo>
                  <a:lnTo>
                    <a:pt x="635" y="127"/>
                  </a:lnTo>
                  <a:lnTo>
                    <a:pt x="644" y="141"/>
                  </a:lnTo>
                  <a:lnTo>
                    <a:pt x="652" y="154"/>
                  </a:lnTo>
                  <a:lnTo>
                    <a:pt x="663" y="166"/>
                  </a:lnTo>
                  <a:lnTo>
                    <a:pt x="674" y="178"/>
                  </a:lnTo>
                  <a:lnTo>
                    <a:pt x="686" y="189"/>
                  </a:lnTo>
                  <a:lnTo>
                    <a:pt x="699" y="199"/>
                  </a:lnTo>
                  <a:lnTo>
                    <a:pt x="711" y="209"/>
                  </a:lnTo>
                  <a:lnTo>
                    <a:pt x="737" y="225"/>
                  </a:lnTo>
                  <a:lnTo>
                    <a:pt x="761" y="239"/>
                  </a:lnTo>
                  <a:lnTo>
                    <a:pt x="800" y="257"/>
                  </a:lnTo>
                  <a:lnTo>
                    <a:pt x="817" y="263"/>
                  </a:lnTo>
                  <a:lnTo>
                    <a:pt x="821" y="270"/>
                  </a:lnTo>
                  <a:lnTo>
                    <a:pt x="834" y="290"/>
                  </a:lnTo>
                  <a:lnTo>
                    <a:pt x="842" y="308"/>
                  </a:lnTo>
                  <a:lnTo>
                    <a:pt x="852" y="331"/>
                  </a:lnTo>
                  <a:lnTo>
                    <a:pt x="862" y="358"/>
                  </a:lnTo>
                  <a:lnTo>
                    <a:pt x="874" y="390"/>
                  </a:lnTo>
                  <a:lnTo>
                    <a:pt x="881" y="408"/>
                  </a:lnTo>
                  <a:lnTo>
                    <a:pt x="889" y="422"/>
                  </a:lnTo>
                  <a:lnTo>
                    <a:pt x="896" y="435"/>
                  </a:lnTo>
                  <a:lnTo>
                    <a:pt x="905" y="446"/>
                  </a:lnTo>
                  <a:lnTo>
                    <a:pt x="915" y="455"/>
                  </a:lnTo>
                  <a:lnTo>
                    <a:pt x="924" y="461"/>
                  </a:lnTo>
                  <a:lnTo>
                    <a:pt x="934" y="467"/>
                  </a:lnTo>
                  <a:lnTo>
                    <a:pt x="944" y="471"/>
                  </a:lnTo>
                  <a:lnTo>
                    <a:pt x="954" y="473"/>
                  </a:lnTo>
                  <a:lnTo>
                    <a:pt x="964" y="474"/>
                  </a:lnTo>
                  <a:lnTo>
                    <a:pt x="972" y="473"/>
                  </a:lnTo>
                  <a:lnTo>
                    <a:pt x="981" y="472"/>
                  </a:lnTo>
                  <a:lnTo>
                    <a:pt x="990" y="469"/>
                  </a:lnTo>
                  <a:lnTo>
                    <a:pt x="997" y="466"/>
                  </a:lnTo>
                  <a:lnTo>
                    <a:pt x="1004" y="460"/>
                  </a:lnTo>
                  <a:lnTo>
                    <a:pt x="1009" y="455"/>
                  </a:lnTo>
                  <a:lnTo>
                    <a:pt x="1014" y="449"/>
                  </a:lnTo>
                  <a:lnTo>
                    <a:pt x="1020" y="443"/>
                  </a:lnTo>
                  <a:lnTo>
                    <a:pt x="1028" y="437"/>
                  </a:lnTo>
                  <a:lnTo>
                    <a:pt x="1035" y="432"/>
                  </a:lnTo>
                  <a:lnTo>
                    <a:pt x="1044" y="426"/>
                  </a:lnTo>
                  <a:lnTo>
                    <a:pt x="1054" y="421"/>
                  </a:lnTo>
                  <a:lnTo>
                    <a:pt x="1065" y="417"/>
                  </a:lnTo>
                  <a:lnTo>
                    <a:pt x="1076" y="412"/>
                  </a:lnTo>
                  <a:lnTo>
                    <a:pt x="1087" y="409"/>
                  </a:lnTo>
                  <a:lnTo>
                    <a:pt x="1099" y="406"/>
                  </a:lnTo>
                  <a:lnTo>
                    <a:pt x="1111" y="404"/>
                  </a:lnTo>
                  <a:lnTo>
                    <a:pt x="1124" y="401"/>
                  </a:lnTo>
                  <a:lnTo>
                    <a:pt x="1136" y="401"/>
                  </a:lnTo>
                  <a:lnTo>
                    <a:pt x="1149" y="401"/>
                  </a:lnTo>
                  <a:lnTo>
                    <a:pt x="1162" y="401"/>
                  </a:lnTo>
                  <a:lnTo>
                    <a:pt x="1176" y="404"/>
                  </a:lnTo>
                  <a:lnTo>
                    <a:pt x="1188" y="406"/>
                  </a:lnTo>
                  <a:lnTo>
                    <a:pt x="1198" y="409"/>
                  </a:lnTo>
                  <a:lnTo>
                    <a:pt x="1205" y="413"/>
                  </a:lnTo>
                  <a:lnTo>
                    <a:pt x="1213" y="417"/>
                  </a:lnTo>
                  <a:lnTo>
                    <a:pt x="1217" y="421"/>
                  </a:lnTo>
                  <a:lnTo>
                    <a:pt x="1222" y="425"/>
                  </a:lnTo>
                  <a:lnTo>
                    <a:pt x="1225" y="431"/>
                  </a:lnTo>
                  <a:lnTo>
                    <a:pt x="1227" y="436"/>
                  </a:lnTo>
                  <a:lnTo>
                    <a:pt x="1229" y="448"/>
                  </a:lnTo>
                  <a:lnTo>
                    <a:pt x="1231" y="462"/>
                  </a:lnTo>
                  <a:lnTo>
                    <a:pt x="1233" y="478"/>
                  </a:lnTo>
                  <a:lnTo>
                    <a:pt x="1239" y="493"/>
                  </a:lnTo>
                  <a:lnTo>
                    <a:pt x="1244" y="501"/>
                  </a:lnTo>
                  <a:lnTo>
                    <a:pt x="1251" y="511"/>
                  </a:lnTo>
                  <a:lnTo>
                    <a:pt x="1261" y="521"/>
                  </a:lnTo>
                  <a:lnTo>
                    <a:pt x="1272" y="530"/>
                  </a:lnTo>
                  <a:lnTo>
                    <a:pt x="1284" y="540"/>
                  </a:lnTo>
                  <a:lnTo>
                    <a:pt x="1298" y="549"/>
                  </a:lnTo>
                  <a:lnTo>
                    <a:pt x="1314" y="559"/>
                  </a:lnTo>
                  <a:lnTo>
                    <a:pt x="1330" y="569"/>
                  </a:lnTo>
                  <a:lnTo>
                    <a:pt x="1349" y="578"/>
                  </a:lnTo>
                  <a:lnTo>
                    <a:pt x="1367" y="585"/>
                  </a:lnTo>
                  <a:lnTo>
                    <a:pt x="1387" y="593"/>
                  </a:lnTo>
                  <a:lnTo>
                    <a:pt x="1407" y="599"/>
                  </a:lnTo>
                  <a:lnTo>
                    <a:pt x="1427" y="605"/>
                  </a:lnTo>
                  <a:lnTo>
                    <a:pt x="1448" y="609"/>
                  </a:lnTo>
                  <a:lnTo>
                    <a:pt x="1469" y="612"/>
                  </a:lnTo>
                  <a:lnTo>
                    <a:pt x="1489" y="615"/>
                  </a:lnTo>
                  <a:lnTo>
                    <a:pt x="1526" y="617"/>
                  </a:lnTo>
                  <a:lnTo>
                    <a:pt x="1557" y="620"/>
                  </a:lnTo>
                  <a:lnTo>
                    <a:pt x="1582" y="622"/>
                  </a:lnTo>
                  <a:lnTo>
                    <a:pt x="1602" y="627"/>
                  </a:lnTo>
                  <a:lnTo>
                    <a:pt x="1619" y="630"/>
                  </a:lnTo>
                  <a:lnTo>
                    <a:pt x="1634" y="634"/>
                  </a:lnTo>
                  <a:lnTo>
                    <a:pt x="1648" y="641"/>
                  </a:lnTo>
                  <a:lnTo>
                    <a:pt x="1662" y="647"/>
                  </a:lnTo>
                  <a:lnTo>
                    <a:pt x="1666" y="648"/>
                  </a:lnTo>
                  <a:lnTo>
                    <a:pt x="1670" y="649"/>
                  </a:lnTo>
                  <a:lnTo>
                    <a:pt x="1675" y="649"/>
                  </a:lnTo>
                  <a:lnTo>
                    <a:pt x="1681" y="649"/>
                  </a:lnTo>
                  <a:lnTo>
                    <a:pt x="1694" y="648"/>
                  </a:lnTo>
                  <a:lnTo>
                    <a:pt x="1708" y="646"/>
                  </a:lnTo>
                  <a:lnTo>
                    <a:pt x="1740" y="636"/>
                  </a:lnTo>
                  <a:lnTo>
                    <a:pt x="1774" y="624"/>
                  </a:lnTo>
                  <a:lnTo>
                    <a:pt x="1810" y="611"/>
                  </a:lnTo>
                  <a:lnTo>
                    <a:pt x="1843" y="598"/>
                  </a:lnTo>
                  <a:lnTo>
                    <a:pt x="1858" y="593"/>
                  </a:lnTo>
                  <a:lnTo>
                    <a:pt x="1871" y="589"/>
                  </a:lnTo>
                  <a:lnTo>
                    <a:pt x="1883" y="585"/>
                  </a:lnTo>
                  <a:lnTo>
                    <a:pt x="1893" y="583"/>
                  </a:lnTo>
                  <a:lnTo>
                    <a:pt x="1902" y="583"/>
                  </a:lnTo>
                  <a:lnTo>
                    <a:pt x="1913" y="585"/>
                  </a:lnTo>
                  <a:lnTo>
                    <a:pt x="1925" y="590"/>
                  </a:lnTo>
                  <a:lnTo>
                    <a:pt x="1938" y="596"/>
                  </a:lnTo>
                  <a:lnTo>
                    <a:pt x="1967" y="614"/>
                  </a:lnTo>
                  <a:lnTo>
                    <a:pt x="1997" y="633"/>
                  </a:lnTo>
                  <a:lnTo>
                    <a:pt x="2028" y="655"/>
                  </a:lnTo>
                  <a:lnTo>
                    <a:pt x="2055" y="673"/>
                  </a:lnTo>
                  <a:lnTo>
                    <a:pt x="2068" y="682"/>
                  </a:lnTo>
                  <a:lnTo>
                    <a:pt x="2079" y="690"/>
                  </a:lnTo>
                  <a:lnTo>
                    <a:pt x="2089" y="695"/>
                  </a:lnTo>
                  <a:lnTo>
                    <a:pt x="2098" y="698"/>
                  </a:lnTo>
                  <a:lnTo>
                    <a:pt x="2106" y="700"/>
                  </a:lnTo>
                  <a:lnTo>
                    <a:pt x="2117" y="700"/>
                  </a:lnTo>
                  <a:lnTo>
                    <a:pt x="2129" y="698"/>
                  </a:lnTo>
                  <a:lnTo>
                    <a:pt x="2144" y="696"/>
                  </a:lnTo>
                  <a:lnTo>
                    <a:pt x="2177" y="689"/>
                  </a:lnTo>
                  <a:lnTo>
                    <a:pt x="2213" y="678"/>
                  </a:lnTo>
                  <a:lnTo>
                    <a:pt x="2250" y="666"/>
                  </a:lnTo>
                  <a:lnTo>
                    <a:pt x="2284" y="654"/>
                  </a:lnTo>
                  <a:lnTo>
                    <a:pt x="2313" y="643"/>
                  </a:lnTo>
                  <a:lnTo>
                    <a:pt x="2335" y="634"/>
                  </a:lnTo>
                  <a:lnTo>
                    <a:pt x="2350" y="629"/>
                  </a:lnTo>
                  <a:lnTo>
                    <a:pt x="2370" y="622"/>
                  </a:lnTo>
                  <a:lnTo>
                    <a:pt x="2394" y="615"/>
                  </a:lnTo>
                  <a:lnTo>
                    <a:pt x="2419" y="607"/>
                  </a:lnTo>
                  <a:lnTo>
                    <a:pt x="2418" y="608"/>
                  </a:lnTo>
                  <a:lnTo>
                    <a:pt x="2415" y="608"/>
                  </a:lnTo>
                  <a:lnTo>
                    <a:pt x="2420" y="619"/>
                  </a:lnTo>
                  <a:lnTo>
                    <a:pt x="2422" y="629"/>
                  </a:lnTo>
                  <a:lnTo>
                    <a:pt x="2423" y="636"/>
                  </a:lnTo>
                  <a:lnTo>
                    <a:pt x="2423" y="641"/>
                  </a:lnTo>
                  <a:lnTo>
                    <a:pt x="2423" y="647"/>
                  </a:lnTo>
                  <a:lnTo>
                    <a:pt x="2424" y="654"/>
                  </a:lnTo>
                  <a:lnTo>
                    <a:pt x="2425" y="661"/>
                  </a:lnTo>
                  <a:lnTo>
                    <a:pt x="2427" y="670"/>
                  </a:lnTo>
                  <a:lnTo>
                    <a:pt x="2433" y="689"/>
                  </a:lnTo>
                  <a:lnTo>
                    <a:pt x="2440" y="707"/>
                  </a:lnTo>
                  <a:lnTo>
                    <a:pt x="2448" y="727"/>
                  </a:lnTo>
                  <a:lnTo>
                    <a:pt x="2455" y="744"/>
                  </a:lnTo>
                  <a:lnTo>
                    <a:pt x="2459" y="759"/>
                  </a:lnTo>
                  <a:lnTo>
                    <a:pt x="2460" y="770"/>
                  </a:lnTo>
                  <a:lnTo>
                    <a:pt x="2459" y="776"/>
                  </a:lnTo>
                  <a:lnTo>
                    <a:pt x="2456" y="781"/>
                  </a:lnTo>
                  <a:lnTo>
                    <a:pt x="2449" y="789"/>
                  </a:lnTo>
                  <a:lnTo>
                    <a:pt x="2440" y="796"/>
                  </a:lnTo>
                  <a:lnTo>
                    <a:pt x="2420" y="813"/>
                  </a:lnTo>
                  <a:lnTo>
                    <a:pt x="2395" y="831"/>
                  </a:lnTo>
                  <a:lnTo>
                    <a:pt x="2370" y="849"/>
                  </a:lnTo>
                  <a:lnTo>
                    <a:pt x="2346" y="866"/>
                  </a:lnTo>
                  <a:lnTo>
                    <a:pt x="2325" y="880"/>
                  </a:lnTo>
                  <a:lnTo>
                    <a:pt x="2312" y="891"/>
                  </a:lnTo>
                  <a:lnTo>
                    <a:pt x="2309" y="895"/>
                  </a:lnTo>
                  <a:lnTo>
                    <a:pt x="2307" y="900"/>
                  </a:lnTo>
                  <a:lnTo>
                    <a:pt x="2307" y="905"/>
                  </a:lnTo>
                  <a:lnTo>
                    <a:pt x="2308" y="911"/>
                  </a:lnTo>
                  <a:lnTo>
                    <a:pt x="2310" y="916"/>
                  </a:lnTo>
                  <a:lnTo>
                    <a:pt x="2313" y="923"/>
                  </a:lnTo>
                  <a:lnTo>
                    <a:pt x="2319" y="929"/>
                  </a:lnTo>
                  <a:lnTo>
                    <a:pt x="2325" y="936"/>
                  </a:lnTo>
                  <a:lnTo>
                    <a:pt x="2340" y="950"/>
                  </a:lnTo>
                  <a:lnTo>
                    <a:pt x="2360" y="964"/>
                  </a:lnTo>
                  <a:lnTo>
                    <a:pt x="2384" y="980"/>
                  </a:lnTo>
                  <a:lnTo>
                    <a:pt x="2410" y="998"/>
                  </a:lnTo>
                  <a:lnTo>
                    <a:pt x="2423" y="1006"/>
                  </a:lnTo>
                  <a:lnTo>
                    <a:pt x="2433" y="1015"/>
                  </a:lnTo>
                  <a:lnTo>
                    <a:pt x="2443" y="1025"/>
                  </a:lnTo>
                  <a:lnTo>
                    <a:pt x="2449" y="1035"/>
                  </a:lnTo>
                  <a:lnTo>
                    <a:pt x="2456" y="1045"/>
                  </a:lnTo>
                  <a:lnTo>
                    <a:pt x="2460" y="1055"/>
                  </a:lnTo>
                  <a:lnTo>
                    <a:pt x="2463" y="1065"/>
                  </a:lnTo>
                  <a:lnTo>
                    <a:pt x="2465" y="1075"/>
                  </a:lnTo>
                  <a:lnTo>
                    <a:pt x="2467" y="1085"/>
                  </a:lnTo>
                  <a:lnTo>
                    <a:pt x="2467" y="1095"/>
                  </a:lnTo>
                  <a:lnTo>
                    <a:pt x="2467" y="1104"/>
                  </a:lnTo>
                  <a:lnTo>
                    <a:pt x="2465" y="1114"/>
                  </a:lnTo>
                  <a:lnTo>
                    <a:pt x="2463" y="1132"/>
                  </a:lnTo>
                  <a:lnTo>
                    <a:pt x="2461" y="1146"/>
                  </a:lnTo>
                  <a:lnTo>
                    <a:pt x="2460" y="1152"/>
                  </a:lnTo>
                  <a:lnTo>
                    <a:pt x="2457" y="1159"/>
                  </a:lnTo>
                  <a:lnTo>
                    <a:pt x="2452" y="1164"/>
                  </a:lnTo>
                  <a:lnTo>
                    <a:pt x="2446" y="1170"/>
                  </a:lnTo>
                  <a:lnTo>
                    <a:pt x="2439" y="1174"/>
                  </a:lnTo>
                  <a:lnTo>
                    <a:pt x="2431" y="1178"/>
                  </a:lnTo>
                  <a:lnTo>
                    <a:pt x="2421" y="1182"/>
                  </a:lnTo>
                  <a:lnTo>
                    <a:pt x="2411" y="1186"/>
                  </a:lnTo>
                  <a:lnTo>
                    <a:pt x="2386" y="1193"/>
                  </a:lnTo>
                  <a:lnTo>
                    <a:pt x="2359" y="1199"/>
                  </a:lnTo>
                  <a:lnTo>
                    <a:pt x="2327" y="1207"/>
                  </a:lnTo>
                  <a:lnTo>
                    <a:pt x="2293" y="1214"/>
                  </a:lnTo>
                  <a:lnTo>
                    <a:pt x="2287" y="1216"/>
                  </a:lnTo>
                  <a:lnTo>
                    <a:pt x="2280" y="1219"/>
                  </a:lnTo>
                  <a:lnTo>
                    <a:pt x="2275" y="1222"/>
                  </a:lnTo>
                  <a:lnTo>
                    <a:pt x="2270" y="1225"/>
                  </a:lnTo>
                  <a:lnTo>
                    <a:pt x="2261" y="1233"/>
                  </a:lnTo>
                  <a:lnTo>
                    <a:pt x="2253" y="1241"/>
                  </a:lnTo>
                  <a:lnTo>
                    <a:pt x="2247" y="1251"/>
                  </a:lnTo>
                  <a:lnTo>
                    <a:pt x="2242" y="1262"/>
                  </a:lnTo>
                  <a:lnTo>
                    <a:pt x="2239" y="1274"/>
                  </a:lnTo>
                  <a:lnTo>
                    <a:pt x="2238" y="1286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64"/>
            <p:cNvSpPr>
              <a:spLocks noChangeAspect="1" noEditPoints="1"/>
            </p:cNvSpPr>
            <p:nvPr/>
          </p:nvSpPr>
          <p:spPr bwMode="auto">
            <a:xfrm>
              <a:off x="5000" y="2095"/>
              <a:ext cx="307" cy="287"/>
            </a:xfrm>
            <a:custGeom>
              <a:avLst/>
              <a:gdLst>
                <a:gd name="T0" fmla="*/ 0 w 2321"/>
                <a:gd name="T1" fmla="*/ 0 h 2026"/>
                <a:gd name="T2" fmla="*/ 0 w 2321"/>
                <a:gd name="T3" fmla="*/ 0 h 2026"/>
                <a:gd name="T4" fmla="*/ 0 w 2321"/>
                <a:gd name="T5" fmla="*/ 0 h 2026"/>
                <a:gd name="T6" fmla="*/ 0 w 2321"/>
                <a:gd name="T7" fmla="*/ 0 h 2026"/>
                <a:gd name="T8" fmla="*/ 0 w 2321"/>
                <a:gd name="T9" fmla="*/ 0 h 2026"/>
                <a:gd name="T10" fmla="*/ 0 w 2321"/>
                <a:gd name="T11" fmla="*/ 0 h 2026"/>
                <a:gd name="T12" fmla="*/ 0 w 2321"/>
                <a:gd name="T13" fmla="*/ 0 h 2026"/>
                <a:gd name="T14" fmla="*/ 0 w 2321"/>
                <a:gd name="T15" fmla="*/ 0 h 2026"/>
                <a:gd name="T16" fmla="*/ 0 w 2321"/>
                <a:gd name="T17" fmla="*/ 0 h 2026"/>
                <a:gd name="T18" fmla="*/ 0 w 2321"/>
                <a:gd name="T19" fmla="*/ 0 h 2026"/>
                <a:gd name="T20" fmla="*/ 0 w 2321"/>
                <a:gd name="T21" fmla="*/ 0 h 2026"/>
                <a:gd name="T22" fmla="*/ 0 w 2321"/>
                <a:gd name="T23" fmla="*/ 0 h 2026"/>
                <a:gd name="T24" fmla="*/ 0 w 2321"/>
                <a:gd name="T25" fmla="*/ 0 h 2026"/>
                <a:gd name="T26" fmla="*/ 0 w 2321"/>
                <a:gd name="T27" fmla="*/ 0 h 2026"/>
                <a:gd name="T28" fmla="*/ 0 w 2321"/>
                <a:gd name="T29" fmla="*/ 0 h 2026"/>
                <a:gd name="T30" fmla="*/ 0 w 2321"/>
                <a:gd name="T31" fmla="*/ 0 h 2026"/>
                <a:gd name="T32" fmla="*/ 0 w 2321"/>
                <a:gd name="T33" fmla="*/ 0 h 2026"/>
                <a:gd name="T34" fmla="*/ 0 w 2321"/>
                <a:gd name="T35" fmla="*/ 0 h 2026"/>
                <a:gd name="T36" fmla="*/ 0 w 2321"/>
                <a:gd name="T37" fmla="*/ 0 h 2026"/>
                <a:gd name="T38" fmla="*/ 0 w 2321"/>
                <a:gd name="T39" fmla="*/ 0 h 2026"/>
                <a:gd name="T40" fmla="*/ 0 w 2321"/>
                <a:gd name="T41" fmla="*/ 0 h 2026"/>
                <a:gd name="T42" fmla="*/ 0 w 2321"/>
                <a:gd name="T43" fmla="*/ 0 h 2026"/>
                <a:gd name="T44" fmla="*/ 0 w 2321"/>
                <a:gd name="T45" fmla="*/ 0 h 2026"/>
                <a:gd name="T46" fmla="*/ 0 w 2321"/>
                <a:gd name="T47" fmla="*/ 0 h 2026"/>
                <a:gd name="T48" fmla="*/ 0 w 2321"/>
                <a:gd name="T49" fmla="*/ 0 h 2026"/>
                <a:gd name="T50" fmla="*/ 0 w 2321"/>
                <a:gd name="T51" fmla="*/ 0 h 2026"/>
                <a:gd name="T52" fmla="*/ 0 w 2321"/>
                <a:gd name="T53" fmla="*/ 0 h 2026"/>
                <a:gd name="T54" fmla="*/ 0 w 2321"/>
                <a:gd name="T55" fmla="*/ 0 h 2026"/>
                <a:gd name="T56" fmla="*/ 0 w 2321"/>
                <a:gd name="T57" fmla="*/ 0 h 2026"/>
                <a:gd name="T58" fmla="*/ 0 w 2321"/>
                <a:gd name="T59" fmla="*/ 0 h 2026"/>
                <a:gd name="T60" fmla="*/ 0 w 2321"/>
                <a:gd name="T61" fmla="*/ 0 h 2026"/>
                <a:gd name="T62" fmla="*/ 0 w 2321"/>
                <a:gd name="T63" fmla="*/ 0 h 2026"/>
                <a:gd name="T64" fmla="*/ 0 w 2321"/>
                <a:gd name="T65" fmla="*/ 0 h 2026"/>
                <a:gd name="T66" fmla="*/ 0 w 2321"/>
                <a:gd name="T67" fmla="*/ 0 h 2026"/>
                <a:gd name="T68" fmla="*/ 0 w 2321"/>
                <a:gd name="T69" fmla="*/ 0 h 2026"/>
                <a:gd name="T70" fmla="*/ 0 w 2321"/>
                <a:gd name="T71" fmla="*/ 0 h 2026"/>
                <a:gd name="T72" fmla="*/ 0 w 2321"/>
                <a:gd name="T73" fmla="*/ 0 h 2026"/>
                <a:gd name="T74" fmla="*/ 0 w 2321"/>
                <a:gd name="T75" fmla="*/ 0 h 2026"/>
                <a:gd name="T76" fmla="*/ 0 w 2321"/>
                <a:gd name="T77" fmla="*/ 0 h 2026"/>
                <a:gd name="T78" fmla="*/ 0 w 2321"/>
                <a:gd name="T79" fmla="*/ 0 h 2026"/>
                <a:gd name="T80" fmla="*/ 0 w 2321"/>
                <a:gd name="T81" fmla="*/ 0 h 2026"/>
                <a:gd name="T82" fmla="*/ 0 w 2321"/>
                <a:gd name="T83" fmla="*/ 0 h 2026"/>
                <a:gd name="T84" fmla="*/ 0 w 2321"/>
                <a:gd name="T85" fmla="*/ 0 h 2026"/>
                <a:gd name="T86" fmla="*/ 0 w 2321"/>
                <a:gd name="T87" fmla="*/ 0 h 2026"/>
                <a:gd name="T88" fmla="*/ 0 w 2321"/>
                <a:gd name="T89" fmla="*/ 0 h 2026"/>
                <a:gd name="T90" fmla="*/ 0 w 2321"/>
                <a:gd name="T91" fmla="*/ 0 h 2026"/>
                <a:gd name="T92" fmla="*/ 0 w 2321"/>
                <a:gd name="T93" fmla="*/ 0 h 2026"/>
                <a:gd name="T94" fmla="*/ 0 w 2321"/>
                <a:gd name="T95" fmla="*/ 0 h 2026"/>
                <a:gd name="T96" fmla="*/ 0 w 2321"/>
                <a:gd name="T97" fmla="*/ 0 h 2026"/>
                <a:gd name="T98" fmla="*/ 0 w 2321"/>
                <a:gd name="T99" fmla="*/ 0 h 2026"/>
                <a:gd name="T100" fmla="*/ 0 w 2321"/>
                <a:gd name="T101" fmla="*/ 0 h 2026"/>
                <a:gd name="T102" fmla="*/ 0 w 2321"/>
                <a:gd name="T103" fmla="*/ 0 h 2026"/>
                <a:gd name="T104" fmla="*/ 0 w 2321"/>
                <a:gd name="T105" fmla="*/ 0 h 2026"/>
                <a:gd name="T106" fmla="*/ 0 w 2321"/>
                <a:gd name="T107" fmla="*/ 0 h 2026"/>
                <a:gd name="T108" fmla="*/ 0 w 2321"/>
                <a:gd name="T109" fmla="*/ 0 h 2026"/>
                <a:gd name="T110" fmla="*/ 0 w 2321"/>
                <a:gd name="T111" fmla="*/ 0 h 2026"/>
                <a:gd name="T112" fmla="*/ 0 w 2321"/>
                <a:gd name="T113" fmla="*/ 0 h 2026"/>
                <a:gd name="T114" fmla="*/ 0 w 2321"/>
                <a:gd name="T115" fmla="*/ 0 h 2026"/>
                <a:gd name="T116" fmla="*/ 0 w 2321"/>
                <a:gd name="T117" fmla="*/ 0 h 20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21"/>
                <a:gd name="T178" fmla="*/ 0 h 2026"/>
                <a:gd name="T179" fmla="*/ 2321 w 2321"/>
                <a:gd name="T180" fmla="*/ 2026 h 20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21" h="2026">
                  <a:moveTo>
                    <a:pt x="2269" y="0"/>
                  </a:moveTo>
                  <a:lnTo>
                    <a:pt x="2269" y="0"/>
                  </a:lnTo>
                  <a:close/>
                  <a:moveTo>
                    <a:pt x="1785" y="1840"/>
                  </a:moveTo>
                  <a:lnTo>
                    <a:pt x="1772" y="1853"/>
                  </a:lnTo>
                  <a:lnTo>
                    <a:pt x="1759" y="1862"/>
                  </a:lnTo>
                  <a:lnTo>
                    <a:pt x="1753" y="1865"/>
                  </a:lnTo>
                  <a:lnTo>
                    <a:pt x="1748" y="1868"/>
                  </a:lnTo>
                  <a:lnTo>
                    <a:pt x="1743" y="1870"/>
                  </a:lnTo>
                  <a:lnTo>
                    <a:pt x="1738" y="1871"/>
                  </a:lnTo>
                  <a:lnTo>
                    <a:pt x="1726" y="1872"/>
                  </a:lnTo>
                  <a:lnTo>
                    <a:pt x="1715" y="1872"/>
                  </a:lnTo>
                  <a:lnTo>
                    <a:pt x="1703" y="1872"/>
                  </a:lnTo>
                  <a:lnTo>
                    <a:pt x="1692" y="1871"/>
                  </a:lnTo>
                  <a:lnTo>
                    <a:pt x="1672" y="1869"/>
                  </a:lnTo>
                  <a:lnTo>
                    <a:pt x="1652" y="1864"/>
                  </a:lnTo>
                  <a:lnTo>
                    <a:pt x="1632" y="1857"/>
                  </a:lnTo>
                  <a:lnTo>
                    <a:pt x="1615" y="1850"/>
                  </a:lnTo>
                  <a:lnTo>
                    <a:pt x="1600" y="1842"/>
                  </a:lnTo>
                  <a:lnTo>
                    <a:pt x="1585" y="1832"/>
                  </a:lnTo>
                  <a:lnTo>
                    <a:pt x="1572" y="1823"/>
                  </a:lnTo>
                  <a:lnTo>
                    <a:pt x="1561" y="1815"/>
                  </a:lnTo>
                  <a:lnTo>
                    <a:pt x="1551" y="1806"/>
                  </a:lnTo>
                  <a:lnTo>
                    <a:pt x="1542" y="1798"/>
                  </a:lnTo>
                  <a:lnTo>
                    <a:pt x="1531" y="1786"/>
                  </a:lnTo>
                  <a:lnTo>
                    <a:pt x="1527" y="1782"/>
                  </a:lnTo>
                  <a:lnTo>
                    <a:pt x="1518" y="1764"/>
                  </a:lnTo>
                  <a:lnTo>
                    <a:pt x="1495" y="1723"/>
                  </a:lnTo>
                  <a:lnTo>
                    <a:pt x="1488" y="1712"/>
                  </a:lnTo>
                  <a:lnTo>
                    <a:pt x="1480" y="1703"/>
                  </a:lnTo>
                  <a:lnTo>
                    <a:pt x="1473" y="1694"/>
                  </a:lnTo>
                  <a:lnTo>
                    <a:pt x="1464" y="1686"/>
                  </a:lnTo>
                  <a:lnTo>
                    <a:pt x="1456" y="1680"/>
                  </a:lnTo>
                  <a:lnTo>
                    <a:pt x="1449" y="1677"/>
                  </a:lnTo>
                  <a:lnTo>
                    <a:pt x="1444" y="1675"/>
                  </a:lnTo>
                  <a:lnTo>
                    <a:pt x="1441" y="1675"/>
                  </a:lnTo>
                  <a:lnTo>
                    <a:pt x="1437" y="1675"/>
                  </a:lnTo>
                  <a:lnTo>
                    <a:pt x="1433" y="1677"/>
                  </a:lnTo>
                  <a:lnTo>
                    <a:pt x="1417" y="1684"/>
                  </a:lnTo>
                  <a:lnTo>
                    <a:pt x="1401" y="1695"/>
                  </a:lnTo>
                  <a:lnTo>
                    <a:pt x="1392" y="1702"/>
                  </a:lnTo>
                  <a:lnTo>
                    <a:pt x="1383" y="1708"/>
                  </a:lnTo>
                  <a:lnTo>
                    <a:pt x="1376" y="1716"/>
                  </a:lnTo>
                  <a:lnTo>
                    <a:pt x="1368" y="1723"/>
                  </a:lnTo>
                  <a:lnTo>
                    <a:pt x="1360" y="1731"/>
                  </a:lnTo>
                  <a:lnTo>
                    <a:pt x="1355" y="1740"/>
                  </a:lnTo>
                  <a:lnTo>
                    <a:pt x="1350" y="1749"/>
                  </a:lnTo>
                  <a:lnTo>
                    <a:pt x="1345" y="1758"/>
                  </a:lnTo>
                  <a:lnTo>
                    <a:pt x="1343" y="1768"/>
                  </a:lnTo>
                  <a:lnTo>
                    <a:pt x="1342" y="1778"/>
                  </a:lnTo>
                  <a:lnTo>
                    <a:pt x="1342" y="1789"/>
                  </a:lnTo>
                  <a:lnTo>
                    <a:pt x="1344" y="1798"/>
                  </a:lnTo>
                  <a:lnTo>
                    <a:pt x="1351" y="1820"/>
                  </a:lnTo>
                  <a:lnTo>
                    <a:pt x="1356" y="1842"/>
                  </a:lnTo>
                  <a:lnTo>
                    <a:pt x="1360" y="1865"/>
                  </a:lnTo>
                  <a:lnTo>
                    <a:pt x="1363" y="1887"/>
                  </a:lnTo>
                  <a:lnTo>
                    <a:pt x="1363" y="1896"/>
                  </a:lnTo>
                  <a:lnTo>
                    <a:pt x="1361" y="1906"/>
                  </a:lnTo>
                  <a:lnTo>
                    <a:pt x="1360" y="1915"/>
                  </a:lnTo>
                  <a:lnTo>
                    <a:pt x="1358" y="1924"/>
                  </a:lnTo>
                  <a:lnTo>
                    <a:pt x="1355" y="1931"/>
                  </a:lnTo>
                  <a:lnTo>
                    <a:pt x="1351" y="1938"/>
                  </a:lnTo>
                  <a:lnTo>
                    <a:pt x="1345" y="1944"/>
                  </a:lnTo>
                  <a:lnTo>
                    <a:pt x="1339" y="1949"/>
                  </a:lnTo>
                  <a:lnTo>
                    <a:pt x="1324" y="1957"/>
                  </a:lnTo>
                  <a:lnTo>
                    <a:pt x="1313" y="1966"/>
                  </a:lnTo>
                  <a:lnTo>
                    <a:pt x="1299" y="1974"/>
                  </a:lnTo>
                  <a:lnTo>
                    <a:pt x="1287" y="1979"/>
                  </a:lnTo>
                  <a:lnTo>
                    <a:pt x="1281" y="1981"/>
                  </a:lnTo>
                  <a:lnTo>
                    <a:pt x="1274" y="1981"/>
                  </a:lnTo>
                  <a:lnTo>
                    <a:pt x="1268" y="1981"/>
                  </a:lnTo>
                  <a:lnTo>
                    <a:pt x="1260" y="1980"/>
                  </a:lnTo>
                  <a:lnTo>
                    <a:pt x="1253" y="1977"/>
                  </a:lnTo>
                  <a:lnTo>
                    <a:pt x="1245" y="1973"/>
                  </a:lnTo>
                  <a:lnTo>
                    <a:pt x="1236" y="1967"/>
                  </a:lnTo>
                  <a:lnTo>
                    <a:pt x="1228" y="1960"/>
                  </a:lnTo>
                  <a:lnTo>
                    <a:pt x="1208" y="1941"/>
                  </a:lnTo>
                  <a:lnTo>
                    <a:pt x="1188" y="1919"/>
                  </a:lnTo>
                  <a:lnTo>
                    <a:pt x="1169" y="1895"/>
                  </a:lnTo>
                  <a:lnTo>
                    <a:pt x="1148" y="1874"/>
                  </a:lnTo>
                  <a:lnTo>
                    <a:pt x="1138" y="1864"/>
                  </a:lnTo>
                  <a:lnTo>
                    <a:pt x="1130" y="1855"/>
                  </a:lnTo>
                  <a:lnTo>
                    <a:pt x="1120" y="1847"/>
                  </a:lnTo>
                  <a:lnTo>
                    <a:pt x="1110" y="1841"/>
                  </a:lnTo>
                  <a:lnTo>
                    <a:pt x="1101" y="1837"/>
                  </a:lnTo>
                  <a:lnTo>
                    <a:pt x="1094" y="1834"/>
                  </a:lnTo>
                  <a:lnTo>
                    <a:pt x="1089" y="1834"/>
                  </a:lnTo>
                  <a:lnTo>
                    <a:pt x="1085" y="1834"/>
                  </a:lnTo>
                  <a:lnTo>
                    <a:pt x="1082" y="1835"/>
                  </a:lnTo>
                  <a:lnTo>
                    <a:pt x="1077" y="1838"/>
                  </a:lnTo>
                  <a:lnTo>
                    <a:pt x="1071" y="1842"/>
                  </a:lnTo>
                  <a:lnTo>
                    <a:pt x="1063" y="1847"/>
                  </a:lnTo>
                  <a:lnTo>
                    <a:pt x="1057" y="1854"/>
                  </a:lnTo>
                  <a:lnTo>
                    <a:pt x="1051" y="1860"/>
                  </a:lnTo>
                  <a:lnTo>
                    <a:pt x="1039" y="1876"/>
                  </a:lnTo>
                  <a:lnTo>
                    <a:pt x="1027" y="1892"/>
                  </a:lnTo>
                  <a:lnTo>
                    <a:pt x="1018" y="1909"/>
                  </a:lnTo>
                  <a:lnTo>
                    <a:pt x="1009" y="1927"/>
                  </a:lnTo>
                  <a:lnTo>
                    <a:pt x="1001" y="1944"/>
                  </a:lnTo>
                  <a:lnTo>
                    <a:pt x="995" y="1960"/>
                  </a:lnTo>
                  <a:lnTo>
                    <a:pt x="990" y="1967"/>
                  </a:lnTo>
                  <a:lnTo>
                    <a:pt x="985" y="1975"/>
                  </a:lnTo>
                  <a:lnTo>
                    <a:pt x="978" y="1983"/>
                  </a:lnTo>
                  <a:lnTo>
                    <a:pt x="971" y="1991"/>
                  </a:lnTo>
                  <a:lnTo>
                    <a:pt x="962" y="1999"/>
                  </a:lnTo>
                  <a:lnTo>
                    <a:pt x="952" y="2005"/>
                  </a:lnTo>
                  <a:lnTo>
                    <a:pt x="943" y="2012"/>
                  </a:lnTo>
                  <a:lnTo>
                    <a:pt x="932" y="2017"/>
                  </a:lnTo>
                  <a:lnTo>
                    <a:pt x="922" y="2022"/>
                  </a:lnTo>
                  <a:lnTo>
                    <a:pt x="911" y="2025"/>
                  </a:lnTo>
                  <a:lnTo>
                    <a:pt x="901" y="2026"/>
                  </a:lnTo>
                  <a:lnTo>
                    <a:pt x="891" y="2026"/>
                  </a:lnTo>
                  <a:lnTo>
                    <a:pt x="887" y="2025"/>
                  </a:lnTo>
                  <a:lnTo>
                    <a:pt x="883" y="2024"/>
                  </a:lnTo>
                  <a:lnTo>
                    <a:pt x="878" y="2022"/>
                  </a:lnTo>
                  <a:lnTo>
                    <a:pt x="874" y="2019"/>
                  </a:lnTo>
                  <a:lnTo>
                    <a:pt x="871" y="2017"/>
                  </a:lnTo>
                  <a:lnTo>
                    <a:pt x="867" y="2013"/>
                  </a:lnTo>
                  <a:lnTo>
                    <a:pt x="864" y="2008"/>
                  </a:lnTo>
                  <a:lnTo>
                    <a:pt x="861" y="2004"/>
                  </a:lnTo>
                  <a:lnTo>
                    <a:pt x="857" y="1993"/>
                  </a:lnTo>
                  <a:lnTo>
                    <a:pt x="852" y="1981"/>
                  </a:lnTo>
                  <a:lnTo>
                    <a:pt x="848" y="1969"/>
                  </a:lnTo>
                  <a:lnTo>
                    <a:pt x="843" y="1956"/>
                  </a:lnTo>
                  <a:lnTo>
                    <a:pt x="837" y="1930"/>
                  </a:lnTo>
                  <a:lnTo>
                    <a:pt x="833" y="1903"/>
                  </a:lnTo>
                  <a:lnTo>
                    <a:pt x="829" y="1878"/>
                  </a:lnTo>
                  <a:lnTo>
                    <a:pt x="827" y="1854"/>
                  </a:lnTo>
                  <a:lnTo>
                    <a:pt x="827" y="1832"/>
                  </a:lnTo>
                  <a:lnTo>
                    <a:pt x="828" y="1816"/>
                  </a:lnTo>
                  <a:lnTo>
                    <a:pt x="828" y="1808"/>
                  </a:lnTo>
                  <a:lnTo>
                    <a:pt x="827" y="1801"/>
                  </a:lnTo>
                  <a:lnTo>
                    <a:pt x="824" y="1794"/>
                  </a:lnTo>
                  <a:lnTo>
                    <a:pt x="820" y="1786"/>
                  </a:lnTo>
                  <a:lnTo>
                    <a:pt x="814" y="1780"/>
                  </a:lnTo>
                  <a:lnTo>
                    <a:pt x="808" y="1773"/>
                  </a:lnTo>
                  <a:lnTo>
                    <a:pt x="800" y="1768"/>
                  </a:lnTo>
                  <a:lnTo>
                    <a:pt x="792" y="1761"/>
                  </a:lnTo>
                  <a:lnTo>
                    <a:pt x="784" y="1757"/>
                  </a:lnTo>
                  <a:lnTo>
                    <a:pt x="775" y="1752"/>
                  </a:lnTo>
                  <a:lnTo>
                    <a:pt x="765" y="1747"/>
                  </a:lnTo>
                  <a:lnTo>
                    <a:pt x="756" y="1744"/>
                  </a:lnTo>
                  <a:lnTo>
                    <a:pt x="748" y="1742"/>
                  </a:lnTo>
                  <a:lnTo>
                    <a:pt x="739" y="1740"/>
                  </a:lnTo>
                  <a:lnTo>
                    <a:pt x="730" y="1739"/>
                  </a:lnTo>
                  <a:lnTo>
                    <a:pt x="723" y="1738"/>
                  </a:lnTo>
                  <a:lnTo>
                    <a:pt x="715" y="1738"/>
                  </a:lnTo>
                  <a:lnTo>
                    <a:pt x="705" y="1735"/>
                  </a:lnTo>
                  <a:lnTo>
                    <a:pt x="694" y="1733"/>
                  </a:lnTo>
                  <a:lnTo>
                    <a:pt x="682" y="1731"/>
                  </a:lnTo>
                  <a:lnTo>
                    <a:pt x="656" y="1723"/>
                  </a:lnTo>
                  <a:lnTo>
                    <a:pt x="628" y="1716"/>
                  </a:lnTo>
                  <a:lnTo>
                    <a:pt x="601" y="1707"/>
                  </a:lnTo>
                  <a:lnTo>
                    <a:pt x="575" y="1701"/>
                  </a:lnTo>
                  <a:lnTo>
                    <a:pt x="563" y="1697"/>
                  </a:lnTo>
                  <a:lnTo>
                    <a:pt x="552" y="1695"/>
                  </a:lnTo>
                  <a:lnTo>
                    <a:pt x="542" y="1694"/>
                  </a:lnTo>
                  <a:lnTo>
                    <a:pt x="534" y="1693"/>
                  </a:lnTo>
                  <a:lnTo>
                    <a:pt x="496" y="1692"/>
                  </a:lnTo>
                  <a:lnTo>
                    <a:pt x="450" y="1687"/>
                  </a:lnTo>
                  <a:lnTo>
                    <a:pt x="411" y="1684"/>
                  </a:lnTo>
                  <a:lnTo>
                    <a:pt x="395" y="1682"/>
                  </a:lnTo>
                  <a:lnTo>
                    <a:pt x="386" y="1667"/>
                  </a:lnTo>
                  <a:lnTo>
                    <a:pt x="369" y="1629"/>
                  </a:lnTo>
                  <a:lnTo>
                    <a:pt x="365" y="1617"/>
                  </a:lnTo>
                  <a:lnTo>
                    <a:pt x="361" y="1604"/>
                  </a:lnTo>
                  <a:lnTo>
                    <a:pt x="358" y="1591"/>
                  </a:lnTo>
                  <a:lnTo>
                    <a:pt x="355" y="1576"/>
                  </a:lnTo>
                  <a:lnTo>
                    <a:pt x="354" y="1562"/>
                  </a:lnTo>
                  <a:lnTo>
                    <a:pt x="353" y="1549"/>
                  </a:lnTo>
                  <a:lnTo>
                    <a:pt x="354" y="1535"/>
                  </a:lnTo>
                  <a:lnTo>
                    <a:pt x="356" y="1521"/>
                  </a:lnTo>
                  <a:lnTo>
                    <a:pt x="362" y="1492"/>
                  </a:lnTo>
                  <a:lnTo>
                    <a:pt x="369" y="1460"/>
                  </a:lnTo>
                  <a:lnTo>
                    <a:pt x="376" y="1426"/>
                  </a:lnTo>
                  <a:lnTo>
                    <a:pt x="380" y="1394"/>
                  </a:lnTo>
                  <a:lnTo>
                    <a:pt x="383" y="1362"/>
                  </a:lnTo>
                  <a:lnTo>
                    <a:pt x="384" y="1335"/>
                  </a:lnTo>
                  <a:lnTo>
                    <a:pt x="384" y="1324"/>
                  </a:lnTo>
                  <a:lnTo>
                    <a:pt x="383" y="1314"/>
                  </a:lnTo>
                  <a:lnTo>
                    <a:pt x="381" y="1305"/>
                  </a:lnTo>
                  <a:lnTo>
                    <a:pt x="379" y="1299"/>
                  </a:lnTo>
                  <a:lnTo>
                    <a:pt x="376" y="1292"/>
                  </a:lnTo>
                  <a:lnTo>
                    <a:pt x="372" y="1284"/>
                  </a:lnTo>
                  <a:lnTo>
                    <a:pt x="369" y="1273"/>
                  </a:lnTo>
                  <a:lnTo>
                    <a:pt x="366" y="1260"/>
                  </a:lnTo>
                  <a:lnTo>
                    <a:pt x="358" y="1230"/>
                  </a:lnTo>
                  <a:lnTo>
                    <a:pt x="349" y="1199"/>
                  </a:lnTo>
                  <a:lnTo>
                    <a:pt x="344" y="1182"/>
                  </a:lnTo>
                  <a:lnTo>
                    <a:pt x="340" y="1166"/>
                  </a:lnTo>
                  <a:lnTo>
                    <a:pt x="333" y="1151"/>
                  </a:lnTo>
                  <a:lnTo>
                    <a:pt x="327" y="1136"/>
                  </a:lnTo>
                  <a:lnTo>
                    <a:pt x="320" y="1123"/>
                  </a:lnTo>
                  <a:lnTo>
                    <a:pt x="312" y="1111"/>
                  </a:lnTo>
                  <a:lnTo>
                    <a:pt x="304" y="1101"/>
                  </a:lnTo>
                  <a:lnTo>
                    <a:pt x="295" y="1093"/>
                  </a:lnTo>
                  <a:lnTo>
                    <a:pt x="273" y="1079"/>
                  </a:lnTo>
                  <a:lnTo>
                    <a:pt x="246" y="1062"/>
                  </a:lnTo>
                  <a:lnTo>
                    <a:pt x="216" y="1042"/>
                  </a:lnTo>
                  <a:lnTo>
                    <a:pt x="185" y="1023"/>
                  </a:lnTo>
                  <a:lnTo>
                    <a:pt x="157" y="1005"/>
                  </a:lnTo>
                  <a:lnTo>
                    <a:pt x="134" y="991"/>
                  </a:lnTo>
                  <a:lnTo>
                    <a:pt x="118" y="981"/>
                  </a:lnTo>
                  <a:lnTo>
                    <a:pt x="112" y="977"/>
                  </a:lnTo>
                  <a:lnTo>
                    <a:pt x="109" y="977"/>
                  </a:lnTo>
                  <a:lnTo>
                    <a:pt x="99" y="976"/>
                  </a:lnTo>
                  <a:lnTo>
                    <a:pt x="85" y="972"/>
                  </a:lnTo>
                  <a:lnTo>
                    <a:pt x="69" y="967"/>
                  </a:lnTo>
                  <a:lnTo>
                    <a:pt x="60" y="963"/>
                  </a:lnTo>
                  <a:lnTo>
                    <a:pt x="51" y="958"/>
                  </a:lnTo>
                  <a:lnTo>
                    <a:pt x="42" y="953"/>
                  </a:lnTo>
                  <a:lnTo>
                    <a:pt x="35" y="946"/>
                  </a:lnTo>
                  <a:lnTo>
                    <a:pt x="27" y="940"/>
                  </a:lnTo>
                  <a:lnTo>
                    <a:pt x="21" y="931"/>
                  </a:lnTo>
                  <a:lnTo>
                    <a:pt x="16" y="921"/>
                  </a:lnTo>
                  <a:lnTo>
                    <a:pt x="12" y="910"/>
                  </a:lnTo>
                  <a:lnTo>
                    <a:pt x="9" y="897"/>
                  </a:lnTo>
                  <a:lnTo>
                    <a:pt x="7" y="880"/>
                  </a:lnTo>
                  <a:lnTo>
                    <a:pt x="4" y="859"/>
                  </a:lnTo>
                  <a:lnTo>
                    <a:pt x="3" y="838"/>
                  </a:lnTo>
                  <a:lnTo>
                    <a:pt x="1" y="787"/>
                  </a:lnTo>
                  <a:lnTo>
                    <a:pt x="0" y="735"/>
                  </a:lnTo>
                  <a:lnTo>
                    <a:pt x="0" y="686"/>
                  </a:lnTo>
                  <a:lnTo>
                    <a:pt x="0" y="645"/>
                  </a:lnTo>
                  <a:lnTo>
                    <a:pt x="1" y="616"/>
                  </a:lnTo>
                  <a:lnTo>
                    <a:pt x="1" y="606"/>
                  </a:lnTo>
                  <a:lnTo>
                    <a:pt x="2" y="602"/>
                  </a:lnTo>
                  <a:lnTo>
                    <a:pt x="8" y="593"/>
                  </a:lnTo>
                  <a:lnTo>
                    <a:pt x="16" y="580"/>
                  </a:lnTo>
                  <a:lnTo>
                    <a:pt x="28" y="564"/>
                  </a:lnTo>
                  <a:lnTo>
                    <a:pt x="28" y="572"/>
                  </a:lnTo>
                  <a:lnTo>
                    <a:pt x="38" y="573"/>
                  </a:lnTo>
                  <a:lnTo>
                    <a:pt x="64" y="574"/>
                  </a:lnTo>
                  <a:lnTo>
                    <a:pt x="101" y="577"/>
                  </a:lnTo>
                  <a:lnTo>
                    <a:pt x="146" y="581"/>
                  </a:lnTo>
                  <a:lnTo>
                    <a:pt x="192" y="583"/>
                  </a:lnTo>
                  <a:lnTo>
                    <a:pt x="235" y="586"/>
                  </a:lnTo>
                  <a:lnTo>
                    <a:pt x="271" y="588"/>
                  </a:lnTo>
                  <a:lnTo>
                    <a:pt x="295" y="588"/>
                  </a:lnTo>
                  <a:lnTo>
                    <a:pt x="315" y="589"/>
                  </a:lnTo>
                  <a:lnTo>
                    <a:pt x="339" y="594"/>
                  </a:lnTo>
                  <a:lnTo>
                    <a:pt x="365" y="598"/>
                  </a:lnTo>
                  <a:lnTo>
                    <a:pt x="392" y="605"/>
                  </a:lnTo>
                  <a:lnTo>
                    <a:pt x="419" y="611"/>
                  </a:lnTo>
                  <a:lnTo>
                    <a:pt x="442" y="619"/>
                  </a:lnTo>
                  <a:lnTo>
                    <a:pt x="460" y="626"/>
                  </a:lnTo>
                  <a:lnTo>
                    <a:pt x="472" y="633"/>
                  </a:lnTo>
                  <a:lnTo>
                    <a:pt x="478" y="636"/>
                  </a:lnTo>
                  <a:lnTo>
                    <a:pt x="482" y="638"/>
                  </a:lnTo>
                  <a:lnTo>
                    <a:pt x="489" y="639"/>
                  </a:lnTo>
                  <a:lnTo>
                    <a:pt x="495" y="641"/>
                  </a:lnTo>
                  <a:lnTo>
                    <a:pt x="508" y="642"/>
                  </a:lnTo>
                  <a:lnTo>
                    <a:pt x="524" y="639"/>
                  </a:lnTo>
                  <a:lnTo>
                    <a:pt x="539" y="637"/>
                  </a:lnTo>
                  <a:lnTo>
                    <a:pt x="553" y="633"/>
                  </a:lnTo>
                  <a:lnTo>
                    <a:pt x="567" y="627"/>
                  </a:lnTo>
                  <a:lnTo>
                    <a:pt x="578" y="622"/>
                  </a:lnTo>
                  <a:lnTo>
                    <a:pt x="589" y="616"/>
                  </a:lnTo>
                  <a:lnTo>
                    <a:pt x="601" y="610"/>
                  </a:lnTo>
                  <a:lnTo>
                    <a:pt x="614" y="606"/>
                  </a:lnTo>
                  <a:lnTo>
                    <a:pt x="628" y="601"/>
                  </a:lnTo>
                  <a:lnTo>
                    <a:pt x="643" y="598"/>
                  </a:lnTo>
                  <a:lnTo>
                    <a:pt x="660" y="596"/>
                  </a:lnTo>
                  <a:lnTo>
                    <a:pt x="677" y="595"/>
                  </a:lnTo>
                  <a:lnTo>
                    <a:pt x="694" y="594"/>
                  </a:lnTo>
                  <a:lnTo>
                    <a:pt x="704" y="595"/>
                  </a:lnTo>
                  <a:lnTo>
                    <a:pt x="715" y="596"/>
                  </a:lnTo>
                  <a:lnTo>
                    <a:pt x="726" y="598"/>
                  </a:lnTo>
                  <a:lnTo>
                    <a:pt x="737" y="600"/>
                  </a:lnTo>
                  <a:lnTo>
                    <a:pt x="759" y="608"/>
                  </a:lnTo>
                  <a:lnTo>
                    <a:pt x="781" y="616"/>
                  </a:lnTo>
                  <a:lnTo>
                    <a:pt x="824" y="634"/>
                  </a:lnTo>
                  <a:lnTo>
                    <a:pt x="855" y="649"/>
                  </a:lnTo>
                  <a:lnTo>
                    <a:pt x="862" y="651"/>
                  </a:lnTo>
                  <a:lnTo>
                    <a:pt x="869" y="653"/>
                  </a:lnTo>
                  <a:lnTo>
                    <a:pt x="875" y="650"/>
                  </a:lnTo>
                  <a:lnTo>
                    <a:pt x="883" y="647"/>
                  </a:lnTo>
                  <a:lnTo>
                    <a:pt x="889" y="643"/>
                  </a:lnTo>
                  <a:lnTo>
                    <a:pt x="896" y="637"/>
                  </a:lnTo>
                  <a:lnTo>
                    <a:pt x="902" y="631"/>
                  </a:lnTo>
                  <a:lnTo>
                    <a:pt x="909" y="623"/>
                  </a:lnTo>
                  <a:lnTo>
                    <a:pt x="921" y="607"/>
                  </a:lnTo>
                  <a:lnTo>
                    <a:pt x="931" y="588"/>
                  </a:lnTo>
                  <a:lnTo>
                    <a:pt x="939" y="571"/>
                  </a:lnTo>
                  <a:lnTo>
                    <a:pt x="945" y="556"/>
                  </a:lnTo>
                  <a:lnTo>
                    <a:pt x="946" y="552"/>
                  </a:lnTo>
                  <a:lnTo>
                    <a:pt x="948" y="549"/>
                  </a:lnTo>
                  <a:lnTo>
                    <a:pt x="950" y="546"/>
                  </a:lnTo>
                  <a:lnTo>
                    <a:pt x="953" y="544"/>
                  </a:lnTo>
                  <a:lnTo>
                    <a:pt x="960" y="539"/>
                  </a:lnTo>
                  <a:lnTo>
                    <a:pt x="968" y="536"/>
                  </a:lnTo>
                  <a:lnTo>
                    <a:pt x="977" y="533"/>
                  </a:lnTo>
                  <a:lnTo>
                    <a:pt x="988" y="532"/>
                  </a:lnTo>
                  <a:lnTo>
                    <a:pt x="999" y="531"/>
                  </a:lnTo>
                  <a:lnTo>
                    <a:pt x="1011" y="531"/>
                  </a:lnTo>
                  <a:lnTo>
                    <a:pt x="1034" y="532"/>
                  </a:lnTo>
                  <a:lnTo>
                    <a:pt x="1057" y="534"/>
                  </a:lnTo>
                  <a:lnTo>
                    <a:pt x="1075" y="536"/>
                  </a:lnTo>
                  <a:lnTo>
                    <a:pt x="1089" y="538"/>
                  </a:lnTo>
                  <a:lnTo>
                    <a:pt x="1095" y="539"/>
                  </a:lnTo>
                  <a:lnTo>
                    <a:pt x="1101" y="538"/>
                  </a:lnTo>
                  <a:lnTo>
                    <a:pt x="1110" y="537"/>
                  </a:lnTo>
                  <a:lnTo>
                    <a:pt x="1119" y="534"/>
                  </a:lnTo>
                  <a:lnTo>
                    <a:pt x="1137" y="526"/>
                  </a:lnTo>
                  <a:lnTo>
                    <a:pt x="1158" y="516"/>
                  </a:lnTo>
                  <a:lnTo>
                    <a:pt x="1179" y="505"/>
                  </a:lnTo>
                  <a:lnTo>
                    <a:pt x="1198" y="490"/>
                  </a:lnTo>
                  <a:lnTo>
                    <a:pt x="1207" y="483"/>
                  </a:lnTo>
                  <a:lnTo>
                    <a:pt x="1215" y="476"/>
                  </a:lnTo>
                  <a:lnTo>
                    <a:pt x="1222" y="469"/>
                  </a:lnTo>
                  <a:lnTo>
                    <a:pt x="1228" y="461"/>
                  </a:lnTo>
                  <a:lnTo>
                    <a:pt x="1233" y="454"/>
                  </a:lnTo>
                  <a:lnTo>
                    <a:pt x="1239" y="449"/>
                  </a:lnTo>
                  <a:lnTo>
                    <a:pt x="1245" y="446"/>
                  </a:lnTo>
                  <a:lnTo>
                    <a:pt x="1252" y="442"/>
                  </a:lnTo>
                  <a:lnTo>
                    <a:pt x="1258" y="441"/>
                  </a:lnTo>
                  <a:lnTo>
                    <a:pt x="1266" y="440"/>
                  </a:lnTo>
                  <a:lnTo>
                    <a:pt x="1273" y="440"/>
                  </a:lnTo>
                  <a:lnTo>
                    <a:pt x="1282" y="441"/>
                  </a:lnTo>
                  <a:lnTo>
                    <a:pt x="1299" y="444"/>
                  </a:lnTo>
                  <a:lnTo>
                    <a:pt x="1318" y="446"/>
                  </a:lnTo>
                  <a:lnTo>
                    <a:pt x="1339" y="449"/>
                  </a:lnTo>
                  <a:lnTo>
                    <a:pt x="1360" y="450"/>
                  </a:lnTo>
                  <a:lnTo>
                    <a:pt x="1373" y="451"/>
                  </a:lnTo>
                  <a:lnTo>
                    <a:pt x="1389" y="454"/>
                  </a:lnTo>
                  <a:lnTo>
                    <a:pt x="1405" y="459"/>
                  </a:lnTo>
                  <a:lnTo>
                    <a:pt x="1422" y="465"/>
                  </a:lnTo>
                  <a:lnTo>
                    <a:pt x="1461" y="482"/>
                  </a:lnTo>
                  <a:lnTo>
                    <a:pt x="1501" y="501"/>
                  </a:lnTo>
                  <a:lnTo>
                    <a:pt x="1538" y="521"/>
                  </a:lnTo>
                  <a:lnTo>
                    <a:pt x="1570" y="539"/>
                  </a:lnTo>
                  <a:lnTo>
                    <a:pt x="1597" y="552"/>
                  </a:lnTo>
                  <a:lnTo>
                    <a:pt x="1611" y="561"/>
                  </a:lnTo>
                  <a:lnTo>
                    <a:pt x="1619" y="564"/>
                  </a:lnTo>
                  <a:lnTo>
                    <a:pt x="1630" y="565"/>
                  </a:lnTo>
                  <a:lnTo>
                    <a:pt x="1636" y="565"/>
                  </a:lnTo>
                  <a:lnTo>
                    <a:pt x="1641" y="564"/>
                  </a:lnTo>
                  <a:lnTo>
                    <a:pt x="1647" y="563"/>
                  </a:lnTo>
                  <a:lnTo>
                    <a:pt x="1653" y="561"/>
                  </a:lnTo>
                  <a:lnTo>
                    <a:pt x="1659" y="559"/>
                  </a:lnTo>
                  <a:lnTo>
                    <a:pt x="1665" y="556"/>
                  </a:lnTo>
                  <a:lnTo>
                    <a:pt x="1671" y="551"/>
                  </a:lnTo>
                  <a:lnTo>
                    <a:pt x="1677" y="546"/>
                  </a:lnTo>
                  <a:lnTo>
                    <a:pt x="1683" y="540"/>
                  </a:lnTo>
                  <a:lnTo>
                    <a:pt x="1689" y="533"/>
                  </a:lnTo>
                  <a:lnTo>
                    <a:pt x="1695" y="525"/>
                  </a:lnTo>
                  <a:lnTo>
                    <a:pt x="1700" y="516"/>
                  </a:lnTo>
                  <a:lnTo>
                    <a:pt x="1702" y="512"/>
                  </a:lnTo>
                  <a:lnTo>
                    <a:pt x="1705" y="508"/>
                  </a:lnTo>
                  <a:lnTo>
                    <a:pt x="1710" y="505"/>
                  </a:lnTo>
                  <a:lnTo>
                    <a:pt x="1714" y="500"/>
                  </a:lnTo>
                  <a:lnTo>
                    <a:pt x="1725" y="495"/>
                  </a:lnTo>
                  <a:lnTo>
                    <a:pt x="1736" y="489"/>
                  </a:lnTo>
                  <a:lnTo>
                    <a:pt x="1749" y="485"/>
                  </a:lnTo>
                  <a:lnTo>
                    <a:pt x="1763" y="483"/>
                  </a:lnTo>
                  <a:lnTo>
                    <a:pt x="1778" y="479"/>
                  </a:lnTo>
                  <a:lnTo>
                    <a:pt x="1794" y="478"/>
                  </a:lnTo>
                  <a:lnTo>
                    <a:pt x="1824" y="477"/>
                  </a:lnTo>
                  <a:lnTo>
                    <a:pt x="1853" y="476"/>
                  </a:lnTo>
                  <a:lnTo>
                    <a:pt x="1880" y="477"/>
                  </a:lnTo>
                  <a:lnTo>
                    <a:pt x="1899" y="477"/>
                  </a:lnTo>
                  <a:lnTo>
                    <a:pt x="1907" y="477"/>
                  </a:lnTo>
                  <a:lnTo>
                    <a:pt x="1913" y="474"/>
                  </a:lnTo>
                  <a:lnTo>
                    <a:pt x="1918" y="471"/>
                  </a:lnTo>
                  <a:lnTo>
                    <a:pt x="1922" y="466"/>
                  </a:lnTo>
                  <a:lnTo>
                    <a:pt x="1924" y="460"/>
                  </a:lnTo>
                  <a:lnTo>
                    <a:pt x="1926" y="453"/>
                  </a:lnTo>
                  <a:lnTo>
                    <a:pt x="1927" y="446"/>
                  </a:lnTo>
                  <a:lnTo>
                    <a:pt x="1928" y="438"/>
                  </a:lnTo>
                  <a:lnTo>
                    <a:pt x="1928" y="422"/>
                  </a:lnTo>
                  <a:lnTo>
                    <a:pt x="1928" y="405"/>
                  </a:lnTo>
                  <a:lnTo>
                    <a:pt x="1930" y="397"/>
                  </a:lnTo>
                  <a:lnTo>
                    <a:pt x="1930" y="390"/>
                  </a:lnTo>
                  <a:lnTo>
                    <a:pt x="1931" y="384"/>
                  </a:lnTo>
                  <a:lnTo>
                    <a:pt x="1933" y="377"/>
                  </a:lnTo>
                  <a:lnTo>
                    <a:pt x="1937" y="363"/>
                  </a:lnTo>
                  <a:lnTo>
                    <a:pt x="1944" y="339"/>
                  </a:lnTo>
                  <a:lnTo>
                    <a:pt x="1950" y="312"/>
                  </a:lnTo>
                  <a:lnTo>
                    <a:pt x="1956" y="280"/>
                  </a:lnTo>
                  <a:lnTo>
                    <a:pt x="1962" y="250"/>
                  </a:lnTo>
                  <a:lnTo>
                    <a:pt x="1967" y="222"/>
                  </a:lnTo>
                  <a:lnTo>
                    <a:pt x="1970" y="199"/>
                  </a:lnTo>
                  <a:lnTo>
                    <a:pt x="1972" y="183"/>
                  </a:lnTo>
                  <a:lnTo>
                    <a:pt x="1972" y="180"/>
                  </a:lnTo>
                  <a:lnTo>
                    <a:pt x="1973" y="178"/>
                  </a:lnTo>
                  <a:lnTo>
                    <a:pt x="1975" y="175"/>
                  </a:lnTo>
                  <a:lnTo>
                    <a:pt x="1979" y="172"/>
                  </a:lnTo>
                  <a:lnTo>
                    <a:pt x="1986" y="164"/>
                  </a:lnTo>
                  <a:lnTo>
                    <a:pt x="1996" y="156"/>
                  </a:lnTo>
                  <a:lnTo>
                    <a:pt x="2022" y="140"/>
                  </a:lnTo>
                  <a:lnTo>
                    <a:pt x="2055" y="121"/>
                  </a:lnTo>
                  <a:lnTo>
                    <a:pt x="2091" y="104"/>
                  </a:lnTo>
                  <a:lnTo>
                    <a:pt x="2127" y="86"/>
                  </a:lnTo>
                  <a:lnTo>
                    <a:pt x="2159" y="69"/>
                  </a:lnTo>
                  <a:lnTo>
                    <a:pt x="2188" y="56"/>
                  </a:lnTo>
                  <a:lnTo>
                    <a:pt x="2199" y="52"/>
                  </a:lnTo>
                  <a:lnTo>
                    <a:pt x="2216" y="47"/>
                  </a:lnTo>
                  <a:lnTo>
                    <a:pt x="2233" y="45"/>
                  </a:lnTo>
                  <a:lnTo>
                    <a:pt x="2255" y="43"/>
                  </a:lnTo>
                  <a:lnTo>
                    <a:pt x="2254" y="62"/>
                  </a:lnTo>
                  <a:lnTo>
                    <a:pt x="2256" y="79"/>
                  </a:lnTo>
                  <a:lnTo>
                    <a:pt x="2259" y="98"/>
                  </a:lnTo>
                  <a:lnTo>
                    <a:pt x="2264" y="114"/>
                  </a:lnTo>
                  <a:lnTo>
                    <a:pt x="2269" y="128"/>
                  </a:lnTo>
                  <a:lnTo>
                    <a:pt x="2275" y="141"/>
                  </a:lnTo>
                  <a:lnTo>
                    <a:pt x="2278" y="145"/>
                  </a:lnTo>
                  <a:lnTo>
                    <a:pt x="2281" y="150"/>
                  </a:lnTo>
                  <a:lnTo>
                    <a:pt x="2284" y="153"/>
                  </a:lnTo>
                  <a:lnTo>
                    <a:pt x="2288" y="155"/>
                  </a:lnTo>
                  <a:lnTo>
                    <a:pt x="2293" y="160"/>
                  </a:lnTo>
                  <a:lnTo>
                    <a:pt x="2297" y="164"/>
                  </a:lnTo>
                  <a:lnTo>
                    <a:pt x="2302" y="170"/>
                  </a:lnTo>
                  <a:lnTo>
                    <a:pt x="2305" y="177"/>
                  </a:lnTo>
                  <a:lnTo>
                    <a:pt x="2310" y="193"/>
                  </a:lnTo>
                  <a:lnTo>
                    <a:pt x="2315" y="211"/>
                  </a:lnTo>
                  <a:lnTo>
                    <a:pt x="2318" y="230"/>
                  </a:lnTo>
                  <a:lnTo>
                    <a:pt x="2320" y="250"/>
                  </a:lnTo>
                  <a:lnTo>
                    <a:pt x="2321" y="267"/>
                  </a:lnTo>
                  <a:lnTo>
                    <a:pt x="2321" y="284"/>
                  </a:lnTo>
                  <a:lnTo>
                    <a:pt x="2319" y="308"/>
                  </a:lnTo>
                  <a:lnTo>
                    <a:pt x="2314" y="348"/>
                  </a:lnTo>
                  <a:lnTo>
                    <a:pt x="2307" y="399"/>
                  </a:lnTo>
                  <a:lnTo>
                    <a:pt x="2299" y="453"/>
                  </a:lnTo>
                  <a:lnTo>
                    <a:pt x="2291" y="506"/>
                  </a:lnTo>
                  <a:lnTo>
                    <a:pt x="2283" y="551"/>
                  </a:lnTo>
                  <a:lnTo>
                    <a:pt x="2279" y="583"/>
                  </a:lnTo>
                  <a:lnTo>
                    <a:pt x="2277" y="594"/>
                  </a:lnTo>
                  <a:lnTo>
                    <a:pt x="2270" y="600"/>
                  </a:lnTo>
                  <a:lnTo>
                    <a:pt x="2253" y="614"/>
                  </a:lnTo>
                  <a:lnTo>
                    <a:pt x="2228" y="637"/>
                  </a:lnTo>
                  <a:lnTo>
                    <a:pt x="2195" y="664"/>
                  </a:lnTo>
                  <a:lnTo>
                    <a:pt x="2160" y="694"/>
                  </a:lnTo>
                  <a:lnTo>
                    <a:pt x="2124" y="723"/>
                  </a:lnTo>
                  <a:lnTo>
                    <a:pt x="2091" y="749"/>
                  </a:lnTo>
                  <a:lnTo>
                    <a:pt x="2060" y="772"/>
                  </a:lnTo>
                  <a:lnTo>
                    <a:pt x="2048" y="782"/>
                  </a:lnTo>
                  <a:lnTo>
                    <a:pt x="2037" y="793"/>
                  </a:lnTo>
                  <a:lnTo>
                    <a:pt x="2028" y="806"/>
                  </a:lnTo>
                  <a:lnTo>
                    <a:pt x="2020" y="819"/>
                  </a:lnTo>
                  <a:lnTo>
                    <a:pt x="2014" y="832"/>
                  </a:lnTo>
                  <a:lnTo>
                    <a:pt x="2009" y="846"/>
                  </a:lnTo>
                  <a:lnTo>
                    <a:pt x="2006" y="860"/>
                  </a:lnTo>
                  <a:lnTo>
                    <a:pt x="2002" y="876"/>
                  </a:lnTo>
                  <a:lnTo>
                    <a:pt x="1999" y="903"/>
                  </a:lnTo>
                  <a:lnTo>
                    <a:pt x="1998" y="929"/>
                  </a:lnTo>
                  <a:lnTo>
                    <a:pt x="1999" y="951"/>
                  </a:lnTo>
                  <a:lnTo>
                    <a:pt x="1999" y="966"/>
                  </a:lnTo>
                  <a:lnTo>
                    <a:pt x="1999" y="969"/>
                  </a:lnTo>
                  <a:lnTo>
                    <a:pt x="1998" y="972"/>
                  </a:lnTo>
                  <a:lnTo>
                    <a:pt x="1996" y="975"/>
                  </a:lnTo>
                  <a:lnTo>
                    <a:pt x="1994" y="978"/>
                  </a:lnTo>
                  <a:lnTo>
                    <a:pt x="1987" y="983"/>
                  </a:lnTo>
                  <a:lnTo>
                    <a:pt x="1977" y="988"/>
                  </a:lnTo>
                  <a:lnTo>
                    <a:pt x="1967" y="992"/>
                  </a:lnTo>
                  <a:lnTo>
                    <a:pt x="1955" y="996"/>
                  </a:lnTo>
                  <a:lnTo>
                    <a:pt x="1940" y="1000"/>
                  </a:lnTo>
                  <a:lnTo>
                    <a:pt x="1925" y="1002"/>
                  </a:lnTo>
                  <a:lnTo>
                    <a:pt x="1909" y="1004"/>
                  </a:lnTo>
                  <a:lnTo>
                    <a:pt x="1891" y="1006"/>
                  </a:lnTo>
                  <a:lnTo>
                    <a:pt x="1874" y="1007"/>
                  </a:lnTo>
                  <a:lnTo>
                    <a:pt x="1857" y="1008"/>
                  </a:lnTo>
                  <a:lnTo>
                    <a:pt x="1838" y="1008"/>
                  </a:lnTo>
                  <a:lnTo>
                    <a:pt x="1821" y="1007"/>
                  </a:lnTo>
                  <a:lnTo>
                    <a:pt x="1804" y="1006"/>
                  </a:lnTo>
                  <a:lnTo>
                    <a:pt x="1788" y="1005"/>
                  </a:lnTo>
                  <a:lnTo>
                    <a:pt x="1774" y="1003"/>
                  </a:lnTo>
                  <a:lnTo>
                    <a:pt x="1761" y="1003"/>
                  </a:lnTo>
                  <a:lnTo>
                    <a:pt x="1749" y="1004"/>
                  </a:lnTo>
                  <a:lnTo>
                    <a:pt x="1739" y="1005"/>
                  </a:lnTo>
                  <a:lnTo>
                    <a:pt x="1730" y="1007"/>
                  </a:lnTo>
                  <a:lnTo>
                    <a:pt x="1723" y="1012"/>
                  </a:lnTo>
                  <a:lnTo>
                    <a:pt x="1716" y="1015"/>
                  </a:lnTo>
                  <a:lnTo>
                    <a:pt x="1711" y="1020"/>
                  </a:lnTo>
                  <a:lnTo>
                    <a:pt x="1690" y="1045"/>
                  </a:lnTo>
                  <a:lnTo>
                    <a:pt x="1666" y="1077"/>
                  </a:lnTo>
                  <a:lnTo>
                    <a:pt x="1646" y="1104"/>
                  </a:lnTo>
                  <a:lnTo>
                    <a:pt x="1635" y="1118"/>
                  </a:lnTo>
                  <a:lnTo>
                    <a:pt x="1631" y="1122"/>
                  </a:lnTo>
                  <a:lnTo>
                    <a:pt x="1628" y="1123"/>
                  </a:lnTo>
                  <a:lnTo>
                    <a:pt x="1625" y="1125"/>
                  </a:lnTo>
                  <a:lnTo>
                    <a:pt x="1621" y="1126"/>
                  </a:lnTo>
                  <a:lnTo>
                    <a:pt x="1610" y="1127"/>
                  </a:lnTo>
                  <a:lnTo>
                    <a:pt x="1594" y="1127"/>
                  </a:lnTo>
                  <a:lnTo>
                    <a:pt x="1584" y="1126"/>
                  </a:lnTo>
                  <a:lnTo>
                    <a:pt x="1570" y="1123"/>
                  </a:lnTo>
                  <a:lnTo>
                    <a:pt x="1555" y="1118"/>
                  </a:lnTo>
                  <a:lnTo>
                    <a:pt x="1538" y="1113"/>
                  </a:lnTo>
                  <a:lnTo>
                    <a:pt x="1500" y="1098"/>
                  </a:lnTo>
                  <a:lnTo>
                    <a:pt x="1458" y="1079"/>
                  </a:lnTo>
                  <a:lnTo>
                    <a:pt x="1417" y="1060"/>
                  </a:lnTo>
                  <a:lnTo>
                    <a:pt x="1379" y="1040"/>
                  </a:lnTo>
                  <a:lnTo>
                    <a:pt x="1346" y="1024"/>
                  </a:lnTo>
                  <a:lnTo>
                    <a:pt x="1322" y="1011"/>
                  </a:lnTo>
                  <a:lnTo>
                    <a:pt x="1313" y="1006"/>
                  </a:lnTo>
                  <a:lnTo>
                    <a:pt x="1304" y="1003"/>
                  </a:lnTo>
                  <a:lnTo>
                    <a:pt x="1296" y="1001"/>
                  </a:lnTo>
                  <a:lnTo>
                    <a:pt x="1287" y="1001"/>
                  </a:lnTo>
                  <a:lnTo>
                    <a:pt x="1280" y="1001"/>
                  </a:lnTo>
                  <a:lnTo>
                    <a:pt x="1272" y="1004"/>
                  </a:lnTo>
                  <a:lnTo>
                    <a:pt x="1266" y="1007"/>
                  </a:lnTo>
                  <a:lnTo>
                    <a:pt x="1259" y="1013"/>
                  </a:lnTo>
                  <a:lnTo>
                    <a:pt x="1253" y="1019"/>
                  </a:lnTo>
                  <a:lnTo>
                    <a:pt x="1246" y="1028"/>
                  </a:lnTo>
                  <a:lnTo>
                    <a:pt x="1241" y="1038"/>
                  </a:lnTo>
                  <a:lnTo>
                    <a:pt x="1235" y="1049"/>
                  </a:lnTo>
                  <a:lnTo>
                    <a:pt x="1230" y="1062"/>
                  </a:lnTo>
                  <a:lnTo>
                    <a:pt x="1225" y="1076"/>
                  </a:lnTo>
                  <a:lnTo>
                    <a:pt x="1221" y="1092"/>
                  </a:lnTo>
                  <a:lnTo>
                    <a:pt x="1217" y="1111"/>
                  </a:lnTo>
                  <a:lnTo>
                    <a:pt x="1215" y="1119"/>
                  </a:lnTo>
                  <a:lnTo>
                    <a:pt x="1213" y="1129"/>
                  </a:lnTo>
                  <a:lnTo>
                    <a:pt x="1213" y="1138"/>
                  </a:lnTo>
                  <a:lnTo>
                    <a:pt x="1213" y="1147"/>
                  </a:lnTo>
                  <a:lnTo>
                    <a:pt x="1216" y="1163"/>
                  </a:lnTo>
                  <a:lnTo>
                    <a:pt x="1219" y="1179"/>
                  </a:lnTo>
                  <a:lnTo>
                    <a:pt x="1224" y="1194"/>
                  </a:lnTo>
                  <a:lnTo>
                    <a:pt x="1232" y="1209"/>
                  </a:lnTo>
                  <a:lnTo>
                    <a:pt x="1240" y="1222"/>
                  </a:lnTo>
                  <a:lnTo>
                    <a:pt x="1249" y="1234"/>
                  </a:lnTo>
                  <a:lnTo>
                    <a:pt x="1259" y="1243"/>
                  </a:lnTo>
                  <a:lnTo>
                    <a:pt x="1270" y="1253"/>
                  </a:lnTo>
                  <a:lnTo>
                    <a:pt x="1280" y="1261"/>
                  </a:lnTo>
                  <a:lnTo>
                    <a:pt x="1291" y="1267"/>
                  </a:lnTo>
                  <a:lnTo>
                    <a:pt x="1301" y="1272"/>
                  </a:lnTo>
                  <a:lnTo>
                    <a:pt x="1310" y="1275"/>
                  </a:lnTo>
                  <a:lnTo>
                    <a:pt x="1320" y="1277"/>
                  </a:lnTo>
                  <a:lnTo>
                    <a:pt x="1328" y="1277"/>
                  </a:lnTo>
                  <a:lnTo>
                    <a:pt x="1334" y="1276"/>
                  </a:lnTo>
                  <a:lnTo>
                    <a:pt x="1342" y="1276"/>
                  </a:lnTo>
                  <a:lnTo>
                    <a:pt x="1347" y="1276"/>
                  </a:lnTo>
                  <a:lnTo>
                    <a:pt x="1353" y="1277"/>
                  </a:lnTo>
                  <a:lnTo>
                    <a:pt x="1358" y="1278"/>
                  </a:lnTo>
                  <a:lnTo>
                    <a:pt x="1364" y="1280"/>
                  </a:lnTo>
                  <a:lnTo>
                    <a:pt x="1367" y="1284"/>
                  </a:lnTo>
                  <a:lnTo>
                    <a:pt x="1370" y="1287"/>
                  </a:lnTo>
                  <a:lnTo>
                    <a:pt x="1373" y="1291"/>
                  </a:lnTo>
                  <a:lnTo>
                    <a:pt x="1376" y="1297"/>
                  </a:lnTo>
                  <a:lnTo>
                    <a:pt x="1377" y="1302"/>
                  </a:lnTo>
                  <a:lnTo>
                    <a:pt x="1378" y="1309"/>
                  </a:lnTo>
                  <a:lnTo>
                    <a:pt x="1378" y="1316"/>
                  </a:lnTo>
                  <a:lnTo>
                    <a:pt x="1377" y="1324"/>
                  </a:lnTo>
                  <a:lnTo>
                    <a:pt x="1375" y="1334"/>
                  </a:lnTo>
                  <a:lnTo>
                    <a:pt x="1372" y="1344"/>
                  </a:lnTo>
                  <a:lnTo>
                    <a:pt x="1369" y="1354"/>
                  </a:lnTo>
                  <a:lnTo>
                    <a:pt x="1368" y="1364"/>
                  </a:lnTo>
                  <a:lnTo>
                    <a:pt x="1368" y="1375"/>
                  </a:lnTo>
                  <a:lnTo>
                    <a:pt x="1369" y="1386"/>
                  </a:lnTo>
                  <a:lnTo>
                    <a:pt x="1371" y="1397"/>
                  </a:lnTo>
                  <a:lnTo>
                    <a:pt x="1373" y="1407"/>
                  </a:lnTo>
                  <a:lnTo>
                    <a:pt x="1377" y="1416"/>
                  </a:lnTo>
                  <a:lnTo>
                    <a:pt x="1380" y="1425"/>
                  </a:lnTo>
                  <a:lnTo>
                    <a:pt x="1393" y="1455"/>
                  </a:lnTo>
                  <a:lnTo>
                    <a:pt x="1400" y="1465"/>
                  </a:lnTo>
                  <a:lnTo>
                    <a:pt x="1404" y="1467"/>
                  </a:lnTo>
                  <a:lnTo>
                    <a:pt x="1417" y="1467"/>
                  </a:lnTo>
                  <a:lnTo>
                    <a:pt x="1434" y="1467"/>
                  </a:lnTo>
                  <a:lnTo>
                    <a:pt x="1455" y="1465"/>
                  </a:lnTo>
                  <a:lnTo>
                    <a:pt x="1466" y="1463"/>
                  </a:lnTo>
                  <a:lnTo>
                    <a:pt x="1477" y="1461"/>
                  </a:lnTo>
                  <a:lnTo>
                    <a:pt x="1488" y="1458"/>
                  </a:lnTo>
                  <a:lnTo>
                    <a:pt x="1499" y="1453"/>
                  </a:lnTo>
                  <a:lnTo>
                    <a:pt x="1507" y="1449"/>
                  </a:lnTo>
                  <a:lnTo>
                    <a:pt x="1516" y="1443"/>
                  </a:lnTo>
                  <a:lnTo>
                    <a:pt x="1523" y="1435"/>
                  </a:lnTo>
                  <a:lnTo>
                    <a:pt x="1527" y="1426"/>
                  </a:lnTo>
                  <a:lnTo>
                    <a:pt x="1531" y="1419"/>
                  </a:lnTo>
                  <a:lnTo>
                    <a:pt x="1536" y="1411"/>
                  </a:lnTo>
                  <a:lnTo>
                    <a:pt x="1540" y="1406"/>
                  </a:lnTo>
                  <a:lnTo>
                    <a:pt x="1544" y="1400"/>
                  </a:lnTo>
                  <a:lnTo>
                    <a:pt x="1549" y="1397"/>
                  </a:lnTo>
                  <a:lnTo>
                    <a:pt x="1554" y="1394"/>
                  </a:lnTo>
                  <a:lnTo>
                    <a:pt x="1558" y="1391"/>
                  </a:lnTo>
                  <a:lnTo>
                    <a:pt x="1564" y="1389"/>
                  </a:lnTo>
                  <a:lnTo>
                    <a:pt x="1587" y="1385"/>
                  </a:lnTo>
                  <a:lnTo>
                    <a:pt x="1616" y="1377"/>
                  </a:lnTo>
                  <a:lnTo>
                    <a:pt x="1621" y="1375"/>
                  </a:lnTo>
                  <a:lnTo>
                    <a:pt x="1625" y="1375"/>
                  </a:lnTo>
                  <a:lnTo>
                    <a:pt x="1628" y="1375"/>
                  </a:lnTo>
                  <a:lnTo>
                    <a:pt x="1632" y="1375"/>
                  </a:lnTo>
                  <a:lnTo>
                    <a:pt x="1640" y="1378"/>
                  </a:lnTo>
                  <a:lnTo>
                    <a:pt x="1647" y="1383"/>
                  </a:lnTo>
                  <a:lnTo>
                    <a:pt x="1654" y="1389"/>
                  </a:lnTo>
                  <a:lnTo>
                    <a:pt x="1661" y="1396"/>
                  </a:lnTo>
                  <a:lnTo>
                    <a:pt x="1666" y="1403"/>
                  </a:lnTo>
                  <a:lnTo>
                    <a:pt x="1672" y="1412"/>
                  </a:lnTo>
                  <a:lnTo>
                    <a:pt x="1681" y="1430"/>
                  </a:lnTo>
                  <a:lnTo>
                    <a:pt x="1688" y="1445"/>
                  </a:lnTo>
                  <a:lnTo>
                    <a:pt x="1692" y="1456"/>
                  </a:lnTo>
                  <a:lnTo>
                    <a:pt x="1695" y="1460"/>
                  </a:lnTo>
                  <a:lnTo>
                    <a:pt x="1696" y="1461"/>
                  </a:lnTo>
                  <a:lnTo>
                    <a:pt x="1698" y="1467"/>
                  </a:lnTo>
                  <a:lnTo>
                    <a:pt x="1701" y="1475"/>
                  </a:lnTo>
                  <a:lnTo>
                    <a:pt x="1704" y="1488"/>
                  </a:lnTo>
                  <a:lnTo>
                    <a:pt x="1705" y="1496"/>
                  </a:lnTo>
                  <a:lnTo>
                    <a:pt x="1706" y="1506"/>
                  </a:lnTo>
                  <a:lnTo>
                    <a:pt x="1706" y="1518"/>
                  </a:lnTo>
                  <a:lnTo>
                    <a:pt x="1705" y="1531"/>
                  </a:lnTo>
                  <a:lnTo>
                    <a:pt x="1704" y="1545"/>
                  </a:lnTo>
                  <a:lnTo>
                    <a:pt x="1702" y="1561"/>
                  </a:lnTo>
                  <a:lnTo>
                    <a:pt x="1699" y="1579"/>
                  </a:lnTo>
                  <a:lnTo>
                    <a:pt x="1695" y="1599"/>
                  </a:lnTo>
                  <a:lnTo>
                    <a:pt x="1690" y="1619"/>
                  </a:lnTo>
                  <a:lnTo>
                    <a:pt x="1688" y="1637"/>
                  </a:lnTo>
                  <a:lnTo>
                    <a:pt x="1688" y="1654"/>
                  </a:lnTo>
                  <a:lnTo>
                    <a:pt x="1690" y="1669"/>
                  </a:lnTo>
                  <a:lnTo>
                    <a:pt x="1692" y="1682"/>
                  </a:lnTo>
                  <a:lnTo>
                    <a:pt x="1698" y="1694"/>
                  </a:lnTo>
                  <a:lnTo>
                    <a:pt x="1703" y="1706"/>
                  </a:lnTo>
                  <a:lnTo>
                    <a:pt x="1710" y="1716"/>
                  </a:lnTo>
                  <a:lnTo>
                    <a:pt x="1716" y="1724"/>
                  </a:lnTo>
                  <a:lnTo>
                    <a:pt x="1724" y="1732"/>
                  </a:lnTo>
                  <a:lnTo>
                    <a:pt x="1732" y="1740"/>
                  </a:lnTo>
                  <a:lnTo>
                    <a:pt x="1739" y="1745"/>
                  </a:lnTo>
                  <a:lnTo>
                    <a:pt x="1754" y="1756"/>
                  </a:lnTo>
                  <a:lnTo>
                    <a:pt x="1766" y="1766"/>
                  </a:lnTo>
                  <a:lnTo>
                    <a:pt x="1771" y="1770"/>
                  </a:lnTo>
                  <a:lnTo>
                    <a:pt x="1774" y="1775"/>
                  </a:lnTo>
                  <a:lnTo>
                    <a:pt x="1777" y="1780"/>
                  </a:lnTo>
                  <a:lnTo>
                    <a:pt x="1778" y="1785"/>
                  </a:lnTo>
                  <a:lnTo>
                    <a:pt x="1780" y="1796"/>
                  </a:lnTo>
                  <a:lnTo>
                    <a:pt x="1779" y="1807"/>
                  </a:lnTo>
                  <a:lnTo>
                    <a:pt x="1775" y="1825"/>
                  </a:lnTo>
                  <a:lnTo>
                    <a:pt x="1772" y="1832"/>
                  </a:lnTo>
                  <a:lnTo>
                    <a:pt x="1775" y="1834"/>
                  </a:lnTo>
                  <a:lnTo>
                    <a:pt x="1785" y="1840"/>
                  </a:lnTo>
                  <a:close/>
                  <a:moveTo>
                    <a:pt x="2257" y="27"/>
                  </a:moveTo>
                  <a:lnTo>
                    <a:pt x="2258" y="26"/>
                  </a:lnTo>
                  <a:lnTo>
                    <a:pt x="2258" y="25"/>
                  </a:lnTo>
                  <a:lnTo>
                    <a:pt x="2258" y="26"/>
                  </a:lnTo>
                  <a:lnTo>
                    <a:pt x="2257" y="27"/>
                  </a:lnTo>
                  <a:close/>
                  <a:moveTo>
                    <a:pt x="2258" y="25"/>
                  </a:moveTo>
                  <a:lnTo>
                    <a:pt x="2258" y="24"/>
                  </a:lnTo>
                  <a:lnTo>
                    <a:pt x="2258" y="22"/>
                  </a:lnTo>
                  <a:lnTo>
                    <a:pt x="2258" y="24"/>
                  </a:lnTo>
                  <a:lnTo>
                    <a:pt x="2258" y="25"/>
                  </a:lnTo>
                  <a:close/>
                  <a:moveTo>
                    <a:pt x="2259" y="21"/>
                  </a:moveTo>
                  <a:lnTo>
                    <a:pt x="2260" y="18"/>
                  </a:lnTo>
                  <a:lnTo>
                    <a:pt x="2262" y="15"/>
                  </a:lnTo>
                  <a:lnTo>
                    <a:pt x="2260" y="18"/>
                  </a:lnTo>
                  <a:lnTo>
                    <a:pt x="2259" y="21"/>
                  </a:lnTo>
                  <a:close/>
                  <a:moveTo>
                    <a:pt x="2262" y="14"/>
                  </a:moveTo>
                  <a:lnTo>
                    <a:pt x="2263" y="13"/>
                  </a:lnTo>
                  <a:lnTo>
                    <a:pt x="2263" y="10"/>
                  </a:lnTo>
                  <a:lnTo>
                    <a:pt x="2262" y="14"/>
                  </a:lnTo>
                  <a:close/>
                  <a:moveTo>
                    <a:pt x="2263" y="10"/>
                  </a:moveTo>
                  <a:lnTo>
                    <a:pt x="2264" y="9"/>
                  </a:lnTo>
                  <a:lnTo>
                    <a:pt x="2265" y="8"/>
                  </a:lnTo>
                  <a:lnTo>
                    <a:pt x="2264" y="9"/>
                  </a:lnTo>
                  <a:lnTo>
                    <a:pt x="2263" y="10"/>
                  </a:lnTo>
                  <a:close/>
                  <a:moveTo>
                    <a:pt x="2265" y="8"/>
                  </a:moveTo>
                  <a:lnTo>
                    <a:pt x="2266" y="5"/>
                  </a:lnTo>
                  <a:lnTo>
                    <a:pt x="2268" y="2"/>
                  </a:lnTo>
                  <a:lnTo>
                    <a:pt x="2266" y="5"/>
                  </a:lnTo>
                  <a:lnTo>
                    <a:pt x="2265" y="8"/>
                  </a:lnTo>
                  <a:close/>
                  <a:moveTo>
                    <a:pt x="2268" y="2"/>
                  </a:moveTo>
                  <a:lnTo>
                    <a:pt x="2268" y="1"/>
                  </a:lnTo>
                  <a:lnTo>
                    <a:pt x="2269" y="0"/>
                  </a:lnTo>
                  <a:lnTo>
                    <a:pt x="2268" y="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65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66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1267"/>
            <p:cNvSpPr>
              <a:spLocks noChangeAspect="1"/>
            </p:cNvSpPr>
            <p:nvPr/>
          </p:nvSpPr>
          <p:spPr bwMode="auto">
            <a:xfrm>
              <a:off x="5000" y="2102"/>
              <a:ext cx="307" cy="280"/>
            </a:xfrm>
            <a:custGeom>
              <a:avLst/>
              <a:gdLst>
                <a:gd name="T0" fmla="*/ 0 w 2321"/>
                <a:gd name="T1" fmla="*/ 0 h 1983"/>
                <a:gd name="T2" fmla="*/ 0 w 2321"/>
                <a:gd name="T3" fmla="*/ 0 h 1983"/>
                <a:gd name="T4" fmla="*/ 0 w 2321"/>
                <a:gd name="T5" fmla="*/ 0 h 1983"/>
                <a:gd name="T6" fmla="*/ 0 w 2321"/>
                <a:gd name="T7" fmla="*/ 0 h 1983"/>
                <a:gd name="T8" fmla="*/ 0 w 2321"/>
                <a:gd name="T9" fmla="*/ 0 h 1983"/>
                <a:gd name="T10" fmla="*/ 0 w 2321"/>
                <a:gd name="T11" fmla="*/ 0 h 1983"/>
                <a:gd name="T12" fmla="*/ 0 w 2321"/>
                <a:gd name="T13" fmla="*/ 0 h 1983"/>
                <a:gd name="T14" fmla="*/ 0 w 2321"/>
                <a:gd name="T15" fmla="*/ 0 h 1983"/>
                <a:gd name="T16" fmla="*/ 0 w 2321"/>
                <a:gd name="T17" fmla="*/ 0 h 1983"/>
                <a:gd name="T18" fmla="*/ 0 w 2321"/>
                <a:gd name="T19" fmla="*/ 0 h 1983"/>
                <a:gd name="T20" fmla="*/ 0 w 2321"/>
                <a:gd name="T21" fmla="*/ 0 h 1983"/>
                <a:gd name="T22" fmla="*/ 0 w 2321"/>
                <a:gd name="T23" fmla="*/ 0 h 1983"/>
                <a:gd name="T24" fmla="*/ 0 w 2321"/>
                <a:gd name="T25" fmla="*/ 0 h 1983"/>
                <a:gd name="T26" fmla="*/ 0 w 2321"/>
                <a:gd name="T27" fmla="*/ 0 h 1983"/>
                <a:gd name="T28" fmla="*/ 0 w 2321"/>
                <a:gd name="T29" fmla="*/ 0 h 1983"/>
                <a:gd name="T30" fmla="*/ 0 w 2321"/>
                <a:gd name="T31" fmla="*/ 0 h 1983"/>
                <a:gd name="T32" fmla="*/ 0 w 2321"/>
                <a:gd name="T33" fmla="*/ 0 h 1983"/>
                <a:gd name="T34" fmla="*/ 0 w 2321"/>
                <a:gd name="T35" fmla="*/ 0 h 1983"/>
                <a:gd name="T36" fmla="*/ 0 w 2321"/>
                <a:gd name="T37" fmla="*/ 0 h 1983"/>
                <a:gd name="T38" fmla="*/ 0 w 2321"/>
                <a:gd name="T39" fmla="*/ 0 h 1983"/>
                <a:gd name="T40" fmla="*/ 0 w 2321"/>
                <a:gd name="T41" fmla="*/ 0 h 1983"/>
                <a:gd name="T42" fmla="*/ 0 w 2321"/>
                <a:gd name="T43" fmla="*/ 0 h 1983"/>
                <a:gd name="T44" fmla="*/ 0 w 2321"/>
                <a:gd name="T45" fmla="*/ 0 h 1983"/>
                <a:gd name="T46" fmla="*/ 0 w 2321"/>
                <a:gd name="T47" fmla="*/ 0 h 1983"/>
                <a:gd name="T48" fmla="*/ 0 w 2321"/>
                <a:gd name="T49" fmla="*/ 0 h 1983"/>
                <a:gd name="T50" fmla="*/ 0 w 2321"/>
                <a:gd name="T51" fmla="*/ 0 h 1983"/>
                <a:gd name="T52" fmla="*/ 0 w 2321"/>
                <a:gd name="T53" fmla="*/ 0 h 1983"/>
                <a:gd name="T54" fmla="*/ 0 w 2321"/>
                <a:gd name="T55" fmla="*/ 0 h 1983"/>
                <a:gd name="T56" fmla="*/ 0 w 2321"/>
                <a:gd name="T57" fmla="*/ 0 h 1983"/>
                <a:gd name="T58" fmla="*/ 0 w 2321"/>
                <a:gd name="T59" fmla="*/ 0 h 1983"/>
                <a:gd name="T60" fmla="*/ 0 w 2321"/>
                <a:gd name="T61" fmla="*/ 0 h 1983"/>
                <a:gd name="T62" fmla="*/ 0 w 2321"/>
                <a:gd name="T63" fmla="*/ 0 h 1983"/>
                <a:gd name="T64" fmla="*/ 0 w 2321"/>
                <a:gd name="T65" fmla="*/ 0 h 1983"/>
                <a:gd name="T66" fmla="*/ 0 w 2321"/>
                <a:gd name="T67" fmla="*/ 0 h 1983"/>
                <a:gd name="T68" fmla="*/ 0 w 2321"/>
                <a:gd name="T69" fmla="*/ 0 h 1983"/>
                <a:gd name="T70" fmla="*/ 0 w 2321"/>
                <a:gd name="T71" fmla="*/ 0 h 1983"/>
                <a:gd name="T72" fmla="*/ 0 w 2321"/>
                <a:gd name="T73" fmla="*/ 0 h 1983"/>
                <a:gd name="T74" fmla="*/ 0 w 2321"/>
                <a:gd name="T75" fmla="*/ 0 h 1983"/>
                <a:gd name="T76" fmla="*/ 0 w 2321"/>
                <a:gd name="T77" fmla="*/ 0 h 1983"/>
                <a:gd name="T78" fmla="*/ 0 w 2321"/>
                <a:gd name="T79" fmla="*/ 0 h 1983"/>
                <a:gd name="T80" fmla="*/ 0 w 2321"/>
                <a:gd name="T81" fmla="*/ 0 h 1983"/>
                <a:gd name="T82" fmla="*/ 0 w 2321"/>
                <a:gd name="T83" fmla="*/ 0 h 1983"/>
                <a:gd name="T84" fmla="*/ 0 w 2321"/>
                <a:gd name="T85" fmla="*/ 0 h 1983"/>
                <a:gd name="T86" fmla="*/ 0 w 2321"/>
                <a:gd name="T87" fmla="*/ 0 h 1983"/>
                <a:gd name="T88" fmla="*/ 0 w 2321"/>
                <a:gd name="T89" fmla="*/ 0 h 1983"/>
                <a:gd name="T90" fmla="*/ 0 w 2321"/>
                <a:gd name="T91" fmla="*/ 0 h 1983"/>
                <a:gd name="T92" fmla="*/ 0 w 2321"/>
                <a:gd name="T93" fmla="*/ 0 h 1983"/>
                <a:gd name="T94" fmla="*/ 0 w 2321"/>
                <a:gd name="T95" fmla="*/ 0 h 1983"/>
                <a:gd name="T96" fmla="*/ 0 w 2321"/>
                <a:gd name="T97" fmla="*/ 0 h 1983"/>
                <a:gd name="T98" fmla="*/ 0 w 2321"/>
                <a:gd name="T99" fmla="*/ 0 h 1983"/>
                <a:gd name="T100" fmla="*/ 0 w 2321"/>
                <a:gd name="T101" fmla="*/ 0 h 1983"/>
                <a:gd name="T102" fmla="*/ 0 w 2321"/>
                <a:gd name="T103" fmla="*/ 0 h 1983"/>
                <a:gd name="T104" fmla="*/ 0 w 2321"/>
                <a:gd name="T105" fmla="*/ 0 h 1983"/>
                <a:gd name="T106" fmla="*/ 0 w 2321"/>
                <a:gd name="T107" fmla="*/ 0 h 1983"/>
                <a:gd name="T108" fmla="*/ 0 w 2321"/>
                <a:gd name="T109" fmla="*/ 0 h 1983"/>
                <a:gd name="T110" fmla="*/ 0 w 2321"/>
                <a:gd name="T111" fmla="*/ 0 h 1983"/>
                <a:gd name="T112" fmla="*/ 0 w 2321"/>
                <a:gd name="T113" fmla="*/ 0 h 1983"/>
                <a:gd name="T114" fmla="*/ 0 w 2321"/>
                <a:gd name="T115" fmla="*/ 0 h 1983"/>
                <a:gd name="T116" fmla="*/ 0 w 2321"/>
                <a:gd name="T117" fmla="*/ 0 h 1983"/>
                <a:gd name="T118" fmla="*/ 0 w 2321"/>
                <a:gd name="T119" fmla="*/ 0 h 1983"/>
                <a:gd name="T120" fmla="*/ 0 w 2321"/>
                <a:gd name="T121" fmla="*/ 0 h 1983"/>
                <a:gd name="T122" fmla="*/ 0 w 2321"/>
                <a:gd name="T123" fmla="*/ 0 h 19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21"/>
                <a:gd name="T187" fmla="*/ 0 h 1983"/>
                <a:gd name="T188" fmla="*/ 2321 w 2321"/>
                <a:gd name="T189" fmla="*/ 1983 h 19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21" h="1983">
                  <a:moveTo>
                    <a:pt x="1785" y="1797"/>
                  </a:moveTo>
                  <a:lnTo>
                    <a:pt x="1772" y="1810"/>
                  </a:lnTo>
                  <a:lnTo>
                    <a:pt x="1759" y="1819"/>
                  </a:lnTo>
                  <a:lnTo>
                    <a:pt x="1753" y="1822"/>
                  </a:lnTo>
                  <a:lnTo>
                    <a:pt x="1748" y="1825"/>
                  </a:lnTo>
                  <a:lnTo>
                    <a:pt x="1743" y="1827"/>
                  </a:lnTo>
                  <a:lnTo>
                    <a:pt x="1738" y="1828"/>
                  </a:lnTo>
                  <a:lnTo>
                    <a:pt x="1726" y="1829"/>
                  </a:lnTo>
                  <a:lnTo>
                    <a:pt x="1715" y="1829"/>
                  </a:lnTo>
                  <a:lnTo>
                    <a:pt x="1703" y="1829"/>
                  </a:lnTo>
                  <a:lnTo>
                    <a:pt x="1692" y="1828"/>
                  </a:lnTo>
                  <a:lnTo>
                    <a:pt x="1672" y="1826"/>
                  </a:lnTo>
                  <a:lnTo>
                    <a:pt x="1652" y="1821"/>
                  </a:lnTo>
                  <a:lnTo>
                    <a:pt x="1632" y="1814"/>
                  </a:lnTo>
                  <a:lnTo>
                    <a:pt x="1615" y="1807"/>
                  </a:lnTo>
                  <a:lnTo>
                    <a:pt x="1600" y="1799"/>
                  </a:lnTo>
                  <a:lnTo>
                    <a:pt x="1585" y="1789"/>
                  </a:lnTo>
                  <a:lnTo>
                    <a:pt x="1572" y="1780"/>
                  </a:lnTo>
                  <a:lnTo>
                    <a:pt x="1561" y="1772"/>
                  </a:lnTo>
                  <a:lnTo>
                    <a:pt x="1551" y="1763"/>
                  </a:lnTo>
                  <a:lnTo>
                    <a:pt x="1542" y="1755"/>
                  </a:lnTo>
                  <a:lnTo>
                    <a:pt x="1531" y="1743"/>
                  </a:lnTo>
                  <a:lnTo>
                    <a:pt x="1527" y="1739"/>
                  </a:lnTo>
                  <a:lnTo>
                    <a:pt x="1518" y="1721"/>
                  </a:lnTo>
                  <a:lnTo>
                    <a:pt x="1495" y="1680"/>
                  </a:lnTo>
                  <a:lnTo>
                    <a:pt x="1488" y="1669"/>
                  </a:lnTo>
                  <a:lnTo>
                    <a:pt x="1480" y="1660"/>
                  </a:lnTo>
                  <a:lnTo>
                    <a:pt x="1473" y="1651"/>
                  </a:lnTo>
                  <a:lnTo>
                    <a:pt x="1464" y="1643"/>
                  </a:lnTo>
                  <a:lnTo>
                    <a:pt x="1456" y="1637"/>
                  </a:lnTo>
                  <a:lnTo>
                    <a:pt x="1449" y="1634"/>
                  </a:lnTo>
                  <a:lnTo>
                    <a:pt x="1444" y="1632"/>
                  </a:lnTo>
                  <a:lnTo>
                    <a:pt x="1441" y="1632"/>
                  </a:lnTo>
                  <a:lnTo>
                    <a:pt x="1437" y="1632"/>
                  </a:lnTo>
                  <a:lnTo>
                    <a:pt x="1433" y="1634"/>
                  </a:lnTo>
                  <a:lnTo>
                    <a:pt x="1417" y="1641"/>
                  </a:lnTo>
                  <a:lnTo>
                    <a:pt x="1401" y="1652"/>
                  </a:lnTo>
                  <a:lnTo>
                    <a:pt x="1392" y="1659"/>
                  </a:lnTo>
                  <a:lnTo>
                    <a:pt x="1383" y="1665"/>
                  </a:lnTo>
                  <a:lnTo>
                    <a:pt x="1376" y="1673"/>
                  </a:lnTo>
                  <a:lnTo>
                    <a:pt x="1368" y="1680"/>
                  </a:lnTo>
                  <a:lnTo>
                    <a:pt x="1360" y="1688"/>
                  </a:lnTo>
                  <a:lnTo>
                    <a:pt x="1355" y="1697"/>
                  </a:lnTo>
                  <a:lnTo>
                    <a:pt x="1350" y="1706"/>
                  </a:lnTo>
                  <a:lnTo>
                    <a:pt x="1345" y="1715"/>
                  </a:lnTo>
                  <a:lnTo>
                    <a:pt x="1343" y="1725"/>
                  </a:lnTo>
                  <a:lnTo>
                    <a:pt x="1342" y="1735"/>
                  </a:lnTo>
                  <a:lnTo>
                    <a:pt x="1342" y="1746"/>
                  </a:lnTo>
                  <a:lnTo>
                    <a:pt x="1344" y="1755"/>
                  </a:lnTo>
                  <a:lnTo>
                    <a:pt x="1351" y="1777"/>
                  </a:lnTo>
                  <a:lnTo>
                    <a:pt x="1356" y="1799"/>
                  </a:lnTo>
                  <a:lnTo>
                    <a:pt x="1360" y="1822"/>
                  </a:lnTo>
                  <a:lnTo>
                    <a:pt x="1363" y="1844"/>
                  </a:lnTo>
                  <a:lnTo>
                    <a:pt x="1363" y="1853"/>
                  </a:lnTo>
                  <a:lnTo>
                    <a:pt x="1361" y="1863"/>
                  </a:lnTo>
                  <a:lnTo>
                    <a:pt x="1360" y="1872"/>
                  </a:lnTo>
                  <a:lnTo>
                    <a:pt x="1358" y="1881"/>
                  </a:lnTo>
                  <a:lnTo>
                    <a:pt x="1355" y="1888"/>
                  </a:lnTo>
                  <a:lnTo>
                    <a:pt x="1351" y="1895"/>
                  </a:lnTo>
                  <a:lnTo>
                    <a:pt x="1345" y="1901"/>
                  </a:lnTo>
                  <a:lnTo>
                    <a:pt x="1339" y="1906"/>
                  </a:lnTo>
                  <a:lnTo>
                    <a:pt x="1324" y="1914"/>
                  </a:lnTo>
                  <a:lnTo>
                    <a:pt x="1313" y="1923"/>
                  </a:lnTo>
                  <a:lnTo>
                    <a:pt x="1299" y="1931"/>
                  </a:lnTo>
                  <a:lnTo>
                    <a:pt x="1287" y="1936"/>
                  </a:lnTo>
                  <a:lnTo>
                    <a:pt x="1281" y="1938"/>
                  </a:lnTo>
                  <a:lnTo>
                    <a:pt x="1274" y="1938"/>
                  </a:lnTo>
                  <a:lnTo>
                    <a:pt x="1268" y="1938"/>
                  </a:lnTo>
                  <a:lnTo>
                    <a:pt x="1260" y="1937"/>
                  </a:lnTo>
                  <a:lnTo>
                    <a:pt x="1253" y="1934"/>
                  </a:lnTo>
                  <a:lnTo>
                    <a:pt x="1245" y="1930"/>
                  </a:lnTo>
                  <a:lnTo>
                    <a:pt x="1236" y="1924"/>
                  </a:lnTo>
                  <a:lnTo>
                    <a:pt x="1228" y="1917"/>
                  </a:lnTo>
                  <a:lnTo>
                    <a:pt x="1208" y="1898"/>
                  </a:lnTo>
                  <a:lnTo>
                    <a:pt x="1188" y="1876"/>
                  </a:lnTo>
                  <a:lnTo>
                    <a:pt x="1169" y="1852"/>
                  </a:lnTo>
                  <a:lnTo>
                    <a:pt x="1148" y="1831"/>
                  </a:lnTo>
                  <a:lnTo>
                    <a:pt x="1138" y="1821"/>
                  </a:lnTo>
                  <a:lnTo>
                    <a:pt x="1130" y="1812"/>
                  </a:lnTo>
                  <a:lnTo>
                    <a:pt x="1120" y="1804"/>
                  </a:lnTo>
                  <a:lnTo>
                    <a:pt x="1110" y="1798"/>
                  </a:lnTo>
                  <a:lnTo>
                    <a:pt x="1101" y="1794"/>
                  </a:lnTo>
                  <a:lnTo>
                    <a:pt x="1094" y="1791"/>
                  </a:lnTo>
                  <a:lnTo>
                    <a:pt x="1089" y="1791"/>
                  </a:lnTo>
                  <a:lnTo>
                    <a:pt x="1085" y="1791"/>
                  </a:lnTo>
                  <a:lnTo>
                    <a:pt x="1082" y="1792"/>
                  </a:lnTo>
                  <a:lnTo>
                    <a:pt x="1077" y="1795"/>
                  </a:lnTo>
                  <a:lnTo>
                    <a:pt x="1071" y="1799"/>
                  </a:lnTo>
                  <a:lnTo>
                    <a:pt x="1063" y="1804"/>
                  </a:lnTo>
                  <a:lnTo>
                    <a:pt x="1057" y="1811"/>
                  </a:lnTo>
                  <a:lnTo>
                    <a:pt x="1051" y="1817"/>
                  </a:lnTo>
                  <a:lnTo>
                    <a:pt x="1039" y="1833"/>
                  </a:lnTo>
                  <a:lnTo>
                    <a:pt x="1027" y="1849"/>
                  </a:lnTo>
                  <a:lnTo>
                    <a:pt x="1018" y="1866"/>
                  </a:lnTo>
                  <a:lnTo>
                    <a:pt x="1009" y="1884"/>
                  </a:lnTo>
                  <a:lnTo>
                    <a:pt x="1001" y="1901"/>
                  </a:lnTo>
                  <a:lnTo>
                    <a:pt x="995" y="1917"/>
                  </a:lnTo>
                  <a:lnTo>
                    <a:pt x="990" y="1924"/>
                  </a:lnTo>
                  <a:lnTo>
                    <a:pt x="985" y="1932"/>
                  </a:lnTo>
                  <a:lnTo>
                    <a:pt x="978" y="1940"/>
                  </a:lnTo>
                  <a:lnTo>
                    <a:pt x="971" y="1948"/>
                  </a:lnTo>
                  <a:lnTo>
                    <a:pt x="962" y="1956"/>
                  </a:lnTo>
                  <a:lnTo>
                    <a:pt x="952" y="1962"/>
                  </a:lnTo>
                  <a:lnTo>
                    <a:pt x="943" y="1969"/>
                  </a:lnTo>
                  <a:lnTo>
                    <a:pt x="932" y="1974"/>
                  </a:lnTo>
                  <a:lnTo>
                    <a:pt x="922" y="1979"/>
                  </a:lnTo>
                  <a:lnTo>
                    <a:pt x="911" y="1982"/>
                  </a:lnTo>
                  <a:lnTo>
                    <a:pt x="901" y="1983"/>
                  </a:lnTo>
                  <a:lnTo>
                    <a:pt x="891" y="1983"/>
                  </a:lnTo>
                  <a:lnTo>
                    <a:pt x="887" y="1982"/>
                  </a:lnTo>
                  <a:lnTo>
                    <a:pt x="883" y="1981"/>
                  </a:lnTo>
                  <a:lnTo>
                    <a:pt x="878" y="1979"/>
                  </a:lnTo>
                  <a:lnTo>
                    <a:pt x="874" y="1976"/>
                  </a:lnTo>
                  <a:lnTo>
                    <a:pt x="871" y="1974"/>
                  </a:lnTo>
                  <a:lnTo>
                    <a:pt x="867" y="1970"/>
                  </a:lnTo>
                  <a:lnTo>
                    <a:pt x="864" y="1965"/>
                  </a:lnTo>
                  <a:lnTo>
                    <a:pt x="861" y="1961"/>
                  </a:lnTo>
                  <a:lnTo>
                    <a:pt x="857" y="1950"/>
                  </a:lnTo>
                  <a:lnTo>
                    <a:pt x="852" y="1938"/>
                  </a:lnTo>
                  <a:lnTo>
                    <a:pt x="848" y="1926"/>
                  </a:lnTo>
                  <a:lnTo>
                    <a:pt x="843" y="1913"/>
                  </a:lnTo>
                  <a:lnTo>
                    <a:pt x="837" y="1887"/>
                  </a:lnTo>
                  <a:lnTo>
                    <a:pt x="833" y="1860"/>
                  </a:lnTo>
                  <a:lnTo>
                    <a:pt x="829" y="1835"/>
                  </a:lnTo>
                  <a:lnTo>
                    <a:pt x="827" y="1811"/>
                  </a:lnTo>
                  <a:lnTo>
                    <a:pt x="827" y="1789"/>
                  </a:lnTo>
                  <a:lnTo>
                    <a:pt x="828" y="1773"/>
                  </a:lnTo>
                  <a:lnTo>
                    <a:pt x="828" y="1765"/>
                  </a:lnTo>
                  <a:lnTo>
                    <a:pt x="827" y="1758"/>
                  </a:lnTo>
                  <a:lnTo>
                    <a:pt x="824" y="1751"/>
                  </a:lnTo>
                  <a:lnTo>
                    <a:pt x="820" y="1743"/>
                  </a:lnTo>
                  <a:lnTo>
                    <a:pt x="814" y="1737"/>
                  </a:lnTo>
                  <a:lnTo>
                    <a:pt x="808" y="1730"/>
                  </a:lnTo>
                  <a:lnTo>
                    <a:pt x="800" y="1725"/>
                  </a:lnTo>
                  <a:lnTo>
                    <a:pt x="792" y="1718"/>
                  </a:lnTo>
                  <a:lnTo>
                    <a:pt x="784" y="1714"/>
                  </a:lnTo>
                  <a:lnTo>
                    <a:pt x="775" y="1709"/>
                  </a:lnTo>
                  <a:lnTo>
                    <a:pt x="765" y="1704"/>
                  </a:lnTo>
                  <a:lnTo>
                    <a:pt x="756" y="1701"/>
                  </a:lnTo>
                  <a:lnTo>
                    <a:pt x="748" y="1699"/>
                  </a:lnTo>
                  <a:lnTo>
                    <a:pt x="739" y="1697"/>
                  </a:lnTo>
                  <a:lnTo>
                    <a:pt x="730" y="1696"/>
                  </a:lnTo>
                  <a:lnTo>
                    <a:pt x="723" y="1695"/>
                  </a:lnTo>
                  <a:lnTo>
                    <a:pt x="715" y="1695"/>
                  </a:lnTo>
                  <a:lnTo>
                    <a:pt x="705" y="1692"/>
                  </a:lnTo>
                  <a:lnTo>
                    <a:pt x="694" y="1690"/>
                  </a:lnTo>
                  <a:lnTo>
                    <a:pt x="682" y="1688"/>
                  </a:lnTo>
                  <a:lnTo>
                    <a:pt x="656" y="1680"/>
                  </a:lnTo>
                  <a:lnTo>
                    <a:pt x="628" y="1673"/>
                  </a:lnTo>
                  <a:lnTo>
                    <a:pt x="601" y="1664"/>
                  </a:lnTo>
                  <a:lnTo>
                    <a:pt x="575" y="1658"/>
                  </a:lnTo>
                  <a:lnTo>
                    <a:pt x="563" y="1654"/>
                  </a:lnTo>
                  <a:lnTo>
                    <a:pt x="552" y="1652"/>
                  </a:lnTo>
                  <a:lnTo>
                    <a:pt x="542" y="1651"/>
                  </a:lnTo>
                  <a:lnTo>
                    <a:pt x="534" y="1650"/>
                  </a:lnTo>
                  <a:lnTo>
                    <a:pt x="496" y="1649"/>
                  </a:lnTo>
                  <a:lnTo>
                    <a:pt x="450" y="1644"/>
                  </a:lnTo>
                  <a:lnTo>
                    <a:pt x="411" y="1641"/>
                  </a:lnTo>
                  <a:lnTo>
                    <a:pt x="395" y="1639"/>
                  </a:lnTo>
                  <a:lnTo>
                    <a:pt x="386" y="1624"/>
                  </a:lnTo>
                  <a:lnTo>
                    <a:pt x="369" y="1586"/>
                  </a:lnTo>
                  <a:lnTo>
                    <a:pt x="365" y="1574"/>
                  </a:lnTo>
                  <a:lnTo>
                    <a:pt x="361" y="1561"/>
                  </a:lnTo>
                  <a:lnTo>
                    <a:pt x="358" y="1548"/>
                  </a:lnTo>
                  <a:lnTo>
                    <a:pt x="355" y="1533"/>
                  </a:lnTo>
                  <a:lnTo>
                    <a:pt x="354" y="1519"/>
                  </a:lnTo>
                  <a:lnTo>
                    <a:pt x="353" y="1506"/>
                  </a:lnTo>
                  <a:lnTo>
                    <a:pt x="354" y="1492"/>
                  </a:lnTo>
                  <a:lnTo>
                    <a:pt x="356" y="1478"/>
                  </a:lnTo>
                  <a:lnTo>
                    <a:pt x="362" y="1449"/>
                  </a:lnTo>
                  <a:lnTo>
                    <a:pt x="369" y="1417"/>
                  </a:lnTo>
                  <a:lnTo>
                    <a:pt x="376" y="1383"/>
                  </a:lnTo>
                  <a:lnTo>
                    <a:pt x="380" y="1351"/>
                  </a:lnTo>
                  <a:lnTo>
                    <a:pt x="383" y="1319"/>
                  </a:lnTo>
                  <a:lnTo>
                    <a:pt x="384" y="1292"/>
                  </a:lnTo>
                  <a:lnTo>
                    <a:pt x="384" y="1281"/>
                  </a:lnTo>
                  <a:lnTo>
                    <a:pt x="383" y="1271"/>
                  </a:lnTo>
                  <a:lnTo>
                    <a:pt x="381" y="1262"/>
                  </a:lnTo>
                  <a:lnTo>
                    <a:pt x="379" y="1256"/>
                  </a:lnTo>
                  <a:lnTo>
                    <a:pt x="376" y="1249"/>
                  </a:lnTo>
                  <a:lnTo>
                    <a:pt x="372" y="1241"/>
                  </a:lnTo>
                  <a:lnTo>
                    <a:pt x="369" y="1230"/>
                  </a:lnTo>
                  <a:lnTo>
                    <a:pt x="366" y="1217"/>
                  </a:lnTo>
                  <a:lnTo>
                    <a:pt x="358" y="1187"/>
                  </a:lnTo>
                  <a:lnTo>
                    <a:pt x="349" y="1156"/>
                  </a:lnTo>
                  <a:lnTo>
                    <a:pt x="344" y="1139"/>
                  </a:lnTo>
                  <a:lnTo>
                    <a:pt x="340" y="1123"/>
                  </a:lnTo>
                  <a:lnTo>
                    <a:pt x="333" y="1108"/>
                  </a:lnTo>
                  <a:lnTo>
                    <a:pt x="327" y="1093"/>
                  </a:lnTo>
                  <a:lnTo>
                    <a:pt x="320" y="1080"/>
                  </a:lnTo>
                  <a:lnTo>
                    <a:pt x="312" y="1068"/>
                  </a:lnTo>
                  <a:lnTo>
                    <a:pt x="304" y="1058"/>
                  </a:lnTo>
                  <a:lnTo>
                    <a:pt x="295" y="1050"/>
                  </a:lnTo>
                  <a:lnTo>
                    <a:pt x="273" y="1036"/>
                  </a:lnTo>
                  <a:lnTo>
                    <a:pt x="246" y="1019"/>
                  </a:lnTo>
                  <a:lnTo>
                    <a:pt x="216" y="999"/>
                  </a:lnTo>
                  <a:lnTo>
                    <a:pt x="185" y="980"/>
                  </a:lnTo>
                  <a:lnTo>
                    <a:pt x="157" y="962"/>
                  </a:lnTo>
                  <a:lnTo>
                    <a:pt x="134" y="948"/>
                  </a:lnTo>
                  <a:lnTo>
                    <a:pt x="118" y="938"/>
                  </a:lnTo>
                  <a:lnTo>
                    <a:pt x="112" y="934"/>
                  </a:lnTo>
                  <a:lnTo>
                    <a:pt x="109" y="934"/>
                  </a:lnTo>
                  <a:lnTo>
                    <a:pt x="99" y="933"/>
                  </a:lnTo>
                  <a:lnTo>
                    <a:pt x="85" y="929"/>
                  </a:lnTo>
                  <a:lnTo>
                    <a:pt x="69" y="924"/>
                  </a:lnTo>
                  <a:lnTo>
                    <a:pt x="60" y="920"/>
                  </a:lnTo>
                  <a:lnTo>
                    <a:pt x="51" y="915"/>
                  </a:lnTo>
                  <a:lnTo>
                    <a:pt x="42" y="910"/>
                  </a:lnTo>
                  <a:lnTo>
                    <a:pt x="35" y="903"/>
                  </a:lnTo>
                  <a:lnTo>
                    <a:pt x="27" y="897"/>
                  </a:lnTo>
                  <a:lnTo>
                    <a:pt x="21" y="888"/>
                  </a:lnTo>
                  <a:lnTo>
                    <a:pt x="16" y="878"/>
                  </a:lnTo>
                  <a:lnTo>
                    <a:pt x="12" y="867"/>
                  </a:lnTo>
                  <a:lnTo>
                    <a:pt x="9" y="854"/>
                  </a:lnTo>
                  <a:lnTo>
                    <a:pt x="7" y="837"/>
                  </a:lnTo>
                  <a:lnTo>
                    <a:pt x="4" y="816"/>
                  </a:lnTo>
                  <a:lnTo>
                    <a:pt x="3" y="795"/>
                  </a:lnTo>
                  <a:lnTo>
                    <a:pt x="1" y="744"/>
                  </a:lnTo>
                  <a:lnTo>
                    <a:pt x="0" y="692"/>
                  </a:lnTo>
                  <a:lnTo>
                    <a:pt x="0" y="643"/>
                  </a:lnTo>
                  <a:lnTo>
                    <a:pt x="0" y="602"/>
                  </a:lnTo>
                  <a:lnTo>
                    <a:pt x="1" y="573"/>
                  </a:lnTo>
                  <a:lnTo>
                    <a:pt x="1" y="563"/>
                  </a:lnTo>
                  <a:lnTo>
                    <a:pt x="2" y="559"/>
                  </a:lnTo>
                  <a:lnTo>
                    <a:pt x="8" y="550"/>
                  </a:lnTo>
                  <a:lnTo>
                    <a:pt x="16" y="537"/>
                  </a:lnTo>
                  <a:lnTo>
                    <a:pt x="28" y="521"/>
                  </a:lnTo>
                  <a:lnTo>
                    <a:pt x="28" y="529"/>
                  </a:lnTo>
                  <a:lnTo>
                    <a:pt x="38" y="530"/>
                  </a:lnTo>
                  <a:lnTo>
                    <a:pt x="64" y="531"/>
                  </a:lnTo>
                  <a:lnTo>
                    <a:pt x="101" y="534"/>
                  </a:lnTo>
                  <a:lnTo>
                    <a:pt x="146" y="538"/>
                  </a:lnTo>
                  <a:lnTo>
                    <a:pt x="192" y="540"/>
                  </a:lnTo>
                  <a:lnTo>
                    <a:pt x="235" y="543"/>
                  </a:lnTo>
                  <a:lnTo>
                    <a:pt x="271" y="545"/>
                  </a:lnTo>
                  <a:lnTo>
                    <a:pt x="295" y="545"/>
                  </a:lnTo>
                  <a:lnTo>
                    <a:pt x="315" y="546"/>
                  </a:lnTo>
                  <a:lnTo>
                    <a:pt x="339" y="551"/>
                  </a:lnTo>
                  <a:lnTo>
                    <a:pt x="365" y="555"/>
                  </a:lnTo>
                  <a:lnTo>
                    <a:pt x="392" y="562"/>
                  </a:lnTo>
                  <a:lnTo>
                    <a:pt x="419" y="568"/>
                  </a:lnTo>
                  <a:lnTo>
                    <a:pt x="442" y="576"/>
                  </a:lnTo>
                  <a:lnTo>
                    <a:pt x="460" y="583"/>
                  </a:lnTo>
                  <a:lnTo>
                    <a:pt x="472" y="590"/>
                  </a:lnTo>
                  <a:lnTo>
                    <a:pt x="478" y="593"/>
                  </a:lnTo>
                  <a:lnTo>
                    <a:pt x="482" y="595"/>
                  </a:lnTo>
                  <a:lnTo>
                    <a:pt x="489" y="596"/>
                  </a:lnTo>
                  <a:lnTo>
                    <a:pt x="495" y="598"/>
                  </a:lnTo>
                  <a:lnTo>
                    <a:pt x="508" y="599"/>
                  </a:lnTo>
                  <a:lnTo>
                    <a:pt x="524" y="596"/>
                  </a:lnTo>
                  <a:lnTo>
                    <a:pt x="539" y="594"/>
                  </a:lnTo>
                  <a:lnTo>
                    <a:pt x="553" y="590"/>
                  </a:lnTo>
                  <a:lnTo>
                    <a:pt x="567" y="584"/>
                  </a:lnTo>
                  <a:lnTo>
                    <a:pt x="578" y="579"/>
                  </a:lnTo>
                  <a:lnTo>
                    <a:pt x="589" y="573"/>
                  </a:lnTo>
                  <a:lnTo>
                    <a:pt x="601" y="567"/>
                  </a:lnTo>
                  <a:lnTo>
                    <a:pt x="614" y="563"/>
                  </a:lnTo>
                  <a:lnTo>
                    <a:pt x="628" y="558"/>
                  </a:lnTo>
                  <a:lnTo>
                    <a:pt x="643" y="555"/>
                  </a:lnTo>
                  <a:lnTo>
                    <a:pt x="660" y="553"/>
                  </a:lnTo>
                  <a:lnTo>
                    <a:pt x="677" y="552"/>
                  </a:lnTo>
                  <a:lnTo>
                    <a:pt x="694" y="551"/>
                  </a:lnTo>
                  <a:lnTo>
                    <a:pt x="704" y="552"/>
                  </a:lnTo>
                  <a:lnTo>
                    <a:pt x="715" y="553"/>
                  </a:lnTo>
                  <a:lnTo>
                    <a:pt x="726" y="555"/>
                  </a:lnTo>
                  <a:lnTo>
                    <a:pt x="737" y="557"/>
                  </a:lnTo>
                  <a:lnTo>
                    <a:pt x="759" y="565"/>
                  </a:lnTo>
                  <a:lnTo>
                    <a:pt x="781" y="573"/>
                  </a:lnTo>
                  <a:lnTo>
                    <a:pt x="824" y="591"/>
                  </a:lnTo>
                  <a:lnTo>
                    <a:pt x="855" y="606"/>
                  </a:lnTo>
                  <a:lnTo>
                    <a:pt x="862" y="608"/>
                  </a:lnTo>
                  <a:lnTo>
                    <a:pt x="869" y="610"/>
                  </a:lnTo>
                  <a:lnTo>
                    <a:pt x="875" y="607"/>
                  </a:lnTo>
                  <a:lnTo>
                    <a:pt x="883" y="604"/>
                  </a:lnTo>
                  <a:lnTo>
                    <a:pt x="889" y="600"/>
                  </a:lnTo>
                  <a:lnTo>
                    <a:pt x="896" y="594"/>
                  </a:lnTo>
                  <a:lnTo>
                    <a:pt x="902" y="588"/>
                  </a:lnTo>
                  <a:lnTo>
                    <a:pt x="909" y="580"/>
                  </a:lnTo>
                  <a:lnTo>
                    <a:pt x="921" y="564"/>
                  </a:lnTo>
                  <a:lnTo>
                    <a:pt x="931" y="545"/>
                  </a:lnTo>
                  <a:lnTo>
                    <a:pt x="939" y="528"/>
                  </a:lnTo>
                  <a:lnTo>
                    <a:pt x="945" y="513"/>
                  </a:lnTo>
                  <a:lnTo>
                    <a:pt x="946" y="509"/>
                  </a:lnTo>
                  <a:lnTo>
                    <a:pt x="948" y="506"/>
                  </a:lnTo>
                  <a:lnTo>
                    <a:pt x="950" y="503"/>
                  </a:lnTo>
                  <a:lnTo>
                    <a:pt x="953" y="501"/>
                  </a:lnTo>
                  <a:lnTo>
                    <a:pt x="960" y="496"/>
                  </a:lnTo>
                  <a:lnTo>
                    <a:pt x="968" y="493"/>
                  </a:lnTo>
                  <a:lnTo>
                    <a:pt x="977" y="490"/>
                  </a:lnTo>
                  <a:lnTo>
                    <a:pt x="988" y="489"/>
                  </a:lnTo>
                  <a:lnTo>
                    <a:pt x="999" y="488"/>
                  </a:lnTo>
                  <a:lnTo>
                    <a:pt x="1011" y="488"/>
                  </a:lnTo>
                  <a:lnTo>
                    <a:pt x="1034" y="489"/>
                  </a:lnTo>
                  <a:lnTo>
                    <a:pt x="1057" y="491"/>
                  </a:lnTo>
                  <a:lnTo>
                    <a:pt x="1075" y="493"/>
                  </a:lnTo>
                  <a:lnTo>
                    <a:pt x="1089" y="495"/>
                  </a:lnTo>
                  <a:lnTo>
                    <a:pt x="1095" y="496"/>
                  </a:lnTo>
                  <a:lnTo>
                    <a:pt x="1101" y="495"/>
                  </a:lnTo>
                  <a:lnTo>
                    <a:pt x="1110" y="494"/>
                  </a:lnTo>
                  <a:lnTo>
                    <a:pt x="1119" y="491"/>
                  </a:lnTo>
                  <a:lnTo>
                    <a:pt x="1137" y="483"/>
                  </a:lnTo>
                  <a:lnTo>
                    <a:pt x="1158" y="473"/>
                  </a:lnTo>
                  <a:lnTo>
                    <a:pt x="1179" y="462"/>
                  </a:lnTo>
                  <a:lnTo>
                    <a:pt x="1198" y="447"/>
                  </a:lnTo>
                  <a:lnTo>
                    <a:pt x="1207" y="440"/>
                  </a:lnTo>
                  <a:lnTo>
                    <a:pt x="1215" y="433"/>
                  </a:lnTo>
                  <a:lnTo>
                    <a:pt x="1222" y="426"/>
                  </a:lnTo>
                  <a:lnTo>
                    <a:pt x="1228" y="418"/>
                  </a:lnTo>
                  <a:lnTo>
                    <a:pt x="1233" y="411"/>
                  </a:lnTo>
                  <a:lnTo>
                    <a:pt x="1239" y="406"/>
                  </a:lnTo>
                  <a:lnTo>
                    <a:pt x="1245" y="403"/>
                  </a:lnTo>
                  <a:lnTo>
                    <a:pt x="1252" y="399"/>
                  </a:lnTo>
                  <a:lnTo>
                    <a:pt x="1258" y="398"/>
                  </a:lnTo>
                  <a:lnTo>
                    <a:pt x="1266" y="397"/>
                  </a:lnTo>
                  <a:lnTo>
                    <a:pt x="1273" y="397"/>
                  </a:lnTo>
                  <a:lnTo>
                    <a:pt x="1282" y="398"/>
                  </a:lnTo>
                  <a:lnTo>
                    <a:pt x="1299" y="401"/>
                  </a:lnTo>
                  <a:lnTo>
                    <a:pt x="1318" y="403"/>
                  </a:lnTo>
                  <a:lnTo>
                    <a:pt x="1339" y="406"/>
                  </a:lnTo>
                  <a:lnTo>
                    <a:pt x="1360" y="407"/>
                  </a:lnTo>
                  <a:lnTo>
                    <a:pt x="1373" y="408"/>
                  </a:lnTo>
                  <a:lnTo>
                    <a:pt x="1389" y="411"/>
                  </a:lnTo>
                  <a:lnTo>
                    <a:pt x="1405" y="416"/>
                  </a:lnTo>
                  <a:lnTo>
                    <a:pt x="1422" y="422"/>
                  </a:lnTo>
                  <a:lnTo>
                    <a:pt x="1461" y="439"/>
                  </a:lnTo>
                  <a:lnTo>
                    <a:pt x="1501" y="458"/>
                  </a:lnTo>
                  <a:lnTo>
                    <a:pt x="1538" y="478"/>
                  </a:lnTo>
                  <a:lnTo>
                    <a:pt x="1570" y="496"/>
                  </a:lnTo>
                  <a:lnTo>
                    <a:pt x="1597" y="509"/>
                  </a:lnTo>
                  <a:lnTo>
                    <a:pt x="1611" y="518"/>
                  </a:lnTo>
                  <a:lnTo>
                    <a:pt x="1619" y="521"/>
                  </a:lnTo>
                  <a:lnTo>
                    <a:pt x="1630" y="522"/>
                  </a:lnTo>
                  <a:lnTo>
                    <a:pt x="1636" y="522"/>
                  </a:lnTo>
                  <a:lnTo>
                    <a:pt x="1641" y="521"/>
                  </a:lnTo>
                  <a:lnTo>
                    <a:pt x="1647" y="520"/>
                  </a:lnTo>
                  <a:lnTo>
                    <a:pt x="1653" y="518"/>
                  </a:lnTo>
                  <a:lnTo>
                    <a:pt x="1659" y="516"/>
                  </a:lnTo>
                  <a:lnTo>
                    <a:pt x="1665" y="513"/>
                  </a:lnTo>
                  <a:lnTo>
                    <a:pt x="1671" y="508"/>
                  </a:lnTo>
                  <a:lnTo>
                    <a:pt x="1677" y="503"/>
                  </a:lnTo>
                  <a:lnTo>
                    <a:pt x="1683" y="497"/>
                  </a:lnTo>
                  <a:lnTo>
                    <a:pt x="1689" y="490"/>
                  </a:lnTo>
                  <a:lnTo>
                    <a:pt x="1695" y="482"/>
                  </a:lnTo>
                  <a:lnTo>
                    <a:pt x="1700" y="473"/>
                  </a:lnTo>
                  <a:lnTo>
                    <a:pt x="1702" y="469"/>
                  </a:lnTo>
                  <a:lnTo>
                    <a:pt x="1705" y="465"/>
                  </a:lnTo>
                  <a:lnTo>
                    <a:pt x="1710" y="462"/>
                  </a:lnTo>
                  <a:lnTo>
                    <a:pt x="1714" y="457"/>
                  </a:lnTo>
                  <a:lnTo>
                    <a:pt x="1725" y="452"/>
                  </a:lnTo>
                  <a:lnTo>
                    <a:pt x="1736" y="446"/>
                  </a:lnTo>
                  <a:lnTo>
                    <a:pt x="1749" y="442"/>
                  </a:lnTo>
                  <a:lnTo>
                    <a:pt x="1763" y="440"/>
                  </a:lnTo>
                  <a:lnTo>
                    <a:pt x="1778" y="436"/>
                  </a:lnTo>
                  <a:lnTo>
                    <a:pt x="1794" y="435"/>
                  </a:lnTo>
                  <a:lnTo>
                    <a:pt x="1824" y="434"/>
                  </a:lnTo>
                  <a:lnTo>
                    <a:pt x="1853" y="433"/>
                  </a:lnTo>
                  <a:lnTo>
                    <a:pt x="1880" y="434"/>
                  </a:lnTo>
                  <a:lnTo>
                    <a:pt x="1899" y="434"/>
                  </a:lnTo>
                  <a:lnTo>
                    <a:pt x="1907" y="434"/>
                  </a:lnTo>
                  <a:lnTo>
                    <a:pt x="1913" y="431"/>
                  </a:lnTo>
                  <a:lnTo>
                    <a:pt x="1918" y="428"/>
                  </a:lnTo>
                  <a:lnTo>
                    <a:pt x="1922" y="423"/>
                  </a:lnTo>
                  <a:lnTo>
                    <a:pt x="1924" y="417"/>
                  </a:lnTo>
                  <a:lnTo>
                    <a:pt x="1926" y="410"/>
                  </a:lnTo>
                  <a:lnTo>
                    <a:pt x="1927" y="403"/>
                  </a:lnTo>
                  <a:lnTo>
                    <a:pt x="1928" y="395"/>
                  </a:lnTo>
                  <a:lnTo>
                    <a:pt x="1928" y="379"/>
                  </a:lnTo>
                  <a:lnTo>
                    <a:pt x="1928" y="362"/>
                  </a:lnTo>
                  <a:lnTo>
                    <a:pt x="1930" y="354"/>
                  </a:lnTo>
                  <a:lnTo>
                    <a:pt x="1930" y="347"/>
                  </a:lnTo>
                  <a:lnTo>
                    <a:pt x="1931" y="341"/>
                  </a:lnTo>
                  <a:lnTo>
                    <a:pt x="1933" y="334"/>
                  </a:lnTo>
                  <a:lnTo>
                    <a:pt x="1937" y="320"/>
                  </a:lnTo>
                  <a:lnTo>
                    <a:pt x="1944" y="296"/>
                  </a:lnTo>
                  <a:lnTo>
                    <a:pt x="1950" y="269"/>
                  </a:lnTo>
                  <a:lnTo>
                    <a:pt x="1956" y="237"/>
                  </a:lnTo>
                  <a:lnTo>
                    <a:pt x="1962" y="207"/>
                  </a:lnTo>
                  <a:lnTo>
                    <a:pt x="1967" y="179"/>
                  </a:lnTo>
                  <a:lnTo>
                    <a:pt x="1970" y="156"/>
                  </a:lnTo>
                  <a:lnTo>
                    <a:pt x="1972" y="140"/>
                  </a:lnTo>
                  <a:lnTo>
                    <a:pt x="1972" y="137"/>
                  </a:lnTo>
                  <a:lnTo>
                    <a:pt x="1973" y="135"/>
                  </a:lnTo>
                  <a:lnTo>
                    <a:pt x="1975" y="132"/>
                  </a:lnTo>
                  <a:lnTo>
                    <a:pt x="1979" y="129"/>
                  </a:lnTo>
                  <a:lnTo>
                    <a:pt x="1986" y="121"/>
                  </a:lnTo>
                  <a:lnTo>
                    <a:pt x="1996" y="113"/>
                  </a:lnTo>
                  <a:lnTo>
                    <a:pt x="2022" y="97"/>
                  </a:lnTo>
                  <a:lnTo>
                    <a:pt x="2055" y="78"/>
                  </a:lnTo>
                  <a:lnTo>
                    <a:pt x="2091" y="61"/>
                  </a:lnTo>
                  <a:lnTo>
                    <a:pt x="2127" y="43"/>
                  </a:lnTo>
                  <a:lnTo>
                    <a:pt x="2159" y="26"/>
                  </a:lnTo>
                  <a:lnTo>
                    <a:pt x="2188" y="13"/>
                  </a:lnTo>
                  <a:lnTo>
                    <a:pt x="2199" y="9"/>
                  </a:lnTo>
                  <a:lnTo>
                    <a:pt x="2216" y="4"/>
                  </a:lnTo>
                  <a:lnTo>
                    <a:pt x="2233" y="2"/>
                  </a:lnTo>
                  <a:lnTo>
                    <a:pt x="2255" y="0"/>
                  </a:lnTo>
                  <a:lnTo>
                    <a:pt x="2254" y="19"/>
                  </a:lnTo>
                  <a:lnTo>
                    <a:pt x="2256" y="36"/>
                  </a:lnTo>
                  <a:lnTo>
                    <a:pt x="2259" y="55"/>
                  </a:lnTo>
                  <a:lnTo>
                    <a:pt x="2264" y="71"/>
                  </a:lnTo>
                  <a:lnTo>
                    <a:pt x="2269" y="85"/>
                  </a:lnTo>
                  <a:lnTo>
                    <a:pt x="2275" y="98"/>
                  </a:lnTo>
                  <a:lnTo>
                    <a:pt x="2278" y="102"/>
                  </a:lnTo>
                  <a:lnTo>
                    <a:pt x="2281" y="107"/>
                  </a:lnTo>
                  <a:lnTo>
                    <a:pt x="2284" y="110"/>
                  </a:lnTo>
                  <a:lnTo>
                    <a:pt x="2288" y="112"/>
                  </a:lnTo>
                  <a:lnTo>
                    <a:pt x="2293" y="117"/>
                  </a:lnTo>
                  <a:lnTo>
                    <a:pt x="2297" y="121"/>
                  </a:lnTo>
                  <a:lnTo>
                    <a:pt x="2302" y="127"/>
                  </a:lnTo>
                  <a:lnTo>
                    <a:pt x="2305" y="134"/>
                  </a:lnTo>
                  <a:lnTo>
                    <a:pt x="2310" y="150"/>
                  </a:lnTo>
                  <a:lnTo>
                    <a:pt x="2315" y="168"/>
                  </a:lnTo>
                  <a:lnTo>
                    <a:pt x="2318" y="187"/>
                  </a:lnTo>
                  <a:lnTo>
                    <a:pt x="2320" y="207"/>
                  </a:lnTo>
                  <a:lnTo>
                    <a:pt x="2321" y="224"/>
                  </a:lnTo>
                  <a:lnTo>
                    <a:pt x="2321" y="241"/>
                  </a:lnTo>
                  <a:lnTo>
                    <a:pt x="2319" y="265"/>
                  </a:lnTo>
                  <a:lnTo>
                    <a:pt x="2314" y="305"/>
                  </a:lnTo>
                  <a:lnTo>
                    <a:pt x="2307" y="356"/>
                  </a:lnTo>
                  <a:lnTo>
                    <a:pt x="2299" y="410"/>
                  </a:lnTo>
                  <a:lnTo>
                    <a:pt x="2291" y="463"/>
                  </a:lnTo>
                  <a:lnTo>
                    <a:pt x="2283" y="508"/>
                  </a:lnTo>
                  <a:lnTo>
                    <a:pt x="2279" y="540"/>
                  </a:lnTo>
                  <a:lnTo>
                    <a:pt x="2277" y="551"/>
                  </a:lnTo>
                  <a:lnTo>
                    <a:pt x="2270" y="557"/>
                  </a:lnTo>
                  <a:lnTo>
                    <a:pt x="2253" y="571"/>
                  </a:lnTo>
                  <a:lnTo>
                    <a:pt x="2228" y="594"/>
                  </a:lnTo>
                  <a:lnTo>
                    <a:pt x="2195" y="621"/>
                  </a:lnTo>
                  <a:lnTo>
                    <a:pt x="2160" y="651"/>
                  </a:lnTo>
                  <a:lnTo>
                    <a:pt x="2124" y="680"/>
                  </a:lnTo>
                  <a:lnTo>
                    <a:pt x="2091" y="706"/>
                  </a:lnTo>
                  <a:lnTo>
                    <a:pt x="2060" y="729"/>
                  </a:lnTo>
                  <a:lnTo>
                    <a:pt x="2048" y="739"/>
                  </a:lnTo>
                  <a:lnTo>
                    <a:pt x="2037" y="750"/>
                  </a:lnTo>
                  <a:lnTo>
                    <a:pt x="2028" y="763"/>
                  </a:lnTo>
                  <a:lnTo>
                    <a:pt x="2020" y="776"/>
                  </a:lnTo>
                  <a:lnTo>
                    <a:pt x="2014" y="789"/>
                  </a:lnTo>
                  <a:lnTo>
                    <a:pt x="2009" y="803"/>
                  </a:lnTo>
                  <a:lnTo>
                    <a:pt x="2006" y="817"/>
                  </a:lnTo>
                  <a:lnTo>
                    <a:pt x="2002" y="833"/>
                  </a:lnTo>
                  <a:lnTo>
                    <a:pt x="1999" y="860"/>
                  </a:lnTo>
                  <a:lnTo>
                    <a:pt x="1998" y="886"/>
                  </a:lnTo>
                  <a:lnTo>
                    <a:pt x="1999" y="908"/>
                  </a:lnTo>
                  <a:lnTo>
                    <a:pt x="1999" y="923"/>
                  </a:lnTo>
                  <a:lnTo>
                    <a:pt x="1999" y="926"/>
                  </a:lnTo>
                  <a:lnTo>
                    <a:pt x="1998" y="929"/>
                  </a:lnTo>
                  <a:lnTo>
                    <a:pt x="1996" y="932"/>
                  </a:lnTo>
                  <a:lnTo>
                    <a:pt x="1994" y="935"/>
                  </a:lnTo>
                  <a:lnTo>
                    <a:pt x="1987" y="940"/>
                  </a:lnTo>
                  <a:lnTo>
                    <a:pt x="1977" y="945"/>
                  </a:lnTo>
                  <a:lnTo>
                    <a:pt x="1967" y="949"/>
                  </a:lnTo>
                  <a:lnTo>
                    <a:pt x="1955" y="953"/>
                  </a:lnTo>
                  <a:lnTo>
                    <a:pt x="1940" y="957"/>
                  </a:lnTo>
                  <a:lnTo>
                    <a:pt x="1925" y="959"/>
                  </a:lnTo>
                  <a:lnTo>
                    <a:pt x="1909" y="961"/>
                  </a:lnTo>
                  <a:lnTo>
                    <a:pt x="1891" y="963"/>
                  </a:lnTo>
                  <a:lnTo>
                    <a:pt x="1874" y="964"/>
                  </a:lnTo>
                  <a:lnTo>
                    <a:pt x="1857" y="965"/>
                  </a:lnTo>
                  <a:lnTo>
                    <a:pt x="1838" y="965"/>
                  </a:lnTo>
                  <a:lnTo>
                    <a:pt x="1821" y="964"/>
                  </a:lnTo>
                  <a:lnTo>
                    <a:pt x="1804" y="963"/>
                  </a:lnTo>
                  <a:lnTo>
                    <a:pt x="1788" y="962"/>
                  </a:lnTo>
                  <a:lnTo>
                    <a:pt x="1774" y="960"/>
                  </a:lnTo>
                  <a:lnTo>
                    <a:pt x="1761" y="960"/>
                  </a:lnTo>
                  <a:lnTo>
                    <a:pt x="1749" y="961"/>
                  </a:lnTo>
                  <a:lnTo>
                    <a:pt x="1739" y="962"/>
                  </a:lnTo>
                  <a:lnTo>
                    <a:pt x="1730" y="964"/>
                  </a:lnTo>
                  <a:lnTo>
                    <a:pt x="1723" y="969"/>
                  </a:lnTo>
                  <a:lnTo>
                    <a:pt x="1716" y="972"/>
                  </a:lnTo>
                  <a:lnTo>
                    <a:pt x="1711" y="977"/>
                  </a:lnTo>
                  <a:lnTo>
                    <a:pt x="1690" y="1002"/>
                  </a:lnTo>
                  <a:lnTo>
                    <a:pt x="1666" y="1034"/>
                  </a:lnTo>
                  <a:lnTo>
                    <a:pt x="1646" y="1061"/>
                  </a:lnTo>
                  <a:lnTo>
                    <a:pt x="1635" y="1075"/>
                  </a:lnTo>
                  <a:lnTo>
                    <a:pt x="1631" y="1079"/>
                  </a:lnTo>
                  <a:lnTo>
                    <a:pt x="1628" y="1080"/>
                  </a:lnTo>
                  <a:lnTo>
                    <a:pt x="1625" y="1082"/>
                  </a:lnTo>
                  <a:lnTo>
                    <a:pt x="1621" y="1083"/>
                  </a:lnTo>
                  <a:lnTo>
                    <a:pt x="1610" y="1084"/>
                  </a:lnTo>
                  <a:lnTo>
                    <a:pt x="1594" y="1084"/>
                  </a:lnTo>
                  <a:lnTo>
                    <a:pt x="1584" y="1083"/>
                  </a:lnTo>
                  <a:lnTo>
                    <a:pt x="1570" y="1080"/>
                  </a:lnTo>
                  <a:lnTo>
                    <a:pt x="1555" y="1075"/>
                  </a:lnTo>
                  <a:lnTo>
                    <a:pt x="1538" y="1070"/>
                  </a:lnTo>
                  <a:lnTo>
                    <a:pt x="1500" y="1055"/>
                  </a:lnTo>
                  <a:lnTo>
                    <a:pt x="1458" y="1036"/>
                  </a:lnTo>
                  <a:lnTo>
                    <a:pt x="1417" y="1017"/>
                  </a:lnTo>
                  <a:lnTo>
                    <a:pt x="1379" y="997"/>
                  </a:lnTo>
                  <a:lnTo>
                    <a:pt x="1346" y="981"/>
                  </a:lnTo>
                  <a:lnTo>
                    <a:pt x="1322" y="968"/>
                  </a:lnTo>
                  <a:lnTo>
                    <a:pt x="1313" y="963"/>
                  </a:lnTo>
                  <a:lnTo>
                    <a:pt x="1304" y="960"/>
                  </a:lnTo>
                  <a:lnTo>
                    <a:pt x="1296" y="958"/>
                  </a:lnTo>
                  <a:lnTo>
                    <a:pt x="1287" y="958"/>
                  </a:lnTo>
                  <a:lnTo>
                    <a:pt x="1280" y="958"/>
                  </a:lnTo>
                  <a:lnTo>
                    <a:pt x="1272" y="961"/>
                  </a:lnTo>
                  <a:lnTo>
                    <a:pt x="1266" y="964"/>
                  </a:lnTo>
                  <a:lnTo>
                    <a:pt x="1259" y="970"/>
                  </a:lnTo>
                  <a:lnTo>
                    <a:pt x="1253" y="976"/>
                  </a:lnTo>
                  <a:lnTo>
                    <a:pt x="1246" y="985"/>
                  </a:lnTo>
                  <a:lnTo>
                    <a:pt x="1241" y="995"/>
                  </a:lnTo>
                  <a:lnTo>
                    <a:pt x="1235" y="1006"/>
                  </a:lnTo>
                  <a:lnTo>
                    <a:pt x="1230" y="1019"/>
                  </a:lnTo>
                  <a:lnTo>
                    <a:pt x="1225" y="1033"/>
                  </a:lnTo>
                  <a:lnTo>
                    <a:pt x="1221" y="1049"/>
                  </a:lnTo>
                  <a:lnTo>
                    <a:pt x="1217" y="1068"/>
                  </a:lnTo>
                  <a:lnTo>
                    <a:pt x="1215" y="1076"/>
                  </a:lnTo>
                  <a:lnTo>
                    <a:pt x="1213" y="1086"/>
                  </a:lnTo>
                  <a:lnTo>
                    <a:pt x="1213" y="1095"/>
                  </a:lnTo>
                  <a:lnTo>
                    <a:pt x="1213" y="1104"/>
                  </a:lnTo>
                  <a:lnTo>
                    <a:pt x="1216" y="1120"/>
                  </a:lnTo>
                  <a:lnTo>
                    <a:pt x="1219" y="1136"/>
                  </a:lnTo>
                  <a:lnTo>
                    <a:pt x="1224" y="1151"/>
                  </a:lnTo>
                  <a:lnTo>
                    <a:pt x="1232" y="1166"/>
                  </a:lnTo>
                  <a:lnTo>
                    <a:pt x="1240" y="1179"/>
                  </a:lnTo>
                  <a:lnTo>
                    <a:pt x="1249" y="1191"/>
                  </a:lnTo>
                  <a:lnTo>
                    <a:pt x="1259" y="1200"/>
                  </a:lnTo>
                  <a:lnTo>
                    <a:pt x="1270" y="1210"/>
                  </a:lnTo>
                  <a:lnTo>
                    <a:pt x="1280" y="1218"/>
                  </a:lnTo>
                  <a:lnTo>
                    <a:pt x="1291" y="1224"/>
                  </a:lnTo>
                  <a:lnTo>
                    <a:pt x="1301" y="1229"/>
                  </a:lnTo>
                  <a:lnTo>
                    <a:pt x="1310" y="1232"/>
                  </a:lnTo>
                  <a:lnTo>
                    <a:pt x="1320" y="1234"/>
                  </a:lnTo>
                  <a:lnTo>
                    <a:pt x="1328" y="1234"/>
                  </a:lnTo>
                  <a:lnTo>
                    <a:pt x="1334" y="1233"/>
                  </a:lnTo>
                  <a:lnTo>
                    <a:pt x="1342" y="1233"/>
                  </a:lnTo>
                  <a:lnTo>
                    <a:pt x="1347" y="1233"/>
                  </a:lnTo>
                  <a:lnTo>
                    <a:pt x="1353" y="1234"/>
                  </a:lnTo>
                  <a:lnTo>
                    <a:pt x="1358" y="1235"/>
                  </a:lnTo>
                  <a:lnTo>
                    <a:pt x="1364" y="1237"/>
                  </a:lnTo>
                  <a:lnTo>
                    <a:pt x="1367" y="1241"/>
                  </a:lnTo>
                  <a:lnTo>
                    <a:pt x="1370" y="1244"/>
                  </a:lnTo>
                  <a:lnTo>
                    <a:pt x="1373" y="1248"/>
                  </a:lnTo>
                  <a:lnTo>
                    <a:pt x="1376" y="1254"/>
                  </a:lnTo>
                  <a:lnTo>
                    <a:pt x="1377" y="1259"/>
                  </a:lnTo>
                  <a:lnTo>
                    <a:pt x="1378" y="1266"/>
                  </a:lnTo>
                  <a:lnTo>
                    <a:pt x="1378" y="1273"/>
                  </a:lnTo>
                  <a:lnTo>
                    <a:pt x="1377" y="1281"/>
                  </a:lnTo>
                  <a:lnTo>
                    <a:pt x="1375" y="1291"/>
                  </a:lnTo>
                  <a:lnTo>
                    <a:pt x="1372" y="1301"/>
                  </a:lnTo>
                  <a:lnTo>
                    <a:pt x="1369" y="1311"/>
                  </a:lnTo>
                  <a:lnTo>
                    <a:pt x="1368" y="1321"/>
                  </a:lnTo>
                  <a:lnTo>
                    <a:pt x="1368" y="1332"/>
                  </a:lnTo>
                  <a:lnTo>
                    <a:pt x="1369" y="1343"/>
                  </a:lnTo>
                  <a:lnTo>
                    <a:pt x="1371" y="1354"/>
                  </a:lnTo>
                  <a:lnTo>
                    <a:pt x="1373" y="1364"/>
                  </a:lnTo>
                  <a:lnTo>
                    <a:pt x="1377" y="1373"/>
                  </a:lnTo>
                  <a:lnTo>
                    <a:pt x="1380" y="1382"/>
                  </a:lnTo>
                  <a:lnTo>
                    <a:pt x="1393" y="1412"/>
                  </a:lnTo>
                  <a:lnTo>
                    <a:pt x="1400" y="1422"/>
                  </a:lnTo>
                  <a:lnTo>
                    <a:pt x="1404" y="1424"/>
                  </a:lnTo>
                  <a:lnTo>
                    <a:pt x="1417" y="1424"/>
                  </a:lnTo>
                  <a:lnTo>
                    <a:pt x="1434" y="1424"/>
                  </a:lnTo>
                  <a:lnTo>
                    <a:pt x="1455" y="1422"/>
                  </a:lnTo>
                  <a:lnTo>
                    <a:pt x="1466" y="1420"/>
                  </a:lnTo>
                  <a:lnTo>
                    <a:pt x="1477" y="1418"/>
                  </a:lnTo>
                  <a:lnTo>
                    <a:pt x="1488" y="1415"/>
                  </a:lnTo>
                  <a:lnTo>
                    <a:pt x="1499" y="1410"/>
                  </a:lnTo>
                  <a:lnTo>
                    <a:pt x="1507" y="1406"/>
                  </a:lnTo>
                  <a:lnTo>
                    <a:pt x="1516" y="1400"/>
                  </a:lnTo>
                  <a:lnTo>
                    <a:pt x="1523" y="1392"/>
                  </a:lnTo>
                  <a:lnTo>
                    <a:pt x="1527" y="1383"/>
                  </a:lnTo>
                  <a:lnTo>
                    <a:pt x="1531" y="1376"/>
                  </a:lnTo>
                  <a:lnTo>
                    <a:pt x="1536" y="1368"/>
                  </a:lnTo>
                  <a:lnTo>
                    <a:pt x="1540" y="1363"/>
                  </a:lnTo>
                  <a:lnTo>
                    <a:pt x="1544" y="1357"/>
                  </a:lnTo>
                  <a:lnTo>
                    <a:pt x="1549" y="1354"/>
                  </a:lnTo>
                  <a:lnTo>
                    <a:pt x="1554" y="1351"/>
                  </a:lnTo>
                  <a:lnTo>
                    <a:pt x="1558" y="1348"/>
                  </a:lnTo>
                  <a:lnTo>
                    <a:pt x="1564" y="1346"/>
                  </a:lnTo>
                  <a:lnTo>
                    <a:pt x="1587" y="1342"/>
                  </a:lnTo>
                  <a:lnTo>
                    <a:pt x="1616" y="1334"/>
                  </a:lnTo>
                  <a:lnTo>
                    <a:pt x="1621" y="1332"/>
                  </a:lnTo>
                  <a:lnTo>
                    <a:pt x="1625" y="1332"/>
                  </a:lnTo>
                  <a:lnTo>
                    <a:pt x="1628" y="1332"/>
                  </a:lnTo>
                  <a:lnTo>
                    <a:pt x="1632" y="1332"/>
                  </a:lnTo>
                  <a:lnTo>
                    <a:pt x="1640" y="1335"/>
                  </a:lnTo>
                  <a:lnTo>
                    <a:pt x="1647" y="1340"/>
                  </a:lnTo>
                  <a:lnTo>
                    <a:pt x="1654" y="1346"/>
                  </a:lnTo>
                  <a:lnTo>
                    <a:pt x="1661" y="1353"/>
                  </a:lnTo>
                  <a:lnTo>
                    <a:pt x="1666" y="1360"/>
                  </a:lnTo>
                  <a:lnTo>
                    <a:pt x="1672" y="1369"/>
                  </a:lnTo>
                  <a:lnTo>
                    <a:pt x="1681" y="1387"/>
                  </a:lnTo>
                  <a:lnTo>
                    <a:pt x="1688" y="1402"/>
                  </a:lnTo>
                  <a:lnTo>
                    <a:pt x="1692" y="1413"/>
                  </a:lnTo>
                  <a:lnTo>
                    <a:pt x="1695" y="1417"/>
                  </a:lnTo>
                  <a:lnTo>
                    <a:pt x="1696" y="1418"/>
                  </a:lnTo>
                  <a:lnTo>
                    <a:pt x="1698" y="1424"/>
                  </a:lnTo>
                  <a:lnTo>
                    <a:pt x="1701" y="1432"/>
                  </a:lnTo>
                  <a:lnTo>
                    <a:pt x="1704" y="1445"/>
                  </a:lnTo>
                  <a:lnTo>
                    <a:pt x="1705" y="1453"/>
                  </a:lnTo>
                  <a:lnTo>
                    <a:pt x="1706" y="1463"/>
                  </a:lnTo>
                  <a:lnTo>
                    <a:pt x="1706" y="1475"/>
                  </a:lnTo>
                  <a:lnTo>
                    <a:pt x="1705" y="1488"/>
                  </a:lnTo>
                  <a:lnTo>
                    <a:pt x="1704" y="1502"/>
                  </a:lnTo>
                  <a:lnTo>
                    <a:pt x="1702" y="1518"/>
                  </a:lnTo>
                  <a:lnTo>
                    <a:pt x="1699" y="1536"/>
                  </a:lnTo>
                  <a:lnTo>
                    <a:pt x="1695" y="1556"/>
                  </a:lnTo>
                  <a:lnTo>
                    <a:pt x="1690" y="1576"/>
                  </a:lnTo>
                  <a:lnTo>
                    <a:pt x="1688" y="1594"/>
                  </a:lnTo>
                  <a:lnTo>
                    <a:pt x="1688" y="1611"/>
                  </a:lnTo>
                  <a:lnTo>
                    <a:pt x="1690" y="1626"/>
                  </a:lnTo>
                  <a:lnTo>
                    <a:pt x="1692" y="1639"/>
                  </a:lnTo>
                  <a:lnTo>
                    <a:pt x="1698" y="1651"/>
                  </a:lnTo>
                  <a:lnTo>
                    <a:pt x="1703" y="1663"/>
                  </a:lnTo>
                  <a:lnTo>
                    <a:pt x="1710" y="1673"/>
                  </a:lnTo>
                  <a:lnTo>
                    <a:pt x="1716" y="1681"/>
                  </a:lnTo>
                  <a:lnTo>
                    <a:pt x="1724" y="1689"/>
                  </a:lnTo>
                  <a:lnTo>
                    <a:pt x="1732" y="1697"/>
                  </a:lnTo>
                  <a:lnTo>
                    <a:pt x="1739" y="1702"/>
                  </a:lnTo>
                  <a:lnTo>
                    <a:pt x="1754" y="1713"/>
                  </a:lnTo>
                  <a:lnTo>
                    <a:pt x="1766" y="1723"/>
                  </a:lnTo>
                  <a:lnTo>
                    <a:pt x="1771" y="1727"/>
                  </a:lnTo>
                  <a:lnTo>
                    <a:pt x="1774" y="1732"/>
                  </a:lnTo>
                  <a:lnTo>
                    <a:pt x="1777" y="1737"/>
                  </a:lnTo>
                  <a:lnTo>
                    <a:pt x="1778" y="1742"/>
                  </a:lnTo>
                  <a:lnTo>
                    <a:pt x="1780" y="1753"/>
                  </a:lnTo>
                  <a:lnTo>
                    <a:pt x="1779" y="1764"/>
                  </a:lnTo>
                  <a:lnTo>
                    <a:pt x="1775" y="1782"/>
                  </a:lnTo>
                  <a:lnTo>
                    <a:pt x="1772" y="1789"/>
                  </a:lnTo>
                  <a:lnTo>
                    <a:pt x="1775" y="1791"/>
                  </a:lnTo>
                  <a:lnTo>
                    <a:pt x="1785" y="1797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68"/>
            <p:cNvSpPr>
              <a:spLocks noChangeAspect="1"/>
            </p:cNvSpPr>
            <p:nvPr/>
          </p:nvSpPr>
          <p:spPr bwMode="auto">
            <a:xfrm>
              <a:off x="4811" y="2330"/>
              <a:ext cx="475" cy="391"/>
            </a:xfrm>
            <a:custGeom>
              <a:avLst/>
              <a:gdLst>
                <a:gd name="T0" fmla="*/ 0 w 3586"/>
                <a:gd name="T1" fmla="*/ 0 h 2780"/>
                <a:gd name="T2" fmla="*/ 0 w 3586"/>
                <a:gd name="T3" fmla="*/ 0 h 2780"/>
                <a:gd name="T4" fmla="*/ 0 w 3586"/>
                <a:gd name="T5" fmla="*/ 0 h 2780"/>
                <a:gd name="T6" fmla="*/ 0 w 3586"/>
                <a:gd name="T7" fmla="*/ 0 h 2780"/>
                <a:gd name="T8" fmla="*/ 0 w 3586"/>
                <a:gd name="T9" fmla="*/ 0 h 2780"/>
                <a:gd name="T10" fmla="*/ 0 w 3586"/>
                <a:gd name="T11" fmla="*/ 0 h 2780"/>
                <a:gd name="T12" fmla="*/ 0 w 3586"/>
                <a:gd name="T13" fmla="*/ 0 h 2780"/>
                <a:gd name="T14" fmla="*/ 0 w 3586"/>
                <a:gd name="T15" fmla="*/ 0 h 2780"/>
                <a:gd name="T16" fmla="*/ 0 w 3586"/>
                <a:gd name="T17" fmla="*/ 0 h 2780"/>
                <a:gd name="T18" fmla="*/ 0 w 3586"/>
                <a:gd name="T19" fmla="*/ 0 h 2780"/>
                <a:gd name="T20" fmla="*/ 0 w 3586"/>
                <a:gd name="T21" fmla="*/ 0 h 2780"/>
                <a:gd name="T22" fmla="*/ 0 w 3586"/>
                <a:gd name="T23" fmla="*/ 0 h 2780"/>
                <a:gd name="T24" fmla="*/ 0 w 3586"/>
                <a:gd name="T25" fmla="*/ 0 h 2780"/>
                <a:gd name="T26" fmla="*/ 0 w 3586"/>
                <a:gd name="T27" fmla="*/ 0 h 2780"/>
                <a:gd name="T28" fmla="*/ 0 w 3586"/>
                <a:gd name="T29" fmla="*/ 0 h 2780"/>
                <a:gd name="T30" fmla="*/ 0 w 3586"/>
                <a:gd name="T31" fmla="*/ 0 h 2780"/>
                <a:gd name="T32" fmla="*/ 0 w 3586"/>
                <a:gd name="T33" fmla="*/ 0 h 2780"/>
                <a:gd name="T34" fmla="*/ 0 w 3586"/>
                <a:gd name="T35" fmla="*/ 0 h 2780"/>
                <a:gd name="T36" fmla="*/ 0 w 3586"/>
                <a:gd name="T37" fmla="*/ 0 h 2780"/>
                <a:gd name="T38" fmla="*/ 0 w 3586"/>
                <a:gd name="T39" fmla="*/ 0 h 2780"/>
                <a:gd name="T40" fmla="*/ 0 w 3586"/>
                <a:gd name="T41" fmla="*/ 0 h 2780"/>
                <a:gd name="T42" fmla="*/ 0 w 3586"/>
                <a:gd name="T43" fmla="*/ 0 h 2780"/>
                <a:gd name="T44" fmla="*/ 0 w 3586"/>
                <a:gd name="T45" fmla="*/ 0 h 2780"/>
                <a:gd name="T46" fmla="*/ 0 w 3586"/>
                <a:gd name="T47" fmla="*/ 0 h 2780"/>
                <a:gd name="T48" fmla="*/ 0 w 3586"/>
                <a:gd name="T49" fmla="*/ 0 h 2780"/>
                <a:gd name="T50" fmla="*/ 0 w 3586"/>
                <a:gd name="T51" fmla="*/ 0 h 2780"/>
                <a:gd name="T52" fmla="*/ 0 w 3586"/>
                <a:gd name="T53" fmla="*/ 0 h 2780"/>
                <a:gd name="T54" fmla="*/ 0 w 3586"/>
                <a:gd name="T55" fmla="*/ 0 h 2780"/>
                <a:gd name="T56" fmla="*/ 0 w 3586"/>
                <a:gd name="T57" fmla="*/ 0 h 2780"/>
                <a:gd name="T58" fmla="*/ 0 w 3586"/>
                <a:gd name="T59" fmla="*/ 0 h 2780"/>
                <a:gd name="T60" fmla="*/ 0 w 3586"/>
                <a:gd name="T61" fmla="*/ 0 h 2780"/>
                <a:gd name="T62" fmla="*/ 0 w 3586"/>
                <a:gd name="T63" fmla="*/ 0 h 2780"/>
                <a:gd name="T64" fmla="*/ 0 w 3586"/>
                <a:gd name="T65" fmla="*/ 0 h 2780"/>
                <a:gd name="T66" fmla="*/ 0 w 3586"/>
                <a:gd name="T67" fmla="*/ 0 h 2780"/>
                <a:gd name="T68" fmla="*/ 0 w 3586"/>
                <a:gd name="T69" fmla="*/ 0 h 2780"/>
                <a:gd name="T70" fmla="*/ 0 w 3586"/>
                <a:gd name="T71" fmla="*/ 0 h 2780"/>
                <a:gd name="T72" fmla="*/ 0 w 3586"/>
                <a:gd name="T73" fmla="*/ 0 h 2780"/>
                <a:gd name="T74" fmla="*/ 0 w 3586"/>
                <a:gd name="T75" fmla="*/ 0 h 2780"/>
                <a:gd name="T76" fmla="*/ 0 w 3586"/>
                <a:gd name="T77" fmla="*/ 0 h 2780"/>
                <a:gd name="T78" fmla="*/ 0 w 3586"/>
                <a:gd name="T79" fmla="*/ 0 h 2780"/>
                <a:gd name="T80" fmla="*/ 0 w 3586"/>
                <a:gd name="T81" fmla="*/ 0 h 2780"/>
                <a:gd name="T82" fmla="*/ 0 w 3586"/>
                <a:gd name="T83" fmla="*/ 0 h 2780"/>
                <a:gd name="T84" fmla="*/ 0 w 3586"/>
                <a:gd name="T85" fmla="*/ 0 h 2780"/>
                <a:gd name="T86" fmla="*/ 0 w 3586"/>
                <a:gd name="T87" fmla="*/ 0 h 2780"/>
                <a:gd name="T88" fmla="*/ 0 w 3586"/>
                <a:gd name="T89" fmla="*/ 0 h 2780"/>
                <a:gd name="T90" fmla="*/ 0 w 3586"/>
                <a:gd name="T91" fmla="*/ 0 h 2780"/>
                <a:gd name="T92" fmla="*/ 0 w 3586"/>
                <a:gd name="T93" fmla="*/ 0 h 2780"/>
                <a:gd name="T94" fmla="*/ 0 w 3586"/>
                <a:gd name="T95" fmla="*/ 0 h 2780"/>
                <a:gd name="T96" fmla="*/ 0 w 3586"/>
                <a:gd name="T97" fmla="*/ 0 h 2780"/>
                <a:gd name="T98" fmla="*/ 0 w 3586"/>
                <a:gd name="T99" fmla="*/ 0 h 2780"/>
                <a:gd name="T100" fmla="*/ 0 w 3586"/>
                <a:gd name="T101" fmla="*/ 0 h 2780"/>
                <a:gd name="T102" fmla="*/ 0 w 3586"/>
                <a:gd name="T103" fmla="*/ 0 h 2780"/>
                <a:gd name="T104" fmla="*/ 0 w 3586"/>
                <a:gd name="T105" fmla="*/ 0 h 2780"/>
                <a:gd name="T106" fmla="*/ 0 w 3586"/>
                <a:gd name="T107" fmla="*/ 0 h 2780"/>
                <a:gd name="T108" fmla="*/ 0 w 3586"/>
                <a:gd name="T109" fmla="*/ 0 h 2780"/>
                <a:gd name="T110" fmla="*/ 0 w 3586"/>
                <a:gd name="T111" fmla="*/ 0 h 2780"/>
                <a:gd name="T112" fmla="*/ 0 w 3586"/>
                <a:gd name="T113" fmla="*/ 0 h 2780"/>
                <a:gd name="T114" fmla="*/ 0 w 3586"/>
                <a:gd name="T115" fmla="*/ 0 h 2780"/>
                <a:gd name="T116" fmla="*/ 0 w 3586"/>
                <a:gd name="T117" fmla="*/ 0 h 27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86"/>
                <a:gd name="T178" fmla="*/ 0 h 2780"/>
                <a:gd name="T179" fmla="*/ 3586 w 3586"/>
                <a:gd name="T180" fmla="*/ 2780 h 27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86" h="2780">
                  <a:moveTo>
                    <a:pt x="1808" y="0"/>
                  </a:moveTo>
                  <a:lnTo>
                    <a:pt x="1792" y="15"/>
                  </a:lnTo>
                  <a:lnTo>
                    <a:pt x="1775" y="30"/>
                  </a:lnTo>
                  <a:lnTo>
                    <a:pt x="1758" y="45"/>
                  </a:lnTo>
                  <a:lnTo>
                    <a:pt x="1739" y="58"/>
                  </a:lnTo>
                  <a:lnTo>
                    <a:pt x="1722" y="68"/>
                  </a:lnTo>
                  <a:lnTo>
                    <a:pt x="1703" y="78"/>
                  </a:lnTo>
                  <a:lnTo>
                    <a:pt x="1694" y="83"/>
                  </a:lnTo>
                  <a:lnTo>
                    <a:pt x="1684" y="86"/>
                  </a:lnTo>
                  <a:lnTo>
                    <a:pt x="1675" y="89"/>
                  </a:lnTo>
                  <a:lnTo>
                    <a:pt x="1665" y="91"/>
                  </a:lnTo>
                  <a:lnTo>
                    <a:pt x="1641" y="97"/>
                  </a:lnTo>
                  <a:lnTo>
                    <a:pt x="1618" y="104"/>
                  </a:lnTo>
                  <a:lnTo>
                    <a:pt x="1594" y="113"/>
                  </a:lnTo>
                  <a:lnTo>
                    <a:pt x="1569" y="122"/>
                  </a:lnTo>
                  <a:lnTo>
                    <a:pt x="1521" y="144"/>
                  </a:lnTo>
                  <a:lnTo>
                    <a:pt x="1476" y="165"/>
                  </a:lnTo>
                  <a:lnTo>
                    <a:pt x="1436" y="186"/>
                  </a:lnTo>
                  <a:lnTo>
                    <a:pt x="1405" y="203"/>
                  </a:lnTo>
                  <a:lnTo>
                    <a:pt x="1385" y="215"/>
                  </a:lnTo>
                  <a:lnTo>
                    <a:pt x="1377" y="220"/>
                  </a:lnTo>
                  <a:lnTo>
                    <a:pt x="1374" y="222"/>
                  </a:lnTo>
                  <a:lnTo>
                    <a:pt x="1366" y="230"/>
                  </a:lnTo>
                  <a:lnTo>
                    <a:pt x="1355" y="243"/>
                  </a:lnTo>
                  <a:lnTo>
                    <a:pt x="1343" y="259"/>
                  </a:lnTo>
                  <a:lnTo>
                    <a:pt x="1337" y="269"/>
                  </a:lnTo>
                  <a:lnTo>
                    <a:pt x="1330" y="280"/>
                  </a:lnTo>
                  <a:lnTo>
                    <a:pt x="1325" y="290"/>
                  </a:lnTo>
                  <a:lnTo>
                    <a:pt x="1320" y="304"/>
                  </a:lnTo>
                  <a:lnTo>
                    <a:pt x="1317" y="317"/>
                  </a:lnTo>
                  <a:lnTo>
                    <a:pt x="1314" y="331"/>
                  </a:lnTo>
                  <a:lnTo>
                    <a:pt x="1313" y="345"/>
                  </a:lnTo>
                  <a:lnTo>
                    <a:pt x="1313" y="360"/>
                  </a:lnTo>
                  <a:lnTo>
                    <a:pt x="1317" y="392"/>
                  </a:lnTo>
                  <a:lnTo>
                    <a:pt x="1324" y="424"/>
                  </a:lnTo>
                  <a:lnTo>
                    <a:pt x="1329" y="456"/>
                  </a:lnTo>
                  <a:lnTo>
                    <a:pt x="1333" y="486"/>
                  </a:lnTo>
                  <a:lnTo>
                    <a:pt x="1333" y="500"/>
                  </a:lnTo>
                  <a:lnTo>
                    <a:pt x="1332" y="515"/>
                  </a:lnTo>
                  <a:lnTo>
                    <a:pt x="1329" y="528"/>
                  </a:lnTo>
                  <a:lnTo>
                    <a:pt x="1325" y="540"/>
                  </a:lnTo>
                  <a:lnTo>
                    <a:pt x="1321" y="545"/>
                  </a:lnTo>
                  <a:lnTo>
                    <a:pt x="1318" y="551"/>
                  </a:lnTo>
                  <a:lnTo>
                    <a:pt x="1314" y="556"/>
                  </a:lnTo>
                  <a:lnTo>
                    <a:pt x="1308" y="561"/>
                  </a:lnTo>
                  <a:lnTo>
                    <a:pt x="1303" y="566"/>
                  </a:lnTo>
                  <a:lnTo>
                    <a:pt x="1296" y="570"/>
                  </a:lnTo>
                  <a:lnTo>
                    <a:pt x="1289" y="574"/>
                  </a:lnTo>
                  <a:lnTo>
                    <a:pt x="1281" y="578"/>
                  </a:lnTo>
                  <a:lnTo>
                    <a:pt x="1264" y="586"/>
                  </a:lnTo>
                  <a:lnTo>
                    <a:pt x="1244" y="595"/>
                  </a:lnTo>
                  <a:lnTo>
                    <a:pt x="1225" y="606"/>
                  </a:lnTo>
                  <a:lnTo>
                    <a:pt x="1204" y="617"/>
                  </a:lnTo>
                  <a:lnTo>
                    <a:pt x="1163" y="642"/>
                  </a:lnTo>
                  <a:lnTo>
                    <a:pt x="1122" y="666"/>
                  </a:lnTo>
                  <a:lnTo>
                    <a:pt x="1086" y="689"/>
                  </a:lnTo>
                  <a:lnTo>
                    <a:pt x="1058" y="707"/>
                  </a:lnTo>
                  <a:lnTo>
                    <a:pt x="1039" y="720"/>
                  </a:lnTo>
                  <a:lnTo>
                    <a:pt x="1031" y="726"/>
                  </a:lnTo>
                  <a:lnTo>
                    <a:pt x="1018" y="737"/>
                  </a:lnTo>
                  <a:lnTo>
                    <a:pt x="988" y="765"/>
                  </a:lnTo>
                  <a:lnTo>
                    <a:pt x="980" y="775"/>
                  </a:lnTo>
                  <a:lnTo>
                    <a:pt x="971" y="785"/>
                  </a:lnTo>
                  <a:lnTo>
                    <a:pt x="963" y="795"/>
                  </a:lnTo>
                  <a:lnTo>
                    <a:pt x="956" y="806"/>
                  </a:lnTo>
                  <a:lnTo>
                    <a:pt x="949" y="818"/>
                  </a:lnTo>
                  <a:lnTo>
                    <a:pt x="943" y="829"/>
                  </a:lnTo>
                  <a:lnTo>
                    <a:pt x="938" y="841"/>
                  </a:lnTo>
                  <a:lnTo>
                    <a:pt x="935" y="853"/>
                  </a:lnTo>
                  <a:lnTo>
                    <a:pt x="932" y="865"/>
                  </a:lnTo>
                  <a:lnTo>
                    <a:pt x="929" y="876"/>
                  </a:lnTo>
                  <a:lnTo>
                    <a:pt x="923" y="887"/>
                  </a:lnTo>
                  <a:lnTo>
                    <a:pt x="918" y="897"/>
                  </a:lnTo>
                  <a:lnTo>
                    <a:pt x="910" y="905"/>
                  </a:lnTo>
                  <a:lnTo>
                    <a:pt x="903" y="913"/>
                  </a:lnTo>
                  <a:lnTo>
                    <a:pt x="895" y="921"/>
                  </a:lnTo>
                  <a:lnTo>
                    <a:pt x="886" y="927"/>
                  </a:lnTo>
                  <a:lnTo>
                    <a:pt x="877" y="933"/>
                  </a:lnTo>
                  <a:lnTo>
                    <a:pt x="869" y="937"/>
                  </a:lnTo>
                  <a:lnTo>
                    <a:pt x="859" y="941"/>
                  </a:lnTo>
                  <a:lnTo>
                    <a:pt x="850" y="943"/>
                  </a:lnTo>
                  <a:lnTo>
                    <a:pt x="840" y="946"/>
                  </a:lnTo>
                  <a:lnTo>
                    <a:pt x="832" y="946"/>
                  </a:lnTo>
                  <a:lnTo>
                    <a:pt x="822" y="944"/>
                  </a:lnTo>
                  <a:lnTo>
                    <a:pt x="813" y="943"/>
                  </a:lnTo>
                  <a:lnTo>
                    <a:pt x="796" y="939"/>
                  </a:lnTo>
                  <a:lnTo>
                    <a:pt x="777" y="936"/>
                  </a:lnTo>
                  <a:lnTo>
                    <a:pt x="768" y="935"/>
                  </a:lnTo>
                  <a:lnTo>
                    <a:pt x="758" y="935"/>
                  </a:lnTo>
                  <a:lnTo>
                    <a:pt x="749" y="935"/>
                  </a:lnTo>
                  <a:lnTo>
                    <a:pt x="739" y="936"/>
                  </a:lnTo>
                  <a:lnTo>
                    <a:pt x="731" y="938"/>
                  </a:lnTo>
                  <a:lnTo>
                    <a:pt x="721" y="940"/>
                  </a:lnTo>
                  <a:lnTo>
                    <a:pt x="713" y="944"/>
                  </a:lnTo>
                  <a:lnTo>
                    <a:pt x="704" y="950"/>
                  </a:lnTo>
                  <a:lnTo>
                    <a:pt x="697" y="955"/>
                  </a:lnTo>
                  <a:lnTo>
                    <a:pt x="690" y="963"/>
                  </a:lnTo>
                  <a:lnTo>
                    <a:pt x="685" y="972"/>
                  </a:lnTo>
                  <a:lnTo>
                    <a:pt x="679" y="981"/>
                  </a:lnTo>
                  <a:lnTo>
                    <a:pt x="671" y="1001"/>
                  </a:lnTo>
                  <a:lnTo>
                    <a:pt x="663" y="1021"/>
                  </a:lnTo>
                  <a:lnTo>
                    <a:pt x="660" y="1030"/>
                  </a:lnTo>
                  <a:lnTo>
                    <a:pt x="658" y="1040"/>
                  </a:lnTo>
                  <a:lnTo>
                    <a:pt x="657" y="1052"/>
                  </a:lnTo>
                  <a:lnTo>
                    <a:pt x="655" y="1065"/>
                  </a:lnTo>
                  <a:lnTo>
                    <a:pt x="657" y="1081"/>
                  </a:lnTo>
                  <a:lnTo>
                    <a:pt x="658" y="1098"/>
                  </a:lnTo>
                  <a:lnTo>
                    <a:pt x="659" y="1118"/>
                  </a:lnTo>
                  <a:lnTo>
                    <a:pt x="662" y="1140"/>
                  </a:lnTo>
                  <a:lnTo>
                    <a:pt x="672" y="1197"/>
                  </a:lnTo>
                  <a:lnTo>
                    <a:pt x="686" y="1270"/>
                  </a:lnTo>
                  <a:lnTo>
                    <a:pt x="694" y="1310"/>
                  </a:lnTo>
                  <a:lnTo>
                    <a:pt x="699" y="1348"/>
                  </a:lnTo>
                  <a:lnTo>
                    <a:pt x="703" y="1385"/>
                  </a:lnTo>
                  <a:lnTo>
                    <a:pt x="707" y="1420"/>
                  </a:lnTo>
                  <a:lnTo>
                    <a:pt x="709" y="1454"/>
                  </a:lnTo>
                  <a:lnTo>
                    <a:pt x="710" y="1485"/>
                  </a:lnTo>
                  <a:lnTo>
                    <a:pt x="710" y="1514"/>
                  </a:lnTo>
                  <a:lnTo>
                    <a:pt x="709" y="1540"/>
                  </a:lnTo>
                  <a:lnTo>
                    <a:pt x="707" y="1585"/>
                  </a:lnTo>
                  <a:lnTo>
                    <a:pt x="702" y="1619"/>
                  </a:lnTo>
                  <a:lnTo>
                    <a:pt x="700" y="1640"/>
                  </a:lnTo>
                  <a:lnTo>
                    <a:pt x="698" y="1647"/>
                  </a:lnTo>
                  <a:lnTo>
                    <a:pt x="695" y="1649"/>
                  </a:lnTo>
                  <a:lnTo>
                    <a:pt x="685" y="1653"/>
                  </a:lnTo>
                  <a:lnTo>
                    <a:pt x="671" y="1657"/>
                  </a:lnTo>
                  <a:lnTo>
                    <a:pt x="654" y="1661"/>
                  </a:lnTo>
                  <a:lnTo>
                    <a:pt x="646" y="1663"/>
                  </a:lnTo>
                  <a:lnTo>
                    <a:pt x="637" y="1663"/>
                  </a:lnTo>
                  <a:lnTo>
                    <a:pt x="628" y="1663"/>
                  </a:lnTo>
                  <a:lnTo>
                    <a:pt x="620" y="1661"/>
                  </a:lnTo>
                  <a:lnTo>
                    <a:pt x="613" y="1658"/>
                  </a:lnTo>
                  <a:lnTo>
                    <a:pt x="605" y="1654"/>
                  </a:lnTo>
                  <a:lnTo>
                    <a:pt x="600" y="1649"/>
                  </a:lnTo>
                  <a:lnTo>
                    <a:pt x="596" y="1641"/>
                  </a:lnTo>
                  <a:lnTo>
                    <a:pt x="587" y="1619"/>
                  </a:lnTo>
                  <a:lnTo>
                    <a:pt x="574" y="1588"/>
                  </a:lnTo>
                  <a:lnTo>
                    <a:pt x="560" y="1552"/>
                  </a:lnTo>
                  <a:lnTo>
                    <a:pt x="543" y="1514"/>
                  </a:lnTo>
                  <a:lnTo>
                    <a:pt x="526" y="1478"/>
                  </a:lnTo>
                  <a:lnTo>
                    <a:pt x="510" y="1446"/>
                  </a:lnTo>
                  <a:lnTo>
                    <a:pt x="502" y="1433"/>
                  </a:lnTo>
                  <a:lnTo>
                    <a:pt x="494" y="1422"/>
                  </a:lnTo>
                  <a:lnTo>
                    <a:pt x="487" y="1415"/>
                  </a:lnTo>
                  <a:lnTo>
                    <a:pt x="480" y="1410"/>
                  </a:lnTo>
                  <a:lnTo>
                    <a:pt x="475" y="1407"/>
                  </a:lnTo>
                  <a:lnTo>
                    <a:pt x="468" y="1403"/>
                  </a:lnTo>
                  <a:lnTo>
                    <a:pt x="462" y="1396"/>
                  </a:lnTo>
                  <a:lnTo>
                    <a:pt x="455" y="1388"/>
                  </a:lnTo>
                  <a:lnTo>
                    <a:pt x="442" y="1371"/>
                  </a:lnTo>
                  <a:lnTo>
                    <a:pt x="427" y="1354"/>
                  </a:lnTo>
                  <a:lnTo>
                    <a:pt x="419" y="1345"/>
                  </a:lnTo>
                  <a:lnTo>
                    <a:pt x="412" y="1337"/>
                  </a:lnTo>
                  <a:lnTo>
                    <a:pt x="403" y="1331"/>
                  </a:lnTo>
                  <a:lnTo>
                    <a:pt x="395" y="1325"/>
                  </a:lnTo>
                  <a:lnTo>
                    <a:pt x="387" y="1321"/>
                  </a:lnTo>
                  <a:lnTo>
                    <a:pt x="378" y="1319"/>
                  </a:lnTo>
                  <a:lnTo>
                    <a:pt x="374" y="1319"/>
                  </a:lnTo>
                  <a:lnTo>
                    <a:pt x="368" y="1319"/>
                  </a:lnTo>
                  <a:lnTo>
                    <a:pt x="364" y="1320"/>
                  </a:lnTo>
                  <a:lnTo>
                    <a:pt x="359" y="1321"/>
                  </a:lnTo>
                  <a:lnTo>
                    <a:pt x="339" y="1329"/>
                  </a:lnTo>
                  <a:lnTo>
                    <a:pt x="319" y="1336"/>
                  </a:lnTo>
                  <a:lnTo>
                    <a:pt x="299" y="1344"/>
                  </a:lnTo>
                  <a:lnTo>
                    <a:pt x="281" y="1354"/>
                  </a:lnTo>
                  <a:lnTo>
                    <a:pt x="273" y="1359"/>
                  </a:lnTo>
                  <a:lnTo>
                    <a:pt x="267" y="1365"/>
                  </a:lnTo>
                  <a:lnTo>
                    <a:pt x="262" y="1371"/>
                  </a:lnTo>
                  <a:lnTo>
                    <a:pt x="257" y="1378"/>
                  </a:lnTo>
                  <a:lnTo>
                    <a:pt x="255" y="1385"/>
                  </a:lnTo>
                  <a:lnTo>
                    <a:pt x="254" y="1393"/>
                  </a:lnTo>
                  <a:lnTo>
                    <a:pt x="254" y="1402"/>
                  </a:lnTo>
                  <a:lnTo>
                    <a:pt x="256" y="1410"/>
                  </a:lnTo>
                  <a:lnTo>
                    <a:pt x="268" y="1441"/>
                  </a:lnTo>
                  <a:lnTo>
                    <a:pt x="277" y="1461"/>
                  </a:lnTo>
                  <a:lnTo>
                    <a:pt x="283" y="1472"/>
                  </a:lnTo>
                  <a:lnTo>
                    <a:pt x="292" y="1485"/>
                  </a:lnTo>
                  <a:lnTo>
                    <a:pt x="304" y="1503"/>
                  </a:lnTo>
                  <a:lnTo>
                    <a:pt x="320" y="1526"/>
                  </a:lnTo>
                  <a:lnTo>
                    <a:pt x="339" y="1551"/>
                  </a:lnTo>
                  <a:lnTo>
                    <a:pt x="354" y="1575"/>
                  </a:lnTo>
                  <a:lnTo>
                    <a:pt x="367" y="1596"/>
                  </a:lnTo>
                  <a:lnTo>
                    <a:pt x="378" y="1616"/>
                  </a:lnTo>
                  <a:lnTo>
                    <a:pt x="381" y="1626"/>
                  </a:lnTo>
                  <a:lnTo>
                    <a:pt x="386" y="1636"/>
                  </a:lnTo>
                  <a:lnTo>
                    <a:pt x="388" y="1645"/>
                  </a:lnTo>
                  <a:lnTo>
                    <a:pt x="390" y="1654"/>
                  </a:lnTo>
                  <a:lnTo>
                    <a:pt x="391" y="1664"/>
                  </a:lnTo>
                  <a:lnTo>
                    <a:pt x="392" y="1674"/>
                  </a:lnTo>
                  <a:lnTo>
                    <a:pt x="392" y="1682"/>
                  </a:lnTo>
                  <a:lnTo>
                    <a:pt x="391" y="1692"/>
                  </a:lnTo>
                  <a:lnTo>
                    <a:pt x="389" y="1715"/>
                  </a:lnTo>
                  <a:lnTo>
                    <a:pt x="388" y="1744"/>
                  </a:lnTo>
                  <a:lnTo>
                    <a:pt x="387" y="1778"/>
                  </a:lnTo>
                  <a:lnTo>
                    <a:pt x="386" y="1811"/>
                  </a:lnTo>
                  <a:lnTo>
                    <a:pt x="384" y="1841"/>
                  </a:lnTo>
                  <a:lnTo>
                    <a:pt x="384" y="1867"/>
                  </a:lnTo>
                  <a:lnTo>
                    <a:pt x="384" y="1885"/>
                  </a:lnTo>
                  <a:lnTo>
                    <a:pt x="384" y="1891"/>
                  </a:lnTo>
                  <a:lnTo>
                    <a:pt x="394" y="1893"/>
                  </a:lnTo>
                  <a:lnTo>
                    <a:pt x="416" y="1904"/>
                  </a:lnTo>
                  <a:lnTo>
                    <a:pt x="423" y="1909"/>
                  </a:lnTo>
                  <a:lnTo>
                    <a:pt x="429" y="1914"/>
                  </a:lnTo>
                  <a:lnTo>
                    <a:pt x="436" y="1920"/>
                  </a:lnTo>
                  <a:lnTo>
                    <a:pt x="441" y="1926"/>
                  </a:lnTo>
                  <a:lnTo>
                    <a:pt x="448" y="1934"/>
                  </a:lnTo>
                  <a:lnTo>
                    <a:pt x="453" y="1941"/>
                  </a:lnTo>
                  <a:lnTo>
                    <a:pt x="457" y="1951"/>
                  </a:lnTo>
                  <a:lnTo>
                    <a:pt x="462" y="1961"/>
                  </a:lnTo>
                  <a:lnTo>
                    <a:pt x="468" y="1982"/>
                  </a:lnTo>
                  <a:lnTo>
                    <a:pt x="474" y="2001"/>
                  </a:lnTo>
                  <a:lnTo>
                    <a:pt x="477" y="2020"/>
                  </a:lnTo>
                  <a:lnTo>
                    <a:pt x="479" y="2036"/>
                  </a:lnTo>
                  <a:lnTo>
                    <a:pt x="479" y="2053"/>
                  </a:lnTo>
                  <a:lnTo>
                    <a:pt x="478" y="2070"/>
                  </a:lnTo>
                  <a:lnTo>
                    <a:pt x="474" y="2085"/>
                  </a:lnTo>
                  <a:lnTo>
                    <a:pt x="468" y="2102"/>
                  </a:lnTo>
                  <a:lnTo>
                    <a:pt x="463" y="2111"/>
                  </a:lnTo>
                  <a:lnTo>
                    <a:pt x="456" y="2122"/>
                  </a:lnTo>
                  <a:lnTo>
                    <a:pt x="448" y="2133"/>
                  </a:lnTo>
                  <a:lnTo>
                    <a:pt x="438" y="2146"/>
                  </a:lnTo>
                  <a:lnTo>
                    <a:pt x="413" y="2173"/>
                  </a:lnTo>
                  <a:lnTo>
                    <a:pt x="383" y="2201"/>
                  </a:lnTo>
                  <a:lnTo>
                    <a:pt x="351" y="2230"/>
                  </a:lnTo>
                  <a:lnTo>
                    <a:pt x="317" y="2257"/>
                  </a:lnTo>
                  <a:lnTo>
                    <a:pt x="300" y="2270"/>
                  </a:lnTo>
                  <a:lnTo>
                    <a:pt x="282" y="2281"/>
                  </a:lnTo>
                  <a:lnTo>
                    <a:pt x="266" y="2292"/>
                  </a:lnTo>
                  <a:lnTo>
                    <a:pt x="251" y="2300"/>
                  </a:lnTo>
                  <a:lnTo>
                    <a:pt x="202" y="2324"/>
                  </a:lnTo>
                  <a:lnTo>
                    <a:pt x="173" y="2339"/>
                  </a:lnTo>
                  <a:lnTo>
                    <a:pt x="168" y="2343"/>
                  </a:lnTo>
                  <a:lnTo>
                    <a:pt x="164" y="2347"/>
                  </a:lnTo>
                  <a:lnTo>
                    <a:pt x="159" y="2354"/>
                  </a:lnTo>
                  <a:lnTo>
                    <a:pt x="155" y="2361"/>
                  </a:lnTo>
                  <a:lnTo>
                    <a:pt x="146" y="2381"/>
                  </a:lnTo>
                  <a:lnTo>
                    <a:pt x="135" y="2409"/>
                  </a:lnTo>
                  <a:lnTo>
                    <a:pt x="122" y="2442"/>
                  </a:lnTo>
                  <a:lnTo>
                    <a:pt x="109" y="2472"/>
                  </a:lnTo>
                  <a:lnTo>
                    <a:pt x="96" y="2500"/>
                  </a:lnTo>
                  <a:lnTo>
                    <a:pt x="84" y="2524"/>
                  </a:lnTo>
                  <a:lnTo>
                    <a:pt x="66" y="2557"/>
                  </a:lnTo>
                  <a:lnTo>
                    <a:pt x="58" y="2569"/>
                  </a:lnTo>
                  <a:lnTo>
                    <a:pt x="0" y="2647"/>
                  </a:lnTo>
                  <a:lnTo>
                    <a:pt x="0" y="2780"/>
                  </a:lnTo>
                  <a:lnTo>
                    <a:pt x="167" y="2749"/>
                  </a:lnTo>
                  <a:lnTo>
                    <a:pt x="176" y="2747"/>
                  </a:lnTo>
                  <a:lnTo>
                    <a:pt x="198" y="2741"/>
                  </a:lnTo>
                  <a:lnTo>
                    <a:pt x="231" y="2734"/>
                  </a:lnTo>
                  <a:lnTo>
                    <a:pt x="270" y="2723"/>
                  </a:lnTo>
                  <a:lnTo>
                    <a:pt x="313" y="2712"/>
                  </a:lnTo>
                  <a:lnTo>
                    <a:pt x="353" y="2700"/>
                  </a:lnTo>
                  <a:lnTo>
                    <a:pt x="390" y="2689"/>
                  </a:lnTo>
                  <a:lnTo>
                    <a:pt x="417" y="2678"/>
                  </a:lnTo>
                  <a:lnTo>
                    <a:pt x="427" y="2674"/>
                  </a:lnTo>
                  <a:lnTo>
                    <a:pt x="437" y="2668"/>
                  </a:lnTo>
                  <a:lnTo>
                    <a:pt x="445" y="2664"/>
                  </a:lnTo>
                  <a:lnTo>
                    <a:pt x="454" y="2657"/>
                  </a:lnTo>
                  <a:lnTo>
                    <a:pt x="462" y="2652"/>
                  </a:lnTo>
                  <a:lnTo>
                    <a:pt x="468" y="2645"/>
                  </a:lnTo>
                  <a:lnTo>
                    <a:pt x="474" y="2638"/>
                  </a:lnTo>
                  <a:lnTo>
                    <a:pt x="479" y="2630"/>
                  </a:lnTo>
                  <a:lnTo>
                    <a:pt x="484" y="2621"/>
                  </a:lnTo>
                  <a:lnTo>
                    <a:pt x="487" y="2612"/>
                  </a:lnTo>
                  <a:lnTo>
                    <a:pt x="490" y="2601"/>
                  </a:lnTo>
                  <a:lnTo>
                    <a:pt x="492" y="2589"/>
                  </a:lnTo>
                  <a:lnTo>
                    <a:pt x="493" y="2575"/>
                  </a:lnTo>
                  <a:lnTo>
                    <a:pt x="494" y="2559"/>
                  </a:lnTo>
                  <a:lnTo>
                    <a:pt x="494" y="2543"/>
                  </a:lnTo>
                  <a:lnTo>
                    <a:pt x="493" y="2525"/>
                  </a:lnTo>
                  <a:lnTo>
                    <a:pt x="492" y="2490"/>
                  </a:lnTo>
                  <a:lnTo>
                    <a:pt x="491" y="2463"/>
                  </a:lnTo>
                  <a:lnTo>
                    <a:pt x="492" y="2452"/>
                  </a:lnTo>
                  <a:lnTo>
                    <a:pt x="493" y="2442"/>
                  </a:lnTo>
                  <a:lnTo>
                    <a:pt x="495" y="2434"/>
                  </a:lnTo>
                  <a:lnTo>
                    <a:pt x="498" y="2428"/>
                  </a:lnTo>
                  <a:lnTo>
                    <a:pt x="501" y="2422"/>
                  </a:lnTo>
                  <a:lnTo>
                    <a:pt x="504" y="2419"/>
                  </a:lnTo>
                  <a:lnTo>
                    <a:pt x="509" y="2417"/>
                  </a:lnTo>
                  <a:lnTo>
                    <a:pt x="514" y="2416"/>
                  </a:lnTo>
                  <a:lnTo>
                    <a:pt x="521" y="2416"/>
                  </a:lnTo>
                  <a:lnTo>
                    <a:pt x="527" y="2417"/>
                  </a:lnTo>
                  <a:lnTo>
                    <a:pt x="536" y="2419"/>
                  </a:lnTo>
                  <a:lnTo>
                    <a:pt x="544" y="2422"/>
                  </a:lnTo>
                  <a:lnTo>
                    <a:pt x="566" y="2431"/>
                  </a:lnTo>
                  <a:lnTo>
                    <a:pt x="591" y="2441"/>
                  </a:lnTo>
                  <a:lnTo>
                    <a:pt x="621" y="2453"/>
                  </a:lnTo>
                  <a:lnTo>
                    <a:pt x="651" y="2466"/>
                  </a:lnTo>
                  <a:lnTo>
                    <a:pt x="684" y="2479"/>
                  </a:lnTo>
                  <a:lnTo>
                    <a:pt x="716" y="2492"/>
                  </a:lnTo>
                  <a:lnTo>
                    <a:pt x="750" y="2506"/>
                  </a:lnTo>
                  <a:lnTo>
                    <a:pt x="782" y="2518"/>
                  </a:lnTo>
                  <a:lnTo>
                    <a:pt x="789" y="2521"/>
                  </a:lnTo>
                  <a:lnTo>
                    <a:pt x="797" y="2522"/>
                  </a:lnTo>
                  <a:lnTo>
                    <a:pt x="805" y="2524"/>
                  </a:lnTo>
                  <a:lnTo>
                    <a:pt x="811" y="2524"/>
                  </a:lnTo>
                  <a:lnTo>
                    <a:pt x="818" y="2524"/>
                  </a:lnTo>
                  <a:lnTo>
                    <a:pt x="824" y="2521"/>
                  </a:lnTo>
                  <a:lnTo>
                    <a:pt x="831" y="2520"/>
                  </a:lnTo>
                  <a:lnTo>
                    <a:pt x="837" y="2517"/>
                  </a:lnTo>
                  <a:lnTo>
                    <a:pt x="843" y="2514"/>
                  </a:lnTo>
                  <a:lnTo>
                    <a:pt x="849" y="2510"/>
                  </a:lnTo>
                  <a:lnTo>
                    <a:pt x="855" y="2506"/>
                  </a:lnTo>
                  <a:lnTo>
                    <a:pt x="860" y="2501"/>
                  </a:lnTo>
                  <a:lnTo>
                    <a:pt x="870" y="2490"/>
                  </a:lnTo>
                  <a:lnTo>
                    <a:pt x="880" y="2477"/>
                  </a:lnTo>
                  <a:lnTo>
                    <a:pt x="888" y="2463"/>
                  </a:lnTo>
                  <a:lnTo>
                    <a:pt x="896" y="2446"/>
                  </a:lnTo>
                  <a:lnTo>
                    <a:pt x="903" y="2430"/>
                  </a:lnTo>
                  <a:lnTo>
                    <a:pt x="909" y="2413"/>
                  </a:lnTo>
                  <a:lnTo>
                    <a:pt x="916" y="2394"/>
                  </a:lnTo>
                  <a:lnTo>
                    <a:pt x="921" y="2376"/>
                  </a:lnTo>
                  <a:lnTo>
                    <a:pt x="925" y="2357"/>
                  </a:lnTo>
                  <a:lnTo>
                    <a:pt x="929" y="2339"/>
                  </a:lnTo>
                  <a:lnTo>
                    <a:pt x="935" y="2307"/>
                  </a:lnTo>
                  <a:lnTo>
                    <a:pt x="941" y="2282"/>
                  </a:lnTo>
                  <a:lnTo>
                    <a:pt x="944" y="2272"/>
                  </a:lnTo>
                  <a:lnTo>
                    <a:pt x="948" y="2262"/>
                  </a:lnTo>
                  <a:lnTo>
                    <a:pt x="953" y="2255"/>
                  </a:lnTo>
                  <a:lnTo>
                    <a:pt x="958" y="2248"/>
                  </a:lnTo>
                  <a:lnTo>
                    <a:pt x="965" y="2242"/>
                  </a:lnTo>
                  <a:lnTo>
                    <a:pt x="972" y="2236"/>
                  </a:lnTo>
                  <a:lnTo>
                    <a:pt x="982" y="2231"/>
                  </a:lnTo>
                  <a:lnTo>
                    <a:pt x="994" y="2225"/>
                  </a:lnTo>
                  <a:lnTo>
                    <a:pt x="1023" y="2216"/>
                  </a:lnTo>
                  <a:lnTo>
                    <a:pt x="1064" y="2205"/>
                  </a:lnTo>
                  <a:lnTo>
                    <a:pt x="1105" y="2193"/>
                  </a:lnTo>
                  <a:lnTo>
                    <a:pt x="1141" y="2181"/>
                  </a:lnTo>
                  <a:lnTo>
                    <a:pt x="1171" y="2170"/>
                  </a:lnTo>
                  <a:lnTo>
                    <a:pt x="1199" y="2160"/>
                  </a:lnTo>
                  <a:lnTo>
                    <a:pt x="1212" y="2157"/>
                  </a:lnTo>
                  <a:lnTo>
                    <a:pt x="1224" y="2155"/>
                  </a:lnTo>
                  <a:lnTo>
                    <a:pt x="1236" y="2152"/>
                  </a:lnTo>
                  <a:lnTo>
                    <a:pt x="1247" y="2151"/>
                  </a:lnTo>
                  <a:lnTo>
                    <a:pt x="1261" y="2151"/>
                  </a:lnTo>
                  <a:lnTo>
                    <a:pt x="1273" y="2152"/>
                  </a:lnTo>
                  <a:lnTo>
                    <a:pt x="1287" y="2156"/>
                  </a:lnTo>
                  <a:lnTo>
                    <a:pt x="1301" y="2160"/>
                  </a:lnTo>
                  <a:lnTo>
                    <a:pt x="1330" y="2170"/>
                  </a:lnTo>
                  <a:lnTo>
                    <a:pt x="1360" y="2181"/>
                  </a:lnTo>
                  <a:lnTo>
                    <a:pt x="1391" y="2192"/>
                  </a:lnTo>
                  <a:lnTo>
                    <a:pt x="1424" y="2204"/>
                  </a:lnTo>
                  <a:lnTo>
                    <a:pt x="1456" y="2217"/>
                  </a:lnTo>
                  <a:lnTo>
                    <a:pt x="1489" y="2231"/>
                  </a:lnTo>
                  <a:lnTo>
                    <a:pt x="1523" y="2246"/>
                  </a:lnTo>
                  <a:lnTo>
                    <a:pt x="1557" y="2262"/>
                  </a:lnTo>
                  <a:lnTo>
                    <a:pt x="1573" y="2270"/>
                  </a:lnTo>
                  <a:lnTo>
                    <a:pt x="1587" y="2275"/>
                  </a:lnTo>
                  <a:lnTo>
                    <a:pt x="1600" y="2280"/>
                  </a:lnTo>
                  <a:lnTo>
                    <a:pt x="1612" y="2283"/>
                  </a:lnTo>
                  <a:lnTo>
                    <a:pt x="1622" y="2284"/>
                  </a:lnTo>
                  <a:lnTo>
                    <a:pt x="1632" y="2284"/>
                  </a:lnTo>
                  <a:lnTo>
                    <a:pt x="1640" y="2283"/>
                  </a:lnTo>
                  <a:lnTo>
                    <a:pt x="1648" y="2281"/>
                  </a:lnTo>
                  <a:lnTo>
                    <a:pt x="1655" y="2279"/>
                  </a:lnTo>
                  <a:lnTo>
                    <a:pt x="1661" y="2275"/>
                  </a:lnTo>
                  <a:lnTo>
                    <a:pt x="1666" y="2271"/>
                  </a:lnTo>
                  <a:lnTo>
                    <a:pt x="1672" y="2266"/>
                  </a:lnTo>
                  <a:lnTo>
                    <a:pt x="1682" y="2255"/>
                  </a:lnTo>
                  <a:lnTo>
                    <a:pt x="1690" y="2243"/>
                  </a:lnTo>
                  <a:lnTo>
                    <a:pt x="1706" y="2214"/>
                  </a:lnTo>
                  <a:lnTo>
                    <a:pt x="1721" y="2182"/>
                  </a:lnTo>
                  <a:lnTo>
                    <a:pt x="1726" y="2174"/>
                  </a:lnTo>
                  <a:lnTo>
                    <a:pt x="1733" y="2168"/>
                  </a:lnTo>
                  <a:lnTo>
                    <a:pt x="1742" y="2161"/>
                  </a:lnTo>
                  <a:lnTo>
                    <a:pt x="1751" y="2155"/>
                  </a:lnTo>
                  <a:lnTo>
                    <a:pt x="1763" y="2149"/>
                  </a:lnTo>
                  <a:lnTo>
                    <a:pt x="1777" y="2146"/>
                  </a:lnTo>
                  <a:lnTo>
                    <a:pt x="1794" y="2143"/>
                  </a:lnTo>
                  <a:lnTo>
                    <a:pt x="1812" y="2140"/>
                  </a:lnTo>
                  <a:lnTo>
                    <a:pt x="1832" y="2139"/>
                  </a:lnTo>
                  <a:lnTo>
                    <a:pt x="1853" y="2137"/>
                  </a:lnTo>
                  <a:lnTo>
                    <a:pt x="1874" y="2134"/>
                  </a:lnTo>
                  <a:lnTo>
                    <a:pt x="1897" y="2131"/>
                  </a:lnTo>
                  <a:lnTo>
                    <a:pt x="1920" y="2127"/>
                  </a:lnTo>
                  <a:lnTo>
                    <a:pt x="1943" y="2124"/>
                  </a:lnTo>
                  <a:lnTo>
                    <a:pt x="1966" y="2120"/>
                  </a:lnTo>
                  <a:lnTo>
                    <a:pt x="1988" y="2115"/>
                  </a:lnTo>
                  <a:lnTo>
                    <a:pt x="1995" y="2097"/>
                  </a:lnTo>
                  <a:lnTo>
                    <a:pt x="1998" y="2089"/>
                  </a:lnTo>
                  <a:lnTo>
                    <a:pt x="2011" y="2085"/>
                  </a:lnTo>
                  <a:lnTo>
                    <a:pt x="2045" y="2072"/>
                  </a:lnTo>
                  <a:lnTo>
                    <a:pt x="2055" y="2066"/>
                  </a:lnTo>
                  <a:lnTo>
                    <a:pt x="2065" y="2060"/>
                  </a:lnTo>
                  <a:lnTo>
                    <a:pt x="2076" y="2053"/>
                  </a:lnTo>
                  <a:lnTo>
                    <a:pt x="2087" y="2046"/>
                  </a:lnTo>
                  <a:lnTo>
                    <a:pt x="2096" y="2037"/>
                  </a:lnTo>
                  <a:lnTo>
                    <a:pt x="2106" y="2028"/>
                  </a:lnTo>
                  <a:lnTo>
                    <a:pt x="2115" y="2018"/>
                  </a:lnTo>
                  <a:lnTo>
                    <a:pt x="2124" y="2007"/>
                  </a:lnTo>
                  <a:lnTo>
                    <a:pt x="2140" y="1983"/>
                  </a:lnTo>
                  <a:lnTo>
                    <a:pt x="2157" y="1959"/>
                  </a:lnTo>
                  <a:lnTo>
                    <a:pt x="2175" y="1936"/>
                  </a:lnTo>
                  <a:lnTo>
                    <a:pt x="2191" y="1915"/>
                  </a:lnTo>
                  <a:lnTo>
                    <a:pt x="2217" y="1884"/>
                  </a:lnTo>
                  <a:lnTo>
                    <a:pt x="2227" y="1871"/>
                  </a:lnTo>
                  <a:lnTo>
                    <a:pt x="2238" y="1869"/>
                  </a:lnTo>
                  <a:lnTo>
                    <a:pt x="2266" y="1864"/>
                  </a:lnTo>
                  <a:lnTo>
                    <a:pt x="2306" y="1855"/>
                  </a:lnTo>
                  <a:lnTo>
                    <a:pt x="2354" y="1843"/>
                  </a:lnTo>
                  <a:lnTo>
                    <a:pt x="2380" y="1837"/>
                  </a:lnTo>
                  <a:lnTo>
                    <a:pt x="2407" y="1830"/>
                  </a:lnTo>
                  <a:lnTo>
                    <a:pt x="2432" y="1822"/>
                  </a:lnTo>
                  <a:lnTo>
                    <a:pt x="2455" y="1814"/>
                  </a:lnTo>
                  <a:lnTo>
                    <a:pt x="2478" y="1805"/>
                  </a:lnTo>
                  <a:lnTo>
                    <a:pt x="2498" y="1797"/>
                  </a:lnTo>
                  <a:lnTo>
                    <a:pt x="2515" y="1787"/>
                  </a:lnTo>
                  <a:lnTo>
                    <a:pt x="2529" y="1777"/>
                  </a:lnTo>
                  <a:lnTo>
                    <a:pt x="2556" y="1757"/>
                  </a:lnTo>
                  <a:lnTo>
                    <a:pt x="2587" y="1735"/>
                  </a:lnTo>
                  <a:lnTo>
                    <a:pt x="2622" y="1712"/>
                  </a:lnTo>
                  <a:lnTo>
                    <a:pt x="2658" y="1689"/>
                  </a:lnTo>
                  <a:lnTo>
                    <a:pt x="2694" y="1665"/>
                  </a:lnTo>
                  <a:lnTo>
                    <a:pt x="2726" y="1642"/>
                  </a:lnTo>
                  <a:lnTo>
                    <a:pt x="2742" y="1631"/>
                  </a:lnTo>
                  <a:lnTo>
                    <a:pt x="2756" y="1620"/>
                  </a:lnTo>
                  <a:lnTo>
                    <a:pt x="2768" y="1610"/>
                  </a:lnTo>
                  <a:lnTo>
                    <a:pt x="2779" y="1601"/>
                  </a:lnTo>
                  <a:lnTo>
                    <a:pt x="2790" y="1592"/>
                  </a:lnTo>
                  <a:lnTo>
                    <a:pt x="2800" y="1584"/>
                  </a:lnTo>
                  <a:lnTo>
                    <a:pt x="2812" y="1579"/>
                  </a:lnTo>
                  <a:lnTo>
                    <a:pt x="2824" y="1576"/>
                  </a:lnTo>
                  <a:lnTo>
                    <a:pt x="2849" y="1570"/>
                  </a:lnTo>
                  <a:lnTo>
                    <a:pt x="2874" y="1565"/>
                  </a:lnTo>
                  <a:lnTo>
                    <a:pt x="2886" y="1563"/>
                  </a:lnTo>
                  <a:lnTo>
                    <a:pt x="2897" y="1559"/>
                  </a:lnTo>
                  <a:lnTo>
                    <a:pt x="2908" y="1555"/>
                  </a:lnTo>
                  <a:lnTo>
                    <a:pt x="2918" y="1550"/>
                  </a:lnTo>
                  <a:lnTo>
                    <a:pt x="2922" y="1545"/>
                  </a:lnTo>
                  <a:lnTo>
                    <a:pt x="2927" y="1542"/>
                  </a:lnTo>
                  <a:lnTo>
                    <a:pt x="2931" y="1538"/>
                  </a:lnTo>
                  <a:lnTo>
                    <a:pt x="2934" y="1532"/>
                  </a:lnTo>
                  <a:lnTo>
                    <a:pt x="2938" y="1527"/>
                  </a:lnTo>
                  <a:lnTo>
                    <a:pt x="2941" y="1521"/>
                  </a:lnTo>
                  <a:lnTo>
                    <a:pt x="2943" y="1514"/>
                  </a:lnTo>
                  <a:lnTo>
                    <a:pt x="2945" y="1507"/>
                  </a:lnTo>
                  <a:lnTo>
                    <a:pt x="2951" y="1492"/>
                  </a:lnTo>
                  <a:lnTo>
                    <a:pt x="2956" y="1478"/>
                  </a:lnTo>
                  <a:lnTo>
                    <a:pt x="2962" y="1465"/>
                  </a:lnTo>
                  <a:lnTo>
                    <a:pt x="2969" y="1454"/>
                  </a:lnTo>
                  <a:lnTo>
                    <a:pt x="2977" y="1443"/>
                  </a:lnTo>
                  <a:lnTo>
                    <a:pt x="2984" y="1434"/>
                  </a:lnTo>
                  <a:lnTo>
                    <a:pt x="2992" y="1425"/>
                  </a:lnTo>
                  <a:lnTo>
                    <a:pt x="3001" y="1418"/>
                  </a:lnTo>
                  <a:lnTo>
                    <a:pt x="3015" y="1406"/>
                  </a:lnTo>
                  <a:lnTo>
                    <a:pt x="3028" y="1398"/>
                  </a:lnTo>
                  <a:lnTo>
                    <a:pt x="3037" y="1394"/>
                  </a:lnTo>
                  <a:lnTo>
                    <a:pt x="3040" y="1392"/>
                  </a:lnTo>
                  <a:lnTo>
                    <a:pt x="3048" y="1385"/>
                  </a:lnTo>
                  <a:lnTo>
                    <a:pt x="3069" y="1368"/>
                  </a:lnTo>
                  <a:lnTo>
                    <a:pt x="3085" y="1355"/>
                  </a:lnTo>
                  <a:lnTo>
                    <a:pt x="3100" y="1340"/>
                  </a:lnTo>
                  <a:lnTo>
                    <a:pt x="3117" y="1322"/>
                  </a:lnTo>
                  <a:lnTo>
                    <a:pt x="3135" y="1304"/>
                  </a:lnTo>
                  <a:lnTo>
                    <a:pt x="3151" y="1283"/>
                  </a:lnTo>
                  <a:lnTo>
                    <a:pt x="3167" y="1262"/>
                  </a:lnTo>
                  <a:lnTo>
                    <a:pt x="3174" y="1250"/>
                  </a:lnTo>
                  <a:lnTo>
                    <a:pt x="3181" y="1239"/>
                  </a:lnTo>
                  <a:lnTo>
                    <a:pt x="3188" y="1229"/>
                  </a:lnTo>
                  <a:lnTo>
                    <a:pt x="3193" y="1217"/>
                  </a:lnTo>
                  <a:lnTo>
                    <a:pt x="3198" y="1205"/>
                  </a:lnTo>
                  <a:lnTo>
                    <a:pt x="3202" y="1193"/>
                  </a:lnTo>
                  <a:lnTo>
                    <a:pt x="3205" y="1181"/>
                  </a:lnTo>
                  <a:lnTo>
                    <a:pt x="3207" y="1169"/>
                  </a:lnTo>
                  <a:lnTo>
                    <a:pt x="3209" y="1157"/>
                  </a:lnTo>
                  <a:lnTo>
                    <a:pt x="3210" y="1145"/>
                  </a:lnTo>
                  <a:lnTo>
                    <a:pt x="3209" y="1133"/>
                  </a:lnTo>
                  <a:lnTo>
                    <a:pt x="3206" y="1122"/>
                  </a:lnTo>
                  <a:lnTo>
                    <a:pt x="3201" y="1098"/>
                  </a:lnTo>
                  <a:lnTo>
                    <a:pt x="3199" y="1075"/>
                  </a:lnTo>
                  <a:lnTo>
                    <a:pt x="3198" y="1052"/>
                  </a:lnTo>
                  <a:lnTo>
                    <a:pt x="3198" y="1030"/>
                  </a:lnTo>
                  <a:lnTo>
                    <a:pt x="3200" y="1008"/>
                  </a:lnTo>
                  <a:lnTo>
                    <a:pt x="3203" y="986"/>
                  </a:lnTo>
                  <a:lnTo>
                    <a:pt x="3207" y="965"/>
                  </a:lnTo>
                  <a:lnTo>
                    <a:pt x="3213" y="944"/>
                  </a:lnTo>
                  <a:lnTo>
                    <a:pt x="3224" y="904"/>
                  </a:lnTo>
                  <a:lnTo>
                    <a:pt x="3237" y="866"/>
                  </a:lnTo>
                  <a:lnTo>
                    <a:pt x="3249" y="831"/>
                  </a:lnTo>
                  <a:lnTo>
                    <a:pt x="3258" y="799"/>
                  </a:lnTo>
                  <a:lnTo>
                    <a:pt x="3261" y="791"/>
                  </a:lnTo>
                  <a:lnTo>
                    <a:pt x="3264" y="783"/>
                  </a:lnTo>
                  <a:lnTo>
                    <a:pt x="3267" y="777"/>
                  </a:lnTo>
                  <a:lnTo>
                    <a:pt x="3272" y="769"/>
                  </a:lnTo>
                  <a:lnTo>
                    <a:pt x="3277" y="763"/>
                  </a:lnTo>
                  <a:lnTo>
                    <a:pt x="3284" y="757"/>
                  </a:lnTo>
                  <a:lnTo>
                    <a:pt x="3290" y="751"/>
                  </a:lnTo>
                  <a:lnTo>
                    <a:pt x="3297" y="745"/>
                  </a:lnTo>
                  <a:lnTo>
                    <a:pt x="3313" y="734"/>
                  </a:lnTo>
                  <a:lnTo>
                    <a:pt x="3330" y="725"/>
                  </a:lnTo>
                  <a:lnTo>
                    <a:pt x="3349" y="717"/>
                  </a:lnTo>
                  <a:lnTo>
                    <a:pt x="3369" y="708"/>
                  </a:lnTo>
                  <a:lnTo>
                    <a:pt x="3389" y="702"/>
                  </a:lnTo>
                  <a:lnTo>
                    <a:pt x="3410" y="695"/>
                  </a:lnTo>
                  <a:lnTo>
                    <a:pt x="3429" y="691"/>
                  </a:lnTo>
                  <a:lnTo>
                    <a:pt x="3450" y="685"/>
                  </a:lnTo>
                  <a:lnTo>
                    <a:pt x="3487" y="679"/>
                  </a:lnTo>
                  <a:lnTo>
                    <a:pt x="3519" y="674"/>
                  </a:lnTo>
                  <a:lnTo>
                    <a:pt x="3526" y="672"/>
                  </a:lnTo>
                  <a:lnTo>
                    <a:pt x="3534" y="670"/>
                  </a:lnTo>
                  <a:lnTo>
                    <a:pt x="3540" y="667"/>
                  </a:lnTo>
                  <a:lnTo>
                    <a:pt x="3547" y="665"/>
                  </a:lnTo>
                  <a:lnTo>
                    <a:pt x="3552" y="660"/>
                  </a:lnTo>
                  <a:lnTo>
                    <a:pt x="3558" y="657"/>
                  </a:lnTo>
                  <a:lnTo>
                    <a:pt x="3562" y="653"/>
                  </a:lnTo>
                  <a:lnTo>
                    <a:pt x="3567" y="648"/>
                  </a:lnTo>
                  <a:lnTo>
                    <a:pt x="3573" y="639"/>
                  </a:lnTo>
                  <a:lnTo>
                    <a:pt x="3580" y="629"/>
                  </a:lnTo>
                  <a:lnTo>
                    <a:pt x="3584" y="619"/>
                  </a:lnTo>
                  <a:lnTo>
                    <a:pt x="3586" y="609"/>
                  </a:lnTo>
                  <a:lnTo>
                    <a:pt x="3579" y="591"/>
                  </a:lnTo>
                  <a:lnTo>
                    <a:pt x="3572" y="574"/>
                  </a:lnTo>
                  <a:lnTo>
                    <a:pt x="3566" y="563"/>
                  </a:lnTo>
                  <a:lnTo>
                    <a:pt x="3559" y="554"/>
                  </a:lnTo>
                  <a:lnTo>
                    <a:pt x="3551" y="541"/>
                  </a:lnTo>
                  <a:lnTo>
                    <a:pt x="3543" y="526"/>
                  </a:lnTo>
                  <a:lnTo>
                    <a:pt x="3534" y="508"/>
                  </a:lnTo>
                  <a:lnTo>
                    <a:pt x="3526" y="490"/>
                  </a:lnTo>
                  <a:lnTo>
                    <a:pt x="3518" y="472"/>
                  </a:lnTo>
                  <a:lnTo>
                    <a:pt x="3510" y="458"/>
                  </a:lnTo>
                  <a:lnTo>
                    <a:pt x="3506" y="453"/>
                  </a:lnTo>
                  <a:lnTo>
                    <a:pt x="3501" y="447"/>
                  </a:lnTo>
                  <a:lnTo>
                    <a:pt x="3497" y="444"/>
                  </a:lnTo>
                  <a:lnTo>
                    <a:pt x="3493" y="443"/>
                  </a:lnTo>
                  <a:lnTo>
                    <a:pt x="3480" y="437"/>
                  </a:lnTo>
                  <a:lnTo>
                    <a:pt x="3459" y="429"/>
                  </a:lnTo>
                  <a:lnTo>
                    <a:pt x="3435" y="417"/>
                  </a:lnTo>
                  <a:lnTo>
                    <a:pt x="3408" y="401"/>
                  </a:lnTo>
                  <a:lnTo>
                    <a:pt x="3396" y="393"/>
                  </a:lnTo>
                  <a:lnTo>
                    <a:pt x="3384" y="384"/>
                  </a:lnTo>
                  <a:lnTo>
                    <a:pt x="3373" y="375"/>
                  </a:lnTo>
                  <a:lnTo>
                    <a:pt x="3363" y="367"/>
                  </a:lnTo>
                  <a:lnTo>
                    <a:pt x="3355" y="358"/>
                  </a:lnTo>
                  <a:lnTo>
                    <a:pt x="3351" y="349"/>
                  </a:lnTo>
                  <a:lnTo>
                    <a:pt x="3349" y="344"/>
                  </a:lnTo>
                  <a:lnTo>
                    <a:pt x="3348" y="339"/>
                  </a:lnTo>
                  <a:lnTo>
                    <a:pt x="3348" y="335"/>
                  </a:lnTo>
                  <a:lnTo>
                    <a:pt x="3349" y="332"/>
                  </a:lnTo>
                  <a:lnTo>
                    <a:pt x="3352" y="315"/>
                  </a:lnTo>
                  <a:lnTo>
                    <a:pt x="3354" y="300"/>
                  </a:lnTo>
                  <a:lnTo>
                    <a:pt x="3354" y="294"/>
                  </a:lnTo>
                  <a:lnTo>
                    <a:pt x="3354" y="286"/>
                  </a:lnTo>
                  <a:lnTo>
                    <a:pt x="3354" y="280"/>
                  </a:lnTo>
                  <a:lnTo>
                    <a:pt x="3352" y="274"/>
                  </a:lnTo>
                  <a:lnTo>
                    <a:pt x="3351" y="268"/>
                  </a:lnTo>
                  <a:lnTo>
                    <a:pt x="3348" y="262"/>
                  </a:lnTo>
                  <a:lnTo>
                    <a:pt x="3345" y="258"/>
                  </a:lnTo>
                  <a:lnTo>
                    <a:pt x="3340" y="252"/>
                  </a:lnTo>
                  <a:lnTo>
                    <a:pt x="3336" y="248"/>
                  </a:lnTo>
                  <a:lnTo>
                    <a:pt x="3329" y="244"/>
                  </a:lnTo>
                  <a:lnTo>
                    <a:pt x="3323" y="240"/>
                  </a:lnTo>
                  <a:lnTo>
                    <a:pt x="3315" y="237"/>
                  </a:lnTo>
                  <a:lnTo>
                    <a:pt x="3289" y="225"/>
                  </a:lnTo>
                  <a:lnTo>
                    <a:pt x="3260" y="211"/>
                  </a:lnTo>
                  <a:lnTo>
                    <a:pt x="3234" y="197"/>
                  </a:lnTo>
                  <a:lnTo>
                    <a:pt x="3212" y="184"/>
                  </a:lnTo>
                  <a:lnTo>
                    <a:pt x="3199" y="197"/>
                  </a:lnTo>
                  <a:lnTo>
                    <a:pt x="3186" y="206"/>
                  </a:lnTo>
                  <a:lnTo>
                    <a:pt x="3180" y="209"/>
                  </a:lnTo>
                  <a:lnTo>
                    <a:pt x="3175" y="212"/>
                  </a:lnTo>
                  <a:lnTo>
                    <a:pt x="3170" y="214"/>
                  </a:lnTo>
                  <a:lnTo>
                    <a:pt x="3165" y="215"/>
                  </a:lnTo>
                  <a:lnTo>
                    <a:pt x="3153" y="216"/>
                  </a:lnTo>
                  <a:lnTo>
                    <a:pt x="3142" y="216"/>
                  </a:lnTo>
                  <a:lnTo>
                    <a:pt x="3130" y="216"/>
                  </a:lnTo>
                  <a:lnTo>
                    <a:pt x="3119" y="215"/>
                  </a:lnTo>
                  <a:lnTo>
                    <a:pt x="3099" y="213"/>
                  </a:lnTo>
                  <a:lnTo>
                    <a:pt x="3079" y="208"/>
                  </a:lnTo>
                  <a:lnTo>
                    <a:pt x="3059" y="201"/>
                  </a:lnTo>
                  <a:lnTo>
                    <a:pt x="3042" y="194"/>
                  </a:lnTo>
                  <a:lnTo>
                    <a:pt x="3027" y="186"/>
                  </a:lnTo>
                  <a:lnTo>
                    <a:pt x="3012" y="176"/>
                  </a:lnTo>
                  <a:lnTo>
                    <a:pt x="2999" y="167"/>
                  </a:lnTo>
                  <a:lnTo>
                    <a:pt x="2988" y="159"/>
                  </a:lnTo>
                  <a:lnTo>
                    <a:pt x="2978" y="150"/>
                  </a:lnTo>
                  <a:lnTo>
                    <a:pt x="2969" y="142"/>
                  </a:lnTo>
                  <a:lnTo>
                    <a:pt x="2958" y="130"/>
                  </a:lnTo>
                  <a:lnTo>
                    <a:pt x="2954" y="126"/>
                  </a:lnTo>
                  <a:lnTo>
                    <a:pt x="2945" y="108"/>
                  </a:lnTo>
                  <a:lnTo>
                    <a:pt x="2922" y="67"/>
                  </a:lnTo>
                  <a:lnTo>
                    <a:pt x="2915" y="56"/>
                  </a:lnTo>
                  <a:lnTo>
                    <a:pt x="2907" y="47"/>
                  </a:lnTo>
                  <a:lnTo>
                    <a:pt x="2900" y="38"/>
                  </a:lnTo>
                  <a:lnTo>
                    <a:pt x="2891" y="30"/>
                  </a:lnTo>
                  <a:lnTo>
                    <a:pt x="2883" y="24"/>
                  </a:lnTo>
                  <a:lnTo>
                    <a:pt x="2876" y="21"/>
                  </a:lnTo>
                  <a:lnTo>
                    <a:pt x="2871" y="19"/>
                  </a:lnTo>
                  <a:lnTo>
                    <a:pt x="2868" y="19"/>
                  </a:lnTo>
                  <a:lnTo>
                    <a:pt x="2864" y="19"/>
                  </a:lnTo>
                  <a:lnTo>
                    <a:pt x="2860" y="21"/>
                  </a:lnTo>
                  <a:lnTo>
                    <a:pt x="2844" y="28"/>
                  </a:lnTo>
                  <a:lnTo>
                    <a:pt x="2828" y="39"/>
                  </a:lnTo>
                  <a:lnTo>
                    <a:pt x="2819" y="46"/>
                  </a:lnTo>
                  <a:lnTo>
                    <a:pt x="2810" y="52"/>
                  </a:lnTo>
                  <a:lnTo>
                    <a:pt x="2803" y="60"/>
                  </a:lnTo>
                  <a:lnTo>
                    <a:pt x="2795" y="67"/>
                  </a:lnTo>
                  <a:lnTo>
                    <a:pt x="2787" y="75"/>
                  </a:lnTo>
                  <a:lnTo>
                    <a:pt x="2782" y="84"/>
                  </a:lnTo>
                  <a:lnTo>
                    <a:pt x="2777" y="93"/>
                  </a:lnTo>
                  <a:lnTo>
                    <a:pt x="2772" y="102"/>
                  </a:lnTo>
                  <a:lnTo>
                    <a:pt x="2770" y="112"/>
                  </a:lnTo>
                  <a:lnTo>
                    <a:pt x="2769" y="122"/>
                  </a:lnTo>
                  <a:lnTo>
                    <a:pt x="2769" y="133"/>
                  </a:lnTo>
                  <a:lnTo>
                    <a:pt x="2771" y="142"/>
                  </a:lnTo>
                  <a:lnTo>
                    <a:pt x="2778" y="164"/>
                  </a:lnTo>
                  <a:lnTo>
                    <a:pt x="2783" y="186"/>
                  </a:lnTo>
                  <a:lnTo>
                    <a:pt x="2787" y="209"/>
                  </a:lnTo>
                  <a:lnTo>
                    <a:pt x="2790" y="231"/>
                  </a:lnTo>
                  <a:lnTo>
                    <a:pt x="2790" y="240"/>
                  </a:lnTo>
                  <a:lnTo>
                    <a:pt x="2788" y="250"/>
                  </a:lnTo>
                  <a:lnTo>
                    <a:pt x="2787" y="259"/>
                  </a:lnTo>
                  <a:lnTo>
                    <a:pt x="2785" y="268"/>
                  </a:lnTo>
                  <a:lnTo>
                    <a:pt x="2782" y="275"/>
                  </a:lnTo>
                  <a:lnTo>
                    <a:pt x="2778" y="282"/>
                  </a:lnTo>
                  <a:lnTo>
                    <a:pt x="2772" y="288"/>
                  </a:lnTo>
                  <a:lnTo>
                    <a:pt x="2766" y="293"/>
                  </a:lnTo>
                  <a:lnTo>
                    <a:pt x="2751" y="301"/>
                  </a:lnTo>
                  <a:lnTo>
                    <a:pt x="2740" y="310"/>
                  </a:lnTo>
                  <a:lnTo>
                    <a:pt x="2726" y="318"/>
                  </a:lnTo>
                  <a:lnTo>
                    <a:pt x="2714" y="323"/>
                  </a:lnTo>
                  <a:lnTo>
                    <a:pt x="2708" y="325"/>
                  </a:lnTo>
                  <a:lnTo>
                    <a:pt x="2701" y="325"/>
                  </a:lnTo>
                  <a:lnTo>
                    <a:pt x="2695" y="325"/>
                  </a:lnTo>
                  <a:lnTo>
                    <a:pt x="2687" y="324"/>
                  </a:lnTo>
                  <a:lnTo>
                    <a:pt x="2680" y="321"/>
                  </a:lnTo>
                  <a:lnTo>
                    <a:pt x="2672" y="317"/>
                  </a:lnTo>
                  <a:lnTo>
                    <a:pt x="2663" y="311"/>
                  </a:lnTo>
                  <a:lnTo>
                    <a:pt x="2655" y="304"/>
                  </a:lnTo>
                  <a:lnTo>
                    <a:pt x="2635" y="285"/>
                  </a:lnTo>
                  <a:lnTo>
                    <a:pt x="2615" y="263"/>
                  </a:lnTo>
                  <a:lnTo>
                    <a:pt x="2596" y="239"/>
                  </a:lnTo>
                  <a:lnTo>
                    <a:pt x="2575" y="218"/>
                  </a:lnTo>
                  <a:lnTo>
                    <a:pt x="2565" y="208"/>
                  </a:lnTo>
                  <a:lnTo>
                    <a:pt x="2557" y="199"/>
                  </a:lnTo>
                  <a:lnTo>
                    <a:pt x="2547" y="191"/>
                  </a:lnTo>
                  <a:lnTo>
                    <a:pt x="2537" y="185"/>
                  </a:lnTo>
                  <a:lnTo>
                    <a:pt x="2528" y="181"/>
                  </a:lnTo>
                  <a:lnTo>
                    <a:pt x="2521" y="178"/>
                  </a:lnTo>
                  <a:lnTo>
                    <a:pt x="2516" y="178"/>
                  </a:lnTo>
                  <a:lnTo>
                    <a:pt x="2512" y="178"/>
                  </a:lnTo>
                  <a:lnTo>
                    <a:pt x="2509" y="179"/>
                  </a:lnTo>
                  <a:lnTo>
                    <a:pt x="2504" y="182"/>
                  </a:lnTo>
                  <a:lnTo>
                    <a:pt x="2498" y="186"/>
                  </a:lnTo>
                  <a:lnTo>
                    <a:pt x="2490" y="191"/>
                  </a:lnTo>
                  <a:lnTo>
                    <a:pt x="2484" y="198"/>
                  </a:lnTo>
                  <a:lnTo>
                    <a:pt x="2478" y="204"/>
                  </a:lnTo>
                  <a:lnTo>
                    <a:pt x="2466" y="220"/>
                  </a:lnTo>
                  <a:lnTo>
                    <a:pt x="2454" y="236"/>
                  </a:lnTo>
                  <a:lnTo>
                    <a:pt x="2445" y="253"/>
                  </a:lnTo>
                  <a:lnTo>
                    <a:pt x="2436" y="271"/>
                  </a:lnTo>
                  <a:lnTo>
                    <a:pt x="2428" y="288"/>
                  </a:lnTo>
                  <a:lnTo>
                    <a:pt x="2422" y="304"/>
                  </a:lnTo>
                  <a:lnTo>
                    <a:pt x="2417" y="311"/>
                  </a:lnTo>
                  <a:lnTo>
                    <a:pt x="2412" y="319"/>
                  </a:lnTo>
                  <a:lnTo>
                    <a:pt x="2405" y="327"/>
                  </a:lnTo>
                  <a:lnTo>
                    <a:pt x="2398" y="335"/>
                  </a:lnTo>
                  <a:lnTo>
                    <a:pt x="2389" y="343"/>
                  </a:lnTo>
                  <a:lnTo>
                    <a:pt x="2379" y="349"/>
                  </a:lnTo>
                  <a:lnTo>
                    <a:pt x="2370" y="356"/>
                  </a:lnTo>
                  <a:lnTo>
                    <a:pt x="2359" y="361"/>
                  </a:lnTo>
                  <a:lnTo>
                    <a:pt x="2349" y="366"/>
                  </a:lnTo>
                  <a:lnTo>
                    <a:pt x="2338" y="369"/>
                  </a:lnTo>
                  <a:lnTo>
                    <a:pt x="2328" y="370"/>
                  </a:lnTo>
                  <a:lnTo>
                    <a:pt x="2318" y="370"/>
                  </a:lnTo>
                  <a:lnTo>
                    <a:pt x="2314" y="369"/>
                  </a:lnTo>
                  <a:lnTo>
                    <a:pt x="2310" y="368"/>
                  </a:lnTo>
                  <a:lnTo>
                    <a:pt x="2305" y="366"/>
                  </a:lnTo>
                  <a:lnTo>
                    <a:pt x="2301" y="363"/>
                  </a:lnTo>
                  <a:lnTo>
                    <a:pt x="2298" y="361"/>
                  </a:lnTo>
                  <a:lnTo>
                    <a:pt x="2294" y="357"/>
                  </a:lnTo>
                  <a:lnTo>
                    <a:pt x="2291" y="352"/>
                  </a:lnTo>
                  <a:lnTo>
                    <a:pt x="2288" y="348"/>
                  </a:lnTo>
                  <a:lnTo>
                    <a:pt x="2284" y="337"/>
                  </a:lnTo>
                  <a:lnTo>
                    <a:pt x="2279" y="325"/>
                  </a:lnTo>
                  <a:lnTo>
                    <a:pt x="2275" y="313"/>
                  </a:lnTo>
                  <a:lnTo>
                    <a:pt x="2270" y="300"/>
                  </a:lnTo>
                  <a:lnTo>
                    <a:pt x="2264" y="274"/>
                  </a:lnTo>
                  <a:lnTo>
                    <a:pt x="2260" y="247"/>
                  </a:lnTo>
                  <a:lnTo>
                    <a:pt x="2256" y="222"/>
                  </a:lnTo>
                  <a:lnTo>
                    <a:pt x="2254" y="198"/>
                  </a:lnTo>
                  <a:lnTo>
                    <a:pt x="2254" y="176"/>
                  </a:lnTo>
                  <a:lnTo>
                    <a:pt x="2255" y="160"/>
                  </a:lnTo>
                  <a:lnTo>
                    <a:pt x="2255" y="152"/>
                  </a:lnTo>
                  <a:lnTo>
                    <a:pt x="2254" y="145"/>
                  </a:lnTo>
                  <a:lnTo>
                    <a:pt x="2251" y="138"/>
                  </a:lnTo>
                  <a:lnTo>
                    <a:pt x="2247" y="130"/>
                  </a:lnTo>
                  <a:lnTo>
                    <a:pt x="2241" y="124"/>
                  </a:lnTo>
                  <a:lnTo>
                    <a:pt x="2235" y="117"/>
                  </a:lnTo>
                  <a:lnTo>
                    <a:pt x="2227" y="112"/>
                  </a:lnTo>
                  <a:lnTo>
                    <a:pt x="2219" y="105"/>
                  </a:lnTo>
                  <a:lnTo>
                    <a:pt x="2211" y="101"/>
                  </a:lnTo>
                  <a:lnTo>
                    <a:pt x="2202" y="96"/>
                  </a:lnTo>
                  <a:lnTo>
                    <a:pt x="2192" y="91"/>
                  </a:lnTo>
                  <a:lnTo>
                    <a:pt x="2183" y="88"/>
                  </a:lnTo>
                  <a:lnTo>
                    <a:pt x="2175" y="86"/>
                  </a:lnTo>
                  <a:lnTo>
                    <a:pt x="2166" y="84"/>
                  </a:lnTo>
                  <a:lnTo>
                    <a:pt x="2157" y="83"/>
                  </a:lnTo>
                  <a:lnTo>
                    <a:pt x="2150" y="82"/>
                  </a:lnTo>
                  <a:lnTo>
                    <a:pt x="2142" y="82"/>
                  </a:lnTo>
                  <a:lnTo>
                    <a:pt x="2132" y="79"/>
                  </a:lnTo>
                  <a:lnTo>
                    <a:pt x="2121" y="77"/>
                  </a:lnTo>
                  <a:lnTo>
                    <a:pt x="2109" y="75"/>
                  </a:lnTo>
                  <a:lnTo>
                    <a:pt x="2083" y="67"/>
                  </a:lnTo>
                  <a:lnTo>
                    <a:pt x="2055" y="60"/>
                  </a:lnTo>
                  <a:lnTo>
                    <a:pt x="2028" y="51"/>
                  </a:lnTo>
                  <a:lnTo>
                    <a:pt x="2002" y="45"/>
                  </a:lnTo>
                  <a:lnTo>
                    <a:pt x="1990" y="41"/>
                  </a:lnTo>
                  <a:lnTo>
                    <a:pt x="1979" y="39"/>
                  </a:lnTo>
                  <a:lnTo>
                    <a:pt x="1969" y="38"/>
                  </a:lnTo>
                  <a:lnTo>
                    <a:pt x="1961" y="37"/>
                  </a:lnTo>
                  <a:lnTo>
                    <a:pt x="1923" y="36"/>
                  </a:lnTo>
                  <a:lnTo>
                    <a:pt x="1877" y="31"/>
                  </a:lnTo>
                  <a:lnTo>
                    <a:pt x="1838" y="28"/>
                  </a:lnTo>
                  <a:lnTo>
                    <a:pt x="1822" y="26"/>
                  </a:lnTo>
                  <a:lnTo>
                    <a:pt x="1818" y="18"/>
                  </a:lnTo>
                  <a:lnTo>
                    <a:pt x="180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69"/>
            <p:cNvSpPr>
              <a:spLocks noChangeAspect="1"/>
            </p:cNvSpPr>
            <p:nvPr/>
          </p:nvSpPr>
          <p:spPr bwMode="auto">
            <a:xfrm>
              <a:off x="4811" y="2330"/>
              <a:ext cx="475" cy="391"/>
            </a:xfrm>
            <a:custGeom>
              <a:avLst/>
              <a:gdLst>
                <a:gd name="T0" fmla="*/ 0 w 3586"/>
                <a:gd name="T1" fmla="*/ 0 h 2780"/>
                <a:gd name="T2" fmla="*/ 0 w 3586"/>
                <a:gd name="T3" fmla="*/ 0 h 2780"/>
                <a:gd name="T4" fmla="*/ 0 w 3586"/>
                <a:gd name="T5" fmla="*/ 0 h 2780"/>
                <a:gd name="T6" fmla="*/ 0 w 3586"/>
                <a:gd name="T7" fmla="*/ 0 h 2780"/>
                <a:gd name="T8" fmla="*/ 0 w 3586"/>
                <a:gd name="T9" fmla="*/ 0 h 2780"/>
                <a:gd name="T10" fmla="*/ 0 w 3586"/>
                <a:gd name="T11" fmla="*/ 0 h 2780"/>
                <a:gd name="T12" fmla="*/ 0 w 3586"/>
                <a:gd name="T13" fmla="*/ 0 h 2780"/>
                <a:gd name="T14" fmla="*/ 0 w 3586"/>
                <a:gd name="T15" fmla="*/ 0 h 2780"/>
                <a:gd name="T16" fmla="*/ 0 w 3586"/>
                <a:gd name="T17" fmla="*/ 0 h 2780"/>
                <a:gd name="T18" fmla="*/ 0 w 3586"/>
                <a:gd name="T19" fmla="*/ 0 h 2780"/>
                <a:gd name="T20" fmla="*/ 0 w 3586"/>
                <a:gd name="T21" fmla="*/ 0 h 2780"/>
                <a:gd name="T22" fmla="*/ 0 w 3586"/>
                <a:gd name="T23" fmla="*/ 0 h 2780"/>
                <a:gd name="T24" fmla="*/ 0 w 3586"/>
                <a:gd name="T25" fmla="*/ 0 h 2780"/>
                <a:gd name="T26" fmla="*/ 0 w 3586"/>
                <a:gd name="T27" fmla="*/ 0 h 2780"/>
                <a:gd name="T28" fmla="*/ 0 w 3586"/>
                <a:gd name="T29" fmla="*/ 0 h 2780"/>
                <a:gd name="T30" fmla="*/ 0 w 3586"/>
                <a:gd name="T31" fmla="*/ 0 h 2780"/>
                <a:gd name="T32" fmla="*/ 0 w 3586"/>
                <a:gd name="T33" fmla="*/ 0 h 2780"/>
                <a:gd name="T34" fmla="*/ 0 w 3586"/>
                <a:gd name="T35" fmla="*/ 0 h 2780"/>
                <a:gd name="T36" fmla="*/ 0 w 3586"/>
                <a:gd name="T37" fmla="*/ 0 h 2780"/>
                <a:gd name="T38" fmla="*/ 0 w 3586"/>
                <a:gd name="T39" fmla="*/ 0 h 2780"/>
                <a:gd name="T40" fmla="*/ 0 w 3586"/>
                <a:gd name="T41" fmla="*/ 0 h 2780"/>
                <a:gd name="T42" fmla="*/ 0 w 3586"/>
                <a:gd name="T43" fmla="*/ 0 h 2780"/>
                <a:gd name="T44" fmla="*/ 0 w 3586"/>
                <a:gd name="T45" fmla="*/ 0 h 2780"/>
                <a:gd name="T46" fmla="*/ 0 w 3586"/>
                <a:gd name="T47" fmla="*/ 0 h 2780"/>
                <a:gd name="T48" fmla="*/ 0 w 3586"/>
                <a:gd name="T49" fmla="*/ 0 h 2780"/>
                <a:gd name="T50" fmla="*/ 0 w 3586"/>
                <a:gd name="T51" fmla="*/ 0 h 2780"/>
                <a:gd name="T52" fmla="*/ 0 w 3586"/>
                <a:gd name="T53" fmla="*/ 0 h 2780"/>
                <a:gd name="T54" fmla="*/ 0 w 3586"/>
                <a:gd name="T55" fmla="*/ 0 h 2780"/>
                <a:gd name="T56" fmla="*/ 0 w 3586"/>
                <a:gd name="T57" fmla="*/ 0 h 2780"/>
                <a:gd name="T58" fmla="*/ 0 w 3586"/>
                <a:gd name="T59" fmla="*/ 0 h 2780"/>
                <a:gd name="T60" fmla="*/ 0 w 3586"/>
                <a:gd name="T61" fmla="*/ 0 h 2780"/>
                <a:gd name="T62" fmla="*/ 0 w 3586"/>
                <a:gd name="T63" fmla="*/ 0 h 2780"/>
                <a:gd name="T64" fmla="*/ 0 w 3586"/>
                <a:gd name="T65" fmla="*/ 0 h 2780"/>
                <a:gd name="T66" fmla="*/ 0 w 3586"/>
                <a:gd name="T67" fmla="*/ 0 h 2780"/>
                <a:gd name="T68" fmla="*/ 0 w 3586"/>
                <a:gd name="T69" fmla="*/ 0 h 2780"/>
                <a:gd name="T70" fmla="*/ 0 w 3586"/>
                <a:gd name="T71" fmla="*/ 0 h 2780"/>
                <a:gd name="T72" fmla="*/ 0 w 3586"/>
                <a:gd name="T73" fmla="*/ 0 h 2780"/>
                <a:gd name="T74" fmla="*/ 0 w 3586"/>
                <a:gd name="T75" fmla="*/ 0 h 2780"/>
                <a:gd name="T76" fmla="*/ 0 w 3586"/>
                <a:gd name="T77" fmla="*/ 0 h 2780"/>
                <a:gd name="T78" fmla="*/ 0 w 3586"/>
                <a:gd name="T79" fmla="*/ 0 h 2780"/>
                <a:gd name="T80" fmla="*/ 0 w 3586"/>
                <a:gd name="T81" fmla="*/ 0 h 2780"/>
                <a:gd name="T82" fmla="*/ 0 w 3586"/>
                <a:gd name="T83" fmla="*/ 0 h 2780"/>
                <a:gd name="T84" fmla="*/ 0 w 3586"/>
                <a:gd name="T85" fmla="*/ 0 h 2780"/>
                <a:gd name="T86" fmla="*/ 0 w 3586"/>
                <a:gd name="T87" fmla="*/ 0 h 2780"/>
                <a:gd name="T88" fmla="*/ 0 w 3586"/>
                <a:gd name="T89" fmla="*/ 0 h 2780"/>
                <a:gd name="T90" fmla="*/ 0 w 3586"/>
                <a:gd name="T91" fmla="*/ 0 h 2780"/>
                <a:gd name="T92" fmla="*/ 0 w 3586"/>
                <a:gd name="T93" fmla="*/ 0 h 2780"/>
                <a:gd name="T94" fmla="*/ 0 w 3586"/>
                <a:gd name="T95" fmla="*/ 0 h 2780"/>
                <a:gd name="T96" fmla="*/ 0 w 3586"/>
                <a:gd name="T97" fmla="*/ 0 h 2780"/>
                <a:gd name="T98" fmla="*/ 0 w 3586"/>
                <a:gd name="T99" fmla="*/ 0 h 2780"/>
                <a:gd name="T100" fmla="*/ 0 w 3586"/>
                <a:gd name="T101" fmla="*/ 0 h 2780"/>
                <a:gd name="T102" fmla="*/ 0 w 3586"/>
                <a:gd name="T103" fmla="*/ 0 h 2780"/>
                <a:gd name="T104" fmla="*/ 0 w 3586"/>
                <a:gd name="T105" fmla="*/ 0 h 2780"/>
                <a:gd name="T106" fmla="*/ 0 w 3586"/>
                <a:gd name="T107" fmla="*/ 0 h 2780"/>
                <a:gd name="T108" fmla="*/ 0 w 3586"/>
                <a:gd name="T109" fmla="*/ 0 h 2780"/>
                <a:gd name="T110" fmla="*/ 0 w 3586"/>
                <a:gd name="T111" fmla="*/ 0 h 2780"/>
                <a:gd name="T112" fmla="*/ 0 w 3586"/>
                <a:gd name="T113" fmla="*/ 0 h 2780"/>
                <a:gd name="T114" fmla="*/ 0 w 3586"/>
                <a:gd name="T115" fmla="*/ 0 h 2780"/>
                <a:gd name="T116" fmla="*/ 0 w 3586"/>
                <a:gd name="T117" fmla="*/ 0 h 27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86"/>
                <a:gd name="T178" fmla="*/ 0 h 2780"/>
                <a:gd name="T179" fmla="*/ 3586 w 3586"/>
                <a:gd name="T180" fmla="*/ 2780 h 27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86" h="2780">
                  <a:moveTo>
                    <a:pt x="1808" y="0"/>
                  </a:moveTo>
                  <a:lnTo>
                    <a:pt x="1792" y="15"/>
                  </a:lnTo>
                  <a:lnTo>
                    <a:pt x="1775" y="30"/>
                  </a:lnTo>
                  <a:lnTo>
                    <a:pt x="1758" y="45"/>
                  </a:lnTo>
                  <a:lnTo>
                    <a:pt x="1739" y="58"/>
                  </a:lnTo>
                  <a:lnTo>
                    <a:pt x="1722" y="68"/>
                  </a:lnTo>
                  <a:lnTo>
                    <a:pt x="1703" y="78"/>
                  </a:lnTo>
                  <a:lnTo>
                    <a:pt x="1694" y="83"/>
                  </a:lnTo>
                  <a:lnTo>
                    <a:pt x="1684" y="86"/>
                  </a:lnTo>
                  <a:lnTo>
                    <a:pt x="1675" y="89"/>
                  </a:lnTo>
                  <a:lnTo>
                    <a:pt x="1665" y="91"/>
                  </a:lnTo>
                  <a:lnTo>
                    <a:pt x="1641" y="97"/>
                  </a:lnTo>
                  <a:lnTo>
                    <a:pt x="1618" y="104"/>
                  </a:lnTo>
                  <a:lnTo>
                    <a:pt x="1594" y="113"/>
                  </a:lnTo>
                  <a:lnTo>
                    <a:pt x="1569" y="122"/>
                  </a:lnTo>
                  <a:lnTo>
                    <a:pt x="1521" y="144"/>
                  </a:lnTo>
                  <a:lnTo>
                    <a:pt x="1476" y="165"/>
                  </a:lnTo>
                  <a:lnTo>
                    <a:pt x="1436" y="186"/>
                  </a:lnTo>
                  <a:lnTo>
                    <a:pt x="1405" y="203"/>
                  </a:lnTo>
                  <a:lnTo>
                    <a:pt x="1385" y="215"/>
                  </a:lnTo>
                  <a:lnTo>
                    <a:pt x="1377" y="220"/>
                  </a:lnTo>
                  <a:lnTo>
                    <a:pt x="1374" y="222"/>
                  </a:lnTo>
                  <a:lnTo>
                    <a:pt x="1366" y="230"/>
                  </a:lnTo>
                  <a:lnTo>
                    <a:pt x="1355" y="243"/>
                  </a:lnTo>
                  <a:lnTo>
                    <a:pt x="1343" y="259"/>
                  </a:lnTo>
                  <a:lnTo>
                    <a:pt x="1337" y="269"/>
                  </a:lnTo>
                  <a:lnTo>
                    <a:pt x="1330" y="280"/>
                  </a:lnTo>
                  <a:lnTo>
                    <a:pt x="1325" y="290"/>
                  </a:lnTo>
                  <a:lnTo>
                    <a:pt x="1320" y="304"/>
                  </a:lnTo>
                  <a:lnTo>
                    <a:pt x="1317" y="317"/>
                  </a:lnTo>
                  <a:lnTo>
                    <a:pt x="1314" y="331"/>
                  </a:lnTo>
                  <a:lnTo>
                    <a:pt x="1313" y="345"/>
                  </a:lnTo>
                  <a:lnTo>
                    <a:pt x="1313" y="360"/>
                  </a:lnTo>
                  <a:lnTo>
                    <a:pt x="1317" y="392"/>
                  </a:lnTo>
                  <a:lnTo>
                    <a:pt x="1324" y="424"/>
                  </a:lnTo>
                  <a:lnTo>
                    <a:pt x="1329" y="456"/>
                  </a:lnTo>
                  <a:lnTo>
                    <a:pt x="1333" y="486"/>
                  </a:lnTo>
                  <a:lnTo>
                    <a:pt x="1333" y="500"/>
                  </a:lnTo>
                  <a:lnTo>
                    <a:pt x="1332" y="515"/>
                  </a:lnTo>
                  <a:lnTo>
                    <a:pt x="1329" y="528"/>
                  </a:lnTo>
                  <a:lnTo>
                    <a:pt x="1325" y="540"/>
                  </a:lnTo>
                  <a:lnTo>
                    <a:pt x="1321" y="545"/>
                  </a:lnTo>
                  <a:lnTo>
                    <a:pt x="1318" y="551"/>
                  </a:lnTo>
                  <a:lnTo>
                    <a:pt x="1314" y="556"/>
                  </a:lnTo>
                  <a:lnTo>
                    <a:pt x="1308" y="561"/>
                  </a:lnTo>
                  <a:lnTo>
                    <a:pt x="1303" y="566"/>
                  </a:lnTo>
                  <a:lnTo>
                    <a:pt x="1296" y="570"/>
                  </a:lnTo>
                  <a:lnTo>
                    <a:pt x="1289" y="574"/>
                  </a:lnTo>
                  <a:lnTo>
                    <a:pt x="1281" y="578"/>
                  </a:lnTo>
                  <a:lnTo>
                    <a:pt x="1264" y="586"/>
                  </a:lnTo>
                  <a:lnTo>
                    <a:pt x="1244" y="595"/>
                  </a:lnTo>
                  <a:lnTo>
                    <a:pt x="1225" y="606"/>
                  </a:lnTo>
                  <a:lnTo>
                    <a:pt x="1204" y="617"/>
                  </a:lnTo>
                  <a:lnTo>
                    <a:pt x="1163" y="642"/>
                  </a:lnTo>
                  <a:lnTo>
                    <a:pt x="1122" y="666"/>
                  </a:lnTo>
                  <a:lnTo>
                    <a:pt x="1086" y="689"/>
                  </a:lnTo>
                  <a:lnTo>
                    <a:pt x="1058" y="707"/>
                  </a:lnTo>
                  <a:lnTo>
                    <a:pt x="1039" y="720"/>
                  </a:lnTo>
                  <a:lnTo>
                    <a:pt x="1031" y="726"/>
                  </a:lnTo>
                  <a:lnTo>
                    <a:pt x="1018" y="737"/>
                  </a:lnTo>
                  <a:lnTo>
                    <a:pt x="988" y="765"/>
                  </a:lnTo>
                  <a:lnTo>
                    <a:pt x="980" y="775"/>
                  </a:lnTo>
                  <a:lnTo>
                    <a:pt x="971" y="785"/>
                  </a:lnTo>
                  <a:lnTo>
                    <a:pt x="963" y="795"/>
                  </a:lnTo>
                  <a:lnTo>
                    <a:pt x="956" y="806"/>
                  </a:lnTo>
                  <a:lnTo>
                    <a:pt x="949" y="818"/>
                  </a:lnTo>
                  <a:lnTo>
                    <a:pt x="943" y="829"/>
                  </a:lnTo>
                  <a:lnTo>
                    <a:pt x="938" y="841"/>
                  </a:lnTo>
                  <a:lnTo>
                    <a:pt x="935" y="853"/>
                  </a:lnTo>
                  <a:lnTo>
                    <a:pt x="932" y="865"/>
                  </a:lnTo>
                  <a:lnTo>
                    <a:pt x="929" y="876"/>
                  </a:lnTo>
                  <a:lnTo>
                    <a:pt x="923" y="887"/>
                  </a:lnTo>
                  <a:lnTo>
                    <a:pt x="918" y="897"/>
                  </a:lnTo>
                  <a:lnTo>
                    <a:pt x="910" y="905"/>
                  </a:lnTo>
                  <a:lnTo>
                    <a:pt x="903" y="913"/>
                  </a:lnTo>
                  <a:lnTo>
                    <a:pt x="895" y="921"/>
                  </a:lnTo>
                  <a:lnTo>
                    <a:pt x="886" y="927"/>
                  </a:lnTo>
                  <a:lnTo>
                    <a:pt x="877" y="933"/>
                  </a:lnTo>
                  <a:lnTo>
                    <a:pt x="869" y="937"/>
                  </a:lnTo>
                  <a:lnTo>
                    <a:pt x="859" y="941"/>
                  </a:lnTo>
                  <a:lnTo>
                    <a:pt x="850" y="943"/>
                  </a:lnTo>
                  <a:lnTo>
                    <a:pt x="840" y="946"/>
                  </a:lnTo>
                  <a:lnTo>
                    <a:pt x="832" y="946"/>
                  </a:lnTo>
                  <a:lnTo>
                    <a:pt x="822" y="944"/>
                  </a:lnTo>
                  <a:lnTo>
                    <a:pt x="813" y="943"/>
                  </a:lnTo>
                  <a:lnTo>
                    <a:pt x="796" y="939"/>
                  </a:lnTo>
                  <a:lnTo>
                    <a:pt x="777" y="936"/>
                  </a:lnTo>
                  <a:lnTo>
                    <a:pt x="768" y="935"/>
                  </a:lnTo>
                  <a:lnTo>
                    <a:pt x="758" y="935"/>
                  </a:lnTo>
                  <a:lnTo>
                    <a:pt x="749" y="935"/>
                  </a:lnTo>
                  <a:lnTo>
                    <a:pt x="739" y="936"/>
                  </a:lnTo>
                  <a:lnTo>
                    <a:pt x="731" y="938"/>
                  </a:lnTo>
                  <a:lnTo>
                    <a:pt x="721" y="940"/>
                  </a:lnTo>
                  <a:lnTo>
                    <a:pt x="713" y="944"/>
                  </a:lnTo>
                  <a:lnTo>
                    <a:pt x="704" y="950"/>
                  </a:lnTo>
                  <a:lnTo>
                    <a:pt x="697" y="955"/>
                  </a:lnTo>
                  <a:lnTo>
                    <a:pt x="690" y="963"/>
                  </a:lnTo>
                  <a:lnTo>
                    <a:pt x="685" y="972"/>
                  </a:lnTo>
                  <a:lnTo>
                    <a:pt x="679" y="981"/>
                  </a:lnTo>
                  <a:lnTo>
                    <a:pt x="671" y="1001"/>
                  </a:lnTo>
                  <a:lnTo>
                    <a:pt x="663" y="1021"/>
                  </a:lnTo>
                  <a:lnTo>
                    <a:pt x="660" y="1030"/>
                  </a:lnTo>
                  <a:lnTo>
                    <a:pt x="658" y="1040"/>
                  </a:lnTo>
                  <a:lnTo>
                    <a:pt x="657" y="1052"/>
                  </a:lnTo>
                  <a:lnTo>
                    <a:pt x="655" y="1065"/>
                  </a:lnTo>
                  <a:lnTo>
                    <a:pt x="657" y="1081"/>
                  </a:lnTo>
                  <a:lnTo>
                    <a:pt x="658" y="1098"/>
                  </a:lnTo>
                  <a:lnTo>
                    <a:pt x="659" y="1118"/>
                  </a:lnTo>
                  <a:lnTo>
                    <a:pt x="662" y="1140"/>
                  </a:lnTo>
                  <a:lnTo>
                    <a:pt x="672" y="1197"/>
                  </a:lnTo>
                  <a:lnTo>
                    <a:pt x="686" y="1270"/>
                  </a:lnTo>
                  <a:lnTo>
                    <a:pt x="694" y="1310"/>
                  </a:lnTo>
                  <a:lnTo>
                    <a:pt x="699" y="1348"/>
                  </a:lnTo>
                  <a:lnTo>
                    <a:pt x="703" y="1385"/>
                  </a:lnTo>
                  <a:lnTo>
                    <a:pt x="707" y="1420"/>
                  </a:lnTo>
                  <a:lnTo>
                    <a:pt x="709" y="1454"/>
                  </a:lnTo>
                  <a:lnTo>
                    <a:pt x="710" y="1485"/>
                  </a:lnTo>
                  <a:lnTo>
                    <a:pt x="710" y="1514"/>
                  </a:lnTo>
                  <a:lnTo>
                    <a:pt x="709" y="1540"/>
                  </a:lnTo>
                  <a:lnTo>
                    <a:pt x="707" y="1585"/>
                  </a:lnTo>
                  <a:lnTo>
                    <a:pt x="702" y="1619"/>
                  </a:lnTo>
                  <a:lnTo>
                    <a:pt x="700" y="1640"/>
                  </a:lnTo>
                  <a:lnTo>
                    <a:pt x="698" y="1647"/>
                  </a:lnTo>
                  <a:lnTo>
                    <a:pt x="695" y="1649"/>
                  </a:lnTo>
                  <a:lnTo>
                    <a:pt x="685" y="1653"/>
                  </a:lnTo>
                  <a:lnTo>
                    <a:pt x="671" y="1657"/>
                  </a:lnTo>
                  <a:lnTo>
                    <a:pt x="654" y="1661"/>
                  </a:lnTo>
                  <a:lnTo>
                    <a:pt x="646" y="1663"/>
                  </a:lnTo>
                  <a:lnTo>
                    <a:pt x="637" y="1663"/>
                  </a:lnTo>
                  <a:lnTo>
                    <a:pt x="628" y="1663"/>
                  </a:lnTo>
                  <a:lnTo>
                    <a:pt x="620" y="1661"/>
                  </a:lnTo>
                  <a:lnTo>
                    <a:pt x="613" y="1658"/>
                  </a:lnTo>
                  <a:lnTo>
                    <a:pt x="605" y="1654"/>
                  </a:lnTo>
                  <a:lnTo>
                    <a:pt x="600" y="1649"/>
                  </a:lnTo>
                  <a:lnTo>
                    <a:pt x="596" y="1641"/>
                  </a:lnTo>
                  <a:lnTo>
                    <a:pt x="587" y="1619"/>
                  </a:lnTo>
                  <a:lnTo>
                    <a:pt x="574" y="1588"/>
                  </a:lnTo>
                  <a:lnTo>
                    <a:pt x="560" y="1552"/>
                  </a:lnTo>
                  <a:lnTo>
                    <a:pt x="543" y="1514"/>
                  </a:lnTo>
                  <a:lnTo>
                    <a:pt x="526" y="1478"/>
                  </a:lnTo>
                  <a:lnTo>
                    <a:pt x="510" y="1446"/>
                  </a:lnTo>
                  <a:lnTo>
                    <a:pt x="502" y="1433"/>
                  </a:lnTo>
                  <a:lnTo>
                    <a:pt x="494" y="1422"/>
                  </a:lnTo>
                  <a:lnTo>
                    <a:pt x="487" y="1415"/>
                  </a:lnTo>
                  <a:lnTo>
                    <a:pt x="480" y="1410"/>
                  </a:lnTo>
                  <a:lnTo>
                    <a:pt x="475" y="1407"/>
                  </a:lnTo>
                  <a:lnTo>
                    <a:pt x="468" y="1403"/>
                  </a:lnTo>
                  <a:lnTo>
                    <a:pt x="462" y="1396"/>
                  </a:lnTo>
                  <a:lnTo>
                    <a:pt x="455" y="1388"/>
                  </a:lnTo>
                  <a:lnTo>
                    <a:pt x="442" y="1371"/>
                  </a:lnTo>
                  <a:lnTo>
                    <a:pt x="427" y="1354"/>
                  </a:lnTo>
                  <a:lnTo>
                    <a:pt x="419" y="1345"/>
                  </a:lnTo>
                  <a:lnTo>
                    <a:pt x="412" y="1337"/>
                  </a:lnTo>
                  <a:lnTo>
                    <a:pt x="403" y="1331"/>
                  </a:lnTo>
                  <a:lnTo>
                    <a:pt x="395" y="1325"/>
                  </a:lnTo>
                  <a:lnTo>
                    <a:pt x="387" y="1321"/>
                  </a:lnTo>
                  <a:lnTo>
                    <a:pt x="378" y="1319"/>
                  </a:lnTo>
                  <a:lnTo>
                    <a:pt x="374" y="1319"/>
                  </a:lnTo>
                  <a:lnTo>
                    <a:pt x="368" y="1319"/>
                  </a:lnTo>
                  <a:lnTo>
                    <a:pt x="364" y="1320"/>
                  </a:lnTo>
                  <a:lnTo>
                    <a:pt x="359" y="1321"/>
                  </a:lnTo>
                  <a:lnTo>
                    <a:pt x="339" y="1329"/>
                  </a:lnTo>
                  <a:lnTo>
                    <a:pt x="319" y="1336"/>
                  </a:lnTo>
                  <a:lnTo>
                    <a:pt x="299" y="1344"/>
                  </a:lnTo>
                  <a:lnTo>
                    <a:pt x="281" y="1354"/>
                  </a:lnTo>
                  <a:lnTo>
                    <a:pt x="273" y="1359"/>
                  </a:lnTo>
                  <a:lnTo>
                    <a:pt x="267" y="1365"/>
                  </a:lnTo>
                  <a:lnTo>
                    <a:pt x="262" y="1371"/>
                  </a:lnTo>
                  <a:lnTo>
                    <a:pt x="257" y="1378"/>
                  </a:lnTo>
                  <a:lnTo>
                    <a:pt x="255" y="1385"/>
                  </a:lnTo>
                  <a:lnTo>
                    <a:pt x="254" y="1393"/>
                  </a:lnTo>
                  <a:lnTo>
                    <a:pt x="254" y="1402"/>
                  </a:lnTo>
                  <a:lnTo>
                    <a:pt x="256" y="1410"/>
                  </a:lnTo>
                  <a:lnTo>
                    <a:pt x="268" y="1441"/>
                  </a:lnTo>
                  <a:lnTo>
                    <a:pt x="277" y="1461"/>
                  </a:lnTo>
                  <a:lnTo>
                    <a:pt x="283" y="1472"/>
                  </a:lnTo>
                  <a:lnTo>
                    <a:pt x="292" y="1485"/>
                  </a:lnTo>
                  <a:lnTo>
                    <a:pt x="304" y="1503"/>
                  </a:lnTo>
                  <a:lnTo>
                    <a:pt x="320" y="1526"/>
                  </a:lnTo>
                  <a:lnTo>
                    <a:pt x="339" y="1551"/>
                  </a:lnTo>
                  <a:lnTo>
                    <a:pt x="354" y="1575"/>
                  </a:lnTo>
                  <a:lnTo>
                    <a:pt x="367" y="1596"/>
                  </a:lnTo>
                  <a:lnTo>
                    <a:pt x="378" y="1616"/>
                  </a:lnTo>
                  <a:lnTo>
                    <a:pt x="381" y="1626"/>
                  </a:lnTo>
                  <a:lnTo>
                    <a:pt x="386" y="1636"/>
                  </a:lnTo>
                  <a:lnTo>
                    <a:pt x="388" y="1645"/>
                  </a:lnTo>
                  <a:lnTo>
                    <a:pt x="390" y="1654"/>
                  </a:lnTo>
                  <a:lnTo>
                    <a:pt x="391" y="1664"/>
                  </a:lnTo>
                  <a:lnTo>
                    <a:pt x="392" y="1674"/>
                  </a:lnTo>
                  <a:lnTo>
                    <a:pt x="392" y="1682"/>
                  </a:lnTo>
                  <a:lnTo>
                    <a:pt x="391" y="1692"/>
                  </a:lnTo>
                  <a:lnTo>
                    <a:pt x="389" y="1715"/>
                  </a:lnTo>
                  <a:lnTo>
                    <a:pt x="388" y="1744"/>
                  </a:lnTo>
                  <a:lnTo>
                    <a:pt x="387" y="1778"/>
                  </a:lnTo>
                  <a:lnTo>
                    <a:pt x="386" y="1811"/>
                  </a:lnTo>
                  <a:lnTo>
                    <a:pt x="384" y="1841"/>
                  </a:lnTo>
                  <a:lnTo>
                    <a:pt x="384" y="1867"/>
                  </a:lnTo>
                  <a:lnTo>
                    <a:pt x="384" y="1885"/>
                  </a:lnTo>
                  <a:lnTo>
                    <a:pt x="384" y="1891"/>
                  </a:lnTo>
                  <a:lnTo>
                    <a:pt x="394" y="1893"/>
                  </a:lnTo>
                  <a:lnTo>
                    <a:pt x="416" y="1904"/>
                  </a:lnTo>
                  <a:lnTo>
                    <a:pt x="423" y="1909"/>
                  </a:lnTo>
                  <a:lnTo>
                    <a:pt x="429" y="1914"/>
                  </a:lnTo>
                  <a:lnTo>
                    <a:pt x="436" y="1920"/>
                  </a:lnTo>
                  <a:lnTo>
                    <a:pt x="441" y="1926"/>
                  </a:lnTo>
                  <a:lnTo>
                    <a:pt x="448" y="1934"/>
                  </a:lnTo>
                  <a:lnTo>
                    <a:pt x="453" y="1941"/>
                  </a:lnTo>
                  <a:lnTo>
                    <a:pt x="457" y="1951"/>
                  </a:lnTo>
                  <a:lnTo>
                    <a:pt x="462" y="1961"/>
                  </a:lnTo>
                  <a:lnTo>
                    <a:pt x="468" y="1982"/>
                  </a:lnTo>
                  <a:lnTo>
                    <a:pt x="474" y="2001"/>
                  </a:lnTo>
                  <a:lnTo>
                    <a:pt x="477" y="2020"/>
                  </a:lnTo>
                  <a:lnTo>
                    <a:pt x="479" y="2036"/>
                  </a:lnTo>
                  <a:lnTo>
                    <a:pt x="479" y="2053"/>
                  </a:lnTo>
                  <a:lnTo>
                    <a:pt x="478" y="2070"/>
                  </a:lnTo>
                  <a:lnTo>
                    <a:pt x="474" y="2085"/>
                  </a:lnTo>
                  <a:lnTo>
                    <a:pt x="468" y="2102"/>
                  </a:lnTo>
                  <a:lnTo>
                    <a:pt x="463" y="2111"/>
                  </a:lnTo>
                  <a:lnTo>
                    <a:pt x="456" y="2122"/>
                  </a:lnTo>
                  <a:lnTo>
                    <a:pt x="448" y="2133"/>
                  </a:lnTo>
                  <a:lnTo>
                    <a:pt x="438" y="2146"/>
                  </a:lnTo>
                  <a:lnTo>
                    <a:pt x="413" y="2173"/>
                  </a:lnTo>
                  <a:lnTo>
                    <a:pt x="383" y="2201"/>
                  </a:lnTo>
                  <a:lnTo>
                    <a:pt x="351" y="2230"/>
                  </a:lnTo>
                  <a:lnTo>
                    <a:pt x="317" y="2257"/>
                  </a:lnTo>
                  <a:lnTo>
                    <a:pt x="300" y="2270"/>
                  </a:lnTo>
                  <a:lnTo>
                    <a:pt x="282" y="2281"/>
                  </a:lnTo>
                  <a:lnTo>
                    <a:pt x="266" y="2292"/>
                  </a:lnTo>
                  <a:lnTo>
                    <a:pt x="251" y="2300"/>
                  </a:lnTo>
                  <a:lnTo>
                    <a:pt x="202" y="2324"/>
                  </a:lnTo>
                  <a:lnTo>
                    <a:pt x="173" y="2339"/>
                  </a:lnTo>
                  <a:lnTo>
                    <a:pt x="168" y="2343"/>
                  </a:lnTo>
                  <a:lnTo>
                    <a:pt x="164" y="2347"/>
                  </a:lnTo>
                  <a:lnTo>
                    <a:pt x="159" y="2354"/>
                  </a:lnTo>
                  <a:lnTo>
                    <a:pt x="155" y="2361"/>
                  </a:lnTo>
                  <a:lnTo>
                    <a:pt x="146" y="2381"/>
                  </a:lnTo>
                  <a:lnTo>
                    <a:pt x="135" y="2409"/>
                  </a:lnTo>
                  <a:lnTo>
                    <a:pt x="122" y="2442"/>
                  </a:lnTo>
                  <a:lnTo>
                    <a:pt x="109" y="2472"/>
                  </a:lnTo>
                  <a:lnTo>
                    <a:pt x="96" y="2500"/>
                  </a:lnTo>
                  <a:lnTo>
                    <a:pt x="84" y="2524"/>
                  </a:lnTo>
                  <a:lnTo>
                    <a:pt x="66" y="2557"/>
                  </a:lnTo>
                  <a:lnTo>
                    <a:pt x="58" y="2569"/>
                  </a:lnTo>
                  <a:lnTo>
                    <a:pt x="0" y="2647"/>
                  </a:lnTo>
                  <a:lnTo>
                    <a:pt x="0" y="2780"/>
                  </a:lnTo>
                  <a:lnTo>
                    <a:pt x="167" y="2749"/>
                  </a:lnTo>
                  <a:lnTo>
                    <a:pt x="176" y="2747"/>
                  </a:lnTo>
                  <a:lnTo>
                    <a:pt x="198" y="2741"/>
                  </a:lnTo>
                  <a:lnTo>
                    <a:pt x="231" y="2734"/>
                  </a:lnTo>
                  <a:lnTo>
                    <a:pt x="270" y="2723"/>
                  </a:lnTo>
                  <a:lnTo>
                    <a:pt x="313" y="2712"/>
                  </a:lnTo>
                  <a:lnTo>
                    <a:pt x="353" y="2700"/>
                  </a:lnTo>
                  <a:lnTo>
                    <a:pt x="390" y="2689"/>
                  </a:lnTo>
                  <a:lnTo>
                    <a:pt x="417" y="2678"/>
                  </a:lnTo>
                  <a:lnTo>
                    <a:pt x="427" y="2674"/>
                  </a:lnTo>
                  <a:lnTo>
                    <a:pt x="437" y="2668"/>
                  </a:lnTo>
                  <a:lnTo>
                    <a:pt x="445" y="2664"/>
                  </a:lnTo>
                  <a:lnTo>
                    <a:pt x="454" y="2657"/>
                  </a:lnTo>
                  <a:lnTo>
                    <a:pt x="462" y="2652"/>
                  </a:lnTo>
                  <a:lnTo>
                    <a:pt x="468" y="2645"/>
                  </a:lnTo>
                  <a:lnTo>
                    <a:pt x="474" y="2638"/>
                  </a:lnTo>
                  <a:lnTo>
                    <a:pt x="479" y="2630"/>
                  </a:lnTo>
                  <a:lnTo>
                    <a:pt x="484" y="2621"/>
                  </a:lnTo>
                  <a:lnTo>
                    <a:pt x="487" y="2612"/>
                  </a:lnTo>
                  <a:lnTo>
                    <a:pt x="490" y="2601"/>
                  </a:lnTo>
                  <a:lnTo>
                    <a:pt x="492" y="2589"/>
                  </a:lnTo>
                  <a:lnTo>
                    <a:pt x="493" y="2575"/>
                  </a:lnTo>
                  <a:lnTo>
                    <a:pt x="494" y="2559"/>
                  </a:lnTo>
                  <a:lnTo>
                    <a:pt x="494" y="2543"/>
                  </a:lnTo>
                  <a:lnTo>
                    <a:pt x="493" y="2525"/>
                  </a:lnTo>
                  <a:lnTo>
                    <a:pt x="492" y="2490"/>
                  </a:lnTo>
                  <a:lnTo>
                    <a:pt x="491" y="2463"/>
                  </a:lnTo>
                  <a:lnTo>
                    <a:pt x="492" y="2452"/>
                  </a:lnTo>
                  <a:lnTo>
                    <a:pt x="493" y="2442"/>
                  </a:lnTo>
                  <a:lnTo>
                    <a:pt x="495" y="2434"/>
                  </a:lnTo>
                  <a:lnTo>
                    <a:pt x="498" y="2428"/>
                  </a:lnTo>
                  <a:lnTo>
                    <a:pt x="501" y="2422"/>
                  </a:lnTo>
                  <a:lnTo>
                    <a:pt x="504" y="2419"/>
                  </a:lnTo>
                  <a:lnTo>
                    <a:pt x="509" y="2417"/>
                  </a:lnTo>
                  <a:lnTo>
                    <a:pt x="514" y="2416"/>
                  </a:lnTo>
                  <a:lnTo>
                    <a:pt x="521" y="2416"/>
                  </a:lnTo>
                  <a:lnTo>
                    <a:pt x="527" y="2417"/>
                  </a:lnTo>
                  <a:lnTo>
                    <a:pt x="536" y="2419"/>
                  </a:lnTo>
                  <a:lnTo>
                    <a:pt x="544" y="2422"/>
                  </a:lnTo>
                  <a:lnTo>
                    <a:pt x="566" y="2431"/>
                  </a:lnTo>
                  <a:lnTo>
                    <a:pt x="591" y="2441"/>
                  </a:lnTo>
                  <a:lnTo>
                    <a:pt x="621" y="2453"/>
                  </a:lnTo>
                  <a:lnTo>
                    <a:pt x="651" y="2466"/>
                  </a:lnTo>
                  <a:lnTo>
                    <a:pt x="684" y="2479"/>
                  </a:lnTo>
                  <a:lnTo>
                    <a:pt x="716" y="2492"/>
                  </a:lnTo>
                  <a:lnTo>
                    <a:pt x="750" y="2506"/>
                  </a:lnTo>
                  <a:lnTo>
                    <a:pt x="782" y="2518"/>
                  </a:lnTo>
                  <a:lnTo>
                    <a:pt x="789" y="2521"/>
                  </a:lnTo>
                  <a:lnTo>
                    <a:pt x="797" y="2522"/>
                  </a:lnTo>
                  <a:lnTo>
                    <a:pt x="805" y="2524"/>
                  </a:lnTo>
                  <a:lnTo>
                    <a:pt x="811" y="2524"/>
                  </a:lnTo>
                  <a:lnTo>
                    <a:pt x="818" y="2524"/>
                  </a:lnTo>
                  <a:lnTo>
                    <a:pt x="824" y="2521"/>
                  </a:lnTo>
                  <a:lnTo>
                    <a:pt x="831" y="2520"/>
                  </a:lnTo>
                  <a:lnTo>
                    <a:pt x="837" y="2517"/>
                  </a:lnTo>
                  <a:lnTo>
                    <a:pt x="843" y="2514"/>
                  </a:lnTo>
                  <a:lnTo>
                    <a:pt x="849" y="2510"/>
                  </a:lnTo>
                  <a:lnTo>
                    <a:pt x="855" y="2506"/>
                  </a:lnTo>
                  <a:lnTo>
                    <a:pt x="860" y="2501"/>
                  </a:lnTo>
                  <a:lnTo>
                    <a:pt x="870" y="2490"/>
                  </a:lnTo>
                  <a:lnTo>
                    <a:pt x="880" y="2477"/>
                  </a:lnTo>
                  <a:lnTo>
                    <a:pt x="888" y="2463"/>
                  </a:lnTo>
                  <a:lnTo>
                    <a:pt x="896" y="2446"/>
                  </a:lnTo>
                  <a:lnTo>
                    <a:pt x="903" y="2430"/>
                  </a:lnTo>
                  <a:lnTo>
                    <a:pt x="909" y="2413"/>
                  </a:lnTo>
                  <a:lnTo>
                    <a:pt x="916" y="2394"/>
                  </a:lnTo>
                  <a:lnTo>
                    <a:pt x="921" y="2376"/>
                  </a:lnTo>
                  <a:lnTo>
                    <a:pt x="925" y="2357"/>
                  </a:lnTo>
                  <a:lnTo>
                    <a:pt x="929" y="2339"/>
                  </a:lnTo>
                  <a:lnTo>
                    <a:pt x="935" y="2307"/>
                  </a:lnTo>
                  <a:lnTo>
                    <a:pt x="941" y="2282"/>
                  </a:lnTo>
                  <a:lnTo>
                    <a:pt x="944" y="2272"/>
                  </a:lnTo>
                  <a:lnTo>
                    <a:pt x="948" y="2262"/>
                  </a:lnTo>
                  <a:lnTo>
                    <a:pt x="953" y="2255"/>
                  </a:lnTo>
                  <a:lnTo>
                    <a:pt x="958" y="2248"/>
                  </a:lnTo>
                  <a:lnTo>
                    <a:pt x="965" y="2242"/>
                  </a:lnTo>
                  <a:lnTo>
                    <a:pt x="972" y="2236"/>
                  </a:lnTo>
                  <a:lnTo>
                    <a:pt x="982" y="2231"/>
                  </a:lnTo>
                  <a:lnTo>
                    <a:pt x="994" y="2225"/>
                  </a:lnTo>
                  <a:lnTo>
                    <a:pt x="1023" y="2216"/>
                  </a:lnTo>
                  <a:lnTo>
                    <a:pt x="1064" y="2205"/>
                  </a:lnTo>
                  <a:lnTo>
                    <a:pt x="1105" y="2193"/>
                  </a:lnTo>
                  <a:lnTo>
                    <a:pt x="1141" y="2181"/>
                  </a:lnTo>
                  <a:lnTo>
                    <a:pt x="1171" y="2170"/>
                  </a:lnTo>
                  <a:lnTo>
                    <a:pt x="1199" y="2160"/>
                  </a:lnTo>
                  <a:lnTo>
                    <a:pt x="1212" y="2157"/>
                  </a:lnTo>
                  <a:lnTo>
                    <a:pt x="1224" y="2155"/>
                  </a:lnTo>
                  <a:lnTo>
                    <a:pt x="1236" y="2152"/>
                  </a:lnTo>
                  <a:lnTo>
                    <a:pt x="1247" y="2151"/>
                  </a:lnTo>
                  <a:lnTo>
                    <a:pt x="1261" y="2151"/>
                  </a:lnTo>
                  <a:lnTo>
                    <a:pt x="1273" y="2152"/>
                  </a:lnTo>
                  <a:lnTo>
                    <a:pt x="1287" y="2156"/>
                  </a:lnTo>
                  <a:lnTo>
                    <a:pt x="1301" y="2160"/>
                  </a:lnTo>
                  <a:lnTo>
                    <a:pt x="1330" y="2170"/>
                  </a:lnTo>
                  <a:lnTo>
                    <a:pt x="1360" y="2181"/>
                  </a:lnTo>
                  <a:lnTo>
                    <a:pt x="1391" y="2192"/>
                  </a:lnTo>
                  <a:lnTo>
                    <a:pt x="1424" y="2204"/>
                  </a:lnTo>
                  <a:lnTo>
                    <a:pt x="1456" y="2217"/>
                  </a:lnTo>
                  <a:lnTo>
                    <a:pt x="1489" y="2231"/>
                  </a:lnTo>
                  <a:lnTo>
                    <a:pt x="1523" y="2246"/>
                  </a:lnTo>
                  <a:lnTo>
                    <a:pt x="1557" y="2262"/>
                  </a:lnTo>
                  <a:lnTo>
                    <a:pt x="1573" y="2270"/>
                  </a:lnTo>
                  <a:lnTo>
                    <a:pt x="1587" y="2275"/>
                  </a:lnTo>
                  <a:lnTo>
                    <a:pt x="1600" y="2280"/>
                  </a:lnTo>
                  <a:lnTo>
                    <a:pt x="1612" y="2283"/>
                  </a:lnTo>
                  <a:lnTo>
                    <a:pt x="1622" y="2284"/>
                  </a:lnTo>
                  <a:lnTo>
                    <a:pt x="1632" y="2284"/>
                  </a:lnTo>
                  <a:lnTo>
                    <a:pt x="1640" y="2283"/>
                  </a:lnTo>
                  <a:lnTo>
                    <a:pt x="1648" y="2281"/>
                  </a:lnTo>
                  <a:lnTo>
                    <a:pt x="1655" y="2279"/>
                  </a:lnTo>
                  <a:lnTo>
                    <a:pt x="1661" y="2275"/>
                  </a:lnTo>
                  <a:lnTo>
                    <a:pt x="1666" y="2271"/>
                  </a:lnTo>
                  <a:lnTo>
                    <a:pt x="1672" y="2266"/>
                  </a:lnTo>
                  <a:lnTo>
                    <a:pt x="1682" y="2255"/>
                  </a:lnTo>
                  <a:lnTo>
                    <a:pt x="1690" y="2243"/>
                  </a:lnTo>
                  <a:lnTo>
                    <a:pt x="1706" y="2214"/>
                  </a:lnTo>
                  <a:lnTo>
                    <a:pt x="1721" y="2182"/>
                  </a:lnTo>
                  <a:lnTo>
                    <a:pt x="1726" y="2174"/>
                  </a:lnTo>
                  <a:lnTo>
                    <a:pt x="1733" y="2168"/>
                  </a:lnTo>
                  <a:lnTo>
                    <a:pt x="1742" y="2161"/>
                  </a:lnTo>
                  <a:lnTo>
                    <a:pt x="1751" y="2155"/>
                  </a:lnTo>
                  <a:lnTo>
                    <a:pt x="1763" y="2149"/>
                  </a:lnTo>
                  <a:lnTo>
                    <a:pt x="1777" y="2146"/>
                  </a:lnTo>
                  <a:lnTo>
                    <a:pt x="1794" y="2143"/>
                  </a:lnTo>
                  <a:lnTo>
                    <a:pt x="1812" y="2140"/>
                  </a:lnTo>
                  <a:lnTo>
                    <a:pt x="1832" y="2139"/>
                  </a:lnTo>
                  <a:lnTo>
                    <a:pt x="1853" y="2137"/>
                  </a:lnTo>
                  <a:lnTo>
                    <a:pt x="1874" y="2134"/>
                  </a:lnTo>
                  <a:lnTo>
                    <a:pt x="1897" y="2131"/>
                  </a:lnTo>
                  <a:lnTo>
                    <a:pt x="1920" y="2127"/>
                  </a:lnTo>
                  <a:lnTo>
                    <a:pt x="1943" y="2124"/>
                  </a:lnTo>
                  <a:lnTo>
                    <a:pt x="1966" y="2120"/>
                  </a:lnTo>
                  <a:lnTo>
                    <a:pt x="1988" y="2115"/>
                  </a:lnTo>
                  <a:lnTo>
                    <a:pt x="1995" y="2097"/>
                  </a:lnTo>
                  <a:lnTo>
                    <a:pt x="1998" y="2089"/>
                  </a:lnTo>
                  <a:lnTo>
                    <a:pt x="2011" y="2085"/>
                  </a:lnTo>
                  <a:lnTo>
                    <a:pt x="2045" y="2072"/>
                  </a:lnTo>
                  <a:lnTo>
                    <a:pt x="2055" y="2066"/>
                  </a:lnTo>
                  <a:lnTo>
                    <a:pt x="2065" y="2060"/>
                  </a:lnTo>
                  <a:lnTo>
                    <a:pt x="2076" y="2053"/>
                  </a:lnTo>
                  <a:lnTo>
                    <a:pt x="2087" y="2046"/>
                  </a:lnTo>
                  <a:lnTo>
                    <a:pt x="2096" y="2037"/>
                  </a:lnTo>
                  <a:lnTo>
                    <a:pt x="2106" y="2028"/>
                  </a:lnTo>
                  <a:lnTo>
                    <a:pt x="2115" y="2018"/>
                  </a:lnTo>
                  <a:lnTo>
                    <a:pt x="2124" y="2007"/>
                  </a:lnTo>
                  <a:lnTo>
                    <a:pt x="2140" y="1983"/>
                  </a:lnTo>
                  <a:lnTo>
                    <a:pt x="2157" y="1959"/>
                  </a:lnTo>
                  <a:lnTo>
                    <a:pt x="2175" y="1936"/>
                  </a:lnTo>
                  <a:lnTo>
                    <a:pt x="2191" y="1915"/>
                  </a:lnTo>
                  <a:lnTo>
                    <a:pt x="2217" y="1884"/>
                  </a:lnTo>
                  <a:lnTo>
                    <a:pt x="2227" y="1871"/>
                  </a:lnTo>
                  <a:lnTo>
                    <a:pt x="2238" y="1869"/>
                  </a:lnTo>
                  <a:lnTo>
                    <a:pt x="2266" y="1864"/>
                  </a:lnTo>
                  <a:lnTo>
                    <a:pt x="2306" y="1855"/>
                  </a:lnTo>
                  <a:lnTo>
                    <a:pt x="2354" y="1843"/>
                  </a:lnTo>
                  <a:lnTo>
                    <a:pt x="2380" y="1837"/>
                  </a:lnTo>
                  <a:lnTo>
                    <a:pt x="2407" y="1830"/>
                  </a:lnTo>
                  <a:lnTo>
                    <a:pt x="2432" y="1822"/>
                  </a:lnTo>
                  <a:lnTo>
                    <a:pt x="2455" y="1814"/>
                  </a:lnTo>
                  <a:lnTo>
                    <a:pt x="2478" y="1805"/>
                  </a:lnTo>
                  <a:lnTo>
                    <a:pt x="2498" y="1797"/>
                  </a:lnTo>
                  <a:lnTo>
                    <a:pt x="2515" y="1787"/>
                  </a:lnTo>
                  <a:lnTo>
                    <a:pt x="2529" y="1777"/>
                  </a:lnTo>
                  <a:lnTo>
                    <a:pt x="2556" y="1757"/>
                  </a:lnTo>
                  <a:lnTo>
                    <a:pt x="2587" y="1735"/>
                  </a:lnTo>
                  <a:lnTo>
                    <a:pt x="2622" y="1712"/>
                  </a:lnTo>
                  <a:lnTo>
                    <a:pt x="2658" y="1689"/>
                  </a:lnTo>
                  <a:lnTo>
                    <a:pt x="2694" y="1665"/>
                  </a:lnTo>
                  <a:lnTo>
                    <a:pt x="2726" y="1642"/>
                  </a:lnTo>
                  <a:lnTo>
                    <a:pt x="2742" y="1631"/>
                  </a:lnTo>
                  <a:lnTo>
                    <a:pt x="2756" y="1620"/>
                  </a:lnTo>
                  <a:lnTo>
                    <a:pt x="2768" y="1610"/>
                  </a:lnTo>
                  <a:lnTo>
                    <a:pt x="2779" y="1601"/>
                  </a:lnTo>
                  <a:lnTo>
                    <a:pt x="2790" y="1592"/>
                  </a:lnTo>
                  <a:lnTo>
                    <a:pt x="2800" y="1584"/>
                  </a:lnTo>
                  <a:lnTo>
                    <a:pt x="2812" y="1579"/>
                  </a:lnTo>
                  <a:lnTo>
                    <a:pt x="2824" y="1576"/>
                  </a:lnTo>
                  <a:lnTo>
                    <a:pt x="2849" y="1570"/>
                  </a:lnTo>
                  <a:lnTo>
                    <a:pt x="2874" y="1565"/>
                  </a:lnTo>
                  <a:lnTo>
                    <a:pt x="2886" y="1563"/>
                  </a:lnTo>
                  <a:lnTo>
                    <a:pt x="2897" y="1559"/>
                  </a:lnTo>
                  <a:lnTo>
                    <a:pt x="2908" y="1555"/>
                  </a:lnTo>
                  <a:lnTo>
                    <a:pt x="2918" y="1550"/>
                  </a:lnTo>
                  <a:lnTo>
                    <a:pt x="2922" y="1545"/>
                  </a:lnTo>
                  <a:lnTo>
                    <a:pt x="2927" y="1542"/>
                  </a:lnTo>
                  <a:lnTo>
                    <a:pt x="2931" y="1538"/>
                  </a:lnTo>
                  <a:lnTo>
                    <a:pt x="2934" y="1532"/>
                  </a:lnTo>
                  <a:lnTo>
                    <a:pt x="2938" y="1527"/>
                  </a:lnTo>
                  <a:lnTo>
                    <a:pt x="2941" y="1521"/>
                  </a:lnTo>
                  <a:lnTo>
                    <a:pt x="2943" y="1514"/>
                  </a:lnTo>
                  <a:lnTo>
                    <a:pt x="2945" y="1507"/>
                  </a:lnTo>
                  <a:lnTo>
                    <a:pt x="2951" y="1492"/>
                  </a:lnTo>
                  <a:lnTo>
                    <a:pt x="2956" y="1478"/>
                  </a:lnTo>
                  <a:lnTo>
                    <a:pt x="2962" y="1465"/>
                  </a:lnTo>
                  <a:lnTo>
                    <a:pt x="2969" y="1454"/>
                  </a:lnTo>
                  <a:lnTo>
                    <a:pt x="2977" y="1443"/>
                  </a:lnTo>
                  <a:lnTo>
                    <a:pt x="2984" y="1434"/>
                  </a:lnTo>
                  <a:lnTo>
                    <a:pt x="2992" y="1425"/>
                  </a:lnTo>
                  <a:lnTo>
                    <a:pt x="3001" y="1418"/>
                  </a:lnTo>
                  <a:lnTo>
                    <a:pt x="3015" y="1406"/>
                  </a:lnTo>
                  <a:lnTo>
                    <a:pt x="3028" y="1398"/>
                  </a:lnTo>
                  <a:lnTo>
                    <a:pt x="3037" y="1394"/>
                  </a:lnTo>
                  <a:lnTo>
                    <a:pt x="3040" y="1392"/>
                  </a:lnTo>
                  <a:lnTo>
                    <a:pt x="3048" y="1385"/>
                  </a:lnTo>
                  <a:lnTo>
                    <a:pt x="3069" y="1368"/>
                  </a:lnTo>
                  <a:lnTo>
                    <a:pt x="3085" y="1355"/>
                  </a:lnTo>
                  <a:lnTo>
                    <a:pt x="3100" y="1340"/>
                  </a:lnTo>
                  <a:lnTo>
                    <a:pt x="3117" y="1322"/>
                  </a:lnTo>
                  <a:lnTo>
                    <a:pt x="3135" y="1304"/>
                  </a:lnTo>
                  <a:lnTo>
                    <a:pt x="3151" y="1283"/>
                  </a:lnTo>
                  <a:lnTo>
                    <a:pt x="3167" y="1262"/>
                  </a:lnTo>
                  <a:lnTo>
                    <a:pt x="3174" y="1250"/>
                  </a:lnTo>
                  <a:lnTo>
                    <a:pt x="3181" y="1239"/>
                  </a:lnTo>
                  <a:lnTo>
                    <a:pt x="3188" y="1229"/>
                  </a:lnTo>
                  <a:lnTo>
                    <a:pt x="3193" y="1217"/>
                  </a:lnTo>
                  <a:lnTo>
                    <a:pt x="3198" y="1205"/>
                  </a:lnTo>
                  <a:lnTo>
                    <a:pt x="3202" y="1193"/>
                  </a:lnTo>
                  <a:lnTo>
                    <a:pt x="3205" y="1181"/>
                  </a:lnTo>
                  <a:lnTo>
                    <a:pt x="3207" y="1169"/>
                  </a:lnTo>
                  <a:lnTo>
                    <a:pt x="3209" y="1157"/>
                  </a:lnTo>
                  <a:lnTo>
                    <a:pt x="3210" y="1145"/>
                  </a:lnTo>
                  <a:lnTo>
                    <a:pt x="3209" y="1133"/>
                  </a:lnTo>
                  <a:lnTo>
                    <a:pt x="3206" y="1122"/>
                  </a:lnTo>
                  <a:lnTo>
                    <a:pt x="3201" y="1098"/>
                  </a:lnTo>
                  <a:lnTo>
                    <a:pt x="3199" y="1075"/>
                  </a:lnTo>
                  <a:lnTo>
                    <a:pt x="3198" y="1052"/>
                  </a:lnTo>
                  <a:lnTo>
                    <a:pt x="3198" y="1030"/>
                  </a:lnTo>
                  <a:lnTo>
                    <a:pt x="3200" y="1008"/>
                  </a:lnTo>
                  <a:lnTo>
                    <a:pt x="3203" y="986"/>
                  </a:lnTo>
                  <a:lnTo>
                    <a:pt x="3207" y="965"/>
                  </a:lnTo>
                  <a:lnTo>
                    <a:pt x="3213" y="944"/>
                  </a:lnTo>
                  <a:lnTo>
                    <a:pt x="3224" y="904"/>
                  </a:lnTo>
                  <a:lnTo>
                    <a:pt x="3237" y="866"/>
                  </a:lnTo>
                  <a:lnTo>
                    <a:pt x="3249" y="831"/>
                  </a:lnTo>
                  <a:lnTo>
                    <a:pt x="3258" y="799"/>
                  </a:lnTo>
                  <a:lnTo>
                    <a:pt x="3261" y="791"/>
                  </a:lnTo>
                  <a:lnTo>
                    <a:pt x="3264" y="783"/>
                  </a:lnTo>
                  <a:lnTo>
                    <a:pt x="3267" y="777"/>
                  </a:lnTo>
                  <a:lnTo>
                    <a:pt x="3272" y="769"/>
                  </a:lnTo>
                  <a:lnTo>
                    <a:pt x="3277" y="763"/>
                  </a:lnTo>
                  <a:lnTo>
                    <a:pt x="3284" y="757"/>
                  </a:lnTo>
                  <a:lnTo>
                    <a:pt x="3290" y="751"/>
                  </a:lnTo>
                  <a:lnTo>
                    <a:pt x="3297" y="745"/>
                  </a:lnTo>
                  <a:lnTo>
                    <a:pt x="3313" y="734"/>
                  </a:lnTo>
                  <a:lnTo>
                    <a:pt x="3330" y="725"/>
                  </a:lnTo>
                  <a:lnTo>
                    <a:pt x="3349" y="717"/>
                  </a:lnTo>
                  <a:lnTo>
                    <a:pt x="3369" y="708"/>
                  </a:lnTo>
                  <a:lnTo>
                    <a:pt x="3389" y="702"/>
                  </a:lnTo>
                  <a:lnTo>
                    <a:pt x="3410" y="695"/>
                  </a:lnTo>
                  <a:lnTo>
                    <a:pt x="3429" y="691"/>
                  </a:lnTo>
                  <a:lnTo>
                    <a:pt x="3450" y="685"/>
                  </a:lnTo>
                  <a:lnTo>
                    <a:pt x="3487" y="679"/>
                  </a:lnTo>
                  <a:lnTo>
                    <a:pt x="3519" y="674"/>
                  </a:lnTo>
                  <a:lnTo>
                    <a:pt x="3526" y="672"/>
                  </a:lnTo>
                  <a:lnTo>
                    <a:pt x="3534" y="670"/>
                  </a:lnTo>
                  <a:lnTo>
                    <a:pt x="3540" y="667"/>
                  </a:lnTo>
                  <a:lnTo>
                    <a:pt x="3547" y="665"/>
                  </a:lnTo>
                  <a:lnTo>
                    <a:pt x="3552" y="660"/>
                  </a:lnTo>
                  <a:lnTo>
                    <a:pt x="3558" y="657"/>
                  </a:lnTo>
                  <a:lnTo>
                    <a:pt x="3562" y="653"/>
                  </a:lnTo>
                  <a:lnTo>
                    <a:pt x="3567" y="648"/>
                  </a:lnTo>
                  <a:lnTo>
                    <a:pt x="3573" y="639"/>
                  </a:lnTo>
                  <a:lnTo>
                    <a:pt x="3580" y="629"/>
                  </a:lnTo>
                  <a:lnTo>
                    <a:pt x="3584" y="619"/>
                  </a:lnTo>
                  <a:lnTo>
                    <a:pt x="3586" y="609"/>
                  </a:lnTo>
                  <a:lnTo>
                    <a:pt x="3579" y="591"/>
                  </a:lnTo>
                  <a:lnTo>
                    <a:pt x="3572" y="574"/>
                  </a:lnTo>
                  <a:lnTo>
                    <a:pt x="3566" y="563"/>
                  </a:lnTo>
                  <a:lnTo>
                    <a:pt x="3559" y="554"/>
                  </a:lnTo>
                  <a:lnTo>
                    <a:pt x="3551" y="541"/>
                  </a:lnTo>
                  <a:lnTo>
                    <a:pt x="3543" y="526"/>
                  </a:lnTo>
                  <a:lnTo>
                    <a:pt x="3534" y="508"/>
                  </a:lnTo>
                  <a:lnTo>
                    <a:pt x="3526" y="490"/>
                  </a:lnTo>
                  <a:lnTo>
                    <a:pt x="3518" y="472"/>
                  </a:lnTo>
                  <a:lnTo>
                    <a:pt x="3510" y="458"/>
                  </a:lnTo>
                  <a:lnTo>
                    <a:pt x="3506" y="453"/>
                  </a:lnTo>
                  <a:lnTo>
                    <a:pt x="3501" y="447"/>
                  </a:lnTo>
                  <a:lnTo>
                    <a:pt x="3497" y="444"/>
                  </a:lnTo>
                  <a:lnTo>
                    <a:pt x="3493" y="443"/>
                  </a:lnTo>
                  <a:lnTo>
                    <a:pt x="3480" y="437"/>
                  </a:lnTo>
                  <a:lnTo>
                    <a:pt x="3459" y="429"/>
                  </a:lnTo>
                  <a:lnTo>
                    <a:pt x="3435" y="417"/>
                  </a:lnTo>
                  <a:lnTo>
                    <a:pt x="3408" y="401"/>
                  </a:lnTo>
                  <a:lnTo>
                    <a:pt x="3396" y="393"/>
                  </a:lnTo>
                  <a:lnTo>
                    <a:pt x="3384" y="384"/>
                  </a:lnTo>
                  <a:lnTo>
                    <a:pt x="3373" y="375"/>
                  </a:lnTo>
                  <a:lnTo>
                    <a:pt x="3363" y="367"/>
                  </a:lnTo>
                  <a:lnTo>
                    <a:pt x="3355" y="358"/>
                  </a:lnTo>
                  <a:lnTo>
                    <a:pt x="3351" y="349"/>
                  </a:lnTo>
                  <a:lnTo>
                    <a:pt x="3349" y="344"/>
                  </a:lnTo>
                  <a:lnTo>
                    <a:pt x="3348" y="339"/>
                  </a:lnTo>
                  <a:lnTo>
                    <a:pt x="3348" y="335"/>
                  </a:lnTo>
                  <a:lnTo>
                    <a:pt x="3349" y="332"/>
                  </a:lnTo>
                  <a:lnTo>
                    <a:pt x="3352" y="315"/>
                  </a:lnTo>
                  <a:lnTo>
                    <a:pt x="3354" y="300"/>
                  </a:lnTo>
                  <a:lnTo>
                    <a:pt x="3354" y="294"/>
                  </a:lnTo>
                  <a:lnTo>
                    <a:pt x="3354" y="286"/>
                  </a:lnTo>
                  <a:lnTo>
                    <a:pt x="3354" y="280"/>
                  </a:lnTo>
                  <a:lnTo>
                    <a:pt x="3352" y="274"/>
                  </a:lnTo>
                  <a:lnTo>
                    <a:pt x="3351" y="268"/>
                  </a:lnTo>
                  <a:lnTo>
                    <a:pt x="3348" y="262"/>
                  </a:lnTo>
                  <a:lnTo>
                    <a:pt x="3345" y="258"/>
                  </a:lnTo>
                  <a:lnTo>
                    <a:pt x="3340" y="252"/>
                  </a:lnTo>
                  <a:lnTo>
                    <a:pt x="3336" y="248"/>
                  </a:lnTo>
                  <a:lnTo>
                    <a:pt x="3329" y="244"/>
                  </a:lnTo>
                  <a:lnTo>
                    <a:pt x="3323" y="240"/>
                  </a:lnTo>
                  <a:lnTo>
                    <a:pt x="3315" y="237"/>
                  </a:lnTo>
                  <a:lnTo>
                    <a:pt x="3289" y="225"/>
                  </a:lnTo>
                  <a:lnTo>
                    <a:pt x="3260" y="211"/>
                  </a:lnTo>
                  <a:lnTo>
                    <a:pt x="3234" y="197"/>
                  </a:lnTo>
                  <a:lnTo>
                    <a:pt x="3212" y="184"/>
                  </a:lnTo>
                  <a:lnTo>
                    <a:pt x="3199" y="197"/>
                  </a:lnTo>
                  <a:lnTo>
                    <a:pt x="3186" y="206"/>
                  </a:lnTo>
                  <a:lnTo>
                    <a:pt x="3180" y="209"/>
                  </a:lnTo>
                  <a:lnTo>
                    <a:pt x="3175" y="212"/>
                  </a:lnTo>
                  <a:lnTo>
                    <a:pt x="3170" y="214"/>
                  </a:lnTo>
                  <a:lnTo>
                    <a:pt x="3165" y="215"/>
                  </a:lnTo>
                  <a:lnTo>
                    <a:pt x="3153" y="216"/>
                  </a:lnTo>
                  <a:lnTo>
                    <a:pt x="3142" y="216"/>
                  </a:lnTo>
                  <a:lnTo>
                    <a:pt x="3130" y="216"/>
                  </a:lnTo>
                  <a:lnTo>
                    <a:pt x="3119" y="215"/>
                  </a:lnTo>
                  <a:lnTo>
                    <a:pt x="3099" y="213"/>
                  </a:lnTo>
                  <a:lnTo>
                    <a:pt x="3079" y="208"/>
                  </a:lnTo>
                  <a:lnTo>
                    <a:pt x="3059" y="201"/>
                  </a:lnTo>
                  <a:lnTo>
                    <a:pt x="3042" y="194"/>
                  </a:lnTo>
                  <a:lnTo>
                    <a:pt x="3027" y="186"/>
                  </a:lnTo>
                  <a:lnTo>
                    <a:pt x="3012" y="176"/>
                  </a:lnTo>
                  <a:lnTo>
                    <a:pt x="2999" y="167"/>
                  </a:lnTo>
                  <a:lnTo>
                    <a:pt x="2988" y="159"/>
                  </a:lnTo>
                  <a:lnTo>
                    <a:pt x="2978" y="150"/>
                  </a:lnTo>
                  <a:lnTo>
                    <a:pt x="2969" y="142"/>
                  </a:lnTo>
                  <a:lnTo>
                    <a:pt x="2958" y="130"/>
                  </a:lnTo>
                  <a:lnTo>
                    <a:pt x="2954" y="126"/>
                  </a:lnTo>
                  <a:lnTo>
                    <a:pt x="2945" y="108"/>
                  </a:lnTo>
                  <a:lnTo>
                    <a:pt x="2922" y="67"/>
                  </a:lnTo>
                  <a:lnTo>
                    <a:pt x="2915" y="56"/>
                  </a:lnTo>
                  <a:lnTo>
                    <a:pt x="2907" y="47"/>
                  </a:lnTo>
                  <a:lnTo>
                    <a:pt x="2900" y="38"/>
                  </a:lnTo>
                  <a:lnTo>
                    <a:pt x="2891" y="30"/>
                  </a:lnTo>
                  <a:lnTo>
                    <a:pt x="2883" y="24"/>
                  </a:lnTo>
                  <a:lnTo>
                    <a:pt x="2876" y="21"/>
                  </a:lnTo>
                  <a:lnTo>
                    <a:pt x="2871" y="19"/>
                  </a:lnTo>
                  <a:lnTo>
                    <a:pt x="2868" y="19"/>
                  </a:lnTo>
                  <a:lnTo>
                    <a:pt x="2864" y="19"/>
                  </a:lnTo>
                  <a:lnTo>
                    <a:pt x="2860" y="21"/>
                  </a:lnTo>
                  <a:lnTo>
                    <a:pt x="2844" y="28"/>
                  </a:lnTo>
                  <a:lnTo>
                    <a:pt x="2828" y="39"/>
                  </a:lnTo>
                  <a:lnTo>
                    <a:pt x="2819" y="46"/>
                  </a:lnTo>
                  <a:lnTo>
                    <a:pt x="2810" y="52"/>
                  </a:lnTo>
                  <a:lnTo>
                    <a:pt x="2803" y="60"/>
                  </a:lnTo>
                  <a:lnTo>
                    <a:pt x="2795" y="67"/>
                  </a:lnTo>
                  <a:lnTo>
                    <a:pt x="2787" y="75"/>
                  </a:lnTo>
                  <a:lnTo>
                    <a:pt x="2782" y="84"/>
                  </a:lnTo>
                  <a:lnTo>
                    <a:pt x="2777" y="93"/>
                  </a:lnTo>
                  <a:lnTo>
                    <a:pt x="2772" y="102"/>
                  </a:lnTo>
                  <a:lnTo>
                    <a:pt x="2770" y="112"/>
                  </a:lnTo>
                  <a:lnTo>
                    <a:pt x="2769" y="122"/>
                  </a:lnTo>
                  <a:lnTo>
                    <a:pt x="2769" y="133"/>
                  </a:lnTo>
                  <a:lnTo>
                    <a:pt x="2771" y="142"/>
                  </a:lnTo>
                  <a:lnTo>
                    <a:pt x="2778" y="164"/>
                  </a:lnTo>
                  <a:lnTo>
                    <a:pt x="2783" y="186"/>
                  </a:lnTo>
                  <a:lnTo>
                    <a:pt x="2787" y="209"/>
                  </a:lnTo>
                  <a:lnTo>
                    <a:pt x="2790" y="231"/>
                  </a:lnTo>
                  <a:lnTo>
                    <a:pt x="2790" y="240"/>
                  </a:lnTo>
                  <a:lnTo>
                    <a:pt x="2788" y="250"/>
                  </a:lnTo>
                  <a:lnTo>
                    <a:pt x="2787" y="259"/>
                  </a:lnTo>
                  <a:lnTo>
                    <a:pt x="2785" y="268"/>
                  </a:lnTo>
                  <a:lnTo>
                    <a:pt x="2782" y="275"/>
                  </a:lnTo>
                  <a:lnTo>
                    <a:pt x="2778" y="282"/>
                  </a:lnTo>
                  <a:lnTo>
                    <a:pt x="2772" y="288"/>
                  </a:lnTo>
                  <a:lnTo>
                    <a:pt x="2766" y="293"/>
                  </a:lnTo>
                  <a:lnTo>
                    <a:pt x="2751" y="301"/>
                  </a:lnTo>
                  <a:lnTo>
                    <a:pt x="2740" y="310"/>
                  </a:lnTo>
                  <a:lnTo>
                    <a:pt x="2726" y="318"/>
                  </a:lnTo>
                  <a:lnTo>
                    <a:pt x="2714" y="323"/>
                  </a:lnTo>
                  <a:lnTo>
                    <a:pt x="2708" y="325"/>
                  </a:lnTo>
                  <a:lnTo>
                    <a:pt x="2701" y="325"/>
                  </a:lnTo>
                  <a:lnTo>
                    <a:pt x="2695" y="325"/>
                  </a:lnTo>
                  <a:lnTo>
                    <a:pt x="2687" y="324"/>
                  </a:lnTo>
                  <a:lnTo>
                    <a:pt x="2680" y="321"/>
                  </a:lnTo>
                  <a:lnTo>
                    <a:pt x="2672" y="317"/>
                  </a:lnTo>
                  <a:lnTo>
                    <a:pt x="2663" y="311"/>
                  </a:lnTo>
                  <a:lnTo>
                    <a:pt x="2655" y="304"/>
                  </a:lnTo>
                  <a:lnTo>
                    <a:pt x="2635" y="285"/>
                  </a:lnTo>
                  <a:lnTo>
                    <a:pt x="2615" y="263"/>
                  </a:lnTo>
                  <a:lnTo>
                    <a:pt x="2596" y="239"/>
                  </a:lnTo>
                  <a:lnTo>
                    <a:pt x="2575" y="218"/>
                  </a:lnTo>
                  <a:lnTo>
                    <a:pt x="2565" y="208"/>
                  </a:lnTo>
                  <a:lnTo>
                    <a:pt x="2557" y="199"/>
                  </a:lnTo>
                  <a:lnTo>
                    <a:pt x="2547" y="191"/>
                  </a:lnTo>
                  <a:lnTo>
                    <a:pt x="2537" y="185"/>
                  </a:lnTo>
                  <a:lnTo>
                    <a:pt x="2528" y="181"/>
                  </a:lnTo>
                  <a:lnTo>
                    <a:pt x="2521" y="178"/>
                  </a:lnTo>
                  <a:lnTo>
                    <a:pt x="2516" y="178"/>
                  </a:lnTo>
                  <a:lnTo>
                    <a:pt x="2512" y="178"/>
                  </a:lnTo>
                  <a:lnTo>
                    <a:pt x="2509" y="179"/>
                  </a:lnTo>
                  <a:lnTo>
                    <a:pt x="2504" y="182"/>
                  </a:lnTo>
                  <a:lnTo>
                    <a:pt x="2498" y="186"/>
                  </a:lnTo>
                  <a:lnTo>
                    <a:pt x="2490" y="191"/>
                  </a:lnTo>
                  <a:lnTo>
                    <a:pt x="2484" y="198"/>
                  </a:lnTo>
                  <a:lnTo>
                    <a:pt x="2478" y="204"/>
                  </a:lnTo>
                  <a:lnTo>
                    <a:pt x="2466" y="220"/>
                  </a:lnTo>
                  <a:lnTo>
                    <a:pt x="2454" y="236"/>
                  </a:lnTo>
                  <a:lnTo>
                    <a:pt x="2445" y="253"/>
                  </a:lnTo>
                  <a:lnTo>
                    <a:pt x="2436" y="271"/>
                  </a:lnTo>
                  <a:lnTo>
                    <a:pt x="2428" y="288"/>
                  </a:lnTo>
                  <a:lnTo>
                    <a:pt x="2422" y="304"/>
                  </a:lnTo>
                  <a:lnTo>
                    <a:pt x="2417" y="311"/>
                  </a:lnTo>
                  <a:lnTo>
                    <a:pt x="2412" y="319"/>
                  </a:lnTo>
                  <a:lnTo>
                    <a:pt x="2405" y="327"/>
                  </a:lnTo>
                  <a:lnTo>
                    <a:pt x="2398" y="335"/>
                  </a:lnTo>
                  <a:lnTo>
                    <a:pt x="2389" y="343"/>
                  </a:lnTo>
                  <a:lnTo>
                    <a:pt x="2379" y="349"/>
                  </a:lnTo>
                  <a:lnTo>
                    <a:pt x="2370" y="356"/>
                  </a:lnTo>
                  <a:lnTo>
                    <a:pt x="2359" y="361"/>
                  </a:lnTo>
                  <a:lnTo>
                    <a:pt x="2349" y="366"/>
                  </a:lnTo>
                  <a:lnTo>
                    <a:pt x="2338" y="369"/>
                  </a:lnTo>
                  <a:lnTo>
                    <a:pt x="2328" y="370"/>
                  </a:lnTo>
                  <a:lnTo>
                    <a:pt x="2318" y="370"/>
                  </a:lnTo>
                  <a:lnTo>
                    <a:pt x="2314" y="369"/>
                  </a:lnTo>
                  <a:lnTo>
                    <a:pt x="2310" y="368"/>
                  </a:lnTo>
                  <a:lnTo>
                    <a:pt x="2305" y="366"/>
                  </a:lnTo>
                  <a:lnTo>
                    <a:pt x="2301" y="363"/>
                  </a:lnTo>
                  <a:lnTo>
                    <a:pt x="2298" y="361"/>
                  </a:lnTo>
                  <a:lnTo>
                    <a:pt x="2294" y="357"/>
                  </a:lnTo>
                  <a:lnTo>
                    <a:pt x="2291" y="352"/>
                  </a:lnTo>
                  <a:lnTo>
                    <a:pt x="2288" y="348"/>
                  </a:lnTo>
                  <a:lnTo>
                    <a:pt x="2284" y="337"/>
                  </a:lnTo>
                  <a:lnTo>
                    <a:pt x="2279" y="325"/>
                  </a:lnTo>
                  <a:lnTo>
                    <a:pt x="2275" y="313"/>
                  </a:lnTo>
                  <a:lnTo>
                    <a:pt x="2270" y="300"/>
                  </a:lnTo>
                  <a:lnTo>
                    <a:pt x="2264" y="274"/>
                  </a:lnTo>
                  <a:lnTo>
                    <a:pt x="2260" y="247"/>
                  </a:lnTo>
                  <a:lnTo>
                    <a:pt x="2256" y="222"/>
                  </a:lnTo>
                  <a:lnTo>
                    <a:pt x="2254" y="198"/>
                  </a:lnTo>
                  <a:lnTo>
                    <a:pt x="2254" y="176"/>
                  </a:lnTo>
                  <a:lnTo>
                    <a:pt x="2255" y="160"/>
                  </a:lnTo>
                  <a:lnTo>
                    <a:pt x="2255" y="152"/>
                  </a:lnTo>
                  <a:lnTo>
                    <a:pt x="2254" y="145"/>
                  </a:lnTo>
                  <a:lnTo>
                    <a:pt x="2251" y="138"/>
                  </a:lnTo>
                  <a:lnTo>
                    <a:pt x="2247" y="130"/>
                  </a:lnTo>
                  <a:lnTo>
                    <a:pt x="2241" y="124"/>
                  </a:lnTo>
                  <a:lnTo>
                    <a:pt x="2235" y="117"/>
                  </a:lnTo>
                  <a:lnTo>
                    <a:pt x="2227" y="112"/>
                  </a:lnTo>
                  <a:lnTo>
                    <a:pt x="2219" y="105"/>
                  </a:lnTo>
                  <a:lnTo>
                    <a:pt x="2211" y="101"/>
                  </a:lnTo>
                  <a:lnTo>
                    <a:pt x="2202" y="96"/>
                  </a:lnTo>
                  <a:lnTo>
                    <a:pt x="2192" y="91"/>
                  </a:lnTo>
                  <a:lnTo>
                    <a:pt x="2183" y="88"/>
                  </a:lnTo>
                  <a:lnTo>
                    <a:pt x="2175" y="86"/>
                  </a:lnTo>
                  <a:lnTo>
                    <a:pt x="2166" y="84"/>
                  </a:lnTo>
                  <a:lnTo>
                    <a:pt x="2157" y="83"/>
                  </a:lnTo>
                  <a:lnTo>
                    <a:pt x="2150" y="82"/>
                  </a:lnTo>
                  <a:lnTo>
                    <a:pt x="2142" y="82"/>
                  </a:lnTo>
                  <a:lnTo>
                    <a:pt x="2132" y="79"/>
                  </a:lnTo>
                  <a:lnTo>
                    <a:pt x="2121" y="77"/>
                  </a:lnTo>
                  <a:lnTo>
                    <a:pt x="2109" y="75"/>
                  </a:lnTo>
                  <a:lnTo>
                    <a:pt x="2083" y="67"/>
                  </a:lnTo>
                  <a:lnTo>
                    <a:pt x="2055" y="60"/>
                  </a:lnTo>
                  <a:lnTo>
                    <a:pt x="2028" y="51"/>
                  </a:lnTo>
                  <a:lnTo>
                    <a:pt x="2002" y="45"/>
                  </a:lnTo>
                  <a:lnTo>
                    <a:pt x="1990" y="41"/>
                  </a:lnTo>
                  <a:lnTo>
                    <a:pt x="1979" y="39"/>
                  </a:lnTo>
                  <a:lnTo>
                    <a:pt x="1969" y="38"/>
                  </a:lnTo>
                  <a:lnTo>
                    <a:pt x="1961" y="37"/>
                  </a:lnTo>
                  <a:lnTo>
                    <a:pt x="1923" y="36"/>
                  </a:lnTo>
                  <a:lnTo>
                    <a:pt x="1877" y="31"/>
                  </a:lnTo>
                  <a:lnTo>
                    <a:pt x="1838" y="28"/>
                  </a:lnTo>
                  <a:lnTo>
                    <a:pt x="1822" y="26"/>
                  </a:lnTo>
                  <a:lnTo>
                    <a:pt x="1818" y="18"/>
                  </a:lnTo>
                  <a:lnTo>
                    <a:pt x="180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70"/>
            <p:cNvSpPr>
              <a:spLocks noChangeAspect="1"/>
            </p:cNvSpPr>
            <p:nvPr/>
          </p:nvSpPr>
          <p:spPr bwMode="auto">
            <a:xfrm>
              <a:off x="4723" y="2182"/>
              <a:ext cx="327" cy="553"/>
            </a:xfrm>
            <a:custGeom>
              <a:avLst/>
              <a:gdLst>
                <a:gd name="T0" fmla="*/ 0 w 2484"/>
                <a:gd name="T1" fmla="*/ 0 h 3925"/>
                <a:gd name="T2" fmla="*/ 0 w 2484"/>
                <a:gd name="T3" fmla="*/ 0 h 3925"/>
                <a:gd name="T4" fmla="*/ 0 w 2484"/>
                <a:gd name="T5" fmla="*/ 0 h 3925"/>
                <a:gd name="T6" fmla="*/ 0 w 2484"/>
                <a:gd name="T7" fmla="*/ 0 h 3925"/>
                <a:gd name="T8" fmla="*/ 0 w 2484"/>
                <a:gd name="T9" fmla="*/ 0 h 3925"/>
                <a:gd name="T10" fmla="*/ 0 w 2484"/>
                <a:gd name="T11" fmla="*/ 0 h 3925"/>
                <a:gd name="T12" fmla="*/ 0 w 2484"/>
                <a:gd name="T13" fmla="*/ 0 h 3925"/>
                <a:gd name="T14" fmla="*/ 0 w 2484"/>
                <a:gd name="T15" fmla="*/ 0 h 3925"/>
                <a:gd name="T16" fmla="*/ 0 w 2484"/>
                <a:gd name="T17" fmla="*/ 0 h 3925"/>
                <a:gd name="T18" fmla="*/ 0 w 2484"/>
                <a:gd name="T19" fmla="*/ 0 h 3925"/>
                <a:gd name="T20" fmla="*/ 0 w 2484"/>
                <a:gd name="T21" fmla="*/ 0 h 3925"/>
                <a:gd name="T22" fmla="*/ 0 w 2484"/>
                <a:gd name="T23" fmla="*/ 0 h 3925"/>
                <a:gd name="T24" fmla="*/ 0 w 2484"/>
                <a:gd name="T25" fmla="*/ 0 h 3925"/>
                <a:gd name="T26" fmla="*/ 0 w 2484"/>
                <a:gd name="T27" fmla="*/ 0 h 3925"/>
                <a:gd name="T28" fmla="*/ 0 w 2484"/>
                <a:gd name="T29" fmla="*/ 0 h 3925"/>
                <a:gd name="T30" fmla="*/ 0 w 2484"/>
                <a:gd name="T31" fmla="*/ 0 h 3925"/>
                <a:gd name="T32" fmla="*/ 0 w 2484"/>
                <a:gd name="T33" fmla="*/ 0 h 3925"/>
                <a:gd name="T34" fmla="*/ 0 w 2484"/>
                <a:gd name="T35" fmla="*/ 0 h 3925"/>
                <a:gd name="T36" fmla="*/ 0 w 2484"/>
                <a:gd name="T37" fmla="*/ 0 h 3925"/>
                <a:gd name="T38" fmla="*/ 0 w 2484"/>
                <a:gd name="T39" fmla="*/ 0 h 3925"/>
                <a:gd name="T40" fmla="*/ 0 w 2484"/>
                <a:gd name="T41" fmla="*/ 0 h 3925"/>
                <a:gd name="T42" fmla="*/ 0 w 2484"/>
                <a:gd name="T43" fmla="*/ 0 h 3925"/>
                <a:gd name="T44" fmla="*/ 0 w 2484"/>
                <a:gd name="T45" fmla="*/ 0 h 3925"/>
                <a:gd name="T46" fmla="*/ 0 w 2484"/>
                <a:gd name="T47" fmla="*/ 0 h 3925"/>
                <a:gd name="T48" fmla="*/ 0 w 2484"/>
                <a:gd name="T49" fmla="*/ 0 h 3925"/>
                <a:gd name="T50" fmla="*/ 0 w 2484"/>
                <a:gd name="T51" fmla="*/ 0 h 3925"/>
                <a:gd name="T52" fmla="*/ 0 w 2484"/>
                <a:gd name="T53" fmla="*/ 0 h 3925"/>
                <a:gd name="T54" fmla="*/ 0 w 2484"/>
                <a:gd name="T55" fmla="*/ 0 h 3925"/>
                <a:gd name="T56" fmla="*/ 0 w 2484"/>
                <a:gd name="T57" fmla="*/ 0 h 3925"/>
                <a:gd name="T58" fmla="*/ 0 w 2484"/>
                <a:gd name="T59" fmla="*/ 0 h 3925"/>
                <a:gd name="T60" fmla="*/ 0 w 2484"/>
                <a:gd name="T61" fmla="*/ 0 h 3925"/>
                <a:gd name="T62" fmla="*/ 0 w 2484"/>
                <a:gd name="T63" fmla="*/ 0 h 3925"/>
                <a:gd name="T64" fmla="*/ 0 w 2484"/>
                <a:gd name="T65" fmla="*/ 0 h 3925"/>
                <a:gd name="T66" fmla="*/ 0 w 2484"/>
                <a:gd name="T67" fmla="*/ 0 h 3925"/>
                <a:gd name="T68" fmla="*/ 0 w 2484"/>
                <a:gd name="T69" fmla="*/ 0 h 3925"/>
                <a:gd name="T70" fmla="*/ 0 w 2484"/>
                <a:gd name="T71" fmla="*/ 0 h 3925"/>
                <a:gd name="T72" fmla="*/ 0 w 2484"/>
                <a:gd name="T73" fmla="*/ 0 h 3925"/>
                <a:gd name="T74" fmla="*/ 0 w 2484"/>
                <a:gd name="T75" fmla="*/ 0 h 3925"/>
                <a:gd name="T76" fmla="*/ 0 w 2484"/>
                <a:gd name="T77" fmla="*/ 0 h 3925"/>
                <a:gd name="T78" fmla="*/ 0 w 2484"/>
                <a:gd name="T79" fmla="*/ 0 h 3925"/>
                <a:gd name="T80" fmla="*/ 0 w 2484"/>
                <a:gd name="T81" fmla="*/ 0 h 3925"/>
                <a:gd name="T82" fmla="*/ 0 w 2484"/>
                <a:gd name="T83" fmla="*/ 0 h 3925"/>
                <a:gd name="T84" fmla="*/ 0 w 2484"/>
                <a:gd name="T85" fmla="*/ 0 h 3925"/>
                <a:gd name="T86" fmla="*/ 0 w 2484"/>
                <a:gd name="T87" fmla="*/ 0 h 3925"/>
                <a:gd name="T88" fmla="*/ 0 w 2484"/>
                <a:gd name="T89" fmla="*/ 0 h 3925"/>
                <a:gd name="T90" fmla="*/ 0 w 2484"/>
                <a:gd name="T91" fmla="*/ 0 h 3925"/>
                <a:gd name="T92" fmla="*/ 0 w 2484"/>
                <a:gd name="T93" fmla="*/ 0 h 3925"/>
                <a:gd name="T94" fmla="*/ 0 w 2484"/>
                <a:gd name="T95" fmla="*/ 0 h 3925"/>
                <a:gd name="T96" fmla="*/ 0 w 2484"/>
                <a:gd name="T97" fmla="*/ 0 h 3925"/>
                <a:gd name="T98" fmla="*/ 0 w 2484"/>
                <a:gd name="T99" fmla="*/ 0 h 3925"/>
                <a:gd name="T100" fmla="*/ 0 w 2484"/>
                <a:gd name="T101" fmla="*/ 0 h 3925"/>
                <a:gd name="T102" fmla="*/ 0 w 2484"/>
                <a:gd name="T103" fmla="*/ 0 h 3925"/>
                <a:gd name="T104" fmla="*/ 0 w 2484"/>
                <a:gd name="T105" fmla="*/ 0 h 3925"/>
                <a:gd name="T106" fmla="*/ 0 w 2484"/>
                <a:gd name="T107" fmla="*/ 0 h 3925"/>
                <a:gd name="T108" fmla="*/ 0 w 2484"/>
                <a:gd name="T109" fmla="*/ 0 h 3925"/>
                <a:gd name="T110" fmla="*/ 0 w 2484"/>
                <a:gd name="T111" fmla="*/ 0 h 3925"/>
                <a:gd name="T112" fmla="*/ 0 w 2484"/>
                <a:gd name="T113" fmla="*/ 0 h 3925"/>
                <a:gd name="T114" fmla="*/ 0 w 2484"/>
                <a:gd name="T115" fmla="*/ 0 h 3925"/>
                <a:gd name="T116" fmla="*/ 0 w 2484"/>
                <a:gd name="T117" fmla="*/ 0 h 3925"/>
                <a:gd name="T118" fmla="*/ 0 w 2484"/>
                <a:gd name="T119" fmla="*/ 0 h 3925"/>
                <a:gd name="T120" fmla="*/ 0 w 2484"/>
                <a:gd name="T121" fmla="*/ 0 h 3925"/>
                <a:gd name="T122" fmla="*/ 0 w 2484"/>
                <a:gd name="T123" fmla="*/ 0 h 3925"/>
                <a:gd name="T124" fmla="*/ 0 w 2484"/>
                <a:gd name="T125" fmla="*/ 0 h 39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84"/>
                <a:gd name="T190" fmla="*/ 0 h 3925"/>
                <a:gd name="T191" fmla="*/ 2484 w 2484"/>
                <a:gd name="T192" fmla="*/ 3925 h 392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84" h="3925">
                  <a:moveTo>
                    <a:pt x="1853" y="232"/>
                  </a:moveTo>
                  <a:lnTo>
                    <a:pt x="1841" y="256"/>
                  </a:lnTo>
                  <a:lnTo>
                    <a:pt x="1829" y="277"/>
                  </a:lnTo>
                  <a:lnTo>
                    <a:pt x="1824" y="285"/>
                  </a:lnTo>
                  <a:lnTo>
                    <a:pt x="1818" y="293"/>
                  </a:lnTo>
                  <a:lnTo>
                    <a:pt x="1813" y="299"/>
                  </a:lnTo>
                  <a:lnTo>
                    <a:pt x="1807" y="303"/>
                  </a:lnTo>
                  <a:lnTo>
                    <a:pt x="1784" y="317"/>
                  </a:lnTo>
                  <a:lnTo>
                    <a:pt x="1752" y="340"/>
                  </a:lnTo>
                  <a:lnTo>
                    <a:pt x="1712" y="366"/>
                  </a:lnTo>
                  <a:lnTo>
                    <a:pt x="1666" y="394"/>
                  </a:lnTo>
                  <a:lnTo>
                    <a:pt x="1643" y="408"/>
                  </a:lnTo>
                  <a:lnTo>
                    <a:pt x="1620" y="421"/>
                  </a:lnTo>
                  <a:lnTo>
                    <a:pt x="1597" y="433"/>
                  </a:lnTo>
                  <a:lnTo>
                    <a:pt x="1577" y="443"/>
                  </a:lnTo>
                  <a:lnTo>
                    <a:pt x="1556" y="452"/>
                  </a:lnTo>
                  <a:lnTo>
                    <a:pt x="1537" y="457"/>
                  </a:lnTo>
                  <a:lnTo>
                    <a:pt x="1529" y="460"/>
                  </a:lnTo>
                  <a:lnTo>
                    <a:pt x="1521" y="461"/>
                  </a:lnTo>
                  <a:lnTo>
                    <a:pt x="1513" y="462"/>
                  </a:lnTo>
                  <a:lnTo>
                    <a:pt x="1507" y="462"/>
                  </a:lnTo>
                  <a:lnTo>
                    <a:pt x="1495" y="461"/>
                  </a:lnTo>
                  <a:lnTo>
                    <a:pt x="1482" y="460"/>
                  </a:lnTo>
                  <a:lnTo>
                    <a:pt x="1469" y="461"/>
                  </a:lnTo>
                  <a:lnTo>
                    <a:pt x="1456" y="463"/>
                  </a:lnTo>
                  <a:lnTo>
                    <a:pt x="1443" y="465"/>
                  </a:lnTo>
                  <a:lnTo>
                    <a:pt x="1431" y="468"/>
                  </a:lnTo>
                  <a:lnTo>
                    <a:pt x="1418" y="472"/>
                  </a:lnTo>
                  <a:lnTo>
                    <a:pt x="1405" y="476"/>
                  </a:lnTo>
                  <a:lnTo>
                    <a:pt x="1393" y="481"/>
                  </a:lnTo>
                  <a:lnTo>
                    <a:pt x="1381" y="487"/>
                  </a:lnTo>
                  <a:lnTo>
                    <a:pt x="1369" y="492"/>
                  </a:lnTo>
                  <a:lnTo>
                    <a:pt x="1357" y="499"/>
                  </a:lnTo>
                  <a:lnTo>
                    <a:pt x="1335" y="513"/>
                  </a:lnTo>
                  <a:lnTo>
                    <a:pt x="1315" y="528"/>
                  </a:lnTo>
                  <a:lnTo>
                    <a:pt x="1307" y="536"/>
                  </a:lnTo>
                  <a:lnTo>
                    <a:pt x="1298" y="546"/>
                  </a:lnTo>
                  <a:lnTo>
                    <a:pt x="1290" y="555"/>
                  </a:lnTo>
                  <a:lnTo>
                    <a:pt x="1284" y="565"/>
                  </a:lnTo>
                  <a:lnTo>
                    <a:pt x="1271" y="585"/>
                  </a:lnTo>
                  <a:lnTo>
                    <a:pt x="1259" y="604"/>
                  </a:lnTo>
                  <a:lnTo>
                    <a:pt x="1252" y="613"/>
                  </a:lnTo>
                  <a:lnTo>
                    <a:pt x="1247" y="621"/>
                  </a:lnTo>
                  <a:lnTo>
                    <a:pt x="1241" y="627"/>
                  </a:lnTo>
                  <a:lnTo>
                    <a:pt x="1235" y="633"/>
                  </a:lnTo>
                  <a:lnTo>
                    <a:pt x="1228" y="636"/>
                  </a:lnTo>
                  <a:lnTo>
                    <a:pt x="1222" y="638"/>
                  </a:lnTo>
                  <a:lnTo>
                    <a:pt x="1215" y="638"/>
                  </a:lnTo>
                  <a:lnTo>
                    <a:pt x="1208" y="636"/>
                  </a:lnTo>
                  <a:lnTo>
                    <a:pt x="1192" y="629"/>
                  </a:lnTo>
                  <a:lnTo>
                    <a:pt x="1176" y="622"/>
                  </a:lnTo>
                  <a:lnTo>
                    <a:pt x="1160" y="613"/>
                  </a:lnTo>
                  <a:lnTo>
                    <a:pt x="1142" y="605"/>
                  </a:lnTo>
                  <a:lnTo>
                    <a:pt x="1131" y="601"/>
                  </a:lnTo>
                  <a:lnTo>
                    <a:pt x="1121" y="598"/>
                  </a:lnTo>
                  <a:lnTo>
                    <a:pt x="1109" y="595"/>
                  </a:lnTo>
                  <a:lnTo>
                    <a:pt x="1097" y="591"/>
                  </a:lnTo>
                  <a:lnTo>
                    <a:pt x="1083" y="589"/>
                  </a:lnTo>
                  <a:lnTo>
                    <a:pt x="1067" y="588"/>
                  </a:lnTo>
                  <a:lnTo>
                    <a:pt x="1051" y="587"/>
                  </a:lnTo>
                  <a:lnTo>
                    <a:pt x="1032" y="586"/>
                  </a:lnTo>
                  <a:lnTo>
                    <a:pt x="994" y="587"/>
                  </a:lnTo>
                  <a:lnTo>
                    <a:pt x="955" y="588"/>
                  </a:lnTo>
                  <a:lnTo>
                    <a:pt x="917" y="589"/>
                  </a:lnTo>
                  <a:lnTo>
                    <a:pt x="882" y="590"/>
                  </a:lnTo>
                  <a:lnTo>
                    <a:pt x="853" y="592"/>
                  </a:lnTo>
                  <a:lnTo>
                    <a:pt x="829" y="593"/>
                  </a:lnTo>
                  <a:lnTo>
                    <a:pt x="814" y="595"/>
                  </a:lnTo>
                  <a:lnTo>
                    <a:pt x="808" y="595"/>
                  </a:lnTo>
                  <a:lnTo>
                    <a:pt x="812" y="603"/>
                  </a:lnTo>
                  <a:lnTo>
                    <a:pt x="821" y="623"/>
                  </a:lnTo>
                  <a:lnTo>
                    <a:pt x="829" y="635"/>
                  </a:lnTo>
                  <a:lnTo>
                    <a:pt x="840" y="647"/>
                  </a:lnTo>
                  <a:lnTo>
                    <a:pt x="845" y="653"/>
                  </a:lnTo>
                  <a:lnTo>
                    <a:pt x="852" y="659"/>
                  </a:lnTo>
                  <a:lnTo>
                    <a:pt x="858" y="664"/>
                  </a:lnTo>
                  <a:lnTo>
                    <a:pt x="866" y="670"/>
                  </a:lnTo>
                  <a:lnTo>
                    <a:pt x="886" y="683"/>
                  </a:lnTo>
                  <a:lnTo>
                    <a:pt x="911" y="703"/>
                  </a:lnTo>
                  <a:lnTo>
                    <a:pt x="940" y="728"/>
                  </a:lnTo>
                  <a:lnTo>
                    <a:pt x="969" y="753"/>
                  </a:lnTo>
                  <a:lnTo>
                    <a:pt x="997" y="778"/>
                  </a:lnTo>
                  <a:lnTo>
                    <a:pt x="1019" y="799"/>
                  </a:lnTo>
                  <a:lnTo>
                    <a:pt x="1035" y="814"/>
                  </a:lnTo>
                  <a:lnTo>
                    <a:pt x="1041" y="820"/>
                  </a:lnTo>
                  <a:lnTo>
                    <a:pt x="1041" y="826"/>
                  </a:lnTo>
                  <a:lnTo>
                    <a:pt x="1040" y="845"/>
                  </a:lnTo>
                  <a:lnTo>
                    <a:pt x="1037" y="858"/>
                  </a:lnTo>
                  <a:lnTo>
                    <a:pt x="1030" y="872"/>
                  </a:lnTo>
                  <a:lnTo>
                    <a:pt x="1026" y="880"/>
                  </a:lnTo>
                  <a:lnTo>
                    <a:pt x="1020" y="887"/>
                  </a:lnTo>
                  <a:lnTo>
                    <a:pt x="1015" y="895"/>
                  </a:lnTo>
                  <a:lnTo>
                    <a:pt x="1007" y="903"/>
                  </a:lnTo>
                  <a:lnTo>
                    <a:pt x="969" y="941"/>
                  </a:lnTo>
                  <a:lnTo>
                    <a:pt x="926" y="985"/>
                  </a:lnTo>
                  <a:lnTo>
                    <a:pt x="889" y="1021"/>
                  </a:lnTo>
                  <a:lnTo>
                    <a:pt x="875" y="1035"/>
                  </a:lnTo>
                  <a:lnTo>
                    <a:pt x="857" y="1059"/>
                  </a:lnTo>
                  <a:lnTo>
                    <a:pt x="815" y="1111"/>
                  </a:lnTo>
                  <a:lnTo>
                    <a:pt x="790" y="1141"/>
                  </a:lnTo>
                  <a:lnTo>
                    <a:pt x="766" y="1166"/>
                  </a:lnTo>
                  <a:lnTo>
                    <a:pt x="754" y="1177"/>
                  </a:lnTo>
                  <a:lnTo>
                    <a:pt x="743" y="1184"/>
                  </a:lnTo>
                  <a:lnTo>
                    <a:pt x="733" y="1191"/>
                  </a:lnTo>
                  <a:lnTo>
                    <a:pt x="724" y="1194"/>
                  </a:lnTo>
                  <a:lnTo>
                    <a:pt x="717" y="1195"/>
                  </a:lnTo>
                  <a:lnTo>
                    <a:pt x="708" y="1194"/>
                  </a:lnTo>
                  <a:lnTo>
                    <a:pt x="698" y="1193"/>
                  </a:lnTo>
                  <a:lnTo>
                    <a:pt x="690" y="1192"/>
                  </a:lnTo>
                  <a:lnTo>
                    <a:pt x="670" y="1187"/>
                  </a:lnTo>
                  <a:lnTo>
                    <a:pt x="649" y="1181"/>
                  </a:lnTo>
                  <a:lnTo>
                    <a:pt x="640" y="1179"/>
                  </a:lnTo>
                  <a:lnTo>
                    <a:pt x="630" y="1178"/>
                  </a:lnTo>
                  <a:lnTo>
                    <a:pt x="619" y="1177"/>
                  </a:lnTo>
                  <a:lnTo>
                    <a:pt x="610" y="1178"/>
                  </a:lnTo>
                  <a:lnTo>
                    <a:pt x="600" y="1179"/>
                  </a:lnTo>
                  <a:lnTo>
                    <a:pt x="592" y="1182"/>
                  </a:lnTo>
                  <a:lnTo>
                    <a:pt x="583" y="1188"/>
                  </a:lnTo>
                  <a:lnTo>
                    <a:pt x="574" y="1194"/>
                  </a:lnTo>
                  <a:lnTo>
                    <a:pt x="564" y="1206"/>
                  </a:lnTo>
                  <a:lnTo>
                    <a:pt x="549" y="1226"/>
                  </a:lnTo>
                  <a:lnTo>
                    <a:pt x="530" y="1253"/>
                  </a:lnTo>
                  <a:lnTo>
                    <a:pt x="508" y="1284"/>
                  </a:lnTo>
                  <a:lnTo>
                    <a:pt x="457" y="1360"/>
                  </a:lnTo>
                  <a:lnTo>
                    <a:pt x="401" y="1442"/>
                  </a:lnTo>
                  <a:lnTo>
                    <a:pt x="348" y="1524"/>
                  </a:lnTo>
                  <a:lnTo>
                    <a:pt x="302" y="1594"/>
                  </a:lnTo>
                  <a:lnTo>
                    <a:pt x="271" y="1641"/>
                  </a:lnTo>
                  <a:lnTo>
                    <a:pt x="259" y="1660"/>
                  </a:lnTo>
                  <a:lnTo>
                    <a:pt x="275" y="1659"/>
                  </a:lnTo>
                  <a:lnTo>
                    <a:pt x="312" y="1659"/>
                  </a:lnTo>
                  <a:lnTo>
                    <a:pt x="333" y="1661"/>
                  </a:lnTo>
                  <a:lnTo>
                    <a:pt x="350" y="1664"/>
                  </a:lnTo>
                  <a:lnTo>
                    <a:pt x="357" y="1666"/>
                  </a:lnTo>
                  <a:lnTo>
                    <a:pt x="362" y="1669"/>
                  </a:lnTo>
                  <a:lnTo>
                    <a:pt x="364" y="1671"/>
                  </a:lnTo>
                  <a:lnTo>
                    <a:pt x="365" y="1673"/>
                  </a:lnTo>
                  <a:lnTo>
                    <a:pt x="366" y="1675"/>
                  </a:lnTo>
                  <a:lnTo>
                    <a:pt x="366" y="1677"/>
                  </a:lnTo>
                  <a:lnTo>
                    <a:pt x="366" y="1690"/>
                  </a:lnTo>
                  <a:lnTo>
                    <a:pt x="368" y="1711"/>
                  </a:lnTo>
                  <a:lnTo>
                    <a:pt x="366" y="1736"/>
                  </a:lnTo>
                  <a:lnTo>
                    <a:pt x="365" y="1765"/>
                  </a:lnTo>
                  <a:lnTo>
                    <a:pt x="364" y="1781"/>
                  </a:lnTo>
                  <a:lnTo>
                    <a:pt x="362" y="1797"/>
                  </a:lnTo>
                  <a:lnTo>
                    <a:pt x="360" y="1812"/>
                  </a:lnTo>
                  <a:lnTo>
                    <a:pt x="356" y="1828"/>
                  </a:lnTo>
                  <a:lnTo>
                    <a:pt x="351" y="1843"/>
                  </a:lnTo>
                  <a:lnTo>
                    <a:pt x="347" y="1858"/>
                  </a:lnTo>
                  <a:lnTo>
                    <a:pt x="340" y="1872"/>
                  </a:lnTo>
                  <a:lnTo>
                    <a:pt x="333" y="1885"/>
                  </a:lnTo>
                  <a:lnTo>
                    <a:pt x="329" y="1892"/>
                  </a:lnTo>
                  <a:lnTo>
                    <a:pt x="326" y="1899"/>
                  </a:lnTo>
                  <a:lnTo>
                    <a:pt x="324" y="1907"/>
                  </a:lnTo>
                  <a:lnTo>
                    <a:pt x="321" y="1917"/>
                  </a:lnTo>
                  <a:lnTo>
                    <a:pt x="317" y="1936"/>
                  </a:lnTo>
                  <a:lnTo>
                    <a:pt x="315" y="1957"/>
                  </a:lnTo>
                  <a:lnTo>
                    <a:pt x="315" y="1980"/>
                  </a:lnTo>
                  <a:lnTo>
                    <a:pt x="315" y="2004"/>
                  </a:lnTo>
                  <a:lnTo>
                    <a:pt x="316" y="2028"/>
                  </a:lnTo>
                  <a:lnTo>
                    <a:pt x="317" y="2052"/>
                  </a:lnTo>
                  <a:lnTo>
                    <a:pt x="322" y="2096"/>
                  </a:lnTo>
                  <a:lnTo>
                    <a:pt x="327" y="2133"/>
                  </a:lnTo>
                  <a:lnTo>
                    <a:pt x="332" y="2158"/>
                  </a:lnTo>
                  <a:lnTo>
                    <a:pt x="333" y="2168"/>
                  </a:lnTo>
                  <a:lnTo>
                    <a:pt x="329" y="2183"/>
                  </a:lnTo>
                  <a:lnTo>
                    <a:pt x="320" y="2220"/>
                  </a:lnTo>
                  <a:lnTo>
                    <a:pt x="312" y="2243"/>
                  </a:lnTo>
                  <a:lnTo>
                    <a:pt x="301" y="2266"/>
                  </a:lnTo>
                  <a:lnTo>
                    <a:pt x="296" y="2278"/>
                  </a:lnTo>
                  <a:lnTo>
                    <a:pt x="289" y="2289"/>
                  </a:lnTo>
                  <a:lnTo>
                    <a:pt x="283" y="2300"/>
                  </a:lnTo>
                  <a:lnTo>
                    <a:pt x="275" y="2310"/>
                  </a:lnTo>
                  <a:lnTo>
                    <a:pt x="267" y="2319"/>
                  </a:lnTo>
                  <a:lnTo>
                    <a:pt x="262" y="2329"/>
                  </a:lnTo>
                  <a:lnTo>
                    <a:pt x="257" y="2339"/>
                  </a:lnTo>
                  <a:lnTo>
                    <a:pt x="252" y="2350"/>
                  </a:lnTo>
                  <a:lnTo>
                    <a:pt x="245" y="2372"/>
                  </a:lnTo>
                  <a:lnTo>
                    <a:pt x="238" y="2393"/>
                  </a:lnTo>
                  <a:lnTo>
                    <a:pt x="233" y="2415"/>
                  </a:lnTo>
                  <a:lnTo>
                    <a:pt x="227" y="2436"/>
                  </a:lnTo>
                  <a:lnTo>
                    <a:pt x="223" y="2447"/>
                  </a:lnTo>
                  <a:lnTo>
                    <a:pt x="220" y="2457"/>
                  </a:lnTo>
                  <a:lnTo>
                    <a:pt x="214" y="2466"/>
                  </a:lnTo>
                  <a:lnTo>
                    <a:pt x="209" y="2476"/>
                  </a:lnTo>
                  <a:lnTo>
                    <a:pt x="203" y="2485"/>
                  </a:lnTo>
                  <a:lnTo>
                    <a:pt x="199" y="2494"/>
                  </a:lnTo>
                  <a:lnTo>
                    <a:pt x="197" y="2502"/>
                  </a:lnTo>
                  <a:lnTo>
                    <a:pt x="194" y="2510"/>
                  </a:lnTo>
                  <a:lnTo>
                    <a:pt x="194" y="2516"/>
                  </a:lnTo>
                  <a:lnTo>
                    <a:pt x="196" y="2524"/>
                  </a:lnTo>
                  <a:lnTo>
                    <a:pt x="198" y="2531"/>
                  </a:lnTo>
                  <a:lnTo>
                    <a:pt x="201" y="2537"/>
                  </a:lnTo>
                  <a:lnTo>
                    <a:pt x="205" y="2542"/>
                  </a:lnTo>
                  <a:lnTo>
                    <a:pt x="210" y="2549"/>
                  </a:lnTo>
                  <a:lnTo>
                    <a:pt x="215" y="2554"/>
                  </a:lnTo>
                  <a:lnTo>
                    <a:pt x="222" y="2561"/>
                  </a:lnTo>
                  <a:lnTo>
                    <a:pt x="235" y="2572"/>
                  </a:lnTo>
                  <a:lnTo>
                    <a:pt x="250" y="2585"/>
                  </a:lnTo>
                  <a:lnTo>
                    <a:pt x="268" y="2600"/>
                  </a:lnTo>
                  <a:lnTo>
                    <a:pt x="291" y="2623"/>
                  </a:lnTo>
                  <a:lnTo>
                    <a:pt x="317" y="2649"/>
                  </a:lnTo>
                  <a:lnTo>
                    <a:pt x="344" y="2680"/>
                  </a:lnTo>
                  <a:lnTo>
                    <a:pt x="370" y="2710"/>
                  </a:lnTo>
                  <a:lnTo>
                    <a:pt x="393" y="2741"/>
                  </a:lnTo>
                  <a:lnTo>
                    <a:pt x="403" y="2755"/>
                  </a:lnTo>
                  <a:lnTo>
                    <a:pt x="412" y="2768"/>
                  </a:lnTo>
                  <a:lnTo>
                    <a:pt x="419" y="2781"/>
                  </a:lnTo>
                  <a:lnTo>
                    <a:pt x="425" y="2793"/>
                  </a:lnTo>
                  <a:lnTo>
                    <a:pt x="447" y="2835"/>
                  </a:lnTo>
                  <a:lnTo>
                    <a:pt x="468" y="2873"/>
                  </a:lnTo>
                  <a:lnTo>
                    <a:pt x="471" y="2882"/>
                  </a:lnTo>
                  <a:lnTo>
                    <a:pt x="472" y="2890"/>
                  </a:lnTo>
                  <a:lnTo>
                    <a:pt x="472" y="2896"/>
                  </a:lnTo>
                  <a:lnTo>
                    <a:pt x="471" y="2903"/>
                  </a:lnTo>
                  <a:lnTo>
                    <a:pt x="469" y="2905"/>
                  </a:lnTo>
                  <a:lnTo>
                    <a:pt x="467" y="2908"/>
                  </a:lnTo>
                  <a:lnTo>
                    <a:pt x="464" y="2910"/>
                  </a:lnTo>
                  <a:lnTo>
                    <a:pt x="461" y="2912"/>
                  </a:lnTo>
                  <a:lnTo>
                    <a:pt x="452" y="2916"/>
                  </a:lnTo>
                  <a:lnTo>
                    <a:pt x="442" y="2918"/>
                  </a:lnTo>
                  <a:lnTo>
                    <a:pt x="413" y="2921"/>
                  </a:lnTo>
                  <a:lnTo>
                    <a:pt x="381" y="2926"/>
                  </a:lnTo>
                  <a:lnTo>
                    <a:pt x="363" y="2929"/>
                  </a:lnTo>
                  <a:lnTo>
                    <a:pt x="346" y="2932"/>
                  </a:lnTo>
                  <a:lnTo>
                    <a:pt x="328" y="2936"/>
                  </a:lnTo>
                  <a:lnTo>
                    <a:pt x="311" y="2942"/>
                  </a:lnTo>
                  <a:lnTo>
                    <a:pt x="295" y="2947"/>
                  </a:lnTo>
                  <a:lnTo>
                    <a:pt x="279" y="2953"/>
                  </a:lnTo>
                  <a:lnTo>
                    <a:pt x="265" y="2960"/>
                  </a:lnTo>
                  <a:lnTo>
                    <a:pt x="253" y="2968"/>
                  </a:lnTo>
                  <a:lnTo>
                    <a:pt x="248" y="2972"/>
                  </a:lnTo>
                  <a:lnTo>
                    <a:pt x="242" y="2977"/>
                  </a:lnTo>
                  <a:lnTo>
                    <a:pt x="238" y="2981"/>
                  </a:lnTo>
                  <a:lnTo>
                    <a:pt x="234" y="2986"/>
                  </a:lnTo>
                  <a:lnTo>
                    <a:pt x="230" y="2992"/>
                  </a:lnTo>
                  <a:lnTo>
                    <a:pt x="228" y="2997"/>
                  </a:lnTo>
                  <a:lnTo>
                    <a:pt x="226" y="3003"/>
                  </a:lnTo>
                  <a:lnTo>
                    <a:pt x="225" y="3009"/>
                  </a:lnTo>
                  <a:lnTo>
                    <a:pt x="223" y="3020"/>
                  </a:lnTo>
                  <a:lnTo>
                    <a:pt x="221" y="3031"/>
                  </a:lnTo>
                  <a:lnTo>
                    <a:pt x="216" y="3040"/>
                  </a:lnTo>
                  <a:lnTo>
                    <a:pt x="213" y="3047"/>
                  </a:lnTo>
                  <a:lnTo>
                    <a:pt x="204" y="3062"/>
                  </a:lnTo>
                  <a:lnTo>
                    <a:pt x="194" y="3074"/>
                  </a:lnTo>
                  <a:lnTo>
                    <a:pt x="190" y="3080"/>
                  </a:lnTo>
                  <a:lnTo>
                    <a:pt x="187" y="3087"/>
                  </a:lnTo>
                  <a:lnTo>
                    <a:pt x="184" y="3094"/>
                  </a:lnTo>
                  <a:lnTo>
                    <a:pt x="181" y="3103"/>
                  </a:lnTo>
                  <a:lnTo>
                    <a:pt x="180" y="3113"/>
                  </a:lnTo>
                  <a:lnTo>
                    <a:pt x="180" y="3124"/>
                  </a:lnTo>
                  <a:lnTo>
                    <a:pt x="181" y="3136"/>
                  </a:lnTo>
                  <a:lnTo>
                    <a:pt x="184" y="3151"/>
                  </a:lnTo>
                  <a:lnTo>
                    <a:pt x="186" y="3166"/>
                  </a:lnTo>
                  <a:lnTo>
                    <a:pt x="187" y="3181"/>
                  </a:lnTo>
                  <a:lnTo>
                    <a:pt x="186" y="3197"/>
                  </a:lnTo>
                  <a:lnTo>
                    <a:pt x="185" y="3212"/>
                  </a:lnTo>
                  <a:lnTo>
                    <a:pt x="181" y="3226"/>
                  </a:lnTo>
                  <a:lnTo>
                    <a:pt x="178" y="3240"/>
                  </a:lnTo>
                  <a:lnTo>
                    <a:pt x="173" y="3253"/>
                  </a:lnTo>
                  <a:lnTo>
                    <a:pt x="167" y="3265"/>
                  </a:lnTo>
                  <a:lnTo>
                    <a:pt x="162" y="3276"/>
                  </a:lnTo>
                  <a:lnTo>
                    <a:pt x="155" y="3287"/>
                  </a:lnTo>
                  <a:lnTo>
                    <a:pt x="148" y="3296"/>
                  </a:lnTo>
                  <a:lnTo>
                    <a:pt x="140" y="3303"/>
                  </a:lnTo>
                  <a:lnTo>
                    <a:pt x="132" y="3309"/>
                  </a:lnTo>
                  <a:lnTo>
                    <a:pt x="124" y="3313"/>
                  </a:lnTo>
                  <a:lnTo>
                    <a:pt x="116" y="3316"/>
                  </a:lnTo>
                  <a:lnTo>
                    <a:pt x="109" y="3317"/>
                  </a:lnTo>
                  <a:lnTo>
                    <a:pt x="91" y="3317"/>
                  </a:lnTo>
                  <a:lnTo>
                    <a:pt x="73" y="3318"/>
                  </a:lnTo>
                  <a:lnTo>
                    <a:pt x="54" y="3320"/>
                  </a:lnTo>
                  <a:lnTo>
                    <a:pt x="36" y="3324"/>
                  </a:lnTo>
                  <a:lnTo>
                    <a:pt x="27" y="3326"/>
                  </a:lnTo>
                  <a:lnTo>
                    <a:pt x="19" y="3329"/>
                  </a:lnTo>
                  <a:lnTo>
                    <a:pt x="13" y="3334"/>
                  </a:lnTo>
                  <a:lnTo>
                    <a:pt x="7" y="3338"/>
                  </a:lnTo>
                  <a:lnTo>
                    <a:pt x="3" y="3343"/>
                  </a:lnTo>
                  <a:lnTo>
                    <a:pt x="1" y="3351"/>
                  </a:lnTo>
                  <a:lnTo>
                    <a:pt x="0" y="3359"/>
                  </a:lnTo>
                  <a:lnTo>
                    <a:pt x="0" y="3367"/>
                  </a:lnTo>
                  <a:lnTo>
                    <a:pt x="3" y="3376"/>
                  </a:lnTo>
                  <a:lnTo>
                    <a:pt x="6" y="3386"/>
                  </a:lnTo>
                  <a:lnTo>
                    <a:pt x="12" y="3395"/>
                  </a:lnTo>
                  <a:lnTo>
                    <a:pt x="17" y="3402"/>
                  </a:lnTo>
                  <a:lnTo>
                    <a:pt x="25" y="3411"/>
                  </a:lnTo>
                  <a:lnTo>
                    <a:pt x="33" y="3419"/>
                  </a:lnTo>
                  <a:lnTo>
                    <a:pt x="42" y="3426"/>
                  </a:lnTo>
                  <a:lnTo>
                    <a:pt x="52" y="3434"/>
                  </a:lnTo>
                  <a:lnTo>
                    <a:pt x="63" y="3440"/>
                  </a:lnTo>
                  <a:lnTo>
                    <a:pt x="74" y="3447"/>
                  </a:lnTo>
                  <a:lnTo>
                    <a:pt x="85" y="3453"/>
                  </a:lnTo>
                  <a:lnTo>
                    <a:pt x="97" y="3459"/>
                  </a:lnTo>
                  <a:lnTo>
                    <a:pt x="119" y="3468"/>
                  </a:lnTo>
                  <a:lnTo>
                    <a:pt x="142" y="3475"/>
                  </a:lnTo>
                  <a:lnTo>
                    <a:pt x="166" y="3482"/>
                  </a:lnTo>
                  <a:lnTo>
                    <a:pt x="193" y="3487"/>
                  </a:lnTo>
                  <a:lnTo>
                    <a:pt x="222" y="3494"/>
                  </a:lnTo>
                  <a:lnTo>
                    <a:pt x="250" y="3500"/>
                  </a:lnTo>
                  <a:lnTo>
                    <a:pt x="263" y="3505"/>
                  </a:lnTo>
                  <a:lnTo>
                    <a:pt x="275" y="3509"/>
                  </a:lnTo>
                  <a:lnTo>
                    <a:pt x="285" y="3514"/>
                  </a:lnTo>
                  <a:lnTo>
                    <a:pt x="294" y="3520"/>
                  </a:lnTo>
                  <a:lnTo>
                    <a:pt x="301" y="3526"/>
                  </a:lnTo>
                  <a:lnTo>
                    <a:pt x="305" y="3534"/>
                  </a:lnTo>
                  <a:lnTo>
                    <a:pt x="308" y="3537"/>
                  </a:lnTo>
                  <a:lnTo>
                    <a:pt x="309" y="3542"/>
                  </a:lnTo>
                  <a:lnTo>
                    <a:pt x="309" y="3546"/>
                  </a:lnTo>
                  <a:lnTo>
                    <a:pt x="309" y="3550"/>
                  </a:lnTo>
                  <a:lnTo>
                    <a:pt x="305" y="3572"/>
                  </a:lnTo>
                  <a:lnTo>
                    <a:pt x="305" y="3599"/>
                  </a:lnTo>
                  <a:lnTo>
                    <a:pt x="307" y="3613"/>
                  </a:lnTo>
                  <a:lnTo>
                    <a:pt x="308" y="3627"/>
                  </a:lnTo>
                  <a:lnTo>
                    <a:pt x="309" y="3643"/>
                  </a:lnTo>
                  <a:lnTo>
                    <a:pt x="311" y="3658"/>
                  </a:lnTo>
                  <a:lnTo>
                    <a:pt x="314" y="3672"/>
                  </a:lnTo>
                  <a:lnTo>
                    <a:pt x="319" y="3685"/>
                  </a:lnTo>
                  <a:lnTo>
                    <a:pt x="323" y="3697"/>
                  </a:lnTo>
                  <a:lnTo>
                    <a:pt x="328" y="3708"/>
                  </a:lnTo>
                  <a:lnTo>
                    <a:pt x="334" y="3718"/>
                  </a:lnTo>
                  <a:lnTo>
                    <a:pt x="341" y="3725"/>
                  </a:lnTo>
                  <a:lnTo>
                    <a:pt x="345" y="3729"/>
                  </a:lnTo>
                  <a:lnTo>
                    <a:pt x="349" y="3731"/>
                  </a:lnTo>
                  <a:lnTo>
                    <a:pt x="353" y="3732"/>
                  </a:lnTo>
                  <a:lnTo>
                    <a:pt x="358" y="3733"/>
                  </a:lnTo>
                  <a:lnTo>
                    <a:pt x="388" y="3740"/>
                  </a:lnTo>
                  <a:lnTo>
                    <a:pt x="406" y="3745"/>
                  </a:lnTo>
                  <a:lnTo>
                    <a:pt x="414" y="3748"/>
                  </a:lnTo>
                  <a:lnTo>
                    <a:pt x="416" y="3750"/>
                  </a:lnTo>
                  <a:lnTo>
                    <a:pt x="420" y="3758"/>
                  </a:lnTo>
                  <a:lnTo>
                    <a:pt x="428" y="3778"/>
                  </a:lnTo>
                  <a:lnTo>
                    <a:pt x="443" y="3806"/>
                  </a:lnTo>
                  <a:lnTo>
                    <a:pt x="460" y="3838"/>
                  </a:lnTo>
                  <a:lnTo>
                    <a:pt x="470" y="3853"/>
                  </a:lnTo>
                  <a:lnTo>
                    <a:pt x="480" y="3867"/>
                  </a:lnTo>
                  <a:lnTo>
                    <a:pt x="490" y="3880"/>
                  </a:lnTo>
                  <a:lnTo>
                    <a:pt x="500" y="3891"/>
                  </a:lnTo>
                  <a:lnTo>
                    <a:pt x="506" y="3895"/>
                  </a:lnTo>
                  <a:lnTo>
                    <a:pt x="511" y="3898"/>
                  </a:lnTo>
                  <a:lnTo>
                    <a:pt x="517" y="3902"/>
                  </a:lnTo>
                  <a:lnTo>
                    <a:pt x="522" y="3903"/>
                  </a:lnTo>
                  <a:lnTo>
                    <a:pt x="526" y="3904"/>
                  </a:lnTo>
                  <a:lnTo>
                    <a:pt x="532" y="3904"/>
                  </a:lnTo>
                  <a:lnTo>
                    <a:pt x="536" y="3903"/>
                  </a:lnTo>
                  <a:lnTo>
                    <a:pt x="542" y="3900"/>
                  </a:lnTo>
                  <a:lnTo>
                    <a:pt x="550" y="3895"/>
                  </a:lnTo>
                  <a:lnTo>
                    <a:pt x="560" y="3892"/>
                  </a:lnTo>
                  <a:lnTo>
                    <a:pt x="569" y="3892"/>
                  </a:lnTo>
                  <a:lnTo>
                    <a:pt x="576" y="3893"/>
                  </a:lnTo>
                  <a:lnTo>
                    <a:pt x="585" y="3895"/>
                  </a:lnTo>
                  <a:lnTo>
                    <a:pt x="593" y="3900"/>
                  </a:lnTo>
                  <a:lnTo>
                    <a:pt x="600" y="3904"/>
                  </a:lnTo>
                  <a:lnTo>
                    <a:pt x="608" y="3908"/>
                  </a:lnTo>
                  <a:lnTo>
                    <a:pt x="621" y="3917"/>
                  </a:lnTo>
                  <a:lnTo>
                    <a:pt x="633" y="3923"/>
                  </a:lnTo>
                  <a:lnTo>
                    <a:pt x="637" y="3925"/>
                  </a:lnTo>
                  <a:lnTo>
                    <a:pt x="642" y="3925"/>
                  </a:lnTo>
                  <a:lnTo>
                    <a:pt x="646" y="3921"/>
                  </a:lnTo>
                  <a:lnTo>
                    <a:pt x="649" y="3917"/>
                  </a:lnTo>
                  <a:lnTo>
                    <a:pt x="658" y="3898"/>
                  </a:lnTo>
                  <a:lnTo>
                    <a:pt x="671" y="3875"/>
                  </a:lnTo>
                  <a:lnTo>
                    <a:pt x="684" y="3846"/>
                  </a:lnTo>
                  <a:lnTo>
                    <a:pt x="698" y="3819"/>
                  </a:lnTo>
                  <a:lnTo>
                    <a:pt x="673" y="3823"/>
                  </a:lnTo>
                  <a:lnTo>
                    <a:pt x="673" y="3690"/>
                  </a:lnTo>
                  <a:lnTo>
                    <a:pt x="731" y="3612"/>
                  </a:lnTo>
                  <a:lnTo>
                    <a:pt x="739" y="3600"/>
                  </a:lnTo>
                  <a:lnTo>
                    <a:pt x="757" y="3567"/>
                  </a:lnTo>
                  <a:lnTo>
                    <a:pt x="769" y="3543"/>
                  </a:lnTo>
                  <a:lnTo>
                    <a:pt x="782" y="3515"/>
                  </a:lnTo>
                  <a:lnTo>
                    <a:pt x="795" y="3485"/>
                  </a:lnTo>
                  <a:lnTo>
                    <a:pt x="808" y="3452"/>
                  </a:lnTo>
                  <a:lnTo>
                    <a:pt x="819" y="3424"/>
                  </a:lnTo>
                  <a:lnTo>
                    <a:pt x="828" y="3404"/>
                  </a:lnTo>
                  <a:lnTo>
                    <a:pt x="832" y="3397"/>
                  </a:lnTo>
                  <a:lnTo>
                    <a:pt x="837" y="3390"/>
                  </a:lnTo>
                  <a:lnTo>
                    <a:pt x="841" y="3386"/>
                  </a:lnTo>
                  <a:lnTo>
                    <a:pt x="846" y="3382"/>
                  </a:lnTo>
                  <a:lnTo>
                    <a:pt x="875" y="3367"/>
                  </a:lnTo>
                  <a:lnTo>
                    <a:pt x="924" y="3343"/>
                  </a:lnTo>
                  <a:lnTo>
                    <a:pt x="939" y="3335"/>
                  </a:lnTo>
                  <a:lnTo>
                    <a:pt x="955" y="3324"/>
                  </a:lnTo>
                  <a:lnTo>
                    <a:pt x="973" y="3313"/>
                  </a:lnTo>
                  <a:lnTo>
                    <a:pt x="990" y="3300"/>
                  </a:lnTo>
                  <a:lnTo>
                    <a:pt x="1024" y="3273"/>
                  </a:lnTo>
                  <a:lnTo>
                    <a:pt x="1056" y="3244"/>
                  </a:lnTo>
                  <a:lnTo>
                    <a:pt x="1086" y="3216"/>
                  </a:lnTo>
                  <a:lnTo>
                    <a:pt x="1111" y="3189"/>
                  </a:lnTo>
                  <a:lnTo>
                    <a:pt x="1121" y="3176"/>
                  </a:lnTo>
                  <a:lnTo>
                    <a:pt x="1129" y="3165"/>
                  </a:lnTo>
                  <a:lnTo>
                    <a:pt x="1136" y="3154"/>
                  </a:lnTo>
                  <a:lnTo>
                    <a:pt x="1141" y="3145"/>
                  </a:lnTo>
                  <a:lnTo>
                    <a:pt x="1147" y="3128"/>
                  </a:lnTo>
                  <a:lnTo>
                    <a:pt x="1151" y="3113"/>
                  </a:lnTo>
                  <a:lnTo>
                    <a:pt x="1152" y="3096"/>
                  </a:lnTo>
                  <a:lnTo>
                    <a:pt x="1152" y="3079"/>
                  </a:lnTo>
                  <a:lnTo>
                    <a:pt x="1150" y="3063"/>
                  </a:lnTo>
                  <a:lnTo>
                    <a:pt x="1147" y="3044"/>
                  </a:lnTo>
                  <a:lnTo>
                    <a:pt x="1141" y="3025"/>
                  </a:lnTo>
                  <a:lnTo>
                    <a:pt x="1135" y="3004"/>
                  </a:lnTo>
                  <a:lnTo>
                    <a:pt x="1130" y="2994"/>
                  </a:lnTo>
                  <a:lnTo>
                    <a:pt x="1126" y="2984"/>
                  </a:lnTo>
                  <a:lnTo>
                    <a:pt x="1121" y="2977"/>
                  </a:lnTo>
                  <a:lnTo>
                    <a:pt x="1114" y="2969"/>
                  </a:lnTo>
                  <a:lnTo>
                    <a:pt x="1109" y="2963"/>
                  </a:lnTo>
                  <a:lnTo>
                    <a:pt x="1102" y="2957"/>
                  </a:lnTo>
                  <a:lnTo>
                    <a:pt x="1096" y="2952"/>
                  </a:lnTo>
                  <a:lnTo>
                    <a:pt x="1089" y="2947"/>
                  </a:lnTo>
                  <a:lnTo>
                    <a:pt x="1067" y="2936"/>
                  </a:lnTo>
                  <a:lnTo>
                    <a:pt x="1057" y="2934"/>
                  </a:lnTo>
                  <a:lnTo>
                    <a:pt x="1057" y="2928"/>
                  </a:lnTo>
                  <a:lnTo>
                    <a:pt x="1057" y="2910"/>
                  </a:lnTo>
                  <a:lnTo>
                    <a:pt x="1057" y="2884"/>
                  </a:lnTo>
                  <a:lnTo>
                    <a:pt x="1059" y="2854"/>
                  </a:lnTo>
                  <a:lnTo>
                    <a:pt x="1060" y="2821"/>
                  </a:lnTo>
                  <a:lnTo>
                    <a:pt x="1061" y="2787"/>
                  </a:lnTo>
                  <a:lnTo>
                    <a:pt x="1062" y="2758"/>
                  </a:lnTo>
                  <a:lnTo>
                    <a:pt x="1064" y="2735"/>
                  </a:lnTo>
                  <a:lnTo>
                    <a:pt x="1065" y="2725"/>
                  </a:lnTo>
                  <a:lnTo>
                    <a:pt x="1065" y="2717"/>
                  </a:lnTo>
                  <a:lnTo>
                    <a:pt x="1064" y="2707"/>
                  </a:lnTo>
                  <a:lnTo>
                    <a:pt x="1063" y="2697"/>
                  </a:lnTo>
                  <a:lnTo>
                    <a:pt x="1061" y="2688"/>
                  </a:lnTo>
                  <a:lnTo>
                    <a:pt x="1059" y="2679"/>
                  </a:lnTo>
                  <a:lnTo>
                    <a:pt x="1054" y="2669"/>
                  </a:lnTo>
                  <a:lnTo>
                    <a:pt x="1051" y="2659"/>
                  </a:lnTo>
                  <a:lnTo>
                    <a:pt x="1040" y="2639"/>
                  </a:lnTo>
                  <a:lnTo>
                    <a:pt x="1027" y="2618"/>
                  </a:lnTo>
                  <a:lnTo>
                    <a:pt x="1012" y="2594"/>
                  </a:lnTo>
                  <a:lnTo>
                    <a:pt x="993" y="2569"/>
                  </a:lnTo>
                  <a:lnTo>
                    <a:pt x="977" y="2546"/>
                  </a:lnTo>
                  <a:lnTo>
                    <a:pt x="965" y="2528"/>
                  </a:lnTo>
                  <a:lnTo>
                    <a:pt x="956" y="2515"/>
                  </a:lnTo>
                  <a:lnTo>
                    <a:pt x="950" y="2504"/>
                  </a:lnTo>
                  <a:lnTo>
                    <a:pt x="941" y="2484"/>
                  </a:lnTo>
                  <a:lnTo>
                    <a:pt x="929" y="2453"/>
                  </a:lnTo>
                  <a:lnTo>
                    <a:pt x="927" y="2445"/>
                  </a:lnTo>
                  <a:lnTo>
                    <a:pt x="927" y="2436"/>
                  </a:lnTo>
                  <a:lnTo>
                    <a:pt x="928" y="2428"/>
                  </a:lnTo>
                  <a:lnTo>
                    <a:pt x="930" y="2421"/>
                  </a:lnTo>
                  <a:lnTo>
                    <a:pt x="935" y="2414"/>
                  </a:lnTo>
                  <a:lnTo>
                    <a:pt x="940" y="2408"/>
                  </a:lnTo>
                  <a:lnTo>
                    <a:pt x="946" y="2402"/>
                  </a:lnTo>
                  <a:lnTo>
                    <a:pt x="954" y="2397"/>
                  </a:lnTo>
                  <a:lnTo>
                    <a:pt x="972" y="2387"/>
                  </a:lnTo>
                  <a:lnTo>
                    <a:pt x="992" y="2379"/>
                  </a:lnTo>
                  <a:lnTo>
                    <a:pt x="1012" y="2372"/>
                  </a:lnTo>
                  <a:lnTo>
                    <a:pt x="1032" y="2364"/>
                  </a:lnTo>
                  <a:lnTo>
                    <a:pt x="1037" y="2363"/>
                  </a:lnTo>
                  <a:lnTo>
                    <a:pt x="1041" y="2362"/>
                  </a:lnTo>
                  <a:lnTo>
                    <a:pt x="1047" y="2362"/>
                  </a:lnTo>
                  <a:lnTo>
                    <a:pt x="1051" y="2362"/>
                  </a:lnTo>
                  <a:lnTo>
                    <a:pt x="1060" y="2364"/>
                  </a:lnTo>
                  <a:lnTo>
                    <a:pt x="1068" y="2368"/>
                  </a:lnTo>
                  <a:lnTo>
                    <a:pt x="1076" y="2374"/>
                  </a:lnTo>
                  <a:lnTo>
                    <a:pt x="1085" y="2380"/>
                  </a:lnTo>
                  <a:lnTo>
                    <a:pt x="1092" y="2388"/>
                  </a:lnTo>
                  <a:lnTo>
                    <a:pt x="1100" y="2397"/>
                  </a:lnTo>
                  <a:lnTo>
                    <a:pt x="1115" y="2414"/>
                  </a:lnTo>
                  <a:lnTo>
                    <a:pt x="1128" y="2431"/>
                  </a:lnTo>
                  <a:lnTo>
                    <a:pt x="1135" y="2439"/>
                  </a:lnTo>
                  <a:lnTo>
                    <a:pt x="1141" y="2446"/>
                  </a:lnTo>
                  <a:lnTo>
                    <a:pt x="1148" y="2450"/>
                  </a:lnTo>
                  <a:lnTo>
                    <a:pt x="1153" y="2453"/>
                  </a:lnTo>
                  <a:lnTo>
                    <a:pt x="1160" y="2458"/>
                  </a:lnTo>
                  <a:lnTo>
                    <a:pt x="1167" y="2465"/>
                  </a:lnTo>
                  <a:lnTo>
                    <a:pt x="1175" y="2476"/>
                  </a:lnTo>
                  <a:lnTo>
                    <a:pt x="1183" y="2489"/>
                  </a:lnTo>
                  <a:lnTo>
                    <a:pt x="1199" y="2521"/>
                  </a:lnTo>
                  <a:lnTo>
                    <a:pt x="1216" y="2557"/>
                  </a:lnTo>
                  <a:lnTo>
                    <a:pt x="1233" y="2595"/>
                  </a:lnTo>
                  <a:lnTo>
                    <a:pt x="1247" y="2631"/>
                  </a:lnTo>
                  <a:lnTo>
                    <a:pt x="1260" y="2662"/>
                  </a:lnTo>
                  <a:lnTo>
                    <a:pt x="1269" y="2684"/>
                  </a:lnTo>
                  <a:lnTo>
                    <a:pt x="1273" y="2692"/>
                  </a:lnTo>
                  <a:lnTo>
                    <a:pt x="1278" y="2697"/>
                  </a:lnTo>
                  <a:lnTo>
                    <a:pt x="1286" y="2701"/>
                  </a:lnTo>
                  <a:lnTo>
                    <a:pt x="1293" y="2704"/>
                  </a:lnTo>
                  <a:lnTo>
                    <a:pt x="1301" y="2706"/>
                  </a:lnTo>
                  <a:lnTo>
                    <a:pt x="1310" y="2706"/>
                  </a:lnTo>
                  <a:lnTo>
                    <a:pt x="1319" y="2706"/>
                  </a:lnTo>
                  <a:lnTo>
                    <a:pt x="1327" y="2704"/>
                  </a:lnTo>
                  <a:lnTo>
                    <a:pt x="1344" y="2700"/>
                  </a:lnTo>
                  <a:lnTo>
                    <a:pt x="1358" y="2696"/>
                  </a:lnTo>
                  <a:lnTo>
                    <a:pt x="1368" y="2692"/>
                  </a:lnTo>
                  <a:lnTo>
                    <a:pt x="1371" y="2690"/>
                  </a:lnTo>
                  <a:lnTo>
                    <a:pt x="1373" y="2683"/>
                  </a:lnTo>
                  <a:lnTo>
                    <a:pt x="1375" y="2662"/>
                  </a:lnTo>
                  <a:lnTo>
                    <a:pt x="1380" y="2628"/>
                  </a:lnTo>
                  <a:lnTo>
                    <a:pt x="1382" y="2583"/>
                  </a:lnTo>
                  <a:lnTo>
                    <a:pt x="1383" y="2557"/>
                  </a:lnTo>
                  <a:lnTo>
                    <a:pt x="1383" y="2528"/>
                  </a:lnTo>
                  <a:lnTo>
                    <a:pt x="1382" y="2497"/>
                  </a:lnTo>
                  <a:lnTo>
                    <a:pt x="1380" y="2463"/>
                  </a:lnTo>
                  <a:lnTo>
                    <a:pt x="1376" y="2428"/>
                  </a:lnTo>
                  <a:lnTo>
                    <a:pt x="1372" y="2391"/>
                  </a:lnTo>
                  <a:lnTo>
                    <a:pt x="1367" y="2353"/>
                  </a:lnTo>
                  <a:lnTo>
                    <a:pt x="1359" y="2313"/>
                  </a:lnTo>
                  <a:lnTo>
                    <a:pt x="1345" y="2240"/>
                  </a:lnTo>
                  <a:lnTo>
                    <a:pt x="1335" y="2183"/>
                  </a:lnTo>
                  <a:lnTo>
                    <a:pt x="1332" y="2161"/>
                  </a:lnTo>
                  <a:lnTo>
                    <a:pt x="1331" y="2141"/>
                  </a:lnTo>
                  <a:lnTo>
                    <a:pt x="1330" y="2124"/>
                  </a:lnTo>
                  <a:lnTo>
                    <a:pt x="1328" y="2108"/>
                  </a:lnTo>
                  <a:lnTo>
                    <a:pt x="1330" y="2095"/>
                  </a:lnTo>
                  <a:lnTo>
                    <a:pt x="1331" y="2083"/>
                  </a:lnTo>
                  <a:lnTo>
                    <a:pt x="1333" y="2073"/>
                  </a:lnTo>
                  <a:lnTo>
                    <a:pt x="1336" y="2064"/>
                  </a:lnTo>
                  <a:lnTo>
                    <a:pt x="1344" y="2044"/>
                  </a:lnTo>
                  <a:lnTo>
                    <a:pt x="1352" y="2024"/>
                  </a:lnTo>
                  <a:lnTo>
                    <a:pt x="1358" y="2015"/>
                  </a:lnTo>
                  <a:lnTo>
                    <a:pt x="1363" y="2006"/>
                  </a:lnTo>
                  <a:lnTo>
                    <a:pt x="1370" y="1998"/>
                  </a:lnTo>
                  <a:lnTo>
                    <a:pt x="1377" y="1993"/>
                  </a:lnTo>
                  <a:lnTo>
                    <a:pt x="1386" y="1987"/>
                  </a:lnTo>
                  <a:lnTo>
                    <a:pt x="1394" y="1983"/>
                  </a:lnTo>
                  <a:lnTo>
                    <a:pt x="1404" y="1981"/>
                  </a:lnTo>
                  <a:lnTo>
                    <a:pt x="1412" y="1979"/>
                  </a:lnTo>
                  <a:lnTo>
                    <a:pt x="1422" y="1978"/>
                  </a:lnTo>
                  <a:lnTo>
                    <a:pt x="1431" y="1978"/>
                  </a:lnTo>
                  <a:lnTo>
                    <a:pt x="1441" y="1978"/>
                  </a:lnTo>
                  <a:lnTo>
                    <a:pt x="1450" y="1979"/>
                  </a:lnTo>
                  <a:lnTo>
                    <a:pt x="1469" y="1982"/>
                  </a:lnTo>
                  <a:lnTo>
                    <a:pt x="1486" y="1986"/>
                  </a:lnTo>
                  <a:lnTo>
                    <a:pt x="1495" y="1987"/>
                  </a:lnTo>
                  <a:lnTo>
                    <a:pt x="1505" y="1989"/>
                  </a:lnTo>
                  <a:lnTo>
                    <a:pt x="1513" y="1989"/>
                  </a:lnTo>
                  <a:lnTo>
                    <a:pt x="1523" y="1986"/>
                  </a:lnTo>
                  <a:lnTo>
                    <a:pt x="1532" y="1984"/>
                  </a:lnTo>
                  <a:lnTo>
                    <a:pt x="1542" y="1980"/>
                  </a:lnTo>
                  <a:lnTo>
                    <a:pt x="1550" y="1976"/>
                  </a:lnTo>
                  <a:lnTo>
                    <a:pt x="1559" y="1970"/>
                  </a:lnTo>
                  <a:lnTo>
                    <a:pt x="1568" y="1964"/>
                  </a:lnTo>
                  <a:lnTo>
                    <a:pt x="1576" y="1956"/>
                  </a:lnTo>
                  <a:lnTo>
                    <a:pt x="1583" y="1948"/>
                  </a:lnTo>
                  <a:lnTo>
                    <a:pt x="1591" y="1940"/>
                  </a:lnTo>
                  <a:lnTo>
                    <a:pt x="1596" y="1930"/>
                  </a:lnTo>
                  <a:lnTo>
                    <a:pt x="1602" y="1919"/>
                  </a:lnTo>
                  <a:lnTo>
                    <a:pt x="1605" y="1908"/>
                  </a:lnTo>
                  <a:lnTo>
                    <a:pt x="1608" y="1896"/>
                  </a:lnTo>
                  <a:lnTo>
                    <a:pt x="1611" y="1884"/>
                  </a:lnTo>
                  <a:lnTo>
                    <a:pt x="1616" y="1872"/>
                  </a:lnTo>
                  <a:lnTo>
                    <a:pt x="1622" y="1861"/>
                  </a:lnTo>
                  <a:lnTo>
                    <a:pt x="1629" y="1849"/>
                  </a:lnTo>
                  <a:lnTo>
                    <a:pt x="1636" y="1838"/>
                  </a:lnTo>
                  <a:lnTo>
                    <a:pt x="1644" y="1828"/>
                  </a:lnTo>
                  <a:lnTo>
                    <a:pt x="1653" y="1818"/>
                  </a:lnTo>
                  <a:lnTo>
                    <a:pt x="1661" y="1808"/>
                  </a:lnTo>
                  <a:lnTo>
                    <a:pt x="1691" y="1780"/>
                  </a:lnTo>
                  <a:lnTo>
                    <a:pt x="1704" y="1769"/>
                  </a:lnTo>
                  <a:lnTo>
                    <a:pt x="1712" y="1763"/>
                  </a:lnTo>
                  <a:lnTo>
                    <a:pt x="1731" y="1750"/>
                  </a:lnTo>
                  <a:lnTo>
                    <a:pt x="1759" y="1732"/>
                  </a:lnTo>
                  <a:lnTo>
                    <a:pt x="1795" y="1709"/>
                  </a:lnTo>
                  <a:lnTo>
                    <a:pt x="1836" y="1685"/>
                  </a:lnTo>
                  <a:lnTo>
                    <a:pt x="1877" y="1660"/>
                  </a:lnTo>
                  <a:lnTo>
                    <a:pt x="1898" y="1649"/>
                  </a:lnTo>
                  <a:lnTo>
                    <a:pt x="1917" y="1638"/>
                  </a:lnTo>
                  <a:lnTo>
                    <a:pt x="1937" y="1629"/>
                  </a:lnTo>
                  <a:lnTo>
                    <a:pt x="1954" y="1621"/>
                  </a:lnTo>
                  <a:lnTo>
                    <a:pt x="1962" y="1617"/>
                  </a:lnTo>
                  <a:lnTo>
                    <a:pt x="1969" y="1613"/>
                  </a:lnTo>
                  <a:lnTo>
                    <a:pt x="1976" y="1609"/>
                  </a:lnTo>
                  <a:lnTo>
                    <a:pt x="1981" y="1604"/>
                  </a:lnTo>
                  <a:lnTo>
                    <a:pt x="1987" y="1599"/>
                  </a:lnTo>
                  <a:lnTo>
                    <a:pt x="1991" y="1594"/>
                  </a:lnTo>
                  <a:lnTo>
                    <a:pt x="1994" y="1588"/>
                  </a:lnTo>
                  <a:lnTo>
                    <a:pt x="1998" y="1583"/>
                  </a:lnTo>
                  <a:lnTo>
                    <a:pt x="2002" y="1571"/>
                  </a:lnTo>
                  <a:lnTo>
                    <a:pt x="2005" y="1558"/>
                  </a:lnTo>
                  <a:lnTo>
                    <a:pt x="2006" y="1543"/>
                  </a:lnTo>
                  <a:lnTo>
                    <a:pt x="2006" y="1529"/>
                  </a:lnTo>
                  <a:lnTo>
                    <a:pt x="2002" y="1499"/>
                  </a:lnTo>
                  <a:lnTo>
                    <a:pt x="1997" y="1467"/>
                  </a:lnTo>
                  <a:lnTo>
                    <a:pt x="1990" y="1435"/>
                  </a:lnTo>
                  <a:lnTo>
                    <a:pt x="1986" y="1403"/>
                  </a:lnTo>
                  <a:lnTo>
                    <a:pt x="1986" y="1388"/>
                  </a:lnTo>
                  <a:lnTo>
                    <a:pt x="1987" y="1374"/>
                  </a:lnTo>
                  <a:lnTo>
                    <a:pt x="1990" y="1360"/>
                  </a:lnTo>
                  <a:lnTo>
                    <a:pt x="1993" y="1347"/>
                  </a:lnTo>
                  <a:lnTo>
                    <a:pt x="1998" y="1333"/>
                  </a:lnTo>
                  <a:lnTo>
                    <a:pt x="2003" y="1323"/>
                  </a:lnTo>
                  <a:lnTo>
                    <a:pt x="2010" y="1312"/>
                  </a:lnTo>
                  <a:lnTo>
                    <a:pt x="2016" y="1302"/>
                  </a:lnTo>
                  <a:lnTo>
                    <a:pt x="2028" y="1286"/>
                  </a:lnTo>
                  <a:lnTo>
                    <a:pt x="2039" y="1273"/>
                  </a:lnTo>
                  <a:lnTo>
                    <a:pt x="2047" y="1265"/>
                  </a:lnTo>
                  <a:lnTo>
                    <a:pt x="2050" y="1263"/>
                  </a:lnTo>
                  <a:lnTo>
                    <a:pt x="2058" y="1258"/>
                  </a:lnTo>
                  <a:lnTo>
                    <a:pt x="2078" y="1246"/>
                  </a:lnTo>
                  <a:lnTo>
                    <a:pt x="2109" y="1229"/>
                  </a:lnTo>
                  <a:lnTo>
                    <a:pt x="2149" y="1208"/>
                  </a:lnTo>
                  <a:lnTo>
                    <a:pt x="2194" y="1187"/>
                  </a:lnTo>
                  <a:lnTo>
                    <a:pt x="2242" y="1165"/>
                  </a:lnTo>
                  <a:lnTo>
                    <a:pt x="2267" y="1156"/>
                  </a:lnTo>
                  <a:lnTo>
                    <a:pt x="2291" y="1147"/>
                  </a:lnTo>
                  <a:lnTo>
                    <a:pt x="2314" y="1140"/>
                  </a:lnTo>
                  <a:lnTo>
                    <a:pt x="2338" y="1134"/>
                  </a:lnTo>
                  <a:lnTo>
                    <a:pt x="2348" y="1132"/>
                  </a:lnTo>
                  <a:lnTo>
                    <a:pt x="2357" y="1129"/>
                  </a:lnTo>
                  <a:lnTo>
                    <a:pt x="2367" y="1126"/>
                  </a:lnTo>
                  <a:lnTo>
                    <a:pt x="2376" y="1121"/>
                  </a:lnTo>
                  <a:lnTo>
                    <a:pt x="2395" y="1111"/>
                  </a:lnTo>
                  <a:lnTo>
                    <a:pt x="2412" y="1101"/>
                  </a:lnTo>
                  <a:lnTo>
                    <a:pt x="2431" y="1088"/>
                  </a:lnTo>
                  <a:lnTo>
                    <a:pt x="2448" y="1073"/>
                  </a:lnTo>
                  <a:lnTo>
                    <a:pt x="2465" y="1058"/>
                  </a:lnTo>
                  <a:lnTo>
                    <a:pt x="2481" y="1043"/>
                  </a:lnTo>
                  <a:lnTo>
                    <a:pt x="2476" y="1030"/>
                  </a:lnTo>
                  <a:lnTo>
                    <a:pt x="2469" y="1015"/>
                  </a:lnTo>
                  <a:lnTo>
                    <a:pt x="2464" y="998"/>
                  </a:lnTo>
                  <a:lnTo>
                    <a:pt x="2459" y="981"/>
                  </a:lnTo>
                  <a:lnTo>
                    <a:pt x="2455" y="963"/>
                  </a:lnTo>
                  <a:lnTo>
                    <a:pt x="2454" y="945"/>
                  </a:lnTo>
                  <a:lnTo>
                    <a:pt x="2453" y="935"/>
                  </a:lnTo>
                  <a:lnTo>
                    <a:pt x="2454" y="926"/>
                  </a:lnTo>
                  <a:lnTo>
                    <a:pt x="2455" y="917"/>
                  </a:lnTo>
                  <a:lnTo>
                    <a:pt x="2456" y="908"/>
                  </a:lnTo>
                  <a:lnTo>
                    <a:pt x="2462" y="879"/>
                  </a:lnTo>
                  <a:lnTo>
                    <a:pt x="2469" y="847"/>
                  </a:lnTo>
                  <a:lnTo>
                    <a:pt x="2476" y="813"/>
                  </a:lnTo>
                  <a:lnTo>
                    <a:pt x="2480" y="781"/>
                  </a:lnTo>
                  <a:lnTo>
                    <a:pt x="2483" y="749"/>
                  </a:lnTo>
                  <a:lnTo>
                    <a:pt x="2484" y="722"/>
                  </a:lnTo>
                  <a:lnTo>
                    <a:pt x="2484" y="711"/>
                  </a:lnTo>
                  <a:lnTo>
                    <a:pt x="2483" y="701"/>
                  </a:lnTo>
                  <a:lnTo>
                    <a:pt x="2481" y="692"/>
                  </a:lnTo>
                  <a:lnTo>
                    <a:pt x="2479" y="686"/>
                  </a:lnTo>
                  <a:lnTo>
                    <a:pt x="2476" y="679"/>
                  </a:lnTo>
                  <a:lnTo>
                    <a:pt x="2472" y="671"/>
                  </a:lnTo>
                  <a:lnTo>
                    <a:pt x="2469" y="660"/>
                  </a:lnTo>
                  <a:lnTo>
                    <a:pt x="2466" y="647"/>
                  </a:lnTo>
                  <a:lnTo>
                    <a:pt x="2458" y="617"/>
                  </a:lnTo>
                  <a:lnTo>
                    <a:pt x="2449" y="586"/>
                  </a:lnTo>
                  <a:lnTo>
                    <a:pt x="2444" y="569"/>
                  </a:lnTo>
                  <a:lnTo>
                    <a:pt x="2440" y="553"/>
                  </a:lnTo>
                  <a:lnTo>
                    <a:pt x="2433" y="538"/>
                  </a:lnTo>
                  <a:lnTo>
                    <a:pt x="2427" y="523"/>
                  </a:lnTo>
                  <a:lnTo>
                    <a:pt x="2420" y="510"/>
                  </a:lnTo>
                  <a:lnTo>
                    <a:pt x="2412" y="498"/>
                  </a:lnTo>
                  <a:lnTo>
                    <a:pt x="2404" y="488"/>
                  </a:lnTo>
                  <a:lnTo>
                    <a:pt x="2395" y="480"/>
                  </a:lnTo>
                  <a:lnTo>
                    <a:pt x="2373" y="466"/>
                  </a:lnTo>
                  <a:lnTo>
                    <a:pt x="2346" y="449"/>
                  </a:lnTo>
                  <a:lnTo>
                    <a:pt x="2316" y="429"/>
                  </a:lnTo>
                  <a:lnTo>
                    <a:pt x="2285" y="410"/>
                  </a:lnTo>
                  <a:lnTo>
                    <a:pt x="2257" y="392"/>
                  </a:lnTo>
                  <a:lnTo>
                    <a:pt x="2234" y="378"/>
                  </a:lnTo>
                  <a:lnTo>
                    <a:pt x="2218" y="368"/>
                  </a:lnTo>
                  <a:lnTo>
                    <a:pt x="2212" y="364"/>
                  </a:lnTo>
                  <a:lnTo>
                    <a:pt x="2209" y="364"/>
                  </a:lnTo>
                  <a:lnTo>
                    <a:pt x="2199" y="363"/>
                  </a:lnTo>
                  <a:lnTo>
                    <a:pt x="2185" y="359"/>
                  </a:lnTo>
                  <a:lnTo>
                    <a:pt x="2169" y="354"/>
                  </a:lnTo>
                  <a:lnTo>
                    <a:pt x="2160" y="350"/>
                  </a:lnTo>
                  <a:lnTo>
                    <a:pt x="2151" y="345"/>
                  </a:lnTo>
                  <a:lnTo>
                    <a:pt x="2142" y="340"/>
                  </a:lnTo>
                  <a:lnTo>
                    <a:pt x="2135" y="333"/>
                  </a:lnTo>
                  <a:lnTo>
                    <a:pt x="2127" y="327"/>
                  </a:lnTo>
                  <a:lnTo>
                    <a:pt x="2121" y="318"/>
                  </a:lnTo>
                  <a:lnTo>
                    <a:pt x="2116" y="308"/>
                  </a:lnTo>
                  <a:lnTo>
                    <a:pt x="2112" y="297"/>
                  </a:lnTo>
                  <a:lnTo>
                    <a:pt x="2110" y="285"/>
                  </a:lnTo>
                  <a:lnTo>
                    <a:pt x="2108" y="271"/>
                  </a:lnTo>
                  <a:lnTo>
                    <a:pt x="2105" y="254"/>
                  </a:lnTo>
                  <a:lnTo>
                    <a:pt x="2104" y="234"/>
                  </a:lnTo>
                  <a:lnTo>
                    <a:pt x="2102" y="191"/>
                  </a:lnTo>
                  <a:lnTo>
                    <a:pt x="2101" y="145"/>
                  </a:lnTo>
                  <a:lnTo>
                    <a:pt x="2100" y="99"/>
                  </a:lnTo>
                  <a:lnTo>
                    <a:pt x="2100" y="58"/>
                  </a:lnTo>
                  <a:lnTo>
                    <a:pt x="2100" y="23"/>
                  </a:lnTo>
                  <a:lnTo>
                    <a:pt x="2101" y="0"/>
                  </a:lnTo>
                  <a:lnTo>
                    <a:pt x="2068" y="36"/>
                  </a:lnTo>
                  <a:lnTo>
                    <a:pt x="2036" y="69"/>
                  </a:lnTo>
                  <a:lnTo>
                    <a:pt x="2022" y="83"/>
                  </a:lnTo>
                  <a:lnTo>
                    <a:pt x="2009" y="95"/>
                  </a:lnTo>
                  <a:lnTo>
                    <a:pt x="1998" y="104"/>
                  </a:lnTo>
                  <a:lnTo>
                    <a:pt x="1990" y="109"/>
                  </a:lnTo>
                  <a:lnTo>
                    <a:pt x="1977" y="116"/>
                  </a:lnTo>
                  <a:lnTo>
                    <a:pt x="1962" y="124"/>
                  </a:lnTo>
                  <a:lnTo>
                    <a:pt x="1948" y="134"/>
                  </a:lnTo>
                  <a:lnTo>
                    <a:pt x="1934" y="144"/>
                  </a:lnTo>
                  <a:lnTo>
                    <a:pt x="1928" y="149"/>
                  </a:lnTo>
                  <a:lnTo>
                    <a:pt x="1922" y="156"/>
                  </a:lnTo>
                  <a:lnTo>
                    <a:pt x="1917" y="161"/>
                  </a:lnTo>
                  <a:lnTo>
                    <a:pt x="1913" y="168"/>
                  </a:lnTo>
                  <a:lnTo>
                    <a:pt x="1910" y="173"/>
                  </a:lnTo>
                  <a:lnTo>
                    <a:pt x="1907" y="180"/>
                  </a:lnTo>
                  <a:lnTo>
                    <a:pt x="1906" y="185"/>
                  </a:lnTo>
                  <a:lnTo>
                    <a:pt x="1906" y="192"/>
                  </a:lnTo>
                  <a:lnTo>
                    <a:pt x="1907" y="197"/>
                  </a:lnTo>
                  <a:lnTo>
                    <a:pt x="1907" y="202"/>
                  </a:lnTo>
                  <a:lnTo>
                    <a:pt x="1906" y="206"/>
                  </a:lnTo>
                  <a:lnTo>
                    <a:pt x="1905" y="209"/>
                  </a:lnTo>
                  <a:lnTo>
                    <a:pt x="1904" y="214"/>
                  </a:lnTo>
                  <a:lnTo>
                    <a:pt x="1902" y="217"/>
                  </a:lnTo>
                  <a:lnTo>
                    <a:pt x="1899" y="219"/>
                  </a:lnTo>
                  <a:lnTo>
                    <a:pt x="1895" y="222"/>
                  </a:lnTo>
                  <a:lnTo>
                    <a:pt x="1888" y="227"/>
                  </a:lnTo>
                  <a:lnTo>
                    <a:pt x="1878" y="230"/>
                  </a:lnTo>
                  <a:lnTo>
                    <a:pt x="1866" y="231"/>
                  </a:lnTo>
                  <a:lnTo>
                    <a:pt x="1853" y="23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271"/>
            <p:cNvSpPr>
              <a:spLocks noChangeAspect="1"/>
            </p:cNvSpPr>
            <p:nvPr/>
          </p:nvSpPr>
          <p:spPr bwMode="auto">
            <a:xfrm>
              <a:off x="4723" y="2182"/>
              <a:ext cx="327" cy="553"/>
            </a:xfrm>
            <a:custGeom>
              <a:avLst/>
              <a:gdLst>
                <a:gd name="T0" fmla="*/ 0 w 2484"/>
                <a:gd name="T1" fmla="*/ 0 h 3925"/>
                <a:gd name="T2" fmla="*/ 0 w 2484"/>
                <a:gd name="T3" fmla="*/ 0 h 3925"/>
                <a:gd name="T4" fmla="*/ 0 w 2484"/>
                <a:gd name="T5" fmla="*/ 0 h 3925"/>
                <a:gd name="T6" fmla="*/ 0 w 2484"/>
                <a:gd name="T7" fmla="*/ 0 h 3925"/>
                <a:gd name="T8" fmla="*/ 0 w 2484"/>
                <a:gd name="T9" fmla="*/ 0 h 3925"/>
                <a:gd name="T10" fmla="*/ 0 w 2484"/>
                <a:gd name="T11" fmla="*/ 0 h 3925"/>
                <a:gd name="T12" fmla="*/ 0 w 2484"/>
                <a:gd name="T13" fmla="*/ 0 h 3925"/>
                <a:gd name="T14" fmla="*/ 0 w 2484"/>
                <a:gd name="T15" fmla="*/ 0 h 3925"/>
                <a:gd name="T16" fmla="*/ 0 w 2484"/>
                <a:gd name="T17" fmla="*/ 0 h 3925"/>
                <a:gd name="T18" fmla="*/ 0 w 2484"/>
                <a:gd name="T19" fmla="*/ 0 h 3925"/>
                <a:gd name="T20" fmla="*/ 0 w 2484"/>
                <a:gd name="T21" fmla="*/ 0 h 3925"/>
                <a:gd name="T22" fmla="*/ 0 w 2484"/>
                <a:gd name="T23" fmla="*/ 0 h 3925"/>
                <a:gd name="T24" fmla="*/ 0 w 2484"/>
                <a:gd name="T25" fmla="*/ 0 h 3925"/>
                <a:gd name="T26" fmla="*/ 0 w 2484"/>
                <a:gd name="T27" fmla="*/ 0 h 3925"/>
                <a:gd name="T28" fmla="*/ 0 w 2484"/>
                <a:gd name="T29" fmla="*/ 0 h 3925"/>
                <a:gd name="T30" fmla="*/ 0 w 2484"/>
                <a:gd name="T31" fmla="*/ 0 h 3925"/>
                <a:gd name="T32" fmla="*/ 0 w 2484"/>
                <a:gd name="T33" fmla="*/ 0 h 3925"/>
                <a:gd name="T34" fmla="*/ 0 w 2484"/>
                <a:gd name="T35" fmla="*/ 0 h 3925"/>
                <a:gd name="T36" fmla="*/ 0 w 2484"/>
                <a:gd name="T37" fmla="*/ 0 h 3925"/>
                <a:gd name="T38" fmla="*/ 0 w 2484"/>
                <a:gd name="T39" fmla="*/ 0 h 3925"/>
                <a:gd name="T40" fmla="*/ 0 w 2484"/>
                <a:gd name="T41" fmla="*/ 0 h 3925"/>
                <a:gd name="T42" fmla="*/ 0 w 2484"/>
                <a:gd name="T43" fmla="*/ 0 h 3925"/>
                <a:gd name="T44" fmla="*/ 0 w 2484"/>
                <a:gd name="T45" fmla="*/ 0 h 3925"/>
                <a:gd name="T46" fmla="*/ 0 w 2484"/>
                <a:gd name="T47" fmla="*/ 0 h 3925"/>
                <a:gd name="T48" fmla="*/ 0 w 2484"/>
                <a:gd name="T49" fmla="*/ 0 h 3925"/>
                <a:gd name="T50" fmla="*/ 0 w 2484"/>
                <a:gd name="T51" fmla="*/ 0 h 3925"/>
                <a:gd name="T52" fmla="*/ 0 w 2484"/>
                <a:gd name="T53" fmla="*/ 0 h 3925"/>
                <a:gd name="T54" fmla="*/ 0 w 2484"/>
                <a:gd name="T55" fmla="*/ 0 h 3925"/>
                <a:gd name="T56" fmla="*/ 0 w 2484"/>
                <a:gd name="T57" fmla="*/ 0 h 3925"/>
                <a:gd name="T58" fmla="*/ 0 w 2484"/>
                <a:gd name="T59" fmla="*/ 0 h 3925"/>
                <a:gd name="T60" fmla="*/ 0 w 2484"/>
                <a:gd name="T61" fmla="*/ 0 h 3925"/>
                <a:gd name="T62" fmla="*/ 0 w 2484"/>
                <a:gd name="T63" fmla="*/ 0 h 3925"/>
                <a:gd name="T64" fmla="*/ 0 w 2484"/>
                <a:gd name="T65" fmla="*/ 0 h 3925"/>
                <a:gd name="T66" fmla="*/ 0 w 2484"/>
                <a:gd name="T67" fmla="*/ 0 h 3925"/>
                <a:gd name="T68" fmla="*/ 0 w 2484"/>
                <a:gd name="T69" fmla="*/ 0 h 3925"/>
                <a:gd name="T70" fmla="*/ 0 w 2484"/>
                <a:gd name="T71" fmla="*/ 0 h 3925"/>
                <a:gd name="T72" fmla="*/ 0 w 2484"/>
                <a:gd name="T73" fmla="*/ 0 h 3925"/>
                <a:gd name="T74" fmla="*/ 0 w 2484"/>
                <a:gd name="T75" fmla="*/ 0 h 3925"/>
                <a:gd name="T76" fmla="*/ 0 w 2484"/>
                <a:gd name="T77" fmla="*/ 0 h 3925"/>
                <a:gd name="T78" fmla="*/ 0 w 2484"/>
                <a:gd name="T79" fmla="*/ 0 h 3925"/>
                <a:gd name="T80" fmla="*/ 0 w 2484"/>
                <a:gd name="T81" fmla="*/ 0 h 3925"/>
                <a:gd name="T82" fmla="*/ 0 w 2484"/>
                <a:gd name="T83" fmla="*/ 0 h 3925"/>
                <a:gd name="T84" fmla="*/ 0 w 2484"/>
                <a:gd name="T85" fmla="*/ 0 h 3925"/>
                <a:gd name="T86" fmla="*/ 0 w 2484"/>
                <a:gd name="T87" fmla="*/ 0 h 3925"/>
                <a:gd name="T88" fmla="*/ 0 w 2484"/>
                <a:gd name="T89" fmla="*/ 0 h 3925"/>
                <a:gd name="T90" fmla="*/ 0 w 2484"/>
                <a:gd name="T91" fmla="*/ 0 h 3925"/>
                <a:gd name="T92" fmla="*/ 0 w 2484"/>
                <a:gd name="T93" fmla="*/ 0 h 3925"/>
                <a:gd name="T94" fmla="*/ 0 w 2484"/>
                <a:gd name="T95" fmla="*/ 0 h 3925"/>
                <a:gd name="T96" fmla="*/ 0 w 2484"/>
                <a:gd name="T97" fmla="*/ 0 h 3925"/>
                <a:gd name="T98" fmla="*/ 0 w 2484"/>
                <a:gd name="T99" fmla="*/ 0 h 3925"/>
                <a:gd name="T100" fmla="*/ 0 w 2484"/>
                <a:gd name="T101" fmla="*/ 0 h 3925"/>
                <a:gd name="T102" fmla="*/ 0 w 2484"/>
                <a:gd name="T103" fmla="*/ 0 h 3925"/>
                <a:gd name="T104" fmla="*/ 0 w 2484"/>
                <a:gd name="T105" fmla="*/ 0 h 3925"/>
                <a:gd name="T106" fmla="*/ 0 w 2484"/>
                <a:gd name="T107" fmla="*/ 0 h 3925"/>
                <a:gd name="T108" fmla="*/ 0 w 2484"/>
                <a:gd name="T109" fmla="*/ 0 h 3925"/>
                <a:gd name="T110" fmla="*/ 0 w 2484"/>
                <a:gd name="T111" fmla="*/ 0 h 3925"/>
                <a:gd name="T112" fmla="*/ 0 w 2484"/>
                <a:gd name="T113" fmla="*/ 0 h 3925"/>
                <a:gd name="T114" fmla="*/ 0 w 2484"/>
                <a:gd name="T115" fmla="*/ 0 h 3925"/>
                <a:gd name="T116" fmla="*/ 0 w 2484"/>
                <a:gd name="T117" fmla="*/ 0 h 3925"/>
                <a:gd name="T118" fmla="*/ 0 w 2484"/>
                <a:gd name="T119" fmla="*/ 0 h 3925"/>
                <a:gd name="T120" fmla="*/ 0 w 2484"/>
                <a:gd name="T121" fmla="*/ 0 h 3925"/>
                <a:gd name="T122" fmla="*/ 0 w 2484"/>
                <a:gd name="T123" fmla="*/ 0 h 3925"/>
                <a:gd name="T124" fmla="*/ 0 w 2484"/>
                <a:gd name="T125" fmla="*/ 0 h 39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84"/>
                <a:gd name="T190" fmla="*/ 0 h 3925"/>
                <a:gd name="T191" fmla="*/ 2484 w 2484"/>
                <a:gd name="T192" fmla="*/ 3925 h 392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84" h="3925">
                  <a:moveTo>
                    <a:pt x="1853" y="232"/>
                  </a:moveTo>
                  <a:lnTo>
                    <a:pt x="1841" y="256"/>
                  </a:lnTo>
                  <a:lnTo>
                    <a:pt x="1829" y="277"/>
                  </a:lnTo>
                  <a:lnTo>
                    <a:pt x="1824" y="285"/>
                  </a:lnTo>
                  <a:lnTo>
                    <a:pt x="1818" y="293"/>
                  </a:lnTo>
                  <a:lnTo>
                    <a:pt x="1813" y="299"/>
                  </a:lnTo>
                  <a:lnTo>
                    <a:pt x="1807" y="303"/>
                  </a:lnTo>
                  <a:lnTo>
                    <a:pt x="1784" y="317"/>
                  </a:lnTo>
                  <a:lnTo>
                    <a:pt x="1752" y="340"/>
                  </a:lnTo>
                  <a:lnTo>
                    <a:pt x="1712" y="366"/>
                  </a:lnTo>
                  <a:lnTo>
                    <a:pt x="1666" y="394"/>
                  </a:lnTo>
                  <a:lnTo>
                    <a:pt x="1643" y="408"/>
                  </a:lnTo>
                  <a:lnTo>
                    <a:pt x="1620" y="421"/>
                  </a:lnTo>
                  <a:lnTo>
                    <a:pt x="1597" y="433"/>
                  </a:lnTo>
                  <a:lnTo>
                    <a:pt x="1577" y="443"/>
                  </a:lnTo>
                  <a:lnTo>
                    <a:pt x="1556" y="452"/>
                  </a:lnTo>
                  <a:lnTo>
                    <a:pt x="1537" y="457"/>
                  </a:lnTo>
                  <a:lnTo>
                    <a:pt x="1529" y="460"/>
                  </a:lnTo>
                  <a:lnTo>
                    <a:pt x="1521" y="461"/>
                  </a:lnTo>
                  <a:lnTo>
                    <a:pt x="1513" y="462"/>
                  </a:lnTo>
                  <a:lnTo>
                    <a:pt x="1507" y="462"/>
                  </a:lnTo>
                  <a:lnTo>
                    <a:pt x="1495" y="461"/>
                  </a:lnTo>
                  <a:lnTo>
                    <a:pt x="1482" y="460"/>
                  </a:lnTo>
                  <a:lnTo>
                    <a:pt x="1469" y="461"/>
                  </a:lnTo>
                  <a:lnTo>
                    <a:pt x="1456" y="463"/>
                  </a:lnTo>
                  <a:lnTo>
                    <a:pt x="1443" y="465"/>
                  </a:lnTo>
                  <a:lnTo>
                    <a:pt x="1431" y="468"/>
                  </a:lnTo>
                  <a:lnTo>
                    <a:pt x="1418" y="472"/>
                  </a:lnTo>
                  <a:lnTo>
                    <a:pt x="1405" y="476"/>
                  </a:lnTo>
                  <a:lnTo>
                    <a:pt x="1393" y="481"/>
                  </a:lnTo>
                  <a:lnTo>
                    <a:pt x="1381" y="487"/>
                  </a:lnTo>
                  <a:lnTo>
                    <a:pt x="1369" y="492"/>
                  </a:lnTo>
                  <a:lnTo>
                    <a:pt x="1357" y="499"/>
                  </a:lnTo>
                  <a:lnTo>
                    <a:pt x="1335" y="513"/>
                  </a:lnTo>
                  <a:lnTo>
                    <a:pt x="1315" y="528"/>
                  </a:lnTo>
                  <a:lnTo>
                    <a:pt x="1307" y="536"/>
                  </a:lnTo>
                  <a:lnTo>
                    <a:pt x="1298" y="546"/>
                  </a:lnTo>
                  <a:lnTo>
                    <a:pt x="1290" y="555"/>
                  </a:lnTo>
                  <a:lnTo>
                    <a:pt x="1284" y="565"/>
                  </a:lnTo>
                  <a:lnTo>
                    <a:pt x="1271" y="585"/>
                  </a:lnTo>
                  <a:lnTo>
                    <a:pt x="1259" y="604"/>
                  </a:lnTo>
                  <a:lnTo>
                    <a:pt x="1252" y="613"/>
                  </a:lnTo>
                  <a:lnTo>
                    <a:pt x="1247" y="621"/>
                  </a:lnTo>
                  <a:lnTo>
                    <a:pt x="1241" y="627"/>
                  </a:lnTo>
                  <a:lnTo>
                    <a:pt x="1235" y="633"/>
                  </a:lnTo>
                  <a:lnTo>
                    <a:pt x="1228" y="636"/>
                  </a:lnTo>
                  <a:lnTo>
                    <a:pt x="1222" y="638"/>
                  </a:lnTo>
                  <a:lnTo>
                    <a:pt x="1215" y="638"/>
                  </a:lnTo>
                  <a:lnTo>
                    <a:pt x="1208" y="636"/>
                  </a:lnTo>
                  <a:lnTo>
                    <a:pt x="1192" y="629"/>
                  </a:lnTo>
                  <a:lnTo>
                    <a:pt x="1176" y="622"/>
                  </a:lnTo>
                  <a:lnTo>
                    <a:pt x="1160" y="613"/>
                  </a:lnTo>
                  <a:lnTo>
                    <a:pt x="1142" y="605"/>
                  </a:lnTo>
                  <a:lnTo>
                    <a:pt x="1131" y="601"/>
                  </a:lnTo>
                  <a:lnTo>
                    <a:pt x="1121" y="598"/>
                  </a:lnTo>
                  <a:lnTo>
                    <a:pt x="1109" y="595"/>
                  </a:lnTo>
                  <a:lnTo>
                    <a:pt x="1097" y="591"/>
                  </a:lnTo>
                  <a:lnTo>
                    <a:pt x="1083" y="589"/>
                  </a:lnTo>
                  <a:lnTo>
                    <a:pt x="1067" y="588"/>
                  </a:lnTo>
                  <a:lnTo>
                    <a:pt x="1051" y="587"/>
                  </a:lnTo>
                  <a:lnTo>
                    <a:pt x="1032" y="586"/>
                  </a:lnTo>
                  <a:lnTo>
                    <a:pt x="994" y="587"/>
                  </a:lnTo>
                  <a:lnTo>
                    <a:pt x="955" y="588"/>
                  </a:lnTo>
                  <a:lnTo>
                    <a:pt x="917" y="589"/>
                  </a:lnTo>
                  <a:lnTo>
                    <a:pt x="882" y="590"/>
                  </a:lnTo>
                  <a:lnTo>
                    <a:pt x="853" y="592"/>
                  </a:lnTo>
                  <a:lnTo>
                    <a:pt x="829" y="593"/>
                  </a:lnTo>
                  <a:lnTo>
                    <a:pt x="814" y="595"/>
                  </a:lnTo>
                  <a:lnTo>
                    <a:pt x="808" y="595"/>
                  </a:lnTo>
                  <a:lnTo>
                    <a:pt x="812" y="603"/>
                  </a:lnTo>
                  <a:lnTo>
                    <a:pt x="821" y="623"/>
                  </a:lnTo>
                  <a:lnTo>
                    <a:pt x="829" y="635"/>
                  </a:lnTo>
                  <a:lnTo>
                    <a:pt x="840" y="647"/>
                  </a:lnTo>
                  <a:lnTo>
                    <a:pt x="845" y="653"/>
                  </a:lnTo>
                  <a:lnTo>
                    <a:pt x="852" y="659"/>
                  </a:lnTo>
                  <a:lnTo>
                    <a:pt x="858" y="664"/>
                  </a:lnTo>
                  <a:lnTo>
                    <a:pt x="866" y="670"/>
                  </a:lnTo>
                  <a:lnTo>
                    <a:pt x="886" y="683"/>
                  </a:lnTo>
                  <a:lnTo>
                    <a:pt x="911" y="703"/>
                  </a:lnTo>
                  <a:lnTo>
                    <a:pt x="940" y="728"/>
                  </a:lnTo>
                  <a:lnTo>
                    <a:pt x="969" y="753"/>
                  </a:lnTo>
                  <a:lnTo>
                    <a:pt x="997" y="778"/>
                  </a:lnTo>
                  <a:lnTo>
                    <a:pt x="1019" y="799"/>
                  </a:lnTo>
                  <a:lnTo>
                    <a:pt x="1035" y="814"/>
                  </a:lnTo>
                  <a:lnTo>
                    <a:pt x="1041" y="820"/>
                  </a:lnTo>
                  <a:lnTo>
                    <a:pt x="1041" y="826"/>
                  </a:lnTo>
                  <a:lnTo>
                    <a:pt x="1040" y="845"/>
                  </a:lnTo>
                  <a:lnTo>
                    <a:pt x="1037" y="858"/>
                  </a:lnTo>
                  <a:lnTo>
                    <a:pt x="1030" y="872"/>
                  </a:lnTo>
                  <a:lnTo>
                    <a:pt x="1026" y="880"/>
                  </a:lnTo>
                  <a:lnTo>
                    <a:pt x="1020" y="887"/>
                  </a:lnTo>
                  <a:lnTo>
                    <a:pt x="1015" y="895"/>
                  </a:lnTo>
                  <a:lnTo>
                    <a:pt x="1007" y="903"/>
                  </a:lnTo>
                  <a:lnTo>
                    <a:pt x="969" y="941"/>
                  </a:lnTo>
                  <a:lnTo>
                    <a:pt x="926" y="985"/>
                  </a:lnTo>
                  <a:lnTo>
                    <a:pt x="889" y="1021"/>
                  </a:lnTo>
                  <a:lnTo>
                    <a:pt x="875" y="1035"/>
                  </a:lnTo>
                  <a:lnTo>
                    <a:pt x="857" y="1059"/>
                  </a:lnTo>
                  <a:lnTo>
                    <a:pt x="815" y="1111"/>
                  </a:lnTo>
                  <a:lnTo>
                    <a:pt x="790" y="1141"/>
                  </a:lnTo>
                  <a:lnTo>
                    <a:pt x="766" y="1166"/>
                  </a:lnTo>
                  <a:lnTo>
                    <a:pt x="754" y="1177"/>
                  </a:lnTo>
                  <a:lnTo>
                    <a:pt x="743" y="1184"/>
                  </a:lnTo>
                  <a:lnTo>
                    <a:pt x="733" y="1191"/>
                  </a:lnTo>
                  <a:lnTo>
                    <a:pt x="724" y="1194"/>
                  </a:lnTo>
                  <a:lnTo>
                    <a:pt x="717" y="1195"/>
                  </a:lnTo>
                  <a:lnTo>
                    <a:pt x="708" y="1194"/>
                  </a:lnTo>
                  <a:lnTo>
                    <a:pt x="698" y="1193"/>
                  </a:lnTo>
                  <a:lnTo>
                    <a:pt x="690" y="1192"/>
                  </a:lnTo>
                  <a:lnTo>
                    <a:pt x="670" y="1187"/>
                  </a:lnTo>
                  <a:lnTo>
                    <a:pt x="649" y="1181"/>
                  </a:lnTo>
                  <a:lnTo>
                    <a:pt x="640" y="1179"/>
                  </a:lnTo>
                  <a:lnTo>
                    <a:pt x="630" y="1178"/>
                  </a:lnTo>
                  <a:lnTo>
                    <a:pt x="619" y="1177"/>
                  </a:lnTo>
                  <a:lnTo>
                    <a:pt x="610" y="1178"/>
                  </a:lnTo>
                  <a:lnTo>
                    <a:pt x="600" y="1179"/>
                  </a:lnTo>
                  <a:lnTo>
                    <a:pt x="592" y="1182"/>
                  </a:lnTo>
                  <a:lnTo>
                    <a:pt x="583" y="1188"/>
                  </a:lnTo>
                  <a:lnTo>
                    <a:pt x="574" y="1194"/>
                  </a:lnTo>
                  <a:lnTo>
                    <a:pt x="564" y="1206"/>
                  </a:lnTo>
                  <a:lnTo>
                    <a:pt x="549" y="1226"/>
                  </a:lnTo>
                  <a:lnTo>
                    <a:pt x="530" y="1253"/>
                  </a:lnTo>
                  <a:lnTo>
                    <a:pt x="508" y="1284"/>
                  </a:lnTo>
                  <a:lnTo>
                    <a:pt x="457" y="1360"/>
                  </a:lnTo>
                  <a:lnTo>
                    <a:pt x="401" y="1442"/>
                  </a:lnTo>
                  <a:lnTo>
                    <a:pt x="348" y="1524"/>
                  </a:lnTo>
                  <a:lnTo>
                    <a:pt x="302" y="1594"/>
                  </a:lnTo>
                  <a:lnTo>
                    <a:pt x="271" y="1641"/>
                  </a:lnTo>
                  <a:lnTo>
                    <a:pt x="259" y="1660"/>
                  </a:lnTo>
                  <a:lnTo>
                    <a:pt x="275" y="1659"/>
                  </a:lnTo>
                  <a:lnTo>
                    <a:pt x="312" y="1659"/>
                  </a:lnTo>
                  <a:lnTo>
                    <a:pt x="333" y="1661"/>
                  </a:lnTo>
                  <a:lnTo>
                    <a:pt x="350" y="1664"/>
                  </a:lnTo>
                  <a:lnTo>
                    <a:pt x="357" y="1666"/>
                  </a:lnTo>
                  <a:lnTo>
                    <a:pt x="362" y="1669"/>
                  </a:lnTo>
                  <a:lnTo>
                    <a:pt x="364" y="1671"/>
                  </a:lnTo>
                  <a:lnTo>
                    <a:pt x="365" y="1673"/>
                  </a:lnTo>
                  <a:lnTo>
                    <a:pt x="366" y="1675"/>
                  </a:lnTo>
                  <a:lnTo>
                    <a:pt x="366" y="1677"/>
                  </a:lnTo>
                  <a:lnTo>
                    <a:pt x="366" y="1690"/>
                  </a:lnTo>
                  <a:lnTo>
                    <a:pt x="368" y="1711"/>
                  </a:lnTo>
                  <a:lnTo>
                    <a:pt x="366" y="1736"/>
                  </a:lnTo>
                  <a:lnTo>
                    <a:pt x="365" y="1765"/>
                  </a:lnTo>
                  <a:lnTo>
                    <a:pt x="364" y="1781"/>
                  </a:lnTo>
                  <a:lnTo>
                    <a:pt x="362" y="1797"/>
                  </a:lnTo>
                  <a:lnTo>
                    <a:pt x="360" y="1812"/>
                  </a:lnTo>
                  <a:lnTo>
                    <a:pt x="356" y="1828"/>
                  </a:lnTo>
                  <a:lnTo>
                    <a:pt x="351" y="1843"/>
                  </a:lnTo>
                  <a:lnTo>
                    <a:pt x="347" y="1858"/>
                  </a:lnTo>
                  <a:lnTo>
                    <a:pt x="340" y="1872"/>
                  </a:lnTo>
                  <a:lnTo>
                    <a:pt x="333" y="1885"/>
                  </a:lnTo>
                  <a:lnTo>
                    <a:pt x="329" y="1892"/>
                  </a:lnTo>
                  <a:lnTo>
                    <a:pt x="326" y="1899"/>
                  </a:lnTo>
                  <a:lnTo>
                    <a:pt x="324" y="1907"/>
                  </a:lnTo>
                  <a:lnTo>
                    <a:pt x="321" y="1917"/>
                  </a:lnTo>
                  <a:lnTo>
                    <a:pt x="317" y="1936"/>
                  </a:lnTo>
                  <a:lnTo>
                    <a:pt x="315" y="1957"/>
                  </a:lnTo>
                  <a:lnTo>
                    <a:pt x="315" y="1980"/>
                  </a:lnTo>
                  <a:lnTo>
                    <a:pt x="315" y="2004"/>
                  </a:lnTo>
                  <a:lnTo>
                    <a:pt x="316" y="2028"/>
                  </a:lnTo>
                  <a:lnTo>
                    <a:pt x="317" y="2052"/>
                  </a:lnTo>
                  <a:lnTo>
                    <a:pt x="322" y="2096"/>
                  </a:lnTo>
                  <a:lnTo>
                    <a:pt x="327" y="2133"/>
                  </a:lnTo>
                  <a:lnTo>
                    <a:pt x="332" y="2158"/>
                  </a:lnTo>
                  <a:lnTo>
                    <a:pt x="333" y="2168"/>
                  </a:lnTo>
                  <a:lnTo>
                    <a:pt x="329" y="2183"/>
                  </a:lnTo>
                  <a:lnTo>
                    <a:pt x="320" y="2220"/>
                  </a:lnTo>
                  <a:lnTo>
                    <a:pt x="312" y="2243"/>
                  </a:lnTo>
                  <a:lnTo>
                    <a:pt x="301" y="2266"/>
                  </a:lnTo>
                  <a:lnTo>
                    <a:pt x="296" y="2278"/>
                  </a:lnTo>
                  <a:lnTo>
                    <a:pt x="289" y="2289"/>
                  </a:lnTo>
                  <a:lnTo>
                    <a:pt x="283" y="2300"/>
                  </a:lnTo>
                  <a:lnTo>
                    <a:pt x="275" y="2310"/>
                  </a:lnTo>
                  <a:lnTo>
                    <a:pt x="267" y="2319"/>
                  </a:lnTo>
                  <a:lnTo>
                    <a:pt x="262" y="2329"/>
                  </a:lnTo>
                  <a:lnTo>
                    <a:pt x="257" y="2339"/>
                  </a:lnTo>
                  <a:lnTo>
                    <a:pt x="252" y="2350"/>
                  </a:lnTo>
                  <a:lnTo>
                    <a:pt x="245" y="2372"/>
                  </a:lnTo>
                  <a:lnTo>
                    <a:pt x="238" y="2393"/>
                  </a:lnTo>
                  <a:lnTo>
                    <a:pt x="233" y="2415"/>
                  </a:lnTo>
                  <a:lnTo>
                    <a:pt x="227" y="2436"/>
                  </a:lnTo>
                  <a:lnTo>
                    <a:pt x="223" y="2447"/>
                  </a:lnTo>
                  <a:lnTo>
                    <a:pt x="220" y="2457"/>
                  </a:lnTo>
                  <a:lnTo>
                    <a:pt x="214" y="2466"/>
                  </a:lnTo>
                  <a:lnTo>
                    <a:pt x="209" y="2476"/>
                  </a:lnTo>
                  <a:lnTo>
                    <a:pt x="203" y="2485"/>
                  </a:lnTo>
                  <a:lnTo>
                    <a:pt x="199" y="2494"/>
                  </a:lnTo>
                  <a:lnTo>
                    <a:pt x="197" y="2502"/>
                  </a:lnTo>
                  <a:lnTo>
                    <a:pt x="194" y="2510"/>
                  </a:lnTo>
                  <a:lnTo>
                    <a:pt x="194" y="2516"/>
                  </a:lnTo>
                  <a:lnTo>
                    <a:pt x="196" y="2524"/>
                  </a:lnTo>
                  <a:lnTo>
                    <a:pt x="198" y="2531"/>
                  </a:lnTo>
                  <a:lnTo>
                    <a:pt x="201" y="2537"/>
                  </a:lnTo>
                  <a:lnTo>
                    <a:pt x="205" y="2542"/>
                  </a:lnTo>
                  <a:lnTo>
                    <a:pt x="210" y="2549"/>
                  </a:lnTo>
                  <a:lnTo>
                    <a:pt x="215" y="2554"/>
                  </a:lnTo>
                  <a:lnTo>
                    <a:pt x="222" y="2561"/>
                  </a:lnTo>
                  <a:lnTo>
                    <a:pt x="235" y="2572"/>
                  </a:lnTo>
                  <a:lnTo>
                    <a:pt x="250" y="2585"/>
                  </a:lnTo>
                  <a:lnTo>
                    <a:pt x="268" y="2600"/>
                  </a:lnTo>
                  <a:lnTo>
                    <a:pt x="291" y="2623"/>
                  </a:lnTo>
                  <a:lnTo>
                    <a:pt x="317" y="2649"/>
                  </a:lnTo>
                  <a:lnTo>
                    <a:pt x="344" y="2680"/>
                  </a:lnTo>
                  <a:lnTo>
                    <a:pt x="370" y="2710"/>
                  </a:lnTo>
                  <a:lnTo>
                    <a:pt x="393" y="2741"/>
                  </a:lnTo>
                  <a:lnTo>
                    <a:pt x="403" y="2755"/>
                  </a:lnTo>
                  <a:lnTo>
                    <a:pt x="412" y="2768"/>
                  </a:lnTo>
                  <a:lnTo>
                    <a:pt x="419" y="2781"/>
                  </a:lnTo>
                  <a:lnTo>
                    <a:pt x="425" y="2793"/>
                  </a:lnTo>
                  <a:lnTo>
                    <a:pt x="447" y="2835"/>
                  </a:lnTo>
                  <a:lnTo>
                    <a:pt x="468" y="2873"/>
                  </a:lnTo>
                  <a:lnTo>
                    <a:pt x="471" y="2882"/>
                  </a:lnTo>
                  <a:lnTo>
                    <a:pt x="472" y="2890"/>
                  </a:lnTo>
                  <a:lnTo>
                    <a:pt x="472" y="2896"/>
                  </a:lnTo>
                  <a:lnTo>
                    <a:pt x="471" y="2903"/>
                  </a:lnTo>
                  <a:lnTo>
                    <a:pt x="469" y="2905"/>
                  </a:lnTo>
                  <a:lnTo>
                    <a:pt x="467" y="2908"/>
                  </a:lnTo>
                  <a:lnTo>
                    <a:pt x="464" y="2910"/>
                  </a:lnTo>
                  <a:lnTo>
                    <a:pt x="461" y="2912"/>
                  </a:lnTo>
                  <a:lnTo>
                    <a:pt x="452" y="2916"/>
                  </a:lnTo>
                  <a:lnTo>
                    <a:pt x="442" y="2918"/>
                  </a:lnTo>
                  <a:lnTo>
                    <a:pt x="413" y="2921"/>
                  </a:lnTo>
                  <a:lnTo>
                    <a:pt x="381" y="2926"/>
                  </a:lnTo>
                  <a:lnTo>
                    <a:pt x="363" y="2929"/>
                  </a:lnTo>
                  <a:lnTo>
                    <a:pt x="346" y="2932"/>
                  </a:lnTo>
                  <a:lnTo>
                    <a:pt x="328" y="2936"/>
                  </a:lnTo>
                  <a:lnTo>
                    <a:pt x="311" y="2942"/>
                  </a:lnTo>
                  <a:lnTo>
                    <a:pt x="295" y="2947"/>
                  </a:lnTo>
                  <a:lnTo>
                    <a:pt x="279" y="2953"/>
                  </a:lnTo>
                  <a:lnTo>
                    <a:pt x="265" y="2960"/>
                  </a:lnTo>
                  <a:lnTo>
                    <a:pt x="253" y="2968"/>
                  </a:lnTo>
                  <a:lnTo>
                    <a:pt x="248" y="2972"/>
                  </a:lnTo>
                  <a:lnTo>
                    <a:pt x="242" y="2977"/>
                  </a:lnTo>
                  <a:lnTo>
                    <a:pt x="238" y="2981"/>
                  </a:lnTo>
                  <a:lnTo>
                    <a:pt x="234" y="2986"/>
                  </a:lnTo>
                  <a:lnTo>
                    <a:pt x="230" y="2992"/>
                  </a:lnTo>
                  <a:lnTo>
                    <a:pt x="228" y="2997"/>
                  </a:lnTo>
                  <a:lnTo>
                    <a:pt x="226" y="3003"/>
                  </a:lnTo>
                  <a:lnTo>
                    <a:pt x="225" y="3009"/>
                  </a:lnTo>
                  <a:lnTo>
                    <a:pt x="223" y="3020"/>
                  </a:lnTo>
                  <a:lnTo>
                    <a:pt x="221" y="3031"/>
                  </a:lnTo>
                  <a:lnTo>
                    <a:pt x="216" y="3040"/>
                  </a:lnTo>
                  <a:lnTo>
                    <a:pt x="213" y="3047"/>
                  </a:lnTo>
                  <a:lnTo>
                    <a:pt x="204" y="3062"/>
                  </a:lnTo>
                  <a:lnTo>
                    <a:pt x="194" y="3074"/>
                  </a:lnTo>
                  <a:lnTo>
                    <a:pt x="190" y="3080"/>
                  </a:lnTo>
                  <a:lnTo>
                    <a:pt x="187" y="3087"/>
                  </a:lnTo>
                  <a:lnTo>
                    <a:pt x="184" y="3094"/>
                  </a:lnTo>
                  <a:lnTo>
                    <a:pt x="181" y="3103"/>
                  </a:lnTo>
                  <a:lnTo>
                    <a:pt x="180" y="3113"/>
                  </a:lnTo>
                  <a:lnTo>
                    <a:pt x="180" y="3124"/>
                  </a:lnTo>
                  <a:lnTo>
                    <a:pt x="181" y="3136"/>
                  </a:lnTo>
                  <a:lnTo>
                    <a:pt x="184" y="3151"/>
                  </a:lnTo>
                  <a:lnTo>
                    <a:pt x="186" y="3166"/>
                  </a:lnTo>
                  <a:lnTo>
                    <a:pt x="187" y="3181"/>
                  </a:lnTo>
                  <a:lnTo>
                    <a:pt x="186" y="3197"/>
                  </a:lnTo>
                  <a:lnTo>
                    <a:pt x="185" y="3212"/>
                  </a:lnTo>
                  <a:lnTo>
                    <a:pt x="181" y="3226"/>
                  </a:lnTo>
                  <a:lnTo>
                    <a:pt x="178" y="3240"/>
                  </a:lnTo>
                  <a:lnTo>
                    <a:pt x="173" y="3253"/>
                  </a:lnTo>
                  <a:lnTo>
                    <a:pt x="167" y="3265"/>
                  </a:lnTo>
                  <a:lnTo>
                    <a:pt x="162" y="3276"/>
                  </a:lnTo>
                  <a:lnTo>
                    <a:pt x="155" y="3287"/>
                  </a:lnTo>
                  <a:lnTo>
                    <a:pt x="148" y="3296"/>
                  </a:lnTo>
                  <a:lnTo>
                    <a:pt x="140" y="3303"/>
                  </a:lnTo>
                  <a:lnTo>
                    <a:pt x="132" y="3309"/>
                  </a:lnTo>
                  <a:lnTo>
                    <a:pt x="124" y="3313"/>
                  </a:lnTo>
                  <a:lnTo>
                    <a:pt x="116" y="3316"/>
                  </a:lnTo>
                  <a:lnTo>
                    <a:pt x="109" y="3317"/>
                  </a:lnTo>
                  <a:lnTo>
                    <a:pt x="91" y="3317"/>
                  </a:lnTo>
                  <a:lnTo>
                    <a:pt x="73" y="3318"/>
                  </a:lnTo>
                  <a:lnTo>
                    <a:pt x="54" y="3320"/>
                  </a:lnTo>
                  <a:lnTo>
                    <a:pt x="36" y="3324"/>
                  </a:lnTo>
                  <a:lnTo>
                    <a:pt x="27" y="3326"/>
                  </a:lnTo>
                  <a:lnTo>
                    <a:pt x="19" y="3329"/>
                  </a:lnTo>
                  <a:lnTo>
                    <a:pt x="13" y="3334"/>
                  </a:lnTo>
                  <a:lnTo>
                    <a:pt x="7" y="3338"/>
                  </a:lnTo>
                  <a:lnTo>
                    <a:pt x="3" y="3343"/>
                  </a:lnTo>
                  <a:lnTo>
                    <a:pt x="1" y="3351"/>
                  </a:lnTo>
                  <a:lnTo>
                    <a:pt x="0" y="3359"/>
                  </a:lnTo>
                  <a:lnTo>
                    <a:pt x="0" y="3367"/>
                  </a:lnTo>
                  <a:lnTo>
                    <a:pt x="3" y="3376"/>
                  </a:lnTo>
                  <a:lnTo>
                    <a:pt x="6" y="3386"/>
                  </a:lnTo>
                  <a:lnTo>
                    <a:pt x="12" y="3395"/>
                  </a:lnTo>
                  <a:lnTo>
                    <a:pt x="17" y="3402"/>
                  </a:lnTo>
                  <a:lnTo>
                    <a:pt x="25" y="3411"/>
                  </a:lnTo>
                  <a:lnTo>
                    <a:pt x="33" y="3419"/>
                  </a:lnTo>
                  <a:lnTo>
                    <a:pt x="42" y="3426"/>
                  </a:lnTo>
                  <a:lnTo>
                    <a:pt x="52" y="3434"/>
                  </a:lnTo>
                  <a:lnTo>
                    <a:pt x="63" y="3440"/>
                  </a:lnTo>
                  <a:lnTo>
                    <a:pt x="74" y="3447"/>
                  </a:lnTo>
                  <a:lnTo>
                    <a:pt x="85" y="3453"/>
                  </a:lnTo>
                  <a:lnTo>
                    <a:pt x="97" y="3459"/>
                  </a:lnTo>
                  <a:lnTo>
                    <a:pt x="119" y="3468"/>
                  </a:lnTo>
                  <a:lnTo>
                    <a:pt x="142" y="3475"/>
                  </a:lnTo>
                  <a:lnTo>
                    <a:pt x="166" y="3482"/>
                  </a:lnTo>
                  <a:lnTo>
                    <a:pt x="193" y="3487"/>
                  </a:lnTo>
                  <a:lnTo>
                    <a:pt x="222" y="3494"/>
                  </a:lnTo>
                  <a:lnTo>
                    <a:pt x="250" y="3500"/>
                  </a:lnTo>
                  <a:lnTo>
                    <a:pt x="263" y="3505"/>
                  </a:lnTo>
                  <a:lnTo>
                    <a:pt x="275" y="3509"/>
                  </a:lnTo>
                  <a:lnTo>
                    <a:pt x="285" y="3514"/>
                  </a:lnTo>
                  <a:lnTo>
                    <a:pt x="294" y="3520"/>
                  </a:lnTo>
                  <a:lnTo>
                    <a:pt x="301" y="3526"/>
                  </a:lnTo>
                  <a:lnTo>
                    <a:pt x="305" y="3534"/>
                  </a:lnTo>
                  <a:lnTo>
                    <a:pt x="308" y="3537"/>
                  </a:lnTo>
                  <a:lnTo>
                    <a:pt x="309" y="3542"/>
                  </a:lnTo>
                  <a:lnTo>
                    <a:pt x="309" y="3546"/>
                  </a:lnTo>
                  <a:lnTo>
                    <a:pt x="309" y="3550"/>
                  </a:lnTo>
                  <a:lnTo>
                    <a:pt x="305" y="3572"/>
                  </a:lnTo>
                  <a:lnTo>
                    <a:pt x="305" y="3599"/>
                  </a:lnTo>
                  <a:lnTo>
                    <a:pt x="307" y="3613"/>
                  </a:lnTo>
                  <a:lnTo>
                    <a:pt x="308" y="3627"/>
                  </a:lnTo>
                  <a:lnTo>
                    <a:pt x="309" y="3643"/>
                  </a:lnTo>
                  <a:lnTo>
                    <a:pt x="311" y="3658"/>
                  </a:lnTo>
                  <a:lnTo>
                    <a:pt x="314" y="3672"/>
                  </a:lnTo>
                  <a:lnTo>
                    <a:pt x="319" y="3685"/>
                  </a:lnTo>
                  <a:lnTo>
                    <a:pt x="323" y="3697"/>
                  </a:lnTo>
                  <a:lnTo>
                    <a:pt x="328" y="3708"/>
                  </a:lnTo>
                  <a:lnTo>
                    <a:pt x="334" y="3718"/>
                  </a:lnTo>
                  <a:lnTo>
                    <a:pt x="341" y="3725"/>
                  </a:lnTo>
                  <a:lnTo>
                    <a:pt x="345" y="3729"/>
                  </a:lnTo>
                  <a:lnTo>
                    <a:pt x="349" y="3731"/>
                  </a:lnTo>
                  <a:lnTo>
                    <a:pt x="353" y="3732"/>
                  </a:lnTo>
                  <a:lnTo>
                    <a:pt x="358" y="3733"/>
                  </a:lnTo>
                  <a:lnTo>
                    <a:pt x="388" y="3740"/>
                  </a:lnTo>
                  <a:lnTo>
                    <a:pt x="406" y="3745"/>
                  </a:lnTo>
                  <a:lnTo>
                    <a:pt x="414" y="3748"/>
                  </a:lnTo>
                  <a:lnTo>
                    <a:pt x="416" y="3750"/>
                  </a:lnTo>
                  <a:lnTo>
                    <a:pt x="420" y="3758"/>
                  </a:lnTo>
                  <a:lnTo>
                    <a:pt x="428" y="3778"/>
                  </a:lnTo>
                  <a:lnTo>
                    <a:pt x="443" y="3806"/>
                  </a:lnTo>
                  <a:lnTo>
                    <a:pt x="460" y="3838"/>
                  </a:lnTo>
                  <a:lnTo>
                    <a:pt x="470" y="3853"/>
                  </a:lnTo>
                  <a:lnTo>
                    <a:pt x="480" y="3867"/>
                  </a:lnTo>
                  <a:lnTo>
                    <a:pt x="490" y="3880"/>
                  </a:lnTo>
                  <a:lnTo>
                    <a:pt x="500" y="3891"/>
                  </a:lnTo>
                  <a:lnTo>
                    <a:pt x="506" y="3895"/>
                  </a:lnTo>
                  <a:lnTo>
                    <a:pt x="511" y="3898"/>
                  </a:lnTo>
                  <a:lnTo>
                    <a:pt x="517" y="3902"/>
                  </a:lnTo>
                  <a:lnTo>
                    <a:pt x="522" y="3903"/>
                  </a:lnTo>
                  <a:lnTo>
                    <a:pt x="526" y="3904"/>
                  </a:lnTo>
                  <a:lnTo>
                    <a:pt x="532" y="3904"/>
                  </a:lnTo>
                  <a:lnTo>
                    <a:pt x="536" y="3903"/>
                  </a:lnTo>
                  <a:lnTo>
                    <a:pt x="542" y="3900"/>
                  </a:lnTo>
                  <a:lnTo>
                    <a:pt x="550" y="3895"/>
                  </a:lnTo>
                  <a:lnTo>
                    <a:pt x="560" y="3892"/>
                  </a:lnTo>
                  <a:lnTo>
                    <a:pt x="569" y="3892"/>
                  </a:lnTo>
                  <a:lnTo>
                    <a:pt x="576" y="3893"/>
                  </a:lnTo>
                  <a:lnTo>
                    <a:pt x="585" y="3895"/>
                  </a:lnTo>
                  <a:lnTo>
                    <a:pt x="593" y="3900"/>
                  </a:lnTo>
                  <a:lnTo>
                    <a:pt x="600" y="3904"/>
                  </a:lnTo>
                  <a:lnTo>
                    <a:pt x="608" y="3908"/>
                  </a:lnTo>
                  <a:lnTo>
                    <a:pt x="621" y="3917"/>
                  </a:lnTo>
                  <a:lnTo>
                    <a:pt x="633" y="3923"/>
                  </a:lnTo>
                  <a:lnTo>
                    <a:pt x="637" y="3925"/>
                  </a:lnTo>
                  <a:lnTo>
                    <a:pt x="642" y="3925"/>
                  </a:lnTo>
                  <a:lnTo>
                    <a:pt x="646" y="3921"/>
                  </a:lnTo>
                  <a:lnTo>
                    <a:pt x="649" y="3917"/>
                  </a:lnTo>
                  <a:lnTo>
                    <a:pt x="658" y="3898"/>
                  </a:lnTo>
                  <a:lnTo>
                    <a:pt x="671" y="3875"/>
                  </a:lnTo>
                  <a:lnTo>
                    <a:pt x="684" y="3846"/>
                  </a:lnTo>
                  <a:lnTo>
                    <a:pt x="698" y="3819"/>
                  </a:lnTo>
                  <a:lnTo>
                    <a:pt x="673" y="3823"/>
                  </a:lnTo>
                  <a:lnTo>
                    <a:pt x="673" y="3690"/>
                  </a:lnTo>
                  <a:lnTo>
                    <a:pt x="731" y="3612"/>
                  </a:lnTo>
                  <a:lnTo>
                    <a:pt x="739" y="3600"/>
                  </a:lnTo>
                  <a:lnTo>
                    <a:pt x="757" y="3567"/>
                  </a:lnTo>
                  <a:lnTo>
                    <a:pt x="769" y="3543"/>
                  </a:lnTo>
                  <a:lnTo>
                    <a:pt x="782" y="3515"/>
                  </a:lnTo>
                  <a:lnTo>
                    <a:pt x="795" y="3485"/>
                  </a:lnTo>
                  <a:lnTo>
                    <a:pt x="808" y="3452"/>
                  </a:lnTo>
                  <a:lnTo>
                    <a:pt x="819" y="3424"/>
                  </a:lnTo>
                  <a:lnTo>
                    <a:pt x="828" y="3404"/>
                  </a:lnTo>
                  <a:lnTo>
                    <a:pt x="832" y="3397"/>
                  </a:lnTo>
                  <a:lnTo>
                    <a:pt x="837" y="3390"/>
                  </a:lnTo>
                  <a:lnTo>
                    <a:pt x="841" y="3386"/>
                  </a:lnTo>
                  <a:lnTo>
                    <a:pt x="846" y="3382"/>
                  </a:lnTo>
                  <a:lnTo>
                    <a:pt x="875" y="3367"/>
                  </a:lnTo>
                  <a:lnTo>
                    <a:pt x="924" y="3343"/>
                  </a:lnTo>
                  <a:lnTo>
                    <a:pt x="939" y="3335"/>
                  </a:lnTo>
                  <a:lnTo>
                    <a:pt x="955" y="3324"/>
                  </a:lnTo>
                  <a:lnTo>
                    <a:pt x="973" y="3313"/>
                  </a:lnTo>
                  <a:lnTo>
                    <a:pt x="990" y="3300"/>
                  </a:lnTo>
                  <a:lnTo>
                    <a:pt x="1024" y="3273"/>
                  </a:lnTo>
                  <a:lnTo>
                    <a:pt x="1056" y="3244"/>
                  </a:lnTo>
                  <a:lnTo>
                    <a:pt x="1086" y="3216"/>
                  </a:lnTo>
                  <a:lnTo>
                    <a:pt x="1111" y="3189"/>
                  </a:lnTo>
                  <a:lnTo>
                    <a:pt x="1121" y="3176"/>
                  </a:lnTo>
                  <a:lnTo>
                    <a:pt x="1129" y="3165"/>
                  </a:lnTo>
                  <a:lnTo>
                    <a:pt x="1136" y="3154"/>
                  </a:lnTo>
                  <a:lnTo>
                    <a:pt x="1141" y="3145"/>
                  </a:lnTo>
                  <a:lnTo>
                    <a:pt x="1147" y="3128"/>
                  </a:lnTo>
                  <a:lnTo>
                    <a:pt x="1151" y="3113"/>
                  </a:lnTo>
                  <a:lnTo>
                    <a:pt x="1152" y="3096"/>
                  </a:lnTo>
                  <a:lnTo>
                    <a:pt x="1152" y="3079"/>
                  </a:lnTo>
                  <a:lnTo>
                    <a:pt x="1150" y="3063"/>
                  </a:lnTo>
                  <a:lnTo>
                    <a:pt x="1147" y="3044"/>
                  </a:lnTo>
                  <a:lnTo>
                    <a:pt x="1141" y="3025"/>
                  </a:lnTo>
                  <a:lnTo>
                    <a:pt x="1135" y="3004"/>
                  </a:lnTo>
                  <a:lnTo>
                    <a:pt x="1130" y="2994"/>
                  </a:lnTo>
                  <a:lnTo>
                    <a:pt x="1126" y="2984"/>
                  </a:lnTo>
                  <a:lnTo>
                    <a:pt x="1121" y="2977"/>
                  </a:lnTo>
                  <a:lnTo>
                    <a:pt x="1114" y="2969"/>
                  </a:lnTo>
                  <a:lnTo>
                    <a:pt x="1109" y="2963"/>
                  </a:lnTo>
                  <a:lnTo>
                    <a:pt x="1102" y="2957"/>
                  </a:lnTo>
                  <a:lnTo>
                    <a:pt x="1096" y="2952"/>
                  </a:lnTo>
                  <a:lnTo>
                    <a:pt x="1089" y="2947"/>
                  </a:lnTo>
                  <a:lnTo>
                    <a:pt x="1067" y="2936"/>
                  </a:lnTo>
                  <a:lnTo>
                    <a:pt x="1057" y="2934"/>
                  </a:lnTo>
                  <a:lnTo>
                    <a:pt x="1057" y="2928"/>
                  </a:lnTo>
                  <a:lnTo>
                    <a:pt x="1057" y="2910"/>
                  </a:lnTo>
                  <a:lnTo>
                    <a:pt x="1057" y="2884"/>
                  </a:lnTo>
                  <a:lnTo>
                    <a:pt x="1059" y="2854"/>
                  </a:lnTo>
                  <a:lnTo>
                    <a:pt x="1060" y="2821"/>
                  </a:lnTo>
                  <a:lnTo>
                    <a:pt x="1061" y="2787"/>
                  </a:lnTo>
                  <a:lnTo>
                    <a:pt x="1062" y="2758"/>
                  </a:lnTo>
                  <a:lnTo>
                    <a:pt x="1064" y="2735"/>
                  </a:lnTo>
                  <a:lnTo>
                    <a:pt x="1065" y="2725"/>
                  </a:lnTo>
                  <a:lnTo>
                    <a:pt x="1065" y="2717"/>
                  </a:lnTo>
                  <a:lnTo>
                    <a:pt x="1064" y="2707"/>
                  </a:lnTo>
                  <a:lnTo>
                    <a:pt x="1063" y="2697"/>
                  </a:lnTo>
                  <a:lnTo>
                    <a:pt x="1061" y="2688"/>
                  </a:lnTo>
                  <a:lnTo>
                    <a:pt x="1059" y="2679"/>
                  </a:lnTo>
                  <a:lnTo>
                    <a:pt x="1054" y="2669"/>
                  </a:lnTo>
                  <a:lnTo>
                    <a:pt x="1051" y="2659"/>
                  </a:lnTo>
                  <a:lnTo>
                    <a:pt x="1040" y="2639"/>
                  </a:lnTo>
                  <a:lnTo>
                    <a:pt x="1027" y="2618"/>
                  </a:lnTo>
                  <a:lnTo>
                    <a:pt x="1012" y="2594"/>
                  </a:lnTo>
                  <a:lnTo>
                    <a:pt x="993" y="2569"/>
                  </a:lnTo>
                  <a:lnTo>
                    <a:pt x="977" y="2546"/>
                  </a:lnTo>
                  <a:lnTo>
                    <a:pt x="965" y="2528"/>
                  </a:lnTo>
                  <a:lnTo>
                    <a:pt x="956" y="2515"/>
                  </a:lnTo>
                  <a:lnTo>
                    <a:pt x="950" y="2504"/>
                  </a:lnTo>
                  <a:lnTo>
                    <a:pt x="941" y="2484"/>
                  </a:lnTo>
                  <a:lnTo>
                    <a:pt x="929" y="2453"/>
                  </a:lnTo>
                  <a:lnTo>
                    <a:pt x="927" y="2445"/>
                  </a:lnTo>
                  <a:lnTo>
                    <a:pt x="927" y="2436"/>
                  </a:lnTo>
                  <a:lnTo>
                    <a:pt x="928" y="2428"/>
                  </a:lnTo>
                  <a:lnTo>
                    <a:pt x="930" y="2421"/>
                  </a:lnTo>
                  <a:lnTo>
                    <a:pt x="935" y="2414"/>
                  </a:lnTo>
                  <a:lnTo>
                    <a:pt x="940" y="2408"/>
                  </a:lnTo>
                  <a:lnTo>
                    <a:pt x="946" y="2402"/>
                  </a:lnTo>
                  <a:lnTo>
                    <a:pt x="954" y="2397"/>
                  </a:lnTo>
                  <a:lnTo>
                    <a:pt x="972" y="2387"/>
                  </a:lnTo>
                  <a:lnTo>
                    <a:pt x="992" y="2379"/>
                  </a:lnTo>
                  <a:lnTo>
                    <a:pt x="1012" y="2372"/>
                  </a:lnTo>
                  <a:lnTo>
                    <a:pt x="1032" y="2364"/>
                  </a:lnTo>
                  <a:lnTo>
                    <a:pt x="1037" y="2363"/>
                  </a:lnTo>
                  <a:lnTo>
                    <a:pt x="1041" y="2362"/>
                  </a:lnTo>
                  <a:lnTo>
                    <a:pt x="1047" y="2362"/>
                  </a:lnTo>
                  <a:lnTo>
                    <a:pt x="1051" y="2362"/>
                  </a:lnTo>
                  <a:lnTo>
                    <a:pt x="1060" y="2364"/>
                  </a:lnTo>
                  <a:lnTo>
                    <a:pt x="1068" y="2368"/>
                  </a:lnTo>
                  <a:lnTo>
                    <a:pt x="1076" y="2374"/>
                  </a:lnTo>
                  <a:lnTo>
                    <a:pt x="1085" y="2380"/>
                  </a:lnTo>
                  <a:lnTo>
                    <a:pt x="1092" y="2388"/>
                  </a:lnTo>
                  <a:lnTo>
                    <a:pt x="1100" y="2397"/>
                  </a:lnTo>
                  <a:lnTo>
                    <a:pt x="1115" y="2414"/>
                  </a:lnTo>
                  <a:lnTo>
                    <a:pt x="1128" y="2431"/>
                  </a:lnTo>
                  <a:lnTo>
                    <a:pt x="1135" y="2439"/>
                  </a:lnTo>
                  <a:lnTo>
                    <a:pt x="1141" y="2446"/>
                  </a:lnTo>
                  <a:lnTo>
                    <a:pt x="1148" y="2450"/>
                  </a:lnTo>
                  <a:lnTo>
                    <a:pt x="1153" y="2453"/>
                  </a:lnTo>
                  <a:lnTo>
                    <a:pt x="1160" y="2458"/>
                  </a:lnTo>
                  <a:lnTo>
                    <a:pt x="1167" y="2465"/>
                  </a:lnTo>
                  <a:lnTo>
                    <a:pt x="1175" y="2476"/>
                  </a:lnTo>
                  <a:lnTo>
                    <a:pt x="1183" y="2489"/>
                  </a:lnTo>
                  <a:lnTo>
                    <a:pt x="1199" y="2521"/>
                  </a:lnTo>
                  <a:lnTo>
                    <a:pt x="1216" y="2557"/>
                  </a:lnTo>
                  <a:lnTo>
                    <a:pt x="1233" y="2595"/>
                  </a:lnTo>
                  <a:lnTo>
                    <a:pt x="1247" y="2631"/>
                  </a:lnTo>
                  <a:lnTo>
                    <a:pt x="1260" y="2662"/>
                  </a:lnTo>
                  <a:lnTo>
                    <a:pt x="1269" y="2684"/>
                  </a:lnTo>
                  <a:lnTo>
                    <a:pt x="1273" y="2692"/>
                  </a:lnTo>
                  <a:lnTo>
                    <a:pt x="1278" y="2697"/>
                  </a:lnTo>
                  <a:lnTo>
                    <a:pt x="1286" y="2701"/>
                  </a:lnTo>
                  <a:lnTo>
                    <a:pt x="1293" y="2704"/>
                  </a:lnTo>
                  <a:lnTo>
                    <a:pt x="1301" y="2706"/>
                  </a:lnTo>
                  <a:lnTo>
                    <a:pt x="1310" y="2706"/>
                  </a:lnTo>
                  <a:lnTo>
                    <a:pt x="1319" y="2706"/>
                  </a:lnTo>
                  <a:lnTo>
                    <a:pt x="1327" y="2704"/>
                  </a:lnTo>
                  <a:lnTo>
                    <a:pt x="1344" y="2700"/>
                  </a:lnTo>
                  <a:lnTo>
                    <a:pt x="1358" y="2696"/>
                  </a:lnTo>
                  <a:lnTo>
                    <a:pt x="1368" y="2692"/>
                  </a:lnTo>
                  <a:lnTo>
                    <a:pt x="1371" y="2690"/>
                  </a:lnTo>
                  <a:lnTo>
                    <a:pt x="1373" y="2683"/>
                  </a:lnTo>
                  <a:lnTo>
                    <a:pt x="1375" y="2662"/>
                  </a:lnTo>
                  <a:lnTo>
                    <a:pt x="1380" y="2628"/>
                  </a:lnTo>
                  <a:lnTo>
                    <a:pt x="1382" y="2583"/>
                  </a:lnTo>
                  <a:lnTo>
                    <a:pt x="1383" y="2557"/>
                  </a:lnTo>
                  <a:lnTo>
                    <a:pt x="1383" y="2528"/>
                  </a:lnTo>
                  <a:lnTo>
                    <a:pt x="1382" y="2497"/>
                  </a:lnTo>
                  <a:lnTo>
                    <a:pt x="1380" y="2463"/>
                  </a:lnTo>
                  <a:lnTo>
                    <a:pt x="1376" y="2428"/>
                  </a:lnTo>
                  <a:lnTo>
                    <a:pt x="1372" y="2391"/>
                  </a:lnTo>
                  <a:lnTo>
                    <a:pt x="1367" y="2353"/>
                  </a:lnTo>
                  <a:lnTo>
                    <a:pt x="1359" y="2313"/>
                  </a:lnTo>
                  <a:lnTo>
                    <a:pt x="1345" y="2240"/>
                  </a:lnTo>
                  <a:lnTo>
                    <a:pt x="1335" y="2183"/>
                  </a:lnTo>
                  <a:lnTo>
                    <a:pt x="1332" y="2161"/>
                  </a:lnTo>
                  <a:lnTo>
                    <a:pt x="1331" y="2141"/>
                  </a:lnTo>
                  <a:lnTo>
                    <a:pt x="1330" y="2124"/>
                  </a:lnTo>
                  <a:lnTo>
                    <a:pt x="1328" y="2108"/>
                  </a:lnTo>
                  <a:lnTo>
                    <a:pt x="1330" y="2095"/>
                  </a:lnTo>
                  <a:lnTo>
                    <a:pt x="1331" y="2083"/>
                  </a:lnTo>
                  <a:lnTo>
                    <a:pt x="1333" y="2073"/>
                  </a:lnTo>
                  <a:lnTo>
                    <a:pt x="1336" y="2064"/>
                  </a:lnTo>
                  <a:lnTo>
                    <a:pt x="1344" y="2044"/>
                  </a:lnTo>
                  <a:lnTo>
                    <a:pt x="1352" y="2024"/>
                  </a:lnTo>
                  <a:lnTo>
                    <a:pt x="1358" y="2015"/>
                  </a:lnTo>
                  <a:lnTo>
                    <a:pt x="1363" y="2006"/>
                  </a:lnTo>
                  <a:lnTo>
                    <a:pt x="1370" y="1998"/>
                  </a:lnTo>
                  <a:lnTo>
                    <a:pt x="1377" y="1993"/>
                  </a:lnTo>
                  <a:lnTo>
                    <a:pt x="1386" y="1987"/>
                  </a:lnTo>
                  <a:lnTo>
                    <a:pt x="1394" y="1983"/>
                  </a:lnTo>
                  <a:lnTo>
                    <a:pt x="1404" y="1981"/>
                  </a:lnTo>
                  <a:lnTo>
                    <a:pt x="1412" y="1979"/>
                  </a:lnTo>
                  <a:lnTo>
                    <a:pt x="1422" y="1978"/>
                  </a:lnTo>
                  <a:lnTo>
                    <a:pt x="1431" y="1978"/>
                  </a:lnTo>
                  <a:lnTo>
                    <a:pt x="1441" y="1978"/>
                  </a:lnTo>
                  <a:lnTo>
                    <a:pt x="1450" y="1979"/>
                  </a:lnTo>
                  <a:lnTo>
                    <a:pt x="1469" y="1982"/>
                  </a:lnTo>
                  <a:lnTo>
                    <a:pt x="1486" y="1986"/>
                  </a:lnTo>
                  <a:lnTo>
                    <a:pt x="1495" y="1987"/>
                  </a:lnTo>
                  <a:lnTo>
                    <a:pt x="1505" y="1989"/>
                  </a:lnTo>
                  <a:lnTo>
                    <a:pt x="1513" y="1989"/>
                  </a:lnTo>
                  <a:lnTo>
                    <a:pt x="1523" y="1986"/>
                  </a:lnTo>
                  <a:lnTo>
                    <a:pt x="1532" y="1984"/>
                  </a:lnTo>
                  <a:lnTo>
                    <a:pt x="1542" y="1980"/>
                  </a:lnTo>
                  <a:lnTo>
                    <a:pt x="1550" y="1976"/>
                  </a:lnTo>
                  <a:lnTo>
                    <a:pt x="1559" y="1970"/>
                  </a:lnTo>
                  <a:lnTo>
                    <a:pt x="1568" y="1964"/>
                  </a:lnTo>
                  <a:lnTo>
                    <a:pt x="1576" y="1956"/>
                  </a:lnTo>
                  <a:lnTo>
                    <a:pt x="1583" y="1948"/>
                  </a:lnTo>
                  <a:lnTo>
                    <a:pt x="1591" y="1940"/>
                  </a:lnTo>
                  <a:lnTo>
                    <a:pt x="1596" y="1930"/>
                  </a:lnTo>
                  <a:lnTo>
                    <a:pt x="1602" y="1919"/>
                  </a:lnTo>
                  <a:lnTo>
                    <a:pt x="1605" y="1908"/>
                  </a:lnTo>
                  <a:lnTo>
                    <a:pt x="1608" y="1896"/>
                  </a:lnTo>
                  <a:lnTo>
                    <a:pt x="1611" y="1884"/>
                  </a:lnTo>
                  <a:lnTo>
                    <a:pt x="1616" y="1872"/>
                  </a:lnTo>
                  <a:lnTo>
                    <a:pt x="1622" y="1861"/>
                  </a:lnTo>
                  <a:lnTo>
                    <a:pt x="1629" y="1849"/>
                  </a:lnTo>
                  <a:lnTo>
                    <a:pt x="1636" y="1838"/>
                  </a:lnTo>
                  <a:lnTo>
                    <a:pt x="1644" y="1828"/>
                  </a:lnTo>
                  <a:lnTo>
                    <a:pt x="1653" y="1818"/>
                  </a:lnTo>
                  <a:lnTo>
                    <a:pt x="1661" y="1808"/>
                  </a:lnTo>
                  <a:lnTo>
                    <a:pt x="1691" y="1780"/>
                  </a:lnTo>
                  <a:lnTo>
                    <a:pt x="1704" y="1769"/>
                  </a:lnTo>
                  <a:lnTo>
                    <a:pt x="1712" y="1763"/>
                  </a:lnTo>
                  <a:lnTo>
                    <a:pt x="1731" y="1750"/>
                  </a:lnTo>
                  <a:lnTo>
                    <a:pt x="1759" y="1732"/>
                  </a:lnTo>
                  <a:lnTo>
                    <a:pt x="1795" y="1709"/>
                  </a:lnTo>
                  <a:lnTo>
                    <a:pt x="1836" y="1685"/>
                  </a:lnTo>
                  <a:lnTo>
                    <a:pt x="1877" y="1660"/>
                  </a:lnTo>
                  <a:lnTo>
                    <a:pt x="1898" y="1649"/>
                  </a:lnTo>
                  <a:lnTo>
                    <a:pt x="1917" y="1638"/>
                  </a:lnTo>
                  <a:lnTo>
                    <a:pt x="1937" y="1629"/>
                  </a:lnTo>
                  <a:lnTo>
                    <a:pt x="1954" y="1621"/>
                  </a:lnTo>
                  <a:lnTo>
                    <a:pt x="1962" y="1617"/>
                  </a:lnTo>
                  <a:lnTo>
                    <a:pt x="1969" y="1613"/>
                  </a:lnTo>
                  <a:lnTo>
                    <a:pt x="1976" y="1609"/>
                  </a:lnTo>
                  <a:lnTo>
                    <a:pt x="1981" y="1604"/>
                  </a:lnTo>
                  <a:lnTo>
                    <a:pt x="1987" y="1599"/>
                  </a:lnTo>
                  <a:lnTo>
                    <a:pt x="1991" y="1594"/>
                  </a:lnTo>
                  <a:lnTo>
                    <a:pt x="1994" y="1588"/>
                  </a:lnTo>
                  <a:lnTo>
                    <a:pt x="1998" y="1583"/>
                  </a:lnTo>
                  <a:lnTo>
                    <a:pt x="2002" y="1571"/>
                  </a:lnTo>
                  <a:lnTo>
                    <a:pt x="2005" y="1558"/>
                  </a:lnTo>
                  <a:lnTo>
                    <a:pt x="2006" y="1543"/>
                  </a:lnTo>
                  <a:lnTo>
                    <a:pt x="2006" y="1529"/>
                  </a:lnTo>
                  <a:lnTo>
                    <a:pt x="2002" y="1499"/>
                  </a:lnTo>
                  <a:lnTo>
                    <a:pt x="1997" y="1467"/>
                  </a:lnTo>
                  <a:lnTo>
                    <a:pt x="1990" y="1435"/>
                  </a:lnTo>
                  <a:lnTo>
                    <a:pt x="1986" y="1403"/>
                  </a:lnTo>
                  <a:lnTo>
                    <a:pt x="1986" y="1388"/>
                  </a:lnTo>
                  <a:lnTo>
                    <a:pt x="1987" y="1374"/>
                  </a:lnTo>
                  <a:lnTo>
                    <a:pt x="1990" y="1360"/>
                  </a:lnTo>
                  <a:lnTo>
                    <a:pt x="1993" y="1347"/>
                  </a:lnTo>
                  <a:lnTo>
                    <a:pt x="1998" y="1333"/>
                  </a:lnTo>
                  <a:lnTo>
                    <a:pt x="2003" y="1323"/>
                  </a:lnTo>
                  <a:lnTo>
                    <a:pt x="2010" y="1312"/>
                  </a:lnTo>
                  <a:lnTo>
                    <a:pt x="2016" y="1302"/>
                  </a:lnTo>
                  <a:lnTo>
                    <a:pt x="2028" y="1286"/>
                  </a:lnTo>
                  <a:lnTo>
                    <a:pt x="2039" y="1273"/>
                  </a:lnTo>
                  <a:lnTo>
                    <a:pt x="2047" y="1265"/>
                  </a:lnTo>
                  <a:lnTo>
                    <a:pt x="2050" y="1263"/>
                  </a:lnTo>
                  <a:lnTo>
                    <a:pt x="2058" y="1258"/>
                  </a:lnTo>
                  <a:lnTo>
                    <a:pt x="2078" y="1246"/>
                  </a:lnTo>
                  <a:lnTo>
                    <a:pt x="2109" y="1229"/>
                  </a:lnTo>
                  <a:lnTo>
                    <a:pt x="2149" y="1208"/>
                  </a:lnTo>
                  <a:lnTo>
                    <a:pt x="2194" y="1187"/>
                  </a:lnTo>
                  <a:lnTo>
                    <a:pt x="2242" y="1165"/>
                  </a:lnTo>
                  <a:lnTo>
                    <a:pt x="2267" y="1156"/>
                  </a:lnTo>
                  <a:lnTo>
                    <a:pt x="2291" y="1147"/>
                  </a:lnTo>
                  <a:lnTo>
                    <a:pt x="2314" y="1140"/>
                  </a:lnTo>
                  <a:lnTo>
                    <a:pt x="2338" y="1134"/>
                  </a:lnTo>
                  <a:lnTo>
                    <a:pt x="2348" y="1132"/>
                  </a:lnTo>
                  <a:lnTo>
                    <a:pt x="2357" y="1129"/>
                  </a:lnTo>
                  <a:lnTo>
                    <a:pt x="2367" y="1126"/>
                  </a:lnTo>
                  <a:lnTo>
                    <a:pt x="2376" y="1121"/>
                  </a:lnTo>
                  <a:lnTo>
                    <a:pt x="2395" y="1111"/>
                  </a:lnTo>
                  <a:lnTo>
                    <a:pt x="2412" y="1101"/>
                  </a:lnTo>
                  <a:lnTo>
                    <a:pt x="2431" y="1088"/>
                  </a:lnTo>
                  <a:lnTo>
                    <a:pt x="2448" y="1073"/>
                  </a:lnTo>
                  <a:lnTo>
                    <a:pt x="2465" y="1058"/>
                  </a:lnTo>
                  <a:lnTo>
                    <a:pt x="2481" y="1043"/>
                  </a:lnTo>
                  <a:lnTo>
                    <a:pt x="2476" y="1030"/>
                  </a:lnTo>
                  <a:lnTo>
                    <a:pt x="2469" y="1015"/>
                  </a:lnTo>
                  <a:lnTo>
                    <a:pt x="2464" y="998"/>
                  </a:lnTo>
                  <a:lnTo>
                    <a:pt x="2459" y="981"/>
                  </a:lnTo>
                  <a:lnTo>
                    <a:pt x="2455" y="963"/>
                  </a:lnTo>
                  <a:lnTo>
                    <a:pt x="2454" y="945"/>
                  </a:lnTo>
                  <a:lnTo>
                    <a:pt x="2453" y="935"/>
                  </a:lnTo>
                  <a:lnTo>
                    <a:pt x="2454" y="926"/>
                  </a:lnTo>
                  <a:lnTo>
                    <a:pt x="2455" y="917"/>
                  </a:lnTo>
                  <a:lnTo>
                    <a:pt x="2456" y="908"/>
                  </a:lnTo>
                  <a:lnTo>
                    <a:pt x="2462" y="879"/>
                  </a:lnTo>
                  <a:lnTo>
                    <a:pt x="2469" y="847"/>
                  </a:lnTo>
                  <a:lnTo>
                    <a:pt x="2476" y="813"/>
                  </a:lnTo>
                  <a:lnTo>
                    <a:pt x="2480" y="781"/>
                  </a:lnTo>
                  <a:lnTo>
                    <a:pt x="2483" y="749"/>
                  </a:lnTo>
                  <a:lnTo>
                    <a:pt x="2484" y="722"/>
                  </a:lnTo>
                  <a:lnTo>
                    <a:pt x="2484" y="711"/>
                  </a:lnTo>
                  <a:lnTo>
                    <a:pt x="2483" y="701"/>
                  </a:lnTo>
                  <a:lnTo>
                    <a:pt x="2481" y="692"/>
                  </a:lnTo>
                  <a:lnTo>
                    <a:pt x="2479" y="686"/>
                  </a:lnTo>
                  <a:lnTo>
                    <a:pt x="2476" y="679"/>
                  </a:lnTo>
                  <a:lnTo>
                    <a:pt x="2472" y="671"/>
                  </a:lnTo>
                  <a:lnTo>
                    <a:pt x="2469" y="660"/>
                  </a:lnTo>
                  <a:lnTo>
                    <a:pt x="2466" y="647"/>
                  </a:lnTo>
                  <a:lnTo>
                    <a:pt x="2458" y="617"/>
                  </a:lnTo>
                  <a:lnTo>
                    <a:pt x="2449" y="586"/>
                  </a:lnTo>
                  <a:lnTo>
                    <a:pt x="2444" y="569"/>
                  </a:lnTo>
                  <a:lnTo>
                    <a:pt x="2440" y="553"/>
                  </a:lnTo>
                  <a:lnTo>
                    <a:pt x="2433" y="538"/>
                  </a:lnTo>
                  <a:lnTo>
                    <a:pt x="2427" y="523"/>
                  </a:lnTo>
                  <a:lnTo>
                    <a:pt x="2420" y="510"/>
                  </a:lnTo>
                  <a:lnTo>
                    <a:pt x="2412" y="498"/>
                  </a:lnTo>
                  <a:lnTo>
                    <a:pt x="2404" y="488"/>
                  </a:lnTo>
                  <a:lnTo>
                    <a:pt x="2395" y="480"/>
                  </a:lnTo>
                  <a:lnTo>
                    <a:pt x="2373" y="466"/>
                  </a:lnTo>
                  <a:lnTo>
                    <a:pt x="2346" y="449"/>
                  </a:lnTo>
                  <a:lnTo>
                    <a:pt x="2316" y="429"/>
                  </a:lnTo>
                  <a:lnTo>
                    <a:pt x="2285" y="410"/>
                  </a:lnTo>
                  <a:lnTo>
                    <a:pt x="2257" y="392"/>
                  </a:lnTo>
                  <a:lnTo>
                    <a:pt x="2234" y="378"/>
                  </a:lnTo>
                  <a:lnTo>
                    <a:pt x="2218" y="368"/>
                  </a:lnTo>
                  <a:lnTo>
                    <a:pt x="2212" y="364"/>
                  </a:lnTo>
                  <a:lnTo>
                    <a:pt x="2209" y="364"/>
                  </a:lnTo>
                  <a:lnTo>
                    <a:pt x="2199" y="363"/>
                  </a:lnTo>
                  <a:lnTo>
                    <a:pt x="2185" y="359"/>
                  </a:lnTo>
                  <a:lnTo>
                    <a:pt x="2169" y="354"/>
                  </a:lnTo>
                  <a:lnTo>
                    <a:pt x="2160" y="350"/>
                  </a:lnTo>
                  <a:lnTo>
                    <a:pt x="2151" y="345"/>
                  </a:lnTo>
                  <a:lnTo>
                    <a:pt x="2142" y="340"/>
                  </a:lnTo>
                  <a:lnTo>
                    <a:pt x="2135" y="333"/>
                  </a:lnTo>
                  <a:lnTo>
                    <a:pt x="2127" y="327"/>
                  </a:lnTo>
                  <a:lnTo>
                    <a:pt x="2121" y="318"/>
                  </a:lnTo>
                  <a:lnTo>
                    <a:pt x="2116" y="308"/>
                  </a:lnTo>
                  <a:lnTo>
                    <a:pt x="2112" y="297"/>
                  </a:lnTo>
                  <a:lnTo>
                    <a:pt x="2110" y="285"/>
                  </a:lnTo>
                  <a:lnTo>
                    <a:pt x="2108" y="271"/>
                  </a:lnTo>
                  <a:lnTo>
                    <a:pt x="2105" y="254"/>
                  </a:lnTo>
                  <a:lnTo>
                    <a:pt x="2104" y="234"/>
                  </a:lnTo>
                  <a:lnTo>
                    <a:pt x="2102" y="191"/>
                  </a:lnTo>
                  <a:lnTo>
                    <a:pt x="2101" y="145"/>
                  </a:lnTo>
                  <a:lnTo>
                    <a:pt x="2100" y="99"/>
                  </a:lnTo>
                  <a:lnTo>
                    <a:pt x="2100" y="58"/>
                  </a:lnTo>
                  <a:lnTo>
                    <a:pt x="2100" y="23"/>
                  </a:lnTo>
                  <a:lnTo>
                    <a:pt x="2101" y="0"/>
                  </a:lnTo>
                  <a:lnTo>
                    <a:pt x="2068" y="36"/>
                  </a:lnTo>
                  <a:lnTo>
                    <a:pt x="2036" y="69"/>
                  </a:lnTo>
                  <a:lnTo>
                    <a:pt x="2022" y="83"/>
                  </a:lnTo>
                  <a:lnTo>
                    <a:pt x="2009" y="95"/>
                  </a:lnTo>
                  <a:lnTo>
                    <a:pt x="1998" y="104"/>
                  </a:lnTo>
                  <a:lnTo>
                    <a:pt x="1990" y="109"/>
                  </a:lnTo>
                  <a:lnTo>
                    <a:pt x="1977" y="116"/>
                  </a:lnTo>
                  <a:lnTo>
                    <a:pt x="1962" y="124"/>
                  </a:lnTo>
                  <a:lnTo>
                    <a:pt x="1948" y="134"/>
                  </a:lnTo>
                  <a:lnTo>
                    <a:pt x="1934" y="144"/>
                  </a:lnTo>
                  <a:lnTo>
                    <a:pt x="1928" y="149"/>
                  </a:lnTo>
                  <a:lnTo>
                    <a:pt x="1922" y="156"/>
                  </a:lnTo>
                  <a:lnTo>
                    <a:pt x="1917" y="161"/>
                  </a:lnTo>
                  <a:lnTo>
                    <a:pt x="1913" y="168"/>
                  </a:lnTo>
                  <a:lnTo>
                    <a:pt x="1910" y="173"/>
                  </a:lnTo>
                  <a:lnTo>
                    <a:pt x="1907" y="180"/>
                  </a:lnTo>
                  <a:lnTo>
                    <a:pt x="1906" y="185"/>
                  </a:lnTo>
                  <a:lnTo>
                    <a:pt x="1906" y="192"/>
                  </a:lnTo>
                  <a:lnTo>
                    <a:pt x="1907" y="197"/>
                  </a:lnTo>
                  <a:lnTo>
                    <a:pt x="1907" y="202"/>
                  </a:lnTo>
                  <a:lnTo>
                    <a:pt x="1906" y="206"/>
                  </a:lnTo>
                  <a:lnTo>
                    <a:pt x="1905" y="209"/>
                  </a:lnTo>
                  <a:lnTo>
                    <a:pt x="1904" y="214"/>
                  </a:lnTo>
                  <a:lnTo>
                    <a:pt x="1902" y="217"/>
                  </a:lnTo>
                  <a:lnTo>
                    <a:pt x="1899" y="219"/>
                  </a:lnTo>
                  <a:lnTo>
                    <a:pt x="1895" y="222"/>
                  </a:lnTo>
                  <a:lnTo>
                    <a:pt x="1888" y="227"/>
                  </a:lnTo>
                  <a:lnTo>
                    <a:pt x="1878" y="230"/>
                  </a:lnTo>
                  <a:lnTo>
                    <a:pt x="1866" y="231"/>
                  </a:lnTo>
                  <a:lnTo>
                    <a:pt x="1853" y="23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272"/>
            <p:cNvSpPr>
              <a:spLocks noChangeAspect="1"/>
            </p:cNvSpPr>
            <p:nvPr/>
          </p:nvSpPr>
          <p:spPr bwMode="auto">
            <a:xfrm>
              <a:off x="4383" y="1615"/>
              <a:ext cx="230" cy="251"/>
            </a:xfrm>
            <a:custGeom>
              <a:avLst/>
              <a:gdLst>
                <a:gd name="T0" fmla="*/ 0 w 1726"/>
                <a:gd name="T1" fmla="*/ 0 h 1793"/>
                <a:gd name="T2" fmla="*/ 0 w 1726"/>
                <a:gd name="T3" fmla="*/ 0 h 1793"/>
                <a:gd name="T4" fmla="*/ 0 w 1726"/>
                <a:gd name="T5" fmla="*/ 0 h 1793"/>
                <a:gd name="T6" fmla="*/ 0 w 1726"/>
                <a:gd name="T7" fmla="*/ 0 h 1793"/>
                <a:gd name="T8" fmla="*/ 0 w 1726"/>
                <a:gd name="T9" fmla="*/ 0 h 1793"/>
                <a:gd name="T10" fmla="*/ 0 w 1726"/>
                <a:gd name="T11" fmla="*/ 0 h 1793"/>
                <a:gd name="T12" fmla="*/ 0 w 1726"/>
                <a:gd name="T13" fmla="*/ 0 h 1793"/>
                <a:gd name="T14" fmla="*/ 0 w 1726"/>
                <a:gd name="T15" fmla="*/ 0 h 1793"/>
                <a:gd name="T16" fmla="*/ 0 w 1726"/>
                <a:gd name="T17" fmla="*/ 0 h 1793"/>
                <a:gd name="T18" fmla="*/ 0 w 1726"/>
                <a:gd name="T19" fmla="*/ 0 h 1793"/>
                <a:gd name="T20" fmla="*/ 0 w 1726"/>
                <a:gd name="T21" fmla="*/ 0 h 1793"/>
                <a:gd name="T22" fmla="*/ 0 w 1726"/>
                <a:gd name="T23" fmla="*/ 0 h 1793"/>
                <a:gd name="T24" fmla="*/ 0 w 1726"/>
                <a:gd name="T25" fmla="*/ 0 h 1793"/>
                <a:gd name="T26" fmla="*/ 0 w 1726"/>
                <a:gd name="T27" fmla="*/ 0 h 1793"/>
                <a:gd name="T28" fmla="*/ 0 w 1726"/>
                <a:gd name="T29" fmla="*/ 0 h 1793"/>
                <a:gd name="T30" fmla="*/ 0 w 1726"/>
                <a:gd name="T31" fmla="*/ 0 h 1793"/>
                <a:gd name="T32" fmla="*/ 0 w 1726"/>
                <a:gd name="T33" fmla="*/ 0 h 1793"/>
                <a:gd name="T34" fmla="*/ 0 w 1726"/>
                <a:gd name="T35" fmla="*/ 0 h 1793"/>
                <a:gd name="T36" fmla="*/ 0 w 1726"/>
                <a:gd name="T37" fmla="*/ 0 h 1793"/>
                <a:gd name="T38" fmla="*/ 0 w 1726"/>
                <a:gd name="T39" fmla="*/ 0 h 1793"/>
                <a:gd name="T40" fmla="*/ 0 w 1726"/>
                <a:gd name="T41" fmla="*/ 0 h 1793"/>
                <a:gd name="T42" fmla="*/ 0 w 1726"/>
                <a:gd name="T43" fmla="*/ 0 h 1793"/>
                <a:gd name="T44" fmla="*/ 0 w 1726"/>
                <a:gd name="T45" fmla="*/ 0 h 1793"/>
                <a:gd name="T46" fmla="*/ 0 w 1726"/>
                <a:gd name="T47" fmla="*/ 0 h 1793"/>
                <a:gd name="T48" fmla="*/ 0 w 1726"/>
                <a:gd name="T49" fmla="*/ 0 h 1793"/>
                <a:gd name="T50" fmla="*/ 0 w 1726"/>
                <a:gd name="T51" fmla="*/ 0 h 1793"/>
                <a:gd name="T52" fmla="*/ 0 w 1726"/>
                <a:gd name="T53" fmla="*/ 0 h 1793"/>
                <a:gd name="T54" fmla="*/ 0 w 1726"/>
                <a:gd name="T55" fmla="*/ 0 h 1793"/>
                <a:gd name="T56" fmla="*/ 0 w 1726"/>
                <a:gd name="T57" fmla="*/ 0 h 1793"/>
                <a:gd name="T58" fmla="*/ 0 w 1726"/>
                <a:gd name="T59" fmla="*/ 0 h 1793"/>
                <a:gd name="T60" fmla="*/ 0 w 1726"/>
                <a:gd name="T61" fmla="*/ 0 h 1793"/>
                <a:gd name="T62" fmla="*/ 0 w 1726"/>
                <a:gd name="T63" fmla="*/ 0 h 1793"/>
                <a:gd name="T64" fmla="*/ 0 w 1726"/>
                <a:gd name="T65" fmla="*/ 0 h 1793"/>
                <a:gd name="T66" fmla="*/ 0 w 1726"/>
                <a:gd name="T67" fmla="*/ 0 h 1793"/>
                <a:gd name="T68" fmla="*/ 0 w 1726"/>
                <a:gd name="T69" fmla="*/ 0 h 1793"/>
                <a:gd name="T70" fmla="*/ 0 w 1726"/>
                <a:gd name="T71" fmla="*/ 0 h 1793"/>
                <a:gd name="T72" fmla="*/ 0 w 1726"/>
                <a:gd name="T73" fmla="*/ 0 h 1793"/>
                <a:gd name="T74" fmla="*/ 0 w 1726"/>
                <a:gd name="T75" fmla="*/ 0 h 1793"/>
                <a:gd name="T76" fmla="*/ 0 w 1726"/>
                <a:gd name="T77" fmla="*/ 0 h 1793"/>
                <a:gd name="T78" fmla="*/ 0 w 1726"/>
                <a:gd name="T79" fmla="*/ 0 h 1793"/>
                <a:gd name="T80" fmla="*/ 0 w 1726"/>
                <a:gd name="T81" fmla="*/ 0 h 1793"/>
                <a:gd name="T82" fmla="*/ 0 w 1726"/>
                <a:gd name="T83" fmla="*/ 0 h 1793"/>
                <a:gd name="T84" fmla="*/ 0 w 1726"/>
                <a:gd name="T85" fmla="*/ 0 h 1793"/>
                <a:gd name="T86" fmla="*/ 0 w 1726"/>
                <a:gd name="T87" fmla="*/ 0 h 1793"/>
                <a:gd name="T88" fmla="*/ 0 w 1726"/>
                <a:gd name="T89" fmla="*/ 0 h 1793"/>
                <a:gd name="T90" fmla="*/ 0 w 1726"/>
                <a:gd name="T91" fmla="*/ 0 h 1793"/>
                <a:gd name="T92" fmla="*/ 0 w 1726"/>
                <a:gd name="T93" fmla="*/ 0 h 1793"/>
                <a:gd name="T94" fmla="*/ 0 w 1726"/>
                <a:gd name="T95" fmla="*/ 0 h 1793"/>
                <a:gd name="T96" fmla="*/ 0 w 1726"/>
                <a:gd name="T97" fmla="*/ 0 h 1793"/>
                <a:gd name="T98" fmla="*/ 0 w 1726"/>
                <a:gd name="T99" fmla="*/ 0 h 1793"/>
                <a:gd name="T100" fmla="*/ 0 w 1726"/>
                <a:gd name="T101" fmla="*/ 0 h 1793"/>
                <a:gd name="T102" fmla="*/ 0 w 1726"/>
                <a:gd name="T103" fmla="*/ 0 h 1793"/>
                <a:gd name="T104" fmla="*/ 0 w 1726"/>
                <a:gd name="T105" fmla="*/ 0 h 1793"/>
                <a:gd name="T106" fmla="*/ 0 w 1726"/>
                <a:gd name="T107" fmla="*/ 0 h 1793"/>
                <a:gd name="T108" fmla="*/ 0 w 1726"/>
                <a:gd name="T109" fmla="*/ 0 h 1793"/>
                <a:gd name="T110" fmla="*/ 0 w 1726"/>
                <a:gd name="T111" fmla="*/ 0 h 1793"/>
                <a:gd name="T112" fmla="*/ 0 w 1726"/>
                <a:gd name="T113" fmla="*/ 0 h 1793"/>
                <a:gd name="T114" fmla="*/ 0 w 1726"/>
                <a:gd name="T115" fmla="*/ 0 h 1793"/>
                <a:gd name="T116" fmla="*/ 0 w 1726"/>
                <a:gd name="T117" fmla="*/ 0 h 17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6"/>
                <a:gd name="T178" fmla="*/ 0 h 1793"/>
                <a:gd name="T179" fmla="*/ 1726 w 1726"/>
                <a:gd name="T180" fmla="*/ 1793 h 17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6" h="1793">
                  <a:moveTo>
                    <a:pt x="1420" y="0"/>
                  </a:moveTo>
                  <a:lnTo>
                    <a:pt x="1436" y="6"/>
                  </a:lnTo>
                  <a:lnTo>
                    <a:pt x="1449" y="14"/>
                  </a:lnTo>
                  <a:lnTo>
                    <a:pt x="1456" y="18"/>
                  </a:lnTo>
                  <a:lnTo>
                    <a:pt x="1464" y="24"/>
                  </a:lnTo>
                  <a:lnTo>
                    <a:pt x="1470" y="29"/>
                  </a:lnTo>
                  <a:lnTo>
                    <a:pt x="1477" y="34"/>
                  </a:lnTo>
                  <a:lnTo>
                    <a:pt x="1482" y="41"/>
                  </a:lnTo>
                  <a:lnTo>
                    <a:pt x="1488" y="47"/>
                  </a:lnTo>
                  <a:lnTo>
                    <a:pt x="1492" y="54"/>
                  </a:lnTo>
                  <a:lnTo>
                    <a:pt x="1497" y="62"/>
                  </a:lnTo>
                  <a:lnTo>
                    <a:pt x="1505" y="79"/>
                  </a:lnTo>
                  <a:lnTo>
                    <a:pt x="1513" y="99"/>
                  </a:lnTo>
                  <a:lnTo>
                    <a:pt x="1522" y="124"/>
                  </a:lnTo>
                  <a:lnTo>
                    <a:pt x="1531" y="152"/>
                  </a:lnTo>
                  <a:lnTo>
                    <a:pt x="1535" y="160"/>
                  </a:lnTo>
                  <a:lnTo>
                    <a:pt x="1537" y="166"/>
                  </a:lnTo>
                  <a:lnTo>
                    <a:pt x="1540" y="172"/>
                  </a:lnTo>
                  <a:lnTo>
                    <a:pt x="1543" y="177"/>
                  </a:lnTo>
                  <a:lnTo>
                    <a:pt x="1548" y="180"/>
                  </a:lnTo>
                  <a:lnTo>
                    <a:pt x="1551" y="185"/>
                  </a:lnTo>
                  <a:lnTo>
                    <a:pt x="1555" y="187"/>
                  </a:lnTo>
                  <a:lnTo>
                    <a:pt x="1560" y="190"/>
                  </a:lnTo>
                  <a:lnTo>
                    <a:pt x="1568" y="193"/>
                  </a:lnTo>
                  <a:lnTo>
                    <a:pt x="1577" y="194"/>
                  </a:lnTo>
                  <a:lnTo>
                    <a:pt x="1586" y="195"/>
                  </a:lnTo>
                  <a:lnTo>
                    <a:pt x="1596" y="194"/>
                  </a:lnTo>
                  <a:lnTo>
                    <a:pt x="1613" y="194"/>
                  </a:lnTo>
                  <a:lnTo>
                    <a:pt x="1629" y="195"/>
                  </a:lnTo>
                  <a:lnTo>
                    <a:pt x="1636" y="198"/>
                  </a:lnTo>
                  <a:lnTo>
                    <a:pt x="1642" y="202"/>
                  </a:lnTo>
                  <a:lnTo>
                    <a:pt x="1646" y="204"/>
                  </a:lnTo>
                  <a:lnTo>
                    <a:pt x="1648" y="207"/>
                  </a:lnTo>
                  <a:lnTo>
                    <a:pt x="1650" y="212"/>
                  </a:lnTo>
                  <a:lnTo>
                    <a:pt x="1652" y="217"/>
                  </a:lnTo>
                  <a:lnTo>
                    <a:pt x="1660" y="238"/>
                  </a:lnTo>
                  <a:lnTo>
                    <a:pt x="1670" y="257"/>
                  </a:lnTo>
                  <a:lnTo>
                    <a:pt x="1681" y="276"/>
                  </a:lnTo>
                  <a:lnTo>
                    <a:pt x="1691" y="293"/>
                  </a:lnTo>
                  <a:lnTo>
                    <a:pt x="1709" y="318"/>
                  </a:lnTo>
                  <a:lnTo>
                    <a:pt x="1716" y="328"/>
                  </a:lnTo>
                  <a:lnTo>
                    <a:pt x="1719" y="327"/>
                  </a:lnTo>
                  <a:lnTo>
                    <a:pt x="1724" y="324"/>
                  </a:lnTo>
                  <a:lnTo>
                    <a:pt x="1723" y="325"/>
                  </a:lnTo>
                  <a:lnTo>
                    <a:pt x="1726" y="348"/>
                  </a:lnTo>
                  <a:lnTo>
                    <a:pt x="1723" y="325"/>
                  </a:lnTo>
                  <a:lnTo>
                    <a:pt x="1721" y="326"/>
                  </a:lnTo>
                  <a:lnTo>
                    <a:pt x="1719" y="327"/>
                  </a:lnTo>
                  <a:lnTo>
                    <a:pt x="1707" y="343"/>
                  </a:lnTo>
                  <a:lnTo>
                    <a:pt x="1694" y="360"/>
                  </a:lnTo>
                  <a:lnTo>
                    <a:pt x="1677" y="375"/>
                  </a:lnTo>
                  <a:lnTo>
                    <a:pt x="1661" y="391"/>
                  </a:lnTo>
                  <a:lnTo>
                    <a:pt x="1624" y="426"/>
                  </a:lnTo>
                  <a:lnTo>
                    <a:pt x="1584" y="464"/>
                  </a:lnTo>
                  <a:lnTo>
                    <a:pt x="1572" y="477"/>
                  </a:lnTo>
                  <a:lnTo>
                    <a:pt x="1563" y="491"/>
                  </a:lnTo>
                  <a:lnTo>
                    <a:pt x="1555" y="505"/>
                  </a:lnTo>
                  <a:lnTo>
                    <a:pt x="1551" y="518"/>
                  </a:lnTo>
                  <a:lnTo>
                    <a:pt x="1548" y="531"/>
                  </a:lnTo>
                  <a:lnTo>
                    <a:pt x="1546" y="544"/>
                  </a:lnTo>
                  <a:lnTo>
                    <a:pt x="1546" y="557"/>
                  </a:lnTo>
                  <a:lnTo>
                    <a:pt x="1546" y="571"/>
                  </a:lnTo>
                  <a:lnTo>
                    <a:pt x="1548" y="597"/>
                  </a:lnTo>
                  <a:lnTo>
                    <a:pt x="1551" y="624"/>
                  </a:lnTo>
                  <a:lnTo>
                    <a:pt x="1551" y="638"/>
                  </a:lnTo>
                  <a:lnTo>
                    <a:pt x="1550" y="653"/>
                  </a:lnTo>
                  <a:lnTo>
                    <a:pt x="1549" y="667"/>
                  </a:lnTo>
                  <a:lnTo>
                    <a:pt x="1546" y="681"/>
                  </a:lnTo>
                  <a:lnTo>
                    <a:pt x="1537" y="709"/>
                  </a:lnTo>
                  <a:lnTo>
                    <a:pt x="1529" y="735"/>
                  </a:lnTo>
                  <a:lnTo>
                    <a:pt x="1521" y="759"/>
                  </a:lnTo>
                  <a:lnTo>
                    <a:pt x="1514" y="781"/>
                  </a:lnTo>
                  <a:lnTo>
                    <a:pt x="1507" y="801"/>
                  </a:lnTo>
                  <a:lnTo>
                    <a:pt x="1502" y="818"/>
                  </a:lnTo>
                  <a:lnTo>
                    <a:pt x="1498" y="834"/>
                  </a:lnTo>
                  <a:lnTo>
                    <a:pt x="1496" y="847"/>
                  </a:lnTo>
                  <a:lnTo>
                    <a:pt x="1496" y="854"/>
                  </a:lnTo>
                  <a:lnTo>
                    <a:pt x="1498" y="860"/>
                  </a:lnTo>
                  <a:lnTo>
                    <a:pt x="1501" y="868"/>
                  </a:lnTo>
                  <a:lnTo>
                    <a:pt x="1506" y="876"/>
                  </a:lnTo>
                  <a:lnTo>
                    <a:pt x="1521" y="892"/>
                  </a:lnTo>
                  <a:lnTo>
                    <a:pt x="1538" y="909"/>
                  </a:lnTo>
                  <a:lnTo>
                    <a:pt x="1556" y="927"/>
                  </a:lnTo>
                  <a:lnTo>
                    <a:pt x="1574" y="943"/>
                  </a:lnTo>
                  <a:lnTo>
                    <a:pt x="1583" y="952"/>
                  </a:lnTo>
                  <a:lnTo>
                    <a:pt x="1589" y="959"/>
                  </a:lnTo>
                  <a:lnTo>
                    <a:pt x="1596" y="967"/>
                  </a:lnTo>
                  <a:lnTo>
                    <a:pt x="1601" y="975"/>
                  </a:lnTo>
                  <a:lnTo>
                    <a:pt x="1604" y="982"/>
                  </a:lnTo>
                  <a:lnTo>
                    <a:pt x="1608" y="989"/>
                  </a:lnTo>
                  <a:lnTo>
                    <a:pt x="1609" y="995"/>
                  </a:lnTo>
                  <a:lnTo>
                    <a:pt x="1609" y="1002"/>
                  </a:lnTo>
                  <a:lnTo>
                    <a:pt x="1609" y="1008"/>
                  </a:lnTo>
                  <a:lnTo>
                    <a:pt x="1607" y="1016"/>
                  </a:lnTo>
                  <a:lnTo>
                    <a:pt x="1602" y="1024"/>
                  </a:lnTo>
                  <a:lnTo>
                    <a:pt x="1597" y="1032"/>
                  </a:lnTo>
                  <a:lnTo>
                    <a:pt x="1590" y="1041"/>
                  </a:lnTo>
                  <a:lnTo>
                    <a:pt x="1581" y="1052"/>
                  </a:lnTo>
                  <a:lnTo>
                    <a:pt x="1572" y="1063"/>
                  </a:lnTo>
                  <a:lnTo>
                    <a:pt x="1560" y="1076"/>
                  </a:lnTo>
                  <a:lnTo>
                    <a:pt x="1529" y="1107"/>
                  </a:lnTo>
                  <a:lnTo>
                    <a:pt x="1490" y="1147"/>
                  </a:lnTo>
                  <a:lnTo>
                    <a:pt x="1479" y="1157"/>
                  </a:lnTo>
                  <a:lnTo>
                    <a:pt x="1472" y="1168"/>
                  </a:lnTo>
                  <a:lnTo>
                    <a:pt x="1464" y="1180"/>
                  </a:lnTo>
                  <a:lnTo>
                    <a:pt x="1459" y="1191"/>
                  </a:lnTo>
                  <a:lnTo>
                    <a:pt x="1455" y="1202"/>
                  </a:lnTo>
                  <a:lnTo>
                    <a:pt x="1452" y="1213"/>
                  </a:lnTo>
                  <a:lnTo>
                    <a:pt x="1451" y="1224"/>
                  </a:lnTo>
                  <a:lnTo>
                    <a:pt x="1450" y="1234"/>
                  </a:lnTo>
                  <a:lnTo>
                    <a:pt x="1451" y="1245"/>
                  </a:lnTo>
                  <a:lnTo>
                    <a:pt x="1452" y="1255"/>
                  </a:lnTo>
                  <a:lnTo>
                    <a:pt x="1455" y="1266"/>
                  </a:lnTo>
                  <a:lnTo>
                    <a:pt x="1459" y="1276"/>
                  </a:lnTo>
                  <a:lnTo>
                    <a:pt x="1463" y="1286"/>
                  </a:lnTo>
                  <a:lnTo>
                    <a:pt x="1467" y="1296"/>
                  </a:lnTo>
                  <a:lnTo>
                    <a:pt x="1473" y="1305"/>
                  </a:lnTo>
                  <a:lnTo>
                    <a:pt x="1478" y="1315"/>
                  </a:lnTo>
                  <a:lnTo>
                    <a:pt x="1490" y="1334"/>
                  </a:lnTo>
                  <a:lnTo>
                    <a:pt x="1503" y="1351"/>
                  </a:lnTo>
                  <a:lnTo>
                    <a:pt x="1516" y="1369"/>
                  </a:lnTo>
                  <a:lnTo>
                    <a:pt x="1529" y="1384"/>
                  </a:lnTo>
                  <a:lnTo>
                    <a:pt x="1541" y="1398"/>
                  </a:lnTo>
                  <a:lnTo>
                    <a:pt x="1551" y="1410"/>
                  </a:lnTo>
                  <a:lnTo>
                    <a:pt x="1558" y="1421"/>
                  </a:lnTo>
                  <a:lnTo>
                    <a:pt x="1562" y="1430"/>
                  </a:lnTo>
                  <a:lnTo>
                    <a:pt x="1564" y="1439"/>
                  </a:lnTo>
                  <a:lnTo>
                    <a:pt x="1565" y="1449"/>
                  </a:lnTo>
                  <a:lnTo>
                    <a:pt x="1565" y="1460"/>
                  </a:lnTo>
                  <a:lnTo>
                    <a:pt x="1564" y="1471"/>
                  </a:lnTo>
                  <a:lnTo>
                    <a:pt x="1563" y="1484"/>
                  </a:lnTo>
                  <a:lnTo>
                    <a:pt x="1561" y="1498"/>
                  </a:lnTo>
                  <a:lnTo>
                    <a:pt x="1558" y="1512"/>
                  </a:lnTo>
                  <a:lnTo>
                    <a:pt x="1553" y="1527"/>
                  </a:lnTo>
                  <a:lnTo>
                    <a:pt x="1548" y="1543"/>
                  </a:lnTo>
                  <a:lnTo>
                    <a:pt x="1542" y="1560"/>
                  </a:lnTo>
                  <a:lnTo>
                    <a:pt x="1535" y="1578"/>
                  </a:lnTo>
                  <a:lnTo>
                    <a:pt x="1526" y="1596"/>
                  </a:lnTo>
                  <a:lnTo>
                    <a:pt x="1516" y="1615"/>
                  </a:lnTo>
                  <a:lnTo>
                    <a:pt x="1505" y="1634"/>
                  </a:lnTo>
                  <a:lnTo>
                    <a:pt x="1492" y="1654"/>
                  </a:lnTo>
                  <a:lnTo>
                    <a:pt x="1478" y="1674"/>
                  </a:lnTo>
                  <a:lnTo>
                    <a:pt x="1472" y="1684"/>
                  </a:lnTo>
                  <a:lnTo>
                    <a:pt x="1464" y="1694"/>
                  </a:lnTo>
                  <a:lnTo>
                    <a:pt x="1455" y="1703"/>
                  </a:lnTo>
                  <a:lnTo>
                    <a:pt x="1448" y="1711"/>
                  </a:lnTo>
                  <a:lnTo>
                    <a:pt x="1430" y="1726"/>
                  </a:lnTo>
                  <a:lnTo>
                    <a:pt x="1414" y="1739"/>
                  </a:lnTo>
                  <a:lnTo>
                    <a:pt x="1396" y="1749"/>
                  </a:lnTo>
                  <a:lnTo>
                    <a:pt x="1379" y="1758"/>
                  </a:lnTo>
                  <a:lnTo>
                    <a:pt x="1363" y="1766"/>
                  </a:lnTo>
                  <a:lnTo>
                    <a:pt x="1346" y="1771"/>
                  </a:lnTo>
                  <a:lnTo>
                    <a:pt x="1331" y="1776"/>
                  </a:lnTo>
                  <a:lnTo>
                    <a:pt x="1318" y="1780"/>
                  </a:lnTo>
                  <a:lnTo>
                    <a:pt x="1305" y="1782"/>
                  </a:lnTo>
                  <a:lnTo>
                    <a:pt x="1294" y="1783"/>
                  </a:lnTo>
                  <a:lnTo>
                    <a:pt x="1279" y="1785"/>
                  </a:lnTo>
                  <a:lnTo>
                    <a:pt x="1274" y="1785"/>
                  </a:lnTo>
                  <a:lnTo>
                    <a:pt x="1274" y="1786"/>
                  </a:lnTo>
                  <a:lnTo>
                    <a:pt x="1276" y="1789"/>
                  </a:lnTo>
                  <a:lnTo>
                    <a:pt x="1266" y="1784"/>
                  </a:lnTo>
                  <a:lnTo>
                    <a:pt x="1255" y="1781"/>
                  </a:lnTo>
                  <a:lnTo>
                    <a:pt x="1245" y="1779"/>
                  </a:lnTo>
                  <a:lnTo>
                    <a:pt x="1234" y="1780"/>
                  </a:lnTo>
                  <a:lnTo>
                    <a:pt x="1213" y="1783"/>
                  </a:lnTo>
                  <a:lnTo>
                    <a:pt x="1184" y="1788"/>
                  </a:lnTo>
                  <a:lnTo>
                    <a:pt x="1154" y="1791"/>
                  </a:lnTo>
                  <a:lnTo>
                    <a:pt x="1122" y="1793"/>
                  </a:lnTo>
                  <a:lnTo>
                    <a:pt x="1107" y="1793"/>
                  </a:lnTo>
                  <a:lnTo>
                    <a:pt x="1092" y="1793"/>
                  </a:lnTo>
                  <a:lnTo>
                    <a:pt x="1079" y="1791"/>
                  </a:lnTo>
                  <a:lnTo>
                    <a:pt x="1066" y="1788"/>
                  </a:lnTo>
                  <a:lnTo>
                    <a:pt x="1055" y="1784"/>
                  </a:lnTo>
                  <a:lnTo>
                    <a:pt x="1046" y="1779"/>
                  </a:lnTo>
                  <a:lnTo>
                    <a:pt x="1042" y="1776"/>
                  </a:lnTo>
                  <a:lnTo>
                    <a:pt x="1038" y="1771"/>
                  </a:lnTo>
                  <a:lnTo>
                    <a:pt x="1036" y="1768"/>
                  </a:lnTo>
                  <a:lnTo>
                    <a:pt x="1034" y="1764"/>
                  </a:lnTo>
                  <a:lnTo>
                    <a:pt x="1024" y="1727"/>
                  </a:lnTo>
                  <a:lnTo>
                    <a:pt x="1016" y="1694"/>
                  </a:lnTo>
                  <a:lnTo>
                    <a:pt x="1013" y="1687"/>
                  </a:lnTo>
                  <a:lnTo>
                    <a:pt x="1010" y="1682"/>
                  </a:lnTo>
                  <a:lnTo>
                    <a:pt x="1008" y="1677"/>
                  </a:lnTo>
                  <a:lnTo>
                    <a:pt x="1004" y="1672"/>
                  </a:lnTo>
                  <a:lnTo>
                    <a:pt x="1000" y="1668"/>
                  </a:lnTo>
                  <a:lnTo>
                    <a:pt x="996" y="1666"/>
                  </a:lnTo>
                  <a:lnTo>
                    <a:pt x="991" y="1664"/>
                  </a:lnTo>
                  <a:lnTo>
                    <a:pt x="985" y="1664"/>
                  </a:lnTo>
                  <a:lnTo>
                    <a:pt x="979" y="1665"/>
                  </a:lnTo>
                  <a:lnTo>
                    <a:pt x="972" y="1668"/>
                  </a:lnTo>
                  <a:lnTo>
                    <a:pt x="966" y="1672"/>
                  </a:lnTo>
                  <a:lnTo>
                    <a:pt x="959" y="1679"/>
                  </a:lnTo>
                  <a:lnTo>
                    <a:pt x="945" y="1695"/>
                  </a:lnTo>
                  <a:lnTo>
                    <a:pt x="929" y="1715"/>
                  </a:lnTo>
                  <a:lnTo>
                    <a:pt x="920" y="1724"/>
                  </a:lnTo>
                  <a:lnTo>
                    <a:pt x="910" y="1733"/>
                  </a:lnTo>
                  <a:lnTo>
                    <a:pt x="899" y="1743"/>
                  </a:lnTo>
                  <a:lnTo>
                    <a:pt x="888" y="1751"/>
                  </a:lnTo>
                  <a:lnTo>
                    <a:pt x="876" y="1758"/>
                  </a:lnTo>
                  <a:lnTo>
                    <a:pt x="863" y="1765"/>
                  </a:lnTo>
                  <a:lnTo>
                    <a:pt x="850" y="1769"/>
                  </a:lnTo>
                  <a:lnTo>
                    <a:pt x="835" y="1771"/>
                  </a:lnTo>
                  <a:lnTo>
                    <a:pt x="801" y="1776"/>
                  </a:lnTo>
                  <a:lnTo>
                    <a:pt x="764" y="1779"/>
                  </a:lnTo>
                  <a:lnTo>
                    <a:pt x="745" y="1781"/>
                  </a:lnTo>
                  <a:lnTo>
                    <a:pt x="724" y="1781"/>
                  </a:lnTo>
                  <a:lnTo>
                    <a:pt x="704" y="1781"/>
                  </a:lnTo>
                  <a:lnTo>
                    <a:pt x="685" y="1779"/>
                  </a:lnTo>
                  <a:lnTo>
                    <a:pt x="665" y="1776"/>
                  </a:lnTo>
                  <a:lnTo>
                    <a:pt x="647" y="1769"/>
                  </a:lnTo>
                  <a:lnTo>
                    <a:pt x="638" y="1766"/>
                  </a:lnTo>
                  <a:lnTo>
                    <a:pt x="629" y="1761"/>
                  </a:lnTo>
                  <a:lnTo>
                    <a:pt x="621" y="1757"/>
                  </a:lnTo>
                  <a:lnTo>
                    <a:pt x="612" y="1752"/>
                  </a:lnTo>
                  <a:lnTo>
                    <a:pt x="604" y="1745"/>
                  </a:lnTo>
                  <a:lnTo>
                    <a:pt x="597" y="1739"/>
                  </a:lnTo>
                  <a:lnTo>
                    <a:pt x="589" y="1731"/>
                  </a:lnTo>
                  <a:lnTo>
                    <a:pt x="582" y="1722"/>
                  </a:lnTo>
                  <a:lnTo>
                    <a:pt x="576" y="1714"/>
                  </a:lnTo>
                  <a:lnTo>
                    <a:pt x="570" y="1703"/>
                  </a:lnTo>
                  <a:lnTo>
                    <a:pt x="565" y="1692"/>
                  </a:lnTo>
                  <a:lnTo>
                    <a:pt x="560" y="1680"/>
                  </a:lnTo>
                  <a:lnTo>
                    <a:pt x="552" y="1655"/>
                  </a:lnTo>
                  <a:lnTo>
                    <a:pt x="545" y="1631"/>
                  </a:lnTo>
                  <a:lnTo>
                    <a:pt x="542" y="1606"/>
                  </a:lnTo>
                  <a:lnTo>
                    <a:pt x="540" y="1583"/>
                  </a:lnTo>
                  <a:lnTo>
                    <a:pt x="539" y="1560"/>
                  </a:lnTo>
                  <a:lnTo>
                    <a:pt x="540" y="1537"/>
                  </a:lnTo>
                  <a:lnTo>
                    <a:pt x="541" y="1517"/>
                  </a:lnTo>
                  <a:lnTo>
                    <a:pt x="543" y="1496"/>
                  </a:lnTo>
                  <a:lnTo>
                    <a:pt x="549" y="1458"/>
                  </a:lnTo>
                  <a:lnTo>
                    <a:pt x="553" y="1426"/>
                  </a:lnTo>
                  <a:lnTo>
                    <a:pt x="554" y="1412"/>
                  </a:lnTo>
                  <a:lnTo>
                    <a:pt x="555" y="1399"/>
                  </a:lnTo>
                  <a:lnTo>
                    <a:pt x="554" y="1389"/>
                  </a:lnTo>
                  <a:lnTo>
                    <a:pt x="552" y="1381"/>
                  </a:lnTo>
                  <a:lnTo>
                    <a:pt x="536" y="1351"/>
                  </a:lnTo>
                  <a:lnTo>
                    <a:pt x="517" y="1320"/>
                  </a:lnTo>
                  <a:lnTo>
                    <a:pt x="513" y="1311"/>
                  </a:lnTo>
                  <a:lnTo>
                    <a:pt x="510" y="1301"/>
                  </a:lnTo>
                  <a:lnTo>
                    <a:pt x="506" y="1291"/>
                  </a:lnTo>
                  <a:lnTo>
                    <a:pt x="504" y="1279"/>
                  </a:lnTo>
                  <a:lnTo>
                    <a:pt x="502" y="1267"/>
                  </a:lnTo>
                  <a:lnTo>
                    <a:pt x="501" y="1253"/>
                  </a:lnTo>
                  <a:lnTo>
                    <a:pt x="501" y="1238"/>
                  </a:lnTo>
                  <a:lnTo>
                    <a:pt x="502" y="1222"/>
                  </a:lnTo>
                  <a:lnTo>
                    <a:pt x="506" y="1189"/>
                  </a:lnTo>
                  <a:lnTo>
                    <a:pt x="512" y="1161"/>
                  </a:lnTo>
                  <a:lnTo>
                    <a:pt x="515" y="1148"/>
                  </a:lnTo>
                  <a:lnTo>
                    <a:pt x="517" y="1135"/>
                  </a:lnTo>
                  <a:lnTo>
                    <a:pt x="518" y="1123"/>
                  </a:lnTo>
                  <a:lnTo>
                    <a:pt x="517" y="1112"/>
                  </a:lnTo>
                  <a:lnTo>
                    <a:pt x="515" y="1101"/>
                  </a:lnTo>
                  <a:lnTo>
                    <a:pt x="512" y="1091"/>
                  </a:lnTo>
                  <a:lnTo>
                    <a:pt x="508" y="1086"/>
                  </a:lnTo>
                  <a:lnTo>
                    <a:pt x="505" y="1081"/>
                  </a:lnTo>
                  <a:lnTo>
                    <a:pt x="501" y="1077"/>
                  </a:lnTo>
                  <a:lnTo>
                    <a:pt x="495" y="1073"/>
                  </a:lnTo>
                  <a:lnTo>
                    <a:pt x="483" y="1063"/>
                  </a:lnTo>
                  <a:lnTo>
                    <a:pt x="468" y="1055"/>
                  </a:lnTo>
                  <a:lnTo>
                    <a:pt x="450" y="1046"/>
                  </a:lnTo>
                  <a:lnTo>
                    <a:pt x="427" y="1039"/>
                  </a:lnTo>
                  <a:lnTo>
                    <a:pt x="403" y="1030"/>
                  </a:lnTo>
                  <a:lnTo>
                    <a:pt x="382" y="1021"/>
                  </a:lnTo>
                  <a:lnTo>
                    <a:pt x="365" y="1011"/>
                  </a:lnTo>
                  <a:lnTo>
                    <a:pt x="348" y="999"/>
                  </a:lnTo>
                  <a:lnTo>
                    <a:pt x="333" y="987"/>
                  </a:lnTo>
                  <a:lnTo>
                    <a:pt x="321" y="974"/>
                  </a:lnTo>
                  <a:lnTo>
                    <a:pt x="309" y="961"/>
                  </a:lnTo>
                  <a:lnTo>
                    <a:pt x="297" y="946"/>
                  </a:lnTo>
                  <a:lnTo>
                    <a:pt x="277" y="916"/>
                  </a:lnTo>
                  <a:lnTo>
                    <a:pt x="254" y="885"/>
                  </a:lnTo>
                  <a:lnTo>
                    <a:pt x="241" y="869"/>
                  </a:lnTo>
                  <a:lnTo>
                    <a:pt x="227" y="854"/>
                  </a:lnTo>
                  <a:lnTo>
                    <a:pt x="211" y="838"/>
                  </a:lnTo>
                  <a:lnTo>
                    <a:pt x="194" y="822"/>
                  </a:lnTo>
                  <a:lnTo>
                    <a:pt x="159" y="793"/>
                  </a:lnTo>
                  <a:lnTo>
                    <a:pt x="131" y="766"/>
                  </a:lnTo>
                  <a:lnTo>
                    <a:pt x="108" y="742"/>
                  </a:lnTo>
                  <a:lnTo>
                    <a:pt x="88" y="721"/>
                  </a:lnTo>
                  <a:lnTo>
                    <a:pt x="72" y="704"/>
                  </a:lnTo>
                  <a:lnTo>
                    <a:pt x="57" y="687"/>
                  </a:lnTo>
                  <a:lnTo>
                    <a:pt x="49" y="681"/>
                  </a:lnTo>
                  <a:lnTo>
                    <a:pt x="43" y="674"/>
                  </a:lnTo>
                  <a:lnTo>
                    <a:pt x="35" y="669"/>
                  </a:lnTo>
                  <a:lnTo>
                    <a:pt x="27" y="665"/>
                  </a:lnTo>
                  <a:lnTo>
                    <a:pt x="20" y="659"/>
                  </a:lnTo>
                  <a:lnTo>
                    <a:pt x="14" y="655"/>
                  </a:lnTo>
                  <a:lnTo>
                    <a:pt x="9" y="649"/>
                  </a:lnTo>
                  <a:lnTo>
                    <a:pt x="6" y="644"/>
                  </a:lnTo>
                  <a:lnTo>
                    <a:pt x="2" y="638"/>
                  </a:lnTo>
                  <a:lnTo>
                    <a:pt x="1" y="633"/>
                  </a:lnTo>
                  <a:lnTo>
                    <a:pt x="0" y="628"/>
                  </a:lnTo>
                  <a:lnTo>
                    <a:pt x="1" y="622"/>
                  </a:lnTo>
                  <a:lnTo>
                    <a:pt x="2" y="617"/>
                  </a:lnTo>
                  <a:lnTo>
                    <a:pt x="6" y="611"/>
                  </a:lnTo>
                  <a:lnTo>
                    <a:pt x="9" y="606"/>
                  </a:lnTo>
                  <a:lnTo>
                    <a:pt x="14" y="601"/>
                  </a:lnTo>
                  <a:lnTo>
                    <a:pt x="20" y="596"/>
                  </a:lnTo>
                  <a:lnTo>
                    <a:pt x="27" y="591"/>
                  </a:lnTo>
                  <a:lnTo>
                    <a:pt x="35" y="586"/>
                  </a:lnTo>
                  <a:lnTo>
                    <a:pt x="44" y="581"/>
                  </a:lnTo>
                  <a:lnTo>
                    <a:pt x="49" y="577"/>
                  </a:lnTo>
                  <a:lnTo>
                    <a:pt x="54" y="573"/>
                  </a:lnTo>
                  <a:lnTo>
                    <a:pt x="58" y="569"/>
                  </a:lnTo>
                  <a:lnTo>
                    <a:pt x="61" y="563"/>
                  </a:lnTo>
                  <a:lnTo>
                    <a:pt x="67" y="550"/>
                  </a:lnTo>
                  <a:lnTo>
                    <a:pt x="70" y="536"/>
                  </a:lnTo>
                  <a:lnTo>
                    <a:pt x="76" y="502"/>
                  </a:lnTo>
                  <a:lnTo>
                    <a:pt x="84" y="469"/>
                  </a:lnTo>
                  <a:lnTo>
                    <a:pt x="94" y="468"/>
                  </a:lnTo>
                  <a:lnTo>
                    <a:pt x="104" y="465"/>
                  </a:lnTo>
                  <a:lnTo>
                    <a:pt x="112" y="463"/>
                  </a:lnTo>
                  <a:lnTo>
                    <a:pt x="121" y="460"/>
                  </a:lnTo>
                  <a:lnTo>
                    <a:pt x="136" y="453"/>
                  </a:lnTo>
                  <a:lnTo>
                    <a:pt x="151" y="445"/>
                  </a:lnTo>
                  <a:lnTo>
                    <a:pt x="167" y="437"/>
                  </a:lnTo>
                  <a:lnTo>
                    <a:pt x="183" y="431"/>
                  </a:lnTo>
                  <a:lnTo>
                    <a:pt x="192" y="428"/>
                  </a:lnTo>
                  <a:lnTo>
                    <a:pt x="200" y="426"/>
                  </a:lnTo>
                  <a:lnTo>
                    <a:pt x="211" y="425"/>
                  </a:lnTo>
                  <a:lnTo>
                    <a:pt x="222" y="424"/>
                  </a:lnTo>
                  <a:lnTo>
                    <a:pt x="243" y="425"/>
                  </a:lnTo>
                  <a:lnTo>
                    <a:pt x="259" y="426"/>
                  </a:lnTo>
                  <a:lnTo>
                    <a:pt x="271" y="428"/>
                  </a:lnTo>
                  <a:lnTo>
                    <a:pt x="282" y="433"/>
                  </a:lnTo>
                  <a:lnTo>
                    <a:pt x="304" y="446"/>
                  </a:lnTo>
                  <a:lnTo>
                    <a:pt x="338" y="470"/>
                  </a:lnTo>
                  <a:lnTo>
                    <a:pt x="348" y="477"/>
                  </a:lnTo>
                  <a:lnTo>
                    <a:pt x="360" y="488"/>
                  </a:lnTo>
                  <a:lnTo>
                    <a:pt x="373" y="500"/>
                  </a:lnTo>
                  <a:lnTo>
                    <a:pt x="387" y="514"/>
                  </a:lnTo>
                  <a:lnTo>
                    <a:pt x="414" y="545"/>
                  </a:lnTo>
                  <a:lnTo>
                    <a:pt x="441" y="576"/>
                  </a:lnTo>
                  <a:lnTo>
                    <a:pt x="467" y="606"/>
                  </a:lnTo>
                  <a:lnTo>
                    <a:pt x="491" y="631"/>
                  </a:lnTo>
                  <a:lnTo>
                    <a:pt x="502" y="641"/>
                  </a:lnTo>
                  <a:lnTo>
                    <a:pt x="513" y="648"/>
                  </a:lnTo>
                  <a:lnTo>
                    <a:pt x="517" y="651"/>
                  </a:lnTo>
                  <a:lnTo>
                    <a:pt x="521" y="654"/>
                  </a:lnTo>
                  <a:lnTo>
                    <a:pt x="526" y="655"/>
                  </a:lnTo>
                  <a:lnTo>
                    <a:pt x="529" y="655"/>
                  </a:lnTo>
                  <a:lnTo>
                    <a:pt x="537" y="655"/>
                  </a:lnTo>
                  <a:lnTo>
                    <a:pt x="544" y="653"/>
                  </a:lnTo>
                  <a:lnTo>
                    <a:pt x="553" y="650"/>
                  </a:lnTo>
                  <a:lnTo>
                    <a:pt x="562" y="647"/>
                  </a:lnTo>
                  <a:lnTo>
                    <a:pt x="570" y="643"/>
                  </a:lnTo>
                  <a:lnTo>
                    <a:pt x="580" y="638"/>
                  </a:lnTo>
                  <a:lnTo>
                    <a:pt x="589" y="633"/>
                  </a:lnTo>
                  <a:lnTo>
                    <a:pt x="598" y="626"/>
                  </a:lnTo>
                  <a:lnTo>
                    <a:pt x="616" y="613"/>
                  </a:lnTo>
                  <a:lnTo>
                    <a:pt x="633" y="598"/>
                  </a:lnTo>
                  <a:lnTo>
                    <a:pt x="639" y="591"/>
                  </a:lnTo>
                  <a:lnTo>
                    <a:pt x="647" y="582"/>
                  </a:lnTo>
                  <a:lnTo>
                    <a:pt x="652" y="573"/>
                  </a:lnTo>
                  <a:lnTo>
                    <a:pt x="658" y="565"/>
                  </a:lnTo>
                  <a:lnTo>
                    <a:pt x="661" y="561"/>
                  </a:lnTo>
                  <a:lnTo>
                    <a:pt x="664" y="558"/>
                  </a:lnTo>
                  <a:lnTo>
                    <a:pt x="670" y="555"/>
                  </a:lnTo>
                  <a:lnTo>
                    <a:pt x="676" y="552"/>
                  </a:lnTo>
                  <a:lnTo>
                    <a:pt x="690" y="548"/>
                  </a:lnTo>
                  <a:lnTo>
                    <a:pt x="709" y="545"/>
                  </a:lnTo>
                  <a:lnTo>
                    <a:pt x="728" y="544"/>
                  </a:lnTo>
                  <a:lnTo>
                    <a:pt x="750" y="544"/>
                  </a:lnTo>
                  <a:lnTo>
                    <a:pt x="772" y="544"/>
                  </a:lnTo>
                  <a:lnTo>
                    <a:pt x="795" y="545"/>
                  </a:lnTo>
                  <a:lnTo>
                    <a:pt x="839" y="549"/>
                  </a:lnTo>
                  <a:lnTo>
                    <a:pt x="877" y="553"/>
                  </a:lnTo>
                  <a:lnTo>
                    <a:pt x="903" y="557"/>
                  </a:lnTo>
                  <a:lnTo>
                    <a:pt x="913" y="559"/>
                  </a:lnTo>
                  <a:lnTo>
                    <a:pt x="922" y="551"/>
                  </a:lnTo>
                  <a:lnTo>
                    <a:pt x="944" y="530"/>
                  </a:lnTo>
                  <a:lnTo>
                    <a:pt x="958" y="514"/>
                  </a:lnTo>
                  <a:lnTo>
                    <a:pt x="973" y="497"/>
                  </a:lnTo>
                  <a:lnTo>
                    <a:pt x="988" y="477"/>
                  </a:lnTo>
                  <a:lnTo>
                    <a:pt x="1004" y="457"/>
                  </a:lnTo>
                  <a:lnTo>
                    <a:pt x="1020" y="433"/>
                  </a:lnTo>
                  <a:lnTo>
                    <a:pt x="1040" y="408"/>
                  </a:lnTo>
                  <a:lnTo>
                    <a:pt x="1060" y="383"/>
                  </a:lnTo>
                  <a:lnTo>
                    <a:pt x="1082" y="358"/>
                  </a:lnTo>
                  <a:lnTo>
                    <a:pt x="1117" y="318"/>
                  </a:lnTo>
                  <a:lnTo>
                    <a:pt x="1131" y="303"/>
                  </a:lnTo>
                  <a:lnTo>
                    <a:pt x="1233" y="284"/>
                  </a:lnTo>
                  <a:lnTo>
                    <a:pt x="1240" y="277"/>
                  </a:lnTo>
                  <a:lnTo>
                    <a:pt x="1256" y="261"/>
                  </a:lnTo>
                  <a:lnTo>
                    <a:pt x="1277" y="240"/>
                  </a:lnTo>
                  <a:lnTo>
                    <a:pt x="1297" y="219"/>
                  </a:lnTo>
                  <a:lnTo>
                    <a:pt x="1303" y="215"/>
                  </a:lnTo>
                  <a:lnTo>
                    <a:pt x="1311" y="212"/>
                  </a:lnTo>
                  <a:lnTo>
                    <a:pt x="1318" y="209"/>
                  </a:lnTo>
                  <a:lnTo>
                    <a:pt x="1327" y="206"/>
                  </a:lnTo>
                  <a:lnTo>
                    <a:pt x="1345" y="204"/>
                  </a:lnTo>
                  <a:lnTo>
                    <a:pt x="1365" y="203"/>
                  </a:lnTo>
                  <a:lnTo>
                    <a:pt x="1399" y="205"/>
                  </a:lnTo>
                  <a:lnTo>
                    <a:pt x="1413" y="206"/>
                  </a:lnTo>
                  <a:lnTo>
                    <a:pt x="1413" y="205"/>
                  </a:lnTo>
                  <a:lnTo>
                    <a:pt x="1411" y="199"/>
                  </a:lnTo>
                  <a:lnTo>
                    <a:pt x="1405" y="179"/>
                  </a:lnTo>
                  <a:lnTo>
                    <a:pt x="1394" y="142"/>
                  </a:lnTo>
                  <a:lnTo>
                    <a:pt x="1391" y="131"/>
                  </a:lnTo>
                  <a:lnTo>
                    <a:pt x="1390" y="120"/>
                  </a:lnTo>
                  <a:lnTo>
                    <a:pt x="1390" y="109"/>
                  </a:lnTo>
                  <a:lnTo>
                    <a:pt x="1391" y="100"/>
                  </a:lnTo>
                  <a:lnTo>
                    <a:pt x="1393" y="91"/>
                  </a:lnTo>
                  <a:lnTo>
                    <a:pt x="1395" y="82"/>
                  </a:lnTo>
                  <a:lnTo>
                    <a:pt x="1399" y="75"/>
                  </a:lnTo>
                  <a:lnTo>
                    <a:pt x="1403" y="67"/>
                  </a:lnTo>
                  <a:lnTo>
                    <a:pt x="1411" y="56"/>
                  </a:lnTo>
                  <a:lnTo>
                    <a:pt x="1418" y="47"/>
                  </a:lnTo>
                  <a:lnTo>
                    <a:pt x="1424" y="42"/>
                  </a:lnTo>
                  <a:lnTo>
                    <a:pt x="1426" y="40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273"/>
            <p:cNvSpPr>
              <a:spLocks noChangeAspect="1"/>
            </p:cNvSpPr>
            <p:nvPr/>
          </p:nvSpPr>
          <p:spPr bwMode="auto">
            <a:xfrm>
              <a:off x="4383" y="1615"/>
              <a:ext cx="230" cy="251"/>
            </a:xfrm>
            <a:custGeom>
              <a:avLst/>
              <a:gdLst>
                <a:gd name="T0" fmla="*/ 0 w 1726"/>
                <a:gd name="T1" fmla="*/ 0 h 1793"/>
                <a:gd name="T2" fmla="*/ 0 w 1726"/>
                <a:gd name="T3" fmla="*/ 0 h 1793"/>
                <a:gd name="T4" fmla="*/ 0 w 1726"/>
                <a:gd name="T5" fmla="*/ 0 h 1793"/>
                <a:gd name="T6" fmla="*/ 0 w 1726"/>
                <a:gd name="T7" fmla="*/ 0 h 1793"/>
                <a:gd name="T8" fmla="*/ 0 w 1726"/>
                <a:gd name="T9" fmla="*/ 0 h 1793"/>
                <a:gd name="T10" fmla="*/ 0 w 1726"/>
                <a:gd name="T11" fmla="*/ 0 h 1793"/>
                <a:gd name="T12" fmla="*/ 0 w 1726"/>
                <a:gd name="T13" fmla="*/ 0 h 1793"/>
                <a:gd name="T14" fmla="*/ 0 w 1726"/>
                <a:gd name="T15" fmla="*/ 0 h 1793"/>
                <a:gd name="T16" fmla="*/ 0 w 1726"/>
                <a:gd name="T17" fmla="*/ 0 h 1793"/>
                <a:gd name="T18" fmla="*/ 0 w 1726"/>
                <a:gd name="T19" fmla="*/ 0 h 1793"/>
                <a:gd name="T20" fmla="*/ 0 w 1726"/>
                <a:gd name="T21" fmla="*/ 0 h 1793"/>
                <a:gd name="T22" fmla="*/ 0 w 1726"/>
                <a:gd name="T23" fmla="*/ 0 h 1793"/>
                <a:gd name="T24" fmla="*/ 0 w 1726"/>
                <a:gd name="T25" fmla="*/ 0 h 1793"/>
                <a:gd name="T26" fmla="*/ 0 w 1726"/>
                <a:gd name="T27" fmla="*/ 0 h 1793"/>
                <a:gd name="T28" fmla="*/ 0 w 1726"/>
                <a:gd name="T29" fmla="*/ 0 h 1793"/>
                <a:gd name="T30" fmla="*/ 0 w 1726"/>
                <a:gd name="T31" fmla="*/ 0 h 1793"/>
                <a:gd name="T32" fmla="*/ 0 w 1726"/>
                <a:gd name="T33" fmla="*/ 0 h 1793"/>
                <a:gd name="T34" fmla="*/ 0 w 1726"/>
                <a:gd name="T35" fmla="*/ 0 h 1793"/>
                <a:gd name="T36" fmla="*/ 0 w 1726"/>
                <a:gd name="T37" fmla="*/ 0 h 1793"/>
                <a:gd name="T38" fmla="*/ 0 w 1726"/>
                <a:gd name="T39" fmla="*/ 0 h 1793"/>
                <a:gd name="T40" fmla="*/ 0 w 1726"/>
                <a:gd name="T41" fmla="*/ 0 h 1793"/>
                <a:gd name="T42" fmla="*/ 0 w 1726"/>
                <a:gd name="T43" fmla="*/ 0 h 1793"/>
                <a:gd name="T44" fmla="*/ 0 w 1726"/>
                <a:gd name="T45" fmla="*/ 0 h 1793"/>
                <a:gd name="T46" fmla="*/ 0 w 1726"/>
                <a:gd name="T47" fmla="*/ 0 h 1793"/>
                <a:gd name="T48" fmla="*/ 0 w 1726"/>
                <a:gd name="T49" fmla="*/ 0 h 1793"/>
                <a:gd name="T50" fmla="*/ 0 w 1726"/>
                <a:gd name="T51" fmla="*/ 0 h 1793"/>
                <a:gd name="T52" fmla="*/ 0 w 1726"/>
                <a:gd name="T53" fmla="*/ 0 h 1793"/>
                <a:gd name="T54" fmla="*/ 0 w 1726"/>
                <a:gd name="T55" fmla="*/ 0 h 1793"/>
                <a:gd name="T56" fmla="*/ 0 w 1726"/>
                <a:gd name="T57" fmla="*/ 0 h 1793"/>
                <a:gd name="T58" fmla="*/ 0 w 1726"/>
                <a:gd name="T59" fmla="*/ 0 h 1793"/>
                <a:gd name="T60" fmla="*/ 0 w 1726"/>
                <a:gd name="T61" fmla="*/ 0 h 1793"/>
                <a:gd name="T62" fmla="*/ 0 w 1726"/>
                <a:gd name="T63" fmla="*/ 0 h 1793"/>
                <a:gd name="T64" fmla="*/ 0 w 1726"/>
                <a:gd name="T65" fmla="*/ 0 h 1793"/>
                <a:gd name="T66" fmla="*/ 0 w 1726"/>
                <a:gd name="T67" fmla="*/ 0 h 1793"/>
                <a:gd name="T68" fmla="*/ 0 w 1726"/>
                <a:gd name="T69" fmla="*/ 0 h 1793"/>
                <a:gd name="T70" fmla="*/ 0 w 1726"/>
                <a:gd name="T71" fmla="*/ 0 h 1793"/>
                <a:gd name="T72" fmla="*/ 0 w 1726"/>
                <a:gd name="T73" fmla="*/ 0 h 1793"/>
                <a:gd name="T74" fmla="*/ 0 w 1726"/>
                <a:gd name="T75" fmla="*/ 0 h 1793"/>
                <a:gd name="T76" fmla="*/ 0 w 1726"/>
                <a:gd name="T77" fmla="*/ 0 h 1793"/>
                <a:gd name="T78" fmla="*/ 0 w 1726"/>
                <a:gd name="T79" fmla="*/ 0 h 1793"/>
                <a:gd name="T80" fmla="*/ 0 w 1726"/>
                <a:gd name="T81" fmla="*/ 0 h 1793"/>
                <a:gd name="T82" fmla="*/ 0 w 1726"/>
                <a:gd name="T83" fmla="*/ 0 h 1793"/>
                <a:gd name="T84" fmla="*/ 0 w 1726"/>
                <a:gd name="T85" fmla="*/ 0 h 1793"/>
                <a:gd name="T86" fmla="*/ 0 w 1726"/>
                <a:gd name="T87" fmla="*/ 0 h 1793"/>
                <a:gd name="T88" fmla="*/ 0 w 1726"/>
                <a:gd name="T89" fmla="*/ 0 h 1793"/>
                <a:gd name="T90" fmla="*/ 0 w 1726"/>
                <a:gd name="T91" fmla="*/ 0 h 1793"/>
                <a:gd name="T92" fmla="*/ 0 w 1726"/>
                <a:gd name="T93" fmla="*/ 0 h 1793"/>
                <a:gd name="T94" fmla="*/ 0 w 1726"/>
                <a:gd name="T95" fmla="*/ 0 h 1793"/>
                <a:gd name="T96" fmla="*/ 0 w 1726"/>
                <a:gd name="T97" fmla="*/ 0 h 1793"/>
                <a:gd name="T98" fmla="*/ 0 w 1726"/>
                <a:gd name="T99" fmla="*/ 0 h 1793"/>
                <a:gd name="T100" fmla="*/ 0 w 1726"/>
                <a:gd name="T101" fmla="*/ 0 h 1793"/>
                <a:gd name="T102" fmla="*/ 0 w 1726"/>
                <a:gd name="T103" fmla="*/ 0 h 1793"/>
                <a:gd name="T104" fmla="*/ 0 w 1726"/>
                <a:gd name="T105" fmla="*/ 0 h 1793"/>
                <a:gd name="T106" fmla="*/ 0 w 1726"/>
                <a:gd name="T107" fmla="*/ 0 h 1793"/>
                <a:gd name="T108" fmla="*/ 0 w 1726"/>
                <a:gd name="T109" fmla="*/ 0 h 1793"/>
                <a:gd name="T110" fmla="*/ 0 w 1726"/>
                <a:gd name="T111" fmla="*/ 0 h 1793"/>
                <a:gd name="T112" fmla="*/ 0 w 1726"/>
                <a:gd name="T113" fmla="*/ 0 h 1793"/>
                <a:gd name="T114" fmla="*/ 0 w 1726"/>
                <a:gd name="T115" fmla="*/ 0 h 1793"/>
                <a:gd name="T116" fmla="*/ 0 w 1726"/>
                <a:gd name="T117" fmla="*/ 0 h 17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6"/>
                <a:gd name="T178" fmla="*/ 0 h 1793"/>
                <a:gd name="T179" fmla="*/ 1726 w 1726"/>
                <a:gd name="T180" fmla="*/ 1793 h 17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6" h="1793">
                  <a:moveTo>
                    <a:pt x="1420" y="0"/>
                  </a:moveTo>
                  <a:lnTo>
                    <a:pt x="1436" y="6"/>
                  </a:lnTo>
                  <a:lnTo>
                    <a:pt x="1449" y="14"/>
                  </a:lnTo>
                  <a:lnTo>
                    <a:pt x="1456" y="18"/>
                  </a:lnTo>
                  <a:lnTo>
                    <a:pt x="1464" y="24"/>
                  </a:lnTo>
                  <a:lnTo>
                    <a:pt x="1470" y="29"/>
                  </a:lnTo>
                  <a:lnTo>
                    <a:pt x="1477" y="34"/>
                  </a:lnTo>
                  <a:lnTo>
                    <a:pt x="1482" y="41"/>
                  </a:lnTo>
                  <a:lnTo>
                    <a:pt x="1488" y="47"/>
                  </a:lnTo>
                  <a:lnTo>
                    <a:pt x="1492" y="54"/>
                  </a:lnTo>
                  <a:lnTo>
                    <a:pt x="1497" y="62"/>
                  </a:lnTo>
                  <a:lnTo>
                    <a:pt x="1505" y="79"/>
                  </a:lnTo>
                  <a:lnTo>
                    <a:pt x="1513" y="99"/>
                  </a:lnTo>
                  <a:lnTo>
                    <a:pt x="1522" y="124"/>
                  </a:lnTo>
                  <a:lnTo>
                    <a:pt x="1531" y="152"/>
                  </a:lnTo>
                  <a:lnTo>
                    <a:pt x="1535" y="160"/>
                  </a:lnTo>
                  <a:lnTo>
                    <a:pt x="1537" y="166"/>
                  </a:lnTo>
                  <a:lnTo>
                    <a:pt x="1540" y="172"/>
                  </a:lnTo>
                  <a:lnTo>
                    <a:pt x="1543" y="177"/>
                  </a:lnTo>
                  <a:lnTo>
                    <a:pt x="1548" y="180"/>
                  </a:lnTo>
                  <a:lnTo>
                    <a:pt x="1551" y="185"/>
                  </a:lnTo>
                  <a:lnTo>
                    <a:pt x="1555" y="187"/>
                  </a:lnTo>
                  <a:lnTo>
                    <a:pt x="1560" y="190"/>
                  </a:lnTo>
                  <a:lnTo>
                    <a:pt x="1568" y="193"/>
                  </a:lnTo>
                  <a:lnTo>
                    <a:pt x="1577" y="194"/>
                  </a:lnTo>
                  <a:lnTo>
                    <a:pt x="1586" y="195"/>
                  </a:lnTo>
                  <a:lnTo>
                    <a:pt x="1596" y="194"/>
                  </a:lnTo>
                  <a:lnTo>
                    <a:pt x="1613" y="194"/>
                  </a:lnTo>
                  <a:lnTo>
                    <a:pt x="1629" y="195"/>
                  </a:lnTo>
                  <a:lnTo>
                    <a:pt x="1636" y="198"/>
                  </a:lnTo>
                  <a:lnTo>
                    <a:pt x="1642" y="202"/>
                  </a:lnTo>
                  <a:lnTo>
                    <a:pt x="1646" y="204"/>
                  </a:lnTo>
                  <a:lnTo>
                    <a:pt x="1648" y="207"/>
                  </a:lnTo>
                  <a:lnTo>
                    <a:pt x="1650" y="212"/>
                  </a:lnTo>
                  <a:lnTo>
                    <a:pt x="1652" y="217"/>
                  </a:lnTo>
                  <a:lnTo>
                    <a:pt x="1660" y="238"/>
                  </a:lnTo>
                  <a:lnTo>
                    <a:pt x="1670" y="257"/>
                  </a:lnTo>
                  <a:lnTo>
                    <a:pt x="1681" y="276"/>
                  </a:lnTo>
                  <a:lnTo>
                    <a:pt x="1691" y="293"/>
                  </a:lnTo>
                  <a:lnTo>
                    <a:pt x="1709" y="318"/>
                  </a:lnTo>
                  <a:lnTo>
                    <a:pt x="1716" y="328"/>
                  </a:lnTo>
                  <a:lnTo>
                    <a:pt x="1719" y="327"/>
                  </a:lnTo>
                  <a:lnTo>
                    <a:pt x="1724" y="324"/>
                  </a:lnTo>
                  <a:lnTo>
                    <a:pt x="1723" y="325"/>
                  </a:lnTo>
                  <a:lnTo>
                    <a:pt x="1726" y="348"/>
                  </a:lnTo>
                  <a:lnTo>
                    <a:pt x="1723" y="325"/>
                  </a:lnTo>
                  <a:lnTo>
                    <a:pt x="1721" y="326"/>
                  </a:lnTo>
                  <a:lnTo>
                    <a:pt x="1719" y="327"/>
                  </a:lnTo>
                  <a:lnTo>
                    <a:pt x="1707" y="343"/>
                  </a:lnTo>
                  <a:lnTo>
                    <a:pt x="1694" y="360"/>
                  </a:lnTo>
                  <a:lnTo>
                    <a:pt x="1677" y="375"/>
                  </a:lnTo>
                  <a:lnTo>
                    <a:pt x="1661" y="391"/>
                  </a:lnTo>
                  <a:lnTo>
                    <a:pt x="1624" y="426"/>
                  </a:lnTo>
                  <a:lnTo>
                    <a:pt x="1584" y="464"/>
                  </a:lnTo>
                  <a:lnTo>
                    <a:pt x="1572" y="477"/>
                  </a:lnTo>
                  <a:lnTo>
                    <a:pt x="1563" y="491"/>
                  </a:lnTo>
                  <a:lnTo>
                    <a:pt x="1555" y="505"/>
                  </a:lnTo>
                  <a:lnTo>
                    <a:pt x="1551" y="518"/>
                  </a:lnTo>
                  <a:lnTo>
                    <a:pt x="1548" y="531"/>
                  </a:lnTo>
                  <a:lnTo>
                    <a:pt x="1546" y="544"/>
                  </a:lnTo>
                  <a:lnTo>
                    <a:pt x="1546" y="557"/>
                  </a:lnTo>
                  <a:lnTo>
                    <a:pt x="1546" y="571"/>
                  </a:lnTo>
                  <a:lnTo>
                    <a:pt x="1548" y="597"/>
                  </a:lnTo>
                  <a:lnTo>
                    <a:pt x="1551" y="624"/>
                  </a:lnTo>
                  <a:lnTo>
                    <a:pt x="1551" y="638"/>
                  </a:lnTo>
                  <a:lnTo>
                    <a:pt x="1550" y="653"/>
                  </a:lnTo>
                  <a:lnTo>
                    <a:pt x="1549" y="667"/>
                  </a:lnTo>
                  <a:lnTo>
                    <a:pt x="1546" y="681"/>
                  </a:lnTo>
                  <a:lnTo>
                    <a:pt x="1537" y="709"/>
                  </a:lnTo>
                  <a:lnTo>
                    <a:pt x="1529" y="735"/>
                  </a:lnTo>
                  <a:lnTo>
                    <a:pt x="1521" y="759"/>
                  </a:lnTo>
                  <a:lnTo>
                    <a:pt x="1514" y="781"/>
                  </a:lnTo>
                  <a:lnTo>
                    <a:pt x="1507" y="801"/>
                  </a:lnTo>
                  <a:lnTo>
                    <a:pt x="1502" y="818"/>
                  </a:lnTo>
                  <a:lnTo>
                    <a:pt x="1498" y="834"/>
                  </a:lnTo>
                  <a:lnTo>
                    <a:pt x="1496" y="847"/>
                  </a:lnTo>
                  <a:lnTo>
                    <a:pt x="1496" y="854"/>
                  </a:lnTo>
                  <a:lnTo>
                    <a:pt x="1498" y="860"/>
                  </a:lnTo>
                  <a:lnTo>
                    <a:pt x="1501" y="868"/>
                  </a:lnTo>
                  <a:lnTo>
                    <a:pt x="1506" y="876"/>
                  </a:lnTo>
                  <a:lnTo>
                    <a:pt x="1521" y="892"/>
                  </a:lnTo>
                  <a:lnTo>
                    <a:pt x="1538" y="909"/>
                  </a:lnTo>
                  <a:lnTo>
                    <a:pt x="1556" y="927"/>
                  </a:lnTo>
                  <a:lnTo>
                    <a:pt x="1574" y="943"/>
                  </a:lnTo>
                  <a:lnTo>
                    <a:pt x="1583" y="952"/>
                  </a:lnTo>
                  <a:lnTo>
                    <a:pt x="1589" y="959"/>
                  </a:lnTo>
                  <a:lnTo>
                    <a:pt x="1596" y="967"/>
                  </a:lnTo>
                  <a:lnTo>
                    <a:pt x="1601" y="975"/>
                  </a:lnTo>
                  <a:lnTo>
                    <a:pt x="1604" y="982"/>
                  </a:lnTo>
                  <a:lnTo>
                    <a:pt x="1608" y="989"/>
                  </a:lnTo>
                  <a:lnTo>
                    <a:pt x="1609" y="995"/>
                  </a:lnTo>
                  <a:lnTo>
                    <a:pt x="1609" y="1002"/>
                  </a:lnTo>
                  <a:lnTo>
                    <a:pt x="1609" y="1008"/>
                  </a:lnTo>
                  <a:lnTo>
                    <a:pt x="1607" y="1016"/>
                  </a:lnTo>
                  <a:lnTo>
                    <a:pt x="1602" y="1024"/>
                  </a:lnTo>
                  <a:lnTo>
                    <a:pt x="1597" y="1032"/>
                  </a:lnTo>
                  <a:lnTo>
                    <a:pt x="1590" y="1041"/>
                  </a:lnTo>
                  <a:lnTo>
                    <a:pt x="1581" y="1052"/>
                  </a:lnTo>
                  <a:lnTo>
                    <a:pt x="1572" y="1063"/>
                  </a:lnTo>
                  <a:lnTo>
                    <a:pt x="1560" y="1076"/>
                  </a:lnTo>
                  <a:lnTo>
                    <a:pt x="1529" y="1107"/>
                  </a:lnTo>
                  <a:lnTo>
                    <a:pt x="1490" y="1147"/>
                  </a:lnTo>
                  <a:lnTo>
                    <a:pt x="1479" y="1157"/>
                  </a:lnTo>
                  <a:lnTo>
                    <a:pt x="1472" y="1168"/>
                  </a:lnTo>
                  <a:lnTo>
                    <a:pt x="1464" y="1180"/>
                  </a:lnTo>
                  <a:lnTo>
                    <a:pt x="1459" y="1191"/>
                  </a:lnTo>
                  <a:lnTo>
                    <a:pt x="1455" y="1202"/>
                  </a:lnTo>
                  <a:lnTo>
                    <a:pt x="1452" y="1213"/>
                  </a:lnTo>
                  <a:lnTo>
                    <a:pt x="1451" y="1224"/>
                  </a:lnTo>
                  <a:lnTo>
                    <a:pt x="1450" y="1234"/>
                  </a:lnTo>
                  <a:lnTo>
                    <a:pt x="1451" y="1245"/>
                  </a:lnTo>
                  <a:lnTo>
                    <a:pt x="1452" y="1255"/>
                  </a:lnTo>
                  <a:lnTo>
                    <a:pt x="1455" y="1266"/>
                  </a:lnTo>
                  <a:lnTo>
                    <a:pt x="1459" y="1276"/>
                  </a:lnTo>
                  <a:lnTo>
                    <a:pt x="1463" y="1286"/>
                  </a:lnTo>
                  <a:lnTo>
                    <a:pt x="1467" y="1296"/>
                  </a:lnTo>
                  <a:lnTo>
                    <a:pt x="1473" y="1305"/>
                  </a:lnTo>
                  <a:lnTo>
                    <a:pt x="1478" y="1315"/>
                  </a:lnTo>
                  <a:lnTo>
                    <a:pt x="1490" y="1334"/>
                  </a:lnTo>
                  <a:lnTo>
                    <a:pt x="1503" y="1351"/>
                  </a:lnTo>
                  <a:lnTo>
                    <a:pt x="1516" y="1369"/>
                  </a:lnTo>
                  <a:lnTo>
                    <a:pt x="1529" y="1384"/>
                  </a:lnTo>
                  <a:lnTo>
                    <a:pt x="1541" y="1398"/>
                  </a:lnTo>
                  <a:lnTo>
                    <a:pt x="1551" y="1410"/>
                  </a:lnTo>
                  <a:lnTo>
                    <a:pt x="1558" y="1421"/>
                  </a:lnTo>
                  <a:lnTo>
                    <a:pt x="1562" y="1430"/>
                  </a:lnTo>
                  <a:lnTo>
                    <a:pt x="1564" y="1439"/>
                  </a:lnTo>
                  <a:lnTo>
                    <a:pt x="1565" y="1449"/>
                  </a:lnTo>
                  <a:lnTo>
                    <a:pt x="1565" y="1460"/>
                  </a:lnTo>
                  <a:lnTo>
                    <a:pt x="1564" y="1471"/>
                  </a:lnTo>
                  <a:lnTo>
                    <a:pt x="1563" y="1484"/>
                  </a:lnTo>
                  <a:lnTo>
                    <a:pt x="1561" y="1498"/>
                  </a:lnTo>
                  <a:lnTo>
                    <a:pt x="1558" y="1512"/>
                  </a:lnTo>
                  <a:lnTo>
                    <a:pt x="1553" y="1527"/>
                  </a:lnTo>
                  <a:lnTo>
                    <a:pt x="1548" y="1543"/>
                  </a:lnTo>
                  <a:lnTo>
                    <a:pt x="1542" y="1560"/>
                  </a:lnTo>
                  <a:lnTo>
                    <a:pt x="1535" y="1578"/>
                  </a:lnTo>
                  <a:lnTo>
                    <a:pt x="1526" y="1596"/>
                  </a:lnTo>
                  <a:lnTo>
                    <a:pt x="1516" y="1615"/>
                  </a:lnTo>
                  <a:lnTo>
                    <a:pt x="1505" y="1634"/>
                  </a:lnTo>
                  <a:lnTo>
                    <a:pt x="1492" y="1654"/>
                  </a:lnTo>
                  <a:lnTo>
                    <a:pt x="1478" y="1674"/>
                  </a:lnTo>
                  <a:lnTo>
                    <a:pt x="1472" y="1684"/>
                  </a:lnTo>
                  <a:lnTo>
                    <a:pt x="1464" y="1694"/>
                  </a:lnTo>
                  <a:lnTo>
                    <a:pt x="1455" y="1703"/>
                  </a:lnTo>
                  <a:lnTo>
                    <a:pt x="1448" y="1711"/>
                  </a:lnTo>
                  <a:lnTo>
                    <a:pt x="1430" y="1726"/>
                  </a:lnTo>
                  <a:lnTo>
                    <a:pt x="1414" y="1739"/>
                  </a:lnTo>
                  <a:lnTo>
                    <a:pt x="1396" y="1749"/>
                  </a:lnTo>
                  <a:lnTo>
                    <a:pt x="1379" y="1758"/>
                  </a:lnTo>
                  <a:lnTo>
                    <a:pt x="1363" y="1766"/>
                  </a:lnTo>
                  <a:lnTo>
                    <a:pt x="1346" y="1771"/>
                  </a:lnTo>
                  <a:lnTo>
                    <a:pt x="1331" y="1776"/>
                  </a:lnTo>
                  <a:lnTo>
                    <a:pt x="1318" y="1780"/>
                  </a:lnTo>
                  <a:lnTo>
                    <a:pt x="1305" y="1782"/>
                  </a:lnTo>
                  <a:lnTo>
                    <a:pt x="1294" y="1783"/>
                  </a:lnTo>
                  <a:lnTo>
                    <a:pt x="1279" y="1785"/>
                  </a:lnTo>
                  <a:lnTo>
                    <a:pt x="1274" y="1785"/>
                  </a:lnTo>
                  <a:lnTo>
                    <a:pt x="1274" y="1786"/>
                  </a:lnTo>
                  <a:lnTo>
                    <a:pt x="1276" y="1789"/>
                  </a:lnTo>
                  <a:lnTo>
                    <a:pt x="1266" y="1784"/>
                  </a:lnTo>
                  <a:lnTo>
                    <a:pt x="1255" y="1781"/>
                  </a:lnTo>
                  <a:lnTo>
                    <a:pt x="1245" y="1779"/>
                  </a:lnTo>
                  <a:lnTo>
                    <a:pt x="1234" y="1780"/>
                  </a:lnTo>
                  <a:lnTo>
                    <a:pt x="1213" y="1783"/>
                  </a:lnTo>
                  <a:lnTo>
                    <a:pt x="1184" y="1788"/>
                  </a:lnTo>
                  <a:lnTo>
                    <a:pt x="1154" y="1791"/>
                  </a:lnTo>
                  <a:lnTo>
                    <a:pt x="1122" y="1793"/>
                  </a:lnTo>
                  <a:lnTo>
                    <a:pt x="1107" y="1793"/>
                  </a:lnTo>
                  <a:lnTo>
                    <a:pt x="1092" y="1793"/>
                  </a:lnTo>
                  <a:lnTo>
                    <a:pt x="1079" y="1791"/>
                  </a:lnTo>
                  <a:lnTo>
                    <a:pt x="1066" y="1788"/>
                  </a:lnTo>
                  <a:lnTo>
                    <a:pt x="1055" y="1784"/>
                  </a:lnTo>
                  <a:lnTo>
                    <a:pt x="1046" y="1779"/>
                  </a:lnTo>
                  <a:lnTo>
                    <a:pt x="1042" y="1776"/>
                  </a:lnTo>
                  <a:lnTo>
                    <a:pt x="1038" y="1771"/>
                  </a:lnTo>
                  <a:lnTo>
                    <a:pt x="1036" y="1768"/>
                  </a:lnTo>
                  <a:lnTo>
                    <a:pt x="1034" y="1764"/>
                  </a:lnTo>
                  <a:lnTo>
                    <a:pt x="1024" y="1727"/>
                  </a:lnTo>
                  <a:lnTo>
                    <a:pt x="1016" y="1694"/>
                  </a:lnTo>
                  <a:lnTo>
                    <a:pt x="1013" y="1687"/>
                  </a:lnTo>
                  <a:lnTo>
                    <a:pt x="1010" y="1682"/>
                  </a:lnTo>
                  <a:lnTo>
                    <a:pt x="1008" y="1677"/>
                  </a:lnTo>
                  <a:lnTo>
                    <a:pt x="1004" y="1672"/>
                  </a:lnTo>
                  <a:lnTo>
                    <a:pt x="1000" y="1668"/>
                  </a:lnTo>
                  <a:lnTo>
                    <a:pt x="996" y="1666"/>
                  </a:lnTo>
                  <a:lnTo>
                    <a:pt x="991" y="1664"/>
                  </a:lnTo>
                  <a:lnTo>
                    <a:pt x="985" y="1664"/>
                  </a:lnTo>
                  <a:lnTo>
                    <a:pt x="979" y="1665"/>
                  </a:lnTo>
                  <a:lnTo>
                    <a:pt x="972" y="1668"/>
                  </a:lnTo>
                  <a:lnTo>
                    <a:pt x="966" y="1672"/>
                  </a:lnTo>
                  <a:lnTo>
                    <a:pt x="959" y="1679"/>
                  </a:lnTo>
                  <a:lnTo>
                    <a:pt x="945" y="1695"/>
                  </a:lnTo>
                  <a:lnTo>
                    <a:pt x="929" y="1715"/>
                  </a:lnTo>
                  <a:lnTo>
                    <a:pt x="920" y="1724"/>
                  </a:lnTo>
                  <a:lnTo>
                    <a:pt x="910" y="1733"/>
                  </a:lnTo>
                  <a:lnTo>
                    <a:pt x="899" y="1743"/>
                  </a:lnTo>
                  <a:lnTo>
                    <a:pt x="888" y="1751"/>
                  </a:lnTo>
                  <a:lnTo>
                    <a:pt x="876" y="1758"/>
                  </a:lnTo>
                  <a:lnTo>
                    <a:pt x="863" y="1765"/>
                  </a:lnTo>
                  <a:lnTo>
                    <a:pt x="850" y="1769"/>
                  </a:lnTo>
                  <a:lnTo>
                    <a:pt x="835" y="1771"/>
                  </a:lnTo>
                  <a:lnTo>
                    <a:pt x="801" y="1776"/>
                  </a:lnTo>
                  <a:lnTo>
                    <a:pt x="764" y="1779"/>
                  </a:lnTo>
                  <a:lnTo>
                    <a:pt x="745" y="1781"/>
                  </a:lnTo>
                  <a:lnTo>
                    <a:pt x="724" y="1781"/>
                  </a:lnTo>
                  <a:lnTo>
                    <a:pt x="704" y="1781"/>
                  </a:lnTo>
                  <a:lnTo>
                    <a:pt x="685" y="1779"/>
                  </a:lnTo>
                  <a:lnTo>
                    <a:pt x="665" y="1776"/>
                  </a:lnTo>
                  <a:lnTo>
                    <a:pt x="647" y="1769"/>
                  </a:lnTo>
                  <a:lnTo>
                    <a:pt x="638" y="1766"/>
                  </a:lnTo>
                  <a:lnTo>
                    <a:pt x="629" y="1761"/>
                  </a:lnTo>
                  <a:lnTo>
                    <a:pt x="621" y="1757"/>
                  </a:lnTo>
                  <a:lnTo>
                    <a:pt x="612" y="1752"/>
                  </a:lnTo>
                  <a:lnTo>
                    <a:pt x="604" y="1745"/>
                  </a:lnTo>
                  <a:lnTo>
                    <a:pt x="597" y="1739"/>
                  </a:lnTo>
                  <a:lnTo>
                    <a:pt x="589" y="1731"/>
                  </a:lnTo>
                  <a:lnTo>
                    <a:pt x="582" y="1722"/>
                  </a:lnTo>
                  <a:lnTo>
                    <a:pt x="576" y="1714"/>
                  </a:lnTo>
                  <a:lnTo>
                    <a:pt x="570" y="1703"/>
                  </a:lnTo>
                  <a:lnTo>
                    <a:pt x="565" y="1692"/>
                  </a:lnTo>
                  <a:lnTo>
                    <a:pt x="560" y="1680"/>
                  </a:lnTo>
                  <a:lnTo>
                    <a:pt x="552" y="1655"/>
                  </a:lnTo>
                  <a:lnTo>
                    <a:pt x="545" y="1631"/>
                  </a:lnTo>
                  <a:lnTo>
                    <a:pt x="542" y="1606"/>
                  </a:lnTo>
                  <a:lnTo>
                    <a:pt x="540" y="1583"/>
                  </a:lnTo>
                  <a:lnTo>
                    <a:pt x="539" y="1560"/>
                  </a:lnTo>
                  <a:lnTo>
                    <a:pt x="540" y="1537"/>
                  </a:lnTo>
                  <a:lnTo>
                    <a:pt x="541" y="1517"/>
                  </a:lnTo>
                  <a:lnTo>
                    <a:pt x="543" y="1496"/>
                  </a:lnTo>
                  <a:lnTo>
                    <a:pt x="549" y="1458"/>
                  </a:lnTo>
                  <a:lnTo>
                    <a:pt x="553" y="1426"/>
                  </a:lnTo>
                  <a:lnTo>
                    <a:pt x="554" y="1412"/>
                  </a:lnTo>
                  <a:lnTo>
                    <a:pt x="555" y="1399"/>
                  </a:lnTo>
                  <a:lnTo>
                    <a:pt x="554" y="1389"/>
                  </a:lnTo>
                  <a:lnTo>
                    <a:pt x="552" y="1381"/>
                  </a:lnTo>
                  <a:lnTo>
                    <a:pt x="536" y="1351"/>
                  </a:lnTo>
                  <a:lnTo>
                    <a:pt x="517" y="1320"/>
                  </a:lnTo>
                  <a:lnTo>
                    <a:pt x="513" y="1311"/>
                  </a:lnTo>
                  <a:lnTo>
                    <a:pt x="510" y="1301"/>
                  </a:lnTo>
                  <a:lnTo>
                    <a:pt x="506" y="1291"/>
                  </a:lnTo>
                  <a:lnTo>
                    <a:pt x="504" y="1279"/>
                  </a:lnTo>
                  <a:lnTo>
                    <a:pt x="502" y="1267"/>
                  </a:lnTo>
                  <a:lnTo>
                    <a:pt x="501" y="1253"/>
                  </a:lnTo>
                  <a:lnTo>
                    <a:pt x="501" y="1238"/>
                  </a:lnTo>
                  <a:lnTo>
                    <a:pt x="502" y="1222"/>
                  </a:lnTo>
                  <a:lnTo>
                    <a:pt x="506" y="1189"/>
                  </a:lnTo>
                  <a:lnTo>
                    <a:pt x="512" y="1161"/>
                  </a:lnTo>
                  <a:lnTo>
                    <a:pt x="515" y="1148"/>
                  </a:lnTo>
                  <a:lnTo>
                    <a:pt x="517" y="1135"/>
                  </a:lnTo>
                  <a:lnTo>
                    <a:pt x="518" y="1123"/>
                  </a:lnTo>
                  <a:lnTo>
                    <a:pt x="517" y="1112"/>
                  </a:lnTo>
                  <a:lnTo>
                    <a:pt x="515" y="1101"/>
                  </a:lnTo>
                  <a:lnTo>
                    <a:pt x="512" y="1091"/>
                  </a:lnTo>
                  <a:lnTo>
                    <a:pt x="508" y="1086"/>
                  </a:lnTo>
                  <a:lnTo>
                    <a:pt x="505" y="1081"/>
                  </a:lnTo>
                  <a:lnTo>
                    <a:pt x="501" y="1077"/>
                  </a:lnTo>
                  <a:lnTo>
                    <a:pt x="495" y="1073"/>
                  </a:lnTo>
                  <a:lnTo>
                    <a:pt x="483" y="1063"/>
                  </a:lnTo>
                  <a:lnTo>
                    <a:pt x="468" y="1055"/>
                  </a:lnTo>
                  <a:lnTo>
                    <a:pt x="450" y="1046"/>
                  </a:lnTo>
                  <a:lnTo>
                    <a:pt x="427" y="1039"/>
                  </a:lnTo>
                  <a:lnTo>
                    <a:pt x="403" y="1030"/>
                  </a:lnTo>
                  <a:lnTo>
                    <a:pt x="382" y="1021"/>
                  </a:lnTo>
                  <a:lnTo>
                    <a:pt x="365" y="1011"/>
                  </a:lnTo>
                  <a:lnTo>
                    <a:pt x="348" y="999"/>
                  </a:lnTo>
                  <a:lnTo>
                    <a:pt x="333" y="987"/>
                  </a:lnTo>
                  <a:lnTo>
                    <a:pt x="321" y="974"/>
                  </a:lnTo>
                  <a:lnTo>
                    <a:pt x="309" y="961"/>
                  </a:lnTo>
                  <a:lnTo>
                    <a:pt x="297" y="946"/>
                  </a:lnTo>
                  <a:lnTo>
                    <a:pt x="277" y="916"/>
                  </a:lnTo>
                  <a:lnTo>
                    <a:pt x="254" y="885"/>
                  </a:lnTo>
                  <a:lnTo>
                    <a:pt x="241" y="869"/>
                  </a:lnTo>
                  <a:lnTo>
                    <a:pt x="227" y="854"/>
                  </a:lnTo>
                  <a:lnTo>
                    <a:pt x="211" y="838"/>
                  </a:lnTo>
                  <a:lnTo>
                    <a:pt x="194" y="822"/>
                  </a:lnTo>
                  <a:lnTo>
                    <a:pt x="159" y="793"/>
                  </a:lnTo>
                  <a:lnTo>
                    <a:pt x="131" y="766"/>
                  </a:lnTo>
                  <a:lnTo>
                    <a:pt x="108" y="742"/>
                  </a:lnTo>
                  <a:lnTo>
                    <a:pt x="88" y="721"/>
                  </a:lnTo>
                  <a:lnTo>
                    <a:pt x="72" y="704"/>
                  </a:lnTo>
                  <a:lnTo>
                    <a:pt x="57" y="687"/>
                  </a:lnTo>
                  <a:lnTo>
                    <a:pt x="49" y="681"/>
                  </a:lnTo>
                  <a:lnTo>
                    <a:pt x="43" y="674"/>
                  </a:lnTo>
                  <a:lnTo>
                    <a:pt x="35" y="669"/>
                  </a:lnTo>
                  <a:lnTo>
                    <a:pt x="27" y="665"/>
                  </a:lnTo>
                  <a:lnTo>
                    <a:pt x="20" y="659"/>
                  </a:lnTo>
                  <a:lnTo>
                    <a:pt x="14" y="655"/>
                  </a:lnTo>
                  <a:lnTo>
                    <a:pt x="9" y="649"/>
                  </a:lnTo>
                  <a:lnTo>
                    <a:pt x="6" y="644"/>
                  </a:lnTo>
                  <a:lnTo>
                    <a:pt x="2" y="638"/>
                  </a:lnTo>
                  <a:lnTo>
                    <a:pt x="1" y="633"/>
                  </a:lnTo>
                  <a:lnTo>
                    <a:pt x="0" y="628"/>
                  </a:lnTo>
                  <a:lnTo>
                    <a:pt x="1" y="622"/>
                  </a:lnTo>
                  <a:lnTo>
                    <a:pt x="2" y="617"/>
                  </a:lnTo>
                  <a:lnTo>
                    <a:pt x="6" y="611"/>
                  </a:lnTo>
                  <a:lnTo>
                    <a:pt x="9" y="606"/>
                  </a:lnTo>
                  <a:lnTo>
                    <a:pt x="14" y="601"/>
                  </a:lnTo>
                  <a:lnTo>
                    <a:pt x="20" y="596"/>
                  </a:lnTo>
                  <a:lnTo>
                    <a:pt x="27" y="591"/>
                  </a:lnTo>
                  <a:lnTo>
                    <a:pt x="35" y="586"/>
                  </a:lnTo>
                  <a:lnTo>
                    <a:pt x="44" y="581"/>
                  </a:lnTo>
                  <a:lnTo>
                    <a:pt x="49" y="577"/>
                  </a:lnTo>
                  <a:lnTo>
                    <a:pt x="54" y="573"/>
                  </a:lnTo>
                  <a:lnTo>
                    <a:pt x="58" y="569"/>
                  </a:lnTo>
                  <a:lnTo>
                    <a:pt x="61" y="563"/>
                  </a:lnTo>
                  <a:lnTo>
                    <a:pt x="67" y="550"/>
                  </a:lnTo>
                  <a:lnTo>
                    <a:pt x="70" y="536"/>
                  </a:lnTo>
                  <a:lnTo>
                    <a:pt x="76" y="502"/>
                  </a:lnTo>
                  <a:lnTo>
                    <a:pt x="84" y="469"/>
                  </a:lnTo>
                  <a:lnTo>
                    <a:pt x="94" y="468"/>
                  </a:lnTo>
                  <a:lnTo>
                    <a:pt x="104" y="465"/>
                  </a:lnTo>
                  <a:lnTo>
                    <a:pt x="112" y="463"/>
                  </a:lnTo>
                  <a:lnTo>
                    <a:pt x="121" y="460"/>
                  </a:lnTo>
                  <a:lnTo>
                    <a:pt x="136" y="453"/>
                  </a:lnTo>
                  <a:lnTo>
                    <a:pt x="151" y="445"/>
                  </a:lnTo>
                  <a:lnTo>
                    <a:pt x="167" y="437"/>
                  </a:lnTo>
                  <a:lnTo>
                    <a:pt x="183" y="431"/>
                  </a:lnTo>
                  <a:lnTo>
                    <a:pt x="192" y="428"/>
                  </a:lnTo>
                  <a:lnTo>
                    <a:pt x="200" y="426"/>
                  </a:lnTo>
                  <a:lnTo>
                    <a:pt x="211" y="425"/>
                  </a:lnTo>
                  <a:lnTo>
                    <a:pt x="222" y="424"/>
                  </a:lnTo>
                  <a:lnTo>
                    <a:pt x="243" y="425"/>
                  </a:lnTo>
                  <a:lnTo>
                    <a:pt x="259" y="426"/>
                  </a:lnTo>
                  <a:lnTo>
                    <a:pt x="271" y="428"/>
                  </a:lnTo>
                  <a:lnTo>
                    <a:pt x="282" y="433"/>
                  </a:lnTo>
                  <a:lnTo>
                    <a:pt x="304" y="446"/>
                  </a:lnTo>
                  <a:lnTo>
                    <a:pt x="338" y="470"/>
                  </a:lnTo>
                  <a:lnTo>
                    <a:pt x="348" y="477"/>
                  </a:lnTo>
                  <a:lnTo>
                    <a:pt x="360" y="488"/>
                  </a:lnTo>
                  <a:lnTo>
                    <a:pt x="373" y="500"/>
                  </a:lnTo>
                  <a:lnTo>
                    <a:pt x="387" y="514"/>
                  </a:lnTo>
                  <a:lnTo>
                    <a:pt x="414" y="545"/>
                  </a:lnTo>
                  <a:lnTo>
                    <a:pt x="441" y="576"/>
                  </a:lnTo>
                  <a:lnTo>
                    <a:pt x="467" y="606"/>
                  </a:lnTo>
                  <a:lnTo>
                    <a:pt x="491" y="631"/>
                  </a:lnTo>
                  <a:lnTo>
                    <a:pt x="502" y="641"/>
                  </a:lnTo>
                  <a:lnTo>
                    <a:pt x="513" y="648"/>
                  </a:lnTo>
                  <a:lnTo>
                    <a:pt x="517" y="651"/>
                  </a:lnTo>
                  <a:lnTo>
                    <a:pt x="521" y="654"/>
                  </a:lnTo>
                  <a:lnTo>
                    <a:pt x="526" y="655"/>
                  </a:lnTo>
                  <a:lnTo>
                    <a:pt x="529" y="655"/>
                  </a:lnTo>
                  <a:lnTo>
                    <a:pt x="537" y="655"/>
                  </a:lnTo>
                  <a:lnTo>
                    <a:pt x="544" y="653"/>
                  </a:lnTo>
                  <a:lnTo>
                    <a:pt x="553" y="650"/>
                  </a:lnTo>
                  <a:lnTo>
                    <a:pt x="562" y="647"/>
                  </a:lnTo>
                  <a:lnTo>
                    <a:pt x="570" y="643"/>
                  </a:lnTo>
                  <a:lnTo>
                    <a:pt x="580" y="638"/>
                  </a:lnTo>
                  <a:lnTo>
                    <a:pt x="589" y="633"/>
                  </a:lnTo>
                  <a:lnTo>
                    <a:pt x="598" y="626"/>
                  </a:lnTo>
                  <a:lnTo>
                    <a:pt x="616" y="613"/>
                  </a:lnTo>
                  <a:lnTo>
                    <a:pt x="633" y="598"/>
                  </a:lnTo>
                  <a:lnTo>
                    <a:pt x="639" y="591"/>
                  </a:lnTo>
                  <a:lnTo>
                    <a:pt x="647" y="582"/>
                  </a:lnTo>
                  <a:lnTo>
                    <a:pt x="652" y="573"/>
                  </a:lnTo>
                  <a:lnTo>
                    <a:pt x="658" y="565"/>
                  </a:lnTo>
                  <a:lnTo>
                    <a:pt x="661" y="561"/>
                  </a:lnTo>
                  <a:lnTo>
                    <a:pt x="664" y="558"/>
                  </a:lnTo>
                  <a:lnTo>
                    <a:pt x="670" y="555"/>
                  </a:lnTo>
                  <a:lnTo>
                    <a:pt x="676" y="552"/>
                  </a:lnTo>
                  <a:lnTo>
                    <a:pt x="690" y="548"/>
                  </a:lnTo>
                  <a:lnTo>
                    <a:pt x="709" y="545"/>
                  </a:lnTo>
                  <a:lnTo>
                    <a:pt x="728" y="544"/>
                  </a:lnTo>
                  <a:lnTo>
                    <a:pt x="750" y="544"/>
                  </a:lnTo>
                  <a:lnTo>
                    <a:pt x="772" y="544"/>
                  </a:lnTo>
                  <a:lnTo>
                    <a:pt x="795" y="545"/>
                  </a:lnTo>
                  <a:lnTo>
                    <a:pt x="839" y="549"/>
                  </a:lnTo>
                  <a:lnTo>
                    <a:pt x="877" y="553"/>
                  </a:lnTo>
                  <a:lnTo>
                    <a:pt x="903" y="557"/>
                  </a:lnTo>
                  <a:lnTo>
                    <a:pt x="913" y="559"/>
                  </a:lnTo>
                  <a:lnTo>
                    <a:pt x="922" y="551"/>
                  </a:lnTo>
                  <a:lnTo>
                    <a:pt x="944" y="530"/>
                  </a:lnTo>
                  <a:lnTo>
                    <a:pt x="958" y="514"/>
                  </a:lnTo>
                  <a:lnTo>
                    <a:pt x="973" y="497"/>
                  </a:lnTo>
                  <a:lnTo>
                    <a:pt x="988" y="477"/>
                  </a:lnTo>
                  <a:lnTo>
                    <a:pt x="1004" y="457"/>
                  </a:lnTo>
                  <a:lnTo>
                    <a:pt x="1020" y="433"/>
                  </a:lnTo>
                  <a:lnTo>
                    <a:pt x="1040" y="408"/>
                  </a:lnTo>
                  <a:lnTo>
                    <a:pt x="1060" y="383"/>
                  </a:lnTo>
                  <a:lnTo>
                    <a:pt x="1082" y="358"/>
                  </a:lnTo>
                  <a:lnTo>
                    <a:pt x="1117" y="318"/>
                  </a:lnTo>
                  <a:lnTo>
                    <a:pt x="1131" y="303"/>
                  </a:lnTo>
                  <a:lnTo>
                    <a:pt x="1233" y="284"/>
                  </a:lnTo>
                  <a:lnTo>
                    <a:pt x="1240" y="277"/>
                  </a:lnTo>
                  <a:lnTo>
                    <a:pt x="1256" y="261"/>
                  </a:lnTo>
                  <a:lnTo>
                    <a:pt x="1277" y="240"/>
                  </a:lnTo>
                  <a:lnTo>
                    <a:pt x="1297" y="219"/>
                  </a:lnTo>
                  <a:lnTo>
                    <a:pt x="1303" y="215"/>
                  </a:lnTo>
                  <a:lnTo>
                    <a:pt x="1311" y="212"/>
                  </a:lnTo>
                  <a:lnTo>
                    <a:pt x="1318" y="209"/>
                  </a:lnTo>
                  <a:lnTo>
                    <a:pt x="1327" y="206"/>
                  </a:lnTo>
                  <a:lnTo>
                    <a:pt x="1345" y="204"/>
                  </a:lnTo>
                  <a:lnTo>
                    <a:pt x="1365" y="203"/>
                  </a:lnTo>
                  <a:lnTo>
                    <a:pt x="1399" y="205"/>
                  </a:lnTo>
                  <a:lnTo>
                    <a:pt x="1413" y="206"/>
                  </a:lnTo>
                  <a:lnTo>
                    <a:pt x="1413" y="205"/>
                  </a:lnTo>
                  <a:lnTo>
                    <a:pt x="1411" y="199"/>
                  </a:lnTo>
                  <a:lnTo>
                    <a:pt x="1405" y="179"/>
                  </a:lnTo>
                  <a:lnTo>
                    <a:pt x="1394" y="142"/>
                  </a:lnTo>
                  <a:lnTo>
                    <a:pt x="1391" y="131"/>
                  </a:lnTo>
                  <a:lnTo>
                    <a:pt x="1390" y="120"/>
                  </a:lnTo>
                  <a:lnTo>
                    <a:pt x="1390" y="109"/>
                  </a:lnTo>
                  <a:lnTo>
                    <a:pt x="1391" y="100"/>
                  </a:lnTo>
                  <a:lnTo>
                    <a:pt x="1393" y="91"/>
                  </a:lnTo>
                  <a:lnTo>
                    <a:pt x="1395" y="82"/>
                  </a:lnTo>
                  <a:lnTo>
                    <a:pt x="1399" y="75"/>
                  </a:lnTo>
                  <a:lnTo>
                    <a:pt x="1403" y="67"/>
                  </a:lnTo>
                  <a:lnTo>
                    <a:pt x="1411" y="56"/>
                  </a:lnTo>
                  <a:lnTo>
                    <a:pt x="1418" y="47"/>
                  </a:lnTo>
                  <a:lnTo>
                    <a:pt x="1424" y="42"/>
                  </a:lnTo>
                  <a:lnTo>
                    <a:pt x="1426" y="40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1274"/>
            <p:cNvSpPr>
              <a:spLocks noChangeAspect="1"/>
            </p:cNvSpPr>
            <p:nvPr/>
          </p:nvSpPr>
          <p:spPr bwMode="auto">
            <a:xfrm>
              <a:off x="4288" y="1956"/>
              <a:ext cx="680" cy="471"/>
            </a:xfrm>
            <a:custGeom>
              <a:avLst/>
              <a:gdLst>
                <a:gd name="T0" fmla="*/ 0 w 5128"/>
                <a:gd name="T1" fmla="*/ 0 h 3350"/>
                <a:gd name="T2" fmla="*/ 0 w 5128"/>
                <a:gd name="T3" fmla="*/ 0 h 3350"/>
                <a:gd name="T4" fmla="*/ 0 w 5128"/>
                <a:gd name="T5" fmla="*/ 0 h 3350"/>
                <a:gd name="T6" fmla="*/ 0 w 5128"/>
                <a:gd name="T7" fmla="*/ 0 h 3350"/>
                <a:gd name="T8" fmla="*/ 0 w 5128"/>
                <a:gd name="T9" fmla="*/ 0 h 3350"/>
                <a:gd name="T10" fmla="*/ 0 w 5128"/>
                <a:gd name="T11" fmla="*/ 0 h 3350"/>
                <a:gd name="T12" fmla="*/ 0 w 5128"/>
                <a:gd name="T13" fmla="*/ 0 h 3350"/>
                <a:gd name="T14" fmla="*/ 0 w 5128"/>
                <a:gd name="T15" fmla="*/ 0 h 3350"/>
                <a:gd name="T16" fmla="*/ 0 w 5128"/>
                <a:gd name="T17" fmla="*/ 0 h 3350"/>
                <a:gd name="T18" fmla="*/ 0 w 5128"/>
                <a:gd name="T19" fmla="*/ 0 h 3350"/>
                <a:gd name="T20" fmla="*/ 0 w 5128"/>
                <a:gd name="T21" fmla="*/ 0 h 3350"/>
                <a:gd name="T22" fmla="*/ 0 w 5128"/>
                <a:gd name="T23" fmla="*/ 0 h 3350"/>
                <a:gd name="T24" fmla="*/ 0 w 5128"/>
                <a:gd name="T25" fmla="*/ 0 h 3350"/>
                <a:gd name="T26" fmla="*/ 0 w 5128"/>
                <a:gd name="T27" fmla="*/ 0 h 3350"/>
                <a:gd name="T28" fmla="*/ 0 w 5128"/>
                <a:gd name="T29" fmla="*/ 0 h 3350"/>
                <a:gd name="T30" fmla="*/ 0 w 5128"/>
                <a:gd name="T31" fmla="*/ 0 h 3350"/>
                <a:gd name="T32" fmla="*/ 0 w 5128"/>
                <a:gd name="T33" fmla="*/ 0 h 3350"/>
                <a:gd name="T34" fmla="*/ 0 w 5128"/>
                <a:gd name="T35" fmla="*/ 0 h 3350"/>
                <a:gd name="T36" fmla="*/ 0 w 5128"/>
                <a:gd name="T37" fmla="*/ 0 h 3350"/>
                <a:gd name="T38" fmla="*/ 0 w 5128"/>
                <a:gd name="T39" fmla="*/ 0 h 3350"/>
                <a:gd name="T40" fmla="*/ 0 w 5128"/>
                <a:gd name="T41" fmla="*/ 0 h 3350"/>
                <a:gd name="T42" fmla="*/ 0 w 5128"/>
                <a:gd name="T43" fmla="*/ 0 h 3350"/>
                <a:gd name="T44" fmla="*/ 0 w 5128"/>
                <a:gd name="T45" fmla="*/ 0 h 3350"/>
                <a:gd name="T46" fmla="*/ 0 w 5128"/>
                <a:gd name="T47" fmla="*/ 0 h 3350"/>
                <a:gd name="T48" fmla="*/ 0 w 5128"/>
                <a:gd name="T49" fmla="*/ 0 h 3350"/>
                <a:gd name="T50" fmla="*/ 0 w 5128"/>
                <a:gd name="T51" fmla="*/ 0 h 3350"/>
                <a:gd name="T52" fmla="*/ 0 w 5128"/>
                <a:gd name="T53" fmla="*/ 0 h 3350"/>
                <a:gd name="T54" fmla="*/ 0 w 5128"/>
                <a:gd name="T55" fmla="*/ 0 h 3350"/>
                <a:gd name="T56" fmla="*/ 0 w 5128"/>
                <a:gd name="T57" fmla="*/ 0 h 3350"/>
                <a:gd name="T58" fmla="*/ 0 w 5128"/>
                <a:gd name="T59" fmla="*/ 0 h 3350"/>
                <a:gd name="T60" fmla="*/ 0 w 5128"/>
                <a:gd name="T61" fmla="*/ 0 h 3350"/>
                <a:gd name="T62" fmla="*/ 0 w 5128"/>
                <a:gd name="T63" fmla="*/ 0 h 3350"/>
                <a:gd name="T64" fmla="*/ 0 w 5128"/>
                <a:gd name="T65" fmla="*/ 0 h 3350"/>
                <a:gd name="T66" fmla="*/ 0 w 5128"/>
                <a:gd name="T67" fmla="*/ 0 h 3350"/>
                <a:gd name="T68" fmla="*/ 0 w 5128"/>
                <a:gd name="T69" fmla="*/ 0 h 3350"/>
                <a:gd name="T70" fmla="*/ 0 w 5128"/>
                <a:gd name="T71" fmla="*/ 0 h 3350"/>
                <a:gd name="T72" fmla="*/ 0 w 5128"/>
                <a:gd name="T73" fmla="*/ 0 h 3350"/>
                <a:gd name="T74" fmla="*/ 0 w 5128"/>
                <a:gd name="T75" fmla="*/ 0 h 3350"/>
                <a:gd name="T76" fmla="*/ 0 w 5128"/>
                <a:gd name="T77" fmla="*/ 0 h 3350"/>
                <a:gd name="T78" fmla="*/ 0 w 5128"/>
                <a:gd name="T79" fmla="*/ 0 h 3350"/>
                <a:gd name="T80" fmla="*/ 0 w 5128"/>
                <a:gd name="T81" fmla="*/ 0 h 3350"/>
                <a:gd name="T82" fmla="*/ 0 w 5128"/>
                <a:gd name="T83" fmla="*/ 0 h 3350"/>
                <a:gd name="T84" fmla="*/ 0 w 5128"/>
                <a:gd name="T85" fmla="*/ 0 h 3350"/>
                <a:gd name="T86" fmla="*/ 0 w 5128"/>
                <a:gd name="T87" fmla="*/ 0 h 3350"/>
                <a:gd name="T88" fmla="*/ 0 w 5128"/>
                <a:gd name="T89" fmla="*/ 0 h 3350"/>
                <a:gd name="T90" fmla="*/ 0 w 5128"/>
                <a:gd name="T91" fmla="*/ 0 h 3350"/>
                <a:gd name="T92" fmla="*/ 0 w 5128"/>
                <a:gd name="T93" fmla="*/ 0 h 3350"/>
                <a:gd name="T94" fmla="*/ 0 w 5128"/>
                <a:gd name="T95" fmla="*/ 0 h 3350"/>
                <a:gd name="T96" fmla="*/ 0 w 5128"/>
                <a:gd name="T97" fmla="*/ 0 h 3350"/>
                <a:gd name="T98" fmla="*/ 0 w 5128"/>
                <a:gd name="T99" fmla="*/ 0 h 3350"/>
                <a:gd name="T100" fmla="*/ 0 w 5128"/>
                <a:gd name="T101" fmla="*/ 0 h 3350"/>
                <a:gd name="T102" fmla="*/ 0 w 5128"/>
                <a:gd name="T103" fmla="*/ 0 h 3350"/>
                <a:gd name="T104" fmla="*/ 0 w 5128"/>
                <a:gd name="T105" fmla="*/ 0 h 3350"/>
                <a:gd name="T106" fmla="*/ 0 w 5128"/>
                <a:gd name="T107" fmla="*/ 0 h 3350"/>
                <a:gd name="T108" fmla="*/ 0 w 5128"/>
                <a:gd name="T109" fmla="*/ 0 h 3350"/>
                <a:gd name="T110" fmla="*/ 0 w 5128"/>
                <a:gd name="T111" fmla="*/ 0 h 3350"/>
                <a:gd name="T112" fmla="*/ 0 w 5128"/>
                <a:gd name="T113" fmla="*/ 0 h 3350"/>
                <a:gd name="T114" fmla="*/ 0 w 5128"/>
                <a:gd name="T115" fmla="*/ 0 h 3350"/>
                <a:gd name="T116" fmla="*/ 0 w 5128"/>
                <a:gd name="T117" fmla="*/ 0 h 3350"/>
                <a:gd name="T118" fmla="*/ 0 w 5128"/>
                <a:gd name="T119" fmla="*/ 0 h 3350"/>
                <a:gd name="T120" fmla="*/ 0 w 5128"/>
                <a:gd name="T121" fmla="*/ 0 h 3350"/>
                <a:gd name="T122" fmla="*/ 0 w 5128"/>
                <a:gd name="T123" fmla="*/ 0 h 3350"/>
                <a:gd name="T124" fmla="*/ 0 w 5128"/>
                <a:gd name="T125" fmla="*/ 0 h 33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28"/>
                <a:gd name="T190" fmla="*/ 0 h 3350"/>
                <a:gd name="T191" fmla="*/ 5128 w 5128"/>
                <a:gd name="T192" fmla="*/ 3350 h 33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28" h="3350">
                  <a:moveTo>
                    <a:pt x="3562" y="3270"/>
                  </a:moveTo>
                  <a:lnTo>
                    <a:pt x="3540" y="3279"/>
                  </a:lnTo>
                  <a:lnTo>
                    <a:pt x="3529" y="3282"/>
                  </a:lnTo>
                  <a:lnTo>
                    <a:pt x="3523" y="3281"/>
                  </a:lnTo>
                  <a:lnTo>
                    <a:pt x="3515" y="3279"/>
                  </a:lnTo>
                  <a:lnTo>
                    <a:pt x="3509" y="3275"/>
                  </a:lnTo>
                  <a:lnTo>
                    <a:pt x="3501" y="3271"/>
                  </a:lnTo>
                  <a:lnTo>
                    <a:pt x="3487" y="3260"/>
                  </a:lnTo>
                  <a:lnTo>
                    <a:pt x="3469" y="3248"/>
                  </a:lnTo>
                  <a:lnTo>
                    <a:pt x="3461" y="3243"/>
                  </a:lnTo>
                  <a:lnTo>
                    <a:pt x="3451" y="3236"/>
                  </a:lnTo>
                  <a:lnTo>
                    <a:pt x="3440" y="3232"/>
                  </a:lnTo>
                  <a:lnTo>
                    <a:pt x="3428" y="3227"/>
                  </a:lnTo>
                  <a:lnTo>
                    <a:pt x="3416" y="3223"/>
                  </a:lnTo>
                  <a:lnTo>
                    <a:pt x="3402" y="3221"/>
                  </a:lnTo>
                  <a:lnTo>
                    <a:pt x="3387" y="3220"/>
                  </a:lnTo>
                  <a:lnTo>
                    <a:pt x="3370" y="3221"/>
                  </a:lnTo>
                  <a:lnTo>
                    <a:pt x="3335" y="3223"/>
                  </a:lnTo>
                  <a:lnTo>
                    <a:pt x="3294" y="3223"/>
                  </a:lnTo>
                  <a:lnTo>
                    <a:pt x="3254" y="3222"/>
                  </a:lnTo>
                  <a:lnTo>
                    <a:pt x="3215" y="3220"/>
                  </a:lnTo>
                  <a:lnTo>
                    <a:pt x="3181" y="3218"/>
                  </a:lnTo>
                  <a:lnTo>
                    <a:pt x="3153" y="3215"/>
                  </a:lnTo>
                  <a:lnTo>
                    <a:pt x="3135" y="3213"/>
                  </a:lnTo>
                  <a:lnTo>
                    <a:pt x="3128" y="3213"/>
                  </a:lnTo>
                  <a:lnTo>
                    <a:pt x="3117" y="3203"/>
                  </a:lnTo>
                  <a:lnTo>
                    <a:pt x="3091" y="3180"/>
                  </a:lnTo>
                  <a:lnTo>
                    <a:pt x="3058" y="3149"/>
                  </a:lnTo>
                  <a:lnTo>
                    <a:pt x="3030" y="3122"/>
                  </a:lnTo>
                  <a:lnTo>
                    <a:pt x="3020" y="3112"/>
                  </a:lnTo>
                  <a:lnTo>
                    <a:pt x="3011" y="3102"/>
                  </a:lnTo>
                  <a:lnTo>
                    <a:pt x="3003" y="3096"/>
                  </a:lnTo>
                  <a:lnTo>
                    <a:pt x="2994" y="3090"/>
                  </a:lnTo>
                  <a:lnTo>
                    <a:pt x="2988" y="3088"/>
                  </a:lnTo>
                  <a:lnTo>
                    <a:pt x="2983" y="3087"/>
                  </a:lnTo>
                  <a:lnTo>
                    <a:pt x="2975" y="3086"/>
                  </a:lnTo>
                  <a:lnTo>
                    <a:pt x="2968" y="3086"/>
                  </a:lnTo>
                  <a:lnTo>
                    <a:pt x="2948" y="3088"/>
                  </a:lnTo>
                  <a:lnTo>
                    <a:pt x="2923" y="3092"/>
                  </a:lnTo>
                  <a:lnTo>
                    <a:pt x="2896" y="3097"/>
                  </a:lnTo>
                  <a:lnTo>
                    <a:pt x="2871" y="3100"/>
                  </a:lnTo>
                  <a:lnTo>
                    <a:pt x="2859" y="3102"/>
                  </a:lnTo>
                  <a:lnTo>
                    <a:pt x="2847" y="3103"/>
                  </a:lnTo>
                  <a:lnTo>
                    <a:pt x="2836" y="3107"/>
                  </a:lnTo>
                  <a:lnTo>
                    <a:pt x="2825" y="3110"/>
                  </a:lnTo>
                  <a:lnTo>
                    <a:pt x="2814" y="3114"/>
                  </a:lnTo>
                  <a:lnTo>
                    <a:pt x="2805" y="3120"/>
                  </a:lnTo>
                  <a:lnTo>
                    <a:pt x="2795" y="3127"/>
                  </a:lnTo>
                  <a:lnTo>
                    <a:pt x="2785" y="3136"/>
                  </a:lnTo>
                  <a:lnTo>
                    <a:pt x="2776" y="3146"/>
                  </a:lnTo>
                  <a:lnTo>
                    <a:pt x="2766" y="3159"/>
                  </a:lnTo>
                  <a:lnTo>
                    <a:pt x="2758" y="3173"/>
                  </a:lnTo>
                  <a:lnTo>
                    <a:pt x="2749" y="3190"/>
                  </a:lnTo>
                  <a:lnTo>
                    <a:pt x="2741" y="3208"/>
                  </a:lnTo>
                  <a:lnTo>
                    <a:pt x="2733" y="3225"/>
                  </a:lnTo>
                  <a:lnTo>
                    <a:pt x="2724" y="3240"/>
                  </a:lnTo>
                  <a:lnTo>
                    <a:pt x="2715" y="3255"/>
                  </a:lnTo>
                  <a:lnTo>
                    <a:pt x="2707" y="3267"/>
                  </a:lnTo>
                  <a:lnTo>
                    <a:pt x="2699" y="3279"/>
                  </a:lnTo>
                  <a:lnTo>
                    <a:pt x="2690" y="3288"/>
                  </a:lnTo>
                  <a:lnTo>
                    <a:pt x="2683" y="3297"/>
                  </a:lnTo>
                  <a:lnTo>
                    <a:pt x="2674" y="3305"/>
                  </a:lnTo>
                  <a:lnTo>
                    <a:pt x="2666" y="3311"/>
                  </a:lnTo>
                  <a:lnTo>
                    <a:pt x="2659" y="3316"/>
                  </a:lnTo>
                  <a:lnTo>
                    <a:pt x="2650" y="3319"/>
                  </a:lnTo>
                  <a:lnTo>
                    <a:pt x="2642" y="3321"/>
                  </a:lnTo>
                  <a:lnTo>
                    <a:pt x="2635" y="3322"/>
                  </a:lnTo>
                  <a:lnTo>
                    <a:pt x="2628" y="3321"/>
                  </a:lnTo>
                  <a:lnTo>
                    <a:pt x="2621" y="3319"/>
                  </a:lnTo>
                  <a:lnTo>
                    <a:pt x="2613" y="3316"/>
                  </a:lnTo>
                  <a:lnTo>
                    <a:pt x="2605" y="3309"/>
                  </a:lnTo>
                  <a:lnTo>
                    <a:pt x="2598" y="3300"/>
                  </a:lnTo>
                  <a:lnTo>
                    <a:pt x="2589" y="3291"/>
                  </a:lnTo>
                  <a:lnTo>
                    <a:pt x="2572" y="3267"/>
                  </a:lnTo>
                  <a:lnTo>
                    <a:pt x="2553" y="3240"/>
                  </a:lnTo>
                  <a:lnTo>
                    <a:pt x="2536" y="3215"/>
                  </a:lnTo>
                  <a:lnTo>
                    <a:pt x="2519" y="3193"/>
                  </a:lnTo>
                  <a:lnTo>
                    <a:pt x="2512" y="3183"/>
                  </a:lnTo>
                  <a:lnTo>
                    <a:pt x="2504" y="3176"/>
                  </a:lnTo>
                  <a:lnTo>
                    <a:pt x="2498" y="3171"/>
                  </a:lnTo>
                  <a:lnTo>
                    <a:pt x="2492" y="3168"/>
                  </a:lnTo>
                  <a:lnTo>
                    <a:pt x="2479" y="3164"/>
                  </a:lnTo>
                  <a:lnTo>
                    <a:pt x="2464" y="3159"/>
                  </a:lnTo>
                  <a:lnTo>
                    <a:pt x="2446" y="3154"/>
                  </a:lnTo>
                  <a:lnTo>
                    <a:pt x="2428" y="3151"/>
                  </a:lnTo>
                  <a:lnTo>
                    <a:pt x="2417" y="3151"/>
                  </a:lnTo>
                  <a:lnTo>
                    <a:pt x="2407" y="3151"/>
                  </a:lnTo>
                  <a:lnTo>
                    <a:pt x="2396" y="3152"/>
                  </a:lnTo>
                  <a:lnTo>
                    <a:pt x="2386" y="3153"/>
                  </a:lnTo>
                  <a:lnTo>
                    <a:pt x="2375" y="3157"/>
                  </a:lnTo>
                  <a:lnTo>
                    <a:pt x="2363" y="3162"/>
                  </a:lnTo>
                  <a:lnTo>
                    <a:pt x="2352" y="3168"/>
                  </a:lnTo>
                  <a:lnTo>
                    <a:pt x="2341" y="3175"/>
                  </a:lnTo>
                  <a:lnTo>
                    <a:pt x="2329" y="3184"/>
                  </a:lnTo>
                  <a:lnTo>
                    <a:pt x="2316" y="3191"/>
                  </a:lnTo>
                  <a:lnTo>
                    <a:pt x="2302" y="3200"/>
                  </a:lnTo>
                  <a:lnTo>
                    <a:pt x="2288" y="3208"/>
                  </a:lnTo>
                  <a:lnTo>
                    <a:pt x="2272" y="3215"/>
                  </a:lnTo>
                  <a:lnTo>
                    <a:pt x="2256" y="3222"/>
                  </a:lnTo>
                  <a:lnTo>
                    <a:pt x="2240" y="3228"/>
                  </a:lnTo>
                  <a:lnTo>
                    <a:pt x="2223" y="3235"/>
                  </a:lnTo>
                  <a:lnTo>
                    <a:pt x="2189" y="3246"/>
                  </a:lnTo>
                  <a:lnTo>
                    <a:pt x="2153" y="3256"/>
                  </a:lnTo>
                  <a:lnTo>
                    <a:pt x="2135" y="3259"/>
                  </a:lnTo>
                  <a:lnTo>
                    <a:pt x="2118" y="3262"/>
                  </a:lnTo>
                  <a:lnTo>
                    <a:pt x="2100" y="3264"/>
                  </a:lnTo>
                  <a:lnTo>
                    <a:pt x="2083" y="3267"/>
                  </a:lnTo>
                  <a:lnTo>
                    <a:pt x="2047" y="3269"/>
                  </a:lnTo>
                  <a:lnTo>
                    <a:pt x="2009" y="3272"/>
                  </a:lnTo>
                  <a:lnTo>
                    <a:pt x="1991" y="3272"/>
                  </a:lnTo>
                  <a:lnTo>
                    <a:pt x="1971" y="3272"/>
                  </a:lnTo>
                  <a:lnTo>
                    <a:pt x="1952" y="3271"/>
                  </a:lnTo>
                  <a:lnTo>
                    <a:pt x="1935" y="3269"/>
                  </a:lnTo>
                  <a:lnTo>
                    <a:pt x="1919" y="3265"/>
                  </a:lnTo>
                  <a:lnTo>
                    <a:pt x="1903" y="3261"/>
                  </a:lnTo>
                  <a:lnTo>
                    <a:pt x="1897" y="3259"/>
                  </a:lnTo>
                  <a:lnTo>
                    <a:pt x="1890" y="3256"/>
                  </a:lnTo>
                  <a:lnTo>
                    <a:pt x="1884" y="3252"/>
                  </a:lnTo>
                  <a:lnTo>
                    <a:pt x="1878" y="3248"/>
                  </a:lnTo>
                  <a:lnTo>
                    <a:pt x="1874" y="3244"/>
                  </a:lnTo>
                  <a:lnTo>
                    <a:pt x="1869" y="3238"/>
                  </a:lnTo>
                  <a:lnTo>
                    <a:pt x="1865" y="3233"/>
                  </a:lnTo>
                  <a:lnTo>
                    <a:pt x="1862" y="3227"/>
                  </a:lnTo>
                  <a:lnTo>
                    <a:pt x="1859" y="3221"/>
                  </a:lnTo>
                  <a:lnTo>
                    <a:pt x="1858" y="3214"/>
                  </a:lnTo>
                  <a:lnTo>
                    <a:pt x="1857" y="3207"/>
                  </a:lnTo>
                  <a:lnTo>
                    <a:pt x="1856" y="3198"/>
                  </a:lnTo>
                  <a:lnTo>
                    <a:pt x="1856" y="3161"/>
                  </a:lnTo>
                  <a:lnTo>
                    <a:pt x="1853" y="3121"/>
                  </a:lnTo>
                  <a:lnTo>
                    <a:pt x="1852" y="3100"/>
                  </a:lnTo>
                  <a:lnTo>
                    <a:pt x="1850" y="3079"/>
                  </a:lnTo>
                  <a:lnTo>
                    <a:pt x="1848" y="3059"/>
                  </a:lnTo>
                  <a:lnTo>
                    <a:pt x="1845" y="3039"/>
                  </a:lnTo>
                  <a:lnTo>
                    <a:pt x="1840" y="3021"/>
                  </a:lnTo>
                  <a:lnTo>
                    <a:pt x="1836" y="3003"/>
                  </a:lnTo>
                  <a:lnTo>
                    <a:pt x="1831" y="2988"/>
                  </a:lnTo>
                  <a:lnTo>
                    <a:pt x="1824" y="2974"/>
                  </a:lnTo>
                  <a:lnTo>
                    <a:pt x="1821" y="2968"/>
                  </a:lnTo>
                  <a:lnTo>
                    <a:pt x="1816" y="2963"/>
                  </a:lnTo>
                  <a:lnTo>
                    <a:pt x="1812" y="2959"/>
                  </a:lnTo>
                  <a:lnTo>
                    <a:pt x="1808" y="2955"/>
                  </a:lnTo>
                  <a:lnTo>
                    <a:pt x="1803" y="2952"/>
                  </a:lnTo>
                  <a:lnTo>
                    <a:pt x="1799" y="2950"/>
                  </a:lnTo>
                  <a:lnTo>
                    <a:pt x="1794" y="2949"/>
                  </a:lnTo>
                  <a:lnTo>
                    <a:pt x="1788" y="2948"/>
                  </a:lnTo>
                  <a:lnTo>
                    <a:pt x="1765" y="2949"/>
                  </a:lnTo>
                  <a:lnTo>
                    <a:pt x="1742" y="2950"/>
                  </a:lnTo>
                  <a:lnTo>
                    <a:pt x="1720" y="2952"/>
                  </a:lnTo>
                  <a:lnTo>
                    <a:pt x="1697" y="2956"/>
                  </a:lnTo>
                  <a:lnTo>
                    <a:pt x="1674" y="2963"/>
                  </a:lnTo>
                  <a:lnTo>
                    <a:pt x="1651" y="2971"/>
                  </a:lnTo>
                  <a:lnTo>
                    <a:pt x="1640" y="2975"/>
                  </a:lnTo>
                  <a:lnTo>
                    <a:pt x="1629" y="2980"/>
                  </a:lnTo>
                  <a:lnTo>
                    <a:pt x="1617" y="2987"/>
                  </a:lnTo>
                  <a:lnTo>
                    <a:pt x="1606" y="2993"/>
                  </a:lnTo>
                  <a:lnTo>
                    <a:pt x="1579" y="3009"/>
                  </a:lnTo>
                  <a:lnTo>
                    <a:pt x="1544" y="3024"/>
                  </a:lnTo>
                  <a:lnTo>
                    <a:pt x="1506" y="3041"/>
                  </a:lnTo>
                  <a:lnTo>
                    <a:pt x="1467" y="3061"/>
                  </a:lnTo>
                  <a:lnTo>
                    <a:pt x="1447" y="3072"/>
                  </a:lnTo>
                  <a:lnTo>
                    <a:pt x="1429" y="3083"/>
                  </a:lnTo>
                  <a:lnTo>
                    <a:pt x="1412" y="3095"/>
                  </a:lnTo>
                  <a:lnTo>
                    <a:pt x="1396" y="3108"/>
                  </a:lnTo>
                  <a:lnTo>
                    <a:pt x="1389" y="3114"/>
                  </a:lnTo>
                  <a:lnTo>
                    <a:pt x="1382" y="3121"/>
                  </a:lnTo>
                  <a:lnTo>
                    <a:pt x="1377" y="3128"/>
                  </a:lnTo>
                  <a:lnTo>
                    <a:pt x="1371" y="3136"/>
                  </a:lnTo>
                  <a:lnTo>
                    <a:pt x="1366" y="3144"/>
                  </a:lnTo>
                  <a:lnTo>
                    <a:pt x="1361" y="3151"/>
                  </a:lnTo>
                  <a:lnTo>
                    <a:pt x="1358" y="3159"/>
                  </a:lnTo>
                  <a:lnTo>
                    <a:pt x="1356" y="3168"/>
                  </a:lnTo>
                  <a:lnTo>
                    <a:pt x="1347" y="3202"/>
                  </a:lnTo>
                  <a:lnTo>
                    <a:pt x="1339" y="3235"/>
                  </a:lnTo>
                  <a:lnTo>
                    <a:pt x="1333" y="3251"/>
                  </a:lnTo>
                  <a:lnTo>
                    <a:pt x="1328" y="3268"/>
                  </a:lnTo>
                  <a:lnTo>
                    <a:pt x="1322" y="3282"/>
                  </a:lnTo>
                  <a:lnTo>
                    <a:pt x="1316" y="3296"/>
                  </a:lnTo>
                  <a:lnTo>
                    <a:pt x="1308" y="3308"/>
                  </a:lnTo>
                  <a:lnTo>
                    <a:pt x="1301" y="3319"/>
                  </a:lnTo>
                  <a:lnTo>
                    <a:pt x="1292" y="3329"/>
                  </a:lnTo>
                  <a:lnTo>
                    <a:pt x="1283" y="3337"/>
                  </a:lnTo>
                  <a:lnTo>
                    <a:pt x="1278" y="3341"/>
                  </a:lnTo>
                  <a:lnTo>
                    <a:pt x="1272" y="3344"/>
                  </a:lnTo>
                  <a:lnTo>
                    <a:pt x="1267" y="3346"/>
                  </a:lnTo>
                  <a:lnTo>
                    <a:pt x="1261" y="3347"/>
                  </a:lnTo>
                  <a:lnTo>
                    <a:pt x="1255" y="3349"/>
                  </a:lnTo>
                  <a:lnTo>
                    <a:pt x="1248" y="3349"/>
                  </a:lnTo>
                  <a:lnTo>
                    <a:pt x="1242" y="3350"/>
                  </a:lnTo>
                  <a:lnTo>
                    <a:pt x="1235" y="3349"/>
                  </a:lnTo>
                  <a:lnTo>
                    <a:pt x="1221" y="3348"/>
                  </a:lnTo>
                  <a:lnTo>
                    <a:pt x="1206" y="3346"/>
                  </a:lnTo>
                  <a:lnTo>
                    <a:pt x="1192" y="3343"/>
                  </a:lnTo>
                  <a:lnTo>
                    <a:pt x="1178" y="3339"/>
                  </a:lnTo>
                  <a:lnTo>
                    <a:pt x="1163" y="3335"/>
                  </a:lnTo>
                  <a:lnTo>
                    <a:pt x="1150" y="3330"/>
                  </a:lnTo>
                  <a:lnTo>
                    <a:pt x="1137" y="3324"/>
                  </a:lnTo>
                  <a:lnTo>
                    <a:pt x="1124" y="3318"/>
                  </a:lnTo>
                  <a:lnTo>
                    <a:pt x="1112" y="3310"/>
                  </a:lnTo>
                  <a:lnTo>
                    <a:pt x="1100" y="3301"/>
                  </a:lnTo>
                  <a:lnTo>
                    <a:pt x="1090" y="3292"/>
                  </a:lnTo>
                  <a:lnTo>
                    <a:pt x="1081" y="3282"/>
                  </a:lnTo>
                  <a:lnTo>
                    <a:pt x="1072" y="3270"/>
                  </a:lnTo>
                  <a:lnTo>
                    <a:pt x="1064" y="3257"/>
                  </a:lnTo>
                  <a:lnTo>
                    <a:pt x="1058" y="3244"/>
                  </a:lnTo>
                  <a:lnTo>
                    <a:pt x="1053" y="3228"/>
                  </a:lnTo>
                  <a:lnTo>
                    <a:pt x="1049" y="3213"/>
                  </a:lnTo>
                  <a:lnTo>
                    <a:pt x="1044" y="3200"/>
                  </a:lnTo>
                  <a:lnTo>
                    <a:pt x="1039" y="3187"/>
                  </a:lnTo>
                  <a:lnTo>
                    <a:pt x="1034" y="3176"/>
                  </a:lnTo>
                  <a:lnTo>
                    <a:pt x="1027" y="3168"/>
                  </a:lnTo>
                  <a:lnTo>
                    <a:pt x="1022" y="3159"/>
                  </a:lnTo>
                  <a:lnTo>
                    <a:pt x="1015" y="3151"/>
                  </a:lnTo>
                  <a:lnTo>
                    <a:pt x="1010" y="3145"/>
                  </a:lnTo>
                  <a:lnTo>
                    <a:pt x="1003" y="3140"/>
                  </a:lnTo>
                  <a:lnTo>
                    <a:pt x="997" y="3136"/>
                  </a:lnTo>
                  <a:lnTo>
                    <a:pt x="989" y="3133"/>
                  </a:lnTo>
                  <a:lnTo>
                    <a:pt x="983" y="3131"/>
                  </a:lnTo>
                  <a:lnTo>
                    <a:pt x="976" y="3129"/>
                  </a:lnTo>
                  <a:lnTo>
                    <a:pt x="969" y="3128"/>
                  </a:lnTo>
                  <a:lnTo>
                    <a:pt x="962" y="3128"/>
                  </a:lnTo>
                  <a:lnTo>
                    <a:pt x="954" y="3129"/>
                  </a:lnTo>
                  <a:lnTo>
                    <a:pt x="947" y="3133"/>
                  </a:lnTo>
                  <a:lnTo>
                    <a:pt x="936" y="3136"/>
                  </a:lnTo>
                  <a:lnTo>
                    <a:pt x="924" y="3141"/>
                  </a:lnTo>
                  <a:lnTo>
                    <a:pt x="910" y="3148"/>
                  </a:lnTo>
                  <a:lnTo>
                    <a:pt x="877" y="3164"/>
                  </a:lnTo>
                  <a:lnTo>
                    <a:pt x="843" y="3182"/>
                  </a:lnTo>
                  <a:lnTo>
                    <a:pt x="808" y="3199"/>
                  </a:lnTo>
                  <a:lnTo>
                    <a:pt x="774" y="3214"/>
                  </a:lnTo>
                  <a:lnTo>
                    <a:pt x="757" y="3220"/>
                  </a:lnTo>
                  <a:lnTo>
                    <a:pt x="743" y="3224"/>
                  </a:lnTo>
                  <a:lnTo>
                    <a:pt x="731" y="3227"/>
                  </a:lnTo>
                  <a:lnTo>
                    <a:pt x="719" y="3228"/>
                  </a:lnTo>
                  <a:lnTo>
                    <a:pt x="711" y="3227"/>
                  </a:lnTo>
                  <a:lnTo>
                    <a:pt x="702" y="3226"/>
                  </a:lnTo>
                  <a:lnTo>
                    <a:pt x="694" y="3224"/>
                  </a:lnTo>
                  <a:lnTo>
                    <a:pt x="688" y="3221"/>
                  </a:lnTo>
                  <a:lnTo>
                    <a:pt x="682" y="3217"/>
                  </a:lnTo>
                  <a:lnTo>
                    <a:pt x="677" y="3212"/>
                  </a:lnTo>
                  <a:lnTo>
                    <a:pt x="674" y="3208"/>
                  </a:lnTo>
                  <a:lnTo>
                    <a:pt x="669" y="3201"/>
                  </a:lnTo>
                  <a:lnTo>
                    <a:pt x="667" y="3196"/>
                  </a:lnTo>
                  <a:lnTo>
                    <a:pt x="665" y="3190"/>
                  </a:lnTo>
                  <a:lnTo>
                    <a:pt x="663" y="3184"/>
                  </a:lnTo>
                  <a:lnTo>
                    <a:pt x="662" y="3177"/>
                  </a:lnTo>
                  <a:lnTo>
                    <a:pt x="660" y="3164"/>
                  </a:lnTo>
                  <a:lnTo>
                    <a:pt x="660" y="3152"/>
                  </a:lnTo>
                  <a:lnTo>
                    <a:pt x="658" y="3147"/>
                  </a:lnTo>
                  <a:lnTo>
                    <a:pt x="658" y="3140"/>
                  </a:lnTo>
                  <a:lnTo>
                    <a:pt x="656" y="3134"/>
                  </a:lnTo>
                  <a:lnTo>
                    <a:pt x="653" y="3127"/>
                  </a:lnTo>
                  <a:lnTo>
                    <a:pt x="650" y="3121"/>
                  </a:lnTo>
                  <a:lnTo>
                    <a:pt x="646" y="3114"/>
                  </a:lnTo>
                  <a:lnTo>
                    <a:pt x="641" y="3108"/>
                  </a:lnTo>
                  <a:lnTo>
                    <a:pt x="636" y="3101"/>
                  </a:lnTo>
                  <a:lnTo>
                    <a:pt x="629" y="3095"/>
                  </a:lnTo>
                  <a:lnTo>
                    <a:pt x="623" y="3089"/>
                  </a:lnTo>
                  <a:lnTo>
                    <a:pt x="614" y="3084"/>
                  </a:lnTo>
                  <a:lnTo>
                    <a:pt x="605" y="3078"/>
                  </a:lnTo>
                  <a:lnTo>
                    <a:pt x="595" y="3073"/>
                  </a:lnTo>
                  <a:lnTo>
                    <a:pt x="584" y="3069"/>
                  </a:lnTo>
                  <a:lnTo>
                    <a:pt x="574" y="3065"/>
                  </a:lnTo>
                  <a:lnTo>
                    <a:pt x="560" y="3062"/>
                  </a:lnTo>
                  <a:lnTo>
                    <a:pt x="512" y="3049"/>
                  </a:lnTo>
                  <a:lnTo>
                    <a:pt x="471" y="3037"/>
                  </a:lnTo>
                  <a:lnTo>
                    <a:pt x="443" y="3027"/>
                  </a:lnTo>
                  <a:lnTo>
                    <a:pt x="432" y="3024"/>
                  </a:lnTo>
                  <a:lnTo>
                    <a:pt x="424" y="2819"/>
                  </a:lnTo>
                  <a:lnTo>
                    <a:pt x="424" y="2817"/>
                  </a:lnTo>
                  <a:lnTo>
                    <a:pt x="422" y="2810"/>
                  </a:lnTo>
                  <a:lnTo>
                    <a:pt x="418" y="2800"/>
                  </a:lnTo>
                  <a:lnTo>
                    <a:pt x="410" y="2788"/>
                  </a:lnTo>
                  <a:lnTo>
                    <a:pt x="405" y="2782"/>
                  </a:lnTo>
                  <a:lnTo>
                    <a:pt x="399" y="2776"/>
                  </a:lnTo>
                  <a:lnTo>
                    <a:pt x="392" y="2770"/>
                  </a:lnTo>
                  <a:lnTo>
                    <a:pt x="383" y="2765"/>
                  </a:lnTo>
                  <a:lnTo>
                    <a:pt x="373" y="2761"/>
                  </a:lnTo>
                  <a:lnTo>
                    <a:pt x="361" y="2756"/>
                  </a:lnTo>
                  <a:lnTo>
                    <a:pt x="348" y="2753"/>
                  </a:lnTo>
                  <a:lnTo>
                    <a:pt x="334" y="2751"/>
                  </a:lnTo>
                  <a:lnTo>
                    <a:pt x="318" y="2750"/>
                  </a:lnTo>
                  <a:lnTo>
                    <a:pt x="300" y="2746"/>
                  </a:lnTo>
                  <a:lnTo>
                    <a:pt x="282" y="2742"/>
                  </a:lnTo>
                  <a:lnTo>
                    <a:pt x="263" y="2738"/>
                  </a:lnTo>
                  <a:lnTo>
                    <a:pt x="225" y="2727"/>
                  </a:lnTo>
                  <a:lnTo>
                    <a:pt x="189" y="2714"/>
                  </a:lnTo>
                  <a:lnTo>
                    <a:pt x="157" y="2703"/>
                  </a:lnTo>
                  <a:lnTo>
                    <a:pt x="131" y="2693"/>
                  </a:lnTo>
                  <a:lnTo>
                    <a:pt x="113" y="2685"/>
                  </a:lnTo>
                  <a:lnTo>
                    <a:pt x="107" y="2683"/>
                  </a:lnTo>
                  <a:lnTo>
                    <a:pt x="106" y="2676"/>
                  </a:lnTo>
                  <a:lnTo>
                    <a:pt x="101" y="2654"/>
                  </a:lnTo>
                  <a:lnTo>
                    <a:pt x="96" y="2623"/>
                  </a:lnTo>
                  <a:lnTo>
                    <a:pt x="87" y="2588"/>
                  </a:lnTo>
                  <a:lnTo>
                    <a:pt x="78" y="2549"/>
                  </a:lnTo>
                  <a:lnTo>
                    <a:pt x="69" y="2514"/>
                  </a:lnTo>
                  <a:lnTo>
                    <a:pt x="63" y="2498"/>
                  </a:lnTo>
                  <a:lnTo>
                    <a:pt x="58" y="2484"/>
                  </a:lnTo>
                  <a:lnTo>
                    <a:pt x="51" y="2472"/>
                  </a:lnTo>
                  <a:lnTo>
                    <a:pt x="46" y="2463"/>
                  </a:lnTo>
                  <a:lnTo>
                    <a:pt x="35" y="2448"/>
                  </a:lnTo>
                  <a:lnTo>
                    <a:pt x="23" y="2432"/>
                  </a:lnTo>
                  <a:lnTo>
                    <a:pt x="13" y="2414"/>
                  </a:lnTo>
                  <a:lnTo>
                    <a:pt x="5" y="2397"/>
                  </a:lnTo>
                  <a:lnTo>
                    <a:pt x="2" y="2388"/>
                  </a:lnTo>
                  <a:lnTo>
                    <a:pt x="0" y="2381"/>
                  </a:lnTo>
                  <a:lnTo>
                    <a:pt x="0" y="2373"/>
                  </a:lnTo>
                  <a:lnTo>
                    <a:pt x="0" y="2365"/>
                  </a:lnTo>
                  <a:lnTo>
                    <a:pt x="2" y="2359"/>
                  </a:lnTo>
                  <a:lnTo>
                    <a:pt x="4" y="2352"/>
                  </a:lnTo>
                  <a:lnTo>
                    <a:pt x="10" y="2347"/>
                  </a:lnTo>
                  <a:lnTo>
                    <a:pt x="15" y="2343"/>
                  </a:lnTo>
                  <a:lnTo>
                    <a:pt x="32" y="2334"/>
                  </a:lnTo>
                  <a:lnTo>
                    <a:pt x="51" y="2325"/>
                  </a:lnTo>
                  <a:lnTo>
                    <a:pt x="73" y="2317"/>
                  </a:lnTo>
                  <a:lnTo>
                    <a:pt x="95" y="2308"/>
                  </a:lnTo>
                  <a:lnTo>
                    <a:pt x="118" y="2299"/>
                  </a:lnTo>
                  <a:lnTo>
                    <a:pt x="139" y="2291"/>
                  </a:lnTo>
                  <a:lnTo>
                    <a:pt x="159" y="2283"/>
                  </a:lnTo>
                  <a:lnTo>
                    <a:pt x="174" y="2274"/>
                  </a:lnTo>
                  <a:lnTo>
                    <a:pt x="189" y="2264"/>
                  </a:lnTo>
                  <a:lnTo>
                    <a:pt x="206" y="2253"/>
                  </a:lnTo>
                  <a:lnTo>
                    <a:pt x="223" y="2239"/>
                  </a:lnTo>
                  <a:lnTo>
                    <a:pt x="239" y="2224"/>
                  </a:lnTo>
                  <a:lnTo>
                    <a:pt x="247" y="2215"/>
                  </a:lnTo>
                  <a:lnTo>
                    <a:pt x="254" y="2207"/>
                  </a:lnTo>
                  <a:lnTo>
                    <a:pt x="260" y="2198"/>
                  </a:lnTo>
                  <a:lnTo>
                    <a:pt x="267" y="2188"/>
                  </a:lnTo>
                  <a:lnTo>
                    <a:pt x="271" y="2178"/>
                  </a:lnTo>
                  <a:lnTo>
                    <a:pt x="275" y="2167"/>
                  </a:lnTo>
                  <a:lnTo>
                    <a:pt x="279" y="2157"/>
                  </a:lnTo>
                  <a:lnTo>
                    <a:pt x="281" y="2146"/>
                  </a:lnTo>
                  <a:lnTo>
                    <a:pt x="282" y="2140"/>
                  </a:lnTo>
                  <a:lnTo>
                    <a:pt x="283" y="2135"/>
                  </a:lnTo>
                  <a:lnTo>
                    <a:pt x="285" y="2130"/>
                  </a:lnTo>
                  <a:lnTo>
                    <a:pt x="287" y="2127"/>
                  </a:lnTo>
                  <a:lnTo>
                    <a:pt x="294" y="2120"/>
                  </a:lnTo>
                  <a:lnTo>
                    <a:pt x="301" y="2115"/>
                  </a:lnTo>
                  <a:lnTo>
                    <a:pt x="310" y="2112"/>
                  </a:lnTo>
                  <a:lnTo>
                    <a:pt x="320" y="2109"/>
                  </a:lnTo>
                  <a:lnTo>
                    <a:pt x="330" y="2108"/>
                  </a:lnTo>
                  <a:lnTo>
                    <a:pt x="341" y="2108"/>
                  </a:lnTo>
                  <a:lnTo>
                    <a:pt x="360" y="2109"/>
                  </a:lnTo>
                  <a:lnTo>
                    <a:pt x="378" y="2111"/>
                  </a:lnTo>
                  <a:lnTo>
                    <a:pt x="390" y="2114"/>
                  </a:lnTo>
                  <a:lnTo>
                    <a:pt x="394" y="2115"/>
                  </a:lnTo>
                  <a:lnTo>
                    <a:pt x="404" y="2102"/>
                  </a:lnTo>
                  <a:lnTo>
                    <a:pt x="426" y="2068"/>
                  </a:lnTo>
                  <a:lnTo>
                    <a:pt x="438" y="2047"/>
                  </a:lnTo>
                  <a:lnTo>
                    <a:pt x="448" y="2023"/>
                  </a:lnTo>
                  <a:lnTo>
                    <a:pt x="454" y="2010"/>
                  </a:lnTo>
                  <a:lnTo>
                    <a:pt x="457" y="1997"/>
                  </a:lnTo>
                  <a:lnTo>
                    <a:pt x="460" y="1984"/>
                  </a:lnTo>
                  <a:lnTo>
                    <a:pt x="463" y="1972"/>
                  </a:lnTo>
                  <a:lnTo>
                    <a:pt x="465" y="1958"/>
                  </a:lnTo>
                  <a:lnTo>
                    <a:pt x="469" y="1948"/>
                  </a:lnTo>
                  <a:lnTo>
                    <a:pt x="476" y="1937"/>
                  </a:lnTo>
                  <a:lnTo>
                    <a:pt x="483" y="1926"/>
                  </a:lnTo>
                  <a:lnTo>
                    <a:pt x="501" y="1906"/>
                  </a:lnTo>
                  <a:lnTo>
                    <a:pt x="520" y="1888"/>
                  </a:lnTo>
                  <a:lnTo>
                    <a:pt x="530" y="1879"/>
                  </a:lnTo>
                  <a:lnTo>
                    <a:pt x="539" y="1869"/>
                  </a:lnTo>
                  <a:lnTo>
                    <a:pt x="546" y="1859"/>
                  </a:lnTo>
                  <a:lnTo>
                    <a:pt x="553" y="1850"/>
                  </a:lnTo>
                  <a:lnTo>
                    <a:pt x="558" y="1840"/>
                  </a:lnTo>
                  <a:lnTo>
                    <a:pt x="562" y="1829"/>
                  </a:lnTo>
                  <a:lnTo>
                    <a:pt x="562" y="1822"/>
                  </a:lnTo>
                  <a:lnTo>
                    <a:pt x="563" y="1817"/>
                  </a:lnTo>
                  <a:lnTo>
                    <a:pt x="562" y="1810"/>
                  </a:lnTo>
                  <a:lnTo>
                    <a:pt x="560" y="1805"/>
                  </a:lnTo>
                  <a:lnTo>
                    <a:pt x="558" y="1792"/>
                  </a:lnTo>
                  <a:lnTo>
                    <a:pt x="556" y="1780"/>
                  </a:lnTo>
                  <a:lnTo>
                    <a:pt x="556" y="1768"/>
                  </a:lnTo>
                  <a:lnTo>
                    <a:pt x="555" y="1757"/>
                  </a:lnTo>
                  <a:lnTo>
                    <a:pt x="556" y="1746"/>
                  </a:lnTo>
                  <a:lnTo>
                    <a:pt x="557" y="1735"/>
                  </a:lnTo>
                  <a:lnTo>
                    <a:pt x="559" y="1725"/>
                  </a:lnTo>
                  <a:lnTo>
                    <a:pt x="563" y="1715"/>
                  </a:lnTo>
                  <a:lnTo>
                    <a:pt x="567" y="1704"/>
                  </a:lnTo>
                  <a:lnTo>
                    <a:pt x="571" y="1694"/>
                  </a:lnTo>
                  <a:lnTo>
                    <a:pt x="578" y="1684"/>
                  </a:lnTo>
                  <a:lnTo>
                    <a:pt x="584" y="1673"/>
                  </a:lnTo>
                  <a:lnTo>
                    <a:pt x="592" y="1664"/>
                  </a:lnTo>
                  <a:lnTo>
                    <a:pt x="601" y="1653"/>
                  </a:lnTo>
                  <a:lnTo>
                    <a:pt x="611" y="1642"/>
                  </a:lnTo>
                  <a:lnTo>
                    <a:pt x="621" y="1630"/>
                  </a:lnTo>
                  <a:lnTo>
                    <a:pt x="632" y="1619"/>
                  </a:lnTo>
                  <a:lnTo>
                    <a:pt x="640" y="1607"/>
                  </a:lnTo>
                  <a:lnTo>
                    <a:pt x="646" y="1595"/>
                  </a:lnTo>
                  <a:lnTo>
                    <a:pt x="652" y="1583"/>
                  </a:lnTo>
                  <a:lnTo>
                    <a:pt x="655" y="1572"/>
                  </a:lnTo>
                  <a:lnTo>
                    <a:pt x="657" y="1560"/>
                  </a:lnTo>
                  <a:lnTo>
                    <a:pt x="658" y="1549"/>
                  </a:lnTo>
                  <a:lnTo>
                    <a:pt x="660" y="1540"/>
                  </a:lnTo>
                  <a:lnTo>
                    <a:pt x="658" y="1521"/>
                  </a:lnTo>
                  <a:lnTo>
                    <a:pt x="655" y="1507"/>
                  </a:lnTo>
                  <a:lnTo>
                    <a:pt x="653" y="1497"/>
                  </a:lnTo>
                  <a:lnTo>
                    <a:pt x="652" y="1494"/>
                  </a:lnTo>
                  <a:lnTo>
                    <a:pt x="652" y="1483"/>
                  </a:lnTo>
                  <a:lnTo>
                    <a:pt x="651" y="1452"/>
                  </a:lnTo>
                  <a:lnTo>
                    <a:pt x="651" y="1411"/>
                  </a:lnTo>
                  <a:lnTo>
                    <a:pt x="653" y="1362"/>
                  </a:lnTo>
                  <a:lnTo>
                    <a:pt x="654" y="1338"/>
                  </a:lnTo>
                  <a:lnTo>
                    <a:pt x="656" y="1314"/>
                  </a:lnTo>
                  <a:lnTo>
                    <a:pt x="658" y="1292"/>
                  </a:lnTo>
                  <a:lnTo>
                    <a:pt x="662" y="1274"/>
                  </a:lnTo>
                  <a:lnTo>
                    <a:pt x="665" y="1258"/>
                  </a:lnTo>
                  <a:lnTo>
                    <a:pt x="670" y="1246"/>
                  </a:lnTo>
                  <a:lnTo>
                    <a:pt x="673" y="1241"/>
                  </a:lnTo>
                  <a:lnTo>
                    <a:pt x="676" y="1238"/>
                  </a:lnTo>
                  <a:lnTo>
                    <a:pt x="679" y="1237"/>
                  </a:lnTo>
                  <a:lnTo>
                    <a:pt x="682" y="1237"/>
                  </a:lnTo>
                  <a:lnTo>
                    <a:pt x="689" y="1237"/>
                  </a:lnTo>
                  <a:lnTo>
                    <a:pt x="697" y="1237"/>
                  </a:lnTo>
                  <a:lnTo>
                    <a:pt x="704" y="1235"/>
                  </a:lnTo>
                  <a:lnTo>
                    <a:pt x="712" y="1233"/>
                  </a:lnTo>
                  <a:lnTo>
                    <a:pt x="727" y="1225"/>
                  </a:lnTo>
                  <a:lnTo>
                    <a:pt x="741" y="1216"/>
                  </a:lnTo>
                  <a:lnTo>
                    <a:pt x="764" y="1199"/>
                  </a:lnTo>
                  <a:lnTo>
                    <a:pt x="773" y="1191"/>
                  </a:lnTo>
                  <a:lnTo>
                    <a:pt x="772" y="1186"/>
                  </a:lnTo>
                  <a:lnTo>
                    <a:pt x="771" y="1173"/>
                  </a:lnTo>
                  <a:lnTo>
                    <a:pt x="768" y="1154"/>
                  </a:lnTo>
                  <a:lnTo>
                    <a:pt x="768" y="1134"/>
                  </a:lnTo>
                  <a:lnTo>
                    <a:pt x="768" y="1124"/>
                  </a:lnTo>
                  <a:lnTo>
                    <a:pt x="771" y="1114"/>
                  </a:lnTo>
                  <a:lnTo>
                    <a:pt x="773" y="1105"/>
                  </a:lnTo>
                  <a:lnTo>
                    <a:pt x="776" y="1099"/>
                  </a:lnTo>
                  <a:lnTo>
                    <a:pt x="778" y="1096"/>
                  </a:lnTo>
                  <a:lnTo>
                    <a:pt x="780" y="1093"/>
                  </a:lnTo>
                  <a:lnTo>
                    <a:pt x="784" y="1091"/>
                  </a:lnTo>
                  <a:lnTo>
                    <a:pt x="787" y="1090"/>
                  </a:lnTo>
                  <a:lnTo>
                    <a:pt x="790" y="1090"/>
                  </a:lnTo>
                  <a:lnTo>
                    <a:pt x="794" y="1090"/>
                  </a:lnTo>
                  <a:lnTo>
                    <a:pt x="799" y="1091"/>
                  </a:lnTo>
                  <a:lnTo>
                    <a:pt x="803" y="1092"/>
                  </a:lnTo>
                  <a:lnTo>
                    <a:pt x="823" y="1102"/>
                  </a:lnTo>
                  <a:lnTo>
                    <a:pt x="842" y="1114"/>
                  </a:lnTo>
                  <a:lnTo>
                    <a:pt x="860" y="1127"/>
                  </a:lnTo>
                  <a:lnTo>
                    <a:pt x="876" y="1139"/>
                  </a:lnTo>
                  <a:lnTo>
                    <a:pt x="900" y="1160"/>
                  </a:lnTo>
                  <a:lnTo>
                    <a:pt x="909" y="1168"/>
                  </a:lnTo>
                  <a:lnTo>
                    <a:pt x="954" y="1199"/>
                  </a:lnTo>
                  <a:lnTo>
                    <a:pt x="1090" y="1214"/>
                  </a:lnTo>
                  <a:lnTo>
                    <a:pt x="1159" y="1252"/>
                  </a:lnTo>
                  <a:lnTo>
                    <a:pt x="1164" y="1253"/>
                  </a:lnTo>
                  <a:lnTo>
                    <a:pt x="1178" y="1260"/>
                  </a:lnTo>
                  <a:lnTo>
                    <a:pt x="1180" y="1263"/>
                  </a:lnTo>
                  <a:lnTo>
                    <a:pt x="1183" y="1266"/>
                  </a:lnTo>
                  <a:lnTo>
                    <a:pt x="1186" y="1270"/>
                  </a:lnTo>
                  <a:lnTo>
                    <a:pt x="1188" y="1274"/>
                  </a:lnTo>
                  <a:lnTo>
                    <a:pt x="1190" y="1279"/>
                  </a:lnTo>
                  <a:lnTo>
                    <a:pt x="1191" y="1285"/>
                  </a:lnTo>
                  <a:lnTo>
                    <a:pt x="1191" y="1290"/>
                  </a:lnTo>
                  <a:lnTo>
                    <a:pt x="1190" y="1297"/>
                  </a:lnTo>
                  <a:lnTo>
                    <a:pt x="1188" y="1300"/>
                  </a:lnTo>
                  <a:lnTo>
                    <a:pt x="1186" y="1303"/>
                  </a:lnTo>
                  <a:lnTo>
                    <a:pt x="1184" y="1307"/>
                  </a:lnTo>
                  <a:lnTo>
                    <a:pt x="1182" y="1309"/>
                  </a:lnTo>
                  <a:lnTo>
                    <a:pt x="1174" y="1312"/>
                  </a:lnTo>
                  <a:lnTo>
                    <a:pt x="1167" y="1314"/>
                  </a:lnTo>
                  <a:lnTo>
                    <a:pt x="1156" y="1315"/>
                  </a:lnTo>
                  <a:lnTo>
                    <a:pt x="1145" y="1316"/>
                  </a:lnTo>
                  <a:lnTo>
                    <a:pt x="1134" y="1316"/>
                  </a:lnTo>
                  <a:lnTo>
                    <a:pt x="1122" y="1315"/>
                  </a:lnTo>
                  <a:lnTo>
                    <a:pt x="1080" y="1309"/>
                  </a:lnTo>
                  <a:lnTo>
                    <a:pt x="1061" y="1304"/>
                  </a:lnTo>
                  <a:lnTo>
                    <a:pt x="1064" y="1306"/>
                  </a:lnTo>
                  <a:lnTo>
                    <a:pt x="1074" y="1307"/>
                  </a:lnTo>
                  <a:lnTo>
                    <a:pt x="1087" y="1310"/>
                  </a:lnTo>
                  <a:lnTo>
                    <a:pt x="1102" y="1316"/>
                  </a:lnTo>
                  <a:lnTo>
                    <a:pt x="1110" y="1320"/>
                  </a:lnTo>
                  <a:lnTo>
                    <a:pt x="1118" y="1325"/>
                  </a:lnTo>
                  <a:lnTo>
                    <a:pt x="1124" y="1331"/>
                  </a:lnTo>
                  <a:lnTo>
                    <a:pt x="1131" y="1337"/>
                  </a:lnTo>
                  <a:lnTo>
                    <a:pt x="1136" y="1344"/>
                  </a:lnTo>
                  <a:lnTo>
                    <a:pt x="1141" y="1352"/>
                  </a:lnTo>
                  <a:lnTo>
                    <a:pt x="1143" y="1362"/>
                  </a:lnTo>
                  <a:lnTo>
                    <a:pt x="1144" y="1373"/>
                  </a:lnTo>
                  <a:lnTo>
                    <a:pt x="1144" y="1384"/>
                  </a:lnTo>
                  <a:lnTo>
                    <a:pt x="1143" y="1393"/>
                  </a:lnTo>
                  <a:lnTo>
                    <a:pt x="1141" y="1399"/>
                  </a:lnTo>
                  <a:lnTo>
                    <a:pt x="1138" y="1406"/>
                  </a:lnTo>
                  <a:lnTo>
                    <a:pt x="1136" y="1410"/>
                  </a:lnTo>
                  <a:lnTo>
                    <a:pt x="1133" y="1413"/>
                  </a:lnTo>
                  <a:lnTo>
                    <a:pt x="1129" y="1415"/>
                  </a:lnTo>
                  <a:lnTo>
                    <a:pt x="1124" y="1418"/>
                  </a:lnTo>
                  <a:lnTo>
                    <a:pt x="1119" y="1418"/>
                  </a:lnTo>
                  <a:lnTo>
                    <a:pt x="1114" y="1418"/>
                  </a:lnTo>
                  <a:lnTo>
                    <a:pt x="1108" y="1418"/>
                  </a:lnTo>
                  <a:lnTo>
                    <a:pt x="1102" y="1417"/>
                  </a:lnTo>
                  <a:lnTo>
                    <a:pt x="1089" y="1413"/>
                  </a:lnTo>
                  <a:lnTo>
                    <a:pt x="1076" y="1411"/>
                  </a:lnTo>
                  <a:lnTo>
                    <a:pt x="1061" y="1408"/>
                  </a:lnTo>
                  <a:lnTo>
                    <a:pt x="1047" y="1403"/>
                  </a:lnTo>
                  <a:lnTo>
                    <a:pt x="1034" y="1401"/>
                  </a:lnTo>
                  <a:lnTo>
                    <a:pt x="1023" y="1400"/>
                  </a:lnTo>
                  <a:lnTo>
                    <a:pt x="1019" y="1401"/>
                  </a:lnTo>
                  <a:lnTo>
                    <a:pt x="1014" y="1402"/>
                  </a:lnTo>
                  <a:lnTo>
                    <a:pt x="1012" y="1406"/>
                  </a:lnTo>
                  <a:lnTo>
                    <a:pt x="1010" y="1410"/>
                  </a:lnTo>
                  <a:lnTo>
                    <a:pt x="1009" y="1415"/>
                  </a:lnTo>
                  <a:lnTo>
                    <a:pt x="1010" y="1422"/>
                  </a:lnTo>
                  <a:lnTo>
                    <a:pt x="1012" y="1431"/>
                  </a:lnTo>
                  <a:lnTo>
                    <a:pt x="1015" y="1442"/>
                  </a:lnTo>
                  <a:lnTo>
                    <a:pt x="1025" y="1464"/>
                  </a:lnTo>
                  <a:lnTo>
                    <a:pt x="1036" y="1488"/>
                  </a:lnTo>
                  <a:lnTo>
                    <a:pt x="1048" y="1512"/>
                  </a:lnTo>
                  <a:lnTo>
                    <a:pt x="1062" y="1536"/>
                  </a:lnTo>
                  <a:lnTo>
                    <a:pt x="1075" y="1559"/>
                  </a:lnTo>
                  <a:lnTo>
                    <a:pt x="1088" y="1581"/>
                  </a:lnTo>
                  <a:lnTo>
                    <a:pt x="1101" y="1599"/>
                  </a:lnTo>
                  <a:lnTo>
                    <a:pt x="1113" y="1616"/>
                  </a:lnTo>
                  <a:lnTo>
                    <a:pt x="1120" y="1622"/>
                  </a:lnTo>
                  <a:lnTo>
                    <a:pt x="1126" y="1629"/>
                  </a:lnTo>
                  <a:lnTo>
                    <a:pt x="1134" y="1634"/>
                  </a:lnTo>
                  <a:lnTo>
                    <a:pt x="1142" y="1640"/>
                  </a:lnTo>
                  <a:lnTo>
                    <a:pt x="1149" y="1645"/>
                  </a:lnTo>
                  <a:lnTo>
                    <a:pt x="1158" y="1649"/>
                  </a:lnTo>
                  <a:lnTo>
                    <a:pt x="1167" y="1653"/>
                  </a:lnTo>
                  <a:lnTo>
                    <a:pt x="1176" y="1655"/>
                  </a:lnTo>
                  <a:lnTo>
                    <a:pt x="1185" y="1657"/>
                  </a:lnTo>
                  <a:lnTo>
                    <a:pt x="1195" y="1657"/>
                  </a:lnTo>
                  <a:lnTo>
                    <a:pt x="1205" y="1657"/>
                  </a:lnTo>
                  <a:lnTo>
                    <a:pt x="1213" y="1656"/>
                  </a:lnTo>
                  <a:lnTo>
                    <a:pt x="1223" y="1653"/>
                  </a:lnTo>
                  <a:lnTo>
                    <a:pt x="1232" y="1649"/>
                  </a:lnTo>
                  <a:lnTo>
                    <a:pt x="1242" y="1644"/>
                  </a:lnTo>
                  <a:lnTo>
                    <a:pt x="1250" y="1637"/>
                  </a:lnTo>
                  <a:lnTo>
                    <a:pt x="1258" y="1631"/>
                  </a:lnTo>
                  <a:lnTo>
                    <a:pt x="1265" y="1622"/>
                  </a:lnTo>
                  <a:lnTo>
                    <a:pt x="1270" y="1615"/>
                  </a:lnTo>
                  <a:lnTo>
                    <a:pt x="1274" y="1606"/>
                  </a:lnTo>
                  <a:lnTo>
                    <a:pt x="1278" y="1596"/>
                  </a:lnTo>
                  <a:lnTo>
                    <a:pt x="1280" y="1587"/>
                  </a:lnTo>
                  <a:lnTo>
                    <a:pt x="1281" y="1579"/>
                  </a:lnTo>
                  <a:lnTo>
                    <a:pt x="1282" y="1571"/>
                  </a:lnTo>
                  <a:lnTo>
                    <a:pt x="1283" y="1556"/>
                  </a:lnTo>
                  <a:lnTo>
                    <a:pt x="1282" y="1543"/>
                  </a:lnTo>
                  <a:lnTo>
                    <a:pt x="1281" y="1535"/>
                  </a:lnTo>
                  <a:lnTo>
                    <a:pt x="1280" y="1532"/>
                  </a:lnTo>
                  <a:lnTo>
                    <a:pt x="1280" y="1531"/>
                  </a:lnTo>
                  <a:lnTo>
                    <a:pt x="1281" y="1526"/>
                  </a:lnTo>
                  <a:lnTo>
                    <a:pt x="1282" y="1523"/>
                  </a:lnTo>
                  <a:lnTo>
                    <a:pt x="1283" y="1520"/>
                  </a:lnTo>
                  <a:lnTo>
                    <a:pt x="1285" y="1517"/>
                  </a:lnTo>
                  <a:lnTo>
                    <a:pt x="1289" y="1513"/>
                  </a:lnTo>
                  <a:lnTo>
                    <a:pt x="1293" y="1509"/>
                  </a:lnTo>
                  <a:lnTo>
                    <a:pt x="1299" y="1506"/>
                  </a:lnTo>
                  <a:lnTo>
                    <a:pt x="1306" y="1503"/>
                  </a:lnTo>
                  <a:lnTo>
                    <a:pt x="1316" y="1500"/>
                  </a:lnTo>
                  <a:lnTo>
                    <a:pt x="1327" y="1497"/>
                  </a:lnTo>
                  <a:lnTo>
                    <a:pt x="1339" y="1496"/>
                  </a:lnTo>
                  <a:lnTo>
                    <a:pt x="1354" y="1495"/>
                  </a:lnTo>
                  <a:lnTo>
                    <a:pt x="1371" y="1494"/>
                  </a:lnTo>
                  <a:lnTo>
                    <a:pt x="1406" y="1495"/>
                  </a:lnTo>
                  <a:lnTo>
                    <a:pt x="1437" y="1497"/>
                  </a:lnTo>
                  <a:lnTo>
                    <a:pt x="1450" y="1499"/>
                  </a:lnTo>
                  <a:lnTo>
                    <a:pt x="1463" y="1501"/>
                  </a:lnTo>
                  <a:lnTo>
                    <a:pt x="1474" y="1504"/>
                  </a:lnTo>
                  <a:lnTo>
                    <a:pt x="1483" y="1507"/>
                  </a:lnTo>
                  <a:lnTo>
                    <a:pt x="1493" y="1511"/>
                  </a:lnTo>
                  <a:lnTo>
                    <a:pt x="1501" y="1516"/>
                  </a:lnTo>
                  <a:lnTo>
                    <a:pt x="1507" y="1520"/>
                  </a:lnTo>
                  <a:lnTo>
                    <a:pt x="1513" y="1526"/>
                  </a:lnTo>
                  <a:lnTo>
                    <a:pt x="1517" y="1532"/>
                  </a:lnTo>
                  <a:lnTo>
                    <a:pt x="1520" y="1540"/>
                  </a:lnTo>
                  <a:lnTo>
                    <a:pt x="1523" y="1546"/>
                  </a:lnTo>
                  <a:lnTo>
                    <a:pt x="1523" y="1555"/>
                  </a:lnTo>
                  <a:lnTo>
                    <a:pt x="1524" y="1563"/>
                  </a:lnTo>
                  <a:lnTo>
                    <a:pt x="1526" y="1571"/>
                  </a:lnTo>
                  <a:lnTo>
                    <a:pt x="1529" y="1579"/>
                  </a:lnTo>
                  <a:lnTo>
                    <a:pt x="1535" y="1586"/>
                  </a:lnTo>
                  <a:lnTo>
                    <a:pt x="1540" y="1594"/>
                  </a:lnTo>
                  <a:lnTo>
                    <a:pt x="1546" y="1599"/>
                  </a:lnTo>
                  <a:lnTo>
                    <a:pt x="1554" y="1606"/>
                  </a:lnTo>
                  <a:lnTo>
                    <a:pt x="1563" y="1610"/>
                  </a:lnTo>
                  <a:lnTo>
                    <a:pt x="1572" y="1615"/>
                  </a:lnTo>
                  <a:lnTo>
                    <a:pt x="1580" y="1618"/>
                  </a:lnTo>
                  <a:lnTo>
                    <a:pt x="1590" y="1620"/>
                  </a:lnTo>
                  <a:lnTo>
                    <a:pt x="1600" y="1622"/>
                  </a:lnTo>
                  <a:lnTo>
                    <a:pt x="1609" y="1622"/>
                  </a:lnTo>
                  <a:lnTo>
                    <a:pt x="1618" y="1621"/>
                  </a:lnTo>
                  <a:lnTo>
                    <a:pt x="1627" y="1619"/>
                  </a:lnTo>
                  <a:lnTo>
                    <a:pt x="1637" y="1616"/>
                  </a:lnTo>
                  <a:lnTo>
                    <a:pt x="1653" y="1607"/>
                  </a:lnTo>
                  <a:lnTo>
                    <a:pt x="1669" y="1599"/>
                  </a:lnTo>
                  <a:lnTo>
                    <a:pt x="1685" y="1591"/>
                  </a:lnTo>
                  <a:lnTo>
                    <a:pt x="1698" y="1582"/>
                  </a:lnTo>
                  <a:lnTo>
                    <a:pt x="1703" y="1578"/>
                  </a:lnTo>
                  <a:lnTo>
                    <a:pt x="1709" y="1572"/>
                  </a:lnTo>
                  <a:lnTo>
                    <a:pt x="1713" y="1567"/>
                  </a:lnTo>
                  <a:lnTo>
                    <a:pt x="1716" y="1561"/>
                  </a:lnTo>
                  <a:lnTo>
                    <a:pt x="1718" y="1555"/>
                  </a:lnTo>
                  <a:lnTo>
                    <a:pt x="1720" y="1547"/>
                  </a:lnTo>
                  <a:lnTo>
                    <a:pt x="1721" y="1541"/>
                  </a:lnTo>
                  <a:lnTo>
                    <a:pt x="1720" y="1532"/>
                  </a:lnTo>
                  <a:lnTo>
                    <a:pt x="1717" y="1512"/>
                  </a:lnTo>
                  <a:lnTo>
                    <a:pt x="1715" y="1491"/>
                  </a:lnTo>
                  <a:lnTo>
                    <a:pt x="1714" y="1467"/>
                  </a:lnTo>
                  <a:lnTo>
                    <a:pt x="1713" y="1443"/>
                  </a:lnTo>
                  <a:lnTo>
                    <a:pt x="1712" y="1405"/>
                  </a:lnTo>
                  <a:lnTo>
                    <a:pt x="1712" y="1388"/>
                  </a:lnTo>
                  <a:lnTo>
                    <a:pt x="1681" y="1304"/>
                  </a:lnTo>
                  <a:lnTo>
                    <a:pt x="1720" y="1222"/>
                  </a:lnTo>
                  <a:lnTo>
                    <a:pt x="1727" y="1218"/>
                  </a:lnTo>
                  <a:lnTo>
                    <a:pt x="1750" y="1210"/>
                  </a:lnTo>
                  <a:lnTo>
                    <a:pt x="1784" y="1196"/>
                  </a:lnTo>
                  <a:lnTo>
                    <a:pt x="1825" y="1176"/>
                  </a:lnTo>
                  <a:lnTo>
                    <a:pt x="1866" y="1156"/>
                  </a:lnTo>
                  <a:lnTo>
                    <a:pt x="1899" y="1142"/>
                  </a:lnTo>
                  <a:lnTo>
                    <a:pt x="1912" y="1135"/>
                  </a:lnTo>
                  <a:lnTo>
                    <a:pt x="1923" y="1127"/>
                  </a:lnTo>
                  <a:lnTo>
                    <a:pt x="1928" y="1123"/>
                  </a:lnTo>
                  <a:lnTo>
                    <a:pt x="1933" y="1118"/>
                  </a:lnTo>
                  <a:lnTo>
                    <a:pt x="1936" y="1113"/>
                  </a:lnTo>
                  <a:lnTo>
                    <a:pt x="1939" y="1107"/>
                  </a:lnTo>
                  <a:lnTo>
                    <a:pt x="1944" y="1097"/>
                  </a:lnTo>
                  <a:lnTo>
                    <a:pt x="1946" y="1085"/>
                  </a:lnTo>
                  <a:lnTo>
                    <a:pt x="1947" y="1073"/>
                  </a:lnTo>
                  <a:lnTo>
                    <a:pt x="1945" y="1063"/>
                  </a:lnTo>
                  <a:lnTo>
                    <a:pt x="1944" y="1057"/>
                  </a:lnTo>
                  <a:lnTo>
                    <a:pt x="1940" y="1053"/>
                  </a:lnTo>
                  <a:lnTo>
                    <a:pt x="1938" y="1050"/>
                  </a:lnTo>
                  <a:lnTo>
                    <a:pt x="1935" y="1047"/>
                  </a:lnTo>
                  <a:lnTo>
                    <a:pt x="1931" y="1043"/>
                  </a:lnTo>
                  <a:lnTo>
                    <a:pt x="1926" y="1041"/>
                  </a:lnTo>
                  <a:lnTo>
                    <a:pt x="1922" y="1040"/>
                  </a:lnTo>
                  <a:lnTo>
                    <a:pt x="1916" y="1040"/>
                  </a:lnTo>
                  <a:lnTo>
                    <a:pt x="1911" y="1039"/>
                  </a:lnTo>
                  <a:lnTo>
                    <a:pt x="1908" y="1038"/>
                  </a:lnTo>
                  <a:lnTo>
                    <a:pt x="1906" y="1035"/>
                  </a:lnTo>
                  <a:lnTo>
                    <a:pt x="1905" y="1031"/>
                  </a:lnTo>
                  <a:lnTo>
                    <a:pt x="1905" y="1027"/>
                  </a:lnTo>
                  <a:lnTo>
                    <a:pt x="1906" y="1023"/>
                  </a:lnTo>
                  <a:lnTo>
                    <a:pt x="1907" y="1018"/>
                  </a:lnTo>
                  <a:lnTo>
                    <a:pt x="1909" y="1013"/>
                  </a:lnTo>
                  <a:lnTo>
                    <a:pt x="1919" y="995"/>
                  </a:lnTo>
                  <a:lnTo>
                    <a:pt x="1924" y="987"/>
                  </a:lnTo>
                  <a:lnTo>
                    <a:pt x="1863" y="956"/>
                  </a:lnTo>
                  <a:lnTo>
                    <a:pt x="1860" y="943"/>
                  </a:lnTo>
                  <a:lnTo>
                    <a:pt x="1849" y="912"/>
                  </a:lnTo>
                  <a:lnTo>
                    <a:pt x="1845" y="903"/>
                  </a:lnTo>
                  <a:lnTo>
                    <a:pt x="1840" y="894"/>
                  </a:lnTo>
                  <a:lnTo>
                    <a:pt x="1835" y="885"/>
                  </a:lnTo>
                  <a:lnTo>
                    <a:pt x="1828" y="877"/>
                  </a:lnTo>
                  <a:lnTo>
                    <a:pt x="1821" y="868"/>
                  </a:lnTo>
                  <a:lnTo>
                    <a:pt x="1813" y="862"/>
                  </a:lnTo>
                  <a:lnTo>
                    <a:pt x="1804" y="855"/>
                  </a:lnTo>
                  <a:lnTo>
                    <a:pt x="1796" y="851"/>
                  </a:lnTo>
                  <a:lnTo>
                    <a:pt x="1770" y="839"/>
                  </a:lnTo>
                  <a:lnTo>
                    <a:pt x="1735" y="822"/>
                  </a:lnTo>
                  <a:lnTo>
                    <a:pt x="1696" y="803"/>
                  </a:lnTo>
                  <a:lnTo>
                    <a:pt x="1655" y="780"/>
                  </a:lnTo>
                  <a:lnTo>
                    <a:pt x="1636" y="769"/>
                  </a:lnTo>
                  <a:lnTo>
                    <a:pt x="1617" y="757"/>
                  </a:lnTo>
                  <a:lnTo>
                    <a:pt x="1601" y="746"/>
                  </a:lnTo>
                  <a:lnTo>
                    <a:pt x="1587" y="735"/>
                  </a:lnTo>
                  <a:lnTo>
                    <a:pt x="1575" y="726"/>
                  </a:lnTo>
                  <a:lnTo>
                    <a:pt x="1566" y="716"/>
                  </a:lnTo>
                  <a:lnTo>
                    <a:pt x="1563" y="711"/>
                  </a:lnTo>
                  <a:lnTo>
                    <a:pt x="1562" y="707"/>
                  </a:lnTo>
                  <a:lnTo>
                    <a:pt x="1561" y="703"/>
                  </a:lnTo>
                  <a:lnTo>
                    <a:pt x="1561" y="699"/>
                  </a:lnTo>
                  <a:lnTo>
                    <a:pt x="1563" y="692"/>
                  </a:lnTo>
                  <a:lnTo>
                    <a:pt x="1566" y="685"/>
                  </a:lnTo>
                  <a:lnTo>
                    <a:pt x="1570" y="678"/>
                  </a:lnTo>
                  <a:lnTo>
                    <a:pt x="1576" y="671"/>
                  </a:lnTo>
                  <a:lnTo>
                    <a:pt x="1590" y="657"/>
                  </a:lnTo>
                  <a:lnTo>
                    <a:pt x="1607" y="641"/>
                  </a:lnTo>
                  <a:lnTo>
                    <a:pt x="1654" y="604"/>
                  </a:lnTo>
                  <a:lnTo>
                    <a:pt x="1712" y="555"/>
                  </a:lnTo>
                  <a:lnTo>
                    <a:pt x="1740" y="529"/>
                  </a:lnTo>
                  <a:lnTo>
                    <a:pt x="1762" y="505"/>
                  </a:lnTo>
                  <a:lnTo>
                    <a:pt x="1773" y="494"/>
                  </a:lnTo>
                  <a:lnTo>
                    <a:pt x="1783" y="484"/>
                  </a:lnTo>
                  <a:lnTo>
                    <a:pt x="1791" y="474"/>
                  </a:lnTo>
                  <a:lnTo>
                    <a:pt x="1802" y="467"/>
                  </a:lnTo>
                  <a:lnTo>
                    <a:pt x="1813" y="459"/>
                  </a:lnTo>
                  <a:lnTo>
                    <a:pt x="1824" y="452"/>
                  </a:lnTo>
                  <a:lnTo>
                    <a:pt x="1837" y="447"/>
                  </a:lnTo>
                  <a:lnTo>
                    <a:pt x="1851" y="443"/>
                  </a:lnTo>
                  <a:lnTo>
                    <a:pt x="1868" y="438"/>
                  </a:lnTo>
                  <a:lnTo>
                    <a:pt x="1886" y="436"/>
                  </a:lnTo>
                  <a:lnTo>
                    <a:pt x="1908" y="434"/>
                  </a:lnTo>
                  <a:lnTo>
                    <a:pt x="1932" y="434"/>
                  </a:lnTo>
                  <a:lnTo>
                    <a:pt x="1956" y="433"/>
                  </a:lnTo>
                  <a:lnTo>
                    <a:pt x="1977" y="431"/>
                  </a:lnTo>
                  <a:lnTo>
                    <a:pt x="1998" y="427"/>
                  </a:lnTo>
                  <a:lnTo>
                    <a:pt x="2016" y="423"/>
                  </a:lnTo>
                  <a:lnTo>
                    <a:pt x="2031" y="418"/>
                  </a:lnTo>
                  <a:lnTo>
                    <a:pt x="2044" y="412"/>
                  </a:lnTo>
                  <a:lnTo>
                    <a:pt x="2056" y="407"/>
                  </a:lnTo>
                  <a:lnTo>
                    <a:pt x="2066" y="400"/>
                  </a:lnTo>
                  <a:lnTo>
                    <a:pt x="2074" y="394"/>
                  </a:lnTo>
                  <a:lnTo>
                    <a:pt x="2082" y="387"/>
                  </a:lnTo>
                  <a:lnTo>
                    <a:pt x="2087" y="382"/>
                  </a:lnTo>
                  <a:lnTo>
                    <a:pt x="2092" y="376"/>
                  </a:lnTo>
                  <a:lnTo>
                    <a:pt x="2097" y="369"/>
                  </a:lnTo>
                  <a:lnTo>
                    <a:pt x="2098" y="365"/>
                  </a:lnTo>
                  <a:lnTo>
                    <a:pt x="2098" y="364"/>
                  </a:lnTo>
                  <a:lnTo>
                    <a:pt x="2098" y="361"/>
                  </a:lnTo>
                  <a:lnTo>
                    <a:pt x="2100" y="354"/>
                  </a:lnTo>
                  <a:lnTo>
                    <a:pt x="2105" y="347"/>
                  </a:lnTo>
                  <a:lnTo>
                    <a:pt x="2108" y="342"/>
                  </a:lnTo>
                  <a:lnTo>
                    <a:pt x="2113" y="338"/>
                  </a:lnTo>
                  <a:lnTo>
                    <a:pt x="2119" y="333"/>
                  </a:lnTo>
                  <a:lnTo>
                    <a:pt x="2127" y="327"/>
                  </a:lnTo>
                  <a:lnTo>
                    <a:pt x="2136" y="322"/>
                  </a:lnTo>
                  <a:lnTo>
                    <a:pt x="2147" y="316"/>
                  </a:lnTo>
                  <a:lnTo>
                    <a:pt x="2159" y="311"/>
                  </a:lnTo>
                  <a:lnTo>
                    <a:pt x="2174" y="305"/>
                  </a:lnTo>
                  <a:lnTo>
                    <a:pt x="2204" y="295"/>
                  </a:lnTo>
                  <a:lnTo>
                    <a:pt x="2236" y="281"/>
                  </a:lnTo>
                  <a:lnTo>
                    <a:pt x="2271" y="267"/>
                  </a:lnTo>
                  <a:lnTo>
                    <a:pt x="2306" y="250"/>
                  </a:lnTo>
                  <a:lnTo>
                    <a:pt x="2322" y="240"/>
                  </a:lnTo>
                  <a:lnTo>
                    <a:pt x="2339" y="230"/>
                  </a:lnTo>
                  <a:lnTo>
                    <a:pt x="2355" y="219"/>
                  </a:lnTo>
                  <a:lnTo>
                    <a:pt x="2369" y="207"/>
                  </a:lnTo>
                  <a:lnTo>
                    <a:pt x="2382" y="194"/>
                  </a:lnTo>
                  <a:lnTo>
                    <a:pt x="2394" y="181"/>
                  </a:lnTo>
                  <a:lnTo>
                    <a:pt x="2404" y="167"/>
                  </a:lnTo>
                  <a:lnTo>
                    <a:pt x="2413" y="152"/>
                  </a:lnTo>
                  <a:lnTo>
                    <a:pt x="2420" y="155"/>
                  </a:lnTo>
                  <a:lnTo>
                    <a:pt x="2427" y="157"/>
                  </a:lnTo>
                  <a:lnTo>
                    <a:pt x="2433" y="160"/>
                  </a:lnTo>
                  <a:lnTo>
                    <a:pt x="2440" y="160"/>
                  </a:lnTo>
                  <a:lnTo>
                    <a:pt x="2443" y="160"/>
                  </a:lnTo>
                  <a:lnTo>
                    <a:pt x="2445" y="159"/>
                  </a:lnTo>
                  <a:lnTo>
                    <a:pt x="2449" y="155"/>
                  </a:lnTo>
                  <a:lnTo>
                    <a:pt x="2451" y="152"/>
                  </a:lnTo>
                  <a:lnTo>
                    <a:pt x="2455" y="143"/>
                  </a:lnTo>
                  <a:lnTo>
                    <a:pt x="2460" y="132"/>
                  </a:lnTo>
                  <a:lnTo>
                    <a:pt x="2463" y="118"/>
                  </a:lnTo>
                  <a:lnTo>
                    <a:pt x="2465" y="103"/>
                  </a:lnTo>
                  <a:lnTo>
                    <a:pt x="2467" y="88"/>
                  </a:lnTo>
                  <a:lnTo>
                    <a:pt x="2469" y="71"/>
                  </a:lnTo>
                  <a:lnTo>
                    <a:pt x="2472" y="40"/>
                  </a:lnTo>
                  <a:lnTo>
                    <a:pt x="2473" y="15"/>
                  </a:lnTo>
                  <a:lnTo>
                    <a:pt x="2473" y="0"/>
                  </a:lnTo>
                  <a:lnTo>
                    <a:pt x="2475" y="4"/>
                  </a:lnTo>
                  <a:lnTo>
                    <a:pt x="2478" y="12"/>
                  </a:lnTo>
                  <a:lnTo>
                    <a:pt x="2483" y="20"/>
                  </a:lnTo>
                  <a:lnTo>
                    <a:pt x="2492" y="30"/>
                  </a:lnTo>
                  <a:lnTo>
                    <a:pt x="2501" y="41"/>
                  </a:lnTo>
                  <a:lnTo>
                    <a:pt x="2513" y="53"/>
                  </a:lnTo>
                  <a:lnTo>
                    <a:pt x="2525" y="65"/>
                  </a:lnTo>
                  <a:lnTo>
                    <a:pt x="2539" y="77"/>
                  </a:lnTo>
                  <a:lnTo>
                    <a:pt x="2554" y="89"/>
                  </a:lnTo>
                  <a:lnTo>
                    <a:pt x="2569" y="100"/>
                  </a:lnTo>
                  <a:lnTo>
                    <a:pt x="2586" y="111"/>
                  </a:lnTo>
                  <a:lnTo>
                    <a:pt x="2602" y="119"/>
                  </a:lnTo>
                  <a:lnTo>
                    <a:pt x="2618" y="127"/>
                  </a:lnTo>
                  <a:lnTo>
                    <a:pt x="2635" y="132"/>
                  </a:lnTo>
                  <a:lnTo>
                    <a:pt x="2643" y="135"/>
                  </a:lnTo>
                  <a:lnTo>
                    <a:pt x="2651" y="137"/>
                  </a:lnTo>
                  <a:lnTo>
                    <a:pt x="2660" y="138"/>
                  </a:lnTo>
                  <a:lnTo>
                    <a:pt x="2667" y="138"/>
                  </a:lnTo>
                  <a:lnTo>
                    <a:pt x="2683" y="138"/>
                  </a:lnTo>
                  <a:lnTo>
                    <a:pt x="2698" y="139"/>
                  </a:lnTo>
                  <a:lnTo>
                    <a:pt x="2713" y="141"/>
                  </a:lnTo>
                  <a:lnTo>
                    <a:pt x="2728" y="143"/>
                  </a:lnTo>
                  <a:lnTo>
                    <a:pt x="2744" y="145"/>
                  </a:lnTo>
                  <a:lnTo>
                    <a:pt x="2758" y="150"/>
                  </a:lnTo>
                  <a:lnTo>
                    <a:pt x="2772" y="153"/>
                  </a:lnTo>
                  <a:lnTo>
                    <a:pt x="2785" y="159"/>
                  </a:lnTo>
                  <a:lnTo>
                    <a:pt x="2799" y="163"/>
                  </a:lnTo>
                  <a:lnTo>
                    <a:pt x="2811" y="169"/>
                  </a:lnTo>
                  <a:lnTo>
                    <a:pt x="2824" y="176"/>
                  </a:lnTo>
                  <a:lnTo>
                    <a:pt x="2836" y="182"/>
                  </a:lnTo>
                  <a:lnTo>
                    <a:pt x="2847" y="190"/>
                  </a:lnTo>
                  <a:lnTo>
                    <a:pt x="2858" y="198"/>
                  </a:lnTo>
                  <a:lnTo>
                    <a:pt x="2869" y="206"/>
                  </a:lnTo>
                  <a:lnTo>
                    <a:pt x="2879" y="215"/>
                  </a:lnTo>
                  <a:lnTo>
                    <a:pt x="2888" y="225"/>
                  </a:lnTo>
                  <a:lnTo>
                    <a:pt x="2899" y="233"/>
                  </a:lnTo>
                  <a:lnTo>
                    <a:pt x="2912" y="239"/>
                  </a:lnTo>
                  <a:lnTo>
                    <a:pt x="2925" y="244"/>
                  </a:lnTo>
                  <a:lnTo>
                    <a:pt x="2938" y="250"/>
                  </a:lnTo>
                  <a:lnTo>
                    <a:pt x="2953" y="254"/>
                  </a:lnTo>
                  <a:lnTo>
                    <a:pt x="2968" y="258"/>
                  </a:lnTo>
                  <a:lnTo>
                    <a:pt x="2982" y="261"/>
                  </a:lnTo>
                  <a:lnTo>
                    <a:pt x="3009" y="265"/>
                  </a:lnTo>
                  <a:lnTo>
                    <a:pt x="3035" y="270"/>
                  </a:lnTo>
                  <a:lnTo>
                    <a:pt x="3057" y="273"/>
                  </a:lnTo>
                  <a:lnTo>
                    <a:pt x="3072" y="277"/>
                  </a:lnTo>
                  <a:lnTo>
                    <a:pt x="3076" y="278"/>
                  </a:lnTo>
                  <a:lnTo>
                    <a:pt x="3078" y="279"/>
                  </a:lnTo>
                  <a:lnTo>
                    <a:pt x="3080" y="283"/>
                  </a:lnTo>
                  <a:lnTo>
                    <a:pt x="3082" y="285"/>
                  </a:lnTo>
                  <a:lnTo>
                    <a:pt x="3085" y="291"/>
                  </a:lnTo>
                  <a:lnTo>
                    <a:pt x="3087" y="299"/>
                  </a:lnTo>
                  <a:lnTo>
                    <a:pt x="3089" y="309"/>
                  </a:lnTo>
                  <a:lnTo>
                    <a:pt x="3089" y="319"/>
                  </a:lnTo>
                  <a:lnTo>
                    <a:pt x="3089" y="329"/>
                  </a:lnTo>
                  <a:lnTo>
                    <a:pt x="3087" y="340"/>
                  </a:lnTo>
                  <a:lnTo>
                    <a:pt x="3082" y="386"/>
                  </a:lnTo>
                  <a:lnTo>
                    <a:pt x="3078" y="421"/>
                  </a:lnTo>
                  <a:lnTo>
                    <a:pt x="3077" y="427"/>
                  </a:lnTo>
                  <a:lnTo>
                    <a:pt x="3074" y="435"/>
                  </a:lnTo>
                  <a:lnTo>
                    <a:pt x="3070" y="444"/>
                  </a:lnTo>
                  <a:lnTo>
                    <a:pt x="3064" y="452"/>
                  </a:lnTo>
                  <a:lnTo>
                    <a:pt x="3048" y="471"/>
                  </a:lnTo>
                  <a:lnTo>
                    <a:pt x="3030" y="490"/>
                  </a:lnTo>
                  <a:lnTo>
                    <a:pt x="2990" y="529"/>
                  </a:lnTo>
                  <a:lnTo>
                    <a:pt x="2956" y="560"/>
                  </a:lnTo>
                  <a:lnTo>
                    <a:pt x="2943" y="572"/>
                  </a:lnTo>
                  <a:lnTo>
                    <a:pt x="2928" y="584"/>
                  </a:lnTo>
                  <a:lnTo>
                    <a:pt x="2912" y="596"/>
                  </a:lnTo>
                  <a:lnTo>
                    <a:pt x="2896" y="607"/>
                  </a:lnTo>
                  <a:lnTo>
                    <a:pt x="2880" y="617"/>
                  </a:lnTo>
                  <a:lnTo>
                    <a:pt x="2864" y="625"/>
                  </a:lnTo>
                  <a:lnTo>
                    <a:pt x="2851" y="632"/>
                  </a:lnTo>
                  <a:lnTo>
                    <a:pt x="2839" y="637"/>
                  </a:lnTo>
                  <a:lnTo>
                    <a:pt x="2833" y="641"/>
                  </a:lnTo>
                  <a:lnTo>
                    <a:pt x="2825" y="647"/>
                  </a:lnTo>
                  <a:lnTo>
                    <a:pt x="2817" y="657"/>
                  </a:lnTo>
                  <a:lnTo>
                    <a:pt x="2806" y="668"/>
                  </a:lnTo>
                  <a:lnTo>
                    <a:pt x="2781" y="695"/>
                  </a:lnTo>
                  <a:lnTo>
                    <a:pt x="2753" y="728"/>
                  </a:lnTo>
                  <a:lnTo>
                    <a:pt x="2725" y="763"/>
                  </a:lnTo>
                  <a:lnTo>
                    <a:pt x="2698" y="798"/>
                  </a:lnTo>
                  <a:lnTo>
                    <a:pt x="2672" y="831"/>
                  </a:lnTo>
                  <a:lnTo>
                    <a:pt x="2651" y="859"/>
                  </a:lnTo>
                  <a:lnTo>
                    <a:pt x="2642" y="872"/>
                  </a:lnTo>
                  <a:lnTo>
                    <a:pt x="2635" y="885"/>
                  </a:lnTo>
                  <a:lnTo>
                    <a:pt x="2629" y="900"/>
                  </a:lnTo>
                  <a:lnTo>
                    <a:pt x="2625" y="914"/>
                  </a:lnTo>
                  <a:lnTo>
                    <a:pt x="2622" y="929"/>
                  </a:lnTo>
                  <a:lnTo>
                    <a:pt x="2620" y="943"/>
                  </a:lnTo>
                  <a:lnTo>
                    <a:pt x="2618" y="957"/>
                  </a:lnTo>
                  <a:lnTo>
                    <a:pt x="2618" y="971"/>
                  </a:lnTo>
                  <a:lnTo>
                    <a:pt x="2618" y="999"/>
                  </a:lnTo>
                  <a:lnTo>
                    <a:pt x="2621" y="1024"/>
                  </a:lnTo>
                  <a:lnTo>
                    <a:pt x="2622" y="1044"/>
                  </a:lnTo>
                  <a:lnTo>
                    <a:pt x="2623" y="1060"/>
                  </a:lnTo>
                  <a:lnTo>
                    <a:pt x="2623" y="1072"/>
                  </a:lnTo>
                  <a:lnTo>
                    <a:pt x="2621" y="1082"/>
                  </a:lnTo>
                  <a:lnTo>
                    <a:pt x="2618" y="1089"/>
                  </a:lnTo>
                  <a:lnTo>
                    <a:pt x="2616" y="1096"/>
                  </a:lnTo>
                  <a:lnTo>
                    <a:pt x="2612" y="1103"/>
                  </a:lnTo>
                  <a:lnTo>
                    <a:pt x="2608" y="1111"/>
                  </a:lnTo>
                  <a:lnTo>
                    <a:pt x="2594" y="1129"/>
                  </a:lnTo>
                  <a:lnTo>
                    <a:pt x="2576" y="1153"/>
                  </a:lnTo>
                  <a:lnTo>
                    <a:pt x="2551" y="1183"/>
                  </a:lnTo>
                  <a:lnTo>
                    <a:pt x="2517" y="1221"/>
                  </a:lnTo>
                  <a:lnTo>
                    <a:pt x="2509" y="1230"/>
                  </a:lnTo>
                  <a:lnTo>
                    <a:pt x="2501" y="1240"/>
                  </a:lnTo>
                  <a:lnTo>
                    <a:pt x="2494" y="1251"/>
                  </a:lnTo>
                  <a:lnTo>
                    <a:pt x="2488" y="1260"/>
                  </a:lnTo>
                  <a:lnTo>
                    <a:pt x="2483" y="1270"/>
                  </a:lnTo>
                  <a:lnTo>
                    <a:pt x="2479" y="1279"/>
                  </a:lnTo>
                  <a:lnTo>
                    <a:pt x="2476" y="1288"/>
                  </a:lnTo>
                  <a:lnTo>
                    <a:pt x="2473" y="1297"/>
                  </a:lnTo>
                  <a:lnTo>
                    <a:pt x="2469" y="1313"/>
                  </a:lnTo>
                  <a:lnTo>
                    <a:pt x="2468" y="1328"/>
                  </a:lnTo>
                  <a:lnTo>
                    <a:pt x="2469" y="1344"/>
                  </a:lnTo>
                  <a:lnTo>
                    <a:pt x="2472" y="1357"/>
                  </a:lnTo>
                  <a:lnTo>
                    <a:pt x="2476" y="1369"/>
                  </a:lnTo>
                  <a:lnTo>
                    <a:pt x="2480" y="1378"/>
                  </a:lnTo>
                  <a:lnTo>
                    <a:pt x="2485" y="1387"/>
                  </a:lnTo>
                  <a:lnTo>
                    <a:pt x="2489" y="1395"/>
                  </a:lnTo>
                  <a:lnTo>
                    <a:pt x="2498" y="1406"/>
                  </a:lnTo>
                  <a:lnTo>
                    <a:pt x="2501" y="1409"/>
                  </a:lnTo>
                  <a:lnTo>
                    <a:pt x="2505" y="1410"/>
                  </a:lnTo>
                  <a:lnTo>
                    <a:pt x="2516" y="1412"/>
                  </a:lnTo>
                  <a:lnTo>
                    <a:pt x="2534" y="1417"/>
                  </a:lnTo>
                  <a:lnTo>
                    <a:pt x="2555" y="1423"/>
                  </a:lnTo>
                  <a:lnTo>
                    <a:pt x="2580" y="1433"/>
                  </a:lnTo>
                  <a:lnTo>
                    <a:pt x="2609" y="1444"/>
                  </a:lnTo>
                  <a:lnTo>
                    <a:pt x="2623" y="1451"/>
                  </a:lnTo>
                  <a:lnTo>
                    <a:pt x="2638" y="1458"/>
                  </a:lnTo>
                  <a:lnTo>
                    <a:pt x="2652" y="1467"/>
                  </a:lnTo>
                  <a:lnTo>
                    <a:pt x="2667" y="1475"/>
                  </a:lnTo>
                  <a:lnTo>
                    <a:pt x="2682" y="1485"/>
                  </a:lnTo>
                  <a:lnTo>
                    <a:pt x="2694" y="1495"/>
                  </a:lnTo>
                  <a:lnTo>
                    <a:pt x="2703" y="1506"/>
                  </a:lnTo>
                  <a:lnTo>
                    <a:pt x="2712" y="1517"/>
                  </a:lnTo>
                  <a:lnTo>
                    <a:pt x="2720" y="1528"/>
                  </a:lnTo>
                  <a:lnTo>
                    <a:pt x="2726" y="1538"/>
                  </a:lnTo>
                  <a:lnTo>
                    <a:pt x="2733" y="1549"/>
                  </a:lnTo>
                  <a:lnTo>
                    <a:pt x="2737" y="1559"/>
                  </a:lnTo>
                  <a:lnTo>
                    <a:pt x="2749" y="1599"/>
                  </a:lnTo>
                  <a:lnTo>
                    <a:pt x="2757" y="1631"/>
                  </a:lnTo>
                  <a:lnTo>
                    <a:pt x="2759" y="1636"/>
                  </a:lnTo>
                  <a:lnTo>
                    <a:pt x="2763" y="1640"/>
                  </a:lnTo>
                  <a:lnTo>
                    <a:pt x="2768" y="1642"/>
                  </a:lnTo>
                  <a:lnTo>
                    <a:pt x="2773" y="1642"/>
                  </a:lnTo>
                  <a:lnTo>
                    <a:pt x="2780" y="1641"/>
                  </a:lnTo>
                  <a:lnTo>
                    <a:pt x="2786" y="1639"/>
                  </a:lnTo>
                  <a:lnTo>
                    <a:pt x="2793" y="1636"/>
                  </a:lnTo>
                  <a:lnTo>
                    <a:pt x="2799" y="1632"/>
                  </a:lnTo>
                  <a:lnTo>
                    <a:pt x="2823" y="1617"/>
                  </a:lnTo>
                  <a:lnTo>
                    <a:pt x="2834" y="1609"/>
                  </a:lnTo>
                  <a:lnTo>
                    <a:pt x="2835" y="1606"/>
                  </a:lnTo>
                  <a:lnTo>
                    <a:pt x="2839" y="1592"/>
                  </a:lnTo>
                  <a:lnTo>
                    <a:pt x="2848" y="1560"/>
                  </a:lnTo>
                  <a:lnTo>
                    <a:pt x="2861" y="1504"/>
                  </a:lnTo>
                  <a:lnTo>
                    <a:pt x="2863" y="1495"/>
                  </a:lnTo>
                  <a:lnTo>
                    <a:pt x="2864" y="1487"/>
                  </a:lnTo>
                  <a:lnTo>
                    <a:pt x="2864" y="1480"/>
                  </a:lnTo>
                  <a:lnTo>
                    <a:pt x="2863" y="1472"/>
                  </a:lnTo>
                  <a:lnTo>
                    <a:pt x="2861" y="1466"/>
                  </a:lnTo>
                  <a:lnTo>
                    <a:pt x="2859" y="1460"/>
                  </a:lnTo>
                  <a:lnTo>
                    <a:pt x="2857" y="1454"/>
                  </a:lnTo>
                  <a:lnTo>
                    <a:pt x="2852" y="1449"/>
                  </a:lnTo>
                  <a:lnTo>
                    <a:pt x="2845" y="1439"/>
                  </a:lnTo>
                  <a:lnTo>
                    <a:pt x="2835" y="1432"/>
                  </a:lnTo>
                  <a:lnTo>
                    <a:pt x="2823" y="1426"/>
                  </a:lnTo>
                  <a:lnTo>
                    <a:pt x="2812" y="1421"/>
                  </a:lnTo>
                  <a:lnTo>
                    <a:pt x="2800" y="1417"/>
                  </a:lnTo>
                  <a:lnTo>
                    <a:pt x="2788" y="1414"/>
                  </a:lnTo>
                  <a:lnTo>
                    <a:pt x="2776" y="1412"/>
                  </a:lnTo>
                  <a:lnTo>
                    <a:pt x="2766" y="1410"/>
                  </a:lnTo>
                  <a:lnTo>
                    <a:pt x="2751" y="1409"/>
                  </a:lnTo>
                  <a:lnTo>
                    <a:pt x="2745" y="1409"/>
                  </a:lnTo>
                  <a:lnTo>
                    <a:pt x="2745" y="1400"/>
                  </a:lnTo>
                  <a:lnTo>
                    <a:pt x="2745" y="1376"/>
                  </a:lnTo>
                  <a:lnTo>
                    <a:pt x="2746" y="1343"/>
                  </a:lnTo>
                  <a:lnTo>
                    <a:pt x="2746" y="1303"/>
                  </a:lnTo>
                  <a:lnTo>
                    <a:pt x="2747" y="1262"/>
                  </a:lnTo>
                  <a:lnTo>
                    <a:pt x="2748" y="1224"/>
                  </a:lnTo>
                  <a:lnTo>
                    <a:pt x="2749" y="1193"/>
                  </a:lnTo>
                  <a:lnTo>
                    <a:pt x="2750" y="1176"/>
                  </a:lnTo>
                  <a:lnTo>
                    <a:pt x="2751" y="1171"/>
                  </a:lnTo>
                  <a:lnTo>
                    <a:pt x="2751" y="1166"/>
                  </a:lnTo>
                  <a:lnTo>
                    <a:pt x="2750" y="1162"/>
                  </a:lnTo>
                  <a:lnTo>
                    <a:pt x="2748" y="1156"/>
                  </a:lnTo>
                  <a:lnTo>
                    <a:pt x="2744" y="1147"/>
                  </a:lnTo>
                  <a:lnTo>
                    <a:pt x="2736" y="1136"/>
                  </a:lnTo>
                  <a:lnTo>
                    <a:pt x="2727" y="1122"/>
                  </a:lnTo>
                  <a:lnTo>
                    <a:pt x="2719" y="1104"/>
                  </a:lnTo>
                  <a:lnTo>
                    <a:pt x="2714" y="1093"/>
                  </a:lnTo>
                  <a:lnTo>
                    <a:pt x="2710" y="1081"/>
                  </a:lnTo>
                  <a:lnTo>
                    <a:pt x="2706" y="1068"/>
                  </a:lnTo>
                  <a:lnTo>
                    <a:pt x="2701" y="1054"/>
                  </a:lnTo>
                  <a:lnTo>
                    <a:pt x="2699" y="1047"/>
                  </a:lnTo>
                  <a:lnTo>
                    <a:pt x="2698" y="1039"/>
                  </a:lnTo>
                  <a:lnTo>
                    <a:pt x="2698" y="1031"/>
                  </a:lnTo>
                  <a:lnTo>
                    <a:pt x="2698" y="1024"/>
                  </a:lnTo>
                  <a:lnTo>
                    <a:pt x="2699" y="1010"/>
                  </a:lnTo>
                  <a:lnTo>
                    <a:pt x="2703" y="995"/>
                  </a:lnTo>
                  <a:lnTo>
                    <a:pt x="2709" y="982"/>
                  </a:lnTo>
                  <a:lnTo>
                    <a:pt x="2715" y="969"/>
                  </a:lnTo>
                  <a:lnTo>
                    <a:pt x="2723" y="957"/>
                  </a:lnTo>
                  <a:lnTo>
                    <a:pt x="2732" y="946"/>
                  </a:lnTo>
                  <a:lnTo>
                    <a:pt x="2749" y="925"/>
                  </a:lnTo>
                  <a:lnTo>
                    <a:pt x="2768" y="906"/>
                  </a:lnTo>
                  <a:lnTo>
                    <a:pt x="2784" y="890"/>
                  </a:lnTo>
                  <a:lnTo>
                    <a:pt x="2795" y="876"/>
                  </a:lnTo>
                  <a:lnTo>
                    <a:pt x="2799" y="870"/>
                  </a:lnTo>
                  <a:lnTo>
                    <a:pt x="2805" y="866"/>
                  </a:lnTo>
                  <a:lnTo>
                    <a:pt x="2810" y="862"/>
                  </a:lnTo>
                  <a:lnTo>
                    <a:pt x="2815" y="858"/>
                  </a:lnTo>
                  <a:lnTo>
                    <a:pt x="2822" y="856"/>
                  </a:lnTo>
                  <a:lnTo>
                    <a:pt x="2827" y="855"/>
                  </a:lnTo>
                  <a:lnTo>
                    <a:pt x="2835" y="854"/>
                  </a:lnTo>
                  <a:lnTo>
                    <a:pt x="2842" y="853"/>
                  </a:lnTo>
                  <a:lnTo>
                    <a:pt x="2856" y="854"/>
                  </a:lnTo>
                  <a:lnTo>
                    <a:pt x="2871" y="855"/>
                  </a:lnTo>
                  <a:lnTo>
                    <a:pt x="2886" y="857"/>
                  </a:lnTo>
                  <a:lnTo>
                    <a:pt x="2900" y="859"/>
                  </a:lnTo>
                  <a:lnTo>
                    <a:pt x="2905" y="860"/>
                  </a:lnTo>
                  <a:lnTo>
                    <a:pt x="2908" y="863"/>
                  </a:lnTo>
                  <a:lnTo>
                    <a:pt x="2911" y="865"/>
                  </a:lnTo>
                  <a:lnTo>
                    <a:pt x="2916" y="868"/>
                  </a:lnTo>
                  <a:lnTo>
                    <a:pt x="2923" y="877"/>
                  </a:lnTo>
                  <a:lnTo>
                    <a:pt x="2931" y="888"/>
                  </a:lnTo>
                  <a:lnTo>
                    <a:pt x="2947" y="914"/>
                  </a:lnTo>
                  <a:lnTo>
                    <a:pt x="2963" y="943"/>
                  </a:lnTo>
                  <a:lnTo>
                    <a:pt x="2980" y="974"/>
                  </a:lnTo>
                  <a:lnTo>
                    <a:pt x="2995" y="1001"/>
                  </a:lnTo>
                  <a:lnTo>
                    <a:pt x="3003" y="1012"/>
                  </a:lnTo>
                  <a:lnTo>
                    <a:pt x="3009" y="1022"/>
                  </a:lnTo>
                  <a:lnTo>
                    <a:pt x="3016" y="1028"/>
                  </a:lnTo>
                  <a:lnTo>
                    <a:pt x="3022" y="1031"/>
                  </a:lnTo>
                  <a:lnTo>
                    <a:pt x="3029" y="1033"/>
                  </a:lnTo>
                  <a:lnTo>
                    <a:pt x="3035" y="1033"/>
                  </a:lnTo>
                  <a:lnTo>
                    <a:pt x="3043" y="1035"/>
                  </a:lnTo>
                  <a:lnTo>
                    <a:pt x="3049" y="1033"/>
                  </a:lnTo>
                  <a:lnTo>
                    <a:pt x="3065" y="1030"/>
                  </a:lnTo>
                  <a:lnTo>
                    <a:pt x="3080" y="1025"/>
                  </a:lnTo>
                  <a:lnTo>
                    <a:pt x="3111" y="1010"/>
                  </a:lnTo>
                  <a:lnTo>
                    <a:pt x="3145" y="993"/>
                  </a:lnTo>
                  <a:lnTo>
                    <a:pt x="3153" y="989"/>
                  </a:lnTo>
                  <a:lnTo>
                    <a:pt x="3160" y="987"/>
                  </a:lnTo>
                  <a:lnTo>
                    <a:pt x="3167" y="985"/>
                  </a:lnTo>
                  <a:lnTo>
                    <a:pt x="3173" y="982"/>
                  </a:lnTo>
                  <a:lnTo>
                    <a:pt x="3179" y="982"/>
                  </a:lnTo>
                  <a:lnTo>
                    <a:pt x="3185" y="982"/>
                  </a:lnTo>
                  <a:lnTo>
                    <a:pt x="3190" y="982"/>
                  </a:lnTo>
                  <a:lnTo>
                    <a:pt x="3195" y="983"/>
                  </a:lnTo>
                  <a:lnTo>
                    <a:pt x="3205" y="987"/>
                  </a:lnTo>
                  <a:lnTo>
                    <a:pt x="3214" y="992"/>
                  </a:lnTo>
                  <a:lnTo>
                    <a:pt x="3224" y="998"/>
                  </a:lnTo>
                  <a:lnTo>
                    <a:pt x="3233" y="1004"/>
                  </a:lnTo>
                  <a:lnTo>
                    <a:pt x="3241" y="1006"/>
                  </a:lnTo>
                  <a:lnTo>
                    <a:pt x="3253" y="1010"/>
                  </a:lnTo>
                  <a:lnTo>
                    <a:pt x="3268" y="1012"/>
                  </a:lnTo>
                  <a:lnTo>
                    <a:pt x="3287" y="1014"/>
                  </a:lnTo>
                  <a:lnTo>
                    <a:pt x="3330" y="1016"/>
                  </a:lnTo>
                  <a:lnTo>
                    <a:pt x="3380" y="1018"/>
                  </a:lnTo>
                  <a:lnTo>
                    <a:pt x="3430" y="1019"/>
                  </a:lnTo>
                  <a:lnTo>
                    <a:pt x="3476" y="1020"/>
                  </a:lnTo>
                  <a:lnTo>
                    <a:pt x="3514" y="1020"/>
                  </a:lnTo>
                  <a:lnTo>
                    <a:pt x="3539" y="1020"/>
                  </a:lnTo>
                  <a:lnTo>
                    <a:pt x="3555" y="1019"/>
                  </a:lnTo>
                  <a:lnTo>
                    <a:pt x="3571" y="1016"/>
                  </a:lnTo>
                  <a:lnTo>
                    <a:pt x="3585" y="1012"/>
                  </a:lnTo>
                  <a:lnTo>
                    <a:pt x="3599" y="1006"/>
                  </a:lnTo>
                  <a:lnTo>
                    <a:pt x="3613" y="1002"/>
                  </a:lnTo>
                  <a:lnTo>
                    <a:pt x="3627" y="998"/>
                  </a:lnTo>
                  <a:lnTo>
                    <a:pt x="3641" y="994"/>
                  </a:lnTo>
                  <a:lnTo>
                    <a:pt x="3656" y="993"/>
                  </a:lnTo>
                  <a:lnTo>
                    <a:pt x="3664" y="994"/>
                  </a:lnTo>
                  <a:lnTo>
                    <a:pt x="3674" y="998"/>
                  </a:lnTo>
                  <a:lnTo>
                    <a:pt x="3686" y="1003"/>
                  </a:lnTo>
                  <a:lnTo>
                    <a:pt x="3699" y="1011"/>
                  </a:lnTo>
                  <a:lnTo>
                    <a:pt x="3728" y="1029"/>
                  </a:lnTo>
                  <a:lnTo>
                    <a:pt x="3759" y="1051"/>
                  </a:lnTo>
                  <a:lnTo>
                    <a:pt x="3787" y="1073"/>
                  </a:lnTo>
                  <a:lnTo>
                    <a:pt x="3811" y="1091"/>
                  </a:lnTo>
                  <a:lnTo>
                    <a:pt x="3826" y="1104"/>
                  </a:lnTo>
                  <a:lnTo>
                    <a:pt x="3833" y="1110"/>
                  </a:lnTo>
                  <a:lnTo>
                    <a:pt x="3845" y="1110"/>
                  </a:lnTo>
                  <a:lnTo>
                    <a:pt x="3874" y="1112"/>
                  </a:lnTo>
                  <a:lnTo>
                    <a:pt x="3892" y="1113"/>
                  </a:lnTo>
                  <a:lnTo>
                    <a:pt x="3910" y="1116"/>
                  </a:lnTo>
                  <a:lnTo>
                    <a:pt x="3928" y="1121"/>
                  </a:lnTo>
                  <a:lnTo>
                    <a:pt x="3944" y="1126"/>
                  </a:lnTo>
                  <a:lnTo>
                    <a:pt x="3952" y="1130"/>
                  </a:lnTo>
                  <a:lnTo>
                    <a:pt x="3959" y="1136"/>
                  </a:lnTo>
                  <a:lnTo>
                    <a:pt x="3967" y="1143"/>
                  </a:lnTo>
                  <a:lnTo>
                    <a:pt x="3974" y="1152"/>
                  </a:lnTo>
                  <a:lnTo>
                    <a:pt x="3990" y="1172"/>
                  </a:lnTo>
                  <a:lnTo>
                    <a:pt x="4006" y="1193"/>
                  </a:lnTo>
                  <a:lnTo>
                    <a:pt x="4022" y="1215"/>
                  </a:lnTo>
                  <a:lnTo>
                    <a:pt x="4039" y="1234"/>
                  </a:lnTo>
                  <a:lnTo>
                    <a:pt x="4046" y="1241"/>
                  </a:lnTo>
                  <a:lnTo>
                    <a:pt x="4055" y="1247"/>
                  </a:lnTo>
                  <a:lnTo>
                    <a:pt x="4064" y="1251"/>
                  </a:lnTo>
                  <a:lnTo>
                    <a:pt x="4071" y="1253"/>
                  </a:lnTo>
                  <a:lnTo>
                    <a:pt x="4076" y="1253"/>
                  </a:lnTo>
                  <a:lnTo>
                    <a:pt x="4080" y="1253"/>
                  </a:lnTo>
                  <a:lnTo>
                    <a:pt x="4085" y="1251"/>
                  </a:lnTo>
                  <a:lnTo>
                    <a:pt x="4090" y="1249"/>
                  </a:lnTo>
                  <a:lnTo>
                    <a:pt x="4101" y="1242"/>
                  </a:lnTo>
                  <a:lnTo>
                    <a:pt x="4112" y="1234"/>
                  </a:lnTo>
                  <a:lnTo>
                    <a:pt x="4136" y="1212"/>
                  </a:lnTo>
                  <a:lnTo>
                    <a:pt x="4162" y="1185"/>
                  </a:lnTo>
                  <a:lnTo>
                    <a:pt x="4187" y="1158"/>
                  </a:lnTo>
                  <a:lnTo>
                    <a:pt x="4212" y="1133"/>
                  </a:lnTo>
                  <a:lnTo>
                    <a:pt x="4224" y="1123"/>
                  </a:lnTo>
                  <a:lnTo>
                    <a:pt x="4235" y="1114"/>
                  </a:lnTo>
                  <a:lnTo>
                    <a:pt x="4245" y="1107"/>
                  </a:lnTo>
                  <a:lnTo>
                    <a:pt x="4255" y="1104"/>
                  </a:lnTo>
                  <a:lnTo>
                    <a:pt x="4260" y="1103"/>
                  </a:lnTo>
                  <a:lnTo>
                    <a:pt x="4265" y="1103"/>
                  </a:lnTo>
                  <a:lnTo>
                    <a:pt x="4269" y="1104"/>
                  </a:lnTo>
                  <a:lnTo>
                    <a:pt x="4275" y="1105"/>
                  </a:lnTo>
                  <a:lnTo>
                    <a:pt x="4286" y="1110"/>
                  </a:lnTo>
                  <a:lnTo>
                    <a:pt x="4297" y="1115"/>
                  </a:lnTo>
                  <a:lnTo>
                    <a:pt x="4307" y="1124"/>
                  </a:lnTo>
                  <a:lnTo>
                    <a:pt x="4319" y="1133"/>
                  </a:lnTo>
                  <a:lnTo>
                    <a:pt x="4329" y="1142"/>
                  </a:lnTo>
                  <a:lnTo>
                    <a:pt x="4340" y="1152"/>
                  </a:lnTo>
                  <a:lnTo>
                    <a:pt x="4374" y="1191"/>
                  </a:lnTo>
                  <a:lnTo>
                    <a:pt x="4388" y="1209"/>
                  </a:lnTo>
                  <a:lnTo>
                    <a:pt x="4391" y="1210"/>
                  </a:lnTo>
                  <a:lnTo>
                    <a:pt x="4400" y="1212"/>
                  </a:lnTo>
                  <a:lnTo>
                    <a:pt x="4414" y="1215"/>
                  </a:lnTo>
                  <a:lnTo>
                    <a:pt x="4434" y="1220"/>
                  </a:lnTo>
                  <a:lnTo>
                    <a:pt x="4458" y="1225"/>
                  </a:lnTo>
                  <a:lnTo>
                    <a:pt x="4486" y="1230"/>
                  </a:lnTo>
                  <a:lnTo>
                    <a:pt x="4519" y="1236"/>
                  </a:lnTo>
                  <a:lnTo>
                    <a:pt x="4554" y="1242"/>
                  </a:lnTo>
                  <a:lnTo>
                    <a:pt x="4563" y="1245"/>
                  </a:lnTo>
                  <a:lnTo>
                    <a:pt x="4572" y="1247"/>
                  </a:lnTo>
                  <a:lnTo>
                    <a:pt x="4580" y="1250"/>
                  </a:lnTo>
                  <a:lnTo>
                    <a:pt x="4587" y="1254"/>
                  </a:lnTo>
                  <a:lnTo>
                    <a:pt x="4594" y="1259"/>
                  </a:lnTo>
                  <a:lnTo>
                    <a:pt x="4600" y="1263"/>
                  </a:lnTo>
                  <a:lnTo>
                    <a:pt x="4606" y="1269"/>
                  </a:lnTo>
                  <a:lnTo>
                    <a:pt x="4611" y="1275"/>
                  </a:lnTo>
                  <a:lnTo>
                    <a:pt x="4621" y="1287"/>
                  </a:lnTo>
                  <a:lnTo>
                    <a:pt x="4628" y="1301"/>
                  </a:lnTo>
                  <a:lnTo>
                    <a:pt x="4634" y="1315"/>
                  </a:lnTo>
                  <a:lnTo>
                    <a:pt x="4639" y="1329"/>
                  </a:lnTo>
                  <a:lnTo>
                    <a:pt x="4643" y="1344"/>
                  </a:lnTo>
                  <a:lnTo>
                    <a:pt x="4646" y="1357"/>
                  </a:lnTo>
                  <a:lnTo>
                    <a:pt x="4647" y="1370"/>
                  </a:lnTo>
                  <a:lnTo>
                    <a:pt x="4648" y="1381"/>
                  </a:lnTo>
                  <a:lnTo>
                    <a:pt x="4649" y="1397"/>
                  </a:lnTo>
                  <a:lnTo>
                    <a:pt x="4649" y="1403"/>
                  </a:lnTo>
                  <a:lnTo>
                    <a:pt x="4661" y="1403"/>
                  </a:lnTo>
                  <a:lnTo>
                    <a:pt x="4694" y="1402"/>
                  </a:lnTo>
                  <a:lnTo>
                    <a:pt x="4745" y="1401"/>
                  </a:lnTo>
                  <a:lnTo>
                    <a:pt x="4810" y="1398"/>
                  </a:lnTo>
                  <a:lnTo>
                    <a:pt x="4840" y="1397"/>
                  </a:lnTo>
                  <a:lnTo>
                    <a:pt x="4860" y="1398"/>
                  </a:lnTo>
                  <a:lnTo>
                    <a:pt x="4868" y="1399"/>
                  </a:lnTo>
                  <a:lnTo>
                    <a:pt x="4874" y="1401"/>
                  </a:lnTo>
                  <a:lnTo>
                    <a:pt x="4880" y="1403"/>
                  </a:lnTo>
                  <a:lnTo>
                    <a:pt x="4885" y="1407"/>
                  </a:lnTo>
                  <a:lnTo>
                    <a:pt x="4895" y="1413"/>
                  </a:lnTo>
                  <a:lnTo>
                    <a:pt x="4907" y="1423"/>
                  </a:lnTo>
                  <a:lnTo>
                    <a:pt x="4925" y="1434"/>
                  </a:lnTo>
                  <a:lnTo>
                    <a:pt x="4948" y="1448"/>
                  </a:lnTo>
                  <a:lnTo>
                    <a:pt x="4956" y="1452"/>
                  </a:lnTo>
                  <a:lnTo>
                    <a:pt x="4963" y="1458"/>
                  </a:lnTo>
                  <a:lnTo>
                    <a:pt x="4969" y="1463"/>
                  </a:lnTo>
                  <a:lnTo>
                    <a:pt x="4975" y="1471"/>
                  </a:lnTo>
                  <a:lnTo>
                    <a:pt x="4980" y="1479"/>
                  </a:lnTo>
                  <a:lnTo>
                    <a:pt x="4985" y="1487"/>
                  </a:lnTo>
                  <a:lnTo>
                    <a:pt x="4990" y="1497"/>
                  </a:lnTo>
                  <a:lnTo>
                    <a:pt x="4994" y="1508"/>
                  </a:lnTo>
                  <a:lnTo>
                    <a:pt x="5002" y="1530"/>
                  </a:lnTo>
                  <a:lnTo>
                    <a:pt x="5008" y="1555"/>
                  </a:lnTo>
                  <a:lnTo>
                    <a:pt x="5015" y="1580"/>
                  </a:lnTo>
                  <a:lnTo>
                    <a:pt x="5019" y="1606"/>
                  </a:lnTo>
                  <a:lnTo>
                    <a:pt x="5022" y="1633"/>
                  </a:lnTo>
                  <a:lnTo>
                    <a:pt x="5025" y="1659"/>
                  </a:lnTo>
                  <a:lnTo>
                    <a:pt x="5027" y="1684"/>
                  </a:lnTo>
                  <a:lnTo>
                    <a:pt x="5028" y="1708"/>
                  </a:lnTo>
                  <a:lnTo>
                    <a:pt x="5028" y="1751"/>
                  </a:lnTo>
                  <a:lnTo>
                    <a:pt x="5027" y="1781"/>
                  </a:lnTo>
                  <a:lnTo>
                    <a:pt x="5026" y="1792"/>
                  </a:lnTo>
                  <a:lnTo>
                    <a:pt x="5026" y="1801"/>
                  </a:lnTo>
                  <a:lnTo>
                    <a:pt x="5026" y="1808"/>
                  </a:lnTo>
                  <a:lnTo>
                    <a:pt x="5028" y="1816"/>
                  </a:lnTo>
                  <a:lnTo>
                    <a:pt x="5029" y="1821"/>
                  </a:lnTo>
                  <a:lnTo>
                    <a:pt x="5032" y="1826"/>
                  </a:lnTo>
                  <a:lnTo>
                    <a:pt x="5036" y="1829"/>
                  </a:lnTo>
                  <a:lnTo>
                    <a:pt x="5040" y="1832"/>
                  </a:lnTo>
                  <a:lnTo>
                    <a:pt x="5044" y="1834"/>
                  </a:lnTo>
                  <a:lnTo>
                    <a:pt x="5050" y="1837"/>
                  </a:lnTo>
                  <a:lnTo>
                    <a:pt x="5056" y="1838"/>
                  </a:lnTo>
                  <a:lnTo>
                    <a:pt x="5063" y="1839"/>
                  </a:lnTo>
                  <a:lnTo>
                    <a:pt x="5079" y="1840"/>
                  </a:lnTo>
                  <a:lnTo>
                    <a:pt x="5099" y="1842"/>
                  </a:lnTo>
                  <a:lnTo>
                    <a:pt x="5114" y="1843"/>
                  </a:lnTo>
                  <a:lnTo>
                    <a:pt x="5128" y="1843"/>
                  </a:lnTo>
                  <a:lnTo>
                    <a:pt x="5116" y="1867"/>
                  </a:lnTo>
                  <a:lnTo>
                    <a:pt x="5104" y="1888"/>
                  </a:lnTo>
                  <a:lnTo>
                    <a:pt x="5099" y="1896"/>
                  </a:lnTo>
                  <a:lnTo>
                    <a:pt x="5093" y="1904"/>
                  </a:lnTo>
                  <a:lnTo>
                    <a:pt x="5088" y="1910"/>
                  </a:lnTo>
                  <a:lnTo>
                    <a:pt x="5082" y="1914"/>
                  </a:lnTo>
                  <a:lnTo>
                    <a:pt x="5059" y="1928"/>
                  </a:lnTo>
                  <a:lnTo>
                    <a:pt x="5027" y="1951"/>
                  </a:lnTo>
                  <a:lnTo>
                    <a:pt x="4987" y="1977"/>
                  </a:lnTo>
                  <a:lnTo>
                    <a:pt x="4941" y="2005"/>
                  </a:lnTo>
                  <a:lnTo>
                    <a:pt x="4918" y="2019"/>
                  </a:lnTo>
                  <a:lnTo>
                    <a:pt x="4895" y="2032"/>
                  </a:lnTo>
                  <a:lnTo>
                    <a:pt x="4872" y="2044"/>
                  </a:lnTo>
                  <a:lnTo>
                    <a:pt x="4852" y="2054"/>
                  </a:lnTo>
                  <a:lnTo>
                    <a:pt x="4831" y="2063"/>
                  </a:lnTo>
                  <a:lnTo>
                    <a:pt x="4812" y="2068"/>
                  </a:lnTo>
                  <a:lnTo>
                    <a:pt x="4804" y="2071"/>
                  </a:lnTo>
                  <a:lnTo>
                    <a:pt x="4796" y="2072"/>
                  </a:lnTo>
                  <a:lnTo>
                    <a:pt x="4788" y="2073"/>
                  </a:lnTo>
                  <a:lnTo>
                    <a:pt x="4782" y="2073"/>
                  </a:lnTo>
                  <a:lnTo>
                    <a:pt x="4770" y="2072"/>
                  </a:lnTo>
                  <a:lnTo>
                    <a:pt x="4757" y="2071"/>
                  </a:lnTo>
                  <a:lnTo>
                    <a:pt x="4744" y="2072"/>
                  </a:lnTo>
                  <a:lnTo>
                    <a:pt x="4731" y="2074"/>
                  </a:lnTo>
                  <a:lnTo>
                    <a:pt x="4718" y="2076"/>
                  </a:lnTo>
                  <a:lnTo>
                    <a:pt x="4706" y="2079"/>
                  </a:lnTo>
                  <a:lnTo>
                    <a:pt x="4693" y="2083"/>
                  </a:lnTo>
                  <a:lnTo>
                    <a:pt x="4680" y="2087"/>
                  </a:lnTo>
                  <a:lnTo>
                    <a:pt x="4668" y="2092"/>
                  </a:lnTo>
                  <a:lnTo>
                    <a:pt x="4656" y="2098"/>
                  </a:lnTo>
                  <a:lnTo>
                    <a:pt x="4644" y="2103"/>
                  </a:lnTo>
                  <a:lnTo>
                    <a:pt x="4632" y="2110"/>
                  </a:lnTo>
                  <a:lnTo>
                    <a:pt x="4610" y="2124"/>
                  </a:lnTo>
                  <a:lnTo>
                    <a:pt x="4590" y="2139"/>
                  </a:lnTo>
                  <a:lnTo>
                    <a:pt x="4582" y="2147"/>
                  </a:lnTo>
                  <a:lnTo>
                    <a:pt x="4573" y="2157"/>
                  </a:lnTo>
                  <a:lnTo>
                    <a:pt x="4565" y="2166"/>
                  </a:lnTo>
                  <a:lnTo>
                    <a:pt x="4559" y="2176"/>
                  </a:lnTo>
                  <a:lnTo>
                    <a:pt x="4546" y="2196"/>
                  </a:lnTo>
                  <a:lnTo>
                    <a:pt x="4534" y="2215"/>
                  </a:lnTo>
                  <a:lnTo>
                    <a:pt x="4527" y="2224"/>
                  </a:lnTo>
                  <a:lnTo>
                    <a:pt x="4522" y="2232"/>
                  </a:lnTo>
                  <a:lnTo>
                    <a:pt x="4516" y="2238"/>
                  </a:lnTo>
                  <a:lnTo>
                    <a:pt x="4510" y="2244"/>
                  </a:lnTo>
                  <a:lnTo>
                    <a:pt x="4503" y="2247"/>
                  </a:lnTo>
                  <a:lnTo>
                    <a:pt x="4497" y="2249"/>
                  </a:lnTo>
                  <a:lnTo>
                    <a:pt x="4490" y="2249"/>
                  </a:lnTo>
                  <a:lnTo>
                    <a:pt x="4483" y="2247"/>
                  </a:lnTo>
                  <a:lnTo>
                    <a:pt x="4467" y="2240"/>
                  </a:lnTo>
                  <a:lnTo>
                    <a:pt x="4451" y="2233"/>
                  </a:lnTo>
                  <a:lnTo>
                    <a:pt x="4435" y="2224"/>
                  </a:lnTo>
                  <a:lnTo>
                    <a:pt x="4417" y="2216"/>
                  </a:lnTo>
                  <a:lnTo>
                    <a:pt x="4406" y="2212"/>
                  </a:lnTo>
                  <a:lnTo>
                    <a:pt x="4396" y="2209"/>
                  </a:lnTo>
                  <a:lnTo>
                    <a:pt x="4384" y="2206"/>
                  </a:lnTo>
                  <a:lnTo>
                    <a:pt x="4372" y="2202"/>
                  </a:lnTo>
                  <a:lnTo>
                    <a:pt x="4358" y="2200"/>
                  </a:lnTo>
                  <a:lnTo>
                    <a:pt x="4342" y="2199"/>
                  </a:lnTo>
                  <a:lnTo>
                    <a:pt x="4326" y="2198"/>
                  </a:lnTo>
                  <a:lnTo>
                    <a:pt x="4307" y="2197"/>
                  </a:lnTo>
                  <a:lnTo>
                    <a:pt x="4269" y="2198"/>
                  </a:lnTo>
                  <a:lnTo>
                    <a:pt x="4230" y="2199"/>
                  </a:lnTo>
                  <a:lnTo>
                    <a:pt x="4192" y="2200"/>
                  </a:lnTo>
                  <a:lnTo>
                    <a:pt x="4157" y="2201"/>
                  </a:lnTo>
                  <a:lnTo>
                    <a:pt x="4128" y="2203"/>
                  </a:lnTo>
                  <a:lnTo>
                    <a:pt x="4104" y="2204"/>
                  </a:lnTo>
                  <a:lnTo>
                    <a:pt x="4089" y="2206"/>
                  </a:lnTo>
                  <a:lnTo>
                    <a:pt x="4083" y="2206"/>
                  </a:lnTo>
                  <a:lnTo>
                    <a:pt x="4087" y="2214"/>
                  </a:lnTo>
                  <a:lnTo>
                    <a:pt x="4096" y="2234"/>
                  </a:lnTo>
                  <a:lnTo>
                    <a:pt x="4104" y="2246"/>
                  </a:lnTo>
                  <a:lnTo>
                    <a:pt x="4115" y="2258"/>
                  </a:lnTo>
                  <a:lnTo>
                    <a:pt x="4120" y="2264"/>
                  </a:lnTo>
                  <a:lnTo>
                    <a:pt x="4127" y="2270"/>
                  </a:lnTo>
                  <a:lnTo>
                    <a:pt x="4133" y="2275"/>
                  </a:lnTo>
                  <a:lnTo>
                    <a:pt x="4141" y="2281"/>
                  </a:lnTo>
                  <a:lnTo>
                    <a:pt x="4161" y="2294"/>
                  </a:lnTo>
                  <a:lnTo>
                    <a:pt x="4186" y="2314"/>
                  </a:lnTo>
                  <a:lnTo>
                    <a:pt x="4215" y="2339"/>
                  </a:lnTo>
                  <a:lnTo>
                    <a:pt x="4244" y="2364"/>
                  </a:lnTo>
                  <a:lnTo>
                    <a:pt x="4272" y="2389"/>
                  </a:lnTo>
                  <a:lnTo>
                    <a:pt x="4294" y="2410"/>
                  </a:lnTo>
                  <a:lnTo>
                    <a:pt x="4310" y="2425"/>
                  </a:lnTo>
                  <a:lnTo>
                    <a:pt x="4316" y="2431"/>
                  </a:lnTo>
                  <a:lnTo>
                    <a:pt x="4316" y="2437"/>
                  </a:lnTo>
                  <a:lnTo>
                    <a:pt x="4315" y="2456"/>
                  </a:lnTo>
                  <a:lnTo>
                    <a:pt x="4312" y="2469"/>
                  </a:lnTo>
                  <a:lnTo>
                    <a:pt x="4305" y="2483"/>
                  </a:lnTo>
                  <a:lnTo>
                    <a:pt x="4301" y="2491"/>
                  </a:lnTo>
                  <a:lnTo>
                    <a:pt x="4295" y="2498"/>
                  </a:lnTo>
                  <a:lnTo>
                    <a:pt x="4290" y="2506"/>
                  </a:lnTo>
                  <a:lnTo>
                    <a:pt x="4282" y="2514"/>
                  </a:lnTo>
                  <a:lnTo>
                    <a:pt x="4244" y="2552"/>
                  </a:lnTo>
                  <a:lnTo>
                    <a:pt x="4201" y="2596"/>
                  </a:lnTo>
                  <a:lnTo>
                    <a:pt x="4164" y="2632"/>
                  </a:lnTo>
                  <a:lnTo>
                    <a:pt x="4150" y="2646"/>
                  </a:lnTo>
                  <a:lnTo>
                    <a:pt x="4132" y="2670"/>
                  </a:lnTo>
                  <a:lnTo>
                    <a:pt x="4090" y="2722"/>
                  </a:lnTo>
                  <a:lnTo>
                    <a:pt x="4065" y="2752"/>
                  </a:lnTo>
                  <a:lnTo>
                    <a:pt x="4041" y="2777"/>
                  </a:lnTo>
                  <a:lnTo>
                    <a:pt x="4029" y="2788"/>
                  </a:lnTo>
                  <a:lnTo>
                    <a:pt x="4018" y="2795"/>
                  </a:lnTo>
                  <a:lnTo>
                    <a:pt x="4008" y="2802"/>
                  </a:lnTo>
                  <a:lnTo>
                    <a:pt x="3999" y="2805"/>
                  </a:lnTo>
                  <a:lnTo>
                    <a:pt x="3992" y="2806"/>
                  </a:lnTo>
                  <a:lnTo>
                    <a:pt x="3983" y="2805"/>
                  </a:lnTo>
                  <a:lnTo>
                    <a:pt x="3973" y="2804"/>
                  </a:lnTo>
                  <a:lnTo>
                    <a:pt x="3965" y="2803"/>
                  </a:lnTo>
                  <a:lnTo>
                    <a:pt x="3945" y="2798"/>
                  </a:lnTo>
                  <a:lnTo>
                    <a:pt x="3924" y="2792"/>
                  </a:lnTo>
                  <a:lnTo>
                    <a:pt x="3915" y="2790"/>
                  </a:lnTo>
                  <a:lnTo>
                    <a:pt x="3905" y="2789"/>
                  </a:lnTo>
                  <a:lnTo>
                    <a:pt x="3894" y="2788"/>
                  </a:lnTo>
                  <a:lnTo>
                    <a:pt x="3885" y="2789"/>
                  </a:lnTo>
                  <a:lnTo>
                    <a:pt x="3875" y="2790"/>
                  </a:lnTo>
                  <a:lnTo>
                    <a:pt x="3867" y="2793"/>
                  </a:lnTo>
                  <a:lnTo>
                    <a:pt x="3858" y="2799"/>
                  </a:lnTo>
                  <a:lnTo>
                    <a:pt x="3849" y="2805"/>
                  </a:lnTo>
                  <a:lnTo>
                    <a:pt x="3839" y="2817"/>
                  </a:lnTo>
                  <a:lnTo>
                    <a:pt x="3824" y="2837"/>
                  </a:lnTo>
                  <a:lnTo>
                    <a:pt x="3805" y="2864"/>
                  </a:lnTo>
                  <a:lnTo>
                    <a:pt x="3783" y="2895"/>
                  </a:lnTo>
                  <a:lnTo>
                    <a:pt x="3732" y="2971"/>
                  </a:lnTo>
                  <a:lnTo>
                    <a:pt x="3676" y="3053"/>
                  </a:lnTo>
                  <a:lnTo>
                    <a:pt x="3623" y="3135"/>
                  </a:lnTo>
                  <a:lnTo>
                    <a:pt x="3577" y="3205"/>
                  </a:lnTo>
                  <a:lnTo>
                    <a:pt x="3546" y="3252"/>
                  </a:lnTo>
                  <a:lnTo>
                    <a:pt x="3534" y="3271"/>
                  </a:lnTo>
                  <a:lnTo>
                    <a:pt x="3541" y="3271"/>
                  </a:lnTo>
                  <a:lnTo>
                    <a:pt x="3562" y="327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1275"/>
            <p:cNvSpPr>
              <a:spLocks noChangeAspect="1"/>
            </p:cNvSpPr>
            <p:nvPr/>
          </p:nvSpPr>
          <p:spPr bwMode="auto">
            <a:xfrm>
              <a:off x="4288" y="1956"/>
              <a:ext cx="680" cy="471"/>
            </a:xfrm>
            <a:custGeom>
              <a:avLst/>
              <a:gdLst>
                <a:gd name="T0" fmla="*/ 0 w 5128"/>
                <a:gd name="T1" fmla="*/ 0 h 3350"/>
                <a:gd name="T2" fmla="*/ 0 w 5128"/>
                <a:gd name="T3" fmla="*/ 0 h 3350"/>
                <a:gd name="T4" fmla="*/ 0 w 5128"/>
                <a:gd name="T5" fmla="*/ 0 h 3350"/>
                <a:gd name="T6" fmla="*/ 0 w 5128"/>
                <a:gd name="T7" fmla="*/ 0 h 3350"/>
                <a:gd name="T8" fmla="*/ 0 w 5128"/>
                <a:gd name="T9" fmla="*/ 0 h 3350"/>
                <a:gd name="T10" fmla="*/ 0 w 5128"/>
                <a:gd name="T11" fmla="*/ 0 h 3350"/>
                <a:gd name="T12" fmla="*/ 0 w 5128"/>
                <a:gd name="T13" fmla="*/ 0 h 3350"/>
                <a:gd name="T14" fmla="*/ 0 w 5128"/>
                <a:gd name="T15" fmla="*/ 0 h 3350"/>
                <a:gd name="T16" fmla="*/ 0 w 5128"/>
                <a:gd name="T17" fmla="*/ 0 h 3350"/>
                <a:gd name="T18" fmla="*/ 0 w 5128"/>
                <a:gd name="T19" fmla="*/ 0 h 3350"/>
                <a:gd name="T20" fmla="*/ 0 w 5128"/>
                <a:gd name="T21" fmla="*/ 0 h 3350"/>
                <a:gd name="T22" fmla="*/ 0 w 5128"/>
                <a:gd name="T23" fmla="*/ 0 h 3350"/>
                <a:gd name="T24" fmla="*/ 0 w 5128"/>
                <a:gd name="T25" fmla="*/ 0 h 3350"/>
                <a:gd name="T26" fmla="*/ 0 w 5128"/>
                <a:gd name="T27" fmla="*/ 0 h 3350"/>
                <a:gd name="T28" fmla="*/ 0 w 5128"/>
                <a:gd name="T29" fmla="*/ 0 h 3350"/>
                <a:gd name="T30" fmla="*/ 0 w 5128"/>
                <a:gd name="T31" fmla="*/ 0 h 3350"/>
                <a:gd name="T32" fmla="*/ 0 w 5128"/>
                <a:gd name="T33" fmla="*/ 0 h 3350"/>
                <a:gd name="T34" fmla="*/ 0 w 5128"/>
                <a:gd name="T35" fmla="*/ 0 h 3350"/>
                <a:gd name="T36" fmla="*/ 0 w 5128"/>
                <a:gd name="T37" fmla="*/ 0 h 3350"/>
                <a:gd name="T38" fmla="*/ 0 w 5128"/>
                <a:gd name="T39" fmla="*/ 0 h 3350"/>
                <a:gd name="T40" fmla="*/ 0 w 5128"/>
                <a:gd name="T41" fmla="*/ 0 h 3350"/>
                <a:gd name="T42" fmla="*/ 0 w 5128"/>
                <a:gd name="T43" fmla="*/ 0 h 3350"/>
                <a:gd name="T44" fmla="*/ 0 w 5128"/>
                <a:gd name="T45" fmla="*/ 0 h 3350"/>
                <a:gd name="T46" fmla="*/ 0 w 5128"/>
                <a:gd name="T47" fmla="*/ 0 h 3350"/>
                <a:gd name="T48" fmla="*/ 0 w 5128"/>
                <a:gd name="T49" fmla="*/ 0 h 3350"/>
                <a:gd name="T50" fmla="*/ 0 w 5128"/>
                <a:gd name="T51" fmla="*/ 0 h 3350"/>
                <a:gd name="T52" fmla="*/ 0 w 5128"/>
                <a:gd name="T53" fmla="*/ 0 h 3350"/>
                <a:gd name="T54" fmla="*/ 0 w 5128"/>
                <a:gd name="T55" fmla="*/ 0 h 3350"/>
                <a:gd name="T56" fmla="*/ 0 w 5128"/>
                <a:gd name="T57" fmla="*/ 0 h 3350"/>
                <a:gd name="T58" fmla="*/ 0 w 5128"/>
                <a:gd name="T59" fmla="*/ 0 h 3350"/>
                <a:gd name="T60" fmla="*/ 0 w 5128"/>
                <a:gd name="T61" fmla="*/ 0 h 3350"/>
                <a:gd name="T62" fmla="*/ 0 w 5128"/>
                <a:gd name="T63" fmla="*/ 0 h 3350"/>
                <a:gd name="T64" fmla="*/ 0 w 5128"/>
                <a:gd name="T65" fmla="*/ 0 h 3350"/>
                <a:gd name="T66" fmla="*/ 0 w 5128"/>
                <a:gd name="T67" fmla="*/ 0 h 3350"/>
                <a:gd name="T68" fmla="*/ 0 w 5128"/>
                <a:gd name="T69" fmla="*/ 0 h 3350"/>
                <a:gd name="T70" fmla="*/ 0 w 5128"/>
                <a:gd name="T71" fmla="*/ 0 h 3350"/>
                <a:gd name="T72" fmla="*/ 0 w 5128"/>
                <a:gd name="T73" fmla="*/ 0 h 3350"/>
                <a:gd name="T74" fmla="*/ 0 w 5128"/>
                <a:gd name="T75" fmla="*/ 0 h 3350"/>
                <a:gd name="T76" fmla="*/ 0 w 5128"/>
                <a:gd name="T77" fmla="*/ 0 h 3350"/>
                <a:gd name="T78" fmla="*/ 0 w 5128"/>
                <a:gd name="T79" fmla="*/ 0 h 3350"/>
                <a:gd name="T80" fmla="*/ 0 w 5128"/>
                <a:gd name="T81" fmla="*/ 0 h 3350"/>
                <a:gd name="T82" fmla="*/ 0 w 5128"/>
                <a:gd name="T83" fmla="*/ 0 h 3350"/>
                <a:gd name="T84" fmla="*/ 0 w 5128"/>
                <a:gd name="T85" fmla="*/ 0 h 3350"/>
                <a:gd name="T86" fmla="*/ 0 w 5128"/>
                <a:gd name="T87" fmla="*/ 0 h 3350"/>
                <a:gd name="T88" fmla="*/ 0 w 5128"/>
                <a:gd name="T89" fmla="*/ 0 h 3350"/>
                <a:gd name="T90" fmla="*/ 0 w 5128"/>
                <a:gd name="T91" fmla="*/ 0 h 3350"/>
                <a:gd name="T92" fmla="*/ 0 w 5128"/>
                <a:gd name="T93" fmla="*/ 0 h 3350"/>
                <a:gd name="T94" fmla="*/ 0 w 5128"/>
                <a:gd name="T95" fmla="*/ 0 h 3350"/>
                <a:gd name="T96" fmla="*/ 0 w 5128"/>
                <a:gd name="T97" fmla="*/ 0 h 3350"/>
                <a:gd name="T98" fmla="*/ 0 w 5128"/>
                <a:gd name="T99" fmla="*/ 0 h 3350"/>
                <a:gd name="T100" fmla="*/ 0 w 5128"/>
                <a:gd name="T101" fmla="*/ 0 h 3350"/>
                <a:gd name="T102" fmla="*/ 0 w 5128"/>
                <a:gd name="T103" fmla="*/ 0 h 3350"/>
                <a:gd name="T104" fmla="*/ 0 w 5128"/>
                <a:gd name="T105" fmla="*/ 0 h 3350"/>
                <a:gd name="T106" fmla="*/ 0 w 5128"/>
                <a:gd name="T107" fmla="*/ 0 h 3350"/>
                <a:gd name="T108" fmla="*/ 0 w 5128"/>
                <a:gd name="T109" fmla="*/ 0 h 3350"/>
                <a:gd name="T110" fmla="*/ 0 w 5128"/>
                <a:gd name="T111" fmla="*/ 0 h 3350"/>
                <a:gd name="T112" fmla="*/ 0 w 5128"/>
                <a:gd name="T113" fmla="*/ 0 h 3350"/>
                <a:gd name="T114" fmla="*/ 0 w 5128"/>
                <a:gd name="T115" fmla="*/ 0 h 3350"/>
                <a:gd name="T116" fmla="*/ 0 w 5128"/>
                <a:gd name="T117" fmla="*/ 0 h 3350"/>
                <a:gd name="T118" fmla="*/ 0 w 5128"/>
                <a:gd name="T119" fmla="*/ 0 h 3350"/>
                <a:gd name="T120" fmla="*/ 0 w 5128"/>
                <a:gd name="T121" fmla="*/ 0 h 3350"/>
                <a:gd name="T122" fmla="*/ 0 w 5128"/>
                <a:gd name="T123" fmla="*/ 0 h 3350"/>
                <a:gd name="T124" fmla="*/ 0 w 5128"/>
                <a:gd name="T125" fmla="*/ 0 h 33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28"/>
                <a:gd name="T190" fmla="*/ 0 h 3350"/>
                <a:gd name="T191" fmla="*/ 5128 w 5128"/>
                <a:gd name="T192" fmla="*/ 3350 h 33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28" h="3350">
                  <a:moveTo>
                    <a:pt x="3562" y="3270"/>
                  </a:moveTo>
                  <a:lnTo>
                    <a:pt x="3540" y="3279"/>
                  </a:lnTo>
                  <a:lnTo>
                    <a:pt x="3529" y="3282"/>
                  </a:lnTo>
                  <a:lnTo>
                    <a:pt x="3523" y="3281"/>
                  </a:lnTo>
                  <a:lnTo>
                    <a:pt x="3515" y="3279"/>
                  </a:lnTo>
                  <a:lnTo>
                    <a:pt x="3509" y="3275"/>
                  </a:lnTo>
                  <a:lnTo>
                    <a:pt x="3501" y="3271"/>
                  </a:lnTo>
                  <a:lnTo>
                    <a:pt x="3487" y="3260"/>
                  </a:lnTo>
                  <a:lnTo>
                    <a:pt x="3469" y="3248"/>
                  </a:lnTo>
                  <a:lnTo>
                    <a:pt x="3461" y="3243"/>
                  </a:lnTo>
                  <a:lnTo>
                    <a:pt x="3451" y="3236"/>
                  </a:lnTo>
                  <a:lnTo>
                    <a:pt x="3440" y="3232"/>
                  </a:lnTo>
                  <a:lnTo>
                    <a:pt x="3428" y="3227"/>
                  </a:lnTo>
                  <a:lnTo>
                    <a:pt x="3416" y="3223"/>
                  </a:lnTo>
                  <a:lnTo>
                    <a:pt x="3402" y="3221"/>
                  </a:lnTo>
                  <a:lnTo>
                    <a:pt x="3387" y="3220"/>
                  </a:lnTo>
                  <a:lnTo>
                    <a:pt x="3370" y="3221"/>
                  </a:lnTo>
                  <a:lnTo>
                    <a:pt x="3335" y="3223"/>
                  </a:lnTo>
                  <a:lnTo>
                    <a:pt x="3294" y="3223"/>
                  </a:lnTo>
                  <a:lnTo>
                    <a:pt x="3254" y="3222"/>
                  </a:lnTo>
                  <a:lnTo>
                    <a:pt x="3215" y="3220"/>
                  </a:lnTo>
                  <a:lnTo>
                    <a:pt x="3181" y="3218"/>
                  </a:lnTo>
                  <a:lnTo>
                    <a:pt x="3153" y="3215"/>
                  </a:lnTo>
                  <a:lnTo>
                    <a:pt x="3135" y="3213"/>
                  </a:lnTo>
                  <a:lnTo>
                    <a:pt x="3128" y="3213"/>
                  </a:lnTo>
                  <a:lnTo>
                    <a:pt x="3117" y="3203"/>
                  </a:lnTo>
                  <a:lnTo>
                    <a:pt x="3091" y="3180"/>
                  </a:lnTo>
                  <a:lnTo>
                    <a:pt x="3058" y="3149"/>
                  </a:lnTo>
                  <a:lnTo>
                    <a:pt x="3030" y="3122"/>
                  </a:lnTo>
                  <a:lnTo>
                    <a:pt x="3020" y="3112"/>
                  </a:lnTo>
                  <a:lnTo>
                    <a:pt x="3011" y="3102"/>
                  </a:lnTo>
                  <a:lnTo>
                    <a:pt x="3003" y="3096"/>
                  </a:lnTo>
                  <a:lnTo>
                    <a:pt x="2994" y="3090"/>
                  </a:lnTo>
                  <a:lnTo>
                    <a:pt x="2988" y="3088"/>
                  </a:lnTo>
                  <a:lnTo>
                    <a:pt x="2983" y="3087"/>
                  </a:lnTo>
                  <a:lnTo>
                    <a:pt x="2975" y="3086"/>
                  </a:lnTo>
                  <a:lnTo>
                    <a:pt x="2968" y="3086"/>
                  </a:lnTo>
                  <a:lnTo>
                    <a:pt x="2948" y="3088"/>
                  </a:lnTo>
                  <a:lnTo>
                    <a:pt x="2923" y="3092"/>
                  </a:lnTo>
                  <a:lnTo>
                    <a:pt x="2896" y="3097"/>
                  </a:lnTo>
                  <a:lnTo>
                    <a:pt x="2871" y="3100"/>
                  </a:lnTo>
                  <a:lnTo>
                    <a:pt x="2859" y="3102"/>
                  </a:lnTo>
                  <a:lnTo>
                    <a:pt x="2847" y="3103"/>
                  </a:lnTo>
                  <a:lnTo>
                    <a:pt x="2836" y="3107"/>
                  </a:lnTo>
                  <a:lnTo>
                    <a:pt x="2825" y="3110"/>
                  </a:lnTo>
                  <a:lnTo>
                    <a:pt x="2814" y="3114"/>
                  </a:lnTo>
                  <a:lnTo>
                    <a:pt x="2805" y="3120"/>
                  </a:lnTo>
                  <a:lnTo>
                    <a:pt x="2795" y="3127"/>
                  </a:lnTo>
                  <a:lnTo>
                    <a:pt x="2785" y="3136"/>
                  </a:lnTo>
                  <a:lnTo>
                    <a:pt x="2776" y="3146"/>
                  </a:lnTo>
                  <a:lnTo>
                    <a:pt x="2766" y="3159"/>
                  </a:lnTo>
                  <a:lnTo>
                    <a:pt x="2758" y="3173"/>
                  </a:lnTo>
                  <a:lnTo>
                    <a:pt x="2749" y="3190"/>
                  </a:lnTo>
                  <a:lnTo>
                    <a:pt x="2741" y="3208"/>
                  </a:lnTo>
                  <a:lnTo>
                    <a:pt x="2733" y="3225"/>
                  </a:lnTo>
                  <a:lnTo>
                    <a:pt x="2724" y="3240"/>
                  </a:lnTo>
                  <a:lnTo>
                    <a:pt x="2715" y="3255"/>
                  </a:lnTo>
                  <a:lnTo>
                    <a:pt x="2707" y="3267"/>
                  </a:lnTo>
                  <a:lnTo>
                    <a:pt x="2699" y="3279"/>
                  </a:lnTo>
                  <a:lnTo>
                    <a:pt x="2690" y="3288"/>
                  </a:lnTo>
                  <a:lnTo>
                    <a:pt x="2683" y="3297"/>
                  </a:lnTo>
                  <a:lnTo>
                    <a:pt x="2674" y="3305"/>
                  </a:lnTo>
                  <a:lnTo>
                    <a:pt x="2666" y="3311"/>
                  </a:lnTo>
                  <a:lnTo>
                    <a:pt x="2659" y="3316"/>
                  </a:lnTo>
                  <a:lnTo>
                    <a:pt x="2650" y="3319"/>
                  </a:lnTo>
                  <a:lnTo>
                    <a:pt x="2642" y="3321"/>
                  </a:lnTo>
                  <a:lnTo>
                    <a:pt x="2635" y="3322"/>
                  </a:lnTo>
                  <a:lnTo>
                    <a:pt x="2628" y="3321"/>
                  </a:lnTo>
                  <a:lnTo>
                    <a:pt x="2621" y="3319"/>
                  </a:lnTo>
                  <a:lnTo>
                    <a:pt x="2613" y="3316"/>
                  </a:lnTo>
                  <a:lnTo>
                    <a:pt x="2605" y="3309"/>
                  </a:lnTo>
                  <a:lnTo>
                    <a:pt x="2598" y="3300"/>
                  </a:lnTo>
                  <a:lnTo>
                    <a:pt x="2589" y="3291"/>
                  </a:lnTo>
                  <a:lnTo>
                    <a:pt x="2572" y="3267"/>
                  </a:lnTo>
                  <a:lnTo>
                    <a:pt x="2553" y="3240"/>
                  </a:lnTo>
                  <a:lnTo>
                    <a:pt x="2536" y="3215"/>
                  </a:lnTo>
                  <a:lnTo>
                    <a:pt x="2519" y="3193"/>
                  </a:lnTo>
                  <a:lnTo>
                    <a:pt x="2512" y="3183"/>
                  </a:lnTo>
                  <a:lnTo>
                    <a:pt x="2504" y="3176"/>
                  </a:lnTo>
                  <a:lnTo>
                    <a:pt x="2498" y="3171"/>
                  </a:lnTo>
                  <a:lnTo>
                    <a:pt x="2492" y="3168"/>
                  </a:lnTo>
                  <a:lnTo>
                    <a:pt x="2479" y="3164"/>
                  </a:lnTo>
                  <a:lnTo>
                    <a:pt x="2464" y="3159"/>
                  </a:lnTo>
                  <a:lnTo>
                    <a:pt x="2446" y="3154"/>
                  </a:lnTo>
                  <a:lnTo>
                    <a:pt x="2428" y="3151"/>
                  </a:lnTo>
                  <a:lnTo>
                    <a:pt x="2417" y="3151"/>
                  </a:lnTo>
                  <a:lnTo>
                    <a:pt x="2407" y="3151"/>
                  </a:lnTo>
                  <a:lnTo>
                    <a:pt x="2396" y="3152"/>
                  </a:lnTo>
                  <a:lnTo>
                    <a:pt x="2386" y="3153"/>
                  </a:lnTo>
                  <a:lnTo>
                    <a:pt x="2375" y="3157"/>
                  </a:lnTo>
                  <a:lnTo>
                    <a:pt x="2363" y="3162"/>
                  </a:lnTo>
                  <a:lnTo>
                    <a:pt x="2352" y="3168"/>
                  </a:lnTo>
                  <a:lnTo>
                    <a:pt x="2341" y="3175"/>
                  </a:lnTo>
                  <a:lnTo>
                    <a:pt x="2329" y="3184"/>
                  </a:lnTo>
                  <a:lnTo>
                    <a:pt x="2316" y="3191"/>
                  </a:lnTo>
                  <a:lnTo>
                    <a:pt x="2302" y="3200"/>
                  </a:lnTo>
                  <a:lnTo>
                    <a:pt x="2288" y="3208"/>
                  </a:lnTo>
                  <a:lnTo>
                    <a:pt x="2272" y="3215"/>
                  </a:lnTo>
                  <a:lnTo>
                    <a:pt x="2256" y="3222"/>
                  </a:lnTo>
                  <a:lnTo>
                    <a:pt x="2240" y="3228"/>
                  </a:lnTo>
                  <a:lnTo>
                    <a:pt x="2223" y="3235"/>
                  </a:lnTo>
                  <a:lnTo>
                    <a:pt x="2189" y="3246"/>
                  </a:lnTo>
                  <a:lnTo>
                    <a:pt x="2153" y="3256"/>
                  </a:lnTo>
                  <a:lnTo>
                    <a:pt x="2135" y="3259"/>
                  </a:lnTo>
                  <a:lnTo>
                    <a:pt x="2118" y="3262"/>
                  </a:lnTo>
                  <a:lnTo>
                    <a:pt x="2100" y="3264"/>
                  </a:lnTo>
                  <a:lnTo>
                    <a:pt x="2083" y="3267"/>
                  </a:lnTo>
                  <a:lnTo>
                    <a:pt x="2047" y="3269"/>
                  </a:lnTo>
                  <a:lnTo>
                    <a:pt x="2009" y="3272"/>
                  </a:lnTo>
                  <a:lnTo>
                    <a:pt x="1991" y="3272"/>
                  </a:lnTo>
                  <a:lnTo>
                    <a:pt x="1971" y="3272"/>
                  </a:lnTo>
                  <a:lnTo>
                    <a:pt x="1952" y="3271"/>
                  </a:lnTo>
                  <a:lnTo>
                    <a:pt x="1935" y="3269"/>
                  </a:lnTo>
                  <a:lnTo>
                    <a:pt x="1919" y="3265"/>
                  </a:lnTo>
                  <a:lnTo>
                    <a:pt x="1903" y="3261"/>
                  </a:lnTo>
                  <a:lnTo>
                    <a:pt x="1897" y="3259"/>
                  </a:lnTo>
                  <a:lnTo>
                    <a:pt x="1890" y="3256"/>
                  </a:lnTo>
                  <a:lnTo>
                    <a:pt x="1884" y="3252"/>
                  </a:lnTo>
                  <a:lnTo>
                    <a:pt x="1878" y="3248"/>
                  </a:lnTo>
                  <a:lnTo>
                    <a:pt x="1874" y="3244"/>
                  </a:lnTo>
                  <a:lnTo>
                    <a:pt x="1869" y="3238"/>
                  </a:lnTo>
                  <a:lnTo>
                    <a:pt x="1865" y="3233"/>
                  </a:lnTo>
                  <a:lnTo>
                    <a:pt x="1862" y="3227"/>
                  </a:lnTo>
                  <a:lnTo>
                    <a:pt x="1859" y="3221"/>
                  </a:lnTo>
                  <a:lnTo>
                    <a:pt x="1858" y="3214"/>
                  </a:lnTo>
                  <a:lnTo>
                    <a:pt x="1857" y="3207"/>
                  </a:lnTo>
                  <a:lnTo>
                    <a:pt x="1856" y="3198"/>
                  </a:lnTo>
                  <a:lnTo>
                    <a:pt x="1856" y="3161"/>
                  </a:lnTo>
                  <a:lnTo>
                    <a:pt x="1853" y="3121"/>
                  </a:lnTo>
                  <a:lnTo>
                    <a:pt x="1852" y="3100"/>
                  </a:lnTo>
                  <a:lnTo>
                    <a:pt x="1850" y="3079"/>
                  </a:lnTo>
                  <a:lnTo>
                    <a:pt x="1848" y="3059"/>
                  </a:lnTo>
                  <a:lnTo>
                    <a:pt x="1845" y="3039"/>
                  </a:lnTo>
                  <a:lnTo>
                    <a:pt x="1840" y="3021"/>
                  </a:lnTo>
                  <a:lnTo>
                    <a:pt x="1836" y="3003"/>
                  </a:lnTo>
                  <a:lnTo>
                    <a:pt x="1831" y="2988"/>
                  </a:lnTo>
                  <a:lnTo>
                    <a:pt x="1824" y="2974"/>
                  </a:lnTo>
                  <a:lnTo>
                    <a:pt x="1821" y="2968"/>
                  </a:lnTo>
                  <a:lnTo>
                    <a:pt x="1816" y="2963"/>
                  </a:lnTo>
                  <a:lnTo>
                    <a:pt x="1812" y="2959"/>
                  </a:lnTo>
                  <a:lnTo>
                    <a:pt x="1808" y="2955"/>
                  </a:lnTo>
                  <a:lnTo>
                    <a:pt x="1803" y="2952"/>
                  </a:lnTo>
                  <a:lnTo>
                    <a:pt x="1799" y="2950"/>
                  </a:lnTo>
                  <a:lnTo>
                    <a:pt x="1794" y="2949"/>
                  </a:lnTo>
                  <a:lnTo>
                    <a:pt x="1788" y="2948"/>
                  </a:lnTo>
                  <a:lnTo>
                    <a:pt x="1765" y="2949"/>
                  </a:lnTo>
                  <a:lnTo>
                    <a:pt x="1742" y="2950"/>
                  </a:lnTo>
                  <a:lnTo>
                    <a:pt x="1720" y="2952"/>
                  </a:lnTo>
                  <a:lnTo>
                    <a:pt x="1697" y="2956"/>
                  </a:lnTo>
                  <a:lnTo>
                    <a:pt x="1674" y="2963"/>
                  </a:lnTo>
                  <a:lnTo>
                    <a:pt x="1651" y="2971"/>
                  </a:lnTo>
                  <a:lnTo>
                    <a:pt x="1640" y="2975"/>
                  </a:lnTo>
                  <a:lnTo>
                    <a:pt x="1629" y="2980"/>
                  </a:lnTo>
                  <a:lnTo>
                    <a:pt x="1617" y="2987"/>
                  </a:lnTo>
                  <a:lnTo>
                    <a:pt x="1606" y="2993"/>
                  </a:lnTo>
                  <a:lnTo>
                    <a:pt x="1579" y="3009"/>
                  </a:lnTo>
                  <a:lnTo>
                    <a:pt x="1544" y="3024"/>
                  </a:lnTo>
                  <a:lnTo>
                    <a:pt x="1506" y="3041"/>
                  </a:lnTo>
                  <a:lnTo>
                    <a:pt x="1467" y="3061"/>
                  </a:lnTo>
                  <a:lnTo>
                    <a:pt x="1447" y="3072"/>
                  </a:lnTo>
                  <a:lnTo>
                    <a:pt x="1429" y="3083"/>
                  </a:lnTo>
                  <a:lnTo>
                    <a:pt x="1412" y="3095"/>
                  </a:lnTo>
                  <a:lnTo>
                    <a:pt x="1396" y="3108"/>
                  </a:lnTo>
                  <a:lnTo>
                    <a:pt x="1389" y="3114"/>
                  </a:lnTo>
                  <a:lnTo>
                    <a:pt x="1382" y="3121"/>
                  </a:lnTo>
                  <a:lnTo>
                    <a:pt x="1377" y="3128"/>
                  </a:lnTo>
                  <a:lnTo>
                    <a:pt x="1371" y="3136"/>
                  </a:lnTo>
                  <a:lnTo>
                    <a:pt x="1366" y="3144"/>
                  </a:lnTo>
                  <a:lnTo>
                    <a:pt x="1361" y="3151"/>
                  </a:lnTo>
                  <a:lnTo>
                    <a:pt x="1358" y="3159"/>
                  </a:lnTo>
                  <a:lnTo>
                    <a:pt x="1356" y="3168"/>
                  </a:lnTo>
                  <a:lnTo>
                    <a:pt x="1347" y="3202"/>
                  </a:lnTo>
                  <a:lnTo>
                    <a:pt x="1339" y="3235"/>
                  </a:lnTo>
                  <a:lnTo>
                    <a:pt x="1333" y="3251"/>
                  </a:lnTo>
                  <a:lnTo>
                    <a:pt x="1328" y="3268"/>
                  </a:lnTo>
                  <a:lnTo>
                    <a:pt x="1322" y="3282"/>
                  </a:lnTo>
                  <a:lnTo>
                    <a:pt x="1316" y="3296"/>
                  </a:lnTo>
                  <a:lnTo>
                    <a:pt x="1308" y="3308"/>
                  </a:lnTo>
                  <a:lnTo>
                    <a:pt x="1301" y="3319"/>
                  </a:lnTo>
                  <a:lnTo>
                    <a:pt x="1292" y="3329"/>
                  </a:lnTo>
                  <a:lnTo>
                    <a:pt x="1283" y="3337"/>
                  </a:lnTo>
                  <a:lnTo>
                    <a:pt x="1278" y="3341"/>
                  </a:lnTo>
                  <a:lnTo>
                    <a:pt x="1272" y="3344"/>
                  </a:lnTo>
                  <a:lnTo>
                    <a:pt x="1267" y="3346"/>
                  </a:lnTo>
                  <a:lnTo>
                    <a:pt x="1261" y="3347"/>
                  </a:lnTo>
                  <a:lnTo>
                    <a:pt x="1255" y="3349"/>
                  </a:lnTo>
                  <a:lnTo>
                    <a:pt x="1248" y="3349"/>
                  </a:lnTo>
                  <a:lnTo>
                    <a:pt x="1242" y="3350"/>
                  </a:lnTo>
                  <a:lnTo>
                    <a:pt x="1235" y="3349"/>
                  </a:lnTo>
                  <a:lnTo>
                    <a:pt x="1221" y="3348"/>
                  </a:lnTo>
                  <a:lnTo>
                    <a:pt x="1206" y="3346"/>
                  </a:lnTo>
                  <a:lnTo>
                    <a:pt x="1192" y="3343"/>
                  </a:lnTo>
                  <a:lnTo>
                    <a:pt x="1178" y="3339"/>
                  </a:lnTo>
                  <a:lnTo>
                    <a:pt x="1163" y="3335"/>
                  </a:lnTo>
                  <a:lnTo>
                    <a:pt x="1150" y="3330"/>
                  </a:lnTo>
                  <a:lnTo>
                    <a:pt x="1137" y="3324"/>
                  </a:lnTo>
                  <a:lnTo>
                    <a:pt x="1124" y="3318"/>
                  </a:lnTo>
                  <a:lnTo>
                    <a:pt x="1112" y="3310"/>
                  </a:lnTo>
                  <a:lnTo>
                    <a:pt x="1100" y="3301"/>
                  </a:lnTo>
                  <a:lnTo>
                    <a:pt x="1090" y="3292"/>
                  </a:lnTo>
                  <a:lnTo>
                    <a:pt x="1081" y="3282"/>
                  </a:lnTo>
                  <a:lnTo>
                    <a:pt x="1072" y="3270"/>
                  </a:lnTo>
                  <a:lnTo>
                    <a:pt x="1064" y="3257"/>
                  </a:lnTo>
                  <a:lnTo>
                    <a:pt x="1058" y="3244"/>
                  </a:lnTo>
                  <a:lnTo>
                    <a:pt x="1053" y="3228"/>
                  </a:lnTo>
                  <a:lnTo>
                    <a:pt x="1049" y="3213"/>
                  </a:lnTo>
                  <a:lnTo>
                    <a:pt x="1044" y="3200"/>
                  </a:lnTo>
                  <a:lnTo>
                    <a:pt x="1039" y="3187"/>
                  </a:lnTo>
                  <a:lnTo>
                    <a:pt x="1034" y="3176"/>
                  </a:lnTo>
                  <a:lnTo>
                    <a:pt x="1027" y="3168"/>
                  </a:lnTo>
                  <a:lnTo>
                    <a:pt x="1022" y="3159"/>
                  </a:lnTo>
                  <a:lnTo>
                    <a:pt x="1015" y="3151"/>
                  </a:lnTo>
                  <a:lnTo>
                    <a:pt x="1010" y="3145"/>
                  </a:lnTo>
                  <a:lnTo>
                    <a:pt x="1003" y="3140"/>
                  </a:lnTo>
                  <a:lnTo>
                    <a:pt x="997" y="3136"/>
                  </a:lnTo>
                  <a:lnTo>
                    <a:pt x="989" y="3133"/>
                  </a:lnTo>
                  <a:lnTo>
                    <a:pt x="983" y="3131"/>
                  </a:lnTo>
                  <a:lnTo>
                    <a:pt x="976" y="3129"/>
                  </a:lnTo>
                  <a:lnTo>
                    <a:pt x="969" y="3128"/>
                  </a:lnTo>
                  <a:lnTo>
                    <a:pt x="962" y="3128"/>
                  </a:lnTo>
                  <a:lnTo>
                    <a:pt x="954" y="3129"/>
                  </a:lnTo>
                  <a:lnTo>
                    <a:pt x="947" y="3133"/>
                  </a:lnTo>
                  <a:lnTo>
                    <a:pt x="936" y="3136"/>
                  </a:lnTo>
                  <a:lnTo>
                    <a:pt x="924" y="3141"/>
                  </a:lnTo>
                  <a:lnTo>
                    <a:pt x="910" y="3148"/>
                  </a:lnTo>
                  <a:lnTo>
                    <a:pt x="877" y="3164"/>
                  </a:lnTo>
                  <a:lnTo>
                    <a:pt x="843" y="3182"/>
                  </a:lnTo>
                  <a:lnTo>
                    <a:pt x="808" y="3199"/>
                  </a:lnTo>
                  <a:lnTo>
                    <a:pt x="774" y="3214"/>
                  </a:lnTo>
                  <a:lnTo>
                    <a:pt x="757" y="3220"/>
                  </a:lnTo>
                  <a:lnTo>
                    <a:pt x="743" y="3224"/>
                  </a:lnTo>
                  <a:lnTo>
                    <a:pt x="731" y="3227"/>
                  </a:lnTo>
                  <a:lnTo>
                    <a:pt x="719" y="3228"/>
                  </a:lnTo>
                  <a:lnTo>
                    <a:pt x="711" y="3227"/>
                  </a:lnTo>
                  <a:lnTo>
                    <a:pt x="702" y="3226"/>
                  </a:lnTo>
                  <a:lnTo>
                    <a:pt x="694" y="3224"/>
                  </a:lnTo>
                  <a:lnTo>
                    <a:pt x="688" y="3221"/>
                  </a:lnTo>
                  <a:lnTo>
                    <a:pt x="682" y="3217"/>
                  </a:lnTo>
                  <a:lnTo>
                    <a:pt x="677" y="3212"/>
                  </a:lnTo>
                  <a:lnTo>
                    <a:pt x="674" y="3208"/>
                  </a:lnTo>
                  <a:lnTo>
                    <a:pt x="669" y="3201"/>
                  </a:lnTo>
                  <a:lnTo>
                    <a:pt x="667" y="3196"/>
                  </a:lnTo>
                  <a:lnTo>
                    <a:pt x="665" y="3190"/>
                  </a:lnTo>
                  <a:lnTo>
                    <a:pt x="663" y="3184"/>
                  </a:lnTo>
                  <a:lnTo>
                    <a:pt x="662" y="3177"/>
                  </a:lnTo>
                  <a:lnTo>
                    <a:pt x="660" y="3164"/>
                  </a:lnTo>
                  <a:lnTo>
                    <a:pt x="660" y="3152"/>
                  </a:lnTo>
                  <a:lnTo>
                    <a:pt x="658" y="3147"/>
                  </a:lnTo>
                  <a:lnTo>
                    <a:pt x="658" y="3140"/>
                  </a:lnTo>
                  <a:lnTo>
                    <a:pt x="656" y="3134"/>
                  </a:lnTo>
                  <a:lnTo>
                    <a:pt x="653" y="3127"/>
                  </a:lnTo>
                  <a:lnTo>
                    <a:pt x="650" y="3121"/>
                  </a:lnTo>
                  <a:lnTo>
                    <a:pt x="646" y="3114"/>
                  </a:lnTo>
                  <a:lnTo>
                    <a:pt x="641" y="3108"/>
                  </a:lnTo>
                  <a:lnTo>
                    <a:pt x="636" y="3101"/>
                  </a:lnTo>
                  <a:lnTo>
                    <a:pt x="629" y="3095"/>
                  </a:lnTo>
                  <a:lnTo>
                    <a:pt x="623" y="3089"/>
                  </a:lnTo>
                  <a:lnTo>
                    <a:pt x="614" y="3084"/>
                  </a:lnTo>
                  <a:lnTo>
                    <a:pt x="605" y="3078"/>
                  </a:lnTo>
                  <a:lnTo>
                    <a:pt x="595" y="3073"/>
                  </a:lnTo>
                  <a:lnTo>
                    <a:pt x="584" y="3069"/>
                  </a:lnTo>
                  <a:lnTo>
                    <a:pt x="574" y="3065"/>
                  </a:lnTo>
                  <a:lnTo>
                    <a:pt x="560" y="3062"/>
                  </a:lnTo>
                  <a:lnTo>
                    <a:pt x="512" y="3049"/>
                  </a:lnTo>
                  <a:lnTo>
                    <a:pt x="471" y="3037"/>
                  </a:lnTo>
                  <a:lnTo>
                    <a:pt x="443" y="3027"/>
                  </a:lnTo>
                  <a:lnTo>
                    <a:pt x="432" y="3024"/>
                  </a:lnTo>
                  <a:lnTo>
                    <a:pt x="424" y="2819"/>
                  </a:lnTo>
                  <a:lnTo>
                    <a:pt x="424" y="2817"/>
                  </a:lnTo>
                  <a:lnTo>
                    <a:pt x="422" y="2810"/>
                  </a:lnTo>
                  <a:lnTo>
                    <a:pt x="418" y="2800"/>
                  </a:lnTo>
                  <a:lnTo>
                    <a:pt x="410" y="2788"/>
                  </a:lnTo>
                  <a:lnTo>
                    <a:pt x="405" y="2782"/>
                  </a:lnTo>
                  <a:lnTo>
                    <a:pt x="399" y="2776"/>
                  </a:lnTo>
                  <a:lnTo>
                    <a:pt x="392" y="2770"/>
                  </a:lnTo>
                  <a:lnTo>
                    <a:pt x="383" y="2765"/>
                  </a:lnTo>
                  <a:lnTo>
                    <a:pt x="373" y="2761"/>
                  </a:lnTo>
                  <a:lnTo>
                    <a:pt x="361" y="2756"/>
                  </a:lnTo>
                  <a:lnTo>
                    <a:pt x="348" y="2753"/>
                  </a:lnTo>
                  <a:lnTo>
                    <a:pt x="334" y="2751"/>
                  </a:lnTo>
                  <a:lnTo>
                    <a:pt x="318" y="2750"/>
                  </a:lnTo>
                  <a:lnTo>
                    <a:pt x="300" y="2746"/>
                  </a:lnTo>
                  <a:lnTo>
                    <a:pt x="282" y="2742"/>
                  </a:lnTo>
                  <a:lnTo>
                    <a:pt x="263" y="2738"/>
                  </a:lnTo>
                  <a:lnTo>
                    <a:pt x="225" y="2727"/>
                  </a:lnTo>
                  <a:lnTo>
                    <a:pt x="189" y="2714"/>
                  </a:lnTo>
                  <a:lnTo>
                    <a:pt x="157" y="2703"/>
                  </a:lnTo>
                  <a:lnTo>
                    <a:pt x="131" y="2693"/>
                  </a:lnTo>
                  <a:lnTo>
                    <a:pt x="113" y="2685"/>
                  </a:lnTo>
                  <a:lnTo>
                    <a:pt x="107" y="2683"/>
                  </a:lnTo>
                  <a:lnTo>
                    <a:pt x="106" y="2676"/>
                  </a:lnTo>
                  <a:lnTo>
                    <a:pt x="101" y="2654"/>
                  </a:lnTo>
                  <a:lnTo>
                    <a:pt x="96" y="2623"/>
                  </a:lnTo>
                  <a:lnTo>
                    <a:pt x="87" y="2588"/>
                  </a:lnTo>
                  <a:lnTo>
                    <a:pt x="78" y="2549"/>
                  </a:lnTo>
                  <a:lnTo>
                    <a:pt x="69" y="2514"/>
                  </a:lnTo>
                  <a:lnTo>
                    <a:pt x="63" y="2498"/>
                  </a:lnTo>
                  <a:lnTo>
                    <a:pt x="58" y="2484"/>
                  </a:lnTo>
                  <a:lnTo>
                    <a:pt x="51" y="2472"/>
                  </a:lnTo>
                  <a:lnTo>
                    <a:pt x="46" y="2463"/>
                  </a:lnTo>
                  <a:lnTo>
                    <a:pt x="35" y="2448"/>
                  </a:lnTo>
                  <a:lnTo>
                    <a:pt x="23" y="2432"/>
                  </a:lnTo>
                  <a:lnTo>
                    <a:pt x="13" y="2414"/>
                  </a:lnTo>
                  <a:lnTo>
                    <a:pt x="5" y="2397"/>
                  </a:lnTo>
                  <a:lnTo>
                    <a:pt x="2" y="2388"/>
                  </a:lnTo>
                  <a:lnTo>
                    <a:pt x="0" y="2381"/>
                  </a:lnTo>
                  <a:lnTo>
                    <a:pt x="0" y="2373"/>
                  </a:lnTo>
                  <a:lnTo>
                    <a:pt x="0" y="2365"/>
                  </a:lnTo>
                  <a:lnTo>
                    <a:pt x="2" y="2359"/>
                  </a:lnTo>
                  <a:lnTo>
                    <a:pt x="4" y="2352"/>
                  </a:lnTo>
                  <a:lnTo>
                    <a:pt x="10" y="2347"/>
                  </a:lnTo>
                  <a:lnTo>
                    <a:pt x="15" y="2343"/>
                  </a:lnTo>
                  <a:lnTo>
                    <a:pt x="32" y="2334"/>
                  </a:lnTo>
                  <a:lnTo>
                    <a:pt x="51" y="2325"/>
                  </a:lnTo>
                  <a:lnTo>
                    <a:pt x="73" y="2317"/>
                  </a:lnTo>
                  <a:lnTo>
                    <a:pt x="95" y="2308"/>
                  </a:lnTo>
                  <a:lnTo>
                    <a:pt x="118" y="2299"/>
                  </a:lnTo>
                  <a:lnTo>
                    <a:pt x="139" y="2291"/>
                  </a:lnTo>
                  <a:lnTo>
                    <a:pt x="159" y="2283"/>
                  </a:lnTo>
                  <a:lnTo>
                    <a:pt x="174" y="2274"/>
                  </a:lnTo>
                  <a:lnTo>
                    <a:pt x="189" y="2264"/>
                  </a:lnTo>
                  <a:lnTo>
                    <a:pt x="206" y="2253"/>
                  </a:lnTo>
                  <a:lnTo>
                    <a:pt x="223" y="2239"/>
                  </a:lnTo>
                  <a:lnTo>
                    <a:pt x="239" y="2224"/>
                  </a:lnTo>
                  <a:lnTo>
                    <a:pt x="247" y="2215"/>
                  </a:lnTo>
                  <a:lnTo>
                    <a:pt x="254" y="2207"/>
                  </a:lnTo>
                  <a:lnTo>
                    <a:pt x="260" y="2198"/>
                  </a:lnTo>
                  <a:lnTo>
                    <a:pt x="267" y="2188"/>
                  </a:lnTo>
                  <a:lnTo>
                    <a:pt x="271" y="2178"/>
                  </a:lnTo>
                  <a:lnTo>
                    <a:pt x="275" y="2167"/>
                  </a:lnTo>
                  <a:lnTo>
                    <a:pt x="279" y="2157"/>
                  </a:lnTo>
                  <a:lnTo>
                    <a:pt x="281" y="2146"/>
                  </a:lnTo>
                  <a:lnTo>
                    <a:pt x="282" y="2140"/>
                  </a:lnTo>
                  <a:lnTo>
                    <a:pt x="283" y="2135"/>
                  </a:lnTo>
                  <a:lnTo>
                    <a:pt x="285" y="2130"/>
                  </a:lnTo>
                  <a:lnTo>
                    <a:pt x="287" y="2127"/>
                  </a:lnTo>
                  <a:lnTo>
                    <a:pt x="294" y="2120"/>
                  </a:lnTo>
                  <a:lnTo>
                    <a:pt x="301" y="2115"/>
                  </a:lnTo>
                  <a:lnTo>
                    <a:pt x="310" y="2112"/>
                  </a:lnTo>
                  <a:lnTo>
                    <a:pt x="320" y="2109"/>
                  </a:lnTo>
                  <a:lnTo>
                    <a:pt x="330" y="2108"/>
                  </a:lnTo>
                  <a:lnTo>
                    <a:pt x="341" y="2108"/>
                  </a:lnTo>
                  <a:lnTo>
                    <a:pt x="360" y="2109"/>
                  </a:lnTo>
                  <a:lnTo>
                    <a:pt x="378" y="2111"/>
                  </a:lnTo>
                  <a:lnTo>
                    <a:pt x="390" y="2114"/>
                  </a:lnTo>
                  <a:lnTo>
                    <a:pt x="394" y="2115"/>
                  </a:lnTo>
                  <a:lnTo>
                    <a:pt x="404" y="2102"/>
                  </a:lnTo>
                  <a:lnTo>
                    <a:pt x="426" y="2068"/>
                  </a:lnTo>
                  <a:lnTo>
                    <a:pt x="438" y="2047"/>
                  </a:lnTo>
                  <a:lnTo>
                    <a:pt x="448" y="2023"/>
                  </a:lnTo>
                  <a:lnTo>
                    <a:pt x="454" y="2010"/>
                  </a:lnTo>
                  <a:lnTo>
                    <a:pt x="457" y="1997"/>
                  </a:lnTo>
                  <a:lnTo>
                    <a:pt x="460" y="1984"/>
                  </a:lnTo>
                  <a:lnTo>
                    <a:pt x="463" y="1972"/>
                  </a:lnTo>
                  <a:lnTo>
                    <a:pt x="465" y="1958"/>
                  </a:lnTo>
                  <a:lnTo>
                    <a:pt x="469" y="1948"/>
                  </a:lnTo>
                  <a:lnTo>
                    <a:pt x="476" y="1937"/>
                  </a:lnTo>
                  <a:lnTo>
                    <a:pt x="483" y="1926"/>
                  </a:lnTo>
                  <a:lnTo>
                    <a:pt x="501" y="1906"/>
                  </a:lnTo>
                  <a:lnTo>
                    <a:pt x="520" y="1888"/>
                  </a:lnTo>
                  <a:lnTo>
                    <a:pt x="530" y="1879"/>
                  </a:lnTo>
                  <a:lnTo>
                    <a:pt x="539" y="1869"/>
                  </a:lnTo>
                  <a:lnTo>
                    <a:pt x="546" y="1859"/>
                  </a:lnTo>
                  <a:lnTo>
                    <a:pt x="553" y="1850"/>
                  </a:lnTo>
                  <a:lnTo>
                    <a:pt x="558" y="1840"/>
                  </a:lnTo>
                  <a:lnTo>
                    <a:pt x="562" y="1829"/>
                  </a:lnTo>
                  <a:lnTo>
                    <a:pt x="562" y="1822"/>
                  </a:lnTo>
                  <a:lnTo>
                    <a:pt x="563" y="1817"/>
                  </a:lnTo>
                  <a:lnTo>
                    <a:pt x="562" y="1810"/>
                  </a:lnTo>
                  <a:lnTo>
                    <a:pt x="560" y="1805"/>
                  </a:lnTo>
                  <a:lnTo>
                    <a:pt x="558" y="1792"/>
                  </a:lnTo>
                  <a:lnTo>
                    <a:pt x="556" y="1780"/>
                  </a:lnTo>
                  <a:lnTo>
                    <a:pt x="556" y="1768"/>
                  </a:lnTo>
                  <a:lnTo>
                    <a:pt x="555" y="1757"/>
                  </a:lnTo>
                  <a:lnTo>
                    <a:pt x="556" y="1746"/>
                  </a:lnTo>
                  <a:lnTo>
                    <a:pt x="557" y="1735"/>
                  </a:lnTo>
                  <a:lnTo>
                    <a:pt x="559" y="1725"/>
                  </a:lnTo>
                  <a:lnTo>
                    <a:pt x="563" y="1715"/>
                  </a:lnTo>
                  <a:lnTo>
                    <a:pt x="567" y="1704"/>
                  </a:lnTo>
                  <a:lnTo>
                    <a:pt x="571" y="1694"/>
                  </a:lnTo>
                  <a:lnTo>
                    <a:pt x="578" y="1684"/>
                  </a:lnTo>
                  <a:lnTo>
                    <a:pt x="584" y="1673"/>
                  </a:lnTo>
                  <a:lnTo>
                    <a:pt x="592" y="1664"/>
                  </a:lnTo>
                  <a:lnTo>
                    <a:pt x="601" y="1653"/>
                  </a:lnTo>
                  <a:lnTo>
                    <a:pt x="611" y="1642"/>
                  </a:lnTo>
                  <a:lnTo>
                    <a:pt x="621" y="1630"/>
                  </a:lnTo>
                  <a:lnTo>
                    <a:pt x="632" y="1619"/>
                  </a:lnTo>
                  <a:lnTo>
                    <a:pt x="640" y="1607"/>
                  </a:lnTo>
                  <a:lnTo>
                    <a:pt x="646" y="1595"/>
                  </a:lnTo>
                  <a:lnTo>
                    <a:pt x="652" y="1583"/>
                  </a:lnTo>
                  <a:lnTo>
                    <a:pt x="655" y="1572"/>
                  </a:lnTo>
                  <a:lnTo>
                    <a:pt x="657" y="1560"/>
                  </a:lnTo>
                  <a:lnTo>
                    <a:pt x="658" y="1549"/>
                  </a:lnTo>
                  <a:lnTo>
                    <a:pt x="660" y="1540"/>
                  </a:lnTo>
                  <a:lnTo>
                    <a:pt x="658" y="1521"/>
                  </a:lnTo>
                  <a:lnTo>
                    <a:pt x="655" y="1507"/>
                  </a:lnTo>
                  <a:lnTo>
                    <a:pt x="653" y="1497"/>
                  </a:lnTo>
                  <a:lnTo>
                    <a:pt x="652" y="1494"/>
                  </a:lnTo>
                  <a:lnTo>
                    <a:pt x="652" y="1483"/>
                  </a:lnTo>
                  <a:lnTo>
                    <a:pt x="651" y="1452"/>
                  </a:lnTo>
                  <a:lnTo>
                    <a:pt x="651" y="1411"/>
                  </a:lnTo>
                  <a:lnTo>
                    <a:pt x="653" y="1362"/>
                  </a:lnTo>
                  <a:lnTo>
                    <a:pt x="654" y="1338"/>
                  </a:lnTo>
                  <a:lnTo>
                    <a:pt x="656" y="1314"/>
                  </a:lnTo>
                  <a:lnTo>
                    <a:pt x="658" y="1292"/>
                  </a:lnTo>
                  <a:lnTo>
                    <a:pt x="662" y="1274"/>
                  </a:lnTo>
                  <a:lnTo>
                    <a:pt x="665" y="1258"/>
                  </a:lnTo>
                  <a:lnTo>
                    <a:pt x="670" y="1246"/>
                  </a:lnTo>
                  <a:lnTo>
                    <a:pt x="673" y="1241"/>
                  </a:lnTo>
                  <a:lnTo>
                    <a:pt x="676" y="1238"/>
                  </a:lnTo>
                  <a:lnTo>
                    <a:pt x="679" y="1237"/>
                  </a:lnTo>
                  <a:lnTo>
                    <a:pt x="682" y="1237"/>
                  </a:lnTo>
                  <a:lnTo>
                    <a:pt x="689" y="1237"/>
                  </a:lnTo>
                  <a:lnTo>
                    <a:pt x="697" y="1237"/>
                  </a:lnTo>
                  <a:lnTo>
                    <a:pt x="704" y="1235"/>
                  </a:lnTo>
                  <a:lnTo>
                    <a:pt x="712" y="1233"/>
                  </a:lnTo>
                  <a:lnTo>
                    <a:pt x="727" y="1225"/>
                  </a:lnTo>
                  <a:lnTo>
                    <a:pt x="741" y="1216"/>
                  </a:lnTo>
                  <a:lnTo>
                    <a:pt x="764" y="1199"/>
                  </a:lnTo>
                  <a:lnTo>
                    <a:pt x="773" y="1191"/>
                  </a:lnTo>
                  <a:lnTo>
                    <a:pt x="772" y="1186"/>
                  </a:lnTo>
                  <a:lnTo>
                    <a:pt x="771" y="1173"/>
                  </a:lnTo>
                  <a:lnTo>
                    <a:pt x="768" y="1154"/>
                  </a:lnTo>
                  <a:lnTo>
                    <a:pt x="768" y="1134"/>
                  </a:lnTo>
                  <a:lnTo>
                    <a:pt x="768" y="1124"/>
                  </a:lnTo>
                  <a:lnTo>
                    <a:pt x="771" y="1114"/>
                  </a:lnTo>
                  <a:lnTo>
                    <a:pt x="773" y="1105"/>
                  </a:lnTo>
                  <a:lnTo>
                    <a:pt x="776" y="1099"/>
                  </a:lnTo>
                  <a:lnTo>
                    <a:pt x="778" y="1096"/>
                  </a:lnTo>
                  <a:lnTo>
                    <a:pt x="780" y="1093"/>
                  </a:lnTo>
                  <a:lnTo>
                    <a:pt x="784" y="1091"/>
                  </a:lnTo>
                  <a:lnTo>
                    <a:pt x="787" y="1090"/>
                  </a:lnTo>
                  <a:lnTo>
                    <a:pt x="790" y="1090"/>
                  </a:lnTo>
                  <a:lnTo>
                    <a:pt x="794" y="1090"/>
                  </a:lnTo>
                  <a:lnTo>
                    <a:pt x="799" y="1091"/>
                  </a:lnTo>
                  <a:lnTo>
                    <a:pt x="803" y="1092"/>
                  </a:lnTo>
                  <a:lnTo>
                    <a:pt x="823" y="1102"/>
                  </a:lnTo>
                  <a:lnTo>
                    <a:pt x="842" y="1114"/>
                  </a:lnTo>
                  <a:lnTo>
                    <a:pt x="860" y="1127"/>
                  </a:lnTo>
                  <a:lnTo>
                    <a:pt x="876" y="1139"/>
                  </a:lnTo>
                  <a:lnTo>
                    <a:pt x="900" y="1160"/>
                  </a:lnTo>
                  <a:lnTo>
                    <a:pt x="909" y="1168"/>
                  </a:lnTo>
                  <a:lnTo>
                    <a:pt x="954" y="1199"/>
                  </a:lnTo>
                  <a:lnTo>
                    <a:pt x="1090" y="1214"/>
                  </a:lnTo>
                  <a:lnTo>
                    <a:pt x="1159" y="1252"/>
                  </a:lnTo>
                  <a:lnTo>
                    <a:pt x="1164" y="1253"/>
                  </a:lnTo>
                  <a:lnTo>
                    <a:pt x="1178" y="1260"/>
                  </a:lnTo>
                  <a:lnTo>
                    <a:pt x="1180" y="1263"/>
                  </a:lnTo>
                  <a:lnTo>
                    <a:pt x="1183" y="1266"/>
                  </a:lnTo>
                  <a:lnTo>
                    <a:pt x="1186" y="1270"/>
                  </a:lnTo>
                  <a:lnTo>
                    <a:pt x="1188" y="1274"/>
                  </a:lnTo>
                  <a:lnTo>
                    <a:pt x="1190" y="1279"/>
                  </a:lnTo>
                  <a:lnTo>
                    <a:pt x="1191" y="1285"/>
                  </a:lnTo>
                  <a:lnTo>
                    <a:pt x="1191" y="1290"/>
                  </a:lnTo>
                  <a:lnTo>
                    <a:pt x="1190" y="1297"/>
                  </a:lnTo>
                  <a:lnTo>
                    <a:pt x="1188" y="1300"/>
                  </a:lnTo>
                  <a:lnTo>
                    <a:pt x="1186" y="1303"/>
                  </a:lnTo>
                  <a:lnTo>
                    <a:pt x="1184" y="1307"/>
                  </a:lnTo>
                  <a:lnTo>
                    <a:pt x="1182" y="1309"/>
                  </a:lnTo>
                  <a:lnTo>
                    <a:pt x="1174" y="1312"/>
                  </a:lnTo>
                  <a:lnTo>
                    <a:pt x="1167" y="1314"/>
                  </a:lnTo>
                  <a:lnTo>
                    <a:pt x="1156" y="1315"/>
                  </a:lnTo>
                  <a:lnTo>
                    <a:pt x="1145" y="1316"/>
                  </a:lnTo>
                  <a:lnTo>
                    <a:pt x="1134" y="1316"/>
                  </a:lnTo>
                  <a:lnTo>
                    <a:pt x="1122" y="1315"/>
                  </a:lnTo>
                  <a:lnTo>
                    <a:pt x="1080" y="1309"/>
                  </a:lnTo>
                  <a:lnTo>
                    <a:pt x="1061" y="1304"/>
                  </a:lnTo>
                  <a:lnTo>
                    <a:pt x="1064" y="1306"/>
                  </a:lnTo>
                  <a:lnTo>
                    <a:pt x="1074" y="1307"/>
                  </a:lnTo>
                  <a:lnTo>
                    <a:pt x="1087" y="1310"/>
                  </a:lnTo>
                  <a:lnTo>
                    <a:pt x="1102" y="1316"/>
                  </a:lnTo>
                  <a:lnTo>
                    <a:pt x="1110" y="1320"/>
                  </a:lnTo>
                  <a:lnTo>
                    <a:pt x="1118" y="1325"/>
                  </a:lnTo>
                  <a:lnTo>
                    <a:pt x="1124" y="1331"/>
                  </a:lnTo>
                  <a:lnTo>
                    <a:pt x="1131" y="1337"/>
                  </a:lnTo>
                  <a:lnTo>
                    <a:pt x="1136" y="1344"/>
                  </a:lnTo>
                  <a:lnTo>
                    <a:pt x="1141" y="1352"/>
                  </a:lnTo>
                  <a:lnTo>
                    <a:pt x="1143" y="1362"/>
                  </a:lnTo>
                  <a:lnTo>
                    <a:pt x="1144" y="1373"/>
                  </a:lnTo>
                  <a:lnTo>
                    <a:pt x="1144" y="1384"/>
                  </a:lnTo>
                  <a:lnTo>
                    <a:pt x="1143" y="1393"/>
                  </a:lnTo>
                  <a:lnTo>
                    <a:pt x="1141" y="1399"/>
                  </a:lnTo>
                  <a:lnTo>
                    <a:pt x="1138" y="1406"/>
                  </a:lnTo>
                  <a:lnTo>
                    <a:pt x="1136" y="1410"/>
                  </a:lnTo>
                  <a:lnTo>
                    <a:pt x="1133" y="1413"/>
                  </a:lnTo>
                  <a:lnTo>
                    <a:pt x="1129" y="1415"/>
                  </a:lnTo>
                  <a:lnTo>
                    <a:pt x="1124" y="1418"/>
                  </a:lnTo>
                  <a:lnTo>
                    <a:pt x="1119" y="1418"/>
                  </a:lnTo>
                  <a:lnTo>
                    <a:pt x="1114" y="1418"/>
                  </a:lnTo>
                  <a:lnTo>
                    <a:pt x="1108" y="1418"/>
                  </a:lnTo>
                  <a:lnTo>
                    <a:pt x="1102" y="1417"/>
                  </a:lnTo>
                  <a:lnTo>
                    <a:pt x="1089" y="1413"/>
                  </a:lnTo>
                  <a:lnTo>
                    <a:pt x="1076" y="1411"/>
                  </a:lnTo>
                  <a:lnTo>
                    <a:pt x="1061" y="1408"/>
                  </a:lnTo>
                  <a:lnTo>
                    <a:pt x="1047" y="1403"/>
                  </a:lnTo>
                  <a:lnTo>
                    <a:pt x="1034" y="1401"/>
                  </a:lnTo>
                  <a:lnTo>
                    <a:pt x="1023" y="1400"/>
                  </a:lnTo>
                  <a:lnTo>
                    <a:pt x="1019" y="1401"/>
                  </a:lnTo>
                  <a:lnTo>
                    <a:pt x="1014" y="1402"/>
                  </a:lnTo>
                  <a:lnTo>
                    <a:pt x="1012" y="1406"/>
                  </a:lnTo>
                  <a:lnTo>
                    <a:pt x="1010" y="1410"/>
                  </a:lnTo>
                  <a:lnTo>
                    <a:pt x="1009" y="1415"/>
                  </a:lnTo>
                  <a:lnTo>
                    <a:pt x="1010" y="1422"/>
                  </a:lnTo>
                  <a:lnTo>
                    <a:pt x="1012" y="1431"/>
                  </a:lnTo>
                  <a:lnTo>
                    <a:pt x="1015" y="1442"/>
                  </a:lnTo>
                  <a:lnTo>
                    <a:pt x="1025" y="1464"/>
                  </a:lnTo>
                  <a:lnTo>
                    <a:pt x="1036" y="1488"/>
                  </a:lnTo>
                  <a:lnTo>
                    <a:pt x="1048" y="1512"/>
                  </a:lnTo>
                  <a:lnTo>
                    <a:pt x="1062" y="1536"/>
                  </a:lnTo>
                  <a:lnTo>
                    <a:pt x="1075" y="1559"/>
                  </a:lnTo>
                  <a:lnTo>
                    <a:pt x="1088" y="1581"/>
                  </a:lnTo>
                  <a:lnTo>
                    <a:pt x="1101" y="1599"/>
                  </a:lnTo>
                  <a:lnTo>
                    <a:pt x="1113" y="1616"/>
                  </a:lnTo>
                  <a:lnTo>
                    <a:pt x="1120" y="1622"/>
                  </a:lnTo>
                  <a:lnTo>
                    <a:pt x="1126" y="1629"/>
                  </a:lnTo>
                  <a:lnTo>
                    <a:pt x="1134" y="1634"/>
                  </a:lnTo>
                  <a:lnTo>
                    <a:pt x="1142" y="1640"/>
                  </a:lnTo>
                  <a:lnTo>
                    <a:pt x="1149" y="1645"/>
                  </a:lnTo>
                  <a:lnTo>
                    <a:pt x="1158" y="1649"/>
                  </a:lnTo>
                  <a:lnTo>
                    <a:pt x="1167" y="1653"/>
                  </a:lnTo>
                  <a:lnTo>
                    <a:pt x="1176" y="1655"/>
                  </a:lnTo>
                  <a:lnTo>
                    <a:pt x="1185" y="1657"/>
                  </a:lnTo>
                  <a:lnTo>
                    <a:pt x="1195" y="1657"/>
                  </a:lnTo>
                  <a:lnTo>
                    <a:pt x="1205" y="1657"/>
                  </a:lnTo>
                  <a:lnTo>
                    <a:pt x="1213" y="1656"/>
                  </a:lnTo>
                  <a:lnTo>
                    <a:pt x="1223" y="1653"/>
                  </a:lnTo>
                  <a:lnTo>
                    <a:pt x="1232" y="1649"/>
                  </a:lnTo>
                  <a:lnTo>
                    <a:pt x="1242" y="1644"/>
                  </a:lnTo>
                  <a:lnTo>
                    <a:pt x="1250" y="1637"/>
                  </a:lnTo>
                  <a:lnTo>
                    <a:pt x="1258" y="1631"/>
                  </a:lnTo>
                  <a:lnTo>
                    <a:pt x="1265" y="1622"/>
                  </a:lnTo>
                  <a:lnTo>
                    <a:pt x="1270" y="1615"/>
                  </a:lnTo>
                  <a:lnTo>
                    <a:pt x="1274" y="1606"/>
                  </a:lnTo>
                  <a:lnTo>
                    <a:pt x="1278" y="1596"/>
                  </a:lnTo>
                  <a:lnTo>
                    <a:pt x="1280" y="1587"/>
                  </a:lnTo>
                  <a:lnTo>
                    <a:pt x="1281" y="1579"/>
                  </a:lnTo>
                  <a:lnTo>
                    <a:pt x="1282" y="1571"/>
                  </a:lnTo>
                  <a:lnTo>
                    <a:pt x="1283" y="1556"/>
                  </a:lnTo>
                  <a:lnTo>
                    <a:pt x="1282" y="1543"/>
                  </a:lnTo>
                  <a:lnTo>
                    <a:pt x="1281" y="1535"/>
                  </a:lnTo>
                  <a:lnTo>
                    <a:pt x="1280" y="1532"/>
                  </a:lnTo>
                  <a:lnTo>
                    <a:pt x="1280" y="1531"/>
                  </a:lnTo>
                  <a:lnTo>
                    <a:pt x="1281" y="1526"/>
                  </a:lnTo>
                  <a:lnTo>
                    <a:pt x="1282" y="1523"/>
                  </a:lnTo>
                  <a:lnTo>
                    <a:pt x="1283" y="1520"/>
                  </a:lnTo>
                  <a:lnTo>
                    <a:pt x="1285" y="1517"/>
                  </a:lnTo>
                  <a:lnTo>
                    <a:pt x="1289" y="1513"/>
                  </a:lnTo>
                  <a:lnTo>
                    <a:pt x="1293" y="1509"/>
                  </a:lnTo>
                  <a:lnTo>
                    <a:pt x="1299" y="1506"/>
                  </a:lnTo>
                  <a:lnTo>
                    <a:pt x="1306" y="1503"/>
                  </a:lnTo>
                  <a:lnTo>
                    <a:pt x="1316" y="1500"/>
                  </a:lnTo>
                  <a:lnTo>
                    <a:pt x="1327" y="1497"/>
                  </a:lnTo>
                  <a:lnTo>
                    <a:pt x="1339" y="1496"/>
                  </a:lnTo>
                  <a:lnTo>
                    <a:pt x="1354" y="1495"/>
                  </a:lnTo>
                  <a:lnTo>
                    <a:pt x="1371" y="1494"/>
                  </a:lnTo>
                  <a:lnTo>
                    <a:pt x="1406" y="1495"/>
                  </a:lnTo>
                  <a:lnTo>
                    <a:pt x="1437" y="1497"/>
                  </a:lnTo>
                  <a:lnTo>
                    <a:pt x="1450" y="1499"/>
                  </a:lnTo>
                  <a:lnTo>
                    <a:pt x="1463" y="1501"/>
                  </a:lnTo>
                  <a:lnTo>
                    <a:pt x="1474" y="1504"/>
                  </a:lnTo>
                  <a:lnTo>
                    <a:pt x="1483" y="1507"/>
                  </a:lnTo>
                  <a:lnTo>
                    <a:pt x="1493" y="1511"/>
                  </a:lnTo>
                  <a:lnTo>
                    <a:pt x="1501" y="1516"/>
                  </a:lnTo>
                  <a:lnTo>
                    <a:pt x="1507" y="1520"/>
                  </a:lnTo>
                  <a:lnTo>
                    <a:pt x="1513" y="1526"/>
                  </a:lnTo>
                  <a:lnTo>
                    <a:pt x="1517" y="1532"/>
                  </a:lnTo>
                  <a:lnTo>
                    <a:pt x="1520" y="1540"/>
                  </a:lnTo>
                  <a:lnTo>
                    <a:pt x="1523" y="1546"/>
                  </a:lnTo>
                  <a:lnTo>
                    <a:pt x="1523" y="1555"/>
                  </a:lnTo>
                  <a:lnTo>
                    <a:pt x="1524" y="1563"/>
                  </a:lnTo>
                  <a:lnTo>
                    <a:pt x="1526" y="1571"/>
                  </a:lnTo>
                  <a:lnTo>
                    <a:pt x="1529" y="1579"/>
                  </a:lnTo>
                  <a:lnTo>
                    <a:pt x="1535" y="1586"/>
                  </a:lnTo>
                  <a:lnTo>
                    <a:pt x="1540" y="1594"/>
                  </a:lnTo>
                  <a:lnTo>
                    <a:pt x="1546" y="1599"/>
                  </a:lnTo>
                  <a:lnTo>
                    <a:pt x="1554" y="1606"/>
                  </a:lnTo>
                  <a:lnTo>
                    <a:pt x="1563" y="1610"/>
                  </a:lnTo>
                  <a:lnTo>
                    <a:pt x="1572" y="1615"/>
                  </a:lnTo>
                  <a:lnTo>
                    <a:pt x="1580" y="1618"/>
                  </a:lnTo>
                  <a:lnTo>
                    <a:pt x="1590" y="1620"/>
                  </a:lnTo>
                  <a:lnTo>
                    <a:pt x="1600" y="1622"/>
                  </a:lnTo>
                  <a:lnTo>
                    <a:pt x="1609" y="1622"/>
                  </a:lnTo>
                  <a:lnTo>
                    <a:pt x="1618" y="1621"/>
                  </a:lnTo>
                  <a:lnTo>
                    <a:pt x="1627" y="1619"/>
                  </a:lnTo>
                  <a:lnTo>
                    <a:pt x="1637" y="1616"/>
                  </a:lnTo>
                  <a:lnTo>
                    <a:pt x="1653" y="1607"/>
                  </a:lnTo>
                  <a:lnTo>
                    <a:pt x="1669" y="1599"/>
                  </a:lnTo>
                  <a:lnTo>
                    <a:pt x="1685" y="1591"/>
                  </a:lnTo>
                  <a:lnTo>
                    <a:pt x="1698" y="1582"/>
                  </a:lnTo>
                  <a:lnTo>
                    <a:pt x="1703" y="1578"/>
                  </a:lnTo>
                  <a:lnTo>
                    <a:pt x="1709" y="1572"/>
                  </a:lnTo>
                  <a:lnTo>
                    <a:pt x="1713" y="1567"/>
                  </a:lnTo>
                  <a:lnTo>
                    <a:pt x="1716" y="1561"/>
                  </a:lnTo>
                  <a:lnTo>
                    <a:pt x="1718" y="1555"/>
                  </a:lnTo>
                  <a:lnTo>
                    <a:pt x="1720" y="1547"/>
                  </a:lnTo>
                  <a:lnTo>
                    <a:pt x="1721" y="1541"/>
                  </a:lnTo>
                  <a:lnTo>
                    <a:pt x="1720" y="1532"/>
                  </a:lnTo>
                  <a:lnTo>
                    <a:pt x="1717" y="1512"/>
                  </a:lnTo>
                  <a:lnTo>
                    <a:pt x="1715" y="1491"/>
                  </a:lnTo>
                  <a:lnTo>
                    <a:pt x="1714" y="1467"/>
                  </a:lnTo>
                  <a:lnTo>
                    <a:pt x="1713" y="1443"/>
                  </a:lnTo>
                  <a:lnTo>
                    <a:pt x="1712" y="1405"/>
                  </a:lnTo>
                  <a:lnTo>
                    <a:pt x="1712" y="1388"/>
                  </a:lnTo>
                  <a:lnTo>
                    <a:pt x="1681" y="1304"/>
                  </a:lnTo>
                  <a:lnTo>
                    <a:pt x="1720" y="1222"/>
                  </a:lnTo>
                  <a:lnTo>
                    <a:pt x="1727" y="1218"/>
                  </a:lnTo>
                  <a:lnTo>
                    <a:pt x="1750" y="1210"/>
                  </a:lnTo>
                  <a:lnTo>
                    <a:pt x="1784" y="1196"/>
                  </a:lnTo>
                  <a:lnTo>
                    <a:pt x="1825" y="1176"/>
                  </a:lnTo>
                  <a:lnTo>
                    <a:pt x="1866" y="1156"/>
                  </a:lnTo>
                  <a:lnTo>
                    <a:pt x="1899" y="1142"/>
                  </a:lnTo>
                  <a:lnTo>
                    <a:pt x="1912" y="1135"/>
                  </a:lnTo>
                  <a:lnTo>
                    <a:pt x="1923" y="1127"/>
                  </a:lnTo>
                  <a:lnTo>
                    <a:pt x="1928" y="1123"/>
                  </a:lnTo>
                  <a:lnTo>
                    <a:pt x="1933" y="1118"/>
                  </a:lnTo>
                  <a:lnTo>
                    <a:pt x="1936" y="1113"/>
                  </a:lnTo>
                  <a:lnTo>
                    <a:pt x="1939" y="1107"/>
                  </a:lnTo>
                  <a:lnTo>
                    <a:pt x="1944" y="1097"/>
                  </a:lnTo>
                  <a:lnTo>
                    <a:pt x="1946" y="1085"/>
                  </a:lnTo>
                  <a:lnTo>
                    <a:pt x="1947" y="1073"/>
                  </a:lnTo>
                  <a:lnTo>
                    <a:pt x="1945" y="1063"/>
                  </a:lnTo>
                  <a:lnTo>
                    <a:pt x="1944" y="1057"/>
                  </a:lnTo>
                  <a:lnTo>
                    <a:pt x="1940" y="1053"/>
                  </a:lnTo>
                  <a:lnTo>
                    <a:pt x="1938" y="1050"/>
                  </a:lnTo>
                  <a:lnTo>
                    <a:pt x="1935" y="1047"/>
                  </a:lnTo>
                  <a:lnTo>
                    <a:pt x="1931" y="1043"/>
                  </a:lnTo>
                  <a:lnTo>
                    <a:pt x="1926" y="1041"/>
                  </a:lnTo>
                  <a:lnTo>
                    <a:pt x="1922" y="1040"/>
                  </a:lnTo>
                  <a:lnTo>
                    <a:pt x="1916" y="1040"/>
                  </a:lnTo>
                  <a:lnTo>
                    <a:pt x="1911" y="1039"/>
                  </a:lnTo>
                  <a:lnTo>
                    <a:pt x="1908" y="1038"/>
                  </a:lnTo>
                  <a:lnTo>
                    <a:pt x="1906" y="1035"/>
                  </a:lnTo>
                  <a:lnTo>
                    <a:pt x="1905" y="1031"/>
                  </a:lnTo>
                  <a:lnTo>
                    <a:pt x="1905" y="1027"/>
                  </a:lnTo>
                  <a:lnTo>
                    <a:pt x="1906" y="1023"/>
                  </a:lnTo>
                  <a:lnTo>
                    <a:pt x="1907" y="1018"/>
                  </a:lnTo>
                  <a:lnTo>
                    <a:pt x="1909" y="1013"/>
                  </a:lnTo>
                  <a:lnTo>
                    <a:pt x="1919" y="995"/>
                  </a:lnTo>
                  <a:lnTo>
                    <a:pt x="1924" y="987"/>
                  </a:lnTo>
                  <a:lnTo>
                    <a:pt x="1863" y="956"/>
                  </a:lnTo>
                  <a:lnTo>
                    <a:pt x="1860" y="943"/>
                  </a:lnTo>
                  <a:lnTo>
                    <a:pt x="1849" y="912"/>
                  </a:lnTo>
                  <a:lnTo>
                    <a:pt x="1845" y="903"/>
                  </a:lnTo>
                  <a:lnTo>
                    <a:pt x="1840" y="894"/>
                  </a:lnTo>
                  <a:lnTo>
                    <a:pt x="1835" y="885"/>
                  </a:lnTo>
                  <a:lnTo>
                    <a:pt x="1828" y="877"/>
                  </a:lnTo>
                  <a:lnTo>
                    <a:pt x="1821" y="868"/>
                  </a:lnTo>
                  <a:lnTo>
                    <a:pt x="1813" y="862"/>
                  </a:lnTo>
                  <a:lnTo>
                    <a:pt x="1804" y="855"/>
                  </a:lnTo>
                  <a:lnTo>
                    <a:pt x="1796" y="851"/>
                  </a:lnTo>
                  <a:lnTo>
                    <a:pt x="1770" y="839"/>
                  </a:lnTo>
                  <a:lnTo>
                    <a:pt x="1735" y="822"/>
                  </a:lnTo>
                  <a:lnTo>
                    <a:pt x="1696" y="803"/>
                  </a:lnTo>
                  <a:lnTo>
                    <a:pt x="1655" y="780"/>
                  </a:lnTo>
                  <a:lnTo>
                    <a:pt x="1636" y="769"/>
                  </a:lnTo>
                  <a:lnTo>
                    <a:pt x="1617" y="757"/>
                  </a:lnTo>
                  <a:lnTo>
                    <a:pt x="1601" y="746"/>
                  </a:lnTo>
                  <a:lnTo>
                    <a:pt x="1587" y="735"/>
                  </a:lnTo>
                  <a:lnTo>
                    <a:pt x="1575" y="726"/>
                  </a:lnTo>
                  <a:lnTo>
                    <a:pt x="1566" y="716"/>
                  </a:lnTo>
                  <a:lnTo>
                    <a:pt x="1563" y="711"/>
                  </a:lnTo>
                  <a:lnTo>
                    <a:pt x="1562" y="707"/>
                  </a:lnTo>
                  <a:lnTo>
                    <a:pt x="1561" y="703"/>
                  </a:lnTo>
                  <a:lnTo>
                    <a:pt x="1561" y="699"/>
                  </a:lnTo>
                  <a:lnTo>
                    <a:pt x="1563" y="692"/>
                  </a:lnTo>
                  <a:lnTo>
                    <a:pt x="1566" y="685"/>
                  </a:lnTo>
                  <a:lnTo>
                    <a:pt x="1570" y="678"/>
                  </a:lnTo>
                  <a:lnTo>
                    <a:pt x="1576" y="671"/>
                  </a:lnTo>
                  <a:lnTo>
                    <a:pt x="1590" y="657"/>
                  </a:lnTo>
                  <a:lnTo>
                    <a:pt x="1607" y="641"/>
                  </a:lnTo>
                  <a:lnTo>
                    <a:pt x="1654" y="604"/>
                  </a:lnTo>
                  <a:lnTo>
                    <a:pt x="1712" y="555"/>
                  </a:lnTo>
                  <a:lnTo>
                    <a:pt x="1740" y="529"/>
                  </a:lnTo>
                  <a:lnTo>
                    <a:pt x="1762" y="505"/>
                  </a:lnTo>
                  <a:lnTo>
                    <a:pt x="1773" y="494"/>
                  </a:lnTo>
                  <a:lnTo>
                    <a:pt x="1783" y="484"/>
                  </a:lnTo>
                  <a:lnTo>
                    <a:pt x="1791" y="474"/>
                  </a:lnTo>
                  <a:lnTo>
                    <a:pt x="1802" y="467"/>
                  </a:lnTo>
                  <a:lnTo>
                    <a:pt x="1813" y="459"/>
                  </a:lnTo>
                  <a:lnTo>
                    <a:pt x="1824" y="452"/>
                  </a:lnTo>
                  <a:lnTo>
                    <a:pt x="1837" y="447"/>
                  </a:lnTo>
                  <a:lnTo>
                    <a:pt x="1851" y="443"/>
                  </a:lnTo>
                  <a:lnTo>
                    <a:pt x="1868" y="438"/>
                  </a:lnTo>
                  <a:lnTo>
                    <a:pt x="1886" y="436"/>
                  </a:lnTo>
                  <a:lnTo>
                    <a:pt x="1908" y="434"/>
                  </a:lnTo>
                  <a:lnTo>
                    <a:pt x="1932" y="434"/>
                  </a:lnTo>
                  <a:lnTo>
                    <a:pt x="1956" y="433"/>
                  </a:lnTo>
                  <a:lnTo>
                    <a:pt x="1977" y="431"/>
                  </a:lnTo>
                  <a:lnTo>
                    <a:pt x="1998" y="427"/>
                  </a:lnTo>
                  <a:lnTo>
                    <a:pt x="2016" y="423"/>
                  </a:lnTo>
                  <a:lnTo>
                    <a:pt x="2031" y="418"/>
                  </a:lnTo>
                  <a:lnTo>
                    <a:pt x="2044" y="412"/>
                  </a:lnTo>
                  <a:lnTo>
                    <a:pt x="2056" y="407"/>
                  </a:lnTo>
                  <a:lnTo>
                    <a:pt x="2066" y="400"/>
                  </a:lnTo>
                  <a:lnTo>
                    <a:pt x="2074" y="394"/>
                  </a:lnTo>
                  <a:lnTo>
                    <a:pt x="2082" y="387"/>
                  </a:lnTo>
                  <a:lnTo>
                    <a:pt x="2087" y="382"/>
                  </a:lnTo>
                  <a:lnTo>
                    <a:pt x="2092" y="376"/>
                  </a:lnTo>
                  <a:lnTo>
                    <a:pt x="2097" y="369"/>
                  </a:lnTo>
                  <a:lnTo>
                    <a:pt x="2098" y="365"/>
                  </a:lnTo>
                  <a:lnTo>
                    <a:pt x="2098" y="364"/>
                  </a:lnTo>
                  <a:lnTo>
                    <a:pt x="2098" y="361"/>
                  </a:lnTo>
                  <a:lnTo>
                    <a:pt x="2100" y="354"/>
                  </a:lnTo>
                  <a:lnTo>
                    <a:pt x="2105" y="347"/>
                  </a:lnTo>
                  <a:lnTo>
                    <a:pt x="2108" y="342"/>
                  </a:lnTo>
                  <a:lnTo>
                    <a:pt x="2113" y="338"/>
                  </a:lnTo>
                  <a:lnTo>
                    <a:pt x="2119" y="333"/>
                  </a:lnTo>
                  <a:lnTo>
                    <a:pt x="2127" y="327"/>
                  </a:lnTo>
                  <a:lnTo>
                    <a:pt x="2136" y="322"/>
                  </a:lnTo>
                  <a:lnTo>
                    <a:pt x="2147" y="316"/>
                  </a:lnTo>
                  <a:lnTo>
                    <a:pt x="2159" y="311"/>
                  </a:lnTo>
                  <a:lnTo>
                    <a:pt x="2174" y="305"/>
                  </a:lnTo>
                  <a:lnTo>
                    <a:pt x="2204" y="295"/>
                  </a:lnTo>
                  <a:lnTo>
                    <a:pt x="2236" y="281"/>
                  </a:lnTo>
                  <a:lnTo>
                    <a:pt x="2271" y="267"/>
                  </a:lnTo>
                  <a:lnTo>
                    <a:pt x="2306" y="250"/>
                  </a:lnTo>
                  <a:lnTo>
                    <a:pt x="2322" y="240"/>
                  </a:lnTo>
                  <a:lnTo>
                    <a:pt x="2339" y="230"/>
                  </a:lnTo>
                  <a:lnTo>
                    <a:pt x="2355" y="219"/>
                  </a:lnTo>
                  <a:lnTo>
                    <a:pt x="2369" y="207"/>
                  </a:lnTo>
                  <a:lnTo>
                    <a:pt x="2382" y="194"/>
                  </a:lnTo>
                  <a:lnTo>
                    <a:pt x="2394" y="181"/>
                  </a:lnTo>
                  <a:lnTo>
                    <a:pt x="2404" y="167"/>
                  </a:lnTo>
                  <a:lnTo>
                    <a:pt x="2413" y="152"/>
                  </a:lnTo>
                  <a:lnTo>
                    <a:pt x="2420" y="155"/>
                  </a:lnTo>
                  <a:lnTo>
                    <a:pt x="2427" y="157"/>
                  </a:lnTo>
                  <a:lnTo>
                    <a:pt x="2433" y="160"/>
                  </a:lnTo>
                  <a:lnTo>
                    <a:pt x="2440" y="160"/>
                  </a:lnTo>
                  <a:lnTo>
                    <a:pt x="2443" y="160"/>
                  </a:lnTo>
                  <a:lnTo>
                    <a:pt x="2445" y="159"/>
                  </a:lnTo>
                  <a:lnTo>
                    <a:pt x="2449" y="155"/>
                  </a:lnTo>
                  <a:lnTo>
                    <a:pt x="2451" y="152"/>
                  </a:lnTo>
                  <a:lnTo>
                    <a:pt x="2455" y="143"/>
                  </a:lnTo>
                  <a:lnTo>
                    <a:pt x="2460" y="132"/>
                  </a:lnTo>
                  <a:lnTo>
                    <a:pt x="2463" y="118"/>
                  </a:lnTo>
                  <a:lnTo>
                    <a:pt x="2465" y="103"/>
                  </a:lnTo>
                  <a:lnTo>
                    <a:pt x="2467" y="88"/>
                  </a:lnTo>
                  <a:lnTo>
                    <a:pt x="2469" y="71"/>
                  </a:lnTo>
                  <a:lnTo>
                    <a:pt x="2472" y="40"/>
                  </a:lnTo>
                  <a:lnTo>
                    <a:pt x="2473" y="15"/>
                  </a:lnTo>
                  <a:lnTo>
                    <a:pt x="2473" y="0"/>
                  </a:lnTo>
                  <a:lnTo>
                    <a:pt x="2475" y="4"/>
                  </a:lnTo>
                  <a:lnTo>
                    <a:pt x="2478" y="12"/>
                  </a:lnTo>
                  <a:lnTo>
                    <a:pt x="2483" y="20"/>
                  </a:lnTo>
                  <a:lnTo>
                    <a:pt x="2492" y="30"/>
                  </a:lnTo>
                  <a:lnTo>
                    <a:pt x="2501" y="41"/>
                  </a:lnTo>
                  <a:lnTo>
                    <a:pt x="2513" y="53"/>
                  </a:lnTo>
                  <a:lnTo>
                    <a:pt x="2525" y="65"/>
                  </a:lnTo>
                  <a:lnTo>
                    <a:pt x="2539" y="77"/>
                  </a:lnTo>
                  <a:lnTo>
                    <a:pt x="2554" y="89"/>
                  </a:lnTo>
                  <a:lnTo>
                    <a:pt x="2569" y="100"/>
                  </a:lnTo>
                  <a:lnTo>
                    <a:pt x="2586" y="111"/>
                  </a:lnTo>
                  <a:lnTo>
                    <a:pt x="2602" y="119"/>
                  </a:lnTo>
                  <a:lnTo>
                    <a:pt x="2618" y="127"/>
                  </a:lnTo>
                  <a:lnTo>
                    <a:pt x="2635" y="132"/>
                  </a:lnTo>
                  <a:lnTo>
                    <a:pt x="2643" y="135"/>
                  </a:lnTo>
                  <a:lnTo>
                    <a:pt x="2651" y="137"/>
                  </a:lnTo>
                  <a:lnTo>
                    <a:pt x="2660" y="138"/>
                  </a:lnTo>
                  <a:lnTo>
                    <a:pt x="2667" y="138"/>
                  </a:lnTo>
                  <a:lnTo>
                    <a:pt x="2683" y="138"/>
                  </a:lnTo>
                  <a:lnTo>
                    <a:pt x="2698" y="139"/>
                  </a:lnTo>
                  <a:lnTo>
                    <a:pt x="2713" y="141"/>
                  </a:lnTo>
                  <a:lnTo>
                    <a:pt x="2728" y="143"/>
                  </a:lnTo>
                  <a:lnTo>
                    <a:pt x="2744" y="145"/>
                  </a:lnTo>
                  <a:lnTo>
                    <a:pt x="2758" y="150"/>
                  </a:lnTo>
                  <a:lnTo>
                    <a:pt x="2772" y="153"/>
                  </a:lnTo>
                  <a:lnTo>
                    <a:pt x="2785" y="159"/>
                  </a:lnTo>
                  <a:lnTo>
                    <a:pt x="2799" y="163"/>
                  </a:lnTo>
                  <a:lnTo>
                    <a:pt x="2811" y="169"/>
                  </a:lnTo>
                  <a:lnTo>
                    <a:pt x="2824" y="176"/>
                  </a:lnTo>
                  <a:lnTo>
                    <a:pt x="2836" y="182"/>
                  </a:lnTo>
                  <a:lnTo>
                    <a:pt x="2847" y="190"/>
                  </a:lnTo>
                  <a:lnTo>
                    <a:pt x="2858" y="198"/>
                  </a:lnTo>
                  <a:lnTo>
                    <a:pt x="2869" y="206"/>
                  </a:lnTo>
                  <a:lnTo>
                    <a:pt x="2879" y="215"/>
                  </a:lnTo>
                  <a:lnTo>
                    <a:pt x="2888" y="225"/>
                  </a:lnTo>
                  <a:lnTo>
                    <a:pt x="2899" y="233"/>
                  </a:lnTo>
                  <a:lnTo>
                    <a:pt x="2912" y="239"/>
                  </a:lnTo>
                  <a:lnTo>
                    <a:pt x="2925" y="244"/>
                  </a:lnTo>
                  <a:lnTo>
                    <a:pt x="2938" y="250"/>
                  </a:lnTo>
                  <a:lnTo>
                    <a:pt x="2953" y="254"/>
                  </a:lnTo>
                  <a:lnTo>
                    <a:pt x="2968" y="258"/>
                  </a:lnTo>
                  <a:lnTo>
                    <a:pt x="2982" y="261"/>
                  </a:lnTo>
                  <a:lnTo>
                    <a:pt x="3009" y="265"/>
                  </a:lnTo>
                  <a:lnTo>
                    <a:pt x="3035" y="270"/>
                  </a:lnTo>
                  <a:lnTo>
                    <a:pt x="3057" y="273"/>
                  </a:lnTo>
                  <a:lnTo>
                    <a:pt x="3072" y="277"/>
                  </a:lnTo>
                  <a:lnTo>
                    <a:pt x="3076" y="278"/>
                  </a:lnTo>
                  <a:lnTo>
                    <a:pt x="3078" y="279"/>
                  </a:lnTo>
                  <a:lnTo>
                    <a:pt x="3080" y="283"/>
                  </a:lnTo>
                  <a:lnTo>
                    <a:pt x="3082" y="285"/>
                  </a:lnTo>
                  <a:lnTo>
                    <a:pt x="3085" y="291"/>
                  </a:lnTo>
                  <a:lnTo>
                    <a:pt x="3087" y="299"/>
                  </a:lnTo>
                  <a:lnTo>
                    <a:pt x="3089" y="309"/>
                  </a:lnTo>
                  <a:lnTo>
                    <a:pt x="3089" y="319"/>
                  </a:lnTo>
                  <a:lnTo>
                    <a:pt x="3089" y="329"/>
                  </a:lnTo>
                  <a:lnTo>
                    <a:pt x="3087" y="340"/>
                  </a:lnTo>
                  <a:lnTo>
                    <a:pt x="3082" y="386"/>
                  </a:lnTo>
                  <a:lnTo>
                    <a:pt x="3078" y="421"/>
                  </a:lnTo>
                  <a:lnTo>
                    <a:pt x="3077" y="427"/>
                  </a:lnTo>
                  <a:lnTo>
                    <a:pt x="3074" y="435"/>
                  </a:lnTo>
                  <a:lnTo>
                    <a:pt x="3070" y="444"/>
                  </a:lnTo>
                  <a:lnTo>
                    <a:pt x="3064" y="452"/>
                  </a:lnTo>
                  <a:lnTo>
                    <a:pt x="3048" y="471"/>
                  </a:lnTo>
                  <a:lnTo>
                    <a:pt x="3030" y="490"/>
                  </a:lnTo>
                  <a:lnTo>
                    <a:pt x="2990" y="529"/>
                  </a:lnTo>
                  <a:lnTo>
                    <a:pt x="2956" y="560"/>
                  </a:lnTo>
                  <a:lnTo>
                    <a:pt x="2943" y="572"/>
                  </a:lnTo>
                  <a:lnTo>
                    <a:pt x="2928" y="584"/>
                  </a:lnTo>
                  <a:lnTo>
                    <a:pt x="2912" y="596"/>
                  </a:lnTo>
                  <a:lnTo>
                    <a:pt x="2896" y="607"/>
                  </a:lnTo>
                  <a:lnTo>
                    <a:pt x="2880" y="617"/>
                  </a:lnTo>
                  <a:lnTo>
                    <a:pt x="2864" y="625"/>
                  </a:lnTo>
                  <a:lnTo>
                    <a:pt x="2851" y="632"/>
                  </a:lnTo>
                  <a:lnTo>
                    <a:pt x="2839" y="637"/>
                  </a:lnTo>
                  <a:lnTo>
                    <a:pt x="2833" y="641"/>
                  </a:lnTo>
                  <a:lnTo>
                    <a:pt x="2825" y="647"/>
                  </a:lnTo>
                  <a:lnTo>
                    <a:pt x="2817" y="657"/>
                  </a:lnTo>
                  <a:lnTo>
                    <a:pt x="2806" y="668"/>
                  </a:lnTo>
                  <a:lnTo>
                    <a:pt x="2781" y="695"/>
                  </a:lnTo>
                  <a:lnTo>
                    <a:pt x="2753" y="728"/>
                  </a:lnTo>
                  <a:lnTo>
                    <a:pt x="2725" y="763"/>
                  </a:lnTo>
                  <a:lnTo>
                    <a:pt x="2698" y="798"/>
                  </a:lnTo>
                  <a:lnTo>
                    <a:pt x="2672" y="831"/>
                  </a:lnTo>
                  <a:lnTo>
                    <a:pt x="2651" y="859"/>
                  </a:lnTo>
                  <a:lnTo>
                    <a:pt x="2642" y="872"/>
                  </a:lnTo>
                  <a:lnTo>
                    <a:pt x="2635" y="885"/>
                  </a:lnTo>
                  <a:lnTo>
                    <a:pt x="2629" y="900"/>
                  </a:lnTo>
                  <a:lnTo>
                    <a:pt x="2625" y="914"/>
                  </a:lnTo>
                  <a:lnTo>
                    <a:pt x="2622" y="929"/>
                  </a:lnTo>
                  <a:lnTo>
                    <a:pt x="2620" y="943"/>
                  </a:lnTo>
                  <a:lnTo>
                    <a:pt x="2618" y="957"/>
                  </a:lnTo>
                  <a:lnTo>
                    <a:pt x="2618" y="971"/>
                  </a:lnTo>
                  <a:lnTo>
                    <a:pt x="2618" y="999"/>
                  </a:lnTo>
                  <a:lnTo>
                    <a:pt x="2621" y="1024"/>
                  </a:lnTo>
                  <a:lnTo>
                    <a:pt x="2622" y="1044"/>
                  </a:lnTo>
                  <a:lnTo>
                    <a:pt x="2623" y="1060"/>
                  </a:lnTo>
                  <a:lnTo>
                    <a:pt x="2623" y="1072"/>
                  </a:lnTo>
                  <a:lnTo>
                    <a:pt x="2621" y="1082"/>
                  </a:lnTo>
                  <a:lnTo>
                    <a:pt x="2618" y="1089"/>
                  </a:lnTo>
                  <a:lnTo>
                    <a:pt x="2616" y="1096"/>
                  </a:lnTo>
                  <a:lnTo>
                    <a:pt x="2612" y="1103"/>
                  </a:lnTo>
                  <a:lnTo>
                    <a:pt x="2608" y="1111"/>
                  </a:lnTo>
                  <a:lnTo>
                    <a:pt x="2594" y="1129"/>
                  </a:lnTo>
                  <a:lnTo>
                    <a:pt x="2576" y="1153"/>
                  </a:lnTo>
                  <a:lnTo>
                    <a:pt x="2551" y="1183"/>
                  </a:lnTo>
                  <a:lnTo>
                    <a:pt x="2517" y="1221"/>
                  </a:lnTo>
                  <a:lnTo>
                    <a:pt x="2509" y="1230"/>
                  </a:lnTo>
                  <a:lnTo>
                    <a:pt x="2501" y="1240"/>
                  </a:lnTo>
                  <a:lnTo>
                    <a:pt x="2494" y="1251"/>
                  </a:lnTo>
                  <a:lnTo>
                    <a:pt x="2488" y="1260"/>
                  </a:lnTo>
                  <a:lnTo>
                    <a:pt x="2483" y="1270"/>
                  </a:lnTo>
                  <a:lnTo>
                    <a:pt x="2479" y="1279"/>
                  </a:lnTo>
                  <a:lnTo>
                    <a:pt x="2476" y="1288"/>
                  </a:lnTo>
                  <a:lnTo>
                    <a:pt x="2473" y="1297"/>
                  </a:lnTo>
                  <a:lnTo>
                    <a:pt x="2469" y="1313"/>
                  </a:lnTo>
                  <a:lnTo>
                    <a:pt x="2468" y="1328"/>
                  </a:lnTo>
                  <a:lnTo>
                    <a:pt x="2469" y="1344"/>
                  </a:lnTo>
                  <a:lnTo>
                    <a:pt x="2472" y="1357"/>
                  </a:lnTo>
                  <a:lnTo>
                    <a:pt x="2476" y="1369"/>
                  </a:lnTo>
                  <a:lnTo>
                    <a:pt x="2480" y="1378"/>
                  </a:lnTo>
                  <a:lnTo>
                    <a:pt x="2485" y="1387"/>
                  </a:lnTo>
                  <a:lnTo>
                    <a:pt x="2489" y="1395"/>
                  </a:lnTo>
                  <a:lnTo>
                    <a:pt x="2498" y="1406"/>
                  </a:lnTo>
                  <a:lnTo>
                    <a:pt x="2501" y="1409"/>
                  </a:lnTo>
                  <a:lnTo>
                    <a:pt x="2505" y="1410"/>
                  </a:lnTo>
                  <a:lnTo>
                    <a:pt x="2516" y="1412"/>
                  </a:lnTo>
                  <a:lnTo>
                    <a:pt x="2534" y="1417"/>
                  </a:lnTo>
                  <a:lnTo>
                    <a:pt x="2555" y="1423"/>
                  </a:lnTo>
                  <a:lnTo>
                    <a:pt x="2580" y="1433"/>
                  </a:lnTo>
                  <a:lnTo>
                    <a:pt x="2609" y="1444"/>
                  </a:lnTo>
                  <a:lnTo>
                    <a:pt x="2623" y="1451"/>
                  </a:lnTo>
                  <a:lnTo>
                    <a:pt x="2638" y="1458"/>
                  </a:lnTo>
                  <a:lnTo>
                    <a:pt x="2652" y="1467"/>
                  </a:lnTo>
                  <a:lnTo>
                    <a:pt x="2667" y="1475"/>
                  </a:lnTo>
                  <a:lnTo>
                    <a:pt x="2682" y="1485"/>
                  </a:lnTo>
                  <a:lnTo>
                    <a:pt x="2694" y="1495"/>
                  </a:lnTo>
                  <a:lnTo>
                    <a:pt x="2703" y="1506"/>
                  </a:lnTo>
                  <a:lnTo>
                    <a:pt x="2712" y="1517"/>
                  </a:lnTo>
                  <a:lnTo>
                    <a:pt x="2720" y="1528"/>
                  </a:lnTo>
                  <a:lnTo>
                    <a:pt x="2726" y="1538"/>
                  </a:lnTo>
                  <a:lnTo>
                    <a:pt x="2733" y="1549"/>
                  </a:lnTo>
                  <a:lnTo>
                    <a:pt x="2737" y="1559"/>
                  </a:lnTo>
                  <a:lnTo>
                    <a:pt x="2749" y="1599"/>
                  </a:lnTo>
                  <a:lnTo>
                    <a:pt x="2757" y="1631"/>
                  </a:lnTo>
                  <a:lnTo>
                    <a:pt x="2759" y="1636"/>
                  </a:lnTo>
                  <a:lnTo>
                    <a:pt x="2763" y="1640"/>
                  </a:lnTo>
                  <a:lnTo>
                    <a:pt x="2768" y="1642"/>
                  </a:lnTo>
                  <a:lnTo>
                    <a:pt x="2773" y="1642"/>
                  </a:lnTo>
                  <a:lnTo>
                    <a:pt x="2780" y="1641"/>
                  </a:lnTo>
                  <a:lnTo>
                    <a:pt x="2786" y="1639"/>
                  </a:lnTo>
                  <a:lnTo>
                    <a:pt x="2793" y="1636"/>
                  </a:lnTo>
                  <a:lnTo>
                    <a:pt x="2799" y="1632"/>
                  </a:lnTo>
                  <a:lnTo>
                    <a:pt x="2823" y="1617"/>
                  </a:lnTo>
                  <a:lnTo>
                    <a:pt x="2834" y="1609"/>
                  </a:lnTo>
                  <a:lnTo>
                    <a:pt x="2835" y="1606"/>
                  </a:lnTo>
                  <a:lnTo>
                    <a:pt x="2839" y="1592"/>
                  </a:lnTo>
                  <a:lnTo>
                    <a:pt x="2848" y="1560"/>
                  </a:lnTo>
                  <a:lnTo>
                    <a:pt x="2861" y="1504"/>
                  </a:lnTo>
                  <a:lnTo>
                    <a:pt x="2863" y="1495"/>
                  </a:lnTo>
                  <a:lnTo>
                    <a:pt x="2864" y="1487"/>
                  </a:lnTo>
                  <a:lnTo>
                    <a:pt x="2864" y="1480"/>
                  </a:lnTo>
                  <a:lnTo>
                    <a:pt x="2863" y="1472"/>
                  </a:lnTo>
                  <a:lnTo>
                    <a:pt x="2861" y="1466"/>
                  </a:lnTo>
                  <a:lnTo>
                    <a:pt x="2859" y="1460"/>
                  </a:lnTo>
                  <a:lnTo>
                    <a:pt x="2857" y="1454"/>
                  </a:lnTo>
                  <a:lnTo>
                    <a:pt x="2852" y="1449"/>
                  </a:lnTo>
                  <a:lnTo>
                    <a:pt x="2845" y="1439"/>
                  </a:lnTo>
                  <a:lnTo>
                    <a:pt x="2835" y="1432"/>
                  </a:lnTo>
                  <a:lnTo>
                    <a:pt x="2823" y="1426"/>
                  </a:lnTo>
                  <a:lnTo>
                    <a:pt x="2812" y="1421"/>
                  </a:lnTo>
                  <a:lnTo>
                    <a:pt x="2800" y="1417"/>
                  </a:lnTo>
                  <a:lnTo>
                    <a:pt x="2788" y="1414"/>
                  </a:lnTo>
                  <a:lnTo>
                    <a:pt x="2776" y="1412"/>
                  </a:lnTo>
                  <a:lnTo>
                    <a:pt x="2766" y="1410"/>
                  </a:lnTo>
                  <a:lnTo>
                    <a:pt x="2751" y="1409"/>
                  </a:lnTo>
                  <a:lnTo>
                    <a:pt x="2745" y="1409"/>
                  </a:lnTo>
                  <a:lnTo>
                    <a:pt x="2745" y="1400"/>
                  </a:lnTo>
                  <a:lnTo>
                    <a:pt x="2745" y="1376"/>
                  </a:lnTo>
                  <a:lnTo>
                    <a:pt x="2746" y="1343"/>
                  </a:lnTo>
                  <a:lnTo>
                    <a:pt x="2746" y="1303"/>
                  </a:lnTo>
                  <a:lnTo>
                    <a:pt x="2747" y="1262"/>
                  </a:lnTo>
                  <a:lnTo>
                    <a:pt x="2748" y="1224"/>
                  </a:lnTo>
                  <a:lnTo>
                    <a:pt x="2749" y="1193"/>
                  </a:lnTo>
                  <a:lnTo>
                    <a:pt x="2750" y="1176"/>
                  </a:lnTo>
                  <a:lnTo>
                    <a:pt x="2751" y="1171"/>
                  </a:lnTo>
                  <a:lnTo>
                    <a:pt x="2751" y="1166"/>
                  </a:lnTo>
                  <a:lnTo>
                    <a:pt x="2750" y="1162"/>
                  </a:lnTo>
                  <a:lnTo>
                    <a:pt x="2748" y="1156"/>
                  </a:lnTo>
                  <a:lnTo>
                    <a:pt x="2744" y="1147"/>
                  </a:lnTo>
                  <a:lnTo>
                    <a:pt x="2736" y="1136"/>
                  </a:lnTo>
                  <a:lnTo>
                    <a:pt x="2727" y="1122"/>
                  </a:lnTo>
                  <a:lnTo>
                    <a:pt x="2719" y="1104"/>
                  </a:lnTo>
                  <a:lnTo>
                    <a:pt x="2714" y="1093"/>
                  </a:lnTo>
                  <a:lnTo>
                    <a:pt x="2710" y="1081"/>
                  </a:lnTo>
                  <a:lnTo>
                    <a:pt x="2706" y="1068"/>
                  </a:lnTo>
                  <a:lnTo>
                    <a:pt x="2701" y="1054"/>
                  </a:lnTo>
                  <a:lnTo>
                    <a:pt x="2699" y="1047"/>
                  </a:lnTo>
                  <a:lnTo>
                    <a:pt x="2698" y="1039"/>
                  </a:lnTo>
                  <a:lnTo>
                    <a:pt x="2698" y="1031"/>
                  </a:lnTo>
                  <a:lnTo>
                    <a:pt x="2698" y="1024"/>
                  </a:lnTo>
                  <a:lnTo>
                    <a:pt x="2699" y="1010"/>
                  </a:lnTo>
                  <a:lnTo>
                    <a:pt x="2703" y="995"/>
                  </a:lnTo>
                  <a:lnTo>
                    <a:pt x="2709" y="982"/>
                  </a:lnTo>
                  <a:lnTo>
                    <a:pt x="2715" y="969"/>
                  </a:lnTo>
                  <a:lnTo>
                    <a:pt x="2723" y="957"/>
                  </a:lnTo>
                  <a:lnTo>
                    <a:pt x="2732" y="946"/>
                  </a:lnTo>
                  <a:lnTo>
                    <a:pt x="2749" y="925"/>
                  </a:lnTo>
                  <a:lnTo>
                    <a:pt x="2768" y="906"/>
                  </a:lnTo>
                  <a:lnTo>
                    <a:pt x="2784" y="890"/>
                  </a:lnTo>
                  <a:lnTo>
                    <a:pt x="2795" y="876"/>
                  </a:lnTo>
                  <a:lnTo>
                    <a:pt x="2799" y="870"/>
                  </a:lnTo>
                  <a:lnTo>
                    <a:pt x="2805" y="866"/>
                  </a:lnTo>
                  <a:lnTo>
                    <a:pt x="2810" y="862"/>
                  </a:lnTo>
                  <a:lnTo>
                    <a:pt x="2815" y="858"/>
                  </a:lnTo>
                  <a:lnTo>
                    <a:pt x="2822" y="856"/>
                  </a:lnTo>
                  <a:lnTo>
                    <a:pt x="2827" y="855"/>
                  </a:lnTo>
                  <a:lnTo>
                    <a:pt x="2835" y="854"/>
                  </a:lnTo>
                  <a:lnTo>
                    <a:pt x="2842" y="853"/>
                  </a:lnTo>
                  <a:lnTo>
                    <a:pt x="2856" y="854"/>
                  </a:lnTo>
                  <a:lnTo>
                    <a:pt x="2871" y="855"/>
                  </a:lnTo>
                  <a:lnTo>
                    <a:pt x="2886" y="857"/>
                  </a:lnTo>
                  <a:lnTo>
                    <a:pt x="2900" y="859"/>
                  </a:lnTo>
                  <a:lnTo>
                    <a:pt x="2905" y="860"/>
                  </a:lnTo>
                  <a:lnTo>
                    <a:pt x="2908" y="863"/>
                  </a:lnTo>
                  <a:lnTo>
                    <a:pt x="2911" y="865"/>
                  </a:lnTo>
                  <a:lnTo>
                    <a:pt x="2916" y="868"/>
                  </a:lnTo>
                  <a:lnTo>
                    <a:pt x="2923" y="877"/>
                  </a:lnTo>
                  <a:lnTo>
                    <a:pt x="2931" y="888"/>
                  </a:lnTo>
                  <a:lnTo>
                    <a:pt x="2947" y="914"/>
                  </a:lnTo>
                  <a:lnTo>
                    <a:pt x="2963" y="943"/>
                  </a:lnTo>
                  <a:lnTo>
                    <a:pt x="2980" y="974"/>
                  </a:lnTo>
                  <a:lnTo>
                    <a:pt x="2995" y="1001"/>
                  </a:lnTo>
                  <a:lnTo>
                    <a:pt x="3003" y="1012"/>
                  </a:lnTo>
                  <a:lnTo>
                    <a:pt x="3009" y="1022"/>
                  </a:lnTo>
                  <a:lnTo>
                    <a:pt x="3016" y="1028"/>
                  </a:lnTo>
                  <a:lnTo>
                    <a:pt x="3022" y="1031"/>
                  </a:lnTo>
                  <a:lnTo>
                    <a:pt x="3029" y="1033"/>
                  </a:lnTo>
                  <a:lnTo>
                    <a:pt x="3035" y="1033"/>
                  </a:lnTo>
                  <a:lnTo>
                    <a:pt x="3043" y="1035"/>
                  </a:lnTo>
                  <a:lnTo>
                    <a:pt x="3049" y="1033"/>
                  </a:lnTo>
                  <a:lnTo>
                    <a:pt x="3065" y="1030"/>
                  </a:lnTo>
                  <a:lnTo>
                    <a:pt x="3080" y="1025"/>
                  </a:lnTo>
                  <a:lnTo>
                    <a:pt x="3111" y="1010"/>
                  </a:lnTo>
                  <a:lnTo>
                    <a:pt x="3145" y="993"/>
                  </a:lnTo>
                  <a:lnTo>
                    <a:pt x="3153" y="989"/>
                  </a:lnTo>
                  <a:lnTo>
                    <a:pt x="3160" y="987"/>
                  </a:lnTo>
                  <a:lnTo>
                    <a:pt x="3167" y="985"/>
                  </a:lnTo>
                  <a:lnTo>
                    <a:pt x="3173" y="982"/>
                  </a:lnTo>
                  <a:lnTo>
                    <a:pt x="3179" y="982"/>
                  </a:lnTo>
                  <a:lnTo>
                    <a:pt x="3185" y="982"/>
                  </a:lnTo>
                  <a:lnTo>
                    <a:pt x="3190" y="982"/>
                  </a:lnTo>
                  <a:lnTo>
                    <a:pt x="3195" y="983"/>
                  </a:lnTo>
                  <a:lnTo>
                    <a:pt x="3205" y="987"/>
                  </a:lnTo>
                  <a:lnTo>
                    <a:pt x="3214" y="992"/>
                  </a:lnTo>
                  <a:lnTo>
                    <a:pt x="3224" y="998"/>
                  </a:lnTo>
                  <a:lnTo>
                    <a:pt x="3233" y="1004"/>
                  </a:lnTo>
                  <a:lnTo>
                    <a:pt x="3241" y="1006"/>
                  </a:lnTo>
                  <a:lnTo>
                    <a:pt x="3253" y="1010"/>
                  </a:lnTo>
                  <a:lnTo>
                    <a:pt x="3268" y="1012"/>
                  </a:lnTo>
                  <a:lnTo>
                    <a:pt x="3287" y="1014"/>
                  </a:lnTo>
                  <a:lnTo>
                    <a:pt x="3330" y="1016"/>
                  </a:lnTo>
                  <a:lnTo>
                    <a:pt x="3380" y="1018"/>
                  </a:lnTo>
                  <a:lnTo>
                    <a:pt x="3430" y="1019"/>
                  </a:lnTo>
                  <a:lnTo>
                    <a:pt x="3476" y="1020"/>
                  </a:lnTo>
                  <a:lnTo>
                    <a:pt x="3514" y="1020"/>
                  </a:lnTo>
                  <a:lnTo>
                    <a:pt x="3539" y="1020"/>
                  </a:lnTo>
                  <a:lnTo>
                    <a:pt x="3555" y="1019"/>
                  </a:lnTo>
                  <a:lnTo>
                    <a:pt x="3571" y="1016"/>
                  </a:lnTo>
                  <a:lnTo>
                    <a:pt x="3585" y="1012"/>
                  </a:lnTo>
                  <a:lnTo>
                    <a:pt x="3599" y="1006"/>
                  </a:lnTo>
                  <a:lnTo>
                    <a:pt x="3613" y="1002"/>
                  </a:lnTo>
                  <a:lnTo>
                    <a:pt x="3627" y="998"/>
                  </a:lnTo>
                  <a:lnTo>
                    <a:pt x="3641" y="994"/>
                  </a:lnTo>
                  <a:lnTo>
                    <a:pt x="3656" y="993"/>
                  </a:lnTo>
                  <a:lnTo>
                    <a:pt x="3664" y="994"/>
                  </a:lnTo>
                  <a:lnTo>
                    <a:pt x="3674" y="998"/>
                  </a:lnTo>
                  <a:lnTo>
                    <a:pt x="3686" y="1003"/>
                  </a:lnTo>
                  <a:lnTo>
                    <a:pt x="3699" y="1011"/>
                  </a:lnTo>
                  <a:lnTo>
                    <a:pt x="3728" y="1029"/>
                  </a:lnTo>
                  <a:lnTo>
                    <a:pt x="3759" y="1051"/>
                  </a:lnTo>
                  <a:lnTo>
                    <a:pt x="3787" y="1073"/>
                  </a:lnTo>
                  <a:lnTo>
                    <a:pt x="3811" y="1091"/>
                  </a:lnTo>
                  <a:lnTo>
                    <a:pt x="3826" y="1104"/>
                  </a:lnTo>
                  <a:lnTo>
                    <a:pt x="3833" y="1110"/>
                  </a:lnTo>
                  <a:lnTo>
                    <a:pt x="3845" y="1110"/>
                  </a:lnTo>
                  <a:lnTo>
                    <a:pt x="3874" y="1112"/>
                  </a:lnTo>
                  <a:lnTo>
                    <a:pt x="3892" y="1113"/>
                  </a:lnTo>
                  <a:lnTo>
                    <a:pt x="3910" y="1116"/>
                  </a:lnTo>
                  <a:lnTo>
                    <a:pt x="3928" y="1121"/>
                  </a:lnTo>
                  <a:lnTo>
                    <a:pt x="3944" y="1126"/>
                  </a:lnTo>
                  <a:lnTo>
                    <a:pt x="3952" y="1130"/>
                  </a:lnTo>
                  <a:lnTo>
                    <a:pt x="3959" y="1136"/>
                  </a:lnTo>
                  <a:lnTo>
                    <a:pt x="3967" y="1143"/>
                  </a:lnTo>
                  <a:lnTo>
                    <a:pt x="3974" y="1152"/>
                  </a:lnTo>
                  <a:lnTo>
                    <a:pt x="3990" y="1172"/>
                  </a:lnTo>
                  <a:lnTo>
                    <a:pt x="4006" y="1193"/>
                  </a:lnTo>
                  <a:lnTo>
                    <a:pt x="4022" y="1215"/>
                  </a:lnTo>
                  <a:lnTo>
                    <a:pt x="4039" y="1234"/>
                  </a:lnTo>
                  <a:lnTo>
                    <a:pt x="4046" y="1241"/>
                  </a:lnTo>
                  <a:lnTo>
                    <a:pt x="4055" y="1247"/>
                  </a:lnTo>
                  <a:lnTo>
                    <a:pt x="4064" y="1251"/>
                  </a:lnTo>
                  <a:lnTo>
                    <a:pt x="4071" y="1253"/>
                  </a:lnTo>
                  <a:lnTo>
                    <a:pt x="4076" y="1253"/>
                  </a:lnTo>
                  <a:lnTo>
                    <a:pt x="4080" y="1253"/>
                  </a:lnTo>
                  <a:lnTo>
                    <a:pt x="4085" y="1251"/>
                  </a:lnTo>
                  <a:lnTo>
                    <a:pt x="4090" y="1249"/>
                  </a:lnTo>
                  <a:lnTo>
                    <a:pt x="4101" y="1242"/>
                  </a:lnTo>
                  <a:lnTo>
                    <a:pt x="4112" y="1234"/>
                  </a:lnTo>
                  <a:lnTo>
                    <a:pt x="4136" y="1212"/>
                  </a:lnTo>
                  <a:lnTo>
                    <a:pt x="4162" y="1185"/>
                  </a:lnTo>
                  <a:lnTo>
                    <a:pt x="4187" y="1158"/>
                  </a:lnTo>
                  <a:lnTo>
                    <a:pt x="4212" y="1133"/>
                  </a:lnTo>
                  <a:lnTo>
                    <a:pt x="4224" y="1123"/>
                  </a:lnTo>
                  <a:lnTo>
                    <a:pt x="4235" y="1114"/>
                  </a:lnTo>
                  <a:lnTo>
                    <a:pt x="4245" y="1107"/>
                  </a:lnTo>
                  <a:lnTo>
                    <a:pt x="4255" y="1104"/>
                  </a:lnTo>
                  <a:lnTo>
                    <a:pt x="4260" y="1103"/>
                  </a:lnTo>
                  <a:lnTo>
                    <a:pt x="4265" y="1103"/>
                  </a:lnTo>
                  <a:lnTo>
                    <a:pt x="4269" y="1104"/>
                  </a:lnTo>
                  <a:lnTo>
                    <a:pt x="4275" y="1105"/>
                  </a:lnTo>
                  <a:lnTo>
                    <a:pt x="4286" y="1110"/>
                  </a:lnTo>
                  <a:lnTo>
                    <a:pt x="4297" y="1115"/>
                  </a:lnTo>
                  <a:lnTo>
                    <a:pt x="4307" y="1124"/>
                  </a:lnTo>
                  <a:lnTo>
                    <a:pt x="4319" y="1133"/>
                  </a:lnTo>
                  <a:lnTo>
                    <a:pt x="4329" y="1142"/>
                  </a:lnTo>
                  <a:lnTo>
                    <a:pt x="4340" y="1152"/>
                  </a:lnTo>
                  <a:lnTo>
                    <a:pt x="4374" y="1191"/>
                  </a:lnTo>
                  <a:lnTo>
                    <a:pt x="4388" y="1209"/>
                  </a:lnTo>
                  <a:lnTo>
                    <a:pt x="4391" y="1210"/>
                  </a:lnTo>
                  <a:lnTo>
                    <a:pt x="4400" y="1212"/>
                  </a:lnTo>
                  <a:lnTo>
                    <a:pt x="4414" y="1215"/>
                  </a:lnTo>
                  <a:lnTo>
                    <a:pt x="4434" y="1220"/>
                  </a:lnTo>
                  <a:lnTo>
                    <a:pt x="4458" y="1225"/>
                  </a:lnTo>
                  <a:lnTo>
                    <a:pt x="4486" y="1230"/>
                  </a:lnTo>
                  <a:lnTo>
                    <a:pt x="4519" y="1236"/>
                  </a:lnTo>
                  <a:lnTo>
                    <a:pt x="4554" y="1242"/>
                  </a:lnTo>
                  <a:lnTo>
                    <a:pt x="4563" y="1245"/>
                  </a:lnTo>
                  <a:lnTo>
                    <a:pt x="4572" y="1247"/>
                  </a:lnTo>
                  <a:lnTo>
                    <a:pt x="4580" y="1250"/>
                  </a:lnTo>
                  <a:lnTo>
                    <a:pt x="4587" y="1254"/>
                  </a:lnTo>
                  <a:lnTo>
                    <a:pt x="4594" y="1259"/>
                  </a:lnTo>
                  <a:lnTo>
                    <a:pt x="4600" y="1263"/>
                  </a:lnTo>
                  <a:lnTo>
                    <a:pt x="4606" y="1269"/>
                  </a:lnTo>
                  <a:lnTo>
                    <a:pt x="4611" y="1275"/>
                  </a:lnTo>
                  <a:lnTo>
                    <a:pt x="4621" y="1287"/>
                  </a:lnTo>
                  <a:lnTo>
                    <a:pt x="4628" y="1301"/>
                  </a:lnTo>
                  <a:lnTo>
                    <a:pt x="4634" y="1315"/>
                  </a:lnTo>
                  <a:lnTo>
                    <a:pt x="4639" y="1329"/>
                  </a:lnTo>
                  <a:lnTo>
                    <a:pt x="4643" y="1344"/>
                  </a:lnTo>
                  <a:lnTo>
                    <a:pt x="4646" y="1357"/>
                  </a:lnTo>
                  <a:lnTo>
                    <a:pt x="4647" y="1370"/>
                  </a:lnTo>
                  <a:lnTo>
                    <a:pt x="4648" y="1381"/>
                  </a:lnTo>
                  <a:lnTo>
                    <a:pt x="4649" y="1397"/>
                  </a:lnTo>
                  <a:lnTo>
                    <a:pt x="4649" y="1403"/>
                  </a:lnTo>
                  <a:lnTo>
                    <a:pt x="4661" y="1403"/>
                  </a:lnTo>
                  <a:lnTo>
                    <a:pt x="4694" y="1402"/>
                  </a:lnTo>
                  <a:lnTo>
                    <a:pt x="4745" y="1401"/>
                  </a:lnTo>
                  <a:lnTo>
                    <a:pt x="4810" y="1398"/>
                  </a:lnTo>
                  <a:lnTo>
                    <a:pt x="4840" y="1397"/>
                  </a:lnTo>
                  <a:lnTo>
                    <a:pt x="4860" y="1398"/>
                  </a:lnTo>
                  <a:lnTo>
                    <a:pt x="4868" y="1399"/>
                  </a:lnTo>
                  <a:lnTo>
                    <a:pt x="4874" y="1401"/>
                  </a:lnTo>
                  <a:lnTo>
                    <a:pt x="4880" y="1403"/>
                  </a:lnTo>
                  <a:lnTo>
                    <a:pt x="4885" y="1407"/>
                  </a:lnTo>
                  <a:lnTo>
                    <a:pt x="4895" y="1413"/>
                  </a:lnTo>
                  <a:lnTo>
                    <a:pt x="4907" y="1423"/>
                  </a:lnTo>
                  <a:lnTo>
                    <a:pt x="4925" y="1434"/>
                  </a:lnTo>
                  <a:lnTo>
                    <a:pt x="4948" y="1448"/>
                  </a:lnTo>
                  <a:lnTo>
                    <a:pt x="4956" y="1452"/>
                  </a:lnTo>
                  <a:lnTo>
                    <a:pt x="4963" y="1458"/>
                  </a:lnTo>
                  <a:lnTo>
                    <a:pt x="4969" y="1463"/>
                  </a:lnTo>
                  <a:lnTo>
                    <a:pt x="4975" y="1471"/>
                  </a:lnTo>
                  <a:lnTo>
                    <a:pt x="4980" y="1479"/>
                  </a:lnTo>
                  <a:lnTo>
                    <a:pt x="4985" y="1487"/>
                  </a:lnTo>
                  <a:lnTo>
                    <a:pt x="4990" y="1497"/>
                  </a:lnTo>
                  <a:lnTo>
                    <a:pt x="4994" y="1508"/>
                  </a:lnTo>
                  <a:lnTo>
                    <a:pt x="5002" y="1530"/>
                  </a:lnTo>
                  <a:lnTo>
                    <a:pt x="5008" y="1555"/>
                  </a:lnTo>
                  <a:lnTo>
                    <a:pt x="5015" y="1580"/>
                  </a:lnTo>
                  <a:lnTo>
                    <a:pt x="5019" y="1606"/>
                  </a:lnTo>
                  <a:lnTo>
                    <a:pt x="5022" y="1633"/>
                  </a:lnTo>
                  <a:lnTo>
                    <a:pt x="5025" y="1659"/>
                  </a:lnTo>
                  <a:lnTo>
                    <a:pt x="5027" y="1684"/>
                  </a:lnTo>
                  <a:lnTo>
                    <a:pt x="5028" y="1708"/>
                  </a:lnTo>
                  <a:lnTo>
                    <a:pt x="5028" y="1751"/>
                  </a:lnTo>
                  <a:lnTo>
                    <a:pt x="5027" y="1781"/>
                  </a:lnTo>
                  <a:lnTo>
                    <a:pt x="5026" y="1792"/>
                  </a:lnTo>
                  <a:lnTo>
                    <a:pt x="5026" y="1801"/>
                  </a:lnTo>
                  <a:lnTo>
                    <a:pt x="5026" y="1808"/>
                  </a:lnTo>
                  <a:lnTo>
                    <a:pt x="5028" y="1816"/>
                  </a:lnTo>
                  <a:lnTo>
                    <a:pt x="5029" y="1821"/>
                  </a:lnTo>
                  <a:lnTo>
                    <a:pt x="5032" y="1826"/>
                  </a:lnTo>
                  <a:lnTo>
                    <a:pt x="5036" y="1829"/>
                  </a:lnTo>
                  <a:lnTo>
                    <a:pt x="5040" y="1832"/>
                  </a:lnTo>
                  <a:lnTo>
                    <a:pt x="5044" y="1834"/>
                  </a:lnTo>
                  <a:lnTo>
                    <a:pt x="5050" y="1837"/>
                  </a:lnTo>
                  <a:lnTo>
                    <a:pt x="5056" y="1838"/>
                  </a:lnTo>
                  <a:lnTo>
                    <a:pt x="5063" y="1839"/>
                  </a:lnTo>
                  <a:lnTo>
                    <a:pt x="5079" y="1840"/>
                  </a:lnTo>
                  <a:lnTo>
                    <a:pt x="5099" y="1842"/>
                  </a:lnTo>
                  <a:lnTo>
                    <a:pt x="5114" y="1843"/>
                  </a:lnTo>
                  <a:lnTo>
                    <a:pt x="5128" y="1843"/>
                  </a:lnTo>
                  <a:lnTo>
                    <a:pt x="5116" y="1867"/>
                  </a:lnTo>
                  <a:lnTo>
                    <a:pt x="5104" y="1888"/>
                  </a:lnTo>
                  <a:lnTo>
                    <a:pt x="5099" y="1896"/>
                  </a:lnTo>
                  <a:lnTo>
                    <a:pt x="5093" y="1904"/>
                  </a:lnTo>
                  <a:lnTo>
                    <a:pt x="5088" y="1910"/>
                  </a:lnTo>
                  <a:lnTo>
                    <a:pt x="5082" y="1914"/>
                  </a:lnTo>
                  <a:lnTo>
                    <a:pt x="5059" y="1928"/>
                  </a:lnTo>
                  <a:lnTo>
                    <a:pt x="5027" y="1951"/>
                  </a:lnTo>
                  <a:lnTo>
                    <a:pt x="4987" y="1977"/>
                  </a:lnTo>
                  <a:lnTo>
                    <a:pt x="4941" y="2005"/>
                  </a:lnTo>
                  <a:lnTo>
                    <a:pt x="4918" y="2019"/>
                  </a:lnTo>
                  <a:lnTo>
                    <a:pt x="4895" y="2032"/>
                  </a:lnTo>
                  <a:lnTo>
                    <a:pt x="4872" y="2044"/>
                  </a:lnTo>
                  <a:lnTo>
                    <a:pt x="4852" y="2054"/>
                  </a:lnTo>
                  <a:lnTo>
                    <a:pt x="4831" y="2063"/>
                  </a:lnTo>
                  <a:lnTo>
                    <a:pt x="4812" y="2068"/>
                  </a:lnTo>
                  <a:lnTo>
                    <a:pt x="4804" y="2071"/>
                  </a:lnTo>
                  <a:lnTo>
                    <a:pt x="4796" y="2072"/>
                  </a:lnTo>
                  <a:lnTo>
                    <a:pt x="4788" y="2073"/>
                  </a:lnTo>
                  <a:lnTo>
                    <a:pt x="4782" y="2073"/>
                  </a:lnTo>
                  <a:lnTo>
                    <a:pt x="4770" y="2072"/>
                  </a:lnTo>
                  <a:lnTo>
                    <a:pt x="4757" y="2071"/>
                  </a:lnTo>
                  <a:lnTo>
                    <a:pt x="4744" y="2072"/>
                  </a:lnTo>
                  <a:lnTo>
                    <a:pt x="4731" y="2074"/>
                  </a:lnTo>
                  <a:lnTo>
                    <a:pt x="4718" y="2076"/>
                  </a:lnTo>
                  <a:lnTo>
                    <a:pt x="4706" y="2079"/>
                  </a:lnTo>
                  <a:lnTo>
                    <a:pt x="4693" y="2083"/>
                  </a:lnTo>
                  <a:lnTo>
                    <a:pt x="4680" y="2087"/>
                  </a:lnTo>
                  <a:lnTo>
                    <a:pt x="4668" y="2092"/>
                  </a:lnTo>
                  <a:lnTo>
                    <a:pt x="4656" y="2098"/>
                  </a:lnTo>
                  <a:lnTo>
                    <a:pt x="4644" y="2103"/>
                  </a:lnTo>
                  <a:lnTo>
                    <a:pt x="4632" y="2110"/>
                  </a:lnTo>
                  <a:lnTo>
                    <a:pt x="4610" y="2124"/>
                  </a:lnTo>
                  <a:lnTo>
                    <a:pt x="4590" y="2139"/>
                  </a:lnTo>
                  <a:lnTo>
                    <a:pt x="4582" y="2147"/>
                  </a:lnTo>
                  <a:lnTo>
                    <a:pt x="4573" y="2157"/>
                  </a:lnTo>
                  <a:lnTo>
                    <a:pt x="4565" y="2166"/>
                  </a:lnTo>
                  <a:lnTo>
                    <a:pt x="4559" y="2176"/>
                  </a:lnTo>
                  <a:lnTo>
                    <a:pt x="4546" y="2196"/>
                  </a:lnTo>
                  <a:lnTo>
                    <a:pt x="4534" y="2215"/>
                  </a:lnTo>
                  <a:lnTo>
                    <a:pt x="4527" y="2224"/>
                  </a:lnTo>
                  <a:lnTo>
                    <a:pt x="4522" y="2232"/>
                  </a:lnTo>
                  <a:lnTo>
                    <a:pt x="4516" y="2238"/>
                  </a:lnTo>
                  <a:lnTo>
                    <a:pt x="4510" y="2244"/>
                  </a:lnTo>
                  <a:lnTo>
                    <a:pt x="4503" y="2247"/>
                  </a:lnTo>
                  <a:lnTo>
                    <a:pt x="4497" y="2249"/>
                  </a:lnTo>
                  <a:lnTo>
                    <a:pt x="4490" y="2249"/>
                  </a:lnTo>
                  <a:lnTo>
                    <a:pt x="4483" y="2247"/>
                  </a:lnTo>
                  <a:lnTo>
                    <a:pt x="4467" y="2240"/>
                  </a:lnTo>
                  <a:lnTo>
                    <a:pt x="4451" y="2233"/>
                  </a:lnTo>
                  <a:lnTo>
                    <a:pt x="4435" y="2224"/>
                  </a:lnTo>
                  <a:lnTo>
                    <a:pt x="4417" y="2216"/>
                  </a:lnTo>
                  <a:lnTo>
                    <a:pt x="4406" y="2212"/>
                  </a:lnTo>
                  <a:lnTo>
                    <a:pt x="4396" y="2209"/>
                  </a:lnTo>
                  <a:lnTo>
                    <a:pt x="4384" y="2206"/>
                  </a:lnTo>
                  <a:lnTo>
                    <a:pt x="4372" y="2202"/>
                  </a:lnTo>
                  <a:lnTo>
                    <a:pt x="4358" y="2200"/>
                  </a:lnTo>
                  <a:lnTo>
                    <a:pt x="4342" y="2199"/>
                  </a:lnTo>
                  <a:lnTo>
                    <a:pt x="4326" y="2198"/>
                  </a:lnTo>
                  <a:lnTo>
                    <a:pt x="4307" y="2197"/>
                  </a:lnTo>
                  <a:lnTo>
                    <a:pt x="4269" y="2198"/>
                  </a:lnTo>
                  <a:lnTo>
                    <a:pt x="4230" y="2199"/>
                  </a:lnTo>
                  <a:lnTo>
                    <a:pt x="4192" y="2200"/>
                  </a:lnTo>
                  <a:lnTo>
                    <a:pt x="4157" y="2201"/>
                  </a:lnTo>
                  <a:lnTo>
                    <a:pt x="4128" y="2203"/>
                  </a:lnTo>
                  <a:lnTo>
                    <a:pt x="4104" y="2204"/>
                  </a:lnTo>
                  <a:lnTo>
                    <a:pt x="4089" y="2206"/>
                  </a:lnTo>
                  <a:lnTo>
                    <a:pt x="4083" y="2206"/>
                  </a:lnTo>
                  <a:lnTo>
                    <a:pt x="4087" y="2214"/>
                  </a:lnTo>
                  <a:lnTo>
                    <a:pt x="4096" y="2234"/>
                  </a:lnTo>
                  <a:lnTo>
                    <a:pt x="4104" y="2246"/>
                  </a:lnTo>
                  <a:lnTo>
                    <a:pt x="4115" y="2258"/>
                  </a:lnTo>
                  <a:lnTo>
                    <a:pt x="4120" y="2264"/>
                  </a:lnTo>
                  <a:lnTo>
                    <a:pt x="4127" y="2270"/>
                  </a:lnTo>
                  <a:lnTo>
                    <a:pt x="4133" y="2275"/>
                  </a:lnTo>
                  <a:lnTo>
                    <a:pt x="4141" y="2281"/>
                  </a:lnTo>
                  <a:lnTo>
                    <a:pt x="4161" y="2294"/>
                  </a:lnTo>
                  <a:lnTo>
                    <a:pt x="4186" y="2314"/>
                  </a:lnTo>
                  <a:lnTo>
                    <a:pt x="4215" y="2339"/>
                  </a:lnTo>
                  <a:lnTo>
                    <a:pt x="4244" y="2364"/>
                  </a:lnTo>
                  <a:lnTo>
                    <a:pt x="4272" y="2389"/>
                  </a:lnTo>
                  <a:lnTo>
                    <a:pt x="4294" y="2410"/>
                  </a:lnTo>
                  <a:lnTo>
                    <a:pt x="4310" y="2425"/>
                  </a:lnTo>
                  <a:lnTo>
                    <a:pt x="4316" y="2431"/>
                  </a:lnTo>
                  <a:lnTo>
                    <a:pt x="4316" y="2437"/>
                  </a:lnTo>
                  <a:lnTo>
                    <a:pt x="4315" y="2456"/>
                  </a:lnTo>
                  <a:lnTo>
                    <a:pt x="4312" y="2469"/>
                  </a:lnTo>
                  <a:lnTo>
                    <a:pt x="4305" y="2483"/>
                  </a:lnTo>
                  <a:lnTo>
                    <a:pt x="4301" y="2491"/>
                  </a:lnTo>
                  <a:lnTo>
                    <a:pt x="4295" y="2498"/>
                  </a:lnTo>
                  <a:lnTo>
                    <a:pt x="4290" y="2506"/>
                  </a:lnTo>
                  <a:lnTo>
                    <a:pt x="4282" y="2514"/>
                  </a:lnTo>
                  <a:lnTo>
                    <a:pt x="4244" y="2552"/>
                  </a:lnTo>
                  <a:lnTo>
                    <a:pt x="4201" y="2596"/>
                  </a:lnTo>
                  <a:lnTo>
                    <a:pt x="4164" y="2632"/>
                  </a:lnTo>
                  <a:lnTo>
                    <a:pt x="4150" y="2646"/>
                  </a:lnTo>
                  <a:lnTo>
                    <a:pt x="4132" y="2670"/>
                  </a:lnTo>
                  <a:lnTo>
                    <a:pt x="4090" y="2722"/>
                  </a:lnTo>
                  <a:lnTo>
                    <a:pt x="4065" y="2752"/>
                  </a:lnTo>
                  <a:lnTo>
                    <a:pt x="4041" y="2777"/>
                  </a:lnTo>
                  <a:lnTo>
                    <a:pt x="4029" y="2788"/>
                  </a:lnTo>
                  <a:lnTo>
                    <a:pt x="4018" y="2795"/>
                  </a:lnTo>
                  <a:lnTo>
                    <a:pt x="4008" y="2802"/>
                  </a:lnTo>
                  <a:lnTo>
                    <a:pt x="3999" y="2805"/>
                  </a:lnTo>
                  <a:lnTo>
                    <a:pt x="3992" y="2806"/>
                  </a:lnTo>
                  <a:lnTo>
                    <a:pt x="3983" y="2805"/>
                  </a:lnTo>
                  <a:lnTo>
                    <a:pt x="3973" y="2804"/>
                  </a:lnTo>
                  <a:lnTo>
                    <a:pt x="3965" y="2803"/>
                  </a:lnTo>
                  <a:lnTo>
                    <a:pt x="3945" y="2798"/>
                  </a:lnTo>
                  <a:lnTo>
                    <a:pt x="3924" y="2792"/>
                  </a:lnTo>
                  <a:lnTo>
                    <a:pt x="3915" y="2790"/>
                  </a:lnTo>
                  <a:lnTo>
                    <a:pt x="3905" y="2789"/>
                  </a:lnTo>
                  <a:lnTo>
                    <a:pt x="3894" y="2788"/>
                  </a:lnTo>
                  <a:lnTo>
                    <a:pt x="3885" y="2789"/>
                  </a:lnTo>
                  <a:lnTo>
                    <a:pt x="3875" y="2790"/>
                  </a:lnTo>
                  <a:lnTo>
                    <a:pt x="3867" y="2793"/>
                  </a:lnTo>
                  <a:lnTo>
                    <a:pt x="3858" y="2799"/>
                  </a:lnTo>
                  <a:lnTo>
                    <a:pt x="3849" y="2805"/>
                  </a:lnTo>
                  <a:lnTo>
                    <a:pt x="3839" y="2817"/>
                  </a:lnTo>
                  <a:lnTo>
                    <a:pt x="3824" y="2837"/>
                  </a:lnTo>
                  <a:lnTo>
                    <a:pt x="3805" y="2864"/>
                  </a:lnTo>
                  <a:lnTo>
                    <a:pt x="3783" y="2895"/>
                  </a:lnTo>
                  <a:lnTo>
                    <a:pt x="3732" y="2971"/>
                  </a:lnTo>
                  <a:lnTo>
                    <a:pt x="3676" y="3053"/>
                  </a:lnTo>
                  <a:lnTo>
                    <a:pt x="3623" y="3135"/>
                  </a:lnTo>
                  <a:lnTo>
                    <a:pt x="3577" y="3205"/>
                  </a:lnTo>
                  <a:lnTo>
                    <a:pt x="3546" y="3252"/>
                  </a:lnTo>
                  <a:lnTo>
                    <a:pt x="3534" y="3271"/>
                  </a:lnTo>
                  <a:lnTo>
                    <a:pt x="3541" y="3271"/>
                  </a:lnTo>
                  <a:lnTo>
                    <a:pt x="3562" y="327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1276"/>
            <p:cNvSpPr>
              <a:spLocks noChangeAspect="1"/>
            </p:cNvSpPr>
            <p:nvPr/>
          </p:nvSpPr>
          <p:spPr bwMode="auto">
            <a:xfrm>
              <a:off x="4350" y="1500"/>
              <a:ext cx="222" cy="206"/>
            </a:xfrm>
            <a:custGeom>
              <a:avLst/>
              <a:gdLst>
                <a:gd name="T0" fmla="*/ 0 w 1678"/>
                <a:gd name="T1" fmla="*/ 0 h 1465"/>
                <a:gd name="T2" fmla="*/ 0 w 1678"/>
                <a:gd name="T3" fmla="*/ 0 h 1465"/>
                <a:gd name="T4" fmla="*/ 0 w 1678"/>
                <a:gd name="T5" fmla="*/ 0 h 1465"/>
                <a:gd name="T6" fmla="*/ 0 w 1678"/>
                <a:gd name="T7" fmla="*/ 0 h 1465"/>
                <a:gd name="T8" fmla="*/ 0 w 1678"/>
                <a:gd name="T9" fmla="*/ 0 h 1465"/>
                <a:gd name="T10" fmla="*/ 0 w 1678"/>
                <a:gd name="T11" fmla="*/ 0 h 1465"/>
                <a:gd name="T12" fmla="*/ 0 w 1678"/>
                <a:gd name="T13" fmla="*/ 0 h 1465"/>
                <a:gd name="T14" fmla="*/ 0 w 1678"/>
                <a:gd name="T15" fmla="*/ 0 h 1465"/>
                <a:gd name="T16" fmla="*/ 0 w 1678"/>
                <a:gd name="T17" fmla="*/ 0 h 1465"/>
                <a:gd name="T18" fmla="*/ 0 w 1678"/>
                <a:gd name="T19" fmla="*/ 0 h 1465"/>
                <a:gd name="T20" fmla="*/ 0 w 1678"/>
                <a:gd name="T21" fmla="*/ 0 h 1465"/>
                <a:gd name="T22" fmla="*/ 0 w 1678"/>
                <a:gd name="T23" fmla="*/ 0 h 1465"/>
                <a:gd name="T24" fmla="*/ 0 w 1678"/>
                <a:gd name="T25" fmla="*/ 0 h 1465"/>
                <a:gd name="T26" fmla="*/ 0 w 1678"/>
                <a:gd name="T27" fmla="*/ 0 h 1465"/>
                <a:gd name="T28" fmla="*/ 0 w 1678"/>
                <a:gd name="T29" fmla="*/ 0 h 1465"/>
                <a:gd name="T30" fmla="*/ 0 w 1678"/>
                <a:gd name="T31" fmla="*/ 0 h 1465"/>
                <a:gd name="T32" fmla="*/ 0 w 1678"/>
                <a:gd name="T33" fmla="*/ 0 h 1465"/>
                <a:gd name="T34" fmla="*/ 0 w 1678"/>
                <a:gd name="T35" fmla="*/ 0 h 1465"/>
                <a:gd name="T36" fmla="*/ 0 w 1678"/>
                <a:gd name="T37" fmla="*/ 0 h 1465"/>
                <a:gd name="T38" fmla="*/ 0 w 1678"/>
                <a:gd name="T39" fmla="*/ 0 h 1465"/>
                <a:gd name="T40" fmla="*/ 0 w 1678"/>
                <a:gd name="T41" fmla="*/ 0 h 1465"/>
                <a:gd name="T42" fmla="*/ 0 w 1678"/>
                <a:gd name="T43" fmla="*/ 0 h 1465"/>
                <a:gd name="T44" fmla="*/ 0 w 1678"/>
                <a:gd name="T45" fmla="*/ 0 h 1465"/>
                <a:gd name="T46" fmla="*/ 0 w 1678"/>
                <a:gd name="T47" fmla="*/ 0 h 1465"/>
                <a:gd name="T48" fmla="*/ 0 w 1678"/>
                <a:gd name="T49" fmla="*/ 0 h 1465"/>
                <a:gd name="T50" fmla="*/ 0 w 1678"/>
                <a:gd name="T51" fmla="*/ 0 h 1465"/>
                <a:gd name="T52" fmla="*/ 0 w 1678"/>
                <a:gd name="T53" fmla="*/ 0 h 1465"/>
                <a:gd name="T54" fmla="*/ 0 w 1678"/>
                <a:gd name="T55" fmla="*/ 0 h 1465"/>
                <a:gd name="T56" fmla="*/ 0 w 1678"/>
                <a:gd name="T57" fmla="*/ 0 h 1465"/>
                <a:gd name="T58" fmla="*/ 0 w 1678"/>
                <a:gd name="T59" fmla="*/ 0 h 1465"/>
                <a:gd name="T60" fmla="*/ 0 w 1678"/>
                <a:gd name="T61" fmla="*/ 0 h 1465"/>
                <a:gd name="T62" fmla="*/ 0 w 1678"/>
                <a:gd name="T63" fmla="*/ 0 h 1465"/>
                <a:gd name="T64" fmla="*/ 0 w 1678"/>
                <a:gd name="T65" fmla="*/ 0 h 1465"/>
                <a:gd name="T66" fmla="*/ 0 w 1678"/>
                <a:gd name="T67" fmla="*/ 0 h 1465"/>
                <a:gd name="T68" fmla="*/ 0 w 1678"/>
                <a:gd name="T69" fmla="*/ 0 h 1465"/>
                <a:gd name="T70" fmla="*/ 0 w 1678"/>
                <a:gd name="T71" fmla="*/ 0 h 1465"/>
                <a:gd name="T72" fmla="*/ 0 w 1678"/>
                <a:gd name="T73" fmla="*/ 0 h 1465"/>
                <a:gd name="T74" fmla="*/ 0 w 1678"/>
                <a:gd name="T75" fmla="*/ 0 h 1465"/>
                <a:gd name="T76" fmla="*/ 0 w 1678"/>
                <a:gd name="T77" fmla="*/ 0 h 1465"/>
                <a:gd name="T78" fmla="*/ 0 w 1678"/>
                <a:gd name="T79" fmla="*/ 0 h 1465"/>
                <a:gd name="T80" fmla="*/ 0 w 1678"/>
                <a:gd name="T81" fmla="*/ 0 h 1465"/>
                <a:gd name="T82" fmla="*/ 0 w 1678"/>
                <a:gd name="T83" fmla="*/ 0 h 1465"/>
                <a:gd name="T84" fmla="*/ 0 w 1678"/>
                <a:gd name="T85" fmla="*/ 0 h 1465"/>
                <a:gd name="T86" fmla="*/ 0 w 1678"/>
                <a:gd name="T87" fmla="*/ 0 h 1465"/>
                <a:gd name="T88" fmla="*/ 0 w 1678"/>
                <a:gd name="T89" fmla="*/ 0 h 1465"/>
                <a:gd name="T90" fmla="*/ 0 w 1678"/>
                <a:gd name="T91" fmla="*/ 0 h 1465"/>
                <a:gd name="T92" fmla="*/ 0 w 1678"/>
                <a:gd name="T93" fmla="*/ 0 h 1465"/>
                <a:gd name="T94" fmla="*/ 0 w 1678"/>
                <a:gd name="T95" fmla="*/ 0 h 1465"/>
                <a:gd name="T96" fmla="*/ 0 w 1678"/>
                <a:gd name="T97" fmla="*/ 0 h 1465"/>
                <a:gd name="T98" fmla="*/ 0 w 1678"/>
                <a:gd name="T99" fmla="*/ 0 h 1465"/>
                <a:gd name="T100" fmla="*/ 0 w 1678"/>
                <a:gd name="T101" fmla="*/ 0 h 1465"/>
                <a:gd name="T102" fmla="*/ 0 w 1678"/>
                <a:gd name="T103" fmla="*/ 0 h 1465"/>
                <a:gd name="T104" fmla="*/ 0 w 1678"/>
                <a:gd name="T105" fmla="*/ 0 h 1465"/>
                <a:gd name="T106" fmla="*/ 0 w 1678"/>
                <a:gd name="T107" fmla="*/ 0 h 146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78"/>
                <a:gd name="T163" fmla="*/ 0 h 1465"/>
                <a:gd name="T164" fmla="*/ 1678 w 1678"/>
                <a:gd name="T165" fmla="*/ 1465 h 146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78" h="1465">
                  <a:moveTo>
                    <a:pt x="13" y="1222"/>
                  </a:moveTo>
                  <a:lnTo>
                    <a:pt x="17" y="1211"/>
                  </a:lnTo>
                  <a:lnTo>
                    <a:pt x="20" y="1200"/>
                  </a:lnTo>
                  <a:lnTo>
                    <a:pt x="23" y="1190"/>
                  </a:lnTo>
                  <a:lnTo>
                    <a:pt x="23" y="1181"/>
                  </a:lnTo>
                  <a:lnTo>
                    <a:pt x="23" y="1171"/>
                  </a:lnTo>
                  <a:lnTo>
                    <a:pt x="23" y="1162"/>
                  </a:lnTo>
                  <a:lnTo>
                    <a:pt x="20" y="1153"/>
                  </a:lnTo>
                  <a:lnTo>
                    <a:pt x="19" y="1146"/>
                  </a:lnTo>
                  <a:lnTo>
                    <a:pt x="14" y="1132"/>
                  </a:lnTo>
                  <a:lnTo>
                    <a:pt x="10" y="1121"/>
                  </a:lnTo>
                  <a:lnTo>
                    <a:pt x="6" y="1114"/>
                  </a:lnTo>
                  <a:lnTo>
                    <a:pt x="4" y="1112"/>
                  </a:lnTo>
                  <a:lnTo>
                    <a:pt x="3" y="1112"/>
                  </a:lnTo>
                  <a:lnTo>
                    <a:pt x="1" y="1111"/>
                  </a:lnTo>
                  <a:lnTo>
                    <a:pt x="0" y="1110"/>
                  </a:lnTo>
                  <a:lnTo>
                    <a:pt x="0" y="1108"/>
                  </a:lnTo>
                  <a:lnTo>
                    <a:pt x="0" y="1104"/>
                  </a:lnTo>
                  <a:lnTo>
                    <a:pt x="1" y="1100"/>
                  </a:lnTo>
                  <a:lnTo>
                    <a:pt x="3" y="1094"/>
                  </a:lnTo>
                  <a:lnTo>
                    <a:pt x="6" y="1086"/>
                  </a:lnTo>
                  <a:lnTo>
                    <a:pt x="11" y="1076"/>
                  </a:lnTo>
                  <a:lnTo>
                    <a:pt x="18" y="1063"/>
                  </a:lnTo>
                  <a:lnTo>
                    <a:pt x="38" y="1032"/>
                  </a:lnTo>
                  <a:lnTo>
                    <a:pt x="67" y="987"/>
                  </a:lnTo>
                  <a:lnTo>
                    <a:pt x="84" y="962"/>
                  </a:lnTo>
                  <a:lnTo>
                    <a:pt x="98" y="939"/>
                  </a:lnTo>
                  <a:lnTo>
                    <a:pt x="111" y="917"/>
                  </a:lnTo>
                  <a:lnTo>
                    <a:pt x="123" y="897"/>
                  </a:lnTo>
                  <a:lnTo>
                    <a:pt x="144" y="861"/>
                  </a:lnTo>
                  <a:lnTo>
                    <a:pt x="165" y="829"/>
                  </a:lnTo>
                  <a:lnTo>
                    <a:pt x="175" y="816"/>
                  </a:lnTo>
                  <a:lnTo>
                    <a:pt x="186" y="804"/>
                  </a:lnTo>
                  <a:lnTo>
                    <a:pt x="199" y="793"/>
                  </a:lnTo>
                  <a:lnTo>
                    <a:pt x="212" y="783"/>
                  </a:lnTo>
                  <a:lnTo>
                    <a:pt x="227" y="775"/>
                  </a:lnTo>
                  <a:lnTo>
                    <a:pt x="245" y="768"/>
                  </a:lnTo>
                  <a:lnTo>
                    <a:pt x="263" y="763"/>
                  </a:lnTo>
                  <a:lnTo>
                    <a:pt x="286" y="757"/>
                  </a:lnTo>
                  <a:lnTo>
                    <a:pt x="309" y="753"/>
                  </a:lnTo>
                  <a:lnTo>
                    <a:pt x="332" y="748"/>
                  </a:lnTo>
                  <a:lnTo>
                    <a:pt x="355" y="741"/>
                  </a:lnTo>
                  <a:lnTo>
                    <a:pt x="376" y="732"/>
                  </a:lnTo>
                  <a:lnTo>
                    <a:pt x="397" y="725"/>
                  </a:lnTo>
                  <a:lnTo>
                    <a:pt x="417" y="716"/>
                  </a:lnTo>
                  <a:lnTo>
                    <a:pt x="435" y="707"/>
                  </a:lnTo>
                  <a:lnTo>
                    <a:pt x="452" y="697"/>
                  </a:lnTo>
                  <a:lnTo>
                    <a:pt x="482" y="681"/>
                  </a:lnTo>
                  <a:lnTo>
                    <a:pt x="506" y="667"/>
                  </a:lnTo>
                  <a:lnTo>
                    <a:pt x="520" y="657"/>
                  </a:lnTo>
                  <a:lnTo>
                    <a:pt x="525" y="654"/>
                  </a:lnTo>
                  <a:lnTo>
                    <a:pt x="452" y="477"/>
                  </a:lnTo>
                  <a:lnTo>
                    <a:pt x="448" y="470"/>
                  </a:lnTo>
                  <a:lnTo>
                    <a:pt x="438" y="452"/>
                  </a:lnTo>
                  <a:lnTo>
                    <a:pt x="426" y="425"/>
                  </a:lnTo>
                  <a:lnTo>
                    <a:pt x="413" y="394"/>
                  </a:lnTo>
                  <a:lnTo>
                    <a:pt x="408" y="376"/>
                  </a:lnTo>
                  <a:lnTo>
                    <a:pt x="403" y="360"/>
                  </a:lnTo>
                  <a:lnTo>
                    <a:pt x="400" y="343"/>
                  </a:lnTo>
                  <a:lnTo>
                    <a:pt x="399" y="327"/>
                  </a:lnTo>
                  <a:lnTo>
                    <a:pt x="400" y="320"/>
                  </a:lnTo>
                  <a:lnTo>
                    <a:pt x="400" y="312"/>
                  </a:lnTo>
                  <a:lnTo>
                    <a:pt x="402" y="306"/>
                  </a:lnTo>
                  <a:lnTo>
                    <a:pt x="405" y="299"/>
                  </a:lnTo>
                  <a:lnTo>
                    <a:pt x="408" y="294"/>
                  </a:lnTo>
                  <a:lnTo>
                    <a:pt x="411" y="288"/>
                  </a:lnTo>
                  <a:lnTo>
                    <a:pt x="415" y="283"/>
                  </a:lnTo>
                  <a:lnTo>
                    <a:pt x="421" y="279"/>
                  </a:lnTo>
                  <a:lnTo>
                    <a:pt x="444" y="263"/>
                  </a:lnTo>
                  <a:lnTo>
                    <a:pt x="464" y="246"/>
                  </a:lnTo>
                  <a:lnTo>
                    <a:pt x="485" y="230"/>
                  </a:lnTo>
                  <a:lnTo>
                    <a:pt x="507" y="212"/>
                  </a:lnTo>
                  <a:lnTo>
                    <a:pt x="519" y="205"/>
                  </a:lnTo>
                  <a:lnTo>
                    <a:pt x="532" y="196"/>
                  </a:lnTo>
                  <a:lnTo>
                    <a:pt x="546" y="188"/>
                  </a:lnTo>
                  <a:lnTo>
                    <a:pt x="561" y="181"/>
                  </a:lnTo>
                  <a:lnTo>
                    <a:pt x="579" y="173"/>
                  </a:lnTo>
                  <a:lnTo>
                    <a:pt x="597" y="166"/>
                  </a:lnTo>
                  <a:lnTo>
                    <a:pt x="617" y="160"/>
                  </a:lnTo>
                  <a:lnTo>
                    <a:pt x="640" y="154"/>
                  </a:lnTo>
                  <a:lnTo>
                    <a:pt x="662" y="148"/>
                  </a:lnTo>
                  <a:lnTo>
                    <a:pt x="684" y="140"/>
                  </a:lnTo>
                  <a:lnTo>
                    <a:pt x="704" y="132"/>
                  </a:lnTo>
                  <a:lnTo>
                    <a:pt x="723" y="123"/>
                  </a:lnTo>
                  <a:lnTo>
                    <a:pt x="741" y="113"/>
                  </a:lnTo>
                  <a:lnTo>
                    <a:pt x="757" y="104"/>
                  </a:lnTo>
                  <a:lnTo>
                    <a:pt x="772" y="95"/>
                  </a:lnTo>
                  <a:lnTo>
                    <a:pt x="785" y="85"/>
                  </a:lnTo>
                  <a:lnTo>
                    <a:pt x="808" y="67"/>
                  </a:lnTo>
                  <a:lnTo>
                    <a:pt x="825" y="53"/>
                  </a:lnTo>
                  <a:lnTo>
                    <a:pt x="834" y="43"/>
                  </a:lnTo>
                  <a:lnTo>
                    <a:pt x="838" y="39"/>
                  </a:lnTo>
                  <a:lnTo>
                    <a:pt x="839" y="34"/>
                  </a:lnTo>
                  <a:lnTo>
                    <a:pt x="842" y="17"/>
                  </a:lnTo>
                  <a:lnTo>
                    <a:pt x="960" y="17"/>
                  </a:lnTo>
                  <a:lnTo>
                    <a:pt x="968" y="17"/>
                  </a:lnTo>
                  <a:lnTo>
                    <a:pt x="992" y="14"/>
                  </a:lnTo>
                  <a:lnTo>
                    <a:pt x="1009" y="12"/>
                  </a:lnTo>
                  <a:lnTo>
                    <a:pt x="1025" y="9"/>
                  </a:lnTo>
                  <a:lnTo>
                    <a:pt x="1043" y="5"/>
                  </a:lnTo>
                  <a:lnTo>
                    <a:pt x="1062" y="0"/>
                  </a:lnTo>
                  <a:lnTo>
                    <a:pt x="1063" y="20"/>
                  </a:lnTo>
                  <a:lnTo>
                    <a:pt x="1065" y="39"/>
                  </a:lnTo>
                  <a:lnTo>
                    <a:pt x="1067" y="59"/>
                  </a:lnTo>
                  <a:lnTo>
                    <a:pt x="1072" y="78"/>
                  </a:lnTo>
                  <a:lnTo>
                    <a:pt x="1076" y="97"/>
                  </a:lnTo>
                  <a:lnTo>
                    <a:pt x="1083" y="113"/>
                  </a:lnTo>
                  <a:lnTo>
                    <a:pt x="1086" y="120"/>
                  </a:lnTo>
                  <a:lnTo>
                    <a:pt x="1089" y="127"/>
                  </a:lnTo>
                  <a:lnTo>
                    <a:pt x="1093" y="133"/>
                  </a:lnTo>
                  <a:lnTo>
                    <a:pt x="1098" y="138"/>
                  </a:lnTo>
                  <a:lnTo>
                    <a:pt x="1118" y="160"/>
                  </a:lnTo>
                  <a:lnTo>
                    <a:pt x="1142" y="188"/>
                  </a:lnTo>
                  <a:lnTo>
                    <a:pt x="1167" y="222"/>
                  </a:lnTo>
                  <a:lnTo>
                    <a:pt x="1192" y="258"/>
                  </a:lnTo>
                  <a:lnTo>
                    <a:pt x="1203" y="276"/>
                  </a:lnTo>
                  <a:lnTo>
                    <a:pt x="1213" y="295"/>
                  </a:lnTo>
                  <a:lnTo>
                    <a:pt x="1223" y="311"/>
                  </a:lnTo>
                  <a:lnTo>
                    <a:pt x="1229" y="329"/>
                  </a:lnTo>
                  <a:lnTo>
                    <a:pt x="1235" y="344"/>
                  </a:lnTo>
                  <a:lnTo>
                    <a:pt x="1238" y="357"/>
                  </a:lnTo>
                  <a:lnTo>
                    <a:pt x="1239" y="363"/>
                  </a:lnTo>
                  <a:lnTo>
                    <a:pt x="1239" y="369"/>
                  </a:lnTo>
                  <a:lnTo>
                    <a:pt x="1238" y="374"/>
                  </a:lnTo>
                  <a:lnTo>
                    <a:pt x="1237" y="379"/>
                  </a:lnTo>
                  <a:lnTo>
                    <a:pt x="1235" y="387"/>
                  </a:lnTo>
                  <a:lnTo>
                    <a:pt x="1233" y="397"/>
                  </a:lnTo>
                  <a:lnTo>
                    <a:pt x="1233" y="407"/>
                  </a:lnTo>
                  <a:lnTo>
                    <a:pt x="1234" y="418"/>
                  </a:lnTo>
                  <a:lnTo>
                    <a:pt x="1236" y="429"/>
                  </a:lnTo>
                  <a:lnTo>
                    <a:pt x="1239" y="440"/>
                  </a:lnTo>
                  <a:lnTo>
                    <a:pt x="1244" y="450"/>
                  </a:lnTo>
                  <a:lnTo>
                    <a:pt x="1249" y="462"/>
                  </a:lnTo>
                  <a:lnTo>
                    <a:pt x="1256" y="473"/>
                  </a:lnTo>
                  <a:lnTo>
                    <a:pt x="1263" y="484"/>
                  </a:lnTo>
                  <a:lnTo>
                    <a:pt x="1272" y="495"/>
                  </a:lnTo>
                  <a:lnTo>
                    <a:pt x="1282" y="506"/>
                  </a:lnTo>
                  <a:lnTo>
                    <a:pt x="1293" y="517"/>
                  </a:lnTo>
                  <a:lnTo>
                    <a:pt x="1303" y="527"/>
                  </a:lnTo>
                  <a:lnTo>
                    <a:pt x="1317" y="536"/>
                  </a:lnTo>
                  <a:lnTo>
                    <a:pt x="1330" y="545"/>
                  </a:lnTo>
                  <a:lnTo>
                    <a:pt x="1359" y="565"/>
                  </a:lnTo>
                  <a:lnTo>
                    <a:pt x="1388" y="588"/>
                  </a:lnTo>
                  <a:lnTo>
                    <a:pt x="1419" y="613"/>
                  </a:lnTo>
                  <a:lnTo>
                    <a:pt x="1448" y="638"/>
                  </a:lnTo>
                  <a:lnTo>
                    <a:pt x="1474" y="664"/>
                  </a:lnTo>
                  <a:lnTo>
                    <a:pt x="1496" y="689"/>
                  </a:lnTo>
                  <a:lnTo>
                    <a:pt x="1506" y="701"/>
                  </a:lnTo>
                  <a:lnTo>
                    <a:pt x="1514" y="712"/>
                  </a:lnTo>
                  <a:lnTo>
                    <a:pt x="1520" y="721"/>
                  </a:lnTo>
                  <a:lnTo>
                    <a:pt x="1524" y="730"/>
                  </a:lnTo>
                  <a:lnTo>
                    <a:pt x="1528" y="738"/>
                  </a:lnTo>
                  <a:lnTo>
                    <a:pt x="1533" y="744"/>
                  </a:lnTo>
                  <a:lnTo>
                    <a:pt x="1540" y="751"/>
                  </a:lnTo>
                  <a:lnTo>
                    <a:pt x="1546" y="756"/>
                  </a:lnTo>
                  <a:lnTo>
                    <a:pt x="1555" y="762"/>
                  </a:lnTo>
                  <a:lnTo>
                    <a:pt x="1564" y="767"/>
                  </a:lnTo>
                  <a:lnTo>
                    <a:pt x="1573" y="771"/>
                  </a:lnTo>
                  <a:lnTo>
                    <a:pt x="1584" y="777"/>
                  </a:lnTo>
                  <a:lnTo>
                    <a:pt x="1629" y="794"/>
                  </a:lnTo>
                  <a:lnTo>
                    <a:pt x="1672" y="810"/>
                  </a:lnTo>
                  <a:lnTo>
                    <a:pt x="1678" y="850"/>
                  </a:lnTo>
                  <a:lnTo>
                    <a:pt x="1676" y="852"/>
                  </a:lnTo>
                  <a:lnTo>
                    <a:pt x="1670" y="857"/>
                  </a:lnTo>
                  <a:lnTo>
                    <a:pt x="1663" y="866"/>
                  </a:lnTo>
                  <a:lnTo>
                    <a:pt x="1655" y="877"/>
                  </a:lnTo>
                  <a:lnTo>
                    <a:pt x="1651" y="885"/>
                  </a:lnTo>
                  <a:lnTo>
                    <a:pt x="1647" y="892"/>
                  </a:lnTo>
                  <a:lnTo>
                    <a:pt x="1645" y="901"/>
                  </a:lnTo>
                  <a:lnTo>
                    <a:pt x="1643" y="910"/>
                  </a:lnTo>
                  <a:lnTo>
                    <a:pt x="1642" y="919"/>
                  </a:lnTo>
                  <a:lnTo>
                    <a:pt x="1642" y="930"/>
                  </a:lnTo>
                  <a:lnTo>
                    <a:pt x="1643" y="941"/>
                  </a:lnTo>
                  <a:lnTo>
                    <a:pt x="1646" y="952"/>
                  </a:lnTo>
                  <a:lnTo>
                    <a:pt x="1657" y="989"/>
                  </a:lnTo>
                  <a:lnTo>
                    <a:pt x="1663" y="1009"/>
                  </a:lnTo>
                  <a:lnTo>
                    <a:pt x="1665" y="1015"/>
                  </a:lnTo>
                  <a:lnTo>
                    <a:pt x="1665" y="1016"/>
                  </a:lnTo>
                  <a:lnTo>
                    <a:pt x="1651" y="1015"/>
                  </a:lnTo>
                  <a:lnTo>
                    <a:pt x="1617" y="1013"/>
                  </a:lnTo>
                  <a:lnTo>
                    <a:pt x="1597" y="1014"/>
                  </a:lnTo>
                  <a:lnTo>
                    <a:pt x="1579" y="1016"/>
                  </a:lnTo>
                  <a:lnTo>
                    <a:pt x="1570" y="1019"/>
                  </a:lnTo>
                  <a:lnTo>
                    <a:pt x="1563" y="1022"/>
                  </a:lnTo>
                  <a:lnTo>
                    <a:pt x="1555" y="1025"/>
                  </a:lnTo>
                  <a:lnTo>
                    <a:pt x="1549" y="1029"/>
                  </a:lnTo>
                  <a:lnTo>
                    <a:pt x="1529" y="1050"/>
                  </a:lnTo>
                  <a:lnTo>
                    <a:pt x="1508" y="1071"/>
                  </a:lnTo>
                  <a:lnTo>
                    <a:pt x="1492" y="1087"/>
                  </a:lnTo>
                  <a:lnTo>
                    <a:pt x="1485" y="1094"/>
                  </a:lnTo>
                  <a:lnTo>
                    <a:pt x="1383" y="1113"/>
                  </a:lnTo>
                  <a:lnTo>
                    <a:pt x="1369" y="1128"/>
                  </a:lnTo>
                  <a:lnTo>
                    <a:pt x="1334" y="1168"/>
                  </a:lnTo>
                  <a:lnTo>
                    <a:pt x="1312" y="1193"/>
                  </a:lnTo>
                  <a:lnTo>
                    <a:pt x="1292" y="1218"/>
                  </a:lnTo>
                  <a:lnTo>
                    <a:pt x="1272" y="1243"/>
                  </a:lnTo>
                  <a:lnTo>
                    <a:pt x="1256" y="1267"/>
                  </a:lnTo>
                  <a:lnTo>
                    <a:pt x="1240" y="1287"/>
                  </a:lnTo>
                  <a:lnTo>
                    <a:pt x="1225" y="1307"/>
                  </a:lnTo>
                  <a:lnTo>
                    <a:pt x="1210" y="1324"/>
                  </a:lnTo>
                  <a:lnTo>
                    <a:pt x="1196" y="1340"/>
                  </a:lnTo>
                  <a:lnTo>
                    <a:pt x="1174" y="1361"/>
                  </a:lnTo>
                  <a:lnTo>
                    <a:pt x="1165" y="1369"/>
                  </a:lnTo>
                  <a:lnTo>
                    <a:pt x="1155" y="1367"/>
                  </a:lnTo>
                  <a:lnTo>
                    <a:pt x="1129" y="1363"/>
                  </a:lnTo>
                  <a:lnTo>
                    <a:pt x="1091" y="1359"/>
                  </a:lnTo>
                  <a:lnTo>
                    <a:pt x="1047" y="1355"/>
                  </a:lnTo>
                  <a:lnTo>
                    <a:pt x="1024" y="1354"/>
                  </a:lnTo>
                  <a:lnTo>
                    <a:pt x="1002" y="1354"/>
                  </a:lnTo>
                  <a:lnTo>
                    <a:pt x="980" y="1354"/>
                  </a:lnTo>
                  <a:lnTo>
                    <a:pt x="961" y="1355"/>
                  </a:lnTo>
                  <a:lnTo>
                    <a:pt x="942" y="1358"/>
                  </a:lnTo>
                  <a:lnTo>
                    <a:pt x="928" y="1362"/>
                  </a:lnTo>
                  <a:lnTo>
                    <a:pt x="922" y="1365"/>
                  </a:lnTo>
                  <a:lnTo>
                    <a:pt x="916" y="1368"/>
                  </a:lnTo>
                  <a:lnTo>
                    <a:pt x="913" y="1371"/>
                  </a:lnTo>
                  <a:lnTo>
                    <a:pt x="910" y="1375"/>
                  </a:lnTo>
                  <a:lnTo>
                    <a:pt x="904" y="1383"/>
                  </a:lnTo>
                  <a:lnTo>
                    <a:pt x="899" y="1392"/>
                  </a:lnTo>
                  <a:lnTo>
                    <a:pt x="891" y="1401"/>
                  </a:lnTo>
                  <a:lnTo>
                    <a:pt x="885" y="1408"/>
                  </a:lnTo>
                  <a:lnTo>
                    <a:pt x="868" y="1423"/>
                  </a:lnTo>
                  <a:lnTo>
                    <a:pt x="850" y="1436"/>
                  </a:lnTo>
                  <a:lnTo>
                    <a:pt x="841" y="1443"/>
                  </a:lnTo>
                  <a:lnTo>
                    <a:pt x="832" y="1448"/>
                  </a:lnTo>
                  <a:lnTo>
                    <a:pt x="822" y="1453"/>
                  </a:lnTo>
                  <a:lnTo>
                    <a:pt x="814" y="1457"/>
                  </a:lnTo>
                  <a:lnTo>
                    <a:pt x="805" y="1460"/>
                  </a:lnTo>
                  <a:lnTo>
                    <a:pt x="796" y="1463"/>
                  </a:lnTo>
                  <a:lnTo>
                    <a:pt x="789" y="1465"/>
                  </a:lnTo>
                  <a:lnTo>
                    <a:pt x="781" y="1465"/>
                  </a:lnTo>
                  <a:lnTo>
                    <a:pt x="778" y="1465"/>
                  </a:lnTo>
                  <a:lnTo>
                    <a:pt x="773" y="1464"/>
                  </a:lnTo>
                  <a:lnTo>
                    <a:pt x="769" y="1461"/>
                  </a:lnTo>
                  <a:lnTo>
                    <a:pt x="765" y="1458"/>
                  </a:lnTo>
                  <a:lnTo>
                    <a:pt x="754" y="1451"/>
                  </a:lnTo>
                  <a:lnTo>
                    <a:pt x="743" y="1441"/>
                  </a:lnTo>
                  <a:lnTo>
                    <a:pt x="719" y="1416"/>
                  </a:lnTo>
                  <a:lnTo>
                    <a:pt x="693" y="1386"/>
                  </a:lnTo>
                  <a:lnTo>
                    <a:pt x="666" y="1355"/>
                  </a:lnTo>
                  <a:lnTo>
                    <a:pt x="639" y="1324"/>
                  </a:lnTo>
                  <a:lnTo>
                    <a:pt x="625" y="1310"/>
                  </a:lnTo>
                  <a:lnTo>
                    <a:pt x="612" y="1298"/>
                  </a:lnTo>
                  <a:lnTo>
                    <a:pt x="600" y="1287"/>
                  </a:lnTo>
                  <a:lnTo>
                    <a:pt x="590" y="1280"/>
                  </a:lnTo>
                  <a:lnTo>
                    <a:pt x="556" y="1256"/>
                  </a:lnTo>
                  <a:lnTo>
                    <a:pt x="534" y="1243"/>
                  </a:lnTo>
                  <a:lnTo>
                    <a:pt x="523" y="1238"/>
                  </a:lnTo>
                  <a:lnTo>
                    <a:pt x="511" y="1236"/>
                  </a:lnTo>
                  <a:lnTo>
                    <a:pt x="495" y="1235"/>
                  </a:lnTo>
                  <a:lnTo>
                    <a:pt x="474" y="1234"/>
                  </a:lnTo>
                  <a:lnTo>
                    <a:pt x="462" y="1235"/>
                  </a:lnTo>
                  <a:lnTo>
                    <a:pt x="452" y="1236"/>
                  </a:lnTo>
                  <a:lnTo>
                    <a:pt x="443" y="1238"/>
                  </a:lnTo>
                  <a:lnTo>
                    <a:pt x="433" y="1242"/>
                  </a:lnTo>
                  <a:lnTo>
                    <a:pt x="417" y="1248"/>
                  </a:lnTo>
                  <a:lnTo>
                    <a:pt x="400" y="1257"/>
                  </a:lnTo>
                  <a:lnTo>
                    <a:pt x="385" y="1264"/>
                  </a:lnTo>
                  <a:lnTo>
                    <a:pt x="368" y="1272"/>
                  </a:lnTo>
                  <a:lnTo>
                    <a:pt x="359" y="1275"/>
                  </a:lnTo>
                  <a:lnTo>
                    <a:pt x="349" y="1278"/>
                  </a:lnTo>
                  <a:lnTo>
                    <a:pt x="338" y="1279"/>
                  </a:lnTo>
                  <a:lnTo>
                    <a:pt x="326" y="1280"/>
                  </a:lnTo>
                  <a:lnTo>
                    <a:pt x="298" y="1280"/>
                  </a:lnTo>
                  <a:lnTo>
                    <a:pt x="263" y="1280"/>
                  </a:lnTo>
                  <a:lnTo>
                    <a:pt x="224" y="1280"/>
                  </a:lnTo>
                  <a:lnTo>
                    <a:pt x="185" y="1280"/>
                  </a:lnTo>
                  <a:lnTo>
                    <a:pt x="148" y="1280"/>
                  </a:lnTo>
                  <a:lnTo>
                    <a:pt x="118" y="1280"/>
                  </a:lnTo>
                  <a:lnTo>
                    <a:pt x="98" y="1280"/>
                  </a:lnTo>
                  <a:lnTo>
                    <a:pt x="90" y="1280"/>
                  </a:lnTo>
                  <a:lnTo>
                    <a:pt x="13" y="122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1277"/>
            <p:cNvSpPr>
              <a:spLocks noChangeAspect="1"/>
            </p:cNvSpPr>
            <p:nvPr/>
          </p:nvSpPr>
          <p:spPr bwMode="auto">
            <a:xfrm>
              <a:off x="4350" y="1500"/>
              <a:ext cx="222" cy="206"/>
            </a:xfrm>
            <a:custGeom>
              <a:avLst/>
              <a:gdLst>
                <a:gd name="T0" fmla="*/ 0 w 1678"/>
                <a:gd name="T1" fmla="*/ 0 h 1465"/>
                <a:gd name="T2" fmla="*/ 0 w 1678"/>
                <a:gd name="T3" fmla="*/ 0 h 1465"/>
                <a:gd name="T4" fmla="*/ 0 w 1678"/>
                <a:gd name="T5" fmla="*/ 0 h 1465"/>
                <a:gd name="T6" fmla="*/ 0 w 1678"/>
                <a:gd name="T7" fmla="*/ 0 h 1465"/>
                <a:gd name="T8" fmla="*/ 0 w 1678"/>
                <a:gd name="T9" fmla="*/ 0 h 1465"/>
                <a:gd name="T10" fmla="*/ 0 w 1678"/>
                <a:gd name="T11" fmla="*/ 0 h 1465"/>
                <a:gd name="T12" fmla="*/ 0 w 1678"/>
                <a:gd name="T13" fmla="*/ 0 h 1465"/>
                <a:gd name="T14" fmla="*/ 0 w 1678"/>
                <a:gd name="T15" fmla="*/ 0 h 1465"/>
                <a:gd name="T16" fmla="*/ 0 w 1678"/>
                <a:gd name="T17" fmla="*/ 0 h 1465"/>
                <a:gd name="T18" fmla="*/ 0 w 1678"/>
                <a:gd name="T19" fmla="*/ 0 h 1465"/>
                <a:gd name="T20" fmla="*/ 0 w 1678"/>
                <a:gd name="T21" fmla="*/ 0 h 1465"/>
                <a:gd name="T22" fmla="*/ 0 w 1678"/>
                <a:gd name="T23" fmla="*/ 0 h 1465"/>
                <a:gd name="T24" fmla="*/ 0 w 1678"/>
                <a:gd name="T25" fmla="*/ 0 h 1465"/>
                <a:gd name="T26" fmla="*/ 0 w 1678"/>
                <a:gd name="T27" fmla="*/ 0 h 1465"/>
                <a:gd name="T28" fmla="*/ 0 w 1678"/>
                <a:gd name="T29" fmla="*/ 0 h 1465"/>
                <a:gd name="T30" fmla="*/ 0 w 1678"/>
                <a:gd name="T31" fmla="*/ 0 h 1465"/>
                <a:gd name="T32" fmla="*/ 0 w 1678"/>
                <a:gd name="T33" fmla="*/ 0 h 1465"/>
                <a:gd name="T34" fmla="*/ 0 w 1678"/>
                <a:gd name="T35" fmla="*/ 0 h 1465"/>
                <a:gd name="T36" fmla="*/ 0 w 1678"/>
                <a:gd name="T37" fmla="*/ 0 h 1465"/>
                <a:gd name="T38" fmla="*/ 0 w 1678"/>
                <a:gd name="T39" fmla="*/ 0 h 1465"/>
                <a:gd name="T40" fmla="*/ 0 w 1678"/>
                <a:gd name="T41" fmla="*/ 0 h 1465"/>
                <a:gd name="T42" fmla="*/ 0 w 1678"/>
                <a:gd name="T43" fmla="*/ 0 h 1465"/>
                <a:gd name="T44" fmla="*/ 0 w 1678"/>
                <a:gd name="T45" fmla="*/ 0 h 1465"/>
                <a:gd name="T46" fmla="*/ 0 w 1678"/>
                <a:gd name="T47" fmla="*/ 0 h 1465"/>
                <a:gd name="T48" fmla="*/ 0 w 1678"/>
                <a:gd name="T49" fmla="*/ 0 h 1465"/>
                <a:gd name="T50" fmla="*/ 0 w 1678"/>
                <a:gd name="T51" fmla="*/ 0 h 1465"/>
                <a:gd name="T52" fmla="*/ 0 w 1678"/>
                <a:gd name="T53" fmla="*/ 0 h 1465"/>
                <a:gd name="T54" fmla="*/ 0 w 1678"/>
                <a:gd name="T55" fmla="*/ 0 h 1465"/>
                <a:gd name="T56" fmla="*/ 0 w 1678"/>
                <a:gd name="T57" fmla="*/ 0 h 1465"/>
                <a:gd name="T58" fmla="*/ 0 w 1678"/>
                <a:gd name="T59" fmla="*/ 0 h 1465"/>
                <a:gd name="T60" fmla="*/ 0 w 1678"/>
                <a:gd name="T61" fmla="*/ 0 h 1465"/>
                <a:gd name="T62" fmla="*/ 0 w 1678"/>
                <a:gd name="T63" fmla="*/ 0 h 1465"/>
                <a:gd name="T64" fmla="*/ 0 w 1678"/>
                <a:gd name="T65" fmla="*/ 0 h 1465"/>
                <a:gd name="T66" fmla="*/ 0 w 1678"/>
                <a:gd name="T67" fmla="*/ 0 h 1465"/>
                <a:gd name="T68" fmla="*/ 0 w 1678"/>
                <a:gd name="T69" fmla="*/ 0 h 1465"/>
                <a:gd name="T70" fmla="*/ 0 w 1678"/>
                <a:gd name="T71" fmla="*/ 0 h 1465"/>
                <a:gd name="T72" fmla="*/ 0 w 1678"/>
                <a:gd name="T73" fmla="*/ 0 h 1465"/>
                <a:gd name="T74" fmla="*/ 0 w 1678"/>
                <a:gd name="T75" fmla="*/ 0 h 1465"/>
                <a:gd name="T76" fmla="*/ 0 w 1678"/>
                <a:gd name="T77" fmla="*/ 0 h 1465"/>
                <a:gd name="T78" fmla="*/ 0 w 1678"/>
                <a:gd name="T79" fmla="*/ 0 h 1465"/>
                <a:gd name="T80" fmla="*/ 0 w 1678"/>
                <a:gd name="T81" fmla="*/ 0 h 1465"/>
                <a:gd name="T82" fmla="*/ 0 w 1678"/>
                <a:gd name="T83" fmla="*/ 0 h 1465"/>
                <a:gd name="T84" fmla="*/ 0 w 1678"/>
                <a:gd name="T85" fmla="*/ 0 h 1465"/>
                <a:gd name="T86" fmla="*/ 0 w 1678"/>
                <a:gd name="T87" fmla="*/ 0 h 1465"/>
                <a:gd name="T88" fmla="*/ 0 w 1678"/>
                <a:gd name="T89" fmla="*/ 0 h 1465"/>
                <a:gd name="T90" fmla="*/ 0 w 1678"/>
                <a:gd name="T91" fmla="*/ 0 h 1465"/>
                <a:gd name="T92" fmla="*/ 0 w 1678"/>
                <a:gd name="T93" fmla="*/ 0 h 1465"/>
                <a:gd name="T94" fmla="*/ 0 w 1678"/>
                <a:gd name="T95" fmla="*/ 0 h 1465"/>
                <a:gd name="T96" fmla="*/ 0 w 1678"/>
                <a:gd name="T97" fmla="*/ 0 h 1465"/>
                <a:gd name="T98" fmla="*/ 0 w 1678"/>
                <a:gd name="T99" fmla="*/ 0 h 1465"/>
                <a:gd name="T100" fmla="*/ 0 w 1678"/>
                <a:gd name="T101" fmla="*/ 0 h 1465"/>
                <a:gd name="T102" fmla="*/ 0 w 1678"/>
                <a:gd name="T103" fmla="*/ 0 h 1465"/>
                <a:gd name="T104" fmla="*/ 0 w 1678"/>
                <a:gd name="T105" fmla="*/ 0 h 1465"/>
                <a:gd name="T106" fmla="*/ 0 w 1678"/>
                <a:gd name="T107" fmla="*/ 0 h 146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78"/>
                <a:gd name="T163" fmla="*/ 0 h 1465"/>
                <a:gd name="T164" fmla="*/ 1678 w 1678"/>
                <a:gd name="T165" fmla="*/ 1465 h 146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78" h="1465">
                  <a:moveTo>
                    <a:pt x="13" y="1222"/>
                  </a:moveTo>
                  <a:lnTo>
                    <a:pt x="17" y="1211"/>
                  </a:lnTo>
                  <a:lnTo>
                    <a:pt x="20" y="1200"/>
                  </a:lnTo>
                  <a:lnTo>
                    <a:pt x="23" y="1190"/>
                  </a:lnTo>
                  <a:lnTo>
                    <a:pt x="23" y="1181"/>
                  </a:lnTo>
                  <a:lnTo>
                    <a:pt x="23" y="1171"/>
                  </a:lnTo>
                  <a:lnTo>
                    <a:pt x="23" y="1162"/>
                  </a:lnTo>
                  <a:lnTo>
                    <a:pt x="20" y="1153"/>
                  </a:lnTo>
                  <a:lnTo>
                    <a:pt x="19" y="1146"/>
                  </a:lnTo>
                  <a:lnTo>
                    <a:pt x="14" y="1132"/>
                  </a:lnTo>
                  <a:lnTo>
                    <a:pt x="10" y="1121"/>
                  </a:lnTo>
                  <a:lnTo>
                    <a:pt x="6" y="1114"/>
                  </a:lnTo>
                  <a:lnTo>
                    <a:pt x="4" y="1112"/>
                  </a:lnTo>
                  <a:lnTo>
                    <a:pt x="3" y="1112"/>
                  </a:lnTo>
                  <a:lnTo>
                    <a:pt x="1" y="1111"/>
                  </a:lnTo>
                  <a:lnTo>
                    <a:pt x="0" y="1110"/>
                  </a:lnTo>
                  <a:lnTo>
                    <a:pt x="0" y="1108"/>
                  </a:lnTo>
                  <a:lnTo>
                    <a:pt x="0" y="1104"/>
                  </a:lnTo>
                  <a:lnTo>
                    <a:pt x="1" y="1100"/>
                  </a:lnTo>
                  <a:lnTo>
                    <a:pt x="3" y="1094"/>
                  </a:lnTo>
                  <a:lnTo>
                    <a:pt x="6" y="1086"/>
                  </a:lnTo>
                  <a:lnTo>
                    <a:pt x="11" y="1076"/>
                  </a:lnTo>
                  <a:lnTo>
                    <a:pt x="18" y="1063"/>
                  </a:lnTo>
                  <a:lnTo>
                    <a:pt x="38" y="1032"/>
                  </a:lnTo>
                  <a:lnTo>
                    <a:pt x="67" y="987"/>
                  </a:lnTo>
                  <a:lnTo>
                    <a:pt x="84" y="962"/>
                  </a:lnTo>
                  <a:lnTo>
                    <a:pt x="98" y="939"/>
                  </a:lnTo>
                  <a:lnTo>
                    <a:pt x="111" y="917"/>
                  </a:lnTo>
                  <a:lnTo>
                    <a:pt x="123" y="897"/>
                  </a:lnTo>
                  <a:lnTo>
                    <a:pt x="144" y="861"/>
                  </a:lnTo>
                  <a:lnTo>
                    <a:pt x="165" y="829"/>
                  </a:lnTo>
                  <a:lnTo>
                    <a:pt x="175" y="816"/>
                  </a:lnTo>
                  <a:lnTo>
                    <a:pt x="186" y="804"/>
                  </a:lnTo>
                  <a:lnTo>
                    <a:pt x="199" y="793"/>
                  </a:lnTo>
                  <a:lnTo>
                    <a:pt x="212" y="783"/>
                  </a:lnTo>
                  <a:lnTo>
                    <a:pt x="227" y="775"/>
                  </a:lnTo>
                  <a:lnTo>
                    <a:pt x="245" y="768"/>
                  </a:lnTo>
                  <a:lnTo>
                    <a:pt x="263" y="763"/>
                  </a:lnTo>
                  <a:lnTo>
                    <a:pt x="286" y="757"/>
                  </a:lnTo>
                  <a:lnTo>
                    <a:pt x="309" y="753"/>
                  </a:lnTo>
                  <a:lnTo>
                    <a:pt x="332" y="748"/>
                  </a:lnTo>
                  <a:lnTo>
                    <a:pt x="355" y="741"/>
                  </a:lnTo>
                  <a:lnTo>
                    <a:pt x="376" y="732"/>
                  </a:lnTo>
                  <a:lnTo>
                    <a:pt x="397" y="725"/>
                  </a:lnTo>
                  <a:lnTo>
                    <a:pt x="417" y="716"/>
                  </a:lnTo>
                  <a:lnTo>
                    <a:pt x="435" y="707"/>
                  </a:lnTo>
                  <a:lnTo>
                    <a:pt x="452" y="697"/>
                  </a:lnTo>
                  <a:lnTo>
                    <a:pt x="482" y="681"/>
                  </a:lnTo>
                  <a:lnTo>
                    <a:pt x="506" y="667"/>
                  </a:lnTo>
                  <a:lnTo>
                    <a:pt x="520" y="657"/>
                  </a:lnTo>
                  <a:lnTo>
                    <a:pt x="525" y="654"/>
                  </a:lnTo>
                  <a:lnTo>
                    <a:pt x="452" y="477"/>
                  </a:lnTo>
                  <a:lnTo>
                    <a:pt x="448" y="470"/>
                  </a:lnTo>
                  <a:lnTo>
                    <a:pt x="438" y="452"/>
                  </a:lnTo>
                  <a:lnTo>
                    <a:pt x="426" y="425"/>
                  </a:lnTo>
                  <a:lnTo>
                    <a:pt x="413" y="394"/>
                  </a:lnTo>
                  <a:lnTo>
                    <a:pt x="408" y="376"/>
                  </a:lnTo>
                  <a:lnTo>
                    <a:pt x="403" y="360"/>
                  </a:lnTo>
                  <a:lnTo>
                    <a:pt x="400" y="343"/>
                  </a:lnTo>
                  <a:lnTo>
                    <a:pt x="399" y="327"/>
                  </a:lnTo>
                  <a:lnTo>
                    <a:pt x="400" y="320"/>
                  </a:lnTo>
                  <a:lnTo>
                    <a:pt x="400" y="312"/>
                  </a:lnTo>
                  <a:lnTo>
                    <a:pt x="402" y="306"/>
                  </a:lnTo>
                  <a:lnTo>
                    <a:pt x="405" y="299"/>
                  </a:lnTo>
                  <a:lnTo>
                    <a:pt x="408" y="294"/>
                  </a:lnTo>
                  <a:lnTo>
                    <a:pt x="411" y="288"/>
                  </a:lnTo>
                  <a:lnTo>
                    <a:pt x="415" y="283"/>
                  </a:lnTo>
                  <a:lnTo>
                    <a:pt x="421" y="279"/>
                  </a:lnTo>
                  <a:lnTo>
                    <a:pt x="444" y="263"/>
                  </a:lnTo>
                  <a:lnTo>
                    <a:pt x="464" y="246"/>
                  </a:lnTo>
                  <a:lnTo>
                    <a:pt x="485" y="230"/>
                  </a:lnTo>
                  <a:lnTo>
                    <a:pt x="507" y="212"/>
                  </a:lnTo>
                  <a:lnTo>
                    <a:pt x="519" y="205"/>
                  </a:lnTo>
                  <a:lnTo>
                    <a:pt x="532" y="196"/>
                  </a:lnTo>
                  <a:lnTo>
                    <a:pt x="546" y="188"/>
                  </a:lnTo>
                  <a:lnTo>
                    <a:pt x="561" y="181"/>
                  </a:lnTo>
                  <a:lnTo>
                    <a:pt x="579" y="173"/>
                  </a:lnTo>
                  <a:lnTo>
                    <a:pt x="597" y="166"/>
                  </a:lnTo>
                  <a:lnTo>
                    <a:pt x="617" y="160"/>
                  </a:lnTo>
                  <a:lnTo>
                    <a:pt x="640" y="154"/>
                  </a:lnTo>
                  <a:lnTo>
                    <a:pt x="662" y="148"/>
                  </a:lnTo>
                  <a:lnTo>
                    <a:pt x="684" y="140"/>
                  </a:lnTo>
                  <a:lnTo>
                    <a:pt x="704" y="132"/>
                  </a:lnTo>
                  <a:lnTo>
                    <a:pt x="723" y="123"/>
                  </a:lnTo>
                  <a:lnTo>
                    <a:pt x="741" y="113"/>
                  </a:lnTo>
                  <a:lnTo>
                    <a:pt x="757" y="104"/>
                  </a:lnTo>
                  <a:lnTo>
                    <a:pt x="772" y="95"/>
                  </a:lnTo>
                  <a:lnTo>
                    <a:pt x="785" y="85"/>
                  </a:lnTo>
                  <a:lnTo>
                    <a:pt x="808" y="67"/>
                  </a:lnTo>
                  <a:lnTo>
                    <a:pt x="825" y="53"/>
                  </a:lnTo>
                  <a:lnTo>
                    <a:pt x="834" y="43"/>
                  </a:lnTo>
                  <a:lnTo>
                    <a:pt x="838" y="39"/>
                  </a:lnTo>
                  <a:lnTo>
                    <a:pt x="839" y="34"/>
                  </a:lnTo>
                  <a:lnTo>
                    <a:pt x="842" y="17"/>
                  </a:lnTo>
                  <a:lnTo>
                    <a:pt x="960" y="17"/>
                  </a:lnTo>
                  <a:lnTo>
                    <a:pt x="968" y="17"/>
                  </a:lnTo>
                  <a:lnTo>
                    <a:pt x="992" y="14"/>
                  </a:lnTo>
                  <a:lnTo>
                    <a:pt x="1009" y="12"/>
                  </a:lnTo>
                  <a:lnTo>
                    <a:pt x="1025" y="9"/>
                  </a:lnTo>
                  <a:lnTo>
                    <a:pt x="1043" y="5"/>
                  </a:lnTo>
                  <a:lnTo>
                    <a:pt x="1062" y="0"/>
                  </a:lnTo>
                  <a:lnTo>
                    <a:pt x="1063" y="20"/>
                  </a:lnTo>
                  <a:lnTo>
                    <a:pt x="1065" y="39"/>
                  </a:lnTo>
                  <a:lnTo>
                    <a:pt x="1067" y="59"/>
                  </a:lnTo>
                  <a:lnTo>
                    <a:pt x="1072" y="78"/>
                  </a:lnTo>
                  <a:lnTo>
                    <a:pt x="1076" y="97"/>
                  </a:lnTo>
                  <a:lnTo>
                    <a:pt x="1083" y="113"/>
                  </a:lnTo>
                  <a:lnTo>
                    <a:pt x="1086" y="120"/>
                  </a:lnTo>
                  <a:lnTo>
                    <a:pt x="1089" y="127"/>
                  </a:lnTo>
                  <a:lnTo>
                    <a:pt x="1093" y="133"/>
                  </a:lnTo>
                  <a:lnTo>
                    <a:pt x="1098" y="138"/>
                  </a:lnTo>
                  <a:lnTo>
                    <a:pt x="1118" y="160"/>
                  </a:lnTo>
                  <a:lnTo>
                    <a:pt x="1142" y="188"/>
                  </a:lnTo>
                  <a:lnTo>
                    <a:pt x="1167" y="222"/>
                  </a:lnTo>
                  <a:lnTo>
                    <a:pt x="1192" y="258"/>
                  </a:lnTo>
                  <a:lnTo>
                    <a:pt x="1203" y="276"/>
                  </a:lnTo>
                  <a:lnTo>
                    <a:pt x="1213" y="295"/>
                  </a:lnTo>
                  <a:lnTo>
                    <a:pt x="1223" y="311"/>
                  </a:lnTo>
                  <a:lnTo>
                    <a:pt x="1229" y="329"/>
                  </a:lnTo>
                  <a:lnTo>
                    <a:pt x="1235" y="344"/>
                  </a:lnTo>
                  <a:lnTo>
                    <a:pt x="1238" y="357"/>
                  </a:lnTo>
                  <a:lnTo>
                    <a:pt x="1239" y="363"/>
                  </a:lnTo>
                  <a:lnTo>
                    <a:pt x="1239" y="369"/>
                  </a:lnTo>
                  <a:lnTo>
                    <a:pt x="1238" y="374"/>
                  </a:lnTo>
                  <a:lnTo>
                    <a:pt x="1237" y="379"/>
                  </a:lnTo>
                  <a:lnTo>
                    <a:pt x="1235" y="387"/>
                  </a:lnTo>
                  <a:lnTo>
                    <a:pt x="1233" y="397"/>
                  </a:lnTo>
                  <a:lnTo>
                    <a:pt x="1233" y="407"/>
                  </a:lnTo>
                  <a:lnTo>
                    <a:pt x="1234" y="418"/>
                  </a:lnTo>
                  <a:lnTo>
                    <a:pt x="1236" y="429"/>
                  </a:lnTo>
                  <a:lnTo>
                    <a:pt x="1239" y="440"/>
                  </a:lnTo>
                  <a:lnTo>
                    <a:pt x="1244" y="450"/>
                  </a:lnTo>
                  <a:lnTo>
                    <a:pt x="1249" y="462"/>
                  </a:lnTo>
                  <a:lnTo>
                    <a:pt x="1256" y="473"/>
                  </a:lnTo>
                  <a:lnTo>
                    <a:pt x="1263" y="484"/>
                  </a:lnTo>
                  <a:lnTo>
                    <a:pt x="1272" y="495"/>
                  </a:lnTo>
                  <a:lnTo>
                    <a:pt x="1282" y="506"/>
                  </a:lnTo>
                  <a:lnTo>
                    <a:pt x="1293" y="517"/>
                  </a:lnTo>
                  <a:lnTo>
                    <a:pt x="1303" y="527"/>
                  </a:lnTo>
                  <a:lnTo>
                    <a:pt x="1317" y="536"/>
                  </a:lnTo>
                  <a:lnTo>
                    <a:pt x="1330" y="545"/>
                  </a:lnTo>
                  <a:lnTo>
                    <a:pt x="1359" y="565"/>
                  </a:lnTo>
                  <a:lnTo>
                    <a:pt x="1388" y="588"/>
                  </a:lnTo>
                  <a:lnTo>
                    <a:pt x="1419" y="613"/>
                  </a:lnTo>
                  <a:lnTo>
                    <a:pt x="1448" y="638"/>
                  </a:lnTo>
                  <a:lnTo>
                    <a:pt x="1474" y="664"/>
                  </a:lnTo>
                  <a:lnTo>
                    <a:pt x="1496" y="689"/>
                  </a:lnTo>
                  <a:lnTo>
                    <a:pt x="1506" y="701"/>
                  </a:lnTo>
                  <a:lnTo>
                    <a:pt x="1514" y="712"/>
                  </a:lnTo>
                  <a:lnTo>
                    <a:pt x="1520" y="721"/>
                  </a:lnTo>
                  <a:lnTo>
                    <a:pt x="1524" y="730"/>
                  </a:lnTo>
                  <a:lnTo>
                    <a:pt x="1528" y="738"/>
                  </a:lnTo>
                  <a:lnTo>
                    <a:pt x="1533" y="744"/>
                  </a:lnTo>
                  <a:lnTo>
                    <a:pt x="1540" y="751"/>
                  </a:lnTo>
                  <a:lnTo>
                    <a:pt x="1546" y="756"/>
                  </a:lnTo>
                  <a:lnTo>
                    <a:pt x="1555" y="762"/>
                  </a:lnTo>
                  <a:lnTo>
                    <a:pt x="1564" y="767"/>
                  </a:lnTo>
                  <a:lnTo>
                    <a:pt x="1573" y="771"/>
                  </a:lnTo>
                  <a:lnTo>
                    <a:pt x="1584" y="777"/>
                  </a:lnTo>
                  <a:lnTo>
                    <a:pt x="1629" y="794"/>
                  </a:lnTo>
                  <a:lnTo>
                    <a:pt x="1672" y="810"/>
                  </a:lnTo>
                  <a:lnTo>
                    <a:pt x="1678" y="850"/>
                  </a:lnTo>
                  <a:lnTo>
                    <a:pt x="1676" y="852"/>
                  </a:lnTo>
                  <a:lnTo>
                    <a:pt x="1670" y="857"/>
                  </a:lnTo>
                  <a:lnTo>
                    <a:pt x="1663" y="866"/>
                  </a:lnTo>
                  <a:lnTo>
                    <a:pt x="1655" y="877"/>
                  </a:lnTo>
                  <a:lnTo>
                    <a:pt x="1651" y="885"/>
                  </a:lnTo>
                  <a:lnTo>
                    <a:pt x="1647" y="892"/>
                  </a:lnTo>
                  <a:lnTo>
                    <a:pt x="1645" y="901"/>
                  </a:lnTo>
                  <a:lnTo>
                    <a:pt x="1643" y="910"/>
                  </a:lnTo>
                  <a:lnTo>
                    <a:pt x="1642" y="919"/>
                  </a:lnTo>
                  <a:lnTo>
                    <a:pt x="1642" y="930"/>
                  </a:lnTo>
                  <a:lnTo>
                    <a:pt x="1643" y="941"/>
                  </a:lnTo>
                  <a:lnTo>
                    <a:pt x="1646" y="952"/>
                  </a:lnTo>
                  <a:lnTo>
                    <a:pt x="1657" y="989"/>
                  </a:lnTo>
                  <a:lnTo>
                    <a:pt x="1663" y="1009"/>
                  </a:lnTo>
                  <a:lnTo>
                    <a:pt x="1665" y="1015"/>
                  </a:lnTo>
                  <a:lnTo>
                    <a:pt x="1665" y="1016"/>
                  </a:lnTo>
                  <a:lnTo>
                    <a:pt x="1651" y="1015"/>
                  </a:lnTo>
                  <a:lnTo>
                    <a:pt x="1617" y="1013"/>
                  </a:lnTo>
                  <a:lnTo>
                    <a:pt x="1597" y="1014"/>
                  </a:lnTo>
                  <a:lnTo>
                    <a:pt x="1579" y="1016"/>
                  </a:lnTo>
                  <a:lnTo>
                    <a:pt x="1570" y="1019"/>
                  </a:lnTo>
                  <a:lnTo>
                    <a:pt x="1563" y="1022"/>
                  </a:lnTo>
                  <a:lnTo>
                    <a:pt x="1555" y="1025"/>
                  </a:lnTo>
                  <a:lnTo>
                    <a:pt x="1549" y="1029"/>
                  </a:lnTo>
                  <a:lnTo>
                    <a:pt x="1529" y="1050"/>
                  </a:lnTo>
                  <a:lnTo>
                    <a:pt x="1508" y="1071"/>
                  </a:lnTo>
                  <a:lnTo>
                    <a:pt x="1492" y="1087"/>
                  </a:lnTo>
                  <a:lnTo>
                    <a:pt x="1485" y="1094"/>
                  </a:lnTo>
                  <a:lnTo>
                    <a:pt x="1383" y="1113"/>
                  </a:lnTo>
                  <a:lnTo>
                    <a:pt x="1369" y="1128"/>
                  </a:lnTo>
                  <a:lnTo>
                    <a:pt x="1334" y="1168"/>
                  </a:lnTo>
                  <a:lnTo>
                    <a:pt x="1312" y="1193"/>
                  </a:lnTo>
                  <a:lnTo>
                    <a:pt x="1292" y="1218"/>
                  </a:lnTo>
                  <a:lnTo>
                    <a:pt x="1272" y="1243"/>
                  </a:lnTo>
                  <a:lnTo>
                    <a:pt x="1256" y="1267"/>
                  </a:lnTo>
                  <a:lnTo>
                    <a:pt x="1240" y="1287"/>
                  </a:lnTo>
                  <a:lnTo>
                    <a:pt x="1225" y="1307"/>
                  </a:lnTo>
                  <a:lnTo>
                    <a:pt x="1210" y="1324"/>
                  </a:lnTo>
                  <a:lnTo>
                    <a:pt x="1196" y="1340"/>
                  </a:lnTo>
                  <a:lnTo>
                    <a:pt x="1174" y="1361"/>
                  </a:lnTo>
                  <a:lnTo>
                    <a:pt x="1165" y="1369"/>
                  </a:lnTo>
                  <a:lnTo>
                    <a:pt x="1155" y="1367"/>
                  </a:lnTo>
                  <a:lnTo>
                    <a:pt x="1129" y="1363"/>
                  </a:lnTo>
                  <a:lnTo>
                    <a:pt x="1091" y="1359"/>
                  </a:lnTo>
                  <a:lnTo>
                    <a:pt x="1047" y="1355"/>
                  </a:lnTo>
                  <a:lnTo>
                    <a:pt x="1024" y="1354"/>
                  </a:lnTo>
                  <a:lnTo>
                    <a:pt x="1002" y="1354"/>
                  </a:lnTo>
                  <a:lnTo>
                    <a:pt x="980" y="1354"/>
                  </a:lnTo>
                  <a:lnTo>
                    <a:pt x="961" y="1355"/>
                  </a:lnTo>
                  <a:lnTo>
                    <a:pt x="942" y="1358"/>
                  </a:lnTo>
                  <a:lnTo>
                    <a:pt x="928" y="1362"/>
                  </a:lnTo>
                  <a:lnTo>
                    <a:pt x="922" y="1365"/>
                  </a:lnTo>
                  <a:lnTo>
                    <a:pt x="916" y="1368"/>
                  </a:lnTo>
                  <a:lnTo>
                    <a:pt x="913" y="1371"/>
                  </a:lnTo>
                  <a:lnTo>
                    <a:pt x="910" y="1375"/>
                  </a:lnTo>
                  <a:lnTo>
                    <a:pt x="904" y="1383"/>
                  </a:lnTo>
                  <a:lnTo>
                    <a:pt x="899" y="1392"/>
                  </a:lnTo>
                  <a:lnTo>
                    <a:pt x="891" y="1401"/>
                  </a:lnTo>
                  <a:lnTo>
                    <a:pt x="885" y="1408"/>
                  </a:lnTo>
                  <a:lnTo>
                    <a:pt x="868" y="1423"/>
                  </a:lnTo>
                  <a:lnTo>
                    <a:pt x="850" y="1436"/>
                  </a:lnTo>
                  <a:lnTo>
                    <a:pt x="841" y="1443"/>
                  </a:lnTo>
                  <a:lnTo>
                    <a:pt x="832" y="1448"/>
                  </a:lnTo>
                  <a:lnTo>
                    <a:pt x="822" y="1453"/>
                  </a:lnTo>
                  <a:lnTo>
                    <a:pt x="814" y="1457"/>
                  </a:lnTo>
                  <a:lnTo>
                    <a:pt x="805" y="1460"/>
                  </a:lnTo>
                  <a:lnTo>
                    <a:pt x="796" y="1463"/>
                  </a:lnTo>
                  <a:lnTo>
                    <a:pt x="789" y="1465"/>
                  </a:lnTo>
                  <a:lnTo>
                    <a:pt x="781" y="1465"/>
                  </a:lnTo>
                  <a:lnTo>
                    <a:pt x="778" y="1465"/>
                  </a:lnTo>
                  <a:lnTo>
                    <a:pt x="773" y="1464"/>
                  </a:lnTo>
                  <a:lnTo>
                    <a:pt x="769" y="1461"/>
                  </a:lnTo>
                  <a:lnTo>
                    <a:pt x="765" y="1458"/>
                  </a:lnTo>
                  <a:lnTo>
                    <a:pt x="754" y="1451"/>
                  </a:lnTo>
                  <a:lnTo>
                    <a:pt x="743" y="1441"/>
                  </a:lnTo>
                  <a:lnTo>
                    <a:pt x="719" y="1416"/>
                  </a:lnTo>
                  <a:lnTo>
                    <a:pt x="693" y="1386"/>
                  </a:lnTo>
                  <a:lnTo>
                    <a:pt x="666" y="1355"/>
                  </a:lnTo>
                  <a:lnTo>
                    <a:pt x="639" y="1324"/>
                  </a:lnTo>
                  <a:lnTo>
                    <a:pt x="625" y="1310"/>
                  </a:lnTo>
                  <a:lnTo>
                    <a:pt x="612" y="1298"/>
                  </a:lnTo>
                  <a:lnTo>
                    <a:pt x="600" y="1287"/>
                  </a:lnTo>
                  <a:lnTo>
                    <a:pt x="590" y="1280"/>
                  </a:lnTo>
                  <a:lnTo>
                    <a:pt x="556" y="1256"/>
                  </a:lnTo>
                  <a:lnTo>
                    <a:pt x="534" y="1243"/>
                  </a:lnTo>
                  <a:lnTo>
                    <a:pt x="523" y="1238"/>
                  </a:lnTo>
                  <a:lnTo>
                    <a:pt x="511" y="1236"/>
                  </a:lnTo>
                  <a:lnTo>
                    <a:pt x="495" y="1235"/>
                  </a:lnTo>
                  <a:lnTo>
                    <a:pt x="474" y="1234"/>
                  </a:lnTo>
                  <a:lnTo>
                    <a:pt x="462" y="1235"/>
                  </a:lnTo>
                  <a:lnTo>
                    <a:pt x="452" y="1236"/>
                  </a:lnTo>
                  <a:lnTo>
                    <a:pt x="443" y="1238"/>
                  </a:lnTo>
                  <a:lnTo>
                    <a:pt x="433" y="1242"/>
                  </a:lnTo>
                  <a:lnTo>
                    <a:pt x="417" y="1248"/>
                  </a:lnTo>
                  <a:lnTo>
                    <a:pt x="400" y="1257"/>
                  </a:lnTo>
                  <a:lnTo>
                    <a:pt x="385" y="1264"/>
                  </a:lnTo>
                  <a:lnTo>
                    <a:pt x="368" y="1272"/>
                  </a:lnTo>
                  <a:lnTo>
                    <a:pt x="359" y="1275"/>
                  </a:lnTo>
                  <a:lnTo>
                    <a:pt x="349" y="1278"/>
                  </a:lnTo>
                  <a:lnTo>
                    <a:pt x="338" y="1279"/>
                  </a:lnTo>
                  <a:lnTo>
                    <a:pt x="326" y="1280"/>
                  </a:lnTo>
                  <a:lnTo>
                    <a:pt x="298" y="1280"/>
                  </a:lnTo>
                  <a:lnTo>
                    <a:pt x="263" y="1280"/>
                  </a:lnTo>
                  <a:lnTo>
                    <a:pt x="224" y="1280"/>
                  </a:lnTo>
                  <a:lnTo>
                    <a:pt x="185" y="1280"/>
                  </a:lnTo>
                  <a:lnTo>
                    <a:pt x="148" y="1280"/>
                  </a:lnTo>
                  <a:lnTo>
                    <a:pt x="118" y="1280"/>
                  </a:lnTo>
                  <a:lnTo>
                    <a:pt x="98" y="1280"/>
                  </a:lnTo>
                  <a:lnTo>
                    <a:pt x="90" y="1280"/>
                  </a:lnTo>
                  <a:lnTo>
                    <a:pt x="13" y="1222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1278"/>
            <p:cNvSpPr>
              <a:spLocks noChangeAspect="1"/>
            </p:cNvSpPr>
            <p:nvPr/>
          </p:nvSpPr>
          <p:spPr bwMode="auto">
            <a:xfrm>
              <a:off x="4020" y="1672"/>
              <a:ext cx="588" cy="586"/>
            </a:xfrm>
            <a:custGeom>
              <a:avLst/>
              <a:gdLst>
                <a:gd name="T0" fmla="*/ 0 w 4436"/>
                <a:gd name="T1" fmla="*/ 0 h 4160"/>
                <a:gd name="T2" fmla="*/ 0 w 4436"/>
                <a:gd name="T3" fmla="*/ 0 h 4160"/>
                <a:gd name="T4" fmla="*/ 0 w 4436"/>
                <a:gd name="T5" fmla="*/ 0 h 4160"/>
                <a:gd name="T6" fmla="*/ 0 w 4436"/>
                <a:gd name="T7" fmla="*/ 0 h 4160"/>
                <a:gd name="T8" fmla="*/ 0 w 4436"/>
                <a:gd name="T9" fmla="*/ 0 h 4160"/>
                <a:gd name="T10" fmla="*/ 0 w 4436"/>
                <a:gd name="T11" fmla="*/ 0 h 4160"/>
                <a:gd name="T12" fmla="*/ 0 w 4436"/>
                <a:gd name="T13" fmla="*/ 0 h 4160"/>
                <a:gd name="T14" fmla="*/ 0 w 4436"/>
                <a:gd name="T15" fmla="*/ 0 h 4160"/>
                <a:gd name="T16" fmla="*/ 0 w 4436"/>
                <a:gd name="T17" fmla="*/ 0 h 4160"/>
                <a:gd name="T18" fmla="*/ 0 w 4436"/>
                <a:gd name="T19" fmla="*/ 0 h 4160"/>
                <a:gd name="T20" fmla="*/ 0 w 4436"/>
                <a:gd name="T21" fmla="*/ 0 h 4160"/>
                <a:gd name="T22" fmla="*/ 0 w 4436"/>
                <a:gd name="T23" fmla="*/ 0 h 4160"/>
                <a:gd name="T24" fmla="*/ 0 w 4436"/>
                <a:gd name="T25" fmla="*/ 0 h 4160"/>
                <a:gd name="T26" fmla="*/ 0 w 4436"/>
                <a:gd name="T27" fmla="*/ 0 h 4160"/>
                <a:gd name="T28" fmla="*/ 0 w 4436"/>
                <a:gd name="T29" fmla="*/ 0 h 4160"/>
                <a:gd name="T30" fmla="*/ 0 w 4436"/>
                <a:gd name="T31" fmla="*/ 0 h 4160"/>
                <a:gd name="T32" fmla="*/ 0 w 4436"/>
                <a:gd name="T33" fmla="*/ 0 h 4160"/>
                <a:gd name="T34" fmla="*/ 0 w 4436"/>
                <a:gd name="T35" fmla="*/ 0 h 4160"/>
                <a:gd name="T36" fmla="*/ 0 w 4436"/>
                <a:gd name="T37" fmla="*/ 0 h 4160"/>
                <a:gd name="T38" fmla="*/ 0 w 4436"/>
                <a:gd name="T39" fmla="*/ 0 h 4160"/>
                <a:gd name="T40" fmla="*/ 0 w 4436"/>
                <a:gd name="T41" fmla="*/ 0 h 4160"/>
                <a:gd name="T42" fmla="*/ 0 w 4436"/>
                <a:gd name="T43" fmla="*/ 0 h 4160"/>
                <a:gd name="T44" fmla="*/ 0 w 4436"/>
                <a:gd name="T45" fmla="*/ 0 h 4160"/>
                <a:gd name="T46" fmla="*/ 0 w 4436"/>
                <a:gd name="T47" fmla="*/ 0 h 4160"/>
                <a:gd name="T48" fmla="*/ 0 w 4436"/>
                <a:gd name="T49" fmla="*/ 0 h 4160"/>
                <a:gd name="T50" fmla="*/ 0 w 4436"/>
                <a:gd name="T51" fmla="*/ 0 h 4160"/>
                <a:gd name="T52" fmla="*/ 0 w 4436"/>
                <a:gd name="T53" fmla="*/ 0 h 4160"/>
                <a:gd name="T54" fmla="*/ 0 w 4436"/>
                <a:gd name="T55" fmla="*/ 0 h 4160"/>
                <a:gd name="T56" fmla="*/ 0 w 4436"/>
                <a:gd name="T57" fmla="*/ 0 h 4160"/>
                <a:gd name="T58" fmla="*/ 0 w 4436"/>
                <a:gd name="T59" fmla="*/ 0 h 4160"/>
                <a:gd name="T60" fmla="*/ 0 w 4436"/>
                <a:gd name="T61" fmla="*/ 0 h 4160"/>
                <a:gd name="T62" fmla="*/ 0 w 4436"/>
                <a:gd name="T63" fmla="*/ 0 h 4160"/>
                <a:gd name="T64" fmla="*/ 0 w 4436"/>
                <a:gd name="T65" fmla="*/ 0 h 4160"/>
                <a:gd name="T66" fmla="*/ 0 w 4436"/>
                <a:gd name="T67" fmla="*/ 0 h 4160"/>
                <a:gd name="T68" fmla="*/ 0 w 4436"/>
                <a:gd name="T69" fmla="*/ 0 h 4160"/>
                <a:gd name="T70" fmla="*/ 0 w 4436"/>
                <a:gd name="T71" fmla="*/ 0 h 4160"/>
                <a:gd name="T72" fmla="*/ 0 w 4436"/>
                <a:gd name="T73" fmla="*/ 0 h 4160"/>
                <a:gd name="T74" fmla="*/ 0 w 4436"/>
                <a:gd name="T75" fmla="*/ 0 h 4160"/>
                <a:gd name="T76" fmla="*/ 0 w 4436"/>
                <a:gd name="T77" fmla="*/ 0 h 4160"/>
                <a:gd name="T78" fmla="*/ 0 w 4436"/>
                <a:gd name="T79" fmla="*/ 0 h 4160"/>
                <a:gd name="T80" fmla="*/ 0 w 4436"/>
                <a:gd name="T81" fmla="*/ 0 h 4160"/>
                <a:gd name="T82" fmla="*/ 0 w 4436"/>
                <a:gd name="T83" fmla="*/ 0 h 4160"/>
                <a:gd name="T84" fmla="*/ 0 w 4436"/>
                <a:gd name="T85" fmla="*/ 0 h 4160"/>
                <a:gd name="T86" fmla="*/ 0 w 4436"/>
                <a:gd name="T87" fmla="*/ 0 h 4160"/>
                <a:gd name="T88" fmla="*/ 0 w 4436"/>
                <a:gd name="T89" fmla="*/ 0 h 4160"/>
                <a:gd name="T90" fmla="*/ 0 w 4436"/>
                <a:gd name="T91" fmla="*/ 0 h 4160"/>
                <a:gd name="T92" fmla="*/ 0 w 4436"/>
                <a:gd name="T93" fmla="*/ 0 h 4160"/>
                <a:gd name="T94" fmla="*/ 0 w 4436"/>
                <a:gd name="T95" fmla="*/ 0 h 4160"/>
                <a:gd name="T96" fmla="*/ 0 w 4436"/>
                <a:gd name="T97" fmla="*/ 0 h 4160"/>
                <a:gd name="T98" fmla="*/ 0 w 4436"/>
                <a:gd name="T99" fmla="*/ 0 h 4160"/>
                <a:gd name="T100" fmla="*/ 0 w 4436"/>
                <a:gd name="T101" fmla="*/ 0 h 4160"/>
                <a:gd name="T102" fmla="*/ 0 w 4436"/>
                <a:gd name="T103" fmla="*/ 0 h 4160"/>
                <a:gd name="T104" fmla="*/ 0 w 4436"/>
                <a:gd name="T105" fmla="*/ 0 h 4160"/>
                <a:gd name="T106" fmla="*/ 0 w 4436"/>
                <a:gd name="T107" fmla="*/ 0 h 4160"/>
                <a:gd name="T108" fmla="*/ 0 w 4436"/>
                <a:gd name="T109" fmla="*/ 0 h 4160"/>
                <a:gd name="T110" fmla="*/ 0 w 4436"/>
                <a:gd name="T111" fmla="*/ 0 h 4160"/>
                <a:gd name="T112" fmla="*/ 0 w 4436"/>
                <a:gd name="T113" fmla="*/ 0 h 4160"/>
                <a:gd name="T114" fmla="*/ 0 w 4436"/>
                <a:gd name="T115" fmla="*/ 0 h 4160"/>
                <a:gd name="T116" fmla="*/ 0 w 4436"/>
                <a:gd name="T117" fmla="*/ 0 h 4160"/>
                <a:gd name="T118" fmla="*/ 0 w 4436"/>
                <a:gd name="T119" fmla="*/ 0 h 4160"/>
                <a:gd name="T120" fmla="*/ 0 w 4436"/>
                <a:gd name="T121" fmla="*/ 0 h 41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36"/>
                <a:gd name="T184" fmla="*/ 0 h 4160"/>
                <a:gd name="T185" fmla="*/ 4436 w 4436"/>
                <a:gd name="T186" fmla="*/ 4160 h 41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36" h="4160">
                  <a:moveTo>
                    <a:pt x="2501" y="0"/>
                  </a:moveTo>
                  <a:lnTo>
                    <a:pt x="2501" y="0"/>
                  </a:lnTo>
                  <a:lnTo>
                    <a:pt x="2501" y="1"/>
                  </a:lnTo>
                  <a:lnTo>
                    <a:pt x="2578" y="59"/>
                  </a:lnTo>
                  <a:lnTo>
                    <a:pt x="2586" y="59"/>
                  </a:lnTo>
                  <a:lnTo>
                    <a:pt x="2606" y="59"/>
                  </a:lnTo>
                  <a:lnTo>
                    <a:pt x="2636" y="59"/>
                  </a:lnTo>
                  <a:lnTo>
                    <a:pt x="2673" y="59"/>
                  </a:lnTo>
                  <a:lnTo>
                    <a:pt x="2712" y="59"/>
                  </a:lnTo>
                  <a:lnTo>
                    <a:pt x="2751" y="59"/>
                  </a:lnTo>
                  <a:lnTo>
                    <a:pt x="2786" y="59"/>
                  </a:lnTo>
                  <a:lnTo>
                    <a:pt x="2814" y="59"/>
                  </a:lnTo>
                  <a:lnTo>
                    <a:pt x="2820" y="58"/>
                  </a:lnTo>
                  <a:lnTo>
                    <a:pt x="2824" y="58"/>
                  </a:lnTo>
                  <a:lnTo>
                    <a:pt x="2816" y="91"/>
                  </a:lnTo>
                  <a:lnTo>
                    <a:pt x="2810" y="125"/>
                  </a:lnTo>
                  <a:lnTo>
                    <a:pt x="2807" y="139"/>
                  </a:lnTo>
                  <a:lnTo>
                    <a:pt x="2801" y="152"/>
                  </a:lnTo>
                  <a:lnTo>
                    <a:pt x="2798" y="158"/>
                  </a:lnTo>
                  <a:lnTo>
                    <a:pt x="2794" y="162"/>
                  </a:lnTo>
                  <a:lnTo>
                    <a:pt x="2789" y="166"/>
                  </a:lnTo>
                  <a:lnTo>
                    <a:pt x="2784" y="170"/>
                  </a:lnTo>
                  <a:lnTo>
                    <a:pt x="2775" y="175"/>
                  </a:lnTo>
                  <a:lnTo>
                    <a:pt x="2767" y="180"/>
                  </a:lnTo>
                  <a:lnTo>
                    <a:pt x="2760" y="185"/>
                  </a:lnTo>
                  <a:lnTo>
                    <a:pt x="2754" y="190"/>
                  </a:lnTo>
                  <a:lnTo>
                    <a:pt x="2749" y="195"/>
                  </a:lnTo>
                  <a:lnTo>
                    <a:pt x="2746" y="200"/>
                  </a:lnTo>
                  <a:lnTo>
                    <a:pt x="2742" y="206"/>
                  </a:lnTo>
                  <a:lnTo>
                    <a:pt x="2741" y="211"/>
                  </a:lnTo>
                  <a:lnTo>
                    <a:pt x="2740" y="217"/>
                  </a:lnTo>
                  <a:lnTo>
                    <a:pt x="2741" y="222"/>
                  </a:lnTo>
                  <a:lnTo>
                    <a:pt x="2742" y="227"/>
                  </a:lnTo>
                  <a:lnTo>
                    <a:pt x="2746" y="233"/>
                  </a:lnTo>
                  <a:lnTo>
                    <a:pt x="2749" y="238"/>
                  </a:lnTo>
                  <a:lnTo>
                    <a:pt x="2754" y="244"/>
                  </a:lnTo>
                  <a:lnTo>
                    <a:pt x="2760" y="248"/>
                  </a:lnTo>
                  <a:lnTo>
                    <a:pt x="2767" y="254"/>
                  </a:lnTo>
                  <a:lnTo>
                    <a:pt x="2775" y="258"/>
                  </a:lnTo>
                  <a:lnTo>
                    <a:pt x="2783" y="263"/>
                  </a:lnTo>
                  <a:lnTo>
                    <a:pt x="2789" y="270"/>
                  </a:lnTo>
                  <a:lnTo>
                    <a:pt x="2797" y="276"/>
                  </a:lnTo>
                  <a:lnTo>
                    <a:pt x="2812" y="293"/>
                  </a:lnTo>
                  <a:lnTo>
                    <a:pt x="2828" y="310"/>
                  </a:lnTo>
                  <a:lnTo>
                    <a:pt x="2848" y="331"/>
                  </a:lnTo>
                  <a:lnTo>
                    <a:pt x="2871" y="355"/>
                  </a:lnTo>
                  <a:lnTo>
                    <a:pt x="2899" y="382"/>
                  </a:lnTo>
                  <a:lnTo>
                    <a:pt x="2934" y="411"/>
                  </a:lnTo>
                  <a:lnTo>
                    <a:pt x="2951" y="427"/>
                  </a:lnTo>
                  <a:lnTo>
                    <a:pt x="2967" y="443"/>
                  </a:lnTo>
                  <a:lnTo>
                    <a:pt x="2981" y="458"/>
                  </a:lnTo>
                  <a:lnTo>
                    <a:pt x="2994" y="474"/>
                  </a:lnTo>
                  <a:lnTo>
                    <a:pt x="3017" y="505"/>
                  </a:lnTo>
                  <a:lnTo>
                    <a:pt x="3037" y="535"/>
                  </a:lnTo>
                  <a:lnTo>
                    <a:pt x="3049" y="550"/>
                  </a:lnTo>
                  <a:lnTo>
                    <a:pt x="3061" y="563"/>
                  </a:lnTo>
                  <a:lnTo>
                    <a:pt x="3073" y="576"/>
                  </a:lnTo>
                  <a:lnTo>
                    <a:pt x="3088" y="588"/>
                  </a:lnTo>
                  <a:lnTo>
                    <a:pt x="3105" y="600"/>
                  </a:lnTo>
                  <a:lnTo>
                    <a:pt x="3122" y="610"/>
                  </a:lnTo>
                  <a:lnTo>
                    <a:pt x="3143" y="619"/>
                  </a:lnTo>
                  <a:lnTo>
                    <a:pt x="3167" y="628"/>
                  </a:lnTo>
                  <a:lnTo>
                    <a:pt x="3190" y="635"/>
                  </a:lnTo>
                  <a:lnTo>
                    <a:pt x="3208" y="644"/>
                  </a:lnTo>
                  <a:lnTo>
                    <a:pt x="3223" y="652"/>
                  </a:lnTo>
                  <a:lnTo>
                    <a:pt x="3235" y="662"/>
                  </a:lnTo>
                  <a:lnTo>
                    <a:pt x="3241" y="666"/>
                  </a:lnTo>
                  <a:lnTo>
                    <a:pt x="3245" y="670"/>
                  </a:lnTo>
                  <a:lnTo>
                    <a:pt x="3248" y="675"/>
                  </a:lnTo>
                  <a:lnTo>
                    <a:pt x="3252" y="680"/>
                  </a:lnTo>
                  <a:lnTo>
                    <a:pt x="3255" y="690"/>
                  </a:lnTo>
                  <a:lnTo>
                    <a:pt x="3257" y="701"/>
                  </a:lnTo>
                  <a:lnTo>
                    <a:pt x="3258" y="712"/>
                  </a:lnTo>
                  <a:lnTo>
                    <a:pt x="3257" y="724"/>
                  </a:lnTo>
                  <a:lnTo>
                    <a:pt x="3255" y="737"/>
                  </a:lnTo>
                  <a:lnTo>
                    <a:pt x="3252" y="750"/>
                  </a:lnTo>
                  <a:lnTo>
                    <a:pt x="3246" y="778"/>
                  </a:lnTo>
                  <a:lnTo>
                    <a:pt x="3242" y="811"/>
                  </a:lnTo>
                  <a:lnTo>
                    <a:pt x="3241" y="827"/>
                  </a:lnTo>
                  <a:lnTo>
                    <a:pt x="3241" y="842"/>
                  </a:lnTo>
                  <a:lnTo>
                    <a:pt x="3242" y="856"/>
                  </a:lnTo>
                  <a:lnTo>
                    <a:pt x="3244" y="868"/>
                  </a:lnTo>
                  <a:lnTo>
                    <a:pt x="3246" y="880"/>
                  </a:lnTo>
                  <a:lnTo>
                    <a:pt x="3250" y="890"/>
                  </a:lnTo>
                  <a:lnTo>
                    <a:pt x="3253" y="900"/>
                  </a:lnTo>
                  <a:lnTo>
                    <a:pt x="3257" y="909"/>
                  </a:lnTo>
                  <a:lnTo>
                    <a:pt x="3276" y="940"/>
                  </a:lnTo>
                  <a:lnTo>
                    <a:pt x="3292" y="970"/>
                  </a:lnTo>
                  <a:lnTo>
                    <a:pt x="3294" y="978"/>
                  </a:lnTo>
                  <a:lnTo>
                    <a:pt x="3295" y="988"/>
                  </a:lnTo>
                  <a:lnTo>
                    <a:pt x="3294" y="1001"/>
                  </a:lnTo>
                  <a:lnTo>
                    <a:pt x="3293" y="1015"/>
                  </a:lnTo>
                  <a:lnTo>
                    <a:pt x="3289" y="1047"/>
                  </a:lnTo>
                  <a:lnTo>
                    <a:pt x="3283" y="1085"/>
                  </a:lnTo>
                  <a:lnTo>
                    <a:pt x="3281" y="1106"/>
                  </a:lnTo>
                  <a:lnTo>
                    <a:pt x="3280" y="1126"/>
                  </a:lnTo>
                  <a:lnTo>
                    <a:pt x="3279" y="1149"/>
                  </a:lnTo>
                  <a:lnTo>
                    <a:pt x="3280" y="1172"/>
                  </a:lnTo>
                  <a:lnTo>
                    <a:pt x="3282" y="1195"/>
                  </a:lnTo>
                  <a:lnTo>
                    <a:pt x="3285" y="1220"/>
                  </a:lnTo>
                  <a:lnTo>
                    <a:pt x="3292" y="1244"/>
                  </a:lnTo>
                  <a:lnTo>
                    <a:pt x="3300" y="1269"/>
                  </a:lnTo>
                  <a:lnTo>
                    <a:pt x="3305" y="1281"/>
                  </a:lnTo>
                  <a:lnTo>
                    <a:pt x="3310" y="1292"/>
                  </a:lnTo>
                  <a:lnTo>
                    <a:pt x="3316" y="1303"/>
                  </a:lnTo>
                  <a:lnTo>
                    <a:pt x="3322" y="1311"/>
                  </a:lnTo>
                  <a:lnTo>
                    <a:pt x="3329" y="1320"/>
                  </a:lnTo>
                  <a:lnTo>
                    <a:pt x="3337" y="1328"/>
                  </a:lnTo>
                  <a:lnTo>
                    <a:pt x="3344" y="1334"/>
                  </a:lnTo>
                  <a:lnTo>
                    <a:pt x="3352" y="1341"/>
                  </a:lnTo>
                  <a:lnTo>
                    <a:pt x="3361" y="1346"/>
                  </a:lnTo>
                  <a:lnTo>
                    <a:pt x="3369" y="1350"/>
                  </a:lnTo>
                  <a:lnTo>
                    <a:pt x="3378" y="1355"/>
                  </a:lnTo>
                  <a:lnTo>
                    <a:pt x="3387" y="1358"/>
                  </a:lnTo>
                  <a:lnTo>
                    <a:pt x="3405" y="1365"/>
                  </a:lnTo>
                  <a:lnTo>
                    <a:pt x="3425" y="1368"/>
                  </a:lnTo>
                  <a:lnTo>
                    <a:pt x="3444" y="1370"/>
                  </a:lnTo>
                  <a:lnTo>
                    <a:pt x="3464" y="1370"/>
                  </a:lnTo>
                  <a:lnTo>
                    <a:pt x="3485" y="1370"/>
                  </a:lnTo>
                  <a:lnTo>
                    <a:pt x="3504" y="1368"/>
                  </a:lnTo>
                  <a:lnTo>
                    <a:pt x="3541" y="1365"/>
                  </a:lnTo>
                  <a:lnTo>
                    <a:pt x="3575" y="1360"/>
                  </a:lnTo>
                  <a:lnTo>
                    <a:pt x="3590" y="1358"/>
                  </a:lnTo>
                  <a:lnTo>
                    <a:pt x="3603" y="1354"/>
                  </a:lnTo>
                  <a:lnTo>
                    <a:pt x="3616" y="1347"/>
                  </a:lnTo>
                  <a:lnTo>
                    <a:pt x="3628" y="1340"/>
                  </a:lnTo>
                  <a:lnTo>
                    <a:pt x="3639" y="1332"/>
                  </a:lnTo>
                  <a:lnTo>
                    <a:pt x="3650" y="1322"/>
                  </a:lnTo>
                  <a:lnTo>
                    <a:pt x="3660" y="1313"/>
                  </a:lnTo>
                  <a:lnTo>
                    <a:pt x="3669" y="1304"/>
                  </a:lnTo>
                  <a:lnTo>
                    <a:pt x="3685" y="1284"/>
                  </a:lnTo>
                  <a:lnTo>
                    <a:pt x="3699" y="1268"/>
                  </a:lnTo>
                  <a:lnTo>
                    <a:pt x="3706" y="1261"/>
                  </a:lnTo>
                  <a:lnTo>
                    <a:pt x="3712" y="1257"/>
                  </a:lnTo>
                  <a:lnTo>
                    <a:pt x="3719" y="1254"/>
                  </a:lnTo>
                  <a:lnTo>
                    <a:pt x="3725" y="1253"/>
                  </a:lnTo>
                  <a:lnTo>
                    <a:pt x="3731" y="1253"/>
                  </a:lnTo>
                  <a:lnTo>
                    <a:pt x="3736" y="1255"/>
                  </a:lnTo>
                  <a:lnTo>
                    <a:pt x="3740" y="1257"/>
                  </a:lnTo>
                  <a:lnTo>
                    <a:pt x="3744" y="1261"/>
                  </a:lnTo>
                  <a:lnTo>
                    <a:pt x="3748" y="1266"/>
                  </a:lnTo>
                  <a:lnTo>
                    <a:pt x="3750" y="1271"/>
                  </a:lnTo>
                  <a:lnTo>
                    <a:pt x="3753" y="1276"/>
                  </a:lnTo>
                  <a:lnTo>
                    <a:pt x="3756" y="1283"/>
                  </a:lnTo>
                  <a:lnTo>
                    <a:pt x="3764" y="1316"/>
                  </a:lnTo>
                  <a:lnTo>
                    <a:pt x="3774" y="1353"/>
                  </a:lnTo>
                  <a:lnTo>
                    <a:pt x="3776" y="1357"/>
                  </a:lnTo>
                  <a:lnTo>
                    <a:pt x="3778" y="1360"/>
                  </a:lnTo>
                  <a:lnTo>
                    <a:pt x="3782" y="1365"/>
                  </a:lnTo>
                  <a:lnTo>
                    <a:pt x="3786" y="1368"/>
                  </a:lnTo>
                  <a:lnTo>
                    <a:pt x="3795" y="1373"/>
                  </a:lnTo>
                  <a:lnTo>
                    <a:pt x="3806" y="1377"/>
                  </a:lnTo>
                  <a:lnTo>
                    <a:pt x="3819" y="1380"/>
                  </a:lnTo>
                  <a:lnTo>
                    <a:pt x="3832" y="1382"/>
                  </a:lnTo>
                  <a:lnTo>
                    <a:pt x="3847" y="1382"/>
                  </a:lnTo>
                  <a:lnTo>
                    <a:pt x="3862" y="1382"/>
                  </a:lnTo>
                  <a:lnTo>
                    <a:pt x="3894" y="1380"/>
                  </a:lnTo>
                  <a:lnTo>
                    <a:pt x="3924" y="1377"/>
                  </a:lnTo>
                  <a:lnTo>
                    <a:pt x="3953" y="1372"/>
                  </a:lnTo>
                  <a:lnTo>
                    <a:pt x="3974" y="1369"/>
                  </a:lnTo>
                  <a:lnTo>
                    <a:pt x="3985" y="1368"/>
                  </a:lnTo>
                  <a:lnTo>
                    <a:pt x="3995" y="1370"/>
                  </a:lnTo>
                  <a:lnTo>
                    <a:pt x="4006" y="1373"/>
                  </a:lnTo>
                  <a:lnTo>
                    <a:pt x="4016" y="1378"/>
                  </a:lnTo>
                  <a:lnTo>
                    <a:pt x="4018" y="1386"/>
                  </a:lnTo>
                  <a:lnTo>
                    <a:pt x="4020" y="1403"/>
                  </a:lnTo>
                  <a:lnTo>
                    <a:pt x="4020" y="1430"/>
                  </a:lnTo>
                  <a:lnTo>
                    <a:pt x="4019" y="1469"/>
                  </a:lnTo>
                  <a:lnTo>
                    <a:pt x="4019" y="1477"/>
                  </a:lnTo>
                  <a:lnTo>
                    <a:pt x="4020" y="1486"/>
                  </a:lnTo>
                  <a:lnTo>
                    <a:pt x="4022" y="1495"/>
                  </a:lnTo>
                  <a:lnTo>
                    <a:pt x="4024" y="1506"/>
                  </a:lnTo>
                  <a:lnTo>
                    <a:pt x="4029" y="1516"/>
                  </a:lnTo>
                  <a:lnTo>
                    <a:pt x="4033" y="1527"/>
                  </a:lnTo>
                  <a:lnTo>
                    <a:pt x="4039" y="1537"/>
                  </a:lnTo>
                  <a:lnTo>
                    <a:pt x="4045" y="1549"/>
                  </a:lnTo>
                  <a:lnTo>
                    <a:pt x="4059" y="1571"/>
                  </a:lnTo>
                  <a:lnTo>
                    <a:pt x="4076" y="1594"/>
                  </a:lnTo>
                  <a:lnTo>
                    <a:pt x="4093" y="1618"/>
                  </a:lnTo>
                  <a:lnTo>
                    <a:pt x="4114" y="1642"/>
                  </a:lnTo>
                  <a:lnTo>
                    <a:pt x="4134" y="1666"/>
                  </a:lnTo>
                  <a:lnTo>
                    <a:pt x="4155" y="1689"/>
                  </a:lnTo>
                  <a:lnTo>
                    <a:pt x="4177" y="1712"/>
                  </a:lnTo>
                  <a:lnTo>
                    <a:pt x="4199" y="1734"/>
                  </a:lnTo>
                  <a:lnTo>
                    <a:pt x="4239" y="1774"/>
                  </a:lnTo>
                  <a:lnTo>
                    <a:pt x="4274" y="1808"/>
                  </a:lnTo>
                  <a:lnTo>
                    <a:pt x="4289" y="1823"/>
                  </a:lnTo>
                  <a:lnTo>
                    <a:pt x="4302" y="1838"/>
                  </a:lnTo>
                  <a:lnTo>
                    <a:pt x="4314" y="1854"/>
                  </a:lnTo>
                  <a:lnTo>
                    <a:pt x="4324" y="1872"/>
                  </a:lnTo>
                  <a:lnTo>
                    <a:pt x="4332" y="1889"/>
                  </a:lnTo>
                  <a:lnTo>
                    <a:pt x="4340" y="1907"/>
                  </a:lnTo>
                  <a:lnTo>
                    <a:pt x="4347" y="1924"/>
                  </a:lnTo>
                  <a:lnTo>
                    <a:pt x="4352" y="1941"/>
                  </a:lnTo>
                  <a:lnTo>
                    <a:pt x="4357" y="1959"/>
                  </a:lnTo>
                  <a:lnTo>
                    <a:pt x="4361" y="1975"/>
                  </a:lnTo>
                  <a:lnTo>
                    <a:pt x="4363" y="1991"/>
                  </a:lnTo>
                  <a:lnTo>
                    <a:pt x="4365" y="2008"/>
                  </a:lnTo>
                  <a:lnTo>
                    <a:pt x="4368" y="2037"/>
                  </a:lnTo>
                  <a:lnTo>
                    <a:pt x="4368" y="2062"/>
                  </a:lnTo>
                  <a:lnTo>
                    <a:pt x="4369" y="2071"/>
                  </a:lnTo>
                  <a:lnTo>
                    <a:pt x="4370" y="2080"/>
                  </a:lnTo>
                  <a:lnTo>
                    <a:pt x="4372" y="2088"/>
                  </a:lnTo>
                  <a:lnTo>
                    <a:pt x="4375" y="2097"/>
                  </a:lnTo>
                  <a:lnTo>
                    <a:pt x="4378" y="2105"/>
                  </a:lnTo>
                  <a:lnTo>
                    <a:pt x="4381" y="2112"/>
                  </a:lnTo>
                  <a:lnTo>
                    <a:pt x="4386" y="2120"/>
                  </a:lnTo>
                  <a:lnTo>
                    <a:pt x="4390" y="2127"/>
                  </a:lnTo>
                  <a:lnTo>
                    <a:pt x="4401" y="2141"/>
                  </a:lnTo>
                  <a:lnTo>
                    <a:pt x="4412" y="2152"/>
                  </a:lnTo>
                  <a:lnTo>
                    <a:pt x="4424" y="2162"/>
                  </a:lnTo>
                  <a:lnTo>
                    <a:pt x="4436" y="2171"/>
                  </a:lnTo>
                  <a:lnTo>
                    <a:pt x="4427" y="2186"/>
                  </a:lnTo>
                  <a:lnTo>
                    <a:pt x="4417" y="2200"/>
                  </a:lnTo>
                  <a:lnTo>
                    <a:pt x="4405" y="2213"/>
                  </a:lnTo>
                  <a:lnTo>
                    <a:pt x="4392" y="2226"/>
                  </a:lnTo>
                  <a:lnTo>
                    <a:pt x="4378" y="2238"/>
                  </a:lnTo>
                  <a:lnTo>
                    <a:pt x="4362" y="2249"/>
                  </a:lnTo>
                  <a:lnTo>
                    <a:pt x="4345" y="2259"/>
                  </a:lnTo>
                  <a:lnTo>
                    <a:pt x="4329" y="2269"/>
                  </a:lnTo>
                  <a:lnTo>
                    <a:pt x="4294" y="2286"/>
                  </a:lnTo>
                  <a:lnTo>
                    <a:pt x="4259" y="2300"/>
                  </a:lnTo>
                  <a:lnTo>
                    <a:pt x="4227" y="2314"/>
                  </a:lnTo>
                  <a:lnTo>
                    <a:pt x="4197" y="2324"/>
                  </a:lnTo>
                  <a:lnTo>
                    <a:pt x="4182" y="2330"/>
                  </a:lnTo>
                  <a:lnTo>
                    <a:pt x="4170" y="2335"/>
                  </a:lnTo>
                  <a:lnTo>
                    <a:pt x="4159" y="2341"/>
                  </a:lnTo>
                  <a:lnTo>
                    <a:pt x="4150" y="2346"/>
                  </a:lnTo>
                  <a:lnTo>
                    <a:pt x="4142" y="2352"/>
                  </a:lnTo>
                  <a:lnTo>
                    <a:pt x="4136" y="2357"/>
                  </a:lnTo>
                  <a:lnTo>
                    <a:pt x="4131" y="2361"/>
                  </a:lnTo>
                  <a:lnTo>
                    <a:pt x="4128" y="2366"/>
                  </a:lnTo>
                  <a:lnTo>
                    <a:pt x="4123" y="2373"/>
                  </a:lnTo>
                  <a:lnTo>
                    <a:pt x="4121" y="2380"/>
                  </a:lnTo>
                  <a:lnTo>
                    <a:pt x="4121" y="2383"/>
                  </a:lnTo>
                  <a:lnTo>
                    <a:pt x="4121" y="2384"/>
                  </a:lnTo>
                  <a:lnTo>
                    <a:pt x="4120" y="2388"/>
                  </a:lnTo>
                  <a:lnTo>
                    <a:pt x="4115" y="2395"/>
                  </a:lnTo>
                  <a:lnTo>
                    <a:pt x="4110" y="2401"/>
                  </a:lnTo>
                  <a:lnTo>
                    <a:pt x="4105" y="2406"/>
                  </a:lnTo>
                  <a:lnTo>
                    <a:pt x="4097" y="2413"/>
                  </a:lnTo>
                  <a:lnTo>
                    <a:pt x="4089" y="2419"/>
                  </a:lnTo>
                  <a:lnTo>
                    <a:pt x="4079" y="2426"/>
                  </a:lnTo>
                  <a:lnTo>
                    <a:pt x="4067" y="2431"/>
                  </a:lnTo>
                  <a:lnTo>
                    <a:pt x="4054" y="2437"/>
                  </a:lnTo>
                  <a:lnTo>
                    <a:pt x="4039" y="2442"/>
                  </a:lnTo>
                  <a:lnTo>
                    <a:pt x="4021" y="2446"/>
                  </a:lnTo>
                  <a:lnTo>
                    <a:pt x="4000" y="2450"/>
                  </a:lnTo>
                  <a:lnTo>
                    <a:pt x="3979" y="2452"/>
                  </a:lnTo>
                  <a:lnTo>
                    <a:pt x="3955" y="2453"/>
                  </a:lnTo>
                  <a:lnTo>
                    <a:pt x="3931" y="2453"/>
                  </a:lnTo>
                  <a:lnTo>
                    <a:pt x="3909" y="2455"/>
                  </a:lnTo>
                  <a:lnTo>
                    <a:pt x="3891" y="2457"/>
                  </a:lnTo>
                  <a:lnTo>
                    <a:pt x="3874" y="2462"/>
                  </a:lnTo>
                  <a:lnTo>
                    <a:pt x="3860" y="2466"/>
                  </a:lnTo>
                  <a:lnTo>
                    <a:pt x="3847" y="2471"/>
                  </a:lnTo>
                  <a:lnTo>
                    <a:pt x="3836" y="2478"/>
                  </a:lnTo>
                  <a:lnTo>
                    <a:pt x="3825" y="2486"/>
                  </a:lnTo>
                  <a:lnTo>
                    <a:pt x="3814" y="2493"/>
                  </a:lnTo>
                  <a:lnTo>
                    <a:pt x="3806" y="2503"/>
                  </a:lnTo>
                  <a:lnTo>
                    <a:pt x="3796" y="2513"/>
                  </a:lnTo>
                  <a:lnTo>
                    <a:pt x="3785" y="2524"/>
                  </a:lnTo>
                  <a:lnTo>
                    <a:pt x="3763" y="2548"/>
                  </a:lnTo>
                  <a:lnTo>
                    <a:pt x="3735" y="2574"/>
                  </a:lnTo>
                  <a:lnTo>
                    <a:pt x="3677" y="2623"/>
                  </a:lnTo>
                  <a:lnTo>
                    <a:pt x="3630" y="2660"/>
                  </a:lnTo>
                  <a:lnTo>
                    <a:pt x="3613" y="2676"/>
                  </a:lnTo>
                  <a:lnTo>
                    <a:pt x="3599" y="2690"/>
                  </a:lnTo>
                  <a:lnTo>
                    <a:pt x="3593" y="2697"/>
                  </a:lnTo>
                  <a:lnTo>
                    <a:pt x="3589" y="2704"/>
                  </a:lnTo>
                  <a:lnTo>
                    <a:pt x="3586" y="2711"/>
                  </a:lnTo>
                  <a:lnTo>
                    <a:pt x="3584" y="2718"/>
                  </a:lnTo>
                  <a:lnTo>
                    <a:pt x="3584" y="2722"/>
                  </a:lnTo>
                  <a:lnTo>
                    <a:pt x="3585" y="2726"/>
                  </a:lnTo>
                  <a:lnTo>
                    <a:pt x="3586" y="2730"/>
                  </a:lnTo>
                  <a:lnTo>
                    <a:pt x="3589" y="2735"/>
                  </a:lnTo>
                  <a:lnTo>
                    <a:pt x="3598" y="2745"/>
                  </a:lnTo>
                  <a:lnTo>
                    <a:pt x="3610" y="2754"/>
                  </a:lnTo>
                  <a:lnTo>
                    <a:pt x="3624" y="2765"/>
                  </a:lnTo>
                  <a:lnTo>
                    <a:pt x="3640" y="2776"/>
                  </a:lnTo>
                  <a:lnTo>
                    <a:pt x="3659" y="2788"/>
                  </a:lnTo>
                  <a:lnTo>
                    <a:pt x="3678" y="2799"/>
                  </a:lnTo>
                  <a:lnTo>
                    <a:pt x="3719" y="2822"/>
                  </a:lnTo>
                  <a:lnTo>
                    <a:pt x="3758" y="2841"/>
                  </a:lnTo>
                  <a:lnTo>
                    <a:pt x="3793" y="2858"/>
                  </a:lnTo>
                  <a:lnTo>
                    <a:pt x="3819" y="2870"/>
                  </a:lnTo>
                  <a:lnTo>
                    <a:pt x="3827" y="2874"/>
                  </a:lnTo>
                  <a:lnTo>
                    <a:pt x="3836" y="2881"/>
                  </a:lnTo>
                  <a:lnTo>
                    <a:pt x="3844" y="2887"/>
                  </a:lnTo>
                  <a:lnTo>
                    <a:pt x="3851" y="2896"/>
                  </a:lnTo>
                  <a:lnTo>
                    <a:pt x="3858" y="2904"/>
                  </a:lnTo>
                  <a:lnTo>
                    <a:pt x="3863" y="2913"/>
                  </a:lnTo>
                  <a:lnTo>
                    <a:pt x="3868" y="2922"/>
                  </a:lnTo>
                  <a:lnTo>
                    <a:pt x="3872" y="2931"/>
                  </a:lnTo>
                  <a:lnTo>
                    <a:pt x="3883" y="2962"/>
                  </a:lnTo>
                  <a:lnTo>
                    <a:pt x="3886" y="2975"/>
                  </a:lnTo>
                  <a:lnTo>
                    <a:pt x="3947" y="3006"/>
                  </a:lnTo>
                  <a:lnTo>
                    <a:pt x="3942" y="3014"/>
                  </a:lnTo>
                  <a:lnTo>
                    <a:pt x="3932" y="3032"/>
                  </a:lnTo>
                  <a:lnTo>
                    <a:pt x="3930" y="3037"/>
                  </a:lnTo>
                  <a:lnTo>
                    <a:pt x="3929" y="3042"/>
                  </a:lnTo>
                  <a:lnTo>
                    <a:pt x="3928" y="3046"/>
                  </a:lnTo>
                  <a:lnTo>
                    <a:pt x="3928" y="3050"/>
                  </a:lnTo>
                  <a:lnTo>
                    <a:pt x="3929" y="3054"/>
                  </a:lnTo>
                  <a:lnTo>
                    <a:pt x="3931" y="3057"/>
                  </a:lnTo>
                  <a:lnTo>
                    <a:pt x="3934" y="3058"/>
                  </a:lnTo>
                  <a:lnTo>
                    <a:pt x="3939" y="3059"/>
                  </a:lnTo>
                  <a:lnTo>
                    <a:pt x="3945" y="3059"/>
                  </a:lnTo>
                  <a:lnTo>
                    <a:pt x="3949" y="3060"/>
                  </a:lnTo>
                  <a:lnTo>
                    <a:pt x="3954" y="3062"/>
                  </a:lnTo>
                  <a:lnTo>
                    <a:pt x="3958" y="3066"/>
                  </a:lnTo>
                  <a:lnTo>
                    <a:pt x="3961" y="3069"/>
                  </a:lnTo>
                  <a:lnTo>
                    <a:pt x="3963" y="3072"/>
                  </a:lnTo>
                  <a:lnTo>
                    <a:pt x="3967" y="3076"/>
                  </a:lnTo>
                  <a:lnTo>
                    <a:pt x="3968" y="3082"/>
                  </a:lnTo>
                  <a:lnTo>
                    <a:pt x="3970" y="3092"/>
                  </a:lnTo>
                  <a:lnTo>
                    <a:pt x="3969" y="3104"/>
                  </a:lnTo>
                  <a:lnTo>
                    <a:pt x="3967" y="3116"/>
                  </a:lnTo>
                  <a:lnTo>
                    <a:pt x="3962" y="3126"/>
                  </a:lnTo>
                  <a:lnTo>
                    <a:pt x="3959" y="3132"/>
                  </a:lnTo>
                  <a:lnTo>
                    <a:pt x="3956" y="3137"/>
                  </a:lnTo>
                  <a:lnTo>
                    <a:pt x="3951" y="3142"/>
                  </a:lnTo>
                  <a:lnTo>
                    <a:pt x="3946" y="3146"/>
                  </a:lnTo>
                  <a:lnTo>
                    <a:pt x="3935" y="3154"/>
                  </a:lnTo>
                  <a:lnTo>
                    <a:pt x="3922" y="3161"/>
                  </a:lnTo>
                  <a:lnTo>
                    <a:pt x="3889" y="3175"/>
                  </a:lnTo>
                  <a:lnTo>
                    <a:pt x="3848" y="3195"/>
                  </a:lnTo>
                  <a:lnTo>
                    <a:pt x="3807" y="3215"/>
                  </a:lnTo>
                  <a:lnTo>
                    <a:pt x="3773" y="3229"/>
                  </a:lnTo>
                  <a:lnTo>
                    <a:pt x="3750" y="3237"/>
                  </a:lnTo>
                  <a:lnTo>
                    <a:pt x="3743" y="3241"/>
                  </a:lnTo>
                  <a:lnTo>
                    <a:pt x="3704" y="3323"/>
                  </a:lnTo>
                  <a:lnTo>
                    <a:pt x="3735" y="3407"/>
                  </a:lnTo>
                  <a:lnTo>
                    <a:pt x="3735" y="3424"/>
                  </a:lnTo>
                  <a:lnTo>
                    <a:pt x="3736" y="3462"/>
                  </a:lnTo>
                  <a:lnTo>
                    <a:pt x="3737" y="3486"/>
                  </a:lnTo>
                  <a:lnTo>
                    <a:pt x="3738" y="3510"/>
                  </a:lnTo>
                  <a:lnTo>
                    <a:pt x="3740" y="3531"/>
                  </a:lnTo>
                  <a:lnTo>
                    <a:pt x="3743" y="3551"/>
                  </a:lnTo>
                  <a:lnTo>
                    <a:pt x="3744" y="3560"/>
                  </a:lnTo>
                  <a:lnTo>
                    <a:pt x="3743" y="3566"/>
                  </a:lnTo>
                  <a:lnTo>
                    <a:pt x="3741" y="3574"/>
                  </a:lnTo>
                  <a:lnTo>
                    <a:pt x="3739" y="3580"/>
                  </a:lnTo>
                  <a:lnTo>
                    <a:pt x="3736" y="3586"/>
                  </a:lnTo>
                  <a:lnTo>
                    <a:pt x="3732" y="3591"/>
                  </a:lnTo>
                  <a:lnTo>
                    <a:pt x="3726" y="3597"/>
                  </a:lnTo>
                  <a:lnTo>
                    <a:pt x="3721" y="3601"/>
                  </a:lnTo>
                  <a:lnTo>
                    <a:pt x="3708" y="3610"/>
                  </a:lnTo>
                  <a:lnTo>
                    <a:pt x="3692" y="3618"/>
                  </a:lnTo>
                  <a:lnTo>
                    <a:pt x="3676" y="3626"/>
                  </a:lnTo>
                  <a:lnTo>
                    <a:pt x="3660" y="3635"/>
                  </a:lnTo>
                  <a:lnTo>
                    <a:pt x="3650" y="3638"/>
                  </a:lnTo>
                  <a:lnTo>
                    <a:pt x="3641" y="3640"/>
                  </a:lnTo>
                  <a:lnTo>
                    <a:pt x="3632" y="3641"/>
                  </a:lnTo>
                  <a:lnTo>
                    <a:pt x="3623" y="3641"/>
                  </a:lnTo>
                  <a:lnTo>
                    <a:pt x="3613" y="3639"/>
                  </a:lnTo>
                  <a:lnTo>
                    <a:pt x="3603" y="3637"/>
                  </a:lnTo>
                  <a:lnTo>
                    <a:pt x="3595" y="3634"/>
                  </a:lnTo>
                  <a:lnTo>
                    <a:pt x="3586" y="3629"/>
                  </a:lnTo>
                  <a:lnTo>
                    <a:pt x="3577" y="3625"/>
                  </a:lnTo>
                  <a:lnTo>
                    <a:pt x="3569" y="3618"/>
                  </a:lnTo>
                  <a:lnTo>
                    <a:pt x="3563" y="3613"/>
                  </a:lnTo>
                  <a:lnTo>
                    <a:pt x="3558" y="3605"/>
                  </a:lnTo>
                  <a:lnTo>
                    <a:pt x="3552" y="3598"/>
                  </a:lnTo>
                  <a:lnTo>
                    <a:pt x="3549" y="3590"/>
                  </a:lnTo>
                  <a:lnTo>
                    <a:pt x="3547" y="3582"/>
                  </a:lnTo>
                  <a:lnTo>
                    <a:pt x="3546" y="3574"/>
                  </a:lnTo>
                  <a:lnTo>
                    <a:pt x="3546" y="3565"/>
                  </a:lnTo>
                  <a:lnTo>
                    <a:pt x="3543" y="3559"/>
                  </a:lnTo>
                  <a:lnTo>
                    <a:pt x="3540" y="3551"/>
                  </a:lnTo>
                  <a:lnTo>
                    <a:pt x="3536" y="3545"/>
                  </a:lnTo>
                  <a:lnTo>
                    <a:pt x="3530" y="3539"/>
                  </a:lnTo>
                  <a:lnTo>
                    <a:pt x="3524" y="3535"/>
                  </a:lnTo>
                  <a:lnTo>
                    <a:pt x="3516" y="3530"/>
                  </a:lnTo>
                  <a:lnTo>
                    <a:pt x="3506" y="3526"/>
                  </a:lnTo>
                  <a:lnTo>
                    <a:pt x="3497" y="3523"/>
                  </a:lnTo>
                  <a:lnTo>
                    <a:pt x="3486" y="3520"/>
                  </a:lnTo>
                  <a:lnTo>
                    <a:pt x="3473" y="3518"/>
                  </a:lnTo>
                  <a:lnTo>
                    <a:pt x="3460" y="3516"/>
                  </a:lnTo>
                  <a:lnTo>
                    <a:pt x="3429" y="3514"/>
                  </a:lnTo>
                  <a:lnTo>
                    <a:pt x="3394" y="3513"/>
                  </a:lnTo>
                  <a:lnTo>
                    <a:pt x="3377" y="3514"/>
                  </a:lnTo>
                  <a:lnTo>
                    <a:pt x="3362" y="3515"/>
                  </a:lnTo>
                  <a:lnTo>
                    <a:pt x="3350" y="3516"/>
                  </a:lnTo>
                  <a:lnTo>
                    <a:pt x="3339" y="3519"/>
                  </a:lnTo>
                  <a:lnTo>
                    <a:pt x="3329" y="3522"/>
                  </a:lnTo>
                  <a:lnTo>
                    <a:pt x="3322" y="3525"/>
                  </a:lnTo>
                  <a:lnTo>
                    <a:pt x="3316" y="3528"/>
                  </a:lnTo>
                  <a:lnTo>
                    <a:pt x="3312" y="3532"/>
                  </a:lnTo>
                  <a:lnTo>
                    <a:pt x="3308" y="3536"/>
                  </a:lnTo>
                  <a:lnTo>
                    <a:pt x="3306" y="3539"/>
                  </a:lnTo>
                  <a:lnTo>
                    <a:pt x="3305" y="3542"/>
                  </a:lnTo>
                  <a:lnTo>
                    <a:pt x="3304" y="3545"/>
                  </a:lnTo>
                  <a:lnTo>
                    <a:pt x="3303" y="3550"/>
                  </a:lnTo>
                  <a:lnTo>
                    <a:pt x="3303" y="3551"/>
                  </a:lnTo>
                  <a:lnTo>
                    <a:pt x="3304" y="3554"/>
                  </a:lnTo>
                  <a:lnTo>
                    <a:pt x="3305" y="3562"/>
                  </a:lnTo>
                  <a:lnTo>
                    <a:pt x="3306" y="3575"/>
                  </a:lnTo>
                  <a:lnTo>
                    <a:pt x="3305" y="3590"/>
                  </a:lnTo>
                  <a:lnTo>
                    <a:pt x="3304" y="3598"/>
                  </a:lnTo>
                  <a:lnTo>
                    <a:pt x="3303" y="3606"/>
                  </a:lnTo>
                  <a:lnTo>
                    <a:pt x="3301" y="3615"/>
                  </a:lnTo>
                  <a:lnTo>
                    <a:pt x="3297" y="3625"/>
                  </a:lnTo>
                  <a:lnTo>
                    <a:pt x="3293" y="3634"/>
                  </a:lnTo>
                  <a:lnTo>
                    <a:pt x="3288" y="3641"/>
                  </a:lnTo>
                  <a:lnTo>
                    <a:pt x="3281" y="3650"/>
                  </a:lnTo>
                  <a:lnTo>
                    <a:pt x="3273" y="3656"/>
                  </a:lnTo>
                  <a:lnTo>
                    <a:pt x="3265" y="3663"/>
                  </a:lnTo>
                  <a:lnTo>
                    <a:pt x="3255" y="3668"/>
                  </a:lnTo>
                  <a:lnTo>
                    <a:pt x="3246" y="3672"/>
                  </a:lnTo>
                  <a:lnTo>
                    <a:pt x="3236" y="3675"/>
                  </a:lnTo>
                  <a:lnTo>
                    <a:pt x="3228" y="3676"/>
                  </a:lnTo>
                  <a:lnTo>
                    <a:pt x="3218" y="3676"/>
                  </a:lnTo>
                  <a:lnTo>
                    <a:pt x="3208" y="3676"/>
                  </a:lnTo>
                  <a:lnTo>
                    <a:pt x="3199" y="3674"/>
                  </a:lnTo>
                  <a:lnTo>
                    <a:pt x="3190" y="3672"/>
                  </a:lnTo>
                  <a:lnTo>
                    <a:pt x="3181" y="3668"/>
                  </a:lnTo>
                  <a:lnTo>
                    <a:pt x="3172" y="3664"/>
                  </a:lnTo>
                  <a:lnTo>
                    <a:pt x="3165" y="3659"/>
                  </a:lnTo>
                  <a:lnTo>
                    <a:pt x="3157" y="3653"/>
                  </a:lnTo>
                  <a:lnTo>
                    <a:pt x="3149" y="3648"/>
                  </a:lnTo>
                  <a:lnTo>
                    <a:pt x="3143" y="3641"/>
                  </a:lnTo>
                  <a:lnTo>
                    <a:pt x="3136" y="3635"/>
                  </a:lnTo>
                  <a:lnTo>
                    <a:pt x="3124" y="3618"/>
                  </a:lnTo>
                  <a:lnTo>
                    <a:pt x="3111" y="3600"/>
                  </a:lnTo>
                  <a:lnTo>
                    <a:pt x="3098" y="3578"/>
                  </a:lnTo>
                  <a:lnTo>
                    <a:pt x="3085" y="3555"/>
                  </a:lnTo>
                  <a:lnTo>
                    <a:pt x="3071" y="3531"/>
                  </a:lnTo>
                  <a:lnTo>
                    <a:pt x="3059" y="3507"/>
                  </a:lnTo>
                  <a:lnTo>
                    <a:pt x="3048" y="3483"/>
                  </a:lnTo>
                  <a:lnTo>
                    <a:pt x="3038" y="3461"/>
                  </a:lnTo>
                  <a:lnTo>
                    <a:pt x="3035" y="3450"/>
                  </a:lnTo>
                  <a:lnTo>
                    <a:pt x="3033" y="3441"/>
                  </a:lnTo>
                  <a:lnTo>
                    <a:pt x="3032" y="3434"/>
                  </a:lnTo>
                  <a:lnTo>
                    <a:pt x="3033" y="3429"/>
                  </a:lnTo>
                  <a:lnTo>
                    <a:pt x="3035" y="3425"/>
                  </a:lnTo>
                  <a:lnTo>
                    <a:pt x="3037" y="3421"/>
                  </a:lnTo>
                  <a:lnTo>
                    <a:pt x="3042" y="3420"/>
                  </a:lnTo>
                  <a:lnTo>
                    <a:pt x="3046" y="3419"/>
                  </a:lnTo>
                  <a:lnTo>
                    <a:pt x="3057" y="3420"/>
                  </a:lnTo>
                  <a:lnTo>
                    <a:pt x="3070" y="3422"/>
                  </a:lnTo>
                  <a:lnTo>
                    <a:pt x="3084" y="3427"/>
                  </a:lnTo>
                  <a:lnTo>
                    <a:pt x="3099" y="3430"/>
                  </a:lnTo>
                  <a:lnTo>
                    <a:pt x="3112" y="3432"/>
                  </a:lnTo>
                  <a:lnTo>
                    <a:pt x="3125" y="3436"/>
                  </a:lnTo>
                  <a:lnTo>
                    <a:pt x="3131" y="3437"/>
                  </a:lnTo>
                  <a:lnTo>
                    <a:pt x="3137" y="3437"/>
                  </a:lnTo>
                  <a:lnTo>
                    <a:pt x="3142" y="3437"/>
                  </a:lnTo>
                  <a:lnTo>
                    <a:pt x="3147" y="3437"/>
                  </a:lnTo>
                  <a:lnTo>
                    <a:pt x="3152" y="3434"/>
                  </a:lnTo>
                  <a:lnTo>
                    <a:pt x="3156" y="3432"/>
                  </a:lnTo>
                  <a:lnTo>
                    <a:pt x="3159" y="3429"/>
                  </a:lnTo>
                  <a:lnTo>
                    <a:pt x="3161" y="3425"/>
                  </a:lnTo>
                  <a:lnTo>
                    <a:pt x="3164" y="3418"/>
                  </a:lnTo>
                  <a:lnTo>
                    <a:pt x="3166" y="3412"/>
                  </a:lnTo>
                  <a:lnTo>
                    <a:pt x="3167" y="3403"/>
                  </a:lnTo>
                  <a:lnTo>
                    <a:pt x="3167" y="3392"/>
                  </a:lnTo>
                  <a:lnTo>
                    <a:pt x="3166" y="3381"/>
                  </a:lnTo>
                  <a:lnTo>
                    <a:pt x="3164" y="3371"/>
                  </a:lnTo>
                  <a:lnTo>
                    <a:pt x="3159" y="3363"/>
                  </a:lnTo>
                  <a:lnTo>
                    <a:pt x="3154" y="3356"/>
                  </a:lnTo>
                  <a:lnTo>
                    <a:pt x="3147" y="3350"/>
                  </a:lnTo>
                  <a:lnTo>
                    <a:pt x="3141" y="3344"/>
                  </a:lnTo>
                  <a:lnTo>
                    <a:pt x="3133" y="3339"/>
                  </a:lnTo>
                  <a:lnTo>
                    <a:pt x="3125" y="3335"/>
                  </a:lnTo>
                  <a:lnTo>
                    <a:pt x="3110" y="3329"/>
                  </a:lnTo>
                  <a:lnTo>
                    <a:pt x="3097" y="3326"/>
                  </a:lnTo>
                  <a:lnTo>
                    <a:pt x="3087" y="3325"/>
                  </a:lnTo>
                  <a:lnTo>
                    <a:pt x="3084" y="3323"/>
                  </a:lnTo>
                  <a:lnTo>
                    <a:pt x="3103" y="3328"/>
                  </a:lnTo>
                  <a:lnTo>
                    <a:pt x="3145" y="3334"/>
                  </a:lnTo>
                  <a:lnTo>
                    <a:pt x="3157" y="3335"/>
                  </a:lnTo>
                  <a:lnTo>
                    <a:pt x="3168" y="3335"/>
                  </a:lnTo>
                  <a:lnTo>
                    <a:pt x="3179" y="3334"/>
                  </a:lnTo>
                  <a:lnTo>
                    <a:pt x="3190" y="3333"/>
                  </a:lnTo>
                  <a:lnTo>
                    <a:pt x="3197" y="3331"/>
                  </a:lnTo>
                  <a:lnTo>
                    <a:pt x="3205" y="3328"/>
                  </a:lnTo>
                  <a:lnTo>
                    <a:pt x="3207" y="3326"/>
                  </a:lnTo>
                  <a:lnTo>
                    <a:pt x="3209" y="3322"/>
                  </a:lnTo>
                  <a:lnTo>
                    <a:pt x="3211" y="3319"/>
                  </a:lnTo>
                  <a:lnTo>
                    <a:pt x="3213" y="3316"/>
                  </a:lnTo>
                  <a:lnTo>
                    <a:pt x="3214" y="3309"/>
                  </a:lnTo>
                  <a:lnTo>
                    <a:pt x="3214" y="3304"/>
                  </a:lnTo>
                  <a:lnTo>
                    <a:pt x="3213" y="3298"/>
                  </a:lnTo>
                  <a:lnTo>
                    <a:pt x="3211" y="3293"/>
                  </a:lnTo>
                  <a:lnTo>
                    <a:pt x="3209" y="3289"/>
                  </a:lnTo>
                  <a:lnTo>
                    <a:pt x="3206" y="3285"/>
                  </a:lnTo>
                  <a:lnTo>
                    <a:pt x="3203" y="3282"/>
                  </a:lnTo>
                  <a:lnTo>
                    <a:pt x="3201" y="3279"/>
                  </a:lnTo>
                  <a:lnTo>
                    <a:pt x="3187" y="3272"/>
                  </a:lnTo>
                  <a:lnTo>
                    <a:pt x="3182" y="3271"/>
                  </a:lnTo>
                  <a:lnTo>
                    <a:pt x="3113" y="3233"/>
                  </a:lnTo>
                  <a:lnTo>
                    <a:pt x="2977" y="3218"/>
                  </a:lnTo>
                  <a:lnTo>
                    <a:pt x="2932" y="3187"/>
                  </a:lnTo>
                  <a:lnTo>
                    <a:pt x="2923" y="3179"/>
                  </a:lnTo>
                  <a:lnTo>
                    <a:pt x="2899" y="3158"/>
                  </a:lnTo>
                  <a:lnTo>
                    <a:pt x="2883" y="3146"/>
                  </a:lnTo>
                  <a:lnTo>
                    <a:pt x="2865" y="3133"/>
                  </a:lnTo>
                  <a:lnTo>
                    <a:pt x="2846" y="3121"/>
                  </a:lnTo>
                  <a:lnTo>
                    <a:pt x="2826" y="3111"/>
                  </a:lnTo>
                  <a:lnTo>
                    <a:pt x="2822" y="3110"/>
                  </a:lnTo>
                  <a:lnTo>
                    <a:pt x="2817" y="3109"/>
                  </a:lnTo>
                  <a:lnTo>
                    <a:pt x="2813" y="3109"/>
                  </a:lnTo>
                  <a:lnTo>
                    <a:pt x="2810" y="3109"/>
                  </a:lnTo>
                  <a:lnTo>
                    <a:pt x="2807" y="3110"/>
                  </a:lnTo>
                  <a:lnTo>
                    <a:pt x="2803" y="3112"/>
                  </a:lnTo>
                  <a:lnTo>
                    <a:pt x="2801" y="3115"/>
                  </a:lnTo>
                  <a:lnTo>
                    <a:pt x="2799" y="3118"/>
                  </a:lnTo>
                  <a:lnTo>
                    <a:pt x="2796" y="3124"/>
                  </a:lnTo>
                  <a:lnTo>
                    <a:pt x="2794" y="3133"/>
                  </a:lnTo>
                  <a:lnTo>
                    <a:pt x="2791" y="3143"/>
                  </a:lnTo>
                  <a:lnTo>
                    <a:pt x="2791" y="3153"/>
                  </a:lnTo>
                  <a:lnTo>
                    <a:pt x="2791" y="3173"/>
                  </a:lnTo>
                  <a:lnTo>
                    <a:pt x="2794" y="3192"/>
                  </a:lnTo>
                  <a:lnTo>
                    <a:pt x="2795" y="3205"/>
                  </a:lnTo>
                  <a:lnTo>
                    <a:pt x="2796" y="3210"/>
                  </a:lnTo>
                  <a:lnTo>
                    <a:pt x="2787" y="3218"/>
                  </a:lnTo>
                  <a:lnTo>
                    <a:pt x="2764" y="3235"/>
                  </a:lnTo>
                  <a:lnTo>
                    <a:pt x="2750" y="3244"/>
                  </a:lnTo>
                  <a:lnTo>
                    <a:pt x="2735" y="3252"/>
                  </a:lnTo>
                  <a:lnTo>
                    <a:pt x="2727" y="3254"/>
                  </a:lnTo>
                  <a:lnTo>
                    <a:pt x="2720" y="3256"/>
                  </a:lnTo>
                  <a:lnTo>
                    <a:pt x="2712" y="3256"/>
                  </a:lnTo>
                  <a:lnTo>
                    <a:pt x="2705" y="3256"/>
                  </a:lnTo>
                  <a:lnTo>
                    <a:pt x="2702" y="3256"/>
                  </a:lnTo>
                  <a:lnTo>
                    <a:pt x="2699" y="3257"/>
                  </a:lnTo>
                  <a:lnTo>
                    <a:pt x="2696" y="3260"/>
                  </a:lnTo>
                  <a:lnTo>
                    <a:pt x="2693" y="3265"/>
                  </a:lnTo>
                  <a:lnTo>
                    <a:pt x="2688" y="3277"/>
                  </a:lnTo>
                  <a:lnTo>
                    <a:pt x="2685" y="3293"/>
                  </a:lnTo>
                  <a:lnTo>
                    <a:pt x="2681" y="3311"/>
                  </a:lnTo>
                  <a:lnTo>
                    <a:pt x="2679" y="3333"/>
                  </a:lnTo>
                  <a:lnTo>
                    <a:pt x="2677" y="3357"/>
                  </a:lnTo>
                  <a:lnTo>
                    <a:pt x="2676" y="3381"/>
                  </a:lnTo>
                  <a:lnTo>
                    <a:pt x="2674" y="3430"/>
                  </a:lnTo>
                  <a:lnTo>
                    <a:pt x="2674" y="3471"/>
                  </a:lnTo>
                  <a:lnTo>
                    <a:pt x="2675" y="3502"/>
                  </a:lnTo>
                  <a:lnTo>
                    <a:pt x="2675" y="3513"/>
                  </a:lnTo>
                  <a:lnTo>
                    <a:pt x="2676" y="3516"/>
                  </a:lnTo>
                  <a:lnTo>
                    <a:pt x="2678" y="3526"/>
                  </a:lnTo>
                  <a:lnTo>
                    <a:pt x="2681" y="3540"/>
                  </a:lnTo>
                  <a:lnTo>
                    <a:pt x="2683" y="3559"/>
                  </a:lnTo>
                  <a:lnTo>
                    <a:pt x="2681" y="3568"/>
                  </a:lnTo>
                  <a:lnTo>
                    <a:pt x="2680" y="3579"/>
                  </a:lnTo>
                  <a:lnTo>
                    <a:pt x="2678" y="3591"/>
                  </a:lnTo>
                  <a:lnTo>
                    <a:pt x="2675" y="3602"/>
                  </a:lnTo>
                  <a:lnTo>
                    <a:pt x="2669" y="3614"/>
                  </a:lnTo>
                  <a:lnTo>
                    <a:pt x="2663" y="3626"/>
                  </a:lnTo>
                  <a:lnTo>
                    <a:pt x="2655" y="3638"/>
                  </a:lnTo>
                  <a:lnTo>
                    <a:pt x="2644" y="3649"/>
                  </a:lnTo>
                  <a:lnTo>
                    <a:pt x="2634" y="3661"/>
                  </a:lnTo>
                  <a:lnTo>
                    <a:pt x="2624" y="3672"/>
                  </a:lnTo>
                  <a:lnTo>
                    <a:pt x="2615" y="3683"/>
                  </a:lnTo>
                  <a:lnTo>
                    <a:pt x="2607" y="3692"/>
                  </a:lnTo>
                  <a:lnTo>
                    <a:pt x="2601" y="3703"/>
                  </a:lnTo>
                  <a:lnTo>
                    <a:pt x="2594" y="3713"/>
                  </a:lnTo>
                  <a:lnTo>
                    <a:pt x="2590" y="3723"/>
                  </a:lnTo>
                  <a:lnTo>
                    <a:pt x="2586" y="3734"/>
                  </a:lnTo>
                  <a:lnTo>
                    <a:pt x="2582" y="3744"/>
                  </a:lnTo>
                  <a:lnTo>
                    <a:pt x="2580" y="3754"/>
                  </a:lnTo>
                  <a:lnTo>
                    <a:pt x="2579" y="3765"/>
                  </a:lnTo>
                  <a:lnTo>
                    <a:pt x="2578" y="3776"/>
                  </a:lnTo>
                  <a:lnTo>
                    <a:pt x="2579" y="3787"/>
                  </a:lnTo>
                  <a:lnTo>
                    <a:pt x="2579" y="3799"/>
                  </a:lnTo>
                  <a:lnTo>
                    <a:pt x="2581" y="3811"/>
                  </a:lnTo>
                  <a:lnTo>
                    <a:pt x="2583" y="3824"/>
                  </a:lnTo>
                  <a:lnTo>
                    <a:pt x="2585" y="3829"/>
                  </a:lnTo>
                  <a:lnTo>
                    <a:pt x="2586" y="3836"/>
                  </a:lnTo>
                  <a:lnTo>
                    <a:pt x="2585" y="3841"/>
                  </a:lnTo>
                  <a:lnTo>
                    <a:pt x="2585" y="3848"/>
                  </a:lnTo>
                  <a:lnTo>
                    <a:pt x="2581" y="3859"/>
                  </a:lnTo>
                  <a:lnTo>
                    <a:pt x="2576" y="3869"/>
                  </a:lnTo>
                  <a:lnTo>
                    <a:pt x="2569" y="3878"/>
                  </a:lnTo>
                  <a:lnTo>
                    <a:pt x="2562" y="3888"/>
                  </a:lnTo>
                  <a:lnTo>
                    <a:pt x="2553" y="3898"/>
                  </a:lnTo>
                  <a:lnTo>
                    <a:pt x="2543" y="3907"/>
                  </a:lnTo>
                  <a:lnTo>
                    <a:pt x="2524" y="3925"/>
                  </a:lnTo>
                  <a:lnTo>
                    <a:pt x="2506" y="3945"/>
                  </a:lnTo>
                  <a:lnTo>
                    <a:pt x="2499" y="3956"/>
                  </a:lnTo>
                  <a:lnTo>
                    <a:pt x="2492" y="3967"/>
                  </a:lnTo>
                  <a:lnTo>
                    <a:pt x="2488" y="3977"/>
                  </a:lnTo>
                  <a:lnTo>
                    <a:pt x="2486" y="3991"/>
                  </a:lnTo>
                  <a:lnTo>
                    <a:pt x="2483" y="4003"/>
                  </a:lnTo>
                  <a:lnTo>
                    <a:pt x="2480" y="4016"/>
                  </a:lnTo>
                  <a:lnTo>
                    <a:pt x="2477" y="4029"/>
                  </a:lnTo>
                  <a:lnTo>
                    <a:pt x="2471" y="4042"/>
                  </a:lnTo>
                  <a:lnTo>
                    <a:pt x="2461" y="4066"/>
                  </a:lnTo>
                  <a:lnTo>
                    <a:pt x="2449" y="4087"/>
                  </a:lnTo>
                  <a:lnTo>
                    <a:pt x="2427" y="4121"/>
                  </a:lnTo>
                  <a:lnTo>
                    <a:pt x="2417" y="4134"/>
                  </a:lnTo>
                  <a:lnTo>
                    <a:pt x="2413" y="4133"/>
                  </a:lnTo>
                  <a:lnTo>
                    <a:pt x="2402" y="4131"/>
                  </a:lnTo>
                  <a:lnTo>
                    <a:pt x="2384" y="4128"/>
                  </a:lnTo>
                  <a:lnTo>
                    <a:pt x="2366" y="4127"/>
                  </a:lnTo>
                  <a:lnTo>
                    <a:pt x="2355" y="4127"/>
                  </a:lnTo>
                  <a:lnTo>
                    <a:pt x="2345" y="4128"/>
                  </a:lnTo>
                  <a:lnTo>
                    <a:pt x="2336" y="4130"/>
                  </a:lnTo>
                  <a:lnTo>
                    <a:pt x="2328" y="4133"/>
                  </a:lnTo>
                  <a:lnTo>
                    <a:pt x="2319" y="4137"/>
                  </a:lnTo>
                  <a:lnTo>
                    <a:pt x="2313" y="4143"/>
                  </a:lnTo>
                  <a:lnTo>
                    <a:pt x="2310" y="4146"/>
                  </a:lnTo>
                  <a:lnTo>
                    <a:pt x="2308" y="4151"/>
                  </a:lnTo>
                  <a:lnTo>
                    <a:pt x="2306" y="4155"/>
                  </a:lnTo>
                  <a:lnTo>
                    <a:pt x="2305" y="4160"/>
                  </a:lnTo>
                  <a:lnTo>
                    <a:pt x="2283" y="4153"/>
                  </a:lnTo>
                  <a:lnTo>
                    <a:pt x="2264" y="4146"/>
                  </a:lnTo>
                  <a:lnTo>
                    <a:pt x="2247" y="4143"/>
                  </a:lnTo>
                  <a:lnTo>
                    <a:pt x="2234" y="4141"/>
                  </a:lnTo>
                  <a:lnTo>
                    <a:pt x="2224" y="4141"/>
                  </a:lnTo>
                  <a:lnTo>
                    <a:pt x="2213" y="4137"/>
                  </a:lnTo>
                  <a:lnTo>
                    <a:pt x="2200" y="4133"/>
                  </a:lnTo>
                  <a:lnTo>
                    <a:pt x="2187" y="4127"/>
                  </a:lnTo>
                  <a:lnTo>
                    <a:pt x="2160" y="4111"/>
                  </a:lnTo>
                  <a:lnTo>
                    <a:pt x="2130" y="4093"/>
                  </a:lnTo>
                  <a:lnTo>
                    <a:pt x="2100" y="4072"/>
                  </a:lnTo>
                  <a:lnTo>
                    <a:pt x="2073" y="4054"/>
                  </a:lnTo>
                  <a:lnTo>
                    <a:pt x="2047" y="4037"/>
                  </a:lnTo>
                  <a:lnTo>
                    <a:pt x="2026" y="4024"/>
                  </a:lnTo>
                  <a:lnTo>
                    <a:pt x="2017" y="4019"/>
                  </a:lnTo>
                  <a:lnTo>
                    <a:pt x="2006" y="4010"/>
                  </a:lnTo>
                  <a:lnTo>
                    <a:pt x="1994" y="3999"/>
                  </a:lnTo>
                  <a:lnTo>
                    <a:pt x="1982" y="3986"/>
                  </a:lnTo>
                  <a:lnTo>
                    <a:pt x="1970" y="3972"/>
                  </a:lnTo>
                  <a:lnTo>
                    <a:pt x="1958" y="3956"/>
                  </a:lnTo>
                  <a:lnTo>
                    <a:pt x="1946" y="3939"/>
                  </a:lnTo>
                  <a:lnTo>
                    <a:pt x="1935" y="3922"/>
                  </a:lnTo>
                  <a:lnTo>
                    <a:pt x="1924" y="3903"/>
                  </a:lnTo>
                  <a:lnTo>
                    <a:pt x="1914" y="3886"/>
                  </a:lnTo>
                  <a:lnTo>
                    <a:pt x="1907" y="3869"/>
                  </a:lnTo>
                  <a:lnTo>
                    <a:pt x="1900" y="3852"/>
                  </a:lnTo>
                  <a:lnTo>
                    <a:pt x="1895" y="3837"/>
                  </a:lnTo>
                  <a:lnTo>
                    <a:pt x="1891" y="3823"/>
                  </a:lnTo>
                  <a:lnTo>
                    <a:pt x="1891" y="3816"/>
                  </a:lnTo>
                  <a:lnTo>
                    <a:pt x="1891" y="3810"/>
                  </a:lnTo>
                  <a:lnTo>
                    <a:pt x="1891" y="3804"/>
                  </a:lnTo>
                  <a:lnTo>
                    <a:pt x="1892" y="3800"/>
                  </a:lnTo>
                  <a:lnTo>
                    <a:pt x="1899" y="3779"/>
                  </a:lnTo>
                  <a:lnTo>
                    <a:pt x="1904" y="3758"/>
                  </a:lnTo>
                  <a:lnTo>
                    <a:pt x="1909" y="3735"/>
                  </a:lnTo>
                  <a:lnTo>
                    <a:pt x="1911" y="3712"/>
                  </a:lnTo>
                  <a:lnTo>
                    <a:pt x="1911" y="3700"/>
                  </a:lnTo>
                  <a:lnTo>
                    <a:pt x="1910" y="3689"/>
                  </a:lnTo>
                  <a:lnTo>
                    <a:pt x="1909" y="3679"/>
                  </a:lnTo>
                  <a:lnTo>
                    <a:pt x="1905" y="3670"/>
                  </a:lnTo>
                  <a:lnTo>
                    <a:pt x="1902" y="3661"/>
                  </a:lnTo>
                  <a:lnTo>
                    <a:pt x="1898" y="3653"/>
                  </a:lnTo>
                  <a:lnTo>
                    <a:pt x="1891" y="3647"/>
                  </a:lnTo>
                  <a:lnTo>
                    <a:pt x="1885" y="3641"/>
                  </a:lnTo>
                  <a:lnTo>
                    <a:pt x="1876" y="3637"/>
                  </a:lnTo>
                  <a:lnTo>
                    <a:pt x="1865" y="3633"/>
                  </a:lnTo>
                  <a:lnTo>
                    <a:pt x="1853" y="3628"/>
                  </a:lnTo>
                  <a:lnTo>
                    <a:pt x="1840" y="3624"/>
                  </a:lnTo>
                  <a:lnTo>
                    <a:pt x="1812" y="3615"/>
                  </a:lnTo>
                  <a:lnTo>
                    <a:pt x="1783" y="3606"/>
                  </a:lnTo>
                  <a:lnTo>
                    <a:pt x="1768" y="3602"/>
                  </a:lnTo>
                  <a:lnTo>
                    <a:pt x="1756" y="3597"/>
                  </a:lnTo>
                  <a:lnTo>
                    <a:pt x="1744" y="3591"/>
                  </a:lnTo>
                  <a:lnTo>
                    <a:pt x="1735" y="3586"/>
                  </a:lnTo>
                  <a:lnTo>
                    <a:pt x="1727" y="3579"/>
                  </a:lnTo>
                  <a:lnTo>
                    <a:pt x="1722" y="3573"/>
                  </a:lnTo>
                  <a:lnTo>
                    <a:pt x="1719" y="3569"/>
                  </a:lnTo>
                  <a:lnTo>
                    <a:pt x="1718" y="3566"/>
                  </a:lnTo>
                  <a:lnTo>
                    <a:pt x="1717" y="3562"/>
                  </a:lnTo>
                  <a:lnTo>
                    <a:pt x="1718" y="3559"/>
                  </a:lnTo>
                  <a:lnTo>
                    <a:pt x="1718" y="3554"/>
                  </a:lnTo>
                  <a:lnTo>
                    <a:pt x="1717" y="3549"/>
                  </a:lnTo>
                  <a:lnTo>
                    <a:pt x="1716" y="3543"/>
                  </a:lnTo>
                  <a:lnTo>
                    <a:pt x="1714" y="3537"/>
                  </a:lnTo>
                  <a:lnTo>
                    <a:pt x="1706" y="3522"/>
                  </a:lnTo>
                  <a:lnTo>
                    <a:pt x="1697" y="3504"/>
                  </a:lnTo>
                  <a:lnTo>
                    <a:pt x="1685" y="3486"/>
                  </a:lnTo>
                  <a:lnTo>
                    <a:pt x="1672" y="3466"/>
                  </a:lnTo>
                  <a:lnTo>
                    <a:pt x="1657" y="3446"/>
                  </a:lnTo>
                  <a:lnTo>
                    <a:pt x="1642" y="3426"/>
                  </a:lnTo>
                  <a:lnTo>
                    <a:pt x="1612" y="3388"/>
                  </a:lnTo>
                  <a:lnTo>
                    <a:pt x="1586" y="3356"/>
                  </a:lnTo>
                  <a:lnTo>
                    <a:pt x="1567" y="3333"/>
                  </a:lnTo>
                  <a:lnTo>
                    <a:pt x="1559" y="3326"/>
                  </a:lnTo>
                  <a:lnTo>
                    <a:pt x="1545" y="3318"/>
                  </a:lnTo>
                  <a:lnTo>
                    <a:pt x="1508" y="3300"/>
                  </a:lnTo>
                  <a:lnTo>
                    <a:pt x="1485" y="3286"/>
                  </a:lnTo>
                  <a:lnTo>
                    <a:pt x="1461" y="3272"/>
                  </a:lnTo>
                  <a:lnTo>
                    <a:pt x="1439" y="3257"/>
                  </a:lnTo>
                  <a:lnTo>
                    <a:pt x="1418" y="3242"/>
                  </a:lnTo>
                  <a:lnTo>
                    <a:pt x="1373" y="3208"/>
                  </a:lnTo>
                  <a:lnTo>
                    <a:pt x="1324" y="3172"/>
                  </a:lnTo>
                  <a:lnTo>
                    <a:pt x="1285" y="3145"/>
                  </a:lnTo>
                  <a:lnTo>
                    <a:pt x="1269" y="3134"/>
                  </a:lnTo>
                  <a:lnTo>
                    <a:pt x="1262" y="3129"/>
                  </a:lnTo>
                  <a:lnTo>
                    <a:pt x="1244" y="3116"/>
                  </a:lnTo>
                  <a:lnTo>
                    <a:pt x="1218" y="3097"/>
                  </a:lnTo>
                  <a:lnTo>
                    <a:pt x="1186" y="3075"/>
                  </a:lnTo>
                  <a:lnTo>
                    <a:pt x="1169" y="3064"/>
                  </a:lnTo>
                  <a:lnTo>
                    <a:pt x="1151" y="3055"/>
                  </a:lnTo>
                  <a:lnTo>
                    <a:pt x="1134" y="3045"/>
                  </a:lnTo>
                  <a:lnTo>
                    <a:pt x="1118" y="3035"/>
                  </a:lnTo>
                  <a:lnTo>
                    <a:pt x="1101" y="3029"/>
                  </a:lnTo>
                  <a:lnTo>
                    <a:pt x="1086" y="3022"/>
                  </a:lnTo>
                  <a:lnTo>
                    <a:pt x="1072" y="3019"/>
                  </a:lnTo>
                  <a:lnTo>
                    <a:pt x="1060" y="3018"/>
                  </a:lnTo>
                  <a:lnTo>
                    <a:pt x="1048" y="3017"/>
                  </a:lnTo>
                  <a:lnTo>
                    <a:pt x="1033" y="3015"/>
                  </a:lnTo>
                  <a:lnTo>
                    <a:pt x="1016" y="3012"/>
                  </a:lnTo>
                  <a:lnTo>
                    <a:pt x="997" y="3009"/>
                  </a:lnTo>
                  <a:lnTo>
                    <a:pt x="954" y="3001"/>
                  </a:lnTo>
                  <a:lnTo>
                    <a:pt x="910" y="2993"/>
                  </a:lnTo>
                  <a:lnTo>
                    <a:pt x="864" y="2983"/>
                  </a:lnTo>
                  <a:lnTo>
                    <a:pt x="820" y="2975"/>
                  </a:lnTo>
                  <a:lnTo>
                    <a:pt x="801" y="2972"/>
                  </a:lnTo>
                  <a:lnTo>
                    <a:pt x="782" y="2970"/>
                  </a:lnTo>
                  <a:lnTo>
                    <a:pt x="766" y="2968"/>
                  </a:lnTo>
                  <a:lnTo>
                    <a:pt x="752" y="2968"/>
                  </a:lnTo>
                  <a:lnTo>
                    <a:pt x="729" y="2969"/>
                  </a:lnTo>
                  <a:lnTo>
                    <a:pt x="696" y="2971"/>
                  </a:lnTo>
                  <a:lnTo>
                    <a:pt x="658" y="2975"/>
                  </a:lnTo>
                  <a:lnTo>
                    <a:pt x="615" y="2980"/>
                  </a:lnTo>
                  <a:lnTo>
                    <a:pt x="606" y="2968"/>
                  </a:lnTo>
                  <a:lnTo>
                    <a:pt x="597" y="2956"/>
                  </a:lnTo>
                  <a:lnTo>
                    <a:pt x="591" y="2943"/>
                  </a:lnTo>
                  <a:lnTo>
                    <a:pt x="584" y="2927"/>
                  </a:lnTo>
                  <a:lnTo>
                    <a:pt x="579" y="2913"/>
                  </a:lnTo>
                  <a:lnTo>
                    <a:pt x="575" y="2897"/>
                  </a:lnTo>
                  <a:lnTo>
                    <a:pt x="570" y="2882"/>
                  </a:lnTo>
                  <a:lnTo>
                    <a:pt x="567" y="2865"/>
                  </a:lnTo>
                  <a:lnTo>
                    <a:pt x="561" y="2833"/>
                  </a:lnTo>
                  <a:lnTo>
                    <a:pt x="558" y="2801"/>
                  </a:lnTo>
                  <a:lnTo>
                    <a:pt x="556" y="2771"/>
                  </a:lnTo>
                  <a:lnTo>
                    <a:pt x="556" y="2743"/>
                  </a:lnTo>
                  <a:lnTo>
                    <a:pt x="556" y="2737"/>
                  </a:lnTo>
                  <a:lnTo>
                    <a:pt x="555" y="2729"/>
                  </a:lnTo>
                  <a:lnTo>
                    <a:pt x="553" y="2722"/>
                  </a:lnTo>
                  <a:lnTo>
                    <a:pt x="551" y="2714"/>
                  </a:lnTo>
                  <a:lnTo>
                    <a:pt x="543" y="2699"/>
                  </a:lnTo>
                  <a:lnTo>
                    <a:pt x="534" y="2682"/>
                  </a:lnTo>
                  <a:lnTo>
                    <a:pt x="524" y="2665"/>
                  </a:lnTo>
                  <a:lnTo>
                    <a:pt x="514" y="2649"/>
                  </a:lnTo>
                  <a:lnTo>
                    <a:pt x="501" y="2632"/>
                  </a:lnTo>
                  <a:lnTo>
                    <a:pt x="489" y="2617"/>
                  </a:lnTo>
                  <a:lnTo>
                    <a:pt x="464" y="2589"/>
                  </a:lnTo>
                  <a:lnTo>
                    <a:pt x="442" y="2566"/>
                  </a:lnTo>
                  <a:lnTo>
                    <a:pt x="427" y="2552"/>
                  </a:lnTo>
                  <a:lnTo>
                    <a:pt x="421" y="2545"/>
                  </a:lnTo>
                  <a:lnTo>
                    <a:pt x="369" y="2390"/>
                  </a:lnTo>
                  <a:lnTo>
                    <a:pt x="362" y="2389"/>
                  </a:lnTo>
                  <a:lnTo>
                    <a:pt x="345" y="2386"/>
                  </a:lnTo>
                  <a:lnTo>
                    <a:pt x="333" y="2383"/>
                  </a:lnTo>
                  <a:lnTo>
                    <a:pt x="320" y="2379"/>
                  </a:lnTo>
                  <a:lnTo>
                    <a:pt x="307" y="2375"/>
                  </a:lnTo>
                  <a:lnTo>
                    <a:pt x="293" y="2368"/>
                  </a:lnTo>
                  <a:lnTo>
                    <a:pt x="280" y="2359"/>
                  </a:lnTo>
                  <a:lnTo>
                    <a:pt x="267" y="2349"/>
                  </a:lnTo>
                  <a:lnTo>
                    <a:pt x="261" y="2344"/>
                  </a:lnTo>
                  <a:lnTo>
                    <a:pt x="256" y="2338"/>
                  </a:lnTo>
                  <a:lnTo>
                    <a:pt x="250" y="2331"/>
                  </a:lnTo>
                  <a:lnTo>
                    <a:pt x="246" y="2323"/>
                  </a:lnTo>
                  <a:lnTo>
                    <a:pt x="242" y="2316"/>
                  </a:lnTo>
                  <a:lnTo>
                    <a:pt x="238" y="2308"/>
                  </a:lnTo>
                  <a:lnTo>
                    <a:pt x="235" y="2298"/>
                  </a:lnTo>
                  <a:lnTo>
                    <a:pt x="233" y="2289"/>
                  </a:lnTo>
                  <a:lnTo>
                    <a:pt x="232" y="2279"/>
                  </a:lnTo>
                  <a:lnTo>
                    <a:pt x="232" y="2268"/>
                  </a:lnTo>
                  <a:lnTo>
                    <a:pt x="232" y="2256"/>
                  </a:lnTo>
                  <a:lnTo>
                    <a:pt x="233" y="2244"/>
                  </a:lnTo>
                  <a:lnTo>
                    <a:pt x="238" y="2219"/>
                  </a:lnTo>
                  <a:lnTo>
                    <a:pt x="244" y="2194"/>
                  </a:lnTo>
                  <a:lnTo>
                    <a:pt x="251" y="2170"/>
                  </a:lnTo>
                  <a:lnTo>
                    <a:pt x="259" y="2147"/>
                  </a:lnTo>
                  <a:lnTo>
                    <a:pt x="275" y="2104"/>
                  </a:lnTo>
                  <a:lnTo>
                    <a:pt x="290" y="2063"/>
                  </a:lnTo>
                  <a:lnTo>
                    <a:pt x="297" y="2045"/>
                  </a:lnTo>
                  <a:lnTo>
                    <a:pt x="301" y="2027"/>
                  </a:lnTo>
                  <a:lnTo>
                    <a:pt x="305" y="2011"/>
                  </a:lnTo>
                  <a:lnTo>
                    <a:pt x="307" y="1997"/>
                  </a:lnTo>
                  <a:lnTo>
                    <a:pt x="306" y="1989"/>
                  </a:lnTo>
                  <a:lnTo>
                    <a:pt x="306" y="1983"/>
                  </a:lnTo>
                  <a:lnTo>
                    <a:pt x="304" y="1977"/>
                  </a:lnTo>
                  <a:lnTo>
                    <a:pt x="301" y="1972"/>
                  </a:lnTo>
                  <a:lnTo>
                    <a:pt x="299" y="1966"/>
                  </a:lnTo>
                  <a:lnTo>
                    <a:pt x="295" y="1961"/>
                  </a:lnTo>
                  <a:lnTo>
                    <a:pt x="290" y="1957"/>
                  </a:lnTo>
                  <a:lnTo>
                    <a:pt x="285" y="1952"/>
                  </a:lnTo>
                  <a:lnTo>
                    <a:pt x="272" y="1945"/>
                  </a:lnTo>
                  <a:lnTo>
                    <a:pt x="256" y="1936"/>
                  </a:lnTo>
                  <a:lnTo>
                    <a:pt x="237" y="1927"/>
                  </a:lnTo>
                  <a:lnTo>
                    <a:pt x="216" y="1917"/>
                  </a:lnTo>
                  <a:lnTo>
                    <a:pt x="172" y="1899"/>
                  </a:lnTo>
                  <a:lnTo>
                    <a:pt x="126" y="1878"/>
                  </a:lnTo>
                  <a:lnTo>
                    <a:pt x="104" y="1867"/>
                  </a:lnTo>
                  <a:lnTo>
                    <a:pt x="84" y="1858"/>
                  </a:lnTo>
                  <a:lnTo>
                    <a:pt x="65" y="1847"/>
                  </a:lnTo>
                  <a:lnTo>
                    <a:pt x="48" y="1837"/>
                  </a:lnTo>
                  <a:lnTo>
                    <a:pt x="34" y="1826"/>
                  </a:lnTo>
                  <a:lnTo>
                    <a:pt x="24" y="1816"/>
                  </a:lnTo>
                  <a:lnTo>
                    <a:pt x="20" y="1811"/>
                  </a:lnTo>
                  <a:lnTo>
                    <a:pt x="17" y="1806"/>
                  </a:lnTo>
                  <a:lnTo>
                    <a:pt x="15" y="1801"/>
                  </a:lnTo>
                  <a:lnTo>
                    <a:pt x="14" y="1797"/>
                  </a:lnTo>
                  <a:lnTo>
                    <a:pt x="13" y="1771"/>
                  </a:lnTo>
                  <a:lnTo>
                    <a:pt x="8" y="1736"/>
                  </a:lnTo>
                  <a:lnTo>
                    <a:pt x="5" y="1716"/>
                  </a:lnTo>
                  <a:lnTo>
                    <a:pt x="3" y="1695"/>
                  </a:lnTo>
                  <a:lnTo>
                    <a:pt x="1" y="1674"/>
                  </a:lnTo>
                  <a:lnTo>
                    <a:pt x="0" y="1652"/>
                  </a:lnTo>
                  <a:lnTo>
                    <a:pt x="0" y="1630"/>
                  </a:lnTo>
                  <a:lnTo>
                    <a:pt x="2" y="1608"/>
                  </a:lnTo>
                  <a:lnTo>
                    <a:pt x="3" y="1599"/>
                  </a:lnTo>
                  <a:lnTo>
                    <a:pt x="5" y="1589"/>
                  </a:lnTo>
                  <a:lnTo>
                    <a:pt x="8" y="1579"/>
                  </a:lnTo>
                  <a:lnTo>
                    <a:pt x="10" y="1569"/>
                  </a:lnTo>
                  <a:lnTo>
                    <a:pt x="13" y="1560"/>
                  </a:lnTo>
                  <a:lnTo>
                    <a:pt x="17" y="1552"/>
                  </a:lnTo>
                  <a:lnTo>
                    <a:pt x="22" y="1544"/>
                  </a:lnTo>
                  <a:lnTo>
                    <a:pt x="27" y="1537"/>
                  </a:lnTo>
                  <a:lnTo>
                    <a:pt x="34" y="1530"/>
                  </a:lnTo>
                  <a:lnTo>
                    <a:pt x="40" y="1525"/>
                  </a:lnTo>
                  <a:lnTo>
                    <a:pt x="48" y="1519"/>
                  </a:lnTo>
                  <a:lnTo>
                    <a:pt x="57" y="1515"/>
                  </a:lnTo>
                  <a:lnTo>
                    <a:pt x="74" y="1506"/>
                  </a:lnTo>
                  <a:lnTo>
                    <a:pt x="92" y="1495"/>
                  </a:lnTo>
                  <a:lnTo>
                    <a:pt x="110" y="1483"/>
                  </a:lnTo>
                  <a:lnTo>
                    <a:pt x="128" y="1470"/>
                  </a:lnTo>
                  <a:lnTo>
                    <a:pt x="146" y="1456"/>
                  </a:lnTo>
                  <a:lnTo>
                    <a:pt x="163" y="1441"/>
                  </a:lnTo>
                  <a:lnTo>
                    <a:pt x="179" y="1426"/>
                  </a:lnTo>
                  <a:lnTo>
                    <a:pt x="196" y="1411"/>
                  </a:lnTo>
                  <a:lnTo>
                    <a:pt x="223" y="1383"/>
                  </a:lnTo>
                  <a:lnTo>
                    <a:pt x="245" y="1360"/>
                  </a:lnTo>
                  <a:lnTo>
                    <a:pt x="259" y="1344"/>
                  </a:lnTo>
                  <a:lnTo>
                    <a:pt x="264" y="1338"/>
                  </a:lnTo>
                  <a:lnTo>
                    <a:pt x="264" y="1334"/>
                  </a:lnTo>
                  <a:lnTo>
                    <a:pt x="264" y="1322"/>
                  </a:lnTo>
                  <a:lnTo>
                    <a:pt x="265" y="1306"/>
                  </a:lnTo>
                  <a:lnTo>
                    <a:pt x="270" y="1285"/>
                  </a:lnTo>
                  <a:lnTo>
                    <a:pt x="273" y="1273"/>
                  </a:lnTo>
                  <a:lnTo>
                    <a:pt x="277" y="1261"/>
                  </a:lnTo>
                  <a:lnTo>
                    <a:pt x="284" y="1249"/>
                  </a:lnTo>
                  <a:lnTo>
                    <a:pt x="290" y="1237"/>
                  </a:lnTo>
                  <a:lnTo>
                    <a:pt x="299" y="1225"/>
                  </a:lnTo>
                  <a:lnTo>
                    <a:pt x="310" y="1213"/>
                  </a:lnTo>
                  <a:lnTo>
                    <a:pt x="323" y="1202"/>
                  </a:lnTo>
                  <a:lnTo>
                    <a:pt x="337" y="1193"/>
                  </a:lnTo>
                  <a:lnTo>
                    <a:pt x="353" y="1182"/>
                  </a:lnTo>
                  <a:lnTo>
                    <a:pt x="366" y="1170"/>
                  </a:lnTo>
                  <a:lnTo>
                    <a:pt x="379" y="1156"/>
                  </a:lnTo>
                  <a:lnTo>
                    <a:pt x="390" y="1142"/>
                  </a:lnTo>
                  <a:lnTo>
                    <a:pt x="410" y="1111"/>
                  </a:lnTo>
                  <a:lnTo>
                    <a:pt x="430" y="1081"/>
                  </a:lnTo>
                  <a:lnTo>
                    <a:pt x="438" y="1066"/>
                  </a:lnTo>
                  <a:lnTo>
                    <a:pt x="448" y="1053"/>
                  </a:lnTo>
                  <a:lnTo>
                    <a:pt x="458" y="1041"/>
                  </a:lnTo>
                  <a:lnTo>
                    <a:pt x="468" y="1032"/>
                  </a:lnTo>
                  <a:lnTo>
                    <a:pt x="472" y="1027"/>
                  </a:lnTo>
                  <a:lnTo>
                    <a:pt x="478" y="1023"/>
                  </a:lnTo>
                  <a:lnTo>
                    <a:pt x="483" y="1021"/>
                  </a:lnTo>
                  <a:lnTo>
                    <a:pt x="490" y="1017"/>
                  </a:lnTo>
                  <a:lnTo>
                    <a:pt x="495" y="1016"/>
                  </a:lnTo>
                  <a:lnTo>
                    <a:pt x="502" y="1015"/>
                  </a:lnTo>
                  <a:lnTo>
                    <a:pt x="507" y="1015"/>
                  </a:lnTo>
                  <a:lnTo>
                    <a:pt x="515" y="1015"/>
                  </a:lnTo>
                  <a:lnTo>
                    <a:pt x="529" y="1016"/>
                  </a:lnTo>
                  <a:lnTo>
                    <a:pt x="544" y="1017"/>
                  </a:lnTo>
                  <a:lnTo>
                    <a:pt x="560" y="1016"/>
                  </a:lnTo>
                  <a:lnTo>
                    <a:pt x="578" y="1016"/>
                  </a:lnTo>
                  <a:lnTo>
                    <a:pt x="614" y="1014"/>
                  </a:lnTo>
                  <a:lnTo>
                    <a:pt x="649" y="1014"/>
                  </a:lnTo>
                  <a:lnTo>
                    <a:pt x="665" y="1015"/>
                  </a:lnTo>
                  <a:lnTo>
                    <a:pt x="681" y="1017"/>
                  </a:lnTo>
                  <a:lnTo>
                    <a:pt x="695" y="1021"/>
                  </a:lnTo>
                  <a:lnTo>
                    <a:pt x="709" y="1025"/>
                  </a:lnTo>
                  <a:lnTo>
                    <a:pt x="715" y="1028"/>
                  </a:lnTo>
                  <a:lnTo>
                    <a:pt x="720" y="1033"/>
                  </a:lnTo>
                  <a:lnTo>
                    <a:pt x="726" y="1037"/>
                  </a:lnTo>
                  <a:lnTo>
                    <a:pt x="730" y="1041"/>
                  </a:lnTo>
                  <a:lnTo>
                    <a:pt x="735" y="1047"/>
                  </a:lnTo>
                  <a:lnTo>
                    <a:pt x="738" y="1053"/>
                  </a:lnTo>
                  <a:lnTo>
                    <a:pt x="741" y="1060"/>
                  </a:lnTo>
                  <a:lnTo>
                    <a:pt x="743" y="1068"/>
                  </a:lnTo>
                  <a:lnTo>
                    <a:pt x="746" y="1082"/>
                  </a:lnTo>
                  <a:lnTo>
                    <a:pt x="749" y="1096"/>
                  </a:lnTo>
                  <a:lnTo>
                    <a:pt x="749" y="1107"/>
                  </a:lnTo>
                  <a:lnTo>
                    <a:pt x="750" y="1118"/>
                  </a:lnTo>
                  <a:lnTo>
                    <a:pt x="750" y="1127"/>
                  </a:lnTo>
                  <a:lnTo>
                    <a:pt x="751" y="1135"/>
                  </a:lnTo>
                  <a:lnTo>
                    <a:pt x="752" y="1143"/>
                  </a:lnTo>
                  <a:lnTo>
                    <a:pt x="754" y="1149"/>
                  </a:lnTo>
                  <a:lnTo>
                    <a:pt x="757" y="1156"/>
                  </a:lnTo>
                  <a:lnTo>
                    <a:pt x="763" y="1161"/>
                  </a:lnTo>
                  <a:lnTo>
                    <a:pt x="770" y="1167"/>
                  </a:lnTo>
                  <a:lnTo>
                    <a:pt x="781" y="1171"/>
                  </a:lnTo>
                  <a:lnTo>
                    <a:pt x="795" y="1176"/>
                  </a:lnTo>
                  <a:lnTo>
                    <a:pt x="812" y="1182"/>
                  </a:lnTo>
                  <a:lnTo>
                    <a:pt x="832" y="1187"/>
                  </a:lnTo>
                  <a:lnTo>
                    <a:pt x="857" y="1193"/>
                  </a:lnTo>
                  <a:lnTo>
                    <a:pt x="872" y="1195"/>
                  </a:lnTo>
                  <a:lnTo>
                    <a:pt x="887" y="1197"/>
                  </a:lnTo>
                  <a:lnTo>
                    <a:pt x="902" y="1198"/>
                  </a:lnTo>
                  <a:lnTo>
                    <a:pt x="918" y="1198"/>
                  </a:lnTo>
                  <a:lnTo>
                    <a:pt x="936" y="1198"/>
                  </a:lnTo>
                  <a:lnTo>
                    <a:pt x="953" y="1197"/>
                  </a:lnTo>
                  <a:lnTo>
                    <a:pt x="971" y="1195"/>
                  </a:lnTo>
                  <a:lnTo>
                    <a:pt x="989" y="1193"/>
                  </a:lnTo>
                  <a:lnTo>
                    <a:pt x="1026" y="1186"/>
                  </a:lnTo>
                  <a:lnTo>
                    <a:pt x="1064" y="1179"/>
                  </a:lnTo>
                  <a:lnTo>
                    <a:pt x="1103" y="1168"/>
                  </a:lnTo>
                  <a:lnTo>
                    <a:pt x="1142" y="1156"/>
                  </a:lnTo>
                  <a:lnTo>
                    <a:pt x="1180" y="1143"/>
                  </a:lnTo>
                  <a:lnTo>
                    <a:pt x="1216" y="1127"/>
                  </a:lnTo>
                  <a:lnTo>
                    <a:pt x="1250" y="1112"/>
                  </a:lnTo>
                  <a:lnTo>
                    <a:pt x="1283" y="1096"/>
                  </a:lnTo>
                  <a:lnTo>
                    <a:pt x="1312" y="1078"/>
                  </a:lnTo>
                  <a:lnTo>
                    <a:pt x="1339" y="1061"/>
                  </a:lnTo>
                  <a:lnTo>
                    <a:pt x="1349" y="1052"/>
                  </a:lnTo>
                  <a:lnTo>
                    <a:pt x="1360" y="1044"/>
                  </a:lnTo>
                  <a:lnTo>
                    <a:pt x="1370" y="1035"/>
                  </a:lnTo>
                  <a:lnTo>
                    <a:pt x="1379" y="1026"/>
                  </a:lnTo>
                  <a:lnTo>
                    <a:pt x="1394" y="1008"/>
                  </a:lnTo>
                  <a:lnTo>
                    <a:pt x="1408" y="989"/>
                  </a:lnTo>
                  <a:lnTo>
                    <a:pt x="1422" y="971"/>
                  </a:lnTo>
                  <a:lnTo>
                    <a:pt x="1436" y="951"/>
                  </a:lnTo>
                  <a:lnTo>
                    <a:pt x="1465" y="912"/>
                  </a:lnTo>
                  <a:lnTo>
                    <a:pt x="1493" y="874"/>
                  </a:lnTo>
                  <a:lnTo>
                    <a:pt x="1508" y="854"/>
                  </a:lnTo>
                  <a:lnTo>
                    <a:pt x="1524" y="837"/>
                  </a:lnTo>
                  <a:lnTo>
                    <a:pt x="1540" y="818"/>
                  </a:lnTo>
                  <a:lnTo>
                    <a:pt x="1557" y="802"/>
                  </a:lnTo>
                  <a:lnTo>
                    <a:pt x="1576" y="786"/>
                  </a:lnTo>
                  <a:lnTo>
                    <a:pt x="1595" y="770"/>
                  </a:lnTo>
                  <a:lnTo>
                    <a:pt x="1616" y="757"/>
                  </a:lnTo>
                  <a:lnTo>
                    <a:pt x="1639" y="744"/>
                  </a:lnTo>
                  <a:lnTo>
                    <a:pt x="1663" y="731"/>
                  </a:lnTo>
                  <a:lnTo>
                    <a:pt x="1688" y="716"/>
                  </a:lnTo>
                  <a:lnTo>
                    <a:pt x="1714" y="700"/>
                  </a:lnTo>
                  <a:lnTo>
                    <a:pt x="1740" y="681"/>
                  </a:lnTo>
                  <a:lnTo>
                    <a:pt x="1766" y="662"/>
                  </a:lnTo>
                  <a:lnTo>
                    <a:pt x="1792" y="641"/>
                  </a:lnTo>
                  <a:lnTo>
                    <a:pt x="1817" y="621"/>
                  </a:lnTo>
                  <a:lnTo>
                    <a:pt x="1841" y="602"/>
                  </a:lnTo>
                  <a:lnTo>
                    <a:pt x="1885" y="565"/>
                  </a:lnTo>
                  <a:lnTo>
                    <a:pt x="1920" y="534"/>
                  </a:lnTo>
                  <a:lnTo>
                    <a:pt x="1943" y="513"/>
                  </a:lnTo>
                  <a:lnTo>
                    <a:pt x="1951" y="505"/>
                  </a:lnTo>
                  <a:lnTo>
                    <a:pt x="1956" y="498"/>
                  </a:lnTo>
                  <a:lnTo>
                    <a:pt x="1969" y="481"/>
                  </a:lnTo>
                  <a:lnTo>
                    <a:pt x="1986" y="456"/>
                  </a:lnTo>
                  <a:lnTo>
                    <a:pt x="2006" y="424"/>
                  </a:lnTo>
                  <a:lnTo>
                    <a:pt x="2015" y="408"/>
                  </a:lnTo>
                  <a:lnTo>
                    <a:pt x="2024" y="391"/>
                  </a:lnTo>
                  <a:lnTo>
                    <a:pt x="2033" y="373"/>
                  </a:lnTo>
                  <a:lnTo>
                    <a:pt x="2039" y="356"/>
                  </a:lnTo>
                  <a:lnTo>
                    <a:pt x="2044" y="339"/>
                  </a:lnTo>
                  <a:lnTo>
                    <a:pt x="2047" y="324"/>
                  </a:lnTo>
                  <a:lnTo>
                    <a:pt x="2047" y="317"/>
                  </a:lnTo>
                  <a:lnTo>
                    <a:pt x="2047" y="309"/>
                  </a:lnTo>
                  <a:lnTo>
                    <a:pt x="2046" y="302"/>
                  </a:lnTo>
                  <a:lnTo>
                    <a:pt x="2045" y="297"/>
                  </a:lnTo>
                  <a:lnTo>
                    <a:pt x="2042" y="285"/>
                  </a:lnTo>
                  <a:lnTo>
                    <a:pt x="2040" y="273"/>
                  </a:lnTo>
                  <a:lnTo>
                    <a:pt x="2039" y="260"/>
                  </a:lnTo>
                  <a:lnTo>
                    <a:pt x="2042" y="247"/>
                  </a:lnTo>
                  <a:lnTo>
                    <a:pt x="2044" y="234"/>
                  </a:lnTo>
                  <a:lnTo>
                    <a:pt x="2048" y="222"/>
                  </a:lnTo>
                  <a:lnTo>
                    <a:pt x="2055" y="209"/>
                  </a:lnTo>
                  <a:lnTo>
                    <a:pt x="2062" y="197"/>
                  </a:lnTo>
                  <a:lnTo>
                    <a:pt x="2071" y="185"/>
                  </a:lnTo>
                  <a:lnTo>
                    <a:pt x="2082" y="173"/>
                  </a:lnTo>
                  <a:lnTo>
                    <a:pt x="2094" y="162"/>
                  </a:lnTo>
                  <a:lnTo>
                    <a:pt x="2108" y="152"/>
                  </a:lnTo>
                  <a:lnTo>
                    <a:pt x="2123" y="142"/>
                  </a:lnTo>
                  <a:lnTo>
                    <a:pt x="2141" y="134"/>
                  </a:lnTo>
                  <a:lnTo>
                    <a:pt x="2159" y="126"/>
                  </a:lnTo>
                  <a:lnTo>
                    <a:pt x="2180" y="120"/>
                  </a:lnTo>
                  <a:lnTo>
                    <a:pt x="2224" y="109"/>
                  </a:lnTo>
                  <a:lnTo>
                    <a:pt x="2271" y="99"/>
                  </a:lnTo>
                  <a:lnTo>
                    <a:pt x="2318" y="89"/>
                  </a:lnTo>
                  <a:lnTo>
                    <a:pt x="2364" y="79"/>
                  </a:lnTo>
                  <a:lnTo>
                    <a:pt x="2385" y="74"/>
                  </a:lnTo>
                  <a:lnTo>
                    <a:pt x="2406" y="67"/>
                  </a:lnTo>
                  <a:lnTo>
                    <a:pt x="2425" y="61"/>
                  </a:lnTo>
                  <a:lnTo>
                    <a:pt x="2442" y="54"/>
                  </a:lnTo>
                  <a:lnTo>
                    <a:pt x="2458" y="46"/>
                  </a:lnTo>
                  <a:lnTo>
                    <a:pt x="2471" y="37"/>
                  </a:lnTo>
                  <a:lnTo>
                    <a:pt x="2478" y="31"/>
                  </a:lnTo>
                  <a:lnTo>
                    <a:pt x="2483" y="27"/>
                  </a:lnTo>
                  <a:lnTo>
                    <a:pt x="2489" y="22"/>
                  </a:lnTo>
                  <a:lnTo>
                    <a:pt x="2492" y="16"/>
                  </a:lnTo>
                  <a:lnTo>
                    <a:pt x="2498" y="8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1279"/>
            <p:cNvSpPr>
              <a:spLocks noChangeAspect="1"/>
            </p:cNvSpPr>
            <p:nvPr/>
          </p:nvSpPr>
          <p:spPr bwMode="auto">
            <a:xfrm>
              <a:off x="4020" y="1672"/>
              <a:ext cx="588" cy="586"/>
            </a:xfrm>
            <a:custGeom>
              <a:avLst/>
              <a:gdLst>
                <a:gd name="T0" fmla="*/ 0 w 4436"/>
                <a:gd name="T1" fmla="*/ 0 h 4160"/>
                <a:gd name="T2" fmla="*/ 0 w 4436"/>
                <a:gd name="T3" fmla="*/ 0 h 4160"/>
                <a:gd name="T4" fmla="*/ 0 w 4436"/>
                <a:gd name="T5" fmla="*/ 0 h 4160"/>
                <a:gd name="T6" fmla="*/ 0 w 4436"/>
                <a:gd name="T7" fmla="*/ 0 h 4160"/>
                <a:gd name="T8" fmla="*/ 0 w 4436"/>
                <a:gd name="T9" fmla="*/ 0 h 4160"/>
                <a:gd name="T10" fmla="*/ 0 w 4436"/>
                <a:gd name="T11" fmla="*/ 0 h 4160"/>
                <a:gd name="T12" fmla="*/ 0 w 4436"/>
                <a:gd name="T13" fmla="*/ 0 h 4160"/>
                <a:gd name="T14" fmla="*/ 0 w 4436"/>
                <a:gd name="T15" fmla="*/ 0 h 4160"/>
                <a:gd name="T16" fmla="*/ 0 w 4436"/>
                <a:gd name="T17" fmla="*/ 0 h 4160"/>
                <a:gd name="T18" fmla="*/ 0 w 4436"/>
                <a:gd name="T19" fmla="*/ 0 h 4160"/>
                <a:gd name="T20" fmla="*/ 0 w 4436"/>
                <a:gd name="T21" fmla="*/ 0 h 4160"/>
                <a:gd name="T22" fmla="*/ 0 w 4436"/>
                <a:gd name="T23" fmla="*/ 0 h 4160"/>
                <a:gd name="T24" fmla="*/ 0 w 4436"/>
                <a:gd name="T25" fmla="*/ 0 h 4160"/>
                <a:gd name="T26" fmla="*/ 0 w 4436"/>
                <a:gd name="T27" fmla="*/ 0 h 4160"/>
                <a:gd name="T28" fmla="*/ 0 w 4436"/>
                <a:gd name="T29" fmla="*/ 0 h 4160"/>
                <a:gd name="T30" fmla="*/ 0 w 4436"/>
                <a:gd name="T31" fmla="*/ 0 h 4160"/>
                <a:gd name="T32" fmla="*/ 0 w 4436"/>
                <a:gd name="T33" fmla="*/ 0 h 4160"/>
                <a:gd name="T34" fmla="*/ 0 w 4436"/>
                <a:gd name="T35" fmla="*/ 0 h 4160"/>
                <a:gd name="T36" fmla="*/ 0 w 4436"/>
                <a:gd name="T37" fmla="*/ 0 h 4160"/>
                <a:gd name="T38" fmla="*/ 0 w 4436"/>
                <a:gd name="T39" fmla="*/ 0 h 4160"/>
                <a:gd name="T40" fmla="*/ 0 w 4436"/>
                <a:gd name="T41" fmla="*/ 0 h 4160"/>
                <a:gd name="T42" fmla="*/ 0 w 4436"/>
                <a:gd name="T43" fmla="*/ 0 h 4160"/>
                <a:gd name="T44" fmla="*/ 0 w 4436"/>
                <a:gd name="T45" fmla="*/ 0 h 4160"/>
                <a:gd name="T46" fmla="*/ 0 w 4436"/>
                <a:gd name="T47" fmla="*/ 0 h 4160"/>
                <a:gd name="T48" fmla="*/ 0 w 4436"/>
                <a:gd name="T49" fmla="*/ 0 h 4160"/>
                <a:gd name="T50" fmla="*/ 0 w 4436"/>
                <a:gd name="T51" fmla="*/ 0 h 4160"/>
                <a:gd name="T52" fmla="*/ 0 w 4436"/>
                <a:gd name="T53" fmla="*/ 0 h 4160"/>
                <a:gd name="T54" fmla="*/ 0 w 4436"/>
                <a:gd name="T55" fmla="*/ 0 h 4160"/>
                <a:gd name="T56" fmla="*/ 0 w 4436"/>
                <a:gd name="T57" fmla="*/ 0 h 4160"/>
                <a:gd name="T58" fmla="*/ 0 w 4436"/>
                <a:gd name="T59" fmla="*/ 0 h 4160"/>
                <a:gd name="T60" fmla="*/ 0 w 4436"/>
                <a:gd name="T61" fmla="*/ 0 h 4160"/>
                <a:gd name="T62" fmla="*/ 0 w 4436"/>
                <a:gd name="T63" fmla="*/ 0 h 4160"/>
                <a:gd name="T64" fmla="*/ 0 w 4436"/>
                <a:gd name="T65" fmla="*/ 0 h 4160"/>
                <a:gd name="T66" fmla="*/ 0 w 4436"/>
                <a:gd name="T67" fmla="*/ 0 h 4160"/>
                <a:gd name="T68" fmla="*/ 0 w 4436"/>
                <a:gd name="T69" fmla="*/ 0 h 4160"/>
                <a:gd name="T70" fmla="*/ 0 w 4436"/>
                <a:gd name="T71" fmla="*/ 0 h 4160"/>
                <a:gd name="T72" fmla="*/ 0 w 4436"/>
                <a:gd name="T73" fmla="*/ 0 h 4160"/>
                <a:gd name="T74" fmla="*/ 0 w 4436"/>
                <a:gd name="T75" fmla="*/ 0 h 4160"/>
                <a:gd name="T76" fmla="*/ 0 w 4436"/>
                <a:gd name="T77" fmla="*/ 0 h 4160"/>
                <a:gd name="T78" fmla="*/ 0 w 4436"/>
                <a:gd name="T79" fmla="*/ 0 h 4160"/>
                <a:gd name="T80" fmla="*/ 0 w 4436"/>
                <a:gd name="T81" fmla="*/ 0 h 4160"/>
                <a:gd name="T82" fmla="*/ 0 w 4436"/>
                <a:gd name="T83" fmla="*/ 0 h 4160"/>
                <a:gd name="T84" fmla="*/ 0 w 4436"/>
                <a:gd name="T85" fmla="*/ 0 h 4160"/>
                <a:gd name="T86" fmla="*/ 0 w 4436"/>
                <a:gd name="T87" fmla="*/ 0 h 4160"/>
                <a:gd name="T88" fmla="*/ 0 w 4436"/>
                <a:gd name="T89" fmla="*/ 0 h 4160"/>
                <a:gd name="T90" fmla="*/ 0 w 4436"/>
                <a:gd name="T91" fmla="*/ 0 h 4160"/>
                <a:gd name="T92" fmla="*/ 0 w 4436"/>
                <a:gd name="T93" fmla="*/ 0 h 4160"/>
                <a:gd name="T94" fmla="*/ 0 w 4436"/>
                <a:gd name="T95" fmla="*/ 0 h 4160"/>
                <a:gd name="T96" fmla="*/ 0 w 4436"/>
                <a:gd name="T97" fmla="*/ 0 h 4160"/>
                <a:gd name="T98" fmla="*/ 0 w 4436"/>
                <a:gd name="T99" fmla="*/ 0 h 4160"/>
                <a:gd name="T100" fmla="*/ 0 w 4436"/>
                <a:gd name="T101" fmla="*/ 0 h 4160"/>
                <a:gd name="T102" fmla="*/ 0 w 4436"/>
                <a:gd name="T103" fmla="*/ 0 h 4160"/>
                <a:gd name="T104" fmla="*/ 0 w 4436"/>
                <a:gd name="T105" fmla="*/ 0 h 4160"/>
                <a:gd name="T106" fmla="*/ 0 w 4436"/>
                <a:gd name="T107" fmla="*/ 0 h 4160"/>
                <a:gd name="T108" fmla="*/ 0 w 4436"/>
                <a:gd name="T109" fmla="*/ 0 h 4160"/>
                <a:gd name="T110" fmla="*/ 0 w 4436"/>
                <a:gd name="T111" fmla="*/ 0 h 4160"/>
                <a:gd name="T112" fmla="*/ 0 w 4436"/>
                <a:gd name="T113" fmla="*/ 0 h 4160"/>
                <a:gd name="T114" fmla="*/ 0 w 4436"/>
                <a:gd name="T115" fmla="*/ 0 h 4160"/>
                <a:gd name="T116" fmla="*/ 0 w 4436"/>
                <a:gd name="T117" fmla="*/ 0 h 4160"/>
                <a:gd name="T118" fmla="*/ 0 w 4436"/>
                <a:gd name="T119" fmla="*/ 0 h 4160"/>
                <a:gd name="T120" fmla="*/ 0 w 4436"/>
                <a:gd name="T121" fmla="*/ 0 h 41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36"/>
                <a:gd name="T184" fmla="*/ 0 h 4160"/>
                <a:gd name="T185" fmla="*/ 4436 w 4436"/>
                <a:gd name="T186" fmla="*/ 4160 h 41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36" h="4160">
                  <a:moveTo>
                    <a:pt x="2501" y="0"/>
                  </a:moveTo>
                  <a:lnTo>
                    <a:pt x="2501" y="0"/>
                  </a:lnTo>
                  <a:lnTo>
                    <a:pt x="2501" y="1"/>
                  </a:lnTo>
                  <a:lnTo>
                    <a:pt x="2578" y="59"/>
                  </a:lnTo>
                  <a:lnTo>
                    <a:pt x="2586" y="59"/>
                  </a:lnTo>
                  <a:lnTo>
                    <a:pt x="2606" y="59"/>
                  </a:lnTo>
                  <a:lnTo>
                    <a:pt x="2636" y="59"/>
                  </a:lnTo>
                  <a:lnTo>
                    <a:pt x="2673" y="59"/>
                  </a:lnTo>
                  <a:lnTo>
                    <a:pt x="2712" y="59"/>
                  </a:lnTo>
                  <a:lnTo>
                    <a:pt x="2751" y="59"/>
                  </a:lnTo>
                  <a:lnTo>
                    <a:pt x="2786" y="59"/>
                  </a:lnTo>
                  <a:lnTo>
                    <a:pt x="2814" y="59"/>
                  </a:lnTo>
                  <a:lnTo>
                    <a:pt x="2820" y="58"/>
                  </a:lnTo>
                  <a:lnTo>
                    <a:pt x="2824" y="58"/>
                  </a:lnTo>
                  <a:lnTo>
                    <a:pt x="2816" y="91"/>
                  </a:lnTo>
                  <a:lnTo>
                    <a:pt x="2810" y="125"/>
                  </a:lnTo>
                  <a:lnTo>
                    <a:pt x="2807" y="139"/>
                  </a:lnTo>
                  <a:lnTo>
                    <a:pt x="2801" y="152"/>
                  </a:lnTo>
                  <a:lnTo>
                    <a:pt x="2798" y="158"/>
                  </a:lnTo>
                  <a:lnTo>
                    <a:pt x="2794" y="162"/>
                  </a:lnTo>
                  <a:lnTo>
                    <a:pt x="2789" y="166"/>
                  </a:lnTo>
                  <a:lnTo>
                    <a:pt x="2784" y="170"/>
                  </a:lnTo>
                  <a:lnTo>
                    <a:pt x="2775" y="175"/>
                  </a:lnTo>
                  <a:lnTo>
                    <a:pt x="2767" y="180"/>
                  </a:lnTo>
                  <a:lnTo>
                    <a:pt x="2760" y="185"/>
                  </a:lnTo>
                  <a:lnTo>
                    <a:pt x="2754" y="190"/>
                  </a:lnTo>
                  <a:lnTo>
                    <a:pt x="2749" y="195"/>
                  </a:lnTo>
                  <a:lnTo>
                    <a:pt x="2746" y="200"/>
                  </a:lnTo>
                  <a:lnTo>
                    <a:pt x="2742" y="206"/>
                  </a:lnTo>
                  <a:lnTo>
                    <a:pt x="2741" y="211"/>
                  </a:lnTo>
                  <a:lnTo>
                    <a:pt x="2740" y="217"/>
                  </a:lnTo>
                  <a:lnTo>
                    <a:pt x="2741" y="222"/>
                  </a:lnTo>
                  <a:lnTo>
                    <a:pt x="2742" y="227"/>
                  </a:lnTo>
                  <a:lnTo>
                    <a:pt x="2746" y="233"/>
                  </a:lnTo>
                  <a:lnTo>
                    <a:pt x="2749" y="238"/>
                  </a:lnTo>
                  <a:lnTo>
                    <a:pt x="2754" y="244"/>
                  </a:lnTo>
                  <a:lnTo>
                    <a:pt x="2760" y="248"/>
                  </a:lnTo>
                  <a:lnTo>
                    <a:pt x="2767" y="254"/>
                  </a:lnTo>
                  <a:lnTo>
                    <a:pt x="2775" y="258"/>
                  </a:lnTo>
                  <a:lnTo>
                    <a:pt x="2783" y="263"/>
                  </a:lnTo>
                  <a:lnTo>
                    <a:pt x="2789" y="270"/>
                  </a:lnTo>
                  <a:lnTo>
                    <a:pt x="2797" y="276"/>
                  </a:lnTo>
                  <a:lnTo>
                    <a:pt x="2812" y="293"/>
                  </a:lnTo>
                  <a:lnTo>
                    <a:pt x="2828" y="310"/>
                  </a:lnTo>
                  <a:lnTo>
                    <a:pt x="2848" y="331"/>
                  </a:lnTo>
                  <a:lnTo>
                    <a:pt x="2871" y="355"/>
                  </a:lnTo>
                  <a:lnTo>
                    <a:pt x="2899" y="382"/>
                  </a:lnTo>
                  <a:lnTo>
                    <a:pt x="2934" y="411"/>
                  </a:lnTo>
                  <a:lnTo>
                    <a:pt x="2951" y="427"/>
                  </a:lnTo>
                  <a:lnTo>
                    <a:pt x="2967" y="443"/>
                  </a:lnTo>
                  <a:lnTo>
                    <a:pt x="2981" y="458"/>
                  </a:lnTo>
                  <a:lnTo>
                    <a:pt x="2994" y="474"/>
                  </a:lnTo>
                  <a:lnTo>
                    <a:pt x="3017" y="505"/>
                  </a:lnTo>
                  <a:lnTo>
                    <a:pt x="3037" y="535"/>
                  </a:lnTo>
                  <a:lnTo>
                    <a:pt x="3049" y="550"/>
                  </a:lnTo>
                  <a:lnTo>
                    <a:pt x="3061" y="563"/>
                  </a:lnTo>
                  <a:lnTo>
                    <a:pt x="3073" y="576"/>
                  </a:lnTo>
                  <a:lnTo>
                    <a:pt x="3088" y="588"/>
                  </a:lnTo>
                  <a:lnTo>
                    <a:pt x="3105" y="600"/>
                  </a:lnTo>
                  <a:lnTo>
                    <a:pt x="3122" y="610"/>
                  </a:lnTo>
                  <a:lnTo>
                    <a:pt x="3143" y="619"/>
                  </a:lnTo>
                  <a:lnTo>
                    <a:pt x="3167" y="628"/>
                  </a:lnTo>
                  <a:lnTo>
                    <a:pt x="3190" y="635"/>
                  </a:lnTo>
                  <a:lnTo>
                    <a:pt x="3208" y="644"/>
                  </a:lnTo>
                  <a:lnTo>
                    <a:pt x="3223" y="652"/>
                  </a:lnTo>
                  <a:lnTo>
                    <a:pt x="3235" y="662"/>
                  </a:lnTo>
                  <a:lnTo>
                    <a:pt x="3241" y="666"/>
                  </a:lnTo>
                  <a:lnTo>
                    <a:pt x="3245" y="670"/>
                  </a:lnTo>
                  <a:lnTo>
                    <a:pt x="3248" y="675"/>
                  </a:lnTo>
                  <a:lnTo>
                    <a:pt x="3252" y="680"/>
                  </a:lnTo>
                  <a:lnTo>
                    <a:pt x="3255" y="690"/>
                  </a:lnTo>
                  <a:lnTo>
                    <a:pt x="3257" y="701"/>
                  </a:lnTo>
                  <a:lnTo>
                    <a:pt x="3258" y="712"/>
                  </a:lnTo>
                  <a:lnTo>
                    <a:pt x="3257" y="724"/>
                  </a:lnTo>
                  <a:lnTo>
                    <a:pt x="3255" y="737"/>
                  </a:lnTo>
                  <a:lnTo>
                    <a:pt x="3252" y="750"/>
                  </a:lnTo>
                  <a:lnTo>
                    <a:pt x="3246" y="778"/>
                  </a:lnTo>
                  <a:lnTo>
                    <a:pt x="3242" y="811"/>
                  </a:lnTo>
                  <a:lnTo>
                    <a:pt x="3241" y="827"/>
                  </a:lnTo>
                  <a:lnTo>
                    <a:pt x="3241" y="842"/>
                  </a:lnTo>
                  <a:lnTo>
                    <a:pt x="3242" y="856"/>
                  </a:lnTo>
                  <a:lnTo>
                    <a:pt x="3244" y="868"/>
                  </a:lnTo>
                  <a:lnTo>
                    <a:pt x="3246" y="880"/>
                  </a:lnTo>
                  <a:lnTo>
                    <a:pt x="3250" y="890"/>
                  </a:lnTo>
                  <a:lnTo>
                    <a:pt x="3253" y="900"/>
                  </a:lnTo>
                  <a:lnTo>
                    <a:pt x="3257" y="909"/>
                  </a:lnTo>
                  <a:lnTo>
                    <a:pt x="3276" y="940"/>
                  </a:lnTo>
                  <a:lnTo>
                    <a:pt x="3292" y="970"/>
                  </a:lnTo>
                  <a:lnTo>
                    <a:pt x="3294" y="978"/>
                  </a:lnTo>
                  <a:lnTo>
                    <a:pt x="3295" y="988"/>
                  </a:lnTo>
                  <a:lnTo>
                    <a:pt x="3294" y="1001"/>
                  </a:lnTo>
                  <a:lnTo>
                    <a:pt x="3293" y="1015"/>
                  </a:lnTo>
                  <a:lnTo>
                    <a:pt x="3289" y="1047"/>
                  </a:lnTo>
                  <a:lnTo>
                    <a:pt x="3283" y="1085"/>
                  </a:lnTo>
                  <a:lnTo>
                    <a:pt x="3281" y="1106"/>
                  </a:lnTo>
                  <a:lnTo>
                    <a:pt x="3280" y="1126"/>
                  </a:lnTo>
                  <a:lnTo>
                    <a:pt x="3279" y="1149"/>
                  </a:lnTo>
                  <a:lnTo>
                    <a:pt x="3280" y="1172"/>
                  </a:lnTo>
                  <a:lnTo>
                    <a:pt x="3282" y="1195"/>
                  </a:lnTo>
                  <a:lnTo>
                    <a:pt x="3285" y="1220"/>
                  </a:lnTo>
                  <a:lnTo>
                    <a:pt x="3292" y="1244"/>
                  </a:lnTo>
                  <a:lnTo>
                    <a:pt x="3300" y="1269"/>
                  </a:lnTo>
                  <a:lnTo>
                    <a:pt x="3305" y="1281"/>
                  </a:lnTo>
                  <a:lnTo>
                    <a:pt x="3310" y="1292"/>
                  </a:lnTo>
                  <a:lnTo>
                    <a:pt x="3316" y="1303"/>
                  </a:lnTo>
                  <a:lnTo>
                    <a:pt x="3322" y="1311"/>
                  </a:lnTo>
                  <a:lnTo>
                    <a:pt x="3329" y="1320"/>
                  </a:lnTo>
                  <a:lnTo>
                    <a:pt x="3337" y="1328"/>
                  </a:lnTo>
                  <a:lnTo>
                    <a:pt x="3344" y="1334"/>
                  </a:lnTo>
                  <a:lnTo>
                    <a:pt x="3352" y="1341"/>
                  </a:lnTo>
                  <a:lnTo>
                    <a:pt x="3361" y="1346"/>
                  </a:lnTo>
                  <a:lnTo>
                    <a:pt x="3369" y="1350"/>
                  </a:lnTo>
                  <a:lnTo>
                    <a:pt x="3378" y="1355"/>
                  </a:lnTo>
                  <a:lnTo>
                    <a:pt x="3387" y="1358"/>
                  </a:lnTo>
                  <a:lnTo>
                    <a:pt x="3405" y="1365"/>
                  </a:lnTo>
                  <a:lnTo>
                    <a:pt x="3425" y="1368"/>
                  </a:lnTo>
                  <a:lnTo>
                    <a:pt x="3444" y="1370"/>
                  </a:lnTo>
                  <a:lnTo>
                    <a:pt x="3464" y="1370"/>
                  </a:lnTo>
                  <a:lnTo>
                    <a:pt x="3485" y="1370"/>
                  </a:lnTo>
                  <a:lnTo>
                    <a:pt x="3504" y="1368"/>
                  </a:lnTo>
                  <a:lnTo>
                    <a:pt x="3541" y="1365"/>
                  </a:lnTo>
                  <a:lnTo>
                    <a:pt x="3575" y="1360"/>
                  </a:lnTo>
                  <a:lnTo>
                    <a:pt x="3590" y="1358"/>
                  </a:lnTo>
                  <a:lnTo>
                    <a:pt x="3603" y="1354"/>
                  </a:lnTo>
                  <a:lnTo>
                    <a:pt x="3616" y="1347"/>
                  </a:lnTo>
                  <a:lnTo>
                    <a:pt x="3628" y="1340"/>
                  </a:lnTo>
                  <a:lnTo>
                    <a:pt x="3639" y="1332"/>
                  </a:lnTo>
                  <a:lnTo>
                    <a:pt x="3650" y="1322"/>
                  </a:lnTo>
                  <a:lnTo>
                    <a:pt x="3660" y="1313"/>
                  </a:lnTo>
                  <a:lnTo>
                    <a:pt x="3669" y="1304"/>
                  </a:lnTo>
                  <a:lnTo>
                    <a:pt x="3685" y="1284"/>
                  </a:lnTo>
                  <a:lnTo>
                    <a:pt x="3699" y="1268"/>
                  </a:lnTo>
                  <a:lnTo>
                    <a:pt x="3706" y="1261"/>
                  </a:lnTo>
                  <a:lnTo>
                    <a:pt x="3712" y="1257"/>
                  </a:lnTo>
                  <a:lnTo>
                    <a:pt x="3719" y="1254"/>
                  </a:lnTo>
                  <a:lnTo>
                    <a:pt x="3725" y="1253"/>
                  </a:lnTo>
                  <a:lnTo>
                    <a:pt x="3731" y="1253"/>
                  </a:lnTo>
                  <a:lnTo>
                    <a:pt x="3736" y="1255"/>
                  </a:lnTo>
                  <a:lnTo>
                    <a:pt x="3740" y="1257"/>
                  </a:lnTo>
                  <a:lnTo>
                    <a:pt x="3744" y="1261"/>
                  </a:lnTo>
                  <a:lnTo>
                    <a:pt x="3748" y="1266"/>
                  </a:lnTo>
                  <a:lnTo>
                    <a:pt x="3750" y="1271"/>
                  </a:lnTo>
                  <a:lnTo>
                    <a:pt x="3753" y="1276"/>
                  </a:lnTo>
                  <a:lnTo>
                    <a:pt x="3756" y="1283"/>
                  </a:lnTo>
                  <a:lnTo>
                    <a:pt x="3764" y="1316"/>
                  </a:lnTo>
                  <a:lnTo>
                    <a:pt x="3774" y="1353"/>
                  </a:lnTo>
                  <a:lnTo>
                    <a:pt x="3776" y="1357"/>
                  </a:lnTo>
                  <a:lnTo>
                    <a:pt x="3778" y="1360"/>
                  </a:lnTo>
                  <a:lnTo>
                    <a:pt x="3782" y="1365"/>
                  </a:lnTo>
                  <a:lnTo>
                    <a:pt x="3786" y="1368"/>
                  </a:lnTo>
                  <a:lnTo>
                    <a:pt x="3795" y="1373"/>
                  </a:lnTo>
                  <a:lnTo>
                    <a:pt x="3806" y="1377"/>
                  </a:lnTo>
                  <a:lnTo>
                    <a:pt x="3819" y="1380"/>
                  </a:lnTo>
                  <a:lnTo>
                    <a:pt x="3832" y="1382"/>
                  </a:lnTo>
                  <a:lnTo>
                    <a:pt x="3847" y="1382"/>
                  </a:lnTo>
                  <a:lnTo>
                    <a:pt x="3862" y="1382"/>
                  </a:lnTo>
                  <a:lnTo>
                    <a:pt x="3894" y="1380"/>
                  </a:lnTo>
                  <a:lnTo>
                    <a:pt x="3924" y="1377"/>
                  </a:lnTo>
                  <a:lnTo>
                    <a:pt x="3953" y="1372"/>
                  </a:lnTo>
                  <a:lnTo>
                    <a:pt x="3974" y="1369"/>
                  </a:lnTo>
                  <a:lnTo>
                    <a:pt x="3985" y="1368"/>
                  </a:lnTo>
                  <a:lnTo>
                    <a:pt x="3995" y="1370"/>
                  </a:lnTo>
                  <a:lnTo>
                    <a:pt x="4006" y="1373"/>
                  </a:lnTo>
                  <a:lnTo>
                    <a:pt x="4016" y="1378"/>
                  </a:lnTo>
                  <a:lnTo>
                    <a:pt x="4018" y="1386"/>
                  </a:lnTo>
                  <a:lnTo>
                    <a:pt x="4020" y="1403"/>
                  </a:lnTo>
                  <a:lnTo>
                    <a:pt x="4020" y="1430"/>
                  </a:lnTo>
                  <a:lnTo>
                    <a:pt x="4019" y="1469"/>
                  </a:lnTo>
                  <a:lnTo>
                    <a:pt x="4019" y="1477"/>
                  </a:lnTo>
                  <a:lnTo>
                    <a:pt x="4020" y="1486"/>
                  </a:lnTo>
                  <a:lnTo>
                    <a:pt x="4022" y="1495"/>
                  </a:lnTo>
                  <a:lnTo>
                    <a:pt x="4024" y="1506"/>
                  </a:lnTo>
                  <a:lnTo>
                    <a:pt x="4029" y="1516"/>
                  </a:lnTo>
                  <a:lnTo>
                    <a:pt x="4033" y="1527"/>
                  </a:lnTo>
                  <a:lnTo>
                    <a:pt x="4039" y="1537"/>
                  </a:lnTo>
                  <a:lnTo>
                    <a:pt x="4045" y="1549"/>
                  </a:lnTo>
                  <a:lnTo>
                    <a:pt x="4059" y="1571"/>
                  </a:lnTo>
                  <a:lnTo>
                    <a:pt x="4076" y="1594"/>
                  </a:lnTo>
                  <a:lnTo>
                    <a:pt x="4093" y="1618"/>
                  </a:lnTo>
                  <a:lnTo>
                    <a:pt x="4114" y="1642"/>
                  </a:lnTo>
                  <a:lnTo>
                    <a:pt x="4134" y="1666"/>
                  </a:lnTo>
                  <a:lnTo>
                    <a:pt x="4155" y="1689"/>
                  </a:lnTo>
                  <a:lnTo>
                    <a:pt x="4177" y="1712"/>
                  </a:lnTo>
                  <a:lnTo>
                    <a:pt x="4199" y="1734"/>
                  </a:lnTo>
                  <a:lnTo>
                    <a:pt x="4239" y="1774"/>
                  </a:lnTo>
                  <a:lnTo>
                    <a:pt x="4274" y="1808"/>
                  </a:lnTo>
                  <a:lnTo>
                    <a:pt x="4289" y="1823"/>
                  </a:lnTo>
                  <a:lnTo>
                    <a:pt x="4302" y="1838"/>
                  </a:lnTo>
                  <a:lnTo>
                    <a:pt x="4314" y="1854"/>
                  </a:lnTo>
                  <a:lnTo>
                    <a:pt x="4324" y="1872"/>
                  </a:lnTo>
                  <a:lnTo>
                    <a:pt x="4332" y="1889"/>
                  </a:lnTo>
                  <a:lnTo>
                    <a:pt x="4340" y="1907"/>
                  </a:lnTo>
                  <a:lnTo>
                    <a:pt x="4347" y="1924"/>
                  </a:lnTo>
                  <a:lnTo>
                    <a:pt x="4352" y="1941"/>
                  </a:lnTo>
                  <a:lnTo>
                    <a:pt x="4357" y="1959"/>
                  </a:lnTo>
                  <a:lnTo>
                    <a:pt x="4361" y="1975"/>
                  </a:lnTo>
                  <a:lnTo>
                    <a:pt x="4363" y="1991"/>
                  </a:lnTo>
                  <a:lnTo>
                    <a:pt x="4365" y="2008"/>
                  </a:lnTo>
                  <a:lnTo>
                    <a:pt x="4368" y="2037"/>
                  </a:lnTo>
                  <a:lnTo>
                    <a:pt x="4368" y="2062"/>
                  </a:lnTo>
                  <a:lnTo>
                    <a:pt x="4369" y="2071"/>
                  </a:lnTo>
                  <a:lnTo>
                    <a:pt x="4370" y="2080"/>
                  </a:lnTo>
                  <a:lnTo>
                    <a:pt x="4372" y="2088"/>
                  </a:lnTo>
                  <a:lnTo>
                    <a:pt x="4375" y="2097"/>
                  </a:lnTo>
                  <a:lnTo>
                    <a:pt x="4378" y="2105"/>
                  </a:lnTo>
                  <a:lnTo>
                    <a:pt x="4381" y="2112"/>
                  </a:lnTo>
                  <a:lnTo>
                    <a:pt x="4386" y="2120"/>
                  </a:lnTo>
                  <a:lnTo>
                    <a:pt x="4390" y="2127"/>
                  </a:lnTo>
                  <a:lnTo>
                    <a:pt x="4401" y="2141"/>
                  </a:lnTo>
                  <a:lnTo>
                    <a:pt x="4412" y="2152"/>
                  </a:lnTo>
                  <a:lnTo>
                    <a:pt x="4424" y="2162"/>
                  </a:lnTo>
                  <a:lnTo>
                    <a:pt x="4436" y="2171"/>
                  </a:lnTo>
                  <a:lnTo>
                    <a:pt x="4427" y="2186"/>
                  </a:lnTo>
                  <a:lnTo>
                    <a:pt x="4417" y="2200"/>
                  </a:lnTo>
                  <a:lnTo>
                    <a:pt x="4405" y="2213"/>
                  </a:lnTo>
                  <a:lnTo>
                    <a:pt x="4392" y="2226"/>
                  </a:lnTo>
                  <a:lnTo>
                    <a:pt x="4378" y="2238"/>
                  </a:lnTo>
                  <a:lnTo>
                    <a:pt x="4362" y="2249"/>
                  </a:lnTo>
                  <a:lnTo>
                    <a:pt x="4345" y="2259"/>
                  </a:lnTo>
                  <a:lnTo>
                    <a:pt x="4329" y="2269"/>
                  </a:lnTo>
                  <a:lnTo>
                    <a:pt x="4294" y="2286"/>
                  </a:lnTo>
                  <a:lnTo>
                    <a:pt x="4259" y="2300"/>
                  </a:lnTo>
                  <a:lnTo>
                    <a:pt x="4227" y="2314"/>
                  </a:lnTo>
                  <a:lnTo>
                    <a:pt x="4197" y="2324"/>
                  </a:lnTo>
                  <a:lnTo>
                    <a:pt x="4182" y="2330"/>
                  </a:lnTo>
                  <a:lnTo>
                    <a:pt x="4170" y="2335"/>
                  </a:lnTo>
                  <a:lnTo>
                    <a:pt x="4159" y="2341"/>
                  </a:lnTo>
                  <a:lnTo>
                    <a:pt x="4150" y="2346"/>
                  </a:lnTo>
                  <a:lnTo>
                    <a:pt x="4142" y="2352"/>
                  </a:lnTo>
                  <a:lnTo>
                    <a:pt x="4136" y="2357"/>
                  </a:lnTo>
                  <a:lnTo>
                    <a:pt x="4131" y="2361"/>
                  </a:lnTo>
                  <a:lnTo>
                    <a:pt x="4128" y="2366"/>
                  </a:lnTo>
                  <a:lnTo>
                    <a:pt x="4123" y="2373"/>
                  </a:lnTo>
                  <a:lnTo>
                    <a:pt x="4121" y="2380"/>
                  </a:lnTo>
                  <a:lnTo>
                    <a:pt x="4121" y="2383"/>
                  </a:lnTo>
                  <a:lnTo>
                    <a:pt x="4121" y="2384"/>
                  </a:lnTo>
                  <a:lnTo>
                    <a:pt x="4120" y="2388"/>
                  </a:lnTo>
                  <a:lnTo>
                    <a:pt x="4115" y="2395"/>
                  </a:lnTo>
                  <a:lnTo>
                    <a:pt x="4110" y="2401"/>
                  </a:lnTo>
                  <a:lnTo>
                    <a:pt x="4105" y="2406"/>
                  </a:lnTo>
                  <a:lnTo>
                    <a:pt x="4097" y="2413"/>
                  </a:lnTo>
                  <a:lnTo>
                    <a:pt x="4089" y="2419"/>
                  </a:lnTo>
                  <a:lnTo>
                    <a:pt x="4079" y="2426"/>
                  </a:lnTo>
                  <a:lnTo>
                    <a:pt x="4067" y="2431"/>
                  </a:lnTo>
                  <a:lnTo>
                    <a:pt x="4054" y="2437"/>
                  </a:lnTo>
                  <a:lnTo>
                    <a:pt x="4039" y="2442"/>
                  </a:lnTo>
                  <a:lnTo>
                    <a:pt x="4021" y="2446"/>
                  </a:lnTo>
                  <a:lnTo>
                    <a:pt x="4000" y="2450"/>
                  </a:lnTo>
                  <a:lnTo>
                    <a:pt x="3979" y="2452"/>
                  </a:lnTo>
                  <a:lnTo>
                    <a:pt x="3955" y="2453"/>
                  </a:lnTo>
                  <a:lnTo>
                    <a:pt x="3931" y="2453"/>
                  </a:lnTo>
                  <a:lnTo>
                    <a:pt x="3909" y="2455"/>
                  </a:lnTo>
                  <a:lnTo>
                    <a:pt x="3891" y="2457"/>
                  </a:lnTo>
                  <a:lnTo>
                    <a:pt x="3874" y="2462"/>
                  </a:lnTo>
                  <a:lnTo>
                    <a:pt x="3860" y="2466"/>
                  </a:lnTo>
                  <a:lnTo>
                    <a:pt x="3847" y="2471"/>
                  </a:lnTo>
                  <a:lnTo>
                    <a:pt x="3836" y="2478"/>
                  </a:lnTo>
                  <a:lnTo>
                    <a:pt x="3825" y="2486"/>
                  </a:lnTo>
                  <a:lnTo>
                    <a:pt x="3814" y="2493"/>
                  </a:lnTo>
                  <a:lnTo>
                    <a:pt x="3806" y="2503"/>
                  </a:lnTo>
                  <a:lnTo>
                    <a:pt x="3796" y="2513"/>
                  </a:lnTo>
                  <a:lnTo>
                    <a:pt x="3785" y="2524"/>
                  </a:lnTo>
                  <a:lnTo>
                    <a:pt x="3763" y="2548"/>
                  </a:lnTo>
                  <a:lnTo>
                    <a:pt x="3735" y="2574"/>
                  </a:lnTo>
                  <a:lnTo>
                    <a:pt x="3677" y="2623"/>
                  </a:lnTo>
                  <a:lnTo>
                    <a:pt x="3630" y="2660"/>
                  </a:lnTo>
                  <a:lnTo>
                    <a:pt x="3613" y="2676"/>
                  </a:lnTo>
                  <a:lnTo>
                    <a:pt x="3599" y="2690"/>
                  </a:lnTo>
                  <a:lnTo>
                    <a:pt x="3593" y="2697"/>
                  </a:lnTo>
                  <a:lnTo>
                    <a:pt x="3589" y="2704"/>
                  </a:lnTo>
                  <a:lnTo>
                    <a:pt x="3586" y="2711"/>
                  </a:lnTo>
                  <a:lnTo>
                    <a:pt x="3584" y="2718"/>
                  </a:lnTo>
                  <a:lnTo>
                    <a:pt x="3584" y="2722"/>
                  </a:lnTo>
                  <a:lnTo>
                    <a:pt x="3585" y="2726"/>
                  </a:lnTo>
                  <a:lnTo>
                    <a:pt x="3586" y="2730"/>
                  </a:lnTo>
                  <a:lnTo>
                    <a:pt x="3589" y="2735"/>
                  </a:lnTo>
                  <a:lnTo>
                    <a:pt x="3598" y="2745"/>
                  </a:lnTo>
                  <a:lnTo>
                    <a:pt x="3610" y="2754"/>
                  </a:lnTo>
                  <a:lnTo>
                    <a:pt x="3624" y="2765"/>
                  </a:lnTo>
                  <a:lnTo>
                    <a:pt x="3640" y="2776"/>
                  </a:lnTo>
                  <a:lnTo>
                    <a:pt x="3659" y="2788"/>
                  </a:lnTo>
                  <a:lnTo>
                    <a:pt x="3678" y="2799"/>
                  </a:lnTo>
                  <a:lnTo>
                    <a:pt x="3719" y="2822"/>
                  </a:lnTo>
                  <a:lnTo>
                    <a:pt x="3758" y="2841"/>
                  </a:lnTo>
                  <a:lnTo>
                    <a:pt x="3793" y="2858"/>
                  </a:lnTo>
                  <a:lnTo>
                    <a:pt x="3819" y="2870"/>
                  </a:lnTo>
                  <a:lnTo>
                    <a:pt x="3827" y="2874"/>
                  </a:lnTo>
                  <a:lnTo>
                    <a:pt x="3836" y="2881"/>
                  </a:lnTo>
                  <a:lnTo>
                    <a:pt x="3844" y="2887"/>
                  </a:lnTo>
                  <a:lnTo>
                    <a:pt x="3851" y="2896"/>
                  </a:lnTo>
                  <a:lnTo>
                    <a:pt x="3858" y="2904"/>
                  </a:lnTo>
                  <a:lnTo>
                    <a:pt x="3863" y="2913"/>
                  </a:lnTo>
                  <a:lnTo>
                    <a:pt x="3868" y="2922"/>
                  </a:lnTo>
                  <a:lnTo>
                    <a:pt x="3872" y="2931"/>
                  </a:lnTo>
                  <a:lnTo>
                    <a:pt x="3883" y="2962"/>
                  </a:lnTo>
                  <a:lnTo>
                    <a:pt x="3886" y="2975"/>
                  </a:lnTo>
                  <a:lnTo>
                    <a:pt x="3947" y="3006"/>
                  </a:lnTo>
                  <a:lnTo>
                    <a:pt x="3942" y="3014"/>
                  </a:lnTo>
                  <a:lnTo>
                    <a:pt x="3932" y="3032"/>
                  </a:lnTo>
                  <a:lnTo>
                    <a:pt x="3930" y="3037"/>
                  </a:lnTo>
                  <a:lnTo>
                    <a:pt x="3929" y="3042"/>
                  </a:lnTo>
                  <a:lnTo>
                    <a:pt x="3928" y="3046"/>
                  </a:lnTo>
                  <a:lnTo>
                    <a:pt x="3928" y="3050"/>
                  </a:lnTo>
                  <a:lnTo>
                    <a:pt x="3929" y="3054"/>
                  </a:lnTo>
                  <a:lnTo>
                    <a:pt x="3931" y="3057"/>
                  </a:lnTo>
                  <a:lnTo>
                    <a:pt x="3934" y="3058"/>
                  </a:lnTo>
                  <a:lnTo>
                    <a:pt x="3939" y="3059"/>
                  </a:lnTo>
                  <a:lnTo>
                    <a:pt x="3945" y="3059"/>
                  </a:lnTo>
                  <a:lnTo>
                    <a:pt x="3949" y="3060"/>
                  </a:lnTo>
                  <a:lnTo>
                    <a:pt x="3954" y="3062"/>
                  </a:lnTo>
                  <a:lnTo>
                    <a:pt x="3958" y="3066"/>
                  </a:lnTo>
                  <a:lnTo>
                    <a:pt x="3961" y="3069"/>
                  </a:lnTo>
                  <a:lnTo>
                    <a:pt x="3963" y="3072"/>
                  </a:lnTo>
                  <a:lnTo>
                    <a:pt x="3967" y="3076"/>
                  </a:lnTo>
                  <a:lnTo>
                    <a:pt x="3968" y="3082"/>
                  </a:lnTo>
                  <a:lnTo>
                    <a:pt x="3970" y="3092"/>
                  </a:lnTo>
                  <a:lnTo>
                    <a:pt x="3969" y="3104"/>
                  </a:lnTo>
                  <a:lnTo>
                    <a:pt x="3967" y="3116"/>
                  </a:lnTo>
                  <a:lnTo>
                    <a:pt x="3962" y="3126"/>
                  </a:lnTo>
                  <a:lnTo>
                    <a:pt x="3959" y="3132"/>
                  </a:lnTo>
                  <a:lnTo>
                    <a:pt x="3956" y="3137"/>
                  </a:lnTo>
                  <a:lnTo>
                    <a:pt x="3951" y="3142"/>
                  </a:lnTo>
                  <a:lnTo>
                    <a:pt x="3946" y="3146"/>
                  </a:lnTo>
                  <a:lnTo>
                    <a:pt x="3935" y="3154"/>
                  </a:lnTo>
                  <a:lnTo>
                    <a:pt x="3922" y="3161"/>
                  </a:lnTo>
                  <a:lnTo>
                    <a:pt x="3889" y="3175"/>
                  </a:lnTo>
                  <a:lnTo>
                    <a:pt x="3848" y="3195"/>
                  </a:lnTo>
                  <a:lnTo>
                    <a:pt x="3807" y="3215"/>
                  </a:lnTo>
                  <a:lnTo>
                    <a:pt x="3773" y="3229"/>
                  </a:lnTo>
                  <a:lnTo>
                    <a:pt x="3750" y="3237"/>
                  </a:lnTo>
                  <a:lnTo>
                    <a:pt x="3743" y="3241"/>
                  </a:lnTo>
                  <a:lnTo>
                    <a:pt x="3704" y="3323"/>
                  </a:lnTo>
                  <a:lnTo>
                    <a:pt x="3735" y="3407"/>
                  </a:lnTo>
                  <a:lnTo>
                    <a:pt x="3735" y="3424"/>
                  </a:lnTo>
                  <a:lnTo>
                    <a:pt x="3736" y="3462"/>
                  </a:lnTo>
                  <a:lnTo>
                    <a:pt x="3737" y="3486"/>
                  </a:lnTo>
                  <a:lnTo>
                    <a:pt x="3738" y="3510"/>
                  </a:lnTo>
                  <a:lnTo>
                    <a:pt x="3740" y="3531"/>
                  </a:lnTo>
                  <a:lnTo>
                    <a:pt x="3743" y="3551"/>
                  </a:lnTo>
                  <a:lnTo>
                    <a:pt x="3744" y="3560"/>
                  </a:lnTo>
                  <a:lnTo>
                    <a:pt x="3743" y="3566"/>
                  </a:lnTo>
                  <a:lnTo>
                    <a:pt x="3741" y="3574"/>
                  </a:lnTo>
                  <a:lnTo>
                    <a:pt x="3739" y="3580"/>
                  </a:lnTo>
                  <a:lnTo>
                    <a:pt x="3736" y="3586"/>
                  </a:lnTo>
                  <a:lnTo>
                    <a:pt x="3732" y="3591"/>
                  </a:lnTo>
                  <a:lnTo>
                    <a:pt x="3726" y="3597"/>
                  </a:lnTo>
                  <a:lnTo>
                    <a:pt x="3721" y="3601"/>
                  </a:lnTo>
                  <a:lnTo>
                    <a:pt x="3708" y="3610"/>
                  </a:lnTo>
                  <a:lnTo>
                    <a:pt x="3692" y="3618"/>
                  </a:lnTo>
                  <a:lnTo>
                    <a:pt x="3676" y="3626"/>
                  </a:lnTo>
                  <a:lnTo>
                    <a:pt x="3660" y="3635"/>
                  </a:lnTo>
                  <a:lnTo>
                    <a:pt x="3650" y="3638"/>
                  </a:lnTo>
                  <a:lnTo>
                    <a:pt x="3641" y="3640"/>
                  </a:lnTo>
                  <a:lnTo>
                    <a:pt x="3632" y="3641"/>
                  </a:lnTo>
                  <a:lnTo>
                    <a:pt x="3623" y="3641"/>
                  </a:lnTo>
                  <a:lnTo>
                    <a:pt x="3613" y="3639"/>
                  </a:lnTo>
                  <a:lnTo>
                    <a:pt x="3603" y="3637"/>
                  </a:lnTo>
                  <a:lnTo>
                    <a:pt x="3595" y="3634"/>
                  </a:lnTo>
                  <a:lnTo>
                    <a:pt x="3586" y="3629"/>
                  </a:lnTo>
                  <a:lnTo>
                    <a:pt x="3577" y="3625"/>
                  </a:lnTo>
                  <a:lnTo>
                    <a:pt x="3569" y="3618"/>
                  </a:lnTo>
                  <a:lnTo>
                    <a:pt x="3563" y="3613"/>
                  </a:lnTo>
                  <a:lnTo>
                    <a:pt x="3558" y="3605"/>
                  </a:lnTo>
                  <a:lnTo>
                    <a:pt x="3552" y="3598"/>
                  </a:lnTo>
                  <a:lnTo>
                    <a:pt x="3549" y="3590"/>
                  </a:lnTo>
                  <a:lnTo>
                    <a:pt x="3547" y="3582"/>
                  </a:lnTo>
                  <a:lnTo>
                    <a:pt x="3546" y="3574"/>
                  </a:lnTo>
                  <a:lnTo>
                    <a:pt x="3546" y="3565"/>
                  </a:lnTo>
                  <a:lnTo>
                    <a:pt x="3543" y="3559"/>
                  </a:lnTo>
                  <a:lnTo>
                    <a:pt x="3540" y="3551"/>
                  </a:lnTo>
                  <a:lnTo>
                    <a:pt x="3536" y="3545"/>
                  </a:lnTo>
                  <a:lnTo>
                    <a:pt x="3530" y="3539"/>
                  </a:lnTo>
                  <a:lnTo>
                    <a:pt x="3524" y="3535"/>
                  </a:lnTo>
                  <a:lnTo>
                    <a:pt x="3516" y="3530"/>
                  </a:lnTo>
                  <a:lnTo>
                    <a:pt x="3506" y="3526"/>
                  </a:lnTo>
                  <a:lnTo>
                    <a:pt x="3497" y="3523"/>
                  </a:lnTo>
                  <a:lnTo>
                    <a:pt x="3486" y="3520"/>
                  </a:lnTo>
                  <a:lnTo>
                    <a:pt x="3473" y="3518"/>
                  </a:lnTo>
                  <a:lnTo>
                    <a:pt x="3460" y="3516"/>
                  </a:lnTo>
                  <a:lnTo>
                    <a:pt x="3429" y="3514"/>
                  </a:lnTo>
                  <a:lnTo>
                    <a:pt x="3394" y="3513"/>
                  </a:lnTo>
                  <a:lnTo>
                    <a:pt x="3377" y="3514"/>
                  </a:lnTo>
                  <a:lnTo>
                    <a:pt x="3362" y="3515"/>
                  </a:lnTo>
                  <a:lnTo>
                    <a:pt x="3350" y="3516"/>
                  </a:lnTo>
                  <a:lnTo>
                    <a:pt x="3339" y="3519"/>
                  </a:lnTo>
                  <a:lnTo>
                    <a:pt x="3329" y="3522"/>
                  </a:lnTo>
                  <a:lnTo>
                    <a:pt x="3322" y="3525"/>
                  </a:lnTo>
                  <a:lnTo>
                    <a:pt x="3316" y="3528"/>
                  </a:lnTo>
                  <a:lnTo>
                    <a:pt x="3312" y="3532"/>
                  </a:lnTo>
                  <a:lnTo>
                    <a:pt x="3308" y="3536"/>
                  </a:lnTo>
                  <a:lnTo>
                    <a:pt x="3306" y="3539"/>
                  </a:lnTo>
                  <a:lnTo>
                    <a:pt x="3305" y="3542"/>
                  </a:lnTo>
                  <a:lnTo>
                    <a:pt x="3304" y="3545"/>
                  </a:lnTo>
                  <a:lnTo>
                    <a:pt x="3303" y="3550"/>
                  </a:lnTo>
                  <a:lnTo>
                    <a:pt x="3303" y="3551"/>
                  </a:lnTo>
                  <a:lnTo>
                    <a:pt x="3304" y="3554"/>
                  </a:lnTo>
                  <a:lnTo>
                    <a:pt x="3305" y="3562"/>
                  </a:lnTo>
                  <a:lnTo>
                    <a:pt x="3306" y="3575"/>
                  </a:lnTo>
                  <a:lnTo>
                    <a:pt x="3305" y="3590"/>
                  </a:lnTo>
                  <a:lnTo>
                    <a:pt x="3304" y="3598"/>
                  </a:lnTo>
                  <a:lnTo>
                    <a:pt x="3303" y="3606"/>
                  </a:lnTo>
                  <a:lnTo>
                    <a:pt x="3301" y="3615"/>
                  </a:lnTo>
                  <a:lnTo>
                    <a:pt x="3297" y="3625"/>
                  </a:lnTo>
                  <a:lnTo>
                    <a:pt x="3293" y="3634"/>
                  </a:lnTo>
                  <a:lnTo>
                    <a:pt x="3288" y="3641"/>
                  </a:lnTo>
                  <a:lnTo>
                    <a:pt x="3281" y="3650"/>
                  </a:lnTo>
                  <a:lnTo>
                    <a:pt x="3273" y="3656"/>
                  </a:lnTo>
                  <a:lnTo>
                    <a:pt x="3265" y="3663"/>
                  </a:lnTo>
                  <a:lnTo>
                    <a:pt x="3255" y="3668"/>
                  </a:lnTo>
                  <a:lnTo>
                    <a:pt x="3246" y="3672"/>
                  </a:lnTo>
                  <a:lnTo>
                    <a:pt x="3236" y="3675"/>
                  </a:lnTo>
                  <a:lnTo>
                    <a:pt x="3228" y="3676"/>
                  </a:lnTo>
                  <a:lnTo>
                    <a:pt x="3218" y="3676"/>
                  </a:lnTo>
                  <a:lnTo>
                    <a:pt x="3208" y="3676"/>
                  </a:lnTo>
                  <a:lnTo>
                    <a:pt x="3199" y="3674"/>
                  </a:lnTo>
                  <a:lnTo>
                    <a:pt x="3190" y="3672"/>
                  </a:lnTo>
                  <a:lnTo>
                    <a:pt x="3181" y="3668"/>
                  </a:lnTo>
                  <a:lnTo>
                    <a:pt x="3172" y="3664"/>
                  </a:lnTo>
                  <a:lnTo>
                    <a:pt x="3165" y="3659"/>
                  </a:lnTo>
                  <a:lnTo>
                    <a:pt x="3157" y="3653"/>
                  </a:lnTo>
                  <a:lnTo>
                    <a:pt x="3149" y="3648"/>
                  </a:lnTo>
                  <a:lnTo>
                    <a:pt x="3143" y="3641"/>
                  </a:lnTo>
                  <a:lnTo>
                    <a:pt x="3136" y="3635"/>
                  </a:lnTo>
                  <a:lnTo>
                    <a:pt x="3124" y="3618"/>
                  </a:lnTo>
                  <a:lnTo>
                    <a:pt x="3111" y="3600"/>
                  </a:lnTo>
                  <a:lnTo>
                    <a:pt x="3098" y="3578"/>
                  </a:lnTo>
                  <a:lnTo>
                    <a:pt x="3085" y="3555"/>
                  </a:lnTo>
                  <a:lnTo>
                    <a:pt x="3071" y="3531"/>
                  </a:lnTo>
                  <a:lnTo>
                    <a:pt x="3059" y="3507"/>
                  </a:lnTo>
                  <a:lnTo>
                    <a:pt x="3048" y="3483"/>
                  </a:lnTo>
                  <a:lnTo>
                    <a:pt x="3038" y="3461"/>
                  </a:lnTo>
                  <a:lnTo>
                    <a:pt x="3035" y="3450"/>
                  </a:lnTo>
                  <a:lnTo>
                    <a:pt x="3033" y="3441"/>
                  </a:lnTo>
                  <a:lnTo>
                    <a:pt x="3032" y="3434"/>
                  </a:lnTo>
                  <a:lnTo>
                    <a:pt x="3033" y="3429"/>
                  </a:lnTo>
                  <a:lnTo>
                    <a:pt x="3035" y="3425"/>
                  </a:lnTo>
                  <a:lnTo>
                    <a:pt x="3037" y="3421"/>
                  </a:lnTo>
                  <a:lnTo>
                    <a:pt x="3042" y="3420"/>
                  </a:lnTo>
                  <a:lnTo>
                    <a:pt x="3046" y="3419"/>
                  </a:lnTo>
                  <a:lnTo>
                    <a:pt x="3057" y="3420"/>
                  </a:lnTo>
                  <a:lnTo>
                    <a:pt x="3070" y="3422"/>
                  </a:lnTo>
                  <a:lnTo>
                    <a:pt x="3084" y="3427"/>
                  </a:lnTo>
                  <a:lnTo>
                    <a:pt x="3099" y="3430"/>
                  </a:lnTo>
                  <a:lnTo>
                    <a:pt x="3112" y="3432"/>
                  </a:lnTo>
                  <a:lnTo>
                    <a:pt x="3125" y="3436"/>
                  </a:lnTo>
                  <a:lnTo>
                    <a:pt x="3131" y="3437"/>
                  </a:lnTo>
                  <a:lnTo>
                    <a:pt x="3137" y="3437"/>
                  </a:lnTo>
                  <a:lnTo>
                    <a:pt x="3142" y="3437"/>
                  </a:lnTo>
                  <a:lnTo>
                    <a:pt x="3147" y="3437"/>
                  </a:lnTo>
                  <a:lnTo>
                    <a:pt x="3152" y="3434"/>
                  </a:lnTo>
                  <a:lnTo>
                    <a:pt x="3156" y="3432"/>
                  </a:lnTo>
                  <a:lnTo>
                    <a:pt x="3159" y="3429"/>
                  </a:lnTo>
                  <a:lnTo>
                    <a:pt x="3161" y="3425"/>
                  </a:lnTo>
                  <a:lnTo>
                    <a:pt x="3164" y="3418"/>
                  </a:lnTo>
                  <a:lnTo>
                    <a:pt x="3166" y="3412"/>
                  </a:lnTo>
                  <a:lnTo>
                    <a:pt x="3167" y="3403"/>
                  </a:lnTo>
                  <a:lnTo>
                    <a:pt x="3167" y="3392"/>
                  </a:lnTo>
                  <a:lnTo>
                    <a:pt x="3166" y="3381"/>
                  </a:lnTo>
                  <a:lnTo>
                    <a:pt x="3164" y="3371"/>
                  </a:lnTo>
                  <a:lnTo>
                    <a:pt x="3159" y="3363"/>
                  </a:lnTo>
                  <a:lnTo>
                    <a:pt x="3154" y="3356"/>
                  </a:lnTo>
                  <a:lnTo>
                    <a:pt x="3147" y="3350"/>
                  </a:lnTo>
                  <a:lnTo>
                    <a:pt x="3141" y="3344"/>
                  </a:lnTo>
                  <a:lnTo>
                    <a:pt x="3133" y="3339"/>
                  </a:lnTo>
                  <a:lnTo>
                    <a:pt x="3125" y="3335"/>
                  </a:lnTo>
                  <a:lnTo>
                    <a:pt x="3110" y="3329"/>
                  </a:lnTo>
                  <a:lnTo>
                    <a:pt x="3097" y="3326"/>
                  </a:lnTo>
                  <a:lnTo>
                    <a:pt x="3087" y="3325"/>
                  </a:lnTo>
                  <a:lnTo>
                    <a:pt x="3084" y="3323"/>
                  </a:lnTo>
                  <a:lnTo>
                    <a:pt x="3103" y="3328"/>
                  </a:lnTo>
                  <a:lnTo>
                    <a:pt x="3145" y="3334"/>
                  </a:lnTo>
                  <a:lnTo>
                    <a:pt x="3157" y="3335"/>
                  </a:lnTo>
                  <a:lnTo>
                    <a:pt x="3168" y="3335"/>
                  </a:lnTo>
                  <a:lnTo>
                    <a:pt x="3179" y="3334"/>
                  </a:lnTo>
                  <a:lnTo>
                    <a:pt x="3190" y="3333"/>
                  </a:lnTo>
                  <a:lnTo>
                    <a:pt x="3197" y="3331"/>
                  </a:lnTo>
                  <a:lnTo>
                    <a:pt x="3205" y="3328"/>
                  </a:lnTo>
                  <a:lnTo>
                    <a:pt x="3207" y="3326"/>
                  </a:lnTo>
                  <a:lnTo>
                    <a:pt x="3209" y="3322"/>
                  </a:lnTo>
                  <a:lnTo>
                    <a:pt x="3211" y="3319"/>
                  </a:lnTo>
                  <a:lnTo>
                    <a:pt x="3213" y="3316"/>
                  </a:lnTo>
                  <a:lnTo>
                    <a:pt x="3214" y="3309"/>
                  </a:lnTo>
                  <a:lnTo>
                    <a:pt x="3214" y="3304"/>
                  </a:lnTo>
                  <a:lnTo>
                    <a:pt x="3213" y="3298"/>
                  </a:lnTo>
                  <a:lnTo>
                    <a:pt x="3211" y="3293"/>
                  </a:lnTo>
                  <a:lnTo>
                    <a:pt x="3209" y="3289"/>
                  </a:lnTo>
                  <a:lnTo>
                    <a:pt x="3206" y="3285"/>
                  </a:lnTo>
                  <a:lnTo>
                    <a:pt x="3203" y="3282"/>
                  </a:lnTo>
                  <a:lnTo>
                    <a:pt x="3201" y="3279"/>
                  </a:lnTo>
                  <a:lnTo>
                    <a:pt x="3187" y="3272"/>
                  </a:lnTo>
                  <a:lnTo>
                    <a:pt x="3182" y="3271"/>
                  </a:lnTo>
                  <a:lnTo>
                    <a:pt x="3113" y="3233"/>
                  </a:lnTo>
                  <a:lnTo>
                    <a:pt x="2977" y="3218"/>
                  </a:lnTo>
                  <a:lnTo>
                    <a:pt x="2932" y="3187"/>
                  </a:lnTo>
                  <a:lnTo>
                    <a:pt x="2923" y="3179"/>
                  </a:lnTo>
                  <a:lnTo>
                    <a:pt x="2899" y="3158"/>
                  </a:lnTo>
                  <a:lnTo>
                    <a:pt x="2883" y="3146"/>
                  </a:lnTo>
                  <a:lnTo>
                    <a:pt x="2865" y="3133"/>
                  </a:lnTo>
                  <a:lnTo>
                    <a:pt x="2846" y="3121"/>
                  </a:lnTo>
                  <a:lnTo>
                    <a:pt x="2826" y="3111"/>
                  </a:lnTo>
                  <a:lnTo>
                    <a:pt x="2822" y="3110"/>
                  </a:lnTo>
                  <a:lnTo>
                    <a:pt x="2817" y="3109"/>
                  </a:lnTo>
                  <a:lnTo>
                    <a:pt x="2813" y="3109"/>
                  </a:lnTo>
                  <a:lnTo>
                    <a:pt x="2810" y="3109"/>
                  </a:lnTo>
                  <a:lnTo>
                    <a:pt x="2807" y="3110"/>
                  </a:lnTo>
                  <a:lnTo>
                    <a:pt x="2803" y="3112"/>
                  </a:lnTo>
                  <a:lnTo>
                    <a:pt x="2801" y="3115"/>
                  </a:lnTo>
                  <a:lnTo>
                    <a:pt x="2799" y="3118"/>
                  </a:lnTo>
                  <a:lnTo>
                    <a:pt x="2796" y="3124"/>
                  </a:lnTo>
                  <a:lnTo>
                    <a:pt x="2794" y="3133"/>
                  </a:lnTo>
                  <a:lnTo>
                    <a:pt x="2791" y="3143"/>
                  </a:lnTo>
                  <a:lnTo>
                    <a:pt x="2791" y="3153"/>
                  </a:lnTo>
                  <a:lnTo>
                    <a:pt x="2791" y="3173"/>
                  </a:lnTo>
                  <a:lnTo>
                    <a:pt x="2794" y="3192"/>
                  </a:lnTo>
                  <a:lnTo>
                    <a:pt x="2795" y="3205"/>
                  </a:lnTo>
                  <a:lnTo>
                    <a:pt x="2796" y="3210"/>
                  </a:lnTo>
                  <a:lnTo>
                    <a:pt x="2787" y="3218"/>
                  </a:lnTo>
                  <a:lnTo>
                    <a:pt x="2764" y="3235"/>
                  </a:lnTo>
                  <a:lnTo>
                    <a:pt x="2750" y="3244"/>
                  </a:lnTo>
                  <a:lnTo>
                    <a:pt x="2735" y="3252"/>
                  </a:lnTo>
                  <a:lnTo>
                    <a:pt x="2727" y="3254"/>
                  </a:lnTo>
                  <a:lnTo>
                    <a:pt x="2720" y="3256"/>
                  </a:lnTo>
                  <a:lnTo>
                    <a:pt x="2712" y="3256"/>
                  </a:lnTo>
                  <a:lnTo>
                    <a:pt x="2705" y="3256"/>
                  </a:lnTo>
                  <a:lnTo>
                    <a:pt x="2702" y="3256"/>
                  </a:lnTo>
                  <a:lnTo>
                    <a:pt x="2699" y="3257"/>
                  </a:lnTo>
                  <a:lnTo>
                    <a:pt x="2696" y="3260"/>
                  </a:lnTo>
                  <a:lnTo>
                    <a:pt x="2693" y="3265"/>
                  </a:lnTo>
                  <a:lnTo>
                    <a:pt x="2688" y="3277"/>
                  </a:lnTo>
                  <a:lnTo>
                    <a:pt x="2685" y="3293"/>
                  </a:lnTo>
                  <a:lnTo>
                    <a:pt x="2681" y="3311"/>
                  </a:lnTo>
                  <a:lnTo>
                    <a:pt x="2679" y="3333"/>
                  </a:lnTo>
                  <a:lnTo>
                    <a:pt x="2677" y="3357"/>
                  </a:lnTo>
                  <a:lnTo>
                    <a:pt x="2676" y="3381"/>
                  </a:lnTo>
                  <a:lnTo>
                    <a:pt x="2674" y="3430"/>
                  </a:lnTo>
                  <a:lnTo>
                    <a:pt x="2674" y="3471"/>
                  </a:lnTo>
                  <a:lnTo>
                    <a:pt x="2675" y="3502"/>
                  </a:lnTo>
                  <a:lnTo>
                    <a:pt x="2675" y="3513"/>
                  </a:lnTo>
                  <a:lnTo>
                    <a:pt x="2676" y="3516"/>
                  </a:lnTo>
                  <a:lnTo>
                    <a:pt x="2678" y="3526"/>
                  </a:lnTo>
                  <a:lnTo>
                    <a:pt x="2681" y="3540"/>
                  </a:lnTo>
                  <a:lnTo>
                    <a:pt x="2683" y="3559"/>
                  </a:lnTo>
                  <a:lnTo>
                    <a:pt x="2681" y="3568"/>
                  </a:lnTo>
                  <a:lnTo>
                    <a:pt x="2680" y="3579"/>
                  </a:lnTo>
                  <a:lnTo>
                    <a:pt x="2678" y="3591"/>
                  </a:lnTo>
                  <a:lnTo>
                    <a:pt x="2675" y="3602"/>
                  </a:lnTo>
                  <a:lnTo>
                    <a:pt x="2669" y="3614"/>
                  </a:lnTo>
                  <a:lnTo>
                    <a:pt x="2663" y="3626"/>
                  </a:lnTo>
                  <a:lnTo>
                    <a:pt x="2655" y="3638"/>
                  </a:lnTo>
                  <a:lnTo>
                    <a:pt x="2644" y="3649"/>
                  </a:lnTo>
                  <a:lnTo>
                    <a:pt x="2634" y="3661"/>
                  </a:lnTo>
                  <a:lnTo>
                    <a:pt x="2624" y="3672"/>
                  </a:lnTo>
                  <a:lnTo>
                    <a:pt x="2615" y="3683"/>
                  </a:lnTo>
                  <a:lnTo>
                    <a:pt x="2607" y="3692"/>
                  </a:lnTo>
                  <a:lnTo>
                    <a:pt x="2601" y="3703"/>
                  </a:lnTo>
                  <a:lnTo>
                    <a:pt x="2594" y="3713"/>
                  </a:lnTo>
                  <a:lnTo>
                    <a:pt x="2590" y="3723"/>
                  </a:lnTo>
                  <a:lnTo>
                    <a:pt x="2586" y="3734"/>
                  </a:lnTo>
                  <a:lnTo>
                    <a:pt x="2582" y="3744"/>
                  </a:lnTo>
                  <a:lnTo>
                    <a:pt x="2580" y="3754"/>
                  </a:lnTo>
                  <a:lnTo>
                    <a:pt x="2579" y="3765"/>
                  </a:lnTo>
                  <a:lnTo>
                    <a:pt x="2578" y="3776"/>
                  </a:lnTo>
                  <a:lnTo>
                    <a:pt x="2579" y="3787"/>
                  </a:lnTo>
                  <a:lnTo>
                    <a:pt x="2579" y="3799"/>
                  </a:lnTo>
                  <a:lnTo>
                    <a:pt x="2581" y="3811"/>
                  </a:lnTo>
                  <a:lnTo>
                    <a:pt x="2583" y="3824"/>
                  </a:lnTo>
                  <a:lnTo>
                    <a:pt x="2585" y="3829"/>
                  </a:lnTo>
                  <a:lnTo>
                    <a:pt x="2586" y="3836"/>
                  </a:lnTo>
                  <a:lnTo>
                    <a:pt x="2585" y="3841"/>
                  </a:lnTo>
                  <a:lnTo>
                    <a:pt x="2585" y="3848"/>
                  </a:lnTo>
                  <a:lnTo>
                    <a:pt x="2581" y="3859"/>
                  </a:lnTo>
                  <a:lnTo>
                    <a:pt x="2576" y="3869"/>
                  </a:lnTo>
                  <a:lnTo>
                    <a:pt x="2569" y="3878"/>
                  </a:lnTo>
                  <a:lnTo>
                    <a:pt x="2562" y="3888"/>
                  </a:lnTo>
                  <a:lnTo>
                    <a:pt x="2553" y="3898"/>
                  </a:lnTo>
                  <a:lnTo>
                    <a:pt x="2543" y="3907"/>
                  </a:lnTo>
                  <a:lnTo>
                    <a:pt x="2524" y="3925"/>
                  </a:lnTo>
                  <a:lnTo>
                    <a:pt x="2506" y="3945"/>
                  </a:lnTo>
                  <a:lnTo>
                    <a:pt x="2499" y="3956"/>
                  </a:lnTo>
                  <a:lnTo>
                    <a:pt x="2492" y="3967"/>
                  </a:lnTo>
                  <a:lnTo>
                    <a:pt x="2488" y="3977"/>
                  </a:lnTo>
                  <a:lnTo>
                    <a:pt x="2486" y="3991"/>
                  </a:lnTo>
                  <a:lnTo>
                    <a:pt x="2483" y="4003"/>
                  </a:lnTo>
                  <a:lnTo>
                    <a:pt x="2480" y="4016"/>
                  </a:lnTo>
                  <a:lnTo>
                    <a:pt x="2477" y="4029"/>
                  </a:lnTo>
                  <a:lnTo>
                    <a:pt x="2471" y="4042"/>
                  </a:lnTo>
                  <a:lnTo>
                    <a:pt x="2461" y="4066"/>
                  </a:lnTo>
                  <a:lnTo>
                    <a:pt x="2449" y="4087"/>
                  </a:lnTo>
                  <a:lnTo>
                    <a:pt x="2427" y="4121"/>
                  </a:lnTo>
                  <a:lnTo>
                    <a:pt x="2417" y="4134"/>
                  </a:lnTo>
                  <a:lnTo>
                    <a:pt x="2413" y="4133"/>
                  </a:lnTo>
                  <a:lnTo>
                    <a:pt x="2402" y="4131"/>
                  </a:lnTo>
                  <a:lnTo>
                    <a:pt x="2384" y="4128"/>
                  </a:lnTo>
                  <a:lnTo>
                    <a:pt x="2366" y="4127"/>
                  </a:lnTo>
                  <a:lnTo>
                    <a:pt x="2355" y="4127"/>
                  </a:lnTo>
                  <a:lnTo>
                    <a:pt x="2345" y="4128"/>
                  </a:lnTo>
                  <a:lnTo>
                    <a:pt x="2336" y="4130"/>
                  </a:lnTo>
                  <a:lnTo>
                    <a:pt x="2328" y="4133"/>
                  </a:lnTo>
                  <a:lnTo>
                    <a:pt x="2319" y="4137"/>
                  </a:lnTo>
                  <a:lnTo>
                    <a:pt x="2313" y="4143"/>
                  </a:lnTo>
                  <a:lnTo>
                    <a:pt x="2310" y="4146"/>
                  </a:lnTo>
                  <a:lnTo>
                    <a:pt x="2308" y="4151"/>
                  </a:lnTo>
                  <a:lnTo>
                    <a:pt x="2306" y="4155"/>
                  </a:lnTo>
                  <a:lnTo>
                    <a:pt x="2305" y="4160"/>
                  </a:lnTo>
                  <a:lnTo>
                    <a:pt x="2283" y="4153"/>
                  </a:lnTo>
                  <a:lnTo>
                    <a:pt x="2264" y="4146"/>
                  </a:lnTo>
                  <a:lnTo>
                    <a:pt x="2247" y="4143"/>
                  </a:lnTo>
                  <a:lnTo>
                    <a:pt x="2234" y="4141"/>
                  </a:lnTo>
                  <a:lnTo>
                    <a:pt x="2224" y="4141"/>
                  </a:lnTo>
                  <a:lnTo>
                    <a:pt x="2213" y="4137"/>
                  </a:lnTo>
                  <a:lnTo>
                    <a:pt x="2200" y="4133"/>
                  </a:lnTo>
                  <a:lnTo>
                    <a:pt x="2187" y="4127"/>
                  </a:lnTo>
                  <a:lnTo>
                    <a:pt x="2160" y="4111"/>
                  </a:lnTo>
                  <a:lnTo>
                    <a:pt x="2130" y="4093"/>
                  </a:lnTo>
                  <a:lnTo>
                    <a:pt x="2100" y="4072"/>
                  </a:lnTo>
                  <a:lnTo>
                    <a:pt x="2073" y="4054"/>
                  </a:lnTo>
                  <a:lnTo>
                    <a:pt x="2047" y="4037"/>
                  </a:lnTo>
                  <a:lnTo>
                    <a:pt x="2026" y="4024"/>
                  </a:lnTo>
                  <a:lnTo>
                    <a:pt x="2017" y="4019"/>
                  </a:lnTo>
                  <a:lnTo>
                    <a:pt x="2006" y="4010"/>
                  </a:lnTo>
                  <a:lnTo>
                    <a:pt x="1994" y="3999"/>
                  </a:lnTo>
                  <a:lnTo>
                    <a:pt x="1982" y="3986"/>
                  </a:lnTo>
                  <a:lnTo>
                    <a:pt x="1970" y="3972"/>
                  </a:lnTo>
                  <a:lnTo>
                    <a:pt x="1958" y="3956"/>
                  </a:lnTo>
                  <a:lnTo>
                    <a:pt x="1946" y="3939"/>
                  </a:lnTo>
                  <a:lnTo>
                    <a:pt x="1935" y="3922"/>
                  </a:lnTo>
                  <a:lnTo>
                    <a:pt x="1924" y="3903"/>
                  </a:lnTo>
                  <a:lnTo>
                    <a:pt x="1914" y="3886"/>
                  </a:lnTo>
                  <a:lnTo>
                    <a:pt x="1907" y="3869"/>
                  </a:lnTo>
                  <a:lnTo>
                    <a:pt x="1900" y="3852"/>
                  </a:lnTo>
                  <a:lnTo>
                    <a:pt x="1895" y="3837"/>
                  </a:lnTo>
                  <a:lnTo>
                    <a:pt x="1891" y="3823"/>
                  </a:lnTo>
                  <a:lnTo>
                    <a:pt x="1891" y="3816"/>
                  </a:lnTo>
                  <a:lnTo>
                    <a:pt x="1891" y="3810"/>
                  </a:lnTo>
                  <a:lnTo>
                    <a:pt x="1891" y="3804"/>
                  </a:lnTo>
                  <a:lnTo>
                    <a:pt x="1892" y="3800"/>
                  </a:lnTo>
                  <a:lnTo>
                    <a:pt x="1899" y="3779"/>
                  </a:lnTo>
                  <a:lnTo>
                    <a:pt x="1904" y="3758"/>
                  </a:lnTo>
                  <a:lnTo>
                    <a:pt x="1909" y="3735"/>
                  </a:lnTo>
                  <a:lnTo>
                    <a:pt x="1911" y="3712"/>
                  </a:lnTo>
                  <a:lnTo>
                    <a:pt x="1911" y="3700"/>
                  </a:lnTo>
                  <a:lnTo>
                    <a:pt x="1910" y="3689"/>
                  </a:lnTo>
                  <a:lnTo>
                    <a:pt x="1909" y="3679"/>
                  </a:lnTo>
                  <a:lnTo>
                    <a:pt x="1905" y="3670"/>
                  </a:lnTo>
                  <a:lnTo>
                    <a:pt x="1902" y="3661"/>
                  </a:lnTo>
                  <a:lnTo>
                    <a:pt x="1898" y="3653"/>
                  </a:lnTo>
                  <a:lnTo>
                    <a:pt x="1891" y="3647"/>
                  </a:lnTo>
                  <a:lnTo>
                    <a:pt x="1885" y="3641"/>
                  </a:lnTo>
                  <a:lnTo>
                    <a:pt x="1876" y="3637"/>
                  </a:lnTo>
                  <a:lnTo>
                    <a:pt x="1865" y="3633"/>
                  </a:lnTo>
                  <a:lnTo>
                    <a:pt x="1853" y="3628"/>
                  </a:lnTo>
                  <a:lnTo>
                    <a:pt x="1840" y="3624"/>
                  </a:lnTo>
                  <a:lnTo>
                    <a:pt x="1812" y="3615"/>
                  </a:lnTo>
                  <a:lnTo>
                    <a:pt x="1783" y="3606"/>
                  </a:lnTo>
                  <a:lnTo>
                    <a:pt x="1768" y="3602"/>
                  </a:lnTo>
                  <a:lnTo>
                    <a:pt x="1756" y="3597"/>
                  </a:lnTo>
                  <a:lnTo>
                    <a:pt x="1744" y="3591"/>
                  </a:lnTo>
                  <a:lnTo>
                    <a:pt x="1735" y="3586"/>
                  </a:lnTo>
                  <a:lnTo>
                    <a:pt x="1727" y="3579"/>
                  </a:lnTo>
                  <a:lnTo>
                    <a:pt x="1722" y="3573"/>
                  </a:lnTo>
                  <a:lnTo>
                    <a:pt x="1719" y="3569"/>
                  </a:lnTo>
                  <a:lnTo>
                    <a:pt x="1718" y="3566"/>
                  </a:lnTo>
                  <a:lnTo>
                    <a:pt x="1717" y="3562"/>
                  </a:lnTo>
                  <a:lnTo>
                    <a:pt x="1718" y="3559"/>
                  </a:lnTo>
                  <a:lnTo>
                    <a:pt x="1718" y="3554"/>
                  </a:lnTo>
                  <a:lnTo>
                    <a:pt x="1717" y="3549"/>
                  </a:lnTo>
                  <a:lnTo>
                    <a:pt x="1716" y="3543"/>
                  </a:lnTo>
                  <a:lnTo>
                    <a:pt x="1714" y="3537"/>
                  </a:lnTo>
                  <a:lnTo>
                    <a:pt x="1706" y="3522"/>
                  </a:lnTo>
                  <a:lnTo>
                    <a:pt x="1697" y="3504"/>
                  </a:lnTo>
                  <a:lnTo>
                    <a:pt x="1685" y="3486"/>
                  </a:lnTo>
                  <a:lnTo>
                    <a:pt x="1672" y="3466"/>
                  </a:lnTo>
                  <a:lnTo>
                    <a:pt x="1657" y="3446"/>
                  </a:lnTo>
                  <a:lnTo>
                    <a:pt x="1642" y="3426"/>
                  </a:lnTo>
                  <a:lnTo>
                    <a:pt x="1612" y="3388"/>
                  </a:lnTo>
                  <a:lnTo>
                    <a:pt x="1586" y="3356"/>
                  </a:lnTo>
                  <a:lnTo>
                    <a:pt x="1567" y="3333"/>
                  </a:lnTo>
                  <a:lnTo>
                    <a:pt x="1559" y="3326"/>
                  </a:lnTo>
                  <a:lnTo>
                    <a:pt x="1545" y="3318"/>
                  </a:lnTo>
                  <a:lnTo>
                    <a:pt x="1508" y="3300"/>
                  </a:lnTo>
                  <a:lnTo>
                    <a:pt x="1485" y="3286"/>
                  </a:lnTo>
                  <a:lnTo>
                    <a:pt x="1461" y="3272"/>
                  </a:lnTo>
                  <a:lnTo>
                    <a:pt x="1439" y="3257"/>
                  </a:lnTo>
                  <a:lnTo>
                    <a:pt x="1418" y="3242"/>
                  </a:lnTo>
                  <a:lnTo>
                    <a:pt x="1373" y="3208"/>
                  </a:lnTo>
                  <a:lnTo>
                    <a:pt x="1324" y="3172"/>
                  </a:lnTo>
                  <a:lnTo>
                    <a:pt x="1285" y="3145"/>
                  </a:lnTo>
                  <a:lnTo>
                    <a:pt x="1269" y="3134"/>
                  </a:lnTo>
                  <a:lnTo>
                    <a:pt x="1262" y="3129"/>
                  </a:lnTo>
                  <a:lnTo>
                    <a:pt x="1244" y="3116"/>
                  </a:lnTo>
                  <a:lnTo>
                    <a:pt x="1218" y="3097"/>
                  </a:lnTo>
                  <a:lnTo>
                    <a:pt x="1186" y="3075"/>
                  </a:lnTo>
                  <a:lnTo>
                    <a:pt x="1169" y="3064"/>
                  </a:lnTo>
                  <a:lnTo>
                    <a:pt x="1151" y="3055"/>
                  </a:lnTo>
                  <a:lnTo>
                    <a:pt x="1134" y="3045"/>
                  </a:lnTo>
                  <a:lnTo>
                    <a:pt x="1118" y="3035"/>
                  </a:lnTo>
                  <a:lnTo>
                    <a:pt x="1101" y="3029"/>
                  </a:lnTo>
                  <a:lnTo>
                    <a:pt x="1086" y="3022"/>
                  </a:lnTo>
                  <a:lnTo>
                    <a:pt x="1072" y="3019"/>
                  </a:lnTo>
                  <a:lnTo>
                    <a:pt x="1060" y="3018"/>
                  </a:lnTo>
                  <a:lnTo>
                    <a:pt x="1048" y="3017"/>
                  </a:lnTo>
                  <a:lnTo>
                    <a:pt x="1033" y="3015"/>
                  </a:lnTo>
                  <a:lnTo>
                    <a:pt x="1016" y="3012"/>
                  </a:lnTo>
                  <a:lnTo>
                    <a:pt x="997" y="3009"/>
                  </a:lnTo>
                  <a:lnTo>
                    <a:pt x="954" y="3001"/>
                  </a:lnTo>
                  <a:lnTo>
                    <a:pt x="910" y="2993"/>
                  </a:lnTo>
                  <a:lnTo>
                    <a:pt x="864" y="2983"/>
                  </a:lnTo>
                  <a:lnTo>
                    <a:pt x="820" y="2975"/>
                  </a:lnTo>
                  <a:lnTo>
                    <a:pt x="801" y="2972"/>
                  </a:lnTo>
                  <a:lnTo>
                    <a:pt x="782" y="2970"/>
                  </a:lnTo>
                  <a:lnTo>
                    <a:pt x="766" y="2968"/>
                  </a:lnTo>
                  <a:lnTo>
                    <a:pt x="752" y="2968"/>
                  </a:lnTo>
                  <a:lnTo>
                    <a:pt x="729" y="2969"/>
                  </a:lnTo>
                  <a:lnTo>
                    <a:pt x="696" y="2971"/>
                  </a:lnTo>
                  <a:lnTo>
                    <a:pt x="658" y="2975"/>
                  </a:lnTo>
                  <a:lnTo>
                    <a:pt x="615" y="2980"/>
                  </a:lnTo>
                  <a:lnTo>
                    <a:pt x="606" y="2968"/>
                  </a:lnTo>
                  <a:lnTo>
                    <a:pt x="597" y="2956"/>
                  </a:lnTo>
                  <a:lnTo>
                    <a:pt x="591" y="2943"/>
                  </a:lnTo>
                  <a:lnTo>
                    <a:pt x="584" y="2927"/>
                  </a:lnTo>
                  <a:lnTo>
                    <a:pt x="579" y="2913"/>
                  </a:lnTo>
                  <a:lnTo>
                    <a:pt x="575" y="2897"/>
                  </a:lnTo>
                  <a:lnTo>
                    <a:pt x="570" y="2882"/>
                  </a:lnTo>
                  <a:lnTo>
                    <a:pt x="567" y="2865"/>
                  </a:lnTo>
                  <a:lnTo>
                    <a:pt x="561" y="2833"/>
                  </a:lnTo>
                  <a:lnTo>
                    <a:pt x="558" y="2801"/>
                  </a:lnTo>
                  <a:lnTo>
                    <a:pt x="556" y="2771"/>
                  </a:lnTo>
                  <a:lnTo>
                    <a:pt x="556" y="2743"/>
                  </a:lnTo>
                  <a:lnTo>
                    <a:pt x="556" y="2737"/>
                  </a:lnTo>
                  <a:lnTo>
                    <a:pt x="555" y="2729"/>
                  </a:lnTo>
                  <a:lnTo>
                    <a:pt x="553" y="2722"/>
                  </a:lnTo>
                  <a:lnTo>
                    <a:pt x="551" y="2714"/>
                  </a:lnTo>
                  <a:lnTo>
                    <a:pt x="543" y="2699"/>
                  </a:lnTo>
                  <a:lnTo>
                    <a:pt x="534" y="2682"/>
                  </a:lnTo>
                  <a:lnTo>
                    <a:pt x="524" y="2665"/>
                  </a:lnTo>
                  <a:lnTo>
                    <a:pt x="514" y="2649"/>
                  </a:lnTo>
                  <a:lnTo>
                    <a:pt x="501" y="2632"/>
                  </a:lnTo>
                  <a:lnTo>
                    <a:pt x="489" y="2617"/>
                  </a:lnTo>
                  <a:lnTo>
                    <a:pt x="464" y="2589"/>
                  </a:lnTo>
                  <a:lnTo>
                    <a:pt x="442" y="2566"/>
                  </a:lnTo>
                  <a:lnTo>
                    <a:pt x="427" y="2552"/>
                  </a:lnTo>
                  <a:lnTo>
                    <a:pt x="421" y="2545"/>
                  </a:lnTo>
                  <a:lnTo>
                    <a:pt x="369" y="2390"/>
                  </a:lnTo>
                  <a:lnTo>
                    <a:pt x="362" y="2389"/>
                  </a:lnTo>
                  <a:lnTo>
                    <a:pt x="345" y="2386"/>
                  </a:lnTo>
                  <a:lnTo>
                    <a:pt x="333" y="2383"/>
                  </a:lnTo>
                  <a:lnTo>
                    <a:pt x="320" y="2379"/>
                  </a:lnTo>
                  <a:lnTo>
                    <a:pt x="307" y="2375"/>
                  </a:lnTo>
                  <a:lnTo>
                    <a:pt x="293" y="2368"/>
                  </a:lnTo>
                  <a:lnTo>
                    <a:pt x="280" y="2359"/>
                  </a:lnTo>
                  <a:lnTo>
                    <a:pt x="267" y="2349"/>
                  </a:lnTo>
                  <a:lnTo>
                    <a:pt x="261" y="2344"/>
                  </a:lnTo>
                  <a:lnTo>
                    <a:pt x="256" y="2338"/>
                  </a:lnTo>
                  <a:lnTo>
                    <a:pt x="250" y="2331"/>
                  </a:lnTo>
                  <a:lnTo>
                    <a:pt x="246" y="2323"/>
                  </a:lnTo>
                  <a:lnTo>
                    <a:pt x="242" y="2316"/>
                  </a:lnTo>
                  <a:lnTo>
                    <a:pt x="238" y="2308"/>
                  </a:lnTo>
                  <a:lnTo>
                    <a:pt x="235" y="2298"/>
                  </a:lnTo>
                  <a:lnTo>
                    <a:pt x="233" y="2289"/>
                  </a:lnTo>
                  <a:lnTo>
                    <a:pt x="232" y="2279"/>
                  </a:lnTo>
                  <a:lnTo>
                    <a:pt x="232" y="2268"/>
                  </a:lnTo>
                  <a:lnTo>
                    <a:pt x="232" y="2256"/>
                  </a:lnTo>
                  <a:lnTo>
                    <a:pt x="233" y="2244"/>
                  </a:lnTo>
                  <a:lnTo>
                    <a:pt x="238" y="2219"/>
                  </a:lnTo>
                  <a:lnTo>
                    <a:pt x="244" y="2194"/>
                  </a:lnTo>
                  <a:lnTo>
                    <a:pt x="251" y="2170"/>
                  </a:lnTo>
                  <a:lnTo>
                    <a:pt x="259" y="2147"/>
                  </a:lnTo>
                  <a:lnTo>
                    <a:pt x="275" y="2104"/>
                  </a:lnTo>
                  <a:lnTo>
                    <a:pt x="290" y="2063"/>
                  </a:lnTo>
                  <a:lnTo>
                    <a:pt x="297" y="2045"/>
                  </a:lnTo>
                  <a:lnTo>
                    <a:pt x="301" y="2027"/>
                  </a:lnTo>
                  <a:lnTo>
                    <a:pt x="305" y="2011"/>
                  </a:lnTo>
                  <a:lnTo>
                    <a:pt x="307" y="1997"/>
                  </a:lnTo>
                  <a:lnTo>
                    <a:pt x="306" y="1989"/>
                  </a:lnTo>
                  <a:lnTo>
                    <a:pt x="306" y="1983"/>
                  </a:lnTo>
                  <a:lnTo>
                    <a:pt x="304" y="1977"/>
                  </a:lnTo>
                  <a:lnTo>
                    <a:pt x="301" y="1972"/>
                  </a:lnTo>
                  <a:lnTo>
                    <a:pt x="299" y="1966"/>
                  </a:lnTo>
                  <a:lnTo>
                    <a:pt x="295" y="1961"/>
                  </a:lnTo>
                  <a:lnTo>
                    <a:pt x="290" y="1957"/>
                  </a:lnTo>
                  <a:lnTo>
                    <a:pt x="285" y="1952"/>
                  </a:lnTo>
                  <a:lnTo>
                    <a:pt x="272" y="1945"/>
                  </a:lnTo>
                  <a:lnTo>
                    <a:pt x="256" y="1936"/>
                  </a:lnTo>
                  <a:lnTo>
                    <a:pt x="237" y="1927"/>
                  </a:lnTo>
                  <a:lnTo>
                    <a:pt x="216" y="1917"/>
                  </a:lnTo>
                  <a:lnTo>
                    <a:pt x="172" y="1899"/>
                  </a:lnTo>
                  <a:lnTo>
                    <a:pt x="126" y="1878"/>
                  </a:lnTo>
                  <a:lnTo>
                    <a:pt x="104" y="1867"/>
                  </a:lnTo>
                  <a:lnTo>
                    <a:pt x="84" y="1858"/>
                  </a:lnTo>
                  <a:lnTo>
                    <a:pt x="65" y="1847"/>
                  </a:lnTo>
                  <a:lnTo>
                    <a:pt x="48" y="1837"/>
                  </a:lnTo>
                  <a:lnTo>
                    <a:pt x="34" y="1826"/>
                  </a:lnTo>
                  <a:lnTo>
                    <a:pt x="24" y="1816"/>
                  </a:lnTo>
                  <a:lnTo>
                    <a:pt x="20" y="1811"/>
                  </a:lnTo>
                  <a:lnTo>
                    <a:pt x="17" y="1806"/>
                  </a:lnTo>
                  <a:lnTo>
                    <a:pt x="15" y="1801"/>
                  </a:lnTo>
                  <a:lnTo>
                    <a:pt x="14" y="1797"/>
                  </a:lnTo>
                  <a:lnTo>
                    <a:pt x="13" y="1771"/>
                  </a:lnTo>
                  <a:lnTo>
                    <a:pt x="8" y="1736"/>
                  </a:lnTo>
                  <a:lnTo>
                    <a:pt x="5" y="1716"/>
                  </a:lnTo>
                  <a:lnTo>
                    <a:pt x="3" y="1695"/>
                  </a:lnTo>
                  <a:lnTo>
                    <a:pt x="1" y="1674"/>
                  </a:lnTo>
                  <a:lnTo>
                    <a:pt x="0" y="1652"/>
                  </a:lnTo>
                  <a:lnTo>
                    <a:pt x="0" y="1630"/>
                  </a:lnTo>
                  <a:lnTo>
                    <a:pt x="2" y="1608"/>
                  </a:lnTo>
                  <a:lnTo>
                    <a:pt x="3" y="1599"/>
                  </a:lnTo>
                  <a:lnTo>
                    <a:pt x="5" y="1589"/>
                  </a:lnTo>
                  <a:lnTo>
                    <a:pt x="8" y="1579"/>
                  </a:lnTo>
                  <a:lnTo>
                    <a:pt x="10" y="1569"/>
                  </a:lnTo>
                  <a:lnTo>
                    <a:pt x="13" y="1560"/>
                  </a:lnTo>
                  <a:lnTo>
                    <a:pt x="17" y="1552"/>
                  </a:lnTo>
                  <a:lnTo>
                    <a:pt x="22" y="1544"/>
                  </a:lnTo>
                  <a:lnTo>
                    <a:pt x="27" y="1537"/>
                  </a:lnTo>
                  <a:lnTo>
                    <a:pt x="34" y="1530"/>
                  </a:lnTo>
                  <a:lnTo>
                    <a:pt x="40" y="1525"/>
                  </a:lnTo>
                  <a:lnTo>
                    <a:pt x="48" y="1519"/>
                  </a:lnTo>
                  <a:lnTo>
                    <a:pt x="57" y="1515"/>
                  </a:lnTo>
                  <a:lnTo>
                    <a:pt x="74" y="1506"/>
                  </a:lnTo>
                  <a:lnTo>
                    <a:pt x="92" y="1495"/>
                  </a:lnTo>
                  <a:lnTo>
                    <a:pt x="110" y="1483"/>
                  </a:lnTo>
                  <a:lnTo>
                    <a:pt x="128" y="1470"/>
                  </a:lnTo>
                  <a:lnTo>
                    <a:pt x="146" y="1456"/>
                  </a:lnTo>
                  <a:lnTo>
                    <a:pt x="163" y="1441"/>
                  </a:lnTo>
                  <a:lnTo>
                    <a:pt x="179" y="1426"/>
                  </a:lnTo>
                  <a:lnTo>
                    <a:pt x="196" y="1411"/>
                  </a:lnTo>
                  <a:lnTo>
                    <a:pt x="223" y="1383"/>
                  </a:lnTo>
                  <a:lnTo>
                    <a:pt x="245" y="1360"/>
                  </a:lnTo>
                  <a:lnTo>
                    <a:pt x="259" y="1344"/>
                  </a:lnTo>
                  <a:lnTo>
                    <a:pt x="264" y="1338"/>
                  </a:lnTo>
                  <a:lnTo>
                    <a:pt x="264" y="1334"/>
                  </a:lnTo>
                  <a:lnTo>
                    <a:pt x="264" y="1322"/>
                  </a:lnTo>
                  <a:lnTo>
                    <a:pt x="265" y="1306"/>
                  </a:lnTo>
                  <a:lnTo>
                    <a:pt x="270" y="1285"/>
                  </a:lnTo>
                  <a:lnTo>
                    <a:pt x="273" y="1273"/>
                  </a:lnTo>
                  <a:lnTo>
                    <a:pt x="277" y="1261"/>
                  </a:lnTo>
                  <a:lnTo>
                    <a:pt x="284" y="1249"/>
                  </a:lnTo>
                  <a:lnTo>
                    <a:pt x="290" y="1237"/>
                  </a:lnTo>
                  <a:lnTo>
                    <a:pt x="299" y="1225"/>
                  </a:lnTo>
                  <a:lnTo>
                    <a:pt x="310" y="1213"/>
                  </a:lnTo>
                  <a:lnTo>
                    <a:pt x="323" y="1202"/>
                  </a:lnTo>
                  <a:lnTo>
                    <a:pt x="337" y="1193"/>
                  </a:lnTo>
                  <a:lnTo>
                    <a:pt x="353" y="1182"/>
                  </a:lnTo>
                  <a:lnTo>
                    <a:pt x="366" y="1170"/>
                  </a:lnTo>
                  <a:lnTo>
                    <a:pt x="379" y="1156"/>
                  </a:lnTo>
                  <a:lnTo>
                    <a:pt x="390" y="1142"/>
                  </a:lnTo>
                  <a:lnTo>
                    <a:pt x="410" y="1111"/>
                  </a:lnTo>
                  <a:lnTo>
                    <a:pt x="430" y="1081"/>
                  </a:lnTo>
                  <a:lnTo>
                    <a:pt x="438" y="1066"/>
                  </a:lnTo>
                  <a:lnTo>
                    <a:pt x="448" y="1053"/>
                  </a:lnTo>
                  <a:lnTo>
                    <a:pt x="458" y="1041"/>
                  </a:lnTo>
                  <a:lnTo>
                    <a:pt x="468" y="1032"/>
                  </a:lnTo>
                  <a:lnTo>
                    <a:pt x="472" y="1027"/>
                  </a:lnTo>
                  <a:lnTo>
                    <a:pt x="478" y="1023"/>
                  </a:lnTo>
                  <a:lnTo>
                    <a:pt x="483" y="1021"/>
                  </a:lnTo>
                  <a:lnTo>
                    <a:pt x="490" y="1017"/>
                  </a:lnTo>
                  <a:lnTo>
                    <a:pt x="495" y="1016"/>
                  </a:lnTo>
                  <a:lnTo>
                    <a:pt x="502" y="1015"/>
                  </a:lnTo>
                  <a:lnTo>
                    <a:pt x="507" y="1015"/>
                  </a:lnTo>
                  <a:lnTo>
                    <a:pt x="515" y="1015"/>
                  </a:lnTo>
                  <a:lnTo>
                    <a:pt x="529" y="1016"/>
                  </a:lnTo>
                  <a:lnTo>
                    <a:pt x="544" y="1017"/>
                  </a:lnTo>
                  <a:lnTo>
                    <a:pt x="560" y="1016"/>
                  </a:lnTo>
                  <a:lnTo>
                    <a:pt x="578" y="1016"/>
                  </a:lnTo>
                  <a:lnTo>
                    <a:pt x="614" y="1014"/>
                  </a:lnTo>
                  <a:lnTo>
                    <a:pt x="649" y="1014"/>
                  </a:lnTo>
                  <a:lnTo>
                    <a:pt x="665" y="1015"/>
                  </a:lnTo>
                  <a:lnTo>
                    <a:pt x="681" y="1017"/>
                  </a:lnTo>
                  <a:lnTo>
                    <a:pt x="695" y="1021"/>
                  </a:lnTo>
                  <a:lnTo>
                    <a:pt x="709" y="1025"/>
                  </a:lnTo>
                  <a:lnTo>
                    <a:pt x="715" y="1028"/>
                  </a:lnTo>
                  <a:lnTo>
                    <a:pt x="720" y="1033"/>
                  </a:lnTo>
                  <a:lnTo>
                    <a:pt x="726" y="1037"/>
                  </a:lnTo>
                  <a:lnTo>
                    <a:pt x="730" y="1041"/>
                  </a:lnTo>
                  <a:lnTo>
                    <a:pt x="735" y="1047"/>
                  </a:lnTo>
                  <a:lnTo>
                    <a:pt x="738" y="1053"/>
                  </a:lnTo>
                  <a:lnTo>
                    <a:pt x="741" y="1060"/>
                  </a:lnTo>
                  <a:lnTo>
                    <a:pt x="743" y="1068"/>
                  </a:lnTo>
                  <a:lnTo>
                    <a:pt x="746" y="1082"/>
                  </a:lnTo>
                  <a:lnTo>
                    <a:pt x="749" y="1096"/>
                  </a:lnTo>
                  <a:lnTo>
                    <a:pt x="749" y="1107"/>
                  </a:lnTo>
                  <a:lnTo>
                    <a:pt x="750" y="1118"/>
                  </a:lnTo>
                  <a:lnTo>
                    <a:pt x="750" y="1127"/>
                  </a:lnTo>
                  <a:lnTo>
                    <a:pt x="751" y="1135"/>
                  </a:lnTo>
                  <a:lnTo>
                    <a:pt x="752" y="1143"/>
                  </a:lnTo>
                  <a:lnTo>
                    <a:pt x="754" y="1149"/>
                  </a:lnTo>
                  <a:lnTo>
                    <a:pt x="757" y="1156"/>
                  </a:lnTo>
                  <a:lnTo>
                    <a:pt x="763" y="1161"/>
                  </a:lnTo>
                  <a:lnTo>
                    <a:pt x="770" y="1167"/>
                  </a:lnTo>
                  <a:lnTo>
                    <a:pt x="781" y="1171"/>
                  </a:lnTo>
                  <a:lnTo>
                    <a:pt x="795" y="1176"/>
                  </a:lnTo>
                  <a:lnTo>
                    <a:pt x="812" y="1182"/>
                  </a:lnTo>
                  <a:lnTo>
                    <a:pt x="832" y="1187"/>
                  </a:lnTo>
                  <a:lnTo>
                    <a:pt x="857" y="1193"/>
                  </a:lnTo>
                  <a:lnTo>
                    <a:pt x="872" y="1195"/>
                  </a:lnTo>
                  <a:lnTo>
                    <a:pt x="887" y="1197"/>
                  </a:lnTo>
                  <a:lnTo>
                    <a:pt x="902" y="1198"/>
                  </a:lnTo>
                  <a:lnTo>
                    <a:pt x="918" y="1198"/>
                  </a:lnTo>
                  <a:lnTo>
                    <a:pt x="936" y="1198"/>
                  </a:lnTo>
                  <a:lnTo>
                    <a:pt x="953" y="1197"/>
                  </a:lnTo>
                  <a:lnTo>
                    <a:pt x="971" y="1195"/>
                  </a:lnTo>
                  <a:lnTo>
                    <a:pt x="989" y="1193"/>
                  </a:lnTo>
                  <a:lnTo>
                    <a:pt x="1026" y="1186"/>
                  </a:lnTo>
                  <a:lnTo>
                    <a:pt x="1064" y="1179"/>
                  </a:lnTo>
                  <a:lnTo>
                    <a:pt x="1103" y="1168"/>
                  </a:lnTo>
                  <a:lnTo>
                    <a:pt x="1142" y="1156"/>
                  </a:lnTo>
                  <a:lnTo>
                    <a:pt x="1180" y="1143"/>
                  </a:lnTo>
                  <a:lnTo>
                    <a:pt x="1216" y="1127"/>
                  </a:lnTo>
                  <a:lnTo>
                    <a:pt x="1250" y="1112"/>
                  </a:lnTo>
                  <a:lnTo>
                    <a:pt x="1283" y="1096"/>
                  </a:lnTo>
                  <a:lnTo>
                    <a:pt x="1312" y="1078"/>
                  </a:lnTo>
                  <a:lnTo>
                    <a:pt x="1339" y="1061"/>
                  </a:lnTo>
                  <a:lnTo>
                    <a:pt x="1349" y="1052"/>
                  </a:lnTo>
                  <a:lnTo>
                    <a:pt x="1360" y="1044"/>
                  </a:lnTo>
                  <a:lnTo>
                    <a:pt x="1370" y="1035"/>
                  </a:lnTo>
                  <a:lnTo>
                    <a:pt x="1379" y="1026"/>
                  </a:lnTo>
                  <a:lnTo>
                    <a:pt x="1394" y="1008"/>
                  </a:lnTo>
                  <a:lnTo>
                    <a:pt x="1408" y="989"/>
                  </a:lnTo>
                  <a:lnTo>
                    <a:pt x="1422" y="971"/>
                  </a:lnTo>
                  <a:lnTo>
                    <a:pt x="1436" y="951"/>
                  </a:lnTo>
                  <a:lnTo>
                    <a:pt x="1465" y="912"/>
                  </a:lnTo>
                  <a:lnTo>
                    <a:pt x="1493" y="874"/>
                  </a:lnTo>
                  <a:lnTo>
                    <a:pt x="1508" y="854"/>
                  </a:lnTo>
                  <a:lnTo>
                    <a:pt x="1524" y="837"/>
                  </a:lnTo>
                  <a:lnTo>
                    <a:pt x="1540" y="818"/>
                  </a:lnTo>
                  <a:lnTo>
                    <a:pt x="1557" y="802"/>
                  </a:lnTo>
                  <a:lnTo>
                    <a:pt x="1576" y="786"/>
                  </a:lnTo>
                  <a:lnTo>
                    <a:pt x="1595" y="770"/>
                  </a:lnTo>
                  <a:lnTo>
                    <a:pt x="1616" y="757"/>
                  </a:lnTo>
                  <a:lnTo>
                    <a:pt x="1639" y="744"/>
                  </a:lnTo>
                  <a:lnTo>
                    <a:pt x="1663" y="731"/>
                  </a:lnTo>
                  <a:lnTo>
                    <a:pt x="1688" y="716"/>
                  </a:lnTo>
                  <a:lnTo>
                    <a:pt x="1714" y="700"/>
                  </a:lnTo>
                  <a:lnTo>
                    <a:pt x="1740" y="681"/>
                  </a:lnTo>
                  <a:lnTo>
                    <a:pt x="1766" y="662"/>
                  </a:lnTo>
                  <a:lnTo>
                    <a:pt x="1792" y="641"/>
                  </a:lnTo>
                  <a:lnTo>
                    <a:pt x="1817" y="621"/>
                  </a:lnTo>
                  <a:lnTo>
                    <a:pt x="1841" y="602"/>
                  </a:lnTo>
                  <a:lnTo>
                    <a:pt x="1885" y="565"/>
                  </a:lnTo>
                  <a:lnTo>
                    <a:pt x="1920" y="534"/>
                  </a:lnTo>
                  <a:lnTo>
                    <a:pt x="1943" y="513"/>
                  </a:lnTo>
                  <a:lnTo>
                    <a:pt x="1951" y="505"/>
                  </a:lnTo>
                  <a:lnTo>
                    <a:pt x="1956" y="498"/>
                  </a:lnTo>
                  <a:lnTo>
                    <a:pt x="1969" y="481"/>
                  </a:lnTo>
                  <a:lnTo>
                    <a:pt x="1986" y="456"/>
                  </a:lnTo>
                  <a:lnTo>
                    <a:pt x="2006" y="424"/>
                  </a:lnTo>
                  <a:lnTo>
                    <a:pt x="2015" y="408"/>
                  </a:lnTo>
                  <a:lnTo>
                    <a:pt x="2024" y="391"/>
                  </a:lnTo>
                  <a:lnTo>
                    <a:pt x="2033" y="373"/>
                  </a:lnTo>
                  <a:lnTo>
                    <a:pt x="2039" y="356"/>
                  </a:lnTo>
                  <a:lnTo>
                    <a:pt x="2044" y="339"/>
                  </a:lnTo>
                  <a:lnTo>
                    <a:pt x="2047" y="324"/>
                  </a:lnTo>
                  <a:lnTo>
                    <a:pt x="2047" y="317"/>
                  </a:lnTo>
                  <a:lnTo>
                    <a:pt x="2047" y="309"/>
                  </a:lnTo>
                  <a:lnTo>
                    <a:pt x="2046" y="302"/>
                  </a:lnTo>
                  <a:lnTo>
                    <a:pt x="2045" y="297"/>
                  </a:lnTo>
                  <a:lnTo>
                    <a:pt x="2042" y="285"/>
                  </a:lnTo>
                  <a:lnTo>
                    <a:pt x="2040" y="273"/>
                  </a:lnTo>
                  <a:lnTo>
                    <a:pt x="2039" y="260"/>
                  </a:lnTo>
                  <a:lnTo>
                    <a:pt x="2042" y="247"/>
                  </a:lnTo>
                  <a:lnTo>
                    <a:pt x="2044" y="234"/>
                  </a:lnTo>
                  <a:lnTo>
                    <a:pt x="2048" y="222"/>
                  </a:lnTo>
                  <a:lnTo>
                    <a:pt x="2055" y="209"/>
                  </a:lnTo>
                  <a:lnTo>
                    <a:pt x="2062" y="197"/>
                  </a:lnTo>
                  <a:lnTo>
                    <a:pt x="2071" y="185"/>
                  </a:lnTo>
                  <a:lnTo>
                    <a:pt x="2082" y="173"/>
                  </a:lnTo>
                  <a:lnTo>
                    <a:pt x="2094" y="162"/>
                  </a:lnTo>
                  <a:lnTo>
                    <a:pt x="2108" y="152"/>
                  </a:lnTo>
                  <a:lnTo>
                    <a:pt x="2123" y="142"/>
                  </a:lnTo>
                  <a:lnTo>
                    <a:pt x="2141" y="134"/>
                  </a:lnTo>
                  <a:lnTo>
                    <a:pt x="2159" y="126"/>
                  </a:lnTo>
                  <a:lnTo>
                    <a:pt x="2180" y="120"/>
                  </a:lnTo>
                  <a:lnTo>
                    <a:pt x="2224" y="109"/>
                  </a:lnTo>
                  <a:lnTo>
                    <a:pt x="2271" y="99"/>
                  </a:lnTo>
                  <a:lnTo>
                    <a:pt x="2318" y="89"/>
                  </a:lnTo>
                  <a:lnTo>
                    <a:pt x="2364" y="79"/>
                  </a:lnTo>
                  <a:lnTo>
                    <a:pt x="2385" y="74"/>
                  </a:lnTo>
                  <a:lnTo>
                    <a:pt x="2406" y="67"/>
                  </a:lnTo>
                  <a:lnTo>
                    <a:pt x="2425" y="61"/>
                  </a:lnTo>
                  <a:lnTo>
                    <a:pt x="2442" y="54"/>
                  </a:lnTo>
                  <a:lnTo>
                    <a:pt x="2458" y="46"/>
                  </a:lnTo>
                  <a:lnTo>
                    <a:pt x="2471" y="37"/>
                  </a:lnTo>
                  <a:lnTo>
                    <a:pt x="2478" y="31"/>
                  </a:lnTo>
                  <a:lnTo>
                    <a:pt x="2483" y="27"/>
                  </a:lnTo>
                  <a:lnTo>
                    <a:pt x="2489" y="22"/>
                  </a:lnTo>
                  <a:lnTo>
                    <a:pt x="2492" y="16"/>
                  </a:lnTo>
                  <a:lnTo>
                    <a:pt x="2498" y="8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1280"/>
            <p:cNvSpPr>
              <a:spLocks noChangeAspect="1"/>
            </p:cNvSpPr>
            <p:nvPr/>
          </p:nvSpPr>
          <p:spPr bwMode="auto">
            <a:xfrm>
              <a:off x="4405" y="3054"/>
              <a:ext cx="308" cy="477"/>
            </a:xfrm>
            <a:custGeom>
              <a:avLst/>
              <a:gdLst>
                <a:gd name="T0" fmla="*/ 0 w 2325"/>
                <a:gd name="T1" fmla="*/ 0 h 3390"/>
                <a:gd name="T2" fmla="*/ 0 w 2325"/>
                <a:gd name="T3" fmla="*/ 0 h 3390"/>
                <a:gd name="T4" fmla="*/ 0 w 2325"/>
                <a:gd name="T5" fmla="*/ 0 h 3390"/>
                <a:gd name="T6" fmla="*/ 0 w 2325"/>
                <a:gd name="T7" fmla="*/ 0 h 3390"/>
                <a:gd name="T8" fmla="*/ 0 w 2325"/>
                <a:gd name="T9" fmla="*/ 0 h 3390"/>
                <a:gd name="T10" fmla="*/ 0 w 2325"/>
                <a:gd name="T11" fmla="*/ 0 h 3390"/>
                <a:gd name="T12" fmla="*/ 0 w 2325"/>
                <a:gd name="T13" fmla="*/ 0 h 3390"/>
                <a:gd name="T14" fmla="*/ 0 w 2325"/>
                <a:gd name="T15" fmla="*/ 0 h 3390"/>
                <a:gd name="T16" fmla="*/ 0 w 2325"/>
                <a:gd name="T17" fmla="*/ 0 h 3390"/>
                <a:gd name="T18" fmla="*/ 0 w 2325"/>
                <a:gd name="T19" fmla="*/ 0 h 3390"/>
                <a:gd name="T20" fmla="*/ 0 w 2325"/>
                <a:gd name="T21" fmla="*/ 0 h 3390"/>
                <a:gd name="T22" fmla="*/ 0 w 2325"/>
                <a:gd name="T23" fmla="*/ 0 h 3390"/>
                <a:gd name="T24" fmla="*/ 0 w 2325"/>
                <a:gd name="T25" fmla="*/ 0 h 3390"/>
                <a:gd name="T26" fmla="*/ 0 w 2325"/>
                <a:gd name="T27" fmla="*/ 0 h 3390"/>
                <a:gd name="T28" fmla="*/ 0 w 2325"/>
                <a:gd name="T29" fmla="*/ 0 h 3390"/>
                <a:gd name="T30" fmla="*/ 0 w 2325"/>
                <a:gd name="T31" fmla="*/ 0 h 3390"/>
                <a:gd name="T32" fmla="*/ 0 w 2325"/>
                <a:gd name="T33" fmla="*/ 0 h 3390"/>
                <a:gd name="T34" fmla="*/ 0 w 2325"/>
                <a:gd name="T35" fmla="*/ 0 h 3390"/>
                <a:gd name="T36" fmla="*/ 0 w 2325"/>
                <a:gd name="T37" fmla="*/ 0 h 3390"/>
                <a:gd name="T38" fmla="*/ 0 w 2325"/>
                <a:gd name="T39" fmla="*/ 0 h 3390"/>
                <a:gd name="T40" fmla="*/ 0 w 2325"/>
                <a:gd name="T41" fmla="*/ 0 h 3390"/>
                <a:gd name="T42" fmla="*/ 0 w 2325"/>
                <a:gd name="T43" fmla="*/ 0 h 3390"/>
                <a:gd name="T44" fmla="*/ 0 w 2325"/>
                <a:gd name="T45" fmla="*/ 0 h 3390"/>
                <a:gd name="T46" fmla="*/ 0 w 2325"/>
                <a:gd name="T47" fmla="*/ 0 h 3390"/>
                <a:gd name="T48" fmla="*/ 0 w 2325"/>
                <a:gd name="T49" fmla="*/ 0 h 3390"/>
                <a:gd name="T50" fmla="*/ 0 w 2325"/>
                <a:gd name="T51" fmla="*/ 0 h 3390"/>
                <a:gd name="T52" fmla="*/ 0 w 2325"/>
                <a:gd name="T53" fmla="*/ 0 h 3390"/>
                <a:gd name="T54" fmla="*/ 0 w 2325"/>
                <a:gd name="T55" fmla="*/ 0 h 3390"/>
                <a:gd name="T56" fmla="*/ 0 w 2325"/>
                <a:gd name="T57" fmla="*/ 0 h 3390"/>
                <a:gd name="T58" fmla="*/ 0 w 2325"/>
                <a:gd name="T59" fmla="*/ 0 h 3390"/>
                <a:gd name="T60" fmla="*/ 0 w 2325"/>
                <a:gd name="T61" fmla="*/ 0 h 3390"/>
                <a:gd name="T62" fmla="*/ 0 w 2325"/>
                <a:gd name="T63" fmla="*/ 0 h 3390"/>
                <a:gd name="T64" fmla="*/ 0 w 2325"/>
                <a:gd name="T65" fmla="*/ 0 h 3390"/>
                <a:gd name="T66" fmla="*/ 0 w 2325"/>
                <a:gd name="T67" fmla="*/ 0 h 3390"/>
                <a:gd name="T68" fmla="*/ 0 w 2325"/>
                <a:gd name="T69" fmla="*/ 0 h 3390"/>
                <a:gd name="T70" fmla="*/ 0 w 2325"/>
                <a:gd name="T71" fmla="*/ 0 h 3390"/>
                <a:gd name="T72" fmla="*/ 0 w 2325"/>
                <a:gd name="T73" fmla="*/ 0 h 3390"/>
                <a:gd name="T74" fmla="*/ 0 w 2325"/>
                <a:gd name="T75" fmla="*/ 0 h 3390"/>
                <a:gd name="T76" fmla="*/ 0 w 2325"/>
                <a:gd name="T77" fmla="*/ 0 h 3390"/>
                <a:gd name="T78" fmla="*/ 0 w 2325"/>
                <a:gd name="T79" fmla="*/ 0 h 3390"/>
                <a:gd name="T80" fmla="*/ 0 w 2325"/>
                <a:gd name="T81" fmla="*/ 0 h 3390"/>
                <a:gd name="T82" fmla="*/ 0 w 2325"/>
                <a:gd name="T83" fmla="*/ 0 h 3390"/>
                <a:gd name="T84" fmla="*/ 0 w 2325"/>
                <a:gd name="T85" fmla="*/ 0 h 3390"/>
                <a:gd name="T86" fmla="*/ 0 w 2325"/>
                <a:gd name="T87" fmla="*/ 0 h 3390"/>
                <a:gd name="T88" fmla="*/ 0 w 2325"/>
                <a:gd name="T89" fmla="*/ 0 h 3390"/>
                <a:gd name="T90" fmla="*/ 0 w 2325"/>
                <a:gd name="T91" fmla="*/ 0 h 3390"/>
                <a:gd name="T92" fmla="*/ 0 w 2325"/>
                <a:gd name="T93" fmla="*/ 0 h 3390"/>
                <a:gd name="T94" fmla="*/ 0 w 2325"/>
                <a:gd name="T95" fmla="*/ 0 h 3390"/>
                <a:gd name="T96" fmla="*/ 0 w 2325"/>
                <a:gd name="T97" fmla="*/ 0 h 3390"/>
                <a:gd name="T98" fmla="*/ 0 w 2325"/>
                <a:gd name="T99" fmla="*/ 0 h 3390"/>
                <a:gd name="T100" fmla="*/ 0 w 2325"/>
                <a:gd name="T101" fmla="*/ 0 h 3390"/>
                <a:gd name="T102" fmla="*/ 0 w 2325"/>
                <a:gd name="T103" fmla="*/ 0 h 3390"/>
                <a:gd name="T104" fmla="*/ 0 w 2325"/>
                <a:gd name="T105" fmla="*/ 0 h 3390"/>
                <a:gd name="T106" fmla="*/ 0 w 2325"/>
                <a:gd name="T107" fmla="*/ 0 h 3390"/>
                <a:gd name="T108" fmla="*/ 0 w 2325"/>
                <a:gd name="T109" fmla="*/ 0 h 3390"/>
                <a:gd name="T110" fmla="*/ 0 w 2325"/>
                <a:gd name="T111" fmla="*/ 0 h 3390"/>
                <a:gd name="T112" fmla="*/ 0 w 2325"/>
                <a:gd name="T113" fmla="*/ 0 h 3390"/>
                <a:gd name="T114" fmla="*/ 0 w 2325"/>
                <a:gd name="T115" fmla="*/ 0 h 339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25"/>
                <a:gd name="T175" fmla="*/ 0 h 3390"/>
                <a:gd name="T176" fmla="*/ 2325 w 2325"/>
                <a:gd name="T177" fmla="*/ 3390 h 339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25" h="3390">
                  <a:moveTo>
                    <a:pt x="2272" y="97"/>
                  </a:moveTo>
                  <a:lnTo>
                    <a:pt x="2232" y="80"/>
                  </a:lnTo>
                  <a:lnTo>
                    <a:pt x="2194" y="66"/>
                  </a:lnTo>
                  <a:lnTo>
                    <a:pt x="2175" y="59"/>
                  </a:lnTo>
                  <a:lnTo>
                    <a:pt x="2159" y="54"/>
                  </a:lnTo>
                  <a:lnTo>
                    <a:pt x="2145" y="49"/>
                  </a:lnTo>
                  <a:lnTo>
                    <a:pt x="2134" y="47"/>
                  </a:lnTo>
                  <a:lnTo>
                    <a:pt x="2123" y="45"/>
                  </a:lnTo>
                  <a:lnTo>
                    <a:pt x="2112" y="42"/>
                  </a:lnTo>
                  <a:lnTo>
                    <a:pt x="2101" y="37"/>
                  </a:lnTo>
                  <a:lnTo>
                    <a:pt x="2092" y="32"/>
                  </a:lnTo>
                  <a:lnTo>
                    <a:pt x="2072" y="20"/>
                  </a:lnTo>
                  <a:lnTo>
                    <a:pt x="2054" y="10"/>
                  </a:lnTo>
                  <a:lnTo>
                    <a:pt x="2045" y="6"/>
                  </a:lnTo>
                  <a:lnTo>
                    <a:pt x="2036" y="3"/>
                  </a:lnTo>
                  <a:lnTo>
                    <a:pt x="2029" y="0"/>
                  </a:lnTo>
                  <a:lnTo>
                    <a:pt x="2020" y="0"/>
                  </a:lnTo>
                  <a:lnTo>
                    <a:pt x="2017" y="2"/>
                  </a:lnTo>
                  <a:lnTo>
                    <a:pt x="2012" y="3"/>
                  </a:lnTo>
                  <a:lnTo>
                    <a:pt x="2009" y="4"/>
                  </a:lnTo>
                  <a:lnTo>
                    <a:pt x="2006" y="7"/>
                  </a:lnTo>
                  <a:lnTo>
                    <a:pt x="1998" y="14"/>
                  </a:lnTo>
                  <a:lnTo>
                    <a:pt x="1993" y="22"/>
                  </a:lnTo>
                  <a:lnTo>
                    <a:pt x="1986" y="34"/>
                  </a:lnTo>
                  <a:lnTo>
                    <a:pt x="1982" y="45"/>
                  </a:lnTo>
                  <a:lnTo>
                    <a:pt x="1979" y="57"/>
                  </a:lnTo>
                  <a:lnTo>
                    <a:pt x="1975" y="70"/>
                  </a:lnTo>
                  <a:lnTo>
                    <a:pt x="1971" y="95"/>
                  </a:lnTo>
                  <a:lnTo>
                    <a:pt x="1968" y="121"/>
                  </a:lnTo>
                  <a:lnTo>
                    <a:pt x="1964" y="146"/>
                  </a:lnTo>
                  <a:lnTo>
                    <a:pt x="1959" y="171"/>
                  </a:lnTo>
                  <a:lnTo>
                    <a:pt x="1957" y="183"/>
                  </a:lnTo>
                  <a:lnTo>
                    <a:pt x="1952" y="194"/>
                  </a:lnTo>
                  <a:lnTo>
                    <a:pt x="1948" y="204"/>
                  </a:lnTo>
                  <a:lnTo>
                    <a:pt x="1943" y="214"/>
                  </a:lnTo>
                  <a:lnTo>
                    <a:pt x="1936" y="222"/>
                  </a:lnTo>
                  <a:lnTo>
                    <a:pt x="1930" y="231"/>
                  </a:lnTo>
                  <a:lnTo>
                    <a:pt x="1923" y="239"/>
                  </a:lnTo>
                  <a:lnTo>
                    <a:pt x="1915" y="245"/>
                  </a:lnTo>
                  <a:lnTo>
                    <a:pt x="1908" y="252"/>
                  </a:lnTo>
                  <a:lnTo>
                    <a:pt x="1900" y="257"/>
                  </a:lnTo>
                  <a:lnTo>
                    <a:pt x="1893" y="263"/>
                  </a:lnTo>
                  <a:lnTo>
                    <a:pt x="1884" y="267"/>
                  </a:lnTo>
                  <a:lnTo>
                    <a:pt x="1866" y="275"/>
                  </a:lnTo>
                  <a:lnTo>
                    <a:pt x="1846" y="281"/>
                  </a:lnTo>
                  <a:lnTo>
                    <a:pt x="1825" y="286"/>
                  </a:lnTo>
                  <a:lnTo>
                    <a:pt x="1801" y="289"/>
                  </a:lnTo>
                  <a:lnTo>
                    <a:pt x="1777" y="292"/>
                  </a:lnTo>
                  <a:lnTo>
                    <a:pt x="1755" y="296"/>
                  </a:lnTo>
                  <a:lnTo>
                    <a:pt x="1746" y="300"/>
                  </a:lnTo>
                  <a:lnTo>
                    <a:pt x="1737" y="303"/>
                  </a:lnTo>
                  <a:lnTo>
                    <a:pt x="1728" y="306"/>
                  </a:lnTo>
                  <a:lnTo>
                    <a:pt x="1721" y="310"/>
                  </a:lnTo>
                  <a:lnTo>
                    <a:pt x="1713" y="314"/>
                  </a:lnTo>
                  <a:lnTo>
                    <a:pt x="1708" y="318"/>
                  </a:lnTo>
                  <a:lnTo>
                    <a:pt x="1701" y="324"/>
                  </a:lnTo>
                  <a:lnTo>
                    <a:pt x="1697" y="329"/>
                  </a:lnTo>
                  <a:lnTo>
                    <a:pt x="1692" y="335"/>
                  </a:lnTo>
                  <a:lnTo>
                    <a:pt x="1689" y="341"/>
                  </a:lnTo>
                  <a:lnTo>
                    <a:pt x="1686" y="348"/>
                  </a:lnTo>
                  <a:lnTo>
                    <a:pt x="1685" y="355"/>
                  </a:lnTo>
                  <a:lnTo>
                    <a:pt x="1681" y="363"/>
                  </a:lnTo>
                  <a:lnTo>
                    <a:pt x="1678" y="370"/>
                  </a:lnTo>
                  <a:lnTo>
                    <a:pt x="1673" y="378"/>
                  </a:lnTo>
                  <a:lnTo>
                    <a:pt x="1666" y="385"/>
                  </a:lnTo>
                  <a:lnTo>
                    <a:pt x="1660" y="391"/>
                  </a:lnTo>
                  <a:lnTo>
                    <a:pt x="1652" y="398"/>
                  </a:lnTo>
                  <a:lnTo>
                    <a:pt x="1643" y="403"/>
                  </a:lnTo>
                  <a:lnTo>
                    <a:pt x="1636" y="409"/>
                  </a:lnTo>
                  <a:lnTo>
                    <a:pt x="1605" y="425"/>
                  </a:lnTo>
                  <a:lnTo>
                    <a:pt x="1592" y="430"/>
                  </a:lnTo>
                  <a:lnTo>
                    <a:pt x="1518" y="480"/>
                  </a:lnTo>
                  <a:lnTo>
                    <a:pt x="1505" y="479"/>
                  </a:lnTo>
                  <a:lnTo>
                    <a:pt x="1472" y="478"/>
                  </a:lnTo>
                  <a:lnTo>
                    <a:pt x="1452" y="479"/>
                  </a:lnTo>
                  <a:lnTo>
                    <a:pt x="1430" y="480"/>
                  </a:lnTo>
                  <a:lnTo>
                    <a:pt x="1407" y="484"/>
                  </a:lnTo>
                  <a:lnTo>
                    <a:pt x="1384" y="489"/>
                  </a:lnTo>
                  <a:lnTo>
                    <a:pt x="1361" y="496"/>
                  </a:lnTo>
                  <a:lnTo>
                    <a:pt x="1335" y="504"/>
                  </a:lnTo>
                  <a:lnTo>
                    <a:pt x="1307" y="514"/>
                  </a:lnTo>
                  <a:lnTo>
                    <a:pt x="1277" y="523"/>
                  </a:lnTo>
                  <a:lnTo>
                    <a:pt x="1260" y="527"/>
                  </a:lnTo>
                  <a:lnTo>
                    <a:pt x="1244" y="530"/>
                  </a:lnTo>
                  <a:lnTo>
                    <a:pt x="1228" y="534"/>
                  </a:lnTo>
                  <a:lnTo>
                    <a:pt x="1211" y="537"/>
                  </a:lnTo>
                  <a:lnTo>
                    <a:pt x="1194" y="538"/>
                  </a:lnTo>
                  <a:lnTo>
                    <a:pt x="1178" y="539"/>
                  </a:lnTo>
                  <a:lnTo>
                    <a:pt x="1160" y="539"/>
                  </a:lnTo>
                  <a:lnTo>
                    <a:pt x="1143" y="539"/>
                  </a:lnTo>
                  <a:lnTo>
                    <a:pt x="1126" y="537"/>
                  </a:lnTo>
                  <a:lnTo>
                    <a:pt x="1112" y="535"/>
                  </a:lnTo>
                  <a:lnTo>
                    <a:pt x="1099" y="532"/>
                  </a:lnTo>
                  <a:lnTo>
                    <a:pt x="1087" y="528"/>
                  </a:lnTo>
                  <a:lnTo>
                    <a:pt x="1077" y="525"/>
                  </a:lnTo>
                  <a:lnTo>
                    <a:pt x="1068" y="521"/>
                  </a:lnTo>
                  <a:lnTo>
                    <a:pt x="1060" y="516"/>
                  </a:lnTo>
                  <a:lnTo>
                    <a:pt x="1053" y="512"/>
                  </a:lnTo>
                  <a:lnTo>
                    <a:pt x="1048" y="507"/>
                  </a:lnTo>
                  <a:lnTo>
                    <a:pt x="1043" y="502"/>
                  </a:lnTo>
                  <a:lnTo>
                    <a:pt x="1038" y="497"/>
                  </a:lnTo>
                  <a:lnTo>
                    <a:pt x="1035" y="492"/>
                  </a:lnTo>
                  <a:lnTo>
                    <a:pt x="1030" y="481"/>
                  </a:lnTo>
                  <a:lnTo>
                    <a:pt x="1026" y="472"/>
                  </a:lnTo>
                  <a:lnTo>
                    <a:pt x="1023" y="467"/>
                  </a:lnTo>
                  <a:lnTo>
                    <a:pt x="1019" y="463"/>
                  </a:lnTo>
                  <a:lnTo>
                    <a:pt x="1011" y="459"/>
                  </a:lnTo>
                  <a:lnTo>
                    <a:pt x="1001" y="454"/>
                  </a:lnTo>
                  <a:lnTo>
                    <a:pt x="990" y="450"/>
                  </a:lnTo>
                  <a:lnTo>
                    <a:pt x="978" y="447"/>
                  </a:lnTo>
                  <a:lnTo>
                    <a:pt x="965" y="444"/>
                  </a:lnTo>
                  <a:lnTo>
                    <a:pt x="951" y="442"/>
                  </a:lnTo>
                  <a:lnTo>
                    <a:pt x="937" y="440"/>
                  </a:lnTo>
                  <a:lnTo>
                    <a:pt x="923" y="439"/>
                  </a:lnTo>
                  <a:lnTo>
                    <a:pt x="909" y="439"/>
                  </a:lnTo>
                  <a:lnTo>
                    <a:pt x="896" y="440"/>
                  </a:lnTo>
                  <a:lnTo>
                    <a:pt x="883" y="442"/>
                  </a:lnTo>
                  <a:lnTo>
                    <a:pt x="871" y="446"/>
                  </a:lnTo>
                  <a:lnTo>
                    <a:pt x="860" y="450"/>
                  </a:lnTo>
                  <a:lnTo>
                    <a:pt x="851" y="455"/>
                  </a:lnTo>
                  <a:lnTo>
                    <a:pt x="843" y="462"/>
                  </a:lnTo>
                  <a:lnTo>
                    <a:pt x="834" y="466"/>
                  </a:lnTo>
                  <a:lnTo>
                    <a:pt x="824" y="472"/>
                  </a:lnTo>
                  <a:lnTo>
                    <a:pt x="814" y="476"/>
                  </a:lnTo>
                  <a:lnTo>
                    <a:pt x="791" y="484"/>
                  </a:lnTo>
                  <a:lnTo>
                    <a:pt x="766" y="489"/>
                  </a:lnTo>
                  <a:lnTo>
                    <a:pt x="741" y="492"/>
                  </a:lnTo>
                  <a:lnTo>
                    <a:pt x="716" y="496"/>
                  </a:lnTo>
                  <a:lnTo>
                    <a:pt x="691" y="497"/>
                  </a:lnTo>
                  <a:lnTo>
                    <a:pt x="668" y="497"/>
                  </a:lnTo>
                  <a:lnTo>
                    <a:pt x="657" y="498"/>
                  </a:lnTo>
                  <a:lnTo>
                    <a:pt x="646" y="499"/>
                  </a:lnTo>
                  <a:lnTo>
                    <a:pt x="637" y="500"/>
                  </a:lnTo>
                  <a:lnTo>
                    <a:pt x="626" y="503"/>
                  </a:lnTo>
                  <a:lnTo>
                    <a:pt x="616" y="507"/>
                  </a:lnTo>
                  <a:lnTo>
                    <a:pt x="607" y="510"/>
                  </a:lnTo>
                  <a:lnTo>
                    <a:pt x="599" y="514"/>
                  </a:lnTo>
                  <a:lnTo>
                    <a:pt x="591" y="518"/>
                  </a:lnTo>
                  <a:lnTo>
                    <a:pt x="584" y="524"/>
                  </a:lnTo>
                  <a:lnTo>
                    <a:pt x="579" y="530"/>
                  </a:lnTo>
                  <a:lnTo>
                    <a:pt x="576" y="536"/>
                  </a:lnTo>
                  <a:lnTo>
                    <a:pt x="572" y="542"/>
                  </a:lnTo>
                  <a:lnTo>
                    <a:pt x="571" y="550"/>
                  </a:lnTo>
                  <a:lnTo>
                    <a:pt x="571" y="557"/>
                  </a:lnTo>
                  <a:lnTo>
                    <a:pt x="574" y="564"/>
                  </a:lnTo>
                  <a:lnTo>
                    <a:pt x="577" y="572"/>
                  </a:lnTo>
                  <a:lnTo>
                    <a:pt x="582" y="579"/>
                  </a:lnTo>
                  <a:lnTo>
                    <a:pt x="588" y="587"/>
                  </a:lnTo>
                  <a:lnTo>
                    <a:pt x="594" y="594"/>
                  </a:lnTo>
                  <a:lnTo>
                    <a:pt x="602" y="601"/>
                  </a:lnTo>
                  <a:lnTo>
                    <a:pt x="616" y="614"/>
                  </a:lnTo>
                  <a:lnTo>
                    <a:pt x="631" y="627"/>
                  </a:lnTo>
                  <a:lnTo>
                    <a:pt x="638" y="634"/>
                  </a:lnTo>
                  <a:lnTo>
                    <a:pt x="644" y="640"/>
                  </a:lnTo>
                  <a:lnTo>
                    <a:pt x="650" y="648"/>
                  </a:lnTo>
                  <a:lnTo>
                    <a:pt x="654" y="656"/>
                  </a:lnTo>
                  <a:lnTo>
                    <a:pt x="657" y="663"/>
                  </a:lnTo>
                  <a:lnTo>
                    <a:pt x="660" y="671"/>
                  </a:lnTo>
                  <a:lnTo>
                    <a:pt x="661" y="680"/>
                  </a:lnTo>
                  <a:lnTo>
                    <a:pt x="661" y="688"/>
                  </a:lnTo>
                  <a:lnTo>
                    <a:pt x="655" y="712"/>
                  </a:lnTo>
                  <a:lnTo>
                    <a:pt x="649" y="744"/>
                  </a:lnTo>
                  <a:lnTo>
                    <a:pt x="641" y="779"/>
                  </a:lnTo>
                  <a:lnTo>
                    <a:pt x="632" y="816"/>
                  </a:lnTo>
                  <a:lnTo>
                    <a:pt x="624" y="849"/>
                  </a:lnTo>
                  <a:lnTo>
                    <a:pt x="617" y="879"/>
                  </a:lnTo>
                  <a:lnTo>
                    <a:pt x="612" y="898"/>
                  </a:lnTo>
                  <a:lnTo>
                    <a:pt x="611" y="905"/>
                  </a:lnTo>
                  <a:lnTo>
                    <a:pt x="607" y="911"/>
                  </a:lnTo>
                  <a:lnTo>
                    <a:pt x="599" y="930"/>
                  </a:lnTo>
                  <a:lnTo>
                    <a:pt x="587" y="956"/>
                  </a:lnTo>
                  <a:lnTo>
                    <a:pt x="571" y="986"/>
                  </a:lnTo>
                  <a:lnTo>
                    <a:pt x="554" y="1017"/>
                  </a:lnTo>
                  <a:lnTo>
                    <a:pt x="537" y="1045"/>
                  </a:lnTo>
                  <a:lnTo>
                    <a:pt x="528" y="1057"/>
                  </a:lnTo>
                  <a:lnTo>
                    <a:pt x="518" y="1068"/>
                  </a:lnTo>
                  <a:lnTo>
                    <a:pt x="510" y="1076"/>
                  </a:lnTo>
                  <a:lnTo>
                    <a:pt x="502" y="1080"/>
                  </a:lnTo>
                  <a:lnTo>
                    <a:pt x="493" y="1082"/>
                  </a:lnTo>
                  <a:lnTo>
                    <a:pt x="482" y="1084"/>
                  </a:lnTo>
                  <a:lnTo>
                    <a:pt x="470" y="1087"/>
                  </a:lnTo>
                  <a:lnTo>
                    <a:pt x="456" y="1087"/>
                  </a:lnTo>
                  <a:lnTo>
                    <a:pt x="426" y="1088"/>
                  </a:lnTo>
                  <a:lnTo>
                    <a:pt x="394" y="1087"/>
                  </a:lnTo>
                  <a:lnTo>
                    <a:pt x="361" y="1084"/>
                  </a:lnTo>
                  <a:lnTo>
                    <a:pt x="331" y="1082"/>
                  </a:lnTo>
                  <a:lnTo>
                    <a:pt x="305" y="1080"/>
                  </a:lnTo>
                  <a:lnTo>
                    <a:pt x="285" y="1080"/>
                  </a:lnTo>
                  <a:lnTo>
                    <a:pt x="278" y="1079"/>
                  </a:lnTo>
                  <a:lnTo>
                    <a:pt x="270" y="1077"/>
                  </a:lnTo>
                  <a:lnTo>
                    <a:pt x="262" y="1075"/>
                  </a:lnTo>
                  <a:lnTo>
                    <a:pt x="254" y="1071"/>
                  </a:lnTo>
                  <a:lnTo>
                    <a:pt x="237" y="1064"/>
                  </a:lnTo>
                  <a:lnTo>
                    <a:pt x="220" y="1058"/>
                  </a:lnTo>
                  <a:lnTo>
                    <a:pt x="211" y="1057"/>
                  </a:lnTo>
                  <a:lnTo>
                    <a:pt x="201" y="1057"/>
                  </a:lnTo>
                  <a:lnTo>
                    <a:pt x="192" y="1058"/>
                  </a:lnTo>
                  <a:lnTo>
                    <a:pt x="181" y="1063"/>
                  </a:lnTo>
                  <a:lnTo>
                    <a:pt x="171" y="1068"/>
                  </a:lnTo>
                  <a:lnTo>
                    <a:pt x="159" y="1078"/>
                  </a:lnTo>
                  <a:lnTo>
                    <a:pt x="148" y="1090"/>
                  </a:lnTo>
                  <a:lnTo>
                    <a:pt x="136" y="1105"/>
                  </a:lnTo>
                  <a:lnTo>
                    <a:pt x="110" y="1140"/>
                  </a:lnTo>
                  <a:lnTo>
                    <a:pt x="84" y="1175"/>
                  </a:lnTo>
                  <a:lnTo>
                    <a:pt x="60" y="1211"/>
                  </a:lnTo>
                  <a:lnTo>
                    <a:pt x="38" y="1243"/>
                  </a:lnTo>
                  <a:lnTo>
                    <a:pt x="28" y="1259"/>
                  </a:lnTo>
                  <a:lnTo>
                    <a:pt x="20" y="1274"/>
                  </a:lnTo>
                  <a:lnTo>
                    <a:pt x="12" y="1288"/>
                  </a:lnTo>
                  <a:lnTo>
                    <a:pt x="7" y="1300"/>
                  </a:lnTo>
                  <a:lnTo>
                    <a:pt x="2" y="1312"/>
                  </a:lnTo>
                  <a:lnTo>
                    <a:pt x="0" y="1323"/>
                  </a:lnTo>
                  <a:lnTo>
                    <a:pt x="0" y="1327"/>
                  </a:lnTo>
                  <a:lnTo>
                    <a:pt x="0" y="1331"/>
                  </a:lnTo>
                  <a:lnTo>
                    <a:pt x="1" y="1335"/>
                  </a:lnTo>
                  <a:lnTo>
                    <a:pt x="2" y="1338"/>
                  </a:lnTo>
                  <a:lnTo>
                    <a:pt x="11" y="1355"/>
                  </a:lnTo>
                  <a:lnTo>
                    <a:pt x="22" y="1379"/>
                  </a:lnTo>
                  <a:lnTo>
                    <a:pt x="35" y="1410"/>
                  </a:lnTo>
                  <a:lnTo>
                    <a:pt x="47" y="1444"/>
                  </a:lnTo>
                  <a:lnTo>
                    <a:pt x="52" y="1461"/>
                  </a:lnTo>
                  <a:lnTo>
                    <a:pt x="58" y="1479"/>
                  </a:lnTo>
                  <a:lnTo>
                    <a:pt x="62" y="1497"/>
                  </a:lnTo>
                  <a:lnTo>
                    <a:pt x="64" y="1515"/>
                  </a:lnTo>
                  <a:lnTo>
                    <a:pt x="66" y="1532"/>
                  </a:lnTo>
                  <a:lnTo>
                    <a:pt x="66" y="1549"/>
                  </a:lnTo>
                  <a:lnTo>
                    <a:pt x="64" y="1564"/>
                  </a:lnTo>
                  <a:lnTo>
                    <a:pt x="61" y="1580"/>
                  </a:lnTo>
                  <a:lnTo>
                    <a:pt x="51" y="1608"/>
                  </a:lnTo>
                  <a:lnTo>
                    <a:pt x="40" y="1637"/>
                  </a:lnTo>
                  <a:lnTo>
                    <a:pt x="30" y="1666"/>
                  </a:lnTo>
                  <a:lnTo>
                    <a:pt x="22" y="1694"/>
                  </a:lnTo>
                  <a:lnTo>
                    <a:pt x="19" y="1708"/>
                  </a:lnTo>
                  <a:lnTo>
                    <a:pt x="16" y="1722"/>
                  </a:lnTo>
                  <a:lnTo>
                    <a:pt x="15" y="1735"/>
                  </a:lnTo>
                  <a:lnTo>
                    <a:pt x="15" y="1748"/>
                  </a:lnTo>
                  <a:lnTo>
                    <a:pt x="16" y="1760"/>
                  </a:lnTo>
                  <a:lnTo>
                    <a:pt x="19" y="1773"/>
                  </a:lnTo>
                  <a:lnTo>
                    <a:pt x="22" y="1785"/>
                  </a:lnTo>
                  <a:lnTo>
                    <a:pt x="27" y="1796"/>
                  </a:lnTo>
                  <a:lnTo>
                    <a:pt x="35" y="1807"/>
                  </a:lnTo>
                  <a:lnTo>
                    <a:pt x="44" y="1818"/>
                  </a:lnTo>
                  <a:lnTo>
                    <a:pt x="54" y="1829"/>
                  </a:lnTo>
                  <a:lnTo>
                    <a:pt x="66" y="1840"/>
                  </a:lnTo>
                  <a:lnTo>
                    <a:pt x="79" y="1849"/>
                  </a:lnTo>
                  <a:lnTo>
                    <a:pt x="94" y="1859"/>
                  </a:lnTo>
                  <a:lnTo>
                    <a:pt x="109" y="1870"/>
                  </a:lnTo>
                  <a:lnTo>
                    <a:pt x="124" y="1879"/>
                  </a:lnTo>
                  <a:lnTo>
                    <a:pt x="157" y="1897"/>
                  </a:lnTo>
                  <a:lnTo>
                    <a:pt x="190" y="1913"/>
                  </a:lnTo>
                  <a:lnTo>
                    <a:pt x="222" y="1927"/>
                  </a:lnTo>
                  <a:lnTo>
                    <a:pt x="252" y="1938"/>
                  </a:lnTo>
                  <a:lnTo>
                    <a:pt x="279" y="1946"/>
                  </a:lnTo>
                  <a:lnTo>
                    <a:pt x="304" y="1953"/>
                  </a:lnTo>
                  <a:lnTo>
                    <a:pt x="315" y="1956"/>
                  </a:lnTo>
                  <a:lnTo>
                    <a:pt x="324" y="1960"/>
                  </a:lnTo>
                  <a:lnTo>
                    <a:pt x="334" y="1965"/>
                  </a:lnTo>
                  <a:lnTo>
                    <a:pt x="343" y="1969"/>
                  </a:lnTo>
                  <a:lnTo>
                    <a:pt x="350" y="1973"/>
                  </a:lnTo>
                  <a:lnTo>
                    <a:pt x="357" y="1979"/>
                  </a:lnTo>
                  <a:lnTo>
                    <a:pt x="363" y="1987"/>
                  </a:lnTo>
                  <a:lnTo>
                    <a:pt x="368" y="1994"/>
                  </a:lnTo>
                  <a:lnTo>
                    <a:pt x="372" y="2003"/>
                  </a:lnTo>
                  <a:lnTo>
                    <a:pt x="374" y="2013"/>
                  </a:lnTo>
                  <a:lnTo>
                    <a:pt x="377" y="2025"/>
                  </a:lnTo>
                  <a:lnTo>
                    <a:pt x="377" y="2038"/>
                  </a:lnTo>
                  <a:lnTo>
                    <a:pt x="377" y="2066"/>
                  </a:lnTo>
                  <a:lnTo>
                    <a:pt x="375" y="2095"/>
                  </a:lnTo>
                  <a:lnTo>
                    <a:pt x="375" y="2110"/>
                  </a:lnTo>
                  <a:lnTo>
                    <a:pt x="373" y="2125"/>
                  </a:lnTo>
                  <a:lnTo>
                    <a:pt x="371" y="2140"/>
                  </a:lnTo>
                  <a:lnTo>
                    <a:pt x="369" y="2155"/>
                  </a:lnTo>
                  <a:lnTo>
                    <a:pt x="365" y="2170"/>
                  </a:lnTo>
                  <a:lnTo>
                    <a:pt x="360" y="2186"/>
                  </a:lnTo>
                  <a:lnTo>
                    <a:pt x="356" y="2201"/>
                  </a:lnTo>
                  <a:lnTo>
                    <a:pt x="349" y="2216"/>
                  </a:lnTo>
                  <a:lnTo>
                    <a:pt x="342" y="2232"/>
                  </a:lnTo>
                  <a:lnTo>
                    <a:pt x="332" y="2248"/>
                  </a:lnTo>
                  <a:lnTo>
                    <a:pt x="322" y="2263"/>
                  </a:lnTo>
                  <a:lnTo>
                    <a:pt x="310" y="2279"/>
                  </a:lnTo>
                  <a:lnTo>
                    <a:pt x="299" y="2293"/>
                  </a:lnTo>
                  <a:lnTo>
                    <a:pt x="289" y="2309"/>
                  </a:lnTo>
                  <a:lnTo>
                    <a:pt x="283" y="2322"/>
                  </a:lnTo>
                  <a:lnTo>
                    <a:pt x="278" y="2335"/>
                  </a:lnTo>
                  <a:lnTo>
                    <a:pt x="273" y="2347"/>
                  </a:lnTo>
                  <a:lnTo>
                    <a:pt x="271" y="2358"/>
                  </a:lnTo>
                  <a:lnTo>
                    <a:pt x="269" y="2369"/>
                  </a:lnTo>
                  <a:lnTo>
                    <a:pt x="269" y="2378"/>
                  </a:lnTo>
                  <a:lnTo>
                    <a:pt x="270" y="2398"/>
                  </a:lnTo>
                  <a:lnTo>
                    <a:pt x="273" y="2417"/>
                  </a:lnTo>
                  <a:lnTo>
                    <a:pt x="275" y="2435"/>
                  </a:lnTo>
                  <a:lnTo>
                    <a:pt x="278" y="2453"/>
                  </a:lnTo>
                  <a:lnTo>
                    <a:pt x="279" y="2463"/>
                  </a:lnTo>
                  <a:lnTo>
                    <a:pt x="282" y="2474"/>
                  </a:lnTo>
                  <a:lnTo>
                    <a:pt x="286" y="2486"/>
                  </a:lnTo>
                  <a:lnTo>
                    <a:pt x="293" y="2499"/>
                  </a:lnTo>
                  <a:lnTo>
                    <a:pt x="309" y="2525"/>
                  </a:lnTo>
                  <a:lnTo>
                    <a:pt x="326" y="2554"/>
                  </a:lnTo>
                  <a:lnTo>
                    <a:pt x="345" y="2582"/>
                  </a:lnTo>
                  <a:lnTo>
                    <a:pt x="361" y="2608"/>
                  </a:lnTo>
                  <a:lnTo>
                    <a:pt x="368" y="2621"/>
                  </a:lnTo>
                  <a:lnTo>
                    <a:pt x="372" y="2633"/>
                  </a:lnTo>
                  <a:lnTo>
                    <a:pt x="375" y="2644"/>
                  </a:lnTo>
                  <a:lnTo>
                    <a:pt x="377" y="2654"/>
                  </a:lnTo>
                  <a:lnTo>
                    <a:pt x="377" y="2663"/>
                  </a:lnTo>
                  <a:lnTo>
                    <a:pt x="375" y="2674"/>
                  </a:lnTo>
                  <a:lnTo>
                    <a:pt x="373" y="2686"/>
                  </a:lnTo>
                  <a:lnTo>
                    <a:pt x="371" y="2698"/>
                  </a:lnTo>
                  <a:lnTo>
                    <a:pt x="365" y="2725"/>
                  </a:lnTo>
                  <a:lnTo>
                    <a:pt x="355" y="2753"/>
                  </a:lnTo>
                  <a:lnTo>
                    <a:pt x="349" y="2766"/>
                  </a:lnTo>
                  <a:lnTo>
                    <a:pt x="344" y="2779"/>
                  </a:lnTo>
                  <a:lnTo>
                    <a:pt x="337" y="2792"/>
                  </a:lnTo>
                  <a:lnTo>
                    <a:pt x="331" y="2805"/>
                  </a:lnTo>
                  <a:lnTo>
                    <a:pt x="324" y="2816"/>
                  </a:lnTo>
                  <a:lnTo>
                    <a:pt x="317" y="2827"/>
                  </a:lnTo>
                  <a:lnTo>
                    <a:pt x="310" y="2836"/>
                  </a:lnTo>
                  <a:lnTo>
                    <a:pt x="303" y="2845"/>
                  </a:lnTo>
                  <a:lnTo>
                    <a:pt x="295" y="2854"/>
                  </a:lnTo>
                  <a:lnTo>
                    <a:pt x="289" y="2863"/>
                  </a:lnTo>
                  <a:lnTo>
                    <a:pt x="284" y="2873"/>
                  </a:lnTo>
                  <a:lnTo>
                    <a:pt x="281" y="2884"/>
                  </a:lnTo>
                  <a:lnTo>
                    <a:pt x="278" y="2895"/>
                  </a:lnTo>
                  <a:lnTo>
                    <a:pt x="276" y="2907"/>
                  </a:lnTo>
                  <a:lnTo>
                    <a:pt x="275" y="2919"/>
                  </a:lnTo>
                  <a:lnTo>
                    <a:pt x="275" y="2931"/>
                  </a:lnTo>
                  <a:lnTo>
                    <a:pt x="276" y="2955"/>
                  </a:lnTo>
                  <a:lnTo>
                    <a:pt x="279" y="2977"/>
                  </a:lnTo>
                  <a:lnTo>
                    <a:pt x="282" y="2996"/>
                  </a:lnTo>
                  <a:lnTo>
                    <a:pt x="285" y="3012"/>
                  </a:lnTo>
                  <a:lnTo>
                    <a:pt x="288" y="3026"/>
                  </a:lnTo>
                  <a:lnTo>
                    <a:pt x="293" y="3043"/>
                  </a:lnTo>
                  <a:lnTo>
                    <a:pt x="296" y="3064"/>
                  </a:lnTo>
                  <a:lnTo>
                    <a:pt x="298" y="3086"/>
                  </a:lnTo>
                  <a:lnTo>
                    <a:pt x="298" y="3109"/>
                  </a:lnTo>
                  <a:lnTo>
                    <a:pt x="297" y="3132"/>
                  </a:lnTo>
                  <a:lnTo>
                    <a:pt x="295" y="3143"/>
                  </a:lnTo>
                  <a:lnTo>
                    <a:pt x="293" y="3155"/>
                  </a:lnTo>
                  <a:lnTo>
                    <a:pt x="289" y="3167"/>
                  </a:lnTo>
                  <a:lnTo>
                    <a:pt x="285" y="3178"/>
                  </a:lnTo>
                  <a:lnTo>
                    <a:pt x="274" y="3206"/>
                  </a:lnTo>
                  <a:lnTo>
                    <a:pt x="261" y="3241"/>
                  </a:lnTo>
                  <a:lnTo>
                    <a:pt x="247" y="3279"/>
                  </a:lnTo>
                  <a:lnTo>
                    <a:pt x="234" y="3316"/>
                  </a:lnTo>
                  <a:lnTo>
                    <a:pt x="244" y="3327"/>
                  </a:lnTo>
                  <a:lnTo>
                    <a:pt x="250" y="3338"/>
                  </a:lnTo>
                  <a:lnTo>
                    <a:pt x="257" y="3347"/>
                  </a:lnTo>
                  <a:lnTo>
                    <a:pt x="261" y="3354"/>
                  </a:lnTo>
                  <a:lnTo>
                    <a:pt x="269" y="3369"/>
                  </a:lnTo>
                  <a:lnTo>
                    <a:pt x="276" y="3378"/>
                  </a:lnTo>
                  <a:lnTo>
                    <a:pt x="281" y="3382"/>
                  </a:lnTo>
                  <a:lnTo>
                    <a:pt x="285" y="3385"/>
                  </a:lnTo>
                  <a:lnTo>
                    <a:pt x="289" y="3387"/>
                  </a:lnTo>
                  <a:lnTo>
                    <a:pt x="294" y="3389"/>
                  </a:lnTo>
                  <a:lnTo>
                    <a:pt x="299" y="3389"/>
                  </a:lnTo>
                  <a:lnTo>
                    <a:pt x="304" y="3390"/>
                  </a:lnTo>
                  <a:lnTo>
                    <a:pt x="309" y="3389"/>
                  </a:lnTo>
                  <a:lnTo>
                    <a:pt x="315" y="3389"/>
                  </a:lnTo>
                  <a:lnTo>
                    <a:pt x="326" y="3385"/>
                  </a:lnTo>
                  <a:lnTo>
                    <a:pt x="338" y="3381"/>
                  </a:lnTo>
                  <a:lnTo>
                    <a:pt x="370" y="3366"/>
                  </a:lnTo>
                  <a:lnTo>
                    <a:pt x="407" y="3349"/>
                  </a:lnTo>
                  <a:lnTo>
                    <a:pt x="430" y="3339"/>
                  </a:lnTo>
                  <a:lnTo>
                    <a:pt x="454" y="3329"/>
                  </a:lnTo>
                  <a:lnTo>
                    <a:pt x="481" y="3321"/>
                  </a:lnTo>
                  <a:lnTo>
                    <a:pt x="510" y="3313"/>
                  </a:lnTo>
                  <a:lnTo>
                    <a:pt x="527" y="3309"/>
                  </a:lnTo>
                  <a:lnTo>
                    <a:pt x="542" y="3302"/>
                  </a:lnTo>
                  <a:lnTo>
                    <a:pt x="557" y="3296"/>
                  </a:lnTo>
                  <a:lnTo>
                    <a:pt x="572" y="3288"/>
                  </a:lnTo>
                  <a:lnTo>
                    <a:pt x="588" y="3280"/>
                  </a:lnTo>
                  <a:lnTo>
                    <a:pt x="603" y="3271"/>
                  </a:lnTo>
                  <a:lnTo>
                    <a:pt x="617" y="3261"/>
                  </a:lnTo>
                  <a:lnTo>
                    <a:pt x="632" y="3250"/>
                  </a:lnTo>
                  <a:lnTo>
                    <a:pt x="661" y="3227"/>
                  </a:lnTo>
                  <a:lnTo>
                    <a:pt x="688" y="3202"/>
                  </a:lnTo>
                  <a:lnTo>
                    <a:pt x="714" y="3176"/>
                  </a:lnTo>
                  <a:lnTo>
                    <a:pt x="739" y="3149"/>
                  </a:lnTo>
                  <a:lnTo>
                    <a:pt x="762" y="3122"/>
                  </a:lnTo>
                  <a:lnTo>
                    <a:pt x="782" y="3094"/>
                  </a:lnTo>
                  <a:lnTo>
                    <a:pt x="802" y="3068"/>
                  </a:lnTo>
                  <a:lnTo>
                    <a:pt x="819" y="3043"/>
                  </a:lnTo>
                  <a:lnTo>
                    <a:pt x="835" y="3020"/>
                  </a:lnTo>
                  <a:lnTo>
                    <a:pt x="848" y="3000"/>
                  </a:lnTo>
                  <a:lnTo>
                    <a:pt x="858" y="2982"/>
                  </a:lnTo>
                  <a:lnTo>
                    <a:pt x="865" y="2969"/>
                  </a:lnTo>
                  <a:lnTo>
                    <a:pt x="868" y="2963"/>
                  </a:lnTo>
                  <a:lnTo>
                    <a:pt x="873" y="2956"/>
                  </a:lnTo>
                  <a:lnTo>
                    <a:pt x="879" y="2950"/>
                  </a:lnTo>
                  <a:lnTo>
                    <a:pt x="887" y="2942"/>
                  </a:lnTo>
                  <a:lnTo>
                    <a:pt x="903" y="2926"/>
                  </a:lnTo>
                  <a:lnTo>
                    <a:pt x="925" y="2908"/>
                  </a:lnTo>
                  <a:lnTo>
                    <a:pt x="949" y="2890"/>
                  </a:lnTo>
                  <a:lnTo>
                    <a:pt x="975" y="2871"/>
                  </a:lnTo>
                  <a:lnTo>
                    <a:pt x="1002" y="2853"/>
                  </a:lnTo>
                  <a:lnTo>
                    <a:pt x="1032" y="2834"/>
                  </a:lnTo>
                  <a:lnTo>
                    <a:pt x="1061" y="2816"/>
                  </a:lnTo>
                  <a:lnTo>
                    <a:pt x="1090" y="2798"/>
                  </a:lnTo>
                  <a:lnTo>
                    <a:pt x="1119" y="2782"/>
                  </a:lnTo>
                  <a:lnTo>
                    <a:pt x="1146" y="2767"/>
                  </a:lnTo>
                  <a:lnTo>
                    <a:pt x="1171" y="2754"/>
                  </a:lnTo>
                  <a:lnTo>
                    <a:pt x="1194" y="2743"/>
                  </a:lnTo>
                  <a:lnTo>
                    <a:pt x="1213" y="2735"/>
                  </a:lnTo>
                  <a:lnTo>
                    <a:pt x="1229" y="2730"/>
                  </a:lnTo>
                  <a:lnTo>
                    <a:pt x="1243" y="2725"/>
                  </a:lnTo>
                  <a:lnTo>
                    <a:pt x="1255" y="2720"/>
                  </a:lnTo>
                  <a:lnTo>
                    <a:pt x="1266" y="2715"/>
                  </a:lnTo>
                  <a:lnTo>
                    <a:pt x="1277" y="2708"/>
                  </a:lnTo>
                  <a:lnTo>
                    <a:pt x="1285" y="2700"/>
                  </a:lnTo>
                  <a:lnTo>
                    <a:pt x="1294" y="2692"/>
                  </a:lnTo>
                  <a:lnTo>
                    <a:pt x="1302" y="2683"/>
                  </a:lnTo>
                  <a:lnTo>
                    <a:pt x="1308" y="2672"/>
                  </a:lnTo>
                  <a:lnTo>
                    <a:pt x="1315" y="2661"/>
                  </a:lnTo>
                  <a:lnTo>
                    <a:pt x="1320" y="2649"/>
                  </a:lnTo>
                  <a:lnTo>
                    <a:pt x="1323" y="2635"/>
                  </a:lnTo>
                  <a:lnTo>
                    <a:pt x="1328" y="2621"/>
                  </a:lnTo>
                  <a:lnTo>
                    <a:pt x="1330" y="2606"/>
                  </a:lnTo>
                  <a:lnTo>
                    <a:pt x="1332" y="2589"/>
                  </a:lnTo>
                  <a:lnTo>
                    <a:pt x="1333" y="2572"/>
                  </a:lnTo>
                  <a:lnTo>
                    <a:pt x="1333" y="2552"/>
                  </a:lnTo>
                  <a:lnTo>
                    <a:pt x="1334" y="2543"/>
                  </a:lnTo>
                  <a:lnTo>
                    <a:pt x="1335" y="2533"/>
                  </a:lnTo>
                  <a:lnTo>
                    <a:pt x="1336" y="2522"/>
                  </a:lnTo>
                  <a:lnTo>
                    <a:pt x="1340" y="2511"/>
                  </a:lnTo>
                  <a:lnTo>
                    <a:pt x="1346" y="2488"/>
                  </a:lnTo>
                  <a:lnTo>
                    <a:pt x="1355" y="2464"/>
                  </a:lnTo>
                  <a:lnTo>
                    <a:pt x="1366" y="2440"/>
                  </a:lnTo>
                  <a:lnTo>
                    <a:pt x="1379" y="2415"/>
                  </a:lnTo>
                  <a:lnTo>
                    <a:pt x="1393" y="2390"/>
                  </a:lnTo>
                  <a:lnTo>
                    <a:pt x="1407" y="2365"/>
                  </a:lnTo>
                  <a:lnTo>
                    <a:pt x="1439" y="2315"/>
                  </a:lnTo>
                  <a:lnTo>
                    <a:pt x="1469" y="2266"/>
                  </a:lnTo>
                  <a:lnTo>
                    <a:pt x="1484" y="2242"/>
                  </a:lnTo>
                  <a:lnTo>
                    <a:pt x="1497" y="2219"/>
                  </a:lnTo>
                  <a:lnTo>
                    <a:pt x="1511" y="2198"/>
                  </a:lnTo>
                  <a:lnTo>
                    <a:pt x="1520" y="2178"/>
                  </a:lnTo>
                  <a:lnTo>
                    <a:pt x="1526" y="2168"/>
                  </a:lnTo>
                  <a:lnTo>
                    <a:pt x="1532" y="2160"/>
                  </a:lnTo>
                  <a:lnTo>
                    <a:pt x="1540" y="2151"/>
                  </a:lnTo>
                  <a:lnTo>
                    <a:pt x="1548" y="2142"/>
                  </a:lnTo>
                  <a:lnTo>
                    <a:pt x="1556" y="2135"/>
                  </a:lnTo>
                  <a:lnTo>
                    <a:pt x="1565" y="2127"/>
                  </a:lnTo>
                  <a:lnTo>
                    <a:pt x="1575" y="2119"/>
                  </a:lnTo>
                  <a:lnTo>
                    <a:pt x="1585" y="2113"/>
                  </a:lnTo>
                  <a:lnTo>
                    <a:pt x="1606" y="2101"/>
                  </a:lnTo>
                  <a:lnTo>
                    <a:pt x="1629" y="2089"/>
                  </a:lnTo>
                  <a:lnTo>
                    <a:pt x="1652" y="2079"/>
                  </a:lnTo>
                  <a:lnTo>
                    <a:pt x="1676" y="2071"/>
                  </a:lnTo>
                  <a:lnTo>
                    <a:pt x="1698" y="2064"/>
                  </a:lnTo>
                  <a:lnTo>
                    <a:pt x="1719" y="2058"/>
                  </a:lnTo>
                  <a:lnTo>
                    <a:pt x="1739" y="2053"/>
                  </a:lnTo>
                  <a:lnTo>
                    <a:pt x="1756" y="2049"/>
                  </a:lnTo>
                  <a:lnTo>
                    <a:pt x="1782" y="2044"/>
                  </a:lnTo>
                  <a:lnTo>
                    <a:pt x="1791" y="2042"/>
                  </a:lnTo>
                  <a:lnTo>
                    <a:pt x="1798" y="2038"/>
                  </a:lnTo>
                  <a:lnTo>
                    <a:pt x="1814" y="2022"/>
                  </a:lnTo>
                  <a:lnTo>
                    <a:pt x="1825" y="2012"/>
                  </a:lnTo>
                  <a:lnTo>
                    <a:pt x="1838" y="1999"/>
                  </a:lnTo>
                  <a:lnTo>
                    <a:pt x="1851" y="1983"/>
                  </a:lnTo>
                  <a:lnTo>
                    <a:pt x="1865" y="1966"/>
                  </a:lnTo>
                  <a:lnTo>
                    <a:pt x="1879" y="1946"/>
                  </a:lnTo>
                  <a:lnTo>
                    <a:pt x="1894" y="1926"/>
                  </a:lnTo>
                  <a:lnTo>
                    <a:pt x="1907" y="1904"/>
                  </a:lnTo>
                  <a:lnTo>
                    <a:pt x="1919" y="1880"/>
                  </a:lnTo>
                  <a:lnTo>
                    <a:pt x="1924" y="1868"/>
                  </a:lnTo>
                  <a:lnTo>
                    <a:pt x="1930" y="1855"/>
                  </a:lnTo>
                  <a:lnTo>
                    <a:pt x="1934" y="1842"/>
                  </a:lnTo>
                  <a:lnTo>
                    <a:pt x="1938" y="1829"/>
                  </a:lnTo>
                  <a:lnTo>
                    <a:pt x="1942" y="1815"/>
                  </a:lnTo>
                  <a:lnTo>
                    <a:pt x="1944" y="1800"/>
                  </a:lnTo>
                  <a:lnTo>
                    <a:pt x="1946" y="1786"/>
                  </a:lnTo>
                  <a:lnTo>
                    <a:pt x="1948" y="1772"/>
                  </a:lnTo>
                  <a:lnTo>
                    <a:pt x="1949" y="1741"/>
                  </a:lnTo>
                  <a:lnTo>
                    <a:pt x="1948" y="1706"/>
                  </a:lnTo>
                  <a:lnTo>
                    <a:pt x="1947" y="1667"/>
                  </a:lnTo>
                  <a:lnTo>
                    <a:pt x="1944" y="1626"/>
                  </a:lnTo>
                  <a:lnTo>
                    <a:pt x="1937" y="1539"/>
                  </a:lnTo>
                  <a:lnTo>
                    <a:pt x="1928" y="1450"/>
                  </a:lnTo>
                  <a:lnTo>
                    <a:pt x="1920" y="1364"/>
                  </a:lnTo>
                  <a:lnTo>
                    <a:pt x="1914" y="1285"/>
                  </a:lnTo>
                  <a:lnTo>
                    <a:pt x="1912" y="1249"/>
                  </a:lnTo>
                  <a:lnTo>
                    <a:pt x="1912" y="1217"/>
                  </a:lnTo>
                  <a:lnTo>
                    <a:pt x="1913" y="1190"/>
                  </a:lnTo>
                  <a:lnTo>
                    <a:pt x="1916" y="1168"/>
                  </a:lnTo>
                  <a:lnTo>
                    <a:pt x="1921" y="1147"/>
                  </a:lnTo>
                  <a:lnTo>
                    <a:pt x="1927" y="1126"/>
                  </a:lnTo>
                  <a:lnTo>
                    <a:pt x="1936" y="1103"/>
                  </a:lnTo>
                  <a:lnTo>
                    <a:pt x="1946" y="1079"/>
                  </a:lnTo>
                  <a:lnTo>
                    <a:pt x="1968" y="1028"/>
                  </a:lnTo>
                  <a:lnTo>
                    <a:pt x="1992" y="977"/>
                  </a:lnTo>
                  <a:lnTo>
                    <a:pt x="2018" y="925"/>
                  </a:lnTo>
                  <a:lnTo>
                    <a:pt x="2043" y="877"/>
                  </a:lnTo>
                  <a:lnTo>
                    <a:pt x="2064" y="832"/>
                  </a:lnTo>
                  <a:lnTo>
                    <a:pt x="2083" y="793"/>
                  </a:lnTo>
                  <a:lnTo>
                    <a:pt x="2092" y="775"/>
                  </a:lnTo>
                  <a:lnTo>
                    <a:pt x="2103" y="756"/>
                  </a:lnTo>
                  <a:lnTo>
                    <a:pt x="2115" y="737"/>
                  </a:lnTo>
                  <a:lnTo>
                    <a:pt x="2129" y="717"/>
                  </a:lnTo>
                  <a:lnTo>
                    <a:pt x="2159" y="676"/>
                  </a:lnTo>
                  <a:lnTo>
                    <a:pt x="2192" y="637"/>
                  </a:lnTo>
                  <a:lnTo>
                    <a:pt x="2226" y="599"/>
                  </a:lnTo>
                  <a:lnTo>
                    <a:pt x="2256" y="564"/>
                  </a:lnTo>
                  <a:lnTo>
                    <a:pt x="2282" y="535"/>
                  </a:lnTo>
                  <a:lnTo>
                    <a:pt x="2302" y="512"/>
                  </a:lnTo>
                  <a:lnTo>
                    <a:pt x="2308" y="501"/>
                  </a:lnTo>
                  <a:lnTo>
                    <a:pt x="2315" y="490"/>
                  </a:lnTo>
                  <a:lnTo>
                    <a:pt x="2319" y="478"/>
                  </a:lnTo>
                  <a:lnTo>
                    <a:pt x="2322" y="464"/>
                  </a:lnTo>
                  <a:lnTo>
                    <a:pt x="2323" y="450"/>
                  </a:lnTo>
                  <a:lnTo>
                    <a:pt x="2325" y="436"/>
                  </a:lnTo>
                  <a:lnTo>
                    <a:pt x="2325" y="421"/>
                  </a:lnTo>
                  <a:lnTo>
                    <a:pt x="2323" y="405"/>
                  </a:lnTo>
                  <a:lnTo>
                    <a:pt x="2321" y="389"/>
                  </a:lnTo>
                  <a:lnTo>
                    <a:pt x="2319" y="374"/>
                  </a:lnTo>
                  <a:lnTo>
                    <a:pt x="2316" y="357"/>
                  </a:lnTo>
                  <a:lnTo>
                    <a:pt x="2312" y="342"/>
                  </a:lnTo>
                  <a:lnTo>
                    <a:pt x="2303" y="312"/>
                  </a:lnTo>
                  <a:lnTo>
                    <a:pt x="2291" y="282"/>
                  </a:lnTo>
                  <a:lnTo>
                    <a:pt x="2280" y="255"/>
                  </a:lnTo>
                  <a:lnTo>
                    <a:pt x="2271" y="226"/>
                  </a:lnTo>
                  <a:lnTo>
                    <a:pt x="2265" y="199"/>
                  </a:lnTo>
                  <a:lnTo>
                    <a:pt x="2258" y="172"/>
                  </a:lnTo>
                  <a:lnTo>
                    <a:pt x="2255" y="150"/>
                  </a:lnTo>
                  <a:lnTo>
                    <a:pt x="2252" y="132"/>
                  </a:lnTo>
                  <a:lnTo>
                    <a:pt x="2251" y="120"/>
                  </a:lnTo>
                  <a:lnTo>
                    <a:pt x="2249" y="116"/>
                  </a:lnTo>
                  <a:lnTo>
                    <a:pt x="2256" y="111"/>
                  </a:lnTo>
                  <a:lnTo>
                    <a:pt x="2272" y="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1281"/>
            <p:cNvSpPr>
              <a:spLocks noChangeAspect="1"/>
            </p:cNvSpPr>
            <p:nvPr/>
          </p:nvSpPr>
          <p:spPr bwMode="auto">
            <a:xfrm>
              <a:off x="4405" y="3054"/>
              <a:ext cx="308" cy="477"/>
            </a:xfrm>
            <a:custGeom>
              <a:avLst/>
              <a:gdLst>
                <a:gd name="T0" fmla="*/ 0 w 2325"/>
                <a:gd name="T1" fmla="*/ 0 h 3390"/>
                <a:gd name="T2" fmla="*/ 0 w 2325"/>
                <a:gd name="T3" fmla="*/ 0 h 3390"/>
                <a:gd name="T4" fmla="*/ 0 w 2325"/>
                <a:gd name="T5" fmla="*/ 0 h 3390"/>
                <a:gd name="T6" fmla="*/ 0 w 2325"/>
                <a:gd name="T7" fmla="*/ 0 h 3390"/>
                <a:gd name="T8" fmla="*/ 0 w 2325"/>
                <a:gd name="T9" fmla="*/ 0 h 3390"/>
                <a:gd name="T10" fmla="*/ 0 w 2325"/>
                <a:gd name="T11" fmla="*/ 0 h 3390"/>
                <a:gd name="T12" fmla="*/ 0 w 2325"/>
                <a:gd name="T13" fmla="*/ 0 h 3390"/>
                <a:gd name="T14" fmla="*/ 0 w 2325"/>
                <a:gd name="T15" fmla="*/ 0 h 3390"/>
                <a:gd name="T16" fmla="*/ 0 w 2325"/>
                <a:gd name="T17" fmla="*/ 0 h 3390"/>
                <a:gd name="T18" fmla="*/ 0 w 2325"/>
                <a:gd name="T19" fmla="*/ 0 h 3390"/>
                <a:gd name="T20" fmla="*/ 0 w 2325"/>
                <a:gd name="T21" fmla="*/ 0 h 3390"/>
                <a:gd name="T22" fmla="*/ 0 w 2325"/>
                <a:gd name="T23" fmla="*/ 0 h 3390"/>
                <a:gd name="T24" fmla="*/ 0 w 2325"/>
                <a:gd name="T25" fmla="*/ 0 h 3390"/>
                <a:gd name="T26" fmla="*/ 0 w 2325"/>
                <a:gd name="T27" fmla="*/ 0 h 3390"/>
                <a:gd name="T28" fmla="*/ 0 w 2325"/>
                <a:gd name="T29" fmla="*/ 0 h 3390"/>
                <a:gd name="T30" fmla="*/ 0 w 2325"/>
                <a:gd name="T31" fmla="*/ 0 h 3390"/>
                <a:gd name="T32" fmla="*/ 0 w 2325"/>
                <a:gd name="T33" fmla="*/ 0 h 3390"/>
                <a:gd name="T34" fmla="*/ 0 w 2325"/>
                <a:gd name="T35" fmla="*/ 0 h 3390"/>
                <a:gd name="T36" fmla="*/ 0 w 2325"/>
                <a:gd name="T37" fmla="*/ 0 h 3390"/>
                <a:gd name="T38" fmla="*/ 0 w 2325"/>
                <a:gd name="T39" fmla="*/ 0 h 3390"/>
                <a:gd name="T40" fmla="*/ 0 w 2325"/>
                <a:gd name="T41" fmla="*/ 0 h 3390"/>
                <a:gd name="T42" fmla="*/ 0 w 2325"/>
                <a:gd name="T43" fmla="*/ 0 h 3390"/>
                <a:gd name="T44" fmla="*/ 0 w 2325"/>
                <a:gd name="T45" fmla="*/ 0 h 3390"/>
                <a:gd name="T46" fmla="*/ 0 w 2325"/>
                <a:gd name="T47" fmla="*/ 0 h 3390"/>
                <a:gd name="T48" fmla="*/ 0 w 2325"/>
                <a:gd name="T49" fmla="*/ 0 h 3390"/>
                <a:gd name="T50" fmla="*/ 0 w 2325"/>
                <a:gd name="T51" fmla="*/ 0 h 3390"/>
                <a:gd name="T52" fmla="*/ 0 w 2325"/>
                <a:gd name="T53" fmla="*/ 0 h 3390"/>
                <a:gd name="T54" fmla="*/ 0 w 2325"/>
                <a:gd name="T55" fmla="*/ 0 h 3390"/>
                <a:gd name="T56" fmla="*/ 0 w 2325"/>
                <a:gd name="T57" fmla="*/ 0 h 3390"/>
                <a:gd name="T58" fmla="*/ 0 w 2325"/>
                <a:gd name="T59" fmla="*/ 0 h 3390"/>
                <a:gd name="T60" fmla="*/ 0 w 2325"/>
                <a:gd name="T61" fmla="*/ 0 h 3390"/>
                <a:gd name="T62" fmla="*/ 0 w 2325"/>
                <a:gd name="T63" fmla="*/ 0 h 3390"/>
                <a:gd name="T64" fmla="*/ 0 w 2325"/>
                <a:gd name="T65" fmla="*/ 0 h 3390"/>
                <a:gd name="T66" fmla="*/ 0 w 2325"/>
                <a:gd name="T67" fmla="*/ 0 h 3390"/>
                <a:gd name="T68" fmla="*/ 0 w 2325"/>
                <a:gd name="T69" fmla="*/ 0 h 3390"/>
                <a:gd name="T70" fmla="*/ 0 w 2325"/>
                <a:gd name="T71" fmla="*/ 0 h 3390"/>
                <a:gd name="T72" fmla="*/ 0 w 2325"/>
                <a:gd name="T73" fmla="*/ 0 h 3390"/>
                <a:gd name="T74" fmla="*/ 0 w 2325"/>
                <a:gd name="T75" fmla="*/ 0 h 3390"/>
                <a:gd name="T76" fmla="*/ 0 w 2325"/>
                <a:gd name="T77" fmla="*/ 0 h 3390"/>
                <a:gd name="T78" fmla="*/ 0 w 2325"/>
                <a:gd name="T79" fmla="*/ 0 h 3390"/>
                <a:gd name="T80" fmla="*/ 0 w 2325"/>
                <a:gd name="T81" fmla="*/ 0 h 3390"/>
                <a:gd name="T82" fmla="*/ 0 w 2325"/>
                <a:gd name="T83" fmla="*/ 0 h 3390"/>
                <a:gd name="T84" fmla="*/ 0 w 2325"/>
                <a:gd name="T85" fmla="*/ 0 h 3390"/>
                <a:gd name="T86" fmla="*/ 0 w 2325"/>
                <a:gd name="T87" fmla="*/ 0 h 3390"/>
                <a:gd name="T88" fmla="*/ 0 w 2325"/>
                <a:gd name="T89" fmla="*/ 0 h 3390"/>
                <a:gd name="T90" fmla="*/ 0 w 2325"/>
                <a:gd name="T91" fmla="*/ 0 h 3390"/>
                <a:gd name="T92" fmla="*/ 0 w 2325"/>
                <a:gd name="T93" fmla="*/ 0 h 3390"/>
                <a:gd name="T94" fmla="*/ 0 w 2325"/>
                <a:gd name="T95" fmla="*/ 0 h 3390"/>
                <a:gd name="T96" fmla="*/ 0 w 2325"/>
                <a:gd name="T97" fmla="*/ 0 h 3390"/>
                <a:gd name="T98" fmla="*/ 0 w 2325"/>
                <a:gd name="T99" fmla="*/ 0 h 3390"/>
                <a:gd name="T100" fmla="*/ 0 w 2325"/>
                <a:gd name="T101" fmla="*/ 0 h 3390"/>
                <a:gd name="T102" fmla="*/ 0 w 2325"/>
                <a:gd name="T103" fmla="*/ 0 h 3390"/>
                <a:gd name="T104" fmla="*/ 0 w 2325"/>
                <a:gd name="T105" fmla="*/ 0 h 3390"/>
                <a:gd name="T106" fmla="*/ 0 w 2325"/>
                <a:gd name="T107" fmla="*/ 0 h 3390"/>
                <a:gd name="T108" fmla="*/ 0 w 2325"/>
                <a:gd name="T109" fmla="*/ 0 h 3390"/>
                <a:gd name="T110" fmla="*/ 0 w 2325"/>
                <a:gd name="T111" fmla="*/ 0 h 3390"/>
                <a:gd name="T112" fmla="*/ 0 w 2325"/>
                <a:gd name="T113" fmla="*/ 0 h 3390"/>
                <a:gd name="T114" fmla="*/ 0 w 2325"/>
                <a:gd name="T115" fmla="*/ 0 h 339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25"/>
                <a:gd name="T175" fmla="*/ 0 h 3390"/>
                <a:gd name="T176" fmla="*/ 2325 w 2325"/>
                <a:gd name="T177" fmla="*/ 3390 h 339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25" h="3390">
                  <a:moveTo>
                    <a:pt x="2272" y="97"/>
                  </a:moveTo>
                  <a:lnTo>
                    <a:pt x="2232" y="80"/>
                  </a:lnTo>
                  <a:lnTo>
                    <a:pt x="2194" y="66"/>
                  </a:lnTo>
                  <a:lnTo>
                    <a:pt x="2175" y="59"/>
                  </a:lnTo>
                  <a:lnTo>
                    <a:pt x="2159" y="54"/>
                  </a:lnTo>
                  <a:lnTo>
                    <a:pt x="2145" y="49"/>
                  </a:lnTo>
                  <a:lnTo>
                    <a:pt x="2134" y="47"/>
                  </a:lnTo>
                  <a:lnTo>
                    <a:pt x="2123" y="45"/>
                  </a:lnTo>
                  <a:lnTo>
                    <a:pt x="2112" y="42"/>
                  </a:lnTo>
                  <a:lnTo>
                    <a:pt x="2101" y="37"/>
                  </a:lnTo>
                  <a:lnTo>
                    <a:pt x="2092" y="32"/>
                  </a:lnTo>
                  <a:lnTo>
                    <a:pt x="2072" y="20"/>
                  </a:lnTo>
                  <a:lnTo>
                    <a:pt x="2054" y="10"/>
                  </a:lnTo>
                  <a:lnTo>
                    <a:pt x="2045" y="6"/>
                  </a:lnTo>
                  <a:lnTo>
                    <a:pt x="2036" y="3"/>
                  </a:lnTo>
                  <a:lnTo>
                    <a:pt x="2029" y="0"/>
                  </a:lnTo>
                  <a:lnTo>
                    <a:pt x="2020" y="0"/>
                  </a:lnTo>
                  <a:lnTo>
                    <a:pt x="2017" y="2"/>
                  </a:lnTo>
                  <a:lnTo>
                    <a:pt x="2012" y="3"/>
                  </a:lnTo>
                  <a:lnTo>
                    <a:pt x="2009" y="4"/>
                  </a:lnTo>
                  <a:lnTo>
                    <a:pt x="2006" y="7"/>
                  </a:lnTo>
                  <a:lnTo>
                    <a:pt x="1998" y="14"/>
                  </a:lnTo>
                  <a:lnTo>
                    <a:pt x="1993" y="22"/>
                  </a:lnTo>
                  <a:lnTo>
                    <a:pt x="1986" y="34"/>
                  </a:lnTo>
                  <a:lnTo>
                    <a:pt x="1982" y="45"/>
                  </a:lnTo>
                  <a:lnTo>
                    <a:pt x="1979" y="57"/>
                  </a:lnTo>
                  <a:lnTo>
                    <a:pt x="1975" y="70"/>
                  </a:lnTo>
                  <a:lnTo>
                    <a:pt x="1971" y="95"/>
                  </a:lnTo>
                  <a:lnTo>
                    <a:pt x="1968" y="121"/>
                  </a:lnTo>
                  <a:lnTo>
                    <a:pt x="1964" y="146"/>
                  </a:lnTo>
                  <a:lnTo>
                    <a:pt x="1959" y="171"/>
                  </a:lnTo>
                  <a:lnTo>
                    <a:pt x="1957" y="183"/>
                  </a:lnTo>
                  <a:lnTo>
                    <a:pt x="1952" y="194"/>
                  </a:lnTo>
                  <a:lnTo>
                    <a:pt x="1948" y="204"/>
                  </a:lnTo>
                  <a:lnTo>
                    <a:pt x="1943" y="214"/>
                  </a:lnTo>
                  <a:lnTo>
                    <a:pt x="1936" y="222"/>
                  </a:lnTo>
                  <a:lnTo>
                    <a:pt x="1930" y="231"/>
                  </a:lnTo>
                  <a:lnTo>
                    <a:pt x="1923" y="239"/>
                  </a:lnTo>
                  <a:lnTo>
                    <a:pt x="1915" y="245"/>
                  </a:lnTo>
                  <a:lnTo>
                    <a:pt x="1908" y="252"/>
                  </a:lnTo>
                  <a:lnTo>
                    <a:pt x="1900" y="257"/>
                  </a:lnTo>
                  <a:lnTo>
                    <a:pt x="1893" y="263"/>
                  </a:lnTo>
                  <a:lnTo>
                    <a:pt x="1884" y="267"/>
                  </a:lnTo>
                  <a:lnTo>
                    <a:pt x="1866" y="275"/>
                  </a:lnTo>
                  <a:lnTo>
                    <a:pt x="1846" y="281"/>
                  </a:lnTo>
                  <a:lnTo>
                    <a:pt x="1825" y="286"/>
                  </a:lnTo>
                  <a:lnTo>
                    <a:pt x="1801" y="289"/>
                  </a:lnTo>
                  <a:lnTo>
                    <a:pt x="1777" y="292"/>
                  </a:lnTo>
                  <a:lnTo>
                    <a:pt x="1755" y="296"/>
                  </a:lnTo>
                  <a:lnTo>
                    <a:pt x="1746" y="300"/>
                  </a:lnTo>
                  <a:lnTo>
                    <a:pt x="1737" y="303"/>
                  </a:lnTo>
                  <a:lnTo>
                    <a:pt x="1728" y="306"/>
                  </a:lnTo>
                  <a:lnTo>
                    <a:pt x="1721" y="310"/>
                  </a:lnTo>
                  <a:lnTo>
                    <a:pt x="1713" y="314"/>
                  </a:lnTo>
                  <a:lnTo>
                    <a:pt x="1708" y="318"/>
                  </a:lnTo>
                  <a:lnTo>
                    <a:pt x="1701" y="324"/>
                  </a:lnTo>
                  <a:lnTo>
                    <a:pt x="1697" y="329"/>
                  </a:lnTo>
                  <a:lnTo>
                    <a:pt x="1692" y="335"/>
                  </a:lnTo>
                  <a:lnTo>
                    <a:pt x="1689" y="341"/>
                  </a:lnTo>
                  <a:lnTo>
                    <a:pt x="1686" y="348"/>
                  </a:lnTo>
                  <a:lnTo>
                    <a:pt x="1685" y="355"/>
                  </a:lnTo>
                  <a:lnTo>
                    <a:pt x="1681" y="363"/>
                  </a:lnTo>
                  <a:lnTo>
                    <a:pt x="1678" y="370"/>
                  </a:lnTo>
                  <a:lnTo>
                    <a:pt x="1673" y="378"/>
                  </a:lnTo>
                  <a:lnTo>
                    <a:pt x="1666" y="385"/>
                  </a:lnTo>
                  <a:lnTo>
                    <a:pt x="1660" y="391"/>
                  </a:lnTo>
                  <a:lnTo>
                    <a:pt x="1652" y="398"/>
                  </a:lnTo>
                  <a:lnTo>
                    <a:pt x="1643" y="403"/>
                  </a:lnTo>
                  <a:lnTo>
                    <a:pt x="1636" y="409"/>
                  </a:lnTo>
                  <a:lnTo>
                    <a:pt x="1605" y="425"/>
                  </a:lnTo>
                  <a:lnTo>
                    <a:pt x="1592" y="430"/>
                  </a:lnTo>
                  <a:lnTo>
                    <a:pt x="1518" y="480"/>
                  </a:lnTo>
                  <a:lnTo>
                    <a:pt x="1505" y="479"/>
                  </a:lnTo>
                  <a:lnTo>
                    <a:pt x="1472" y="478"/>
                  </a:lnTo>
                  <a:lnTo>
                    <a:pt x="1452" y="479"/>
                  </a:lnTo>
                  <a:lnTo>
                    <a:pt x="1430" y="480"/>
                  </a:lnTo>
                  <a:lnTo>
                    <a:pt x="1407" y="484"/>
                  </a:lnTo>
                  <a:lnTo>
                    <a:pt x="1384" y="489"/>
                  </a:lnTo>
                  <a:lnTo>
                    <a:pt x="1361" y="496"/>
                  </a:lnTo>
                  <a:lnTo>
                    <a:pt x="1335" y="504"/>
                  </a:lnTo>
                  <a:lnTo>
                    <a:pt x="1307" y="514"/>
                  </a:lnTo>
                  <a:lnTo>
                    <a:pt x="1277" y="523"/>
                  </a:lnTo>
                  <a:lnTo>
                    <a:pt x="1260" y="527"/>
                  </a:lnTo>
                  <a:lnTo>
                    <a:pt x="1244" y="530"/>
                  </a:lnTo>
                  <a:lnTo>
                    <a:pt x="1228" y="534"/>
                  </a:lnTo>
                  <a:lnTo>
                    <a:pt x="1211" y="537"/>
                  </a:lnTo>
                  <a:lnTo>
                    <a:pt x="1194" y="538"/>
                  </a:lnTo>
                  <a:lnTo>
                    <a:pt x="1178" y="539"/>
                  </a:lnTo>
                  <a:lnTo>
                    <a:pt x="1160" y="539"/>
                  </a:lnTo>
                  <a:lnTo>
                    <a:pt x="1143" y="539"/>
                  </a:lnTo>
                  <a:lnTo>
                    <a:pt x="1126" y="537"/>
                  </a:lnTo>
                  <a:lnTo>
                    <a:pt x="1112" y="535"/>
                  </a:lnTo>
                  <a:lnTo>
                    <a:pt x="1099" y="532"/>
                  </a:lnTo>
                  <a:lnTo>
                    <a:pt x="1087" y="528"/>
                  </a:lnTo>
                  <a:lnTo>
                    <a:pt x="1077" y="525"/>
                  </a:lnTo>
                  <a:lnTo>
                    <a:pt x="1068" y="521"/>
                  </a:lnTo>
                  <a:lnTo>
                    <a:pt x="1060" y="516"/>
                  </a:lnTo>
                  <a:lnTo>
                    <a:pt x="1053" y="512"/>
                  </a:lnTo>
                  <a:lnTo>
                    <a:pt x="1048" y="507"/>
                  </a:lnTo>
                  <a:lnTo>
                    <a:pt x="1043" y="502"/>
                  </a:lnTo>
                  <a:lnTo>
                    <a:pt x="1038" y="497"/>
                  </a:lnTo>
                  <a:lnTo>
                    <a:pt x="1035" y="492"/>
                  </a:lnTo>
                  <a:lnTo>
                    <a:pt x="1030" y="481"/>
                  </a:lnTo>
                  <a:lnTo>
                    <a:pt x="1026" y="472"/>
                  </a:lnTo>
                  <a:lnTo>
                    <a:pt x="1023" y="467"/>
                  </a:lnTo>
                  <a:lnTo>
                    <a:pt x="1019" y="463"/>
                  </a:lnTo>
                  <a:lnTo>
                    <a:pt x="1011" y="459"/>
                  </a:lnTo>
                  <a:lnTo>
                    <a:pt x="1001" y="454"/>
                  </a:lnTo>
                  <a:lnTo>
                    <a:pt x="990" y="450"/>
                  </a:lnTo>
                  <a:lnTo>
                    <a:pt x="978" y="447"/>
                  </a:lnTo>
                  <a:lnTo>
                    <a:pt x="965" y="444"/>
                  </a:lnTo>
                  <a:lnTo>
                    <a:pt x="951" y="442"/>
                  </a:lnTo>
                  <a:lnTo>
                    <a:pt x="937" y="440"/>
                  </a:lnTo>
                  <a:lnTo>
                    <a:pt x="923" y="439"/>
                  </a:lnTo>
                  <a:lnTo>
                    <a:pt x="909" y="439"/>
                  </a:lnTo>
                  <a:lnTo>
                    <a:pt x="896" y="440"/>
                  </a:lnTo>
                  <a:lnTo>
                    <a:pt x="883" y="442"/>
                  </a:lnTo>
                  <a:lnTo>
                    <a:pt x="871" y="446"/>
                  </a:lnTo>
                  <a:lnTo>
                    <a:pt x="860" y="450"/>
                  </a:lnTo>
                  <a:lnTo>
                    <a:pt x="851" y="455"/>
                  </a:lnTo>
                  <a:lnTo>
                    <a:pt x="843" y="462"/>
                  </a:lnTo>
                  <a:lnTo>
                    <a:pt x="834" y="466"/>
                  </a:lnTo>
                  <a:lnTo>
                    <a:pt x="824" y="472"/>
                  </a:lnTo>
                  <a:lnTo>
                    <a:pt x="814" y="476"/>
                  </a:lnTo>
                  <a:lnTo>
                    <a:pt x="791" y="484"/>
                  </a:lnTo>
                  <a:lnTo>
                    <a:pt x="766" y="489"/>
                  </a:lnTo>
                  <a:lnTo>
                    <a:pt x="741" y="492"/>
                  </a:lnTo>
                  <a:lnTo>
                    <a:pt x="716" y="496"/>
                  </a:lnTo>
                  <a:lnTo>
                    <a:pt x="691" y="497"/>
                  </a:lnTo>
                  <a:lnTo>
                    <a:pt x="668" y="497"/>
                  </a:lnTo>
                  <a:lnTo>
                    <a:pt x="657" y="498"/>
                  </a:lnTo>
                  <a:lnTo>
                    <a:pt x="646" y="499"/>
                  </a:lnTo>
                  <a:lnTo>
                    <a:pt x="637" y="500"/>
                  </a:lnTo>
                  <a:lnTo>
                    <a:pt x="626" y="503"/>
                  </a:lnTo>
                  <a:lnTo>
                    <a:pt x="616" y="507"/>
                  </a:lnTo>
                  <a:lnTo>
                    <a:pt x="607" y="510"/>
                  </a:lnTo>
                  <a:lnTo>
                    <a:pt x="599" y="514"/>
                  </a:lnTo>
                  <a:lnTo>
                    <a:pt x="591" y="518"/>
                  </a:lnTo>
                  <a:lnTo>
                    <a:pt x="584" y="524"/>
                  </a:lnTo>
                  <a:lnTo>
                    <a:pt x="579" y="530"/>
                  </a:lnTo>
                  <a:lnTo>
                    <a:pt x="576" y="536"/>
                  </a:lnTo>
                  <a:lnTo>
                    <a:pt x="572" y="542"/>
                  </a:lnTo>
                  <a:lnTo>
                    <a:pt x="571" y="550"/>
                  </a:lnTo>
                  <a:lnTo>
                    <a:pt x="571" y="557"/>
                  </a:lnTo>
                  <a:lnTo>
                    <a:pt x="574" y="564"/>
                  </a:lnTo>
                  <a:lnTo>
                    <a:pt x="577" y="572"/>
                  </a:lnTo>
                  <a:lnTo>
                    <a:pt x="582" y="579"/>
                  </a:lnTo>
                  <a:lnTo>
                    <a:pt x="588" y="587"/>
                  </a:lnTo>
                  <a:lnTo>
                    <a:pt x="594" y="594"/>
                  </a:lnTo>
                  <a:lnTo>
                    <a:pt x="602" y="601"/>
                  </a:lnTo>
                  <a:lnTo>
                    <a:pt x="616" y="614"/>
                  </a:lnTo>
                  <a:lnTo>
                    <a:pt x="631" y="627"/>
                  </a:lnTo>
                  <a:lnTo>
                    <a:pt x="638" y="634"/>
                  </a:lnTo>
                  <a:lnTo>
                    <a:pt x="644" y="640"/>
                  </a:lnTo>
                  <a:lnTo>
                    <a:pt x="650" y="648"/>
                  </a:lnTo>
                  <a:lnTo>
                    <a:pt x="654" y="656"/>
                  </a:lnTo>
                  <a:lnTo>
                    <a:pt x="657" y="663"/>
                  </a:lnTo>
                  <a:lnTo>
                    <a:pt x="660" y="671"/>
                  </a:lnTo>
                  <a:lnTo>
                    <a:pt x="661" y="680"/>
                  </a:lnTo>
                  <a:lnTo>
                    <a:pt x="661" y="688"/>
                  </a:lnTo>
                  <a:lnTo>
                    <a:pt x="655" y="712"/>
                  </a:lnTo>
                  <a:lnTo>
                    <a:pt x="649" y="744"/>
                  </a:lnTo>
                  <a:lnTo>
                    <a:pt x="641" y="779"/>
                  </a:lnTo>
                  <a:lnTo>
                    <a:pt x="632" y="816"/>
                  </a:lnTo>
                  <a:lnTo>
                    <a:pt x="624" y="849"/>
                  </a:lnTo>
                  <a:lnTo>
                    <a:pt x="617" y="879"/>
                  </a:lnTo>
                  <a:lnTo>
                    <a:pt x="612" y="898"/>
                  </a:lnTo>
                  <a:lnTo>
                    <a:pt x="611" y="905"/>
                  </a:lnTo>
                  <a:lnTo>
                    <a:pt x="607" y="911"/>
                  </a:lnTo>
                  <a:lnTo>
                    <a:pt x="599" y="930"/>
                  </a:lnTo>
                  <a:lnTo>
                    <a:pt x="587" y="956"/>
                  </a:lnTo>
                  <a:lnTo>
                    <a:pt x="571" y="986"/>
                  </a:lnTo>
                  <a:lnTo>
                    <a:pt x="554" y="1017"/>
                  </a:lnTo>
                  <a:lnTo>
                    <a:pt x="537" y="1045"/>
                  </a:lnTo>
                  <a:lnTo>
                    <a:pt x="528" y="1057"/>
                  </a:lnTo>
                  <a:lnTo>
                    <a:pt x="518" y="1068"/>
                  </a:lnTo>
                  <a:lnTo>
                    <a:pt x="510" y="1076"/>
                  </a:lnTo>
                  <a:lnTo>
                    <a:pt x="502" y="1080"/>
                  </a:lnTo>
                  <a:lnTo>
                    <a:pt x="493" y="1082"/>
                  </a:lnTo>
                  <a:lnTo>
                    <a:pt x="482" y="1084"/>
                  </a:lnTo>
                  <a:lnTo>
                    <a:pt x="470" y="1087"/>
                  </a:lnTo>
                  <a:lnTo>
                    <a:pt x="456" y="1087"/>
                  </a:lnTo>
                  <a:lnTo>
                    <a:pt x="426" y="1088"/>
                  </a:lnTo>
                  <a:lnTo>
                    <a:pt x="394" y="1087"/>
                  </a:lnTo>
                  <a:lnTo>
                    <a:pt x="361" y="1084"/>
                  </a:lnTo>
                  <a:lnTo>
                    <a:pt x="331" y="1082"/>
                  </a:lnTo>
                  <a:lnTo>
                    <a:pt x="305" y="1080"/>
                  </a:lnTo>
                  <a:lnTo>
                    <a:pt x="285" y="1080"/>
                  </a:lnTo>
                  <a:lnTo>
                    <a:pt x="278" y="1079"/>
                  </a:lnTo>
                  <a:lnTo>
                    <a:pt x="270" y="1077"/>
                  </a:lnTo>
                  <a:lnTo>
                    <a:pt x="262" y="1075"/>
                  </a:lnTo>
                  <a:lnTo>
                    <a:pt x="254" y="1071"/>
                  </a:lnTo>
                  <a:lnTo>
                    <a:pt x="237" y="1064"/>
                  </a:lnTo>
                  <a:lnTo>
                    <a:pt x="220" y="1058"/>
                  </a:lnTo>
                  <a:lnTo>
                    <a:pt x="211" y="1057"/>
                  </a:lnTo>
                  <a:lnTo>
                    <a:pt x="201" y="1057"/>
                  </a:lnTo>
                  <a:lnTo>
                    <a:pt x="192" y="1058"/>
                  </a:lnTo>
                  <a:lnTo>
                    <a:pt x="181" y="1063"/>
                  </a:lnTo>
                  <a:lnTo>
                    <a:pt x="171" y="1068"/>
                  </a:lnTo>
                  <a:lnTo>
                    <a:pt x="159" y="1078"/>
                  </a:lnTo>
                  <a:lnTo>
                    <a:pt x="148" y="1090"/>
                  </a:lnTo>
                  <a:lnTo>
                    <a:pt x="136" y="1105"/>
                  </a:lnTo>
                  <a:lnTo>
                    <a:pt x="110" y="1140"/>
                  </a:lnTo>
                  <a:lnTo>
                    <a:pt x="84" y="1175"/>
                  </a:lnTo>
                  <a:lnTo>
                    <a:pt x="60" y="1211"/>
                  </a:lnTo>
                  <a:lnTo>
                    <a:pt x="38" y="1243"/>
                  </a:lnTo>
                  <a:lnTo>
                    <a:pt x="28" y="1259"/>
                  </a:lnTo>
                  <a:lnTo>
                    <a:pt x="20" y="1274"/>
                  </a:lnTo>
                  <a:lnTo>
                    <a:pt x="12" y="1288"/>
                  </a:lnTo>
                  <a:lnTo>
                    <a:pt x="7" y="1300"/>
                  </a:lnTo>
                  <a:lnTo>
                    <a:pt x="2" y="1312"/>
                  </a:lnTo>
                  <a:lnTo>
                    <a:pt x="0" y="1323"/>
                  </a:lnTo>
                  <a:lnTo>
                    <a:pt x="0" y="1327"/>
                  </a:lnTo>
                  <a:lnTo>
                    <a:pt x="0" y="1331"/>
                  </a:lnTo>
                  <a:lnTo>
                    <a:pt x="1" y="1335"/>
                  </a:lnTo>
                  <a:lnTo>
                    <a:pt x="2" y="1338"/>
                  </a:lnTo>
                  <a:lnTo>
                    <a:pt x="11" y="1355"/>
                  </a:lnTo>
                  <a:lnTo>
                    <a:pt x="22" y="1379"/>
                  </a:lnTo>
                  <a:lnTo>
                    <a:pt x="35" y="1410"/>
                  </a:lnTo>
                  <a:lnTo>
                    <a:pt x="47" y="1444"/>
                  </a:lnTo>
                  <a:lnTo>
                    <a:pt x="52" y="1461"/>
                  </a:lnTo>
                  <a:lnTo>
                    <a:pt x="58" y="1479"/>
                  </a:lnTo>
                  <a:lnTo>
                    <a:pt x="62" y="1497"/>
                  </a:lnTo>
                  <a:lnTo>
                    <a:pt x="64" y="1515"/>
                  </a:lnTo>
                  <a:lnTo>
                    <a:pt x="66" y="1532"/>
                  </a:lnTo>
                  <a:lnTo>
                    <a:pt x="66" y="1549"/>
                  </a:lnTo>
                  <a:lnTo>
                    <a:pt x="64" y="1564"/>
                  </a:lnTo>
                  <a:lnTo>
                    <a:pt x="61" y="1580"/>
                  </a:lnTo>
                  <a:lnTo>
                    <a:pt x="51" y="1608"/>
                  </a:lnTo>
                  <a:lnTo>
                    <a:pt x="40" y="1637"/>
                  </a:lnTo>
                  <a:lnTo>
                    <a:pt x="30" y="1666"/>
                  </a:lnTo>
                  <a:lnTo>
                    <a:pt x="22" y="1694"/>
                  </a:lnTo>
                  <a:lnTo>
                    <a:pt x="19" y="1708"/>
                  </a:lnTo>
                  <a:lnTo>
                    <a:pt x="16" y="1722"/>
                  </a:lnTo>
                  <a:lnTo>
                    <a:pt x="15" y="1735"/>
                  </a:lnTo>
                  <a:lnTo>
                    <a:pt x="15" y="1748"/>
                  </a:lnTo>
                  <a:lnTo>
                    <a:pt x="16" y="1760"/>
                  </a:lnTo>
                  <a:lnTo>
                    <a:pt x="19" y="1773"/>
                  </a:lnTo>
                  <a:lnTo>
                    <a:pt x="22" y="1785"/>
                  </a:lnTo>
                  <a:lnTo>
                    <a:pt x="27" y="1796"/>
                  </a:lnTo>
                  <a:lnTo>
                    <a:pt x="35" y="1807"/>
                  </a:lnTo>
                  <a:lnTo>
                    <a:pt x="44" y="1818"/>
                  </a:lnTo>
                  <a:lnTo>
                    <a:pt x="54" y="1829"/>
                  </a:lnTo>
                  <a:lnTo>
                    <a:pt x="66" y="1840"/>
                  </a:lnTo>
                  <a:lnTo>
                    <a:pt x="79" y="1849"/>
                  </a:lnTo>
                  <a:lnTo>
                    <a:pt x="94" y="1859"/>
                  </a:lnTo>
                  <a:lnTo>
                    <a:pt x="109" y="1870"/>
                  </a:lnTo>
                  <a:lnTo>
                    <a:pt x="124" y="1879"/>
                  </a:lnTo>
                  <a:lnTo>
                    <a:pt x="157" y="1897"/>
                  </a:lnTo>
                  <a:lnTo>
                    <a:pt x="190" y="1913"/>
                  </a:lnTo>
                  <a:lnTo>
                    <a:pt x="222" y="1927"/>
                  </a:lnTo>
                  <a:lnTo>
                    <a:pt x="252" y="1938"/>
                  </a:lnTo>
                  <a:lnTo>
                    <a:pt x="279" y="1946"/>
                  </a:lnTo>
                  <a:lnTo>
                    <a:pt x="304" y="1953"/>
                  </a:lnTo>
                  <a:lnTo>
                    <a:pt x="315" y="1956"/>
                  </a:lnTo>
                  <a:lnTo>
                    <a:pt x="324" y="1960"/>
                  </a:lnTo>
                  <a:lnTo>
                    <a:pt x="334" y="1965"/>
                  </a:lnTo>
                  <a:lnTo>
                    <a:pt x="343" y="1969"/>
                  </a:lnTo>
                  <a:lnTo>
                    <a:pt x="350" y="1973"/>
                  </a:lnTo>
                  <a:lnTo>
                    <a:pt x="357" y="1979"/>
                  </a:lnTo>
                  <a:lnTo>
                    <a:pt x="363" y="1987"/>
                  </a:lnTo>
                  <a:lnTo>
                    <a:pt x="368" y="1994"/>
                  </a:lnTo>
                  <a:lnTo>
                    <a:pt x="372" y="2003"/>
                  </a:lnTo>
                  <a:lnTo>
                    <a:pt x="374" y="2013"/>
                  </a:lnTo>
                  <a:lnTo>
                    <a:pt x="377" y="2025"/>
                  </a:lnTo>
                  <a:lnTo>
                    <a:pt x="377" y="2038"/>
                  </a:lnTo>
                  <a:lnTo>
                    <a:pt x="377" y="2066"/>
                  </a:lnTo>
                  <a:lnTo>
                    <a:pt x="375" y="2095"/>
                  </a:lnTo>
                  <a:lnTo>
                    <a:pt x="375" y="2110"/>
                  </a:lnTo>
                  <a:lnTo>
                    <a:pt x="373" y="2125"/>
                  </a:lnTo>
                  <a:lnTo>
                    <a:pt x="371" y="2140"/>
                  </a:lnTo>
                  <a:lnTo>
                    <a:pt x="369" y="2155"/>
                  </a:lnTo>
                  <a:lnTo>
                    <a:pt x="365" y="2170"/>
                  </a:lnTo>
                  <a:lnTo>
                    <a:pt x="360" y="2186"/>
                  </a:lnTo>
                  <a:lnTo>
                    <a:pt x="356" y="2201"/>
                  </a:lnTo>
                  <a:lnTo>
                    <a:pt x="349" y="2216"/>
                  </a:lnTo>
                  <a:lnTo>
                    <a:pt x="342" y="2232"/>
                  </a:lnTo>
                  <a:lnTo>
                    <a:pt x="332" y="2248"/>
                  </a:lnTo>
                  <a:lnTo>
                    <a:pt x="322" y="2263"/>
                  </a:lnTo>
                  <a:lnTo>
                    <a:pt x="310" y="2279"/>
                  </a:lnTo>
                  <a:lnTo>
                    <a:pt x="299" y="2293"/>
                  </a:lnTo>
                  <a:lnTo>
                    <a:pt x="289" y="2309"/>
                  </a:lnTo>
                  <a:lnTo>
                    <a:pt x="283" y="2322"/>
                  </a:lnTo>
                  <a:lnTo>
                    <a:pt x="278" y="2335"/>
                  </a:lnTo>
                  <a:lnTo>
                    <a:pt x="273" y="2347"/>
                  </a:lnTo>
                  <a:lnTo>
                    <a:pt x="271" y="2358"/>
                  </a:lnTo>
                  <a:lnTo>
                    <a:pt x="269" y="2369"/>
                  </a:lnTo>
                  <a:lnTo>
                    <a:pt x="269" y="2378"/>
                  </a:lnTo>
                  <a:lnTo>
                    <a:pt x="270" y="2398"/>
                  </a:lnTo>
                  <a:lnTo>
                    <a:pt x="273" y="2417"/>
                  </a:lnTo>
                  <a:lnTo>
                    <a:pt x="275" y="2435"/>
                  </a:lnTo>
                  <a:lnTo>
                    <a:pt x="278" y="2453"/>
                  </a:lnTo>
                  <a:lnTo>
                    <a:pt x="279" y="2463"/>
                  </a:lnTo>
                  <a:lnTo>
                    <a:pt x="282" y="2474"/>
                  </a:lnTo>
                  <a:lnTo>
                    <a:pt x="286" y="2486"/>
                  </a:lnTo>
                  <a:lnTo>
                    <a:pt x="293" y="2499"/>
                  </a:lnTo>
                  <a:lnTo>
                    <a:pt x="309" y="2525"/>
                  </a:lnTo>
                  <a:lnTo>
                    <a:pt x="326" y="2554"/>
                  </a:lnTo>
                  <a:lnTo>
                    <a:pt x="345" y="2582"/>
                  </a:lnTo>
                  <a:lnTo>
                    <a:pt x="361" y="2608"/>
                  </a:lnTo>
                  <a:lnTo>
                    <a:pt x="368" y="2621"/>
                  </a:lnTo>
                  <a:lnTo>
                    <a:pt x="372" y="2633"/>
                  </a:lnTo>
                  <a:lnTo>
                    <a:pt x="375" y="2644"/>
                  </a:lnTo>
                  <a:lnTo>
                    <a:pt x="377" y="2654"/>
                  </a:lnTo>
                  <a:lnTo>
                    <a:pt x="377" y="2663"/>
                  </a:lnTo>
                  <a:lnTo>
                    <a:pt x="375" y="2674"/>
                  </a:lnTo>
                  <a:lnTo>
                    <a:pt x="373" y="2686"/>
                  </a:lnTo>
                  <a:lnTo>
                    <a:pt x="371" y="2698"/>
                  </a:lnTo>
                  <a:lnTo>
                    <a:pt x="365" y="2725"/>
                  </a:lnTo>
                  <a:lnTo>
                    <a:pt x="355" y="2753"/>
                  </a:lnTo>
                  <a:lnTo>
                    <a:pt x="349" y="2766"/>
                  </a:lnTo>
                  <a:lnTo>
                    <a:pt x="344" y="2779"/>
                  </a:lnTo>
                  <a:lnTo>
                    <a:pt x="337" y="2792"/>
                  </a:lnTo>
                  <a:lnTo>
                    <a:pt x="331" y="2805"/>
                  </a:lnTo>
                  <a:lnTo>
                    <a:pt x="324" y="2816"/>
                  </a:lnTo>
                  <a:lnTo>
                    <a:pt x="317" y="2827"/>
                  </a:lnTo>
                  <a:lnTo>
                    <a:pt x="310" y="2836"/>
                  </a:lnTo>
                  <a:lnTo>
                    <a:pt x="303" y="2845"/>
                  </a:lnTo>
                  <a:lnTo>
                    <a:pt x="295" y="2854"/>
                  </a:lnTo>
                  <a:lnTo>
                    <a:pt x="289" y="2863"/>
                  </a:lnTo>
                  <a:lnTo>
                    <a:pt x="284" y="2873"/>
                  </a:lnTo>
                  <a:lnTo>
                    <a:pt x="281" y="2884"/>
                  </a:lnTo>
                  <a:lnTo>
                    <a:pt x="278" y="2895"/>
                  </a:lnTo>
                  <a:lnTo>
                    <a:pt x="276" y="2907"/>
                  </a:lnTo>
                  <a:lnTo>
                    <a:pt x="275" y="2919"/>
                  </a:lnTo>
                  <a:lnTo>
                    <a:pt x="275" y="2931"/>
                  </a:lnTo>
                  <a:lnTo>
                    <a:pt x="276" y="2955"/>
                  </a:lnTo>
                  <a:lnTo>
                    <a:pt x="279" y="2977"/>
                  </a:lnTo>
                  <a:lnTo>
                    <a:pt x="282" y="2996"/>
                  </a:lnTo>
                  <a:lnTo>
                    <a:pt x="285" y="3012"/>
                  </a:lnTo>
                  <a:lnTo>
                    <a:pt x="288" y="3026"/>
                  </a:lnTo>
                  <a:lnTo>
                    <a:pt x="293" y="3043"/>
                  </a:lnTo>
                  <a:lnTo>
                    <a:pt x="296" y="3064"/>
                  </a:lnTo>
                  <a:lnTo>
                    <a:pt x="298" y="3086"/>
                  </a:lnTo>
                  <a:lnTo>
                    <a:pt x="298" y="3109"/>
                  </a:lnTo>
                  <a:lnTo>
                    <a:pt x="297" y="3132"/>
                  </a:lnTo>
                  <a:lnTo>
                    <a:pt x="295" y="3143"/>
                  </a:lnTo>
                  <a:lnTo>
                    <a:pt x="293" y="3155"/>
                  </a:lnTo>
                  <a:lnTo>
                    <a:pt x="289" y="3167"/>
                  </a:lnTo>
                  <a:lnTo>
                    <a:pt x="285" y="3178"/>
                  </a:lnTo>
                  <a:lnTo>
                    <a:pt x="274" y="3206"/>
                  </a:lnTo>
                  <a:lnTo>
                    <a:pt x="261" y="3241"/>
                  </a:lnTo>
                  <a:lnTo>
                    <a:pt x="247" y="3279"/>
                  </a:lnTo>
                  <a:lnTo>
                    <a:pt x="234" y="3316"/>
                  </a:lnTo>
                  <a:lnTo>
                    <a:pt x="244" y="3327"/>
                  </a:lnTo>
                  <a:lnTo>
                    <a:pt x="250" y="3338"/>
                  </a:lnTo>
                  <a:lnTo>
                    <a:pt x="257" y="3347"/>
                  </a:lnTo>
                  <a:lnTo>
                    <a:pt x="261" y="3354"/>
                  </a:lnTo>
                  <a:lnTo>
                    <a:pt x="269" y="3369"/>
                  </a:lnTo>
                  <a:lnTo>
                    <a:pt x="276" y="3378"/>
                  </a:lnTo>
                  <a:lnTo>
                    <a:pt x="281" y="3382"/>
                  </a:lnTo>
                  <a:lnTo>
                    <a:pt x="285" y="3385"/>
                  </a:lnTo>
                  <a:lnTo>
                    <a:pt x="289" y="3387"/>
                  </a:lnTo>
                  <a:lnTo>
                    <a:pt x="294" y="3389"/>
                  </a:lnTo>
                  <a:lnTo>
                    <a:pt x="299" y="3389"/>
                  </a:lnTo>
                  <a:lnTo>
                    <a:pt x="304" y="3390"/>
                  </a:lnTo>
                  <a:lnTo>
                    <a:pt x="309" y="3389"/>
                  </a:lnTo>
                  <a:lnTo>
                    <a:pt x="315" y="3389"/>
                  </a:lnTo>
                  <a:lnTo>
                    <a:pt x="326" y="3385"/>
                  </a:lnTo>
                  <a:lnTo>
                    <a:pt x="338" y="3381"/>
                  </a:lnTo>
                  <a:lnTo>
                    <a:pt x="370" y="3366"/>
                  </a:lnTo>
                  <a:lnTo>
                    <a:pt x="407" y="3349"/>
                  </a:lnTo>
                  <a:lnTo>
                    <a:pt x="430" y="3339"/>
                  </a:lnTo>
                  <a:lnTo>
                    <a:pt x="454" y="3329"/>
                  </a:lnTo>
                  <a:lnTo>
                    <a:pt x="481" y="3321"/>
                  </a:lnTo>
                  <a:lnTo>
                    <a:pt x="510" y="3313"/>
                  </a:lnTo>
                  <a:lnTo>
                    <a:pt x="527" y="3309"/>
                  </a:lnTo>
                  <a:lnTo>
                    <a:pt x="542" y="3302"/>
                  </a:lnTo>
                  <a:lnTo>
                    <a:pt x="557" y="3296"/>
                  </a:lnTo>
                  <a:lnTo>
                    <a:pt x="572" y="3288"/>
                  </a:lnTo>
                  <a:lnTo>
                    <a:pt x="588" y="3280"/>
                  </a:lnTo>
                  <a:lnTo>
                    <a:pt x="603" y="3271"/>
                  </a:lnTo>
                  <a:lnTo>
                    <a:pt x="617" y="3261"/>
                  </a:lnTo>
                  <a:lnTo>
                    <a:pt x="632" y="3250"/>
                  </a:lnTo>
                  <a:lnTo>
                    <a:pt x="661" y="3227"/>
                  </a:lnTo>
                  <a:lnTo>
                    <a:pt x="688" y="3202"/>
                  </a:lnTo>
                  <a:lnTo>
                    <a:pt x="714" y="3176"/>
                  </a:lnTo>
                  <a:lnTo>
                    <a:pt x="739" y="3149"/>
                  </a:lnTo>
                  <a:lnTo>
                    <a:pt x="762" y="3122"/>
                  </a:lnTo>
                  <a:lnTo>
                    <a:pt x="782" y="3094"/>
                  </a:lnTo>
                  <a:lnTo>
                    <a:pt x="802" y="3068"/>
                  </a:lnTo>
                  <a:lnTo>
                    <a:pt x="819" y="3043"/>
                  </a:lnTo>
                  <a:lnTo>
                    <a:pt x="835" y="3020"/>
                  </a:lnTo>
                  <a:lnTo>
                    <a:pt x="848" y="3000"/>
                  </a:lnTo>
                  <a:lnTo>
                    <a:pt x="858" y="2982"/>
                  </a:lnTo>
                  <a:lnTo>
                    <a:pt x="865" y="2969"/>
                  </a:lnTo>
                  <a:lnTo>
                    <a:pt x="868" y="2963"/>
                  </a:lnTo>
                  <a:lnTo>
                    <a:pt x="873" y="2956"/>
                  </a:lnTo>
                  <a:lnTo>
                    <a:pt x="879" y="2950"/>
                  </a:lnTo>
                  <a:lnTo>
                    <a:pt x="887" y="2942"/>
                  </a:lnTo>
                  <a:lnTo>
                    <a:pt x="903" y="2926"/>
                  </a:lnTo>
                  <a:lnTo>
                    <a:pt x="925" y="2908"/>
                  </a:lnTo>
                  <a:lnTo>
                    <a:pt x="949" y="2890"/>
                  </a:lnTo>
                  <a:lnTo>
                    <a:pt x="975" y="2871"/>
                  </a:lnTo>
                  <a:lnTo>
                    <a:pt x="1002" y="2853"/>
                  </a:lnTo>
                  <a:lnTo>
                    <a:pt x="1032" y="2834"/>
                  </a:lnTo>
                  <a:lnTo>
                    <a:pt x="1061" y="2816"/>
                  </a:lnTo>
                  <a:lnTo>
                    <a:pt x="1090" y="2798"/>
                  </a:lnTo>
                  <a:lnTo>
                    <a:pt x="1119" y="2782"/>
                  </a:lnTo>
                  <a:lnTo>
                    <a:pt x="1146" y="2767"/>
                  </a:lnTo>
                  <a:lnTo>
                    <a:pt x="1171" y="2754"/>
                  </a:lnTo>
                  <a:lnTo>
                    <a:pt x="1194" y="2743"/>
                  </a:lnTo>
                  <a:lnTo>
                    <a:pt x="1213" y="2735"/>
                  </a:lnTo>
                  <a:lnTo>
                    <a:pt x="1229" y="2730"/>
                  </a:lnTo>
                  <a:lnTo>
                    <a:pt x="1243" y="2725"/>
                  </a:lnTo>
                  <a:lnTo>
                    <a:pt x="1255" y="2720"/>
                  </a:lnTo>
                  <a:lnTo>
                    <a:pt x="1266" y="2715"/>
                  </a:lnTo>
                  <a:lnTo>
                    <a:pt x="1277" y="2708"/>
                  </a:lnTo>
                  <a:lnTo>
                    <a:pt x="1285" y="2700"/>
                  </a:lnTo>
                  <a:lnTo>
                    <a:pt x="1294" y="2692"/>
                  </a:lnTo>
                  <a:lnTo>
                    <a:pt x="1302" y="2683"/>
                  </a:lnTo>
                  <a:lnTo>
                    <a:pt x="1308" y="2672"/>
                  </a:lnTo>
                  <a:lnTo>
                    <a:pt x="1315" y="2661"/>
                  </a:lnTo>
                  <a:lnTo>
                    <a:pt x="1320" y="2649"/>
                  </a:lnTo>
                  <a:lnTo>
                    <a:pt x="1323" y="2635"/>
                  </a:lnTo>
                  <a:lnTo>
                    <a:pt x="1328" y="2621"/>
                  </a:lnTo>
                  <a:lnTo>
                    <a:pt x="1330" y="2606"/>
                  </a:lnTo>
                  <a:lnTo>
                    <a:pt x="1332" y="2589"/>
                  </a:lnTo>
                  <a:lnTo>
                    <a:pt x="1333" y="2572"/>
                  </a:lnTo>
                  <a:lnTo>
                    <a:pt x="1333" y="2552"/>
                  </a:lnTo>
                  <a:lnTo>
                    <a:pt x="1334" y="2543"/>
                  </a:lnTo>
                  <a:lnTo>
                    <a:pt x="1335" y="2533"/>
                  </a:lnTo>
                  <a:lnTo>
                    <a:pt x="1336" y="2522"/>
                  </a:lnTo>
                  <a:lnTo>
                    <a:pt x="1340" y="2511"/>
                  </a:lnTo>
                  <a:lnTo>
                    <a:pt x="1346" y="2488"/>
                  </a:lnTo>
                  <a:lnTo>
                    <a:pt x="1355" y="2464"/>
                  </a:lnTo>
                  <a:lnTo>
                    <a:pt x="1366" y="2440"/>
                  </a:lnTo>
                  <a:lnTo>
                    <a:pt x="1379" y="2415"/>
                  </a:lnTo>
                  <a:lnTo>
                    <a:pt x="1393" y="2390"/>
                  </a:lnTo>
                  <a:lnTo>
                    <a:pt x="1407" y="2365"/>
                  </a:lnTo>
                  <a:lnTo>
                    <a:pt x="1439" y="2315"/>
                  </a:lnTo>
                  <a:lnTo>
                    <a:pt x="1469" y="2266"/>
                  </a:lnTo>
                  <a:lnTo>
                    <a:pt x="1484" y="2242"/>
                  </a:lnTo>
                  <a:lnTo>
                    <a:pt x="1497" y="2219"/>
                  </a:lnTo>
                  <a:lnTo>
                    <a:pt x="1511" y="2198"/>
                  </a:lnTo>
                  <a:lnTo>
                    <a:pt x="1520" y="2178"/>
                  </a:lnTo>
                  <a:lnTo>
                    <a:pt x="1526" y="2168"/>
                  </a:lnTo>
                  <a:lnTo>
                    <a:pt x="1532" y="2160"/>
                  </a:lnTo>
                  <a:lnTo>
                    <a:pt x="1540" y="2151"/>
                  </a:lnTo>
                  <a:lnTo>
                    <a:pt x="1548" y="2142"/>
                  </a:lnTo>
                  <a:lnTo>
                    <a:pt x="1556" y="2135"/>
                  </a:lnTo>
                  <a:lnTo>
                    <a:pt x="1565" y="2127"/>
                  </a:lnTo>
                  <a:lnTo>
                    <a:pt x="1575" y="2119"/>
                  </a:lnTo>
                  <a:lnTo>
                    <a:pt x="1585" y="2113"/>
                  </a:lnTo>
                  <a:lnTo>
                    <a:pt x="1606" y="2101"/>
                  </a:lnTo>
                  <a:lnTo>
                    <a:pt x="1629" y="2089"/>
                  </a:lnTo>
                  <a:lnTo>
                    <a:pt x="1652" y="2079"/>
                  </a:lnTo>
                  <a:lnTo>
                    <a:pt x="1676" y="2071"/>
                  </a:lnTo>
                  <a:lnTo>
                    <a:pt x="1698" y="2064"/>
                  </a:lnTo>
                  <a:lnTo>
                    <a:pt x="1719" y="2058"/>
                  </a:lnTo>
                  <a:lnTo>
                    <a:pt x="1739" y="2053"/>
                  </a:lnTo>
                  <a:lnTo>
                    <a:pt x="1756" y="2049"/>
                  </a:lnTo>
                  <a:lnTo>
                    <a:pt x="1782" y="2044"/>
                  </a:lnTo>
                  <a:lnTo>
                    <a:pt x="1791" y="2042"/>
                  </a:lnTo>
                  <a:lnTo>
                    <a:pt x="1798" y="2038"/>
                  </a:lnTo>
                  <a:lnTo>
                    <a:pt x="1814" y="2022"/>
                  </a:lnTo>
                  <a:lnTo>
                    <a:pt x="1825" y="2012"/>
                  </a:lnTo>
                  <a:lnTo>
                    <a:pt x="1838" y="1999"/>
                  </a:lnTo>
                  <a:lnTo>
                    <a:pt x="1851" y="1983"/>
                  </a:lnTo>
                  <a:lnTo>
                    <a:pt x="1865" y="1966"/>
                  </a:lnTo>
                  <a:lnTo>
                    <a:pt x="1879" y="1946"/>
                  </a:lnTo>
                  <a:lnTo>
                    <a:pt x="1894" y="1926"/>
                  </a:lnTo>
                  <a:lnTo>
                    <a:pt x="1907" y="1904"/>
                  </a:lnTo>
                  <a:lnTo>
                    <a:pt x="1919" y="1880"/>
                  </a:lnTo>
                  <a:lnTo>
                    <a:pt x="1924" y="1868"/>
                  </a:lnTo>
                  <a:lnTo>
                    <a:pt x="1930" y="1855"/>
                  </a:lnTo>
                  <a:lnTo>
                    <a:pt x="1934" y="1842"/>
                  </a:lnTo>
                  <a:lnTo>
                    <a:pt x="1938" y="1829"/>
                  </a:lnTo>
                  <a:lnTo>
                    <a:pt x="1942" y="1815"/>
                  </a:lnTo>
                  <a:lnTo>
                    <a:pt x="1944" y="1800"/>
                  </a:lnTo>
                  <a:lnTo>
                    <a:pt x="1946" y="1786"/>
                  </a:lnTo>
                  <a:lnTo>
                    <a:pt x="1948" y="1772"/>
                  </a:lnTo>
                  <a:lnTo>
                    <a:pt x="1949" y="1741"/>
                  </a:lnTo>
                  <a:lnTo>
                    <a:pt x="1948" y="1706"/>
                  </a:lnTo>
                  <a:lnTo>
                    <a:pt x="1947" y="1667"/>
                  </a:lnTo>
                  <a:lnTo>
                    <a:pt x="1944" y="1626"/>
                  </a:lnTo>
                  <a:lnTo>
                    <a:pt x="1937" y="1539"/>
                  </a:lnTo>
                  <a:lnTo>
                    <a:pt x="1928" y="1450"/>
                  </a:lnTo>
                  <a:lnTo>
                    <a:pt x="1920" y="1364"/>
                  </a:lnTo>
                  <a:lnTo>
                    <a:pt x="1914" y="1285"/>
                  </a:lnTo>
                  <a:lnTo>
                    <a:pt x="1912" y="1249"/>
                  </a:lnTo>
                  <a:lnTo>
                    <a:pt x="1912" y="1217"/>
                  </a:lnTo>
                  <a:lnTo>
                    <a:pt x="1913" y="1190"/>
                  </a:lnTo>
                  <a:lnTo>
                    <a:pt x="1916" y="1168"/>
                  </a:lnTo>
                  <a:lnTo>
                    <a:pt x="1921" y="1147"/>
                  </a:lnTo>
                  <a:lnTo>
                    <a:pt x="1927" y="1126"/>
                  </a:lnTo>
                  <a:lnTo>
                    <a:pt x="1936" y="1103"/>
                  </a:lnTo>
                  <a:lnTo>
                    <a:pt x="1946" y="1079"/>
                  </a:lnTo>
                  <a:lnTo>
                    <a:pt x="1968" y="1028"/>
                  </a:lnTo>
                  <a:lnTo>
                    <a:pt x="1992" y="977"/>
                  </a:lnTo>
                  <a:lnTo>
                    <a:pt x="2018" y="925"/>
                  </a:lnTo>
                  <a:lnTo>
                    <a:pt x="2043" y="877"/>
                  </a:lnTo>
                  <a:lnTo>
                    <a:pt x="2064" y="832"/>
                  </a:lnTo>
                  <a:lnTo>
                    <a:pt x="2083" y="793"/>
                  </a:lnTo>
                  <a:lnTo>
                    <a:pt x="2092" y="775"/>
                  </a:lnTo>
                  <a:lnTo>
                    <a:pt x="2103" y="756"/>
                  </a:lnTo>
                  <a:lnTo>
                    <a:pt x="2115" y="737"/>
                  </a:lnTo>
                  <a:lnTo>
                    <a:pt x="2129" y="717"/>
                  </a:lnTo>
                  <a:lnTo>
                    <a:pt x="2159" y="676"/>
                  </a:lnTo>
                  <a:lnTo>
                    <a:pt x="2192" y="637"/>
                  </a:lnTo>
                  <a:lnTo>
                    <a:pt x="2226" y="599"/>
                  </a:lnTo>
                  <a:lnTo>
                    <a:pt x="2256" y="564"/>
                  </a:lnTo>
                  <a:lnTo>
                    <a:pt x="2282" y="535"/>
                  </a:lnTo>
                  <a:lnTo>
                    <a:pt x="2302" y="512"/>
                  </a:lnTo>
                  <a:lnTo>
                    <a:pt x="2308" y="501"/>
                  </a:lnTo>
                  <a:lnTo>
                    <a:pt x="2315" y="490"/>
                  </a:lnTo>
                  <a:lnTo>
                    <a:pt x="2319" y="478"/>
                  </a:lnTo>
                  <a:lnTo>
                    <a:pt x="2322" y="464"/>
                  </a:lnTo>
                  <a:lnTo>
                    <a:pt x="2323" y="450"/>
                  </a:lnTo>
                  <a:lnTo>
                    <a:pt x="2325" y="436"/>
                  </a:lnTo>
                  <a:lnTo>
                    <a:pt x="2325" y="421"/>
                  </a:lnTo>
                  <a:lnTo>
                    <a:pt x="2323" y="405"/>
                  </a:lnTo>
                  <a:lnTo>
                    <a:pt x="2321" y="389"/>
                  </a:lnTo>
                  <a:lnTo>
                    <a:pt x="2319" y="374"/>
                  </a:lnTo>
                  <a:lnTo>
                    <a:pt x="2316" y="357"/>
                  </a:lnTo>
                  <a:lnTo>
                    <a:pt x="2312" y="342"/>
                  </a:lnTo>
                  <a:lnTo>
                    <a:pt x="2303" y="312"/>
                  </a:lnTo>
                  <a:lnTo>
                    <a:pt x="2291" y="282"/>
                  </a:lnTo>
                  <a:lnTo>
                    <a:pt x="2280" y="255"/>
                  </a:lnTo>
                  <a:lnTo>
                    <a:pt x="2271" y="226"/>
                  </a:lnTo>
                  <a:lnTo>
                    <a:pt x="2265" y="199"/>
                  </a:lnTo>
                  <a:lnTo>
                    <a:pt x="2258" y="172"/>
                  </a:lnTo>
                  <a:lnTo>
                    <a:pt x="2255" y="150"/>
                  </a:lnTo>
                  <a:lnTo>
                    <a:pt x="2252" y="132"/>
                  </a:lnTo>
                  <a:lnTo>
                    <a:pt x="2251" y="120"/>
                  </a:lnTo>
                  <a:lnTo>
                    <a:pt x="2249" y="116"/>
                  </a:lnTo>
                  <a:lnTo>
                    <a:pt x="2256" y="111"/>
                  </a:lnTo>
                  <a:lnTo>
                    <a:pt x="2272" y="97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1282"/>
            <p:cNvSpPr>
              <a:spLocks noChangeAspect="1"/>
            </p:cNvSpPr>
            <p:nvPr/>
          </p:nvSpPr>
          <p:spPr bwMode="auto">
            <a:xfrm>
              <a:off x="4282" y="3111"/>
              <a:ext cx="172" cy="413"/>
            </a:xfrm>
            <a:custGeom>
              <a:avLst/>
              <a:gdLst>
                <a:gd name="T0" fmla="*/ 0 w 1303"/>
                <a:gd name="T1" fmla="*/ 0 h 2910"/>
                <a:gd name="T2" fmla="*/ 0 w 1303"/>
                <a:gd name="T3" fmla="*/ 0 h 2910"/>
                <a:gd name="T4" fmla="*/ 0 w 1303"/>
                <a:gd name="T5" fmla="*/ 0 h 2910"/>
                <a:gd name="T6" fmla="*/ 0 w 1303"/>
                <a:gd name="T7" fmla="*/ 0 h 2910"/>
                <a:gd name="T8" fmla="*/ 0 w 1303"/>
                <a:gd name="T9" fmla="*/ 0 h 2910"/>
                <a:gd name="T10" fmla="*/ 0 w 1303"/>
                <a:gd name="T11" fmla="*/ 0 h 2910"/>
                <a:gd name="T12" fmla="*/ 0 w 1303"/>
                <a:gd name="T13" fmla="*/ 0 h 2910"/>
                <a:gd name="T14" fmla="*/ 0 w 1303"/>
                <a:gd name="T15" fmla="*/ 0 h 2910"/>
                <a:gd name="T16" fmla="*/ 0 w 1303"/>
                <a:gd name="T17" fmla="*/ 0 h 2910"/>
                <a:gd name="T18" fmla="*/ 0 w 1303"/>
                <a:gd name="T19" fmla="*/ 0 h 2910"/>
                <a:gd name="T20" fmla="*/ 0 w 1303"/>
                <a:gd name="T21" fmla="*/ 0 h 2910"/>
                <a:gd name="T22" fmla="*/ 0 w 1303"/>
                <a:gd name="T23" fmla="*/ 0 h 2910"/>
                <a:gd name="T24" fmla="*/ 0 w 1303"/>
                <a:gd name="T25" fmla="*/ 0 h 2910"/>
                <a:gd name="T26" fmla="*/ 0 w 1303"/>
                <a:gd name="T27" fmla="*/ 0 h 2910"/>
                <a:gd name="T28" fmla="*/ 0 w 1303"/>
                <a:gd name="T29" fmla="*/ 0 h 2910"/>
                <a:gd name="T30" fmla="*/ 0 w 1303"/>
                <a:gd name="T31" fmla="*/ 0 h 2910"/>
                <a:gd name="T32" fmla="*/ 0 w 1303"/>
                <a:gd name="T33" fmla="*/ 0 h 2910"/>
                <a:gd name="T34" fmla="*/ 0 w 1303"/>
                <a:gd name="T35" fmla="*/ 0 h 2910"/>
                <a:gd name="T36" fmla="*/ 0 w 1303"/>
                <a:gd name="T37" fmla="*/ 0 h 2910"/>
                <a:gd name="T38" fmla="*/ 0 w 1303"/>
                <a:gd name="T39" fmla="*/ 0 h 2910"/>
                <a:gd name="T40" fmla="*/ 0 w 1303"/>
                <a:gd name="T41" fmla="*/ 0 h 2910"/>
                <a:gd name="T42" fmla="*/ 0 w 1303"/>
                <a:gd name="T43" fmla="*/ 0 h 2910"/>
                <a:gd name="T44" fmla="*/ 0 w 1303"/>
                <a:gd name="T45" fmla="*/ 0 h 2910"/>
                <a:gd name="T46" fmla="*/ 0 w 1303"/>
                <a:gd name="T47" fmla="*/ 0 h 2910"/>
                <a:gd name="T48" fmla="*/ 0 w 1303"/>
                <a:gd name="T49" fmla="*/ 0 h 2910"/>
                <a:gd name="T50" fmla="*/ 0 w 1303"/>
                <a:gd name="T51" fmla="*/ 0 h 2910"/>
                <a:gd name="T52" fmla="*/ 0 w 1303"/>
                <a:gd name="T53" fmla="*/ 0 h 2910"/>
                <a:gd name="T54" fmla="*/ 0 w 1303"/>
                <a:gd name="T55" fmla="*/ 0 h 2910"/>
                <a:gd name="T56" fmla="*/ 0 w 1303"/>
                <a:gd name="T57" fmla="*/ 0 h 2910"/>
                <a:gd name="T58" fmla="*/ 0 w 1303"/>
                <a:gd name="T59" fmla="*/ 0 h 2910"/>
                <a:gd name="T60" fmla="*/ 0 w 1303"/>
                <a:gd name="T61" fmla="*/ 0 h 2910"/>
                <a:gd name="T62" fmla="*/ 0 w 1303"/>
                <a:gd name="T63" fmla="*/ 0 h 2910"/>
                <a:gd name="T64" fmla="*/ 0 w 1303"/>
                <a:gd name="T65" fmla="*/ 0 h 2910"/>
                <a:gd name="T66" fmla="*/ 0 w 1303"/>
                <a:gd name="T67" fmla="*/ 0 h 2910"/>
                <a:gd name="T68" fmla="*/ 0 w 1303"/>
                <a:gd name="T69" fmla="*/ 0 h 2910"/>
                <a:gd name="T70" fmla="*/ 0 w 1303"/>
                <a:gd name="T71" fmla="*/ 0 h 2910"/>
                <a:gd name="T72" fmla="*/ 0 w 1303"/>
                <a:gd name="T73" fmla="*/ 0 h 2910"/>
                <a:gd name="T74" fmla="*/ 0 w 1303"/>
                <a:gd name="T75" fmla="*/ 0 h 2910"/>
                <a:gd name="T76" fmla="*/ 0 w 1303"/>
                <a:gd name="T77" fmla="*/ 0 h 2910"/>
                <a:gd name="T78" fmla="*/ 0 w 1303"/>
                <a:gd name="T79" fmla="*/ 0 h 2910"/>
                <a:gd name="T80" fmla="*/ 0 w 1303"/>
                <a:gd name="T81" fmla="*/ 0 h 2910"/>
                <a:gd name="T82" fmla="*/ 0 w 1303"/>
                <a:gd name="T83" fmla="*/ 0 h 2910"/>
                <a:gd name="T84" fmla="*/ 0 w 1303"/>
                <a:gd name="T85" fmla="*/ 0 h 2910"/>
                <a:gd name="T86" fmla="*/ 0 w 1303"/>
                <a:gd name="T87" fmla="*/ 0 h 2910"/>
                <a:gd name="T88" fmla="*/ 0 w 1303"/>
                <a:gd name="T89" fmla="*/ 0 h 2910"/>
                <a:gd name="T90" fmla="*/ 0 w 1303"/>
                <a:gd name="T91" fmla="*/ 0 h 2910"/>
                <a:gd name="T92" fmla="*/ 0 w 1303"/>
                <a:gd name="T93" fmla="*/ 0 h 2910"/>
                <a:gd name="T94" fmla="*/ 0 w 1303"/>
                <a:gd name="T95" fmla="*/ 0 h 2910"/>
                <a:gd name="T96" fmla="*/ 0 w 1303"/>
                <a:gd name="T97" fmla="*/ 0 h 2910"/>
                <a:gd name="T98" fmla="*/ 0 w 1303"/>
                <a:gd name="T99" fmla="*/ 0 h 2910"/>
                <a:gd name="T100" fmla="*/ 0 w 1303"/>
                <a:gd name="T101" fmla="*/ 0 h 2910"/>
                <a:gd name="T102" fmla="*/ 0 w 1303"/>
                <a:gd name="T103" fmla="*/ 0 h 2910"/>
                <a:gd name="T104" fmla="*/ 0 w 1303"/>
                <a:gd name="T105" fmla="*/ 0 h 2910"/>
                <a:gd name="T106" fmla="*/ 0 w 1303"/>
                <a:gd name="T107" fmla="*/ 0 h 2910"/>
                <a:gd name="T108" fmla="*/ 0 w 1303"/>
                <a:gd name="T109" fmla="*/ 0 h 2910"/>
                <a:gd name="T110" fmla="*/ 0 w 1303"/>
                <a:gd name="T111" fmla="*/ 0 h 2910"/>
                <a:gd name="T112" fmla="*/ 0 w 1303"/>
                <a:gd name="T113" fmla="*/ 0 h 2910"/>
                <a:gd name="T114" fmla="*/ 0 w 1303"/>
                <a:gd name="T115" fmla="*/ 0 h 2910"/>
                <a:gd name="T116" fmla="*/ 0 w 1303"/>
                <a:gd name="T117" fmla="*/ 0 h 2910"/>
                <a:gd name="T118" fmla="*/ 0 w 1303"/>
                <a:gd name="T119" fmla="*/ 0 h 2910"/>
                <a:gd name="T120" fmla="*/ 0 w 1303"/>
                <a:gd name="T121" fmla="*/ 0 h 2910"/>
                <a:gd name="T122" fmla="*/ 0 w 1303"/>
                <a:gd name="T123" fmla="*/ 0 h 29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03"/>
                <a:gd name="T187" fmla="*/ 0 h 2910"/>
                <a:gd name="T188" fmla="*/ 1303 w 1303"/>
                <a:gd name="T189" fmla="*/ 2910 h 29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03" h="2910">
                  <a:moveTo>
                    <a:pt x="9" y="0"/>
                  </a:moveTo>
                  <a:lnTo>
                    <a:pt x="43" y="30"/>
                  </a:lnTo>
                  <a:lnTo>
                    <a:pt x="76" y="60"/>
                  </a:lnTo>
                  <a:lnTo>
                    <a:pt x="91" y="74"/>
                  </a:lnTo>
                  <a:lnTo>
                    <a:pt x="103" y="89"/>
                  </a:lnTo>
                  <a:lnTo>
                    <a:pt x="114" y="102"/>
                  </a:lnTo>
                  <a:lnTo>
                    <a:pt x="121" y="112"/>
                  </a:lnTo>
                  <a:lnTo>
                    <a:pt x="126" y="121"/>
                  </a:lnTo>
                  <a:lnTo>
                    <a:pt x="132" y="130"/>
                  </a:lnTo>
                  <a:lnTo>
                    <a:pt x="137" y="136"/>
                  </a:lnTo>
                  <a:lnTo>
                    <a:pt x="144" y="143"/>
                  </a:lnTo>
                  <a:lnTo>
                    <a:pt x="158" y="155"/>
                  </a:lnTo>
                  <a:lnTo>
                    <a:pt x="172" y="167"/>
                  </a:lnTo>
                  <a:lnTo>
                    <a:pt x="187" y="178"/>
                  </a:lnTo>
                  <a:lnTo>
                    <a:pt x="201" y="190"/>
                  </a:lnTo>
                  <a:lnTo>
                    <a:pt x="209" y="196"/>
                  </a:lnTo>
                  <a:lnTo>
                    <a:pt x="215" y="204"/>
                  </a:lnTo>
                  <a:lnTo>
                    <a:pt x="223" y="211"/>
                  </a:lnTo>
                  <a:lnTo>
                    <a:pt x="228" y="220"/>
                  </a:lnTo>
                  <a:lnTo>
                    <a:pt x="236" y="230"/>
                  </a:lnTo>
                  <a:lnTo>
                    <a:pt x="243" y="238"/>
                  </a:lnTo>
                  <a:lnTo>
                    <a:pt x="251" y="245"/>
                  </a:lnTo>
                  <a:lnTo>
                    <a:pt x="259" y="252"/>
                  </a:lnTo>
                  <a:lnTo>
                    <a:pt x="277" y="264"/>
                  </a:lnTo>
                  <a:lnTo>
                    <a:pt x="298" y="275"/>
                  </a:lnTo>
                  <a:lnTo>
                    <a:pt x="319" y="285"/>
                  </a:lnTo>
                  <a:lnTo>
                    <a:pt x="339" y="297"/>
                  </a:lnTo>
                  <a:lnTo>
                    <a:pt x="349" y="305"/>
                  </a:lnTo>
                  <a:lnTo>
                    <a:pt x="359" y="312"/>
                  </a:lnTo>
                  <a:lnTo>
                    <a:pt x="369" y="320"/>
                  </a:lnTo>
                  <a:lnTo>
                    <a:pt x="379" y="329"/>
                  </a:lnTo>
                  <a:lnTo>
                    <a:pt x="395" y="345"/>
                  </a:lnTo>
                  <a:lnTo>
                    <a:pt x="407" y="359"/>
                  </a:lnTo>
                  <a:lnTo>
                    <a:pt x="417" y="371"/>
                  </a:lnTo>
                  <a:lnTo>
                    <a:pt x="424" y="383"/>
                  </a:lnTo>
                  <a:lnTo>
                    <a:pt x="442" y="413"/>
                  </a:lnTo>
                  <a:lnTo>
                    <a:pt x="470" y="462"/>
                  </a:lnTo>
                  <a:lnTo>
                    <a:pt x="475" y="469"/>
                  </a:lnTo>
                  <a:lnTo>
                    <a:pt x="481" y="477"/>
                  </a:lnTo>
                  <a:lnTo>
                    <a:pt x="487" y="485"/>
                  </a:lnTo>
                  <a:lnTo>
                    <a:pt x="494" y="491"/>
                  </a:lnTo>
                  <a:lnTo>
                    <a:pt x="509" y="504"/>
                  </a:lnTo>
                  <a:lnTo>
                    <a:pt x="526" y="516"/>
                  </a:lnTo>
                  <a:lnTo>
                    <a:pt x="543" y="528"/>
                  </a:lnTo>
                  <a:lnTo>
                    <a:pt x="560" y="538"/>
                  </a:lnTo>
                  <a:lnTo>
                    <a:pt x="579" y="548"/>
                  </a:lnTo>
                  <a:lnTo>
                    <a:pt x="597" y="555"/>
                  </a:lnTo>
                  <a:lnTo>
                    <a:pt x="631" y="570"/>
                  </a:lnTo>
                  <a:lnTo>
                    <a:pt x="660" y="579"/>
                  </a:lnTo>
                  <a:lnTo>
                    <a:pt x="680" y="585"/>
                  </a:lnTo>
                  <a:lnTo>
                    <a:pt x="687" y="587"/>
                  </a:lnTo>
                  <a:lnTo>
                    <a:pt x="695" y="589"/>
                  </a:lnTo>
                  <a:lnTo>
                    <a:pt x="716" y="596"/>
                  </a:lnTo>
                  <a:lnTo>
                    <a:pt x="745" y="605"/>
                  </a:lnTo>
                  <a:lnTo>
                    <a:pt x="779" y="620"/>
                  </a:lnTo>
                  <a:lnTo>
                    <a:pt x="797" y="627"/>
                  </a:lnTo>
                  <a:lnTo>
                    <a:pt x="814" y="635"/>
                  </a:lnTo>
                  <a:lnTo>
                    <a:pt x="830" y="645"/>
                  </a:lnTo>
                  <a:lnTo>
                    <a:pt x="844" y="653"/>
                  </a:lnTo>
                  <a:lnTo>
                    <a:pt x="857" y="663"/>
                  </a:lnTo>
                  <a:lnTo>
                    <a:pt x="867" y="674"/>
                  </a:lnTo>
                  <a:lnTo>
                    <a:pt x="872" y="679"/>
                  </a:lnTo>
                  <a:lnTo>
                    <a:pt x="875" y="685"/>
                  </a:lnTo>
                  <a:lnTo>
                    <a:pt x="877" y="689"/>
                  </a:lnTo>
                  <a:lnTo>
                    <a:pt x="878" y="695"/>
                  </a:lnTo>
                  <a:lnTo>
                    <a:pt x="881" y="713"/>
                  </a:lnTo>
                  <a:lnTo>
                    <a:pt x="885" y="734"/>
                  </a:lnTo>
                  <a:lnTo>
                    <a:pt x="889" y="758"/>
                  </a:lnTo>
                  <a:lnTo>
                    <a:pt x="894" y="784"/>
                  </a:lnTo>
                  <a:lnTo>
                    <a:pt x="902" y="810"/>
                  </a:lnTo>
                  <a:lnTo>
                    <a:pt x="911" y="837"/>
                  </a:lnTo>
                  <a:lnTo>
                    <a:pt x="915" y="849"/>
                  </a:lnTo>
                  <a:lnTo>
                    <a:pt x="921" y="862"/>
                  </a:lnTo>
                  <a:lnTo>
                    <a:pt x="926" y="874"/>
                  </a:lnTo>
                  <a:lnTo>
                    <a:pt x="931" y="885"/>
                  </a:lnTo>
                  <a:lnTo>
                    <a:pt x="928" y="896"/>
                  </a:lnTo>
                  <a:lnTo>
                    <a:pt x="926" y="906"/>
                  </a:lnTo>
                  <a:lnTo>
                    <a:pt x="926" y="913"/>
                  </a:lnTo>
                  <a:lnTo>
                    <a:pt x="928" y="920"/>
                  </a:lnTo>
                  <a:lnTo>
                    <a:pt x="937" y="937"/>
                  </a:lnTo>
                  <a:lnTo>
                    <a:pt x="948" y="961"/>
                  </a:lnTo>
                  <a:lnTo>
                    <a:pt x="961" y="992"/>
                  </a:lnTo>
                  <a:lnTo>
                    <a:pt x="973" y="1026"/>
                  </a:lnTo>
                  <a:lnTo>
                    <a:pt x="978" y="1043"/>
                  </a:lnTo>
                  <a:lnTo>
                    <a:pt x="984" y="1061"/>
                  </a:lnTo>
                  <a:lnTo>
                    <a:pt x="988" y="1079"/>
                  </a:lnTo>
                  <a:lnTo>
                    <a:pt x="990" y="1097"/>
                  </a:lnTo>
                  <a:lnTo>
                    <a:pt x="992" y="1114"/>
                  </a:lnTo>
                  <a:lnTo>
                    <a:pt x="992" y="1131"/>
                  </a:lnTo>
                  <a:lnTo>
                    <a:pt x="990" y="1146"/>
                  </a:lnTo>
                  <a:lnTo>
                    <a:pt x="987" y="1162"/>
                  </a:lnTo>
                  <a:lnTo>
                    <a:pt x="977" y="1190"/>
                  </a:lnTo>
                  <a:lnTo>
                    <a:pt x="966" y="1219"/>
                  </a:lnTo>
                  <a:lnTo>
                    <a:pt x="956" y="1248"/>
                  </a:lnTo>
                  <a:lnTo>
                    <a:pt x="948" y="1276"/>
                  </a:lnTo>
                  <a:lnTo>
                    <a:pt x="945" y="1290"/>
                  </a:lnTo>
                  <a:lnTo>
                    <a:pt x="942" y="1304"/>
                  </a:lnTo>
                  <a:lnTo>
                    <a:pt x="941" y="1317"/>
                  </a:lnTo>
                  <a:lnTo>
                    <a:pt x="941" y="1330"/>
                  </a:lnTo>
                  <a:lnTo>
                    <a:pt x="942" y="1342"/>
                  </a:lnTo>
                  <a:lnTo>
                    <a:pt x="945" y="1355"/>
                  </a:lnTo>
                  <a:lnTo>
                    <a:pt x="948" y="1367"/>
                  </a:lnTo>
                  <a:lnTo>
                    <a:pt x="953" y="1378"/>
                  </a:lnTo>
                  <a:lnTo>
                    <a:pt x="961" y="1389"/>
                  </a:lnTo>
                  <a:lnTo>
                    <a:pt x="970" y="1400"/>
                  </a:lnTo>
                  <a:lnTo>
                    <a:pt x="980" y="1411"/>
                  </a:lnTo>
                  <a:lnTo>
                    <a:pt x="992" y="1422"/>
                  </a:lnTo>
                  <a:lnTo>
                    <a:pt x="1005" y="1431"/>
                  </a:lnTo>
                  <a:lnTo>
                    <a:pt x="1020" y="1441"/>
                  </a:lnTo>
                  <a:lnTo>
                    <a:pt x="1035" y="1452"/>
                  </a:lnTo>
                  <a:lnTo>
                    <a:pt x="1050" y="1461"/>
                  </a:lnTo>
                  <a:lnTo>
                    <a:pt x="1083" y="1479"/>
                  </a:lnTo>
                  <a:lnTo>
                    <a:pt x="1116" y="1495"/>
                  </a:lnTo>
                  <a:lnTo>
                    <a:pt x="1148" y="1509"/>
                  </a:lnTo>
                  <a:lnTo>
                    <a:pt x="1178" y="1520"/>
                  </a:lnTo>
                  <a:lnTo>
                    <a:pt x="1205" y="1528"/>
                  </a:lnTo>
                  <a:lnTo>
                    <a:pt x="1230" y="1535"/>
                  </a:lnTo>
                  <a:lnTo>
                    <a:pt x="1241" y="1538"/>
                  </a:lnTo>
                  <a:lnTo>
                    <a:pt x="1250" y="1542"/>
                  </a:lnTo>
                  <a:lnTo>
                    <a:pt x="1260" y="1547"/>
                  </a:lnTo>
                  <a:lnTo>
                    <a:pt x="1269" y="1551"/>
                  </a:lnTo>
                  <a:lnTo>
                    <a:pt x="1276" y="1555"/>
                  </a:lnTo>
                  <a:lnTo>
                    <a:pt x="1283" y="1561"/>
                  </a:lnTo>
                  <a:lnTo>
                    <a:pt x="1289" y="1569"/>
                  </a:lnTo>
                  <a:lnTo>
                    <a:pt x="1294" y="1576"/>
                  </a:lnTo>
                  <a:lnTo>
                    <a:pt x="1298" y="1585"/>
                  </a:lnTo>
                  <a:lnTo>
                    <a:pt x="1300" y="1595"/>
                  </a:lnTo>
                  <a:lnTo>
                    <a:pt x="1303" y="1607"/>
                  </a:lnTo>
                  <a:lnTo>
                    <a:pt x="1303" y="1620"/>
                  </a:lnTo>
                  <a:lnTo>
                    <a:pt x="1303" y="1648"/>
                  </a:lnTo>
                  <a:lnTo>
                    <a:pt x="1301" y="1677"/>
                  </a:lnTo>
                  <a:lnTo>
                    <a:pt x="1301" y="1692"/>
                  </a:lnTo>
                  <a:lnTo>
                    <a:pt x="1299" y="1707"/>
                  </a:lnTo>
                  <a:lnTo>
                    <a:pt x="1297" y="1722"/>
                  </a:lnTo>
                  <a:lnTo>
                    <a:pt x="1295" y="1737"/>
                  </a:lnTo>
                  <a:lnTo>
                    <a:pt x="1291" y="1752"/>
                  </a:lnTo>
                  <a:lnTo>
                    <a:pt x="1286" y="1768"/>
                  </a:lnTo>
                  <a:lnTo>
                    <a:pt x="1282" y="1783"/>
                  </a:lnTo>
                  <a:lnTo>
                    <a:pt x="1275" y="1798"/>
                  </a:lnTo>
                  <a:lnTo>
                    <a:pt x="1268" y="1814"/>
                  </a:lnTo>
                  <a:lnTo>
                    <a:pt x="1258" y="1830"/>
                  </a:lnTo>
                  <a:lnTo>
                    <a:pt x="1248" y="1845"/>
                  </a:lnTo>
                  <a:lnTo>
                    <a:pt x="1236" y="1861"/>
                  </a:lnTo>
                  <a:lnTo>
                    <a:pt x="1225" y="1875"/>
                  </a:lnTo>
                  <a:lnTo>
                    <a:pt x="1215" y="1891"/>
                  </a:lnTo>
                  <a:lnTo>
                    <a:pt x="1209" y="1904"/>
                  </a:lnTo>
                  <a:lnTo>
                    <a:pt x="1204" y="1917"/>
                  </a:lnTo>
                  <a:lnTo>
                    <a:pt x="1199" y="1929"/>
                  </a:lnTo>
                  <a:lnTo>
                    <a:pt x="1197" y="1940"/>
                  </a:lnTo>
                  <a:lnTo>
                    <a:pt x="1195" y="1951"/>
                  </a:lnTo>
                  <a:lnTo>
                    <a:pt x="1195" y="1960"/>
                  </a:lnTo>
                  <a:lnTo>
                    <a:pt x="1196" y="1980"/>
                  </a:lnTo>
                  <a:lnTo>
                    <a:pt x="1199" y="1999"/>
                  </a:lnTo>
                  <a:lnTo>
                    <a:pt x="1201" y="2017"/>
                  </a:lnTo>
                  <a:lnTo>
                    <a:pt x="1204" y="2035"/>
                  </a:lnTo>
                  <a:lnTo>
                    <a:pt x="1205" y="2045"/>
                  </a:lnTo>
                  <a:lnTo>
                    <a:pt x="1208" y="2056"/>
                  </a:lnTo>
                  <a:lnTo>
                    <a:pt x="1212" y="2068"/>
                  </a:lnTo>
                  <a:lnTo>
                    <a:pt x="1219" y="2081"/>
                  </a:lnTo>
                  <a:lnTo>
                    <a:pt x="1235" y="2107"/>
                  </a:lnTo>
                  <a:lnTo>
                    <a:pt x="1252" y="2136"/>
                  </a:lnTo>
                  <a:lnTo>
                    <a:pt x="1271" y="2164"/>
                  </a:lnTo>
                  <a:lnTo>
                    <a:pt x="1287" y="2190"/>
                  </a:lnTo>
                  <a:lnTo>
                    <a:pt x="1294" y="2203"/>
                  </a:lnTo>
                  <a:lnTo>
                    <a:pt x="1298" y="2215"/>
                  </a:lnTo>
                  <a:lnTo>
                    <a:pt x="1301" y="2226"/>
                  </a:lnTo>
                  <a:lnTo>
                    <a:pt x="1303" y="2236"/>
                  </a:lnTo>
                  <a:lnTo>
                    <a:pt x="1303" y="2245"/>
                  </a:lnTo>
                  <a:lnTo>
                    <a:pt x="1301" y="2256"/>
                  </a:lnTo>
                  <a:lnTo>
                    <a:pt x="1299" y="2268"/>
                  </a:lnTo>
                  <a:lnTo>
                    <a:pt x="1297" y="2280"/>
                  </a:lnTo>
                  <a:lnTo>
                    <a:pt x="1291" y="2307"/>
                  </a:lnTo>
                  <a:lnTo>
                    <a:pt x="1281" y="2335"/>
                  </a:lnTo>
                  <a:lnTo>
                    <a:pt x="1275" y="2348"/>
                  </a:lnTo>
                  <a:lnTo>
                    <a:pt x="1270" y="2361"/>
                  </a:lnTo>
                  <a:lnTo>
                    <a:pt x="1263" y="2374"/>
                  </a:lnTo>
                  <a:lnTo>
                    <a:pt x="1257" y="2387"/>
                  </a:lnTo>
                  <a:lnTo>
                    <a:pt x="1250" y="2398"/>
                  </a:lnTo>
                  <a:lnTo>
                    <a:pt x="1243" y="2409"/>
                  </a:lnTo>
                  <a:lnTo>
                    <a:pt x="1236" y="2418"/>
                  </a:lnTo>
                  <a:lnTo>
                    <a:pt x="1229" y="2427"/>
                  </a:lnTo>
                  <a:lnTo>
                    <a:pt x="1221" y="2436"/>
                  </a:lnTo>
                  <a:lnTo>
                    <a:pt x="1215" y="2445"/>
                  </a:lnTo>
                  <a:lnTo>
                    <a:pt x="1210" y="2455"/>
                  </a:lnTo>
                  <a:lnTo>
                    <a:pt x="1207" y="2466"/>
                  </a:lnTo>
                  <a:lnTo>
                    <a:pt x="1204" y="2477"/>
                  </a:lnTo>
                  <a:lnTo>
                    <a:pt x="1202" y="2489"/>
                  </a:lnTo>
                  <a:lnTo>
                    <a:pt x="1201" y="2501"/>
                  </a:lnTo>
                  <a:lnTo>
                    <a:pt x="1201" y="2513"/>
                  </a:lnTo>
                  <a:lnTo>
                    <a:pt x="1202" y="2537"/>
                  </a:lnTo>
                  <a:lnTo>
                    <a:pt x="1205" y="2559"/>
                  </a:lnTo>
                  <a:lnTo>
                    <a:pt x="1208" y="2578"/>
                  </a:lnTo>
                  <a:lnTo>
                    <a:pt x="1211" y="2594"/>
                  </a:lnTo>
                  <a:lnTo>
                    <a:pt x="1214" y="2608"/>
                  </a:lnTo>
                  <a:lnTo>
                    <a:pt x="1219" y="2625"/>
                  </a:lnTo>
                  <a:lnTo>
                    <a:pt x="1222" y="2646"/>
                  </a:lnTo>
                  <a:lnTo>
                    <a:pt x="1224" y="2668"/>
                  </a:lnTo>
                  <a:lnTo>
                    <a:pt x="1224" y="2691"/>
                  </a:lnTo>
                  <a:lnTo>
                    <a:pt x="1223" y="2714"/>
                  </a:lnTo>
                  <a:lnTo>
                    <a:pt x="1221" y="2725"/>
                  </a:lnTo>
                  <a:lnTo>
                    <a:pt x="1219" y="2737"/>
                  </a:lnTo>
                  <a:lnTo>
                    <a:pt x="1215" y="2749"/>
                  </a:lnTo>
                  <a:lnTo>
                    <a:pt x="1211" y="2760"/>
                  </a:lnTo>
                  <a:lnTo>
                    <a:pt x="1200" y="2788"/>
                  </a:lnTo>
                  <a:lnTo>
                    <a:pt x="1187" y="2823"/>
                  </a:lnTo>
                  <a:lnTo>
                    <a:pt x="1173" y="2861"/>
                  </a:lnTo>
                  <a:lnTo>
                    <a:pt x="1160" y="2898"/>
                  </a:lnTo>
                  <a:lnTo>
                    <a:pt x="1165" y="2905"/>
                  </a:lnTo>
                  <a:lnTo>
                    <a:pt x="1170" y="2910"/>
                  </a:lnTo>
                  <a:lnTo>
                    <a:pt x="1149" y="2884"/>
                  </a:lnTo>
                  <a:lnTo>
                    <a:pt x="1123" y="2854"/>
                  </a:lnTo>
                  <a:lnTo>
                    <a:pt x="1091" y="2819"/>
                  </a:lnTo>
                  <a:lnTo>
                    <a:pt x="1057" y="2781"/>
                  </a:lnTo>
                  <a:lnTo>
                    <a:pt x="978" y="2696"/>
                  </a:lnTo>
                  <a:lnTo>
                    <a:pt x="896" y="2608"/>
                  </a:lnTo>
                  <a:lnTo>
                    <a:pt x="855" y="2563"/>
                  </a:lnTo>
                  <a:lnTo>
                    <a:pt x="817" y="2521"/>
                  </a:lnTo>
                  <a:lnTo>
                    <a:pt x="781" y="2480"/>
                  </a:lnTo>
                  <a:lnTo>
                    <a:pt x="749" y="2442"/>
                  </a:lnTo>
                  <a:lnTo>
                    <a:pt x="721" y="2408"/>
                  </a:lnTo>
                  <a:lnTo>
                    <a:pt x="700" y="2377"/>
                  </a:lnTo>
                  <a:lnTo>
                    <a:pt x="691" y="2364"/>
                  </a:lnTo>
                  <a:lnTo>
                    <a:pt x="684" y="2352"/>
                  </a:lnTo>
                  <a:lnTo>
                    <a:pt x="680" y="2341"/>
                  </a:lnTo>
                  <a:lnTo>
                    <a:pt x="677" y="2332"/>
                  </a:lnTo>
                  <a:lnTo>
                    <a:pt x="668" y="2289"/>
                  </a:lnTo>
                  <a:lnTo>
                    <a:pt x="658" y="2235"/>
                  </a:lnTo>
                  <a:lnTo>
                    <a:pt x="647" y="2173"/>
                  </a:lnTo>
                  <a:lnTo>
                    <a:pt x="638" y="2109"/>
                  </a:lnTo>
                  <a:lnTo>
                    <a:pt x="629" y="2052"/>
                  </a:lnTo>
                  <a:lnTo>
                    <a:pt x="621" y="2003"/>
                  </a:lnTo>
                  <a:lnTo>
                    <a:pt x="616" y="1970"/>
                  </a:lnTo>
                  <a:lnTo>
                    <a:pt x="615" y="1958"/>
                  </a:lnTo>
                  <a:lnTo>
                    <a:pt x="611" y="1944"/>
                  </a:lnTo>
                  <a:lnTo>
                    <a:pt x="603" y="1907"/>
                  </a:lnTo>
                  <a:lnTo>
                    <a:pt x="591" y="1850"/>
                  </a:lnTo>
                  <a:lnTo>
                    <a:pt x="577" y="1779"/>
                  </a:lnTo>
                  <a:lnTo>
                    <a:pt x="561" y="1696"/>
                  </a:lnTo>
                  <a:lnTo>
                    <a:pt x="548" y="1607"/>
                  </a:lnTo>
                  <a:lnTo>
                    <a:pt x="543" y="1561"/>
                  </a:lnTo>
                  <a:lnTo>
                    <a:pt x="537" y="1515"/>
                  </a:lnTo>
                  <a:lnTo>
                    <a:pt x="533" y="1471"/>
                  </a:lnTo>
                  <a:lnTo>
                    <a:pt x="531" y="1427"/>
                  </a:lnTo>
                  <a:lnTo>
                    <a:pt x="530" y="1406"/>
                  </a:lnTo>
                  <a:lnTo>
                    <a:pt x="528" y="1387"/>
                  </a:lnTo>
                  <a:lnTo>
                    <a:pt x="524" y="1369"/>
                  </a:lnTo>
                  <a:lnTo>
                    <a:pt x="521" y="1353"/>
                  </a:lnTo>
                  <a:lnTo>
                    <a:pt x="517" y="1338"/>
                  </a:lnTo>
                  <a:lnTo>
                    <a:pt x="512" y="1324"/>
                  </a:lnTo>
                  <a:lnTo>
                    <a:pt x="507" y="1312"/>
                  </a:lnTo>
                  <a:lnTo>
                    <a:pt x="502" y="1300"/>
                  </a:lnTo>
                  <a:lnTo>
                    <a:pt x="496" y="1289"/>
                  </a:lnTo>
                  <a:lnTo>
                    <a:pt x="490" y="1279"/>
                  </a:lnTo>
                  <a:lnTo>
                    <a:pt x="483" y="1270"/>
                  </a:lnTo>
                  <a:lnTo>
                    <a:pt x="477" y="1263"/>
                  </a:lnTo>
                  <a:lnTo>
                    <a:pt x="462" y="1250"/>
                  </a:lnTo>
                  <a:lnTo>
                    <a:pt x="447" y="1238"/>
                  </a:lnTo>
                  <a:lnTo>
                    <a:pt x="419" y="1220"/>
                  </a:lnTo>
                  <a:lnTo>
                    <a:pt x="394" y="1205"/>
                  </a:lnTo>
                  <a:lnTo>
                    <a:pt x="383" y="1197"/>
                  </a:lnTo>
                  <a:lnTo>
                    <a:pt x="374" y="1189"/>
                  </a:lnTo>
                  <a:lnTo>
                    <a:pt x="371" y="1184"/>
                  </a:lnTo>
                  <a:lnTo>
                    <a:pt x="368" y="1179"/>
                  </a:lnTo>
                  <a:lnTo>
                    <a:pt x="366" y="1172"/>
                  </a:lnTo>
                  <a:lnTo>
                    <a:pt x="364" y="1166"/>
                  </a:lnTo>
                  <a:lnTo>
                    <a:pt x="363" y="1152"/>
                  </a:lnTo>
                  <a:lnTo>
                    <a:pt x="363" y="1135"/>
                  </a:lnTo>
                  <a:lnTo>
                    <a:pt x="363" y="1119"/>
                  </a:lnTo>
                  <a:lnTo>
                    <a:pt x="366" y="1101"/>
                  </a:lnTo>
                  <a:lnTo>
                    <a:pt x="369" y="1061"/>
                  </a:lnTo>
                  <a:lnTo>
                    <a:pt x="372" y="1022"/>
                  </a:lnTo>
                  <a:lnTo>
                    <a:pt x="373" y="1002"/>
                  </a:lnTo>
                  <a:lnTo>
                    <a:pt x="372" y="982"/>
                  </a:lnTo>
                  <a:lnTo>
                    <a:pt x="371" y="963"/>
                  </a:lnTo>
                  <a:lnTo>
                    <a:pt x="368" y="945"/>
                  </a:lnTo>
                  <a:lnTo>
                    <a:pt x="364" y="936"/>
                  </a:lnTo>
                  <a:lnTo>
                    <a:pt x="362" y="929"/>
                  </a:lnTo>
                  <a:lnTo>
                    <a:pt x="359" y="920"/>
                  </a:lnTo>
                  <a:lnTo>
                    <a:pt x="355" y="912"/>
                  </a:lnTo>
                  <a:lnTo>
                    <a:pt x="350" y="905"/>
                  </a:lnTo>
                  <a:lnTo>
                    <a:pt x="345" y="898"/>
                  </a:lnTo>
                  <a:lnTo>
                    <a:pt x="339" y="892"/>
                  </a:lnTo>
                  <a:lnTo>
                    <a:pt x="333" y="885"/>
                  </a:lnTo>
                  <a:lnTo>
                    <a:pt x="318" y="870"/>
                  </a:lnTo>
                  <a:lnTo>
                    <a:pt x="297" y="848"/>
                  </a:lnTo>
                  <a:lnTo>
                    <a:pt x="274" y="820"/>
                  </a:lnTo>
                  <a:lnTo>
                    <a:pt x="249" y="788"/>
                  </a:lnTo>
                  <a:lnTo>
                    <a:pt x="222" y="751"/>
                  </a:lnTo>
                  <a:lnTo>
                    <a:pt x="193" y="712"/>
                  </a:lnTo>
                  <a:lnTo>
                    <a:pt x="164" y="671"/>
                  </a:lnTo>
                  <a:lnTo>
                    <a:pt x="135" y="629"/>
                  </a:lnTo>
                  <a:lnTo>
                    <a:pt x="108" y="587"/>
                  </a:lnTo>
                  <a:lnTo>
                    <a:pt x="82" y="544"/>
                  </a:lnTo>
                  <a:lnTo>
                    <a:pt x="58" y="505"/>
                  </a:lnTo>
                  <a:lnTo>
                    <a:pt x="37" y="468"/>
                  </a:lnTo>
                  <a:lnTo>
                    <a:pt x="28" y="451"/>
                  </a:lnTo>
                  <a:lnTo>
                    <a:pt x="21" y="435"/>
                  </a:lnTo>
                  <a:lnTo>
                    <a:pt x="14" y="419"/>
                  </a:lnTo>
                  <a:lnTo>
                    <a:pt x="9" y="405"/>
                  </a:lnTo>
                  <a:lnTo>
                    <a:pt x="4" y="393"/>
                  </a:lnTo>
                  <a:lnTo>
                    <a:pt x="1" y="382"/>
                  </a:lnTo>
                  <a:lnTo>
                    <a:pt x="0" y="373"/>
                  </a:lnTo>
                  <a:lnTo>
                    <a:pt x="0" y="365"/>
                  </a:lnTo>
                  <a:lnTo>
                    <a:pt x="2" y="343"/>
                  </a:lnTo>
                  <a:lnTo>
                    <a:pt x="4" y="312"/>
                  </a:lnTo>
                  <a:lnTo>
                    <a:pt x="6" y="271"/>
                  </a:lnTo>
                  <a:lnTo>
                    <a:pt x="8" y="225"/>
                  </a:lnTo>
                  <a:lnTo>
                    <a:pt x="9" y="172"/>
                  </a:lnTo>
                  <a:lnTo>
                    <a:pt x="10" y="117"/>
                  </a:lnTo>
                  <a:lnTo>
                    <a:pt x="9" y="5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1283"/>
            <p:cNvSpPr>
              <a:spLocks noChangeAspect="1"/>
            </p:cNvSpPr>
            <p:nvPr/>
          </p:nvSpPr>
          <p:spPr bwMode="auto">
            <a:xfrm>
              <a:off x="4282" y="3111"/>
              <a:ext cx="172" cy="413"/>
            </a:xfrm>
            <a:custGeom>
              <a:avLst/>
              <a:gdLst>
                <a:gd name="T0" fmla="*/ 0 w 1303"/>
                <a:gd name="T1" fmla="*/ 0 h 2910"/>
                <a:gd name="T2" fmla="*/ 0 w 1303"/>
                <a:gd name="T3" fmla="*/ 0 h 2910"/>
                <a:gd name="T4" fmla="*/ 0 w 1303"/>
                <a:gd name="T5" fmla="*/ 0 h 2910"/>
                <a:gd name="T6" fmla="*/ 0 w 1303"/>
                <a:gd name="T7" fmla="*/ 0 h 2910"/>
                <a:gd name="T8" fmla="*/ 0 w 1303"/>
                <a:gd name="T9" fmla="*/ 0 h 2910"/>
                <a:gd name="T10" fmla="*/ 0 w 1303"/>
                <a:gd name="T11" fmla="*/ 0 h 2910"/>
                <a:gd name="T12" fmla="*/ 0 w 1303"/>
                <a:gd name="T13" fmla="*/ 0 h 2910"/>
                <a:gd name="T14" fmla="*/ 0 w 1303"/>
                <a:gd name="T15" fmla="*/ 0 h 2910"/>
                <a:gd name="T16" fmla="*/ 0 w 1303"/>
                <a:gd name="T17" fmla="*/ 0 h 2910"/>
                <a:gd name="T18" fmla="*/ 0 w 1303"/>
                <a:gd name="T19" fmla="*/ 0 h 2910"/>
                <a:gd name="T20" fmla="*/ 0 w 1303"/>
                <a:gd name="T21" fmla="*/ 0 h 2910"/>
                <a:gd name="T22" fmla="*/ 0 w 1303"/>
                <a:gd name="T23" fmla="*/ 0 h 2910"/>
                <a:gd name="T24" fmla="*/ 0 w 1303"/>
                <a:gd name="T25" fmla="*/ 0 h 2910"/>
                <a:gd name="T26" fmla="*/ 0 w 1303"/>
                <a:gd name="T27" fmla="*/ 0 h 2910"/>
                <a:gd name="T28" fmla="*/ 0 w 1303"/>
                <a:gd name="T29" fmla="*/ 0 h 2910"/>
                <a:gd name="T30" fmla="*/ 0 w 1303"/>
                <a:gd name="T31" fmla="*/ 0 h 2910"/>
                <a:gd name="T32" fmla="*/ 0 w 1303"/>
                <a:gd name="T33" fmla="*/ 0 h 2910"/>
                <a:gd name="T34" fmla="*/ 0 w 1303"/>
                <a:gd name="T35" fmla="*/ 0 h 2910"/>
                <a:gd name="T36" fmla="*/ 0 w 1303"/>
                <a:gd name="T37" fmla="*/ 0 h 2910"/>
                <a:gd name="T38" fmla="*/ 0 w 1303"/>
                <a:gd name="T39" fmla="*/ 0 h 2910"/>
                <a:gd name="T40" fmla="*/ 0 w 1303"/>
                <a:gd name="T41" fmla="*/ 0 h 2910"/>
                <a:gd name="T42" fmla="*/ 0 w 1303"/>
                <a:gd name="T43" fmla="*/ 0 h 2910"/>
                <a:gd name="T44" fmla="*/ 0 w 1303"/>
                <a:gd name="T45" fmla="*/ 0 h 2910"/>
                <a:gd name="T46" fmla="*/ 0 w 1303"/>
                <a:gd name="T47" fmla="*/ 0 h 2910"/>
                <a:gd name="T48" fmla="*/ 0 w 1303"/>
                <a:gd name="T49" fmla="*/ 0 h 2910"/>
                <a:gd name="T50" fmla="*/ 0 w 1303"/>
                <a:gd name="T51" fmla="*/ 0 h 2910"/>
                <a:gd name="T52" fmla="*/ 0 w 1303"/>
                <a:gd name="T53" fmla="*/ 0 h 2910"/>
                <a:gd name="T54" fmla="*/ 0 w 1303"/>
                <a:gd name="T55" fmla="*/ 0 h 2910"/>
                <a:gd name="T56" fmla="*/ 0 w 1303"/>
                <a:gd name="T57" fmla="*/ 0 h 2910"/>
                <a:gd name="T58" fmla="*/ 0 w 1303"/>
                <a:gd name="T59" fmla="*/ 0 h 2910"/>
                <a:gd name="T60" fmla="*/ 0 w 1303"/>
                <a:gd name="T61" fmla="*/ 0 h 2910"/>
                <a:gd name="T62" fmla="*/ 0 w 1303"/>
                <a:gd name="T63" fmla="*/ 0 h 2910"/>
                <a:gd name="T64" fmla="*/ 0 w 1303"/>
                <a:gd name="T65" fmla="*/ 0 h 2910"/>
                <a:gd name="T66" fmla="*/ 0 w 1303"/>
                <a:gd name="T67" fmla="*/ 0 h 2910"/>
                <a:gd name="T68" fmla="*/ 0 w 1303"/>
                <a:gd name="T69" fmla="*/ 0 h 2910"/>
                <a:gd name="T70" fmla="*/ 0 w 1303"/>
                <a:gd name="T71" fmla="*/ 0 h 2910"/>
                <a:gd name="T72" fmla="*/ 0 w 1303"/>
                <a:gd name="T73" fmla="*/ 0 h 2910"/>
                <a:gd name="T74" fmla="*/ 0 w 1303"/>
                <a:gd name="T75" fmla="*/ 0 h 2910"/>
                <a:gd name="T76" fmla="*/ 0 w 1303"/>
                <a:gd name="T77" fmla="*/ 0 h 2910"/>
                <a:gd name="T78" fmla="*/ 0 w 1303"/>
                <a:gd name="T79" fmla="*/ 0 h 2910"/>
                <a:gd name="T80" fmla="*/ 0 w 1303"/>
                <a:gd name="T81" fmla="*/ 0 h 2910"/>
                <a:gd name="T82" fmla="*/ 0 w 1303"/>
                <a:gd name="T83" fmla="*/ 0 h 2910"/>
                <a:gd name="T84" fmla="*/ 0 w 1303"/>
                <a:gd name="T85" fmla="*/ 0 h 2910"/>
                <a:gd name="T86" fmla="*/ 0 w 1303"/>
                <a:gd name="T87" fmla="*/ 0 h 2910"/>
                <a:gd name="T88" fmla="*/ 0 w 1303"/>
                <a:gd name="T89" fmla="*/ 0 h 2910"/>
                <a:gd name="T90" fmla="*/ 0 w 1303"/>
                <a:gd name="T91" fmla="*/ 0 h 2910"/>
                <a:gd name="T92" fmla="*/ 0 w 1303"/>
                <a:gd name="T93" fmla="*/ 0 h 2910"/>
                <a:gd name="T94" fmla="*/ 0 w 1303"/>
                <a:gd name="T95" fmla="*/ 0 h 2910"/>
                <a:gd name="T96" fmla="*/ 0 w 1303"/>
                <a:gd name="T97" fmla="*/ 0 h 2910"/>
                <a:gd name="T98" fmla="*/ 0 w 1303"/>
                <a:gd name="T99" fmla="*/ 0 h 2910"/>
                <a:gd name="T100" fmla="*/ 0 w 1303"/>
                <a:gd name="T101" fmla="*/ 0 h 2910"/>
                <a:gd name="T102" fmla="*/ 0 w 1303"/>
                <a:gd name="T103" fmla="*/ 0 h 2910"/>
                <a:gd name="T104" fmla="*/ 0 w 1303"/>
                <a:gd name="T105" fmla="*/ 0 h 2910"/>
                <a:gd name="T106" fmla="*/ 0 w 1303"/>
                <a:gd name="T107" fmla="*/ 0 h 2910"/>
                <a:gd name="T108" fmla="*/ 0 w 1303"/>
                <a:gd name="T109" fmla="*/ 0 h 2910"/>
                <a:gd name="T110" fmla="*/ 0 w 1303"/>
                <a:gd name="T111" fmla="*/ 0 h 2910"/>
                <a:gd name="T112" fmla="*/ 0 w 1303"/>
                <a:gd name="T113" fmla="*/ 0 h 2910"/>
                <a:gd name="T114" fmla="*/ 0 w 1303"/>
                <a:gd name="T115" fmla="*/ 0 h 2910"/>
                <a:gd name="T116" fmla="*/ 0 w 1303"/>
                <a:gd name="T117" fmla="*/ 0 h 2910"/>
                <a:gd name="T118" fmla="*/ 0 w 1303"/>
                <a:gd name="T119" fmla="*/ 0 h 2910"/>
                <a:gd name="T120" fmla="*/ 0 w 1303"/>
                <a:gd name="T121" fmla="*/ 0 h 2910"/>
                <a:gd name="T122" fmla="*/ 0 w 1303"/>
                <a:gd name="T123" fmla="*/ 0 h 29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03"/>
                <a:gd name="T187" fmla="*/ 0 h 2910"/>
                <a:gd name="T188" fmla="*/ 1303 w 1303"/>
                <a:gd name="T189" fmla="*/ 2910 h 29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03" h="2910">
                  <a:moveTo>
                    <a:pt x="9" y="0"/>
                  </a:moveTo>
                  <a:lnTo>
                    <a:pt x="43" y="30"/>
                  </a:lnTo>
                  <a:lnTo>
                    <a:pt x="76" y="60"/>
                  </a:lnTo>
                  <a:lnTo>
                    <a:pt x="91" y="74"/>
                  </a:lnTo>
                  <a:lnTo>
                    <a:pt x="103" y="89"/>
                  </a:lnTo>
                  <a:lnTo>
                    <a:pt x="114" y="102"/>
                  </a:lnTo>
                  <a:lnTo>
                    <a:pt x="121" y="112"/>
                  </a:lnTo>
                  <a:lnTo>
                    <a:pt x="126" y="121"/>
                  </a:lnTo>
                  <a:lnTo>
                    <a:pt x="132" y="130"/>
                  </a:lnTo>
                  <a:lnTo>
                    <a:pt x="137" y="136"/>
                  </a:lnTo>
                  <a:lnTo>
                    <a:pt x="144" y="143"/>
                  </a:lnTo>
                  <a:lnTo>
                    <a:pt x="158" y="155"/>
                  </a:lnTo>
                  <a:lnTo>
                    <a:pt x="172" y="167"/>
                  </a:lnTo>
                  <a:lnTo>
                    <a:pt x="187" y="178"/>
                  </a:lnTo>
                  <a:lnTo>
                    <a:pt x="201" y="190"/>
                  </a:lnTo>
                  <a:lnTo>
                    <a:pt x="209" y="196"/>
                  </a:lnTo>
                  <a:lnTo>
                    <a:pt x="215" y="204"/>
                  </a:lnTo>
                  <a:lnTo>
                    <a:pt x="223" y="211"/>
                  </a:lnTo>
                  <a:lnTo>
                    <a:pt x="228" y="220"/>
                  </a:lnTo>
                  <a:lnTo>
                    <a:pt x="236" y="230"/>
                  </a:lnTo>
                  <a:lnTo>
                    <a:pt x="243" y="238"/>
                  </a:lnTo>
                  <a:lnTo>
                    <a:pt x="251" y="245"/>
                  </a:lnTo>
                  <a:lnTo>
                    <a:pt x="259" y="252"/>
                  </a:lnTo>
                  <a:lnTo>
                    <a:pt x="277" y="264"/>
                  </a:lnTo>
                  <a:lnTo>
                    <a:pt x="298" y="275"/>
                  </a:lnTo>
                  <a:lnTo>
                    <a:pt x="319" y="285"/>
                  </a:lnTo>
                  <a:lnTo>
                    <a:pt x="339" y="297"/>
                  </a:lnTo>
                  <a:lnTo>
                    <a:pt x="349" y="305"/>
                  </a:lnTo>
                  <a:lnTo>
                    <a:pt x="359" y="312"/>
                  </a:lnTo>
                  <a:lnTo>
                    <a:pt x="369" y="320"/>
                  </a:lnTo>
                  <a:lnTo>
                    <a:pt x="379" y="329"/>
                  </a:lnTo>
                  <a:lnTo>
                    <a:pt x="395" y="345"/>
                  </a:lnTo>
                  <a:lnTo>
                    <a:pt x="407" y="359"/>
                  </a:lnTo>
                  <a:lnTo>
                    <a:pt x="417" y="371"/>
                  </a:lnTo>
                  <a:lnTo>
                    <a:pt x="424" y="383"/>
                  </a:lnTo>
                  <a:lnTo>
                    <a:pt x="442" y="413"/>
                  </a:lnTo>
                  <a:lnTo>
                    <a:pt x="470" y="462"/>
                  </a:lnTo>
                  <a:lnTo>
                    <a:pt x="475" y="469"/>
                  </a:lnTo>
                  <a:lnTo>
                    <a:pt x="481" y="477"/>
                  </a:lnTo>
                  <a:lnTo>
                    <a:pt x="487" y="485"/>
                  </a:lnTo>
                  <a:lnTo>
                    <a:pt x="494" y="491"/>
                  </a:lnTo>
                  <a:lnTo>
                    <a:pt x="509" y="504"/>
                  </a:lnTo>
                  <a:lnTo>
                    <a:pt x="526" y="516"/>
                  </a:lnTo>
                  <a:lnTo>
                    <a:pt x="543" y="528"/>
                  </a:lnTo>
                  <a:lnTo>
                    <a:pt x="560" y="538"/>
                  </a:lnTo>
                  <a:lnTo>
                    <a:pt x="579" y="548"/>
                  </a:lnTo>
                  <a:lnTo>
                    <a:pt x="597" y="555"/>
                  </a:lnTo>
                  <a:lnTo>
                    <a:pt x="631" y="570"/>
                  </a:lnTo>
                  <a:lnTo>
                    <a:pt x="660" y="579"/>
                  </a:lnTo>
                  <a:lnTo>
                    <a:pt x="680" y="585"/>
                  </a:lnTo>
                  <a:lnTo>
                    <a:pt x="687" y="587"/>
                  </a:lnTo>
                  <a:lnTo>
                    <a:pt x="695" y="589"/>
                  </a:lnTo>
                  <a:lnTo>
                    <a:pt x="716" y="596"/>
                  </a:lnTo>
                  <a:lnTo>
                    <a:pt x="745" y="605"/>
                  </a:lnTo>
                  <a:lnTo>
                    <a:pt x="779" y="620"/>
                  </a:lnTo>
                  <a:lnTo>
                    <a:pt x="797" y="627"/>
                  </a:lnTo>
                  <a:lnTo>
                    <a:pt x="814" y="635"/>
                  </a:lnTo>
                  <a:lnTo>
                    <a:pt x="830" y="645"/>
                  </a:lnTo>
                  <a:lnTo>
                    <a:pt x="844" y="653"/>
                  </a:lnTo>
                  <a:lnTo>
                    <a:pt x="857" y="663"/>
                  </a:lnTo>
                  <a:lnTo>
                    <a:pt x="867" y="674"/>
                  </a:lnTo>
                  <a:lnTo>
                    <a:pt x="872" y="679"/>
                  </a:lnTo>
                  <a:lnTo>
                    <a:pt x="875" y="685"/>
                  </a:lnTo>
                  <a:lnTo>
                    <a:pt x="877" y="689"/>
                  </a:lnTo>
                  <a:lnTo>
                    <a:pt x="878" y="695"/>
                  </a:lnTo>
                  <a:lnTo>
                    <a:pt x="881" y="713"/>
                  </a:lnTo>
                  <a:lnTo>
                    <a:pt x="885" y="734"/>
                  </a:lnTo>
                  <a:lnTo>
                    <a:pt x="889" y="758"/>
                  </a:lnTo>
                  <a:lnTo>
                    <a:pt x="894" y="784"/>
                  </a:lnTo>
                  <a:lnTo>
                    <a:pt x="902" y="810"/>
                  </a:lnTo>
                  <a:lnTo>
                    <a:pt x="911" y="837"/>
                  </a:lnTo>
                  <a:lnTo>
                    <a:pt x="915" y="849"/>
                  </a:lnTo>
                  <a:lnTo>
                    <a:pt x="921" y="862"/>
                  </a:lnTo>
                  <a:lnTo>
                    <a:pt x="926" y="874"/>
                  </a:lnTo>
                  <a:lnTo>
                    <a:pt x="931" y="885"/>
                  </a:lnTo>
                  <a:lnTo>
                    <a:pt x="928" y="896"/>
                  </a:lnTo>
                  <a:lnTo>
                    <a:pt x="926" y="906"/>
                  </a:lnTo>
                  <a:lnTo>
                    <a:pt x="926" y="913"/>
                  </a:lnTo>
                  <a:lnTo>
                    <a:pt x="928" y="920"/>
                  </a:lnTo>
                  <a:lnTo>
                    <a:pt x="937" y="937"/>
                  </a:lnTo>
                  <a:lnTo>
                    <a:pt x="948" y="961"/>
                  </a:lnTo>
                  <a:lnTo>
                    <a:pt x="961" y="992"/>
                  </a:lnTo>
                  <a:lnTo>
                    <a:pt x="973" y="1026"/>
                  </a:lnTo>
                  <a:lnTo>
                    <a:pt x="978" y="1043"/>
                  </a:lnTo>
                  <a:lnTo>
                    <a:pt x="984" y="1061"/>
                  </a:lnTo>
                  <a:lnTo>
                    <a:pt x="988" y="1079"/>
                  </a:lnTo>
                  <a:lnTo>
                    <a:pt x="990" y="1097"/>
                  </a:lnTo>
                  <a:lnTo>
                    <a:pt x="992" y="1114"/>
                  </a:lnTo>
                  <a:lnTo>
                    <a:pt x="992" y="1131"/>
                  </a:lnTo>
                  <a:lnTo>
                    <a:pt x="990" y="1146"/>
                  </a:lnTo>
                  <a:lnTo>
                    <a:pt x="987" y="1162"/>
                  </a:lnTo>
                  <a:lnTo>
                    <a:pt x="977" y="1190"/>
                  </a:lnTo>
                  <a:lnTo>
                    <a:pt x="966" y="1219"/>
                  </a:lnTo>
                  <a:lnTo>
                    <a:pt x="956" y="1248"/>
                  </a:lnTo>
                  <a:lnTo>
                    <a:pt x="948" y="1276"/>
                  </a:lnTo>
                  <a:lnTo>
                    <a:pt x="945" y="1290"/>
                  </a:lnTo>
                  <a:lnTo>
                    <a:pt x="942" y="1304"/>
                  </a:lnTo>
                  <a:lnTo>
                    <a:pt x="941" y="1317"/>
                  </a:lnTo>
                  <a:lnTo>
                    <a:pt x="941" y="1330"/>
                  </a:lnTo>
                  <a:lnTo>
                    <a:pt x="942" y="1342"/>
                  </a:lnTo>
                  <a:lnTo>
                    <a:pt x="945" y="1355"/>
                  </a:lnTo>
                  <a:lnTo>
                    <a:pt x="948" y="1367"/>
                  </a:lnTo>
                  <a:lnTo>
                    <a:pt x="953" y="1378"/>
                  </a:lnTo>
                  <a:lnTo>
                    <a:pt x="961" y="1389"/>
                  </a:lnTo>
                  <a:lnTo>
                    <a:pt x="970" y="1400"/>
                  </a:lnTo>
                  <a:lnTo>
                    <a:pt x="980" y="1411"/>
                  </a:lnTo>
                  <a:lnTo>
                    <a:pt x="992" y="1422"/>
                  </a:lnTo>
                  <a:lnTo>
                    <a:pt x="1005" y="1431"/>
                  </a:lnTo>
                  <a:lnTo>
                    <a:pt x="1020" y="1441"/>
                  </a:lnTo>
                  <a:lnTo>
                    <a:pt x="1035" y="1452"/>
                  </a:lnTo>
                  <a:lnTo>
                    <a:pt x="1050" y="1461"/>
                  </a:lnTo>
                  <a:lnTo>
                    <a:pt x="1083" y="1479"/>
                  </a:lnTo>
                  <a:lnTo>
                    <a:pt x="1116" y="1495"/>
                  </a:lnTo>
                  <a:lnTo>
                    <a:pt x="1148" y="1509"/>
                  </a:lnTo>
                  <a:lnTo>
                    <a:pt x="1178" y="1520"/>
                  </a:lnTo>
                  <a:lnTo>
                    <a:pt x="1205" y="1528"/>
                  </a:lnTo>
                  <a:lnTo>
                    <a:pt x="1230" y="1535"/>
                  </a:lnTo>
                  <a:lnTo>
                    <a:pt x="1241" y="1538"/>
                  </a:lnTo>
                  <a:lnTo>
                    <a:pt x="1250" y="1542"/>
                  </a:lnTo>
                  <a:lnTo>
                    <a:pt x="1260" y="1547"/>
                  </a:lnTo>
                  <a:lnTo>
                    <a:pt x="1269" y="1551"/>
                  </a:lnTo>
                  <a:lnTo>
                    <a:pt x="1276" y="1555"/>
                  </a:lnTo>
                  <a:lnTo>
                    <a:pt x="1283" y="1561"/>
                  </a:lnTo>
                  <a:lnTo>
                    <a:pt x="1289" y="1569"/>
                  </a:lnTo>
                  <a:lnTo>
                    <a:pt x="1294" y="1576"/>
                  </a:lnTo>
                  <a:lnTo>
                    <a:pt x="1298" y="1585"/>
                  </a:lnTo>
                  <a:lnTo>
                    <a:pt x="1300" y="1595"/>
                  </a:lnTo>
                  <a:lnTo>
                    <a:pt x="1303" y="1607"/>
                  </a:lnTo>
                  <a:lnTo>
                    <a:pt x="1303" y="1620"/>
                  </a:lnTo>
                  <a:lnTo>
                    <a:pt x="1303" y="1648"/>
                  </a:lnTo>
                  <a:lnTo>
                    <a:pt x="1301" y="1677"/>
                  </a:lnTo>
                  <a:lnTo>
                    <a:pt x="1301" y="1692"/>
                  </a:lnTo>
                  <a:lnTo>
                    <a:pt x="1299" y="1707"/>
                  </a:lnTo>
                  <a:lnTo>
                    <a:pt x="1297" y="1722"/>
                  </a:lnTo>
                  <a:lnTo>
                    <a:pt x="1295" y="1737"/>
                  </a:lnTo>
                  <a:lnTo>
                    <a:pt x="1291" y="1752"/>
                  </a:lnTo>
                  <a:lnTo>
                    <a:pt x="1286" y="1768"/>
                  </a:lnTo>
                  <a:lnTo>
                    <a:pt x="1282" y="1783"/>
                  </a:lnTo>
                  <a:lnTo>
                    <a:pt x="1275" y="1798"/>
                  </a:lnTo>
                  <a:lnTo>
                    <a:pt x="1268" y="1814"/>
                  </a:lnTo>
                  <a:lnTo>
                    <a:pt x="1258" y="1830"/>
                  </a:lnTo>
                  <a:lnTo>
                    <a:pt x="1248" y="1845"/>
                  </a:lnTo>
                  <a:lnTo>
                    <a:pt x="1236" y="1861"/>
                  </a:lnTo>
                  <a:lnTo>
                    <a:pt x="1225" y="1875"/>
                  </a:lnTo>
                  <a:lnTo>
                    <a:pt x="1215" y="1891"/>
                  </a:lnTo>
                  <a:lnTo>
                    <a:pt x="1209" y="1904"/>
                  </a:lnTo>
                  <a:lnTo>
                    <a:pt x="1204" y="1917"/>
                  </a:lnTo>
                  <a:lnTo>
                    <a:pt x="1199" y="1929"/>
                  </a:lnTo>
                  <a:lnTo>
                    <a:pt x="1197" y="1940"/>
                  </a:lnTo>
                  <a:lnTo>
                    <a:pt x="1195" y="1951"/>
                  </a:lnTo>
                  <a:lnTo>
                    <a:pt x="1195" y="1960"/>
                  </a:lnTo>
                  <a:lnTo>
                    <a:pt x="1196" y="1980"/>
                  </a:lnTo>
                  <a:lnTo>
                    <a:pt x="1199" y="1999"/>
                  </a:lnTo>
                  <a:lnTo>
                    <a:pt x="1201" y="2017"/>
                  </a:lnTo>
                  <a:lnTo>
                    <a:pt x="1204" y="2035"/>
                  </a:lnTo>
                  <a:lnTo>
                    <a:pt x="1205" y="2045"/>
                  </a:lnTo>
                  <a:lnTo>
                    <a:pt x="1208" y="2056"/>
                  </a:lnTo>
                  <a:lnTo>
                    <a:pt x="1212" y="2068"/>
                  </a:lnTo>
                  <a:lnTo>
                    <a:pt x="1219" y="2081"/>
                  </a:lnTo>
                  <a:lnTo>
                    <a:pt x="1235" y="2107"/>
                  </a:lnTo>
                  <a:lnTo>
                    <a:pt x="1252" y="2136"/>
                  </a:lnTo>
                  <a:lnTo>
                    <a:pt x="1271" y="2164"/>
                  </a:lnTo>
                  <a:lnTo>
                    <a:pt x="1287" y="2190"/>
                  </a:lnTo>
                  <a:lnTo>
                    <a:pt x="1294" y="2203"/>
                  </a:lnTo>
                  <a:lnTo>
                    <a:pt x="1298" y="2215"/>
                  </a:lnTo>
                  <a:lnTo>
                    <a:pt x="1301" y="2226"/>
                  </a:lnTo>
                  <a:lnTo>
                    <a:pt x="1303" y="2236"/>
                  </a:lnTo>
                  <a:lnTo>
                    <a:pt x="1303" y="2245"/>
                  </a:lnTo>
                  <a:lnTo>
                    <a:pt x="1301" y="2256"/>
                  </a:lnTo>
                  <a:lnTo>
                    <a:pt x="1299" y="2268"/>
                  </a:lnTo>
                  <a:lnTo>
                    <a:pt x="1297" y="2280"/>
                  </a:lnTo>
                  <a:lnTo>
                    <a:pt x="1291" y="2307"/>
                  </a:lnTo>
                  <a:lnTo>
                    <a:pt x="1281" y="2335"/>
                  </a:lnTo>
                  <a:lnTo>
                    <a:pt x="1275" y="2348"/>
                  </a:lnTo>
                  <a:lnTo>
                    <a:pt x="1270" y="2361"/>
                  </a:lnTo>
                  <a:lnTo>
                    <a:pt x="1263" y="2374"/>
                  </a:lnTo>
                  <a:lnTo>
                    <a:pt x="1257" y="2387"/>
                  </a:lnTo>
                  <a:lnTo>
                    <a:pt x="1250" y="2398"/>
                  </a:lnTo>
                  <a:lnTo>
                    <a:pt x="1243" y="2409"/>
                  </a:lnTo>
                  <a:lnTo>
                    <a:pt x="1236" y="2418"/>
                  </a:lnTo>
                  <a:lnTo>
                    <a:pt x="1229" y="2427"/>
                  </a:lnTo>
                  <a:lnTo>
                    <a:pt x="1221" y="2436"/>
                  </a:lnTo>
                  <a:lnTo>
                    <a:pt x="1215" y="2445"/>
                  </a:lnTo>
                  <a:lnTo>
                    <a:pt x="1210" y="2455"/>
                  </a:lnTo>
                  <a:lnTo>
                    <a:pt x="1207" y="2466"/>
                  </a:lnTo>
                  <a:lnTo>
                    <a:pt x="1204" y="2477"/>
                  </a:lnTo>
                  <a:lnTo>
                    <a:pt x="1202" y="2489"/>
                  </a:lnTo>
                  <a:lnTo>
                    <a:pt x="1201" y="2501"/>
                  </a:lnTo>
                  <a:lnTo>
                    <a:pt x="1201" y="2513"/>
                  </a:lnTo>
                  <a:lnTo>
                    <a:pt x="1202" y="2537"/>
                  </a:lnTo>
                  <a:lnTo>
                    <a:pt x="1205" y="2559"/>
                  </a:lnTo>
                  <a:lnTo>
                    <a:pt x="1208" y="2578"/>
                  </a:lnTo>
                  <a:lnTo>
                    <a:pt x="1211" y="2594"/>
                  </a:lnTo>
                  <a:lnTo>
                    <a:pt x="1214" y="2608"/>
                  </a:lnTo>
                  <a:lnTo>
                    <a:pt x="1219" y="2625"/>
                  </a:lnTo>
                  <a:lnTo>
                    <a:pt x="1222" y="2646"/>
                  </a:lnTo>
                  <a:lnTo>
                    <a:pt x="1224" y="2668"/>
                  </a:lnTo>
                  <a:lnTo>
                    <a:pt x="1224" y="2691"/>
                  </a:lnTo>
                  <a:lnTo>
                    <a:pt x="1223" y="2714"/>
                  </a:lnTo>
                  <a:lnTo>
                    <a:pt x="1221" y="2725"/>
                  </a:lnTo>
                  <a:lnTo>
                    <a:pt x="1219" y="2737"/>
                  </a:lnTo>
                  <a:lnTo>
                    <a:pt x="1215" y="2749"/>
                  </a:lnTo>
                  <a:lnTo>
                    <a:pt x="1211" y="2760"/>
                  </a:lnTo>
                  <a:lnTo>
                    <a:pt x="1200" y="2788"/>
                  </a:lnTo>
                  <a:lnTo>
                    <a:pt x="1187" y="2823"/>
                  </a:lnTo>
                  <a:lnTo>
                    <a:pt x="1173" y="2861"/>
                  </a:lnTo>
                  <a:lnTo>
                    <a:pt x="1160" y="2898"/>
                  </a:lnTo>
                  <a:lnTo>
                    <a:pt x="1165" y="2905"/>
                  </a:lnTo>
                  <a:lnTo>
                    <a:pt x="1170" y="2910"/>
                  </a:lnTo>
                  <a:lnTo>
                    <a:pt x="1149" y="2884"/>
                  </a:lnTo>
                  <a:lnTo>
                    <a:pt x="1123" y="2854"/>
                  </a:lnTo>
                  <a:lnTo>
                    <a:pt x="1091" y="2819"/>
                  </a:lnTo>
                  <a:lnTo>
                    <a:pt x="1057" y="2781"/>
                  </a:lnTo>
                  <a:lnTo>
                    <a:pt x="978" y="2696"/>
                  </a:lnTo>
                  <a:lnTo>
                    <a:pt x="896" y="2608"/>
                  </a:lnTo>
                  <a:lnTo>
                    <a:pt x="855" y="2563"/>
                  </a:lnTo>
                  <a:lnTo>
                    <a:pt x="817" y="2521"/>
                  </a:lnTo>
                  <a:lnTo>
                    <a:pt x="781" y="2480"/>
                  </a:lnTo>
                  <a:lnTo>
                    <a:pt x="749" y="2442"/>
                  </a:lnTo>
                  <a:lnTo>
                    <a:pt x="721" y="2408"/>
                  </a:lnTo>
                  <a:lnTo>
                    <a:pt x="700" y="2377"/>
                  </a:lnTo>
                  <a:lnTo>
                    <a:pt x="691" y="2364"/>
                  </a:lnTo>
                  <a:lnTo>
                    <a:pt x="684" y="2352"/>
                  </a:lnTo>
                  <a:lnTo>
                    <a:pt x="680" y="2341"/>
                  </a:lnTo>
                  <a:lnTo>
                    <a:pt x="677" y="2332"/>
                  </a:lnTo>
                  <a:lnTo>
                    <a:pt x="668" y="2289"/>
                  </a:lnTo>
                  <a:lnTo>
                    <a:pt x="658" y="2235"/>
                  </a:lnTo>
                  <a:lnTo>
                    <a:pt x="647" y="2173"/>
                  </a:lnTo>
                  <a:lnTo>
                    <a:pt x="638" y="2109"/>
                  </a:lnTo>
                  <a:lnTo>
                    <a:pt x="629" y="2052"/>
                  </a:lnTo>
                  <a:lnTo>
                    <a:pt x="621" y="2003"/>
                  </a:lnTo>
                  <a:lnTo>
                    <a:pt x="616" y="1970"/>
                  </a:lnTo>
                  <a:lnTo>
                    <a:pt x="615" y="1958"/>
                  </a:lnTo>
                  <a:lnTo>
                    <a:pt x="611" y="1944"/>
                  </a:lnTo>
                  <a:lnTo>
                    <a:pt x="603" y="1907"/>
                  </a:lnTo>
                  <a:lnTo>
                    <a:pt x="591" y="1850"/>
                  </a:lnTo>
                  <a:lnTo>
                    <a:pt x="577" y="1779"/>
                  </a:lnTo>
                  <a:lnTo>
                    <a:pt x="561" y="1696"/>
                  </a:lnTo>
                  <a:lnTo>
                    <a:pt x="548" y="1607"/>
                  </a:lnTo>
                  <a:lnTo>
                    <a:pt x="543" y="1561"/>
                  </a:lnTo>
                  <a:lnTo>
                    <a:pt x="537" y="1515"/>
                  </a:lnTo>
                  <a:lnTo>
                    <a:pt x="533" y="1471"/>
                  </a:lnTo>
                  <a:lnTo>
                    <a:pt x="531" y="1427"/>
                  </a:lnTo>
                  <a:lnTo>
                    <a:pt x="530" y="1406"/>
                  </a:lnTo>
                  <a:lnTo>
                    <a:pt x="528" y="1387"/>
                  </a:lnTo>
                  <a:lnTo>
                    <a:pt x="524" y="1369"/>
                  </a:lnTo>
                  <a:lnTo>
                    <a:pt x="521" y="1353"/>
                  </a:lnTo>
                  <a:lnTo>
                    <a:pt x="517" y="1338"/>
                  </a:lnTo>
                  <a:lnTo>
                    <a:pt x="512" y="1324"/>
                  </a:lnTo>
                  <a:lnTo>
                    <a:pt x="507" y="1312"/>
                  </a:lnTo>
                  <a:lnTo>
                    <a:pt x="502" y="1300"/>
                  </a:lnTo>
                  <a:lnTo>
                    <a:pt x="496" y="1289"/>
                  </a:lnTo>
                  <a:lnTo>
                    <a:pt x="490" y="1279"/>
                  </a:lnTo>
                  <a:lnTo>
                    <a:pt x="483" y="1270"/>
                  </a:lnTo>
                  <a:lnTo>
                    <a:pt x="477" y="1263"/>
                  </a:lnTo>
                  <a:lnTo>
                    <a:pt x="462" y="1250"/>
                  </a:lnTo>
                  <a:lnTo>
                    <a:pt x="447" y="1238"/>
                  </a:lnTo>
                  <a:lnTo>
                    <a:pt x="419" y="1220"/>
                  </a:lnTo>
                  <a:lnTo>
                    <a:pt x="394" y="1205"/>
                  </a:lnTo>
                  <a:lnTo>
                    <a:pt x="383" y="1197"/>
                  </a:lnTo>
                  <a:lnTo>
                    <a:pt x="374" y="1189"/>
                  </a:lnTo>
                  <a:lnTo>
                    <a:pt x="371" y="1184"/>
                  </a:lnTo>
                  <a:lnTo>
                    <a:pt x="368" y="1179"/>
                  </a:lnTo>
                  <a:lnTo>
                    <a:pt x="366" y="1172"/>
                  </a:lnTo>
                  <a:lnTo>
                    <a:pt x="364" y="1166"/>
                  </a:lnTo>
                  <a:lnTo>
                    <a:pt x="363" y="1152"/>
                  </a:lnTo>
                  <a:lnTo>
                    <a:pt x="363" y="1135"/>
                  </a:lnTo>
                  <a:lnTo>
                    <a:pt x="363" y="1119"/>
                  </a:lnTo>
                  <a:lnTo>
                    <a:pt x="366" y="1101"/>
                  </a:lnTo>
                  <a:lnTo>
                    <a:pt x="369" y="1061"/>
                  </a:lnTo>
                  <a:lnTo>
                    <a:pt x="372" y="1022"/>
                  </a:lnTo>
                  <a:lnTo>
                    <a:pt x="373" y="1002"/>
                  </a:lnTo>
                  <a:lnTo>
                    <a:pt x="372" y="982"/>
                  </a:lnTo>
                  <a:lnTo>
                    <a:pt x="371" y="963"/>
                  </a:lnTo>
                  <a:lnTo>
                    <a:pt x="368" y="945"/>
                  </a:lnTo>
                  <a:lnTo>
                    <a:pt x="364" y="936"/>
                  </a:lnTo>
                  <a:lnTo>
                    <a:pt x="362" y="929"/>
                  </a:lnTo>
                  <a:lnTo>
                    <a:pt x="359" y="920"/>
                  </a:lnTo>
                  <a:lnTo>
                    <a:pt x="355" y="912"/>
                  </a:lnTo>
                  <a:lnTo>
                    <a:pt x="350" y="905"/>
                  </a:lnTo>
                  <a:lnTo>
                    <a:pt x="345" y="898"/>
                  </a:lnTo>
                  <a:lnTo>
                    <a:pt x="339" y="892"/>
                  </a:lnTo>
                  <a:lnTo>
                    <a:pt x="333" y="885"/>
                  </a:lnTo>
                  <a:lnTo>
                    <a:pt x="318" y="870"/>
                  </a:lnTo>
                  <a:lnTo>
                    <a:pt x="297" y="848"/>
                  </a:lnTo>
                  <a:lnTo>
                    <a:pt x="274" y="820"/>
                  </a:lnTo>
                  <a:lnTo>
                    <a:pt x="249" y="788"/>
                  </a:lnTo>
                  <a:lnTo>
                    <a:pt x="222" y="751"/>
                  </a:lnTo>
                  <a:lnTo>
                    <a:pt x="193" y="712"/>
                  </a:lnTo>
                  <a:lnTo>
                    <a:pt x="164" y="671"/>
                  </a:lnTo>
                  <a:lnTo>
                    <a:pt x="135" y="629"/>
                  </a:lnTo>
                  <a:lnTo>
                    <a:pt x="108" y="587"/>
                  </a:lnTo>
                  <a:lnTo>
                    <a:pt x="82" y="544"/>
                  </a:lnTo>
                  <a:lnTo>
                    <a:pt x="58" y="505"/>
                  </a:lnTo>
                  <a:lnTo>
                    <a:pt x="37" y="468"/>
                  </a:lnTo>
                  <a:lnTo>
                    <a:pt x="28" y="451"/>
                  </a:lnTo>
                  <a:lnTo>
                    <a:pt x="21" y="435"/>
                  </a:lnTo>
                  <a:lnTo>
                    <a:pt x="14" y="419"/>
                  </a:lnTo>
                  <a:lnTo>
                    <a:pt x="9" y="405"/>
                  </a:lnTo>
                  <a:lnTo>
                    <a:pt x="4" y="393"/>
                  </a:lnTo>
                  <a:lnTo>
                    <a:pt x="1" y="382"/>
                  </a:lnTo>
                  <a:lnTo>
                    <a:pt x="0" y="373"/>
                  </a:lnTo>
                  <a:lnTo>
                    <a:pt x="0" y="365"/>
                  </a:lnTo>
                  <a:lnTo>
                    <a:pt x="2" y="343"/>
                  </a:lnTo>
                  <a:lnTo>
                    <a:pt x="4" y="312"/>
                  </a:lnTo>
                  <a:lnTo>
                    <a:pt x="6" y="271"/>
                  </a:lnTo>
                  <a:lnTo>
                    <a:pt x="8" y="225"/>
                  </a:lnTo>
                  <a:lnTo>
                    <a:pt x="9" y="172"/>
                  </a:lnTo>
                  <a:lnTo>
                    <a:pt x="10" y="117"/>
                  </a:lnTo>
                  <a:lnTo>
                    <a:pt x="9" y="5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1284"/>
            <p:cNvSpPr>
              <a:spLocks noChangeAspect="1"/>
            </p:cNvSpPr>
            <p:nvPr/>
          </p:nvSpPr>
          <p:spPr bwMode="auto">
            <a:xfrm>
              <a:off x="4157" y="2334"/>
              <a:ext cx="628" cy="556"/>
            </a:xfrm>
            <a:custGeom>
              <a:avLst/>
              <a:gdLst>
                <a:gd name="T0" fmla="*/ 0 w 4735"/>
                <a:gd name="T1" fmla="*/ 0 h 3945"/>
                <a:gd name="T2" fmla="*/ 0 w 4735"/>
                <a:gd name="T3" fmla="*/ 0 h 3945"/>
                <a:gd name="T4" fmla="*/ 0 w 4735"/>
                <a:gd name="T5" fmla="*/ 0 h 3945"/>
                <a:gd name="T6" fmla="*/ 0 w 4735"/>
                <a:gd name="T7" fmla="*/ 0 h 3945"/>
                <a:gd name="T8" fmla="*/ 0 w 4735"/>
                <a:gd name="T9" fmla="*/ 0 h 3945"/>
                <a:gd name="T10" fmla="*/ 0 w 4735"/>
                <a:gd name="T11" fmla="*/ 0 h 3945"/>
                <a:gd name="T12" fmla="*/ 0 w 4735"/>
                <a:gd name="T13" fmla="*/ 0 h 3945"/>
                <a:gd name="T14" fmla="*/ 0 w 4735"/>
                <a:gd name="T15" fmla="*/ 0 h 3945"/>
                <a:gd name="T16" fmla="*/ 0 w 4735"/>
                <a:gd name="T17" fmla="*/ 0 h 3945"/>
                <a:gd name="T18" fmla="*/ 0 w 4735"/>
                <a:gd name="T19" fmla="*/ 0 h 3945"/>
                <a:gd name="T20" fmla="*/ 0 w 4735"/>
                <a:gd name="T21" fmla="*/ 0 h 3945"/>
                <a:gd name="T22" fmla="*/ 0 w 4735"/>
                <a:gd name="T23" fmla="*/ 0 h 3945"/>
                <a:gd name="T24" fmla="*/ 0 w 4735"/>
                <a:gd name="T25" fmla="*/ 0 h 3945"/>
                <a:gd name="T26" fmla="*/ 0 w 4735"/>
                <a:gd name="T27" fmla="*/ 0 h 3945"/>
                <a:gd name="T28" fmla="*/ 0 w 4735"/>
                <a:gd name="T29" fmla="*/ 0 h 3945"/>
                <a:gd name="T30" fmla="*/ 0 w 4735"/>
                <a:gd name="T31" fmla="*/ 0 h 3945"/>
                <a:gd name="T32" fmla="*/ 0 w 4735"/>
                <a:gd name="T33" fmla="*/ 0 h 3945"/>
                <a:gd name="T34" fmla="*/ 0 w 4735"/>
                <a:gd name="T35" fmla="*/ 0 h 3945"/>
                <a:gd name="T36" fmla="*/ 0 w 4735"/>
                <a:gd name="T37" fmla="*/ 0 h 3945"/>
                <a:gd name="T38" fmla="*/ 0 w 4735"/>
                <a:gd name="T39" fmla="*/ 0 h 3945"/>
                <a:gd name="T40" fmla="*/ 0 w 4735"/>
                <a:gd name="T41" fmla="*/ 0 h 3945"/>
                <a:gd name="T42" fmla="*/ 0 w 4735"/>
                <a:gd name="T43" fmla="*/ 0 h 3945"/>
                <a:gd name="T44" fmla="*/ 0 w 4735"/>
                <a:gd name="T45" fmla="*/ 0 h 3945"/>
                <a:gd name="T46" fmla="*/ 0 w 4735"/>
                <a:gd name="T47" fmla="*/ 0 h 3945"/>
                <a:gd name="T48" fmla="*/ 0 w 4735"/>
                <a:gd name="T49" fmla="*/ 0 h 3945"/>
                <a:gd name="T50" fmla="*/ 0 w 4735"/>
                <a:gd name="T51" fmla="*/ 0 h 3945"/>
                <a:gd name="T52" fmla="*/ 0 w 4735"/>
                <a:gd name="T53" fmla="*/ 0 h 3945"/>
                <a:gd name="T54" fmla="*/ 0 w 4735"/>
                <a:gd name="T55" fmla="*/ 0 h 3945"/>
                <a:gd name="T56" fmla="*/ 0 w 4735"/>
                <a:gd name="T57" fmla="*/ 0 h 3945"/>
                <a:gd name="T58" fmla="*/ 0 w 4735"/>
                <a:gd name="T59" fmla="*/ 0 h 3945"/>
                <a:gd name="T60" fmla="*/ 0 w 4735"/>
                <a:gd name="T61" fmla="*/ 0 h 3945"/>
                <a:gd name="T62" fmla="*/ 0 w 4735"/>
                <a:gd name="T63" fmla="*/ 0 h 3945"/>
                <a:gd name="T64" fmla="*/ 0 w 4735"/>
                <a:gd name="T65" fmla="*/ 0 h 3945"/>
                <a:gd name="T66" fmla="*/ 0 w 4735"/>
                <a:gd name="T67" fmla="*/ 0 h 3945"/>
                <a:gd name="T68" fmla="*/ 0 w 4735"/>
                <a:gd name="T69" fmla="*/ 0 h 3945"/>
                <a:gd name="T70" fmla="*/ 0 w 4735"/>
                <a:gd name="T71" fmla="*/ 0 h 3945"/>
                <a:gd name="T72" fmla="*/ 0 w 4735"/>
                <a:gd name="T73" fmla="*/ 0 h 3945"/>
                <a:gd name="T74" fmla="*/ 0 w 4735"/>
                <a:gd name="T75" fmla="*/ 0 h 3945"/>
                <a:gd name="T76" fmla="*/ 0 w 4735"/>
                <a:gd name="T77" fmla="*/ 0 h 3945"/>
                <a:gd name="T78" fmla="*/ 0 w 4735"/>
                <a:gd name="T79" fmla="*/ 0 h 3945"/>
                <a:gd name="T80" fmla="*/ 0 w 4735"/>
                <a:gd name="T81" fmla="*/ 0 h 3945"/>
                <a:gd name="T82" fmla="*/ 0 w 4735"/>
                <a:gd name="T83" fmla="*/ 0 h 3945"/>
                <a:gd name="T84" fmla="*/ 0 w 4735"/>
                <a:gd name="T85" fmla="*/ 0 h 3945"/>
                <a:gd name="T86" fmla="*/ 0 w 4735"/>
                <a:gd name="T87" fmla="*/ 0 h 3945"/>
                <a:gd name="T88" fmla="*/ 0 w 4735"/>
                <a:gd name="T89" fmla="*/ 0 h 3945"/>
                <a:gd name="T90" fmla="*/ 0 w 4735"/>
                <a:gd name="T91" fmla="*/ 0 h 3945"/>
                <a:gd name="T92" fmla="*/ 0 w 4735"/>
                <a:gd name="T93" fmla="*/ 0 h 3945"/>
                <a:gd name="T94" fmla="*/ 0 w 4735"/>
                <a:gd name="T95" fmla="*/ 0 h 3945"/>
                <a:gd name="T96" fmla="*/ 0 w 4735"/>
                <a:gd name="T97" fmla="*/ 0 h 3945"/>
                <a:gd name="T98" fmla="*/ 0 w 4735"/>
                <a:gd name="T99" fmla="*/ 0 h 3945"/>
                <a:gd name="T100" fmla="*/ 0 w 4735"/>
                <a:gd name="T101" fmla="*/ 0 h 3945"/>
                <a:gd name="T102" fmla="*/ 0 w 4735"/>
                <a:gd name="T103" fmla="*/ 0 h 3945"/>
                <a:gd name="T104" fmla="*/ 0 w 4735"/>
                <a:gd name="T105" fmla="*/ 0 h 3945"/>
                <a:gd name="T106" fmla="*/ 0 w 4735"/>
                <a:gd name="T107" fmla="*/ 0 h 3945"/>
                <a:gd name="T108" fmla="*/ 0 w 4735"/>
                <a:gd name="T109" fmla="*/ 0 h 3945"/>
                <a:gd name="T110" fmla="*/ 0 w 4735"/>
                <a:gd name="T111" fmla="*/ 0 h 3945"/>
                <a:gd name="T112" fmla="*/ 0 w 4735"/>
                <a:gd name="T113" fmla="*/ 0 h 3945"/>
                <a:gd name="T114" fmla="*/ 0 w 4735"/>
                <a:gd name="T115" fmla="*/ 0 h 3945"/>
                <a:gd name="T116" fmla="*/ 0 w 4735"/>
                <a:gd name="T117" fmla="*/ 0 h 3945"/>
                <a:gd name="T118" fmla="*/ 0 w 4735"/>
                <a:gd name="T119" fmla="*/ 0 h 3945"/>
                <a:gd name="T120" fmla="*/ 0 w 4735"/>
                <a:gd name="T121" fmla="*/ 0 h 394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5"/>
                <a:gd name="T184" fmla="*/ 0 h 3945"/>
                <a:gd name="T185" fmla="*/ 4735 w 4735"/>
                <a:gd name="T186" fmla="*/ 3945 h 394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5" h="3945">
                  <a:moveTo>
                    <a:pt x="2814" y="2346"/>
                  </a:moveTo>
                  <a:lnTo>
                    <a:pt x="2805" y="2345"/>
                  </a:lnTo>
                  <a:lnTo>
                    <a:pt x="2783" y="2342"/>
                  </a:lnTo>
                  <a:lnTo>
                    <a:pt x="2749" y="2338"/>
                  </a:lnTo>
                  <a:lnTo>
                    <a:pt x="2709" y="2336"/>
                  </a:lnTo>
                  <a:lnTo>
                    <a:pt x="2687" y="2335"/>
                  </a:lnTo>
                  <a:lnTo>
                    <a:pt x="2666" y="2336"/>
                  </a:lnTo>
                  <a:lnTo>
                    <a:pt x="2644" y="2337"/>
                  </a:lnTo>
                  <a:lnTo>
                    <a:pt x="2625" y="2340"/>
                  </a:lnTo>
                  <a:lnTo>
                    <a:pt x="2606" y="2343"/>
                  </a:lnTo>
                  <a:lnTo>
                    <a:pt x="2590" y="2348"/>
                  </a:lnTo>
                  <a:lnTo>
                    <a:pt x="2582" y="2352"/>
                  </a:lnTo>
                  <a:lnTo>
                    <a:pt x="2576" y="2355"/>
                  </a:lnTo>
                  <a:lnTo>
                    <a:pt x="2569" y="2358"/>
                  </a:lnTo>
                  <a:lnTo>
                    <a:pt x="2565" y="2363"/>
                  </a:lnTo>
                  <a:lnTo>
                    <a:pt x="2545" y="2381"/>
                  </a:lnTo>
                  <a:lnTo>
                    <a:pt x="2526" y="2396"/>
                  </a:lnTo>
                  <a:lnTo>
                    <a:pt x="2505" y="2411"/>
                  </a:lnTo>
                  <a:lnTo>
                    <a:pt x="2483" y="2426"/>
                  </a:lnTo>
                  <a:lnTo>
                    <a:pt x="2462" y="2440"/>
                  </a:lnTo>
                  <a:lnTo>
                    <a:pt x="2439" y="2454"/>
                  </a:lnTo>
                  <a:lnTo>
                    <a:pt x="2415" y="2470"/>
                  </a:lnTo>
                  <a:lnTo>
                    <a:pt x="2390" y="2488"/>
                  </a:lnTo>
                  <a:lnTo>
                    <a:pt x="2379" y="2497"/>
                  </a:lnTo>
                  <a:lnTo>
                    <a:pt x="2369" y="2507"/>
                  </a:lnTo>
                  <a:lnTo>
                    <a:pt x="2363" y="2517"/>
                  </a:lnTo>
                  <a:lnTo>
                    <a:pt x="2357" y="2527"/>
                  </a:lnTo>
                  <a:lnTo>
                    <a:pt x="2354" y="2535"/>
                  </a:lnTo>
                  <a:lnTo>
                    <a:pt x="2351" y="2545"/>
                  </a:lnTo>
                  <a:lnTo>
                    <a:pt x="2349" y="2555"/>
                  </a:lnTo>
                  <a:lnTo>
                    <a:pt x="2348" y="2564"/>
                  </a:lnTo>
                  <a:lnTo>
                    <a:pt x="2347" y="2581"/>
                  </a:lnTo>
                  <a:lnTo>
                    <a:pt x="2345" y="2596"/>
                  </a:lnTo>
                  <a:lnTo>
                    <a:pt x="2344" y="2604"/>
                  </a:lnTo>
                  <a:lnTo>
                    <a:pt x="2341" y="2611"/>
                  </a:lnTo>
                  <a:lnTo>
                    <a:pt x="2338" y="2616"/>
                  </a:lnTo>
                  <a:lnTo>
                    <a:pt x="2332" y="2621"/>
                  </a:lnTo>
                  <a:lnTo>
                    <a:pt x="2316" y="2631"/>
                  </a:lnTo>
                  <a:lnTo>
                    <a:pt x="2293" y="2643"/>
                  </a:lnTo>
                  <a:lnTo>
                    <a:pt x="2266" y="2656"/>
                  </a:lnTo>
                  <a:lnTo>
                    <a:pt x="2235" y="2670"/>
                  </a:lnTo>
                  <a:lnTo>
                    <a:pt x="2203" y="2683"/>
                  </a:lnTo>
                  <a:lnTo>
                    <a:pt x="2169" y="2695"/>
                  </a:lnTo>
                  <a:lnTo>
                    <a:pt x="2136" y="2705"/>
                  </a:lnTo>
                  <a:lnTo>
                    <a:pt x="2107" y="2713"/>
                  </a:lnTo>
                  <a:lnTo>
                    <a:pt x="2081" y="2718"/>
                  </a:lnTo>
                  <a:lnTo>
                    <a:pt x="2059" y="2724"/>
                  </a:lnTo>
                  <a:lnTo>
                    <a:pt x="2038" y="2730"/>
                  </a:lnTo>
                  <a:lnTo>
                    <a:pt x="2019" y="2739"/>
                  </a:lnTo>
                  <a:lnTo>
                    <a:pt x="1996" y="2751"/>
                  </a:lnTo>
                  <a:lnTo>
                    <a:pt x="1970" y="2767"/>
                  </a:lnTo>
                  <a:lnTo>
                    <a:pt x="1938" y="2791"/>
                  </a:lnTo>
                  <a:lnTo>
                    <a:pt x="1899" y="2821"/>
                  </a:lnTo>
                  <a:lnTo>
                    <a:pt x="1860" y="2853"/>
                  </a:lnTo>
                  <a:lnTo>
                    <a:pt x="1828" y="2880"/>
                  </a:lnTo>
                  <a:lnTo>
                    <a:pt x="1805" y="2903"/>
                  </a:lnTo>
                  <a:lnTo>
                    <a:pt x="1788" y="2922"/>
                  </a:lnTo>
                  <a:lnTo>
                    <a:pt x="1769" y="2946"/>
                  </a:lnTo>
                  <a:lnTo>
                    <a:pt x="1765" y="2954"/>
                  </a:lnTo>
                  <a:lnTo>
                    <a:pt x="1761" y="2936"/>
                  </a:lnTo>
                  <a:lnTo>
                    <a:pt x="1749" y="2892"/>
                  </a:lnTo>
                  <a:lnTo>
                    <a:pt x="1740" y="2868"/>
                  </a:lnTo>
                  <a:lnTo>
                    <a:pt x="1730" y="2846"/>
                  </a:lnTo>
                  <a:lnTo>
                    <a:pt x="1725" y="2835"/>
                  </a:lnTo>
                  <a:lnTo>
                    <a:pt x="1719" y="2826"/>
                  </a:lnTo>
                  <a:lnTo>
                    <a:pt x="1713" y="2818"/>
                  </a:lnTo>
                  <a:lnTo>
                    <a:pt x="1707" y="2813"/>
                  </a:lnTo>
                  <a:lnTo>
                    <a:pt x="1700" y="2807"/>
                  </a:lnTo>
                  <a:lnTo>
                    <a:pt x="1691" y="2803"/>
                  </a:lnTo>
                  <a:lnTo>
                    <a:pt x="1681" y="2799"/>
                  </a:lnTo>
                  <a:lnTo>
                    <a:pt x="1670" y="2796"/>
                  </a:lnTo>
                  <a:lnTo>
                    <a:pt x="1660" y="2792"/>
                  </a:lnTo>
                  <a:lnTo>
                    <a:pt x="1646" y="2790"/>
                  </a:lnTo>
                  <a:lnTo>
                    <a:pt x="1634" y="2788"/>
                  </a:lnTo>
                  <a:lnTo>
                    <a:pt x="1621" y="2788"/>
                  </a:lnTo>
                  <a:lnTo>
                    <a:pt x="1609" y="2788"/>
                  </a:lnTo>
                  <a:lnTo>
                    <a:pt x="1597" y="2790"/>
                  </a:lnTo>
                  <a:lnTo>
                    <a:pt x="1587" y="2793"/>
                  </a:lnTo>
                  <a:lnTo>
                    <a:pt x="1576" y="2799"/>
                  </a:lnTo>
                  <a:lnTo>
                    <a:pt x="1571" y="2802"/>
                  </a:lnTo>
                  <a:lnTo>
                    <a:pt x="1567" y="2805"/>
                  </a:lnTo>
                  <a:lnTo>
                    <a:pt x="1563" y="2810"/>
                  </a:lnTo>
                  <a:lnTo>
                    <a:pt x="1559" y="2814"/>
                  </a:lnTo>
                  <a:lnTo>
                    <a:pt x="1556" y="2819"/>
                  </a:lnTo>
                  <a:lnTo>
                    <a:pt x="1553" y="2825"/>
                  </a:lnTo>
                  <a:lnTo>
                    <a:pt x="1551" y="2830"/>
                  </a:lnTo>
                  <a:lnTo>
                    <a:pt x="1548" y="2838"/>
                  </a:lnTo>
                  <a:lnTo>
                    <a:pt x="1546" y="2852"/>
                  </a:lnTo>
                  <a:lnTo>
                    <a:pt x="1544" y="2867"/>
                  </a:lnTo>
                  <a:lnTo>
                    <a:pt x="1542" y="2884"/>
                  </a:lnTo>
                  <a:lnTo>
                    <a:pt x="1541" y="2900"/>
                  </a:lnTo>
                  <a:lnTo>
                    <a:pt x="1539" y="2933"/>
                  </a:lnTo>
                  <a:lnTo>
                    <a:pt x="1537" y="2964"/>
                  </a:lnTo>
                  <a:lnTo>
                    <a:pt x="1534" y="2979"/>
                  </a:lnTo>
                  <a:lnTo>
                    <a:pt x="1532" y="2995"/>
                  </a:lnTo>
                  <a:lnTo>
                    <a:pt x="1529" y="3008"/>
                  </a:lnTo>
                  <a:lnTo>
                    <a:pt x="1526" y="3020"/>
                  </a:lnTo>
                  <a:lnTo>
                    <a:pt x="1520" y="3032"/>
                  </a:lnTo>
                  <a:lnTo>
                    <a:pt x="1515" y="3040"/>
                  </a:lnTo>
                  <a:lnTo>
                    <a:pt x="1511" y="3045"/>
                  </a:lnTo>
                  <a:lnTo>
                    <a:pt x="1507" y="3048"/>
                  </a:lnTo>
                  <a:lnTo>
                    <a:pt x="1504" y="3051"/>
                  </a:lnTo>
                  <a:lnTo>
                    <a:pt x="1500" y="3055"/>
                  </a:lnTo>
                  <a:lnTo>
                    <a:pt x="1489" y="3059"/>
                  </a:lnTo>
                  <a:lnTo>
                    <a:pt x="1476" y="3062"/>
                  </a:lnTo>
                  <a:lnTo>
                    <a:pt x="1460" y="3065"/>
                  </a:lnTo>
                  <a:lnTo>
                    <a:pt x="1443" y="3068"/>
                  </a:lnTo>
                  <a:lnTo>
                    <a:pt x="1404" y="3070"/>
                  </a:lnTo>
                  <a:lnTo>
                    <a:pt x="1360" y="3072"/>
                  </a:lnTo>
                  <a:lnTo>
                    <a:pt x="1316" y="3072"/>
                  </a:lnTo>
                  <a:lnTo>
                    <a:pt x="1271" y="3072"/>
                  </a:lnTo>
                  <a:lnTo>
                    <a:pt x="1229" y="3071"/>
                  </a:lnTo>
                  <a:lnTo>
                    <a:pt x="1190" y="3071"/>
                  </a:lnTo>
                  <a:lnTo>
                    <a:pt x="1130" y="3066"/>
                  </a:lnTo>
                  <a:lnTo>
                    <a:pt x="1085" y="3063"/>
                  </a:lnTo>
                  <a:lnTo>
                    <a:pt x="1076" y="3064"/>
                  </a:lnTo>
                  <a:lnTo>
                    <a:pt x="1067" y="3066"/>
                  </a:lnTo>
                  <a:lnTo>
                    <a:pt x="1061" y="3070"/>
                  </a:lnTo>
                  <a:lnTo>
                    <a:pt x="1056" y="3074"/>
                  </a:lnTo>
                  <a:lnTo>
                    <a:pt x="1050" y="3081"/>
                  </a:lnTo>
                  <a:lnTo>
                    <a:pt x="1046" y="3089"/>
                  </a:lnTo>
                  <a:lnTo>
                    <a:pt x="1044" y="3099"/>
                  </a:lnTo>
                  <a:lnTo>
                    <a:pt x="1041" y="3112"/>
                  </a:lnTo>
                  <a:lnTo>
                    <a:pt x="1037" y="3139"/>
                  </a:lnTo>
                  <a:lnTo>
                    <a:pt x="1033" y="3163"/>
                  </a:lnTo>
                  <a:lnTo>
                    <a:pt x="1027" y="3185"/>
                  </a:lnTo>
                  <a:lnTo>
                    <a:pt x="1022" y="3203"/>
                  </a:lnTo>
                  <a:lnTo>
                    <a:pt x="1012" y="3229"/>
                  </a:lnTo>
                  <a:lnTo>
                    <a:pt x="1008" y="3237"/>
                  </a:lnTo>
                  <a:lnTo>
                    <a:pt x="1001" y="3237"/>
                  </a:lnTo>
                  <a:lnTo>
                    <a:pt x="984" y="3237"/>
                  </a:lnTo>
                  <a:lnTo>
                    <a:pt x="956" y="3238"/>
                  </a:lnTo>
                  <a:lnTo>
                    <a:pt x="925" y="3242"/>
                  </a:lnTo>
                  <a:lnTo>
                    <a:pt x="908" y="3244"/>
                  </a:lnTo>
                  <a:lnTo>
                    <a:pt x="889" y="3248"/>
                  </a:lnTo>
                  <a:lnTo>
                    <a:pt x="870" y="3253"/>
                  </a:lnTo>
                  <a:lnTo>
                    <a:pt x="853" y="3258"/>
                  </a:lnTo>
                  <a:lnTo>
                    <a:pt x="836" y="3266"/>
                  </a:lnTo>
                  <a:lnTo>
                    <a:pt x="819" y="3274"/>
                  </a:lnTo>
                  <a:lnTo>
                    <a:pt x="812" y="3279"/>
                  </a:lnTo>
                  <a:lnTo>
                    <a:pt x="805" y="3284"/>
                  </a:lnTo>
                  <a:lnTo>
                    <a:pt x="798" y="3290"/>
                  </a:lnTo>
                  <a:lnTo>
                    <a:pt x="791" y="3295"/>
                  </a:lnTo>
                  <a:lnTo>
                    <a:pt x="770" y="3318"/>
                  </a:lnTo>
                  <a:lnTo>
                    <a:pt x="755" y="3336"/>
                  </a:lnTo>
                  <a:lnTo>
                    <a:pt x="746" y="3352"/>
                  </a:lnTo>
                  <a:lnTo>
                    <a:pt x="741" y="3362"/>
                  </a:lnTo>
                  <a:lnTo>
                    <a:pt x="740" y="3370"/>
                  </a:lnTo>
                  <a:lnTo>
                    <a:pt x="740" y="3376"/>
                  </a:lnTo>
                  <a:lnTo>
                    <a:pt x="741" y="3378"/>
                  </a:lnTo>
                  <a:lnTo>
                    <a:pt x="741" y="3379"/>
                  </a:lnTo>
                  <a:lnTo>
                    <a:pt x="791" y="3413"/>
                  </a:lnTo>
                  <a:lnTo>
                    <a:pt x="792" y="3418"/>
                  </a:lnTo>
                  <a:lnTo>
                    <a:pt x="794" y="3434"/>
                  </a:lnTo>
                  <a:lnTo>
                    <a:pt x="798" y="3458"/>
                  </a:lnTo>
                  <a:lnTo>
                    <a:pt x="801" y="3487"/>
                  </a:lnTo>
                  <a:lnTo>
                    <a:pt x="802" y="3517"/>
                  </a:lnTo>
                  <a:lnTo>
                    <a:pt x="802" y="3545"/>
                  </a:lnTo>
                  <a:lnTo>
                    <a:pt x="801" y="3558"/>
                  </a:lnTo>
                  <a:lnTo>
                    <a:pt x="799" y="3570"/>
                  </a:lnTo>
                  <a:lnTo>
                    <a:pt x="795" y="3579"/>
                  </a:lnTo>
                  <a:lnTo>
                    <a:pt x="791" y="3587"/>
                  </a:lnTo>
                  <a:lnTo>
                    <a:pt x="780" y="3600"/>
                  </a:lnTo>
                  <a:lnTo>
                    <a:pt x="766" y="3613"/>
                  </a:lnTo>
                  <a:lnTo>
                    <a:pt x="751" y="3626"/>
                  </a:lnTo>
                  <a:lnTo>
                    <a:pt x="734" y="3640"/>
                  </a:lnTo>
                  <a:lnTo>
                    <a:pt x="718" y="3655"/>
                  </a:lnTo>
                  <a:lnTo>
                    <a:pt x="704" y="3673"/>
                  </a:lnTo>
                  <a:lnTo>
                    <a:pt x="697" y="3681"/>
                  </a:lnTo>
                  <a:lnTo>
                    <a:pt x="691" y="3691"/>
                  </a:lnTo>
                  <a:lnTo>
                    <a:pt x="687" y="3701"/>
                  </a:lnTo>
                  <a:lnTo>
                    <a:pt x="683" y="3712"/>
                  </a:lnTo>
                  <a:lnTo>
                    <a:pt x="680" y="3722"/>
                  </a:lnTo>
                  <a:lnTo>
                    <a:pt x="677" y="3730"/>
                  </a:lnTo>
                  <a:lnTo>
                    <a:pt x="674" y="3737"/>
                  </a:lnTo>
                  <a:lnTo>
                    <a:pt x="669" y="3743"/>
                  </a:lnTo>
                  <a:lnTo>
                    <a:pt x="663" y="3752"/>
                  </a:lnTo>
                  <a:lnTo>
                    <a:pt x="657" y="3761"/>
                  </a:lnTo>
                  <a:lnTo>
                    <a:pt x="654" y="3765"/>
                  </a:lnTo>
                  <a:lnTo>
                    <a:pt x="652" y="3771"/>
                  </a:lnTo>
                  <a:lnTo>
                    <a:pt x="651" y="3776"/>
                  </a:lnTo>
                  <a:lnTo>
                    <a:pt x="650" y="3784"/>
                  </a:lnTo>
                  <a:lnTo>
                    <a:pt x="648" y="3791"/>
                  </a:lnTo>
                  <a:lnTo>
                    <a:pt x="648" y="3802"/>
                  </a:lnTo>
                  <a:lnTo>
                    <a:pt x="648" y="3814"/>
                  </a:lnTo>
                  <a:lnTo>
                    <a:pt x="650" y="3828"/>
                  </a:lnTo>
                  <a:lnTo>
                    <a:pt x="655" y="3882"/>
                  </a:lnTo>
                  <a:lnTo>
                    <a:pt x="657" y="3917"/>
                  </a:lnTo>
                  <a:lnTo>
                    <a:pt x="658" y="3938"/>
                  </a:lnTo>
                  <a:lnTo>
                    <a:pt x="658" y="3945"/>
                  </a:lnTo>
                  <a:lnTo>
                    <a:pt x="483" y="3845"/>
                  </a:lnTo>
                  <a:lnTo>
                    <a:pt x="305" y="3771"/>
                  </a:lnTo>
                  <a:lnTo>
                    <a:pt x="297" y="3747"/>
                  </a:lnTo>
                  <a:lnTo>
                    <a:pt x="290" y="3723"/>
                  </a:lnTo>
                  <a:lnTo>
                    <a:pt x="285" y="3700"/>
                  </a:lnTo>
                  <a:lnTo>
                    <a:pt x="280" y="3677"/>
                  </a:lnTo>
                  <a:lnTo>
                    <a:pt x="276" y="3655"/>
                  </a:lnTo>
                  <a:lnTo>
                    <a:pt x="273" y="3635"/>
                  </a:lnTo>
                  <a:lnTo>
                    <a:pt x="271" y="3614"/>
                  </a:lnTo>
                  <a:lnTo>
                    <a:pt x="271" y="3594"/>
                  </a:lnTo>
                  <a:lnTo>
                    <a:pt x="270" y="3555"/>
                  </a:lnTo>
                  <a:lnTo>
                    <a:pt x="269" y="3515"/>
                  </a:lnTo>
                  <a:lnTo>
                    <a:pt x="265" y="3473"/>
                  </a:lnTo>
                  <a:lnTo>
                    <a:pt x="262" y="3432"/>
                  </a:lnTo>
                  <a:lnTo>
                    <a:pt x="258" y="3392"/>
                  </a:lnTo>
                  <a:lnTo>
                    <a:pt x="252" y="3351"/>
                  </a:lnTo>
                  <a:lnTo>
                    <a:pt x="247" y="3311"/>
                  </a:lnTo>
                  <a:lnTo>
                    <a:pt x="240" y="3273"/>
                  </a:lnTo>
                  <a:lnTo>
                    <a:pt x="234" y="3236"/>
                  </a:lnTo>
                  <a:lnTo>
                    <a:pt x="227" y="3201"/>
                  </a:lnTo>
                  <a:lnTo>
                    <a:pt x="221" y="3169"/>
                  </a:lnTo>
                  <a:lnTo>
                    <a:pt x="213" y="3139"/>
                  </a:lnTo>
                  <a:lnTo>
                    <a:pt x="207" y="3112"/>
                  </a:lnTo>
                  <a:lnTo>
                    <a:pt x="200" y="3089"/>
                  </a:lnTo>
                  <a:lnTo>
                    <a:pt x="194" y="3069"/>
                  </a:lnTo>
                  <a:lnTo>
                    <a:pt x="187" y="3053"/>
                  </a:lnTo>
                  <a:lnTo>
                    <a:pt x="185" y="3045"/>
                  </a:lnTo>
                  <a:lnTo>
                    <a:pt x="182" y="3035"/>
                  </a:lnTo>
                  <a:lnTo>
                    <a:pt x="179" y="3023"/>
                  </a:lnTo>
                  <a:lnTo>
                    <a:pt x="177" y="3009"/>
                  </a:lnTo>
                  <a:lnTo>
                    <a:pt x="174" y="2976"/>
                  </a:lnTo>
                  <a:lnTo>
                    <a:pt x="171" y="2938"/>
                  </a:lnTo>
                  <a:lnTo>
                    <a:pt x="169" y="2896"/>
                  </a:lnTo>
                  <a:lnTo>
                    <a:pt x="167" y="2850"/>
                  </a:lnTo>
                  <a:lnTo>
                    <a:pt x="166" y="2803"/>
                  </a:lnTo>
                  <a:lnTo>
                    <a:pt x="165" y="2755"/>
                  </a:lnTo>
                  <a:lnTo>
                    <a:pt x="165" y="2664"/>
                  </a:lnTo>
                  <a:lnTo>
                    <a:pt x="165" y="2587"/>
                  </a:lnTo>
                  <a:lnTo>
                    <a:pt x="166" y="2532"/>
                  </a:lnTo>
                  <a:lnTo>
                    <a:pt x="166" y="2511"/>
                  </a:lnTo>
                  <a:lnTo>
                    <a:pt x="164" y="2505"/>
                  </a:lnTo>
                  <a:lnTo>
                    <a:pt x="157" y="2488"/>
                  </a:lnTo>
                  <a:lnTo>
                    <a:pt x="146" y="2459"/>
                  </a:lnTo>
                  <a:lnTo>
                    <a:pt x="134" y="2423"/>
                  </a:lnTo>
                  <a:lnTo>
                    <a:pt x="121" y="2382"/>
                  </a:lnTo>
                  <a:lnTo>
                    <a:pt x="110" y="2336"/>
                  </a:lnTo>
                  <a:lnTo>
                    <a:pt x="104" y="2312"/>
                  </a:lnTo>
                  <a:lnTo>
                    <a:pt x="100" y="2288"/>
                  </a:lnTo>
                  <a:lnTo>
                    <a:pt x="96" y="2264"/>
                  </a:lnTo>
                  <a:lnTo>
                    <a:pt x="93" y="2242"/>
                  </a:lnTo>
                  <a:lnTo>
                    <a:pt x="90" y="2189"/>
                  </a:lnTo>
                  <a:lnTo>
                    <a:pt x="88" y="2132"/>
                  </a:lnTo>
                  <a:lnTo>
                    <a:pt x="86" y="2071"/>
                  </a:lnTo>
                  <a:lnTo>
                    <a:pt x="85" y="2012"/>
                  </a:lnTo>
                  <a:lnTo>
                    <a:pt x="84" y="1959"/>
                  </a:lnTo>
                  <a:lnTo>
                    <a:pt x="84" y="1916"/>
                  </a:lnTo>
                  <a:lnTo>
                    <a:pt x="84" y="1887"/>
                  </a:lnTo>
                  <a:lnTo>
                    <a:pt x="84" y="1877"/>
                  </a:lnTo>
                  <a:lnTo>
                    <a:pt x="79" y="1875"/>
                  </a:lnTo>
                  <a:lnTo>
                    <a:pt x="71" y="1869"/>
                  </a:lnTo>
                  <a:lnTo>
                    <a:pt x="64" y="1865"/>
                  </a:lnTo>
                  <a:lnTo>
                    <a:pt x="56" y="1860"/>
                  </a:lnTo>
                  <a:lnTo>
                    <a:pt x="49" y="1853"/>
                  </a:lnTo>
                  <a:lnTo>
                    <a:pt x="41" y="1844"/>
                  </a:lnTo>
                  <a:lnTo>
                    <a:pt x="34" y="1833"/>
                  </a:lnTo>
                  <a:lnTo>
                    <a:pt x="26" y="1823"/>
                  </a:lnTo>
                  <a:lnTo>
                    <a:pt x="19" y="1808"/>
                  </a:lnTo>
                  <a:lnTo>
                    <a:pt x="13" y="1793"/>
                  </a:lnTo>
                  <a:lnTo>
                    <a:pt x="7" y="1776"/>
                  </a:lnTo>
                  <a:lnTo>
                    <a:pt x="3" y="1756"/>
                  </a:lnTo>
                  <a:lnTo>
                    <a:pt x="1" y="1734"/>
                  </a:lnTo>
                  <a:lnTo>
                    <a:pt x="0" y="1711"/>
                  </a:lnTo>
                  <a:lnTo>
                    <a:pt x="1" y="1682"/>
                  </a:lnTo>
                  <a:lnTo>
                    <a:pt x="3" y="1650"/>
                  </a:lnTo>
                  <a:lnTo>
                    <a:pt x="6" y="1614"/>
                  </a:lnTo>
                  <a:lnTo>
                    <a:pt x="11" y="1574"/>
                  </a:lnTo>
                  <a:lnTo>
                    <a:pt x="23" y="1493"/>
                  </a:lnTo>
                  <a:lnTo>
                    <a:pt x="37" y="1409"/>
                  </a:lnTo>
                  <a:lnTo>
                    <a:pt x="50" y="1333"/>
                  </a:lnTo>
                  <a:lnTo>
                    <a:pt x="62" y="1270"/>
                  </a:lnTo>
                  <a:lnTo>
                    <a:pt x="70" y="1226"/>
                  </a:lnTo>
                  <a:lnTo>
                    <a:pt x="73" y="1210"/>
                  </a:lnTo>
                  <a:lnTo>
                    <a:pt x="73" y="1204"/>
                  </a:lnTo>
                  <a:lnTo>
                    <a:pt x="73" y="1187"/>
                  </a:lnTo>
                  <a:lnTo>
                    <a:pt x="74" y="1162"/>
                  </a:lnTo>
                  <a:lnTo>
                    <a:pt x="76" y="1129"/>
                  </a:lnTo>
                  <a:lnTo>
                    <a:pt x="79" y="1093"/>
                  </a:lnTo>
                  <a:lnTo>
                    <a:pt x="84" y="1056"/>
                  </a:lnTo>
                  <a:lnTo>
                    <a:pt x="87" y="1038"/>
                  </a:lnTo>
                  <a:lnTo>
                    <a:pt x="91" y="1019"/>
                  </a:lnTo>
                  <a:lnTo>
                    <a:pt x="95" y="1002"/>
                  </a:lnTo>
                  <a:lnTo>
                    <a:pt x="100" y="986"/>
                  </a:lnTo>
                  <a:lnTo>
                    <a:pt x="127" y="994"/>
                  </a:lnTo>
                  <a:lnTo>
                    <a:pt x="152" y="1002"/>
                  </a:lnTo>
                  <a:lnTo>
                    <a:pt x="164" y="1004"/>
                  </a:lnTo>
                  <a:lnTo>
                    <a:pt x="175" y="1006"/>
                  </a:lnTo>
                  <a:lnTo>
                    <a:pt x="184" y="1006"/>
                  </a:lnTo>
                  <a:lnTo>
                    <a:pt x="191" y="1005"/>
                  </a:lnTo>
                  <a:lnTo>
                    <a:pt x="208" y="1003"/>
                  </a:lnTo>
                  <a:lnTo>
                    <a:pt x="223" y="1000"/>
                  </a:lnTo>
                  <a:lnTo>
                    <a:pt x="239" y="999"/>
                  </a:lnTo>
                  <a:lnTo>
                    <a:pt x="257" y="1000"/>
                  </a:lnTo>
                  <a:lnTo>
                    <a:pt x="265" y="1001"/>
                  </a:lnTo>
                  <a:lnTo>
                    <a:pt x="274" y="1002"/>
                  </a:lnTo>
                  <a:lnTo>
                    <a:pt x="283" y="1005"/>
                  </a:lnTo>
                  <a:lnTo>
                    <a:pt x="293" y="1009"/>
                  </a:lnTo>
                  <a:lnTo>
                    <a:pt x="302" y="1012"/>
                  </a:lnTo>
                  <a:lnTo>
                    <a:pt x="312" y="1017"/>
                  </a:lnTo>
                  <a:lnTo>
                    <a:pt x="323" y="1024"/>
                  </a:lnTo>
                  <a:lnTo>
                    <a:pt x="333" y="1030"/>
                  </a:lnTo>
                  <a:lnTo>
                    <a:pt x="345" y="1038"/>
                  </a:lnTo>
                  <a:lnTo>
                    <a:pt x="358" y="1043"/>
                  </a:lnTo>
                  <a:lnTo>
                    <a:pt x="373" y="1047"/>
                  </a:lnTo>
                  <a:lnTo>
                    <a:pt x="388" y="1049"/>
                  </a:lnTo>
                  <a:lnTo>
                    <a:pt x="404" y="1050"/>
                  </a:lnTo>
                  <a:lnTo>
                    <a:pt x="420" y="1050"/>
                  </a:lnTo>
                  <a:lnTo>
                    <a:pt x="437" y="1048"/>
                  </a:lnTo>
                  <a:lnTo>
                    <a:pt x="453" y="1046"/>
                  </a:lnTo>
                  <a:lnTo>
                    <a:pt x="469" y="1042"/>
                  </a:lnTo>
                  <a:lnTo>
                    <a:pt x="484" y="1037"/>
                  </a:lnTo>
                  <a:lnTo>
                    <a:pt x="497" y="1033"/>
                  </a:lnTo>
                  <a:lnTo>
                    <a:pt x="510" y="1026"/>
                  </a:lnTo>
                  <a:lnTo>
                    <a:pt x="521" y="1019"/>
                  </a:lnTo>
                  <a:lnTo>
                    <a:pt x="530" y="1013"/>
                  </a:lnTo>
                  <a:lnTo>
                    <a:pt x="537" y="1005"/>
                  </a:lnTo>
                  <a:lnTo>
                    <a:pt x="542" y="998"/>
                  </a:lnTo>
                  <a:lnTo>
                    <a:pt x="548" y="977"/>
                  </a:lnTo>
                  <a:lnTo>
                    <a:pt x="558" y="950"/>
                  </a:lnTo>
                  <a:lnTo>
                    <a:pt x="567" y="918"/>
                  </a:lnTo>
                  <a:lnTo>
                    <a:pt x="577" y="887"/>
                  </a:lnTo>
                  <a:lnTo>
                    <a:pt x="585" y="855"/>
                  </a:lnTo>
                  <a:lnTo>
                    <a:pt x="593" y="830"/>
                  </a:lnTo>
                  <a:lnTo>
                    <a:pt x="598" y="813"/>
                  </a:lnTo>
                  <a:lnTo>
                    <a:pt x="600" y="806"/>
                  </a:lnTo>
                  <a:lnTo>
                    <a:pt x="600" y="715"/>
                  </a:lnTo>
                  <a:lnTo>
                    <a:pt x="604" y="715"/>
                  </a:lnTo>
                  <a:lnTo>
                    <a:pt x="614" y="716"/>
                  </a:lnTo>
                  <a:lnTo>
                    <a:pt x="628" y="717"/>
                  </a:lnTo>
                  <a:lnTo>
                    <a:pt x="645" y="717"/>
                  </a:lnTo>
                  <a:lnTo>
                    <a:pt x="655" y="716"/>
                  </a:lnTo>
                  <a:lnTo>
                    <a:pt x="665" y="714"/>
                  </a:lnTo>
                  <a:lnTo>
                    <a:pt x="675" y="712"/>
                  </a:lnTo>
                  <a:lnTo>
                    <a:pt x="684" y="707"/>
                  </a:lnTo>
                  <a:lnTo>
                    <a:pt x="693" y="703"/>
                  </a:lnTo>
                  <a:lnTo>
                    <a:pt x="702" y="697"/>
                  </a:lnTo>
                  <a:lnTo>
                    <a:pt x="709" y="690"/>
                  </a:lnTo>
                  <a:lnTo>
                    <a:pt x="716" y="681"/>
                  </a:lnTo>
                  <a:lnTo>
                    <a:pt x="722" y="672"/>
                  </a:lnTo>
                  <a:lnTo>
                    <a:pt x="728" y="667"/>
                  </a:lnTo>
                  <a:lnTo>
                    <a:pt x="733" y="661"/>
                  </a:lnTo>
                  <a:lnTo>
                    <a:pt x="739" y="658"/>
                  </a:lnTo>
                  <a:lnTo>
                    <a:pt x="749" y="654"/>
                  </a:lnTo>
                  <a:lnTo>
                    <a:pt x="757" y="652"/>
                  </a:lnTo>
                  <a:lnTo>
                    <a:pt x="765" y="651"/>
                  </a:lnTo>
                  <a:lnTo>
                    <a:pt x="774" y="646"/>
                  </a:lnTo>
                  <a:lnTo>
                    <a:pt x="778" y="643"/>
                  </a:lnTo>
                  <a:lnTo>
                    <a:pt x="782" y="638"/>
                  </a:lnTo>
                  <a:lnTo>
                    <a:pt x="787" y="631"/>
                  </a:lnTo>
                  <a:lnTo>
                    <a:pt x="791" y="623"/>
                  </a:lnTo>
                  <a:lnTo>
                    <a:pt x="799" y="605"/>
                  </a:lnTo>
                  <a:lnTo>
                    <a:pt x="804" y="586"/>
                  </a:lnTo>
                  <a:lnTo>
                    <a:pt x="806" y="579"/>
                  </a:lnTo>
                  <a:lnTo>
                    <a:pt x="808" y="570"/>
                  </a:lnTo>
                  <a:lnTo>
                    <a:pt x="812" y="561"/>
                  </a:lnTo>
                  <a:lnTo>
                    <a:pt x="816" y="553"/>
                  </a:lnTo>
                  <a:lnTo>
                    <a:pt x="822" y="545"/>
                  </a:lnTo>
                  <a:lnTo>
                    <a:pt x="828" y="537"/>
                  </a:lnTo>
                  <a:lnTo>
                    <a:pt x="837" y="529"/>
                  </a:lnTo>
                  <a:lnTo>
                    <a:pt x="848" y="521"/>
                  </a:lnTo>
                  <a:lnTo>
                    <a:pt x="861" y="513"/>
                  </a:lnTo>
                  <a:lnTo>
                    <a:pt x="876" y="506"/>
                  </a:lnTo>
                  <a:lnTo>
                    <a:pt x="894" y="497"/>
                  </a:lnTo>
                  <a:lnTo>
                    <a:pt x="916" y="490"/>
                  </a:lnTo>
                  <a:lnTo>
                    <a:pt x="956" y="478"/>
                  </a:lnTo>
                  <a:lnTo>
                    <a:pt x="985" y="470"/>
                  </a:lnTo>
                  <a:lnTo>
                    <a:pt x="1003" y="467"/>
                  </a:lnTo>
                  <a:lnTo>
                    <a:pt x="1015" y="464"/>
                  </a:lnTo>
                  <a:lnTo>
                    <a:pt x="1019" y="463"/>
                  </a:lnTo>
                  <a:lnTo>
                    <a:pt x="1022" y="462"/>
                  </a:lnTo>
                  <a:lnTo>
                    <a:pt x="1024" y="461"/>
                  </a:lnTo>
                  <a:lnTo>
                    <a:pt x="1025" y="459"/>
                  </a:lnTo>
                  <a:lnTo>
                    <a:pt x="1028" y="453"/>
                  </a:lnTo>
                  <a:lnTo>
                    <a:pt x="1033" y="439"/>
                  </a:lnTo>
                  <a:lnTo>
                    <a:pt x="1039" y="423"/>
                  </a:lnTo>
                  <a:lnTo>
                    <a:pt x="1047" y="407"/>
                  </a:lnTo>
                  <a:lnTo>
                    <a:pt x="1052" y="389"/>
                  </a:lnTo>
                  <a:lnTo>
                    <a:pt x="1056" y="374"/>
                  </a:lnTo>
                  <a:lnTo>
                    <a:pt x="1056" y="367"/>
                  </a:lnTo>
                  <a:lnTo>
                    <a:pt x="1056" y="360"/>
                  </a:lnTo>
                  <a:lnTo>
                    <a:pt x="1053" y="355"/>
                  </a:lnTo>
                  <a:lnTo>
                    <a:pt x="1049" y="349"/>
                  </a:lnTo>
                  <a:lnTo>
                    <a:pt x="1044" y="346"/>
                  </a:lnTo>
                  <a:lnTo>
                    <a:pt x="1037" y="343"/>
                  </a:lnTo>
                  <a:lnTo>
                    <a:pt x="1027" y="340"/>
                  </a:lnTo>
                  <a:lnTo>
                    <a:pt x="1016" y="339"/>
                  </a:lnTo>
                  <a:lnTo>
                    <a:pt x="976" y="342"/>
                  </a:lnTo>
                  <a:lnTo>
                    <a:pt x="950" y="342"/>
                  </a:lnTo>
                  <a:lnTo>
                    <a:pt x="945" y="340"/>
                  </a:lnTo>
                  <a:lnTo>
                    <a:pt x="939" y="339"/>
                  </a:lnTo>
                  <a:lnTo>
                    <a:pt x="935" y="336"/>
                  </a:lnTo>
                  <a:lnTo>
                    <a:pt x="929" y="333"/>
                  </a:lnTo>
                  <a:lnTo>
                    <a:pt x="925" y="328"/>
                  </a:lnTo>
                  <a:lnTo>
                    <a:pt x="919" y="322"/>
                  </a:lnTo>
                  <a:lnTo>
                    <a:pt x="914" y="315"/>
                  </a:lnTo>
                  <a:lnTo>
                    <a:pt x="908" y="307"/>
                  </a:lnTo>
                  <a:lnTo>
                    <a:pt x="884" y="274"/>
                  </a:lnTo>
                  <a:lnTo>
                    <a:pt x="865" y="250"/>
                  </a:lnTo>
                  <a:lnTo>
                    <a:pt x="862" y="245"/>
                  </a:lnTo>
                  <a:lnTo>
                    <a:pt x="860" y="239"/>
                  </a:lnTo>
                  <a:lnTo>
                    <a:pt x="859" y="235"/>
                  </a:lnTo>
                  <a:lnTo>
                    <a:pt x="857" y="229"/>
                  </a:lnTo>
                  <a:lnTo>
                    <a:pt x="857" y="224"/>
                  </a:lnTo>
                  <a:lnTo>
                    <a:pt x="860" y="219"/>
                  </a:lnTo>
                  <a:lnTo>
                    <a:pt x="862" y="213"/>
                  </a:lnTo>
                  <a:lnTo>
                    <a:pt x="866" y="207"/>
                  </a:lnTo>
                  <a:lnTo>
                    <a:pt x="880" y="182"/>
                  </a:lnTo>
                  <a:lnTo>
                    <a:pt x="892" y="158"/>
                  </a:lnTo>
                  <a:lnTo>
                    <a:pt x="896" y="152"/>
                  </a:lnTo>
                  <a:lnTo>
                    <a:pt x="901" y="147"/>
                  </a:lnTo>
                  <a:lnTo>
                    <a:pt x="905" y="140"/>
                  </a:lnTo>
                  <a:lnTo>
                    <a:pt x="912" y="135"/>
                  </a:lnTo>
                  <a:lnTo>
                    <a:pt x="919" y="130"/>
                  </a:lnTo>
                  <a:lnTo>
                    <a:pt x="928" y="125"/>
                  </a:lnTo>
                  <a:lnTo>
                    <a:pt x="938" y="120"/>
                  </a:lnTo>
                  <a:lnTo>
                    <a:pt x="950" y="115"/>
                  </a:lnTo>
                  <a:lnTo>
                    <a:pt x="962" y="110"/>
                  </a:lnTo>
                  <a:lnTo>
                    <a:pt x="973" y="104"/>
                  </a:lnTo>
                  <a:lnTo>
                    <a:pt x="984" y="98"/>
                  </a:lnTo>
                  <a:lnTo>
                    <a:pt x="995" y="91"/>
                  </a:lnTo>
                  <a:lnTo>
                    <a:pt x="1013" y="78"/>
                  </a:lnTo>
                  <a:lnTo>
                    <a:pt x="1028" y="64"/>
                  </a:lnTo>
                  <a:lnTo>
                    <a:pt x="1050" y="41"/>
                  </a:lnTo>
                  <a:lnTo>
                    <a:pt x="1058" y="31"/>
                  </a:lnTo>
                  <a:lnTo>
                    <a:pt x="1112" y="0"/>
                  </a:lnTo>
                  <a:lnTo>
                    <a:pt x="1131" y="7"/>
                  </a:lnTo>
                  <a:lnTo>
                    <a:pt x="1153" y="16"/>
                  </a:lnTo>
                  <a:lnTo>
                    <a:pt x="1180" y="25"/>
                  </a:lnTo>
                  <a:lnTo>
                    <a:pt x="1208" y="35"/>
                  </a:lnTo>
                  <a:lnTo>
                    <a:pt x="1237" y="43"/>
                  </a:lnTo>
                  <a:lnTo>
                    <a:pt x="1267" y="51"/>
                  </a:lnTo>
                  <a:lnTo>
                    <a:pt x="1296" y="57"/>
                  </a:lnTo>
                  <a:lnTo>
                    <a:pt x="1322" y="61"/>
                  </a:lnTo>
                  <a:lnTo>
                    <a:pt x="1336" y="63"/>
                  </a:lnTo>
                  <a:lnTo>
                    <a:pt x="1349" y="66"/>
                  </a:lnTo>
                  <a:lnTo>
                    <a:pt x="1361" y="71"/>
                  </a:lnTo>
                  <a:lnTo>
                    <a:pt x="1371" y="75"/>
                  </a:lnTo>
                  <a:lnTo>
                    <a:pt x="1380" y="80"/>
                  </a:lnTo>
                  <a:lnTo>
                    <a:pt x="1387" y="86"/>
                  </a:lnTo>
                  <a:lnTo>
                    <a:pt x="1393" y="92"/>
                  </a:lnTo>
                  <a:lnTo>
                    <a:pt x="1398" y="98"/>
                  </a:lnTo>
                  <a:lnTo>
                    <a:pt x="1406" y="110"/>
                  </a:lnTo>
                  <a:lnTo>
                    <a:pt x="1410" y="120"/>
                  </a:lnTo>
                  <a:lnTo>
                    <a:pt x="1412" y="127"/>
                  </a:lnTo>
                  <a:lnTo>
                    <a:pt x="1412" y="129"/>
                  </a:lnTo>
                  <a:lnTo>
                    <a:pt x="1420" y="334"/>
                  </a:lnTo>
                  <a:lnTo>
                    <a:pt x="1431" y="337"/>
                  </a:lnTo>
                  <a:lnTo>
                    <a:pt x="1459" y="347"/>
                  </a:lnTo>
                  <a:lnTo>
                    <a:pt x="1500" y="359"/>
                  </a:lnTo>
                  <a:lnTo>
                    <a:pt x="1548" y="372"/>
                  </a:lnTo>
                  <a:lnTo>
                    <a:pt x="1562" y="375"/>
                  </a:lnTo>
                  <a:lnTo>
                    <a:pt x="1572" y="379"/>
                  </a:lnTo>
                  <a:lnTo>
                    <a:pt x="1583" y="383"/>
                  </a:lnTo>
                  <a:lnTo>
                    <a:pt x="1593" y="388"/>
                  </a:lnTo>
                  <a:lnTo>
                    <a:pt x="1602" y="394"/>
                  </a:lnTo>
                  <a:lnTo>
                    <a:pt x="1611" y="399"/>
                  </a:lnTo>
                  <a:lnTo>
                    <a:pt x="1617" y="405"/>
                  </a:lnTo>
                  <a:lnTo>
                    <a:pt x="1624" y="411"/>
                  </a:lnTo>
                  <a:lnTo>
                    <a:pt x="1629" y="418"/>
                  </a:lnTo>
                  <a:lnTo>
                    <a:pt x="1634" y="424"/>
                  </a:lnTo>
                  <a:lnTo>
                    <a:pt x="1638" y="431"/>
                  </a:lnTo>
                  <a:lnTo>
                    <a:pt x="1641" y="437"/>
                  </a:lnTo>
                  <a:lnTo>
                    <a:pt x="1644" y="444"/>
                  </a:lnTo>
                  <a:lnTo>
                    <a:pt x="1646" y="450"/>
                  </a:lnTo>
                  <a:lnTo>
                    <a:pt x="1646" y="457"/>
                  </a:lnTo>
                  <a:lnTo>
                    <a:pt x="1648" y="462"/>
                  </a:lnTo>
                  <a:lnTo>
                    <a:pt x="1648" y="474"/>
                  </a:lnTo>
                  <a:lnTo>
                    <a:pt x="1650" y="487"/>
                  </a:lnTo>
                  <a:lnTo>
                    <a:pt x="1651" y="494"/>
                  </a:lnTo>
                  <a:lnTo>
                    <a:pt x="1653" y="500"/>
                  </a:lnTo>
                  <a:lnTo>
                    <a:pt x="1655" y="506"/>
                  </a:lnTo>
                  <a:lnTo>
                    <a:pt x="1657" y="511"/>
                  </a:lnTo>
                  <a:lnTo>
                    <a:pt x="1662" y="518"/>
                  </a:lnTo>
                  <a:lnTo>
                    <a:pt x="1665" y="522"/>
                  </a:lnTo>
                  <a:lnTo>
                    <a:pt x="1670" y="527"/>
                  </a:lnTo>
                  <a:lnTo>
                    <a:pt x="1676" y="531"/>
                  </a:lnTo>
                  <a:lnTo>
                    <a:pt x="1682" y="534"/>
                  </a:lnTo>
                  <a:lnTo>
                    <a:pt x="1690" y="536"/>
                  </a:lnTo>
                  <a:lnTo>
                    <a:pt x="1699" y="537"/>
                  </a:lnTo>
                  <a:lnTo>
                    <a:pt x="1707" y="538"/>
                  </a:lnTo>
                  <a:lnTo>
                    <a:pt x="1719" y="537"/>
                  </a:lnTo>
                  <a:lnTo>
                    <a:pt x="1731" y="534"/>
                  </a:lnTo>
                  <a:lnTo>
                    <a:pt x="1745" y="530"/>
                  </a:lnTo>
                  <a:lnTo>
                    <a:pt x="1762" y="524"/>
                  </a:lnTo>
                  <a:lnTo>
                    <a:pt x="1796" y="509"/>
                  </a:lnTo>
                  <a:lnTo>
                    <a:pt x="1831" y="492"/>
                  </a:lnTo>
                  <a:lnTo>
                    <a:pt x="1865" y="474"/>
                  </a:lnTo>
                  <a:lnTo>
                    <a:pt x="1898" y="458"/>
                  </a:lnTo>
                  <a:lnTo>
                    <a:pt x="1912" y="451"/>
                  </a:lnTo>
                  <a:lnTo>
                    <a:pt x="1924" y="446"/>
                  </a:lnTo>
                  <a:lnTo>
                    <a:pt x="1935" y="443"/>
                  </a:lnTo>
                  <a:lnTo>
                    <a:pt x="1942" y="439"/>
                  </a:lnTo>
                  <a:lnTo>
                    <a:pt x="1950" y="438"/>
                  </a:lnTo>
                  <a:lnTo>
                    <a:pt x="1957" y="438"/>
                  </a:lnTo>
                  <a:lnTo>
                    <a:pt x="1964" y="439"/>
                  </a:lnTo>
                  <a:lnTo>
                    <a:pt x="1971" y="441"/>
                  </a:lnTo>
                  <a:lnTo>
                    <a:pt x="1977" y="443"/>
                  </a:lnTo>
                  <a:lnTo>
                    <a:pt x="1985" y="446"/>
                  </a:lnTo>
                  <a:lnTo>
                    <a:pt x="1991" y="450"/>
                  </a:lnTo>
                  <a:lnTo>
                    <a:pt x="1998" y="455"/>
                  </a:lnTo>
                  <a:lnTo>
                    <a:pt x="2003" y="461"/>
                  </a:lnTo>
                  <a:lnTo>
                    <a:pt x="2010" y="469"/>
                  </a:lnTo>
                  <a:lnTo>
                    <a:pt x="2015" y="478"/>
                  </a:lnTo>
                  <a:lnTo>
                    <a:pt x="2022" y="486"/>
                  </a:lnTo>
                  <a:lnTo>
                    <a:pt x="2027" y="497"/>
                  </a:lnTo>
                  <a:lnTo>
                    <a:pt x="2032" y="510"/>
                  </a:lnTo>
                  <a:lnTo>
                    <a:pt x="2037" y="523"/>
                  </a:lnTo>
                  <a:lnTo>
                    <a:pt x="2041" y="538"/>
                  </a:lnTo>
                  <a:lnTo>
                    <a:pt x="2046" y="554"/>
                  </a:lnTo>
                  <a:lnTo>
                    <a:pt x="2052" y="567"/>
                  </a:lnTo>
                  <a:lnTo>
                    <a:pt x="2060" y="580"/>
                  </a:lnTo>
                  <a:lnTo>
                    <a:pt x="2069" y="592"/>
                  </a:lnTo>
                  <a:lnTo>
                    <a:pt x="2078" y="602"/>
                  </a:lnTo>
                  <a:lnTo>
                    <a:pt x="2088" y="611"/>
                  </a:lnTo>
                  <a:lnTo>
                    <a:pt x="2100" y="620"/>
                  </a:lnTo>
                  <a:lnTo>
                    <a:pt x="2112" y="628"/>
                  </a:lnTo>
                  <a:lnTo>
                    <a:pt x="2125" y="634"/>
                  </a:lnTo>
                  <a:lnTo>
                    <a:pt x="2138" y="640"/>
                  </a:lnTo>
                  <a:lnTo>
                    <a:pt x="2151" y="645"/>
                  </a:lnTo>
                  <a:lnTo>
                    <a:pt x="2166" y="649"/>
                  </a:lnTo>
                  <a:lnTo>
                    <a:pt x="2180" y="653"/>
                  </a:lnTo>
                  <a:lnTo>
                    <a:pt x="2194" y="656"/>
                  </a:lnTo>
                  <a:lnTo>
                    <a:pt x="2209" y="658"/>
                  </a:lnTo>
                  <a:lnTo>
                    <a:pt x="2223" y="659"/>
                  </a:lnTo>
                  <a:lnTo>
                    <a:pt x="2230" y="660"/>
                  </a:lnTo>
                  <a:lnTo>
                    <a:pt x="2236" y="659"/>
                  </a:lnTo>
                  <a:lnTo>
                    <a:pt x="2243" y="659"/>
                  </a:lnTo>
                  <a:lnTo>
                    <a:pt x="2249" y="657"/>
                  </a:lnTo>
                  <a:lnTo>
                    <a:pt x="2255" y="656"/>
                  </a:lnTo>
                  <a:lnTo>
                    <a:pt x="2260" y="654"/>
                  </a:lnTo>
                  <a:lnTo>
                    <a:pt x="2266" y="651"/>
                  </a:lnTo>
                  <a:lnTo>
                    <a:pt x="2271" y="647"/>
                  </a:lnTo>
                  <a:lnTo>
                    <a:pt x="2280" y="639"/>
                  </a:lnTo>
                  <a:lnTo>
                    <a:pt x="2289" y="629"/>
                  </a:lnTo>
                  <a:lnTo>
                    <a:pt x="2296" y="618"/>
                  </a:lnTo>
                  <a:lnTo>
                    <a:pt x="2304" y="606"/>
                  </a:lnTo>
                  <a:lnTo>
                    <a:pt x="2310" y="592"/>
                  </a:lnTo>
                  <a:lnTo>
                    <a:pt x="2316" y="578"/>
                  </a:lnTo>
                  <a:lnTo>
                    <a:pt x="2321" y="561"/>
                  </a:lnTo>
                  <a:lnTo>
                    <a:pt x="2327" y="545"/>
                  </a:lnTo>
                  <a:lnTo>
                    <a:pt x="2335" y="512"/>
                  </a:lnTo>
                  <a:lnTo>
                    <a:pt x="2344" y="478"/>
                  </a:lnTo>
                  <a:lnTo>
                    <a:pt x="2346" y="469"/>
                  </a:lnTo>
                  <a:lnTo>
                    <a:pt x="2349" y="461"/>
                  </a:lnTo>
                  <a:lnTo>
                    <a:pt x="2354" y="454"/>
                  </a:lnTo>
                  <a:lnTo>
                    <a:pt x="2359" y="446"/>
                  </a:lnTo>
                  <a:lnTo>
                    <a:pt x="2365" y="438"/>
                  </a:lnTo>
                  <a:lnTo>
                    <a:pt x="2370" y="431"/>
                  </a:lnTo>
                  <a:lnTo>
                    <a:pt x="2377" y="424"/>
                  </a:lnTo>
                  <a:lnTo>
                    <a:pt x="2384" y="418"/>
                  </a:lnTo>
                  <a:lnTo>
                    <a:pt x="2400" y="405"/>
                  </a:lnTo>
                  <a:lnTo>
                    <a:pt x="2417" y="393"/>
                  </a:lnTo>
                  <a:lnTo>
                    <a:pt x="2435" y="382"/>
                  </a:lnTo>
                  <a:lnTo>
                    <a:pt x="2455" y="371"/>
                  </a:lnTo>
                  <a:lnTo>
                    <a:pt x="2494" y="351"/>
                  </a:lnTo>
                  <a:lnTo>
                    <a:pt x="2532" y="334"/>
                  </a:lnTo>
                  <a:lnTo>
                    <a:pt x="2567" y="319"/>
                  </a:lnTo>
                  <a:lnTo>
                    <a:pt x="2594" y="303"/>
                  </a:lnTo>
                  <a:lnTo>
                    <a:pt x="2605" y="297"/>
                  </a:lnTo>
                  <a:lnTo>
                    <a:pt x="2617" y="290"/>
                  </a:lnTo>
                  <a:lnTo>
                    <a:pt x="2628" y="285"/>
                  </a:lnTo>
                  <a:lnTo>
                    <a:pt x="2639" y="281"/>
                  </a:lnTo>
                  <a:lnTo>
                    <a:pt x="2662" y="273"/>
                  </a:lnTo>
                  <a:lnTo>
                    <a:pt x="2685" y="266"/>
                  </a:lnTo>
                  <a:lnTo>
                    <a:pt x="2708" y="262"/>
                  </a:lnTo>
                  <a:lnTo>
                    <a:pt x="2730" y="260"/>
                  </a:lnTo>
                  <a:lnTo>
                    <a:pt x="2753" y="259"/>
                  </a:lnTo>
                  <a:lnTo>
                    <a:pt x="2776" y="258"/>
                  </a:lnTo>
                  <a:lnTo>
                    <a:pt x="2782" y="259"/>
                  </a:lnTo>
                  <a:lnTo>
                    <a:pt x="2787" y="260"/>
                  </a:lnTo>
                  <a:lnTo>
                    <a:pt x="2791" y="262"/>
                  </a:lnTo>
                  <a:lnTo>
                    <a:pt x="2796" y="265"/>
                  </a:lnTo>
                  <a:lnTo>
                    <a:pt x="2800" y="269"/>
                  </a:lnTo>
                  <a:lnTo>
                    <a:pt x="2804" y="273"/>
                  </a:lnTo>
                  <a:lnTo>
                    <a:pt x="2809" y="278"/>
                  </a:lnTo>
                  <a:lnTo>
                    <a:pt x="2812" y="284"/>
                  </a:lnTo>
                  <a:lnTo>
                    <a:pt x="2819" y="298"/>
                  </a:lnTo>
                  <a:lnTo>
                    <a:pt x="2824" y="313"/>
                  </a:lnTo>
                  <a:lnTo>
                    <a:pt x="2828" y="331"/>
                  </a:lnTo>
                  <a:lnTo>
                    <a:pt x="2833" y="349"/>
                  </a:lnTo>
                  <a:lnTo>
                    <a:pt x="2836" y="369"/>
                  </a:lnTo>
                  <a:lnTo>
                    <a:pt x="2838" y="389"/>
                  </a:lnTo>
                  <a:lnTo>
                    <a:pt x="2840" y="410"/>
                  </a:lnTo>
                  <a:lnTo>
                    <a:pt x="2841" y="431"/>
                  </a:lnTo>
                  <a:lnTo>
                    <a:pt x="2844" y="471"/>
                  </a:lnTo>
                  <a:lnTo>
                    <a:pt x="2844" y="508"/>
                  </a:lnTo>
                  <a:lnTo>
                    <a:pt x="2845" y="517"/>
                  </a:lnTo>
                  <a:lnTo>
                    <a:pt x="2846" y="524"/>
                  </a:lnTo>
                  <a:lnTo>
                    <a:pt x="2847" y="531"/>
                  </a:lnTo>
                  <a:lnTo>
                    <a:pt x="2850" y="537"/>
                  </a:lnTo>
                  <a:lnTo>
                    <a:pt x="2853" y="543"/>
                  </a:lnTo>
                  <a:lnTo>
                    <a:pt x="2857" y="548"/>
                  </a:lnTo>
                  <a:lnTo>
                    <a:pt x="2862" y="554"/>
                  </a:lnTo>
                  <a:lnTo>
                    <a:pt x="2866" y="558"/>
                  </a:lnTo>
                  <a:lnTo>
                    <a:pt x="2872" y="562"/>
                  </a:lnTo>
                  <a:lnTo>
                    <a:pt x="2878" y="566"/>
                  </a:lnTo>
                  <a:lnTo>
                    <a:pt x="2885" y="569"/>
                  </a:lnTo>
                  <a:lnTo>
                    <a:pt x="2891" y="571"/>
                  </a:lnTo>
                  <a:lnTo>
                    <a:pt x="2907" y="575"/>
                  </a:lnTo>
                  <a:lnTo>
                    <a:pt x="2923" y="579"/>
                  </a:lnTo>
                  <a:lnTo>
                    <a:pt x="2940" y="581"/>
                  </a:lnTo>
                  <a:lnTo>
                    <a:pt x="2959" y="582"/>
                  </a:lnTo>
                  <a:lnTo>
                    <a:pt x="2979" y="582"/>
                  </a:lnTo>
                  <a:lnTo>
                    <a:pt x="2997" y="582"/>
                  </a:lnTo>
                  <a:lnTo>
                    <a:pt x="3035" y="579"/>
                  </a:lnTo>
                  <a:lnTo>
                    <a:pt x="3071" y="577"/>
                  </a:lnTo>
                  <a:lnTo>
                    <a:pt x="3088" y="574"/>
                  </a:lnTo>
                  <a:lnTo>
                    <a:pt x="3106" y="572"/>
                  </a:lnTo>
                  <a:lnTo>
                    <a:pt x="3123" y="569"/>
                  </a:lnTo>
                  <a:lnTo>
                    <a:pt x="3141" y="566"/>
                  </a:lnTo>
                  <a:lnTo>
                    <a:pt x="3177" y="556"/>
                  </a:lnTo>
                  <a:lnTo>
                    <a:pt x="3211" y="545"/>
                  </a:lnTo>
                  <a:lnTo>
                    <a:pt x="3228" y="538"/>
                  </a:lnTo>
                  <a:lnTo>
                    <a:pt x="3244" y="532"/>
                  </a:lnTo>
                  <a:lnTo>
                    <a:pt x="3260" y="525"/>
                  </a:lnTo>
                  <a:lnTo>
                    <a:pt x="3276" y="518"/>
                  </a:lnTo>
                  <a:lnTo>
                    <a:pt x="3290" y="510"/>
                  </a:lnTo>
                  <a:lnTo>
                    <a:pt x="3304" y="501"/>
                  </a:lnTo>
                  <a:lnTo>
                    <a:pt x="3317" y="494"/>
                  </a:lnTo>
                  <a:lnTo>
                    <a:pt x="3329" y="485"/>
                  </a:lnTo>
                  <a:lnTo>
                    <a:pt x="3340" y="478"/>
                  </a:lnTo>
                  <a:lnTo>
                    <a:pt x="3351" y="472"/>
                  </a:lnTo>
                  <a:lnTo>
                    <a:pt x="3363" y="467"/>
                  </a:lnTo>
                  <a:lnTo>
                    <a:pt x="3374" y="463"/>
                  </a:lnTo>
                  <a:lnTo>
                    <a:pt x="3384" y="462"/>
                  </a:lnTo>
                  <a:lnTo>
                    <a:pt x="3395" y="461"/>
                  </a:lnTo>
                  <a:lnTo>
                    <a:pt x="3405" y="461"/>
                  </a:lnTo>
                  <a:lnTo>
                    <a:pt x="3416" y="461"/>
                  </a:lnTo>
                  <a:lnTo>
                    <a:pt x="3434" y="464"/>
                  </a:lnTo>
                  <a:lnTo>
                    <a:pt x="3452" y="469"/>
                  </a:lnTo>
                  <a:lnTo>
                    <a:pt x="3467" y="474"/>
                  </a:lnTo>
                  <a:lnTo>
                    <a:pt x="3480" y="478"/>
                  </a:lnTo>
                  <a:lnTo>
                    <a:pt x="3486" y="481"/>
                  </a:lnTo>
                  <a:lnTo>
                    <a:pt x="3492" y="486"/>
                  </a:lnTo>
                  <a:lnTo>
                    <a:pt x="3500" y="493"/>
                  </a:lnTo>
                  <a:lnTo>
                    <a:pt x="3507" y="503"/>
                  </a:lnTo>
                  <a:lnTo>
                    <a:pt x="3524" y="525"/>
                  </a:lnTo>
                  <a:lnTo>
                    <a:pt x="3541" y="550"/>
                  </a:lnTo>
                  <a:lnTo>
                    <a:pt x="3560" y="577"/>
                  </a:lnTo>
                  <a:lnTo>
                    <a:pt x="3577" y="601"/>
                  </a:lnTo>
                  <a:lnTo>
                    <a:pt x="3586" y="610"/>
                  </a:lnTo>
                  <a:lnTo>
                    <a:pt x="3593" y="619"/>
                  </a:lnTo>
                  <a:lnTo>
                    <a:pt x="3601" y="626"/>
                  </a:lnTo>
                  <a:lnTo>
                    <a:pt x="3609" y="629"/>
                  </a:lnTo>
                  <a:lnTo>
                    <a:pt x="3616" y="631"/>
                  </a:lnTo>
                  <a:lnTo>
                    <a:pt x="3623" y="632"/>
                  </a:lnTo>
                  <a:lnTo>
                    <a:pt x="3630" y="631"/>
                  </a:lnTo>
                  <a:lnTo>
                    <a:pt x="3638" y="629"/>
                  </a:lnTo>
                  <a:lnTo>
                    <a:pt x="3647" y="626"/>
                  </a:lnTo>
                  <a:lnTo>
                    <a:pt x="3654" y="621"/>
                  </a:lnTo>
                  <a:lnTo>
                    <a:pt x="3662" y="615"/>
                  </a:lnTo>
                  <a:lnTo>
                    <a:pt x="3671" y="607"/>
                  </a:lnTo>
                  <a:lnTo>
                    <a:pt x="3678" y="598"/>
                  </a:lnTo>
                  <a:lnTo>
                    <a:pt x="3687" y="589"/>
                  </a:lnTo>
                  <a:lnTo>
                    <a:pt x="3695" y="577"/>
                  </a:lnTo>
                  <a:lnTo>
                    <a:pt x="3703" y="565"/>
                  </a:lnTo>
                  <a:lnTo>
                    <a:pt x="3712" y="550"/>
                  </a:lnTo>
                  <a:lnTo>
                    <a:pt x="3721" y="535"/>
                  </a:lnTo>
                  <a:lnTo>
                    <a:pt x="3729" y="518"/>
                  </a:lnTo>
                  <a:lnTo>
                    <a:pt x="3737" y="500"/>
                  </a:lnTo>
                  <a:lnTo>
                    <a:pt x="3746" y="483"/>
                  </a:lnTo>
                  <a:lnTo>
                    <a:pt x="3754" y="469"/>
                  </a:lnTo>
                  <a:lnTo>
                    <a:pt x="3764" y="456"/>
                  </a:lnTo>
                  <a:lnTo>
                    <a:pt x="3773" y="446"/>
                  </a:lnTo>
                  <a:lnTo>
                    <a:pt x="3783" y="437"/>
                  </a:lnTo>
                  <a:lnTo>
                    <a:pt x="3793" y="430"/>
                  </a:lnTo>
                  <a:lnTo>
                    <a:pt x="3802" y="424"/>
                  </a:lnTo>
                  <a:lnTo>
                    <a:pt x="3813" y="420"/>
                  </a:lnTo>
                  <a:lnTo>
                    <a:pt x="3824" y="417"/>
                  </a:lnTo>
                  <a:lnTo>
                    <a:pt x="3835" y="413"/>
                  </a:lnTo>
                  <a:lnTo>
                    <a:pt x="3847" y="412"/>
                  </a:lnTo>
                  <a:lnTo>
                    <a:pt x="3859" y="410"/>
                  </a:lnTo>
                  <a:lnTo>
                    <a:pt x="3884" y="407"/>
                  </a:lnTo>
                  <a:lnTo>
                    <a:pt x="3911" y="402"/>
                  </a:lnTo>
                  <a:lnTo>
                    <a:pt x="3936" y="398"/>
                  </a:lnTo>
                  <a:lnTo>
                    <a:pt x="3956" y="396"/>
                  </a:lnTo>
                  <a:lnTo>
                    <a:pt x="3963" y="396"/>
                  </a:lnTo>
                  <a:lnTo>
                    <a:pt x="3971" y="397"/>
                  </a:lnTo>
                  <a:lnTo>
                    <a:pt x="3976" y="398"/>
                  </a:lnTo>
                  <a:lnTo>
                    <a:pt x="3982" y="400"/>
                  </a:lnTo>
                  <a:lnTo>
                    <a:pt x="3991" y="406"/>
                  </a:lnTo>
                  <a:lnTo>
                    <a:pt x="3999" y="412"/>
                  </a:lnTo>
                  <a:lnTo>
                    <a:pt x="4008" y="422"/>
                  </a:lnTo>
                  <a:lnTo>
                    <a:pt x="4018" y="432"/>
                  </a:lnTo>
                  <a:lnTo>
                    <a:pt x="4046" y="459"/>
                  </a:lnTo>
                  <a:lnTo>
                    <a:pt x="4079" y="490"/>
                  </a:lnTo>
                  <a:lnTo>
                    <a:pt x="4105" y="513"/>
                  </a:lnTo>
                  <a:lnTo>
                    <a:pt x="4116" y="523"/>
                  </a:lnTo>
                  <a:lnTo>
                    <a:pt x="4123" y="523"/>
                  </a:lnTo>
                  <a:lnTo>
                    <a:pt x="4141" y="525"/>
                  </a:lnTo>
                  <a:lnTo>
                    <a:pt x="4169" y="528"/>
                  </a:lnTo>
                  <a:lnTo>
                    <a:pt x="4203" y="530"/>
                  </a:lnTo>
                  <a:lnTo>
                    <a:pt x="4242" y="532"/>
                  </a:lnTo>
                  <a:lnTo>
                    <a:pt x="4282" y="533"/>
                  </a:lnTo>
                  <a:lnTo>
                    <a:pt x="4323" y="533"/>
                  </a:lnTo>
                  <a:lnTo>
                    <a:pt x="4358" y="531"/>
                  </a:lnTo>
                  <a:lnTo>
                    <a:pt x="4375" y="530"/>
                  </a:lnTo>
                  <a:lnTo>
                    <a:pt x="4390" y="531"/>
                  </a:lnTo>
                  <a:lnTo>
                    <a:pt x="4404" y="533"/>
                  </a:lnTo>
                  <a:lnTo>
                    <a:pt x="4416" y="537"/>
                  </a:lnTo>
                  <a:lnTo>
                    <a:pt x="4428" y="542"/>
                  </a:lnTo>
                  <a:lnTo>
                    <a:pt x="4439" y="546"/>
                  </a:lnTo>
                  <a:lnTo>
                    <a:pt x="4449" y="553"/>
                  </a:lnTo>
                  <a:lnTo>
                    <a:pt x="4457" y="558"/>
                  </a:lnTo>
                  <a:lnTo>
                    <a:pt x="4475" y="570"/>
                  </a:lnTo>
                  <a:lnTo>
                    <a:pt x="4489" y="581"/>
                  </a:lnTo>
                  <a:lnTo>
                    <a:pt x="4497" y="585"/>
                  </a:lnTo>
                  <a:lnTo>
                    <a:pt x="4503" y="589"/>
                  </a:lnTo>
                  <a:lnTo>
                    <a:pt x="4511" y="591"/>
                  </a:lnTo>
                  <a:lnTo>
                    <a:pt x="4517" y="592"/>
                  </a:lnTo>
                  <a:lnTo>
                    <a:pt x="4528" y="589"/>
                  </a:lnTo>
                  <a:lnTo>
                    <a:pt x="4550" y="580"/>
                  </a:lnTo>
                  <a:lnTo>
                    <a:pt x="4575" y="580"/>
                  </a:lnTo>
                  <a:lnTo>
                    <a:pt x="4601" y="582"/>
                  </a:lnTo>
                  <a:lnTo>
                    <a:pt x="4613" y="585"/>
                  </a:lnTo>
                  <a:lnTo>
                    <a:pt x="4622" y="589"/>
                  </a:lnTo>
                  <a:lnTo>
                    <a:pt x="4625" y="590"/>
                  </a:lnTo>
                  <a:lnTo>
                    <a:pt x="4627" y="592"/>
                  </a:lnTo>
                  <a:lnTo>
                    <a:pt x="4629" y="595"/>
                  </a:lnTo>
                  <a:lnTo>
                    <a:pt x="4629" y="598"/>
                  </a:lnTo>
                  <a:lnTo>
                    <a:pt x="4629" y="611"/>
                  </a:lnTo>
                  <a:lnTo>
                    <a:pt x="4631" y="632"/>
                  </a:lnTo>
                  <a:lnTo>
                    <a:pt x="4629" y="657"/>
                  </a:lnTo>
                  <a:lnTo>
                    <a:pt x="4628" y="686"/>
                  </a:lnTo>
                  <a:lnTo>
                    <a:pt x="4627" y="702"/>
                  </a:lnTo>
                  <a:lnTo>
                    <a:pt x="4625" y="718"/>
                  </a:lnTo>
                  <a:lnTo>
                    <a:pt x="4623" y="733"/>
                  </a:lnTo>
                  <a:lnTo>
                    <a:pt x="4619" y="749"/>
                  </a:lnTo>
                  <a:lnTo>
                    <a:pt x="4614" y="764"/>
                  </a:lnTo>
                  <a:lnTo>
                    <a:pt x="4610" y="779"/>
                  </a:lnTo>
                  <a:lnTo>
                    <a:pt x="4603" y="793"/>
                  </a:lnTo>
                  <a:lnTo>
                    <a:pt x="4596" y="806"/>
                  </a:lnTo>
                  <a:lnTo>
                    <a:pt x="4592" y="813"/>
                  </a:lnTo>
                  <a:lnTo>
                    <a:pt x="4589" y="820"/>
                  </a:lnTo>
                  <a:lnTo>
                    <a:pt x="4587" y="828"/>
                  </a:lnTo>
                  <a:lnTo>
                    <a:pt x="4584" y="838"/>
                  </a:lnTo>
                  <a:lnTo>
                    <a:pt x="4580" y="857"/>
                  </a:lnTo>
                  <a:lnTo>
                    <a:pt x="4578" y="878"/>
                  </a:lnTo>
                  <a:lnTo>
                    <a:pt x="4578" y="901"/>
                  </a:lnTo>
                  <a:lnTo>
                    <a:pt x="4578" y="925"/>
                  </a:lnTo>
                  <a:lnTo>
                    <a:pt x="4579" y="949"/>
                  </a:lnTo>
                  <a:lnTo>
                    <a:pt x="4580" y="973"/>
                  </a:lnTo>
                  <a:lnTo>
                    <a:pt x="4585" y="1017"/>
                  </a:lnTo>
                  <a:lnTo>
                    <a:pt x="4590" y="1054"/>
                  </a:lnTo>
                  <a:lnTo>
                    <a:pt x="4595" y="1079"/>
                  </a:lnTo>
                  <a:lnTo>
                    <a:pt x="4596" y="1089"/>
                  </a:lnTo>
                  <a:lnTo>
                    <a:pt x="4592" y="1104"/>
                  </a:lnTo>
                  <a:lnTo>
                    <a:pt x="4583" y="1141"/>
                  </a:lnTo>
                  <a:lnTo>
                    <a:pt x="4575" y="1164"/>
                  </a:lnTo>
                  <a:lnTo>
                    <a:pt x="4564" y="1187"/>
                  </a:lnTo>
                  <a:lnTo>
                    <a:pt x="4559" y="1199"/>
                  </a:lnTo>
                  <a:lnTo>
                    <a:pt x="4552" y="1210"/>
                  </a:lnTo>
                  <a:lnTo>
                    <a:pt x="4546" y="1221"/>
                  </a:lnTo>
                  <a:lnTo>
                    <a:pt x="4538" y="1231"/>
                  </a:lnTo>
                  <a:lnTo>
                    <a:pt x="4530" y="1240"/>
                  </a:lnTo>
                  <a:lnTo>
                    <a:pt x="4525" y="1250"/>
                  </a:lnTo>
                  <a:lnTo>
                    <a:pt x="4520" y="1260"/>
                  </a:lnTo>
                  <a:lnTo>
                    <a:pt x="4515" y="1271"/>
                  </a:lnTo>
                  <a:lnTo>
                    <a:pt x="4508" y="1293"/>
                  </a:lnTo>
                  <a:lnTo>
                    <a:pt x="4501" y="1314"/>
                  </a:lnTo>
                  <a:lnTo>
                    <a:pt x="4496" y="1336"/>
                  </a:lnTo>
                  <a:lnTo>
                    <a:pt x="4490" y="1357"/>
                  </a:lnTo>
                  <a:lnTo>
                    <a:pt x="4486" y="1368"/>
                  </a:lnTo>
                  <a:lnTo>
                    <a:pt x="4483" y="1378"/>
                  </a:lnTo>
                  <a:lnTo>
                    <a:pt x="4477" y="1387"/>
                  </a:lnTo>
                  <a:lnTo>
                    <a:pt x="4472" y="1397"/>
                  </a:lnTo>
                  <a:lnTo>
                    <a:pt x="4466" y="1406"/>
                  </a:lnTo>
                  <a:lnTo>
                    <a:pt x="4462" y="1415"/>
                  </a:lnTo>
                  <a:lnTo>
                    <a:pt x="4460" y="1423"/>
                  </a:lnTo>
                  <a:lnTo>
                    <a:pt x="4457" y="1431"/>
                  </a:lnTo>
                  <a:lnTo>
                    <a:pt x="4457" y="1437"/>
                  </a:lnTo>
                  <a:lnTo>
                    <a:pt x="4459" y="1445"/>
                  </a:lnTo>
                  <a:lnTo>
                    <a:pt x="4461" y="1452"/>
                  </a:lnTo>
                  <a:lnTo>
                    <a:pt x="4464" y="1458"/>
                  </a:lnTo>
                  <a:lnTo>
                    <a:pt x="4468" y="1463"/>
                  </a:lnTo>
                  <a:lnTo>
                    <a:pt x="4473" y="1470"/>
                  </a:lnTo>
                  <a:lnTo>
                    <a:pt x="4478" y="1475"/>
                  </a:lnTo>
                  <a:lnTo>
                    <a:pt x="4485" y="1482"/>
                  </a:lnTo>
                  <a:lnTo>
                    <a:pt x="4498" y="1493"/>
                  </a:lnTo>
                  <a:lnTo>
                    <a:pt x="4513" y="1506"/>
                  </a:lnTo>
                  <a:lnTo>
                    <a:pt x="4531" y="1521"/>
                  </a:lnTo>
                  <a:lnTo>
                    <a:pt x="4554" y="1544"/>
                  </a:lnTo>
                  <a:lnTo>
                    <a:pt x="4580" y="1570"/>
                  </a:lnTo>
                  <a:lnTo>
                    <a:pt x="4607" y="1601"/>
                  </a:lnTo>
                  <a:lnTo>
                    <a:pt x="4633" y="1631"/>
                  </a:lnTo>
                  <a:lnTo>
                    <a:pt x="4656" y="1662"/>
                  </a:lnTo>
                  <a:lnTo>
                    <a:pt x="4666" y="1676"/>
                  </a:lnTo>
                  <a:lnTo>
                    <a:pt x="4675" y="1689"/>
                  </a:lnTo>
                  <a:lnTo>
                    <a:pt x="4682" y="1702"/>
                  </a:lnTo>
                  <a:lnTo>
                    <a:pt x="4688" y="1714"/>
                  </a:lnTo>
                  <a:lnTo>
                    <a:pt x="4710" y="1756"/>
                  </a:lnTo>
                  <a:lnTo>
                    <a:pt x="4731" y="1794"/>
                  </a:lnTo>
                  <a:lnTo>
                    <a:pt x="4734" y="1803"/>
                  </a:lnTo>
                  <a:lnTo>
                    <a:pt x="4735" y="1811"/>
                  </a:lnTo>
                  <a:lnTo>
                    <a:pt x="4735" y="1817"/>
                  </a:lnTo>
                  <a:lnTo>
                    <a:pt x="4734" y="1824"/>
                  </a:lnTo>
                  <a:lnTo>
                    <a:pt x="4732" y="1826"/>
                  </a:lnTo>
                  <a:lnTo>
                    <a:pt x="4730" y="1829"/>
                  </a:lnTo>
                  <a:lnTo>
                    <a:pt x="4727" y="1831"/>
                  </a:lnTo>
                  <a:lnTo>
                    <a:pt x="4724" y="1833"/>
                  </a:lnTo>
                  <a:lnTo>
                    <a:pt x="4715" y="1837"/>
                  </a:lnTo>
                  <a:lnTo>
                    <a:pt x="4705" y="1839"/>
                  </a:lnTo>
                  <a:lnTo>
                    <a:pt x="4676" y="1842"/>
                  </a:lnTo>
                  <a:lnTo>
                    <a:pt x="4644" y="1847"/>
                  </a:lnTo>
                  <a:lnTo>
                    <a:pt x="4626" y="1850"/>
                  </a:lnTo>
                  <a:lnTo>
                    <a:pt x="4609" y="1853"/>
                  </a:lnTo>
                  <a:lnTo>
                    <a:pt x="4591" y="1857"/>
                  </a:lnTo>
                  <a:lnTo>
                    <a:pt x="4574" y="1863"/>
                  </a:lnTo>
                  <a:lnTo>
                    <a:pt x="4558" y="1868"/>
                  </a:lnTo>
                  <a:lnTo>
                    <a:pt x="4542" y="1874"/>
                  </a:lnTo>
                  <a:lnTo>
                    <a:pt x="4528" y="1881"/>
                  </a:lnTo>
                  <a:lnTo>
                    <a:pt x="4516" y="1889"/>
                  </a:lnTo>
                  <a:lnTo>
                    <a:pt x="4511" y="1893"/>
                  </a:lnTo>
                  <a:lnTo>
                    <a:pt x="4505" y="1898"/>
                  </a:lnTo>
                  <a:lnTo>
                    <a:pt x="4501" y="1902"/>
                  </a:lnTo>
                  <a:lnTo>
                    <a:pt x="4497" y="1907"/>
                  </a:lnTo>
                  <a:lnTo>
                    <a:pt x="4493" y="1913"/>
                  </a:lnTo>
                  <a:lnTo>
                    <a:pt x="4491" y="1918"/>
                  </a:lnTo>
                  <a:lnTo>
                    <a:pt x="4489" y="1924"/>
                  </a:lnTo>
                  <a:lnTo>
                    <a:pt x="4488" y="1930"/>
                  </a:lnTo>
                  <a:lnTo>
                    <a:pt x="4486" y="1941"/>
                  </a:lnTo>
                  <a:lnTo>
                    <a:pt x="4484" y="1952"/>
                  </a:lnTo>
                  <a:lnTo>
                    <a:pt x="4479" y="1961"/>
                  </a:lnTo>
                  <a:lnTo>
                    <a:pt x="4476" y="1968"/>
                  </a:lnTo>
                  <a:lnTo>
                    <a:pt x="4467" y="1983"/>
                  </a:lnTo>
                  <a:lnTo>
                    <a:pt x="4457" y="1995"/>
                  </a:lnTo>
                  <a:lnTo>
                    <a:pt x="4453" y="2001"/>
                  </a:lnTo>
                  <a:lnTo>
                    <a:pt x="4450" y="2008"/>
                  </a:lnTo>
                  <a:lnTo>
                    <a:pt x="4447" y="2015"/>
                  </a:lnTo>
                  <a:lnTo>
                    <a:pt x="4444" y="2024"/>
                  </a:lnTo>
                  <a:lnTo>
                    <a:pt x="4443" y="2034"/>
                  </a:lnTo>
                  <a:lnTo>
                    <a:pt x="4443" y="2045"/>
                  </a:lnTo>
                  <a:lnTo>
                    <a:pt x="4444" y="2057"/>
                  </a:lnTo>
                  <a:lnTo>
                    <a:pt x="4447" y="2072"/>
                  </a:lnTo>
                  <a:lnTo>
                    <a:pt x="4449" y="2087"/>
                  </a:lnTo>
                  <a:lnTo>
                    <a:pt x="4450" y="2102"/>
                  </a:lnTo>
                  <a:lnTo>
                    <a:pt x="4449" y="2118"/>
                  </a:lnTo>
                  <a:lnTo>
                    <a:pt x="4448" y="2133"/>
                  </a:lnTo>
                  <a:lnTo>
                    <a:pt x="4444" y="2147"/>
                  </a:lnTo>
                  <a:lnTo>
                    <a:pt x="4441" y="2161"/>
                  </a:lnTo>
                  <a:lnTo>
                    <a:pt x="4436" y="2174"/>
                  </a:lnTo>
                  <a:lnTo>
                    <a:pt x="4430" y="2186"/>
                  </a:lnTo>
                  <a:lnTo>
                    <a:pt x="4425" y="2197"/>
                  </a:lnTo>
                  <a:lnTo>
                    <a:pt x="4418" y="2208"/>
                  </a:lnTo>
                  <a:lnTo>
                    <a:pt x="4411" y="2217"/>
                  </a:lnTo>
                  <a:lnTo>
                    <a:pt x="4403" y="2224"/>
                  </a:lnTo>
                  <a:lnTo>
                    <a:pt x="4395" y="2230"/>
                  </a:lnTo>
                  <a:lnTo>
                    <a:pt x="4387" y="2234"/>
                  </a:lnTo>
                  <a:lnTo>
                    <a:pt x="4379" y="2237"/>
                  </a:lnTo>
                  <a:lnTo>
                    <a:pt x="4372" y="2238"/>
                  </a:lnTo>
                  <a:lnTo>
                    <a:pt x="4362" y="2238"/>
                  </a:lnTo>
                  <a:lnTo>
                    <a:pt x="4351" y="2238"/>
                  </a:lnTo>
                  <a:lnTo>
                    <a:pt x="4340" y="2238"/>
                  </a:lnTo>
                  <a:lnTo>
                    <a:pt x="4328" y="2239"/>
                  </a:lnTo>
                  <a:lnTo>
                    <a:pt x="4278" y="2140"/>
                  </a:lnTo>
                  <a:lnTo>
                    <a:pt x="4277" y="2138"/>
                  </a:lnTo>
                  <a:lnTo>
                    <a:pt x="4267" y="2128"/>
                  </a:lnTo>
                  <a:lnTo>
                    <a:pt x="4240" y="2101"/>
                  </a:lnTo>
                  <a:lnTo>
                    <a:pt x="4188" y="2049"/>
                  </a:lnTo>
                  <a:lnTo>
                    <a:pt x="4171" y="2034"/>
                  </a:lnTo>
                  <a:lnTo>
                    <a:pt x="4157" y="2023"/>
                  </a:lnTo>
                  <a:lnTo>
                    <a:pt x="4145" y="2015"/>
                  </a:lnTo>
                  <a:lnTo>
                    <a:pt x="4135" y="2010"/>
                  </a:lnTo>
                  <a:lnTo>
                    <a:pt x="4127" y="2007"/>
                  </a:lnTo>
                  <a:lnTo>
                    <a:pt x="4119" y="2004"/>
                  </a:lnTo>
                  <a:lnTo>
                    <a:pt x="4112" y="2004"/>
                  </a:lnTo>
                  <a:lnTo>
                    <a:pt x="4108" y="2004"/>
                  </a:lnTo>
                  <a:lnTo>
                    <a:pt x="4105" y="2003"/>
                  </a:lnTo>
                  <a:lnTo>
                    <a:pt x="4102" y="2003"/>
                  </a:lnTo>
                  <a:lnTo>
                    <a:pt x="4099" y="2001"/>
                  </a:lnTo>
                  <a:lnTo>
                    <a:pt x="4098" y="1998"/>
                  </a:lnTo>
                  <a:lnTo>
                    <a:pt x="4097" y="1985"/>
                  </a:lnTo>
                  <a:lnTo>
                    <a:pt x="4097" y="1959"/>
                  </a:lnTo>
                  <a:lnTo>
                    <a:pt x="4097" y="1950"/>
                  </a:lnTo>
                  <a:lnTo>
                    <a:pt x="4099" y="1940"/>
                  </a:lnTo>
                  <a:lnTo>
                    <a:pt x="4102" y="1930"/>
                  </a:lnTo>
                  <a:lnTo>
                    <a:pt x="4105" y="1921"/>
                  </a:lnTo>
                  <a:lnTo>
                    <a:pt x="4112" y="1900"/>
                  </a:lnTo>
                  <a:lnTo>
                    <a:pt x="4123" y="1878"/>
                  </a:lnTo>
                  <a:lnTo>
                    <a:pt x="4149" y="1832"/>
                  </a:lnTo>
                  <a:lnTo>
                    <a:pt x="4177" y="1789"/>
                  </a:lnTo>
                  <a:lnTo>
                    <a:pt x="4189" y="1768"/>
                  </a:lnTo>
                  <a:lnTo>
                    <a:pt x="4198" y="1749"/>
                  </a:lnTo>
                  <a:lnTo>
                    <a:pt x="4207" y="1731"/>
                  </a:lnTo>
                  <a:lnTo>
                    <a:pt x="4212" y="1716"/>
                  </a:lnTo>
                  <a:lnTo>
                    <a:pt x="4213" y="1709"/>
                  </a:lnTo>
                  <a:lnTo>
                    <a:pt x="4213" y="1704"/>
                  </a:lnTo>
                  <a:lnTo>
                    <a:pt x="4212" y="1699"/>
                  </a:lnTo>
                  <a:lnTo>
                    <a:pt x="4209" y="1694"/>
                  </a:lnTo>
                  <a:lnTo>
                    <a:pt x="4206" y="1691"/>
                  </a:lnTo>
                  <a:lnTo>
                    <a:pt x="4202" y="1689"/>
                  </a:lnTo>
                  <a:lnTo>
                    <a:pt x="4195" y="1687"/>
                  </a:lnTo>
                  <a:lnTo>
                    <a:pt x="4188" y="1687"/>
                  </a:lnTo>
                  <a:lnTo>
                    <a:pt x="4170" y="1685"/>
                  </a:lnTo>
                  <a:lnTo>
                    <a:pt x="4154" y="1682"/>
                  </a:lnTo>
                  <a:lnTo>
                    <a:pt x="4138" y="1678"/>
                  </a:lnTo>
                  <a:lnTo>
                    <a:pt x="4121" y="1672"/>
                  </a:lnTo>
                  <a:lnTo>
                    <a:pt x="4105" y="1666"/>
                  </a:lnTo>
                  <a:lnTo>
                    <a:pt x="4091" y="1657"/>
                  </a:lnTo>
                  <a:lnTo>
                    <a:pt x="4077" y="1650"/>
                  </a:lnTo>
                  <a:lnTo>
                    <a:pt x="4062" y="1641"/>
                  </a:lnTo>
                  <a:lnTo>
                    <a:pt x="4040" y="1625"/>
                  </a:lnTo>
                  <a:lnTo>
                    <a:pt x="4022" y="1610"/>
                  </a:lnTo>
                  <a:lnTo>
                    <a:pt x="4010" y="1600"/>
                  </a:lnTo>
                  <a:lnTo>
                    <a:pt x="4006" y="1595"/>
                  </a:lnTo>
                  <a:lnTo>
                    <a:pt x="3825" y="1777"/>
                  </a:lnTo>
                  <a:lnTo>
                    <a:pt x="3813" y="1777"/>
                  </a:lnTo>
                  <a:lnTo>
                    <a:pt x="3783" y="1776"/>
                  </a:lnTo>
                  <a:lnTo>
                    <a:pt x="3762" y="1775"/>
                  </a:lnTo>
                  <a:lnTo>
                    <a:pt x="3739" y="1773"/>
                  </a:lnTo>
                  <a:lnTo>
                    <a:pt x="3714" y="1769"/>
                  </a:lnTo>
                  <a:lnTo>
                    <a:pt x="3689" y="1766"/>
                  </a:lnTo>
                  <a:lnTo>
                    <a:pt x="3663" y="1761"/>
                  </a:lnTo>
                  <a:lnTo>
                    <a:pt x="3639" y="1755"/>
                  </a:lnTo>
                  <a:lnTo>
                    <a:pt x="3627" y="1752"/>
                  </a:lnTo>
                  <a:lnTo>
                    <a:pt x="3616" y="1748"/>
                  </a:lnTo>
                  <a:lnTo>
                    <a:pt x="3605" y="1743"/>
                  </a:lnTo>
                  <a:lnTo>
                    <a:pt x="3596" y="1739"/>
                  </a:lnTo>
                  <a:lnTo>
                    <a:pt x="3586" y="1733"/>
                  </a:lnTo>
                  <a:lnTo>
                    <a:pt x="3578" y="1728"/>
                  </a:lnTo>
                  <a:lnTo>
                    <a:pt x="3571" y="1722"/>
                  </a:lnTo>
                  <a:lnTo>
                    <a:pt x="3564" y="1716"/>
                  </a:lnTo>
                  <a:lnTo>
                    <a:pt x="3560" y="1709"/>
                  </a:lnTo>
                  <a:lnTo>
                    <a:pt x="3555" y="1703"/>
                  </a:lnTo>
                  <a:lnTo>
                    <a:pt x="3553" y="1694"/>
                  </a:lnTo>
                  <a:lnTo>
                    <a:pt x="3553" y="1687"/>
                  </a:lnTo>
                  <a:lnTo>
                    <a:pt x="3552" y="1678"/>
                  </a:lnTo>
                  <a:lnTo>
                    <a:pt x="3550" y="1668"/>
                  </a:lnTo>
                  <a:lnTo>
                    <a:pt x="3545" y="1658"/>
                  </a:lnTo>
                  <a:lnTo>
                    <a:pt x="3541" y="1648"/>
                  </a:lnTo>
                  <a:lnTo>
                    <a:pt x="3535" y="1639"/>
                  </a:lnTo>
                  <a:lnTo>
                    <a:pt x="3528" y="1628"/>
                  </a:lnTo>
                  <a:lnTo>
                    <a:pt x="3519" y="1618"/>
                  </a:lnTo>
                  <a:lnTo>
                    <a:pt x="3511" y="1607"/>
                  </a:lnTo>
                  <a:lnTo>
                    <a:pt x="3490" y="1585"/>
                  </a:lnTo>
                  <a:lnTo>
                    <a:pt x="3467" y="1566"/>
                  </a:lnTo>
                  <a:lnTo>
                    <a:pt x="3442" y="1546"/>
                  </a:lnTo>
                  <a:lnTo>
                    <a:pt x="3417" y="1528"/>
                  </a:lnTo>
                  <a:lnTo>
                    <a:pt x="3391" y="1511"/>
                  </a:lnTo>
                  <a:lnTo>
                    <a:pt x="3367" y="1498"/>
                  </a:lnTo>
                  <a:lnTo>
                    <a:pt x="3355" y="1493"/>
                  </a:lnTo>
                  <a:lnTo>
                    <a:pt x="3344" y="1489"/>
                  </a:lnTo>
                  <a:lnTo>
                    <a:pt x="3333" y="1485"/>
                  </a:lnTo>
                  <a:lnTo>
                    <a:pt x="3323" y="1482"/>
                  </a:lnTo>
                  <a:lnTo>
                    <a:pt x="3314" y="1481"/>
                  </a:lnTo>
                  <a:lnTo>
                    <a:pt x="3306" y="1480"/>
                  </a:lnTo>
                  <a:lnTo>
                    <a:pt x="3298" y="1481"/>
                  </a:lnTo>
                  <a:lnTo>
                    <a:pt x="3292" y="1483"/>
                  </a:lnTo>
                  <a:lnTo>
                    <a:pt x="3288" y="1486"/>
                  </a:lnTo>
                  <a:lnTo>
                    <a:pt x="3283" y="1491"/>
                  </a:lnTo>
                  <a:lnTo>
                    <a:pt x="3281" y="1497"/>
                  </a:lnTo>
                  <a:lnTo>
                    <a:pt x="3281" y="1505"/>
                  </a:lnTo>
                  <a:lnTo>
                    <a:pt x="3280" y="1522"/>
                  </a:lnTo>
                  <a:lnTo>
                    <a:pt x="3277" y="1539"/>
                  </a:lnTo>
                  <a:lnTo>
                    <a:pt x="3272" y="1555"/>
                  </a:lnTo>
                  <a:lnTo>
                    <a:pt x="3267" y="1571"/>
                  </a:lnTo>
                  <a:lnTo>
                    <a:pt x="3259" y="1588"/>
                  </a:lnTo>
                  <a:lnTo>
                    <a:pt x="3252" y="1603"/>
                  </a:lnTo>
                  <a:lnTo>
                    <a:pt x="3244" y="1617"/>
                  </a:lnTo>
                  <a:lnTo>
                    <a:pt x="3235" y="1630"/>
                  </a:lnTo>
                  <a:lnTo>
                    <a:pt x="3219" y="1653"/>
                  </a:lnTo>
                  <a:lnTo>
                    <a:pt x="3204" y="1671"/>
                  </a:lnTo>
                  <a:lnTo>
                    <a:pt x="3194" y="1682"/>
                  </a:lnTo>
                  <a:lnTo>
                    <a:pt x="3190" y="1687"/>
                  </a:lnTo>
                  <a:lnTo>
                    <a:pt x="3186" y="1690"/>
                  </a:lnTo>
                  <a:lnTo>
                    <a:pt x="3174" y="1701"/>
                  </a:lnTo>
                  <a:lnTo>
                    <a:pt x="3157" y="1715"/>
                  </a:lnTo>
                  <a:lnTo>
                    <a:pt x="3133" y="1732"/>
                  </a:lnTo>
                  <a:lnTo>
                    <a:pt x="3120" y="1740"/>
                  </a:lnTo>
                  <a:lnTo>
                    <a:pt x="3106" y="1749"/>
                  </a:lnTo>
                  <a:lnTo>
                    <a:pt x="3091" y="1756"/>
                  </a:lnTo>
                  <a:lnTo>
                    <a:pt x="3075" y="1763"/>
                  </a:lnTo>
                  <a:lnTo>
                    <a:pt x="3059" y="1769"/>
                  </a:lnTo>
                  <a:lnTo>
                    <a:pt x="3043" y="1774"/>
                  </a:lnTo>
                  <a:lnTo>
                    <a:pt x="3025" y="1776"/>
                  </a:lnTo>
                  <a:lnTo>
                    <a:pt x="3009" y="1777"/>
                  </a:lnTo>
                  <a:lnTo>
                    <a:pt x="2993" y="1778"/>
                  </a:lnTo>
                  <a:lnTo>
                    <a:pt x="2979" y="1781"/>
                  </a:lnTo>
                  <a:lnTo>
                    <a:pt x="2967" y="1786"/>
                  </a:lnTo>
                  <a:lnTo>
                    <a:pt x="2956" y="1791"/>
                  </a:lnTo>
                  <a:lnTo>
                    <a:pt x="2947" y="1799"/>
                  </a:lnTo>
                  <a:lnTo>
                    <a:pt x="2940" y="1806"/>
                  </a:lnTo>
                  <a:lnTo>
                    <a:pt x="2934" y="1814"/>
                  </a:lnTo>
                  <a:lnTo>
                    <a:pt x="2930" y="1823"/>
                  </a:lnTo>
                  <a:lnTo>
                    <a:pt x="2925" y="1831"/>
                  </a:lnTo>
                  <a:lnTo>
                    <a:pt x="2923" y="1839"/>
                  </a:lnTo>
                  <a:lnTo>
                    <a:pt x="2921" y="1847"/>
                  </a:lnTo>
                  <a:lnTo>
                    <a:pt x="2920" y="1854"/>
                  </a:lnTo>
                  <a:lnTo>
                    <a:pt x="2918" y="1864"/>
                  </a:lnTo>
                  <a:lnTo>
                    <a:pt x="2918" y="1868"/>
                  </a:lnTo>
                  <a:lnTo>
                    <a:pt x="2922" y="1872"/>
                  </a:lnTo>
                  <a:lnTo>
                    <a:pt x="2932" y="1884"/>
                  </a:lnTo>
                  <a:lnTo>
                    <a:pt x="2947" y="1901"/>
                  </a:lnTo>
                  <a:lnTo>
                    <a:pt x="2963" y="1925"/>
                  </a:lnTo>
                  <a:lnTo>
                    <a:pt x="2972" y="1938"/>
                  </a:lnTo>
                  <a:lnTo>
                    <a:pt x="2980" y="1952"/>
                  </a:lnTo>
                  <a:lnTo>
                    <a:pt x="2987" y="1967"/>
                  </a:lnTo>
                  <a:lnTo>
                    <a:pt x="2995" y="1983"/>
                  </a:lnTo>
                  <a:lnTo>
                    <a:pt x="3000" y="1999"/>
                  </a:lnTo>
                  <a:lnTo>
                    <a:pt x="3005" y="2015"/>
                  </a:lnTo>
                  <a:lnTo>
                    <a:pt x="3008" y="2033"/>
                  </a:lnTo>
                  <a:lnTo>
                    <a:pt x="3009" y="2049"/>
                  </a:lnTo>
                  <a:lnTo>
                    <a:pt x="3008" y="2058"/>
                  </a:lnTo>
                  <a:lnTo>
                    <a:pt x="3008" y="2064"/>
                  </a:lnTo>
                  <a:lnTo>
                    <a:pt x="3007" y="2071"/>
                  </a:lnTo>
                  <a:lnTo>
                    <a:pt x="3005" y="2075"/>
                  </a:lnTo>
                  <a:lnTo>
                    <a:pt x="3002" y="2079"/>
                  </a:lnTo>
                  <a:lnTo>
                    <a:pt x="3000" y="2084"/>
                  </a:lnTo>
                  <a:lnTo>
                    <a:pt x="2997" y="2086"/>
                  </a:lnTo>
                  <a:lnTo>
                    <a:pt x="2995" y="2089"/>
                  </a:lnTo>
                  <a:lnTo>
                    <a:pt x="2987" y="2093"/>
                  </a:lnTo>
                  <a:lnTo>
                    <a:pt x="2980" y="2094"/>
                  </a:lnTo>
                  <a:lnTo>
                    <a:pt x="2972" y="2095"/>
                  </a:lnTo>
                  <a:lnTo>
                    <a:pt x="2963" y="2095"/>
                  </a:lnTo>
                  <a:lnTo>
                    <a:pt x="2955" y="2095"/>
                  </a:lnTo>
                  <a:lnTo>
                    <a:pt x="2947" y="2096"/>
                  </a:lnTo>
                  <a:lnTo>
                    <a:pt x="2939" y="2097"/>
                  </a:lnTo>
                  <a:lnTo>
                    <a:pt x="2932" y="2100"/>
                  </a:lnTo>
                  <a:lnTo>
                    <a:pt x="2928" y="2102"/>
                  </a:lnTo>
                  <a:lnTo>
                    <a:pt x="2926" y="2106"/>
                  </a:lnTo>
                  <a:lnTo>
                    <a:pt x="2924" y="2109"/>
                  </a:lnTo>
                  <a:lnTo>
                    <a:pt x="2922" y="2113"/>
                  </a:lnTo>
                  <a:lnTo>
                    <a:pt x="2920" y="2119"/>
                  </a:lnTo>
                  <a:lnTo>
                    <a:pt x="2919" y="2125"/>
                  </a:lnTo>
                  <a:lnTo>
                    <a:pt x="2919" y="2132"/>
                  </a:lnTo>
                  <a:lnTo>
                    <a:pt x="2918" y="2140"/>
                  </a:lnTo>
                  <a:lnTo>
                    <a:pt x="2916" y="2157"/>
                  </a:lnTo>
                  <a:lnTo>
                    <a:pt x="2913" y="2175"/>
                  </a:lnTo>
                  <a:lnTo>
                    <a:pt x="2908" y="2193"/>
                  </a:lnTo>
                  <a:lnTo>
                    <a:pt x="2901" y="2210"/>
                  </a:lnTo>
                  <a:lnTo>
                    <a:pt x="2894" y="2227"/>
                  </a:lnTo>
                  <a:lnTo>
                    <a:pt x="2885" y="2245"/>
                  </a:lnTo>
                  <a:lnTo>
                    <a:pt x="2876" y="2261"/>
                  </a:lnTo>
                  <a:lnTo>
                    <a:pt x="2866" y="2278"/>
                  </a:lnTo>
                  <a:lnTo>
                    <a:pt x="2847" y="2305"/>
                  </a:lnTo>
                  <a:lnTo>
                    <a:pt x="2830" y="2326"/>
                  </a:lnTo>
                  <a:lnTo>
                    <a:pt x="2819" y="2342"/>
                  </a:lnTo>
                  <a:lnTo>
                    <a:pt x="2814" y="234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1285"/>
            <p:cNvSpPr>
              <a:spLocks noChangeAspect="1"/>
            </p:cNvSpPr>
            <p:nvPr/>
          </p:nvSpPr>
          <p:spPr bwMode="auto">
            <a:xfrm>
              <a:off x="4157" y="2334"/>
              <a:ext cx="628" cy="556"/>
            </a:xfrm>
            <a:custGeom>
              <a:avLst/>
              <a:gdLst>
                <a:gd name="T0" fmla="*/ 0 w 4735"/>
                <a:gd name="T1" fmla="*/ 0 h 3945"/>
                <a:gd name="T2" fmla="*/ 0 w 4735"/>
                <a:gd name="T3" fmla="*/ 0 h 3945"/>
                <a:gd name="T4" fmla="*/ 0 w 4735"/>
                <a:gd name="T5" fmla="*/ 0 h 3945"/>
                <a:gd name="T6" fmla="*/ 0 w 4735"/>
                <a:gd name="T7" fmla="*/ 0 h 3945"/>
                <a:gd name="T8" fmla="*/ 0 w 4735"/>
                <a:gd name="T9" fmla="*/ 0 h 3945"/>
                <a:gd name="T10" fmla="*/ 0 w 4735"/>
                <a:gd name="T11" fmla="*/ 0 h 3945"/>
                <a:gd name="T12" fmla="*/ 0 w 4735"/>
                <a:gd name="T13" fmla="*/ 0 h 3945"/>
                <a:gd name="T14" fmla="*/ 0 w 4735"/>
                <a:gd name="T15" fmla="*/ 0 h 3945"/>
                <a:gd name="T16" fmla="*/ 0 w 4735"/>
                <a:gd name="T17" fmla="*/ 0 h 3945"/>
                <a:gd name="T18" fmla="*/ 0 w 4735"/>
                <a:gd name="T19" fmla="*/ 0 h 3945"/>
                <a:gd name="T20" fmla="*/ 0 w 4735"/>
                <a:gd name="T21" fmla="*/ 0 h 3945"/>
                <a:gd name="T22" fmla="*/ 0 w 4735"/>
                <a:gd name="T23" fmla="*/ 0 h 3945"/>
                <a:gd name="T24" fmla="*/ 0 w 4735"/>
                <a:gd name="T25" fmla="*/ 0 h 3945"/>
                <a:gd name="T26" fmla="*/ 0 w 4735"/>
                <a:gd name="T27" fmla="*/ 0 h 3945"/>
                <a:gd name="T28" fmla="*/ 0 w 4735"/>
                <a:gd name="T29" fmla="*/ 0 h 3945"/>
                <a:gd name="T30" fmla="*/ 0 w 4735"/>
                <a:gd name="T31" fmla="*/ 0 h 3945"/>
                <a:gd name="T32" fmla="*/ 0 w 4735"/>
                <a:gd name="T33" fmla="*/ 0 h 3945"/>
                <a:gd name="T34" fmla="*/ 0 w 4735"/>
                <a:gd name="T35" fmla="*/ 0 h 3945"/>
                <a:gd name="T36" fmla="*/ 0 w 4735"/>
                <a:gd name="T37" fmla="*/ 0 h 3945"/>
                <a:gd name="T38" fmla="*/ 0 w 4735"/>
                <a:gd name="T39" fmla="*/ 0 h 3945"/>
                <a:gd name="T40" fmla="*/ 0 w 4735"/>
                <a:gd name="T41" fmla="*/ 0 h 3945"/>
                <a:gd name="T42" fmla="*/ 0 w 4735"/>
                <a:gd name="T43" fmla="*/ 0 h 3945"/>
                <a:gd name="T44" fmla="*/ 0 w 4735"/>
                <a:gd name="T45" fmla="*/ 0 h 3945"/>
                <a:gd name="T46" fmla="*/ 0 w 4735"/>
                <a:gd name="T47" fmla="*/ 0 h 3945"/>
                <a:gd name="T48" fmla="*/ 0 w 4735"/>
                <a:gd name="T49" fmla="*/ 0 h 3945"/>
                <a:gd name="T50" fmla="*/ 0 w 4735"/>
                <a:gd name="T51" fmla="*/ 0 h 3945"/>
                <a:gd name="T52" fmla="*/ 0 w 4735"/>
                <a:gd name="T53" fmla="*/ 0 h 3945"/>
                <a:gd name="T54" fmla="*/ 0 w 4735"/>
                <a:gd name="T55" fmla="*/ 0 h 3945"/>
                <a:gd name="T56" fmla="*/ 0 w 4735"/>
                <a:gd name="T57" fmla="*/ 0 h 3945"/>
                <a:gd name="T58" fmla="*/ 0 w 4735"/>
                <a:gd name="T59" fmla="*/ 0 h 3945"/>
                <a:gd name="T60" fmla="*/ 0 w 4735"/>
                <a:gd name="T61" fmla="*/ 0 h 3945"/>
                <a:gd name="T62" fmla="*/ 0 w 4735"/>
                <a:gd name="T63" fmla="*/ 0 h 3945"/>
                <a:gd name="T64" fmla="*/ 0 w 4735"/>
                <a:gd name="T65" fmla="*/ 0 h 3945"/>
                <a:gd name="T66" fmla="*/ 0 w 4735"/>
                <a:gd name="T67" fmla="*/ 0 h 3945"/>
                <a:gd name="T68" fmla="*/ 0 w 4735"/>
                <a:gd name="T69" fmla="*/ 0 h 3945"/>
                <a:gd name="T70" fmla="*/ 0 w 4735"/>
                <a:gd name="T71" fmla="*/ 0 h 3945"/>
                <a:gd name="T72" fmla="*/ 0 w 4735"/>
                <a:gd name="T73" fmla="*/ 0 h 3945"/>
                <a:gd name="T74" fmla="*/ 0 w 4735"/>
                <a:gd name="T75" fmla="*/ 0 h 3945"/>
                <a:gd name="T76" fmla="*/ 0 w 4735"/>
                <a:gd name="T77" fmla="*/ 0 h 3945"/>
                <a:gd name="T78" fmla="*/ 0 w 4735"/>
                <a:gd name="T79" fmla="*/ 0 h 3945"/>
                <a:gd name="T80" fmla="*/ 0 w 4735"/>
                <a:gd name="T81" fmla="*/ 0 h 3945"/>
                <a:gd name="T82" fmla="*/ 0 w 4735"/>
                <a:gd name="T83" fmla="*/ 0 h 3945"/>
                <a:gd name="T84" fmla="*/ 0 w 4735"/>
                <a:gd name="T85" fmla="*/ 0 h 3945"/>
                <a:gd name="T86" fmla="*/ 0 w 4735"/>
                <a:gd name="T87" fmla="*/ 0 h 3945"/>
                <a:gd name="T88" fmla="*/ 0 w 4735"/>
                <a:gd name="T89" fmla="*/ 0 h 3945"/>
                <a:gd name="T90" fmla="*/ 0 w 4735"/>
                <a:gd name="T91" fmla="*/ 0 h 3945"/>
                <a:gd name="T92" fmla="*/ 0 w 4735"/>
                <a:gd name="T93" fmla="*/ 0 h 3945"/>
                <a:gd name="T94" fmla="*/ 0 w 4735"/>
                <a:gd name="T95" fmla="*/ 0 h 3945"/>
                <a:gd name="T96" fmla="*/ 0 w 4735"/>
                <a:gd name="T97" fmla="*/ 0 h 3945"/>
                <a:gd name="T98" fmla="*/ 0 w 4735"/>
                <a:gd name="T99" fmla="*/ 0 h 3945"/>
                <a:gd name="T100" fmla="*/ 0 w 4735"/>
                <a:gd name="T101" fmla="*/ 0 h 3945"/>
                <a:gd name="T102" fmla="*/ 0 w 4735"/>
                <a:gd name="T103" fmla="*/ 0 h 3945"/>
                <a:gd name="T104" fmla="*/ 0 w 4735"/>
                <a:gd name="T105" fmla="*/ 0 h 3945"/>
                <a:gd name="T106" fmla="*/ 0 w 4735"/>
                <a:gd name="T107" fmla="*/ 0 h 3945"/>
                <a:gd name="T108" fmla="*/ 0 w 4735"/>
                <a:gd name="T109" fmla="*/ 0 h 3945"/>
                <a:gd name="T110" fmla="*/ 0 w 4735"/>
                <a:gd name="T111" fmla="*/ 0 h 3945"/>
                <a:gd name="T112" fmla="*/ 0 w 4735"/>
                <a:gd name="T113" fmla="*/ 0 h 3945"/>
                <a:gd name="T114" fmla="*/ 0 w 4735"/>
                <a:gd name="T115" fmla="*/ 0 h 3945"/>
                <a:gd name="T116" fmla="*/ 0 w 4735"/>
                <a:gd name="T117" fmla="*/ 0 h 3945"/>
                <a:gd name="T118" fmla="*/ 0 w 4735"/>
                <a:gd name="T119" fmla="*/ 0 h 3945"/>
                <a:gd name="T120" fmla="*/ 0 w 4735"/>
                <a:gd name="T121" fmla="*/ 0 h 394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5"/>
                <a:gd name="T184" fmla="*/ 0 h 3945"/>
                <a:gd name="T185" fmla="*/ 4735 w 4735"/>
                <a:gd name="T186" fmla="*/ 3945 h 394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5" h="3945">
                  <a:moveTo>
                    <a:pt x="2814" y="2346"/>
                  </a:moveTo>
                  <a:lnTo>
                    <a:pt x="2805" y="2345"/>
                  </a:lnTo>
                  <a:lnTo>
                    <a:pt x="2783" y="2342"/>
                  </a:lnTo>
                  <a:lnTo>
                    <a:pt x="2749" y="2338"/>
                  </a:lnTo>
                  <a:lnTo>
                    <a:pt x="2709" y="2336"/>
                  </a:lnTo>
                  <a:lnTo>
                    <a:pt x="2687" y="2335"/>
                  </a:lnTo>
                  <a:lnTo>
                    <a:pt x="2666" y="2336"/>
                  </a:lnTo>
                  <a:lnTo>
                    <a:pt x="2644" y="2337"/>
                  </a:lnTo>
                  <a:lnTo>
                    <a:pt x="2625" y="2340"/>
                  </a:lnTo>
                  <a:lnTo>
                    <a:pt x="2606" y="2343"/>
                  </a:lnTo>
                  <a:lnTo>
                    <a:pt x="2590" y="2348"/>
                  </a:lnTo>
                  <a:lnTo>
                    <a:pt x="2582" y="2352"/>
                  </a:lnTo>
                  <a:lnTo>
                    <a:pt x="2576" y="2355"/>
                  </a:lnTo>
                  <a:lnTo>
                    <a:pt x="2569" y="2358"/>
                  </a:lnTo>
                  <a:lnTo>
                    <a:pt x="2565" y="2363"/>
                  </a:lnTo>
                  <a:lnTo>
                    <a:pt x="2545" y="2381"/>
                  </a:lnTo>
                  <a:lnTo>
                    <a:pt x="2526" y="2396"/>
                  </a:lnTo>
                  <a:lnTo>
                    <a:pt x="2505" y="2411"/>
                  </a:lnTo>
                  <a:lnTo>
                    <a:pt x="2483" y="2426"/>
                  </a:lnTo>
                  <a:lnTo>
                    <a:pt x="2462" y="2440"/>
                  </a:lnTo>
                  <a:lnTo>
                    <a:pt x="2439" y="2454"/>
                  </a:lnTo>
                  <a:lnTo>
                    <a:pt x="2415" y="2470"/>
                  </a:lnTo>
                  <a:lnTo>
                    <a:pt x="2390" y="2488"/>
                  </a:lnTo>
                  <a:lnTo>
                    <a:pt x="2379" y="2497"/>
                  </a:lnTo>
                  <a:lnTo>
                    <a:pt x="2369" y="2507"/>
                  </a:lnTo>
                  <a:lnTo>
                    <a:pt x="2363" y="2517"/>
                  </a:lnTo>
                  <a:lnTo>
                    <a:pt x="2357" y="2527"/>
                  </a:lnTo>
                  <a:lnTo>
                    <a:pt x="2354" y="2535"/>
                  </a:lnTo>
                  <a:lnTo>
                    <a:pt x="2351" y="2545"/>
                  </a:lnTo>
                  <a:lnTo>
                    <a:pt x="2349" y="2555"/>
                  </a:lnTo>
                  <a:lnTo>
                    <a:pt x="2348" y="2564"/>
                  </a:lnTo>
                  <a:lnTo>
                    <a:pt x="2347" y="2581"/>
                  </a:lnTo>
                  <a:lnTo>
                    <a:pt x="2345" y="2596"/>
                  </a:lnTo>
                  <a:lnTo>
                    <a:pt x="2344" y="2604"/>
                  </a:lnTo>
                  <a:lnTo>
                    <a:pt x="2341" y="2611"/>
                  </a:lnTo>
                  <a:lnTo>
                    <a:pt x="2338" y="2616"/>
                  </a:lnTo>
                  <a:lnTo>
                    <a:pt x="2332" y="2621"/>
                  </a:lnTo>
                  <a:lnTo>
                    <a:pt x="2316" y="2631"/>
                  </a:lnTo>
                  <a:lnTo>
                    <a:pt x="2293" y="2643"/>
                  </a:lnTo>
                  <a:lnTo>
                    <a:pt x="2266" y="2656"/>
                  </a:lnTo>
                  <a:lnTo>
                    <a:pt x="2235" y="2670"/>
                  </a:lnTo>
                  <a:lnTo>
                    <a:pt x="2203" y="2683"/>
                  </a:lnTo>
                  <a:lnTo>
                    <a:pt x="2169" y="2695"/>
                  </a:lnTo>
                  <a:lnTo>
                    <a:pt x="2136" y="2705"/>
                  </a:lnTo>
                  <a:lnTo>
                    <a:pt x="2107" y="2713"/>
                  </a:lnTo>
                  <a:lnTo>
                    <a:pt x="2081" y="2718"/>
                  </a:lnTo>
                  <a:lnTo>
                    <a:pt x="2059" y="2724"/>
                  </a:lnTo>
                  <a:lnTo>
                    <a:pt x="2038" y="2730"/>
                  </a:lnTo>
                  <a:lnTo>
                    <a:pt x="2019" y="2739"/>
                  </a:lnTo>
                  <a:lnTo>
                    <a:pt x="1996" y="2751"/>
                  </a:lnTo>
                  <a:lnTo>
                    <a:pt x="1970" y="2767"/>
                  </a:lnTo>
                  <a:lnTo>
                    <a:pt x="1938" y="2791"/>
                  </a:lnTo>
                  <a:lnTo>
                    <a:pt x="1899" y="2821"/>
                  </a:lnTo>
                  <a:lnTo>
                    <a:pt x="1860" y="2853"/>
                  </a:lnTo>
                  <a:lnTo>
                    <a:pt x="1828" y="2880"/>
                  </a:lnTo>
                  <a:lnTo>
                    <a:pt x="1805" y="2903"/>
                  </a:lnTo>
                  <a:lnTo>
                    <a:pt x="1788" y="2922"/>
                  </a:lnTo>
                  <a:lnTo>
                    <a:pt x="1769" y="2946"/>
                  </a:lnTo>
                  <a:lnTo>
                    <a:pt x="1765" y="2954"/>
                  </a:lnTo>
                  <a:lnTo>
                    <a:pt x="1761" y="2936"/>
                  </a:lnTo>
                  <a:lnTo>
                    <a:pt x="1749" y="2892"/>
                  </a:lnTo>
                  <a:lnTo>
                    <a:pt x="1740" y="2868"/>
                  </a:lnTo>
                  <a:lnTo>
                    <a:pt x="1730" y="2846"/>
                  </a:lnTo>
                  <a:lnTo>
                    <a:pt x="1725" y="2835"/>
                  </a:lnTo>
                  <a:lnTo>
                    <a:pt x="1719" y="2826"/>
                  </a:lnTo>
                  <a:lnTo>
                    <a:pt x="1713" y="2818"/>
                  </a:lnTo>
                  <a:lnTo>
                    <a:pt x="1707" y="2813"/>
                  </a:lnTo>
                  <a:lnTo>
                    <a:pt x="1700" y="2807"/>
                  </a:lnTo>
                  <a:lnTo>
                    <a:pt x="1691" y="2803"/>
                  </a:lnTo>
                  <a:lnTo>
                    <a:pt x="1681" y="2799"/>
                  </a:lnTo>
                  <a:lnTo>
                    <a:pt x="1670" y="2796"/>
                  </a:lnTo>
                  <a:lnTo>
                    <a:pt x="1660" y="2792"/>
                  </a:lnTo>
                  <a:lnTo>
                    <a:pt x="1646" y="2790"/>
                  </a:lnTo>
                  <a:lnTo>
                    <a:pt x="1634" y="2788"/>
                  </a:lnTo>
                  <a:lnTo>
                    <a:pt x="1621" y="2788"/>
                  </a:lnTo>
                  <a:lnTo>
                    <a:pt x="1609" y="2788"/>
                  </a:lnTo>
                  <a:lnTo>
                    <a:pt x="1597" y="2790"/>
                  </a:lnTo>
                  <a:lnTo>
                    <a:pt x="1587" y="2793"/>
                  </a:lnTo>
                  <a:lnTo>
                    <a:pt x="1576" y="2799"/>
                  </a:lnTo>
                  <a:lnTo>
                    <a:pt x="1571" y="2802"/>
                  </a:lnTo>
                  <a:lnTo>
                    <a:pt x="1567" y="2805"/>
                  </a:lnTo>
                  <a:lnTo>
                    <a:pt x="1563" y="2810"/>
                  </a:lnTo>
                  <a:lnTo>
                    <a:pt x="1559" y="2814"/>
                  </a:lnTo>
                  <a:lnTo>
                    <a:pt x="1556" y="2819"/>
                  </a:lnTo>
                  <a:lnTo>
                    <a:pt x="1553" y="2825"/>
                  </a:lnTo>
                  <a:lnTo>
                    <a:pt x="1551" y="2830"/>
                  </a:lnTo>
                  <a:lnTo>
                    <a:pt x="1548" y="2838"/>
                  </a:lnTo>
                  <a:lnTo>
                    <a:pt x="1546" y="2852"/>
                  </a:lnTo>
                  <a:lnTo>
                    <a:pt x="1544" y="2867"/>
                  </a:lnTo>
                  <a:lnTo>
                    <a:pt x="1542" y="2884"/>
                  </a:lnTo>
                  <a:lnTo>
                    <a:pt x="1541" y="2900"/>
                  </a:lnTo>
                  <a:lnTo>
                    <a:pt x="1539" y="2933"/>
                  </a:lnTo>
                  <a:lnTo>
                    <a:pt x="1537" y="2964"/>
                  </a:lnTo>
                  <a:lnTo>
                    <a:pt x="1534" y="2979"/>
                  </a:lnTo>
                  <a:lnTo>
                    <a:pt x="1532" y="2995"/>
                  </a:lnTo>
                  <a:lnTo>
                    <a:pt x="1529" y="3008"/>
                  </a:lnTo>
                  <a:lnTo>
                    <a:pt x="1526" y="3020"/>
                  </a:lnTo>
                  <a:lnTo>
                    <a:pt x="1520" y="3032"/>
                  </a:lnTo>
                  <a:lnTo>
                    <a:pt x="1515" y="3040"/>
                  </a:lnTo>
                  <a:lnTo>
                    <a:pt x="1511" y="3045"/>
                  </a:lnTo>
                  <a:lnTo>
                    <a:pt x="1507" y="3048"/>
                  </a:lnTo>
                  <a:lnTo>
                    <a:pt x="1504" y="3051"/>
                  </a:lnTo>
                  <a:lnTo>
                    <a:pt x="1500" y="3055"/>
                  </a:lnTo>
                  <a:lnTo>
                    <a:pt x="1489" y="3059"/>
                  </a:lnTo>
                  <a:lnTo>
                    <a:pt x="1476" y="3062"/>
                  </a:lnTo>
                  <a:lnTo>
                    <a:pt x="1460" y="3065"/>
                  </a:lnTo>
                  <a:lnTo>
                    <a:pt x="1443" y="3068"/>
                  </a:lnTo>
                  <a:lnTo>
                    <a:pt x="1404" y="3070"/>
                  </a:lnTo>
                  <a:lnTo>
                    <a:pt x="1360" y="3072"/>
                  </a:lnTo>
                  <a:lnTo>
                    <a:pt x="1316" y="3072"/>
                  </a:lnTo>
                  <a:lnTo>
                    <a:pt x="1271" y="3072"/>
                  </a:lnTo>
                  <a:lnTo>
                    <a:pt x="1229" y="3071"/>
                  </a:lnTo>
                  <a:lnTo>
                    <a:pt x="1190" y="3071"/>
                  </a:lnTo>
                  <a:lnTo>
                    <a:pt x="1130" y="3066"/>
                  </a:lnTo>
                  <a:lnTo>
                    <a:pt x="1085" y="3063"/>
                  </a:lnTo>
                  <a:lnTo>
                    <a:pt x="1076" y="3064"/>
                  </a:lnTo>
                  <a:lnTo>
                    <a:pt x="1067" y="3066"/>
                  </a:lnTo>
                  <a:lnTo>
                    <a:pt x="1061" y="3070"/>
                  </a:lnTo>
                  <a:lnTo>
                    <a:pt x="1056" y="3074"/>
                  </a:lnTo>
                  <a:lnTo>
                    <a:pt x="1050" y="3081"/>
                  </a:lnTo>
                  <a:lnTo>
                    <a:pt x="1046" y="3089"/>
                  </a:lnTo>
                  <a:lnTo>
                    <a:pt x="1044" y="3099"/>
                  </a:lnTo>
                  <a:lnTo>
                    <a:pt x="1041" y="3112"/>
                  </a:lnTo>
                  <a:lnTo>
                    <a:pt x="1037" y="3139"/>
                  </a:lnTo>
                  <a:lnTo>
                    <a:pt x="1033" y="3163"/>
                  </a:lnTo>
                  <a:lnTo>
                    <a:pt x="1027" y="3185"/>
                  </a:lnTo>
                  <a:lnTo>
                    <a:pt x="1022" y="3203"/>
                  </a:lnTo>
                  <a:lnTo>
                    <a:pt x="1012" y="3229"/>
                  </a:lnTo>
                  <a:lnTo>
                    <a:pt x="1008" y="3237"/>
                  </a:lnTo>
                  <a:lnTo>
                    <a:pt x="1001" y="3237"/>
                  </a:lnTo>
                  <a:lnTo>
                    <a:pt x="984" y="3237"/>
                  </a:lnTo>
                  <a:lnTo>
                    <a:pt x="956" y="3238"/>
                  </a:lnTo>
                  <a:lnTo>
                    <a:pt x="925" y="3242"/>
                  </a:lnTo>
                  <a:lnTo>
                    <a:pt x="908" y="3244"/>
                  </a:lnTo>
                  <a:lnTo>
                    <a:pt x="889" y="3248"/>
                  </a:lnTo>
                  <a:lnTo>
                    <a:pt x="870" y="3253"/>
                  </a:lnTo>
                  <a:lnTo>
                    <a:pt x="853" y="3258"/>
                  </a:lnTo>
                  <a:lnTo>
                    <a:pt x="836" y="3266"/>
                  </a:lnTo>
                  <a:lnTo>
                    <a:pt x="819" y="3274"/>
                  </a:lnTo>
                  <a:lnTo>
                    <a:pt x="812" y="3279"/>
                  </a:lnTo>
                  <a:lnTo>
                    <a:pt x="805" y="3284"/>
                  </a:lnTo>
                  <a:lnTo>
                    <a:pt x="798" y="3290"/>
                  </a:lnTo>
                  <a:lnTo>
                    <a:pt x="791" y="3295"/>
                  </a:lnTo>
                  <a:lnTo>
                    <a:pt x="770" y="3318"/>
                  </a:lnTo>
                  <a:lnTo>
                    <a:pt x="755" y="3336"/>
                  </a:lnTo>
                  <a:lnTo>
                    <a:pt x="746" y="3352"/>
                  </a:lnTo>
                  <a:lnTo>
                    <a:pt x="741" y="3362"/>
                  </a:lnTo>
                  <a:lnTo>
                    <a:pt x="740" y="3370"/>
                  </a:lnTo>
                  <a:lnTo>
                    <a:pt x="740" y="3376"/>
                  </a:lnTo>
                  <a:lnTo>
                    <a:pt x="741" y="3378"/>
                  </a:lnTo>
                  <a:lnTo>
                    <a:pt x="741" y="3379"/>
                  </a:lnTo>
                  <a:lnTo>
                    <a:pt x="791" y="3413"/>
                  </a:lnTo>
                  <a:lnTo>
                    <a:pt x="792" y="3418"/>
                  </a:lnTo>
                  <a:lnTo>
                    <a:pt x="794" y="3434"/>
                  </a:lnTo>
                  <a:lnTo>
                    <a:pt x="798" y="3458"/>
                  </a:lnTo>
                  <a:lnTo>
                    <a:pt x="801" y="3487"/>
                  </a:lnTo>
                  <a:lnTo>
                    <a:pt x="802" y="3517"/>
                  </a:lnTo>
                  <a:lnTo>
                    <a:pt x="802" y="3545"/>
                  </a:lnTo>
                  <a:lnTo>
                    <a:pt x="801" y="3558"/>
                  </a:lnTo>
                  <a:lnTo>
                    <a:pt x="799" y="3570"/>
                  </a:lnTo>
                  <a:lnTo>
                    <a:pt x="795" y="3579"/>
                  </a:lnTo>
                  <a:lnTo>
                    <a:pt x="791" y="3587"/>
                  </a:lnTo>
                  <a:lnTo>
                    <a:pt x="780" y="3600"/>
                  </a:lnTo>
                  <a:lnTo>
                    <a:pt x="766" y="3613"/>
                  </a:lnTo>
                  <a:lnTo>
                    <a:pt x="751" y="3626"/>
                  </a:lnTo>
                  <a:lnTo>
                    <a:pt x="734" y="3640"/>
                  </a:lnTo>
                  <a:lnTo>
                    <a:pt x="718" y="3655"/>
                  </a:lnTo>
                  <a:lnTo>
                    <a:pt x="704" y="3673"/>
                  </a:lnTo>
                  <a:lnTo>
                    <a:pt x="697" y="3681"/>
                  </a:lnTo>
                  <a:lnTo>
                    <a:pt x="691" y="3691"/>
                  </a:lnTo>
                  <a:lnTo>
                    <a:pt x="687" y="3701"/>
                  </a:lnTo>
                  <a:lnTo>
                    <a:pt x="683" y="3712"/>
                  </a:lnTo>
                  <a:lnTo>
                    <a:pt x="680" y="3722"/>
                  </a:lnTo>
                  <a:lnTo>
                    <a:pt x="677" y="3730"/>
                  </a:lnTo>
                  <a:lnTo>
                    <a:pt x="674" y="3737"/>
                  </a:lnTo>
                  <a:lnTo>
                    <a:pt x="669" y="3743"/>
                  </a:lnTo>
                  <a:lnTo>
                    <a:pt x="663" y="3752"/>
                  </a:lnTo>
                  <a:lnTo>
                    <a:pt x="657" y="3761"/>
                  </a:lnTo>
                  <a:lnTo>
                    <a:pt x="654" y="3765"/>
                  </a:lnTo>
                  <a:lnTo>
                    <a:pt x="652" y="3771"/>
                  </a:lnTo>
                  <a:lnTo>
                    <a:pt x="651" y="3776"/>
                  </a:lnTo>
                  <a:lnTo>
                    <a:pt x="650" y="3784"/>
                  </a:lnTo>
                  <a:lnTo>
                    <a:pt x="648" y="3791"/>
                  </a:lnTo>
                  <a:lnTo>
                    <a:pt x="648" y="3802"/>
                  </a:lnTo>
                  <a:lnTo>
                    <a:pt x="648" y="3814"/>
                  </a:lnTo>
                  <a:lnTo>
                    <a:pt x="650" y="3828"/>
                  </a:lnTo>
                  <a:lnTo>
                    <a:pt x="655" y="3882"/>
                  </a:lnTo>
                  <a:lnTo>
                    <a:pt x="657" y="3917"/>
                  </a:lnTo>
                  <a:lnTo>
                    <a:pt x="658" y="3938"/>
                  </a:lnTo>
                  <a:lnTo>
                    <a:pt x="658" y="3945"/>
                  </a:lnTo>
                  <a:lnTo>
                    <a:pt x="483" y="3845"/>
                  </a:lnTo>
                  <a:lnTo>
                    <a:pt x="305" y="3771"/>
                  </a:lnTo>
                  <a:lnTo>
                    <a:pt x="297" y="3747"/>
                  </a:lnTo>
                  <a:lnTo>
                    <a:pt x="290" y="3723"/>
                  </a:lnTo>
                  <a:lnTo>
                    <a:pt x="285" y="3700"/>
                  </a:lnTo>
                  <a:lnTo>
                    <a:pt x="280" y="3677"/>
                  </a:lnTo>
                  <a:lnTo>
                    <a:pt x="276" y="3655"/>
                  </a:lnTo>
                  <a:lnTo>
                    <a:pt x="273" y="3635"/>
                  </a:lnTo>
                  <a:lnTo>
                    <a:pt x="271" y="3614"/>
                  </a:lnTo>
                  <a:lnTo>
                    <a:pt x="271" y="3594"/>
                  </a:lnTo>
                  <a:lnTo>
                    <a:pt x="270" y="3555"/>
                  </a:lnTo>
                  <a:lnTo>
                    <a:pt x="269" y="3515"/>
                  </a:lnTo>
                  <a:lnTo>
                    <a:pt x="265" y="3473"/>
                  </a:lnTo>
                  <a:lnTo>
                    <a:pt x="262" y="3432"/>
                  </a:lnTo>
                  <a:lnTo>
                    <a:pt x="258" y="3392"/>
                  </a:lnTo>
                  <a:lnTo>
                    <a:pt x="252" y="3351"/>
                  </a:lnTo>
                  <a:lnTo>
                    <a:pt x="247" y="3311"/>
                  </a:lnTo>
                  <a:lnTo>
                    <a:pt x="240" y="3273"/>
                  </a:lnTo>
                  <a:lnTo>
                    <a:pt x="234" y="3236"/>
                  </a:lnTo>
                  <a:lnTo>
                    <a:pt x="227" y="3201"/>
                  </a:lnTo>
                  <a:lnTo>
                    <a:pt x="221" y="3169"/>
                  </a:lnTo>
                  <a:lnTo>
                    <a:pt x="213" y="3139"/>
                  </a:lnTo>
                  <a:lnTo>
                    <a:pt x="207" y="3112"/>
                  </a:lnTo>
                  <a:lnTo>
                    <a:pt x="200" y="3089"/>
                  </a:lnTo>
                  <a:lnTo>
                    <a:pt x="194" y="3069"/>
                  </a:lnTo>
                  <a:lnTo>
                    <a:pt x="187" y="3053"/>
                  </a:lnTo>
                  <a:lnTo>
                    <a:pt x="185" y="3045"/>
                  </a:lnTo>
                  <a:lnTo>
                    <a:pt x="182" y="3035"/>
                  </a:lnTo>
                  <a:lnTo>
                    <a:pt x="179" y="3023"/>
                  </a:lnTo>
                  <a:lnTo>
                    <a:pt x="177" y="3009"/>
                  </a:lnTo>
                  <a:lnTo>
                    <a:pt x="174" y="2976"/>
                  </a:lnTo>
                  <a:lnTo>
                    <a:pt x="171" y="2938"/>
                  </a:lnTo>
                  <a:lnTo>
                    <a:pt x="169" y="2896"/>
                  </a:lnTo>
                  <a:lnTo>
                    <a:pt x="167" y="2850"/>
                  </a:lnTo>
                  <a:lnTo>
                    <a:pt x="166" y="2803"/>
                  </a:lnTo>
                  <a:lnTo>
                    <a:pt x="165" y="2755"/>
                  </a:lnTo>
                  <a:lnTo>
                    <a:pt x="165" y="2664"/>
                  </a:lnTo>
                  <a:lnTo>
                    <a:pt x="165" y="2587"/>
                  </a:lnTo>
                  <a:lnTo>
                    <a:pt x="166" y="2532"/>
                  </a:lnTo>
                  <a:lnTo>
                    <a:pt x="166" y="2511"/>
                  </a:lnTo>
                  <a:lnTo>
                    <a:pt x="164" y="2505"/>
                  </a:lnTo>
                  <a:lnTo>
                    <a:pt x="157" y="2488"/>
                  </a:lnTo>
                  <a:lnTo>
                    <a:pt x="146" y="2459"/>
                  </a:lnTo>
                  <a:lnTo>
                    <a:pt x="134" y="2423"/>
                  </a:lnTo>
                  <a:lnTo>
                    <a:pt x="121" y="2382"/>
                  </a:lnTo>
                  <a:lnTo>
                    <a:pt x="110" y="2336"/>
                  </a:lnTo>
                  <a:lnTo>
                    <a:pt x="104" y="2312"/>
                  </a:lnTo>
                  <a:lnTo>
                    <a:pt x="100" y="2288"/>
                  </a:lnTo>
                  <a:lnTo>
                    <a:pt x="96" y="2264"/>
                  </a:lnTo>
                  <a:lnTo>
                    <a:pt x="93" y="2242"/>
                  </a:lnTo>
                  <a:lnTo>
                    <a:pt x="90" y="2189"/>
                  </a:lnTo>
                  <a:lnTo>
                    <a:pt x="88" y="2132"/>
                  </a:lnTo>
                  <a:lnTo>
                    <a:pt x="86" y="2071"/>
                  </a:lnTo>
                  <a:lnTo>
                    <a:pt x="85" y="2012"/>
                  </a:lnTo>
                  <a:lnTo>
                    <a:pt x="84" y="1959"/>
                  </a:lnTo>
                  <a:lnTo>
                    <a:pt x="84" y="1916"/>
                  </a:lnTo>
                  <a:lnTo>
                    <a:pt x="84" y="1887"/>
                  </a:lnTo>
                  <a:lnTo>
                    <a:pt x="84" y="1877"/>
                  </a:lnTo>
                  <a:lnTo>
                    <a:pt x="79" y="1875"/>
                  </a:lnTo>
                  <a:lnTo>
                    <a:pt x="71" y="1869"/>
                  </a:lnTo>
                  <a:lnTo>
                    <a:pt x="64" y="1865"/>
                  </a:lnTo>
                  <a:lnTo>
                    <a:pt x="56" y="1860"/>
                  </a:lnTo>
                  <a:lnTo>
                    <a:pt x="49" y="1853"/>
                  </a:lnTo>
                  <a:lnTo>
                    <a:pt x="41" y="1844"/>
                  </a:lnTo>
                  <a:lnTo>
                    <a:pt x="34" y="1833"/>
                  </a:lnTo>
                  <a:lnTo>
                    <a:pt x="26" y="1823"/>
                  </a:lnTo>
                  <a:lnTo>
                    <a:pt x="19" y="1808"/>
                  </a:lnTo>
                  <a:lnTo>
                    <a:pt x="13" y="1793"/>
                  </a:lnTo>
                  <a:lnTo>
                    <a:pt x="7" y="1776"/>
                  </a:lnTo>
                  <a:lnTo>
                    <a:pt x="3" y="1756"/>
                  </a:lnTo>
                  <a:lnTo>
                    <a:pt x="1" y="1734"/>
                  </a:lnTo>
                  <a:lnTo>
                    <a:pt x="0" y="1711"/>
                  </a:lnTo>
                  <a:lnTo>
                    <a:pt x="1" y="1682"/>
                  </a:lnTo>
                  <a:lnTo>
                    <a:pt x="3" y="1650"/>
                  </a:lnTo>
                  <a:lnTo>
                    <a:pt x="6" y="1614"/>
                  </a:lnTo>
                  <a:lnTo>
                    <a:pt x="11" y="1574"/>
                  </a:lnTo>
                  <a:lnTo>
                    <a:pt x="23" y="1493"/>
                  </a:lnTo>
                  <a:lnTo>
                    <a:pt x="37" y="1409"/>
                  </a:lnTo>
                  <a:lnTo>
                    <a:pt x="50" y="1333"/>
                  </a:lnTo>
                  <a:lnTo>
                    <a:pt x="62" y="1270"/>
                  </a:lnTo>
                  <a:lnTo>
                    <a:pt x="70" y="1226"/>
                  </a:lnTo>
                  <a:lnTo>
                    <a:pt x="73" y="1210"/>
                  </a:lnTo>
                  <a:lnTo>
                    <a:pt x="73" y="1204"/>
                  </a:lnTo>
                  <a:lnTo>
                    <a:pt x="73" y="1187"/>
                  </a:lnTo>
                  <a:lnTo>
                    <a:pt x="74" y="1162"/>
                  </a:lnTo>
                  <a:lnTo>
                    <a:pt x="76" y="1129"/>
                  </a:lnTo>
                  <a:lnTo>
                    <a:pt x="79" y="1093"/>
                  </a:lnTo>
                  <a:lnTo>
                    <a:pt x="84" y="1056"/>
                  </a:lnTo>
                  <a:lnTo>
                    <a:pt x="87" y="1038"/>
                  </a:lnTo>
                  <a:lnTo>
                    <a:pt x="91" y="1019"/>
                  </a:lnTo>
                  <a:lnTo>
                    <a:pt x="95" y="1002"/>
                  </a:lnTo>
                  <a:lnTo>
                    <a:pt x="100" y="986"/>
                  </a:lnTo>
                  <a:lnTo>
                    <a:pt x="127" y="994"/>
                  </a:lnTo>
                  <a:lnTo>
                    <a:pt x="152" y="1002"/>
                  </a:lnTo>
                  <a:lnTo>
                    <a:pt x="164" y="1004"/>
                  </a:lnTo>
                  <a:lnTo>
                    <a:pt x="175" y="1006"/>
                  </a:lnTo>
                  <a:lnTo>
                    <a:pt x="184" y="1006"/>
                  </a:lnTo>
                  <a:lnTo>
                    <a:pt x="191" y="1005"/>
                  </a:lnTo>
                  <a:lnTo>
                    <a:pt x="208" y="1003"/>
                  </a:lnTo>
                  <a:lnTo>
                    <a:pt x="223" y="1000"/>
                  </a:lnTo>
                  <a:lnTo>
                    <a:pt x="239" y="999"/>
                  </a:lnTo>
                  <a:lnTo>
                    <a:pt x="257" y="1000"/>
                  </a:lnTo>
                  <a:lnTo>
                    <a:pt x="265" y="1001"/>
                  </a:lnTo>
                  <a:lnTo>
                    <a:pt x="274" y="1002"/>
                  </a:lnTo>
                  <a:lnTo>
                    <a:pt x="283" y="1005"/>
                  </a:lnTo>
                  <a:lnTo>
                    <a:pt x="293" y="1009"/>
                  </a:lnTo>
                  <a:lnTo>
                    <a:pt x="302" y="1012"/>
                  </a:lnTo>
                  <a:lnTo>
                    <a:pt x="312" y="1017"/>
                  </a:lnTo>
                  <a:lnTo>
                    <a:pt x="323" y="1024"/>
                  </a:lnTo>
                  <a:lnTo>
                    <a:pt x="333" y="1030"/>
                  </a:lnTo>
                  <a:lnTo>
                    <a:pt x="345" y="1038"/>
                  </a:lnTo>
                  <a:lnTo>
                    <a:pt x="358" y="1043"/>
                  </a:lnTo>
                  <a:lnTo>
                    <a:pt x="373" y="1047"/>
                  </a:lnTo>
                  <a:lnTo>
                    <a:pt x="388" y="1049"/>
                  </a:lnTo>
                  <a:lnTo>
                    <a:pt x="404" y="1050"/>
                  </a:lnTo>
                  <a:lnTo>
                    <a:pt x="420" y="1050"/>
                  </a:lnTo>
                  <a:lnTo>
                    <a:pt x="437" y="1048"/>
                  </a:lnTo>
                  <a:lnTo>
                    <a:pt x="453" y="1046"/>
                  </a:lnTo>
                  <a:lnTo>
                    <a:pt x="469" y="1042"/>
                  </a:lnTo>
                  <a:lnTo>
                    <a:pt x="484" y="1037"/>
                  </a:lnTo>
                  <a:lnTo>
                    <a:pt x="497" y="1033"/>
                  </a:lnTo>
                  <a:lnTo>
                    <a:pt x="510" y="1026"/>
                  </a:lnTo>
                  <a:lnTo>
                    <a:pt x="521" y="1019"/>
                  </a:lnTo>
                  <a:lnTo>
                    <a:pt x="530" y="1013"/>
                  </a:lnTo>
                  <a:lnTo>
                    <a:pt x="537" y="1005"/>
                  </a:lnTo>
                  <a:lnTo>
                    <a:pt x="542" y="998"/>
                  </a:lnTo>
                  <a:lnTo>
                    <a:pt x="548" y="977"/>
                  </a:lnTo>
                  <a:lnTo>
                    <a:pt x="558" y="950"/>
                  </a:lnTo>
                  <a:lnTo>
                    <a:pt x="567" y="918"/>
                  </a:lnTo>
                  <a:lnTo>
                    <a:pt x="577" y="887"/>
                  </a:lnTo>
                  <a:lnTo>
                    <a:pt x="585" y="855"/>
                  </a:lnTo>
                  <a:lnTo>
                    <a:pt x="593" y="830"/>
                  </a:lnTo>
                  <a:lnTo>
                    <a:pt x="598" y="813"/>
                  </a:lnTo>
                  <a:lnTo>
                    <a:pt x="600" y="806"/>
                  </a:lnTo>
                  <a:lnTo>
                    <a:pt x="600" y="715"/>
                  </a:lnTo>
                  <a:lnTo>
                    <a:pt x="604" y="715"/>
                  </a:lnTo>
                  <a:lnTo>
                    <a:pt x="614" y="716"/>
                  </a:lnTo>
                  <a:lnTo>
                    <a:pt x="628" y="717"/>
                  </a:lnTo>
                  <a:lnTo>
                    <a:pt x="645" y="717"/>
                  </a:lnTo>
                  <a:lnTo>
                    <a:pt x="655" y="716"/>
                  </a:lnTo>
                  <a:lnTo>
                    <a:pt x="665" y="714"/>
                  </a:lnTo>
                  <a:lnTo>
                    <a:pt x="675" y="712"/>
                  </a:lnTo>
                  <a:lnTo>
                    <a:pt x="684" y="707"/>
                  </a:lnTo>
                  <a:lnTo>
                    <a:pt x="693" y="703"/>
                  </a:lnTo>
                  <a:lnTo>
                    <a:pt x="702" y="697"/>
                  </a:lnTo>
                  <a:lnTo>
                    <a:pt x="709" y="690"/>
                  </a:lnTo>
                  <a:lnTo>
                    <a:pt x="716" y="681"/>
                  </a:lnTo>
                  <a:lnTo>
                    <a:pt x="722" y="672"/>
                  </a:lnTo>
                  <a:lnTo>
                    <a:pt x="728" y="667"/>
                  </a:lnTo>
                  <a:lnTo>
                    <a:pt x="733" y="661"/>
                  </a:lnTo>
                  <a:lnTo>
                    <a:pt x="739" y="658"/>
                  </a:lnTo>
                  <a:lnTo>
                    <a:pt x="749" y="654"/>
                  </a:lnTo>
                  <a:lnTo>
                    <a:pt x="757" y="652"/>
                  </a:lnTo>
                  <a:lnTo>
                    <a:pt x="765" y="651"/>
                  </a:lnTo>
                  <a:lnTo>
                    <a:pt x="774" y="646"/>
                  </a:lnTo>
                  <a:lnTo>
                    <a:pt x="778" y="643"/>
                  </a:lnTo>
                  <a:lnTo>
                    <a:pt x="782" y="638"/>
                  </a:lnTo>
                  <a:lnTo>
                    <a:pt x="787" y="631"/>
                  </a:lnTo>
                  <a:lnTo>
                    <a:pt x="791" y="623"/>
                  </a:lnTo>
                  <a:lnTo>
                    <a:pt x="799" y="605"/>
                  </a:lnTo>
                  <a:lnTo>
                    <a:pt x="804" y="586"/>
                  </a:lnTo>
                  <a:lnTo>
                    <a:pt x="806" y="579"/>
                  </a:lnTo>
                  <a:lnTo>
                    <a:pt x="808" y="570"/>
                  </a:lnTo>
                  <a:lnTo>
                    <a:pt x="812" y="561"/>
                  </a:lnTo>
                  <a:lnTo>
                    <a:pt x="816" y="553"/>
                  </a:lnTo>
                  <a:lnTo>
                    <a:pt x="822" y="545"/>
                  </a:lnTo>
                  <a:lnTo>
                    <a:pt x="828" y="537"/>
                  </a:lnTo>
                  <a:lnTo>
                    <a:pt x="837" y="529"/>
                  </a:lnTo>
                  <a:lnTo>
                    <a:pt x="848" y="521"/>
                  </a:lnTo>
                  <a:lnTo>
                    <a:pt x="861" y="513"/>
                  </a:lnTo>
                  <a:lnTo>
                    <a:pt x="876" y="506"/>
                  </a:lnTo>
                  <a:lnTo>
                    <a:pt x="894" y="497"/>
                  </a:lnTo>
                  <a:lnTo>
                    <a:pt x="916" y="490"/>
                  </a:lnTo>
                  <a:lnTo>
                    <a:pt x="956" y="478"/>
                  </a:lnTo>
                  <a:lnTo>
                    <a:pt x="985" y="470"/>
                  </a:lnTo>
                  <a:lnTo>
                    <a:pt x="1003" y="467"/>
                  </a:lnTo>
                  <a:lnTo>
                    <a:pt x="1015" y="464"/>
                  </a:lnTo>
                  <a:lnTo>
                    <a:pt x="1019" y="463"/>
                  </a:lnTo>
                  <a:lnTo>
                    <a:pt x="1022" y="462"/>
                  </a:lnTo>
                  <a:lnTo>
                    <a:pt x="1024" y="461"/>
                  </a:lnTo>
                  <a:lnTo>
                    <a:pt x="1025" y="459"/>
                  </a:lnTo>
                  <a:lnTo>
                    <a:pt x="1028" y="453"/>
                  </a:lnTo>
                  <a:lnTo>
                    <a:pt x="1033" y="439"/>
                  </a:lnTo>
                  <a:lnTo>
                    <a:pt x="1039" y="423"/>
                  </a:lnTo>
                  <a:lnTo>
                    <a:pt x="1047" y="407"/>
                  </a:lnTo>
                  <a:lnTo>
                    <a:pt x="1052" y="389"/>
                  </a:lnTo>
                  <a:lnTo>
                    <a:pt x="1056" y="374"/>
                  </a:lnTo>
                  <a:lnTo>
                    <a:pt x="1056" y="367"/>
                  </a:lnTo>
                  <a:lnTo>
                    <a:pt x="1056" y="360"/>
                  </a:lnTo>
                  <a:lnTo>
                    <a:pt x="1053" y="355"/>
                  </a:lnTo>
                  <a:lnTo>
                    <a:pt x="1049" y="349"/>
                  </a:lnTo>
                  <a:lnTo>
                    <a:pt x="1044" y="346"/>
                  </a:lnTo>
                  <a:lnTo>
                    <a:pt x="1037" y="343"/>
                  </a:lnTo>
                  <a:lnTo>
                    <a:pt x="1027" y="340"/>
                  </a:lnTo>
                  <a:lnTo>
                    <a:pt x="1016" y="339"/>
                  </a:lnTo>
                  <a:lnTo>
                    <a:pt x="976" y="342"/>
                  </a:lnTo>
                  <a:lnTo>
                    <a:pt x="950" y="342"/>
                  </a:lnTo>
                  <a:lnTo>
                    <a:pt x="945" y="340"/>
                  </a:lnTo>
                  <a:lnTo>
                    <a:pt x="939" y="339"/>
                  </a:lnTo>
                  <a:lnTo>
                    <a:pt x="935" y="336"/>
                  </a:lnTo>
                  <a:lnTo>
                    <a:pt x="929" y="333"/>
                  </a:lnTo>
                  <a:lnTo>
                    <a:pt x="925" y="328"/>
                  </a:lnTo>
                  <a:lnTo>
                    <a:pt x="919" y="322"/>
                  </a:lnTo>
                  <a:lnTo>
                    <a:pt x="914" y="315"/>
                  </a:lnTo>
                  <a:lnTo>
                    <a:pt x="908" y="307"/>
                  </a:lnTo>
                  <a:lnTo>
                    <a:pt x="884" y="274"/>
                  </a:lnTo>
                  <a:lnTo>
                    <a:pt x="865" y="250"/>
                  </a:lnTo>
                  <a:lnTo>
                    <a:pt x="862" y="245"/>
                  </a:lnTo>
                  <a:lnTo>
                    <a:pt x="860" y="239"/>
                  </a:lnTo>
                  <a:lnTo>
                    <a:pt x="859" y="235"/>
                  </a:lnTo>
                  <a:lnTo>
                    <a:pt x="857" y="229"/>
                  </a:lnTo>
                  <a:lnTo>
                    <a:pt x="857" y="224"/>
                  </a:lnTo>
                  <a:lnTo>
                    <a:pt x="860" y="219"/>
                  </a:lnTo>
                  <a:lnTo>
                    <a:pt x="862" y="213"/>
                  </a:lnTo>
                  <a:lnTo>
                    <a:pt x="866" y="207"/>
                  </a:lnTo>
                  <a:lnTo>
                    <a:pt x="880" y="182"/>
                  </a:lnTo>
                  <a:lnTo>
                    <a:pt x="892" y="158"/>
                  </a:lnTo>
                  <a:lnTo>
                    <a:pt x="896" y="152"/>
                  </a:lnTo>
                  <a:lnTo>
                    <a:pt x="901" y="147"/>
                  </a:lnTo>
                  <a:lnTo>
                    <a:pt x="905" y="140"/>
                  </a:lnTo>
                  <a:lnTo>
                    <a:pt x="912" y="135"/>
                  </a:lnTo>
                  <a:lnTo>
                    <a:pt x="919" y="130"/>
                  </a:lnTo>
                  <a:lnTo>
                    <a:pt x="928" y="125"/>
                  </a:lnTo>
                  <a:lnTo>
                    <a:pt x="938" y="120"/>
                  </a:lnTo>
                  <a:lnTo>
                    <a:pt x="950" y="115"/>
                  </a:lnTo>
                  <a:lnTo>
                    <a:pt x="962" y="110"/>
                  </a:lnTo>
                  <a:lnTo>
                    <a:pt x="973" y="104"/>
                  </a:lnTo>
                  <a:lnTo>
                    <a:pt x="984" y="98"/>
                  </a:lnTo>
                  <a:lnTo>
                    <a:pt x="995" y="91"/>
                  </a:lnTo>
                  <a:lnTo>
                    <a:pt x="1013" y="78"/>
                  </a:lnTo>
                  <a:lnTo>
                    <a:pt x="1028" y="64"/>
                  </a:lnTo>
                  <a:lnTo>
                    <a:pt x="1050" y="41"/>
                  </a:lnTo>
                  <a:lnTo>
                    <a:pt x="1058" y="31"/>
                  </a:lnTo>
                  <a:lnTo>
                    <a:pt x="1112" y="0"/>
                  </a:lnTo>
                  <a:lnTo>
                    <a:pt x="1131" y="7"/>
                  </a:lnTo>
                  <a:lnTo>
                    <a:pt x="1153" y="16"/>
                  </a:lnTo>
                  <a:lnTo>
                    <a:pt x="1180" y="25"/>
                  </a:lnTo>
                  <a:lnTo>
                    <a:pt x="1208" y="35"/>
                  </a:lnTo>
                  <a:lnTo>
                    <a:pt x="1237" y="43"/>
                  </a:lnTo>
                  <a:lnTo>
                    <a:pt x="1267" y="51"/>
                  </a:lnTo>
                  <a:lnTo>
                    <a:pt x="1296" y="57"/>
                  </a:lnTo>
                  <a:lnTo>
                    <a:pt x="1322" y="61"/>
                  </a:lnTo>
                  <a:lnTo>
                    <a:pt x="1336" y="63"/>
                  </a:lnTo>
                  <a:lnTo>
                    <a:pt x="1349" y="66"/>
                  </a:lnTo>
                  <a:lnTo>
                    <a:pt x="1361" y="71"/>
                  </a:lnTo>
                  <a:lnTo>
                    <a:pt x="1371" y="75"/>
                  </a:lnTo>
                  <a:lnTo>
                    <a:pt x="1380" y="80"/>
                  </a:lnTo>
                  <a:lnTo>
                    <a:pt x="1387" y="86"/>
                  </a:lnTo>
                  <a:lnTo>
                    <a:pt x="1393" y="92"/>
                  </a:lnTo>
                  <a:lnTo>
                    <a:pt x="1398" y="98"/>
                  </a:lnTo>
                  <a:lnTo>
                    <a:pt x="1406" y="110"/>
                  </a:lnTo>
                  <a:lnTo>
                    <a:pt x="1410" y="120"/>
                  </a:lnTo>
                  <a:lnTo>
                    <a:pt x="1412" y="127"/>
                  </a:lnTo>
                  <a:lnTo>
                    <a:pt x="1412" y="129"/>
                  </a:lnTo>
                  <a:lnTo>
                    <a:pt x="1420" y="334"/>
                  </a:lnTo>
                  <a:lnTo>
                    <a:pt x="1431" y="337"/>
                  </a:lnTo>
                  <a:lnTo>
                    <a:pt x="1459" y="347"/>
                  </a:lnTo>
                  <a:lnTo>
                    <a:pt x="1500" y="359"/>
                  </a:lnTo>
                  <a:lnTo>
                    <a:pt x="1548" y="372"/>
                  </a:lnTo>
                  <a:lnTo>
                    <a:pt x="1562" y="375"/>
                  </a:lnTo>
                  <a:lnTo>
                    <a:pt x="1572" y="379"/>
                  </a:lnTo>
                  <a:lnTo>
                    <a:pt x="1583" y="383"/>
                  </a:lnTo>
                  <a:lnTo>
                    <a:pt x="1593" y="388"/>
                  </a:lnTo>
                  <a:lnTo>
                    <a:pt x="1602" y="394"/>
                  </a:lnTo>
                  <a:lnTo>
                    <a:pt x="1611" y="399"/>
                  </a:lnTo>
                  <a:lnTo>
                    <a:pt x="1617" y="405"/>
                  </a:lnTo>
                  <a:lnTo>
                    <a:pt x="1624" y="411"/>
                  </a:lnTo>
                  <a:lnTo>
                    <a:pt x="1629" y="418"/>
                  </a:lnTo>
                  <a:lnTo>
                    <a:pt x="1634" y="424"/>
                  </a:lnTo>
                  <a:lnTo>
                    <a:pt x="1638" y="431"/>
                  </a:lnTo>
                  <a:lnTo>
                    <a:pt x="1641" y="437"/>
                  </a:lnTo>
                  <a:lnTo>
                    <a:pt x="1644" y="444"/>
                  </a:lnTo>
                  <a:lnTo>
                    <a:pt x="1646" y="450"/>
                  </a:lnTo>
                  <a:lnTo>
                    <a:pt x="1646" y="457"/>
                  </a:lnTo>
                  <a:lnTo>
                    <a:pt x="1648" y="462"/>
                  </a:lnTo>
                  <a:lnTo>
                    <a:pt x="1648" y="474"/>
                  </a:lnTo>
                  <a:lnTo>
                    <a:pt x="1650" y="487"/>
                  </a:lnTo>
                  <a:lnTo>
                    <a:pt x="1651" y="494"/>
                  </a:lnTo>
                  <a:lnTo>
                    <a:pt x="1653" y="500"/>
                  </a:lnTo>
                  <a:lnTo>
                    <a:pt x="1655" y="506"/>
                  </a:lnTo>
                  <a:lnTo>
                    <a:pt x="1657" y="511"/>
                  </a:lnTo>
                  <a:lnTo>
                    <a:pt x="1662" y="518"/>
                  </a:lnTo>
                  <a:lnTo>
                    <a:pt x="1665" y="522"/>
                  </a:lnTo>
                  <a:lnTo>
                    <a:pt x="1670" y="527"/>
                  </a:lnTo>
                  <a:lnTo>
                    <a:pt x="1676" y="531"/>
                  </a:lnTo>
                  <a:lnTo>
                    <a:pt x="1682" y="534"/>
                  </a:lnTo>
                  <a:lnTo>
                    <a:pt x="1690" y="536"/>
                  </a:lnTo>
                  <a:lnTo>
                    <a:pt x="1699" y="537"/>
                  </a:lnTo>
                  <a:lnTo>
                    <a:pt x="1707" y="538"/>
                  </a:lnTo>
                  <a:lnTo>
                    <a:pt x="1719" y="537"/>
                  </a:lnTo>
                  <a:lnTo>
                    <a:pt x="1731" y="534"/>
                  </a:lnTo>
                  <a:lnTo>
                    <a:pt x="1745" y="530"/>
                  </a:lnTo>
                  <a:lnTo>
                    <a:pt x="1762" y="524"/>
                  </a:lnTo>
                  <a:lnTo>
                    <a:pt x="1796" y="509"/>
                  </a:lnTo>
                  <a:lnTo>
                    <a:pt x="1831" y="492"/>
                  </a:lnTo>
                  <a:lnTo>
                    <a:pt x="1865" y="474"/>
                  </a:lnTo>
                  <a:lnTo>
                    <a:pt x="1898" y="458"/>
                  </a:lnTo>
                  <a:lnTo>
                    <a:pt x="1912" y="451"/>
                  </a:lnTo>
                  <a:lnTo>
                    <a:pt x="1924" y="446"/>
                  </a:lnTo>
                  <a:lnTo>
                    <a:pt x="1935" y="443"/>
                  </a:lnTo>
                  <a:lnTo>
                    <a:pt x="1942" y="439"/>
                  </a:lnTo>
                  <a:lnTo>
                    <a:pt x="1950" y="438"/>
                  </a:lnTo>
                  <a:lnTo>
                    <a:pt x="1957" y="438"/>
                  </a:lnTo>
                  <a:lnTo>
                    <a:pt x="1964" y="439"/>
                  </a:lnTo>
                  <a:lnTo>
                    <a:pt x="1971" y="441"/>
                  </a:lnTo>
                  <a:lnTo>
                    <a:pt x="1977" y="443"/>
                  </a:lnTo>
                  <a:lnTo>
                    <a:pt x="1985" y="446"/>
                  </a:lnTo>
                  <a:lnTo>
                    <a:pt x="1991" y="450"/>
                  </a:lnTo>
                  <a:lnTo>
                    <a:pt x="1998" y="455"/>
                  </a:lnTo>
                  <a:lnTo>
                    <a:pt x="2003" y="461"/>
                  </a:lnTo>
                  <a:lnTo>
                    <a:pt x="2010" y="469"/>
                  </a:lnTo>
                  <a:lnTo>
                    <a:pt x="2015" y="478"/>
                  </a:lnTo>
                  <a:lnTo>
                    <a:pt x="2022" y="486"/>
                  </a:lnTo>
                  <a:lnTo>
                    <a:pt x="2027" y="497"/>
                  </a:lnTo>
                  <a:lnTo>
                    <a:pt x="2032" y="510"/>
                  </a:lnTo>
                  <a:lnTo>
                    <a:pt x="2037" y="523"/>
                  </a:lnTo>
                  <a:lnTo>
                    <a:pt x="2041" y="538"/>
                  </a:lnTo>
                  <a:lnTo>
                    <a:pt x="2046" y="554"/>
                  </a:lnTo>
                  <a:lnTo>
                    <a:pt x="2052" y="567"/>
                  </a:lnTo>
                  <a:lnTo>
                    <a:pt x="2060" y="580"/>
                  </a:lnTo>
                  <a:lnTo>
                    <a:pt x="2069" y="592"/>
                  </a:lnTo>
                  <a:lnTo>
                    <a:pt x="2078" y="602"/>
                  </a:lnTo>
                  <a:lnTo>
                    <a:pt x="2088" y="611"/>
                  </a:lnTo>
                  <a:lnTo>
                    <a:pt x="2100" y="620"/>
                  </a:lnTo>
                  <a:lnTo>
                    <a:pt x="2112" y="628"/>
                  </a:lnTo>
                  <a:lnTo>
                    <a:pt x="2125" y="634"/>
                  </a:lnTo>
                  <a:lnTo>
                    <a:pt x="2138" y="640"/>
                  </a:lnTo>
                  <a:lnTo>
                    <a:pt x="2151" y="645"/>
                  </a:lnTo>
                  <a:lnTo>
                    <a:pt x="2166" y="649"/>
                  </a:lnTo>
                  <a:lnTo>
                    <a:pt x="2180" y="653"/>
                  </a:lnTo>
                  <a:lnTo>
                    <a:pt x="2194" y="656"/>
                  </a:lnTo>
                  <a:lnTo>
                    <a:pt x="2209" y="658"/>
                  </a:lnTo>
                  <a:lnTo>
                    <a:pt x="2223" y="659"/>
                  </a:lnTo>
                  <a:lnTo>
                    <a:pt x="2230" y="660"/>
                  </a:lnTo>
                  <a:lnTo>
                    <a:pt x="2236" y="659"/>
                  </a:lnTo>
                  <a:lnTo>
                    <a:pt x="2243" y="659"/>
                  </a:lnTo>
                  <a:lnTo>
                    <a:pt x="2249" y="657"/>
                  </a:lnTo>
                  <a:lnTo>
                    <a:pt x="2255" y="656"/>
                  </a:lnTo>
                  <a:lnTo>
                    <a:pt x="2260" y="654"/>
                  </a:lnTo>
                  <a:lnTo>
                    <a:pt x="2266" y="651"/>
                  </a:lnTo>
                  <a:lnTo>
                    <a:pt x="2271" y="647"/>
                  </a:lnTo>
                  <a:lnTo>
                    <a:pt x="2280" y="639"/>
                  </a:lnTo>
                  <a:lnTo>
                    <a:pt x="2289" y="629"/>
                  </a:lnTo>
                  <a:lnTo>
                    <a:pt x="2296" y="618"/>
                  </a:lnTo>
                  <a:lnTo>
                    <a:pt x="2304" y="606"/>
                  </a:lnTo>
                  <a:lnTo>
                    <a:pt x="2310" y="592"/>
                  </a:lnTo>
                  <a:lnTo>
                    <a:pt x="2316" y="578"/>
                  </a:lnTo>
                  <a:lnTo>
                    <a:pt x="2321" y="561"/>
                  </a:lnTo>
                  <a:lnTo>
                    <a:pt x="2327" y="545"/>
                  </a:lnTo>
                  <a:lnTo>
                    <a:pt x="2335" y="512"/>
                  </a:lnTo>
                  <a:lnTo>
                    <a:pt x="2344" y="478"/>
                  </a:lnTo>
                  <a:lnTo>
                    <a:pt x="2346" y="469"/>
                  </a:lnTo>
                  <a:lnTo>
                    <a:pt x="2349" y="461"/>
                  </a:lnTo>
                  <a:lnTo>
                    <a:pt x="2354" y="454"/>
                  </a:lnTo>
                  <a:lnTo>
                    <a:pt x="2359" y="446"/>
                  </a:lnTo>
                  <a:lnTo>
                    <a:pt x="2365" y="438"/>
                  </a:lnTo>
                  <a:lnTo>
                    <a:pt x="2370" y="431"/>
                  </a:lnTo>
                  <a:lnTo>
                    <a:pt x="2377" y="424"/>
                  </a:lnTo>
                  <a:lnTo>
                    <a:pt x="2384" y="418"/>
                  </a:lnTo>
                  <a:lnTo>
                    <a:pt x="2400" y="405"/>
                  </a:lnTo>
                  <a:lnTo>
                    <a:pt x="2417" y="393"/>
                  </a:lnTo>
                  <a:lnTo>
                    <a:pt x="2435" y="382"/>
                  </a:lnTo>
                  <a:lnTo>
                    <a:pt x="2455" y="371"/>
                  </a:lnTo>
                  <a:lnTo>
                    <a:pt x="2494" y="351"/>
                  </a:lnTo>
                  <a:lnTo>
                    <a:pt x="2532" y="334"/>
                  </a:lnTo>
                  <a:lnTo>
                    <a:pt x="2567" y="319"/>
                  </a:lnTo>
                  <a:lnTo>
                    <a:pt x="2594" y="303"/>
                  </a:lnTo>
                  <a:lnTo>
                    <a:pt x="2605" y="297"/>
                  </a:lnTo>
                  <a:lnTo>
                    <a:pt x="2617" y="290"/>
                  </a:lnTo>
                  <a:lnTo>
                    <a:pt x="2628" y="285"/>
                  </a:lnTo>
                  <a:lnTo>
                    <a:pt x="2639" y="281"/>
                  </a:lnTo>
                  <a:lnTo>
                    <a:pt x="2662" y="273"/>
                  </a:lnTo>
                  <a:lnTo>
                    <a:pt x="2685" y="266"/>
                  </a:lnTo>
                  <a:lnTo>
                    <a:pt x="2708" y="262"/>
                  </a:lnTo>
                  <a:lnTo>
                    <a:pt x="2730" y="260"/>
                  </a:lnTo>
                  <a:lnTo>
                    <a:pt x="2753" y="259"/>
                  </a:lnTo>
                  <a:lnTo>
                    <a:pt x="2776" y="258"/>
                  </a:lnTo>
                  <a:lnTo>
                    <a:pt x="2782" y="259"/>
                  </a:lnTo>
                  <a:lnTo>
                    <a:pt x="2787" y="260"/>
                  </a:lnTo>
                  <a:lnTo>
                    <a:pt x="2791" y="262"/>
                  </a:lnTo>
                  <a:lnTo>
                    <a:pt x="2796" y="265"/>
                  </a:lnTo>
                  <a:lnTo>
                    <a:pt x="2800" y="269"/>
                  </a:lnTo>
                  <a:lnTo>
                    <a:pt x="2804" y="273"/>
                  </a:lnTo>
                  <a:lnTo>
                    <a:pt x="2809" y="278"/>
                  </a:lnTo>
                  <a:lnTo>
                    <a:pt x="2812" y="284"/>
                  </a:lnTo>
                  <a:lnTo>
                    <a:pt x="2819" y="298"/>
                  </a:lnTo>
                  <a:lnTo>
                    <a:pt x="2824" y="313"/>
                  </a:lnTo>
                  <a:lnTo>
                    <a:pt x="2828" y="331"/>
                  </a:lnTo>
                  <a:lnTo>
                    <a:pt x="2833" y="349"/>
                  </a:lnTo>
                  <a:lnTo>
                    <a:pt x="2836" y="369"/>
                  </a:lnTo>
                  <a:lnTo>
                    <a:pt x="2838" y="389"/>
                  </a:lnTo>
                  <a:lnTo>
                    <a:pt x="2840" y="410"/>
                  </a:lnTo>
                  <a:lnTo>
                    <a:pt x="2841" y="431"/>
                  </a:lnTo>
                  <a:lnTo>
                    <a:pt x="2844" y="471"/>
                  </a:lnTo>
                  <a:lnTo>
                    <a:pt x="2844" y="508"/>
                  </a:lnTo>
                  <a:lnTo>
                    <a:pt x="2845" y="517"/>
                  </a:lnTo>
                  <a:lnTo>
                    <a:pt x="2846" y="524"/>
                  </a:lnTo>
                  <a:lnTo>
                    <a:pt x="2847" y="531"/>
                  </a:lnTo>
                  <a:lnTo>
                    <a:pt x="2850" y="537"/>
                  </a:lnTo>
                  <a:lnTo>
                    <a:pt x="2853" y="543"/>
                  </a:lnTo>
                  <a:lnTo>
                    <a:pt x="2857" y="548"/>
                  </a:lnTo>
                  <a:lnTo>
                    <a:pt x="2862" y="554"/>
                  </a:lnTo>
                  <a:lnTo>
                    <a:pt x="2866" y="558"/>
                  </a:lnTo>
                  <a:lnTo>
                    <a:pt x="2872" y="562"/>
                  </a:lnTo>
                  <a:lnTo>
                    <a:pt x="2878" y="566"/>
                  </a:lnTo>
                  <a:lnTo>
                    <a:pt x="2885" y="569"/>
                  </a:lnTo>
                  <a:lnTo>
                    <a:pt x="2891" y="571"/>
                  </a:lnTo>
                  <a:lnTo>
                    <a:pt x="2907" y="575"/>
                  </a:lnTo>
                  <a:lnTo>
                    <a:pt x="2923" y="579"/>
                  </a:lnTo>
                  <a:lnTo>
                    <a:pt x="2940" y="581"/>
                  </a:lnTo>
                  <a:lnTo>
                    <a:pt x="2959" y="582"/>
                  </a:lnTo>
                  <a:lnTo>
                    <a:pt x="2979" y="582"/>
                  </a:lnTo>
                  <a:lnTo>
                    <a:pt x="2997" y="582"/>
                  </a:lnTo>
                  <a:lnTo>
                    <a:pt x="3035" y="579"/>
                  </a:lnTo>
                  <a:lnTo>
                    <a:pt x="3071" y="577"/>
                  </a:lnTo>
                  <a:lnTo>
                    <a:pt x="3088" y="574"/>
                  </a:lnTo>
                  <a:lnTo>
                    <a:pt x="3106" y="572"/>
                  </a:lnTo>
                  <a:lnTo>
                    <a:pt x="3123" y="569"/>
                  </a:lnTo>
                  <a:lnTo>
                    <a:pt x="3141" y="566"/>
                  </a:lnTo>
                  <a:lnTo>
                    <a:pt x="3177" y="556"/>
                  </a:lnTo>
                  <a:lnTo>
                    <a:pt x="3211" y="545"/>
                  </a:lnTo>
                  <a:lnTo>
                    <a:pt x="3228" y="538"/>
                  </a:lnTo>
                  <a:lnTo>
                    <a:pt x="3244" y="532"/>
                  </a:lnTo>
                  <a:lnTo>
                    <a:pt x="3260" y="525"/>
                  </a:lnTo>
                  <a:lnTo>
                    <a:pt x="3276" y="518"/>
                  </a:lnTo>
                  <a:lnTo>
                    <a:pt x="3290" y="510"/>
                  </a:lnTo>
                  <a:lnTo>
                    <a:pt x="3304" y="501"/>
                  </a:lnTo>
                  <a:lnTo>
                    <a:pt x="3317" y="494"/>
                  </a:lnTo>
                  <a:lnTo>
                    <a:pt x="3329" y="485"/>
                  </a:lnTo>
                  <a:lnTo>
                    <a:pt x="3340" y="478"/>
                  </a:lnTo>
                  <a:lnTo>
                    <a:pt x="3351" y="472"/>
                  </a:lnTo>
                  <a:lnTo>
                    <a:pt x="3363" y="467"/>
                  </a:lnTo>
                  <a:lnTo>
                    <a:pt x="3374" y="463"/>
                  </a:lnTo>
                  <a:lnTo>
                    <a:pt x="3384" y="462"/>
                  </a:lnTo>
                  <a:lnTo>
                    <a:pt x="3395" y="461"/>
                  </a:lnTo>
                  <a:lnTo>
                    <a:pt x="3405" y="461"/>
                  </a:lnTo>
                  <a:lnTo>
                    <a:pt x="3416" y="461"/>
                  </a:lnTo>
                  <a:lnTo>
                    <a:pt x="3434" y="464"/>
                  </a:lnTo>
                  <a:lnTo>
                    <a:pt x="3452" y="469"/>
                  </a:lnTo>
                  <a:lnTo>
                    <a:pt x="3467" y="474"/>
                  </a:lnTo>
                  <a:lnTo>
                    <a:pt x="3480" y="478"/>
                  </a:lnTo>
                  <a:lnTo>
                    <a:pt x="3486" y="481"/>
                  </a:lnTo>
                  <a:lnTo>
                    <a:pt x="3492" y="486"/>
                  </a:lnTo>
                  <a:lnTo>
                    <a:pt x="3500" y="493"/>
                  </a:lnTo>
                  <a:lnTo>
                    <a:pt x="3507" y="503"/>
                  </a:lnTo>
                  <a:lnTo>
                    <a:pt x="3524" y="525"/>
                  </a:lnTo>
                  <a:lnTo>
                    <a:pt x="3541" y="550"/>
                  </a:lnTo>
                  <a:lnTo>
                    <a:pt x="3560" y="577"/>
                  </a:lnTo>
                  <a:lnTo>
                    <a:pt x="3577" y="601"/>
                  </a:lnTo>
                  <a:lnTo>
                    <a:pt x="3586" y="610"/>
                  </a:lnTo>
                  <a:lnTo>
                    <a:pt x="3593" y="619"/>
                  </a:lnTo>
                  <a:lnTo>
                    <a:pt x="3601" y="626"/>
                  </a:lnTo>
                  <a:lnTo>
                    <a:pt x="3609" y="629"/>
                  </a:lnTo>
                  <a:lnTo>
                    <a:pt x="3616" y="631"/>
                  </a:lnTo>
                  <a:lnTo>
                    <a:pt x="3623" y="632"/>
                  </a:lnTo>
                  <a:lnTo>
                    <a:pt x="3630" y="631"/>
                  </a:lnTo>
                  <a:lnTo>
                    <a:pt x="3638" y="629"/>
                  </a:lnTo>
                  <a:lnTo>
                    <a:pt x="3647" y="626"/>
                  </a:lnTo>
                  <a:lnTo>
                    <a:pt x="3654" y="621"/>
                  </a:lnTo>
                  <a:lnTo>
                    <a:pt x="3662" y="615"/>
                  </a:lnTo>
                  <a:lnTo>
                    <a:pt x="3671" y="607"/>
                  </a:lnTo>
                  <a:lnTo>
                    <a:pt x="3678" y="598"/>
                  </a:lnTo>
                  <a:lnTo>
                    <a:pt x="3687" y="589"/>
                  </a:lnTo>
                  <a:lnTo>
                    <a:pt x="3695" y="577"/>
                  </a:lnTo>
                  <a:lnTo>
                    <a:pt x="3703" y="565"/>
                  </a:lnTo>
                  <a:lnTo>
                    <a:pt x="3712" y="550"/>
                  </a:lnTo>
                  <a:lnTo>
                    <a:pt x="3721" y="535"/>
                  </a:lnTo>
                  <a:lnTo>
                    <a:pt x="3729" y="518"/>
                  </a:lnTo>
                  <a:lnTo>
                    <a:pt x="3737" y="500"/>
                  </a:lnTo>
                  <a:lnTo>
                    <a:pt x="3746" y="483"/>
                  </a:lnTo>
                  <a:lnTo>
                    <a:pt x="3754" y="469"/>
                  </a:lnTo>
                  <a:lnTo>
                    <a:pt x="3764" y="456"/>
                  </a:lnTo>
                  <a:lnTo>
                    <a:pt x="3773" y="446"/>
                  </a:lnTo>
                  <a:lnTo>
                    <a:pt x="3783" y="437"/>
                  </a:lnTo>
                  <a:lnTo>
                    <a:pt x="3793" y="430"/>
                  </a:lnTo>
                  <a:lnTo>
                    <a:pt x="3802" y="424"/>
                  </a:lnTo>
                  <a:lnTo>
                    <a:pt x="3813" y="420"/>
                  </a:lnTo>
                  <a:lnTo>
                    <a:pt x="3824" y="417"/>
                  </a:lnTo>
                  <a:lnTo>
                    <a:pt x="3835" y="413"/>
                  </a:lnTo>
                  <a:lnTo>
                    <a:pt x="3847" y="412"/>
                  </a:lnTo>
                  <a:lnTo>
                    <a:pt x="3859" y="410"/>
                  </a:lnTo>
                  <a:lnTo>
                    <a:pt x="3884" y="407"/>
                  </a:lnTo>
                  <a:lnTo>
                    <a:pt x="3911" y="402"/>
                  </a:lnTo>
                  <a:lnTo>
                    <a:pt x="3936" y="398"/>
                  </a:lnTo>
                  <a:lnTo>
                    <a:pt x="3956" y="396"/>
                  </a:lnTo>
                  <a:lnTo>
                    <a:pt x="3963" y="396"/>
                  </a:lnTo>
                  <a:lnTo>
                    <a:pt x="3971" y="397"/>
                  </a:lnTo>
                  <a:lnTo>
                    <a:pt x="3976" y="398"/>
                  </a:lnTo>
                  <a:lnTo>
                    <a:pt x="3982" y="400"/>
                  </a:lnTo>
                  <a:lnTo>
                    <a:pt x="3991" y="406"/>
                  </a:lnTo>
                  <a:lnTo>
                    <a:pt x="3999" y="412"/>
                  </a:lnTo>
                  <a:lnTo>
                    <a:pt x="4008" y="422"/>
                  </a:lnTo>
                  <a:lnTo>
                    <a:pt x="4018" y="432"/>
                  </a:lnTo>
                  <a:lnTo>
                    <a:pt x="4046" y="459"/>
                  </a:lnTo>
                  <a:lnTo>
                    <a:pt x="4079" y="490"/>
                  </a:lnTo>
                  <a:lnTo>
                    <a:pt x="4105" y="513"/>
                  </a:lnTo>
                  <a:lnTo>
                    <a:pt x="4116" y="523"/>
                  </a:lnTo>
                  <a:lnTo>
                    <a:pt x="4123" y="523"/>
                  </a:lnTo>
                  <a:lnTo>
                    <a:pt x="4141" y="525"/>
                  </a:lnTo>
                  <a:lnTo>
                    <a:pt x="4169" y="528"/>
                  </a:lnTo>
                  <a:lnTo>
                    <a:pt x="4203" y="530"/>
                  </a:lnTo>
                  <a:lnTo>
                    <a:pt x="4242" y="532"/>
                  </a:lnTo>
                  <a:lnTo>
                    <a:pt x="4282" y="533"/>
                  </a:lnTo>
                  <a:lnTo>
                    <a:pt x="4323" y="533"/>
                  </a:lnTo>
                  <a:lnTo>
                    <a:pt x="4358" y="531"/>
                  </a:lnTo>
                  <a:lnTo>
                    <a:pt x="4375" y="530"/>
                  </a:lnTo>
                  <a:lnTo>
                    <a:pt x="4390" y="531"/>
                  </a:lnTo>
                  <a:lnTo>
                    <a:pt x="4404" y="533"/>
                  </a:lnTo>
                  <a:lnTo>
                    <a:pt x="4416" y="537"/>
                  </a:lnTo>
                  <a:lnTo>
                    <a:pt x="4428" y="542"/>
                  </a:lnTo>
                  <a:lnTo>
                    <a:pt x="4439" y="546"/>
                  </a:lnTo>
                  <a:lnTo>
                    <a:pt x="4449" y="553"/>
                  </a:lnTo>
                  <a:lnTo>
                    <a:pt x="4457" y="558"/>
                  </a:lnTo>
                  <a:lnTo>
                    <a:pt x="4475" y="570"/>
                  </a:lnTo>
                  <a:lnTo>
                    <a:pt x="4489" y="581"/>
                  </a:lnTo>
                  <a:lnTo>
                    <a:pt x="4497" y="585"/>
                  </a:lnTo>
                  <a:lnTo>
                    <a:pt x="4503" y="589"/>
                  </a:lnTo>
                  <a:lnTo>
                    <a:pt x="4511" y="591"/>
                  </a:lnTo>
                  <a:lnTo>
                    <a:pt x="4517" y="592"/>
                  </a:lnTo>
                  <a:lnTo>
                    <a:pt x="4528" y="589"/>
                  </a:lnTo>
                  <a:lnTo>
                    <a:pt x="4550" y="580"/>
                  </a:lnTo>
                  <a:lnTo>
                    <a:pt x="4575" y="580"/>
                  </a:lnTo>
                  <a:lnTo>
                    <a:pt x="4601" y="582"/>
                  </a:lnTo>
                  <a:lnTo>
                    <a:pt x="4613" y="585"/>
                  </a:lnTo>
                  <a:lnTo>
                    <a:pt x="4622" y="589"/>
                  </a:lnTo>
                  <a:lnTo>
                    <a:pt x="4625" y="590"/>
                  </a:lnTo>
                  <a:lnTo>
                    <a:pt x="4627" y="592"/>
                  </a:lnTo>
                  <a:lnTo>
                    <a:pt x="4629" y="595"/>
                  </a:lnTo>
                  <a:lnTo>
                    <a:pt x="4629" y="598"/>
                  </a:lnTo>
                  <a:lnTo>
                    <a:pt x="4629" y="611"/>
                  </a:lnTo>
                  <a:lnTo>
                    <a:pt x="4631" y="632"/>
                  </a:lnTo>
                  <a:lnTo>
                    <a:pt x="4629" y="657"/>
                  </a:lnTo>
                  <a:lnTo>
                    <a:pt x="4628" y="686"/>
                  </a:lnTo>
                  <a:lnTo>
                    <a:pt x="4627" y="702"/>
                  </a:lnTo>
                  <a:lnTo>
                    <a:pt x="4625" y="718"/>
                  </a:lnTo>
                  <a:lnTo>
                    <a:pt x="4623" y="733"/>
                  </a:lnTo>
                  <a:lnTo>
                    <a:pt x="4619" y="749"/>
                  </a:lnTo>
                  <a:lnTo>
                    <a:pt x="4614" y="764"/>
                  </a:lnTo>
                  <a:lnTo>
                    <a:pt x="4610" y="779"/>
                  </a:lnTo>
                  <a:lnTo>
                    <a:pt x="4603" y="793"/>
                  </a:lnTo>
                  <a:lnTo>
                    <a:pt x="4596" y="806"/>
                  </a:lnTo>
                  <a:lnTo>
                    <a:pt x="4592" y="813"/>
                  </a:lnTo>
                  <a:lnTo>
                    <a:pt x="4589" y="820"/>
                  </a:lnTo>
                  <a:lnTo>
                    <a:pt x="4587" y="828"/>
                  </a:lnTo>
                  <a:lnTo>
                    <a:pt x="4584" y="838"/>
                  </a:lnTo>
                  <a:lnTo>
                    <a:pt x="4580" y="857"/>
                  </a:lnTo>
                  <a:lnTo>
                    <a:pt x="4578" y="878"/>
                  </a:lnTo>
                  <a:lnTo>
                    <a:pt x="4578" y="901"/>
                  </a:lnTo>
                  <a:lnTo>
                    <a:pt x="4578" y="925"/>
                  </a:lnTo>
                  <a:lnTo>
                    <a:pt x="4579" y="949"/>
                  </a:lnTo>
                  <a:lnTo>
                    <a:pt x="4580" y="973"/>
                  </a:lnTo>
                  <a:lnTo>
                    <a:pt x="4585" y="1017"/>
                  </a:lnTo>
                  <a:lnTo>
                    <a:pt x="4590" y="1054"/>
                  </a:lnTo>
                  <a:lnTo>
                    <a:pt x="4595" y="1079"/>
                  </a:lnTo>
                  <a:lnTo>
                    <a:pt x="4596" y="1089"/>
                  </a:lnTo>
                  <a:lnTo>
                    <a:pt x="4592" y="1104"/>
                  </a:lnTo>
                  <a:lnTo>
                    <a:pt x="4583" y="1141"/>
                  </a:lnTo>
                  <a:lnTo>
                    <a:pt x="4575" y="1164"/>
                  </a:lnTo>
                  <a:lnTo>
                    <a:pt x="4564" y="1187"/>
                  </a:lnTo>
                  <a:lnTo>
                    <a:pt x="4559" y="1199"/>
                  </a:lnTo>
                  <a:lnTo>
                    <a:pt x="4552" y="1210"/>
                  </a:lnTo>
                  <a:lnTo>
                    <a:pt x="4546" y="1221"/>
                  </a:lnTo>
                  <a:lnTo>
                    <a:pt x="4538" y="1231"/>
                  </a:lnTo>
                  <a:lnTo>
                    <a:pt x="4530" y="1240"/>
                  </a:lnTo>
                  <a:lnTo>
                    <a:pt x="4525" y="1250"/>
                  </a:lnTo>
                  <a:lnTo>
                    <a:pt x="4520" y="1260"/>
                  </a:lnTo>
                  <a:lnTo>
                    <a:pt x="4515" y="1271"/>
                  </a:lnTo>
                  <a:lnTo>
                    <a:pt x="4508" y="1293"/>
                  </a:lnTo>
                  <a:lnTo>
                    <a:pt x="4501" y="1314"/>
                  </a:lnTo>
                  <a:lnTo>
                    <a:pt x="4496" y="1336"/>
                  </a:lnTo>
                  <a:lnTo>
                    <a:pt x="4490" y="1357"/>
                  </a:lnTo>
                  <a:lnTo>
                    <a:pt x="4486" y="1368"/>
                  </a:lnTo>
                  <a:lnTo>
                    <a:pt x="4483" y="1378"/>
                  </a:lnTo>
                  <a:lnTo>
                    <a:pt x="4477" y="1387"/>
                  </a:lnTo>
                  <a:lnTo>
                    <a:pt x="4472" y="1397"/>
                  </a:lnTo>
                  <a:lnTo>
                    <a:pt x="4466" y="1406"/>
                  </a:lnTo>
                  <a:lnTo>
                    <a:pt x="4462" y="1415"/>
                  </a:lnTo>
                  <a:lnTo>
                    <a:pt x="4460" y="1423"/>
                  </a:lnTo>
                  <a:lnTo>
                    <a:pt x="4457" y="1431"/>
                  </a:lnTo>
                  <a:lnTo>
                    <a:pt x="4457" y="1437"/>
                  </a:lnTo>
                  <a:lnTo>
                    <a:pt x="4459" y="1445"/>
                  </a:lnTo>
                  <a:lnTo>
                    <a:pt x="4461" y="1452"/>
                  </a:lnTo>
                  <a:lnTo>
                    <a:pt x="4464" y="1458"/>
                  </a:lnTo>
                  <a:lnTo>
                    <a:pt x="4468" y="1463"/>
                  </a:lnTo>
                  <a:lnTo>
                    <a:pt x="4473" y="1470"/>
                  </a:lnTo>
                  <a:lnTo>
                    <a:pt x="4478" y="1475"/>
                  </a:lnTo>
                  <a:lnTo>
                    <a:pt x="4485" y="1482"/>
                  </a:lnTo>
                  <a:lnTo>
                    <a:pt x="4498" y="1493"/>
                  </a:lnTo>
                  <a:lnTo>
                    <a:pt x="4513" y="1506"/>
                  </a:lnTo>
                  <a:lnTo>
                    <a:pt x="4531" y="1521"/>
                  </a:lnTo>
                  <a:lnTo>
                    <a:pt x="4554" y="1544"/>
                  </a:lnTo>
                  <a:lnTo>
                    <a:pt x="4580" y="1570"/>
                  </a:lnTo>
                  <a:lnTo>
                    <a:pt x="4607" y="1601"/>
                  </a:lnTo>
                  <a:lnTo>
                    <a:pt x="4633" y="1631"/>
                  </a:lnTo>
                  <a:lnTo>
                    <a:pt x="4656" y="1662"/>
                  </a:lnTo>
                  <a:lnTo>
                    <a:pt x="4666" y="1676"/>
                  </a:lnTo>
                  <a:lnTo>
                    <a:pt x="4675" y="1689"/>
                  </a:lnTo>
                  <a:lnTo>
                    <a:pt x="4682" y="1702"/>
                  </a:lnTo>
                  <a:lnTo>
                    <a:pt x="4688" y="1714"/>
                  </a:lnTo>
                  <a:lnTo>
                    <a:pt x="4710" y="1756"/>
                  </a:lnTo>
                  <a:lnTo>
                    <a:pt x="4731" y="1794"/>
                  </a:lnTo>
                  <a:lnTo>
                    <a:pt x="4734" y="1803"/>
                  </a:lnTo>
                  <a:lnTo>
                    <a:pt x="4735" y="1811"/>
                  </a:lnTo>
                  <a:lnTo>
                    <a:pt x="4735" y="1817"/>
                  </a:lnTo>
                  <a:lnTo>
                    <a:pt x="4734" y="1824"/>
                  </a:lnTo>
                  <a:lnTo>
                    <a:pt x="4732" y="1826"/>
                  </a:lnTo>
                  <a:lnTo>
                    <a:pt x="4730" y="1829"/>
                  </a:lnTo>
                  <a:lnTo>
                    <a:pt x="4727" y="1831"/>
                  </a:lnTo>
                  <a:lnTo>
                    <a:pt x="4724" y="1833"/>
                  </a:lnTo>
                  <a:lnTo>
                    <a:pt x="4715" y="1837"/>
                  </a:lnTo>
                  <a:lnTo>
                    <a:pt x="4705" y="1839"/>
                  </a:lnTo>
                  <a:lnTo>
                    <a:pt x="4676" y="1842"/>
                  </a:lnTo>
                  <a:lnTo>
                    <a:pt x="4644" y="1847"/>
                  </a:lnTo>
                  <a:lnTo>
                    <a:pt x="4626" y="1850"/>
                  </a:lnTo>
                  <a:lnTo>
                    <a:pt x="4609" y="1853"/>
                  </a:lnTo>
                  <a:lnTo>
                    <a:pt x="4591" y="1857"/>
                  </a:lnTo>
                  <a:lnTo>
                    <a:pt x="4574" y="1863"/>
                  </a:lnTo>
                  <a:lnTo>
                    <a:pt x="4558" y="1868"/>
                  </a:lnTo>
                  <a:lnTo>
                    <a:pt x="4542" y="1874"/>
                  </a:lnTo>
                  <a:lnTo>
                    <a:pt x="4528" y="1881"/>
                  </a:lnTo>
                  <a:lnTo>
                    <a:pt x="4516" y="1889"/>
                  </a:lnTo>
                  <a:lnTo>
                    <a:pt x="4511" y="1893"/>
                  </a:lnTo>
                  <a:lnTo>
                    <a:pt x="4505" y="1898"/>
                  </a:lnTo>
                  <a:lnTo>
                    <a:pt x="4501" y="1902"/>
                  </a:lnTo>
                  <a:lnTo>
                    <a:pt x="4497" y="1907"/>
                  </a:lnTo>
                  <a:lnTo>
                    <a:pt x="4493" y="1913"/>
                  </a:lnTo>
                  <a:lnTo>
                    <a:pt x="4491" y="1918"/>
                  </a:lnTo>
                  <a:lnTo>
                    <a:pt x="4489" y="1924"/>
                  </a:lnTo>
                  <a:lnTo>
                    <a:pt x="4488" y="1930"/>
                  </a:lnTo>
                  <a:lnTo>
                    <a:pt x="4486" y="1941"/>
                  </a:lnTo>
                  <a:lnTo>
                    <a:pt x="4484" y="1952"/>
                  </a:lnTo>
                  <a:lnTo>
                    <a:pt x="4479" y="1961"/>
                  </a:lnTo>
                  <a:lnTo>
                    <a:pt x="4476" y="1968"/>
                  </a:lnTo>
                  <a:lnTo>
                    <a:pt x="4467" y="1983"/>
                  </a:lnTo>
                  <a:lnTo>
                    <a:pt x="4457" y="1995"/>
                  </a:lnTo>
                  <a:lnTo>
                    <a:pt x="4453" y="2001"/>
                  </a:lnTo>
                  <a:lnTo>
                    <a:pt x="4450" y="2008"/>
                  </a:lnTo>
                  <a:lnTo>
                    <a:pt x="4447" y="2015"/>
                  </a:lnTo>
                  <a:lnTo>
                    <a:pt x="4444" y="2024"/>
                  </a:lnTo>
                  <a:lnTo>
                    <a:pt x="4443" y="2034"/>
                  </a:lnTo>
                  <a:lnTo>
                    <a:pt x="4443" y="2045"/>
                  </a:lnTo>
                  <a:lnTo>
                    <a:pt x="4444" y="2057"/>
                  </a:lnTo>
                  <a:lnTo>
                    <a:pt x="4447" y="2072"/>
                  </a:lnTo>
                  <a:lnTo>
                    <a:pt x="4449" y="2087"/>
                  </a:lnTo>
                  <a:lnTo>
                    <a:pt x="4450" y="2102"/>
                  </a:lnTo>
                  <a:lnTo>
                    <a:pt x="4449" y="2118"/>
                  </a:lnTo>
                  <a:lnTo>
                    <a:pt x="4448" y="2133"/>
                  </a:lnTo>
                  <a:lnTo>
                    <a:pt x="4444" y="2147"/>
                  </a:lnTo>
                  <a:lnTo>
                    <a:pt x="4441" y="2161"/>
                  </a:lnTo>
                  <a:lnTo>
                    <a:pt x="4436" y="2174"/>
                  </a:lnTo>
                  <a:lnTo>
                    <a:pt x="4430" y="2186"/>
                  </a:lnTo>
                  <a:lnTo>
                    <a:pt x="4425" y="2197"/>
                  </a:lnTo>
                  <a:lnTo>
                    <a:pt x="4418" y="2208"/>
                  </a:lnTo>
                  <a:lnTo>
                    <a:pt x="4411" y="2217"/>
                  </a:lnTo>
                  <a:lnTo>
                    <a:pt x="4403" y="2224"/>
                  </a:lnTo>
                  <a:lnTo>
                    <a:pt x="4395" y="2230"/>
                  </a:lnTo>
                  <a:lnTo>
                    <a:pt x="4387" y="2234"/>
                  </a:lnTo>
                  <a:lnTo>
                    <a:pt x="4379" y="2237"/>
                  </a:lnTo>
                  <a:lnTo>
                    <a:pt x="4372" y="2238"/>
                  </a:lnTo>
                  <a:lnTo>
                    <a:pt x="4362" y="2238"/>
                  </a:lnTo>
                  <a:lnTo>
                    <a:pt x="4351" y="2238"/>
                  </a:lnTo>
                  <a:lnTo>
                    <a:pt x="4340" y="2238"/>
                  </a:lnTo>
                  <a:lnTo>
                    <a:pt x="4328" y="2239"/>
                  </a:lnTo>
                  <a:lnTo>
                    <a:pt x="4278" y="2140"/>
                  </a:lnTo>
                  <a:lnTo>
                    <a:pt x="4277" y="2138"/>
                  </a:lnTo>
                  <a:lnTo>
                    <a:pt x="4267" y="2128"/>
                  </a:lnTo>
                  <a:lnTo>
                    <a:pt x="4240" y="2101"/>
                  </a:lnTo>
                  <a:lnTo>
                    <a:pt x="4188" y="2049"/>
                  </a:lnTo>
                  <a:lnTo>
                    <a:pt x="4171" y="2034"/>
                  </a:lnTo>
                  <a:lnTo>
                    <a:pt x="4157" y="2023"/>
                  </a:lnTo>
                  <a:lnTo>
                    <a:pt x="4145" y="2015"/>
                  </a:lnTo>
                  <a:lnTo>
                    <a:pt x="4135" y="2010"/>
                  </a:lnTo>
                  <a:lnTo>
                    <a:pt x="4127" y="2007"/>
                  </a:lnTo>
                  <a:lnTo>
                    <a:pt x="4119" y="2004"/>
                  </a:lnTo>
                  <a:lnTo>
                    <a:pt x="4112" y="2004"/>
                  </a:lnTo>
                  <a:lnTo>
                    <a:pt x="4108" y="2004"/>
                  </a:lnTo>
                  <a:lnTo>
                    <a:pt x="4105" y="2003"/>
                  </a:lnTo>
                  <a:lnTo>
                    <a:pt x="4102" y="2003"/>
                  </a:lnTo>
                  <a:lnTo>
                    <a:pt x="4099" y="2001"/>
                  </a:lnTo>
                  <a:lnTo>
                    <a:pt x="4098" y="1998"/>
                  </a:lnTo>
                  <a:lnTo>
                    <a:pt x="4097" y="1985"/>
                  </a:lnTo>
                  <a:lnTo>
                    <a:pt x="4097" y="1959"/>
                  </a:lnTo>
                  <a:lnTo>
                    <a:pt x="4097" y="1950"/>
                  </a:lnTo>
                  <a:lnTo>
                    <a:pt x="4099" y="1940"/>
                  </a:lnTo>
                  <a:lnTo>
                    <a:pt x="4102" y="1930"/>
                  </a:lnTo>
                  <a:lnTo>
                    <a:pt x="4105" y="1921"/>
                  </a:lnTo>
                  <a:lnTo>
                    <a:pt x="4112" y="1900"/>
                  </a:lnTo>
                  <a:lnTo>
                    <a:pt x="4123" y="1878"/>
                  </a:lnTo>
                  <a:lnTo>
                    <a:pt x="4149" y="1832"/>
                  </a:lnTo>
                  <a:lnTo>
                    <a:pt x="4177" y="1789"/>
                  </a:lnTo>
                  <a:lnTo>
                    <a:pt x="4189" y="1768"/>
                  </a:lnTo>
                  <a:lnTo>
                    <a:pt x="4198" y="1749"/>
                  </a:lnTo>
                  <a:lnTo>
                    <a:pt x="4207" y="1731"/>
                  </a:lnTo>
                  <a:lnTo>
                    <a:pt x="4212" y="1716"/>
                  </a:lnTo>
                  <a:lnTo>
                    <a:pt x="4213" y="1709"/>
                  </a:lnTo>
                  <a:lnTo>
                    <a:pt x="4213" y="1704"/>
                  </a:lnTo>
                  <a:lnTo>
                    <a:pt x="4212" y="1699"/>
                  </a:lnTo>
                  <a:lnTo>
                    <a:pt x="4209" y="1694"/>
                  </a:lnTo>
                  <a:lnTo>
                    <a:pt x="4206" y="1691"/>
                  </a:lnTo>
                  <a:lnTo>
                    <a:pt x="4202" y="1689"/>
                  </a:lnTo>
                  <a:lnTo>
                    <a:pt x="4195" y="1687"/>
                  </a:lnTo>
                  <a:lnTo>
                    <a:pt x="4188" y="1687"/>
                  </a:lnTo>
                  <a:lnTo>
                    <a:pt x="4170" y="1685"/>
                  </a:lnTo>
                  <a:lnTo>
                    <a:pt x="4154" y="1682"/>
                  </a:lnTo>
                  <a:lnTo>
                    <a:pt x="4138" y="1678"/>
                  </a:lnTo>
                  <a:lnTo>
                    <a:pt x="4121" y="1672"/>
                  </a:lnTo>
                  <a:lnTo>
                    <a:pt x="4105" y="1666"/>
                  </a:lnTo>
                  <a:lnTo>
                    <a:pt x="4091" y="1657"/>
                  </a:lnTo>
                  <a:lnTo>
                    <a:pt x="4077" y="1650"/>
                  </a:lnTo>
                  <a:lnTo>
                    <a:pt x="4062" y="1641"/>
                  </a:lnTo>
                  <a:lnTo>
                    <a:pt x="4040" y="1625"/>
                  </a:lnTo>
                  <a:lnTo>
                    <a:pt x="4022" y="1610"/>
                  </a:lnTo>
                  <a:lnTo>
                    <a:pt x="4010" y="1600"/>
                  </a:lnTo>
                  <a:lnTo>
                    <a:pt x="4006" y="1595"/>
                  </a:lnTo>
                  <a:lnTo>
                    <a:pt x="3825" y="1777"/>
                  </a:lnTo>
                  <a:lnTo>
                    <a:pt x="3813" y="1777"/>
                  </a:lnTo>
                  <a:lnTo>
                    <a:pt x="3783" y="1776"/>
                  </a:lnTo>
                  <a:lnTo>
                    <a:pt x="3762" y="1775"/>
                  </a:lnTo>
                  <a:lnTo>
                    <a:pt x="3739" y="1773"/>
                  </a:lnTo>
                  <a:lnTo>
                    <a:pt x="3714" y="1769"/>
                  </a:lnTo>
                  <a:lnTo>
                    <a:pt x="3689" y="1766"/>
                  </a:lnTo>
                  <a:lnTo>
                    <a:pt x="3663" y="1761"/>
                  </a:lnTo>
                  <a:lnTo>
                    <a:pt x="3639" y="1755"/>
                  </a:lnTo>
                  <a:lnTo>
                    <a:pt x="3627" y="1752"/>
                  </a:lnTo>
                  <a:lnTo>
                    <a:pt x="3616" y="1748"/>
                  </a:lnTo>
                  <a:lnTo>
                    <a:pt x="3605" y="1743"/>
                  </a:lnTo>
                  <a:lnTo>
                    <a:pt x="3596" y="1739"/>
                  </a:lnTo>
                  <a:lnTo>
                    <a:pt x="3586" y="1733"/>
                  </a:lnTo>
                  <a:lnTo>
                    <a:pt x="3578" y="1728"/>
                  </a:lnTo>
                  <a:lnTo>
                    <a:pt x="3571" y="1722"/>
                  </a:lnTo>
                  <a:lnTo>
                    <a:pt x="3564" y="1716"/>
                  </a:lnTo>
                  <a:lnTo>
                    <a:pt x="3560" y="1709"/>
                  </a:lnTo>
                  <a:lnTo>
                    <a:pt x="3555" y="1703"/>
                  </a:lnTo>
                  <a:lnTo>
                    <a:pt x="3553" y="1694"/>
                  </a:lnTo>
                  <a:lnTo>
                    <a:pt x="3553" y="1687"/>
                  </a:lnTo>
                  <a:lnTo>
                    <a:pt x="3552" y="1678"/>
                  </a:lnTo>
                  <a:lnTo>
                    <a:pt x="3550" y="1668"/>
                  </a:lnTo>
                  <a:lnTo>
                    <a:pt x="3545" y="1658"/>
                  </a:lnTo>
                  <a:lnTo>
                    <a:pt x="3541" y="1648"/>
                  </a:lnTo>
                  <a:lnTo>
                    <a:pt x="3535" y="1639"/>
                  </a:lnTo>
                  <a:lnTo>
                    <a:pt x="3528" y="1628"/>
                  </a:lnTo>
                  <a:lnTo>
                    <a:pt x="3519" y="1618"/>
                  </a:lnTo>
                  <a:lnTo>
                    <a:pt x="3511" y="1607"/>
                  </a:lnTo>
                  <a:lnTo>
                    <a:pt x="3490" y="1585"/>
                  </a:lnTo>
                  <a:lnTo>
                    <a:pt x="3467" y="1566"/>
                  </a:lnTo>
                  <a:lnTo>
                    <a:pt x="3442" y="1546"/>
                  </a:lnTo>
                  <a:lnTo>
                    <a:pt x="3417" y="1528"/>
                  </a:lnTo>
                  <a:lnTo>
                    <a:pt x="3391" y="1511"/>
                  </a:lnTo>
                  <a:lnTo>
                    <a:pt x="3367" y="1498"/>
                  </a:lnTo>
                  <a:lnTo>
                    <a:pt x="3355" y="1493"/>
                  </a:lnTo>
                  <a:lnTo>
                    <a:pt x="3344" y="1489"/>
                  </a:lnTo>
                  <a:lnTo>
                    <a:pt x="3333" y="1485"/>
                  </a:lnTo>
                  <a:lnTo>
                    <a:pt x="3323" y="1482"/>
                  </a:lnTo>
                  <a:lnTo>
                    <a:pt x="3314" y="1481"/>
                  </a:lnTo>
                  <a:lnTo>
                    <a:pt x="3306" y="1480"/>
                  </a:lnTo>
                  <a:lnTo>
                    <a:pt x="3298" y="1481"/>
                  </a:lnTo>
                  <a:lnTo>
                    <a:pt x="3292" y="1483"/>
                  </a:lnTo>
                  <a:lnTo>
                    <a:pt x="3288" y="1486"/>
                  </a:lnTo>
                  <a:lnTo>
                    <a:pt x="3283" y="1491"/>
                  </a:lnTo>
                  <a:lnTo>
                    <a:pt x="3281" y="1497"/>
                  </a:lnTo>
                  <a:lnTo>
                    <a:pt x="3281" y="1505"/>
                  </a:lnTo>
                  <a:lnTo>
                    <a:pt x="3280" y="1522"/>
                  </a:lnTo>
                  <a:lnTo>
                    <a:pt x="3277" y="1539"/>
                  </a:lnTo>
                  <a:lnTo>
                    <a:pt x="3272" y="1555"/>
                  </a:lnTo>
                  <a:lnTo>
                    <a:pt x="3267" y="1571"/>
                  </a:lnTo>
                  <a:lnTo>
                    <a:pt x="3259" y="1588"/>
                  </a:lnTo>
                  <a:lnTo>
                    <a:pt x="3252" y="1603"/>
                  </a:lnTo>
                  <a:lnTo>
                    <a:pt x="3244" y="1617"/>
                  </a:lnTo>
                  <a:lnTo>
                    <a:pt x="3235" y="1630"/>
                  </a:lnTo>
                  <a:lnTo>
                    <a:pt x="3219" y="1653"/>
                  </a:lnTo>
                  <a:lnTo>
                    <a:pt x="3204" y="1671"/>
                  </a:lnTo>
                  <a:lnTo>
                    <a:pt x="3194" y="1682"/>
                  </a:lnTo>
                  <a:lnTo>
                    <a:pt x="3190" y="1687"/>
                  </a:lnTo>
                  <a:lnTo>
                    <a:pt x="3186" y="1690"/>
                  </a:lnTo>
                  <a:lnTo>
                    <a:pt x="3174" y="1701"/>
                  </a:lnTo>
                  <a:lnTo>
                    <a:pt x="3157" y="1715"/>
                  </a:lnTo>
                  <a:lnTo>
                    <a:pt x="3133" y="1732"/>
                  </a:lnTo>
                  <a:lnTo>
                    <a:pt x="3120" y="1740"/>
                  </a:lnTo>
                  <a:lnTo>
                    <a:pt x="3106" y="1749"/>
                  </a:lnTo>
                  <a:lnTo>
                    <a:pt x="3091" y="1756"/>
                  </a:lnTo>
                  <a:lnTo>
                    <a:pt x="3075" y="1763"/>
                  </a:lnTo>
                  <a:lnTo>
                    <a:pt x="3059" y="1769"/>
                  </a:lnTo>
                  <a:lnTo>
                    <a:pt x="3043" y="1774"/>
                  </a:lnTo>
                  <a:lnTo>
                    <a:pt x="3025" y="1776"/>
                  </a:lnTo>
                  <a:lnTo>
                    <a:pt x="3009" y="1777"/>
                  </a:lnTo>
                  <a:lnTo>
                    <a:pt x="2993" y="1778"/>
                  </a:lnTo>
                  <a:lnTo>
                    <a:pt x="2979" y="1781"/>
                  </a:lnTo>
                  <a:lnTo>
                    <a:pt x="2967" y="1786"/>
                  </a:lnTo>
                  <a:lnTo>
                    <a:pt x="2956" y="1791"/>
                  </a:lnTo>
                  <a:lnTo>
                    <a:pt x="2947" y="1799"/>
                  </a:lnTo>
                  <a:lnTo>
                    <a:pt x="2940" y="1806"/>
                  </a:lnTo>
                  <a:lnTo>
                    <a:pt x="2934" y="1814"/>
                  </a:lnTo>
                  <a:lnTo>
                    <a:pt x="2930" y="1823"/>
                  </a:lnTo>
                  <a:lnTo>
                    <a:pt x="2925" y="1831"/>
                  </a:lnTo>
                  <a:lnTo>
                    <a:pt x="2923" y="1839"/>
                  </a:lnTo>
                  <a:lnTo>
                    <a:pt x="2921" y="1847"/>
                  </a:lnTo>
                  <a:lnTo>
                    <a:pt x="2920" y="1854"/>
                  </a:lnTo>
                  <a:lnTo>
                    <a:pt x="2918" y="1864"/>
                  </a:lnTo>
                  <a:lnTo>
                    <a:pt x="2918" y="1868"/>
                  </a:lnTo>
                  <a:lnTo>
                    <a:pt x="2922" y="1872"/>
                  </a:lnTo>
                  <a:lnTo>
                    <a:pt x="2932" y="1884"/>
                  </a:lnTo>
                  <a:lnTo>
                    <a:pt x="2947" y="1901"/>
                  </a:lnTo>
                  <a:lnTo>
                    <a:pt x="2963" y="1925"/>
                  </a:lnTo>
                  <a:lnTo>
                    <a:pt x="2972" y="1938"/>
                  </a:lnTo>
                  <a:lnTo>
                    <a:pt x="2980" y="1952"/>
                  </a:lnTo>
                  <a:lnTo>
                    <a:pt x="2987" y="1967"/>
                  </a:lnTo>
                  <a:lnTo>
                    <a:pt x="2995" y="1983"/>
                  </a:lnTo>
                  <a:lnTo>
                    <a:pt x="3000" y="1999"/>
                  </a:lnTo>
                  <a:lnTo>
                    <a:pt x="3005" y="2015"/>
                  </a:lnTo>
                  <a:lnTo>
                    <a:pt x="3008" y="2033"/>
                  </a:lnTo>
                  <a:lnTo>
                    <a:pt x="3009" y="2049"/>
                  </a:lnTo>
                  <a:lnTo>
                    <a:pt x="3008" y="2058"/>
                  </a:lnTo>
                  <a:lnTo>
                    <a:pt x="3008" y="2064"/>
                  </a:lnTo>
                  <a:lnTo>
                    <a:pt x="3007" y="2071"/>
                  </a:lnTo>
                  <a:lnTo>
                    <a:pt x="3005" y="2075"/>
                  </a:lnTo>
                  <a:lnTo>
                    <a:pt x="3002" y="2079"/>
                  </a:lnTo>
                  <a:lnTo>
                    <a:pt x="3000" y="2084"/>
                  </a:lnTo>
                  <a:lnTo>
                    <a:pt x="2997" y="2086"/>
                  </a:lnTo>
                  <a:lnTo>
                    <a:pt x="2995" y="2089"/>
                  </a:lnTo>
                  <a:lnTo>
                    <a:pt x="2987" y="2093"/>
                  </a:lnTo>
                  <a:lnTo>
                    <a:pt x="2980" y="2094"/>
                  </a:lnTo>
                  <a:lnTo>
                    <a:pt x="2972" y="2095"/>
                  </a:lnTo>
                  <a:lnTo>
                    <a:pt x="2963" y="2095"/>
                  </a:lnTo>
                  <a:lnTo>
                    <a:pt x="2955" y="2095"/>
                  </a:lnTo>
                  <a:lnTo>
                    <a:pt x="2947" y="2096"/>
                  </a:lnTo>
                  <a:lnTo>
                    <a:pt x="2939" y="2097"/>
                  </a:lnTo>
                  <a:lnTo>
                    <a:pt x="2932" y="2100"/>
                  </a:lnTo>
                  <a:lnTo>
                    <a:pt x="2928" y="2102"/>
                  </a:lnTo>
                  <a:lnTo>
                    <a:pt x="2926" y="2106"/>
                  </a:lnTo>
                  <a:lnTo>
                    <a:pt x="2924" y="2109"/>
                  </a:lnTo>
                  <a:lnTo>
                    <a:pt x="2922" y="2113"/>
                  </a:lnTo>
                  <a:lnTo>
                    <a:pt x="2920" y="2119"/>
                  </a:lnTo>
                  <a:lnTo>
                    <a:pt x="2919" y="2125"/>
                  </a:lnTo>
                  <a:lnTo>
                    <a:pt x="2919" y="2132"/>
                  </a:lnTo>
                  <a:lnTo>
                    <a:pt x="2918" y="2140"/>
                  </a:lnTo>
                  <a:lnTo>
                    <a:pt x="2916" y="2157"/>
                  </a:lnTo>
                  <a:lnTo>
                    <a:pt x="2913" y="2175"/>
                  </a:lnTo>
                  <a:lnTo>
                    <a:pt x="2908" y="2193"/>
                  </a:lnTo>
                  <a:lnTo>
                    <a:pt x="2901" y="2210"/>
                  </a:lnTo>
                  <a:lnTo>
                    <a:pt x="2894" y="2227"/>
                  </a:lnTo>
                  <a:lnTo>
                    <a:pt x="2885" y="2245"/>
                  </a:lnTo>
                  <a:lnTo>
                    <a:pt x="2876" y="2261"/>
                  </a:lnTo>
                  <a:lnTo>
                    <a:pt x="2866" y="2278"/>
                  </a:lnTo>
                  <a:lnTo>
                    <a:pt x="2847" y="2305"/>
                  </a:lnTo>
                  <a:lnTo>
                    <a:pt x="2830" y="2326"/>
                  </a:lnTo>
                  <a:lnTo>
                    <a:pt x="2819" y="2342"/>
                  </a:lnTo>
                  <a:lnTo>
                    <a:pt x="2814" y="234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1286"/>
            <p:cNvSpPr>
              <a:spLocks noChangeAspect="1" noEditPoints="1"/>
            </p:cNvSpPr>
            <p:nvPr/>
          </p:nvSpPr>
          <p:spPr bwMode="auto">
            <a:xfrm>
              <a:off x="4234" y="2662"/>
              <a:ext cx="334" cy="579"/>
            </a:xfrm>
            <a:custGeom>
              <a:avLst/>
              <a:gdLst>
                <a:gd name="T0" fmla="*/ 0 w 2521"/>
                <a:gd name="T1" fmla="*/ 0 h 4100"/>
                <a:gd name="T2" fmla="*/ 0 w 2521"/>
                <a:gd name="T3" fmla="*/ 0 h 4100"/>
                <a:gd name="T4" fmla="*/ 0 w 2521"/>
                <a:gd name="T5" fmla="*/ 0 h 4100"/>
                <a:gd name="T6" fmla="*/ 0 w 2521"/>
                <a:gd name="T7" fmla="*/ 0 h 4100"/>
                <a:gd name="T8" fmla="*/ 0 w 2521"/>
                <a:gd name="T9" fmla="*/ 0 h 4100"/>
                <a:gd name="T10" fmla="*/ 0 w 2521"/>
                <a:gd name="T11" fmla="*/ 0 h 4100"/>
                <a:gd name="T12" fmla="*/ 0 w 2521"/>
                <a:gd name="T13" fmla="*/ 0 h 4100"/>
                <a:gd name="T14" fmla="*/ 0 w 2521"/>
                <a:gd name="T15" fmla="*/ 0 h 4100"/>
                <a:gd name="T16" fmla="*/ 0 w 2521"/>
                <a:gd name="T17" fmla="*/ 0 h 4100"/>
                <a:gd name="T18" fmla="*/ 0 w 2521"/>
                <a:gd name="T19" fmla="*/ 0 h 4100"/>
                <a:gd name="T20" fmla="*/ 0 w 2521"/>
                <a:gd name="T21" fmla="*/ 0 h 4100"/>
                <a:gd name="T22" fmla="*/ 0 w 2521"/>
                <a:gd name="T23" fmla="*/ 0 h 4100"/>
                <a:gd name="T24" fmla="*/ 0 w 2521"/>
                <a:gd name="T25" fmla="*/ 0 h 4100"/>
                <a:gd name="T26" fmla="*/ 0 w 2521"/>
                <a:gd name="T27" fmla="*/ 0 h 4100"/>
                <a:gd name="T28" fmla="*/ 0 w 2521"/>
                <a:gd name="T29" fmla="*/ 0 h 4100"/>
                <a:gd name="T30" fmla="*/ 0 w 2521"/>
                <a:gd name="T31" fmla="*/ 0 h 4100"/>
                <a:gd name="T32" fmla="*/ 0 w 2521"/>
                <a:gd name="T33" fmla="*/ 0 h 4100"/>
                <a:gd name="T34" fmla="*/ 0 w 2521"/>
                <a:gd name="T35" fmla="*/ 0 h 4100"/>
                <a:gd name="T36" fmla="*/ 0 w 2521"/>
                <a:gd name="T37" fmla="*/ 0 h 4100"/>
                <a:gd name="T38" fmla="*/ 0 w 2521"/>
                <a:gd name="T39" fmla="*/ 0 h 4100"/>
                <a:gd name="T40" fmla="*/ 0 w 2521"/>
                <a:gd name="T41" fmla="*/ 0 h 4100"/>
                <a:gd name="T42" fmla="*/ 0 w 2521"/>
                <a:gd name="T43" fmla="*/ 0 h 4100"/>
                <a:gd name="T44" fmla="*/ 0 w 2521"/>
                <a:gd name="T45" fmla="*/ 0 h 4100"/>
                <a:gd name="T46" fmla="*/ 0 w 2521"/>
                <a:gd name="T47" fmla="*/ 0 h 4100"/>
                <a:gd name="T48" fmla="*/ 0 w 2521"/>
                <a:gd name="T49" fmla="*/ 0 h 4100"/>
                <a:gd name="T50" fmla="*/ 0 w 2521"/>
                <a:gd name="T51" fmla="*/ 0 h 4100"/>
                <a:gd name="T52" fmla="*/ 0 w 2521"/>
                <a:gd name="T53" fmla="*/ 0 h 4100"/>
                <a:gd name="T54" fmla="*/ 0 w 2521"/>
                <a:gd name="T55" fmla="*/ 0 h 4100"/>
                <a:gd name="T56" fmla="*/ 0 w 2521"/>
                <a:gd name="T57" fmla="*/ 0 h 4100"/>
                <a:gd name="T58" fmla="*/ 0 w 2521"/>
                <a:gd name="T59" fmla="*/ 0 h 4100"/>
                <a:gd name="T60" fmla="*/ 0 w 2521"/>
                <a:gd name="T61" fmla="*/ 0 h 4100"/>
                <a:gd name="T62" fmla="*/ 0 w 2521"/>
                <a:gd name="T63" fmla="*/ 0 h 4100"/>
                <a:gd name="T64" fmla="*/ 0 w 2521"/>
                <a:gd name="T65" fmla="*/ 0 h 4100"/>
                <a:gd name="T66" fmla="*/ 0 w 2521"/>
                <a:gd name="T67" fmla="*/ 0 h 4100"/>
                <a:gd name="T68" fmla="*/ 0 w 2521"/>
                <a:gd name="T69" fmla="*/ 0 h 4100"/>
                <a:gd name="T70" fmla="*/ 0 w 2521"/>
                <a:gd name="T71" fmla="*/ 0 h 4100"/>
                <a:gd name="T72" fmla="*/ 0 w 2521"/>
                <a:gd name="T73" fmla="*/ 0 h 4100"/>
                <a:gd name="T74" fmla="*/ 0 w 2521"/>
                <a:gd name="T75" fmla="*/ 0 h 4100"/>
                <a:gd name="T76" fmla="*/ 0 w 2521"/>
                <a:gd name="T77" fmla="*/ 0 h 4100"/>
                <a:gd name="T78" fmla="*/ 0 w 2521"/>
                <a:gd name="T79" fmla="*/ 0 h 4100"/>
                <a:gd name="T80" fmla="*/ 0 w 2521"/>
                <a:gd name="T81" fmla="*/ 0 h 4100"/>
                <a:gd name="T82" fmla="*/ 0 w 2521"/>
                <a:gd name="T83" fmla="*/ 0 h 4100"/>
                <a:gd name="T84" fmla="*/ 0 w 2521"/>
                <a:gd name="T85" fmla="*/ 0 h 4100"/>
                <a:gd name="T86" fmla="*/ 0 w 2521"/>
                <a:gd name="T87" fmla="*/ 0 h 4100"/>
                <a:gd name="T88" fmla="*/ 0 w 2521"/>
                <a:gd name="T89" fmla="*/ 0 h 4100"/>
                <a:gd name="T90" fmla="*/ 0 w 2521"/>
                <a:gd name="T91" fmla="*/ 0 h 4100"/>
                <a:gd name="T92" fmla="*/ 0 w 2521"/>
                <a:gd name="T93" fmla="*/ 0 h 4100"/>
                <a:gd name="T94" fmla="*/ 0 w 2521"/>
                <a:gd name="T95" fmla="*/ 0 h 4100"/>
                <a:gd name="T96" fmla="*/ 0 w 2521"/>
                <a:gd name="T97" fmla="*/ 0 h 4100"/>
                <a:gd name="T98" fmla="*/ 0 w 2521"/>
                <a:gd name="T99" fmla="*/ 0 h 4100"/>
                <a:gd name="T100" fmla="*/ 0 w 2521"/>
                <a:gd name="T101" fmla="*/ 0 h 4100"/>
                <a:gd name="T102" fmla="*/ 0 w 2521"/>
                <a:gd name="T103" fmla="*/ 0 h 4100"/>
                <a:gd name="T104" fmla="*/ 0 w 2521"/>
                <a:gd name="T105" fmla="*/ 0 h 4100"/>
                <a:gd name="T106" fmla="*/ 0 w 2521"/>
                <a:gd name="T107" fmla="*/ 0 h 4100"/>
                <a:gd name="T108" fmla="*/ 0 w 2521"/>
                <a:gd name="T109" fmla="*/ 0 h 4100"/>
                <a:gd name="T110" fmla="*/ 0 w 2521"/>
                <a:gd name="T111" fmla="*/ 0 h 4100"/>
                <a:gd name="T112" fmla="*/ 0 w 2521"/>
                <a:gd name="T113" fmla="*/ 0 h 4100"/>
                <a:gd name="T114" fmla="*/ 0 w 2521"/>
                <a:gd name="T115" fmla="*/ 0 h 4100"/>
                <a:gd name="T116" fmla="*/ 0 w 2521"/>
                <a:gd name="T117" fmla="*/ 0 h 4100"/>
                <a:gd name="T118" fmla="*/ 0 w 2521"/>
                <a:gd name="T119" fmla="*/ 0 h 4100"/>
                <a:gd name="T120" fmla="*/ 0 w 2521"/>
                <a:gd name="T121" fmla="*/ 0 h 4100"/>
                <a:gd name="T122" fmla="*/ 0 w 2521"/>
                <a:gd name="T123" fmla="*/ 0 h 41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21"/>
                <a:gd name="T187" fmla="*/ 0 h 4100"/>
                <a:gd name="T188" fmla="*/ 2521 w 2521"/>
                <a:gd name="T189" fmla="*/ 4100 h 410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21" h="4100">
                  <a:moveTo>
                    <a:pt x="2194" y="6"/>
                  </a:moveTo>
                  <a:lnTo>
                    <a:pt x="2159" y="77"/>
                  </a:lnTo>
                  <a:lnTo>
                    <a:pt x="2159" y="258"/>
                  </a:lnTo>
                  <a:lnTo>
                    <a:pt x="2067" y="350"/>
                  </a:lnTo>
                  <a:lnTo>
                    <a:pt x="2075" y="350"/>
                  </a:lnTo>
                  <a:lnTo>
                    <a:pt x="2096" y="351"/>
                  </a:lnTo>
                  <a:lnTo>
                    <a:pt x="2110" y="352"/>
                  </a:lnTo>
                  <a:lnTo>
                    <a:pt x="2125" y="354"/>
                  </a:lnTo>
                  <a:lnTo>
                    <a:pt x="2141" y="357"/>
                  </a:lnTo>
                  <a:lnTo>
                    <a:pt x="2159" y="360"/>
                  </a:lnTo>
                  <a:lnTo>
                    <a:pt x="2175" y="365"/>
                  </a:lnTo>
                  <a:lnTo>
                    <a:pt x="2192" y="371"/>
                  </a:lnTo>
                  <a:lnTo>
                    <a:pt x="2207" y="379"/>
                  </a:lnTo>
                  <a:lnTo>
                    <a:pt x="2221" y="388"/>
                  </a:lnTo>
                  <a:lnTo>
                    <a:pt x="2226" y="392"/>
                  </a:lnTo>
                  <a:lnTo>
                    <a:pt x="2233" y="397"/>
                  </a:lnTo>
                  <a:lnTo>
                    <a:pt x="2237" y="404"/>
                  </a:lnTo>
                  <a:lnTo>
                    <a:pt x="2242" y="409"/>
                  </a:lnTo>
                  <a:lnTo>
                    <a:pt x="2245" y="417"/>
                  </a:lnTo>
                  <a:lnTo>
                    <a:pt x="2247" y="424"/>
                  </a:lnTo>
                  <a:lnTo>
                    <a:pt x="2248" y="431"/>
                  </a:lnTo>
                  <a:lnTo>
                    <a:pt x="2249" y="440"/>
                  </a:lnTo>
                  <a:lnTo>
                    <a:pt x="2248" y="449"/>
                  </a:lnTo>
                  <a:lnTo>
                    <a:pt x="2247" y="457"/>
                  </a:lnTo>
                  <a:lnTo>
                    <a:pt x="2245" y="465"/>
                  </a:lnTo>
                  <a:lnTo>
                    <a:pt x="2242" y="474"/>
                  </a:lnTo>
                  <a:lnTo>
                    <a:pt x="2237" y="482"/>
                  </a:lnTo>
                  <a:lnTo>
                    <a:pt x="2233" y="490"/>
                  </a:lnTo>
                  <a:lnTo>
                    <a:pt x="2226" y="499"/>
                  </a:lnTo>
                  <a:lnTo>
                    <a:pt x="2221" y="506"/>
                  </a:lnTo>
                  <a:lnTo>
                    <a:pt x="2207" y="523"/>
                  </a:lnTo>
                  <a:lnTo>
                    <a:pt x="2192" y="537"/>
                  </a:lnTo>
                  <a:lnTo>
                    <a:pt x="2175" y="551"/>
                  </a:lnTo>
                  <a:lnTo>
                    <a:pt x="2159" y="565"/>
                  </a:lnTo>
                  <a:lnTo>
                    <a:pt x="2125" y="588"/>
                  </a:lnTo>
                  <a:lnTo>
                    <a:pt x="2096" y="605"/>
                  </a:lnTo>
                  <a:lnTo>
                    <a:pt x="2075" y="617"/>
                  </a:lnTo>
                  <a:lnTo>
                    <a:pt x="2067" y="622"/>
                  </a:lnTo>
                  <a:lnTo>
                    <a:pt x="2067" y="623"/>
                  </a:lnTo>
                  <a:lnTo>
                    <a:pt x="2067" y="632"/>
                  </a:lnTo>
                  <a:lnTo>
                    <a:pt x="2067" y="660"/>
                  </a:lnTo>
                  <a:lnTo>
                    <a:pt x="2067" y="712"/>
                  </a:lnTo>
                  <a:lnTo>
                    <a:pt x="2069" y="728"/>
                  </a:lnTo>
                  <a:lnTo>
                    <a:pt x="2072" y="742"/>
                  </a:lnTo>
                  <a:lnTo>
                    <a:pt x="2076" y="754"/>
                  </a:lnTo>
                  <a:lnTo>
                    <a:pt x="2082" y="765"/>
                  </a:lnTo>
                  <a:lnTo>
                    <a:pt x="2089" y="776"/>
                  </a:lnTo>
                  <a:lnTo>
                    <a:pt x="2097" y="785"/>
                  </a:lnTo>
                  <a:lnTo>
                    <a:pt x="2104" y="794"/>
                  </a:lnTo>
                  <a:lnTo>
                    <a:pt x="2113" y="802"/>
                  </a:lnTo>
                  <a:lnTo>
                    <a:pt x="2122" y="811"/>
                  </a:lnTo>
                  <a:lnTo>
                    <a:pt x="2130" y="820"/>
                  </a:lnTo>
                  <a:lnTo>
                    <a:pt x="2137" y="829"/>
                  </a:lnTo>
                  <a:lnTo>
                    <a:pt x="2145" y="839"/>
                  </a:lnTo>
                  <a:lnTo>
                    <a:pt x="2150" y="850"/>
                  </a:lnTo>
                  <a:lnTo>
                    <a:pt x="2155" y="863"/>
                  </a:lnTo>
                  <a:lnTo>
                    <a:pt x="2158" y="877"/>
                  </a:lnTo>
                  <a:lnTo>
                    <a:pt x="2159" y="894"/>
                  </a:lnTo>
                  <a:lnTo>
                    <a:pt x="2158" y="901"/>
                  </a:lnTo>
                  <a:lnTo>
                    <a:pt x="2156" y="910"/>
                  </a:lnTo>
                  <a:lnTo>
                    <a:pt x="2151" y="919"/>
                  </a:lnTo>
                  <a:lnTo>
                    <a:pt x="2147" y="927"/>
                  </a:lnTo>
                  <a:lnTo>
                    <a:pt x="2140" y="936"/>
                  </a:lnTo>
                  <a:lnTo>
                    <a:pt x="2134" y="945"/>
                  </a:lnTo>
                  <a:lnTo>
                    <a:pt x="2126" y="952"/>
                  </a:lnTo>
                  <a:lnTo>
                    <a:pt x="2118" y="961"/>
                  </a:lnTo>
                  <a:lnTo>
                    <a:pt x="2077" y="995"/>
                  </a:lnTo>
                  <a:lnTo>
                    <a:pt x="2034" y="1030"/>
                  </a:lnTo>
                  <a:lnTo>
                    <a:pt x="2013" y="1046"/>
                  </a:lnTo>
                  <a:lnTo>
                    <a:pt x="1995" y="1063"/>
                  </a:lnTo>
                  <a:lnTo>
                    <a:pt x="1986" y="1072"/>
                  </a:lnTo>
                  <a:lnTo>
                    <a:pt x="1979" y="1081"/>
                  </a:lnTo>
                  <a:lnTo>
                    <a:pt x="1973" y="1088"/>
                  </a:lnTo>
                  <a:lnTo>
                    <a:pt x="1967" y="1097"/>
                  </a:lnTo>
                  <a:lnTo>
                    <a:pt x="1963" y="1106"/>
                  </a:lnTo>
                  <a:lnTo>
                    <a:pt x="1960" y="1115"/>
                  </a:lnTo>
                  <a:lnTo>
                    <a:pt x="1959" y="1123"/>
                  </a:lnTo>
                  <a:lnTo>
                    <a:pt x="1959" y="1131"/>
                  </a:lnTo>
                  <a:lnTo>
                    <a:pt x="1961" y="1140"/>
                  </a:lnTo>
                  <a:lnTo>
                    <a:pt x="1964" y="1148"/>
                  </a:lnTo>
                  <a:lnTo>
                    <a:pt x="1970" y="1157"/>
                  </a:lnTo>
                  <a:lnTo>
                    <a:pt x="1977" y="1166"/>
                  </a:lnTo>
                  <a:lnTo>
                    <a:pt x="1993" y="1180"/>
                  </a:lnTo>
                  <a:lnTo>
                    <a:pt x="2007" y="1192"/>
                  </a:lnTo>
                  <a:lnTo>
                    <a:pt x="2020" y="1199"/>
                  </a:lnTo>
                  <a:lnTo>
                    <a:pt x="2029" y="1205"/>
                  </a:lnTo>
                  <a:lnTo>
                    <a:pt x="2038" y="1208"/>
                  </a:lnTo>
                  <a:lnTo>
                    <a:pt x="2046" y="1210"/>
                  </a:lnTo>
                  <a:lnTo>
                    <a:pt x="2051" y="1210"/>
                  </a:lnTo>
                  <a:lnTo>
                    <a:pt x="2057" y="1210"/>
                  </a:lnTo>
                  <a:lnTo>
                    <a:pt x="2060" y="1210"/>
                  </a:lnTo>
                  <a:lnTo>
                    <a:pt x="2063" y="1211"/>
                  </a:lnTo>
                  <a:lnTo>
                    <a:pt x="2065" y="1214"/>
                  </a:lnTo>
                  <a:lnTo>
                    <a:pt x="2066" y="1217"/>
                  </a:lnTo>
                  <a:lnTo>
                    <a:pt x="2067" y="1230"/>
                  </a:lnTo>
                  <a:lnTo>
                    <a:pt x="2067" y="1256"/>
                  </a:lnTo>
                  <a:lnTo>
                    <a:pt x="2067" y="1265"/>
                  </a:lnTo>
                  <a:lnTo>
                    <a:pt x="2064" y="1273"/>
                  </a:lnTo>
                  <a:lnTo>
                    <a:pt x="2061" y="1281"/>
                  </a:lnTo>
                  <a:lnTo>
                    <a:pt x="2057" y="1290"/>
                  </a:lnTo>
                  <a:lnTo>
                    <a:pt x="2050" y="1298"/>
                  </a:lnTo>
                  <a:lnTo>
                    <a:pt x="2042" y="1307"/>
                  </a:lnTo>
                  <a:lnTo>
                    <a:pt x="2035" y="1316"/>
                  </a:lnTo>
                  <a:lnTo>
                    <a:pt x="2025" y="1325"/>
                  </a:lnTo>
                  <a:lnTo>
                    <a:pt x="2004" y="1341"/>
                  </a:lnTo>
                  <a:lnTo>
                    <a:pt x="1982" y="1358"/>
                  </a:lnTo>
                  <a:lnTo>
                    <a:pt x="1958" y="1375"/>
                  </a:lnTo>
                  <a:lnTo>
                    <a:pt x="1931" y="1392"/>
                  </a:lnTo>
                  <a:lnTo>
                    <a:pt x="1906" y="1409"/>
                  </a:lnTo>
                  <a:lnTo>
                    <a:pt x="1881" y="1426"/>
                  </a:lnTo>
                  <a:lnTo>
                    <a:pt x="1859" y="1443"/>
                  </a:lnTo>
                  <a:lnTo>
                    <a:pt x="1838" y="1461"/>
                  </a:lnTo>
                  <a:lnTo>
                    <a:pt x="1829" y="1468"/>
                  </a:lnTo>
                  <a:lnTo>
                    <a:pt x="1820" y="1477"/>
                  </a:lnTo>
                  <a:lnTo>
                    <a:pt x="1814" y="1486"/>
                  </a:lnTo>
                  <a:lnTo>
                    <a:pt x="1807" y="1494"/>
                  </a:lnTo>
                  <a:lnTo>
                    <a:pt x="1802" y="1503"/>
                  </a:lnTo>
                  <a:lnTo>
                    <a:pt x="1799" y="1511"/>
                  </a:lnTo>
                  <a:lnTo>
                    <a:pt x="1797" y="1519"/>
                  </a:lnTo>
                  <a:lnTo>
                    <a:pt x="1795" y="1528"/>
                  </a:lnTo>
                  <a:lnTo>
                    <a:pt x="1795" y="1559"/>
                  </a:lnTo>
                  <a:lnTo>
                    <a:pt x="1795" y="1582"/>
                  </a:lnTo>
                  <a:lnTo>
                    <a:pt x="1795" y="1601"/>
                  </a:lnTo>
                  <a:lnTo>
                    <a:pt x="1795" y="1618"/>
                  </a:lnTo>
                  <a:lnTo>
                    <a:pt x="1795" y="1636"/>
                  </a:lnTo>
                  <a:lnTo>
                    <a:pt x="1795" y="1655"/>
                  </a:lnTo>
                  <a:lnTo>
                    <a:pt x="1795" y="1679"/>
                  </a:lnTo>
                  <a:lnTo>
                    <a:pt x="1795" y="1710"/>
                  </a:lnTo>
                  <a:lnTo>
                    <a:pt x="1794" y="1727"/>
                  </a:lnTo>
                  <a:lnTo>
                    <a:pt x="1791" y="1747"/>
                  </a:lnTo>
                  <a:lnTo>
                    <a:pt x="1787" y="1767"/>
                  </a:lnTo>
                  <a:lnTo>
                    <a:pt x="1780" y="1789"/>
                  </a:lnTo>
                  <a:lnTo>
                    <a:pt x="1771" y="1810"/>
                  </a:lnTo>
                  <a:lnTo>
                    <a:pt x="1762" y="1831"/>
                  </a:lnTo>
                  <a:lnTo>
                    <a:pt x="1751" y="1850"/>
                  </a:lnTo>
                  <a:lnTo>
                    <a:pt x="1739" y="1869"/>
                  </a:lnTo>
                  <a:lnTo>
                    <a:pt x="1732" y="1876"/>
                  </a:lnTo>
                  <a:lnTo>
                    <a:pt x="1726" y="1884"/>
                  </a:lnTo>
                  <a:lnTo>
                    <a:pt x="1719" y="1892"/>
                  </a:lnTo>
                  <a:lnTo>
                    <a:pt x="1712" y="1897"/>
                  </a:lnTo>
                  <a:lnTo>
                    <a:pt x="1704" y="1902"/>
                  </a:lnTo>
                  <a:lnTo>
                    <a:pt x="1696" y="1907"/>
                  </a:lnTo>
                  <a:lnTo>
                    <a:pt x="1689" y="1911"/>
                  </a:lnTo>
                  <a:lnTo>
                    <a:pt x="1681" y="1913"/>
                  </a:lnTo>
                  <a:lnTo>
                    <a:pt x="1672" y="1916"/>
                  </a:lnTo>
                  <a:lnTo>
                    <a:pt x="1665" y="1916"/>
                  </a:lnTo>
                  <a:lnTo>
                    <a:pt x="1656" y="1914"/>
                  </a:lnTo>
                  <a:lnTo>
                    <a:pt x="1648" y="1913"/>
                  </a:lnTo>
                  <a:lnTo>
                    <a:pt x="1640" y="1910"/>
                  </a:lnTo>
                  <a:lnTo>
                    <a:pt x="1631" y="1905"/>
                  </a:lnTo>
                  <a:lnTo>
                    <a:pt x="1622" y="1898"/>
                  </a:lnTo>
                  <a:lnTo>
                    <a:pt x="1615" y="1890"/>
                  </a:lnTo>
                  <a:lnTo>
                    <a:pt x="1598" y="1874"/>
                  </a:lnTo>
                  <a:lnTo>
                    <a:pt x="1584" y="1857"/>
                  </a:lnTo>
                  <a:lnTo>
                    <a:pt x="1572" y="1840"/>
                  </a:lnTo>
                  <a:lnTo>
                    <a:pt x="1561" y="1824"/>
                  </a:lnTo>
                  <a:lnTo>
                    <a:pt x="1553" y="1809"/>
                  </a:lnTo>
                  <a:lnTo>
                    <a:pt x="1546" y="1794"/>
                  </a:lnTo>
                  <a:lnTo>
                    <a:pt x="1540" y="1779"/>
                  </a:lnTo>
                  <a:lnTo>
                    <a:pt x="1535" y="1766"/>
                  </a:lnTo>
                  <a:lnTo>
                    <a:pt x="1529" y="1742"/>
                  </a:lnTo>
                  <a:lnTo>
                    <a:pt x="1526" y="1725"/>
                  </a:lnTo>
                  <a:lnTo>
                    <a:pt x="1523" y="1713"/>
                  </a:lnTo>
                  <a:lnTo>
                    <a:pt x="1523" y="1710"/>
                  </a:lnTo>
                  <a:lnTo>
                    <a:pt x="1520" y="1705"/>
                  </a:lnTo>
                  <a:lnTo>
                    <a:pt x="1509" y="1697"/>
                  </a:lnTo>
                  <a:lnTo>
                    <a:pt x="1495" y="1686"/>
                  </a:lnTo>
                  <a:lnTo>
                    <a:pt x="1479" y="1675"/>
                  </a:lnTo>
                  <a:lnTo>
                    <a:pt x="1470" y="1672"/>
                  </a:lnTo>
                  <a:lnTo>
                    <a:pt x="1461" y="1670"/>
                  </a:lnTo>
                  <a:lnTo>
                    <a:pt x="1458" y="1670"/>
                  </a:lnTo>
                  <a:lnTo>
                    <a:pt x="1454" y="1670"/>
                  </a:lnTo>
                  <a:lnTo>
                    <a:pt x="1450" y="1670"/>
                  </a:lnTo>
                  <a:lnTo>
                    <a:pt x="1447" y="1672"/>
                  </a:lnTo>
                  <a:lnTo>
                    <a:pt x="1444" y="1673"/>
                  </a:lnTo>
                  <a:lnTo>
                    <a:pt x="1442" y="1676"/>
                  </a:lnTo>
                  <a:lnTo>
                    <a:pt x="1438" y="1679"/>
                  </a:lnTo>
                  <a:lnTo>
                    <a:pt x="1436" y="1684"/>
                  </a:lnTo>
                  <a:lnTo>
                    <a:pt x="1435" y="1688"/>
                  </a:lnTo>
                  <a:lnTo>
                    <a:pt x="1434" y="1695"/>
                  </a:lnTo>
                  <a:lnTo>
                    <a:pt x="1433" y="1701"/>
                  </a:lnTo>
                  <a:lnTo>
                    <a:pt x="1433" y="1710"/>
                  </a:lnTo>
                  <a:lnTo>
                    <a:pt x="1432" y="1726"/>
                  </a:lnTo>
                  <a:lnTo>
                    <a:pt x="1429" y="1744"/>
                  </a:lnTo>
                  <a:lnTo>
                    <a:pt x="1424" y="1761"/>
                  </a:lnTo>
                  <a:lnTo>
                    <a:pt x="1419" y="1777"/>
                  </a:lnTo>
                  <a:lnTo>
                    <a:pt x="1405" y="1811"/>
                  </a:lnTo>
                  <a:lnTo>
                    <a:pt x="1387" y="1846"/>
                  </a:lnTo>
                  <a:lnTo>
                    <a:pt x="1371" y="1880"/>
                  </a:lnTo>
                  <a:lnTo>
                    <a:pt x="1357" y="1913"/>
                  </a:lnTo>
                  <a:lnTo>
                    <a:pt x="1350" y="1931"/>
                  </a:lnTo>
                  <a:lnTo>
                    <a:pt x="1346" y="1947"/>
                  </a:lnTo>
                  <a:lnTo>
                    <a:pt x="1343" y="1964"/>
                  </a:lnTo>
                  <a:lnTo>
                    <a:pt x="1343" y="1982"/>
                  </a:lnTo>
                  <a:lnTo>
                    <a:pt x="1343" y="1998"/>
                  </a:lnTo>
                  <a:lnTo>
                    <a:pt x="1346" y="2016"/>
                  </a:lnTo>
                  <a:lnTo>
                    <a:pt x="1350" y="2033"/>
                  </a:lnTo>
                  <a:lnTo>
                    <a:pt x="1357" y="2049"/>
                  </a:lnTo>
                  <a:lnTo>
                    <a:pt x="1371" y="2083"/>
                  </a:lnTo>
                  <a:lnTo>
                    <a:pt x="1387" y="2118"/>
                  </a:lnTo>
                  <a:lnTo>
                    <a:pt x="1405" y="2152"/>
                  </a:lnTo>
                  <a:lnTo>
                    <a:pt x="1419" y="2185"/>
                  </a:lnTo>
                  <a:lnTo>
                    <a:pt x="1424" y="2203"/>
                  </a:lnTo>
                  <a:lnTo>
                    <a:pt x="1429" y="2219"/>
                  </a:lnTo>
                  <a:lnTo>
                    <a:pt x="1432" y="2237"/>
                  </a:lnTo>
                  <a:lnTo>
                    <a:pt x="1433" y="2254"/>
                  </a:lnTo>
                  <a:lnTo>
                    <a:pt x="1433" y="2262"/>
                  </a:lnTo>
                  <a:lnTo>
                    <a:pt x="1435" y="2268"/>
                  </a:lnTo>
                  <a:lnTo>
                    <a:pt x="1437" y="2275"/>
                  </a:lnTo>
                  <a:lnTo>
                    <a:pt x="1441" y="2280"/>
                  </a:lnTo>
                  <a:lnTo>
                    <a:pt x="1445" y="2284"/>
                  </a:lnTo>
                  <a:lnTo>
                    <a:pt x="1449" y="2288"/>
                  </a:lnTo>
                  <a:lnTo>
                    <a:pt x="1455" y="2290"/>
                  </a:lnTo>
                  <a:lnTo>
                    <a:pt x="1461" y="2292"/>
                  </a:lnTo>
                  <a:lnTo>
                    <a:pt x="1468" y="2293"/>
                  </a:lnTo>
                  <a:lnTo>
                    <a:pt x="1475" y="2294"/>
                  </a:lnTo>
                  <a:lnTo>
                    <a:pt x="1482" y="2294"/>
                  </a:lnTo>
                  <a:lnTo>
                    <a:pt x="1491" y="2293"/>
                  </a:lnTo>
                  <a:lnTo>
                    <a:pt x="1507" y="2291"/>
                  </a:lnTo>
                  <a:lnTo>
                    <a:pt x="1523" y="2288"/>
                  </a:lnTo>
                  <a:lnTo>
                    <a:pt x="1541" y="2283"/>
                  </a:lnTo>
                  <a:lnTo>
                    <a:pt x="1557" y="2278"/>
                  </a:lnTo>
                  <a:lnTo>
                    <a:pt x="1572" y="2272"/>
                  </a:lnTo>
                  <a:lnTo>
                    <a:pt x="1586" y="2266"/>
                  </a:lnTo>
                  <a:lnTo>
                    <a:pt x="1606" y="2257"/>
                  </a:lnTo>
                  <a:lnTo>
                    <a:pt x="1615" y="2254"/>
                  </a:lnTo>
                  <a:lnTo>
                    <a:pt x="1622" y="2257"/>
                  </a:lnTo>
                  <a:lnTo>
                    <a:pt x="1643" y="2269"/>
                  </a:lnTo>
                  <a:lnTo>
                    <a:pt x="1671" y="2288"/>
                  </a:lnTo>
                  <a:lnTo>
                    <a:pt x="1705" y="2311"/>
                  </a:lnTo>
                  <a:lnTo>
                    <a:pt x="1721" y="2324"/>
                  </a:lnTo>
                  <a:lnTo>
                    <a:pt x="1738" y="2338"/>
                  </a:lnTo>
                  <a:lnTo>
                    <a:pt x="1754" y="2353"/>
                  </a:lnTo>
                  <a:lnTo>
                    <a:pt x="1767" y="2368"/>
                  </a:lnTo>
                  <a:lnTo>
                    <a:pt x="1774" y="2377"/>
                  </a:lnTo>
                  <a:lnTo>
                    <a:pt x="1779" y="2385"/>
                  </a:lnTo>
                  <a:lnTo>
                    <a:pt x="1783" y="2393"/>
                  </a:lnTo>
                  <a:lnTo>
                    <a:pt x="1788" y="2401"/>
                  </a:lnTo>
                  <a:lnTo>
                    <a:pt x="1791" y="2410"/>
                  </a:lnTo>
                  <a:lnTo>
                    <a:pt x="1793" y="2418"/>
                  </a:lnTo>
                  <a:lnTo>
                    <a:pt x="1795" y="2427"/>
                  </a:lnTo>
                  <a:lnTo>
                    <a:pt x="1795" y="2435"/>
                  </a:lnTo>
                  <a:lnTo>
                    <a:pt x="1794" y="2451"/>
                  </a:lnTo>
                  <a:lnTo>
                    <a:pt x="1792" y="2465"/>
                  </a:lnTo>
                  <a:lnTo>
                    <a:pt x="1788" y="2478"/>
                  </a:lnTo>
                  <a:lnTo>
                    <a:pt x="1783" y="2489"/>
                  </a:lnTo>
                  <a:lnTo>
                    <a:pt x="1771" y="2509"/>
                  </a:lnTo>
                  <a:lnTo>
                    <a:pt x="1762" y="2526"/>
                  </a:lnTo>
                  <a:lnTo>
                    <a:pt x="1758" y="2535"/>
                  </a:lnTo>
                  <a:lnTo>
                    <a:pt x="1756" y="2543"/>
                  </a:lnTo>
                  <a:lnTo>
                    <a:pt x="1755" y="2548"/>
                  </a:lnTo>
                  <a:lnTo>
                    <a:pt x="1755" y="2552"/>
                  </a:lnTo>
                  <a:lnTo>
                    <a:pt x="1756" y="2558"/>
                  </a:lnTo>
                  <a:lnTo>
                    <a:pt x="1757" y="2563"/>
                  </a:lnTo>
                  <a:lnTo>
                    <a:pt x="1762" y="2574"/>
                  </a:lnTo>
                  <a:lnTo>
                    <a:pt x="1769" y="2586"/>
                  </a:lnTo>
                  <a:lnTo>
                    <a:pt x="1780" y="2600"/>
                  </a:lnTo>
                  <a:lnTo>
                    <a:pt x="1795" y="2616"/>
                  </a:lnTo>
                  <a:lnTo>
                    <a:pt x="1814" y="2634"/>
                  </a:lnTo>
                  <a:lnTo>
                    <a:pt x="1834" y="2650"/>
                  </a:lnTo>
                  <a:lnTo>
                    <a:pt x="1854" y="2666"/>
                  </a:lnTo>
                  <a:lnTo>
                    <a:pt x="1876" y="2682"/>
                  </a:lnTo>
                  <a:lnTo>
                    <a:pt x="1899" y="2696"/>
                  </a:lnTo>
                  <a:lnTo>
                    <a:pt x="1922" y="2709"/>
                  </a:lnTo>
                  <a:lnTo>
                    <a:pt x="1945" y="2721"/>
                  </a:lnTo>
                  <a:lnTo>
                    <a:pt x="1966" y="2730"/>
                  </a:lnTo>
                  <a:lnTo>
                    <a:pt x="1986" y="2737"/>
                  </a:lnTo>
                  <a:lnTo>
                    <a:pt x="2005" y="2743"/>
                  </a:lnTo>
                  <a:lnTo>
                    <a:pt x="2014" y="2744"/>
                  </a:lnTo>
                  <a:lnTo>
                    <a:pt x="2023" y="2745"/>
                  </a:lnTo>
                  <a:lnTo>
                    <a:pt x="2030" y="2745"/>
                  </a:lnTo>
                  <a:lnTo>
                    <a:pt x="2038" y="2744"/>
                  </a:lnTo>
                  <a:lnTo>
                    <a:pt x="2045" y="2743"/>
                  </a:lnTo>
                  <a:lnTo>
                    <a:pt x="2050" y="2740"/>
                  </a:lnTo>
                  <a:lnTo>
                    <a:pt x="2056" y="2737"/>
                  </a:lnTo>
                  <a:lnTo>
                    <a:pt x="2060" y="2733"/>
                  </a:lnTo>
                  <a:lnTo>
                    <a:pt x="2063" y="2728"/>
                  </a:lnTo>
                  <a:lnTo>
                    <a:pt x="2065" y="2722"/>
                  </a:lnTo>
                  <a:lnTo>
                    <a:pt x="2067" y="2715"/>
                  </a:lnTo>
                  <a:lnTo>
                    <a:pt x="2067" y="2707"/>
                  </a:lnTo>
                  <a:lnTo>
                    <a:pt x="2067" y="2654"/>
                  </a:lnTo>
                  <a:lnTo>
                    <a:pt x="2067" y="2628"/>
                  </a:lnTo>
                  <a:lnTo>
                    <a:pt x="2067" y="2617"/>
                  </a:lnTo>
                  <a:lnTo>
                    <a:pt x="2067" y="2616"/>
                  </a:lnTo>
                  <a:lnTo>
                    <a:pt x="2075" y="2616"/>
                  </a:lnTo>
                  <a:lnTo>
                    <a:pt x="2096" y="2615"/>
                  </a:lnTo>
                  <a:lnTo>
                    <a:pt x="2110" y="2614"/>
                  </a:lnTo>
                  <a:lnTo>
                    <a:pt x="2125" y="2612"/>
                  </a:lnTo>
                  <a:lnTo>
                    <a:pt x="2141" y="2609"/>
                  </a:lnTo>
                  <a:lnTo>
                    <a:pt x="2159" y="2605"/>
                  </a:lnTo>
                  <a:lnTo>
                    <a:pt x="2175" y="2600"/>
                  </a:lnTo>
                  <a:lnTo>
                    <a:pt x="2192" y="2595"/>
                  </a:lnTo>
                  <a:lnTo>
                    <a:pt x="2207" y="2587"/>
                  </a:lnTo>
                  <a:lnTo>
                    <a:pt x="2221" y="2578"/>
                  </a:lnTo>
                  <a:lnTo>
                    <a:pt x="2226" y="2573"/>
                  </a:lnTo>
                  <a:lnTo>
                    <a:pt x="2233" y="2567"/>
                  </a:lnTo>
                  <a:lnTo>
                    <a:pt x="2237" y="2562"/>
                  </a:lnTo>
                  <a:lnTo>
                    <a:pt x="2242" y="2555"/>
                  </a:lnTo>
                  <a:lnTo>
                    <a:pt x="2245" y="2549"/>
                  </a:lnTo>
                  <a:lnTo>
                    <a:pt x="2247" y="2541"/>
                  </a:lnTo>
                  <a:lnTo>
                    <a:pt x="2248" y="2534"/>
                  </a:lnTo>
                  <a:lnTo>
                    <a:pt x="2249" y="2526"/>
                  </a:lnTo>
                  <a:lnTo>
                    <a:pt x="2249" y="2518"/>
                  </a:lnTo>
                  <a:lnTo>
                    <a:pt x="2250" y="2513"/>
                  </a:lnTo>
                  <a:lnTo>
                    <a:pt x="2251" y="2510"/>
                  </a:lnTo>
                  <a:lnTo>
                    <a:pt x="2254" y="2508"/>
                  </a:lnTo>
                  <a:lnTo>
                    <a:pt x="2255" y="2508"/>
                  </a:lnTo>
                  <a:lnTo>
                    <a:pt x="2258" y="2509"/>
                  </a:lnTo>
                  <a:lnTo>
                    <a:pt x="2260" y="2512"/>
                  </a:lnTo>
                  <a:lnTo>
                    <a:pt x="2263" y="2516"/>
                  </a:lnTo>
                  <a:lnTo>
                    <a:pt x="2270" y="2528"/>
                  </a:lnTo>
                  <a:lnTo>
                    <a:pt x="2278" y="2543"/>
                  </a:lnTo>
                  <a:lnTo>
                    <a:pt x="2286" y="2562"/>
                  </a:lnTo>
                  <a:lnTo>
                    <a:pt x="2295" y="2583"/>
                  </a:lnTo>
                  <a:lnTo>
                    <a:pt x="2311" y="2626"/>
                  </a:lnTo>
                  <a:lnTo>
                    <a:pt x="2325" y="2666"/>
                  </a:lnTo>
                  <a:lnTo>
                    <a:pt x="2336" y="2696"/>
                  </a:lnTo>
                  <a:lnTo>
                    <a:pt x="2340" y="2707"/>
                  </a:lnTo>
                  <a:lnTo>
                    <a:pt x="2344" y="2708"/>
                  </a:lnTo>
                  <a:lnTo>
                    <a:pt x="2354" y="2709"/>
                  </a:lnTo>
                  <a:lnTo>
                    <a:pt x="2361" y="2710"/>
                  </a:lnTo>
                  <a:lnTo>
                    <a:pt x="2369" y="2712"/>
                  </a:lnTo>
                  <a:lnTo>
                    <a:pt x="2377" y="2714"/>
                  </a:lnTo>
                  <a:lnTo>
                    <a:pt x="2385" y="2719"/>
                  </a:lnTo>
                  <a:lnTo>
                    <a:pt x="2394" y="2723"/>
                  </a:lnTo>
                  <a:lnTo>
                    <a:pt x="2402" y="2730"/>
                  </a:lnTo>
                  <a:lnTo>
                    <a:pt x="2409" y="2737"/>
                  </a:lnTo>
                  <a:lnTo>
                    <a:pt x="2417" y="2746"/>
                  </a:lnTo>
                  <a:lnTo>
                    <a:pt x="2422" y="2756"/>
                  </a:lnTo>
                  <a:lnTo>
                    <a:pt x="2427" y="2768"/>
                  </a:lnTo>
                  <a:lnTo>
                    <a:pt x="2430" y="2782"/>
                  </a:lnTo>
                  <a:lnTo>
                    <a:pt x="2431" y="2798"/>
                  </a:lnTo>
                  <a:lnTo>
                    <a:pt x="2432" y="2813"/>
                  </a:lnTo>
                  <a:lnTo>
                    <a:pt x="2434" y="2827"/>
                  </a:lnTo>
                  <a:lnTo>
                    <a:pt x="2439" y="2839"/>
                  </a:lnTo>
                  <a:lnTo>
                    <a:pt x="2445" y="2850"/>
                  </a:lnTo>
                  <a:lnTo>
                    <a:pt x="2452" y="2859"/>
                  </a:lnTo>
                  <a:lnTo>
                    <a:pt x="2459" y="2867"/>
                  </a:lnTo>
                  <a:lnTo>
                    <a:pt x="2467" y="2872"/>
                  </a:lnTo>
                  <a:lnTo>
                    <a:pt x="2476" y="2878"/>
                  </a:lnTo>
                  <a:lnTo>
                    <a:pt x="2484" y="2881"/>
                  </a:lnTo>
                  <a:lnTo>
                    <a:pt x="2493" y="2884"/>
                  </a:lnTo>
                  <a:lnTo>
                    <a:pt x="2501" y="2886"/>
                  </a:lnTo>
                  <a:lnTo>
                    <a:pt x="2507" y="2887"/>
                  </a:lnTo>
                  <a:lnTo>
                    <a:pt x="2517" y="2888"/>
                  </a:lnTo>
                  <a:lnTo>
                    <a:pt x="2521" y="2888"/>
                  </a:lnTo>
                  <a:lnTo>
                    <a:pt x="2521" y="2893"/>
                  </a:lnTo>
                  <a:lnTo>
                    <a:pt x="2520" y="2904"/>
                  </a:lnTo>
                  <a:lnTo>
                    <a:pt x="2517" y="2922"/>
                  </a:lnTo>
                  <a:lnTo>
                    <a:pt x="2510" y="2945"/>
                  </a:lnTo>
                  <a:lnTo>
                    <a:pt x="2505" y="2958"/>
                  </a:lnTo>
                  <a:lnTo>
                    <a:pt x="2500" y="2972"/>
                  </a:lnTo>
                  <a:lnTo>
                    <a:pt x="2492" y="2987"/>
                  </a:lnTo>
                  <a:lnTo>
                    <a:pt x="2483" y="3004"/>
                  </a:lnTo>
                  <a:lnTo>
                    <a:pt x="2472" y="3019"/>
                  </a:lnTo>
                  <a:lnTo>
                    <a:pt x="2460" y="3036"/>
                  </a:lnTo>
                  <a:lnTo>
                    <a:pt x="2446" y="3053"/>
                  </a:lnTo>
                  <a:lnTo>
                    <a:pt x="2431" y="3070"/>
                  </a:lnTo>
                  <a:lnTo>
                    <a:pt x="2391" y="3110"/>
                  </a:lnTo>
                  <a:lnTo>
                    <a:pt x="2352" y="3152"/>
                  </a:lnTo>
                  <a:lnTo>
                    <a:pt x="2334" y="3171"/>
                  </a:lnTo>
                  <a:lnTo>
                    <a:pt x="2317" y="3192"/>
                  </a:lnTo>
                  <a:lnTo>
                    <a:pt x="2301" y="3213"/>
                  </a:lnTo>
                  <a:lnTo>
                    <a:pt x="2287" y="3232"/>
                  </a:lnTo>
                  <a:lnTo>
                    <a:pt x="2271" y="3227"/>
                  </a:lnTo>
                  <a:lnTo>
                    <a:pt x="2251" y="3222"/>
                  </a:lnTo>
                  <a:lnTo>
                    <a:pt x="2230" y="3219"/>
                  </a:lnTo>
                  <a:lnTo>
                    <a:pt x="2209" y="3217"/>
                  </a:lnTo>
                  <a:lnTo>
                    <a:pt x="2198" y="3217"/>
                  </a:lnTo>
                  <a:lnTo>
                    <a:pt x="2187" y="3218"/>
                  </a:lnTo>
                  <a:lnTo>
                    <a:pt x="2177" y="3219"/>
                  </a:lnTo>
                  <a:lnTo>
                    <a:pt x="2168" y="3220"/>
                  </a:lnTo>
                  <a:lnTo>
                    <a:pt x="2159" y="3222"/>
                  </a:lnTo>
                  <a:lnTo>
                    <a:pt x="2150" y="3226"/>
                  </a:lnTo>
                  <a:lnTo>
                    <a:pt x="2143" y="3229"/>
                  </a:lnTo>
                  <a:lnTo>
                    <a:pt x="2136" y="3233"/>
                  </a:lnTo>
                  <a:lnTo>
                    <a:pt x="2128" y="3240"/>
                  </a:lnTo>
                  <a:lnTo>
                    <a:pt x="2119" y="3244"/>
                  </a:lnTo>
                  <a:lnTo>
                    <a:pt x="2109" y="3250"/>
                  </a:lnTo>
                  <a:lnTo>
                    <a:pt x="2099" y="3254"/>
                  </a:lnTo>
                  <a:lnTo>
                    <a:pt x="2076" y="3262"/>
                  </a:lnTo>
                  <a:lnTo>
                    <a:pt x="2051" y="3267"/>
                  </a:lnTo>
                  <a:lnTo>
                    <a:pt x="2026" y="3270"/>
                  </a:lnTo>
                  <a:lnTo>
                    <a:pt x="2001" y="3274"/>
                  </a:lnTo>
                  <a:lnTo>
                    <a:pt x="1976" y="3275"/>
                  </a:lnTo>
                  <a:lnTo>
                    <a:pt x="1953" y="3275"/>
                  </a:lnTo>
                  <a:lnTo>
                    <a:pt x="1942" y="3276"/>
                  </a:lnTo>
                  <a:lnTo>
                    <a:pt x="1931" y="3277"/>
                  </a:lnTo>
                  <a:lnTo>
                    <a:pt x="1922" y="3278"/>
                  </a:lnTo>
                  <a:lnTo>
                    <a:pt x="1911" y="3281"/>
                  </a:lnTo>
                  <a:lnTo>
                    <a:pt x="1901" y="3285"/>
                  </a:lnTo>
                  <a:lnTo>
                    <a:pt x="1892" y="3288"/>
                  </a:lnTo>
                  <a:lnTo>
                    <a:pt x="1884" y="3292"/>
                  </a:lnTo>
                  <a:lnTo>
                    <a:pt x="1876" y="3296"/>
                  </a:lnTo>
                  <a:lnTo>
                    <a:pt x="1869" y="3302"/>
                  </a:lnTo>
                  <a:lnTo>
                    <a:pt x="1864" y="3308"/>
                  </a:lnTo>
                  <a:lnTo>
                    <a:pt x="1861" y="3314"/>
                  </a:lnTo>
                  <a:lnTo>
                    <a:pt x="1857" y="3320"/>
                  </a:lnTo>
                  <a:lnTo>
                    <a:pt x="1856" y="3328"/>
                  </a:lnTo>
                  <a:lnTo>
                    <a:pt x="1856" y="3335"/>
                  </a:lnTo>
                  <a:lnTo>
                    <a:pt x="1859" y="3342"/>
                  </a:lnTo>
                  <a:lnTo>
                    <a:pt x="1862" y="3350"/>
                  </a:lnTo>
                  <a:lnTo>
                    <a:pt x="1867" y="3357"/>
                  </a:lnTo>
                  <a:lnTo>
                    <a:pt x="1873" y="3365"/>
                  </a:lnTo>
                  <a:lnTo>
                    <a:pt x="1879" y="3372"/>
                  </a:lnTo>
                  <a:lnTo>
                    <a:pt x="1887" y="3379"/>
                  </a:lnTo>
                  <a:lnTo>
                    <a:pt x="1901" y="3392"/>
                  </a:lnTo>
                  <a:lnTo>
                    <a:pt x="1916" y="3405"/>
                  </a:lnTo>
                  <a:lnTo>
                    <a:pt x="1923" y="3412"/>
                  </a:lnTo>
                  <a:lnTo>
                    <a:pt x="1929" y="3418"/>
                  </a:lnTo>
                  <a:lnTo>
                    <a:pt x="1935" y="3426"/>
                  </a:lnTo>
                  <a:lnTo>
                    <a:pt x="1939" y="3434"/>
                  </a:lnTo>
                  <a:lnTo>
                    <a:pt x="1942" y="3441"/>
                  </a:lnTo>
                  <a:lnTo>
                    <a:pt x="1945" y="3449"/>
                  </a:lnTo>
                  <a:lnTo>
                    <a:pt x="1946" y="3458"/>
                  </a:lnTo>
                  <a:lnTo>
                    <a:pt x="1946" y="3466"/>
                  </a:lnTo>
                  <a:lnTo>
                    <a:pt x="1940" y="3490"/>
                  </a:lnTo>
                  <a:lnTo>
                    <a:pt x="1934" y="3522"/>
                  </a:lnTo>
                  <a:lnTo>
                    <a:pt x="1926" y="3557"/>
                  </a:lnTo>
                  <a:lnTo>
                    <a:pt x="1917" y="3594"/>
                  </a:lnTo>
                  <a:lnTo>
                    <a:pt x="1909" y="3627"/>
                  </a:lnTo>
                  <a:lnTo>
                    <a:pt x="1902" y="3657"/>
                  </a:lnTo>
                  <a:lnTo>
                    <a:pt x="1897" y="3676"/>
                  </a:lnTo>
                  <a:lnTo>
                    <a:pt x="1896" y="3683"/>
                  </a:lnTo>
                  <a:lnTo>
                    <a:pt x="1892" y="3689"/>
                  </a:lnTo>
                  <a:lnTo>
                    <a:pt x="1884" y="3708"/>
                  </a:lnTo>
                  <a:lnTo>
                    <a:pt x="1872" y="3734"/>
                  </a:lnTo>
                  <a:lnTo>
                    <a:pt x="1856" y="3764"/>
                  </a:lnTo>
                  <a:lnTo>
                    <a:pt x="1839" y="3795"/>
                  </a:lnTo>
                  <a:lnTo>
                    <a:pt x="1822" y="3823"/>
                  </a:lnTo>
                  <a:lnTo>
                    <a:pt x="1813" y="3835"/>
                  </a:lnTo>
                  <a:lnTo>
                    <a:pt x="1803" y="3846"/>
                  </a:lnTo>
                  <a:lnTo>
                    <a:pt x="1795" y="3854"/>
                  </a:lnTo>
                  <a:lnTo>
                    <a:pt x="1787" y="3858"/>
                  </a:lnTo>
                  <a:lnTo>
                    <a:pt x="1778" y="3860"/>
                  </a:lnTo>
                  <a:lnTo>
                    <a:pt x="1767" y="3862"/>
                  </a:lnTo>
                  <a:lnTo>
                    <a:pt x="1755" y="3865"/>
                  </a:lnTo>
                  <a:lnTo>
                    <a:pt x="1741" y="3865"/>
                  </a:lnTo>
                  <a:lnTo>
                    <a:pt x="1711" y="3866"/>
                  </a:lnTo>
                  <a:lnTo>
                    <a:pt x="1679" y="3865"/>
                  </a:lnTo>
                  <a:lnTo>
                    <a:pt x="1646" y="3862"/>
                  </a:lnTo>
                  <a:lnTo>
                    <a:pt x="1616" y="3860"/>
                  </a:lnTo>
                  <a:lnTo>
                    <a:pt x="1590" y="3858"/>
                  </a:lnTo>
                  <a:lnTo>
                    <a:pt x="1570" y="3858"/>
                  </a:lnTo>
                  <a:lnTo>
                    <a:pt x="1563" y="3857"/>
                  </a:lnTo>
                  <a:lnTo>
                    <a:pt x="1555" y="3855"/>
                  </a:lnTo>
                  <a:lnTo>
                    <a:pt x="1547" y="3853"/>
                  </a:lnTo>
                  <a:lnTo>
                    <a:pt x="1539" y="3849"/>
                  </a:lnTo>
                  <a:lnTo>
                    <a:pt x="1522" y="3842"/>
                  </a:lnTo>
                  <a:lnTo>
                    <a:pt x="1505" y="3836"/>
                  </a:lnTo>
                  <a:lnTo>
                    <a:pt x="1496" y="3835"/>
                  </a:lnTo>
                  <a:lnTo>
                    <a:pt x="1486" y="3835"/>
                  </a:lnTo>
                  <a:lnTo>
                    <a:pt x="1477" y="3836"/>
                  </a:lnTo>
                  <a:lnTo>
                    <a:pt x="1466" y="3841"/>
                  </a:lnTo>
                  <a:lnTo>
                    <a:pt x="1456" y="3846"/>
                  </a:lnTo>
                  <a:lnTo>
                    <a:pt x="1444" y="3856"/>
                  </a:lnTo>
                  <a:lnTo>
                    <a:pt x="1433" y="3868"/>
                  </a:lnTo>
                  <a:lnTo>
                    <a:pt x="1421" y="3883"/>
                  </a:lnTo>
                  <a:lnTo>
                    <a:pt x="1398" y="3914"/>
                  </a:lnTo>
                  <a:lnTo>
                    <a:pt x="1375" y="3944"/>
                  </a:lnTo>
                  <a:lnTo>
                    <a:pt x="1354" y="3974"/>
                  </a:lnTo>
                  <a:lnTo>
                    <a:pt x="1334" y="4005"/>
                  </a:lnTo>
                  <a:lnTo>
                    <a:pt x="1315" y="4032"/>
                  </a:lnTo>
                  <a:lnTo>
                    <a:pt x="1301" y="4058"/>
                  </a:lnTo>
                  <a:lnTo>
                    <a:pt x="1295" y="4070"/>
                  </a:lnTo>
                  <a:lnTo>
                    <a:pt x="1290" y="4081"/>
                  </a:lnTo>
                  <a:lnTo>
                    <a:pt x="1287" y="4091"/>
                  </a:lnTo>
                  <a:lnTo>
                    <a:pt x="1286" y="4100"/>
                  </a:lnTo>
                  <a:lnTo>
                    <a:pt x="1287" y="4091"/>
                  </a:lnTo>
                  <a:lnTo>
                    <a:pt x="1290" y="4081"/>
                  </a:lnTo>
                  <a:lnTo>
                    <a:pt x="1285" y="4070"/>
                  </a:lnTo>
                  <a:lnTo>
                    <a:pt x="1280" y="4058"/>
                  </a:lnTo>
                  <a:lnTo>
                    <a:pt x="1274" y="4045"/>
                  </a:lnTo>
                  <a:lnTo>
                    <a:pt x="1270" y="4033"/>
                  </a:lnTo>
                  <a:lnTo>
                    <a:pt x="1261" y="4006"/>
                  </a:lnTo>
                  <a:lnTo>
                    <a:pt x="1253" y="3980"/>
                  </a:lnTo>
                  <a:lnTo>
                    <a:pt x="1248" y="3954"/>
                  </a:lnTo>
                  <a:lnTo>
                    <a:pt x="1244" y="3930"/>
                  </a:lnTo>
                  <a:lnTo>
                    <a:pt x="1240" y="3909"/>
                  </a:lnTo>
                  <a:lnTo>
                    <a:pt x="1237" y="3891"/>
                  </a:lnTo>
                  <a:lnTo>
                    <a:pt x="1236" y="3885"/>
                  </a:lnTo>
                  <a:lnTo>
                    <a:pt x="1234" y="3881"/>
                  </a:lnTo>
                  <a:lnTo>
                    <a:pt x="1231" y="3875"/>
                  </a:lnTo>
                  <a:lnTo>
                    <a:pt x="1226" y="3870"/>
                  </a:lnTo>
                  <a:lnTo>
                    <a:pt x="1216" y="3859"/>
                  </a:lnTo>
                  <a:lnTo>
                    <a:pt x="1203" y="3849"/>
                  </a:lnTo>
                  <a:lnTo>
                    <a:pt x="1189" y="3841"/>
                  </a:lnTo>
                  <a:lnTo>
                    <a:pt x="1173" y="3831"/>
                  </a:lnTo>
                  <a:lnTo>
                    <a:pt x="1156" y="3823"/>
                  </a:lnTo>
                  <a:lnTo>
                    <a:pt x="1138" y="3816"/>
                  </a:lnTo>
                  <a:lnTo>
                    <a:pt x="1104" y="3801"/>
                  </a:lnTo>
                  <a:lnTo>
                    <a:pt x="1075" y="3792"/>
                  </a:lnTo>
                  <a:lnTo>
                    <a:pt x="1054" y="3785"/>
                  </a:lnTo>
                  <a:lnTo>
                    <a:pt x="1046" y="3783"/>
                  </a:lnTo>
                  <a:lnTo>
                    <a:pt x="1039" y="3781"/>
                  </a:lnTo>
                  <a:lnTo>
                    <a:pt x="1019" y="3775"/>
                  </a:lnTo>
                  <a:lnTo>
                    <a:pt x="990" y="3766"/>
                  </a:lnTo>
                  <a:lnTo>
                    <a:pt x="956" y="3751"/>
                  </a:lnTo>
                  <a:lnTo>
                    <a:pt x="938" y="3744"/>
                  </a:lnTo>
                  <a:lnTo>
                    <a:pt x="919" y="3734"/>
                  </a:lnTo>
                  <a:lnTo>
                    <a:pt x="902" y="3724"/>
                  </a:lnTo>
                  <a:lnTo>
                    <a:pt x="885" y="3712"/>
                  </a:lnTo>
                  <a:lnTo>
                    <a:pt x="868" y="3700"/>
                  </a:lnTo>
                  <a:lnTo>
                    <a:pt x="853" y="3687"/>
                  </a:lnTo>
                  <a:lnTo>
                    <a:pt x="846" y="3681"/>
                  </a:lnTo>
                  <a:lnTo>
                    <a:pt x="840" y="3673"/>
                  </a:lnTo>
                  <a:lnTo>
                    <a:pt x="834" y="3665"/>
                  </a:lnTo>
                  <a:lnTo>
                    <a:pt x="829" y="3658"/>
                  </a:lnTo>
                  <a:lnTo>
                    <a:pt x="801" y="3609"/>
                  </a:lnTo>
                  <a:lnTo>
                    <a:pt x="783" y="3579"/>
                  </a:lnTo>
                  <a:lnTo>
                    <a:pt x="776" y="3567"/>
                  </a:lnTo>
                  <a:lnTo>
                    <a:pt x="766" y="3555"/>
                  </a:lnTo>
                  <a:lnTo>
                    <a:pt x="754" y="3541"/>
                  </a:lnTo>
                  <a:lnTo>
                    <a:pt x="738" y="3525"/>
                  </a:lnTo>
                  <a:lnTo>
                    <a:pt x="728" y="3516"/>
                  </a:lnTo>
                  <a:lnTo>
                    <a:pt x="718" y="3508"/>
                  </a:lnTo>
                  <a:lnTo>
                    <a:pt x="708" y="3501"/>
                  </a:lnTo>
                  <a:lnTo>
                    <a:pt x="698" y="3493"/>
                  </a:lnTo>
                  <a:lnTo>
                    <a:pt x="678" y="3481"/>
                  </a:lnTo>
                  <a:lnTo>
                    <a:pt x="657" y="3471"/>
                  </a:lnTo>
                  <a:lnTo>
                    <a:pt x="636" y="3460"/>
                  </a:lnTo>
                  <a:lnTo>
                    <a:pt x="618" y="3448"/>
                  </a:lnTo>
                  <a:lnTo>
                    <a:pt x="610" y="3441"/>
                  </a:lnTo>
                  <a:lnTo>
                    <a:pt x="602" y="3434"/>
                  </a:lnTo>
                  <a:lnTo>
                    <a:pt x="595" y="3426"/>
                  </a:lnTo>
                  <a:lnTo>
                    <a:pt x="587" y="3416"/>
                  </a:lnTo>
                  <a:lnTo>
                    <a:pt x="582" y="3407"/>
                  </a:lnTo>
                  <a:lnTo>
                    <a:pt x="574" y="3400"/>
                  </a:lnTo>
                  <a:lnTo>
                    <a:pt x="568" y="3392"/>
                  </a:lnTo>
                  <a:lnTo>
                    <a:pt x="560" y="3386"/>
                  </a:lnTo>
                  <a:lnTo>
                    <a:pt x="546" y="3374"/>
                  </a:lnTo>
                  <a:lnTo>
                    <a:pt x="531" y="3363"/>
                  </a:lnTo>
                  <a:lnTo>
                    <a:pt x="517" y="3351"/>
                  </a:lnTo>
                  <a:lnTo>
                    <a:pt x="503" y="3339"/>
                  </a:lnTo>
                  <a:lnTo>
                    <a:pt x="496" y="3332"/>
                  </a:lnTo>
                  <a:lnTo>
                    <a:pt x="491" y="3326"/>
                  </a:lnTo>
                  <a:lnTo>
                    <a:pt x="485" y="3317"/>
                  </a:lnTo>
                  <a:lnTo>
                    <a:pt x="480" y="3308"/>
                  </a:lnTo>
                  <a:lnTo>
                    <a:pt x="473" y="3298"/>
                  </a:lnTo>
                  <a:lnTo>
                    <a:pt x="462" y="3285"/>
                  </a:lnTo>
                  <a:lnTo>
                    <a:pt x="450" y="3270"/>
                  </a:lnTo>
                  <a:lnTo>
                    <a:pt x="435" y="3256"/>
                  </a:lnTo>
                  <a:lnTo>
                    <a:pt x="402" y="3226"/>
                  </a:lnTo>
                  <a:lnTo>
                    <a:pt x="368" y="3196"/>
                  </a:lnTo>
                  <a:lnTo>
                    <a:pt x="365" y="3154"/>
                  </a:lnTo>
                  <a:lnTo>
                    <a:pt x="364" y="3111"/>
                  </a:lnTo>
                  <a:lnTo>
                    <a:pt x="361" y="3072"/>
                  </a:lnTo>
                  <a:lnTo>
                    <a:pt x="359" y="3036"/>
                  </a:lnTo>
                  <a:lnTo>
                    <a:pt x="355" y="3004"/>
                  </a:lnTo>
                  <a:lnTo>
                    <a:pt x="350" y="2975"/>
                  </a:lnTo>
                  <a:lnTo>
                    <a:pt x="347" y="2963"/>
                  </a:lnTo>
                  <a:lnTo>
                    <a:pt x="345" y="2953"/>
                  </a:lnTo>
                  <a:lnTo>
                    <a:pt x="341" y="2944"/>
                  </a:lnTo>
                  <a:lnTo>
                    <a:pt x="338" y="2936"/>
                  </a:lnTo>
                  <a:lnTo>
                    <a:pt x="316" y="2889"/>
                  </a:lnTo>
                  <a:lnTo>
                    <a:pt x="285" y="2820"/>
                  </a:lnTo>
                  <a:lnTo>
                    <a:pt x="246" y="2735"/>
                  </a:lnTo>
                  <a:lnTo>
                    <a:pt x="205" y="2641"/>
                  </a:lnTo>
                  <a:lnTo>
                    <a:pt x="165" y="2550"/>
                  </a:lnTo>
                  <a:lnTo>
                    <a:pt x="130" y="2467"/>
                  </a:lnTo>
                  <a:lnTo>
                    <a:pt x="103" y="2402"/>
                  </a:lnTo>
                  <a:lnTo>
                    <a:pt x="88" y="2363"/>
                  </a:lnTo>
                  <a:lnTo>
                    <a:pt x="85" y="2351"/>
                  </a:lnTo>
                  <a:lnTo>
                    <a:pt x="81" y="2333"/>
                  </a:lnTo>
                  <a:lnTo>
                    <a:pt x="77" y="2314"/>
                  </a:lnTo>
                  <a:lnTo>
                    <a:pt x="74" y="2290"/>
                  </a:lnTo>
                  <a:lnTo>
                    <a:pt x="65" y="2238"/>
                  </a:lnTo>
                  <a:lnTo>
                    <a:pt x="56" y="2178"/>
                  </a:lnTo>
                  <a:lnTo>
                    <a:pt x="51" y="2147"/>
                  </a:lnTo>
                  <a:lnTo>
                    <a:pt x="45" y="2117"/>
                  </a:lnTo>
                  <a:lnTo>
                    <a:pt x="39" y="2086"/>
                  </a:lnTo>
                  <a:lnTo>
                    <a:pt x="32" y="2058"/>
                  </a:lnTo>
                  <a:lnTo>
                    <a:pt x="25" y="2030"/>
                  </a:lnTo>
                  <a:lnTo>
                    <a:pt x="17" y="2005"/>
                  </a:lnTo>
                  <a:lnTo>
                    <a:pt x="10" y="1981"/>
                  </a:lnTo>
                  <a:lnTo>
                    <a:pt x="0" y="1961"/>
                  </a:lnTo>
                  <a:lnTo>
                    <a:pt x="11" y="1948"/>
                  </a:lnTo>
                  <a:lnTo>
                    <a:pt x="23" y="1932"/>
                  </a:lnTo>
                  <a:lnTo>
                    <a:pt x="35" y="1913"/>
                  </a:lnTo>
                  <a:lnTo>
                    <a:pt x="47" y="1893"/>
                  </a:lnTo>
                  <a:lnTo>
                    <a:pt x="52" y="1882"/>
                  </a:lnTo>
                  <a:lnTo>
                    <a:pt x="56" y="1871"/>
                  </a:lnTo>
                  <a:lnTo>
                    <a:pt x="61" y="1860"/>
                  </a:lnTo>
                  <a:lnTo>
                    <a:pt x="65" y="1848"/>
                  </a:lnTo>
                  <a:lnTo>
                    <a:pt x="68" y="1836"/>
                  </a:lnTo>
                  <a:lnTo>
                    <a:pt x="70" y="1824"/>
                  </a:lnTo>
                  <a:lnTo>
                    <a:pt x="72" y="1812"/>
                  </a:lnTo>
                  <a:lnTo>
                    <a:pt x="73" y="1800"/>
                  </a:lnTo>
                  <a:lnTo>
                    <a:pt x="73" y="1776"/>
                  </a:lnTo>
                  <a:lnTo>
                    <a:pt x="73" y="1751"/>
                  </a:lnTo>
                  <a:lnTo>
                    <a:pt x="73" y="1727"/>
                  </a:lnTo>
                  <a:lnTo>
                    <a:pt x="73" y="1703"/>
                  </a:lnTo>
                  <a:lnTo>
                    <a:pt x="73" y="1678"/>
                  </a:lnTo>
                  <a:lnTo>
                    <a:pt x="73" y="1654"/>
                  </a:lnTo>
                  <a:lnTo>
                    <a:pt x="73" y="1630"/>
                  </a:lnTo>
                  <a:lnTo>
                    <a:pt x="73" y="1605"/>
                  </a:lnTo>
                  <a:lnTo>
                    <a:pt x="80" y="1610"/>
                  </a:lnTo>
                  <a:lnTo>
                    <a:pt x="80" y="1603"/>
                  </a:lnTo>
                  <a:lnTo>
                    <a:pt x="79" y="1582"/>
                  </a:lnTo>
                  <a:lnTo>
                    <a:pt x="77" y="1547"/>
                  </a:lnTo>
                  <a:lnTo>
                    <a:pt x="72" y="1493"/>
                  </a:lnTo>
                  <a:lnTo>
                    <a:pt x="70" y="1479"/>
                  </a:lnTo>
                  <a:lnTo>
                    <a:pt x="70" y="1467"/>
                  </a:lnTo>
                  <a:lnTo>
                    <a:pt x="70" y="1456"/>
                  </a:lnTo>
                  <a:lnTo>
                    <a:pt x="72" y="1449"/>
                  </a:lnTo>
                  <a:lnTo>
                    <a:pt x="73" y="1441"/>
                  </a:lnTo>
                  <a:lnTo>
                    <a:pt x="74" y="1436"/>
                  </a:lnTo>
                  <a:lnTo>
                    <a:pt x="76" y="1430"/>
                  </a:lnTo>
                  <a:lnTo>
                    <a:pt x="79" y="1426"/>
                  </a:lnTo>
                  <a:lnTo>
                    <a:pt x="85" y="1417"/>
                  </a:lnTo>
                  <a:lnTo>
                    <a:pt x="91" y="1408"/>
                  </a:lnTo>
                  <a:lnTo>
                    <a:pt x="96" y="1402"/>
                  </a:lnTo>
                  <a:lnTo>
                    <a:pt x="99" y="1395"/>
                  </a:lnTo>
                  <a:lnTo>
                    <a:pt x="102" y="1387"/>
                  </a:lnTo>
                  <a:lnTo>
                    <a:pt x="105" y="1377"/>
                  </a:lnTo>
                  <a:lnTo>
                    <a:pt x="109" y="1366"/>
                  </a:lnTo>
                  <a:lnTo>
                    <a:pt x="113" y="1356"/>
                  </a:lnTo>
                  <a:lnTo>
                    <a:pt x="119" y="1346"/>
                  </a:lnTo>
                  <a:lnTo>
                    <a:pt x="126" y="1338"/>
                  </a:lnTo>
                  <a:lnTo>
                    <a:pt x="140" y="1320"/>
                  </a:lnTo>
                  <a:lnTo>
                    <a:pt x="156" y="1305"/>
                  </a:lnTo>
                  <a:lnTo>
                    <a:pt x="173" y="1291"/>
                  </a:lnTo>
                  <a:lnTo>
                    <a:pt x="188" y="1278"/>
                  </a:lnTo>
                  <a:lnTo>
                    <a:pt x="202" y="1265"/>
                  </a:lnTo>
                  <a:lnTo>
                    <a:pt x="213" y="1252"/>
                  </a:lnTo>
                  <a:lnTo>
                    <a:pt x="217" y="1244"/>
                  </a:lnTo>
                  <a:lnTo>
                    <a:pt x="221" y="1235"/>
                  </a:lnTo>
                  <a:lnTo>
                    <a:pt x="223" y="1223"/>
                  </a:lnTo>
                  <a:lnTo>
                    <a:pt x="224" y="1210"/>
                  </a:lnTo>
                  <a:lnTo>
                    <a:pt x="224" y="1182"/>
                  </a:lnTo>
                  <a:lnTo>
                    <a:pt x="223" y="1152"/>
                  </a:lnTo>
                  <a:lnTo>
                    <a:pt x="220" y="1123"/>
                  </a:lnTo>
                  <a:lnTo>
                    <a:pt x="216" y="1099"/>
                  </a:lnTo>
                  <a:lnTo>
                    <a:pt x="214" y="1083"/>
                  </a:lnTo>
                  <a:lnTo>
                    <a:pt x="213" y="1078"/>
                  </a:lnTo>
                  <a:lnTo>
                    <a:pt x="163" y="1044"/>
                  </a:lnTo>
                  <a:lnTo>
                    <a:pt x="163" y="1043"/>
                  </a:lnTo>
                  <a:lnTo>
                    <a:pt x="162" y="1041"/>
                  </a:lnTo>
                  <a:lnTo>
                    <a:pt x="162" y="1035"/>
                  </a:lnTo>
                  <a:lnTo>
                    <a:pt x="163" y="1027"/>
                  </a:lnTo>
                  <a:lnTo>
                    <a:pt x="168" y="1017"/>
                  </a:lnTo>
                  <a:lnTo>
                    <a:pt x="177" y="1001"/>
                  </a:lnTo>
                  <a:lnTo>
                    <a:pt x="192" y="983"/>
                  </a:lnTo>
                  <a:lnTo>
                    <a:pt x="213" y="960"/>
                  </a:lnTo>
                  <a:lnTo>
                    <a:pt x="220" y="955"/>
                  </a:lnTo>
                  <a:lnTo>
                    <a:pt x="227" y="949"/>
                  </a:lnTo>
                  <a:lnTo>
                    <a:pt x="234" y="944"/>
                  </a:lnTo>
                  <a:lnTo>
                    <a:pt x="241" y="939"/>
                  </a:lnTo>
                  <a:lnTo>
                    <a:pt x="258" y="931"/>
                  </a:lnTo>
                  <a:lnTo>
                    <a:pt x="275" y="923"/>
                  </a:lnTo>
                  <a:lnTo>
                    <a:pt x="292" y="918"/>
                  </a:lnTo>
                  <a:lnTo>
                    <a:pt x="311" y="913"/>
                  </a:lnTo>
                  <a:lnTo>
                    <a:pt x="330" y="909"/>
                  </a:lnTo>
                  <a:lnTo>
                    <a:pt x="347" y="907"/>
                  </a:lnTo>
                  <a:lnTo>
                    <a:pt x="378" y="903"/>
                  </a:lnTo>
                  <a:lnTo>
                    <a:pt x="406" y="902"/>
                  </a:lnTo>
                  <a:lnTo>
                    <a:pt x="423" y="902"/>
                  </a:lnTo>
                  <a:lnTo>
                    <a:pt x="430" y="902"/>
                  </a:lnTo>
                  <a:lnTo>
                    <a:pt x="434" y="894"/>
                  </a:lnTo>
                  <a:lnTo>
                    <a:pt x="444" y="868"/>
                  </a:lnTo>
                  <a:lnTo>
                    <a:pt x="449" y="850"/>
                  </a:lnTo>
                  <a:lnTo>
                    <a:pt x="455" y="828"/>
                  </a:lnTo>
                  <a:lnTo>
                    <a:pt x="459" y="804"/>
                  </a:lnTo>
                  <a:lnTo>
                    <a:pt x="463" y="777"/>
                  </a:lnTo>
                  <a:lnTo>
                    <a:pt x="466" y="764"/>
                  </a:lnTo>
                  <a:lnTo>
                    <a:pt x="468" y="754"/>
                  </a:lnTo>
                  <a:lnTo>
                    <a:pt x="472" y="746"/>
                  </a:lnTo>
                  <a:lnTo>
                    <a:pt x="478" y="739"/>
                  </a:lnTo>
                  <a:lnTo>
                    <a:pt x="483" y="735"/>
                  </a:lnTo>
                  <a:lnTo>
                    <a:pt x="489" y="731"/>
                  </a:lnTo>
                  <a:lnTo>
                    <a:pt x="498" y="729"/>
                  </a:lnTo>
                  <a:lnTo>
                    <a:pt x="507" y="728"/>
                  </a:lnTo>
                  <a:lnTo>
                    <a:pt x="552" y="731"/>
                  </a:lnTo>
                  <a:lnTo>
                    <a:pt x="612" y="736"/>
                  </a:lnTo>
                  <a:lnTo>
                    <a:pt x="651" y="736"/>
                  </a:lnTo>
                  <a:lnTo>
                    <a:pt x="693" y="737"/>
                  </a:lnTo>
                  <a:lnTo>
                    <a:pt x="738" y="737"/>
                  </a:lnTo>
                  <a:lnTo>
                    <a:pt x="782" y="737"/>
                  </a:lnTo>
                  <a:lnTo>
                    <a:pt x="826" y="735"/>
                  </a:lnTo>
                  <a:lnTo>
                    <a:pt x="865" y="733"/>
                  </a:lnTo>
                  <a:lnTo>
                    <a:pt x="882" y="730"/>
                  </a:lnTo>
                  <a:lnTo>
                    <a:pt x="898" y="727"/>
                  </a:lnTo>
                  <a:lnTo>
                    <a:pt x="911" y="724"/>
                  </a:lnTo>
                  <a:lnTo>
                    <a:pt x="922" y="720"/>
                  </a:lnTo>
                  <a:lnTo>
                    <a:pt x="926" y="716"/>
                  </a:lnTo>
                  <a:lnTo>
                    <a:pt x="929" y="713"/>
                  </a:lnTo>
                  <a:lnTo>
                    <a:pt x="933" y="710"/>
                  </a:lnTo>
                  <a:lnTo>
                    <a:pt x="937" y="705"/>
                  </a:lnTo>
                  <a:lnTo>
                    <a:pt x="942" y="697"/>
                  </a:lnTo>
                  <a:lnTo>
                    <a:pt x="948" y="685"/>
                  </a:lnTo>
                  <a:lnTo>
                    <a:pt x="951" y="673"/>
                  </a:lnTo>
                  <a:lnTo>
                    <a:pt x="954" y="660"/>
                  </a:lnTo>
                  <a:lnTo>
                    <a:pt x="956" y="644"/>
                  </a:lnTo>
                  <a:lnTo>
                    <a:pt x="959" y="629"/>
                  </a:lnTo>
                  <a:lnTo>
                    <a:pt x="961" y="598"/>
                  </a:lnTo>
                  <a:lnTo>
                    <a:pt x="963" y="565"/>
                  </a:lnTo>
                  <a:lnTo>
                    <a:pt x="964" y="549"/>
                  </a:lnTo>
                  <a:lnTo>
                    <a:pt x="966" y="532"/>
                  </a:lnTo>
                  <a:lnTo>
                    <a:pt x="968" y="517"/>
                  </a:lnTo>
                  <a:lnTo>
                    <a:pt x="970" y="503"/>
                  </a:lnTo>
                  <a:lnTo>
                    <a:pt x="973" y="495"/>
                  </a:lnTo>
                  <a:lnTo>
                    <a:pt x="975" y="490"/>
                  </a:lnTo>
                  <a:lnTo>
                    <a:pt x="978" y="484"/>
                  </a:lnTo>
                  <a:lnTo>
                    <a:pt x="981" y="479"/>
                  </a:lnTo>
                  <a:lnTo>
                    <a:pt x="985" y="475"/>
                  </a:lnTo>
                  <a:lnTo>
                    <a:pt x="989" y="470"/>
                  </a:lnTo>
                  <a:lnTo>
                    <a:pt x="993" y="467"/>
                  </a:lnTo>
                  <a:lnTo>
                    <a:pt x="998" y="464"/>
                  </a:lnTo>
                  <a:lnTo>
                    <a:pt x="1009" y="458"/>
                  </a:lnTo>
                  <a:lnTo>
                    <a:pt x="1019" y="455"/>
                  </a:lnTo>
                  <a:lnTo>
                    <a:pt x="1031" y="453"/>
                  </a:lnTo>
                  <a:lnTo>
                    <a:pt x="1043" y="453"/>
                  </a:lnTo>
                  <a:lnTo>
                    <a:pt x="1056" y="453"/>
                  </a:lnTo>
                  <a:lnTo>
                    <a:pt x="1068" y="455"/>
                  </a:lnTo>
                  <a:lnTo>
                    <a:pt x="1082" y="457"/>
                  </a:lnTo>
                  <a:lnTo>
                    <a:pt x="1092" y="461"/>
                  </a:lnTo>
                  <a:lnTo>
                    <a:pt x="1103" y="464"/>
                  </a:lnTo>
                  <a:lnTo>
                    <a:pt x="1113" y="468"/>
                  </a:lnTo>
                  <a:lnTo>
                    <a:pt x="1122" y="472"/>
                  </a:lnTo>
                  <a:lnTo>
                    <a:pt x="1129" y="478"/>
                  </a:lnTo>
                  <a:lnTo>
                    <a:pt x="1135" y="483"/>
                  </a:lnTo>
                  <a:lnTo>
                    <a:pt x="1141" y="491"/>
                  </a:lnTo>
                  <a:lnTo>
                    <a:pt x="1147" y="500"/>
                  </a:lnTo>
                  <a:lnTo>
                    <a:pt x="1152" y="511"/>
                  </a:lnTo>
                  <a:lnTo>
                    <a:pt x="1162" y="533"/>
                  </a:lnTo>
                  <a:lnTo>
                    <a:pt x="1171" y="557"/>
                  </a:lnTo>
                  <a:lnTo>
                    <a:pt x="1183" y="601"/>
                  </a:lnTo>
                  <a:lnTo>
                    <a:pt x="1187" y="619"/>
                  </a:lnTo>
                  <a:lnTo>
                    <a:pt x="1191" y="611"/>
                  </a:lnTo>
                  <a:lnTo>
                    <a:pt x="1210" y="587"/>
                  </a:lnTo>
                  <a:lnTo>
                    <a:pt x="1227" y="568"/>
                  </a:lnTo>
                  <a:lnTo>
                    <a:pt x="1250" y="545"/>
                  </a:lnTo>
                  <a:lnTo>
                    <a:pt x="1282" y="518"/>
                  </a:lnTo>
                  <a:lnTo>
                    <a:pt x="1321" y="486"/>
                  </a:lnTo>
                  <a:lnTo>
                    <a:pt x="1360" y="456"/>
                  </a:lnTo>
                  <a:lnTo>
                    <a:pt x="1392" y="432"/>
                  </a:lnTo>
                  <a:lnTo>
                    <a:pt x="1418" y="416"/>
                  </a:lnTo>
                  <a:lnTo>
                    <a:pt x="1441" y="404"/>
                  </a:lnTo>
                  <a:lnTo>
                    <a:pt x="1460" y="395"/>
                  </a:lnTo>
                  <a:lnTo>
                    <a:pt x="1481" y="389"/>
                  </a:lnTo>
                  <a:lnTo>
                    <a:pt x="1503" y="383"/>
                  </a:lnTo>
                  <a:lnTo>
                    <a:pt x="1529" y="378"/>
                  </a:lnTo>
                  <a:lnTo>
                    <a:pt x="1558" y="370"/>
                  </a:lnTo>
                  <a:lnTo>
                    <a:pt x="1591" y="360"/>
                  </a:lnTo>
                  <a:lnTo>
                    <a:pt x="1625" y="348"/>
                  </a:lnTo>
                  <a:lnTo>
                    <a:pt x="1657" y="335"/>
                  </a:lnTo>
                  <a:lnTo>
                    <a:pt x="1688" y="321"/>
                  </a:lnTo>
                  <a:lnTo>
                    <a:pt x="1715" y="308"/>
                  </a:lnTo>
                  <a:lnTo>
                    <a:pt x="1738" y="296"/>
                  </a:lnTo>
                  <a:lnTo>
                    <a:pt x="1754" y="286"/>
                  </a:lnTo>
                  <a:lnTo>
                    <a:pt x="1760" y="281"/>
                  </a:lnTo>
                  <a:lnTo>
                    <a:pt x="1763" y="276"/>
                  </a:lnTo>
                  <a:lnTo>
                    <a:pt x="1766" y="269"/>
                  </a:lnTo>
                  <a:lnTo>
                    <a:pt x="1767" y="261"/>
                  </a:lnTo>
                  <a:lnTo>
                    <a:pt x="1769" y="246"/>
                  </a:lnTo>
                  <a:lnTo>
                    <a:pt x="1770" y="229"/>
                  </a:lnTo>
                  <a:lnTo>
                    <a:pt x="1771" y="220"/>
                  </a:lnTo>
                  <a:lnTo>
                    <a:pt x="1773" y="210"/>
                  </a:lnTo>
                  <a:lnTo>
                    <a:pt x="1776" y="200"/>
                  </a:lnTo>
                  <a:lnTo>
                    <a:pt x="1779" y="192"/>
                  </a:lnTo>
                  <a:lnTo>
                    <a:pt x="1785" y="182"/>
                  </a:lnTo>
                  <a:lnTo>
                    <a:pt x="1791" y="172"/>
                  </a:lnTo>
                  <a:lnTo>
                    <a:pt x="1801" y="162"/>
                  </a:lnTo>
                  <a:lnTo>
                    <a:pt x="1812" y="153"/>
                  </a:lnTo>
                  <a:lnTo>
                    <a:pt x="1837" y="135"/>
                  </a:lnTo>
                  <a:lnTo>
                    <a:pt x="1861" y="119"/>
                  </a:lnTo>
                  <a:lnTo>
                    <a:pt x="1884" y="105"/>
                  </a:lnTo>
                  <a:lnTo>
                    <a:pt x="1905" y="91"/>
                  </a:lnTo>
                  <a:lnTo>
                    <a:pt x="1927" y="76"/>
                  </a:lnTo>
                  <a:lnTo>
                    <a:pt x="1948" y="61"/>
                  </a:lnTo>
                  <a:lnTo>
                    <a:pt x="1967" y="46"/>
                  </a:lnTo>
                  <a:lnTo>
                    <a:pt x="1987" y="28"/>
                  </a:lnTo>
                  <a:lnTo>
                    <a:pt x="1995" y="22"/>
                  </a:lnTo>
                  <a:lnTo>
                    <a:pt x="2003" y="17"/>
                  </a:lnTo>
                  <a:lnTo>
                    <a:pt x="2014" y="12"/>
                  </a:lnTo>
                  <a:lnTo>
                    <a:pt x="2025" y="9"/>
                  </a:lnTo>
                  <a:lnTo>
                    <a:pt x="2038" y="6"/>
                  </a:lnTo>
                  <a:lnTo>
                    <a:pt x="2051" y="3"/>
                  </a:lnTo>
                  <a:lnTo>
                    <a:pt x="2066" y="2"/>
                  </a:lnTo>
                  <a:lnTo>
                    <a:pt x="2081" y="1"/>
                  </a:lnTo>
                  <a:lnTo>
                    <a:pt x="2111" y="0"/>
                  </a:lnTo>
                  <a:lnTo>
                    <a:pt x="2140" y="1"/>
                  </a:lnTo>
                  <a:lnTo>
                    <a:pt x="2169" y="3"/>
                  </a:lnTo>
                  <a:lnTo>
                    <a:pt x="2194" y="6"/>
                  </a:lnTo>
                  <a:close/>
                  <a:moveTo>
                    <a:pt x="364" y="3478"/>
                  </a:moveTo>
                  <a:lnTo>
                    <a:pt x="364" y="3483"/>
                  </a:lnTo>
                  <a:lnTo>
                    <a:pt x="364" y="3488"/>
                  </a:lnTo>
                  <a:lnTo>
                    <a:pt x="364" y="3483"/>
                  </a:lnTo>
                  <a:lnTo>
                    <a:pt x="364" y="3478"/>
                  </a:lnTo>
                  <a:close/>
                  <a:moveTo>
                    <a:pt x="363" y="3512"/>
                  </a:moveTo>
                  <a:lnTo>
                    <a:pt x="362" y="3518"/>
                  </a:lnTo>
                  <a:lnTo>
                    <a:pt x="362" y="3524"/>
                  </a:lnTo>
                  <a:lnTo>
                    <a:pt x="362" y="3518"/>
                  </a:lnTo>
                  <a:lnTo>
                    <a:pt x="363" y="3512"/>
                  </a:lnTo>
                  <a:close/>
                  <a:moveTo>
                    <a:pt x="362" y="3524"/>
                  </a:moveTo>
                  <a:lnTo>
                    <a:pt x="362" y="3524"/>
                  </a:lnTo>
                  <a:lnTo>
                    <a:pt x="362" y="3525"/>
                  </a:lnTo>
                  <a:lnTo>
                    <a:pt x="362" y="3527"/>
                  </a:lnTo>
                  <a:lnTo>
                    <a:pt x="362" y="3530"/>
                  </a:lnTo>
                  <a:lnTo>
                    <a:pt x="362" y="3532"/>
                  </a:lnTo>
                  <a:lnTo>
                    <a:pt x="362" y="3533"/>
                  </a:lnTo>
                  <a:lnTo>
                    <a:pt x="361" y="3534"/>
                  </a:lnTo>
                  <a:lnTo>
                    <a:pt x="361" y="3536"/>
                  </a:lnTo>
                  <a:lnTo>
                    <a:pt x="361" y="3537"/>
                  </a:lnTo>
                  <a:lnTo>
                    <a:pt x="361" y="3538"/>
                  </a:lnTo>
                  <a:lnTo>
                    <a:pt x="361" y="3539"/>
                  </a:lnTo>
                  <a:lnTo>
                    <a:pt x="361" y="3541"/>
                  </a:lnTo>
                  <a:lnTo>
                    <a:pt x="361" y="3542"/>
                  </a:lnTo>
                  <a:lnTo>
                    <a:pt x="360" y="3547"/>
                  </a:lnTo>
                  <a:lnTo>
                    <a:pt x="360" y="3551"/>
                  </a:lnTo>
                  <a:lnTo>
                    <a:pt x="360" y="3552"/>
                  </a:lnTo>
                  <a:lnTo>
                    <a:pt x="360" y="3557"/>
                  </a:lnTo>
                  <a:lnTo>
                    <a:pt x="359" y="3561"/>
                  </a:lnTo>
                  <a:lnTo>
                    <a:pt x="362" y="3524"/>
                  </a:lnTo>
                  <a:close/>
                  <a:moveTo>
                    <a:pt x="361" y="3542"/>
                  </a:moveTo>
                  <a:lnTo>
                    <a:pt x="360" y="3547"/>
                  </a:lnTo>
                  <a:lnTo>
                    <a:pt x="360" y="3551"/>
                  </a:lnTo>
                  <a:lnTo>
                    <a:pt x="361" y="3542"/>
                  </a:lnTo>
                  <a:close/>
                  <a:moveTo>
                    <a:pt x="359" y="3564"/>
                  </a:moveTo>
                  <a:lnTo>
                    <a:pt x="359" y="3564"/>
                  </a:lnTo>
                  <a:close/>
                  <a:moveTo>
                    <a:pt x="359" y="3569"/>
                  </a:moveTo>
                  <a:lnTo>
                    <a:pt x="359" y="3569"/>
                  </a:lnTo>
                  <a:close/>
                  <a:moveTo>
                    <a:pt x="360" y="3577"/>
                  </a:moveTo>
                  <a:lnTo>
                    <a:pt x="360" y="3578"/>
                  </a:lnTo>
                  <a:lnTo>
                    <a:pt x="360" y="3577"/>
                  </a:lnTo>
                  <a:close/>
                  <a:moveTo>
                    <a:pt x="361" y="3583"/>
                  </a:moveTo>
                  <a:lnTo>
                    <a:pt x="361" y="3583"/>
                  </a:lnTo>
                  <a:lnTo>
                    <a:pt x="362" y="3584"/>
                  </a:lnTo>
                  <a:lnTo>
                    <a:pt x="361" y="3583"/>
                  </a:lnTo>
                  <a:close/>
                  <a:moveTo>
                    <a:pt x="363" y="3588"/>
                  </a:moveTo>
                  <a:lnTo>
                    <a:pt x="363" y="3589"/>
                  </a:lnTo>
                  <a:lnTo>
                    <a:pt x="363" y="3588"/>
                  </a:lnTo>
                  <a:close/>
                  <a:moveTo>
                    <a:pt x="367" y="3600"/>
                  </a:moveTo>
                  <a:lnTo>
                    <a:pt x="368" y="3601"/>
                  </a:lnTo>
                  <a:lnTo>
                    <a:pt x="368" y="3603"/>
                  </a:lnTo>
                  <a:lnTo>
                    <a:pt x="368" y="3601"/>
                  </a:lnTo>
                  <a:lnTo>
                    <a:pt x="367" y="3600"/>
                  </a:lnTo>
                  <a:close/>
                  <a:moveTo>
                    <a:pt x="372" y="3613"/>
                  </a:moveTo>
                  <a:lnTo>
                    <a:pt x="373" y="3615"/>
                  </a:lnTo>
                  <a:lnTo>
                    <a:pt x="374" y="3616"/>
                  </a:lnTo>
                  <a:lnTo>
                    <a:pt x="373" y="3615"/>
                  </a:lnTo>
                  <a:lnTo>
                    <a:pt x="372" y="3613"/>
                  </a:lnTo>
                  <a:close/>
                  <a:moveTo>
                    <a:pt x="378" y="3628"/>
                  </a:moveTo>
                  <a:lnTo>
                    <a:pt x="380" y="3629"/>
                  </a:lnTo>
                  <a:lnTo>
                    <a:pt x="381" y="3632"/>
                  </a:lnTo>
                  <a:lnTo>
                    <a:pt x="380" y="3629"/>
                  </a:lnTo>
                  <a:lnTo>
                    <a:pt x="378" y="3628"/>
                  </a:lnTo>
                  <a:close/>
                  <a:moveTo>
                    <a:pt x="385" y="3643"/>
                  </a:moveTo>
                  <a:lnTo>
                    <a:pt x="398" y="3666"/>
                  </a:lnTo>
                  <a:lnTo>
                    <a:pt x="412" y="3692"/>
                  </a:lnTo>
                  <a:lnTo>
                    <a:pt x="427" y="3719"/>
                  </a:lnTo>
                  <a:lnTo>
                    <a:pt x="445" y="3747"/>
                  </a:lnTo>
                  <a:lnTo>
                    <a:pt x="427" y="3719"/>
                  </a:lnTo>
                  <a:lnTo>
                    <a:pt x="412" y="3692"/>
                  </a:lnTo>
                  <a:lnTo>
                    <a:pt x="398" y="3666"/>
                  </a:lnTo>
                  <a:lnTo>
                    <a:pt x="385" y="3643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1287"/>
            <p:cNvSpPr>
              <a:spLocks noChangeAspect="1"/>
            </p:cNvSpPr>
            <p:nvPr/>
          </p:nvSpPr>
          <p:spPr bwMode="auto">
            <a:xfrm>
              <a:off x="4234" y="2662"/>
              <a:ext cx="334" cy="579"/>
            </a:xfrm>
            <a:custGeom>
              <a:avLst/>
              <a:gdLst>
                <a:gd name="T0" fmla="*/ 0 w 2521"/>
                <a:gd name="T1" fmla="*/ 0 h 4100"/>
                <a:gd name="T2" fmla="*/ 0 w 2521"/>
                <a:gd name="T3" fmla="*/ 0 h 4100"/>
                <a:gd name="T4" fmla="*/ 0 w 2521"/>
                <a:gd name="T5" fmla="*/ 0 h 4100"/>
                <a:gd name="T6" fmla="*/ 0 w 2521"/>
                <a:gd name="T7" fmla="*/ 0 h 4100"/>
                <a:gd name="T8" fmla="*/ 0 w 2521"/>
                <a:gd name="T9" fmla="*/ 0 h 4100"/>
                <a:gd name="T10" fmla="*/ 0 w 2521"/>
                <a:gd name="T11" fmla="*/ 0 h 4100"/>
                <a:gd name="T12" fmla="*/ 0 w 2521"/>
                <a:gd name="T13" fmla="*/ 0 h 4100"/>
                <a:gd name="T14" fmla="*/ 0 w 2521"/>
                <a:gd name="T15" fmla="*/ 0 h 4100"/>
                <a:gd name="T16" fmla="*/ 0 w 2521"/>
                <a:gd name="T17" fmla="*/ 0 h 4100"/>
                <a:gd name="T18" fmla="*/ 0 w 2521"/>
                <a:gd name="T19" fmla="*/ 0 h 4100"/>
                <a:gd name="T20" fmla="*/ 0 w 2521"/>
                <a:gd name="T21" fmla="*/ 0 h 4100"/>
                <a:gd name="T22" fmla="*/ 0 w 2521"/>
                <a:gd name="T23" fmla="*/ 0 h 4100"/>
                <a:gd name="T24" fmla="*/ 0 w 2521"/>
                <a:gd name="T25" fmla="*/ 0 h 4100"/>
                <a:gd name="T26" fmla="*/ 0 w 2521"/>
                <a:gd name="T27" fmla="*/ 0 h 4100"/>
                <a:gd name="T28" fmla="*/ 0 w 2521"/>
                <a:gd name="T29" fmla="*/ 0 h 4100"/>
                <a:gd name="T30" fmla="*/ 0 w 2521"/>
                <a:gd name="T31" fmla="*/ 0 h 4100"/>
                <a:gd name="T32" fmla="*/ 0 w 2521"/>
                <a:gd name="T33" fmla="*/ 0 h 4100"/>
                <a:gd name="T34" fmla="*/ 0 w 2521"/>
                <a:gd name="T35" fmla="*/ 0 h 4100"/>
                <a:gd name="T36" fmla="*/ 0 w 2521"/>
                <a:gd name="T37" fmla="*/ 0 h 4100"/>
                <a:gd name="T38" fmla="*/ 0 w 2521"/>
                <a:gd name="T39" fmla="*/ 0 h 4100"/>
                <a:gd name="T40" fmla="*/ 0 w 2521"/>
                <a:gd name="T41" fmla="*/ 0 h 4100"/>
                <a:gd name="T42" fmla="*/ 0 w 2521"/>
                <a:gd name="T43" fmla="*/ 0 h 4100"/>
                <a:gd name="T44" fmla="*/ 0 w 2521"/>
                <a:gd name="T45" fmla="*/ 0 h 4100"/>
                <a:gd name="T46" fmla="*/ 0 w 2521"/>
                <a:gd name="T47" fmla="*/ 0 h 4100"/>
                <a:gd name="T48" fmla="*/ 0 w 2521"/>
                <a:gd name="T49" fmla="*/ 0 h 4100"/>
                <a:gd name="T50" fmla="*/ 0 w 2521"/>
                <a:gd name="T51" fmla="*/ 0 h 4100"/>
                <a:gd name="T52" fmla="*/ 0 w 2521"/>
                <a:gd name="T53" fmla="*/ 0 h 4100"/>
                <a:gd name="T54" fmla="*/ 0 w 2521"/>
                <a:gd name="T55" fmla="*/ 0 h 4100"/>
                <a:gd name="T56" fmla="*/ 0 w 2521"/>
                <a:gd name="T57" fmla="*/ 0 h 4100"/>
                <a:gd name="T58" fmla="*/ 0 w 2521"/>
                <a:gd name="T59" fmla="*/ 0 h 4100"/>
                <a:gd name="T60" fmla="*/ 0 w 2521"/>
                <a:gd name="T61" fmla="*/ 0 h 4100"/>
                <a:gd name="T62" fmla="*/ 0 w 2521"/>
                <a:gd name="T63" fmla="*/ 0 h 4100"/>
                <a:gd name="T64" fmla="*/ 0 w 2521"/>
                <a:gd name="T65" fmla="*/ 0 h 4100"/>
                <a:gd name="T66" fmla="*/ 0 w 2521"/>
                <a:gd name="T67" fmla="*/ 0 h 4100"/>
                <a:gd name="T68" fmla="*/ 0 w 2521"/>
                <a:gd name="T69" fmla="*/ 0 h 4100"/>
                <a:gd name="T70" fmla="*/ 0 w 2521"/>
                <a:gd name="T71" fmla="*/ 0 h 4100"/>
                <a:gd name="T72" fmla="*/ 0 w 2521"/>
                <a:gd name="T73" fmla="*/ 0 h 4100"/>
                <a:gd name="T74" fmla="*/ 0 w 2521"/>
                <a:gd name="T75" fmla="*/ 0 h 4100"/>
                <a:gd name="T76" fmla="*/ 0 w 2521"/>
                <a:gd name="T77" fmla="*/ 0 h 4100"/>
                <a:gd name="T78" fmla="*/ 0 w 2521"/>
                <a:gd name="T79" fmla="*/ 0 h 4100"/>
                <a:gd name="T80" fmla="*/ 0 w 2521"/>
                <a:gd name="T81" fmla="*/ 0 h 4100"/>
                <a:gd name="T82" fmla="*/ 0 w 2521"/>
                <a:gd name="T83" fmla="*/ 0 h 4100"/>
                <a:gd name="T84" fmla="*/ 0 w 2521"/>
                <a:gd name="T85" fmla="*/ 0 h 4100"/>
                <a:gd name="T86" fmla="*/ 0 w 2521"/>
                <a:gd name="T87" fmla="*/ 0 h 4100"/>
                <a:gd name="T88" fmla="*/ 0 w 2521"/>
                <a:gd name="T89" fmla="*/ 0 h 4100"/>
                <a:gd name="T90" fmla="*/ 0 w 2521"/>
                <a:gd name="T91" fmla="*/ 0 h 4100"/>
                <a:gd name="T92" fmla="*/ 0 w 2521"/>
                <a:gd name="T93" fmla="*/ 0 h 4100"/>
                <a:gd name="T94" fmla="*/ 0 w 2521"/>
                <a:gd name="T95" fmla="*/ 0 h 4100"/>
                <a:gd name="T96" fmla="*/ 0 w 2521"/>
                <a:gd name="T97" fmla="*/ 0 h 4100"/>
                <a:gd name="T98" fmla="*/ 0 w 2521"/>
                <a:gd name="T99" fmla="*/ 0 h 4100"/>
                <a:gd name="T100" fmla="*/ 0 w 2521"/>
                <a:gd name="T101" fmla="*/ 0 h 4100"/>
                <a:gd name="T102" fmla="*/ 0 w 2521"/>
                <a:gd name="T103" fmla="*/ 0 h 4100"/>
                <a:gd name="T104" fmla="*/ 0 w 2521"/>
                <a:gd name="T105" fmla="*/ 0 h 4100"/>
                <a:gd name="T106" fmla="*/ 0 w 2521"/>
                <a:gd name="T107" fmla="*/ 0 h 4100"/>
                <a:gd name="T108" fmla="*/ 0 w 2521"/>
                <a:gd name="T109" fmla="*/ 0 h 4100"/>
                <a:gd name="T110" fmla="*/ 0 w 2521"/>
                <a:gd name="T111" fmla="*/ 0 h 4100"/>
                <a:gd name="T112" fmla="*/ 0 w 2521"/>
                <a:gd name="T113" fmla="*/ 0 h 4100"/>
                <a:gd name="T114" fmla="*/ 0 w 2521"/>
                <a:gd name="T115" fmla="*/ 0 h 4100"/>
                <a:gd name="T116" fmla="*/ 0 w 2521"/>
                <a:gd name="T117" fmla="*/ 0 h 4100"/>
                <a:gd name="T118" fmla="*/ 0 w 2521"/>
                <a:gd name="T119" fmla="*/ 0 h 41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21"/>
                <a:gd name="T181" fmla="*/ 0 h 4100"/>
                <a:gd name="T182" fmla="*/ 2521 w 2521"/>
                <a:gd name="T183" fmla="*/ 4100 h 41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21" h="4100">
                  <a:moveTo>
                    <a:pt x="2194" y="6"/>
                  </a:moveTo>
                  <a:lnTo>
                    <a:pt x="2159" y="77"/>
                  </a:lnTo>
                  <a:lnTo>
                    <a:pt x="2159" y="258"/>
                  </a:lnTo>
                  <a:lnTo>
                    <a:pt x="2067" y="350"/>
                  </a:lnTo>
                  <a:lnTo>
                    <a:pt x="2075" y="350"/>
                  </a:lnTo>
                  <a:lnTo>
                    <a:pt x="2096" y="351"/>
                  </a:lnTo>
                  <a:lnTo>
                    <a:pt x="2110" y="352"/>
                  </a:lnTo>
                  <a:lnTo>
                    <a:pt x="2125" y="354"/>
                  </a:lnTo>
                  <a:lnTo>
                    <a:pt x="2141" y="357"/>
                  </a:lnTo>
                  <a:lnTo>
                    <a:pt x="2159" y="360"/>
                  </a:lnTo>
                  <a:lnTo>
                    <a:pt x="2175" y="365"/>
                  </a:lnTo>
                  <a:lnTo>
                    <a:pt x="2192" y="371"/>
                  </a:lnTo>
                  <a:lnTo>
                    <a:pt x="2207" y="379"/>
                  </a:lnTo>
                  <a:lnTo>
                    <a:pt x="2221" y="388"/>
                  </a:lnTo>
                  <a:lnTo>
                    <a:pt x="2226" y="392"/>
                  </a:lnTo>
                  <a:lnTo>
                    <a:pt x="2233" y="397"/>
                  </a:lnTo>
                  <a:lnTo>
                    <a:pt x="2237" y="404"/>
                  </a:lnTo>
                  <a:lnTo>
                    <a:pt x="2242" y="409"/>
                  </a:lnTo>
                  <a:lnTo>
                    <a:pt x="2245" y="417"/>
                  </a:lnTo>
                  <a:lnTo>
                    <a:pt x="2247" y="424"/>
                  </a:lnTo>
                  <a:lnTo>
                    <a:pt x="2248" y="431"/>
                  </a:lnTo>
                  <a:lnTo>
                    <a:pt x="2249" y="440"/>
                  </a:lnTo>
                  <a:lnTo>
                    <a:pt x="2248" y="449"/>
                  </a:lnTo>
                  <a:lnTo>
                    <a:pt x="2247" y="457"/>
                  </a:lnTo>
                  <a:lnTo>
                    <a:pt x="2245" y="465"/>
                  </a:lnTo>
                  <a:lnTo>
                    <a:pt x="2242" y="474"/>
                  </a:lnTo>
                  <a:lnTo>
                    <a:pt x="2237" y="482"/>
                  </a:lnTo>
                  <a:lnTo>
                    <a:pt x="2233" y="490"/>
                  </a:lnTo>
                  <a:lnTo>
                    <a:pt x="2226" y="499"/>
                  </a:lnTo>
                  <a:lnTo>
                    <a:pt x="2221" y="506"/>
                  </a:lnTo>
                  <a:lnTo>
                    <a:pt x="2207" y="523"/>
                  </a:lnTo>
                  <a:lnTo>
                    <a:pt x="2192" y="537"/>
                  </a:lnTo>
                  <a:lnTo>
                    <a:pt x="2175" y="551"/>
                  </a:lnTo>
                  <a:lnTo>
                    <a:pt x="2159" y="565"/>
                  </a:lnTo>
                  <a:lnTo>
                    <a:pt x="2125" y="588"/>
                  </a:lnTo>
                  <a:lnTo>
                    <a:pt x="2096" y="605"/>
                  </a:lnTo>
                  <a:lnTo>
                    <a:pt x="2075" y="617"/>
                  </a:lnTo>
                  <a:lnTo>
                    <a:pt x="2067" y="622"/>
                  </a:lnTo>
                  <a:lnTo>
                    <a:pt x="2067" y="623"/>
                  </a:lnTo>
                  <a:lnTo>
                    <a:pt x="2067" y="632"/>
                  </a:lnTo>
                  <a:lnTo>
                    <a:pt x="2067" y="660"/>
                  </a:lnTo>
                  <a:lnTo>
                    <a:pt x="2067" y="712"/>
                  </a:lnTo>
                  <a:lnTo>
                    <a:pt x="2069" y="728"/>
                  </a:lnTo>
                  <a:lnTo>
                    <a:pt x="2072" y="742"/>
                  </a:lnTo>
                  <a:lnTo>
                    <a:pt x="2076" y="754"/>
                  </a:lnTo>
                  <a:lnTo>
                    <a:pt x="2082" y="765"/>
                  </a:lnTo>
                  <a:lnTo>
                    <a:pt x="2089" y="776"/>
                  </a:lnTo>
                  <a:lnTo>
                    <a:pt x="2097" y="785"/>
                  </a:lnTo>
                  <a:lnTo>
                    <a:pt x="2104" y="794"/>
                  </a:lnTo>
                  <a:lnTo>
                    <a:pt x="2113" y="802"/>
                  </a:lnTo>
                  <a:lnTo>
                    <a:pt x="2122" y="811"/>
                  </a:lnTo>
                  <a:lnTo>
                    <a:pt x="2130" y="820"/>
                  </a:lnTo>
                  <a:lnTo>
                    <a:pt x="2137" y="829"/>
                  </a:lnTo>
                  <a:lnTo>
                    <a:pt x="2145" y="839"/>
                  </a:lnTo>
                  <a:lnTo>
                    <a:pt x="2150" y="850"/>
                  </a:lnTo>
                  <a:lnTo>
                    <a:pt x="2155" y="863"/>
                  </a:lnTo>
                  <a:lnTo>
                    <a:pt x="2158" y="877"/>
                  </a:lnTo>
                  <a:lnTo>
                    <a:pt x="2159" y="894"/>
                  </a:lnTo>
                  <a:lnTo>
                    <a:pt x="2158" y="901"/>
                  </a:lnTo>
                  <a:lnTo>
                    <a:pt x="2156" y="910"/>
                  </a:lnTo>
                  <a:lnTo>
                    <a:pt x="2151" y="919"/>
                  </a:lnTo>
                  <a:lnTo>
                    <a:pt x="2147" y="927"/>
                  </a:lnTo>
                  <a:lnTo>
                    <a:pt x="2140" y="936"/>
                  </a:lnTo>
                  <a:lnTo>
                    <a:pt x="2134" y="945"/>
                  </a:lnTo>
                  <a:lnTo>
                    <a:pt x="2126" y="952"/>
                  </a:lnTo>
                  <a:lnTo>
                    <a:pt x="2118" y="961"/>
                  </a:lnTo>
                  <a:lnTo>
                    <a:pt x="2077" y="995"/>
                  </a:lnTo>
                  <a:lnTo>
                    <a:pt x="2034" y="1030"/>
                  </a:lnTo>
                  <a:lnTo>
                    <a:pt x="2013" y="1046"/>
                  </a:lnTo>
                  <a:lnTo>
                    <a:pt x="1995" y="1063"/>
                  </a:lnTo>
                  <a:lnTo>
                    <a:pt x="1986" y="1072"/>
                  </a:lnTo>
                  <a:lnTo>
                    <a:pt x="1979" y="1081"/>
                  </a:lnTo>
                  <a:lnTo>
                    <a:pt x="1973" y="1088"/>
                  </a:lnTo>
                  <a:lnTo>
                    <a:pt x="1967" y="1097"/>
                  </a:lnTo>
                  <a:lnTo>
                    <a:pt x="1963" y="1106"/>
                  </a:lnTo>
                  <a:lnTo>
                    <a:pt x="1960" y="1115"/>
                  </a:lnTo>
                  <a:lnTo>
                    <a:pt x="1959" y="1123"/>
                  </a:lnTo>
                  <a:lnTo>
                    <a:pt x="1959" y="1131"/>
                  </a:lnTo>
                  <a:lnTo>
                    <a:pt x="1961" y="1140"/>
                  </a:lnTo>
                  <a:lnTo>
                    <a:pt x="1964" y="1148"/>
                  </a:lnTo>
                  <a:lnTo>
                    <a:pt x="1970" y="1157"/>
                  </a:lnTo>
                  <a:lnTo>
                    <a:pt x="1977" y="1166"/>
                  </a:lnTo>
                  <a:lnTo>
                    <a:pt x="1993" y="1180"/>
                  </a:lnTo>
                  <a:lnTo>
                    <a:pt x="2007" y="1192"/>
                  </a:lnTo>
                  <a:lnTo>
                    <a:pt x="2020" y="1199"/>
                  </a:lnTo>
                  <a:lnTo>
                    <a:pt x="2029" y="1205"/>
                  </a:lnTo>
                  <a:lnTo>
                    <a:pt x="2038" y="1208"/>
                  </a:lnTo>
                  <a:lnTo>
                    <a:pt x="2046" y="1210"/>
                  </a:lnTo>
                  <a:lnTo>
                    <a:pt x="2051" y="1210"/>
                  </a:lnTo>
                  <a:lnTo>
                    <a:pt x="2057" y="1210"/>
                  </a:lnTo>
                  <a:lnTo>
                    <a:pt x="2060" y="1210"/>
                  </a:lnTo>
                  <a:lnTo>
                    <a:pt x="2063" y="1211"/>
                  </a:lnTo>
                  <a:lnTo>
                    <a:pt x="2065" y="1214"/>
                  </a:lnTo>
                  <a:lnTo>
                    <a:pt x="2066" y="1217"/>
                  </a:lnTo>
                  <a:lnTo>
                    <a:pt x="2067" y="1230"/>
                  </a:lnTo>
                  <a:lnTo>
                    <a:pt x="2067" y="1256"/>
                  </a:lnTo>
                  <a:lnTo>
                    <a:pt x="2067" y="1265"/>
                  </a:lnTo>
                  <a:lnTo>
                    <a:pt x="2064" y="1273"/>
                  </a:lnTo>
                  <a:lnTo>
                    <a:pt x="2061" y="1281"/>
                  </a:lnTo>
                  <a:lnTo>
                    <a:pt x="2057" y="1290"/>
                  </a:lnTo>
                  <a:lnTo>
                    <a:pt x="2050" y="1298"/>
                  </a:lnTo>
                  <a:lnTo>
                    <a:pt x="2042" y="1307"/>
                  </a:lnTo>
                  <a:lnTo>
                    <a:pt x="2035" y="1316"/>
                  </a:lnTo>
                  <a:lnTo>
                    <a:pt x="2025" y="1325"/>
                  </a:lnTo>
                  <a:lnTo>
                    <a:pt x="2004" y="1341"/>
                  </a:lnTo>
                  <a:lnTo>
                    <a:pt x="1982" y="1358"/>
                  </a:lnTo>
                  <a:lnTo>
                    <a:pt x="1958" y="1375"/>
                  </a:lnTo>
                  <a:lnTo>
                    <a:pt x="1931" y="1392"/>
                  </a:lnTo>
                  <a:lnTo>
                    <a:pt x="1906" y="1409"/>
                  </a:lnTo>
                  <a:lnTo>
                    <a:pt x="1881" y="1426"/>
                  </a:lnTo>
                  <a:lnTo>
                    <a:pt x="1859" y="1443"/>
                  </a:lnTo>
                  <a:lnTo>
                    <a:pt x="1838" y="1461"/>
                  </a:lnTo>
                  <a:lnTo>
                    <a:pt x="1829" y="1468"/>
                  </a:lnTo>
                  <a:lnTo>
                    <a:pt x="1820" y="1477"/>
                  </a:lnTo>
                  <a:lnTo>
                    <a:pt x="1814" y="1486"/>
                  </a:lnTo>
                  <a:lnTo>
                    <a:pt x="1807" y="1494"/>
                  </a:lnTo>
                  <a:lnTo>
                    <a:pt x="1802" y="1503"/>
                  </a:lnTo>
                  <a:lnTo>
                    <a:pt x="1799" y="1511"/>
                  </a:lnTo>
                  <a:lnTo>
                    <a:pt x="1797" y="1519"/>
                  </a:lnTo>
                  <a:lnTo>
                    <a:pt x="1795" y="1528"/>
                  </a:lnTo>
                  <a:lnTo>
                    <a:pt x="1795" y="1559"/>
                  </a:lnTo>
                  <a:lnTo>
                    <a:pt x="1795" y="1582"/>
                  </a:lnTo>
                  <a:lnTo>
                    <a:pt x="1795" y="1601"/>
                  </a:lnTo>
                  <a:lnTo>
                    <a:pt x="1795" y="1618"/>
                  </a:lnTo>
                  <a:lnTo>
                    <a:pt x="1795" y="1636"/>
                  </a:lnTo>
                  <a:lnTo>
                    <a:pt x="1795" y="1655"/>
                  </a:lnTo>
                  <a:lnTo>
                    <a:pt x="1795" y="1679"/>
                  </a:lnTo>
                  <a:lnTo>
                    <a:pt x="1795" y="1710"/>
                  </a:lnTo>
                  <a:lnTo>
                    <a:pt x="1794" y="1727"/>
                  </a:lnTo>
                  <a:lnTo>
                    <a:pt x="1791" y="1747"/>
                  </a:lnTo>
                  <a:lnTo>
                    <a:pt x="1787" y="1767"/>
                  </a:lnTo>
                  <a:lnTo>
                    <a:pt x="1780" y="1789"/>
                  </a:lnTo>
                  <a:lnTo>
                    <a:pt x="1771" y="1810"/>
                  </a:lnTo>
                  <a:lnTo>
                    <a:pt x="1762" y="1831"/>
                  </a:lnTo>
                  <a:lnTo>
                    <a:pt x="1751" y="1850"/>
                  </a:lnTo>
                  <a:lnTo>
                    <a:pt x="1739" y="1869"/>
                  </a:lnTo>
                  <a:lnTo>
                    <a:pt x="1732" y="1876"/>
                  </a:lnTo>
                  <a:lnTo>
                    <a:pt x="1726" y="1884"/>
                  </a:lnTo>
                  <a:lnTo>
                    <a:pt x="1719" y="1892"/>
                  </a:lnTo>
                  <a:lnTo>
                    <a:pt x="1712" y="1897"/>
                  </a:lnTo>
                  <a:lnTo>
                    <a:pt x="1704" y="1902"/>
                  </a:lnTo>
                  <a:lnTo>
                    <a:pt x="1696" y="1907"/>
                  </a:lnTo>
                  <a:lnTo>
                    <a:pt x="1689" y="1911"/>
                  </a:lnTo>
                  <a:lnTo>
                    <a:pt x="1681" y="1913"/>
                  </a:lnTo>
                  <a:lnTo>
                    <a:pt x="1672" y="1916"/>
                  </a:lnTo>
                  <a:lnTo>
                    <a:pt x="1665" y="1916"/>
                  </a:lnTo>
                  <a:lnTo>
                    <a:pt x="1656" y="1914"/>
                  </a:lnTo>
                  <a:lnTo>
                    <a:pt x="1648" y="1913"/>
                  </a:lnTo>
                  <a:lnTo>
                    <a:pt x="1640" y="1910"/>
                  </a:lnTo>
                  <a:lnTo>
                    <a:pt x="1631" y="1905"/>
                  </a:lnTo>
                  <a:lnTo>
                    <a:pt x="1622" y="1898"/>
                  </a:lnTo>
                  <a:lnTo>
                    <a:pt x="1615" y="1890"/>
                  </a:lnTo>
                  <a:lnTo>
                    <a:pt x="1598" y="1874"/>
                  </a:lnTo>
                  <a:lnTo>
                    <a:pt x="1584" y="1857"/>
                  </a:lnTo>
                  <a:lnTo>
                    <a:pt x="1572" y="1840"/>
                  </a:lnTo>
                  <a:lnTo>
                    <a:pt x="1561" y="1824"/>
                  </a:lnTo>
                  <a:lnTo>
                    <a:pt x="1553" y="1809"/>
                  </a:lnTo>
                  <a:lnTo>
                    <a:pt x="1546" y="1794"/>
                  </a:lnTo>
                  <a:lnTo>
                    <a:pt x="1540" y="1779"/>
                  </a:lnTo>
                  <a:lnTo>
                    <a:pt x="1535" y="1766"/>
                  </a:lnTo>
                  <a:lnTo>
                    <a:pt x="1529" y="1742"/>
                  </a:lnTo>
                  <a:lnTo>
                    <a:pt x="1526" y="1725"/>
                  </a:lnTo>
                  <a:lnTo>
                    <a:pt x="1523" y="1713"/>
                  </a:lnTo>
                  <a:lnTo>
                    <a:pt x="1523" y="1710"/>
                  </a:lnTo>
                  <a:lnTo>
                    <a:pt x="1520" y="1705"/>
                  </a:lnTo>
                  <a:lnTo>
                    <a:pt x="1509" y="1697"/>
                  </a:lnTo>
                  <a:lnTo>
                    <a:pt x="1495" y="1686"/>
                  </a:lnTo>
                  <a:lnTo>
                    <a:pt x="1479" y="1675"/>
                  </a:lnTo>
                  <a:lnTo>
                    <a:pt x="1470" y="1672"/>
                  </a:lnTo>
                  <a:lnTo>
                    <a:pt x="1461" y="1670"/>
                  </a:lnTo>
                  <a:lnTo>
                    <a:pt x="1458" y="1670"/>
                  </a:lnTo>
                  <a:lnTo>
                    <a:pt x="1454" y="1670"/>
                  </a:lnTo>
                  <a:lnTo>
                    <a:pt x="1450" y="1670"/>
                  </a:lnTo>
                  <a:lnTo>
                    <a:pt x="1447" y="1672"/>
                  </a:lnTo>
                  <a:lnTo>
                    <a:pt x="1444" y="1673"/>
                  </a:lnTo>
                  <a:lnTo>
                    <a:pt x="1442" y="1676"/>
                  </a:lnTo>
                  <a:lnTo>
                    <a:pt x="1438" y="1679"/>
                  </a:lnTo>
                  <a:lnTo>
                    <a:pt x="1436" y="1684"/>
                  </a:lnTo>
                  <a:lnTo>
                    <a:pt x="1435" y="1688"/>
                  </a:lnTo>
                  <a:lnTo>
                    <a:pt x="1434" y="1695"/>
                  </a:lnTo>
                  <a:lnTo>
                    <a:pt x="1433" y="1701"/>
                  </a:lnTo>
                  <a:lnTo>
                    <a:pt x="1433" y="1710"/>
                  </a:lnTo>
                  <a:lnTo>
                    <a:pt x="1432" y="1726"/>
                  </a:lnTo>
                  <a:lnTo>
                    <a:pt x="1429" y="1744"/>
                  </a:lnTo>
                  <a:lnTo>
                    <a:pt x="1424" y="1761"/>
                  </a:lnTo>
                  <a:lnTo>
                    <a:pt x="1419" y="1777"/>
                  </a:lnTo>
                  <a:lnTo>
                    <a:pt x="1405" y="1811"/>
                  </a:lnTo>
                  <a:lnTo>
                    <a:pt x="1387" y="1846"/>
                  </a:lnTo>
                  <a:lnTo>
                    <a:pt x="1371" y="1880"/>
                  </a:lnTo>
                  <a:lnTo>
                    <a:pt x="1357" y="1913"/>
                  </a:lnTo>
                  <a:lnTo>
                    <a:pt x="1350" y="1931"/>
                  </a:lnTo>
                  <a:lnTo>
                    <a:pt x="1346" y="1947"/>
                  </a:lnTo>
                  <a:lnTo>
                    <a:pt x="1343" y="1964"/>
                  </a:lnTo>
                  <a:lnTo>
                    <a:pt x="1343" y="1982"/>
                  </a:lnTo>
                  <a:lnTo>
                    <a:pt x="1343" y="1998"/>
                  </a:lnTo>
                  <a:lnTo>
                    <a:pt x="1346" y="2016"/>
                  </a:lnTo>
                  <a:lnTo>
                    <a:pt x="1350" y="2033"/>
                  </a:lnTo>
                  <a:lnTo>
                    <a:pt x="1357" y="2049"/>
                  </a:lnTo>
                  <a:lnTo>
                    <a:pt x="1371" y="2083"/>
                  </a:lnTo>
                  <a:lnTo>
                    <a:pt x="1387" y="2118"/>
                  </a:lnTo>
                  <a:lnTo>
                    <a:pt x="1405" y="2152"/>
                  </a:lnTo>
                  <a:lnTo>
                    <a:pt x="1419" y="2185"/>
                  </a:lnTo>
                  <a:lnTo>
                    <a:pt x="1424" y="2203"/>
                  </a:lnTo>
                  <a:lnTo>
                    <a:pt x="1429" y="2219"/>
                  </a:lnTo>
                  <a:lnTo>
                    <a:pt x="1432" y="2237"/>
                  </a:lnTo>
                  <a:lnTo>
                    <a:pt x="1433" y="2254"/>
                  </a:lnTo>
                  <a:lnTo>
                    <a:pt x="1433" y="2262"/>
                  </a:lnTo>
                  <a:lnTo>
                    <a:pt x="1435" y="2268"/>
                  </a:lnTo>
                  <a:lnTo>
                    <a:pt x="1437" y="2275"/>
                  </a:lnTo>
                  <a:lnTo>
                    <a:pt x="1441" y="2280"/>
                  </a:lnTo>
                  <a:lnTo>
                    <a:pt x="1445" y="2284"/>
                  </a:lnTo>
                  <a:lnTo>
                    <a:pt x="1449" y="2288"/>
                  </a:lnTo>
                  <a:lnTo>
                    <a:pt x="1455" y="2290"/>
                  </a:lnTo>
                  <a:lnTo>
                    <a:pt x="1461" y="2292"/>
                  </a:lnTo>
                  <a:lnTo>
                    <a:pt x="1468" y="2293"/>
                  </a:lnTo>
                  <a:lnTo>
                    <a:pt x="1475" y="2294"/>
                  </a:lnTo>
                  <a:lnTo>
                    <a:pt x="1482" y="2294"/>
                  </a:lnTo>
                  <a:lnTo>
                    <a:pt x="1491" y="2293"/>
                  </a:lnTo>
                  <a:lnTo>
                    <a:pt x="1507" y="2291"/>
                  </a:lnTo>
                  <a:lnTo>
                    <a:pt x="1523" y="2288"/>
                  </a:lnTo>
                  <a:lnTo>
                    <a:pt x="1541" y="2283"/>
                  </a:lnTo>
                  <a:lnTo>
                    <a:pt x="1557" y="2278"/>
                  </a:lnTo>
                  <a:lnTo>
                    <a:pt x="1572" y="2272"/>
                  </a:lnTo>
                  <a:lnTo>
                    <a:pt x="1586" y="2266"/>
                  </a:lnTo>
                  <a:lnTo>
                    <a:pt x="1606" y="2257"/>
                  </a:lnTo>
                  <a:lnTo>
                    <a:pt x="1615" y="2254"/>
                  </a:lnTo>
                  <a:lnTo>
                    <a:pt x="1622" y="2257"/>
                  </a:lnTo>
                  <a:lnTo>
                    <a:pt x="1643" y="2269"/>
                  </a:lnTo>
                  <a:lnTo>
                    <a:pt x="1671" y="2288"/>
                  </a:lnTo>
                  <a:lnTo>
                    <a:pt x="1705" y="2311"/>
                  </a:lnTo>
                  <a:lnTo>
                    <a:pt x="1721" y="2324"/>
                  </a:lnTo>
                  <a:lnTo>
                    <a:pt x="1738" y="2338"/>
                  </a:lnTo>
                  <a:lnTo>
                    <a:pt x="1754" y="2353"/>
                  </a:lnTo>
                  <a:lnTo>
                    <a:pt x="1767" y="2368"/>
                  </a:lnTo>
                  <a:lnTo>
                    <a:pt x="1774" y="2377"/>
                  </a:lnTo>
                  <a:lnTo>
                    <a:pt x="1779" y="2385"/>
                  </a:lnTo>
                  <a:lnTo>
                    <a:pt x="1783" y="2393"/>
                  </a:lnTo>
                  <a:lnTo>
                    <a:pt x="1788" y="2401"/>
                  </a:lnTo>
                  <a:lnTo>
                    <a:pt x="1791" y="2410"/>
                  </a:lnTo>
                  <a:lnTo>
                    <a:pt x="1793" y="2418"/>
                  </a:lnTo>
                  <a:lnTo>
                    <a:pt x="1795" y="2427"/>
                  </a:lnTo>
                  <a:lnTo>
                    <a:pt x="1795" y="2435"/>
                  </a:lnTo>
                  <a:lnTo>
                    <a:pt x="1794" y="2451"/>
                  </a:lnTo>
                  <a:lnTo>
                    <a:pt x="1792" y="2465"/>
                  </a:lnTo>
                  <a:lnTo>
                    <a:pt x="1788" y="2478"/>
                  </a:lnTo>
                  <a:lnTo>
                    <a:pt x="1783" y="2489"/>
                  </a:lnTo>
                  <a:lnTo>
                    <a:pt x="1771" y="2509"/>
                  </a:lnTo>
                  <a:lnTo>
                    <a:pt x="1762" y="2526"/>
                  </a:lnTo>
                  <a:lnTo>
                    <a:pt x="1758" y="2535"/>
                  </a:lnTo>
                  <a:lnTo>
                    <a:pt x="1756" y="2543"/>
                  </a:lnTo>
                  <a:lnTo>
                    <a:pt x="1755" y="2548"/>
                  </a:lnTo>
                  <a:lnTo>
                    <a:pt x="1755" y="2552"/>
                  </a:lnTo>
                  <a:lnTo>
                    <a:pt x="1756" y="2558"/>
                  </a:lnTo>
                  <a:lnTo>
                    <a:pt x="1757" y="2563"/>
                  </a:lnTo>
                  <a:lnTo>
                    <a:pt x="1762" y="2574"/>
                  </a:lnTo>
                  <a:lnTo>
                    <a:pt x="1769" y="2586"/>
                  </a:lnTo>
                  <a:lnTo>
                    <a:pt x="1780" y="2600"/>
                  </a:lnTo>
                  <a:lnTo>
                    <a:pt x="1795" y="2616"/>
                  </a:lnTo>
                  <a:lnTo>
                    <a:pt x="1814" y="2634"/>
                  </a:lnTo>
                  <a:lnTo>
                    <a:pt x="1834" y="2650"/>
                  </a:lnTo>
                  <a:lnTo>
                    <a:pt x="1854" y="2666"/>
                  </a:lnTo>
                  <a:lnTo>
                    <a:pt x="1876" y="2682"/>
                  </a:lnTo>
                  <a:lnTo>
                    <a:pt x="1899" y="2696"/>
                  </a:lnTo>
                  <a:lnTo>
                    <a:pt x="1922" y="2709"/>
                  </a:lnTo>
                  <a:lnTo>
                    <a:pt x="1945" y="2721"/>
                  </a:lnTo>
                  <a:lnTo>
                    <a:pt x="1966" y="2730"/>
                  </a:lnTo>
                  <a:lnTo>
                    <a:pt x="1986" y="2737"/>
                  </a:lnTo>
                  <a:lnTo>
                    <a:pt x="2005" y="2743"/>
                  </a:lnTo>
                  <a:lnTo>
                    <a:pt x="2014" y="2744"/>
                  </a:lnTo>
                  <a:lnTo>
                    <a:pt x="2023" y="2745"/>
                  </a:lnTo>
                  <a:lnTo>
                    <a:pt x="2030" y="2745"/>
                  </a:lnTo>
                  <a:lnTo>
                    <a:pt x="2038" y="2744"/>
                  </a:lnTo>
                  <a:lnTo>
                    <a:pt x="2045" y="2743"/>
                  </a:lnTo>
                  <a:lnTo>
                    <a:pt x="2050" y="2740"/>
                  </a:lnTo>
                  <a:lnTo>
                    <a:pt x="2056" y="2737"/>
                  </a:lnTo>
                  <a:lnTo>
                    <a:pt x="2060" y="2733"/>
                  </a:lnTo>
                  <a:lnTo>
                    <a:pt x="2063" y="2728"/>
                  </a:lnTo>
                  <a:lnTo>
                    <a:pt x="2065" y="2722"/>
                  </a:lnTo>
                  <a:lnTo>
                    <a:pt x="2067" y="2715"/>
                  </a:lnTo>
                  <a:lnTo>
                    <a:pt x="2067" y="2707"/>
                  </a:lnTo>
                  <a:lnTo>
                    <a:pt x="2067" y="2654"/>
                  </a:lnTo>
                  <a:lnTo>
                    <a:pt x="2067" y="2628"/>
                  </a:lnTo>
                  <a:lnTo>
                    <a:pt x="2067" y="2617"/>
                  </a:lnTo>
                  <a:lnTo>
                    <a:pt x="2067" y="2616"/>
                  </a:lnTo>
                  <a:lnTo>
                    <a:pt x="2075" y="2616"/>
                  </a:lnTo>
                  <a:lnTo>
                    <a:pt x="2096" y="2615"/>
                  </a:lnTo>
                  <a:lnTo>
                    <a:pt x="2110" y="2614"/>
                  </a:lnTo>
                  <a:lnTo>
                    <a:pt x="2125" y="2612"/>
                  </a:lnTo>
                  <a:lnTo>
                    <a:pt x="2141" y="2609"/>
                  </a:lnTo>
                  <a:lnTo>
                    <a:pt x="2159" y="2605"/>
                  </a:lnTo>
                  <a:lnTo>
                    <a:pt x="2175" y="2600"/>
                  </a:lnTo>
                  <a:lnTo>
                    <a:pt x="2192" y="2595"/>
                  </a:lnTo>
                  <a:lnTo>
                    <a:pt x="2207" y="2587"/>
                  </a:lnTo>
                  <a:lnTo>
                    <a:pt x="2221" y="2578"/>
                  </a:lnTo>
                  <a:lnTo>
                    <a:pt x="2226" y="2573"/>
                  </a:lnTo>
                  <a:lnTo>
                    <a:pt x="2233" y="2567"/>
                  </a:lnTo>
                  <a:lnTo>
                    <a:pt x="2237" y="2562"/>
                  </a:lnTo>
                  <a:lnTo>
                    <a:pt x="2242" y="2555"/>
                  </a:lnTo>
                  <a:lnTo>
                    <a:pt x="2245" y="2549"/>
                  </a:lnTo>
                  <a:lnTo>
                    <a:pt x="2247" y="2541"/>
                  </a:lnTo>
                  <a:lnTo>
                    <a:pt x="2248" y="2534"/>
                  </a:lnTo>
                  <a:lnTo>
                    <a:pt x="2249" y="2526"/>
                  </a:lnTo>
                  <a:lnTo>
                    <a:pt x="2249" y="2518"/>
                  </a:lnTo>
                  <a:lnTo>
                    <a:pt x="2250" y="2513"/>
                  </a:lnTo>
                  <a:lnTo>
                    <a:pt x="2251" y="2510"/>
                  </a:lnTo>
                  <a:lnTo>
                    <a:pt x="2254" y="2508"/>
                  </a:lnTo>
                  <a:lnTo>
                    <a:pt x="2255" y="2508"/>
                  </a:lnTo>
                  <a:lnTo>
                    <a:pt x="2258" y="2509"/>
                  </a:lnTo>
                  <a:lnTo>
                    <a:pt x="2260" y="2512"/>
                  </a:lnTo>
                  <a:lnTo>
                    <a:pt x="2263" y="2516"/>
                  </a:lnTo>
                  <a:lnTo>
                    <a:pt x="2270" y="2528"/>
                  </a:lnTo>
                  <a:lnTo>
                    <a:pt x="2278" y="2543"/>
                  </a:lnTo>
                  <a:lnTo>
                    <a:pt x="2286" y="2562"/>
                  </a:lnTo>
                  <a:lnTo>
                    <a:pt x="2295" y="2583"/>
                  </a:lnTo>
                  <a:lnTo>
                    <a:pt x="2311" y="2626"/>
                  </a:lnTo>
                  <a:lnTo>
                    <a:pt x="2325" y="2666"/>
                  </a:lnTo>
                  <a:lnTo>
                    <a:pt x="2336" y="2696"/>
                  </a:lnTo>
                  <a:lnTo>
                    <a:pt x="2340" y="2707"/>
                  </a:lnTo>
                  <a:lnTo>
                    <a:pt x="2344" y="2708"/>
                  </a:lnTo>
                  <a:lnTo>
                    <a:pt x="2354" y="2709"/>
                  </a:lnTo>
                  <a:lnTo>
                    <a:pt x="2361" y="2710"/>
                  </a:lnTo>
                  <a:lnTo>
                    <a:pt x="2369" y="2712"/>
                  </a:lnTo>
                  <a:lnTo>
                    <a:pt x="2377" y="2714"/>
                  </a:lnTo>
                  <a:lnTo>
                    <a:pt x="2385" y="2719"/>
                  </a:lnTo>
                  <a:lnTo>
                    <a:pt x="2394" y="2723"/>
                  </a:lnTo>
                  <a:lnTo>
                    <a:pt x="2402" y="2730"/>
                  </a:lnTo>
                  <a:lnTo>
                    <a:pt x="2409" y="2737"/>
                  </a:lnTo>
                  <a:lnTo>
                    <a:pt x="2417" y="2746"/>
                  </a:lnTo>
                  <a:lnTo>
                    <a:pt x="2422" y="2756"/>
                  </a:lnTo>
                  <a:lnTo>
                    <a:pt x="2427" y="2768"/>
                  </a:lnTo>
                  <a:lnTo>
                    <a:pt x="2430" y="2782"/>
                  </a:lnTo>
                  <a:lnTo>
                    <a:pt x="2431" y="2798"/>
                  </a:lnTo>
                  <a:lnTo>
                    <a:pt x="2432" y="2813"/>
                  </a:lnTo>
                  <a:lnTo>
                    <a:pt x="2434" y="2827"/>
                  </a:lnTo>
                  <a:lnTo>
                    <a:pt x="2439" y="2839"/>
                  </a:lnTo>
                  <a:lnTo>
                    <a:pt x="2445" y="2850"/>
                  </a:lnTo>
                  <a:lnTo>
                    <a:pt x="2452" y="2859"/>
                  </a:lnTo>
                  <a:lnTo>
                    <a:pt x="2459" y="2867"/>
                  </a:lnTo>
                  <a:lnTo>
                    <a:pt x="2467" y="2872"/>
                  </a:lnTo>
                  <a:lnTo>
                    <a:pt x="2476" y="2878"/>
                  </a:lnTo>
                  <a:lnTo>
                    <a:pt x="2484" y="2881"/>
                  </a:lnTo>
                  <a:lnTo>
                    <a:pt x="2493" y="2884"/>
                  </a:lnTo>
                  <a:lnTo>
                    <a:pt x="2501" y="2886"/>
                  </a:lnTo>
                  <a:lnTo>
                    <a:pt x="2507" y="2887"/>
                  </a:lnTo>
                  <a:lnTo>
                    <a:pt x="2517" y="2888"/>
                  </a:lnTo>
                  <a:lnTo>
                    <a:pt x="2521" y="2888"/>
                  </a:lnTo>
                  <a:lnTo>
                    <a:pt x="2521" y="2893"/>
                  </a:lnTo>
                  <a:lnTo>
                    <a:pt x="2520" y="2904"/>
                  </a:lnTo>
                  <a:lnTo>
                    <a:pt x="2517" y="2922"/>
                  </a:lnTo>
                  <a:lnTo>
                    <a:pt x="2510" y="2945"/>
                  </a:lnTo>
                  <a:lnTo>
                    <a:pt x="2505" y="2958"/>
                  </a:lnTo>
                  <a:lnTo>
                    <a:pt x="2500" y="2972"/>
                  </a:lnTo>
                  <a:lnTo>
                    <a:pt x="2492" y="2987"/>
                  </a:lnTo>
                  <a:lnTo>
                    <a:pt x="2483" y="3004"/>
                  </a:lnTo>
                  <a:lnTo>
                    <a:pt x="2472" y="3019"/>
                  </a:lnTo>
                  <a:lnTo>
                    <a:pt x="2460" y="3036"/>
                  </a:lnTo>
                  <a:lnTo>
                    <a:pt x="2446" y="3053"/>
                  </a:lnTo>
                  <a:lnTo>
                    <a:pt x="2431" y="3070"/>
                  </a:lnTo>
                  <a:lnTo>
                    <a:pt x="2391" y="3110"/>
                  </a:lnTo>
                  <a:lnTo>
                    <a:pt x="2352" y="3152"/>
                  </a:lnTo>
                  <a:lnTo>
                    <a:pt x="2334" y="3171"/>
                  </a:lnTo>
                  <a:lnTo>
                    <a:pt x="2317" y="3192"/>
                  </a:lnTo>
                  <a:lnTo>
                    <a:pt x="2301" y="3213"/>
                  </a:lnTo>
                  <a:lnTo>
                    <a:pt x="2287" y="3232"/>
                  </a:lnTo>
                  <a:lnTo>
                    <a:pt x="2271" y="3227"/>
                  </a:lnTo>
                  <a:lnTo>
                    <a:pt x="2251" y="3222"/>
                  </a:lnTo>
                  <a:lnTo>
                    <a:pt x="2230" y="3219"/>
                  </a:lnTo>
                  <a:lnTo>
                    <a:pt x="2209" y="3217"/>
                  </a:lnTo>
                  <a:lnTo>
                    <a:pt x="2198" y="3217"/>
                  </a:lnTo>
                  <a:lnTo>
                    <a:pt x="2187" y="3218"/>
                  </a:lnTo>
                  <a:lnTo>
                    <a:pt x="2177" y="3219"/>
                  </a:lnTo>
                  <a:lnTo>
                    <a:pt x="2168" y="3220"/>
                  </a:lnTo>
                  <a:lnTo>
                    <a:pt x="2159" y="3222"/>
                  </a:lnTo>
                  <a:lnTo>
                    <a:pt x="2150" y="3226"/>
                  </a:lnTo>
                  <a:lnTo>
                    <a:pt x="2143" y="3229"/>
                  </a:lnTo>
                  <a:lnTo>
                    <a:pt x="2136" y="3233"/>
                  </a:lnTo>
                  <a:lnTo>
                    <a:pt x="2128" y="3240"/>
                  </a:lnTo>
                  <a:lnTo>
                    <a:pt x="2119" y="3244"/>
                  </a:lnTo>
                  <a:lnTo>
                    <a:pt x="2109" y="3250"/>
                  </a:lnTo>
                  <a:lnTo>
                    <a:pt x="2099" y="3254"/>
                  </a:lnTo>
                  <a:lnTo>
                    <a:pt x="2076" y="3262"/>
                  </a:lnTo>
                  <a:lnTo>
                    <a:pt x="2051" y="3267"/>
                  </a:lnTo>
                  <a:lnTo>
                    <a:pt x="2026" y="3270"/>
                  </a:lnTo>
                  <a:lnTo>
                    <a:pt x="2001" y="3274"/>
                  </a:lnTo>
                  <a:lnTo>
                    <a:pt x="1976" y="3275"/>
                  </a:lnTo>
                  <a:lnTo>
                    <a:pt x="1953" y="3275"/>
                  </a:lnTo>
                  <a:lnTo>
                    <a:pt x="1942" y="3276"/>
                  </a:lnTo>
                  <a:lnTo>
                    <a:pt x="1931" y="3277"/>
                  </a:lnTo>
                  <a:lnTo>
                    <a:pt x="1922" y="3278"/>
                  </a:lnTo>
                  <a:lnTo>
                    <a:pt x="1911" y="3281"/>
                  </a:lnTo>
                  <a:lnTo>
                    <a:pt x="1901" y="3285"/>
                  </a:lnTo>
                  <a:lnTo>
                    <a:pt x="1892" y="3288"/>
                  </a:lnTo>
                  <a:lnTo>
                    <a:pt x="1884" y="3292"/>
                  </a:lnTo>
                  <a:lnTo>
                    <a:pt x="1876" y="3296"/>
                  </a:lnTo>
                  <a:lnTo>
                    <a:pt x="1869" y="3302"/>
                  </a:lnTo>
                  <a:lnTo>
                    <a:pt x="1864" y="3308"/>
                  </a:lnTo>
                  <a:lnTo>
                    <a:pt x="1861" y="3314"/>
                  </a:lnTo>
                  <a:lnTo>
                    <a:pt x="1857" y="3320"/>
                  </a:lnTo>
                  <a:lnTo>
                    <a:pt x="1856" y="3328"/>
                  </a:lnTo>
                  <a:lnTo>
                    <a:pt x="1856" y="3335"/>
                  </a:lnTo>
                  <a:lnTo>
                    <a:pt x="1859" y="3342"/>
                  </a:lnTo>
                  <a:lnTo>
                    <a:pt x="1862" y="3350"/>
                  </a:lnTo>
                  <a:lnTo>
                    <a:pt x="1867" y="3357"/>
                  </a:lnTo>
                  <a:lnTo>
                    <a:pt x="1873" y="3365"/>
                  </a:lnTo>
                  <a:lnTo>
                    <a:pt x="1879" y="3372"/>
                  </a:lnTo>
                  <a:lnTo>
                    <a:pt x="1887" y="3379"/>
                  </a:lnTo>
                  <a:lnTo>
                    <a:pt x="1901" y="3392"/>
                  </a:lnTo>
                  <a:lnTo>
                    <a:pt x="1916" y="3405"/>
                  </a:lnTo>
                  <a:lnTo>
                    <a:pt x="1923" y="3412"/>
                  </a:lnTo>
                  <a:lnTo>
                    <a:pt x="1929" y="3418"/>
                  </a:lnTo>
                  <a:lnTo>
                    <a:pt x="1935" y="3426"/>
                  </a:lnTo>
                  <a:lnTo>
                    <a:pt x="1939" y="3434"/>
                  </a:lnTo>
                  <a:lnTo>
                    <a:pt x="1942" y="3441"/>
                  </a:lnTo>
                  <a:lnTo>
                    <a:pt x="1945" y="3449"/>
                  </a:lnTo>
                  <a:lnTo>
                    <a:pt x="1946" y="3458"/>
                  </a:lnTo>
                  <a:lnTo>
                    <a:pt x="1946" y="3466"/>
                  </a:lnTo>
                  <a:lnTo>
                    <a:pt x="1940" y="3490"/>
                  </a:lnTo>
                  <a:lnTo>
                    <a:pt x="1934" y="3522"/>
                  </a:lnTo>
                  <a:lnTo>
                    <a:pt x="1926" y="3557"/>
                  </a:lnTo>
                  <a:lnTo>
                    <a:pt x="1917" y="3594"/>
                  </a:lnTo>
                  <a:lnTo>
                    <a:pt x="1909" y="3627"/>
                  </a:lnTo>
                  <a:lnTo>
                    <a:pt x="1902" y="3657"/>
                  </a:lnTo>
                  <a:lnTo>
                    <a:pt x="1897" y="3676"/>
                  </a:lnTo>
                  <a:lnTo>
                    <a:pt x="1896" y="3683"/>
                  </a:lnTo>
                  <a:lnTo>
                    <a:pt x="1892" y="3689"/>
                  </a:lnTo>
                  <a:lnTo>
                    <a:pt x="1884" y="3708"/>
                  </a:lnTo>
                  <a:lnTo>
                    <a:pt x="1872" y="3734"/>
                  </a:lnTo>
                  <a:lnTo>
                    <a:pt x="1856" y="3764"/>
                  </a:lnTo>
                  <a:lnTo>
                    <a:pt x="1839" y="3795"/>
                  </a:lnTo>
                  <a:lnTo>
                    <a:pt x="1822" y="3823"/>
                  </a:lnTo>
                  <a:lnTo>
                    <a:pt x="1813" y="3835"/>
                  </a:lnTo>
                  <a:lnTo>
                    <a:pt x="1803" y="3846"/>
                  </a:lnTo>
                  <a:lnTo>
                    <a:pt x="1795" y="3854"/>
                  </a:lnTo>
                  <a:lnTo>
                    <a:pt x="1787" y="3858"/>
                  </a:lnTo>
                  <a:lnTo>
                    <a:pt x="1778" y="3860"/>
                  </a:lnTo>
                  <a:lnTo>
                    <a:pt x="1767" y="3862"/>
                  </a:lnTo>
                  <a:lnTo>
                    <a:pt x="1755" y="3865"/>
                  </a:lnTo>
                  <a:lnTo>
                    <a:pt x="1741" y="3865"/>
                  </a:lnTo>
                  <a:lnTo>
                    <a:pt x="1711" y="3866"/>
                  </a:lnTo>
                  <a:lnTo>
                    <a:pt x="1679" y="3865"/>
                  </a:lnTo>
                  <a:lnTo>
                    <a:pt x="1646" y="3862"/>
                  </a:lnTo>
                  <a:lnTo>
                    <a:pt x="1616" y="3860"/>
                  </a:lnTo>
                  <a:lnTo>
                    <a:pt x="1590" y="3858"/>
                  </a:lnTo>
                  <a:lnTo>
                    <a:pt x="1570" y="3858"/>
                  </a:lnTo>
                  <a:lnTo>
                    <a:pt x="1563" y="3857"/>
                  </a:lnTo>
                  <a:lnTo>
                    <a:pt x="1555" y="3855"/>
                  </a:lnTo>
                  <a:lnTo>
                    <a:pt x="1547" y="3853"/>
                  </a:lnTo>
                  <a:lnTo>
                    <a:pt x="1539" y="3849"/>
                  </a:lnTo>
                  <a:lnTo>
                    <a:pt x="1522" y="3842"/>
                  </a:lnTo>
                  <a:lnTo>
                    <a:pt x="1505" y="3836"/>
                  </a:lnTo>
                  <a:lnTo>
                    <a:pt x="1496" y="3835"/>
                  </a:lnTo>
                  <a:lnTo>
                    <a:pt x="1486" y="3835"/>
                  </a:lnTo>
                  <a:lnTo>
                    <a:pt x="1477" y="3836"/>
                  </a:lnTo>
                  <a:lnTo>
                    <a:pt x="1466" y="3841"/>
                  </a:lnTo>
                  <a:lnTo>
                    <a:pt x="1456" y="3846"/>
                  </a:lnTo>
                  <a:lnTo>
                    <a:pt x="1444" y="3856"/>
                  </a:lnTo>
                  <a:lnTo>
                    <a:pt x="1433" y="3868"/>
                  </a:lnTo>
                  <a:lnTo>
                    <a:pt x="1421" y="3883"/>
                  </a:lnTo>
                  <a:lnTo>
                    <a:pt x="1398" y="3914"/>
                  </a:lnTo>
                  <a:lnTo>
                    <a:pt x="1375" y="3944"/>
                  </a:lnTo>
                  <a:lnTo>
                    <a:pt x="1354" y="3974"/>
                  </a:lnTo>
                  <a:lnTo>
                    <a:pt x="1334" y="4005"/>
                  </a:lnTo>
                  <a:lnTo>
                    <a:pt x="1315" y="4032"/>
                  </a:lnTo>
                  <a:lnTo>
                    <a:pt x="1301" y="4058"/>
                  </a:lnTo>
                  <a:lnTo>
                    <a:pt x="1295" y="4070"/>
                  </a:lnTo>
                  <a:lnTo>
                    <a:pt x="1290" y="4081"/>
                  </a:lnTo>
                  <a:lnTo>
                    <a:pt x="1287" y="4091"/>
                  </a:lnTo>
                  <a:lnTo>
                    <a:pt x="1286" y="4100"/>
                  </a:lnTo>
                  <a:lnTo>
                    <a:pt x="1287" y="4091"/>
                  </a:lnTo>
                  <a:lnTo>
                    <a:pt x="1290" y="4081"/>
                  </a:lnTo>
                  <a:lnTo>
                    <a:pt x="1285" y="4070"/>
                  </a:lnTo>
                  <a:lnTo>
                    <a:pt x="1280" y="4058"/>
                  </a:lnTo>
                  <a:lnTo>
                    <a:pt x="1274" y="4045"/>
                  </a:lnTo>
                  <a:lnTo>
                    <a:pt x="1270" y="4033"/>
                  </a:lnTo>
                  <a:lnTo>
                    <a:pt x="1261" y="4006"/>
                  </a:lnTo>
                  <a:lnTo>
                    <a:pt x="1253" y="3980"/>
                  </a:lnTo>
                  <a:lnTo>
                    <a:pt x="1248" y="3954"/>
                  </a:lnTo>
                  <a:lnTo>
                    <a:pt x="1244" y="3930"/>
                  </a:lnTo>
                  <a:lnTo>
                    <a:pt x="1240" y="3909"/>
                  </a:lnTo>
                  <a:lnTo>
                    <a:pt x="1237" y="3891"/>
                  </a:lnTo>
                  <a:lnTo>
                    <a:pt x="1236" y="3885"/>
                  </a:lnTo>
                  <a:lnTo>
                    <a:pt x="1234" y="3881"/>
                  </a:lnTo>
                  <a:lnTo>
                    <a:pt x="1231" y="3875"/>
                  </a:lnTo>
                  <a:lnTo>
                    <a:pt x="1226" y="3870"/>
                  </a:lnTo>
                  <a:lnTo>
                    <a:pt x="1216" y="3859"/>
                  </a:lnTo>
                  <a:lnTo>
                    <a:pt x="1203" y="3849"/>
                  </a:lnTo>
                  <a:lnTo>
                    <a:pt x="1189" y="3841"/>
                  </a:lnTo>
                  <a:lnTo>
                    <a:pt x="1173" y="3831"/>
                  </a:lnTo>
                  <a:lnTo>
                    <a:pt x="1156" y="3823"/>
                  </a:lnTo>
                  <a:lnTo>
                    <a:pt x="1138" y="3816"/>
                  </a:lnTo>
                  <a:lnTo>
                    <a:pt x="1104" y="3801"/>
                  </a:lnTo>
                  <a:lnTo>
                    <a:pt x="1075" y="3792"/>
                  </a:lnTo>
                  <a:lnTo>
                    <a:pt x="1054" y="3785"/>
                  </a:lnTo>
                  <a:lnTo>
                    <a:pt x="1046" y="3783"/>
                  </a:lnTo>
                  <a:lnTo>
                    <a:pt x="1039" y="3781"/>
                  </a:lnTo>
                  <a:lnTo>
                    <a:pt x="1019" y="3775"/>
                  </a:lnTo>
                  <a:lnTo>
                    <a:pt x="990" y="3766"/>
                  </a:lnTo>
                  <a:lnTo>
                    <a:pt x="956" y="3751"/>
                  </a:lnTo>
                  <a:lnTo>
                    <a:pt x="938" y="3744"/>
                  </a:lnTo>
                  <a:lnTo>
                    <a:pt x="919" y="3734"/>
                  </a:lnTo>
                  <a:lnTo>
                    <a:pt x="902" y="3724"/>
                  </a:lnTo>
                  <a:lnTo>
                    <a:pt x="885" y="3712"/>
                  </a:lnTo>
                  <a:lnTo>
                    <a:pt x="868" y="3700"/>
                  </a:lnTo>
                  <a:lnTo>
                    <a:pt x="853" y="3687"/>
                  </a:lnTo>
                  <a:lnTo>
                    <a:pt x="846" y="3681"/>
                  </a:lnTo>
                  <a:lnTo>
                    <a:pt x="840" y="3673"/>
                  </a:lnTo>
                  <a:lnTo>
                    <a:pt x="834" y="3665"/>
                  </a:lnTo>
                  <a:lnTo>
                    <a:pt x="829" y="3658"/>
                  </a:lnTo>
                  <a:lnTo>
                    <a:pt x="801" y="3609"/>
                  </a:lnTo>
                  <a:lnTo>
                    <a:pt x="783" y="3579"/>
                  </a:lnTo>
                  <a:lnTo>
                    <a:pt x="776" y="3567"/>
                  </a:lnTo>
                  <a:lnTo>
                    <a:pt x="766" y="3555"/>
                  </a:lnTo>
                  <a:lnTo>
                    <a:pt x="754" y="3541"/>
                  </a:lnTo>
                  <a:lnTo>
                    <a:pt x="738" y="3525"/>
                  </a:lnTo>
                  <a:lnTo>
                    <a:pt x="728" y="3516"/>
                  </a:lnTo>
                  <a:lnTo>
                    <a:pt x="718" y="3508"/>
                  </a:lnTo>
                  <a:lnTo>
                    <a:pt x="708" y="3501"/>
                  </a:lnTo>
                  <a:lnTo>
                    <a:pt x="698" y="3493"/>
                  </a:lnTo>
                  <a:lnTo>
                    <a:pt x="678" y="3481"/>
                  </a:lnTo>
                  <a:lnTo>
                    <a:pt x="657" y="3471"/>
                  </a:lnTo>
                  <a:lnTo>
                    <a:pt x="636" y="3460"/>
                  </a:lnTo>
                  <a:lnTo>
                    <a:pt x="618" y="3448"/>
                  </a:lnTo>
                  <a:lnTo>
                    <a:pt x="610" y="3441"/>
                  </a:lnTo>
                  <a:lnTo>
                    <a:pt x="602" y="3434"/>
                  </a:lnTo>
                  <a:lnTo>
                    <a:pt x="595" y="3426"/>
                  </a:lnTo>
                  <a:lnTo>
                    <a:pt x="587" y="3416"/>
                  </a:lnTo>
                  <a:lnTo>
                    <a:pt x="582" y="3407"/>
                  </a:lnTo>
                  <a:lnTo>
                    <a:pt x="574" y="3400"/>
                  </a:lnTo>
                  <a:lnTo>
                    <a:pt x="568" y="3392"/>
                  </a:lnTo>
                  <a:lnTo>
                    <a:pt x="560" y="3386"/>
                  </a:lnTo>
                  <a:lnTo>
                    <a:pt x="546" y="3374"/>
                  </a:lnTo>
                  <a:lnTo>
                    <a:pt x="531" y="3363"/>
                  </a:lnTo>
                  <a:lnTo>
                    <a:pt x="517" y="3351"/>
                  </a:lnTo>
                  <a:lnTo>
                    <a:pt x="503" y="3339"/>
                  </a:lnTo>
                  <a:lnTo>
                    <a:pt x="496" y="3332"/>
                  </a:lnTo>
                  <a:lnTo>
                    <a:pt x="491" y="3326"/>
                  </a:lnTo>
                  <a:lnTo>
                    <a:pt x="485" y="3317"/>
                  </a:lnTo>
                  <a:lnTo>
                    <a:pt x="480" y="3308"/>
                  </a:lnTo>
                  <a:lnTo>
                    <a:pt x="473" y="3298"/>
                  </a:lnTo>
                  <a:lnTo>
                    <a:pt x="462" y="3285"/>
                  </a:lnTo>
                  <a:lnTo>
                    <a:pt x="450" y="3270"/>
                  </a:lnTo>
                  <a:lnTo>
                    <a:pt x="435" y="3256"/>
                  </a:lnTo>
                  <a:lnTo>
                    <a:pt x="402" y="3226"/>
                  </a:lnTo>
                  <a:lnTo>
                    <a:pt x="368" y="3196"/>
                  </a:lnTo>
                  <a:lnTo>
                    <a:pt x="365" y="3154"/>
                  </a:lnTo>
                  <a:lnTo>
                    <a:pt x="364" y="3111"/>
                  </a:lnTo>
                  <a:lnTo>
                    <a:pt x="361" y="3072"/>
                  </a:lnTo>
                  <a:lnTo>
                    <a:pt x="359" y="3036"/>
                  </a:lnTo>
                  <a:lnTo>
                    <a:pt x="355" y="3004"/>
                  </a:lnTo>
                  <a:lnTo>
                    <a:pt x="350" y="2975"/>
                  </a:lnTo>
                  <a:lnTo>
                    <a:pt x="347" y="2963"/>
                  </a:lnTo>
                  <a:lnTo>
                    <a:pt x="345" y="2953"/>
                  </a:lnTo>
                  <a:lnTo>
                    <a:pt x="341" y="2944"/>
                  </a:lnTo>
                  <a:lnTo>
                    <a:pt x="338" y="2936"/>
                  </a:lnTo>
                  <a:lnTo>
                    <a:pt x="316" y="2889"/>
                  </a:lnTo>
                  <a:lnTo>
                    <a:pt x="285" y="2820"/>
                  </a:lnTo>
                  <a:lnTo>
                    <a:pt x="246" y="2735"/>
                  </a:lnTo>
                  <a:lnTo>
                    <a:pt x="205" y="2641"/>
                  </a:lnTo>
                  <a:lnTo>
                    <a:pt x="165" y="2550"/>
                  </a:lnTo>
                  <a:lnTo>
                    <a:pt x="130" y="2467"/>
                  </a:lnTo>
                  <a:lnTo>
                    <a:pt x="103" y="2402"/>
                  </a:lnTo>
                  <a:lnTo>
                    <a:pt x="88" y="2363"/>
                  </a:lnTo>
                  <a:lnTo>
                    <a:pt x="85" y="2351"/>
                  </a:lnTo>
                  <a:lnTo>
                    <a:pt x="81" y="2333"/>
                  </a:lnTo>
                  <a:lnTo>
                    <a:pt x="77" y="2314"/>
                  </a:lnTo>
                  <a:lnTo>
                    <a:pt x="74" y="2290"/>
                  </a:lnTo>
                  <a:lnTo>
                    <a:pt x="65" y="2238"/>
                  </a:lnTo>
                  <a:lnTo>
                    <a:pt x="56" y="2178"/>
                  </a:lnTo>
                  <a:lnTo>
                    <a:pt x="51" y="2147"/>
                  </a:lnTo>
                  <a:lnTo>
                    <a:pt x="45" y="2117"/>
                  </a:lnTo>
                  <a:lnTo>
                    <a:pt x="39" y="2086"/>
                  </a:lnTo>
                  <a:lnTo>
                    <a:pt x="32" y="2058"/>
                  </a:lnTo>
                  <a:lnTo>
                    <a:pt x="25" y="2030"/>
                  </a:lnTo>
                  <a:lnTo>
                    <a:pt x="17" y="2005"/>
                  </a:lnTo>
                  <a:lnTo>
                    <a:pt x="10" y="1981"/>
                  </a:lnTo>
                  <a:lnTo>
                    <a:pt x="0" y="1961"/>
                  </a:lnTo>
                  <a:lnTo>
                    <a:pt x="11" y="1948"/>
                  </a:lnTo>
                  <a:lnTo>
                    <a:pt x="23" y="1932"/>
                  </a:lnTo>
                  <a:lnTo>
                    <a:pt x="35" y="1913"/>
                  </a:lnTo>
                  <a:lnTo>
                    <a:pt x="47" y="1893"/>
                  </a:lnTo>
                  <a:lnTo>
                    <a:pt x="52" y="1882"/>
                  </a:lnTo>
                  <a:lnTo>
                    <a:pt x="56" y="1871"/>
                  </a:lnTo>
                  <a:lnTo>
                    <a:pt x="61" y="1860"/>
                  </a:lnTo>
                  <a:lnTo>
                    <a:pt x="65" y="1848"/>
                  </a:lnTo>
                  <a:lnTo>
                    <a:pt x="68" y="1836"/>
                  </a:lnTo>
                  <a:lnTo>
                    <a:pt x="70" y="1824"/>
                  </a:lnTo>
                  <a:lnTo>
                    <a:pt x="72" y="1812"/>
                  </a:lnTo>
                  <a:lnTo>
                    <a:pt x="73" y="1800"/>
                  </a:lnTo>
                  <a:lnTo>
                    <a:pt x="73" y="1776"/>
                  </a:lnTo>
                  <a:lnTo>
                    <a:pt x="73" y="1751"/>
                  </a:lnTo>
                  <a:lnTo>
                    <a:pt x="73" y="1727"/>
                  </a:lnTo>
                  <a:lnTo>
                    <a:pt x="73" y="1703"/>
                  </a:lnTo>
                  <a:lnTo>
                    <a:pt x="73" y="1678"/>
                  </a:lnTo>
                  <a:lnTo>
                    <a:pt x="73" y="1654"/>
                  </a:lnTo>
                  <a:lnTo>
                    <a:pt x="73" y="1630"/>
                  </a:lnTo>
                  <a:lnTo>
                    <a:pt x="73" y="1605"/>
                  </a:lnTo>
                  <a:lnTo>
                    <a:pt x="80" y="1610"/>
                  </a:lnTo>
                  <a:lnTo>
                    <a:pt x="80" y="1603"/>
                  </a:lnTo>
                  <a:lnTo>
                    <a:pt x="79" y="1582"/>
                  </a:lnTo>
                  <a:lnTo>
                    <a:pt x="77" y="1547"/>
                  </a:lnTo>
                  <a:lnTo>
                    <a:pt x="72" y="1493"/>
                  </a:lnTo>
                  <a:lnTo>
                    <a:pt x="70" y="1479"/>
                  </a:lnTo>
                  <a:lnTo>
                    <a:pt x="70" y="1467"/>
                  </a:lnTo>
                  <a:lnTo>
                    <a:pt x="70" y="1456"/>
                  </a:lnTo>
                  <a:lnTo>
                    <a:pt x="72" y="1449"/>
                  </a:lnTo>
                  <a:lnTo>
                    <a:pt x="73" y="1441"/>
                  </a:lnTo>
                  <a:lnTo>
                    <a:pt x="74" y="1436"/>
                  </a:lnTo>
                  <a:lnTo>
                    <a:pt x="76" y="1430"/>
                  </a:lnTo>
                  <a:lnTo>
                    <a:pt x="79" y="1426"/>
                  </a:lnTo>
                  <a:lnTo>
                    <a:pt x="85" y="1417"/>
                  </a:lnTo>
                  <a:lnTo>
                    <a:pt x="91" y="1408"/>
                  </a:lnTo>
                  <a:lnTo>
                    <a:pt x="96" y="1402"/>
                  </a:lnTo>
                  <a:lnTo>
                    <a:pt x="99" y="1395"/>
                  </a:lnTo>
                  <a:lnTo>
                    <a:pt x="102" y="1387"/>
                  </a:lnTo>
                  <a:lnTo>
                    <a:pt x="105" y="1377"/>
                  </a:lnTo>
                  <a:lnTo>
                    <a:pt x="109" y="1366"/>
                  </a:lnTo>
                  <a:lnTo>
                    <a:pt x="113" y="1356"/>
                  </a:lnTo>
                  <a:lnTo>
                    <a:pt x="119" y="1346"/>
                  </a:lnTo>
                  <a:lnTo>
                    <a:pt x="126" y="1338"/>
                  </a:lnTo>
                  <a:lnTo>
                    <a:pt x="140" y="1320"/>
                  </a:lnTo>
                  <a:lnTo>
                    <a:pt x="156" y="1305"/>
                  </a:lnTo>
                  <a:lnTo>
                    <a:pt x="173" y="1291"/>
                  </a:lnTo>
                  <a:lnTo>
                    <a:pt x="188" y="1278"/>
                  </a:lnTo>
                  <a:lnTo>
                    <a:pt x="202" y="1265"/>
                  </a:lnTo>
                  <a:lnTo>
                    <a:pt x="213" y="1252"/>
                  </a:lnTo>
                  <a:lnTo>
                    <a:pt x="217" y="1244"/>
                  </a:lnTo>
                  <a:lnTo>
                    <a:pt x="221" y="1235"/>
                  </a:lnTo>
                  <a:lnTo>
                    <a:pt x="223" y="1223"/>
                  </a:lnTo>
                  <a:lnTo>
                    <a:pt x="224" y="1210"/>
                  </a:lnTo>
                  <a:lnTo>
                    <a:pt x="224" y="1182"/>
                  </a:lnTo>
                  <a:lnTo>
                    <a:pt x="223" y="1152"/>
                  </a:lnTo>
                  <a:lnTo>
                    <a:pt x="220" y="1123"/>
                  </a:lnTo>
                  <a:lnTo>
                    <a:pt x="216" y="1099"/>
                  </a:lnTo>
                  <a:lnTo>
                    <a:pt x="214" y="1083"/>
                  </a:lnTo>
                  <a:lnTo>
                    <a:pt x="213" y="1078"/>
                  </a:lnTo>
                  <a:lnTo>
                    <a:pt x="163" y="1044"/>
                  </a:lnTo>
                  <a:lnTo>
                    <a:pt x="163" y="1043"/>
                  </a:lnTo>
                  <a:lnTo>
                    <a:pt x="162" y="1041"/>
                  </a:lnTo>
                  <a:lnTo>
                    <a:pt x="162" y="1035"/>
                  </a:lnTo>
                  <a:lnTo>
                    <a:pt x="163" y="1027"/>
                  </a:lnTo>
                  <a:lnTo>
                    <a:pt x="168" y="1017"/>
                  </a:lnTo>
                  <a:lnTo>
                    <a:pt x="177" y="1001"/>
                  </a:lnTo>
                  <a:lnTo>
                    <a:pt x="192" y="983"/>
                  </a:lnTo>
                  <a:lnTo>
                    <a:pt x="213" y="960"/>
                  </a:lnTo>
                  <a:lnTo>
                    <a:pt x="220" y="955"/>
                  </a:lnTo>
                  <a:lnTo>
                    <a:pt x="227" y="949"/>
                  </a:lnTo>
                  <a:lnTo>
                    <a:pt x="234" y="944"/>
                  </a:lnTo>
                  <a:lnTo>
                    <a:pt x="241" y="939"/>
                  </a:lnTo>
                  <a:lnTo>
                    <a:pt x="258" y="931"/>
                  </a:lnTo>
                  <a:lnTo>
                    <a:pt x="275" y="923"/>
                  </a:lnTo>
                  <a:lnTo>
                    <a:pt x="292" y="918"/>
                  </a:lnTo>
                  <a:lnTo>
                    <a:pt x="311" y="913"/>
                  </a:lnTo>
                  <a:lnTo>
                    <a:pt x="330" y="909"/>
                  </a:lnTo>
                  <a:lnTo>
                    <a:pt x="347" y="907"/>
                  </a:lnTo>
                  <a:lnTo>
                    <a:pt x="378" y="903"/>
                  </a:lnTo>
                  <a:lnTo>
                    <a:pt x="406" y="902"/>
                  </a:lnTo>
                  <a:lnTo>
                    <a:pt x="423" y="902"/>
                  </a:lnTo>
                  <a:lnTo>
                    <a:pt x="430" y="902"/>
                  </a:lnTo>
                  <a:lnTo>
                    <a:pt x="434" y="894"/>
                  </a:lnTo>
                  <a:lnTo>
                    <a:pt x="444" y="868"/>
                  </a:lnTo>
                  <a:lnTo>
                    <a:pt x="449" y="850"/>
                  </a:lnTo>
                  <a:lnTo>
                    <a:pt x="455" y="828"/>
                  </a:lnTo>
                  <a:lnTo>
                    <a:pt x="459" y="804"/>
                  </a:lnTo>
                  <a:lnTo>
                    <a:pt x="463" y="777"/>
                  </a:lnTo>
                  <a:lnTo>
                    <a:pt x="466" y="764"/>
                  </a:lnTo>
                  <a:lnTo>
                    <a:pt x="468" y="754"/>
                  </a:lnTo>
                  <a:lnTo>
                    <a:pt x="472" y="746"/>
                  </a:lnTo>
                  <a:lnTo>
                    <a:pt x="478" y="739"/>
                  </a:lnTo>
                  <a:lnTo>
                    <a:pt x="483" y="735"/>
                  </a:lnTo>
                  <a:lnTo>
                    <a:pt x="489" y="731"/>
                  </a:lnTo>
                  <a:lnTo>
                    <a:pt x="498" y="729"/>
                  </a:lnTo>
                  <a:lnTo>
                    <a:pt x="507" y="728"/>
                  </a:lnTo>
                  <a:lnTo>
                    <a:pt x="552" y="731"/>
                  </a:lnTo>
                  <a:lnTo>
                    <a:pt x="612" y="736"/>
                  </a:lnTo>
                  <a:lnTo>
                    <a:pt x="651" y="736"/>
                  </a:lnTo>
                  <a:lnTo>
                    <a:pt x="693" y="737"/>
                  </a:lnTo>
                  <a:lnTo>
                    <a:pt x="738" y="737"/>
                  </a:lnTo>
                  <a:lnTo>
                    <a:pt x="782" y="737"/>
                  </a:lnTo>
                  <a:lnTo>
                    <a:pt x="826" y="735"/>
                  </a:lnTo>
                  <a:lnTo>
                    <a:pt x="865" y="733"/>
                  </a:lnTo>
                  <a:lnTo>
                    <a:pt x="882" y="730"/>
                  </a:lnTo>
                  <a:lnTo>
                    <a:pt x="898" y="727"/>
                  </a:lnTo>
                  <a:lnTo>
                    <a:pt x="911" y="724"/>
                  </a:lnTo>
                  <a:lnTo>
                    <a:pt x="922" y="720"/>
                  </a:lnTo>
                  <a:lnTo>
                    <a:pt x="926" y="716"/>
                  </a:lnTo>
                  <a:lnTo>
                    <a:pt x="929" y="713"/>
                  </a:lnTo>
                  <a:lnTo>
                    <a:pt x="933" y="710"/>
                  </a:lnTo>
                  <a:lnTo>
                    <a:pt x="937" y="705"/>
                  </a:lnTo>
                  <a:lnTo>
                    <a:pt x="942" y="697"/>
                  </a:lnTo>
                  <a:lnTo>
                    <a:pt x="948" y="685"/>
                  </a:lnTo>
                  <a:lnTo>
                    <a:pt x="951" y="673"/>
                  </a:lnTo>
                  <a:lnTo>
                    <a:pt x="954" y="660"/>
                  </a:lnTo>
                  <a:lnTo>
                    <a:pt x="956" y="644"/>
                  </a:lnTo>
                  <a:lnTo>
                    <a:pt x="959" y="629"/>
                  </a:lnTo>
                  <a:lnTo>
                    <a:pt x="961" y="598"/>
                  </a:lnTo>
                  <a:lnTo>
                    <a:pt x="963" y="565"/>
                  </a:lnTo>
                  <a:lnTo>
                    <a:pt x="964" y="549"/>
                  </a:lnTo>
                  <a:lnTo>
                    <a:pt x="966" y="532"/>
                  </a:lnTo>
                  <a:lnTo>
                    <a:pt x="968" y="517"/>
                  </a:lnTo>
                  <a:lnTo>
                    <a:pt x="970" y="503"/>
                  </a:lnTo>
                  <a:lnTo>
                    <a:pt x="973" y="495"/>
                  </a:lnTo>
                  <a:lnTo>
                    <a:pt x="975" y="490"/>
                  </a:lnTo>
                  <a:lnTo>
                    <a:pt x="978" y="484"/>
                  </a:lnTo>
                  <a:lnTo>
                    <a:pt x="981" y="479"/>
                  </a:lnTo>
                  <a:lnTo>
                    <a:pt x="985" y="475"/>
                  </a:lnTo>
                  <a:lnTo>
                    <a:pt x="989" y="470"/>
                  </a:lnTo>
                  <a:lnTo>
                    <a:pt x="993" y="467"/>
                  </a:lnTo>
                  <a:lnTo>
                    <a:pt x="998" y="464"/>
                  </a:lnTo>
                  <a:lnTo>
                    <a:pt x="1009" y="458"/>
                  </a:lnTo>
                  <a:lnTo>
                    <a:pt x="1019" y="455"/>
                  </a:lnTo>
                  <a:lnTo>
                    <a:pt x="1031" y="453"/>
                  </a:lnTo>
                  <a:lnTo>
                    <a:pt x="1043" y="453"/>
                  </a:lnTo>
                  <a:lnTo>
                    <a:pt x="1056" y="453"/>
                  </a:lnTo>
                  <a:lnTo>
                    <a:pt x="1068" y="455"/>
                  </a:lnTo>
                  <a:lnTo>
                    <a:pt x="1082" y="457"/>
                  </a:lnTo>
                  <a:lnTo>
                    <a:pt x="1092" y="461"/>
                  </a:lnTo>
                  <a:lnTo>
                    <a:pt x="1103" y="464"/>
                  </a:lnTo>
                  <a:lnTo>
                    <a:pt x="1113" y="468"/>
                  </a:lnTo>
                  <a:lnTo>
                    <a:pt x="1122" y="472"/>
                  </a:lnTo>
                  <a:lnTo>
                    <a:pt x="1129" y="478"/>
                  </a:lnTo>
                  <a:lnTo>
                    <a:pt x="1135" y="483"/>
                  </a:lnTo>
                  <a:lnTo>
                    <a:pt x="1141" y="491"/>
                  </a:lnTo>
                  <a:lnTo>
                    <a:pt x="1147" y="500"/>
                  </a:lnTo>
                  <a:lnTo>
                    <a:pt x="1152" y="511"/>
                  </a:lnTo>
                  <a:lnTo>
                    <a:pt x="1162" y="533"/>
                  </a:lnTo>
                  <a:lnTo>
                    <a:pt x="1171" y="557"/>
                  </a:lnTo>
                  <a:lnTo>
                    <a:pt x="1183" y="601"/>
                  </a:lnTo>
                  <a:lnTo>
                    <a:pt x="1187" y="619"/>
                  </a:lnTo>
                  <a:lnTo>
                    <a:pt x="1191" y="611"/>
                  </a:lnTo>
                  <a:lnTo>
                    <a:pt x="1210" y="587"/>
                  </a:lnTo>
                  <a:lnTo>
                    <a:pt x="1227" y="568"/>
                  </a:lnTo>
                  <a:lnTo>
                    <a:pt x="1250" y="545"/>
                  </a:lnTo>
                  <a:lnTo>
                    <a:pt x="1282" y="518"/>
                  </a:lnTo>
                  <a:lnTo>
                    <a:pt x="1321" y="486"/>
                  </a:lnTo>
                  <a:lnTo>
                    <a:pt x="1360" y="456"/>
                  </a:lnTo>
                  <a:lnTo>
                    <a:pt x="1392" y="432"/>
                  </a:lnTo>
                  <a:lnTo>
                    <a:pt x="1418" y="416"/>
                  </a:lnTo>
                  <a:lnTo>
                    <a:pt x="1441" y="404"/>
                  </a:lnTo>
                  <a:lnTo>
                    <a:pt x="1460" y="395"/>
                  </a:lnTo>
                  <a:lnTo>
                    <a:pt x="1481" y="389"/>
                  </a:lnTo>
                  <a:lnTo>
                    <a:pt x="1503" y="383"/>
                  </a:lnTo>
                  <a:lnTo>
                    <a:pt x="1529" y="378"/>
                  </a:lnTo>
                  <a:lnTo>
                    <a:pt x="1558" y="370"/>
                  </a:lnTo>
                  <a:lnTo>
                    <a:pt x="1591" y="360"/>
                  </a:lnTo>
                  <a:lnTo>
                    <a:pt x="1625" y="348"/>
                  </a:lnTo>
                  <a:lnTo>
                    <a:pt x="1657" y="335"/>
                  </a:lnTo>
                  <a:lnTo>
                    <a:pt x="1688" y="321"/>
                  </a:lnTo>
                  <a:lnTo>
                    <a:pt x="1715" y="308"/>
                  </a:lnTo>
                  <a:lnTo>
                    <a:pt x="1738" y="296"/>
                  </a:lnTo>
                  <a:lnTo>
                    <a:pt x="1754" y="286"/>
                  </a:lnTo>
                  <a:lnTo>
                    <a:pt x="1760" y="281"/>
                  </a:lnTo>
                  <a:lnTo>
                    <a:pt x="1763" y="276"/>
                  </a:lnTo>
                  <a:lnTo>
                    <a:pt x="1766" y="269"/>
                  </a:lnTo>
                  <a:lnTo>
                    <a:pt x="1767" y="261"/>
                  </a:lnTo>
                  <a:lnTo>
                    <a:pt x="1769" y="246"/>
                  </a:lnTo>
                  <a:lnTo>
                    <a:pt x="1770" y="229"/>
                  </a:lnTo>
                  <a:lnTo>
                    <a:pt x="1771" y="220"/>
                  </a:lnTo>
                  <a:lnTo>
                    <a:pt x="1773" y="210"/>
                  </a:lnTo>
                  <a:lnTo>
                    <a:pt x="1776" y="200"/>
                  </a:lnTo>
                  <a:lnTo>
                    <a:pt x="1779" y="192"/>
                  </a:lnTo>
                  <a:lnTo>
                    <a:pt x="1785" y="182"/>
                  </a:lnTo>
                  <a:lnTo>
                    <a:pt x="1791" y="172"/>
                  </a:lnTo>
                  <a:lnTo>
                    <a:pt x="1801" y="162"/>
                  </a:lnTo>
                  <a:lnTo>
                    <a:pt x="1812" y="153"/>
                  </a:lnTo>
                  <a:lnTo>
                    <a:pt x="1837" y="135"/>
                  </a:lnTo>
                  <a:lnTo>
                    <a:pt x="1861" y="119"/>
                  </a:lnTo>
                  <a:lnTo>
                    <a:pt x="1884" y="105"/>
                  </a:lnTo>
                  <a:lnTo>
                    <a:pt x="1905" y="91"/>
                  </a:lnTo>
                  <a:lnTo>
                    <a:pt x="1927" y="76"/>
                  </a:lnTo>
                  <a:lnTo>
                    <a:pt x="1948" y="61"/>
                  </a:lnTo>
                  <a:lnTo>
                    <a:pt x="1967" y="46"/>
                  </a:lnTo>
                  <a:lnTo>
                    <a:pt x="1987" y="28"/>
                  </a:lnTo>
                  <a:lnTo>
                    <a:pt x="1995" y="22"/>
                  </a:lnTo>
                  <a:lnTo>
                    <a:pt x="2003" y="17"/>
                  </a:lnTo>
                  <a:lnTo>
                    <a:pt x="2014" y="12"/>
                  </a:lnTo>
                  <a:lnTo>
                    <a:pt x="2025" y="9"/>
                  </a:lnTo>
                  <a:lnTo>
                    <a:pt x="2038" y="6"/>
                  </a:lnTo>
                  <a:lnTo>
                    <a:pt x="2051" y="3"/>
                  </a:lnTo>
                  <a:lnTo>
                    <a:pt x="2066" y="2"/>
                  </a:lnTo>
                  <a:lnTo>
                    <a:pt x="2081" y="1"/>
                  </a:lnTo>
                  <a:lnTo>
                    <a:pt x="2111" y="0"/>
                  </a:lnTo>
                  <a:lnTo>
                    <a:pt x="2140" y="1"/>
                  </a:lnTo>
                  <a:lnTo>
                    <a:pt x="2169" y="3"/>
                  </a:lnTo>
                  <a:lnTo>
                    <a:pt x="2194" y="6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1288"/>
            <p:cNvSpPr>
              <a:spLocks noChangeAspect="1"/>
            </p:cNvSpPr>
            <p:nvPr/>
          </p:nvSpPr>
          <p:spPr bwMode="auto">
            <a:xfrm>
              <a:off x="4197" y="2860"/>
              <a:ext cx="46" cy="79"/>
            </a:xfrm>
            <a:custGeom>
              <a:avLst/>
              <a:gdLst>
                <a:gd name="T0" fmla="*/ 0 w 356"/>
                <a:gd name="T1" fmla="*/ 0 h 567"/>
                <a:gd name="T2" fmla="*/ 0 w 356"/>
                <a:gd name="T3" fmla="*/ 0 h 567"/>
                <a:gd name="T4" fmla="*/ 0 w 356"/>
                <a:gd name="T5" fmla="*/ 0 h 567"/>
                <a:gd name="T6" fmla="*/ 0 w 356"/>
                <a:gd name="T7" fmla="*/ 0 h 567"/>
                <a:gd name="T8" fmla="*/ 0 w 356"/>
                <a:gd name="T9" fmla="*/ 0 h 567"/>
                <a:gd name="T10" fmla="*/ 0 w 356"/>
                <a:gd name="T11" fmla="*/ 0 h 567"/>
                <a:gd name="T12" fmla="*/ 0 w 356"/>
                <a:gd name="T13" fmla="*/ 0 h 567"/>
                <a:gd name="T14" fmla="*/ 0 w 356"/>
                <a:gd name="T15" fmla="*/ 0 h 567"/>
                <a:gd name="T16" fmla="*/ 0 w 356"/>
                <a:gd name="T17" fmla="*/ 0 h 567"/>
                <a:gd name="T18" fmla="*/ 0 w 356"/>
                <a:gd name="T19" fmla="*/ 0 h 567"/>
                <a:gd name="T20" fmla="*/ 0 w 356"/>
                <a:gd name="T21" fmla="*/ 0 h 567"/>
                <a:gd name="T22" fmla="*/ 0 w 356"/>
                <a:gd name="T23" fmla="*/ 0 h 567"/>
                <a:gd name="T24" fmla="*/ 0 w 356"/>
                <a:gd name="T25" fmla="*/ 0 h 567"/>
                <a:gd name="T26" fmla="*/ 0 w 356"/>
                <a:gd name="T27" fmla="*/ 0 h 567"/>
                <a:gd name="T28" fmla="*/ 0 w 356"/>
                <a:gd name="T29" fmla="*/ 0 h 567"/>
                <a:gd name="T30" fmla="*/ 0 w 356"/>
                <a:gd name="T31" fmla="*/ 0 h 567"/>
                <a:gd name="T32" fmla="*/ 0 w 356"/>
                <a:gd name="T33" fmla="*/ 0 h 567"/>
                <a:gd name="T34" fmla="*/ 0 w 356"/>
                <a:gd name="T35" fmla="*/ 0 h 567"/>
                <a:gd name="T36" fmla="*/ 0 w 356"/>
                <a:gd name="T37" fmla="*/ 0 h 567"/>
                <a:gd name="T38" fmla="*/ 0 w 356"/>
                <a:gd name="T39" fmla="*/ 0 h 567"/>
                <a:gd name="T40" fmla="*/ 0 w 356"/>
                <a:gd name="T41" fmla="*/ 0 h 567"/>
                <a:gd name="T42" fmla="*/ 0 w 356"/>
                <a:gd name="T43" fmla="*/ 0 h 567"/>
                <a:gd name="T44" fmla="*/ 0 w 356"/>
                <a:gd name="T45" fmla="*/ 0 h 567"/>
                <a:gd name="T46" fmla="*/ 0 w 356"/>
                <a:gd name="T47" fmla="*/ 0 h 567"/>
                <a:gd name="T48" fmla="*/ 0 w 356"/>
                <a:gd name="T49" fmla="*/ 0 h 567"/>
                <a:gd name="T50" fmla="*/ 0 w 356"/>
                <a:gd name="T51" fmla="*/ 0 h 567"/>
                <a:gd name="T52" fmla="*/ 0 w 356"/>
                <a:gd name="T53" fmla="*/ 0 h 567"/>
                <a:gd name="T54" fmla="*/ 0 w 356"/>
                <a:gd name="T55" fmla="*/ 0 h 567"/>
                <a:gd name="T56" fmla="*/ 0 w 356"/>
                <a:gd name="T57" fmla="*/ 0 h 567"/>
                <a:gd name="T58" fmla="*/ 0 w 356"/>
                <a:gd name="T59" fmla="*/ 0 h 567"/>
                <a:gd name="T60" fmla="*/ 0 w 356"/>
                <a:gd name="T61" fmla="*/ 0 h 567"/>
                <a:gd name="T62" fmla="*/ 0 w 356"/>
                <a:gd name="T63" fmla="*/ 0 h 567"/>
                <a:gd name="T64" fmla="*/ 0 w 356"/>
                <a:gd name="T65" fmla="*/ 0 h 567"/>
                <a:gd name="T66" fmla="*/ 0 w 356"/>
                <a:gd name="T67" fmla="*/ 0 h 567"/>
                <a:gd name="T68" fmla="*/ 0 w 356"/>
                <a:gd name="T69" fmla="*/ 0 h 567"/>
                <a:gd name="T70" fmla="*/ 0 w 356"/>
                <a:gd name="T71" fmla="*/ 0 h 567"/>
                <a:gd name="T72" fmla="*/ 0 w 356"/>
                <a:gd name="T73" fmla="*/ 0 h 567"/>
                <a:gd name="T74" fmla="*/ 0 w 356"/>
                <a:gd name="T75" fmla="*/ 0 h 567"/>
                <a:gd name="T76" fmla="*/ 0 w 356"/>
                <a:gd name="T77" fmla="*/ 0 h 567"/>
                <a:gd name="T78" fmla="*/ 0 w 356"/>
                <a:gd name="T79" fmla="*/ 0 h 567"/>
                <a:gd name="T80" fmla="*/ 0 w 356"/>
                <a:gd name="T81" fmla="*/ 0 h 567"/>
                <a:gd name="T82" fmla="*/ 0 w 356"/>
                <a:gd name="T83" fmla="*/ 0 h 567"/>
                <a:gd name="T84" fmla="*/ 0 w 356"/>
                <a:gd name="T85" fmla="*/ 0 h 567"/>
                <a:gd name="T86" fmla="*/ 0 w 356"/>
                <a:gd name="T87" fmla="*/ 0 h 567"/>
                <a:gd name="T88" fmla="*/ 0 w 356"/>
                <a:gd name="T89" fmla="*/ 0 h 567"/>
                <a:gd name="T90" fmla="*/ 0 w 356"/>
                <a:gd name="T91" fmla="*/ 0 h 567"/>
                <a:gd name="T92" fmla="*/ 0 w 356"/>
                <a:gd name="T93" fmla="*/ 0 h 567"/>
                <a:gd name="T94" fmla="*/ 0 w 356"/>
                <a:gd name="T95" fmla="*/ 0 h 567"/>
                <a:gd name="T96" fmla="*/ 0 w 356"/>
                <a:gd name="T97" fmla="*/ 0 h 56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6"/>
                <a:gd name="T148" fmla="*/ 0 h 567"/>
                <a:gd name="T149" fmla="*/ 356 w 356"/>
                <a:gd name="T150" fmla="*/ 567 h 56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6" h="567">
                  <a:moveTo>
                    <a:pt x="0" y="0"/>
                  </a:moveTo>
                  <a:lnTo>
                    <a:pt x="2" y="8"/>
                  </a:lnTo>
                  <a:lnTo>
                    <a:pt x="4" y="17"/>
                  </a:lnTo>
                  <a:lnTo>
                    <a:pt x="7" y="26"/>
                  </a:lnTo>
                  <a:lnTo>
                    <a:pt x="10" y="35"/>
                  </a:lnTo>
                  <a:lnTo>
                    <a:pt x="188" y="109"/>
                  </a:lnTo>
                  <a:lnTo>
                    <a:pt x="356" y="204"/>
                  </a:lnTo>
                  <a:lnTo>
                    <a:pt x="356" y="229"/>
                  </a:lnTo>
                  <a:lnTo>
                    <a:pt x="356" y="253"/>
                  </a:lnTo>
                  <a:lnTo>
                    <a:pt x="356" y="277"/>
                  </a:lnTo>
                  <a:lnTo>
                    <a:pt x="356" y="302"/>
                  </a:lnTo>
                  <a:lnTo>
                    <a:pt x="356" y="326"/>
                  </a:lnTo>
                  <a:lnTo>
                    <a:pt x="356" y="350"/>
                  </a:lnTo>
                  <a:lnTo>
                    <a:pt x="356" y="375"/>
                  </a:lnTo>
                  <a:lnTo>
                    <a:pt x="356" y="399"/>
                  </a:lnTo>
                  <a:lnTo>
                    <a:pt x="355" y="411"/>
                  </a:lnTo>
                  <a:lnTo>
                    <a:pt x="353" y="423"/>
                  </a:lnTo>
                  <a:lnTo>
                    <a:pt x="351" y="435"/>
                  </a:lnTo>
                  <a:lnTo>
                    <a:pt x="348" y="447"/>
                  </a:lnTo>
                  <a:lnTo>
                    <a:pt x="344" y="459"/>
                  </a:lnTo>
                  <a:lnTo>
                    <a:pt x="339" y="470"/>
                  </a:lnTo>
                  <a:lnTo>
                    <a:pt x="335" y="481"/>
                  </a:lnTo>
                  <a:lnTo>
                    <a:pt x="330" y="492"/>
                  </a:lnTo>
                  <a:lnTo>
                    <a:pt x="318" y="512"/>
                  </a:lnTo>
                  <a:lnTo>
                    <a:pt x="306" y="531"/>
                  </a:lnTo>
                  <a:lnTo>
                    <a:pt x="294" y="547"/>
                  </a:lnTo>
                  <a:lnTo>
                    <a:pt x="283" y="560"/>
                  </a:lnTo>
                  <a:lnTo>
                    <a:pt x="285" y="563"/>
                  </a:lnTo>
                  <a:lnTo>
                    <a:pt x="286" y="567"/>
                  </a:lnTo>
                  <a:lnTo>
                    <a:pt x="282" y="557"/>
                  </a:lnTo>
                  <a:lnTo>
                    <a:pt x="277" y="549"/>
                  </a:lnTo>
                  <a:lnTo>
                    <a:pt x="272" y="542"/>
                  </a:lnTo>
                  <a:lnTo>
                    <a:pt x="268" y="535"/>
                  </a:lnTo>
                  <a:lnTo>
                    <a:pt x="257" y="522"/>
                  </a:lnTo>
                  <a:lnTo>
                    <a:pt x="244" y="505"/>
                  </a:lnTo>
                  <a:lnTo>
                    <a:pt x="229" y="482"/>
                  </a:lnTo>
                  <a:lnTo>
                    <a:pt x="213" y="457"/>
                  </a:lnTo>
                  <a:lnTo>
                    <a:pt x="195" y="427"/>
                  </a:lnTo>
                  <a:lnTo>
                    <a:pt x="176" y="396"/>
                  </a:lnTo>
                  <a:lnTo>
                    <a:pt x="157" y="361"/>
                  </a:lnTo>
                  <a:lnTo>
                    <a:pt x="137" y="325"/>
                  </a:lnTo>
                  <a:lnTo>
                    <a:pt x="117" y="286"/>
                  </a:lnTo>
                  <a:lnTo>
                    <a:pt x="98" y="247"/>
                  </a:lnTo>
                  <a:lnTo>
                    <a:pt x="78" y="205"/>
                  </a:lnTo>
                  <a:lnTo>
                    <a:pt x="60" y="164"/>
                  </a:lnTo>
                  <a:lnTo>
                    <a:pt x="42" y="123"/>
                  </a:lnTo>
                  <a:lnTo>
                    <a:pt x="26" y="81"/>
                  </a:lnTo>
                  <a:lnTo>
                    <a:pt x="12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1289"/>
            <p:cNvSpPr>
              <a:spLocks noChangeAspect="1"/>
            </p:cNvSpPr>
            <p:nvPr/>
          </p:nvSpPr>
          <p:spPr bwMode="auto">
            <a:xfrm>
              <a:off x="4197" y="2860"/>
              <a:ext cx="46" cy="79"/>
            </a:xfrm>
            <a:custGeom>
              <a:avLst/>
              <a:gdLst>
                <a:gd name="T0" fmla="*/ 0 w 356"/>
                <a:gd name="T1" fmla="*/ 0 h 567"/>
                <a:gd name="T2" fmla="*/ 0 w 356"/>
                <a:gd name="T3" fmla="*/ 0 h 567"/>
                <a:gd name="T4" fmla="*/ 0 w 356"/>
                <a:gd name="T5" fmla="*/ 0 h 567"/>
                <a:gd name="T6" fmla="*/ 0 w 356"/>
                <a:gd name="T7" fmla="*/ 0 h 567"/>
                <a:gd name="T8" fmla="*/ 0 w 356"/>
                <a:gd name="T9" fmla="*/ 0 h 567"/>
                <a:gd name="T10" fmla="*/ 0 w 356"/>
                <a:gd name="T11" fmla="*/ 0 h 567"/>
                <a:gd name="T12" fmla="*/ 0 w 356"/>
                <a:gd name="T13" fmla="*/ 0 h 567"/>
                <a:gd name="T14" fmla="*/ 0 w 356"/>
                <a:gd name="T15" fmla="*/ 0 h 567"/>
                <a:gd name="T16" fmla="*/ 0 w 356"/>
                <a:gd name="T17" fmla="*/ 0 h 567"/>
                <a:gd name="T18" fmla="*/ 0 w 356"/>
                <a:gd name="T19" fmla="*/ 0 h 567"/>
                <a:gd name="T20" fmla="*/ 0 w 356"/>
                <a:gd name="T21" fmla="*/ 0 h 567"/>
                <a:gd name="T22" fmla="*/ 0 w 356"/>
                <a:gd name="T23" fmla="*/ 0 h 567"/>
                <a:gd name="T24" fmla="*/ 0 w 356"/>
                <a:gd name="T25" fmla="*/ 0 h 567"/>
                <a:gd name="T26" fmla="*/ 0 w 356"/>
                <a:gd name="T27" fmla="*/ 0 h 567"/>
                <a:gd name="T28" fmla="*/ 0 w 356"/>
                <a:gd name="T29" fmla="*/ 0 h 567"/>
                <a:gd name="T30" fmla="*/ 0 w 356"/>
                <a:gd name="T31" fmla="*/ 0 h 567"/>
                <a:gd name="T32" fmla="*/ 0 w 356"/>
                <a:gd name="T33" fmla="*/ 0 h 567"/>
                <a:gd name="T34" fmla="*/ 0 w 356"/>
                <a:gd name="T35" fmla="*/ 0 h 567"/>
                <a:gd name="T36" fmla="*/ 0 w 356"/>
                <a:gd name="T37" fmla="*/ 0 h 567"/>
                <a:gd name="T38" fmla="*/ 0 w 356"/>
                <a:gd name="T39" fmla="*/ 0 h 567"/>
                <a:gd name="T40" fmla="*/ 0 w 356"/>
                <a:gd name="T41" fmla="*/ 0 h 567"/>
                <a:gd name="T42" fmla="*/ 0 w 356"/>
                <a:gd name="T43" fmla="*/ 0 h 567"/>
                <a:gd name="T44" fmla="*/ 0 w 356"/>
                <a:gd name="T45" fmla="*/ 0 h 567"/>
                <a:gd name="T46" fmla="*/ 0 w 356"/>
                <a:gd name="T47" fmla="*/ 0 h 567"/>
                <a:gd name="T48" fmla="*/ 0 w 356"/>
                <a:gd name="T49" fmla="*/ 0 h 567"/>
                <a:gd name="T50" fmla="*/ 0 w 356"/>
                <a:gd name="T51" fmla="*/ 0 h 567"/>
                <a:gd name="T52" fmla="*/ 0 w 356"/>
                <a:gd name="T53" fmla="*/ 0 h 567"/>
                <a:gd name="T54" fmla="*/ 0 w 356"/>
                <a:gd name="T55" fmla="*/ 0 h 567"/>
                <a:gd name="T56" fmla="*/ 0 w 356"/>
                <a:gd name="T57" fmla="*/ 0 h 567"/>
                <a:gd name="T58" fmla="*/ 0 w 356"/>
                <a:gd name="T59" fmla="*/ 0 h 567"/>
                <a:gd name="T60" fmla="*/ 0 w 356"/>
                <a:gd name="T61" fmla="*/ 0 h 567"/>
                <a:gd name="T62" fmla="*/ 0 w 356"/>
                <a:gd name="T63" fmla="*/ 0 h 567"/>
                <a:gd name="T64" fmla="*/ 0 w 356"/>
                <a:gd name="T65" fmla="*/ 0 h 567"/>
                <a:gd name="T66" fmla="*/ 0 w 356"/>
                <a:gd name="T67" fmla="*/ 0 h 567"/>
                <a:gd name="T68" fmla="*/ 0 w 356"/>
                <a:gd name="T69" fmla="*/ 0 h 567"/>
                <a:gd name="T70" fmla="*/ 0 w 356"/>
                <a:gd name="T71" fmla="*/ 0 h 567"/>
                <a:gd name="T72" fmla="*/ 0 w 356"/>
                <a:gd name="T73" fmla="*/ 0 h 567"/>
                <a:gd name="T74" fmla="*/ 0 w 356"/>
                <a:gd name="T75" fmla="*/ 0 h 567"/>
                <a:gd name="T76" fmla="*/ 0 w 356"/>
                <a:gd name="T77" fmla="*/ 0 h 567"/>
                <a:gd name="T78" fmla="*/ 0 w 356"/>
                <a:gd name="T79" fmla="*/ 0 h 567"/>
                <a:gd name="T80" fmla="*/ 0 w 356"/>
                <a:gd name="T81" fmla="*/ 0 h 567"/>
                <a:gd name="T82" fmla="*/ 0 w 356"/>
                <a:gd name="T83" fmla="*/ 0 h 567"/>
                <a:gd name="T84" fmla="*/ 0 w 356"/>
                <a:gd name="T85" fmla="*/ 0 h 567"/>
                <a:gd name="T86" fmla="*/ 0 w 356"/>
                <a:gd name="T87" fmla="*/ 0 h 567"/>
                <a:gd name="T88" fmla="*/ 0 w 356"/>
                <a:gd name="T89" fmla="*/ 0 h 567"/>
                <a:gd name="T90" fmla="*/ 0 w 356"/>
                <a:gd name="T91" fmla="*/ 0 h 567"/>
                <a:gd name="T92" fmla="*/ 0 w 356"/>
                <a:gd name="T93" fmla="*/ 0 h 567"/>
                <a:gd name="T94" fmla="*/ 0 w 356"/>
                <a:gd name="T95" fmla="*/ 0 h 567"/>
                <a:gd name="T96" fmla="*/ 0 w 356"/>
                <a:gd name="T97" fmla="*/ 0 h 56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6"/>
                <a:gd name="T148" fmla="*/ 0 h 567"/>
                <a:gd name="T149" fmla="*/ 356 w 356"/>
                <a:gd name="T150" fmla="*/ 567 h 56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6" h="567">
                  <a:moveTo>
                    <a:pt x="0" y="0"/>
                  </a:moveTo>
                  <a:lnTo>
                    <a:pt x="2" y="8"/>
                  </a:lnTo>
                  <a:lnTo>
                    <a:pt x="4" y="17"/>
                  </a:lnTo>
                  <a:lnTo>
                    <a:pt x="7" y="26"/>
                  </a:lnTo>
                  <a:lnTo>
                    <a:pt x="10" y="35"/>
                  </a:lnTo>
                  <a:lnTo>
                    <a:pt x="188" y="109"/>
                  </a:lnTo>
                  <a:lnTo>
                    <a:pt x="356" y="204"/>
                  </a:lnTo>
                  <a:lnTo>
                    <a:pt x="356" y="229"/>
                  </a:lnTo>
                  <a:lnTo>
                    <a:pt x="356" y="253"/>
                  </a:lnTo>
                  <a:lnTo>
                    <a:pt x="356" y="277"/>
                  </a:lnTo>
                  <a:lnTo>
                    <a:pt x="356" y="302"/>
                  </a:lnTo>
                  <a:lnTo>
                    <a:pt x="356" y="326"/>
                  </a:lnTo>
                  <a:lnTo>
                    <a:pt x="356" y="350"/>
                  </a:lnTo>
                  <a:lnTo>
                    <a:pt x="356" y="375"/>
                  </a:lnTo>
                  <a:lnTo>
                    <a:pt x="356" y="399"/>
                  </a:lnTo>
                  <a:lnTo>
                    <a:pt x="355" y="411"/>
                  </a:lnTo>
                  <a:lnTo>
                    <a:pt x="353" y="423"/>
                  </a:lnTo>
                  <a:lnTo>
                    <a:pt x="351" y="435"/>
                  </a:lnTo>
                  <a:lnTo>
                    <a:pt x="348" y="447"/>
                  </a:lnTo>
                  <a:lnTo>
                    <a:pt x="344" y="459"/>
                  </a:lnTo>
                  <a:lnTo>
                    <a:pt x="339" y="470"/>
                  </a:lnTo>
                  <a:lnTo>
                    <a:pt x="335" y="481"/>
                  </a:lnTo>
                  <a:lnTo>
                    <a:pt x="330" y="492"/>
                  </a:lnTo>
                  <a:lnTo>
                    <a:pt x="318" y="512"/>
                  </a:lnTo>
                  <a:lnTo>
                    <a:pt x="306" y="531"/>
                  </a:lnTo>
                  <a:lnTo>
                    <a:pt x="294" y="547"/>
                  </a:lnTo>
                  <a:lnTo>
                    <a:pt x="283" y="560"/>
                  </a:lnTo>
                  <a:lnTo>
                    <a:pt x="285" y="563"/>
                  </a:lnTo>
                  <a:lnTo>
                    <a:pt x="286" y="567"/>
                  </a:lnTo>
                  <a:lnTo>
                    <a:pt x="282" y="557"/>
                  </a:lnTo>
                  <a:lnTo>
                    <a:pt x="277" y="549"/>
                  </a:lnTo>
                  <a:lnTo>
                    <a:pt x="272" y="542"/>
                  </a:lnTo>
                  <a:lnTo>
                    <a:pt x="268" y="535"/>
                  </a:lnTo>
                  <a:lnTo>
                    <a:pt x="257" y="522"/>
                  </a:lnTo>
                  <a:lnTo>
                    <a:pt x="244" y="505"/>
                  </a:lnTo>
                  <a:lnTo>
                    <a:pt x="229" y="482"/>
                  </a:lnTo>
                  <a:lnTo>
                    <a:pt x="213" y="457"/>
                  </a:lnTo>
                  <a:lnTo>
                    <a:pt x="195" y="427"/>
                  </a:lnTo>
                  <a:lnTo>
                    <a:pt x="176" y="396"/>
                  </a:lnTo>
                  <a:lnTo>
                    <a:pt x="157" y="361"/>
                  </a:lnTo>
                  <a:lnTo>
                    <a:pt x="137" y="325"/>
                  </a:lnTo>
                  <a:lnTo>
                    <a:pt x="117" y="286"/>
                  </a:lnTo>
                  <a:lnTo>
                    <a:pt x="98" y="247"/>
                  </a:lnTo>
                  <a:lnTo>
                    <a:pt x="78" y="205"/>
                  </a:lnTo>
                  <a:lnTo>
                    <a:pt x="60" y="164"/>
                  </a:lnTo>
                  <a:lnTo>
                    <a:pt x="42" y="123"/>
                  </a:lnTo>
                  <a:lnTo>
                    <a:pt x="26" y="81"/>
                  </a:lnTo>
                  <a:lnTo>
                    <a:pt x="12" y="40"/>
                  </a:lnTo>
                  <a:lnTo>
                    <a:pt x="0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1290"/>
            <p:cNvSpPr>
              <a:spLocks noChangeAspect="1"/>
            </p:cNvSpPr>
            <p:nvPr/>
          </p:nvSpPr>
          <p:spPr bwMode="auto">
            <a:xfrm>
              <a:off x="4411" y="2543"/>
              <a:ext cx="664" cy="588"/>
            </a:xfrm>
            <a:custGeom>
              <a:avLst/>
              <a:gdLst>
                <a:gd name="T0" fmla="*/ 0 w 5011"/>
                <a:gd name="T1" fmla="*/ 0 h 4172"/>
                <a:gd name="T2" fmla="*/ 0 w 5011"/>
                <a:gd name="T3" fmla="*/ 0 h 4172"/>
                <a:gd name="T4" fmla="*/ 0 w 5011"/>
                <a:gd name="T5" fmla="*/ 0 h 4172"/>
                <a:gd name="T6" fmla="*/ 0 w 5011"/>
                <a:gd name="T7" fmla="*/ 0 h 4172"/>
                <a:gd name="T8" fmla="*/ 0 w 5011"/>
                <a:gd name="T9" fmla="*/ 0 h 4172"/>
                <a:gd name="T10" fmla="*/ 0 w 5011"/>
                <a:gd name="T11" fmla="*/ 0 h 4172"/>
                <a:gd name="T12" fmla="*/ 0 w 5011"/>
                <a:gd name="T13" fmla="*/ 0 h 4172"/>
                <a:gd name="T14" fmla="*/ 0 w 5011"/>
                <a:gd name="T15" fmla="*/ 0 h 4172"/>
                <a:gd name="T16" fmla="*/ 0 w 5011"/>
                <a:gd name="T17" fmla="*/ 0 h 4172"/>
                <a:gd name="T18" fmla="*/ 0 w 5011"/>
                <a:gd name="T19" fmla="*/ 0 h 4172"/>
                <a:gd name="T20" fmla="*/ 0 w 5011"/>
                <a:gd name="T21" fmla="*/ 0 h 4172"/>
                <a:gd name="T22" fmla="*/ 0 w 5011"/>
                <a:gd name="T23" fmla="*/ 0 h 4172"/>
                <a:gd name="T24" fmla="*/ 0 w 5011"/>
                <a:gd name="T25" fmla="*/ 0 h 4172"/>
                <a:gd name="T26" fmla="*/ 0 w 5011"/>
                <a:gd name="T27" fmla="*/ 0 h 4172"/>
                <a:gd name="T28" fmla="*/ 0 w 5011"/>
                <a:gd name="T29" fmla="*/ 0 h 4172"/>
                <a:gd name="T30" fmla="*/ 0 w 5011"/>
                <a:gd name="T31" fmla="*/ 0 h 4172"/>
                <a:gd name="T32" fmla="*/ 0 w 5011"/>
                <a:gd name="T33" fmla="*/ 0 h 4172"/>
                <a:gd name="T34" fmla="*/ 0 w 5011"/>
                <a:gd name="T35" fmla="*/ 0 h 4172"/>
                <a:gd name="T36" fmla="*/ 0 w 5011"/>
                <a:gd name="T37" fmla="*/ 0 h 4172"/>
                <a:gd name="T38" fmla="*/ 0 w 5011"/>
                <a:gd name="T39" fmla="*/ 0 h 4172"/>
                <a:gd name="T40" fmla="*/ 0 w 5011"/>
                <a:gd name="T41" fmla="*/ 0 h 4172"/>
                <a:gd name="T42" fmla="*/ 0 w 5011"/>
                <a:gd name="T43" fmla="*/ 0 h 4172"/>
                <a:gd name="T44" fmla="*/ 0 w 5011"/>
                <a:gd name="T45" fmla="*/ 0 h 4172"/>
                <a:gd name="T46" fmla="*/ 0 w 5011"/>
                <a:gd name="T47" fmla="*/ 0 h 4172"/>
                <a:gd name="T48" fmla="*/ 0 w 5011"/>
                <a:gd name="T49" fmla="*/ 0 h 4172"/>
                <a:gd name="T50" fmla="*/ 0 w 5011"/>
                <a:gd name="T51" fmla="*/ 0 h 4172"/>
                <a:gd name="T52" fmla="*/ 0 w 5011"/>
                <a:gd name="T53" fmla="*/ 0 h 4172"/>
                <a:gd name="T54" fmla="*/ 0 w 5011"/>
                <a:gd name="T55" fmla="*/ 0 h 4172"/>
                <a:gd name="T56" fmla="*/ 0 w 5011"/>
                <a:gd name="T57" fmla="*/ 0 h 4172"/>
                <a:gd name="T58" fmla="*/ 0 w 5011"/>
                <a:gd name="T59" fmla="*/ 0 h 4172"/>
                <a:gd name="T60" fmla="*/ 0 w 5011"/>
                <a:gd name="T61" fmla="*/ 0 h 4172"/>
                <a:gd name="T62" fmla="*/ 0 w 5011"/>
                <a:gd name="T63" fmla="*/ 0 h 4172"/>
                <a:gd name="T64" fmla="*/ 0 w 5011"/>
                <a:gd name="T65" fmla="*/ 0 h 4172"/>
                <a:gd name="T66" fmla="*/ 0 w 5011"/>
                <a:gd name="T67" fmla="*/ 0 h 4172"/>
                <a:gd name="T68" fmla="*/ 0 w 5011"/>
                <a:gd name="T69" fmla="*/ 0 h 4172"/>
                <a:gd name="T70" fmla="*/ 0 w 5011"/>
                <a:gd name="T71" fmla="*/ 0 h 4172"/>
                <a:gd name="T72" fmla="*/ 0 w 5011"/>
                <a:gd name="T73" fmla="*/ 0 h 4172"/>
                <a:gd name="T74" fmla="*/ 0 w 5011"/>
                <a:gd name="T75" fmla="*/ 0 h 4172"/>
                <a:gd name="T76" fmla="*/ 0 w 5011"/>
                <a:gd name="T77" fmla="*/ 0 h 4172"/>
                <a:gd name="T78" fmla="*/ 0 w 5011"/>
                <a:gd name="T79" fmla="*/ 0 h 4172"/>
                <a:gd name="T80" fmla="*/ 0 w 5011"/>
                <a:gd name="T81" fmla="*/ 0 h 4172"/>
                <a:gd name="T82" fmla="*/ 0 w 5011"/>
                <a:gd name="T83" fmla="*/ 0 h 4172"/>
                <a:gd name="T84" fmla="*/ 0 w 5011"/>
                <a:gd name="T85" fmla="*/ 0 h 4172"/>
                <a:gd name="T86" fmla="*/ 0 w 5011"/>
                <a:gd name="T87" fmla="*/ 0 h 4172"/>
                <a:gd name="T88" fmla="*/ 0 w 5011"/>
                <a:gd name="T89" fmla="*/ 0 h 4172"/>
                <a:gd name="T90" fmla="*/ 0 w 5011"/>
                <a:gd name="T91" fmla="*/ 0 h 4172"/>
                <a:gd name="T92" fmla="*/ 0 w 5011"/>
                <a:gd name="T93" fmla="*/ 0 h 4172"/>
                <a:gd name="T94" fmla="*/ 0 w 5011"/>
                <a:gd name="T95" fmla="*/ 0 h 4172"/>
                <a:gd name="T96" fmla="*/ 0 w 5011"/>
                <a:gd name="T97" fmla="*/ 0 h 4172"/>
                <a:gd name="T98" fmla="*/ 0 w 5011"/>
                <a:gd name="T99" fmla="*/ 0 h 4172"/>
                <a:gd name="T100" fmla="*/ 0 w 5011"/>
                <a:gd name="T101" fmla="*/ 0 h 4172"/>
                <a:gd name="T102" fmla="*/ 0 w 5011"/>
                <a:gd name="T103" fmla="*/ 0 h 4172"/>
                <a:gd name="T104" fmla="*/ 0 w 5011"/>
                <a:gd name="T105" fmla="*/ 0 h 4172"/>
                <a:gd name="T106" fmla="*/ 0 w 5011"/>
                <a:gd name="T107" fmla="*/ 0 h 4172"/>
                <a:gd name="T108" fmla="*/ 0 w 5011"/>
                <a:gd name="T109" fmla="*/ 0 h 4172"/>
                <a:gd name="T110" fmla="*/ 0 w 5011"/>
                <a:gd name="T111" fmla="*/ 0 h 4172"/>
                <a:gd name="T112" fmla="*/ 0 w 5011"/>
                <a:gd name="T113" fmla="*/ 0 h 4172"/>
                <a:gd name="T114" fmla="*/ 0 w 5011"/>
                <a:gd name="T115" fmla="*/ 0 h 4172"/>
                <a:gd name="T116" fmla="*/ 0 w 5011"/>
                <a:gd name="T117" fmla="*/ 0 h 4172"/>
                <a:gd name="T118" fmla="*/ 0 w 5011"/>
                <a:gd name="T119" fmla="*/ 0 h 41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11"/>
                <a:gd name="T181" fmla="*/ 0 h 4172"/>
                <a:gd name="T182" fmla="*/ 5011 w 5011"/>
                <a:gd name="T183" fmla="*/ 4172 h 41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11" h="4172">
                  <a:moveTo>
                    <a:pt x="5011" y="578"/>
                  </a:moveTo>
                  <a:lnTo>
                    <a:pt x="5005" y="596"/>
                  </a:lnTo>
                  <a:lnTo>
                    <a:pt x="4992" y="626"/>
                  </a:lnTo>
                  <a:lnTo>
                    <a:pt x="4975" y="663"/>
                  </a:lnTo>
                  <a:lnTo>
                    <a:pt x="4957" y="703"/>
                  </a:lnTo>
                  <a:lnTo>
                    <a:pt x="4946" y="724"/>
                  </a:lnTo>
                  <a:lnTo>
                    <a:pt x="4935" y="744"/>
                  </a:lnTo>
                  <a:lnTo>
                    <a:pt x="4924" y="764"/>
                  </a:lnTo>
                  <a:lnTo>
                    <a:pt x="4912" y="782"/>
                  </a:lnTo>
                  <a:lnTo>
                    <a:pt x="4901" y="799"/>
                  </a:lnTo>
                  <a:lnTo>
                    <a:pt x="4889" y="813"/>
                  </a:lnTo>
                  <a:lnTo>
                    <a:pt x="4878" y="825"/>
                  </a:lnTo>
                  <a:lnTo>
                    <a:pt x="4868" y="833"/>
                  </a:lnTo>
                  <a:lnTo>
                    <a:pt x="4838" y="852"/>
                  </a:lnTo>
                  <a:lnTo>
                    <a:pt x="4801" y="874"/>
                  </a:lnTo>
                  <a:lnTo>
                    <a:pt x="4758" y="898"/>
                  </a:lnTo>
                  <a:lnTo>
                    <a:pt x="4713" y="923"/>
                  </a:lnTo>
                  <a:lnTo>
                    <a:pt x="4667" y="948"/>
                  </a:lnTo>
                  <a:lnTo>
                    <a:pt x="4626" y="972"/>
                  </a:lnTo>
                  <a:lnTo>
                    <a:pt x="4607" y="983"/>
                  </a:lnTo>
                  <a:lnTo>
                    <a:pt x="4591" y="993"/>
                  </a:lnTo>
                  <a:lnTo>
                    <a:pt x="4577" y="1002"/>
                  </a:lnTo>
                  <a:lnTo>
                    <a:pt x="4565" y="1011"/>
                  </a:lnTo>
                  <a:lnTo>
                    <a:pt x="4533" y="1037"/>
                  </a:lnTo>
                  <a:lnTo>
                    <a:pt x="4481" y="1080"/>
                  </a:lnTo>
                  <a:lnTo>
                    <a:pt x="4417" y="1135"/>
                  </a:lnTo>
                  <a:lnTo>
                    <a:pt x="4348" y="1194"/>
                  </a:lnTo>
                  <a:lnTo>
                    <a:pt x="4281" y="1250"/>
                  </a:lnTo>
                  <a:lnTo>
                    <a:pt x="4224" y="1298"/>
                  </a:lnTo>
                  <a:lnTo>
                    <a:pt x="4184" y="1332"/>
                  </a:lnTo>
                  <a:lnTo>
                    <a:pt x="4170" y="1344"/>
                  </a:lnTo>
                  <a:lnTo>
                    <a:pt x="4158" y="1355"/>
                  </a:lnTo>
                  <a:lnTo>
                    <a:pt x="4129" y="1382"/>
                  </a:lnTo>
                  <a:lnTo>
                    <a:pt x="4084" y="1420"/>
                  </a:lnTo>
                  <a:lnTo>
                    <a:pt x="4032" y="1466"/>
                  </a:lnTo>
                  <a:lnTo>
                    <a:pt x="4005" y="1489"/>
                  </a:lnTo>
                  <a:lnTo>
                    <a:pt x="3976" y="1510"/>
                  </a:lnTo>
                  <a:lnTo>
                    <a:pt x="3949" y="1531"/>
                  </a:lnTo>
                  <a:lnTo>
                    <a:pt x="3924" y="1551"/>
                  </a:lnTo>
                  <a:lnTo>
                    <a:pt x="3900" y="1567"/>
                  </a:lnTo>
                  <a:lnTo>
                    <a:pt x="3878" y="1580"/>
                  </a:lnTo>
                  <a:lnTo>
                    <a:pt x="3870" y="1585"/>
                  </a:lnTo>
                  <a:lnTo>
                    <a:pt x="3861" y="1590"/>
                  </a:lnTo>
                  <a:lnTo>
                    <a:pt x="3853" y="1592"/>
                  </a:lnTo>
                  <a:lnTo>
                    <a:pt x="3847" y="1594"/>
                  </a:lnTo>
                  <a:lnTo>
                    <a:pt x="3836" y="1595"/>
                  </a:lnTo>
                  <a:lnTo>
                    <a:pt x="3825" y="1596"/>
                  </a:lnTo>
                  <a:lnTo>
                    <a:pt x="3815" y="1596"/>
                  </a:lnTo>
                  <a:lnTo>
                    <a:pt x="3805" y="1596"/>
                  </a:lnTo>
                  <a:lnTo>
                    <a:pt x="3788" y="1595"/>
                  </a:lnTo>
                  <a:lnTo>
                    <a:pt x="3772" y="1594"/>
                  </a:lnTo>
                  <a:lnTo>
                    <a:pt x="3764" y="1594"/>
                  </a:lnTo>
                  <a:lnTo>
                    <a:pt x="3756" y="1595"/>
                  </a:lnTo>
                  <a:lnTo>
                    <a:pt x="3749" y="1597"/>
                  </a:lnTo>
                  <a:lnTo>
                    <a:pt x="3741" y="1600"/>
                  </a:lnTo>
                  <a:lnTo>
                    <a:pt x="3735" y="1604"/>
                  </a:lnTo>
                  <a:lnTo>
                    <a:pt x="3727" y="1609"/>
                  </a:lnTo>
                  <a:lnTo>
                    <a:pt x="3719" y="1617"/>
                  </a:lnTo>
                  <a:lnTo>
                    <a:pt x="3712" y="1626"/>
                  </a:lnTo>
                  <a:lnTo>
                    <a:pt x="3704" y="1637"/>
                  </a:lnTo>
                  <a:lnTo>
                    <a:pt x="3695" y="1650"/>
                  </a:lnTo>
                  <a:lnTo>
                    <a:pt x="3687" y="1665"/>
                  </a:lnTo>
                  <a:lnTo>
                    <a:pt x="3679" y="1681"/>
                  </a:lnTo>
                  <a:lnTo>
                    <a:pt x="3662" y="1718"/>
                  </a:lnTo>
                  <a:lnTo>
                    <a:pt x="3644" y="1758"/>
                  </a:lnTo>
                  <a:lnTo>
                    <a:pt x="3627" y="1799"/>
                  </a:lnTo>
                  <a:lnTo>
                    <a:pt x="3610" y="1839"/>
                  </a:lnTo>
                  <a:lnTo>
                    <a:pt x="3592" y="1876"/>
                  </a:lnTo>
                  <a:lnTo>
                    <a:pt x="3577" y="1906"/>
                  </a:lnTo>
                  <a:lnTo>
                    <a:pt x="3567" y="1922"/>
                  </a:lnTo>
                  <a:lnTo>
                    <a:pt x="3554" y="1938"/>
                  </a:lnTo>
                  <a:lnTo>
                    <a:pt x="3539" y="1958"/>
                  </a:lnTo>
                  <a:lnTo>
                    <a:pt x="3521" y="1978"/>
                  </a:lnTo>
                  <a:lnTo>
                    <a:pt x="3482" y="2021"/>
                  </a:lnTo>
                  <a:lnTo>
                    <a:pt x="3441" y="2064"/>
                  </a:lnTo>
                  <a:lnTo>
                    <a:pt x="3402" y="2103"/>
                  </a:lnTo>
                  <a:lnTo>
                    <a:pt x="3368" y="2136"/>
                  </a:lnTo>
                  <a:lnTo>
                    <a:pt x="3345" y="2159"/>
                  </a:lnTo>
                  <a:lnTo>
                    <a:pt x="3336" y="2167"/>
                  </a:lnTo>
                  <a:lnTo>
                    <a:pt x="3331" y="2168"/>
                  </a:lnTo>
                  <a:lnTo>
                    <a:pt x="3312" y="2172"/>
                  </a:lnTo>
                  <a:lnTo>
                    <a:pt x="3286" y="2177"/>
                  </a:lnTo>
                  <a:lnTo>
                    <a:pt x="3254" y="2184"/>
                  </a:lnTo>
                  <a:lnTo>
                    <a:pt x="3217" y="2190"/>
                  </a:lnTo>
                  <a:lnTo>
                    <a:pt x="3179" y="2197"/>
                  </a:lnTo>
                  <a:lnTo>
                    <a:pt x="3142" y="2204"/>
                  </a:lnTo>
                  <a:lnTo>
                    <a:pt x="3108" y="2208"/>
                  </a:lnTo>
                  <a:lnTo>
                    <a:pt x="3093" y="2210"/>
                  </a:lnTo>
                  <a:lnTo>
                    <a:pt x="3078" y="2210"/>
                  </a:lnTo>
                  <a:lnTo>
                    <a:pt x="3064" y="2210"/>
                  </a:lnTo>
                  <a:lnTo>
                    <a:pt x="3051" y="2210"/>
                  </a:lnTo>
                  <a:lnTo>
                    <a:pt x="3025" y="2208"/>
                  </a:lnTo>
                  <a:lnTo>
                    <a:pt x="3002" y="2206"/>
                  </a:lnTo>
                  <a:lnTo>
                    <a:pt x="2991" y="2205"/>
                  </a:lnTo>
                  <a:lnTo>
                    <a:pt x="2980" y="2205"/>
                  </a:lnTo>
                  <a:lnTo>
                    <a:pt x="2970" y="2205"/>
                  </a:lnTo>
                  <a:lnTo>
                    <a:pt x="2960" y="2206"/>
                  </a:lnTo>
                  <a:lnTo>
                    <a:pt x="2950" y="2207"/>
                  </a:lnTo>
                  <a:lnTo>
                    <a:pt x="2940" y="2210"/>
                  </a:lnTo>
                  <a:lnTo>
                    <a:pt x="2930" y="2213"/>
                  </a:lnTo>
                  <a:lnTo>
                    <a:pt x="2921" y="2219"/>
                  </a:lnTo>
                  <a:lnTo>
                    <a:pt x="2897" y="2235"/>
                  </a:lnTo>
                  <a:lnTo>
                    <a:pt x="2866" y="2258"/>
                  </a:lnTo>
                  <a:lnTo>
                    <a:pt x="2831" y="2285"/>
                  </a:lnTo>
                  <a:lnTo>
                    <a:pt x="2797" y="2313"/>
                  </a:lnTo>
                  <a:lnTo>
                    <a:pt x="2764" y="2341"/>
                  </a:lnTo>
                  <a:lnTo>
                    <a:pt x="2738" y="2363"/>
                  </a:lnTo>
                  <a:lnTo>
                    <a:pt x="2719" y="2380"/>
                  </a:lnTo>
                  <a:lnTo>
                    <a:pt x="2712" y="2385"/>
                  </a:lnTo>
                  <a:lnTo>
                    <a:pt x="2705" y="2387"/>
                  </a:lnTo>
                  <a:lnTo>
                    <a:pt x="2687" y="2394"/>
                  </a:lnTo>
                  <a:lnTo>
                    <a:pt x="2658" y="2403"/>
                  </a:lnTo>
                  <a:lnTo>
                    <a:pt x="2624" y="2412"/>
                  </a:lnTo>
                  <a:lnTo>
                    <a:pt x="2585" y="2423"/>
                  </a:lnTo>
                  <a:lnTo>
                    <a:pt x="2545" y="2433"/>
                  </a:lnTo>
                  <a:lnTo>
                    <a:pt x="2507" y="2442"/>
                  </a:lnTo>
                  <a:lnTo>
                    <a:pt x="2472" y="2447"/>
                  </a:lnTo>
                  <a:lnTo>
                    <a:pt x="2443" y="2452"/>
                  </a:lnTo>
                  <a:lnTo>
                    <a:pt x="2418" y="2457"/>
                  </a:lnTo>
                  <a:lnTo>
                    <a:pt x="2406" y="2460"/>
                  </a:lnTo>
                  <a:lnTo>
                    <a:pt x="2394" y="2465"/>
                  </a:lnTo>
                  <a:lnTo>
                    <a:pt x="2384" y="2469"/>
                  </a:lnTo>
                  <a:lnTo>
                    <a:pt x="2373" y="2476"/>
                  </a:lnTo>
                  <a:lnTo>
                    <a:pt x="2365" y="2482"/>
                  </a:lnTo>
                  <a:lnTo>
                    <a:pt x="2355" y="2490"/>
                  </a:lnTo>
                  <a:lnTo>
                    <a:pt x="2346" y="2500"/>
                  </a:lnTo>
                  <a:lnTo>
                    <a:pt x="2338" y="2510"/>
                  </a:lnTo>
                  <a:lnTo>
                    <a:pt x="2330" y="2523"/>
                  </a:lnTo>
                  <a:lnTo>
                    <a:pt x="2322" y="2538"/>
                  </a:lnTo>
                  <a:lnTo>
                    <a:pt x="2313" y="2554"/>
                  </a:lnTo>
                  <a:lnTo>
                    <a:pt x="2306" y="2572"/>
                  </a:lnTo>
                  <a:lnTo>
                    <a:pt x="2288" y="2614"/>
                  </a:lnTo>
                  <a:lnTo>
                    <a:pt x="2267" y="2658"/>
                  </a:lnTo>
                  <a:lnTo>
                    <a:pt x="2243" y="2706"/>
                  </a:lnTo>
                  <a:lnTo>
                    <a:pt x="2220" y="2754"/>
                  </a:lnTo>
                  <a:lnTo>
                    <a:pt x="2210" y="2777"/>
                  </a:lnTo>
                  <a:lnTo>
                    <a:pt x="2200" y="2801"/>
                  </a:lnTo>
                  <a:lnTo>
                    <a:pt x="2193" y="2824"/>
                  </a:lnTo>
                  <a:lnTo>
                    <a:pt x="2186" y="2847"/>
                  </a:lnTo>
                  <a:lnTo>
                    <a:pt x="2182" y="2868"/>
                  </a:lnTo>
                  <a:lnTo>
                    <a:pt x="2178" y="2889"/>
                  </a:lnTo>
                  <a:lnTo>
                    <a:pt x="2178" y="2899"/>
                  </a:lnTo>
                  <a:lnTo>
                    <a:pt x="2178" y="2909"/>
                  </a:lnTo>
                  <a:lnTo>
                    <a:pt x="2180" y="2917"/>
                  </a:lnTo>
                  <a:lnTo>
                    <a:pt x="2181" y="2927"/>
                  </a:lnTo>
                  <a:lnTo>
                    <a:pt x="2184" y="2945"/>
                  </a:lnTo>
                  <a:lnTo>
                    <a:pt x="2185" y="2961"/>
                  </a:lnTo>
                  <a:lnTo>
                    <a:pt x="2185" y="2978"/>
                  </a:lnTo>
                  <a:lnTo>
                    <a:pt x="2184" y="2995"/>
                  </a:lnTo>
                  <a:lnTo>
                    <a:pt x="2180" y="3026"/>
                  </a:lnTo>
                  <a:lnTo>
                    <a:pt x="2175" y="3057"/>
                  </a:lnTo>
                  <a:lnTo>
                    <a:pt x="2172" y="3071"/>
                  </a:lnTo>
                  <a:lnTo>
                    <a:pt x="2171" y="3085"/>
                  </a:lnTo>
                  <a:lnTo>
                    <a:pt x="2170" y="3098"/>
                  </a:lnTo>
                  <a:lnTo>
                    <a:pt x="2171" y="3111"/>
                  </a:lnTo>
                  <a:lnTo>
                    <a:pt x="2173" y="3123"/>
                  </a:lnTo>
                  <a:lnTo>
                    <a:pt x="2177" y="3135"/>
                  </a:lnTo>
                  <a:lnTo>
                    <a:pt x="2180" y="3141"/>
                  </a:lnTo>
                  <a:lnTo>
                    <a:pt x="2183" y="3146"/>
                  </a:lnTo>
                  <a:lnTo>
                    <a:pt x="2187" y="3150"/>
                  </a:lnTo>
                  <a:lnTo>
                    <a:pt x="2191" y="3156"/>
                  </a:lnTo>
                  <a:lnTo>
                    <a:pt x="2201" y="3167"/>
                  </a:lnTo>
                  <a:lnTo>
                    <a:pt x="2210" y="3179"/>
                  </a:lnTo>
                  <a:lnTo>
                    <a:pt x="2218" y="3192"/>
                  </a:lnTo>
                  <a:lnTo>
                    <a:pt x="2225" y="3206"/>
                  </a:lnTo>
                  <a:lnTo>
                    <a:pt x="2232" y="3220"/>
                  </a:lnTo>
                  <a:lnTo>
                    <a:pt x="2237" y="3235"/>
                  </a:lnTo>
                  <a:lnTo>
                    <a:pt x="2243" y="3249"/>
                  </a:lnTo>
                  <a:lnTo>
                    <a:pt x="2247" y="3263"/>
                  </a:lnTo>
                  <a:lnTo>
                    <a:pt x="2255" y="3291"/>
                  </a:lnTo>
                  <a:lnTo>
                    <a:pt x="2260" y="3312"/>
                  </a:lnTo>
                  <a:lnTo>
                    <a:pt x="2263" y="3328"/>
                  </a:lnTo>
                  <a:lnTo>
                    <a:pt x="2264" y="3333"/>
                  </a:lnTo>
                  <a:lnTo>
                    <a:pt x="2255" y="3344"/>
                  </a:lnTo>
                  <a:lnTo>
                    <a:pt x="2235" y="3372"/>
                  </a:lnTo>
                  <a:lnTo>
                    <a:pt x="2230" y="3381"/>
                  </a:lnTo>
                  <a:lnTo>
                    <a:pt x="2224" y="3391"/>
                  </a:lnTo>
                  <a:lnTo>
                    <a:pt x="2220" y="3401"/>
                  </a:lnTo>
                  <a:lnTo>
                    <a:pt x="2217" y="3411"/>
                  </a:lnTo>
                  <a:lnTo>
                    <a:pt x="2213" y="3423"/>
                  </a:lnTo>
                  <a:lnTo>
                    <a:pt x="2212" y="3434"/>
                  </a:lnTo>
                  <a:lnTo>
                    <a:pt x="2211" y="3446"/>
                  </a:lnTo>
                  <a:lnTo>
                    <a:pt x="2212" y="3458"/>
                  </a:lnTo>
                  <a:lnTo>
                    <a:pt x="2218" y="3481"/>
                  </a:lnTo>
                  <a:lnTo>
                    <a:pt x="2225" y="3506"/>
                  </a:lnTo>
                  <a:lnTo>
                    <a:pt x="2233" y="3531"/>
                  </a:lnTo>
                  <a:lnTo>
                    <a:pt x="2242" y="3556"/>
                  </a:lnTo>
                  <a:lnTo>
                    <a:pt x="2248" y="3582"/>
                  </a:lnTo>
                  <a:lnTo>
                    <a:pt x="2254" y="3607"/>
                  </a:lnTo>
                  <a:lnTo>
                    <a:pt x="2255" y="3619"/>
                  </a:lnTo>
                  <a:lnTo>
                    <a:pt x="2256" y="3631"/>
                  </a:lnTo>
                  <a:lnTo>
                    <a:pt x="2256" y="3643"/>
                  </a:lnTo>
                  <a:lnTo>
                    <a:pt x="2254" y="3655"/>
                  </a:lnTo>
                  <a:lnTo>
                    <a:pt x="2251" y="3668"/>
                  </a:lnTo>
                  <a:lnTo>
                    <a:pt x="2248" y="3679"/>
                  </a:lnTo>
                  <a:lnTo>
                    <a:pt x="2243" y="3690"/>
                  </a:lnTo>
                  <a:lnTo>
                    <a:pt x="2238" y="3700"/>
                  </a:lnTo>
                  <a:lnTo>
                    <a:pt x="2233" y="3709"/>
                  </a:lnTo>
                  <a:lnTo>
                    <a:pt x="2226" y="3717"/>
                  </a:lnTo>
                  <a:lnTo>
                    <a:pt x="2221" y="3724"/>
                  </a:lnTo>
                  <a:lnTo>
                    <a:pt x="2214" y="3730"/>
                  </a:lnTo>
                  <a:lnTo>
                    <a:pt x="2174" y="3713"/>
                  </a:lnTo>
                  <a:lnTo>
                    <a:pt x="2136" y="3699"/>
                  </a:lnTo>
                  <a:lnTo>
                    <a:pt x="2117" y="3692"/>
                  </a:lnTo>
                  <a:lnTo>
                    <a:pt x="2101" y="3687"/>
                  </a:lnTo>
                  <a:lnTo>
                    <a:pt x="2087" y="3682"/>
                  </a:lnTo>
                  <a:lnTo>
                    <a:pt x="2076" y="3680"/>
                  </a:lnTo>
                  <a:lnTo>
                    <a:pt x="2065" y="3678"/>
                  </a:lnTo>
                  <a:lnTo>
                    <a:pt x="2054" y="3675"/>
                  </a:lnTo>
                  <a:lnTo>
                    <a:pt x="2043" y="3670"/>
                  </a:lnTo>
                  <a:lnTo>
                    <a:pt x="2034" y="3665"/>
                  </a:lnTo>
                  <a:lnTo>
                    <a:pt x="2014" y="3653"/>
                  </a:lnTo>
                  <a:lnTo>
                    <a:pt x="1996" y="3643"/>
                  </a:lnTo>
                  <a:lnTo>
                    <a:pt x="1987" y="3639"/>
                  </a:lnTo>
                  <a:lnTo>
                    <a:pt x="1978" y="3636"/>
                  </a:lnTo>
                  <a:lnTo>
                    <a:pt x="1971" y="3633"/>
                  </a:lnTo>
                  <a:lnTo>
                    <a:pt x="1962" y="3633"/>
                  </a:lnTo>
                  <a:lnTo>
                    <a:pt x="1959" y="3635"/>
                  </a:lnTo>
                  <a:lnTo>
                    <a:pt x="1954" y="3636"/>
                  </a:lnTo>
                  <a:lnTo>
                    <a:pt x="1951" y="3637"/>
                  </a:lnTo>
                  <a:lnTo>
                    <a:pt x="1948" y="3640"/>
                  </a:lnTo>
                  <a:lnTo>
                    <a:pt x="1940" y="3647"/>
                  </a:lnTo>
                  <a:lnTo>
                    <a:pt x="1935" y="3655"/>
                  </a:lnTo>
                  <a:lnTo>
                    <a:pt x="1928" y="3667"/>
                  </a:lnTo>
                  <a:lnTo>
                    <a:pt x="1924" y="3678"/>
                  </a:lnTo>
                  <a:lnTo>
                    <a:pt x="1921" y="3690"/>
                  </a:lnTo>
                  <a:lnTo>
                    <a:pt x="1917" y="3703"/>
                  </a:lnTo>
                  <a:lnTo>
                    <a:pt x="1913" y="3728"/>
                  </a:lnTo>
                  <a:lnTo>
                    <a:pt x="1910" y="3754"/>
                  </a:lnTo>
                  <a:lnTo>
                    <a:pt x="1906" y="3779"/>
                  </a:lnTo>
                  <a:lnTo>
                    <a:pt x="1901" y="3804"/>
                  </a:lnTo>
                  <a:lnTo>
                    <a:pt x="1899" y="3816"/>
                  </a:lnTo>
                  <a:lnTo>
                    <a:pt x="1894" y="3827"/>
                  </a:lnTo>
                  <a:lnTo>
                    <a:pt x="1890" y="3837"/>
                  </a:lnTo>
                  <a:lnTo>
                    <a:pt x="1885" y="3847"/>
                  </a:lnTo>
                  <a:lnTo>
                    <a:pt x="1878" y="3855"/>
                  </a:lnTo>
                  <a:lnTo>
                    <a:pt x="1872" y="3864"/>
                  </a:lnTo>
                  <a:lnTo>
                    <a:pt x="1865" y="3872"/>
                  </a:lnTo>
                  <a:lnTo>
                    <a:pt x="1857" y="3878"/>
                  </a:lnTo>
                  <a:lnTo>
                    <a:pt x="1850" y="3885"/>
                  </a:lnTo>
                  <a:lnTo>
                    <a:pt x="1842" y="3890"/>
                  </a:lnTo>
                  <a:lnTo>
                    <a:pt x="1835" y="3896"/>
                  </a:lnTo>
                  <a:lnTo>
                    <a:pt x="1826" y="3900"/>
                  </a:lnTo>
                  <a:lnTo>
                    <a:pt x="1808" y="3908"/>
                  </a:lnTo>
                  <a:lnTo>
                    <a:pt x="1788" y="3914"/>
                  </a:lnTo>
                  <a:lnTo>
                    <a:pt x="1767" y="3919"/>
                  </a:lnTo>
                  <a:lnTo>
                    <a:pt x="1743" y="3922"/>
                  </a:lnTo>
                  <a:lnTo>
                    <a:pt x="1719" y="3925"/>
                  </a:lnTo>
                  <a:lnTo>
                    <a:pt x="1697" y="3929"/>
                  </a:lnTo>
                  <a:lnTo>
                    <a:pt x="1688" y="3933"/>
                  </a:lnTo>
                  <a:lnTo>
                    <a:pt x="1679" y="3936"/>
                  </a:lnTo>
                  <a:lnTo>
                    <a:pt x="1670" y="3939"/>
                  </a:lnTo>
                  <a:lnTo>
                    <a:pt x="1663" y="3943"/>
                  </a:lnTo>
                  <a:lnTo>
                    <a:pt x="1655" y="3947"/>
                  </a:lnTo>
                  <a:lnTo>
                    <a:pt x="1650" y="3951"/>
                  </a:lnTo>
                  <a:lnTo>
                    <a:pt x="1643" y="3957"/>
                  </a:lnTo>
                  <a:lnTo>
                    <a:pt x="1639" y="3962"/>
                  </a:lnTo>
                  <a:lnTo>
                    <a:pt x="1634" y="3968"/>
                  </a:lnTo>
                  <a:lnTo>
                    <a:pt x="1631" y="3974"/>
                  </a:lnTo>
                  <a:lnTo>
                    <a:pt x="1628" y="3981"/>
                  </a:lnTo>
                  <a:lnTo>
                    <a:pt x="1627" y="3988"/>
                  </a:lnTo>
                  <a:lnTo>
                    <a:pt x="1623" y="3996"/>
                  </a:lnTo>
                  <a:lnTo>
                    <a:pt x="1620" y="4003"/>
                  </a:lnTo>
                  <a:lnTo>
                    <a:pt x="1615" y="4011"/>
                  </a:lnTo>
                  <a:lnTo>
                    <a:pt x="1608" y="4018"/>
                  </a:lnTo>
                  <a:lnTo>
                    <a:pt x="1602" y="4024"/>
                  </a:lnTo>
                  <a:lnTo>
                    <a:pt x="1594" y="4031"/>
                  </a:lnTo>
                  <a:lnTo>
                    <a:pt x="1585" y="4036"/>
                  </a:lnTo>
                  <a:lnTo>
                    <a:pt x="1578" y="4042"/>
                  </a:lnTo>
                  <a:lnTo>
                    <a:pt x="1547" y="4058"/>
                  </a:lnTo>
                  <a:lnTo>
                    <a:pt x="1534" y="4063"/>
                  </a:lnTo>
                  <a:lnTo>
                    <a:pt x="1460" y="4113"/>
                  </a:lnTo>
                  <a:lnTo>
                    <a:pt x="1447" y="4112"/>
                  </a:lnTo>
                  <a:lnTo>
                    <a:pt x="1414" y="4111"/>
                  </a:lnTo>
                  <a:lnTo>
                    <a:pt x="1394" y="4112"/>
                  </a:lnTo>
                  <a:lnTo>
                    <a:pt x="1372" y="4113"/>
                  </a:lnTo>
                  <a:lnTo>
                    <a:pt x="1349" y="4117"/>
                  </a:lnTo>
                  <a:lnTo>
                    <a:pt x="1326" y="4122"/>
                  </a:lnTo>
                  <a:lnTo>
                    <a:pt x="1303" y="4129"/>
                  </a:lnTo>
                  <a:lnTo>
                    <a:pt x="1277" y="4137"/>
                  </a:lnTo>
                  <a:lnTo>
                    <a:pt x="1249" y="4147"/>
                  </a:lnTo>
                  <a:lnTo>
                    <a:pt x="1219" y="4156"/>
                  </a:lnTo>
                  <a:lnTo>
                    <a:pt x="1202" y="4160"/>
                  </a:lnTo>
                  <a:lnTo>
                    <a:pt x="1186" y="4163"/>
                  </a:lnTo>
                  <a:lnTo>
                    <a:pt x="1170" y="4167"/>
                  </a:lnTo>
                  <a:lnTo>
                    <a:pt x="1153" y="4170"/>
                  </a:lnTo>
                  <a:lnTo>
                    <a:pt x="1136" y="4171"/>
                  </a:lnTo>
                  <a:lnTo>
                    <a:pt x="1120" y="4172"/>
                  </a:lnTo>
                  <a:lnTo>
                    <a:pt x="1102" y="4172"/>
                  </a:lnTo>
                  <a:lnTo>
                    <a:pt x="1085" y="4172"/>
                  </a:lnTo>
                  <a:lnTo>
                    <a:pt x="1068" y="4170"/>
                  </a:lnTo>
                  <a:lnTo>
                    <a:pt x="1054" y="4168"/>
                  </a:lnTo>
                  <a:lnTo>
                    <a:pt x="1041" y="4165"/>
                  </a:lnTo>
                  <a:lnTo>
                    <a:pt x="1029" y="4161"/>
                  </a:lnTo>
                  <a:lnTo>
                    <a:pt x="1019" y="4158"/>
                  </a:lnTo>
                  <a:lnTo>
                    <a:pt x="1010" y="4154"/>
                  </a:lnTo>
                  <a:lnTo>
                    <a:pt x="1002" y="4149"/>
                  </a:lnTo>
                  <a:lnTo>
                    <a:pt x="995" y="4145"/>
                  </a:lnTo>
                  <a:lnTo>
                    <a:pt x="990" y="4140"/>
                  </a:lnTo>
                  <a:lnTo>
                    <a:pt x="985" y="4135"/>
                  </a:lnTo>
                  <a:lnTo>
                    <a:pt x="980" y="4130"/>
                  </a:lnTo>
                  <a:lnTo>
                    <a:pt x="977" y="4125"/>
                  </a:lnTo>
                  <a:lnTo>
                    <a:pt x="972" y="4114"/>
                  </a:lnTo>
                  <a:lnTo>
                    <a:pt x="968" y="4105"/>
                  </a:lnTo>
                  <a:lnTo>
                    <a:pt x="966" y="4100"/>
                  </a:lnTo>
                  <a:lnTo>
                    <a:pt x="961" y="4096"/>
                  </a:lnTo>
                  <a:lnTo>
                    <a:pt x="953" y="4092"/>
                  </a:lnTo>
                  <a:lnTo>
                    <a:pt x="944" y="4087"/>
                  </a:lnTo>
                  <a:lnTo>
                    <a:pt x="958" y="4068"/>
                  </a:lnTo>
                  <a:lnTo>
                    <a:pt x="974" y="4047"/>
                  </a:lnTo>
                  <a:lnTo>
                    <a:pt x="991" y="4026"/>
                  </a:lnTo>
                  <a:lnTo>
                    <a:pt x="1009" y="4007"/>
                  </a:lnTo>
                  <a:lnTo>
                    <a:pt x="1048" y="3965"/>
                  </a:lnTo>
                  <a:lnTo>
                    <a:pt x="1088" y="3925"/>
                  </a:lnTo>
                  <a:lnTo>
                    <a:pt x="1103" y="3908"/>
                  </a:lnTo>
                  <a:lnTo>
                    <a:pt x="1117" y="3891"/>
                  </a:lnTo>
                  <a:lnTo>
                    <a:pt x="1129" y="3874"/>
                  </a:lnTo>
                  <a:lnTo>
                    <a:pt x="1140" y="3859"/>
                  </a:lnTo>
                  <a:lnTo>
                    <a:pt x="1149" y="3842"/>
                  </a:lnTo>
                  <a:lnTo>
                    <a:pt x="1157" y="3827"/>
                  </a:lnTo>
                  <a:lnTo>
                    <a:pt x="1162" y="3813"/>
                  </a:lnTo>
                  <a:lnTo>
                    <a:pt x="1167" y="3800"/>
                  </a:lnTo>
                  <a:lnTo>
                    <a:pt x="1174" y="3777"/>
                  </a:lnTo>
                  <a:lnTo>
                    <a:pt x="1177" y="3759"/>
                  </a:lnTo>
                  <a:lnTo>
                    <a:pt x="1178" y="3748"/>
                  </a:lnTo>
                  <a:lnTo>
                    <a:pt x="1178" y="3743"/>
                  </a:lnTo>
                  <a:lnTo>
                    <a:pt x="1174" y="3743"/>
                  </a:lnTo>
                  <a:lnTo>
                    <a:pt x="1164" y="3742"/>
                  </a:lnTo>
                  <a:lnTo>
                    <a:pt x="1158" y="3741"/>
                  </a:lnTo>
                  <a:lnTo>
                    <a:pt x="1150" y="3739"/>
                  </a:lnTo>
                  <a:lnTo>
                    <a:pt x="1141" y="3736"/>
                  </a:lnTo>
                  <a:lnTo>
                    <a:pt x="1133" y="3733"/>
                  </a:lnTo>
                  <a:lnTo>
                    <a:pt x="1124" y="3727"/>
                  </a:lnTo>
                  <a:lnTo>
                    <a:pt x="1116" y="3722"/>
                  </a:lnTo>
                  <a:lnTo>
                    <a:pt x="1109" y="3714"/>
                  </a:lnTo>
                  <a:lnTo>
                    <a:pt x="1102" y="3705"/>
                  </a:lnTo>
                  <a:lnTo>
                    <a:pt x="1096" y="3694"/>
                  </a:lnTo>
                  <a:lnTo>
                    <a:pt x="1091" y="3682"/>
                  </a:lnTo>
                  <a:lnTo>
                    <a:pt x="1089" y="3668"/>
                  </a:lnTo>
                  <a:lnTo>
                    <a:pt x="1088" y="3653"/>
                  </a:lnTo>
                  <a:lnTo>
                    <a:pt x="1087" y="3637"/>
                  </a:lnTo>
                  <a:lnTo>
                    <a:pt x="1084" y="3623"/>
                  </a:lnTo>
                  <a:lnTo>
                    <a:pt x="1079" y="3611"/>
                  </a:lnTo>
                  <a:lnTo>
                    <a:pt x="1074" y="3601"/>
                  </a:lnTo>
                  <a:lnTo>
                    <a:pt x="1066" y="3592"/>
                  </a:lnTo>
                  <a:lnTo>
                    <a:pt x="1059" y="3585"/>
                  </a:lnTo>
                  <a:lnTo>
                    <a:pt x="1051" y="3578"/>
                  </a:lnTo>
                  <a:lnTo>
                    <a:pt x="1042" y="3574"/>
                  </a:lnTo>
                  <a:lnTo>
                    <a:pt x="1034" y="3569"/>
                  </a:lnTo>
                  <a:lnTo>
                    <a:pt x="1026" y="3567"/>
                  </a:lnTo>
                  <a:lnTo>
                    <a:pt x="1018" y="3565"/>
                  </a:lnTo>
                  <a:lnTo>
                    <a:pt x="1011" y="3564"/>
                  </a:lnTo>
                  <a:lnTo>
                    <a:pt x="1001" y="3563"/>
                  </a:lnTo>
                  <a:lnTo>
                    <a:pt x="997" y="3562"/>
                  </a:lnTo>
                  <a:lnTo>
                    <a:pt x="993" y="3551"/>
                  </a:lnTo>
                  <a:lnTo>
                    <a:pt x="982" y="3521"/>
                  </a:lnTo>
                  <a:lnTo>
                    <a:pt x="968" y="3481"/>
                  </a:lnTo>
                  <a:lnTo>
                    <a:pt x="952" y="3438"/>
                  </a:lnTo>
                  <a:lnTo>
                    <a:pt x="943" y="3417"/>
                  </a:lnTo>
                  <a:lnTo>
                    <a:pt x="935" y="3398"/>
                  </a:lnTo>
                  <a:lnTo>
                    <a:pt x="927" y="3383"/>
                  </a:lnTo>
                  <a:lnTo>
                    <a:pt x="920" y="3371"/>
                  </a:lnTo>
                  <a:lnTo>
                    <a:pt x="917" y="3367"/>
                  </a:lnTo>
                  <a:lnTo>
                    <a:pt x="915" y="3364"/>
                  </a:lnTo>
                  <a:lnTo>
                    <a:pt x="912" y="3363"/>
                  </a:lnTo>
                  <a:lnTo>
                    <a:pt x="911" y="3363"/>
                  </a:lnTo>
                  <a:lnTo>
                    <a:pt x="908" y="3365"/>
                  </a:lnTo>
                  <a:lnTo>
                    <a:pt x="907" y="3368"/>
                  </a:lnTo>
                  <a:lnTo>
                    <a:pt x="906" y="3373"/>
                  </a:lnTo>
                  <a:lnTo>
                    <a:pt x="906" y="3381"/>
                  </a:lnTo>
                  <a:lnTo>
                    <a:pt x="905" y="3389"/>
                  </a:lnTo>
                  <a:lnTo>
                    <a:pt x="904" y="3396"/>
                  </a:lnTo>
                  <a:lnTo>
                    <a:pt x="902" y="3404"/>
                  </a:lnTo>
                  <a:lnTo>
                    <a:pt x="899" y="3410"/>
                  </a:lnTo>
                  <a:lnTo>
                    <a:pt x="894" y="3417"/>
                  </a:lnTo>
                  <a:lnTo>
                    <a:pt x="890" y="3422"/>
                  </a:lnTo>
                  <a:lnTo>
                    <a:pt x="883" y="3428"/>
                  </a:lnTo>
                  <a:lnTo>
                    <a:pt x="878" y="3433"/>
                  </a:lnTo>
                  <a:lnTo>
                    <a:pt x="864" y="3442"/>
                  </a:lnTo>
                  <a:lnTo>
                    <a:pt x="849" y="3450"/>
                  </a:lnTo>
                  <a:lnTo>
                    <a:pt x="832" y="3455"/>
                  </a:lnTo>
                  <a:lnTo>
                    <a:pt x="816" y="3460"/>
                  </a:lnTo>
                  <a:lnTo>
                    <a:pt x="798" y="3464"/>
                  </a:lnTo>
                  <a:lnTo>
                    <a:pt x="782" y="3467"/>
                  </a:lnTo>
                  <a:lnTo>
                    <a:pt x="767" y="3469"/>
                  </a:lnTo>
                  <a:lnTo>
                    <a:pt x="753" y="3470"/>
                  </a:lnTo>
                  <a:lnTo>
                    <a:pt x="732" y="3471"/>
                  </a:lnTo>
                  <a:lnTo>
                    <a:pt x="724" y="3471"/>
                  </a:lnTo>
                  <a:lnTo>
                    <a:pt x="724" y="3472"/>
                  </a:lnTo>
                  <a:lnTo>
                    <a:pt x="724" y="3483"/>
                  </a:lnTo>
                  <a:lnTo>
                    <a:pt x="724" y="3509"/>
                  </a:lnTo>
                  <a:lnTo>
                    <a:pt x="724" y="3562"/>
                  </a:lnTo>
                  <a:lnTo>
                    <a:pt x="724" y="3570"/>
                  </a:lnTo>
                  <a:lnTo>
                    <a:pt x="722" y="3577"/>
                  </a:lnTo>
                  <a:lnTo>
                    <a:pt x="720" y="3583"/>
                  </a:lnTo>
                  <a:lnTo>
                    <a:pt x="717" y="3588"/>
                  </a:lnTo>
                  <a:lnTo>
                    <a:pt x="713" y="3592"/>
                  </a:lnTo>
                  <a:lnTo>
                    <a:pt x="707" y="3595"/>
                  </a:lnTo>
                  <a:lnTo>
                    <a:pt x="702" y="3598"/>
                  </a:lnTo>
                  <a:lnTo>
                    <a:pt x="695" y="3599"/>
                  </a:lnTo>
                  <a:lnTo>
                    <a:pt x="687" y="3600"/>
                  </a:lnTo>
                  <a:lnTo>
                    <a:pt x="680" y="3600"/>
                  </a:lnTo>
                  <a:lnTo>
                    <a:pt x="671" y="3599"/>
                  </a:lnTo>
                  <a:lnTo>
                    <a:pt x="662" y="3598"/>
                  </a:lnTo>
                  <a:lnTo>
                    <a:pt x="643" y="3592"/>
                  </a:lnTo>
                  <a:lnTo>
                    <a:pt x="623" y="3585"/>
                  </a:lnTo>
                  <a:lnTo>
                    <a:pt x="602" y="3576"/>
                  </a:lnTo>
                  <a:lnTo>
                    <a:pt x="579" y="3564"/>
                  </a:lnTo>
                  <a:lnTo>
                    <a:pt x="556" y="3551"/>
                  </a:lnTo>
                  <a:lnTo>
                    <a:pt x="533" y="3537"/>
                  </a:lnTo>
                  <a:lnTo>
                    <a:pt x="511" y="3521"/>
                  </a:lnTo>
                  <a:lnTo>
                    <a:pt x="491" y="3505"/>
                  </a:lnTo>
                  <a:lnTo>
                    <a:pt x="471" y="3489"/>
                  </a:lnTo>
                  <a:lnTo>
                    <a:pt x="452" y="3471"/>
                  </a:lnTo>
                  <a:lnTo>
                    <a:pt x="437" y="3455"/>
                  </a:lnTo>
                  <a:lnTo>
                    <a:pt x="426" y="3441"/>
                  </a:lnTo>
                  <a:lnTo>
                    <a:pt x="419" y="3429"/>
                  </a:lnTo>
                  <a:lnTo>
                    <a:pt x="414" y="3418"/>
                  </a:lnTo>
                  <a:lnTo>
                    <a:pt x="413" y="3413"/>
                  </a:lnTo>
                  <a:lnTo>
                    <a:pt x="412" y="3407"/>
                  </a:lnTo>
                  <a:lnTo>
                    <a:pt x="412" y="3403"/>
                  </a:lnTo>
                  <a:lnTo>
                    <a:pt x="413" y="3398"/>
                  </a:lnTo>
                  <a:lnTo>
                    <a:pt x="415" y="3390"/>
                  </a:lnTo>
                  <a:lnTo>
                    <a:pt x="419" y="3381"/>
                  </a:lnTo>
                  <a:lnTo>
                    <a:pt x="428" y="3364"/>
                  </a:lnTo>
                  <a:lnTo>
                    <a:pt x="440" y="3344"/>
                  </a:lnTo>
                  <a:lnTo>
                    <a:pt x="445" y="3333"/>
                  </a:lnTo>
                  <a:lnTo>
                    <a:pt x="449" y="3320"/>
                  </a:lnTo>
                  <a:lnTo>
                    <a:pt x="451" y="3306"/>
                  </a:lnTo>
                  <a:lnTo>
                    <a:pt x="452" y="3290"/>
                  </a:lnTo>
                  <a:lnTo>
                    <a:pt x="452" y="3282"/>
                  </a:lnTo>
                  <a:lnTo>
                    <a:pt x="450" y="3273"/>
                  </a:lnTo>
                  <a:lnTo>
                    <a:pt x="448" y="3265"/>
                  </a:lnTo>
                  <a:lnTo>
                    <a:pt x="445" y="3256"/>
                  </a:lnTo>
                  <a:lnTo>
                    <a:pt x="440" y="3248"/>
                  </a:lnTo>
                  <a:lnTo>
                    <a:pt x="436" y="3240"/>
                  </a:lnTo>
                  <a:lnTo>
                    <a:pt x="431" y="3232"/>
                  </a:lnTo>
                  <a:lnTo>
                    <a:pt x="424" y="3223"/>
                  </a:lnTo>
                  <a:lnTo>
                    <a:pt x="411" y="3208"/>
                  </a:lnTo>
                  <a:lnTo>
                    <a:pt x="395" y="3193"/>
                  </a:lnTo>
                  <a:lnTo>
                    <a:pt x="378" y="3179"/>
                  </a:lnTo>
                  <a:lnTo>
                    <a:pt x="362" y="3166"/>
                  </a:lnTo>
                  <a:lnTo>
                    <a:pt x="328" y="3143"/>
                  </a:lnTo>
                  <a:lnTo>
                    <a:pt x="300" y="3124"/>
                  </a:lnTo>
                  <a:lnTo>
                    <a:pt x="279" y="3112"/>
                  </a:lnTo>
                  <a:lnTo>
                    <a:pt x="272" y="3109"/>
                  </a:lnTo>
                  <a:lnTo>
                    <a:pt x="263" y="3112"/>
                  </a:lnTo>
                  <a:lnTo>
                    <a:pt x="243" y="3121"/>
                  </a:lnTo>
                  <a:lnTo>
                    <a:pt x="229" y="3127"/>
                  </a:lnTo>
                  <a:lnTo>
                    <a:pt x="214" y="3133"/>
                  </a:lnTo>
                  <a:lnTo>
                    <a:pt x="198" y="3138"/>
                  </a:lnTo>
                  <a:lnTo>
                    <a:pt x="180" y="3143"/>
                  </a:lnTo>
                  <a:lnTo>
                    <a:pt x="164" y="3146"/>
                  </a:lnTo>
                  <a:lnTo>
                    <a:pt x="148" y="3148"/>
                  </a:lnTo>
                  <a:lnTo>
                    <a:pt x="139" y="3149"/>
                  </a:lnTo>
                  <a:lnTo>
                    <a:pt x="132" y="3149"/>
                  </a:lnTo>
                  <a:lnTo>
                    <a:pt x="125" y="3148"/>
                  </a:lnTo>
                  <a:lnTo>
                    <a:pt x="118" y="3147"/>
                  </a:lnTo>
                  <a:lnTo>
                    <a:pt x="112" y="3145"/>
                  </a:lnTo>
                  <a:lnTo>
                    <a:pt x="106" y="3143"/>
                  </a:lnTo>
                  <a:lnTo>
                    <a:pt x="102" y="3139"/>
                  </a:lnTo>
                  <a:lnTo>
                    <a:pt x="98" y="3135"/>
                  </a:lnTo>
                  <a:lnTo>
                    <a:pt x="94" y="3130"/>
                  </a:lnTo>
                  <a:lnTo>
                    <a:pt x="92" y="3123"/>
                  </a:lnTo>
                  <a:lnTo>
                    <a:pt x="90" y="3117"/>
                  </a:lnTo>
                  <a:lnTo>
                    <a:pt x="90" y="3109"/>
                  </a:lnTo>
                  <a:lnTo>
                    <a:pt x="89" y="3092"/>
                  </a:lnTo>
                  <a:lnTo>
                    <a:pt x="86" y="3074"/>
                  </a:lnTo>
                  <a:lnTo>
                    <a:pt x="81" y="3058"/>
                  </a:lnTo>
                  <a:lnTo>
                    <a:pt x="76" y="3040"/>
                  </a:lnTo>
                  <a:lnTo>
                    <a:pt x="62" y="3007"/>
                  </a:lnTo>
                  <a:lnTo>
                    <a:pt x="44" y="2973"/>
                  </a:lnTo>
                  <a:lnTo>
                    <a:pt x="28" y="2938"/>
                  </a:lnTo>
                  <a:lnTo>
                    <a:pt x="14" y="2904"/>
                  </a:lnTo>
                  <a:lnTo>
                    <a:pt x="7" y="2888"/>
                  </a:lnTo>
                  <a:lnTo>
                    <a:pt x="3" y="2871"/>
                  </a:lnTo>
                  <a:lnTo>
                    <a:pt x="0" y="2853"/>
                  </a:lnTo>
                  <a:lnTo>
                    <a:pt x="0" y="2837"/>
                  </a:lnTo>
                  <a:lnTo>
                    <a:pt x="0" y="2819"/>
                  </a:lnTo>
                  <a:lnTo>
                    <a:pt x="3" y="2802"/>
                  </a:lnTo>
                  <a:lnTo>
                    <a:pt x="7" y="2786"/>
                  </a:lnTo>
                  <a:lnTo>
                    <a:pt x="14" y="2768"/>
                  </a:lnTo>
                  <a:lnTo>
                    <a:pt x="28" y="2735"/>
                  </a:lnTo>
                  <a:lnTo>
                    <a:pt x="44" y="2701"/>
                  </a:lnTo>
                  <a:lnTo>
                    <a:pt x="62" y="2666"/>
                  </a:lnTo>
                  <a:lnTo>
                    <a:pt x="76" y="2632"/>
                  </a:lnTo>
                  <a:lnTo>
                    <a:pt x="81" y="2616"/>
                  </a:lnTo>
                  <a:lnTo>
                    <a:pt x="86" y="2599"/>
                  </a:lnTo>
                  <a:lnTo>
                    <a:pt x="89" y="2581"/>
                  </a:lnTo>
                  <a:lnTo>
                    <a:pt x="90" y="2565"/>
                  </a:lnTo>
                  <a:lnTo>
                    <a:pt x="90" y="2556"/>
                  </a:lnTo>
                  <a:lnTo>
                    <a:pt x="91" y="2550"/>
                  </a:lnTo>
                  <a:lnTo>
                    <a:pt x="92" y="2543"/>
                  </a:lnTo>
                  <a:lnTo>
                    <a:pt x="93" y="2539"/>
                  </a:lnTo>
                  <a:lnTo>
                    <a:pt x="95" y="2534"/>
                  </a:lnTo>
                  <a:lnTo>
                    <a:pt x="99" y="2531"/>
                  </a:lnTo>
                  <a:lnTo>
                    <a:pt x="101" y="2528"/>
                  </a:lnTo>
                  <a:lnTo>
                    <a:pt x="104" y="2527"/>
                  </a:lnTo>
                  <a:lnTo>
                    <a:pt x="107" y="2525"/>
                  </a:lnTo>
                  <a:lnTo>
                    <a:pt x="111" y="2525"/>
                  </a:lnTo>
                  <a:lnTo>
                    <a:pt x="115" y="2525"/>
                  </a:lnTo>
                  <a:lnTo>
                    <a:pt x="118" y="2525"/>
                  </a:lnTo>
                  <a:lnTo>
                    <a:pt x="127" y="2527"/>
                  </a:lnTo>
                  <a:lnTo>
                    <a:pt x="136" y="2530"/>
                  </a:lnTo>
                  <a:lnTo>
                    <a:pt x="152" y="2541"/>
                  </a:lnTo>
                  <a:lnTo>
                    <a:pt x="166" y="2552"/>
                  </a:lnTo>
                  <a:lnTo>
                    <a:pt x="177" y="2560"/>
                  </a:lnTo>
                  <a:lnTo>
                    <a:pt x="180" y="2565"/>
                  </a:lnTo>
                  <a:lnTo>
                    <a:pt x="180" y="2568"/>
                  </a:lnTo>
                  <a:lnTo>
                    <a:pt x="183" y="2580"/>
                  </a:lnTo>
                  <a:lnTo>
                    <a:pt x="186" y="2597"/>
                  </a:lnTo>
                  <a:lnTo>
                    <a:pt x="192" y="2621"/>
                  </a:lnTo>
                  <a:lnTo>
                    <a:pt x="197" y="2634"/>
                  </a:lnTo>
                  <a:lnTo>
                    <a:pt x="203" y="2649"/>
                  </a:lnTo>
                  <a:lnTo>
                    <a:pt x="210" y="2664"/>
                  </a:lnTo>
                  <a:lnTo>
                    <a:pt x="218" y="2679"/>
                  </a:lnTo>
                  <a:lnTo>
                    <a:pt x="229" y="2695"/>
                  </a:lnTo>
                  <a:lnTo>
                    <a:pt x="241" y="2712"/>
                  </a:lnTo>
                  <a:lnTo>
                    <a:pt x="255" y="2729"/>
                  </a:lnTo>
                  <a:lnTo>
                    <a:pt x="272" y="2745"/>
                  </a:lnTo>
                  <a:lnTo>
                    <a:pt x="279" y="2753"/>
                  </a:lnTo>
                  <a:lnTo>
                    <a:pt x="288" y="2760"/>
                  </a:lnTo>
                  <a:lnTo>
                    <a:pt x="297" y="2765"/>
                  </a:lnTo>
                  <a:lnTo>
                    <a:pt x="305" y="2768"/>
                  </a:lnTo>
                  <a:lnTo>
                    <a:pt x="313" y="2769"/>
                  </a:lnTo>
                  <a:lnTo>
                    <a:pt x="322" y="2771"/>
                  </a:lnTo>
                  <a:lnTo>
                    <a:pt x="329" y="2771"/>
                  </a:lnTo>
                  <a:lnTo>
                    <a:pt x="338" y="2768"/>
                  </a:lnTo>
                  <a:lnTo>
                    <a:pt x="346" y="2766"/>
                  </a:lnTo>
                  <a:lnTo>
                    <a:pt x="353" y="2762"/>
                  </a:lnTo>
                  <a:lnTo>
                    <a:pt x="361" y="2757"/>
                  </a:lnTo>
                  <a:lnTo>
                    <a:pt x="369" y="2752"/>
                  </a:lnTo>
                  <a:lnTo>
                    <a:pt x="376" y="2747"/>
                  </a:lnTo>
                  <a:lnTo>
                    <a:pt x="383" y="2739"/>
                  </a:lnTo>
                  <a:lnTo>
                    <a:pt x="389" y="2731"/>
                  </a:lnTo>
                  <a:lnTo>
                    <a:pt x="396" y="2724"/>
                  </a:lnTo>
                  <a:lnTo>
                    <a:pt x="408" y="2705"/>
                  </a:lnTo>
                  <a:lnTo>
                    <a:pt x="419" y="2686"/>
                  </a:lnTo>
                  <a:lnTo>
                    <a:pt x="428" y="2665"/>
                  </a:lnTo>
                  <a:lnTo>
                    <a:pt x="437" y="2644"/>
                  </a:lnTo>
                  <a:lnTo>
                    <a:pt x="444" y="2622"/>
                  </a:lnTo>
                  <a:lnTo>
                    <a:pt x="448" y="2602"/>
                  </a:lnTo>
                  <a:lnTo>
                    <a:pt x="451" y="2582"/>
                  </a:lnTo>
                  <a:lnTo>
                    <a:pt x="452" y="2565"/>
                  </a:lnTo>
                  <a:lnTo>
                    <a:pt x="452" y="2534"/>
                  </a:lnTo>
                  <a:lnTo>
                    <a:pt x="452" y="2510"/>
                  </a:lnTo>
                  <a:lnTo>
                    <a:pt x="452" y="2491"/>
                  </a:lnTo>
                  <a:lnTo>
                    <a:pt x="452" y="2473"/>
                  </a:lnTo>
                  <a:lnTo>
                    <a:pt x="452" y="2456"/>
                  </a:lnTo>
                  <a:lnTo>
                    <a:pt x="452" y="2437"/>
                  </a:lnTo>
                  <a:lnTo>
                    <a:pt x="452" y="2414"/>
                  </a:lnTo>
                  <a:lnTo>
                    <a:pt x="452" y="2383"/>
                  </a:lnTo>
                  <a:lnTo>
                    <a:pt x="454" y="2374"/>
                  </a:lnTo>
                  <a:lnTo>
                    <a:pt x="456" y="2366"/>
                  </a:lnTo>
                  <a:lnTo>
                    <a:pt x="459" y="2358"/>
                  </a:lnTo>
                  <a:lnTo>
                    <a:pt x="464" y="2349"/>
                  </a:lnTo>
                  <a:lnTo>
                    <a:pt x="471" y="2341"/>
                  </a:lnTo>
                  <a:lnTo>
                    <a:pt x="477" y="2332"/>
                  </a:lnTo>
                  <a:lnTo>
                    <a:pt x="486" y="2323"/>
                  </a:lnTo>
                  <a:lnTo>
                    <a:pt x="495" y="2316"/>
                  </a:lnTo>
                  <a:lnTo>
                    <a:pt x="516" y="2298"/>
                  </a:lnTo>
                  <a:lnTo>
                    <a:pt x="538" y="2281"/>
                  </a:lnTo>
                  <a:lnTo>
                    <a:pt x="563" y="2264"/>
                  </a:lnTo>
                  <a:lnTo>
                    <a:pt x="588" y="2247"/>
                  </a:lnTo>
                  <a:lnTo>
                    <a:pt x="615" y="2230"/>
                  </a:lnTo>
                  <a:lnTo>
                    <a:pt x="639" y="2213"/>
                  </a:lnTo>
                  <a:lnTo>
                    <a:pt x="661" y="2196"/>
                  </a:lnTo>
                  <a:lnTo>
                    <a:pt x="682" y="2180"/>
                  </a:lnTo>
                  <a:lnTo>
                    <a:pt x="692" y="2171"/>
                  </a:lnTo>
                  <a:lnTo>
                    <a:pt x="699" y="2162"/>
                  </a:lnTo>
                  <a:lnTo>
                    <a:pt x="707" y="2153"/>
                  </a:lnTo>
                  <a:lnTo>
                    <a:pt x="714" y="2145"/>
                  </a:lnTo>
                  <a:lnTo>
                    <a:pt x="718" y="2136"/>
                  </a:lnTo>
                  <a:lnTo>
                    <a:pt x="721" y="2128"/>
                  </a:lnTo>
                  <a:lnTo>
                    <a:pt x="724" y="2120"/>
                  </a:lnTo>
                  <a:lnTo>
                    <a:pt x="724" y="2111"/>
                  </a:lnTo>
                  <a:lnTo>
                    <a:pt x="724" y="2085"/>
                  </a:lnTo>
                  <a:lnTo>
                    <a:pt x="723" y="2072"/>
                  </a:lnTo>
                  <a:lnTo>
                    <a:pt x="722" y="2069"/>
                  </a:lnTo>
                  <a:lnTo>
                    <a:pt x="720" y="2066"/>
                  </a:lnTo>
                  <a:lnTo>
                    <a:pt x="717" y="2065"/>
                  </a:lnTo>
                  <a:lnTo>
                    <a:pt x="714" y="2065"/>
                  </a:lnTo>
                  <a:lnTo>
                    <a:pt x="708" y="2065"/>
                  </a:lnTo>
                  <a:lnTo>
                    <a:pt x="703" y="2065"/>
                  </a:lnTo>
                  <a:lnTo>
                    <a:pt x="695" y="2063"/>
                  </a:lnTo>
                  <a:lnTo>
                    <a:pt x="686" y="2060"/>
                  </a:lnTo>
                  <a:lnTo>
                    <a:pt x="677" y="2054"/>
                  </a:lnTo>
                  <a:lnTo>
                    <a:pt x="664" y="2047"/>
                  </a:lnTo>
                  <a:lnTo>
                    <a:pt x="650" y="2035"/>
                  </a:lnTo>
                  <a:lnTo>
                    <a:pt x="634" y="2021"/>
                  </a:lnTo>
                  <a:lnTo>
                    <a:pt x="627" y="2012"/>
                  </a:lnTo>
                  <a:lnTo>
                    <a:pt x="621" y="2003"/>
                  </a:lnTo>
                  <a:lnTo>
                    <a:pt x="618" y="1995"/>
                  </a:lnTo>
                  <a:lnTo>
                    <a:pt x="616" y="1986"/>
                  </a:lnTo>
                  <a:lnTo>
                    <a:pt x="616" y="1978"/>
                  </a:lnTo>
                  <a:lnTo>
                    <a:pt x="617" y="1970"/>
                  </a:lnTo>
                  <a:lnTo>
                    <a:pt x="620" y="1961"/>
                  </a:lnTo>
                  <a:lnTo>
                    <a:pt x="624" y="1952"/>
                  </a:lnTo>
                  <a:lnTo>
                    <a:pt x="630" y="1943"/>
                  </a:lnTo>
                  <a:lnTo>
                    <a:pt x="636" y="1936"/>
                  </a:lnTo>
                  <a:lnTo>
                    <a:pt x="643" y="1927"/>
                  </a:lnTo>
                  <a:lnTo>
                    <a:pt x="652" y="1918"/>
                  </a:lnTo>
                  <a:lnTo>
                    <a:pt x="670" y="1901"/>
                  </a:lnTo>
                  <a:lnTo>
                    <a:pt x="691" y="1885"/>
                  </a:lnTo>
                  <a:lnTo>
                    <a:pt x="734" y="1850"/>
                  </a:lnTo>
                  <a:lnTo>
                    <a:pt x="775" y="1816"/>
                  </a:lnTo>
                  <a:lnTo>
                    <a:pt x="783" y="1807"/>
                  </a:lnTo>
                  <a:lnTo>
                    <a:pt x="791" y="1800"/>
                  </a:lnTo>
                  <a:lnTo>
                    <a:pt x="797" y="1791"/>
                  </a:lnTo>
                  <a:lnTo>
                    <a:pt x="804" y="1782"/>
                  </a:lnTo>
                  <a:lnTo>
                    <a:pt x="808" y="1774"/>
                  </a:lnTo>
                  <a:lnTo>
                    <a:pt x="813" y="1765"/>
                  </a:lnTo>
                  <a:lnTo>
                    <a:pt x="815" y="1756"/>
                  </a:lnTo>
                  <a:lnTo>
                    <a:pt x="816" y="1749"/>
                  </a:lnTo>
                  <a:lnTo>
                    <a:pt x="815" y="1732"/>
                  </a:lnTo>
                  <a:lnTo>
                    <a:pt x="812" y="1718"/>
                  </a:lnTo>
                  <a:lnTo>
                    <a:pt x="807" y="1705"/>
                  </a:lnTo>
                  <a:lnTo>
                    <a:pt x="802" y="1694"/>
                  </a:lnTo>
                  <a:lnTo>
                    <a:pt x="794" y="1684"/>
                  </a:lnTo>
                  <a:lnTo>
                    <a:pt x="787" y="1675"/>
                  </a:lnTo>
                  <a:lnTo>
                    <a:pt x="779" y="1666"/>
                  </a:lnTo>
                  <a:lnTo>
                    <a:pt x="770" y="1657"/>
                  </a:lnTo>
                  <a:lnTo>
                    <a:pt x="761" y="1649"/>
                  </a:lnTo>
                  <a:lnTo>
                    <a:pt x="754" y="1640"/>
                  </a:lnTo>
                  <a:lnTo>
                    <a:pt x="746" y="1631"/>
                  </a:lnTo>
                  <a:lnTo>
                    <a:pt x="739" y="1620"/>
                  </a:lnTo>
                  <a:lnTo>
                    <a:pt x="733" y="1609"/>
                  </a:lnTo>
                  <a:lnTo>
                    <a:pt x="729" y="1597"/>
                  </a:lnTo>
                  <a:lnTo>
                    <a:pt x="726" y="1583"/>
                  </a:lnTo>
                  <a:lnTo>
                    <a:pt x="724" y="1567"/>
                  </a:lnTo>
                  <a:lnTo>
                    <a:pt x="724" y="1515"/>
                  </a:lnTo>
                  <a:lnTo>
                    <a:pt x="724" y="1487"/>
                  </a:lnTo>
                  <a:lnTo>
                    <a:pt x="724" y="1478"/>
                  </a:lnTo>
                  <a:lnTo>
                    <a:pt x="724" y="1477"/>
                  </a:lnTo>
                  <a:lnTo>
                    <a:pt x="732" y="1472"/>
                  </a:lnTo>
                  <a:lnTo>
                    <a:pt x="753" y="1460"/>
                  </a:lnTo>
                  <a:lnTo>
                    <a:pt x="782" y="1443"/>
                  </a:lnTo>
                  <a:lnTo>
                    <a:pt x="816" y="1420"/>
                  </a:lnTo>
                  <a:lnTo>
                    <a:pt x="832" y="1406"/>
                  </a:lnTo>
                  <a:lnTo>
                    <a:pt x="849" y="1392"/>
                  </a:lnTo>
                  <a:lnTo>
                    <a:pt x="864" y="1378"/>
                  </a:lnTo>
                  <a:lnTo>
                    <a:pt x="878" y="1361"/>
                  </a:lnTo>
                  <a:lnTo>
                    <a:pt x="883" y="1354"/>
                  </a:lnTo>
                  <a:lnTo>
                    <a:pt x="890" y="1345"/>
                  </a:lnTo>
                  <a:lnTo>
                    <a:pt x="894" y="1337"/>
                  </a:lnTo>
                  <a:lnTo>
                    <a:pt x="899" y="1329"/>
                  </a:lnTo>
                  <a:lnTo>
                    <a:pt x="902" y="1320"/>
                  </a:lnTo>
                  <a:lnTo>
                    <a:pt x="904" y="1312"/>
                  </a:lnTo>
                  <a:lnTo>
                    <a:pt x="905" y="1304"/>
                  </a:lnTo>
                  <a:lnTo>
                    <a:pt x="906" y="1295"/>
                  </a:lnTo>
                  <a:lnTo>
                    <a:pt x="905" y="1286"/>
                  </a:lnTo>
                  <a:lnTo>
                    <a:pt x="904" y="1279"/>
                  </a:lnTo>
                  <a:lnTo>
                    <a:pt x="902" y="1272"/>
                  </a:lnTo>
                  <a:lnTo>
                    <a:pt x="899" y="1264"/>
                  </a:lnTo>
                  <a:lnTo>
                    <a:pt x="894" y="1259"/>
                  </a:lnTo>
                  <a:lnTo>
                    <a:pt x="890" y="1252"/>
                  </a:lnTo>
                  <a:lnTo>
                    <a:pt x="883" y="1247"/>
                  </a:lnTo>
                  <a:lnTo>
                    <a:pt x="878" y="1243"/>
                  </a:lnTo>
                  <a:lnTo>
                    <a:pt x="864" y="1234"/>
                  </a:lnTo>
                  <a:lnTo>
                    <a:pt x="849" y="1226"/>
                  </a:lnTo>
                  <a:lnTo>
                    <a:pt x="832" y="1220"/>
                  </a:lnTo>
                  <a:lnTo>
                    <a:pt x="816" y="1215"/>
                  </a:lnTo>
                  <a:lnTo>
                    <a:pt x="798" y="1212"/>
                  </a:lnTo>
                  <a:lnTo>
                    <a:pt x="782" y="1209"/>
                  </a:lnTo>
                  <a:lnTo>
                    <a:pt x="767" y="1207"/>
                  </a:lnTo>
                  <a:lnTo>
                    <a:pt x="753" y="1206"/>
                  </a:lnTo>
                  <a:lnTo>
                    <a:pt x="732" y="1205"/>
                  </a:lnTo>
                  <a:lnTo>
                    <a:pt x="724" y="1205"/>
                  </a:lnTo>
                  <a:lnTo>
                    <a:pt x="816" y="1113"/>
                  </a:lnTo>
                  <a:lnTo>
                    <a:pt x="816" y="932"/>
                  </a:lnTo>
                  <a:lnTo>
                    <a:pt x="851" y="861"/>
                  </a:lnTo>
                  <a:lnTo>
                    <a:pt x="868" y="863"/>
                  </a:lnTo>
                  <a:lnTo>
                    <a:pt x="882" y="865"/>
                  </a:lnTo>
                  <a:lnTo>
                    <a:pt x="890" y="866"/>
                  </a:lnTo>
                  <a:lnTo>
                    <a:pt x="893" y="866"/>
                  </a:lnTo>
                  <a:lnTo>
                    <a:pt x="898" y="862"/>
                  </a:lnTo>
                  <a:lnTo>
                    <a:pt x="909" y="846"/>
                  </a:lnTo>
                  <a:lnTo>
                    <a:pt x="926" y="825"/>
                  </a:lnTo>
                  <a:lnTo>
                    <a:pt x="945" y="798"/>
                  </a:lnTo>
                  <a:lnTo>
                    <a:pt x="955" y="781"/>
                  </a:lnTo>
                  <a:lnTo>
                    <a:pt x="964" y="765"/>
                  </a:lnTo>
                  <a:lnTo>
                    <a:pt x="973" y="747"/>
                  </a:lnTo>
                  <a:lnTo>
                    <a:pt x="980" y="730"/>
                  </a:lnTo>
                  <a:lnTo>
                    <a:pt x="987" y="713"/>
                  </a:lnTo>
                  <a:lnTo>
                    <a:pt x="992" y="695"/>
                  </a:lnTo>
                  <a:lnTo>
                    <a:pt x="995" y="677"/>
                  </a:lnTo>
                  <a:lnTo>
                    <a:pt x="997" y="660"/>
                  </a:lnTo>
                  <a:lnTo>
                    <a:pt x="998" y="652"/>
                  </a:lnTo>
                  <a:lnTo>
                    <a:pt x="998" y="645"/>
                  </a:lnTo>
                  <a:lnTo>
                    <a:pt x="999" y="639"/>
                  </a:lnTo>
                  <a:lnTo>
                    <a:pt x="1001" y="633"/>
                  </a:lnTo>
                  <a:lnTo>
                    <a:pt x="1003" y="629"/>
                  </a:lnTo>
                  <a:lnTo>
                    <a:pt x="1005" y="626"/>
                  </a:lnTo>
                  <a:lnTo>
                    <a:pt x="1007" y="622"/>
                  </a:lnTo>
                  <a:lnTo>
                    <a:pt x="1011" y="620"/>
                  </a:lnTo>
                  <a:lnTo>
                    <a:pt x="1018" y="617"/>
                  </a:lnTo>
                  <a:lnTo>
                    <a:pt x="1026" y="616"/>
                  </a:lnTo>
                  <a:lnTo>
                    <a:pt x="1034" y="615"/>
                  </a:lnTo>
                  <a:lnTo>
                    <a:pt x="1042" y="615"/>
                  </a:lnTo>
                  <a:lnTo>
                    <a:pt x="1051" y="615"/>
                  </a:lnTo>
                  <a:lnTo>
                    <a:pt x="1059" y="614"/>
                  </a:lnTo>
                  <a:lnTo>
                    <a:pt x="1066" y="613"/>
                  </a:lnTo>
                  <a:lnTo>
                    <a:pt x="1074" y="609"/>
                  </a:lnTo>
                  <a:lnTo>
                    <a:pt x="1076" y="606"/>
                  </a:lnTo>
                  <a:lnTo>
                    <a:pt x="1079" y="604"/>
                  </a:lnTo>
                  <a:lnTo>
                    <a:pt x="1081" y="599"/>
                  </a:lnTo>
                  <a:lnTo>
                    <a:pt x="1084" y="595"/>
                  </a:lnTo>
                  <a:lnTo>
                    <a:pt x="1086" y="591"/>
                  </a:lnTo>
                  <a:lnTo>
                    <a:pt x="1087" y="584"/>
                  </a:lnTo>
                  <a:lnTo>
                    <a:pt x="1087" y="578"/>
                  </a:lnTo>
                  <a:lnTo>
                    <a:pt x="1088" y="569"/>
                  </a:lnTo>
                  <a:lnTo>
                    <a:pt x="1087" y="553"/>
                  </a:lnTo>
                  <a:lnTo>
                    <a:pt x="1084" y="535"/>
                  </a:lnTo>
                  <a:lnTo>
                    <a:pt x="1079" y="519"/>
                  </a:lnTo>
                  <a:lnTo>
                    <a:pt x="1074" y="503"/>
                  </a:lnTo>
                  <a:lnTo>
                    <a:pt x="1066" y="487"/>
                  </a:lnTo>
                  <a:lnTo>
                    <a:pt x="1059" y="472"/>
                  </a:lnTo>
                  <a:lnTo>
                    <a:pt x="1051" y="458"/>
                  </a:lnTo>
                  <a:lnTo>
                    <a:pt x="1042" y="445"/>
                  </a:lnTo>
                  <a:lnTo>
                    <a:pt x="1026" y="421"/>
                  </a:lnTo>
                  <a:lnTo>
                    <a:pt x="1011" y="404"/>
                  </a:lnTo>
                  <a:lnTo>
                    <a:pt x="1001" y="392"/>
                  </a:lnTo>
                  <a:lnTo>
                    <a:pt x="997" y="388"/>
                  </a:lnTo>
                  <a:lnTo>
                    <a:pt x="997" y="384"/>
                  </a:lnTo>
                  <a:lnTo>
                    <a:pt x="999" y="374"/>
                  </a:lnTo>
                  <a:lnTo>
                    <a:pt x="1000" y="367"/>
                  </a:lnTo>
                  <a:lnTo>
                    <a:pt x="1002" y="359"/>
                  </a:lnTo>
                  <a:lnTo>
                    <a:pt x="1004" y="351"/>
                  </a:lnTo>
                  <a:lnTo>
                    <a:pt x="1009" y="343"/>
                  </a:lnTo>
                  <a:lnTo>
                    <a:pt x="1013" y="334"/>
                  </a:lnTo>
                  <a:lnTo>
                    <a:pt x="1019" y="326"/>
                  </a:lnTo>
                  <a:lnTo>
                    <a:pt x="1026" y="319"/>
                  </a:lnTo>
                  <a:lnTo>
                    <a:pt x="1035" y="311"/>
                  </a:lnTo>
                  <a:lnTo>
                    <a:pt x="1046" y="306"/>
                  </a:lnTo>
                  <a:lnTo>
                    <a:pt x="1058" y="301"/>
                  </a:lnTo>
                  <a:lnTo>
                    <a:pt x="1072" y="298"/>
                  </a:lnTo>
                  <a:lnTo>
                    <a:pt x="1088" y="297"/>
                  </a:lnTo>
                  <a:lnTo>
                    <a:pt x="1104" y="296"/>
                  </a:lnTo>
                  <a:lnTo>
                    <a:pt x="1122" y="294"/>
                  </a:lnTo>
                  <a:lnTo>
                    <a:pt x="1138" y="289"/>
                  </a:lnTo>
                  <a:lnTo>
                    <a:pt x="1154" y="283"/>
                  </a:lnTo>
                  <a:lnTo>
                    <a:pt x="1170" y="276"/>
                  </a:lnTo>
                  <a:lnTo>
                    <a:pt x="1185" y="269"/>
                  </a:lnTo>
                  <a:lnTo>
                    <a:pt x="1199" y="260"/>
                  </a:lnTo>
                  <a:lnTo>
                    <a:pt x="1212" y="252"/>
                  </a:lnTo>
                  <a:lnTo>
                    <a:pt x="1236" y="235"/>
                  </a:lnTo>
                  <a:lnTo>
                    <a:pt x="1253" y="221"/>
                  </a:lnTo>
                  <a:lnTo>
                    <a:pt x="1265" y="210"/>
                  </a:lnTo>
                  <a:lnTo>
                    <a:pt x="1269" y="207"/>
                  </a:lnTo>
                  <a:lnTo>
                    <a:pt x="1273" y="202"/>
                  </a:lnTo>
                  <a:lnTo>
                    <a:pt x="1283" y="191"/>
                  </a:lnTo>
                  <a:lnTo>
                    <a:pt x="1298" y="173"/>
                  </a:lnTo>
                  <a:lnTo>
                    <a:pt x="1314" y="150"/>
                  </a:lnTo>
                  <a:lnTo>
                    <a:pt x="1323" y="137"/>
                  </a:lnTo>
                  <a:lnTo>
                    <a:pt x="1331" y="123"/>
                  </a:lnTo>
                  <a:lnTo>
                    <a:pt x="1338" y="108"/>
                  </a:lnTo>
                  <a:lnTo>
                    <a:pt x="1346" y="91"/>
                  </a:lnTo>
                  <a:lnTo>
                    <a:pt x="1351" y="75"/>
                  </a:lnTo>
                  <a:lnTo>
                    <a:pt x="1356" y="59"/>
                  </a:lnTo>
                  <a:lnTo>
                    <a:pt x="1359" y="42"/>
                  </a:lnTo>
                  <a:lnTo>
                    <a:pt x="1360" y="25"/>
                  </a:lnTo>
                  <a:lnTo>
                    <a:pt x="1360" y="17"/>
                  </a:lnTo>
                  <a:lnTo>
                    <a:pt x="1362" y="11"/>
                  </a:lnTo>
                  <a:lnTo>
                    <a:pt x="1367" y="6"/>
                  </a:lnTo>
                  <a:lnTo>
                    <a:pt x="1371" y="3"/>
                  </a:lnTo>
                  <a:lnTo>
                    <a:pt x="1377" y="1"/>
                  </a:lnTo>
                  <a:lnTo>
                    <a:pt x="1385" y="0"/>
                  </a:lnTo>
                  <a:lnTo>
                    <a:pt x="1393" y="1"/>
                  </a:lnTo>
                  <a:lnTo>
                    <a:pt x="1402" y="2"/>
                  </a:lnTo>
                  <a:lnTo>
                    <a:pt x="1412" y="5"/>
                  </a:lnTo>
                  <a:lnTo>
                    <a:pt x="1423" y="9"/>
                  </a:lnTo>
                  <a:lnTo>
                    <a:pt x="1434" y="13"/>
                  </a:lnTo>
                  <a:lnTo>
                    <a:pt x="1446" y="18"/>
                  </a:lnTo>
                  <a:lnTo>
                    <a:pt x="1470" y="31"/>
                  </a:lnTo>
                  <a:lnTo>
                    <a:pt x="1496" y="48"/>
                  </a:lnTo>
                  <a:lnTo>
                    <a:pt x="1521" y="66"/>
                  </a:lnTo>
                  <a:lnTo>
                    <a:pt x="1546" y="86"/>
                  </a:lnTo>
                  <a:lnTo>
                    <a:pt x="1569" y="105"/>
                  </a:lnTo>
                  <a:lnTo>
                    <a:pt x="1590" y="127"/>
                  </a:lnTo>
                  <a:lnTo>
                    <a:pt x="1598" y="138"/>
                  </a:lnTo>
                  <a:lnTo>
                    <a:pt x="1607" y="148"/>
                  </a:lnTo>
                  <a:lnTo>
                    <a:pt x="1614" y="159"/>
                  </a:lnTo>
                  <a:lnTo>
                    <a:pt x="1620" y="168"/>
                  </a:lnTo>
                  <a:lnTo>
                    <a:pt x="1624" y="178"/>
                  </a:lnTo>
                  <a:lnTo>
                    <a:pt x="1629" y="188"/>
                  </a:lnTo>
                  <a:lnTo>
                    <a:pt x="1631" y="198"/>
                  </a:lnTo>
                  <a:lnTo>
                    <a:pt x="1632" y="207"/>
                  </a:lnTo>
                  <a:lnTo>
                    <a:pt x="1632" y="214"/>
                  </a:lnTo>
                  <a:lnTo>
                    <a:pt x="1634" y="223"/>
                  </a:lnTo>
                  <a:lnTo>
                    <a:pt x="1639" y="229"/>
                  </a:lnTo>
                  <a:lnTo>
                    <a:pt x="1643" y="236"/>
                  </a:lnTo>
                  <a:lnTo>
                    <a:pt x="1650" y="242"/>
                  </a:lnTo>
                  <a:lnTo>
                    <a:pt x="1657" y="248"/>
                  </a:lnTo>
                  <a:lnTo>
                    <a:pt x="1665" y="253"/>
                  </a:lnTo>
                  <a:lnTo>
                    <a:pt x="1675" y="259"/>
                  </a:lnTo>
                  <a:lnTo>
                    <a:pt x="1684" y="263"/>
                  </a:lnTo>
                  <a:lnTo>
                    <a:pt x="1695" y="268"/>
                  </a:lnTo>
                  <a:lnTo>
                    <a:pt x="1706" y="272"/>
                  </a:lnTo>
                  <a:lnTo>
                    <a:pt x="1718" y="275"/>
                  </a:lnTo>
                  <a:lnTo>
                    <a:pt x="1742" y="281"/>
                  </a:lnTo>
                  <a:lnTo>
                    <a:pt x="1768" y="286"/>
                  </a:lnTo>
                  <a:lnTo>
                    <a:pt x="1793" y="289"/>
                  </a:lnTo>
                  <a:lnTo>
                    <a:pt x="1818" y="293"/>
                  </a:lnTo>
                  <a:lnTo>
                    <a:pt x="1841" y="295"/>
                  </a:lnTo>
                  <a:lnTo>
                    <a:pt x="1862" y="296"/>
                  </a:lnTo>
                  <a:lnTo>
                    <a:pt x="1892" y="297"/>
                  </a:lnTo>
                  <a:lnTo>
                    <a:pt x="1904" y="297"/>
                  </a:lnTo>
                  <a:lnTo>
                    <a:pt x="2085" y="115"/>
                  </a:lnTo>
                  <a:lnTo>
                    <a:pt x="2089" y="120"/>
                  </a:lnTo>
                  <a:lnTo>
                    <a:pt x="2101" y="130"/>
                  </a:lnTo>
                  <a:lnTo>
                    <a:pt x="2119" y="145"/>
                  </a:lnTo>
                  <a:lnTo>
                    <a:pt x="2141" y="161"/>
                  </a:lnTo>
                  <a:lnTo>
                    <a:pt x="2156" y="170"/>
                  </a:lnTo>
                  <a:lnTo>
                    <a:pt x="2170" y="177"/>
                  </a:lnTo>
                  <a:lnTo>
                    <a:pt x="2184" y="186"/>
                  </a:lnTo>
                  <a:lnTo>
                    <a:pt x="2200" y="192"/>
                  </a:lnTo>
                  <a:lnTo>
                    <a:pt x="2217" y="198"/>
                  </a:lnTo>
                  <a:lnTo>
                    <a:pt x="2233" y="202"/>
                  </a:lnTo>
                  <a:lnTo>
                    <a:pt x="2249" y="205"/>
                  </a:lnTo>
                  <a:lnTo>
                    <a:pt x="2267" y="207"/>
                  </a:lnTo>
                  <a:lnTo>
                    <a:pt x="2274" y="207"/>
                  </a:lnTo>
                  <a:lnTo>
                    <a:pt x="2281" y="209"/>
                  </a:lnTo>
                  <a:lnTo>
                    <a:pt x="2285" y="211"/>
                  </a:lnTo>
                  <a:lnTo>
                    <a:pt x="2288" y="214"/>
                  </a:lnTo>
                  <a:lnTo>
                    <a:pt x="2291" y="219"/>
                  </a:lnTo>
                  <a:lnTo>
                    <a:pt x="2292" y="224"/>
                  </a:lnTo>
                  <a:lnTo>
                    <a:pt x="2292" y="229"/>
                  </a:lnTo>
                  <a:lnTo>
                    <a:pt x="2291" y="236"/>
                  </a:lnTo>
                  <a:lnTo>
                    <a:pt x="2286" y="251"/>
                  </a:lnTo>
                  <a:lnTo>
                    <a:pt x="2277" y="269"/>
                  </a:lnTo>
                  <a:lnTo>
                    <a:pt x="2268" y="288"/>
                  </a:lnTo>
                  <a:lnTo>
                    <a:pt x="2256" y="309"/>
                  </a:lnTo>
                  <a:lnTo>
                    <a:pt x="2228" y="352"/>
                  </a:lnTo>
                  <a:lnTo>
                    <a:pt x="2202" y="398"/>
                  </a:lnTo>
                  <a:lnTo>
                    <a:pt x="2191" y="420"/>
                  </a:lnTo>
                  <a:lnTo>
                    <a:pt x="2184" y="441"/>
                  </a:lnTo>
                  <a:lnTo>
                    <a:pt x="2181" y="450"/>
                  </a:lnTo>
                  <a:lnTo>
                    <a:pt x="2178" y="460"/>
                  </a:lnTo>
                  <a:lnTo>
                    <a:pt x="2176" y="470"/>
                  </a:lnTo>
                  <a:lnTo>
                    <a:pt x="2176" y="479"/>
                  </a:lnTo>
                  <a:lnTo>
                    <a:pt x="2176" y="505"/>
                  </a:lnTo>
                  <a:lnTo>
                    <a:pt x="2177" y="518"/>
                  </a:lnTo>
                  <a:lnTo>
                    <a:pt x="2178" y="521"/>
                  </a:lnTo>
                  <a:lnTo>
                    <a:pt x="2181" y="523"/>
                  </a:lnTo>
                  <a:lnTo>
                    <a:pt x="2184" y="523"/>
                  </a:lnTo>
                  <a:lnTo>
                    <a:pt x="2187" y="524"/>
                  </a:lnTo>
                  <a:lnTo>
                    <a:pt x="2191" y="524"/>
                  </a:lnTo>
                  <a:lnTo>
                    <a:pt x="2198" y="524"/>
                  </a:lnTo>
                  <a:lnTo>
                    <a:pt x="2206" y="527"/>
                  </a:lnTo>
                  <a:lnTo>
                    <a:pt x="2214" y="530"/>
                  </a:lnTo>
                  <a:lnTo>
                    <a:pt x="2224" y="535"/>
                  </a:lnTo>
                  <a:lnTo>
                    <a:pt x="2236" y="543"/>
                  </a:lnTo>
                  <a:lnTo>
                    <a:pt x="2250" y="554"/>
                  </a:lnTo>
                  <a:lnTo>
                    <a:pt x="2267" y="569"/>
                  </a:lnTo>
                  <a:lnTo>
                    <a:pt x="2319" y="621"/>
                  </a:lnTo>
                  <a:lnTo>
                    <a:pt x="2346" y="648"/>
                  </a:lnTo>
                  <a:lnTo>
                    <a:pt x="2356" y="658"/>
                  </a:lnTo>
                  <a:lnTo>
                    <a:pt x="2357" y="660"/>
                  </a:lnTo>
                  <a:lnTo>
                    <a:pt x="2407" y="759"/>
                  </a:lnTo>
                  <a:lnTo>
                    <a:pt x="2394" y="761"/>
                  </a:lnTo>
                  <a:lnTo>
                    <a:pt x="2381" y="764"/>
                  </a:lnTo>
                  <a:lnTo>
                    <a:pt x="2369" y="767"/>
                  </a:lnTo>
                  <a:lnTo>
                    <a:pt x="2359" y="771"/>
                  </a:lnTo>
                  <a:lnTo>
                    <a:pt x="2355" y="775"/>
                  </a:lnTo>
                  <a:lnTo>
                    <a:pt x="2350" y="778"/>
                  </a:lnTo>
                  <a:lnTo>
                    <a:pt x="2347" y="782"/>
                  </a:lnTo>
                  <a:lnTo>
                    <a:pt x="2345" y="787"/>
                  </a:lnTo>
                  <a:lnTo>
                    <a:pt x="2343" y="791"/>
                  </a:lnTo>
                  <a:lnTo>
                    <a:pt x="2342" y="796"/>
                  </a:lnTo>
                  <a:lnTo>
                    <a:pt x="2342" y="802"/>
                  </a:lnTo>
                  <a:lnTo>
                    <a:pt x="2342" y="808"/>
                  </a:lnTo>
                  <a:lnTo>
                    <a:pt x="2345" y="817"/>
                  </a:lnTo>
                  <a:lnTo>
                    <a:pt x="2348" y="827"/>
                  </a:lnTo>
                  <a:lnTo>
                    <a:pt x="2354" y="836"/>
                  </a:lnTo>
                  <a:lnTo>
                    <a:pt x="2359" y="843"/>
                  </a:lnTo>
                  <a:lnTo>
                    <a:pt x="2367" y="852"/>
                  </a:lnTo>
                  <a:lnTo>
                    <a:pt x="2375" y="860"/>
                  </a:lnTo>
                  <a:lnTo>
                    <a:pt x="2384" y="867"/>
                  </a:lnTo>
                  <a:lnTo>
                    <a:pt x="2394" y="875"/>
                  </a:lnTo>
                  <a:lnTo>
                    <a:pt x="2405" y="881"/>
                  </a:lnTo>
                  <a:lnTo>
                    <a:pt x="2416" y="888"/>
                  </a:lnTo>
                  <a:lnTo>
                    <a:pt x="2427" y="894"/>
                  </a:lnTo>
                  <a:lnTo>
                    <a:pt x="2439" y="900"/>
                  </a:lnTo>
                  <a:lnTo>
                    <a:pt x="2461" y="909"/>
                  </a:lnTo>
                  <a:lnTo>
                    <a:pt x="2484" y="916"/>
                  </a:lnTo>
                  <a:lnTo>
                    <a:pt x="2508" y="923"/>
                  </a:lnTo>
                  <a:lnTo>
                    <a:pt x="2535" y="928"/>
                  </a:lnTo>
                  <a:lnTo>
                    <a:pt x="2564" y="935"/>
                  </a:lnTo>
                  <a:lnTo>
                    <a:pt x="2592" y="941"/>
                  </a:lnTo>
                  <a:lnTo>
                    <a:pt x="2605" y="946"/>
                  </a:lnTo>
                  <a:lnTo>
                    <a:pt x="2617" y="950"/>
                  </a:lnTo>
                  <a:lnTo>
                    <a:pt x="2627" y="955"/>
                  </a:lnTo>
                  <a:lnTo>
                    <a:pt x="2636" y="961"/>
                  </a:lnTo>
                  <a:lnTo>
                    <a:pt x="2643" y="967"/>
                  </a:lnTo>
                  <a:lnTo>
                    <a:pt x="2647" y="975"/>
                  </a:lnTo>
                  <a:lnTo>
                    <a:pt x="2650" y="978"/>
                  </a:lnTo>
                  <a:lnTo>
                    <a:pt x="2651" y="983"/>
                  </a:lnTo>
                  <a:lnTo>
                    <a:pt x="2651" y="987"/>
                  </a:lnTo>
                  <a:lnTo>
                    <a:pt x="2651" y="991"/>
                  </a:lnTo>
                  <a:lnTo>
                    <a:pt x="2647" y="1013"/>
                  </a:lnTo>
                  <a:lnTo>
                    <a:pt x="2647" y="1040"/>
                  </a:lnTo>
                  <a:lnTo>
                    <a:pt x="2649" y="1054"/>
                  </a:lnTo>
                  <a:lnTo>
                    <a:pt x="2650" y="1068"/>
                  </a:lnTo>
                  <a:lnTo>
                    <a:pt x="2651" y="1084"/>
                  </a:lnTo>
                  <a:lnTo>
                    <a:pt x="2653" y="1099"/>
                  </a:lnTo>
                  <a:lnTo>
                    <a:pt x="2656" y="1113"/>
                  </a:lnTo>
                  <a:lnTo>
                    <a:pt x="2661" y="1126"/>
                  </a:lnTo>
                  <a:lnTo>
                    <a:pt x="2665" y="1138"/>
                  </a:lnTo>
                  <a:lnTo>
                    <a:pt x="2670" y="1149"/>
                  </a:lnTo>
                  <a:lnTo>
                    <a:pt x="2676" y="1159"/>
                  </a:lnTo>
                  <a:lnTo>
                    <a:pt x="2683" y="1166"/>
                  </a:lnTo>
                  <a:lnTo>
                    <a:pt x="2687" y="1170"/>
                  </a:lnTo>
                  <a:lnTo>
                    <a:pt x="2691" y="1172"/>
                  </a:lnTo>
                  <a:lnTo>
                    <a:pt x="2695" y="1173"/>
                  </a:lnTo>
                  <a:lnTo>
                    <a:pt x="2700" y="1174"/>
                  </a:lnTo>
                  <a:lnTo>
                    <a:pt x="2730" y="1181"/>
                  </a:lnTo>
                  <a:lnTo>
                    <a:pt x="2748" y="1186"/>
                  </a:lnTo>
                  <a:lnTo>
                    <a:pt x="2756" y="1189"/>
                  </a:lnTo>
                  <a:lnTo>
                    <a:pt x="2758" y="1191"/>
                  </a:lnTo>
                  <a:lnTo>
                    <a:pt x="2762" y="1199"/>
                  </a:lnTo>
                  <a:lnTo>
                    <a:pt x="2770" y="1219"/>
                  </a:lnTo>
                  <a:lnTo>
                    <a:pt x="2785" y="1247"/>
                  </a:lnTo>
                  <a:lnTo>
                    <a:pt x="2802" y="1279"/>
                  </a:lnTo>
                  <a:lnTo>
                    <a:pt x="2812" y="1294"/>
                  </a:lnTo>
                  <a:lnTo>
                    <a:pt x="2822" y="1308"/>
                  </a:lnTo>
                  <a:lnTo>
                    <a:pt x="2832" y="1321"/>
                  </a:lnTo>
                  <a:lnTo>
                    <a:pt x="2842" y="1332"/>
                  </a:lnTo>
                  <a:lnTo>
                    <a:pt x="2848" y="1336"/>
                  </a:lnTo>
                  <a:lnTo>
                    <a:pt x="2853" y="1339"/>
                  </a:lnTo>
                  <a:lnTo>
                    <a:pt x="2859" y="1343"/>
                  </a:lnTo>
                  <a:lnTo>
                    <a:pt x="2864" y="1344"/>
                  </a:lnTo>
                  <a:lnTo>
                    <a:pt x="2868" y="1345"/>
                  </a:lnTo>
                  <a:lnTo>
                    <a:pt x="2874" y="1345"/>
                  </a:lnTo>
                  <a:lnTo>
                    <a:pt x="2878" y="1344"/>
                  </a:lnTo>
                  <a:lnTo>
                    <a:pt x="2884" y="1341"/>
                  </a:lnTo>
                  <a:lnTo>
                    <a:pt x="2892" y="1336"/>
                  </a:lnTo>
                  <a:lnTo>
                    <a:pt x="2902" y="1333"/>
                  </a:lnTo>
                  <a:lnTo>
                    <a:pt x="2911" y="1333"/>
                  </a:lnTo>
                  <a:lnTo>
                    <a:pt x="2918" y="1334"/>
                  </a:lnTo>
                  <a:lnTo>
                    <a:pt x="2927" y="1336"/>
                  </a:lnTo>
                  <a:lnTo>
                    <a:pt x="2935" y="1341"/>
                  </a:lnTo>
                  <a:lnTo>
                    <a:pt x="2942" y="1345"/>
                  </a:lnTo>
                  <a:lnTo>
                    <a:pt x="2950" y="1349"/>
                  </a:lnTo>
                  <a:lnTo>
                    <a:pt x="2963" y="1358"/>
                  </a:lnTo>
                  <a:lnTo>
                    <a:pt x="2975" y="1364"/>
                  </a:lnTo>
                  <a:lnTo>
                    <a:pt x="2979" y="1366"/>
                  </a:lnTo>
                  <a:lnTo>
                    <a:pt x="2984" y="1366"/>
                  </a:lnTo>
                  <a:lnTo>
                    <a:pt x="2988" y="1362"/>
                  </a:lnTo>
                  <a:lnTo>
                    <a:pt x="2991" y="1358"/>
                  </a:lnTo>
                  <a:lnTo>
                    <a:pt x="3000" y="1339"/>
                  </a:lnTo>
                  <a:lnTo>
                    <a:pt x="3013" y="1316"/>
                  </a:lnTo>
                  <a:lnTo>
                    <a:pt x="3026" y="1287"/>
                  </a:lnTo>
                  <a:lnTo>
                    <a:pt x="3040" y="1260"/>
                  </a:lnTo>
                  <a:lnTo>
                    <a:pt x="3015" y="1264"/>
                  </a:lnTo>
                  <a:lnTo>
                    <a:pt x="3182" y="1233"/>
                  </a:lnTo>
                  <a:lnTo>
                    <a:pt x="3191" y="1231"/>
                  </a:lnTo>
                  <a:lnTo>
                    <a:pt x="3213" y="1225"/>
                  </a:lnTo>
                  <a:lnTo>
                    <a:pt x="3246" y="1218"/>
                  </a:lnTo>
                  <a:lnTo>
                    <a:pt x="3285" y="1207"/>
                  </a:lnTo>
                  <a:lnTo>
                    <a:pt x="3328" y="1196"/>
                  </a:lnTo>
                  <a:lnTo>
                    <a:pt x="3368" y="1184"/>
                  </a:lnTo>
                  <a:lnTo>
                    <a:pt x="3405" y="1173"/>
                  </a:lnTo>
                  <a:lnTo>
                    <a:pt x="3432" y="1162"/>
                  </a:lnTo>
                  <a:lnTo>
                    <a:pt x="3442" y="1158"/>
                  </a:lnTo>
                  <a:lnTo>
                    <a:pt x="3452" y="1152"/>
                  </a:lnTo>
                  <a:lnTo>
                    <a:pt x="3460" y="1148"/>
                  </a:lnTo>
                  <a:lnTo>
                    <a:pt x="3469" y="1141"/>
                  </a:lnTo>
                  <a:lnTo>
                    <a:pt x="3477" y="1136"/>
                  </a:lnTo>
                  <a:lnTo>
                    <a:pt x="3483" y="1129"/>
                  </a:lnTo>
                  <a:lnTo>
                    <a:pt x="3489" y="1122"/>
                  </a:lnTo>
                  <a:lnTo>
                    <a:pt x="3494" y="1114"/>
                  </a:lnTo>
                  <a:lnTo>
                    <a:pt x="3499" y="1105"/>
                  </a:lnTo>
                  <a:lnTo>
                    <a:pt x="3502" y="1096"/>
                  </a:lnTo>
                  <a:lnTo>
                    <a:pt x="3505" y="1085"/>
                  </a:lnTo>
                  <a:lnTo>
                    <a:pt x="3507" y="1073"/>
                  </a:lnTo>
                  <a:lnTo>
                    <a:pt x="3508" y="1059"/>
                  </a:lnTo>
                  <a:lnTo>
                    <a:pt x="3509" y="1043"/>
                  </a:lnTo>
                  <a:lnTo>
                    <a:pt x="3509" y="1027"/>
                  </a:lnTo>
                  <a:lnTo>
                    <a:pt x="3508" y="1009"/>
                  </a:lnTo>
                  <a:lnTo>
                    <a:pt x="3507" y="974"/>
                  </a:lnTo>
                  <a:lnTo>
                    <a:pt x="3506" y="947"/>
                  </a:lnTo>
                  <a:lnTo>
                    <a:pt x="3507" y="936"/>
                  </a:lnTo>
                  <a:lnTo>
                    <a:pt x="3508" y="926"/>
                  </a:lnTo>
                  <a:lnTo>
                    <a:pt x="3510" y="918"/>
                  </a:lnTo>
                  <a:lnTo>
                    <a:pt x="3513" y="912"/>
                  </a:lnTo>
                  <a:lnTo>
                    <a:pt x="3516" y="906"/>
                  </a:lnTo>
                  <a:lnTo>
                    <a:pt x="3519" y="903"/>
                  </a:lnTo>
                  <a:lnTo>
                    <a:pt x="3524" y="901"/>
                  </a:lnTo>
                  <a:lnTo>
                    <a:pt x="3529" y="900"/>
                  </a:lnTo>
                  <a:lnTo>
                    <a:pt x="3536" y="900"/>
                  </a:lnTo>
                  <a:lnTo>
                    <a:pt x="3542" y="901"/>
                  </a:lnTo>
                  <a:lnTo>
                    <a:pt x="3551" y="903"/>
                  </a:lnTo>
                  <a:lnTo>
                    <a:pt x="3559" y="906"/>
                  </a:lnTo>
                  <a:lnTo>
                    <a:pt x="3581" y="915"/>
                  </a:lnTo>
                  <a:lnTo>
                    <a:pt x="3606" y="925"/>
                  </a:lnTo>
                  <a:lnTo>
                    <a:pt x="3636" y="937"/>
                  </a:lnTo>
                  <a:lnTo>
                    <a:pt x="3666" y="950"/>
                  </a:lnTo>
                  <a:lnTo>
                    <a:pt x="3699" y="963"/>
                  </a:lnTo>
                  <a:lnTo>
                    <a:pt x="3731" y="976"/>
                  </a:lnTo>
                  <a:lnTo>
                    <a:pt x="3765" y="990"/>
                  </a:lnTo>
                  <a:lnTo>
                    <a:pt x="3797" y="1002"/>
                  </a:lnTo>
                  <a:lnTo>
                    <a:pt x="3804" y="1005"/>
                  </a:lnTo>
                  <a:lnTo>
                    <a:pt x="3812" y="1006"/>
                  </a:lnTo>
                  <a:lnTo>
                    <a:pt x="3820" y="1008"/>
                  </a:lnTo>
                  <a:lnTo>
                    <a:pt x="3826" y="1008"/>
                  </a:lnTo>
                  <a:lnTo>
                    <a:pt x="3833" y="1008"/>
                  </a:lnTo>
                  <a:lnTo>
                    <a:pt x="3839" y="1005"/>
                  </a:lnTo>
                  <a:lnTo>
                    <a:pt x="3846" y="1004"/>
                  </a:lnTo>
                  <a:lnTo>
                    <a:pt x="3852" y="1001"/>
                  </a:lnTo>
                  <a:lnTo>
                    <a:pt x="3858" y="998"/>
                  </a:lnTo>
                  <a:lnTo>
                    <a:pt x="3864" y="994"/>
                  </a:lnTo>
                  <a:lnTo>
                    <a:pt x="3870" y="990"/>
                  </a:lnTo>
                  <a:lnTo>
                    <a:pt x="3875" y="985"/>
                  </a:lnTo>
                  <a:lnTo>
                    <a:pt x="3885" y="974"/>
                  </a:lnTo>
                  <a:lnTo>
                    <a:pt x="3895" y="961"/>
                  </a:lnTo>
                  <a:lnTo>
                    <a:pt x="3903" y="947"/>
                  </a:lnTo>
                  <a:lnTo>
                    <a:pt x="3911" y="930"/>
                  </a:lnTo>
                  <a:lnTo>
                    <a:pt x="3918" y="914"/>
                  </a:lnTo>
                  <a:lnTo>
                    <a:pt x="3924" y="897"/>
                  </a:lnTo>
                  <a:lnTo>
                    <a:pt x="3931" y="878"/>
                  </a:lnTo>
                  <a:lnTo>
                    <a:pt x="3936" y="860"/>
                  </a:lnTo>
                  <a:lnTo>
                    <a:pt x="3940" y="841"/>
                  </a:lnTo>
                  <a:lnTo>
                    <a:pt x="3944" y="823"/>
                  </a:lnTo>
                  <a:lnTo>
                    <a:pt x="3950" y="791"/>
                  </a:lnTo>
                  <a:lnTo>
                    <a:pt x="3956" y="766"/>
                  </a:lnTo>
                  <a:lnTo>
                    <a:pt x="3959" y="756"/>
                  </a:lnTo>
                  <a:lnTo>
                    <a:pt x="3963" y="746"/>
                  </a:lnTo>
                  <a:lnTo>
                    <a:pt x="3968" y="739"/>
                  </a:lnTo>
                  <a:lnTo>
                    <a:pt x="3973" y="732"/>
                  </a:lnTo>
                  <a:lnTo>
                    <a:pt x="3980" y="726"/>
                  </a:lnTo>
                  <a:lnTo>
                    <a:pt x="3987" y="720"/>
                  </a:lnTo>
                  <a:lnTo>
                    <a:pt x="3997" y="715"/>
                  </a:lnTo>
                  <a:lnTo>
                    <a:pt x="4009" y="709"/>
                  </a:lnTo>
                  <a:lnTo>
                    <a:pt x="4038" y="700"/>
                  </a:lnTo>
                  <a:lnTo>
                    <a:pt x="4079" y="689"/>
                  </a:lnTo>
                  <a:lnTo>
                    <a:pt x="4120" y="677"/>
                  </a:lnTo>
                  <a:lnTo>
                    <a:pt x="4156" y="665"/>
                  </a:lnTo>
                  <a:lnTo>
                    <a:pt x="4186" y="654"/>
                  </a:lnTo>
                  <a:lnTo>
                    <a:pt x="4214" y="644"/>
                  </a:lnTo>
                  <a:lnTo>
                    <a:pt x="4227" y="641"/>
                  </a:lnTo>
                  <a:lnTo>
                    <a:pt x="4239" y="639"/>
                  </a:lnTo>
                  <a:lnTo>
                    <a:pt x="4251" y="636"/>
                  </a:lnTo>
                  <a:lnTo>
                    <a:pt x="4262" y="635"/>
                  </a:lnTo>
                  <a:lnTo>
                    <a:pt x="4276" y="635"/>
                  </a:lnTo>
                  <a:lnTo>
                    <a:pt x="4288" y="636"/>
                  </a:lnTo>
                  <a:lnTo>
                    <a:pt x="4302" y="640"/>
                  </a:lnTo>
                  <a:lnTo>
                    <a:pt x="4316" y="644"/>
                  </a:lnTo>
                  <a:lnTo>
                    <a:pt x="4345" y="654"/>
                  </a:lnTo>
                  <a:lnTo>
                    <a:pt x="4375" y="665"/>
                  </a:lnTo>
                  <a:lnTo>
                    <a:pt x="4406" y="676"/>
                  </a:lnTo>
                  <a:lnTo>
                    <a:pt x="4439" y="688"/>
                  </a:lnTo>
                  <a:lnTo>
                    <a:pt x="4471" y="701"/>
                  </a:lnTo>
                  <a:lnTo>
                    <a:pt x="4504" y="715"/>
                  </a:lnTo>
                  <a:lnTo>
                    <a:pt x="4538" y="730"/>
                  </a:lnTo>
                  <a:lnTo>
                    <a:pt x="4572" y="746"/>
                  </a:lnTo>
                  <a:lnTo>
                    <a:pt x="4588" y="754"/>
                  </a:lnTo>
                  <a:lnTo>
                    <a:pt x="4602" y="759"/>
                  </a:lnTo>
                  <a:lnTo>
                    <a:pt x="4615" y="764"/>
                  </a:lnTo>
                  <a:lnTo>
                    <a:pt x="4627" y="767"/>
                  </a:lnTo>
                  <a:lnTo>
                    <a:pt x="4637" y="768"/>
                  </a:lnTo>
                  <a:lnTo>
                    <a:pt x="4647" y="768"/>
                  </a:lnTo>
                  <a:lnTo>
                    <a:pt x="4655" y="767"/>
                  </a:lnTo>
                  <a:lnTo>
                    <a:pt x="4663" y="765"/>
                  </a:lnTo>
                  <a:lnTo>
                    <a:pt x="4670" y="763"/>
                  </a:lnTo>
                  <a:lnTo>
                    <a:pt x="4676" y="759"/>
                  </a:lnTo>
                  <a:lnTo>
                    <a:pt x="4681" y="755"/>
                  </a:lnTo>
                  <a:lnTo>
                    <a:pt x="4687" y="750"/>
                  </a:lnTo>
                  <a:lnTo>
                    <a:pt x="4697" y="739"/>
                  </a:lnTo>
                  <a:lnTo>
                    <a:pt x="4705" y="727"/>
                  </a:lnTo>
                  <a:lnTo>
                    <a:pt x="4721" y="698"/>
                  </a:lnTo>
                  <a:lnTo>
                    <a:pt x="4736" y="666"/>
                  </a:lnTo>
                  <a:lnTo>
                    <a:pt x="4741" y="658"/>
                  </a:lnTo>
                  <a:lnTo>
                    <a:pt x="4748" y="652"/>
                  </a:lnTo>
                  <a:lnTo>
                    <a:pt x="4757" y="645"/>
                  </a:lnTo>
                  <a:lnTo>
                    <a:pt x="4766" y="639"/>
                  </a:lnTo>
                  <a:lnTo>
                    <a:pt x="4778" y="633"/>
                  </a:lnTo>
                  <a:lnTo>
                    <a:pt x="4792" y="630"/>
                  </a:lnTo>
                  <a:lnTo>
                    <a:pt x="4809" y="627"/>
                  </a:lnTo>
                  <a:lnTo>
                    <a:pt x="4827" y="624"/>
                  </a:lnTo>
                  <a:lnTo>
                    <a:pt x="4847" y="623"/>
                  </a:lnTo>
                  <a:lnTo>
                    <a:pt x="4868" y="621"/>
                  </a:lnTo>
                  <a:lnTo>
                    <a:pt x="4889" y="618"/>
                  </a:lnTo>
                  <a:lnTo>
                    <a:pt x="4912" y="615"/>
                  </a:lnTo>
                  <a:lnTo>
                    <a:pt x="4935" y="611"/>
                  </a:lnTo>
                  <a:lnTo>
                    <a:pt x="4958" y="608"/>
                  </a:lnTo>
                  <a:lnTo>
                    <a:pt x="4981" y="604"/>
                  </a:lnTo>
                  <a:lnTo>
                    <a:pt x="5003" y="599"/>
                  </a:lnTo>
                  <a:lnTo>
                    <a:pt x="5008" y="586"/>
                  </a:lnTo>
                  <a:lnTo>
                    <a:pt x="5011" y="57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1291"/>
            <p:cNvSpPr>
              <a:spLocks noChangeAspect="1"/>
            </p:cNvSpPr>
            <p:nvPr/>
          </p:nvSpPr>
          <p:spPr bwMode="auto">
            <a:xfrm>
              <a:off x="4411" y="2543"/>
              <a:ext cx="664" cy="588"/>
            </a:xfrm>
            <a:custGeom>
              <a:avLst/>
              <a:gdLst>
                <a:gd name="T0" fmla="*/ 0 w 5011"/>
                <a:gd name="T1" fmla="*/ 0 h 4172"/>
                <a:gd name="T2" fmla="*/ 0 w 5011"/>
                <a:gd name="T3" fmla="*/ 0 h 4172"/>
                <a:gd name="T4" fmla="*/ 0 w 5011"/>
                <a:gd name="T5" fmla="*/ 0 h 4172"/>
                <a:gd name="T6" fmla="*/ 0 w 5011"/>
                <a:gd name="T7" fmla="*/ 0 h 4172"/>
                <a:gd name="T8" fmla="*/ 0 w 5011"/>
                <a:gd name="T9" fmla="*/ 0 h 4172"/>
                <a:gd name="T10" fmla="*/ 0 w 5011"/>
                <a:gd name="T11" fmla="*/ 0 h 4172"/>
                <a:gd name="T12" fmla="*/ 0 w 5011"/>
                <a:gd name="T13" fmla="*/ 0 h 4172"/>
                <a:gd name="T14" fmla="*/ 0 w 5011"/>
                <a:gd name="T15" fmla="*/ 0 h 4172"/>
                <a:gd name="T16" fmla="*/ 0 w 5011"/>
                <a:gd name="T17" fmla="*/ 0 h 4172"/>
                <a:gd name="T18" fmla="*/ 0 w 5011"/>
                <a:gd name="T19" fmla="*/ 0 h 4172"/>
                <a:gd name="T20" fmla="*/ 0 w 5011"/>
                <a:gd name="T21" fmla="*/ 0 h 4172"/>
                <a:gd name="T22" fmla="*/ 0 w 5011"/>
                <a:gd name="T23" fmla="*/ 0 h 4172"/>
                <a:gd name="T24" fmla="*/ 0 w 5011"/>
                <a:gd name="T25" fmla="*/ 0 h 4172"/>
                <a:gd name="T26" fmla="*/ 0 w 5011"/>
                <a:gd name="T27" fmla="*/ 0 h 4172"/>
                <a:gd name="T28" fmla="*/ 0 w 5011"/>
                <a:gd name="T29" fmla="*/ 0 h 4172"/>
                <a:gd name="T30" fmla="*/ 0 w 5011"/>
                <a:gd name="T31" fmla="*/ 0 h 4172"/>
                <a:gd name="T32" fmla="*/ 0 w 5011"/>
                <a:gd name="T33" fmla="*/ 0 h 4172"/>
                <a:gd name="T34" fmla="*/ 0 w 5011"/>
                <a:gd name="T35" fmla="*/ 0 h 4172"/>
                <a:gd name="T36" fmla="*/ 0 w 5011"/>
                <a:gd name="T37" fmla="*/ 0 h 4172"/>
                <a:gd name="T38" fmla="*/ 0 w 5011"/>
                <a:gd name="T39" fmla="*/ 0 h 4172"/>
                <a:gd name="T40" fmla="*/ 0 w 5011"/>
                <a:gd name="T41" fmla="*/ 0 h 4172"/>
                <a:gd name="T42" fmla="*/ 0 w 5011"/>
                <a:gd name="T43" fmla="*/ 0 h 4172"/>
                <a:gd name="T44" fmla="*/ 0 w 5011"/>
                <a:gd name="T45" fmla="*/ 0 h 4172"/>
                <a:gd name="T46" fmla="*/ 0 w 5011"/>
                <a:gd name="T47" fmla="*/ 0 h 4172"/>
                <a:gd name="T48" fmla="*/ 0 w 5011"/>
                <a:gd name="T49" fmla="*/ 0 h 4172"/>
                <a:gd name="T50" fmla="*/ 0 w 5011"/>
                <a:gd name="T51" fmla="*/ 0 h 4172"/>
                <a:gd name="T52" fmla="*/ 0 w 5011"/>
                <a:gd name="T53" fmla="*/ 0 h 4172"/>
                <a:gd name="T54" fmla="*/ 0 w 5011"/>
                <a:gd name="T55" fmla="*/ 0 h 4172"/>
                <a:gd name="T56" fmla="*/ 0 w 5011"/>
                <a:gd name="T57" fmla="*/ 0 h 4172"/>
                <a:gd name="T58" fmla="*/ 0 w 5011"/>
                <a:gd name="T59" fmla="*/ 0 h 4172"/>
                <a:gd name="T60" fmla="*/ 0 w 5011"/>
                <a:gd name="T61" fmla="*/ 0 h 4172"/>
                <a:gd name="T62" fmla="*/ 0 w 5011"/>
                <a:gd name="T63" fmla="*/ 0 h 4172"/>
                <a:gd name="T64" fmla="*/ 0 w 5011"/>
                <a:gd name="T65" fmla="*/ 0 h 4172"/>
                <a:gd name="T66" fmla="*/ 0 w 5011"/>
                <a:gd name="T67" fmla="*/ 0 h 4172"/>
                <a:gd name="T68" fmla="*/ 0 w 5011"/>
                <a:gd name="T69" fmla="*/ 0 h 4172"/>
                <a:gd name="T70" fmla="*/ 0 w 5011"/>
                <a:gd name="T71" fmla="*/ 0 h 4172"/>
                <a:gd name="T72" fmla="*/ 0 w 5011"/>
                <a:gd name="T73" fmla="*/ 0 h 4172"/>
                <a:gd name="T74" fmla="*/ 0 w 5011"/>
                <a:gd name="T75" fmla="*/ 0 h 4172"/>
                <a:gd name="T76" fmla="*/ 0 w 5011"/>
                <a:gd name="T77" fmla="*/ 0 h 4172"/>
                <a:gd name="T78" fmla="*/ 0 w 5011"/>
                <a:gd name="T79" fmla="*/ 0 h 4172"/>
                <a:gd name="T80" fmla="*/ 0 w 5011"/>
                <a:gd name="T81" fmla="*/ 0 h 4172"/>
                <a:gd name="T82" fmla="*/ 0 w 5011"/>
                <a:gd name="T83" fmla="*/ 0 h 4172"/>
                <a:gd name="T84" fmla="*/ 0 w 5011"/>
                <a:gd name="T85" fmla="*/ 0 h 4172"/>
                <a:gd name="T86" fmla="*/ 0 w 5011"/>
                <a:gd name="T87" fmla="*/ 0 h 4172"/>
                <a:gd name="T88" fmla="*/ 0 w 5011"/>
                <a:gd name="T89" fmla="*/ 0 h 4172"/>
                <a:gd name="T90" fmla="*/ 0 w 5011"/>
                <a:gd name="T91" fmla="*/ 0 h 4172"/>
                <a:gd name="T92" fmla="*/ 0 w 5011"/>
                <a:gd name="T93" fmla="*/ 0 h 4172"/>
                <a:gd name="T94" fmla="*/ 0 w 5011"/>
                <a:gd name="T95" fmla="*/ 0 h 4172"/>
                <a:gd name="T96" fmla="*/ 0 w 5011"/>
                <a:gd name="T97" fmla="*/ 0 h 4172"/>
                <a:gd name="T98" fmla="*/ 0 w 5011"/>
                <a:gd name="T99" fmla="*/ 0 h 4172"/>
                <a:gd name="T100" fmla="*/ 0 w 5011"/>
                <a:gd name="T101" fmla="*/ 0 h 4172"/>
                <a:gd name="T102" fmla="*/ 0 w 5011"/>
                <a:gd name="T103" fmla="*/ 0 h 4172"/>
                <a:gd name="T104" fmla="*/ 0 w 5011"/>
                <a:gd name="T105" fmla="*/ 0 h 4172"/>
                <a:gd name="T106" fmla="*/ 0 w 5011"/>
                <a:gd name="T107" fmla="*/ 0 h 4172"/>
                <a:gd name="T108" fmla="*/ 0 w 5011"/>
                <a:gd name="T109" fmla="*/ 0 h 4172"/>
                <a:gd name="T110" fmla="*/ 0 w 5011"/>
                <a:gd name="T111" fmla="*/ 0 h 4172"/>
                <a:gd name="T112" fmla="*/ 0 w 5011"/>
                <a:gd name="T113" fmla="*/ 0 h 4172"/>
                <a:gd name="T114" fmla="*/ 0 w 5011"/>
                <a:gd name="T115" fmla="*/ 0 h 4172"/>
                <a:gd name="T116" fmla="*/ 0 w 5011"/>
                <a:gd name="T117" fmla="*/ 0 h 4172"/>
                <a:gd name="T118" fmla="*/ 0 w 5011"/>
                <a:gd name="T119" fmla="*/ 0 h 41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11"/>
                <a:gd name="T181" fmla="*/ 0 h 4172"/>
                <a:gd name="T182" fmla="*/ 5011 w 5011"/>
                <a:gd name="T183" fmla="*/ 4172 h 41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11" h="4172">
                  <a:moveTo>
                    <a:pt x="5011" y="578"/>
                  </a:moveTo>
                  <a:lnTo>
                    <a:pt x="5005" y="596"/>
                  </a:lnTo>
                  <a:lnTo>
                    <a:pt x="4992" y="626"/>
                  </a:lnTo>
                  <a:lnTo>
                    <a:pt x="4975" y="663"/>
                  </a:lnTo>
                  <a:lnTo>
                    <a:pt x="4957" y="703"/>
                  </a:lnTo>
                  <a:lnTo>
                    <a:pt x="4946" y="724"/>
                  </a:lnTo>
                  <a:lnTo>
                    <a:pt x="4935" y="744"/>
                  </a:lnTo>
                  <a:lnTo>
                    <a:pt x="4924" y="764"/>
                  </a:lnTo>
                  <a:lnTo>
                    <a:pt x="4912" y="782"/>
                  </a:lnTo>
                  <a:lnTo>
                    <a:pt x="4901" y="799"/>
                  </a:lnTo>
                  <a:lnTo>
                    <a:pt x="4889" y="813"/>
                  </a:lnTo>
                  <a:lnTo>
                    <a:pt x="4878" y="825"/>
                  </a:lnTo>
                  <a:lnTo>
                    <a:pt x="4868" y="833"/>
                  </a:lnTo>
                  <a:lnTo>
                    <a:pt x="4838" y="852"/>
                  </a:lnTo>
                  <a:lnTo>
                    <a:pt x="4801" y="874"/>
                  </a:lnTo>
                  <a:lnTo>
                    <a:pt x="4758" y="898"/>
                  </a:lnTo>
                  <a:lnTo>
                    <a:pt x="4713" y="923"/>
                  </a:lnTo>
                  <a:lnTo>
                    <a:pt x="4667" y="948"/>
                  </a:lnTo>
                  <a:lnTo>
                    <a:pt x="4626" y="972"/>
                  </a:lnTo>
                  <a:lnTo>
                    <a:pt x="4607" y="983"/>
                  </a:lnTo>
                  <a:lnTo>
                    <a:pt x="4591" y="993"/>
                  </a:lnTo>
                  <a:lnTo>
                    <a:pt x="4577" y="1002"/>
                  </a:lnTo>
                  <a:lnTo>
                    <a:pt x="4565" y="1011"/>
                  </a:lnTo>
                  <a:lnTo>
                    <a:pt x="4533" y="1037"/>
                  </a:lnTo>
                  <a:lnTo>
                    <a:pt x="4481" y="1080"/>
                  </a:lnTo>
                  <a:lnTo>
                    <a:pt x="4417" y="1135"/>
                  </a:lnTo>
                  <a:lnTo>
                    <a:pt x="4348" y="1194"/>
                  </a:lnTo>
                  <a:lnTo>
                    <a:pt x="4281" y="1250"/>
                  </a:lnTo>
                  <a:lnTo>
                    <a:pt x="4224" y="1298"/>
                  </a:lnTo>
                  <a:lnTo>
                    <a:pt x="4184" y="1332"/>
                  </a:lnTo>
                  <a:lnTo>
                    <a:pt x="4170" y="1344"/>
                  </a:lnTo>
                  <a:lnTo>
                    <a:pt x="4158" y="1355"/>
                  </a:lnTo>
                  <a:lnTo>
                    <a:pt x="4129" y="1382"/>
                  </a:lnTo>
                  <a:lnTo>
                    <a:pt x="4084" y="1420"/>
                  </a:lnTo>
                  <a:lnTo>
                    <a:pt x="4032" y="1466"/>
                  </a:lnTo>
                  <a:lnTo>
                    <a:pt x="4005" y="1489"/>
                  </a:lnTo>
                  <a:lnTo>
                    <a:pt x="3976" y="1510"/>
                  </a:lnTo>
                  <a:lnTo>
                    <a:pt x="3949" y="1531"/>
                  </a:lnTo>
                  <a:lnTo>
                    <a:pt x="3924" y="1551"/>
                  </a:lnTo>
                  <a:lnTo>
                    <a:pt x="3900" y="1567"/>
                  </a:lnTo>
                  <a:lnTo>
                    <a:pt x="3878" y="1580"/>
                  </a:lnTo>
                  <a:lnTo>
                    <a:pt x="3870" y="1585"/>
                  </a:lnTo>
                  <a:lnTo>
                    <a:pt x="3861" y="1590"/>
                  </a:lnTo>
                  <a:lnTo>
                    <a:pt x="3853" y="1592"/>
                  </a:lnTo>
                  <a:lnTo>
                    <a:pt x="3847" y="1594"/>
                  </a:lnTo>
                  <a:lnTo>
                    <a:pt x="3836" y="1595"/>
                  </a:lnTo>
                  <a:lnTo>
                    <a:pt x="3825" y="1596"/>
                  </a:lnTo>
                  <a:lnTo>
                    <a:pt x="3815" y="1596"/>
                  </a:lnTo>
                  <a:lnTo>
                    <a:pt x="3805" y="1596"/>
                  </a:lnTo>
                  <a:lnTo>
                    <a:pt x="3788" y="1595"/>
                  </a:lnTo>
                  <a:lnTo>
                    <a:pt x="3772" y="1594"/>
                  </a:lnTo>
                  <a:lnTo>
                    <a:pt x="3764" y="1594"/>
                  </a:lnTo>
                  <a:lnTo>
                    <a:pt x="3756" y="1595"/>
                  </a:lnTo>
                  <a:lnTo>
                    <a:pt x="3749" y="1597"/>
                  </a:lnTo>
                  <a:lnTo>
                    <a:pt x="3741" y="1600"/>
                  </a:lnTo>
                  <a:lnTo>
                    <a:pt x="3735" y="1604"/>
                  </a:lnTo>
                  <a:lnTo>
                    <a:pt x="3727" y="1609"/>
                  </a:lnTo>
                  <a:lnTo>
                    <a:pt x="3719" y="1617"/>
                  </a:lnTo>
                  <a:lnTo>
                    <a:pt x="3712" y="1626"/>
                  </a:lnTo>
                  <a:lnTo>
                    <a:pt x="3704" y="1637"/>
                  </a:lnTo>
                  <a:lnTo>
                    <a:pt x="3695" y="1650"/>
                  </a:lnTo>
                  <a:lnTo>
                    <a:pt x="3687" y="1665"/>
                  </a:lnTo>
                  <a:lnTo>
                    <a:pt x="3679" y="1681"/>
                  </a:lnTo>
                  <a:lnTo>
                    <a:pt x="3662" y="1718"/>
                  </a:lnTo>
                  <a:lnTo>
                    <a:pt x="3644" y="1758"/>
                  </a:lnTo>
                  <a:lnTo>
                    <a:pt x="3627" y="1799"/>
                  </a:lnTo>
                  <a:lnTo>
                    <a:pt x="3610" y="1839"/>
                  </a:lnTo>
                  <a:lnTo>
                    <a:pt x="3592" y="1876"/>
                  </a:lnTo>
                  <a:lnTo>
                    <a:pt x="3577" y="1906"/>
                  </a:lnTo>
                  <a:lnTo>
                    <a:pt x="3567" y="1922"/>
                  </a:lnTo>
                  <a:lnTo>
                    <a:pt x="3554" y="1938"/>
                  </a:lnTo>
                  <a:lnTo>
                    <a:pt x="3539" y="1958"/>
                  </a:lnTo>
                  <a:lnTo>
                    <a:pt x="3521" y="1978"/>
                  </a:lnTo>
                  <a:lnTo>
                    <a:pt x="3482" y="2021"/>
                  </a:lnTo>
                  <a:lnTo>
                    <a:pt x="3441" y="2064"/>
                  </a:lnTo>
                  <a:lnTo>
                    <a:pt x="3402" y="2103"/>
                  </a:lnTo>
                  <a:lnTo>
                    <a:pt x="3368" y="2136"/>
                  </a:lnTo>
                  <a:lnTo>
                    <a:pt x="3345" y="2159"/>
                  </a:lnTo>
                  <a:lnTo>
                    <a:pt x="3336" y="2167"/>
                  </a:lnTo>
                  <a:lnTo>
                    <a:pt x="3331" y="2168"/>
                  </a:lnTo>
                  <a:lnTo>
                    <a:pt x="3312" y="2172"/>
                  </a:lnTo>
                  <a:lnTo>
                    <a:pt x="3286" y="2177"/>
                  </a:lnTo>
                  <a:lnTo>
                    <a:pt x="3254" y="2184"/>
                  </a:lnTo>
                  <a:lnTo>
                    <a:pt x="3217" y="2190"/>
                  </a:lnTo>
                  <a:lnTo>
                    <a:pt x="3179" y="2197"/>
                  </a:lnTo>
                  <a:lnTo>
                    <a:pt x="3142" y="2204"/>
                  </a:lnTo>
                  <a:lnTo>
                    <a:pt x="3108" y="2208"/>
                  </a:lnTo>
                  <a:lnTo>
                    <a:pt x="3093" y="2210"/>
                  </a:lnTo>
                  <a:lnTo>
                    <a:pt x="3078" y="2210"/>
                  </a:lnTo>
                  <a:lnTo>
                    <a:pt x="3064" y="2210"/>
                  </a:lnTo>
                  <a:lnTo>
                    <a:pt x="3051" y="2210"/>
                  </a:lnTo>
                  <a:lnTo>
                    <a:pt x="3025" y="2208"/>
                  </a:lnTo>
                  <a:lnTo>
                    <a:pt x="3002" y="2206"/>
                  </a:lnTo>
                  <a:lnTo>
                    <a:pt x="2991" y="2205"/>
                  </a:lnTo>
                  <a:lnTo>
                    <a:pt x="2980" y="2205"/>
                  </a:lnTo>
                  <a:lnTo>
                    <a:pt x="2970" y="2205"/>
                  </a:lnTo>
                  <a:lnTo>
                    <a:pt x="2960" y="2206"/>
                  </a:lnTo>
                  <a:lnTo>
                    <a:pt x="2950" y="2207"/>
                  </a:lnTo>
                  <a:lnTo>
                    <a:pt x="2940" y="2210"/>
                  </a:lnTo>
                  <a:lnTo>
                    <a:pt x="2930" y="2213"/>
                  </a:lnTo>
                  <a:lnTo>
                    <a:pt x="2921" y="2219"/>
                  </a:lnTo>
                  <a:lnTo>
                    <a:pt x="2897" y="2235"/>
                  </a:lnTo>
                  <a:lnTo>
                    <a:pt x="2866" y="2258"/>
                  </a:lnTo>
                  <a:lnTo>
                    <a:pt x="2831" y="2285"/>
                  </a:lnTo>
                  <a:lnTo>
                    <a:pt x="2797" y="2313"/>
                  </a:lnTo>
                  <a:lnTo>
                    <a:pt x="2764" y="2341"/>
                  </a:lnTo>
                  <a:lnTo>
                    <a:pt x="2738" y="2363"/>
                  </a:lnTo>
                  <a:lnTo>
                    <a:pt x="2719" y="2380"/>
                  </a:lnTo>
                  <a:lnTo>
                    <a:pt x="2712" y="2385"/>
                  </a:lnTo>
                  <a:lnTo>
                    <a:pt x="2705" y="2387"/>
                  </a:lnTo>
                  <a:lnTo>
                    <a:pt x="2687" y="2394"/>
                  </a:lnTo>
                  <a:lnTo>
                    <a:pt x="2658" y="2403"/>
                  </a:lnTo>
                  <a:lnTo>
                    <a:pt x="2624" y="2412"/>
                  </a:lnTo>
                  <a:lnTo>
                    <a:pt x="2585" y="2423"/>
                  </a:lnTo>
                  <a:lnTo>
                    <a:pt x="2545" y="2433"/>
                  </a:lnTo>
                  <a:lnTo>
                    <a:pt x="2507" y="2442"/>
                  </a:lnTo>
                  <a:lnTo>
                    <a:pt x="2472" y="2447"/>
                  </a:lnTo>
                  <a:lnTo>
                    <a:pt x="2443" y="2452"/>
                  </a:lnTo>
                  <a:lnTo>
                    <a:pt x="2418" y="2457"/>
                  </a:lnTo>
                  <a:lnTo>
                    <a:pt x="2406" y="2460"/>
                  </a:lnTo>
                  <a:lnTo>
                    <a:pt x="2394" y="2465"/>
                  </a:lnTo>
                  <a:lnTo>
                    <a:pt x="2384" y="2469"/>
                  </a:lnTo>
                  <a:lnTo>
                    <a:pt x="2373" y="2476"/>
                  </a:lnTo>
                  <a:lnTo>
                    <a:pt x="2365" y="2482"/>
                  </a:lnTo>
                  <a:lnTo>
                    <a:pt x="2355" y="2490"/>
                  </a:lnTo>
                  <a:lnTo>
                    <a:pt x="2346" y="2500"/>
                  </a:lnTo>
                  <a:lnTo>
                    <a:pt x="2338" y="2510"/>
                  </a:lnTo>
                  <a:lnTo>
                    <a:pt x="2330" y="2523"/>
                  </a:lnTo>
                  <a:lnTo>
                    <a:pt x="2322" y="2538"/>
                  </a:lnTo>
                  <a:lnTo>
                    <a:pt x="2313" y="2554"/>
                  </a:lnTo>
                  <a:lnTo>
                    <a:pt x="2306" y="2572"/>
                  </a:lnTo>
                  <a:lnTo>
                    <a:pt x="2288" y="2614"/>
                  </a:lnTo>
                  <a:lnTo>
                    <a:pt x="2267" y="2658"/>
                  </a:lnTo>
                  <a:lnTo>
                    <a:pt x="2243" y="2706"/>
                  </a:lnTo>
                  <a:lnTo>
                    <a:pt x="2220" y="2754"/>
                  </a:lnTo>
                  <a:lnTo>
                    <a:pt x="2210" y="2777"/>
                  </a:lnTo>
                  <a:lnTo>
                    <a:pt x="2200" y="2801"/>
                  </a:lnTo>
                  <a:lnTo>
                    <a:pt x="2193" y="2824"/>
                  </a:lnTo>
                  <a:lnTo>
                    <a:pt x="2186" y="2847"/>
                  </a:lnTo>
                  <a:lnTo>
                    <a:pt x="2182" y="2868"/>
                  </a:lnTo>
                  <a:lnTo>
                    <a:pt x="2178" y="2889"/>
                  </a:lnTo>
                  <a:lnTo>
                    <a:pt x="2178" y="2899"/>
                  </a:lnTo>
                  <a:lnTo>
                    <a:pt x="2178" y="2909"/>
                  </a:lnTo>
                  <a:lnTo>
                    <a:pt x="2180" y="2917"/>
                  </a:lnTo>
                  <a:lnTo>
                    <a:pt x="2181" y="2927"/>
                  </a:lnTo>
                  <a:lnTo>
                    <a:pt x="2184" y="2945"/>
                  </a:lnTo>
                  <a:lnTo>
                    <a:pt x="2185" y="2961"/>
                  </a:lnTo>
                  <a:lnTo>
                    <a:pt x="2185" y="2978"/>
                  </a:lnTo>
                  <a:lnTo>
                    <a:pt x="2184" y="2995"/>
                  </a:lnTo>
                  <a:lnTo>
                    <a:pt x="2180" y="3026"/>
                  </a:lnTo>
                  <a:lnTo>
                    <a:pt x="2175" y="3057"/>
                  </a:lnTo>
                  <a:lnTo>
                    <a:pt x="2172" y="3071"/>
                  </a:lnTo>
                  <a:lnTo>
                    <a:pt x="2171" y="3085"/>
                  </a:lnTo>
                  <a:lnTo>
                    <a:pt x="2170" y="3098"/>
                  </a:lnTo>
                  <a:lnTo>
                    <a:pt x="2171" y="3111"/>
                  </a:lnTo>
                  <a:lnTo>
                    <a:pt x="2173" y="3123"/>
                  </a:lnTo>
                  <a:lnTo>
                    <a:pt x="2177" y="3135"/>
                  </a:lnTo>
                  <a:lnTo>
                    <a:pt x="2180" y="3141"/>
                  </a:lnTo>
                  <a:lnTo>
                    <a:pt x="2183" y="3146"/>
                  </a:lnTo>
                  <a:lnTo>
                    <a:pt x="2187" y="3150"/>
                  </a:lnTo>
                  <a:lnTo>
                    <a:pt x="2191" y="3156"/>
                  </a:lnTo>
                  <a:lnTo>
                    <a:pt x="2201" y="3167"/>
                  </a:lnTo>
                  <a:lnTo>
                    <a:pt x="2210" y="3179"/>
                  </a:lnTo>
                  <a:lnTo>
                    <a:pt x="2218" y="3192"/>
                  </a:lnTo>
                  <a:lnTo>
                    <a:pt x="2225" y="3206"/>
                  </a:lnTo>
                  <a:lnTo>
                    <a:pt x="2232" y="3220"/>
                  </a:lnTo>
                  <a:lnTo>
                    <a:pt x="2237" y="3235"/>
                  </a:lnTo>
                  <a:lnTo>
                    <a:pt x="2243" y="3249"/>
                  </a:lnTo>
                  <a:lnTo>
                    <a:pt x="2247" y="3263"/>
                  </a:lnTo>
                  <a:lnTo>
                    <a:pt x="2255" y="3291"/>
                  </a:lnTo>
                  <a:lnTo>
                    <a:pt x="2260" y="3312"/>
                  </a:lnTo>
                  <a:lnTo>
                    <a:pt x="2263" y="3328"/>
                  </a:lnTo>
                  <a:lnTo>
                    <a:pt x="2264" y="3333"/>
                  </a:lnTo>
                  <a:lnTo>
                    <a:pt x="2255" y="3344"/>
                  </a:lnTo>
                  <a:lnTo>
                    <a:pt x="2235" y="3372"/>
                  </a:lnTo>
                  <a:lnTo>
                    <a:pt x="2230" y="3381"/>
                  </a:lnTo>
                  <a:lnTo>
                    <a:pt x="2224" y="3391"/>
                  </a:lnTo>
                  <a:lnTo>
                    <a:pt x="2220" y="3401"/>
                  </a:lnTo>
                  <a:lnTo>
                    <a:pt x="2217" y="3411"/>
                  </a:lnTo>
                  <a:lnTo>
                    <a:pt x="2213" y="3423"/>
                  </a:lnTo>
                  <a:lnTo>
                    <a:pt x="2212" y="3434"/>
                  </a:lnTo>
                  <a:lnTo>
                    <a:pt x="2211" y="3446"/>
                  </a:lnTo>
                  <a:lnTo>
                    <a:pt x="2212" y="3458"/>
                  </a:lnTo>
                  <a:lnTo>
                    <a:pt x="2218" y="3481"/>
                  </a:lnTo>
                  <a:lnTo>
                    <a:pt x="2225" y="3506"/>
                  </a:lnTo>
                  <a:lnTo>
                    <a:pt x="2233" y="3531"/>
                  </a:lnTo>
                  <a:lnTo>
                    <a:pt x="2242" y="3556"/>
                  </a:lnTo>
                  <a:lnTo>
                    <a:pt x="2248" y="3582"/>
                  </a:lnTo>
                  <a:lnTo>
                    <a:pt x="2254" y="3607"/>
                  </a:lnTo>
                  <a:lnTo>
                    <a:pt x="2255" y="3619"/>
                  </a:lnTo>
                  <a:lnTo>
                    <a:pt x="2256" y="3631"/>
                  </a:lnTo>
                  <a:lnTo>
                    <a:pt x="2256" y="3643"/>
                  </a:lnTo>
                  <a:lnTo>
                    <a:pt x="2254" y="3655"/>
                  </a:lnTo>
                  <a:lnTo>
                    <a:pt x="2251" y="3668"/>
                  </a:lnTo>
                  <a:lnTo>
                    <a:pt x="2248" y="3679"/>
                  </a:lnTo>
                  <a:lnTo>
                    <a:pt x="2243" y="3690"/>
                  </a:lnTo>
                  <a:lnTo>
                    <a:pt x="2238" y="3700"/>
                  </a:lnTo>
                  <a:lnTo>
                    <a:pt x="2233" y="3709"/>
                  </a:lnTo>
                  <a:lnTo>
                    <a:pt x="2226" y="3717"/>
                  </a:lnTo>
                  <a:lnTo>
                    <a:pt x="2221" y="3724"/>
                  </a:lnTo>
                  <a:lnTo>
                    <a:pt x="2214" y="3730"/>
                  </a:lnTo>
                  <a:lnTo>
                    <a:pt x="2174" y="3713"/>
                  </a:lnTo>
                  <a:lnTo>
                    <a:pt x="2136" y="3699"/>
                  </a:lnTo>
                  <a:lnTo>
                    <a:pt x="2117" y="3692"/>
                  </a:lnTo>
                  <a:lnTo>
                    <a:pt x="2101" y="3687"/>
                  </a:lnTo>
                  <a:lnTo>
                    <a:pt x="2087" y="3682"/>
                  </a:lnTo>
                  <a:lnTo>
                    <a:pt x="2076" y="3680"/>
                  </a:lnTo>
                  <a:lnTo>
                    <a:pt x="2065" y="3678"/>
                  </a:lnTo>
                  <a:lnTo>
                    <a:pt x="2054" y="3675"/>
                  </a:lnTo>
                  <a:lnTo>
                    <a:pt x="2043" y="3670"/>
                  </a:lnTo>
                  <a:lnTo>
                    <a:pt x="2034" y="3665"/>
                  </a:lnTo>
                  <a:lnTo>
                    <a:pt x="2014" y="3653"/>
                  </a:lnTo>
                  <a:lnTo>
                    <a:pt x="1996" y="3643"/>
                  </a:lnTo>
                  <a:lnTo>
                    <a:pt x="1987" y="3639"/>
                  </a:lnTo>
                  <a:lnTo>
                    <a:pt x="1978" y="3636"/>
                  </a:lnTo>
                  <a:lnTo>
                    <a:pt x="1971" y="3633"/>
                  </a:lnTo>
                  <a:lnTo>
                    <a:pt x="1962" y="3633"/>
                  </a:lnTo>
                  <a:lnTo>
                    <a:pt x="1959" y="3635"/>
                  </a:lnTo>
                  <a:lnTo>
                    <a:pt x="1954" y="3636"/>
                  </a:lnTo>
                  <a:lnTo>
                    <a:pt x="1951" y="3637"/>
                  </a:lnTo>
                  <a:lnTo>
                    <a:pt x="1948" y="3640"/>
                  </a:lnTo>
                  <a:lnTo>
                    <a:pt x="1940" y="3647"/>
                  </a:lnTo>
                  <a:lnTo>
                    <a:pt x="1935" y="3655"/>
                  </a:lnTo>
                  <a:lnTo>
                    <a:pt x="1928" y="3667"/>
                  </a:lnTo>
                  <a:lnTo>
                    <a:pt x="1924" y="3678"/>
                  </a:lnTo>
                  <a:lnTo>
                    <a:pt x="1921" y="3690"/>
                  </a:lnTo>
                  <a:lnTo>
                    <a:pt x="1917" y="3703"/>
                  </a:lnTo>
                  <a:lnTo>
                    <a:pt x="1913" y="3728"/>
                  </a:lnTo>
                  <a:lnTo>
                    <a:pt x="1910" y="3754"/>
                  </a:lnTo>
                  <a:lnTo>
                    <a:pt x="1906" y="3779"/>
                  </a:lnTo>
                  <a:lnTo>
                    <a:pt x="1901" y="3804"/>
                  </a:lnTo>
                  <a:lnTo>
                    <a:pt x="1899" y="3816"/>
                  </a:lnTo>
                  <a:lnTo>
                    <a:pt x="1894" y="3827"/>
                  </a:lnTo>
                  <a:lnTo>
                    <a:pt x="1890" y="3837"/>
                  </a:lnTo>
                  <a:lnTo>
                    <a:pt x="1885" y="3847"/>
                  </a:lnTo>
                  <a:lnTo>
                    <a:pt x="1878" y="3855"/>
                  </a:lnTo>
                  <a:lnTo>
                    <a:pt x="1872" y="3864"/>
                  </a:lnTo>
                  <a:lnTo>
                    <a:pt x="1865" y="3872"/>
                  </a:lnTo>
                  <a:lnTo>
                    <a:pt x="1857" y="3878"/>
                  </a:lnTo>
                  <a:lnTo>
                    <a:pt x="1850" y="3885"/>
                  </a:lnTo>
                  <a:lnTo>
                    <a:pt x="1842" y="3890"/>
                  </a:lnTo>
                  <a:lnTo>
                    <a:pt x="1835" y="3896"/>
                  </a:lnTo>
                  <a:lnTo>
                    <a:pt x="1826" y="3900"/>
                  </a:lnTo>
                  <a:lnTo>
                    <a:pt x="1808" y="3908"/>
                  </a:lnTo>
                  <a:lnTo>
                    <a:pt x="1788" y="3914"/>
                  </a:lnTo>
                  <a:lnTo>
                    <a:pt x="1767" y="3919"/>
                  </a:lnTo>
                  <a:lnTo>
                    <a:pt x="1743" y="3922"/>
                  </a:lnTo>
                  <a:lnTo>
                    <a:pt x="1719" y="3925"/>
                  </a:lnTo>
                  <a:lnTo>
                    <a:pt x="1697" y="3929"/>
                  </a:lnTo>
                  <a:lnTo>
                    <a:pt x="1688" y="3933"/>
                  </a:lnTo>
                  <a:lnTo>
                    <a:pt x="1679" y="3936"/>
                  </a:lnTo>
                  <a:lnTo>
                    <a:pt x="1670" y="3939"/>
                  </a:lnTo>
                  <a:lnTo>
                    <a:pt x="1663" y="3943"/>
                  </a:lnTo>
                  <a:lnTo>
                    <a:pt x="1655" y="3947"/>
                  </a:lnTo>
                  <a:lnTo>
                    <a:pt x="1650" y="3951"/>
                  </a:lnTo>
                  <a:lnTo>
                    <a:pt x="1643" y="3957"/>
                  </a:lnTo>
                  <a:lnTo>
                    <a:pt x="1639" y="3962"/>
                  </a:lnTo>
                  <a:lnTo>
                    <a:pt x="1634" y="3968"/>
                  </a:lnTo>
                  <a:lnTo>
                    <a:pt x="1631" y="3974"/>
                  </a:lnTo>
                  <a:lnTo>
                    <a:pt x="1628" y="3981"/>
                  </a:lnTo>
                  <a:lnTo>
                    <a:pt x="1627" y="3988"/>
                  </a:lnTo>
                  <a:lnTo>
                    <a:pt x="1623" y="3996"/>
                  </a:lnTo>
                  <a:lnTo>
                    <a:pt x="1620" y="4003"/>
                  </a:lnTo>
                  <a:lnTo>
                    <a:pt x="1615" y="4011"/>
                  </a:lnTo>
                  <a:lnTo>
                    <a:pt x="1608" y="4018"/>
                  </a:lnTo>
                  <a:lnTo>
                    <a:pt x="1602" y="4024"/>
                  </a:lnTo>
                  <a:lnTo>
                    <a:pt x="1594" y="4031"/>
                  </a:lnTo>
                  <a:lnTo>
                    <a:pt x="1585" y="4036"/>
                  </a:lnTo>
                  <a:lnTo>
                    <a:pt x="1578" y="4042"/>
                  </a:lnTo>
                  <a:lnTo>
                    <a:pt x="1547" y="4058"/>
                  </a:lnTo>
                  <a:lnTo>
                    <a:pt x="1534" y="4063"/>
                  </a:lnTo>
                  <a:lnTo>
                    <a:pt x="1460" y="4113"/>
                  </a:lnTo>
                  <a:lnTo>
                    <a:pt x="1447" y="4112"/>
                  </a:lnTo>
                  <a:lnTo>
                    <a:pt x="1414" y="4111"/>
                  </a:lnTo>
                  <a:lnTo>
                    <a:pt x="1394" y="4112"/>
                  </a:lnTo>
                  <a:lnTo>
                    <a:pt x="1372" y="4113"/>
                  </a:lnTo>
                  <a:lnTo>
                    <a:pt x="1349" y="4117"/>
                  </a:lnTo>
                  <a:lnTo>
                    <a:pt x="1326" y="4122"/>
                  </a:lnTo>
                  <a:lnTo>
                    <a:pt x="1303" y="4129"/>
                  </a:lnTo>
                  <a:lnTo>
                    <a:pt x="1277" y="4137"/>
                  </a:lnTo>
                  <a:lnTo>
                    <a:pt x="1249" y="4147"/>
                  </a:lnTo>
                  <a:lnTo>
                    <a:pt x="1219" y="4156"/>
                  </a:lnTo>
                  <a:lnTo>
                    <a:pt x="1202" y="4160"/>
                  </a:lnTo>
                  <a:lnTo>
                    <a:pt x="1186" y="4163"/>
                  </a:lnTo>
                  <a:lnTo>
                    <a:pt x="1170" y="4167"/>
                  </a:lnTo>
                  <a:lnTo>
                    <a:pt x="1153" y="4170"/>
                  </a:lnTo>
                  <a:lnTo>
                    <a:pt x="1136" y="4171"/>
                  </a:lnTo>
                  <a:lnTo>
                    <a:pt x="1120" y="4172"/>
                  </a:lnTo>
                  <a:lnTo>
                    <a:pt x="1102" y="4172"/>
                  </a:lnTo>
                  <a:lnTo>
                    <a:pt x="1085" y="4172"/>
                  </a:lnTo>
                  <a:lnTo>
                    <a:pt x="1068" y="4170"/>
                  </a:lnTo>
                  <a:lnTo>
                    <a:pt x="1054" y="4168"/>
                  </a:lnTo>
                  <a:lnTo>
                    <a:pt x="1041" y="4165"/>
                  </a:lnTo>
                  <a:lnTo>
                    <a:pt x="1029" y="4161"/>
                  </a:lnTo>
                  <a:lnTo>
                    <a:pt x="1019" y="4158"/>
                  </a:lnTo>
                  <a:lnTo>
                    <a:pt x="1010" y="4154"/>
                  </a:lnTo>
                  <a:lnTo>
                    <a:pt x="1002" y="4149"/>
                  </a:lnTo>
                  <a:lnTo>
                    <a:pt x="995" y="4145"/>
                  </a:lnTo>
                  <a:lnTo>
                    <a:pt x="990" y="4140"/>
                  </a:lnTo>
                  <a:lnTo>
                    <a:pt x="985" y="4135"/>
                  </a:lnTo>
                  <a:lnTo>
                    <a:pt x="980" y="4130"/>
                  </a:lnTo>
                  <a:lnTo>
                    <a:pt x="977" y="4125"/>
                  </a:lnTo>
                  <a:lnTo>
                    <a:pt x="972" y="4114"/>
                  </a:lnTo>
                  <a:lnTo>
                    <a:pt x="968" y="4105"/>
                  </a:lnTo>
                  <a:lnTo>
                    <a:pt x="966" y="4100"/>
                  </a:lnTo>
                  <a:lnTo>
                    <a:pt x="961" y="4096"/>
                  </a:lnTo>
                  <a:lnTo>
                    <a:pt x="953" y="4092"/>
                  </a:lnTo>
                  <a:lnTo>
                    <a:pt x="944" y="4087"/>
                  </a:lnTo>
                  <a:lnTo>
                    <a:pt x="958" y="4068"/>
                  </a:lnTo>
                  <a:lnTo>
                    <a:pt x="974" y="4047"/>
                  </a:lnTo>
                  <a:lnTo>
                    <a:pt x="991" y="4026"/>
                  </a:lnTo>
                  <a:lnTo>
                    <a:pt x="1009" y="4007"/>
                  </a:lnTo>
                  <a:lnTo>
                    <a:pt x="1048" y="3965"/>
                  </a:lnTo>
                  <a:lnTo>
                    <a:pt x="1088" y="3925"/>
                  </a:lnTo>
                  <a:lnTo>
                    <a:pt x="1103" y="3908"/>
                  </a:lnTo>
                  <a:lnTo>
                    <a:pt x="1117" y="3891"/>
                  </a:lnTo>
                  <a:lnTo>
                    <a:pt x="1129" y="3874"/>
                  </a:lnTo>
                  <a:lnTo>
                    <a:pt x="1140" y="3859"/>
                  </a:lnTo>
                  <a:lnTo>
                    <a:pt x="1149" y="3842"/>
                  </a:lnTo>
                  <a:lnTo>
                    <a:pt x="1157" y="3827"/>
                  </a:lnTo>
                  <a:lnTo>
                    <a:pt x="1162" y="3813"/>
                  </a:lnTo>
                  <a:lnTo>
                    <a:pt x="1167" y="3800"/>
                  </a:lnTo>
                  <a:lnTo>
                    <a:pt x="1174" y="3777"/>
                  </a:lnTo>
                  <a:lnTo>
                    <a:pt x="1177" y="3759"/>
                  </a:lnTo>
                  <a:lnTo>
                    <a:pt x="1178" y="3748"/>
                  </a:lnTo>
                  <a:lnTo>
                    <a:pt x="1178" y="3743"/>
                  </a:lnTo>
                  <a:lnTo>
                    <a:pt x="1174" y="3743"/>
                  </a:lnTo>
                  <a:lnTo>
                    <a:pt x="1164" y="3742"/>
                  </a:lnTo>
                  <a:lnTo>
                    <a:pt x="1158" y="3741"/>
                  </a:lnTo>
                  <a:lnTo>
                    <a:pt x="1150" y="3739"/>
                  </a:lnTo>
                  <a:lnTo>
                    <a:pt x="1141" y="3736"/>
                  </a:lnTo>
                  <a:lnTo>
                    <a:pt x="1133" y="3733"/>
                  </a:lnTo>
                  <a:lnTo>
                    <a:pt x="1124" y="3727"/>
                  </a:lnTo>
                  <a:lnTo>
                    <a:pt x="1116" y="3722"/>
                  </a:lnTo>
                  <a:lnTo>
                    <a:pt x="1109" y="3714"/>
                  </a:lnTo>
                  <a:lnTo>
                    <a:pt x="1102" y="3705"/>
                  </a:lnTo>
                  <a:lnTo>
                    <a:pt x="1096" y="3694"/>
                  </a:lnTo>
                  <a:lnTo>
                    <a:pt x="1091" y="3682"/>
                  </a:lnTo>
                  <a:lnTo>
                    <a:pt x="1089" y="3668"/>
                  </a:lnTo>
                  <a:lnTo>
                    <a:pt x="1088" y="3653"/>
                  </a:lnTo>
                  <a:lnTo>
                    <a:pt x="1087" y="3637"/>
                  </a:lnTo>
                  <a:lnTo>
                    <a:pt x="1084" y="3623"/>
                  </a:lnTo>
                  <a:lnTo>
                    <a:pt x="1079" y="3611"/>
                  </a:lnTo>
                  <a:lnTo>
                    <a:pt x="1074" y="3601"/>
                  </a:lnTo>
                  <a:lnTo>
                    <a:pt x="1066" y="3592"/>
                  </a:lnTo>
                  <a:lnTo>
                    <a:pt x="1059" y="3585"/>
                  </a:lnTo>
                  <a:lnTo>
                    <a:pt x="1051" y="3578"/>
                  </a:lnTo>
                  <a:lnTo>
                    <a:pt x="1042" y="3574"/>
                  </a:lnTo>
                  <a:lnTo>
                    <a:pt x="1034" y="3569"/>
                  </a:lnTo>
                  <a:lnTo>
                    <a:pt x="1026" y="3567"/>
                  </a:lnTo>
                  <a:lnTo>
                    <a:pt x="1018" y="3565"/>
                  </a:lnTo>
                  <a:lnTo>
                    <a:pt x="1011" y="3564"/>
                  </a:lnTo>
                  <a:lnTo>
                    <a:pt x="1001" y="3563"/>
                  </a:lnTo>
                  <a:lnTo>
                    <a:pt x="997" y="3562"/>
                  </a:lnTo>
                  <a:lnTo>
                    <a:pt x="993" y="3551"/>
                  </a:lnTo>
                  <a:lnTo>
                    <a:pt x="982" y="3521"/>
                  </a:lnTo>
                  <a:lnTo>
                    <a:pt x="968" y="3481"/>
                  </a:lnTo>
                  <a:lnTo>
                    <a:pt x="952" y="3438"/>
                  </a:lnTo>
                  <a:lnTo>
                    <a:pt x="943" y="3417"/>
                  </a:lnTo>
                  <a:lnTo>
                    <a:pt x="935" y="3398"/>
                  </a:lnTo>
                  <a:lnTo>
                    <a:pt x="927" y="3383"/>
                  </a:lnTo>
                  <a:lnTo>
                    <a:pt x="920" y="3371"/>
                  </a:lnTo>
                  <a:lnTo>
                    <a:pt x="917" y="3367"/>
                  </a:lnTo>
                  <a:lnTo>
                    <a:pt x="915" y="3364"/>
                  </a:lnTo>
                  <a:lnTo>
                    <a:pt x="912" y="3363"/>
                  </a:lnTo>
                  <a:lnTo>
                    <a:pt x="911" y="3363"/>
                  </a:lnTo>
                  <a:lnTo>
                    <a:pt x="908" y="3365"/>
                  </a:lnTo>
                  <a:lnTo>
                    <a:pt x="907" y="3368"/>
                  </a:lnTo>
                  <a:lnTo>
                    <a:pt x="906" y="3373"/>
                  </a:lnTo>
                  <a:lnTo>
                    <a:pt x="906" y="3381"/>
                  </a:lnTo>
                  <a:lnTo>
                    <a:pt x="905" y="3389"/>
                  </a:lnTo>
                  <a:lnTo>
                    <a:pt x="904" y="3396"/>
                  </a:lnTo>
                  <a:lnTo>
                    <a:pt x="902" y="3404"/>
                  </a:lnTo>
                  <a:lnTo>
                    <a:pt x="899" y="3410"/>
                  </a:lnTo>
                  <a:lnTo>
                    <a:pt x="894" y="3417"/>
                  </a:lnTo>
                  <a:lnTo>
                    <a:pt x="890" y="3422"/>
                  </a:lnTo>
                  <a:lnTo>
                    <a:pt x="883" y="3428"/>
                  </a:lnTo>
                  <a:lnTo>
                    <a:pt x="878" y="3433"/>
                  </a:lnTo>
                  <a:lnTo>
                    <a:pt x="864" y="3442"/>
                  </a:lnTo>
                  <a:lnTo>
                    <a:pt x="849" y="3450"/>
                  </a:lnTo>
                  <a:lnTo>
                    <a:pt x="832" y="3455"/>
                  </a:lnTo>
                  <a:lnTo>
                    <a:pt x="816" y="3460"/>
                  </a:lnTo>
                  <a:lnTo>
                    <a:pt x="798" y="3464"/>
                  </a:lnTo>
                  <a:lnTo>
                    <a:pt x="782" y="3467"/>
                  </a:lnTo>
                  <a:lnTo>
                    <a:pt x="767" y="3469"/>
                  </a:lnTo>
                  <a:lnTo>
                    <a:pt x="753" y="3470"/>
                  </a:lnTo>
                  <a:lnTo>
                    <a:pt x="732" y="3471"/>
                  </a:lnTo>
                  <a:lnTo>
                    <a:pt x="724" y="3471"/>
                  </a:lnTo>
                  <a:lnTo>
                    <a:pt x="724" y="3472"/>
                  </a:lnTo>
                  <a:lnTo>
                    <a:pt x="724" y="3483"/>
                  </a:lnTo>
                  <a:lnTo>
                    <a:pt x="724" y="3509"/>
                  </a:lnTo>
                  <a:lnTo>
                    <a:pt x="724" y="3562"/>
                  </a:lnTo>
                  <a:lnTo>
                    <a:pt x="724" y="3570"/>
                  </a:lnTo>
                  <a:lnTo>
                    <a:pt x="722" y="3577"/>
                  </a:lnTo>
                  <a:lnTo>
                    <a:pt x="720" y="3583"/>
                  </a:lnTo>
                  <a:lnTo>
                    <a:pt x="717" y="3588"/>
                  </a:lnTo>
                  <a:lnTo>
                    <a:pt x="713" y="3592"/>
                  </a:lnTo>
                  <a:lnTo>
                    <a:pt x="707" y="3595"/>
                  </a:lnTo>
                  <a:lnTo>
                    <a:pt x="702" y="3598"/>
                  </a:lnTo>
                  <a:lnTo>
                    <a:pt x="695" y="3599"/>
                  </a:lnTo>
                  <a:lnTo>
                    <a:pt x="687" y="3600"/>
                  </a:lnTo>
                  <a:lnTo>
                    <a:pt x="680" y="3600"/>
                  </a:lnTo>
                  <a:lnTo>
                    <a:pt x="671" y="3599"/>
                  </a:lnTo>
                  <a:lnTo>
                    <a:pt x="662" y="3598"/>
                  </a:lnTo>
                  <a:lnTo>
                    <a:pt x="643" y="3592"/>
                  </a:lnTo>
                  <a:lnTo>
                    <a:pt x="623" y="3585"/>
                  </a:lnTo>
                  <a:lnTo>
                    <a:pt x="602" y="3576"/>
                  </a:lnTo>
                  <a:lnTo>
                    <a:pt x="579" y="3564"/>
                  </a:lnTo>
                  <a:lnTo>
                    <a:pt x="556" y="3551"/>
                  </a:lnTo>
                  <a:lnTo>
                    <a:pt x="533" y="3537"/>
                  </a:lnTo>
                  <a:lnTo>
                    <a:pt x="511" y="3521"/>
                  </a:lnTo>
                  <a:lnTo>
                    <a:pt x="491" y="3505"/>
                  </a:lnTo>
                  <a:lnTo>
                    <a:pt x="471" y="3489"/>
                  </a:lnTo>
                  <a:lnTo>
                    <a:pt x="452" y="3471"/>
                  </a:lnTo>
                  <a:lnTo>
                    <a:pt x="437" y="3455"/>
                  </a:lnTo>
                  <a:lnTo>
                    <a:pt x="426" y="3441"/>
                  </a:lnTo>
                  <a:lnTo>
                    <a:pt x="419" y="3429"/>
                  </a:lnTo>
                  <a:lnTo>
                    <a:pt x="414" y="3418"/>
                  </a:lnTo>
                  <a:lnTo>
                    <a:pt x="413" y="3413"/>
                  </a:lnTo>
                  <a:lnTo>
                    <a:pt x="412" y="3407"/>
                  </a:lnTo>
                  <a:lnTo>
                    <a:pt x="412" y="3403"/>
                  </a:lnTo>
                  <a:lnTo>
                    <a:pt x="413" y="3398"/>
                  </a:lnTo>
                  <a:lnTo>
                    <a:pt x="415" y="3390"/>
                  </a:lnTo>
                  <a:lnTo>
                    <a:pt x="419" y="3381"/>
                  </a:lnTo>
                  <a:lnTo>
                    <a:pt x="428" y="3364"/>
                  </a:lnTo>
                  <a:lnTo>
                    <a:pt x="440" y="3344"/>
                  </a:lnTo>
                  <a:lnTo>
                    <a:pt x="445" y="3333"/>
                  </a:lnTo>
                  <a:lnTo>
                    <a:pt x="449" y="3320"/>
                  </a:lnTo>
                  <a:lnTo>
                    <a:pt x="451" y="3306"/>
                  </a:lnTo>
                  <a:lnTo>
                    <a:pt x="452" y="3290"/>
                  </a:lnTo>
                  <a:lnTo>
                    <a:pt x="452" y="3282"/>
                  </a:lnTo>
                  <a:lnTo>
                    <a:pt x="450" y="3273"/>
                  </a:lnTo>
                  <a:lnTo>
                    <a:pt x="448" y="3265"/>
                  </a:lnTo>
                  <a:lnTo>
                    <a:pt x="445" y="3256"/>
                  </a:lnTo>
                  <a:lnTo>
                    <a:pt x="440" y="3248"/>
                  </a:lnTo>
                  <a:lnTo>
                    <a:pt x="436" y="3240"/>
                  </a:lnTo>
                  <a:lnTo>
                    <a:pt x="431" y="3232"/>
                  </a:lnTo>
                  <a:lnTo>
                    <a:pt x="424" y="3223"/>
                  </a:lnTo>
                  <a:lnTo>
                    <a:pt x="411" y="3208"/>
                  </a:lnTo>
                  <a:lnTo>
                    <a:pt x="395" y="3193"/>
                  </a:lnTo>
                  <a:lnTo>
                    <a:pt x="378" y="3179"/>
                  </a:lnTo>
                  <a:lnTo>
                    <a:pt x="362" y="3166"/>
                  </a:lnTo>
                  <a:lnTo>
                    <a:pt x="328" y="3143"/>
                  </a:lnTo>
                  <a:lnTo>
                    <a:pt x="300" y="3124"/>
                  </a:lnTo>
                  <a:lnTo>
                    <a:pt x="279" y="3112"/>
                  </a:lnTo>
                  <a:lnTo>
                    <a:pt x="272" y="3109"/>
                  </a:lnTo>
                  <a:lnTo>
                    <a:pt x="263" y="3112"/>
                  </a:lnTo>
                  <a:lnTo>
                    <a:pt x="243" y="3121"/>
                  </a:lnTo>
                  <a:lnTo>
                    <a:pt x="229" y="3127"/>
                  </a:lnTo>
                  <a:lnTo>
                    <a:pt x="214" y="3133"/>
                  </a:lnTo>
                  <a:lnTo>
                    <a:pt x="198" y="3138"/>
                  </a:lnTo>
                  <a:lnTo>
                    <a:pt x="180" y="3143"/>
                  </a:lnTo>
                  <a:lnTo>
                    <a:pt x="164" y="3146"/>
                  </a:lnTo>
                  <a:lnTo>
                    <a:pt x="148" y="3148"/>
                  </a:lnTo>
                  <a:lnTo>
                    <a:pt x="139" y="3149"/>
                  </a:lnTo>
                  <a:lnTo>
                    <a:pt x="132" y="3149"/>
                  </a:lnTo>
                  <a:lnTo>
                    <a:pt x="125" y="3148"/>
                  </a:lnTo>
                  <a:lnTo>
                    <a:pt x="118" y="3147"/>
                  </a:lnTo>
                  <a:lnTo>
                    <a:pt x="112" y="3145"/>
                  </a:lnTo>
                  <a:lnTo>
                    <a:pt x="106" y="3143"/>
                  </a:lnTo>
                  <a:lnTo>
                    <a:pt x="102" y="3139"/>
                  </a:lnTo>
                  <a:lnTo>
                    <a:pt x="98" y="3135"/>
                  </a:lnTo>
                  <a:lnTo>
                    <a:pt x="94" y="3130"/>
                  </a:lnTo>
                  <a:lnTo>
                    <a:pt x="92" y="3123"/>
                  </a:lnTo>
                  <a:lnTo>
                    <a:pt x="90" y="3117"/>
                  </a:lnTo>
                  <a:lnTo>
                    <a:pt x="90" y="3109"/>
                  </a:lnTo>
                  <a:lnTo>
                    <a:pt x="89" y="3092"/>
                  </a:lnTo>
                  <a:lnTo>
                    <a:pt x="86" y="3074"/>
                  </a:lnTo>
                  <a:lnTo>
                    <a:pt x="81" y="3058"/>
                  </a:lnTo>
                  <a:lnTo>
                    <a:pt x="76" y="3040"/>
                  </a:lnTo>
                  <a:lnTo>
                    <a:pt x="62" y="3007"/>
                  </a:lnTo>
                  <a:lnTo>
                    <a:pt x="44" y="2973"/>
                  </a:lnTo>
                  <a:lnTo>
                    <a:pt x="28" y="2938"/>
                  </a:lnTo>
                  <a:lnTo>
                    <a:pt x="14" y="2904"/>
                  </a:lnTo>
                  <a:lnTo>
                    <a:pt x="7" y="2888"/>
                  </a:lnTo>
                  <a:lnTo>
                    <a:pt x="3" y="2871"/>
                  </a:lnTo>
                  <a:lnTo>
                    <a:pt x="0" y="2853"/>
                  </a:lnTo>
                  <a:lnTo>
                    <a:pt x="0" y="2837"/>
                  </a:lnTo>
                  <a:lnTo>
                    <a:pt x="0" y="2819"/>
                  </a:lnTo>
                  <a:lnTo>
                    <a:pt x="3" y="2802"/>
                  </a:lnTo>
                  <a:lnTo>
                    <a:pt x="7" y="2786"/>
                  </a:lnTo>
                  <a:lnTo>
                    <a:pt x="14" y="2768"/>
                  </a:lnTo>
                  <a:lnTo>
                    <a:pt x="28" y="2735"/>
                  </a:lnTo>
                  <a:lnTo>
                    <a:pt x="44" y="2701"/>
                  </a:lnTo>
                  <a:lnTo>
                    <a:pt x="62" y="2666"/>
                  </a:lnTo>
                  <a:lnTo>
                    <a:pt x="76" y="2632"/>
                  </a:lnTo>
                  <a:lnTo>
                    <a:pt x="81" y="2616"/>
                  </a:lnTo>
                  <a:lnTo>
                    <a:pt x="86" y="2599"/>
                  </a:lnTo>
                  <a:lnTo>
                    <a:pt x="89" y="2581"/>
                  </a:lnTo>
                  <a:lnTo>
                    <a:pt x="90" y="2565"/>
                  </a:lnTo>
                  <a:lnTo>
                    <a:pt x="90" y="2556"/>
                  </a:lnTo>
                  <a:lnTo>
                    <a:pt x="91" y="2550"/>
                  </a:lnTo>
                  <a:lnTo>
                    <a:pt x="92" y="2543"/>
                  </a:lnTo>
                  <a:lnTo>
                    <a:pt x="93" y="2539"/>
                  </a:lnTo>
                  <a:lnTo>
                    <a:pt x="95" y="2534"/>
                  </a:lnTo>
                  <a:lnTo>
                    <a:pt x="99" y="2531"/>
                  </a:lnTo>
                  <a:lnTo>
                    <a:pt x="101" y="2528"/>
                  </a:lnTo>
                  <a:lnTo>
                    <a:pt x="104" y="2527"/>
                  </a:lnTo>
                  <a:lnTo>
                    <a:pt x="107" y="2525"/>
                  </a:lnTo>
                  <a:lnTo>
                    <a:pt x="111" y="2525"/>
                  </a:lnTo>
                  <a:lnTo>
                    <a:pt x="115" y="2525"/>
                  </a:lnTo>
                  <a:lnTo>
                    <a:pt x="118" y="2525"/>
                  </a:lnTo>
                  <a:lnTo>
                    <a:pt x="127" y="2527"/>
                  </a:lnTo>
                  <a:lnTo>
                    <a:pt x="136" y="2530"/>
                  </a:lnTo>
                  <a:lnTo>
                    <a:pt x="152" y="2541"/>
                  </a:lnTo>
                  <a:lnTo>
                    <a:pt x="166" y="2552"/>
                  </a:lnTo>
                  <a:lnTo>
                    <a:pt x="177" y="2560"/>
                  </a:lnTo>
                  <a:lnTo>
                    <a:pt x="180" y="2565"/>
                  </a:lnTo>
                  <a:lnTo>
                    <a:pt x="180" y="2568"/>
                  </a:lnTo>
                  <a:lnTo>
                    <a:pt x="183" y="2580"/>
                  </a:lnTo>
                  <a:lnTo>
                    <a:pt x="186" y="2597"/>
                  </a:lnTo>
                  <a:lnTo>
                    <a:pt x="192" y="2621"/>
                  </a:lnTo>
                  <a:lnTo>
                    <a:pt x="197" y="2634"/>
                  </a:lnTo>
                  <a:lnTo>
                    <a:pt x="203" y="2649"/>
                  </a:lnTo>
                  <a:lnTo>
                    <a:pt x="210" y="2664"/>
                  </a:lnTo>
                  <a:lnTo>
                    <a:pt x="218" y="2679"/>
                  </a:lnTo>
                  <a:lnTo>
                    <a:pt x="229" y="2695"/>
                  </a:lnTo>
                  <a:lnTo>
                    <a:pt x="241" y="2712"/>
                  </a:lnTo>
                  <a:lnTo>
                    <a:pt x="255" y="2729"/>
                  </a:lnTo>
                  <a:lnTo>
                    <a:pt x="272" y="2745"/>
                  </a:lnTo>
                  <a:lnTo>
                    <a:pt x="279" y="2753"/>
                  </a:lnTo>
                  <a:lnTo>
                    <a:pt x="288" y="2760"/>
                  </a:lnTo>
                  <a:lnTo>
                    <a:pt x="297" y="2765"/>
                  </a:lnTo>
                  <a:lnTo>
                    <a:pt x="305" y="2768"/>
                  </a:lnTo>
                  <a:lnTo>
                    <a:pt x="313" y="2769"/>
                  </a:lnTo>
                  <a:lnTo>
                    <a:pt x="322" y="2771"/>
                  </a:lnTo>
                  <a:lnTo>
                    <a:pt x="329" y="2771"/>
                  </a:lnTo>
                  <a:lnTo>
                    <a:pt x="338" y="2768"/>
                  </a:lnTo>
                  <a:lnTo>
                    <a:pt x="346" y="2766"/>
                  </a:lnTo>
                  <a:lnTo>
                    <a:pt x="353" y="2762"/>
                  </a:lnTo>
                  <a:lnTo>
                    <a:pt x="361" y="2757"/>
                  </a:lnTo>
                  <a:lnTo>
                    <a:pt x="369" y="2752"/>
                  </a:lnTo>
                  <a:lnTo>
                    <a:pt x="376" y="2747"/>
                  </a:lnTo>
                  <a:lnTo>
                    <a:pt x="383" y="2739"/>
                  </a:lnTo>
                  <a:lnTo>
                    <a:pt x="389" y="2731"/>
                  </a:lnTo>
                  <a:lnTo>
                    <a:pt x="396" y="2724"/>
                  </a:lnTo>
                  <a:lnTo>
                    <a:pt x="408" y="2705"/>
                  </a:lnTo>
                  <a:lnTo>
                    <a:pt x="419" y="2686"/>
                  </a:lnTo>
                  <a:lnTo>
                    <a:pt x="428" y="2665"/>
                  </a:lnTo>
                  <a:lnTo>
                    <a:pt x="437" y="2644"/>
                  </a:lnTo>
                  <a:lnTo>
                    <a:pt x="444" y="2622"/>
                  </a:lnTo>
                  <a:lnTo>
                    <a:pt x="448" y="2602"/>
                  </a:lnTo>
                  <a:lnTo>
                    <a:pt x="451" y="2582"/>
                  </a:lnTo>
                  <a:lnTo>
                    <a:pt x="452" y="2565"/>
                  </a:lnTo>
                  <a:lnTo>
                    <a:pt x="452" y="2534"/>
                  </a:lnTo>
                  <a:lnTo>
                    <a:pt x="452" y="2510"/>
                  </a:lnTo>
                  <a:lnTo>
                    <a:pt x="452" y="2491"/>
                  </a:lnTo>
                  <a:lnTo>
                    <a:pt x="452" y="2473"/>
                  </a:lnTo>
                  <a:lnTo>
                    <a:pt x="452" y="2456"/>
                  </a:lnTo>
                  <a:lnTo>
                    <a:pt x="452" y="2437"/>
                  </a:lnTo>
                  <a:lnTo>
                    <a:pt x="452" y="2414"/>
                  </a:lnTo>
                  <a:lnTo>
                    <a:pt x="452" y="2383"/>
                  </a:lnTo>
                  <a:lnTo>
                    <a:pt x="454" y="2374"/>
                  </a:lnTo>
                  <a:lnTo>
                    <a:pt x="456" y="2366"/>
                  </a:lnTo>
                  <a:lnTo>
                    <a:pt x="459" y="2358"/>
                  </a:lnTo>
                  <a:lnTo>
                    <a:pt x="464" y="2349"/>
                  </a:lnTo>
                  <a:lnTo>
                    <a:pt x="471" y="2341"/>
                  </a:lnTo>
                  <a:lnTo>
                    <a:pt x="477" y="2332"/>
                  </a:lnTo>
                  <a:lnTo>
                    <a:pt x="486" y="2323"/>
                  </a:lnTo>
                  <a:lnTo>
                    <a:pt x="495" y="2316"/>
                  </a:lnTo>
                  <a:lnTo>
                    <a:pt x="516" y="2298"/>
                  </a:lnTo>
                  <a:lnTo>
                    <a:pt x="538" y="2281"/>
                  </a:lnTo>
                  <a:lnTo>
                    <a:pt x="563" y="2264"/>
                  </a:lnTo>
                  <a:lnTo>
                    <a:pt x="588" y="2247"/>
                  </a:lnTo>
                  <a:lnTo>
                    <a:pt x="615" y="2230"/>
                  </a:lnTo>
                  <a:lnTo>
                    <a:pt x="639" y="2213"/>
                  </a:lnTo>
                  <a:lnTo>
                    <a:pt x="661" y="2196"/>
                  </a:lnTo>
                  <a:lnTo>
                    <a:pt x="682" y="2180"/>
                  </a:lnTo>
                  <a:lnTo>
                    <a:pt x="692" y="2171"/>
                  </a:lnTo>
                  <a:lnTo>
                    <a:pt x="699" y="2162"/>
                  </a:lnTo>
                  <a:lnTo>
                    <a:pt x="707" y="2153"/>
                  </a:lnTo>
                  <a:lnTo>
                    <a:pt x="714" y="2145"/>
                  </a:lnTo>
                  <a:lnTo>
                    <a:pt x="718" y="2136"/>
                  </a:lnTo>
                  <a:lnTo>
                    <a:pt x="721" y="2128"/>
                  </a:lnTo>
                  <a:lnTo>
                    <a:pt x="724" y="2120"/>
                  </a:lnTo>
                  <a:lnTo>
                    <a:pt x="724" y="2111"/>
                  </a:lnTo>
                  <a:lnTo>
                    <a:pt x="724" y="2085"/>
                  </a:lnTo>
                  <a:lnTo>
                    <a:pt x="723" y="2072"/>
                  </a:lnTo>
                  <a:lnTo>
                    <a:pt x="722" y="2069"/>
                  </a:lnTo>
                  <a:lnTo>
                    <a:pt x="720" y="2066"/>
                  </a:lnTo>
                  <a:lnTo>
                    <a:pt x="717" y="2065"/>
                  </a:lnTo>
                  <a:lnTo>
                    <a:pt x="714" y="2065"/>
                  </a:lnTo>
                  <a:lnTo>
                    <a:pt x="708" y="2065"/>
                  </a:lnTo>
                  <a:lnTo>
                    <a:pt x="703" y="2065"/>
                  </a:lnTo>
                  <a:lnTo>
                    <a:pt x="695" y="2063"/>
                  </a:lnTo>
                  <a:lnTo>
                    <a:pt x="686" y="2060"/>
                  </a:lnTo>
                  <a:lnTo>
                    <a:pt x="677" y="2054"/>
                  </a:lnTo>
                  <a:lnTo>
                    <a:pt x="664" y="2047"/>
                  </a:lnTo>
                  <a:lnTo>
                    <a:pt x="650" y="2035"/>
                  </a:lnTo>
                  <a:lnTo>
                    <a:pt x="634" y="2021"/>
                  </a:lnTo>
                  <a:lnTo>
                    <a:pt x="627" y="2012"/>
                  </a:lnTo>
                  <a:lnTo>
                    <a:pt x="621" y="2003"/>
                  </a:lnTo>
                  <a:lnTo>
                    <a:pt x="618" y="1995"/>
                  </a:lnTo>
                  <a:lnTo>
                    <a:pt x="616" y="1986"/>
                  </a:lnTo>
                  <a:lnTo>
                    <a:pt x="616" y="1978"/>
                  </a:lnTo>
                  <a:lnTo>
                    <a:pt x="617" y="1970"/>
                  </a:lnTo>
                  <a:lnTo>
                    <a:pt x="620" y="1961"/>
                  </a:lnTo>
                  <a:lnTo>
                    <a:pt x="624" y="1952"/>
                  </a:lnTo>
                  <a:lnTo>
                    <a:pt x="630" y="1943"/>
                  </a:lnTo>
                  <a:lnTo>
                    <a:pt x="636" y="1936"/>
                  </a:lnTo>
                  <a:lnTo>
                    <a:pt x="643" y="1927"/>
                  </a:lnTo>
                  <a:lnTo>
                    <a:pt x="652" y="1918"/>
                  </a:lnTo>
                  <a:lnTo>
                    <a:pt x="670" y="1901"/>
                  </a:lnTo>
                  <a:lnTo>
                    <a:pt x="691" y="1885"/>
                  </a:lnTo>
                  <a:lnTo>
                    <a:pt x="734" y="1850"/>
                  </a:lnTo>
                  <a:lnTo>
                    <a:pt x="775" y="1816"/>
                  </a:lnTo>
                  <a:lnTo>
                    <a:pt x="783" y="1807"/>
                  </a:lnTo>
                  <a:lnTo>
                    <a:pt x="791" y="1800"/>
                  </a:lnTo>
                  <a:lnTo>
                    <a:pt x="797" y="1791"/>
                  </a:lnTo>
                  <a:lnTo>
                    <a:pt x="804" y="1782"/>
                  </a:lnTo>
                  <a:lnTo>
                    <a:pt x="808" y="1774"/>
                  </a:lnTo>
                  <a:lnTo>
                    <a:pt x="813" y="1765"/>
                  </a:lnTo>
                  <a:lnTo>
                    <a:pt x="815" y="1756"/>
                  </a:lnTo>
                  <a:lnTo>
                    <a:pt x="816" y="1749"/>
                  </a:lnTo>
                  <a:lnTo>
                    <a:pt x="815" y="1732"/>
                  </a:lnTo>
                  <a:lnTo>
                    <a:pt x="812" y="1718"/>
                  </a:lnTo>
                  <a:lnTo>
                    <a:pt x="807" y="1705"/>
                  </a:lnTo>
                  <a:lnTo>
                    <a:pt x="802" y="1694"/>
                  </a:lnTo>
                  <a:lnTo>
                    <a:pt x="794" y="1684"/>
                  </a:lnTo>
                  <a:lnTo>
                    <a:pt x="787" y="1675"/>
                  </a:lnTo>
                  <a:lnTo>
                    <a:pt x="779" y="1666"/>
                  </a:lnTo>
                  <a:lnTo>
                    <a:pt x="770" y="1657"/>
                  </a:lnTo>
                  <a:lnTo>
                    <a:pt x="761" y="1649"/>
                  </a:lnTo>
                  <a:lnTo>
                    <a:pt x="754" y="1640"/>
                  </a:lnTo>
                  <a:lnTo>
                    <a:pt x="746" y="1631"/>
                  </a:lnTo>
                  <a:lnTo>
                    <a:pt x="739" y="1620"/>
                  </a:lnTo>
                  <a:lnTo>
                    <a:pt x="733" y="1609"/>
                  </a:lnTo>
                  <a:lnTo>
                    <a:pt x="729" y="1597"/>
                  </a:lnTo>
                  <a:lnTo>
                    <a:pt x="726" y="1583"/>
                  </a:lnTo>
                  <a:lnTo>
                    <a:pt x="724" y="1567"/>
                  </a:lnTo>
                  <a:lnTo>
                    <a:pt x="724" y="1515"/>
                  </a:lnTo>
                  <a:lnTo>
                    <a:pt x="724" y="1487"/>
                  </a:lnTo>
                  <a:lnTo>
                    <a:pt x="724" y="1478"/>
                  </a:lnTo>
                  <a:lnTo>
                    <a:pt x="724" y="1477"/>
                  </a:lnTo>
                  <a:lnTo>
                    <a:pt x="732" y="1472"/>
                  </a:lnTo>
                  <a:lnTo>
                    <a:pt x="753" y="1460"/>
                  </a:lnTo>
                  <a:lnTo>
                    <a:pt x="782" y="1443"/>
                  </a:lnTo>
                  <a:lnTo>
                    <a:pt x="816" y="1420"/>
                  </a:lnTo>
                  <a:lnTo>
                    <a:pt x="832" y="1406"/>
                  </a:lnTo>
                  <a:lnTo>
                    <a:pt x="849" y="1392"/>
                  </a:lnTo>
                  <a:lnTo>
                    <a:pt x="864" y="1378"/>
                  </a:lnTo>
                  <a:lnTo>
                    <a:pt x="878" y="1361"/>
                  </a:lnTo>
                  <a:lnTo>
                    <a:pt x="883" y="1354"/>
                  </a:lnTo>
                  <a:lnTo>
                    <a:pt x="890" y="1345"/>
                  </a:lnTo>
                  <a:lnTo>
                    <a:pt x="894" y="1337"/>
                  </a:lnTo>
                  <a:lnTo>
                    <a:pt x="899" y="1329"/>
                  </a:lnTo>
                  <a:lnTo>
                    <a:pt x="902" y="1320"/>
                  </a:lnTo>
                  <a:lnTo>
                    <a:pt x="904" y="1312"/>
                  </a:lnTo>
                  <a:lnTo>
                    <a:pt x="905" y="1304"/>
                  </a:lnTo>
                  <a:lnTo>
                    <a:pt x="906" y="1295"/>
                  </a:lnTo>
                  <a:lnTo>
                    <a:pt x="905" y="1286"/>
                  </a:lnTo>
                  <a:lnTo>
                    <a:pt x="904" y="1279"/>
                  </a:lnTo>
                  <a:lnTo>
                    <a:pt x="902" y="1272"/>
                  </a:lnTo>
                  <a:lnTo>
                    <a:pt x="899" y="1264"/>
                  </a:lnTo>
                  <a:lnTo>
                    <a:pt x="894" y="1259"/>
                  </a:lnTo>
                  <a:lnTo>
                    <a:pt x="890" y="1252"/>
                  </a:lnTo>
                  <a:lnTo>
                    <a:pt x="883" y="1247"/>
                  </a:lnTo>
                  <a:lnTo>
                    <a:pt x="878" y="1243"/>
                  </a:lnTo>
                  <a:lnTo>
                    <a:pt x="864" y="1234"/>
                  </a:lnTo>
                  <a:lnTo>
                    <a:pt x="849" y="1226"/>
                  </a:lnTo>
                  <a:lnTo>
                    <a:pt x="832" y="1220"/>
                  </a:lnTo>
                  <a:lnTo>
                    <a:pt x="816" y="1215"/>
                  </a:lnTo>
                  <a:lnTo>
                    <a:pt x="798" y="1212"/>
                  </a:lnTo>
                  <a:lnTo>
                    <a:pt x="782" y="1209"/>
                  </a:lnTo>
                  <a:lnTo>
                    <a:pt x="767" y="1207"/>
                  </a:lnTo>
                  <a:lnTo>
                    <a:pt x="753" y="1206"/>
                  </a:lnTo>
                  <a:lnTo>
                    <a:pt x="732" y="1205"/>
                  </a:lnTo>
                  <a:lnTo>
                    <a:pt x="724" y="1205"/>
                  </a:lnTo>
                  <a:lnTo>
                    <a:pt x="816" y="1113"/>
                  </a:lnTo>
                  <a:lnTo>
                    <a:pt x="816" y="932"/>
                  </a:lnTo>
                  <a:lnTo>
                    <a:pt x="851" y="861"/>
                  </a:lnTo>
                  <a:lnTo>
                    <a:pt x="868" y="863"/>
                  </a:lnTo>
                  <a:lnTo>
                    <a:pt x="882" y="865"/>
                  </a:lnTo>
                  <a:lnTo>
                    <a:pt x="890" y="866"/>
                  </a:lnTo>
                  <a:lnTo>
                    <a:pt x="893" y="866"/>
                  </a:lnTo>
                  <a:lnTo>
                    <a:pt x="898" y="862"/>
                  </a:lnTo>
                  <a:lnTo>
                    <a:pt x="909" y="846"/>
                  </a:lnTo>
                  <a:lnTo>
                    <a:pt x="926" y="825"/>
                  </a:lnTo>
                  <a:lnTo>
                    <a:pt x="945" y="798"/>
                  </a:lnTo>
                  <a:lnTo>
                    <a:pt x="955" y="781"/>
                  </a:lnTo>
                  <a:lnTo>
                    <a:pt x="964" y="765"/>
                  </a:lnTo>
                  <a:lnTo>
                    <a:pt x="973" y="747"/>
                  </a:lnTo>
                  <a:lnTo>
                    <a:pt x="980" y="730"/>
                  </a:lnTo>
                  <a:lnTo>
                    <a:pt x="987" y="713"/>
                  </a:lnTo>
                  <a:lnTo>
                    <a:pt x="992" y="695"/>
                  </a:lnTo>
                  <a:lnTo>
                    <a:pt x="995" y="677"/>
                  </a:lnTo>
                  <a:lnTo>
                    <a:pt x="997" y="660"/>
                  </a:lnTo>
                  <a:lnTo>
                    <a:pt x="998" y="652"/>
                  </a:lnTo>
                  <a:lnTo>
                    <a:pt x="998" y="645"/>
                  </a:lnTo>
                  <a:lnTo>
                    <a:pt x="999" y="639"/>
                  </a:lnTo>
                  <a:lnTo>
                    <a:pt x="1001" y="633"/>
                  </a:lnTo>
                  <a:lnTo>
                    <a:pt x="1003" y="629"/>
                  </a:lnTo>
                  <a:lnTo>
                    <a:pt x="1005" y="626"/>
                  </a:lnTo>
                  <a:lnTo>
                    <a:pt x="1007" y="622"/>
                  </a:lnTo>
                  <a:lnTo>
                    <a:pt x="1011" y="620"/>
                  </a:lnTo>
                  <a:lnTo>
                    <a:pt x="1018" y="617"/>
                  </a:lnTo>
                  <a:lnTo>
                    <a:pt x="1026" y="616"/>
                  </a:lnTo>
                  <a:lnTo>
                    <a:pt x="1034" y="615"/>
                  </a:lnTo>
                  <a:lnTo>
                    <a:pt x="1042" y="615"/>
                  </a:lnTo>
                  <a:lnTo>
                    <a:pt x="1051" y="615"/>
                  </a:lnTo>
                  <a:lnTo>
                    <a:pt x="1059" y="614"/>
                  </a:lnTo>
                  <a:lnTo>
                    <a:pt x="1066" y="613"/>
                  </a:lnTo>
                  <a:lnTo>
                    <a:pt x="1074" y="609"/>
                  </a:lnTo>
                  <a:lnTo>
                    <a:pt x="1076" y="606"/>
                  </a:lnTo>
                  <a:lnTo>
                    <a:pt x="1079" y="604"/>
                  </a:lnTo>
                  <a:lnTo>
                    <a:pt x="1081" y="599"/>
                  </a:lnTo>
                  <a:lnTo>
                    <a:pt x="1084" y="595"/>
                  </a:lnTo>
                  <a:lnTo>
                    <a:pt x="1086" y="591"/>
                  </a:lnTo>
                  <a:lnTo>
                    <a:pt x="1087" y="584"/>
                  </a:lnTo>
                  <a:lnTo>
                    <a:pt x="1087" y="578"/>
                  </a:lnTo>
                  <a:lnTo>
                    <a:pt x="1088" y="569"/>
                  </a:lnTo>
                  <a:lnTo>
                    <a:pt x="1087" y="553"/>
                  </a:lnTo>
                  <a:lnTo>
                    <a:pt x="1084" y="535"/>
                  </a:lnTo>
                  <a:lnTo>
                    <a:pt x="1079" y="519"/>
                  </a:lnTo>
                  <a:lnTo>
                    <a:pt x="1074" y="503"/>
                  </a:lnTo>
                  <a:lnTo>
                    <a:pt x="1066" y="487"/>
                  </a:lnTo>
                  <a:lnTo>
                    <a:pt x="1059" y="472"/>
                  </a:lnTo>
                  <a:lnTo>
                    <a:pt x="1051" y="458"/>
                  </a:lnTo>
                  <a:lnTo>
                    <a:pt x="1042" y="445"/>
                  </a:lnTo>
                  <a:lnTo>
                    <a:pt x="1026" y="421"/>
                  </a:lnTo>
                  <a:lnTo>
                    <a:pt x="1011" y="404"/>
                  </a:lnTo>
                  <a:lnTo>
                    <a:pt x="1001" y="392"/>
                  </a:lnTo>
                  <a:lnTo>
                    <a:pt x="997" y="388"/>
                  </a:lnTo>
                  <a:lnTo>
                    <a:pt x="997" y="384"/>
                  </a:lnTo>
                  <a:lnTo>
                    <a:pt x="999" y="374"/>
                  </a:lnTo>
                  <a:lnTo>
                    <a:pt x="1000" y="367"/>
                  </a:lnTo>
                  <a:lnTo>
                    <a:pt x="1002" y="359"/>
                  </a:lnTo>
                  <a:lnTo>
                    <a:pt x="1004" y="351"/>
                  </a:lnTo>
                  <a:lnTo>
                    <a:pt x="1009" y="343"/>
                  </a:lnTo>
                  <a:lnTo>
                    <a:pt x="1013" y="334"/>
                  </a:lnTo>
                  <a:lnTo>
                    <a:pt x="1019" y="326"/>
                  </a:lnTo>
                  <a:lnTo>
                    <a:pt x="1026" y="319"/>
                  </a:lnTo>
                  <a:lnTo>
                    <a:pt x="1035" y="311"/>
                  </a:lnTo>
                  <a:lnTo>
                    <a:pt x="1046" y="306"/>
                  </a:lnTo>
                  <a:lnTo>
                    <a:pt x="1058" y="301"/>
                  </a:lnTo>
                  <a:lnTo>
                    <a:pt x="1072" y="298"/>
                  </a:lnTo>
                  <a:lnTo>
                    <a:pt x="1088" y="297"/>
                  </a:lnTo>
                  <a:lnTo>
                    <a:pt x="1104" y="296"/>
                  </a:lnTo>
                  <a:lnTo>
                    <a:pt x="1122" y="294"/>
                  </a:lnTo>
                  <a:lnTo>
                    <a:pt x="1138" y="289"/>
                  </a:lnTo>
                  <a:lnTo>
                    <a:pt x="1154" y="283"/>
                  </a:lnTo>
                  <a:lnTo>
                    <a:pt x="1170" y="276"/>
                  </a:lnTo>
                  <a:lnTo>
                    <a:pt x="1185" y="269"/>
                  </a:lnTo>
                  <a:lnTo>
                    <a:pt x="1199" y="260"/>
                  </a:lnTo>
                  <a:lnTo>
                    <a:pt x="1212" y="252"/>
                  </a:lnTo>
                  <a:lnTo>
                    <a:pt x="1236" y="235"/>
                  </a:lnTo>
                  <a:lnTo>
                    <a:pt x="1253" y="221"/>
                  </a:lnTo>
                  <a:lnTo>
                    <a:pt x="1265" y="210"/>
                  </a:lnTo>
                  <a:lnTo>
                    <a:pt x="1269" y="207"/>
                  </a:lnTo>
                  <a:lnTo>
                    <a:pt x="1273" y="202"/>
                  </a:lnTo>
                  <a:lnTo>
                    <a:pt x="1283" y="191"/>
                  </a:lnTo>
                  <a:lnTo>
                    <a:pt x="1298" y="173"/>
                  </a:lnTo>
                  <a:lnTo>
                    <a:pt x="1314" y="150"/>
                  </a:lnTo>
                  <a:lnTo>
                    <a:pt x="1323" y="137"/>
                  </a:lnTo>
                  <a:lnTo>
                    <a:pt x="1331" y="123"/>
                  </a:lnTo>
                  <a:lnTo>
                    <a:pt x="1338" y="108"/>
                  </a:lnTo>
                  <a:lnTo>
                    <a:pt x="1346" y="91"/>
                  </a:lnTo>
                  <a:lnTo>
                    <a:pt x="1351" y="75"/>
                  </a:lnTo>
                  <a:lnTo>
                    <a:pt x="1356" y="59"/>
                  </a:lnTo>
                  <a:lnTo>
                    <a:pt x="1359" y="42"/>
                  </a:lnTo>
                  <a:lnTo>
                    <a:pt x="1360" y="25"/>
                  </a:lnTo>
                  <a:lnTo>
                    <a:pt x="1360" y="17"/>
                  </a:lnTo>
                  <a:lnTo>
                    <a:pt x="1362" y="11"/>
                  </a:lnTo>
                  <a:lnTo>
                    <a:pt x="1367" y="6"/>
                  </a:lnTo>
                  <a:lnTo>
                    <a:pt x="1371" y="3"/>
                  </a:lnTo>
                  <a:lnTo>
                    <a:pt x="1377" y="1"/>
                  </a:lnTo>
                  <a:lnTo>
                    <a:pt x="1385" y="0"/>
                  </a:lnTo>
                  <a:lnTo>
                    <a:pt x="1393" y="1"/>
                  </a:lnTo>
                  <a:lnTo>
                    <a:pt x="1402" y="2"/>
                  </a:lnTo>
                  <a:lnTo>
                    <a:pt x="1412" y="5"/>
                  </a:lnTo>
                  <a:lnTo>
                    <a:pt x="1423" y="9"/>
                  </a:lnTo>
                  <a:lnTo>
                    <a:pt x="1434" y="13"/>
                  </a:lnTo>
                  <a:lnTo>
                    <a:pt x="1446" y="18"/>
                  </a:lnTo>
                  <a:lnTo>
                    <a:pt x="1470" y="31"/>
                  </a:lnTo>
                  <a:lnTo>
                    <a:pt x="1496" y="48"/>
                  </a:lnTo>
                  <a:lnTo>
                    <a:pt x="1521" y="66"/>
                  </a:lnTo>
                  <a:lnTo>
                    <a:pt x="1546" y="86"/>
                  </a:lnTo>
                  <a:lnTo>
                    <a:pt x="1569" y="105"/>
                  </a:lnTo>
                  <a:lnTo>
                    <a:pt x="1590" y="127"/>
                  </a:lnTo>
                  <a:lnTo>
                    <a:pt x="1598" y="138"/>
                  </a:lnTo>
                  <a:lnTo>
                    <a:pt x="1607" y="148"/>
                  </a:lnTo>
                  <a:lnTo>
                    <a:pt x="1614" y="159"/>
                  </a:lnTo>
                  <a:lnTo>
                    <a:pt x="1620" y="168"/>
                  </a:lnTo>
                  <a:lnTo>
                    <a:pt x="1624" y="178"/>
                  </a:lnTo>
                  <a:lnTo>
                    <a:pt x="1629" y="188"/>
                  </a:lnTo>
                  <a:lnTo>
                    <a:pt x="1631" y="198"/>
                  </a:lnTo>
                  <a:lnTo>
                    <a:pt x="1632" y="207"/>
                  </a:lnTo>
                  <a:lnTo>
                    <a:pt x="1632" y="214"/>
                  </a:lnTo>
                  <a:lnTo>
                    <a:pt x="1634" y="223"/>
                  </a:lnTo>
                  <a:lnTo>
                    <a:pt x="1639" y="229"/>
                  </a:lnTo>
                  <a:lnTo>
                    <a:pt x="1643" y="236"/>
                  </a:lnTo>
                  <a:lnTo>
                    <a:pt x="1650" y="242"/>
                  </a:lnTo>
                  <a:lnTo>
                    <a:pt x="1657" y="248"/>
                  </a:lnTo>
                  <a:lnTo>
                    <a:pt x="1665" y="253"/>
                  </a:lnTo>
                  <a:lnTo>
                    <a:pt x="1675" y="259"/>
                  </a:lnTo>
                  <a:lnTo>
                    <a:pt x="1684" y="263"/>
                  </a:lnTo>
                  <a:lnTo>
                    <a:pt x="1695" y="268"/>
                  </a:lnTo>
                  <a:lnTo>
                    <a:pt x="1706" y="272"/>
                  </a:lnTo>
                  <a:lnTo>
                    <a:pt x="1718" y="275"/>
                  </a:lnTo>
                  <a:lnTo>
                    <a:pt x="1742" y="281"/>
                  </a:lnTo>
                  <a:lnTo>
                    <a:pt x="1768" y="286"/>
                  </a:lnTo>
                  <a:lnTo>
                    <a:pt x="1793" y="289"/>
                  </a:lnTo>
                  <a:lnTo>
                    <a:pt x="1818" y="293"/>
                  </a:lnTo>
                  <a:lnTo>
                    <a:pt x="1841" y="295"/>
                  </a:lnTo>
                  <a:lnTo>
                    <a:pt x="1862" y="296"/>
                  </a:lnTo>
                  <a:lnTo>
                    <a:pt x="1892" y="297"/>
                  </a:lnTo>
                  <a:lnTo>
                    <a:pt x="1904" y="297"/>
                  </a:lnTo>
                  <a:lnTo>
                    <a:pt x="2085" y="115"/>
                  </a:lnTo>
                  <a:lnTo>
                    <a:pt x="2089" y="120"/>
                  </a:lnTo>
                  <a:lnTo>
                    <a:pt x="2101" y="130"/>
                  </a:lnTo>
                  <a:lnTo>
                    <a:pt x="2119" y="145"/>
                  </a:lnTo>
                  <a:lnTo>
                    <a:pt x="2141" y="161"/>
                  </a:lnTo>
                  <a:lnTo>
                    <a:pt x="2156" y="170"/>
                  </a:lnTo>
                  <a:lnTo>
                    <a:pt x="2170" y="177"/>
                  </a:lnTo>
                  <a:lnTo>
                    <a:pt x="2184" y="186"/>
                  </a:lnTo>
                  <a:lnTo>
                    <a:pt x="2200" y="192"/>
                  </a:lnTo>
                  <a:lnTo>
                    <a:pt x="2217" y="198"/>
                  </a:lnTo>
                  <a:lnTo>
                    <a:pt x="2233" y="202"/>
                  </a:lnTo>
                  <a:lnTo>
                    <a:pt x="2249" y="205"/>
                  </a:lnTo>
                  <a:lnTo>
                    <a:pt x="2267" y="207"/>
                  </a:lnTo>
                  <a:lnTo>
                    <a:pt x="2274" y="207"/>
                  </a:lnTo>
                  <a:lnTo>
                    <a:pt x="2281" y="209"/>
                  </a:lnTo>
                  <a:lnTo>
                    <a:pt x="2285" y="211"/>
                  </a:lnTo>
                  <a:lnTo>
                    <a:pt x="2288" y="214"/>
                  </a:lnTo>
                  <a:lnTo>
                    <a:pt x="2291" y="219"/>
                  </a:lnTo>
                  <a:lnTo>
                    <a:pt x="2292" y="224"/>
                  </a:lnTo>
                  <a:lnTo>
                    <a:pt x="2292" y="229"/>
                  </a:lnTo>
                  <a:lnTo>
                    <a:pt x="2291" y="236"/>
                  </a:lnTo>
                  <a:lnTo>
                    <a:pt x="2286" y="251"/>
                  </a:lnTo>
                  <a:lnTo>
                    <a:pt x="2277" y="269"/>
                  </a:lnTo>
                  <a:lnTo>
                    <a:pt x="2268" y="288"/>
                  </a:lnTo>
                  <a:lnTo>
                    <a:pt x="2256" y="309"/>
                  </a:lnTo>
                  <a:lnTo>
                    <a:pt x="2228" y="352"/>
                  </a:lnTo>
                  <a:lnTo>
                    <a:pt x="2202" y="398"/>
                  </a:lnTo>
                  <a:lnTo>
                    <a:pt x="2191" y="420"/>
                  </a:lnTo>
                  <a:lnTo>
                    <a:pt x="2184" y="441"/>
                  </a:lnTo>
                  <a:lnTo>
                    <a:pt x="2181" y="450"/>
                  </a:lnTo>
                  <a:lnTo>
                    <a:pt x="2178" y="460"/>
                  </a:lnTo>
                  <a:lnTo>
                    <a:pt x="2176" y="470"/>
                  </a:lnTo>
                  <a:lnTo>
                    <a:pt x="2176" y="479"/>
                  </a:lnTo>
                  <a:lnTo>
                    <a:pt x="2176" y="505"/>
                  </a:lnTo>
                  <a:lnTo>
                    <a:pt x="2177" y="518"/>
                  </a:lnTo>
                  <a:lnTo>
                    <a:pt x="2178" y="521"/>
                  </a:lnTo>
                  <a:lnTo>
                    <a:pt x="2181" y="523"/>
                  </a:lnTo>
                  <a:lnTo>
                    <a:pt x="2184" y="523"/>
                  </a:lnTo>
                  <a:lnTo>
                    <a:pt x="2187" y="524"/>
                  </a:lnTo>
                  <a:lnTo>
                    <a:pt x="2191" y="524"/>
                  </a:lnTo>
                  <a:lnTo>
                    <a:pt x="2198" y="524"/>
                  </a:lnTo>
                  <a:lnTo>
                    <a:pt x="2206" y="527"/>
                  </a:lnTo>
                  <a:lnTo>
                    <a:pt x="2214" y="530"/>
                  </a:lnTo>
                  <a:lnTo>
                    <a:pt x="2224" y="535"/>
                  </a:lnTo>
                  <a:lnTo>
                    <a:pt x="2236" y="543"/>
                  </a:lnTo>
                  <a:lnTo>
                    <a:pt x="2250" y="554"/>
                  </a:lnTo>
                  <a:lnTo>
                    <a:pt x="2267" y="569"/>
                  </a:lnTo>
                  <a:lnTo>
                    <a:pt x="2319" y="621"/>
                  </a:lnTo>
                  <a:lnTo>
                    <a:pt x="2346" y="648"/>
                  </a:lnTo>
                  <a:lnTo>
                    <a:pt x="2356" y="658"/>
                  </a:lnTo>
                  <a:lnTo>
                    <a:pt x="2357" y="660"/>
                  </a:lnTo>
                  <a:lnTo>
                    <a:pt x="2407" y="759"/>
                  </a:lnTo>
                  <a:lnTo>
                    <a:pt x="2394" y="761"/>
                  </a:lnTo>
                  <a:lnTo>
                    <a:pt x="2381" y="764"/>
                  </a:lnTo>
                  <a:lnTo>
                    <a:pt x="2369" y="767"/>
                  </a:lnTo>
                  <a:lnTo>
                    <a:pt x="2359" y="771"/>
                  </a:lnTo>
                  <a:lnTo>
                    <a:pt x="2355" y="775"/>
                  </a:lnTo>
                  <a:lnTo>
                    <a:pt x="2350" y="778"/>
                  </a:lnTo>
                  <a:lnTo>
                    <a:pt x="2347" y="782"/>
                  </a:lnTo>
                  <a:lnTo>
                    <a:pt x="2345" y="787"/>
                  </a:lnTo>
                  <a:lnTo>
                    <a:pt x="2343" y="791"/>
                  </a:lnTo>
                  <a:lnTo>
                    <a:pt x="2342" y="796"/>
                  </a:lnTo>
                  <a:lnTo>
                    <a:pt x="2342" y="802"/>
                  </a:lnTo>
                  <a:lnTo>
                    <a:pt x="2342" y="808"/>
                  </a:lnTo>
                  <a:lnTo>
                    <a:pt x="2345" y="817"/>
                  </a:lnTo>
                  <a:lnTo>
                    <a:pt x="2348" y="827"/>
                  </a:lnTo>
                  <a:lnTo>
                    <a:pt x="2354" y="836"/>
                  </a:lnTo>
                  <a:lnTo>
                    <a:pt x="2359" y="843"/>
                  </a:lnTo>
                  <a:lnTo>
                    <a:pt x="2367" y="852"/>
                  </a:lnTo>
                  <a:lnTo>
                    <a:pt x="2375" y="860"/>
                  </a:lnTo>
                  <a:lnTo>
                    <a:pt x="2384" y="867"/>
                  </a:lnTo>
                  <a:lnTo>
                    <a:pt x="2394" y="875"/>
                  </a:lnTo>
                  <a:lnTo>
                    <a:pt x="2405" y="881"/>
                  </a:lnTo>
                  <a:lnTo>
                    <a:pt x="2416" y="888"/>
                  </a:lnTo>
                  <a:lnTo>
                    <a:pt x="2427" y="894"/>
                  </a:lnTo>
                  <a:lnTo>
                    <a:pt x="2439" y="900"/>
                  </a:lnTo>
                  <a:lnTo>
                    <a:pt x="2461" y="909"/>
                  </a:lnTo>
                  <a:lnTo>
                    <a:pt x="2484" y="916"/>
                  </a:lnTo>
                  <a:lnTo>
                    <a:pt x="2508" y="923"/>
                  </a:lnTo>
                  <a:lnTo>
                    <a:pt x="2535" y="928"/>
                  </a:lnTo>
                  <a:lnTo>
                    <a:pt x="2564" y="935"/>
                  </a:lnTo>
                  <a:lnTo>
                    <a:pt x="2592" y="941"/>
                  </a:lnTo>
                  <a:lnTo>
                    <a:pt x="2605" y="946"/>
                  </a:lnTo>
                  <a:lnTo>
                    <a:pt x="2617" y="950"/>
                  </a:lnTo>
                  <a:lnTo>
                    <a:pt x="2627" y="955"/>
                  </a:lnTo>
                  <a:lnTo>
                    <a:pt x="2636" y="961"/>
                  </a:lnTo>
                  <a:lnTo>
                    <a:pt x="2643" y="967"/>
                  </a:lnTo>
                  <a:lnTo>
                    <a:pt x="2647" y="975"/>
                  </a:lnTo>
                  <a:lnTo>
                    <a:pt x="2650" y="978"/>
                  </a:lnTo>
                  <a:lnTo>
                    <a:pt x="2651" y="983"/>
                  </a:lnTo>
                  <a:lnTo>
                    <a:pt x="2651" y="987"/>
                  </a:lnTo>
                  <a:lnTo>
                    <a:pt x="2651" y="991"/>
                  </a:lnTo>
                  <a:lnTo>
                    <a:pt x="2647" y="1013"/>
                  </a:lnTo>
                  <a:lnTo>
                    <a:pt x="2647" y="1040"/>
                  </a:lnTo>
                  <a:lnTo>
                    <a:pt x="2649" y="1054"/>
                  </a:lnTo>
                  <a:lnTo>
                    <a:pt x="2650" y="1068"/>
                  </a:lnTo>
                  <a:lnTo>
                    <a:pt x="2651" y="1084"/>
                  </a:lnTo>
                  <a:lnTo>
                    <a:pt x="2653" y="1099"/>
                  </a:lnTo>
                  <a:lnTo>
                    <a:pt x="2656" y="1113"/>
                  </a:lnTo>
                  <a:lnTo>
                    <a:pt x="2661" y="1126"/>
                  </a:lnTo>
                  <a:lnTo>
                    <a:pt x="2665" y="1138"/>
                  </a:lnTo>
                  <a:lnTo>
                    <a:pt x="2670" y="1149"/>
                  </a:lnTo>
                  <a:lnTo>
                    <a:pt x="2676" y="1159"/>
                  </a:lnTo>
                  <a:lnTo>
                    <a:pt x="2683" y="1166"/>
                  </a:lnTo>
                  <a:lnTo>
                    <a:pt x="2687" y="1170"/>
                  </a:lnTo>
                  <a:lnTo>
                    <a:pt x="2691" y="1172"/>
                  </a:lnTo>
                  <a:lnTo>
                    <a:pt x="2695" y="1173"/>
                  </a:lnTo>
                  <a:lnTo>
                    <a:pt x="2700" y="1174"/>
                  </a:lnTo>
                  <a:lnTo>
                    <a:pt x="2730" y="1181"/>
                  </a:lnTo>
                  <a:lnTo>
                    <a:pt x="2748" y="1186"/>
                  </a:lnTo>
                  <a:lnTo>
                    <a:pt x="2756" y="1189"/>
                  </a:lnTo>
                  <a:lnTo>
                    <a:pt x="2758" y="1191"/>
                  </a:lnTo>
                  <a:lnTo>
                    <a:pt x="2762" y="1199"/>
                  </a:lnTo>
                  <a:lnTo>
                    <a:pt x="2770" y="1219"/>
                  </a:lnTo>
                  <a:lnTo>
                    <a:pt x="2785" y="1247"/>
                  </a:lnTo>
                  <a:lnTo>
                    <a:pt x="2802" y="1279"/>
                  </a:lnTo>
                  <a:lnTo>
                    <a:pt x="2812" y="1294"/>
                  </a:lnTo>
                  <a:lnTo>
                    <a:pt x="2822" y="1308"/>
                  </a:lnTo>
                  <a:lnTo>
                    <a:pt x="2832" y="1321"/>
                  </a:lnTo>
                  <a:lnTo>
                    <a:pt x="2842" y="1332"/>
                  </a:lnTo>
                  <a:lnTo>
                    <a:pt x="2848" y="1336"/>
                  </a:lnTo>
                  <a:lnTo>
                    <a:pt x="2853" y="1339"/>
                  </a:lnTo>
                  <a:lnTo>
                    <a:pt x="2859" y="1343"/>
                  </a:lnTo>
                  <a:lnTo>
                    <a:pt x="2864" y="1344"/>
                  </a:lnTo>
                  <a:lnTo>
                    <a:pt x="2868" y="1345"/>
                  </a:lnTo>
                  <a:lnTo>
                    <a:pt x="2874" y="1345"/>
                  </a:lnTo>
                  <a:lnTo>
                    <a:pt x="2878" y="1344"/>
                  </a:lnTo>
                  <a:lnTo>
                    <a:pt x="2884" y="1341"/>
                  </a:lnTo>
                  <a:lnTo>
                    <a:pt x="2892" y="1336"/>
                  </a:lnTo>
                  <a:lnTo>
                    <a:pt x="2902" y="1333"/>
                  </a:lnTo>
                  <a:lnTo>
                    <a:pt x="2911" y="1333"/>
                  </a:lnTo>
                  <a:lnTo>
                    <a:pt x="2918" y="1334"/>
                  </a:lnTo>
                  <a:lnTo>
                    <a:pt x="2927" y="1336"/>
                  </a:lnTo>
                  <a:lnTo>
                    <a:pt x="2935" y="1341"/>
                  </a:lnTo>
                  <a:lnTo>
                    <a:pt x="2942" y="1345"/>
                  </a:lnTo>
                  <a:lnTo>
                    <a:pt x="2950" y="1349"/>
                  </a:lnTo>
                  <a:lnTo>
                    <a:pt x="2963" y="1358"/>
                  </a:lnTo>
                  <a:lnTo>
                    <a:pt x="2975" y="1364"/>
                  </a:lnTo>
                  <a:lnTo>
                    <a:pt x="2979" y="1366"/>
                  </a:lnTo>
                  <a:lnTo>
                    <a:pt x="2984" y="1366"/>
                  </a:lnTo>
                  <a:lnTo>
                    <a:pt x="2988" y="1362"/>
                  </a:lnTo>
                  <a:lnTo>
                    <a:pt x="2991" y="1358"/>
                  </a:lnTo>
                  <a:lnTo>
                    <a:pt x="3000" y="1339"/>
                  </a:lnTo>
                  <a:lnTo>
                    <a:pt x="3013" y="1316"/>
                  </a:lnTo>
                  <a:lnTo>
                    <a:pt x="3026" y="1287"/>
                  </a:lnTo>
                  <a:lnTo>
                    <a:pt x="3040" y="1260"/>
                  </a:lnTo>
                  <a:lnTo>
                    <a:pt x="3015" y="1264"/>
                  </a:lnTo>
                  <a:lnTo>
                    <a:pt x="3182" y="1233"/>
                  </a:lnTo>
                  <a:lnTo>
                    <a:pt x="3191" y="1231"/>
                  </a:lnTo>
                  <a:lnTo>
                    <a:pt x="3213" y="1225"/>
                  </a:lnTo>
                  <a:lnTo>
                    <a:pt x="3246" y="1218"/>
                  </a:lnTo>
                  <a:lnTo>
                    <a:pt x="3285" y="1207"/>
                  </a:lnTo>
                  <a:lnTo>
                    <a:pt x="3328" y="1196"/>
                  </a:lnTo>
                  <a:lnTo>
                    <a:pt x="3368" y="1184"/>
                  </a:lnTo>
                  <a:lnTo>
                    <a:pt x="3405" y="1173"/>
                  </a:lnTo>
                  <a:lnTo>
                    <a:pt x="3432" y="1162"/>
                  </a:lnTo>
                  <a:lnTo>
                    <a:pt x="3442" y="1158"/>
                  </a:lnTo>
                  <a:lnTo>
                    <a:pt x="3452" y="1152"/>
                  </a:lnTo>
                  <a:lnTo>
                    <a:pt x="3460" y="1148"/>
                  </a:lnTo>
                  <a:lnTo>
                    <a:pt x="3469" y="1141"/>
                  </a:lnTo>
                  <a:lnTo>
                    <a:pt x="3477" y="1136"/>
                  </a:lnTo>
                  <a:lnTo>
                    <a:pt x="3483" y="1129"/>
                  </a:lnTo>
                  <a:lnTo>
                    <a:pt x="3489" y="1122"/>
                  </a:lnTo>
                  <a:lnTo>
                    <a:pt x="3494" y="1114"/>
                  </a:lnTo>
                  <a:lnTo>
                    <a:pt x="3499" y="1105"/>
                  </a:lnTo>
                  <a:lnTo>
                    <a:pt x="3502" y="1096"/>
                  </a:lnTo>
                  <a:lnTo>
                    <a:pt x="3505" y="1085"/>
                  </a:lnTo>
                  <a:lnTo>
                    <a:pt x="3507" y="1073"/>
                  </a:lnTo>
                  <a:lnTo>
                    <a:pt x="3508" y="1059"/>
                  </a:lnTo>
                  <a:lnTo>
                    <a:pt x="3509" y="1043"/>
                  </a:lnTo>
                  <a:lnTo>
                    <a:pt x="3509" y="1027"/>
                  </a:lnTo>
                  <a:lnTo>
                    <a:pt x="3508" y="1009"/>
                  </a:lnTo>
                  <a:lnTo>
                    <a:pt x="3507" y="974"/>
                  </a:lnTo>
                  <a:lnTo>
                    <a:pt x="3506" y="947"/>
                  </a:lnTo>
                  <a:lnTo>
                    <a:pt x="3507" y="936"/>
                  </a:lnTo>
                  <a:lnTo>
                    <a:pt x="3508" y="926"/>
                  </a:lnTo>
                  <a:lnTo>
                    <a:pt x="3510" y="918"/>
                  </a:lnTo>
                  <a:lnTo>
                    <a:pt x="3513" y="912"/>
                  </a:lnTo>
                  <a:lnTo>
                    <a:pt x="3516" y="906"/>
                  </a:lnTo>
                  <a:lnTo>
                    <a:pt x="3519" y="903"/>
                  </a:lnTo>
                  <a:lnTo>
                    <a:pt x="3524" y="901"/>
                  </a:lnTo>
                  <a:lnTo>
                    <a:pt x="3529" y="900"/>
                  </a:lnTo>
                  <a:lnTo>
                    <a:pt x="3536" y="900"/>
                  </a:lnTo>
                  <a:lnTo>
                    <a:pt x="3542" y="901"/>
                  </a:lnTo>
                  <a:lnTo>
                    <a:pt x="3551" y="903"/>
                  </a:lnTo>
                  <a:lnTo>
                    <a:pt x="3559" y="906"/>
                  </a:lnTo>
                  <a:lnTo>
                    <a:pt x="3581" y="915"/>
                  </a:lnTo>
                  <a:lnTo>
                    <a:pt x="3606" y="925"/>
                  </a:lnTo>
                  <a:lnTo>
                    <a:pt x="3636" y="937"/>
                  </a:lnTo>
                  <a:lnTo>
                    <a:pt x="3666" y="950"/>
                  </a:lnTo>
                  <a:lnTo>
                    <a:pt x="3699" y="963"/>
                  </a:lnTo>
                  <a:lnTo>
                    <a:pt x="3731" y="976"/>
                  </a:lnTo>
                  <a:lnTo>
                    <a:pt x="3765" y="990"/>
                  </a:lnTo>
                  <a:lnTo>
                    <a:pt x="3797" y="1002"/>
                  </a:lnTo>
                  <a:lnTo>
                    <a:pt x="3804" y="1005"/>
                  </a:lnTo>
                  <a:lnTo>
                    <a:pt x="3812" y="1006"/>
                  </a:lnTo>
                  <a:lnTo>
                    <a:pt x="3820" y="1008"/>
                  </a:lnTo>
                  <a:lnTo>
                    <a:pt x="3826" y="1008"/>
                  </a:lnTo>
                  <a:lnTo>
                    <a:pt x="3833" y="1008"/>
                  </a:lnTo>
                  <a:lnTo>
                    <a:pt x="3839" y="1005"/>
                  </a:lnTo>
                  <a:lnTo>
                    <a:pt x="3846" y="1004"/>
                  </a:lnTo>
                  <a:lnTo>
                    <a:pt x="3852" y="1001"/>
                  </a:lnTo>
                  <a:lnTo>
                    <a:pt x="3858" y="998"/>
                  </a:lnTo>
                  <a:lnTo>
                    <a:pt x="3864" y="994"/>
                  </a:lnTo>
                  <a:lnTo>
                    <a:pt x="3870" y="990"/>
                  </a:lnTo>
                  <a:lnTo>
                    <a:pt x="3875" y="985"/>
                  </a:lnTo>
                  <a:lnTo>
                    <a:pt x="3885" y="974"/>
                  </a:lnTo>
                  <a:lnTo>
                    <a:pt x="3895" y="961"/>
                  </a:lnTo>
                  <a:lnTo>
                    <a:pt x="3903" y="947"/>
                  </a:lnTo>
                  <a:lnTo>
                    <a:pt x="3911" y="930"/>
                  </a:lnTo>
                  <a:lnTo>
                    <a:pt x="3918" y="914"/>
                  </a:lnTo>
                  <a:lnTo>
                    <a:pt x="3924" y="897"/>
                  </a:lnTo>
                  <a:lnTo>
                    <a:pt x="3931" y="878"/>
                  </a:lnTo>
                  <a:lnTo>
                    <a:pt x="3936" y="860"/>
                  </a:lnTo>
                  <a:lnTo>
                    <a:pt x="3940" y="841"/>
                  </a:lnTo>
                  <a:lnTo>
                    <a:pt x="3944" y="823"/>
                  </a:lnTo>
                  <a:lnTo>
                    <a:pt x="3950" y="791"/>
                  </a:lnTo>
                  <a:lnTo>
                    <a:pt x="3956" y="766"/>
                  </a:lnTo>
                  <a:lnTo>
                    <a:pt x="3959" y="756"/>
                  </a:lnTo>
                  <a:lnTo>
                    <a:pt x="3963" y="746"/>
                  </a:lnTo>
                  <a:lnTo>
                    <a:pt x="3968" y="739"/>
                  </a:lnTo>
                  <a:lnTo>
                    <a:pt x="3973" y="732"/>
                  </a:lnTo>
                  <a:lnTo>
                    <a:pt x="3980" y="726"/>
                  </a:lnTo>
                  <a:lnTo>
                    <a:pt x="3987" y="720"/>
                  </a:lnTo>
                  <a:lnTo>
                    <a:pt x="3997" y="715"/>
                  </a:lnTo>
                  <a:lnTo>
                    <a:pt x="4009" y="709"/>
                  </a:lnTo>
                  <a:lnTo>
                    <a:pt x="4038" y="700"/>
                  </a:lnTo>
                  <a:lnTo>
                    <a:pt x="4079" y="689"/>
                  </a:lnTo>
                  <a:lnTo>
                    <a:pt x="4120" y="677"/>
                  </a:lnTo>
                  <a:lnTo>
                    <a:pt x="4156" y="665"/>
                  </a:lnTo>
                  <a:lnTo>
                    <a:pt x="4186" y="654"/>
                  </a:lnTo>
                  <a:lnTo>
                    <a:pt x="4214" y="644"/>
                  </a:lnTo>
                  <a:lnTo>
                    <a:pt x="4227" y="641"/>
                  </a:lnTo>
                  <a:lnTo>
                    <a:pt x="4239" y="639"/>
                  </a:lnTo>
                  <a:lnTo>
                    <a:pt x="4251" y="636"/>
                  </a:lnTo>
                  <a:lnTo>
                    <a:pt x="4262" y="635"/>
                  </a:lnTo>
                  <a:lnTo>
                    <a:pt x="4276" y="635"/>
                  </a:lnTo>
                  <a:lnTo>
                    <a:pt x="4288" y="636"/>
                  </a:lnTo>
                  <a:lnTo>
                    <a:pt x="4302" y="640"/>
                  </a:lnTo>
                  <a:lnTo>
                    <a:pt x="4316" y="644"/>
                  </a:lnTo>
                  <a:lnTo>
                    <a:pt x="4345" y="654"/>
                  </a:lnTo>
                  <a:lnTo>
                    <a:pt x="4375" y="665"/>
                  </a:lnTo>
                  <a:lnTo>
                    <a:pt x="4406" y="676"/>
                  </a:lnTo>
                  <a:lnTo>
                    <a:pt x="4439" y="688"/>
                  </a:lnTo>
                  <a:lnTo>
                    <a:pt x="4471" y="701"/>
                  </a:lnTo>
                  <a:lnTo>
                    <a:pt x="4504" y="715"/>
                  </a:lnTo>
                  <a:lnTo>
                    <a:pt x="4538" y="730"/>
                  </a:lnTo>
                  <a:lnTo>
                    <a:pt x="4572" y="746"/>
                  </a:lnTo>
                  <a:lnTo>
                    <a:pt x="4588" y="754"/>
                  </a:lnTo>
                  <a:lnTo>
                    <a:pt x="4602" y="759"/>
                  </a:lnTo>
                  <a:lnTo>
                    <a:pt x="4615" y="764"/>
                  </a:lnTo>
                  <a:lnTo>
                    <a:pt x="4627" y="767"/>
                  </a:lnTo>
                  <a:lnTo>
                    <a:pt x="4637" y="768"/>
                  </a:lnTo>
                  <a:lnTo>
                    <a:pt x="4647" y="768"/>
                  </a:lnTo>
                  <a:lnTo>
                    <a:pt x="4655" y="767"/>
                  </a:lnTo>
                  <a:lnTo>
                    <a:pt x="4663" y="765"/>
                  </a:lnTo>
                  <a:lnTo>
                    <a:pt x="4670" y="763"/>
                  </a:lnTo>
                  <a:lnTo>
                    <a:pt x="4676" y="759"/>
                  </a:lnTo>
                  <a:lnTo>
                    <a:pt x="4681" y="755"/>
                  </a:lnTo>
                  <a:lnTo>
                    <a:pt x="4687" y="750"/>
                  </a:lnTo>
                  <a:lnTo>
                    <a:pt x="4697" y="739"/>
                  </a:lnTo>
                  <a:lnTo>
                    <a:pt x="4705" y="727"/>
                  </a:lnTo>
                  <a:lnTo>
                    <a:pt x="4721" y="698"/>
                  </a:lnTo>
                  <a:lnTo>
                    <a:pt x="4736" y="666"/>
                  </a:lnTo>
                  <a:lnTo>
                    <a:pt x="4741" y="658"/>
                  </a:lnTo>
                  <a:lnTo>
                    <a:pt x="4748" y="652"/>
                  </a:lnTo>
                  <a:lnTo>
                    <a:pt x="4757" y="645"/>
                  </a:lnTo>
                  <a:lnTo>
                    <a:pt x="4766" y="639"/>
                  </a:lnTo>
                  <a:lnTo>
                    <a:pt x="4778" y="633"/>
                  </a:lnTo>
                  <a:lnTo>
                    <a:pt x="4792" y="630"/>
                  </a:lnTo>
                  <a:lnTo>
                    <a:pt x="4809" y="627"/>
                  </a:lnTo>
                  <a:lnTo>
                    <a:pt x="4827" y="624"/>
                  </a:lnTo>
                  <a:lnTo>
                    <a:pt x="4847" y="623"/>
                  </a:lnTo>
                  <a:lnTo>
                    <a:pt x="4868" y="621"/>
                  </a:lnTo>
                  <a:lnTo>
                    <a:pt x="4889" y="618"/>
                  </a:lnTo>
                  <a:lnTo>
                    <a:pt x="4912" y="615"/>
                  </a:lnTo>
                  <a:lnTo>
                    <a:pt x="4935" y="611"/>
                  </a:lnTo>
                  <a:lnTo>
                    <a:pt x="4958" y="608"/>
                  </a:lnTo>
                  <a:lnTo>
                    <a:pt x="4981" y="604"/>
                  </a:lnTo>
                  <a:lnTo>
                    <a:pt x="5003" y="599"/>
                  </a:lnTo>
                  <a:lnTo>
                    <a:pt x="5008" y="586"/>
                  </a:lnTo>
                  <a:lnTo>
                    <a:pt x="5011" y="57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1292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53"/>
                <a:gd name="T160" fmla="*/ 0 h 998"/>
                <a:gd name="T161" fmla="*/ 1053 w 1053"/>
                <a:gd name="T162" fmla="*/ 998 h 9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53" h="998">
                  <a:moveTo>
                    <a:pt x="948" y="0"/>
                  </a:moveTo>
                  <a:lnTo>
                    <a:pt x="857" y="92"/>
                  </a:lnTo>
                  <a:lnTo>
                    <a:pt x="856" y="92"/>
                  </a:lnTo>
                  <a:lnTo>
                    <a:pt x="846" y="92"/>
                  </a:lnTo>
                  <a:lnTo>
                    <a:pt x="819" y="92"/>
                  </a:lnTo>
                  <a:lnTo>
                    <a:pt x="766" y="92"/>
                  </a:lnTo>
                  <a:lnTo>
                    <a:pt x="750" y="93"/>
                  </a:lnTo>
                  <a:lnTo>
                    <a:pt x="737" y="95"/>
                  </a:lnTo>
                  <a:lnTo>
                    <a:pt x="724" y="101"/>
                  </a:lnTo>
                  <a:lnTo>
                    <a:pt x="714" y="106"/>
                  </a:lnTo>
                  <a:lnTo>
                    <a:pt x="705" y="113"/>
                  </a:lnTo>
                  <a:lnTo>
                    <a:pt x="698" y="120"/>
                  </a:lnTo>
                  <a:lnTo>
                    <a:pt x="692" y="129"/>
                  </a:lnTo>
                  <a:lnTo>
                    <a:pt x="687" y="137"/>
                  </a:lnTo>
                  <a:lnTo>
                    <a:pt x="684" y="145"/>
                  </a:lnTo>
                  <a:lnTo>
                    <a:pt x="680" y="154"/>
                  </a:lnTo>
                  <a:lnTo>
                    <a:pt x="678" y="162"/>
                  </a:lnTo>
                  <a:lnTo>
                    <a:pt x="677" y="168"/>
                  </a:lnTo>
                  <a:lnTo>
                    <a:pt x="676" y="179"/>
                  </a:lnTo>
                  <a:lnTo>
                    <a:pt x="676" y="182"/>
                  </a:lnTo>
                  <a:lnTo>
                    <a:pt x="585" y="273"/>
                  </a:lnTo>
                  <a:lnTo>
                    <a:pt x="494" y="92"/>
                  </a:lnTo>
                  <a:lnTo>
                    <a:pt x="491" y="92"/>
                  </a:lnTo>
                  <a:lnTo>
                    <a:pt x="480" y="93"/>
                  </a:lnTo>
                  <a:lnTo>
                    <a:pt x="474" y="94"/>
                  </a:lnTo>
                  <a:lnTo>
                    <a:pt x="466" y="96"/>
                  </a:lnTo>
                  <a:lnTo>
                    <a:pt x="457" y="100"/>
                  </a:lnTo>
                  <a:lnTo>
                    <a:pt x="449" y="103"/>
                  </a:lnTo>
                  <a:lnTo>
                    <a:pt x="441" y="108"/>
                  </a:lnTo>
                  <a:lnTo>
                    <a:pt x="432" y="114"/>
                  </a:lnTo>
                  <a:lnTo>
                    <a:pt x="425" y="121"/>
                  </a:lnTo>
                  <a:lnTo>
                    <a:pt x="418" y="130"/>
                  </a:lnTo>
                  <a:lnTo>
                    <a:pt x="412" y="141"/>
                  </a:lnTo>
                  <a:lnTo>
                    <a:pt x="407" y="153"/>
                  </a:lnTo>
                  <a:lnTo>
                    <a:pt x="405" y="166"/>
                  </a:lnTo>
                  <a:lnTo>
                    <a:pt x="404" y="182"/>
                  </a:lnTo>
                  <a:lnTo>
                    <a:pt x="404" y="220"/>
                  </a:lnTo>
                  <a:lnTo>
                    <a:pt x="404" y="263"/>
                  </a:lnTo>
                  <a:lnTo>
                    <a:pt x="404" y="308"/>
                  </a:lnTo>
                  <a:lnTo>
                    <a:pt x="404" y="352"/>
                  </a:lnTo>
                  <a:lnTo>
                    <a:pt x="404" y="392"/>
                  </a:lnTo>
                  <a:lnTo>
                    <a:pt x="404" y="425"/>
                  </a:lnTo>
                  <a:lnTo>
                    <a:pt x="404" y="447"/>
                  </a:lnTo>
                  <a:lnTo>
                    <a:pt x="404" y="454"/>
                  </a:lnTo>
                  <a:lnTo>
                    <a:pt x="313" y="546"/>
                  </a:lnTo>
                  <a:lnTo>
                    <a:pt x="222" y="546"/>
                  </a:lnTo>
                  <a:lnTo>
                    <a:pt x="222" y="636"/>
                  </a:lnTo>
                  <a:lnTo>
                    <a:pt x="222" y="726"/>
                  </a:lnTo>
                  <a:lnTo>
                    <a:pt x="41" y="726"/>
                  </a:lnTo>
                  <a:lnTo>
                    <a:pt x="37" y="726"/>
                  </a:lnTo>
                  <a:lnTo>
                    <a:pt x="29" y="729"/>
                  </a:lnTo>
                  <a:lnTo>
                    <a:pt x="23" y="730"/>
                  </a:lnTo>
                  <a:lnTo>
                    <a:pt x="17" y="732"/>
                  </a:lnTo>
                  <a:lnTo>
                    <a:pt x="11" y="734"/>
                  </a:lnTo>
                  <a:lnTo>
                    <a:pt x="7" y="738"/>
                  </a:lnTo>
                  <a:lnTo>
                    <a:pt x="4" y="743"/>
                  </a:lnTo>
                  <a:lnTo>
                    <a:pt x="1" y="749"/>
                  </a:lnTo>
                  <a:lnTo>
                    <a:pt x="0" y="756"/>
                  </a:lnTo>
                  <a:lnTo>
                    <a:pt x="2" y="764"/>
                  </a:lnTo>
                  <a:lnTo>
                    <a:pt x="7" y="775"/>
                  </a:lnTo>
                  <a:lnTo>
                    <a:pt x="14" y="787"/>
                  </a:lnTo>
                  <a:lnTo>
                    <a:pt x="26" y="801"/>
                  </a:lnTo>
                  <a:lnTo>
                    <a:pt x="41" y="818"/>
                  </a:lnTo>
                  <a:lnTo>
                    <a:pt x="57" y="834"/>
                  </a:lnTo>
                  <a:lnTo>
                    <a:pt x="71" y="852"/>
                  </a:lnTo>
                  <a:lnTo>
                    <a:pt x="83" y="868"/>
                  </a:lnTo>
                  <a:lnTo>
                    <a:pt x="94" y="884"/>
                  </a:lnTo>
                  <a:lnTo>
                    <a:pt x="103" y="899"/>
                  </a:lnTo>
                  <a:lnTo>
                    <a:pt x="109" y="915"/>
                  </a:lnTo>
                  <a:lnTo>
                    <a:pt x="116" y="929"/>
                  </a:lnTo>
                  <a:lnTo>
                    <a:pt x="120" y="942"/>
                  </a:lnTo>
                  <a:lnTo>
                    <a:pt x="127" y="965"/>
                  </a:lnTo>
                  <a:lnTo>
                    <a:pt x="130" y="983"/>
                  </a:lnTo>
                  <a:lnTo>
                    <a:pt x="132" y="994"/>
                  </a:lnTo>
                  <a:lnTo>
                    <a:pt x="132" y="998"/>
                  </a:lnTo>
                  <a:lnTo>
                    <a:pt x="313" y="908"/>
                  </a:lnTo>
                  <a:lnTo>
                    <a:pt x="317" y="904"/>
                  </a:lnTo>
                  <a:lnTo>
                    <a:pt x="329" y="895"/>
                  </a:lnTo>
                  <a:lnTo>
                    <a:pt x="337" y="890"/>
                  </a:lnTo>
                  <a:lnTo>
                    <a:pt x="346" y="884"/>
                  </a:lnTo>
                  <a:lnTo>
                    <a:pt x="357" y="879"/>
                  </a:lnTo>
                  <a:lnTo>
                    <a:pt x="370" y="874"/>
                  </a:lnTo>
                  <a:lnTo>
                    <a:pt x="383" y="870"/>
                  </a:lnTo>
                  <a:lnTo>
                    <a:pt x="398" y="868"/>
                  </a:lnTo>
                  <a:lnTo>
                    <a:pt x="405" y="868"/>
                  </a:lnTo>
                  <a:lnTo>
                    <a:pt x="413" y="868"/>
                  </a:lnTo>
                  <a:lnTo>
                    <a:pt x="420" y="869"/>
                  </a:lnTo>
                  <a:lnTo>
                    <a:pt x="428" y="870"/>
                  </a:lnTo>
                  <a:lnTo>
                    <a:pt x="436" y="872"/>
                  </a:lnTo>
                  <a:lnTo>
                    <a:pt x="444" y="874"/>
                  </a:lnTo>
                  <a:lnTo>
                    <a:pt x="452" y="878"/>
                  </a:lnTo>
                  <a:lnTo>
                    <a:pt x="461" y="882"/>
                  </a:lnTo>
                  <a:lnTo>
                    <a:pt x="469" y="887"/>
                  </a:lnTo>
                  <a:lnTo>
                    <a:pt x="477" y="893"/>
                  </a:lnTo>
                  <a:lnTo>
                    <a:pt x="486" y="900"/>
                  </a:lnTo>
                  <a:lnTo>
                    <a:pt x="494" y="908"/>
                  </a:lnTo>
                  <a:lnTo>
                    <a:pt x="505" y="918"/>
                  </a:lnTo>
                  <a:lnTo>
                    <a:pt x="516" y="927"/>
                  </a:lnTo>
                  <a:lnTo>
                    <a:pt x="528" y="935"/>
                  </a:lnTo>
                  <a:lnTo>
                    <a:pt x="540" y="943"/>
                  </a:lnTo>
                  <a:lnTo>
                    <a:pt x="553" y="951"/>
                  </a:lnTo>
                  <a:lnTo>
                    <a:pt x="566" y="957"/>
                  </a:lnTo>
                  <a:lnTo>
                    <a:pt x="580" y="963"/>
                  </a:lnTo>
                  <a:lnTo>
                    <a:pt x="593" y="968"/>
                  </a:lnTo>
                  <a:lnTo>
                    <a:pt x="621" y="977"/>
                  </a:lnTo>
                  <a:lnTo>
                    <a:pt x="648" y="983"/>
                  </a:lnTo>
                  <a:lnTo>
                    <a:pt x="674" y="989"/>
                  </a:lnTo>
                  <a:lnTo>
                    <a:pt x="698" y="993"/>
                  </a:lnTo>
                  <a:lnTo>
                    <a:pt x="695" y="982"/>
                  </a:lnTo>
                  <a:lnTo>
                    <a:pt x="691" y="971"/>
                  </a:lnTo>
                  <a:lnTo>
                    <a:pt x="690" y="960"/>
                  </a:lnTo>
                  <a:lnTo>
                    <a:pt x="689" y="948"/>
                  </a:lnTo>
                  <a:lnTo>
                    <a:pt x="689" y="936"/>
                  </a:lnTo>
                  <a:lnTo>
                    <a:pt x="689" y="926"/>
                  </a:lnTo>
                  <a:lnTo>
                    <a:pt x="691" y="914"/>
                  </a:lnTo>
                  <a:lnTo>
                    <a:pt x="694" y="902"/>
                  </a:lnTo>
                  <a:lnTo>
                    <a:pt x="699" y="877"/>
                  </a:lnTo>
                  <a:lnTo>
                    <a:pt x="707" y="853"/>
                  </a:lnTo>
                  <a:lnTo>
                    <a:pt x="716" y="828"/>
                  </a:lnTo>
                  <a:lnTo>
                    <a:pt x="728" y="804"/>
                  </a:lnTo>
                  <a:lnTo>
                    <a:pt x="741" y="780"/>
                  </a:lnTo>
                  <a:lnTo>
                    <a:pt x="754" y="756"/>
                  </a:lnTo>
                  <a:lnTo>
                    <a:pt x="770" y="733"/>
                  </a:lnTo>
                  <a:lnTo>
                    <a:pt x="785" y="710"/>
                  </a:lnTo>
                  <a:lnTo>
                    <a:pt x="814" y="668"/>
                  </a:lnTo>
                  <a:lnTo>
                    <a:pt x="844" y="630"/>
                  </a:lnTo>
                  <a:lnTo>
                    <a:pt x="857" y="611"/>
                  </a:lnTo>
                  <a:lnTo>
                    <a:pt x="869" y="591"/>
                  </a:lnTo>
                  <a:lnTo>
                    <a:pt x="880" y="570"/>
                  </a:lnTo>
                  <a:lnTo>
                    <a:pt x="889" y="547"/>
                  </a:lnTo>
                  <a:lnTo>
                    <a:pt x="898" y="523"/>
                  </a:lnTo>
                  <a:lnTo>
                    <a:pt x="907" y="499"/>
                  </a:lnTo>
                  <a:lnTo>
                    <a:pt x="914" y="475"/>
                  </a:lnTo>
                  <a:lnTo>
                    <a:pt x="922" y="450"/>
                  </a:lnTo>
                  <a:lnTo>
                    <a:pt x="934" y="402"/>
                  </a:lnTo>
                  <a:lnTo>
                    <a:pt x="946" y="357"/>
                  </a:lnTo>
                  <a:lnTo>
                    <a:pt x="951" y="337"/>
                  </a:lnTo>
                  <a:lnTo>
                    <a:pt x="957" y="318"/>
                  </a:lnTo>
                  <a:lnTo>
                    <a:pt x="962" y="301"/>
                  </a:lnTo>
                  <a:lnTo>
                    <a:pt x="969" y="287"/>
                  </a:lnTo>
                  <a:lnTo>
                    <a:pt x="980" y="261"/>
                  </a:lnTo>
                  <a:lnTo>
                    <a:pt x="993" y="237"/>
                  </a:lnTo>
                  <a:lnTo>
                    <a:pt x="1006" y="213"/>
                  </a:lnTo>
                  <a:lnTo>
                    <a:pt x="1018" y="191"/>
                  </a:lnTo>
                  <a:lnTo>
                    <a:pt x="1040" y="156"/>
                  </a:lnTo>
                  <a:lnTo>
                    <a:pt x="1053" y="138"/>
                  </a:lnTo>
                  <a:lnTo>
                    <a:pt x="1052" y="139"/>
                  </a:lnTo>
                  <a:lnTo>
                    <a:pt x="1050" y="140"/>
                  </a:lnTo>
                  <a:lnTo>
                    <a:pt x="1046" y="127"/>
                  </a:lnTo>
                  <a:lnTo>
                    <a:pt x="1042" y="115"/>
                  </a:lnTo>
                  <a:lnTo>
                    <a:pt x="1040" y="103"/>
                  </a:lnTo>
                  <a:lnTo>
                    <a:pt x="1039" y="92"/>
                  </a:lnTo>
                  <a:lnTo>
                    <a:pt x="1039" y="40"/>
                  </a:lnTo>
                  <a:lnTo>
                    <a:pt x="1039" y="12"/>
                  </a:lnTo>
                  <a:lnTo>
                    <a:pt x="1039" y="3"/>
                  </a:lnTo>
                  <a:lnTo>
                    <a:pt x="1039" y="0"/>
                  </a:lnTo>
                  <a:lnTo>
                    <a:pt x="948" y="0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1293"/>
            <p:cNvSpPr>
              <a:spLocks noChangeAspect="1"/>
            </p:cNvSpPr>
            <p:nvPr/>
          </p:nvSpPr>
          <p:spPr bwMode="auto">
            <a:xfrm>
              <a:off x="5715" y="1959"/>
              <a:ext cx="140" cy="142"/>
            </a:xfrm>
            <a:custGeom>
              <a:avLst/>
              <a:gdLst>
                <a:gd name="T0" fmla="*/ 0 w 1053"/>
                <a:gd name="T1" fmla="*/ 0 h 998"/>
                <a:gd name="T2" fmla="*/ 0 w 1053"/>
                <a:gd name="T3" fmla="*/ 0 h 998"/>
                <a:gd name="T4" fmla="*/ 0 w 1053"/>
                <a:gd name="T5" fmla="*/ 0 h 998"/>
                <a:gd name="T6" fmla="*/ 0 w 1053"/>
                <a:gd name="T7" fmla="*/ 0 h 998"/>
                <a:gd name="T8" fmla="*/ 0 w 1053"/>
                <a:gd name="T9" fmla="*/ 0 h 998"/>
                <a:gd name="T10" fmla="*/ 0 w 1053"/>
                <a:gd name="T11" fmla="*/ 0 h 998"/>
                <a:gd name="T12" fmla="*/ 0 w 1053"/>
                <a:gd name="T13" fmla="*/ 0 h 998"/>
                <a:gd name="T14" fmla="*/ 0 w 1053"/>
                <a:gd name="T15" fmla="*/ 0 h 998"/>
                <a:gd name="T16" fmla="*/ 0 w 1053"/>
                <a:gd name="T17" fmla="*/ 0 h 998"/>
                <a:gd name="T18" fmla="*/ 0 w 1053"/>
                <a:gd name="T19" fmla="*/ 0 h 998"/>
                <a:gd name="T20" fmla="*/ 0 w 1053"/>
                <a:gd name="T21" fmla="*/ 0 h 998"/>
                <a:gd name="T22" fmla="*/ 0 w 1053"/>
                <a:gd name="T23" fmla="*/ 0 h 998"/>
                <a:gd name="T24" fmla="*/ 0 w 1053"/>
                <a:gd name="T25" fmla="*/ 0 h 998"/>
                <a:gd name="T26" fmla="*/ 0 w 1053"/>
                <a:gd name="T27" fmla="*/ 0 h 998"/>
                <a:gd name="T28" fmla="*/ 0 w 1053"/>
                <a:gd name="T29" fmla="*/ 0 h 998"/>
                <a:gd name="T30" fmla="*/ 0 w 1053"/>
                <a:gd name="T31" fmla="*/ 0 h 998"/>
                <a:gd name="T32" fmla="*/ 0 w 1053"/>
                <a:gd name="T33" fmla="*/ 0 h 998"/>
                <a:gd name="T34" fmla="*/ 0 w 1053"/>
                <a:gd name="T35" fmla="*/ 0 h 998"/>
                <a:gd name="T36" fmla="*/ 0 w 1053"/>
                <a:gd name="T37" fmla="*/ 0 h 998"/>
                <a:gd name="T38" fmla="*/ 0 w 1053"/>
                <a:gd name="T39" fmla="*/ 0 h 998"/>
                <a:gd name="T40" fmla="*/ 0 w 1053"/>
                <a:gd name="T41" fmla="*/ 0 h 998"/>
                <a:gd name="T42" fmla="*/ 0 w 1053"/>
                <a:gd name="T43" fmla="*/ 0 h 998"/>
                <a:gd name="T44" fmla="*/ 0 w 1053"/>
                <a:gd name="T45" fmla="*/ 0 h 998"/>
                <a:gd name="T46" fmla="*/ 0 w 1053"/>
                <a:gd name="T47" fmla="*/ 0 h 998"/>
                <a:gd name="T48" fmla="*/ 0 w 1053"/>
                <a:gd name="T49" fmla="*/ 0 h 998"/>
                <a:gd name="T50" fmla="*/ 0 w 1053"/>
                <a:gd name="T51" fmla="*/ 0 h 998"/>
                <a:gd name="T52" fmla="*/ 0 w 1053"/>
                <a:gd name="T53" fmla="*/ 0 h 998"/>
                <a:gd name="T54" fmla="*/ 0 w 1053"/>
                <a:gd name="T55" fmla="*/ 0 h 998"/>
                <a:gd name="T56" fmla="*/ 0 w 1053"/>
                <a:gd name="T57" fmla="*/ 0 h 998"/>
                <a:gd name="T58" fmla="*/ 0 w 1053"/>
                <a:gd name="T59" fmla="*/ 0 h 998"/>
                <a:gd name="T60" fmla="*/ 0 w 1053"/>
                <a:gd name="T61" fmla="*/ 0 h 998"/>
                <a:gd name="T62" fmla="*/ 0 w 1053"/>
                <a:gd name="T63" fmla="*/ 0 h 998"/>
                <a:gd name="T64" fmla="*/ 0 w 1053"/>
                <a:gd name="T65" fmla="*/ 0 h 998"/>
                <a:gd name="T66" fmla="*/ 0 w 1053"/>
                <a:gd name="T67" fmla="*/ 0 h 998"/>
                <a:gd name="T68" fmla="*/ 0 w 1053"/>
                <a:gd name="T69" fmla="*/ 0 h 998"/>
                <a:gd name="T70" fmla="*/ 0 w 1053"/>
                <a:gd name="T71" fmla="*/ 0 h 998"/>
                <a:gd name="T72" fmla="*/ 0 w 1053"/>
                <a:gd name="T73" fmla="*/ 0 h 998"/>
                <a:gd name="T74" fmla="*/ 0 w 1053"/>
                <a:gd name="T75" fmla="*/ 0 h 998"/>
                <a:gd name="T76" fmla="*/ 0 w 1053"/>
                <a:gd name="T77" fmla="*/ 0 h 998"/>
                <a:gd name="T78" fmla="*/ 0 w 1053"/>
                <a:gd name="T79" fmla="*/ 0 h 998"/>
                <a:gd name="T80" fmla="*/ 0 w 1053"/>
                <a:gd name="T81" fmla="*/ 0 h 998"/>
                <a:gd name="T82" fmla="*/ 0 w 1053"/>
                <a:gd name="T83" fmla="*/ 0 h 998"/>
                <a:gd name="T84" fmla="*/ 0 w 1053"/>
                <a:gd name="T85" fmla="*/ 0 h 998"/>
                <a:gd name="T86" fmla="*/ 0 w 1053"/>
                <a:gd name="T87" fmla="*/ 0 h 998"/>
                <a:gd name="T88" fmla="*/ 0 w 1053"/>
                <a:gd name="T89" fmla="*/ 0 h 998"/>
                <a:gd name="T90" fmla="*/ 0 w 1053"/>
                <a:gd name="T91" fmla="*/ 0 h 998"/>
                <a:gd name="T92" fmla="*/ 0 w 1053"/>
                <a:gd name="T93" fmla="*/ 0 h 998"/>
                <a:gd name="T94" fmla="*/ 0 w 1053"/>
                <a:gd name="T95" fmla="*/ 0 h 998"/>
                <a:gd name="T96" fmla="*/ 0 w 1053"/>
                <a:gd name="T97" fmla="*/ 0 h 998"/>
                <a:gd name="T98" fmla="*/ 0 w 1053"/>
                <a:gd name="T99" fmla="*/ 0 h 998"/>
                <a:gd name="T100" fmla="*/ 0 w 1053"/>
                <a:gd name="T101" fmla="*/ 0 h 998"/>
                <a:gd name="T102" fmla="*/ 0 w 1053"/>
                <a:gd name="T103" fmla="*/ 0 h 998"/>
                <a:gd name="T104" fmla="*/ 0 w 1053"/>
                <a:gd name="T105" fmla="*/ 0 h 9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53"/>
                <a:gd name="T160" fmla="*/ 0 h 998"/>
                <a:gd name="T161" fmla="*/ 1053 w 1053"/>
                <a:gd name="T162" fmla="*/ 998 h 9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53" h="998">
                  <a:moveTo>
                    <a:pt x="948" y="0"/>
                  </a:moveTo>
                  <a:lnTo>
                    <a:pt x="857" y="92"/>
                  </a:lnTo>
                  <a:lnTo>
                    <a:pt x="856" y="92"/>
                  </a:lnTo>
                  <a:lnTo>
                    <a:pt x="846" y="92"/>
                  </a:lnTo>
                  <a:lnTo>
                    <a:pt x="819" y="92"/>
                  </a:lnTo>
                  <a:lnTo>
                    <a:pt x="766" y="92"/>
                  </a:lnTo>
                  <a:lnTo>
                    <a:pt x="750" y="93"/>
                  </a:lnTo>
                  <a:lnTo>
                    <a:pt x="737" y="95"/>
                  </a:lnTo>
                  <a:lnTo>
                    <a:pt x="724" y="101"/>
                  </a:lnTo>
                  <a:lnTo>
                    <a:pt x="714" y="106"/>
                  </a:lnTo>
                  <a:lnTo>
                    <a:pt x="705" y="113"/>
                  </a:lnTo>
                  <a:lnTo>
                    <a:pt x="698" y="120"/>
                  </a:lnTo>
                  <a:lnTo>
                    <a:pt x="692" y="129"/>
                  </a:lnTo>
                  <a:lnTo>
                    <a:pt x="687" y="137"/>
                  </a:lnTo>
                  <a:lnTo>
                    <a:pt x="684" y="145"/>
                  </a:lnTo>
                  <a:lnTo>
                    <a:pt x="680" y="154"/>
                  </a:lnTo>
                  <a:lnTo>
                    <a:pt x="678" y="162"/>
                  </a:lnTo>
                  <a:lnTo>
                    <a:pt x="677" y="168"/>
                  </a:lnTo>
                  <a:lnTo>
                    <a:pt x="676" y="179"/>
                  </a:lnTo>
                  <a:lnTo>
                    <a:pt x="676" y="182"/>
                  </a:lnTo>
                  <a:lnTo>
                    <a:pt x="585" y="273"/>
                  </a:lnTo>
                  <a:lnTo>
                    <a:pt x="494" y="92"/>
                  </a:lnTo>
                  <a:lnTo>
                    <a:pt x="491" y="92"/>
                  </a:lnTo>
                  <a:lnTo>
                    <a:pt x="480" y="93"/>
                  </a:lnTo>
                  <a:lnTo>
                    <a:pt x="474" y="94"/>
                  </a:lnTo>
                  <a:lnTo>
                    <a:pt x="466" y="96"/>
                  </a:lnTo>
                  <a:lnTo>
                    <a:pt x="457" y="100"/>
                  </a:lnTo>
                  <a:lnTo>
                    <a:pt x="449" y="103"/>
                  </a:lnTo>
                  <a:lnTo>
                    <a:pt x="441" y="108"/>
                  </a:lnTo>
                  <a:lnTo>
                    <a:pt x="432" y="114"/>
                  </a:lnTo>
                  <a:lnTo>
                    <a:pt x="425" y="121"/>
                  </a:lnTo>
                  <a:lnTo>
                    <a:pt x="418" y="130"/>
                  </a:lnTo>
                  <a:lnTo>
                    <a:pt x="412" y="141"/>
                  </a:lnTo>
                  <a:lnTo>
                    <a:pt x="407" y="153"/>
                  </a:lnTo>
                  <a:lnTo>
                    <a:pt x="405" y="166"/>
                  </a:lnTo>
                  <a:lnTo>
                    <a:pt x="404" y="182"/>
                  </a:lnTo>
                  <a:lnTo>
                    <a:pt x="404" y="220"/>
                  </a:lnTo>
                  <a:lnTo>
                    <a:pt x="404" y="263"/>
                  </a:lnTo>
                  <a:lnTo>
                    <a:pt x="404" y="308"/>
                  </a:lnTo>
                  <a:lnTo>
                    <a:pt x="404" y="352"/>
                  </a:lnTo>
                  <a:lnTo>
                    <a:pt x="404" y="392"/>
                  </a:lnTo>
                  <a:lnTo>
                    <a:pt x="404" y="425"/>
                  </a:lnTo>
                  <a:lnTo>
                    <a:pt x="404" y="447"/>
                  </a:lnTo>
                  <a:lnTo>
                    <a:pt x="404" y="454"/>
                  </a:lnTo>
                  <a:lnTo>
                    <a:pt x="313" y="546"/>
                  </a:lnTo>
                  <a:lnTo>
                    <a:pt x="222" y="546"/>
                  </a:lnTo>
                  <a:lnTo>
                    <a:pt x="222" y="636"/>
                  </a:lnTo>
                  <a:lnTo>
                    <a:pt x="222" y="726"/>
                  </a:lnTo>
                  <a:lnTo>
                    <a:pt x="41" y="726"/>
                  </a:lnTo>
                  <a:lnTo>
                    <a:pt x="37" y="726"/>
                  </a:lnTo>
                  <a:lnTo>
                    <a:pt x="29" y="729"/>
                  </a:lnTo>
                  <a:lnTo>
                    <a:pt x="23" y="730"/>
                  </a:lnTo>
                  <a:lnTo>
                    <a:pt x="17" y="732"/>
                  </a:lnTo>
                  <a:lnTo>
                    <a:pt x="11" y="734"/>
                  </a:lnTo>
                  <a:lnTo>
                    <a:pt x="7" y="738"/>
                  </a:lnTo>
                  <a:lnTo>
                    <a:pt x="4" y="743"/>
                  </a:lnTo>
                  <a:lnTo>
                    <a:pt x="1" y="749"/>
                  </a:lnTo>
                  <a:lnTo>
                    <a:pt x="0" y="756"/>
                  </a:lnTo>
                  <a:lnTo>
                    <a:pt x="2" y="764"/>
                  </a:lnTo>
                  <a:lnTo>
                    <a:pt x="7" y="775"/>
                  </a:lnTo>
                  <a:lnTo>
                    <a:pt x="14" y="787"/>
                  </a:lnTo>
                  <a:lnTo>
                    <a:pt x="26" y="801"/>
                  </a:lnTo>
                  <a:lnTo>
                    <a:pt x="41" y="818"/>
                  </a:lnTo>
                  <a:lnTo>
                    <a:pt x="57" y="834"/>
                  </a:lnTo>
                  <a:lnTo>
                    <a:pt x="71" y="852"/>
                  </a:lnTo>
                  <a:lnTo>
                    <a:pt x="83" y="868"/>
                  </a:lnTo>
                  <a:lnTo>
                    <a:pt x="94" y="884"/>
                  </a:lnTo>
                  <a:lnTo>
                    <a:pt x="103" y="899"/>
                  </a:lnTo>
                  <a:lnTo>
                    <a:pt x="109" y="915"/>
                  </a:lnTo>
                  <a:lnTo>
                    <a:pt x="116" y="929"/>
                  </a:lnTo>
                  <a:lnTo>
                    <a:pt x="120" y="942"/>
                  </a:lnTo>
                  <a:lnTo>
                    <a:pt x="127" y="965"/>
                  </a:lnTo>
                  <a:lnTo>
                    <a:pt x="130" y="983"/>
                  </a:lnTo>
                  <a:lnTo>
                    <a:pt x="132" y="994"/>
                  </a:lnTo>
                  <a:lnTo>
                    <a:pt x="132" y="998"/>
                  </a:lnTo>
                  <a:lnTo>
                    <a:pt x="313" y="908"/>
                  </a:lnTo>
                  <a:lnTo>
                    <a:pt x="317" y="904"/>
                  </a:lnTo>
                  <a:lnTo>
                    <a:pt x="329" y="895"/>
                  </a:lnTo>
                  <a:lnTo>
                    <a:pt x="337" y="890"/>
                  </a:lnTo>
                  <a:lnTo>
                    <a:pt x="346" y="884"/>
                  </a:lnTo>
                  <a:lnTo>
                    <a:pt x="357" y="879"/>
                  </a:lnTo>
                  <a:lnTo>
                    <a:pt x="370" y="874"/>
                  </a:lnTo>
                  <a:lnTo>
                    <a:pt x="383" y="870"/>
                  </a:lnTo>
                  <a:lnTo>
                    <a:pt x="398" y="868"/>
                  </a:lnTo>
                  <a:lnTo>
                    <a:pt x="405" y="868"/>
                  </a:lnTo>
                  <a:lnTo>
                    <a:pt x="413" y="868"/>
                  </a:lnTo>
                  <a:lnTo>
                    <a:pt x="420" y="869"/>
                  </a:lnTo>
                  <a:lnTo>
                    <a:pt x="428" y="870"/>
                  </a:lnTo>
                  <a:lnTo>
                    <a:pt x="436" y="872"/>
                  </a:lnTo>
                  <a:lnTo>
                    <a:pt x="444" y="874"/>
                  </a:lnTo>
                  <a:lnTo>
                    <a:pt x="452" y="878"/>
                  </a:lnTo>
                  <a:lnTo>
                    <a:pt x="461" y="882"/>
                  </a:lnTo>
                  <a:lnTo>
                    <a:pt x="469" y="887"/>
                  </a:lnTo>
                  <a:lnTo>
                    <a:pt x="477" y="893"/>
                  </a:lnTo>
                  <a:lnTo>
                    <a:pt x="486" y="900"/>
                  </a:lnTo>
                  <a:lnTo>
                    <a:pt x="494" y="908"/>
                  </a:lnTo>
                  <a:lnTo>
                    <a:pt x="505" y="918"/>
                  </a:lnTo>
                  <a:lnTo>
                    <a:pt x="516" y="927"/>
                  </a:lnTo>
                  <a:lnTo>
                    <a:pt x="528" y="935"/>
                  </a:lnTo>
                  <a:lnTo>
                    <a:pt x="540" y="943"/>
                  </a:lnTo>
                  <a:lnTo>
                    <a:pt x="553" y="951"/>
                  </a:lnTo>
                  <a:lnTo>
                    <a:pt x="566" y="957"/>
                  </a:lnTo>
                  <a:lnTo>
                    <a:pt x="580" y="963"/>
                  </a:lnTo>
                  <a:lnTo>
                    <a:pt x="593" y="968"/>
                  </a:lnTo>
                  <a:lnTo>
                    <a:pt x="621" y="977"/>
                  </a:lnTo>
                  <a:lnTo>
                    <a:pt x="648" y="983"/>
                  </a:lnTo>
                  <a:lnTo>
                    <a:pt x="674" y="989"/>
                  </a:lnTo>
                  <a:lnTo>
                    <a:pt x="698" y="993"/>
                  </a:lnTo>
                  <a:lnTo>
                    <a:pt x="695" y="982"/>
                  </a:lnTo>
                  <a:lnTo>
                    <a:pt x="691" y="971"/>
                  </a:lnTo>
                  <a:lnTo>
                    <a:pt x="690" y="960"/>
                  </a:lnTo>
                  <a:lnTo>
                    <a:pt x="689" y="948"/>
                  </a:lnTo>
                  <a:lnTo>
                    <a:pt x="689" y="936"/>
                  </a:lnTo>
                  <a:lnTo>
                    <a:pt x="689" y="926"/>
                  </a:lnTo>
                  <a:lnTo>
                    <a:pt x="691" y="914"/>
                  </a:lnTo>
                  <a:lnTo>
                    <a:pt x="694" y="902"/>
                  </a:lnTo>
                  <a:lnTo>
                    <a:pt x="699" y="877"/>
                  </a:lnTo>
                  <a:lnTo>
                    <a:pt x="707" y="853"/>
                  </a:lnTo>
                  <a:lnTo>
                    <a:pt x="716" y="828"/>
                  </a:lnTo>
                  <a:lnTo>
                    <a:pt x="728" y="804"/>
                  </a:lnTo>
                  <a:lnTo>
                    <a:pt x="741" y="780"/>
                  </a:lnTo>
                  <a:lnTo>
                    <a:pt x="754" y="756"/>
                  </a:lnTo>
                  <a:lnTo>
                    <a:pt x="770" y="733"/>
                  </a:lnTo>
                  <a:lnTo>
                    <a:pt x="785" y="710"/>
                  </a:lnTo>
                  <a:lnTo>
                    <a:pt x="814" y="668"/>
                  </a:lnTo>
                  <a:lnTo>
                    <a:pt x="844" y="630"/>
                  </a:lnTo>
                  <a:lnTo>
                    <a:pt x="857" y="611"/>
                  </a:lnTo>
                  <a:lnTo>
                    <a:pt x="869" y="591"/>
                  </a:lnTo>
                  <a:lnTo>
                    <a:pt x="880" y="570"/>
                  </a:lnTo>
                  <a:lnTo>
                    <a:pt x="889" y="547"/>
                  </a:lnTo>
                  <a:lnTo>
                    <a:pt x="898" y="523"/>
                  </a:lnTo>
                  <a:lnTo>
                    <a:pt x="907" y="499"/>
                  </a:lnTo>
                  <a:lnTo>
                    <a:pt x="914" y="475"/>
                  </a:lnTo>
                  <a:lnTo>
                    <a:pt x="922" y="450"/>
                  </a:lnTo>
                  <a:lnTo>
                    <a:pt x="934" y="402"/>
                  </a:lnTo>
                  <a:lnTo>
                    <a:pt x="946" y="357"/>
                  </a:lnTo>
                  <a:lnTo>
                    <a:pt x="951" y="337"/>
                  </a:lnTo>
                  <a:lnTo>
                    <a:pt x="957" y="318"/>
                  </a:lnTo>
                  <a:lnTo>
                    <a:pt x="962" y="301"/>
                  </a:lnTo>
                  <a:lnTo>
                    <a:pt x="969" y="287"/>
                  </a:lnTo>
                  <a:lnTo>
                    <a:pt x="980" y="261"/>
                  </a:lnTo>
                  <a:lnTo>
                    <a:pt x="993" y="237"/>
                  </a:lnTo>
                  <a:lnTo>
                    <a:pt x="1006" y="213"/>
                  </a:lnTo>
                  <a:lnTo>
                    <a:pt x="1018" y="191"/>
                  </a:lnTo>
                  <a:lnTo>
                    <a:pt x="1040" y="156"/>
                  </a:lnTo>
                  <a:lnTo>
                    <a:pt x="1053" y="138"/>
                  </a:lnTo>
                  <a:lnTo>
                    <a:pt x="1052" y="139"/>
                  </a:lnTo>
                  <a:lnTo>
                    <a:pt x="1050" y="140"/>
                  </a:lnTo>
                  <a:lnTo>
                    <a:pt x="1046" y="127"/>
                  </a:lnTo>
                  <a:lnTo>
                    <a:pt x="1042" y="115"/>
                  </a:lnTo>
                  <a:lnTo>
                    <a:pt x="1040" y="103"/>
                  </a:lnTo>
                  <a:lnTo>
                    <a:pt x="1039" y="92"/>
                  </a:lnTo>
                  <a:lnTo>
                    <a:pt x="1039" y="40"/>
                  </a:lnTo>
                  <a:lnTo>
                    <a:pt x="1039" y="12"/>
                  </a:lnTo>
                  <a:lnTo>
                    <a:pt x="1039" y="3"/>
                  </a:lnTo>
                  <a:lnTo>
                    <a:pt x="1039" y="0"/>
                  </a:lnTo>
                  <a:lnTo>
                    <a:pt x="948" y="0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1294"/>
            <p:cNvSpPr>
              <a:spLocks noChangeAspect="1"/>
            </p:cNvSpPr>
            <p:nvPr/>
          </p:nvSpPr>
          <p:spPr bwMode="auto">
            <a:xfrm>
              <a:off x="4547" y="1774"/>
              <a:ext cx="41" cy="45"/>
            </a:xfrm>
            <a:custGeom>
              <a:avLst/>
              <a:gdLst>
                <a:gd name="T0" fmla="*/ 0 w 307"/>
                <a:gd name="T1" fmla="*/ 0 h 313"/>
                <a:gd name="T2" fmla="*/ 0 w 307"/>
                <a:gd name="T3" fmla="*/ 0 h 313"/>
                <a:gd name="T4" fmla="*/ 0 w 307"/>
                <a:gd name="T5" fmla="*/ 0 h 313"/>
                <a:gd name="T6" fmla="*/ 0 w 307"/>
                <a:gd name="T7" fmla="*/ 0 h 313"/>
                <a:gd name="T8" fmla="*/ 0 w 307"/>
                <a:gd name="T9" fmla="*/ 0 h 313"/>
                <a:gd name="T10" fmla="*/ 0 w 307"/>
                <a:gd name="T11" fmla="*/ 0 h 313"/>
                <a:gd name="T12" fmla="*/ 0 w 307"/>
                <a:gd name="T13" fmla="*/ 0 h 313"/>
                <a:gd name="T14" fmla="*/ 0 w 307"/>
                <a:gd name="T15" fmla="*/ 0 h 313"/>
                <a:gd name="T16" fmla="*/ 0 w 307"/>
                <a:gd name="T17" fmla="*/ 0 h 313"/>
                <a:gd name="T18" fmla="*/ 0 w 307"/>
                <a:gd name="T19" fmla="*/ 0 h 313"/>
                <a:gd name="T20" fmla="*/ 0 w 307"/>
                <a:gd name="T21" fmla="*/ 0 h 313"/>
                <a:gd name="T22" fmla="*/ 0 w 307"/>
                <a:gd name="T23" fmla="*/ 0 h 313"/>
                <a:gd name="T24" fmla="*/ 0 w 307"/>
                <a:gd name="T25" fmla="*/ 0 h 313"/>
                <a:gd name="T26" fmla="*/ 0 w 307"/>
                <a:gd name="T27" fmla="*/ 0 h 313"/>
                <a:gd name="T28" fmla="*/ 0 w 307"/>
                <a:gd name="T29" fmla="*/ 0 h 313"/>
                <a:gd name="T30" fmla="*/ 0 w 307"/>
                <a:gd name="T31" fmla="*/ 0 h 313"/>
                <a:gd name="T32" fmla="*/ 0 w 307"/>
                <a:gd name="T33" fmla="*/ 0 h 313"/>
                <a:gd name="T34" fmla="*/ 0 w 307"/>
                <a:gd name="T35" fmla="*/ 0 h 313"/>
                <a:gd name="T36" fmla="*/ 0 w 307"/>
                <a:gd name="T37" fmla="*/ 0 h 313"/>
                <a:gd name="T38" fmla="*/ 0 w 307"/>
                <a:gd name="T39" fmla="*/ 0 h 313"/>
                <a:gd name="T40" fmla="*/ 0 w 307"/>
                <a:gd name="T41" fmla="*/ 0 h 313"/>
                <a:gd name="T42" fmla="*/ 0 w 307"/>
                <a:gd name="T43" fmla="*/ 0 h 313"/>
                <a:gd name="T44" fmla="*/ 0 w 307"/>
                <a:gd name="T45" fmla="*/ 0 h 313"/>
                <a:gd name="T46" fmla="*/ 0 w 307"/>
                <a:gd name="T47" fmla="*/ 0 h 313"/>
                <a:gd name="T48" fmla="*/ 0 w 307"/>
                <a:gd name="T49" fmla="*/ 0 h 313"/>
                <a:gd name="T50" fmla="*/ 0 w 307"/>
                <a:gd name="T51" fmla="*/ 0 h 313"/>
                <a:gd name="T52" fmla="*/ 0 w 307"/>
                <a:gd name="T53" fmla="*/ 0 h 313"/>
                <a:gd name="T54" fmla="*/ 0 w 307"/>
                <a:gd name="T55" fmla="*/ 0 h 313"/>
                <a:gd name="T56" fmla="*/ 0 w 307"/>
                <a:gd name="T57" fmla="*/ 0 h 313"/>
                <a:gd name="T58" fmla="*/ 0 w 307"/>
                <a:gd name="T59" fmla="*/ 0 h 313"/>
                <a:gd name="T60" fmla="*/ 0 w 307"/>
                <a:gd name="T61" fmla="*/ 0 h 313"/>
                <a:gd name="T62" fmla="*/ 0 w 307"/>
                <a:gd name="T63" fmla="*/ 0 h 313"/>
                <a:gd name="T64" fmla="*/ 0 w 307"/>
                <a:gd name="T65" fmla="*/ 0 h 3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7"/>
                <a:gd name="T100" fmla="*/ 0 h 313"/>
                <a:gd name="T101" fmla="*/ 307 w 307"/>
                <a:gd name="T102" fmla="*/ 313 h 3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7" h="313">
                  <a:moveTo>
                    <a:pt x="250" y="9"/>
                  </a:moveTo>
                  <a:lnTo>
                    <a:pt x="228" y="5"/>
                  </a:lnTo>
                  <a:lnTo>
                    <a:pt x="204" y="1"/>
                  </a:lnTo>
                  <a:lnTo>
                    <a:pt x="192" y="0"/>
                  </a:lnTo>
                  <a:lnTo>
                    <a:pt x="180" y="0"/>
                  </a:lnTo>
                  <a:lnTo>
                    <a:pt x="168" y="0"/>
                  </a:lnTo>
                  <a:lnTo>
                    <a:pt x="155" y="1"/>
                  </a:lnTo>
                  <a:lnTo>
                    <a:pt x="144" y="3"/>
                  </a:lnTo>
                  <a:lnTo>
                    <a:pt x="132" y="6"/>
                  </a:lnTo>
                  <a:lnTo>
                    <a:pt x="120" y="9"/>
                  </a:lnTo>
                  <a:lnTo>
                    <a:pt x="109" y="13"/>
                  </a:lnTo>
                  <a:lnTo>
                    <a:pt x="98" y="18"/>
                  </a:lnTo>
                  <a:lnTo>
                    <a:pt x="87" y="24"/>
                  </a:lnTo>
                  <a:lnTo>
                    <a:pt x="78" y="32"/>
                  </a:lnTo>
                  <a:lnTo>
                    <a:pt x="69" y="41"/>
                  </a:lnTo>
                  <a:lnTo>
                    <a:pt x="39" y="70"/>
                  </a:lnTo>
                  <a:lnTo>
                    <a:pt x="18" y="94"/>
                  </a:lnTo>
                  <a:lnTo>
                    <a:pt x="10" y="105"/>
                  </a:lnTo>
                  <a:lnTo>
                    <a:pt x="5" y="114"/>
                  </a:lnTo>
                  <a:lnTo>
                    <a:pt x="1" y="122"/>
                  </a:lnTo>
                  <a:lnTo>
                    <a:pt x="0" y="131"/>
                  </a:lnTo>
                  <a:lnTo>
                    <a:pt x="1" y="140"/>
                  </a:lnTo>
                  <a:lnTo>
                    <a:pt x="5" y="148"/>
                  </a:lnTo>
                  <a:lnTo>
                    <a:pt x="10" y="158"/>
                  </a:lnTo>
                  <a:lnTo>
                    <a:pt x="18" y="168"/>
                  </a:lnTo>
                  <a:lnTo>
                    <a:pt x="39" y="192"/>
                  </a:lnTo>
                  <a:lnTo>
                    <a:pt x="69" y="221"/>
                  </a:lnTo>
                  <a:lnTo>
                    <a:pt x="83" y="238"/>
                  </a:lnTo>
                  <a:lnTo>
                    <a:pt x="95" y="252"/>
                  </a:lnTo>
                  <a:lnTo>
                    <a:pt x="103" y="264"/>
                  </a:lnTo>
                  <a:lnTo>
                    <a:pt x="108" y="275"/>
                  </a:lnTo>
                  <a:lnTo>
                    <a:pt x="111" y="283"/>
                  </a:lnTo>
                  <a:lnTo>
                    <a:pt x="114" y="290"/>
                  </a:lnTo>
                  <a:lnTo>
                    <a:pt x="114" y="296"/>
                  </a:lnTo>
                  <a:lnTo>
                    <a:pt x="114" y="301"/>
                  </a:lnTo>
                  <a:lnTo>
                    <a:pt x="114" y="305"/>
                  </a:lnTo>
                  <a:lnTo>
                    <a:pt x="115" y="307"/>
                  </a:lnTo>
                  <a:lnTo>
                    <a:pt x="116" y="309"/>
                  </a:lnTo>
                  <a:lnTo>
                    <a:pt x="119" y="310"/>
                  </a:lnTo>
                  <a:lnTo>
                    <a:pt x="133" y="313"/>
                  </a:lnTo>
                  <a:lnTo>
                    <a:pt x="159" y="313"/>
                  </a:lnTo>
                  <a:lnTo>
                    <a:pt x="212" y="313"/>
                  </a:lnTo>
                  <a:lnTo>
                    <a:pt x="239" y="313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307" y="255"/>
                  </a:lnTo>
                  <a:lnTo>
                    <a:pt x="288" y="232"/>
                  </a:lnTo>
                  <a:lnTo>
                    <a:pt x="267" y="206"/>
                  </a:lnTo>
                  <a:lnTo>
                    <a:pt x="256" y="192"/>
                  </a:lnTo>
                  <a:lnTo>
                    <a:pt x="246" y="178"/>
                  </a:lnTo>
                  <a:lnTo>
                    <a:pt x="237" y="162"/>
                  </a:lnTo>
                  <a:lnTo>
                    <a:pt x="229" y="146"/>
                  </a:lnTo>
                  <a:lnTo>
                    <a:pt x="222" y="130"/>
                  </a:lnTo>
                  <a:lnTo>
                    <a:pt x="218" y="114"/>
                  </a:lnTo>
                  <a:lnTo>
                    <a:pt x="216" y="105"/>
                  </a:lnTo>
                  <a:lnTo>
                    <a:pt x="216" y="96"/>
                  </a:lnTo>
                  <a:lnTo>
                    <a:pt x="215" y="87"/>
                  </a:lnTo>
                  <a:lnTo>
                    <a:pt x="216" y="79"/>
                  </a:lnTo>
                  <a:lnTo>
                    <a:pt x="217" y="70"/>
                  </a:lnTo>
                  <a:lnTo>
                    <a:pt x="219" y="61"/>
                  </a:lnTo>
                  <a:lnTo>
                    <a:pt x="222" y="53"/>
                  </a:lnTo>
                  <a:lnTo>
                    <a:pt x="226" y="44"/>
                  </a:lnTo>
                  <a:lnTo>
                    <a:pt x="230" y="35"/>
                  </a:lnTo>
                  <a:lnTo>
                    <a:pt x="235" y="26"/>
                  </a:lnTo>
                  <a:lnTo>
                    <a:pt x="242" y="18"/>
                  </a:lnTo>
                  <a:lnTo>
                    <a:pt x="250" y="9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1295"/>
            <p:cNvSpPr>
              <a:spLocks noChangeAspect="1"/>
            </p:cNvSpPr>
            <p:nvPr/>
          </p:nvSpPr>
          <p:spPr bwMode="auto">
            <a:xfrm>
              <a:off x="4547" y="1774"/>
              <a:ext cx="41" cy="45"/>
            </a:xfrm>
            <a:custGeom>
              <a:avLst/>
              <a:gdLst>
                <a:gd name="T0" fmla="*/ 0 w 307"/>
                <a:gd name="T1" fmla="*/ 0 h 313"/>
                <a:gd name="T2" fmla="*/ 0 w 307"/>
                <a:gd name="T3" fmla="*/ 0 h 313"/>
                <a:gd name="T4" fmla="*/ 0 w 307"/>
                <a:gd name="T5" fmla="*/ 0 h 313"/>
                <a:gd name="T6" fmla="*/ 0 w 307"/>
                <a:gd name="T7" fmla="*/ 0 h 313"/>
                <a:gd name="T8" fmla="*/ 0 w 307"/>
                <a:gd name="T9" fmla="*/ 0 h 313"/>
                <a:gd name="T10" fmla="*/ 0 w 307"/>
                <a:gd name="T11" fmla="*/ 0 h 313"/>
                <a:gd name="T12" fmla="*/ 0 w 307"/>
                <a:gd name="T13" fmla="*/ 0 h 313"/>
                <a:gd name="T14" fmla="*/ 0 w 307"/>
                <a:gd name="T15" fmla="*/ 0 h 313"/>
                <a:gd name="T16" fmla="*/ 0 w 307"/>
                <a:gd name="T17" fmla="*/ 0 h 313"/>
                <a:gd name="T18" fmla="*/ 0 w 307"/>
                <a:gd name="T19" fmla="*/ 0 h 313"/>
                <a:gd name="T20" fmla="*/ 0 w 307"/>
                <a:gd name="T21" fmla="*/ 0 h 313"/>
                <a:gd name="T22" fmla="*/ 0 w 307"/>
                <a:gd name="T23" fmla="*/ 0 h 313"/>
                <a:gd name="T24" fmla="*/ 0 w 307"/>
                <a:gd name="T25" fmla="*/ 0 h 313"/>
                <a:gd name="T26" fmla="*/ 0 w 307"/>
                <a:gd name="T27" fmla="*/ 0 h 313"/>
                <a:gd name="T28" fmla="*/ 0 w 307"/>
                <a:gd name="T29" fmla="*/ 0 h 313"/>
                <a:gd name="T30" fmla="*/ 0 w 307"/>
                <a:gd name="T31" fmla="*/ 0 h 313"/>
                <a:gd name="T32" fmla="*/ 0 w 307"/>
                <a:gd name="T33" fmla="*/ 0 h 313"/>
                <a:gd name="T34" fmla="*/ 0 w 307"/>
                <a:gd name="T35" fmla="*/ 0 h 313"/>
                <a:gd name="T36" fmla="*/ 0 w 307"/>
                <a:gd name="T37" fmla="*/ 0 h 313"/>
                <a:gd name="T38" fmla="*/ 0 w 307"/>
                <a:gd name="T39" fmla="*/ 0 h 313"/>
                <a:gd name="T40" fmla="*/ 0 w 307"/>
                <a:gd name="T41" fmla="*/ 0 h 313"/>
                <a:gd name="T42" fmla="*/ 0 w 307"/>
                <a:gd name="T43" fmla="*/ 0 h 313"/>
                <a:gd name="T44" fmla="*/ 0 w 307"/>
                <a:gd name="T45" fmla="*/ 0 h 313"/>
                <a:gd name="T46" fmla="*/ 0 w 307"/>
                <a:gd name="T47" fmla="*/ 0 h 313"/>
                <a:gd name="T48" fmla="*/ 0 w 307"/>
                <a:gd name="T49" fmla="*/ 0 h 313"/>
                <a:gd name="T50" fmla="*/ 0 w 307"/>
                <a:gd name="T51" fmla="*/ 0 h 313"/>
                <a:gd name="T52" fmla="*/ 0 w 307"/>
                <a:gd name="T53" fmla="*/ 0 h 313"/>
                <a:gd name="T54" fmla="*/ 0 w 307"/>
                <a:gd name="T55" fmla="*/ 0 h 313"/>
                <a:gd name="T56" fmla="*/ 0 w 307"/>
                <a:gd name="T57" fmla="*/ 0 h 313"/>
                <a:gd name="T58" fmla="*/ 0 w 307"/>
                <a:gd name="T59" fmla="*/ 0 h 313"/>
                <a:gd name="T60" fmla="*/ 0 w 307"/>
                <a:gd name="T61" fmla="*/ 0 h 313"/>
                <a:gd name="T62" fmla="*/ 0 w 307"/>
                <a:gd name="T63" fmla="*/ 0 h 313"/>
                <a:gd name="T64" fmla="*/ 0 w 307"/>
                <a:gd name="T65" fmla="*/ 0 h 3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7"/>
                <a:gd name="T100" fmla="*/ 0 h 313"/>
                <a:gd name="T101" fmla="*/ 307 w 307"/>
                <a:gd name="T102" fmla="*/ 313 h 3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7" h="313">
                  <a:moveTo>
                    <a:pt x="250" y="9"/>
                  </a:moveTo>
                  <a:lnTo>
                    <a:pt x="228" y="5"/>
                  </a:lnTo>
                  <a:lnTo>
                    <a:pt x="204" y="1"/>
                  </a:lnTo>
                  <a:lnTo>
                    <a:pt x="192" y="0"/>
                  </a:lnTo>
                  <a:lnTo>
                    <a:pt x="180" y="0"/>
                  </a:lnTo>
                  <a:lnTo>
                    <a:pt x="168" y="0"/>
                  </a:lnTo>
                  <a:lnTo>
                    <a:pt x="155" y="1"/>
                  </a:lnTo>
                  <a:lnTo>
                    <a:pt x="144" y="3"/>
                  </a:lnTo>
                  <a:lnTo>
                    <a:pt x="132" y="6"/>
                  </a:lnTo>
                  <a:lnTo>
                    <a:pt x="120" y="9"/>
                  </a:lnTo>
                  <a:lnTo>
                    <a:pt x="109" y="13"/>
                  </a:lnTo>
                  <a:lnTo>
                    <a:pt x="98" y="18"/>
                  </a:lnTo>
                  <a:lnTo>
                    <a:pt x="87" y="24"/>
                  </a:lnTo>
                  <a:lnTo>
                    <a:pt x="78" y="32"/>
                  </a:lnTo>
                  <a:lnTo>
                    <a:pt x="69" y="41"/>
                  </a:lnTo>
                  <a:lnTo>
                    <a:pt x="39" y="70"/>
                  </a:lnTo>
                  <a:lnTo>
                    <a:pt x="18" y="94"/>
                  </a:lnTo>
                  <a:lnTo>
                    <a:pt x="10" y="105"/>
                  </a:lnTo>
                  <a:lnTo>
                    <a:pt x="5" y="114"/>
                  </a:lnTo>
                  <a:lnTo>
                    <a:pt x="1" y="122"/>
                  </a:lnTo>
                  <a:lnTo>
                    <a:pt x="0" y="131"/>
                  </a:lnTo>
                  <a:lnTo>
                    <a:pt x="1" y="140"/>
                  </a:lnTo>
                  <a:lnTo>
                    <a:pt x="5" y="148"/>
                  </a:lnTo>
                  <a:lnTo>
                    <a:pt x="10" y="158"/>
                  </a:lnTo>
                  <a:lnTo>
                    <a:pt x="18" y="168"/>
                  </a:lnTo>
                  <a:lnTo>
                    <a:pt x="39" y="192"/>
                  </a:lnTo>
                  <a:lnTo>
                    <a:pt x="69" y="221"/>
                  </a:lnTo>
                  <a:lnTo>
                    <a:pt x="83" y="238"/>
                  </a:lnTo>
                  <a:lnTo>
                    <a:pt x="95" y="252"/>
                  </a:lnTo>
                  <a:lnTo>
                    <a:pt x="103" y="264"/>
                  </a:lnTo>
                  <a:lnTo>
                    <a:pt x="108" y="275"/>
                  </a:lnTo>
                  <a:lnTo>
                    <a:pt x="111" y="283"/>
                  </a:lnTo>
                  <a:lnTo>
                    <a:pt x="114" y="290"/>
                  </a:lnTo>
                  <a:lnTo>
                    <a:pt x="114" y="296"/>
                  </a:lnTo>
                  <a:lnTo>
                    <a:pt x="114" y="301"/>
                  </a:lnTo>
                  <a:lnTo>
                    <a:pt x="114" y="305"/>
                  </a:lnTo>
                  <a:lnTo>
                    <a:pt x="115" y="307"/>
                  </a:lnTo>
                  <a:lnTo>
                    <a:pt x="116" y="309"/>
                  </a:lnTo>
                  <a:lnTo>
                    <a:pt x="119" y="310"/>
                  </a:lnTo>
                  <a:lnTo>
                    <a:pt x="133" y="313"/>
                  </a:lnTo>
                  <a:lnTo>
                    <a:pt x="159" y="313"/>
                  </a:lnTo>
                  <a:lnTo>
                    <a:pt x="212" y="313"/>
                  </a:lnTo>
                  <a:lnTo>
                    <a:pt x="239" y="313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307" y="255"/>
                  </a:lnTo>
                  <a:lnTo>
                    <a:pt x="288" y="232"/>
                  </a:lnTo>
                  <a:lnTo>
                    <a:pt x="267" y="206"/>
                  </a:lnTo>
                  <a:lnTo>
                    <a:pt x="256" y="192"/>
                  </a:lnTo>
                  <a:lnTo>
                    <a:pt x="246" y="178"/>
                  </a:lnTo>
                  <a:lnTo>
                    <a:pt x="237" y="162"/>
                  </a:lnTo>
                  <a:lnTo>
                    <a:pt x="229" y="146"/>
                  </a:lnTo>
                  <a:lnTo>
                    <a:pt x="222" y="130"/>
                  </a:lnTo>
                  <a:lnTo>
                    <a:pt x="218" y="114"/>
                  </a:lnTo>
                  <a:lnTo>
                    <a:pt x="216" y="105"/>
                  </a:lnTo>
                  <a:lnTo>
                    <a:pt x="216" y="96"/>
                  </a:lnTo>
                  <a:lnTo>
                    <a:pt x="215" y="87"/>
                  </a:lnTo>
                  <a:lnTo>
                    <a:pt x="216" y="79"/>
                  </a:lnTo>
                  <a:lnTo>
                    <a:pt x="217" y="70"/>
                  </a:lnTo>
                  <a:lnTo>
                    <a:pt x="219" y="61"/>
                  </a:lnTo>
                  <a:lnTo>
                    <a:pt x="222" y="53"/>
                  </a:lnTo>
                  <a:lnTo>
                    <a:pt x="226" y="44"/>
                  </a:lnTo>
                  <a:lnTo>
                    <a:pt x="230" y="35"/>
                  </a:lnTo>
                  <a:lnTo>
                    <a:pt x="235" y="26"/>
                  </a:lnTo>
                  <a:lnTo>
                    <a:pt x="242" y="18"/>
                  </a:lnTo>
                  <a:lnTo>
                    <a:pt x="250" y="9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296"/>
            <p:cNvSpPr>
              <a:spLocks noChangeAspect="1"/>
            </p:cNvSpPr>
            <p:nvPr/>
          </p:nvSpPr>
          <p:spPr bwMode="auto">
            <a:xfrm>
              <a:off x="3909" y="2088"/>
              <a:ext cx="418" cy="394"/>
            </a:xfrm>
            <a:custGeom>
              <a:avLst/>
              <a:gdLst>
                <a:gd name="T0" fmla="*/ 0 w 3159"/>
                <a:gd name="T1" fmla="*/ 0 h 2804"/>
                <a:gd name="T2" fmla="*/ 0 w 3159"/>
                <a:gd name="T3" fmla="*/ 0 h 2804"/>
                <a:gd name="T4" fmla="*/ 0 w 3159"/>
                <a:gd name="T5" fmla="*/ 0 h 2804"/>
                <a:gd name="T6" fmla="*/ 0 w 3159"/>
                <a:gd name="T7" fmla="*/ 0 h 2804"/>
                <a:gd name="T8" fmla="*/ 0 w 3159"/>
                <a:gd name="T9" fmla="*/ 0 h 2804"/>
                <a:gd name="T10" fmla="*/ 0 w 3159"/>
                <a:gd name="T11" fmla="*/ 0 h 2804"/>
                <a:gd name="T12" fmla="*/ 0 w 3159"/>
                <a:gd name="T13" fmla="*/ 0 h 2804"/>
                <a:gd name="T14" fmla="*/ 0 w 3159"/>
                <a:gd name="T15" fmla="*/ 0 h 2804"/>
                <a:gd name="T16" fmla="*/ 0 w 3159"/>
                <a:gd name="T17" fmla="*/ 0 h 2804"/>
                <a:gd name="T18" fmla="*/ 0 w 3159"/>
                <a:gd name="T19" fmla="*/ 0 h 2804"/>
                <a:gd name="T20" fmla="*/ 0 w 3159"/>
                <a:gd name="T21" fmla="*/ 0 h 2804"/>
                <a:gd name="T22" fmla="*/ 0 w 3159"/>
                <a:gd name="T23" fmla="*/ 0 h 2804"/>
                <a:gd name="T24" fmla="*/ 0 w 3159"/>
                <a:gd name="T25" fmla="*/ 0 h 2804"/>
                <a:gd name="T26" fmla="*/ 0 w 3159"/>
                <a:gd name="T27" fmla="*/ 0 h 2804"/>
                <a:gd name="T28" fmla="*/ 0 w 3159"/>
                <a:gd name="T29" fmla="*/ 0 h 2804"/>
                <a:gd name="T30" fmla="*/ 0 w 3159"/>
                <a:gd name="T31" fmla="*/ 0 h 2804"/>
                <a:gd name="T32" fmla="*/ 0 w 3159"/>
                <a:gd name="T33" fmla="*/ 0 h 2804"/>
                <a:gd name="T34" fmla="*/ 0 w 3159"/>
                <a:gd name="T35" fmla="*/ 0 h 2804"/>
                <a:gd name="T36" fmla="*/ 0 w 3159"/>
                <a:gd name="T37" fmla="*/ 0 h 2804"/>
                <a:gd name="T38" fmla="*/ 0 w 3159"/>
                <a:gd name="T39" fmla="*/ 0 h 2804"/>
                <a:gd name="T40" fmla="*/ 0 w 3159"/>
                <a:gd name="T41" fmla="*/ 0 h 2804"/>
                <a:gd name="T42" fmla="*/ 0 w 3159"/>
                <a:gd name="T43" fmla="*/ 0 h 2804"/>
                <a:gd name="T44" fmla="*/ 0 w 3159"/>
                <a:gd name="T45" fmla="*/ 0 h 2804"/>
                <a:gd name="T46" fmla="*/ 0 w 3159"/>
                <a:gd name="T47" fmla="*/ 0 h 2804"/>
                <a:gd name="T48" fmla="*/ 0 w 3159"/>
                <a:gd name="T49" fmla="*/ 0 h 2804"/>
                <a:gd name="T50" fmla="*/ 0 w 3159"/>
                <a:gd name="T51" fmla="*/ 0 h 2804"/>
                <a:gd name="T52" fmla="*/ 0 w 3159"/>
                <a:gd name="T53" fmla="*/ 0 h 2804"/>
                <a:gd name="T54" fmla="*/ 0 w 3159"/>
                <a:gd name="T55" fmla="*/ 0 h 2804"/>
                <a:gd name="T56" fmla="*/ 0 w 3159"/>
                <a:gd name="T57" fmla="*/ 0 h 2804"/>
                <a:gd name="T58" fmla="*/ 0 w 3159"/>
                <a:gd name="T59" fmla="*/ 0 h 2804"/>
                <a:gd name="T60" fmla="*/ 0 w 3159"/>
                <a:gd name="T61" fmla="*/ 0 h 2804"/>
                <a:gd name="T62" fmla="*/ 0 w 3159"/>
                <a:gd name="T63" fmla="*/ 0 h 2804"/>
                <a:gd name="T64" fmla="*/ 0 w 3159"/>
                <a:gd name="T65" fmla="*/ 0 h 2804"/>
                <a:gd name="T66" fmla="*/ 0 w 3159"/>
                <a:gd name="T67" fmla="*/ 0 h 2804"/>
                <a:gd name="T68" fmla="*/ 0 w 3159"/>
                <a:gd name="T69" fmla="*/ 0 h 2804"/>
                <a:gd name="T70" fmla="*/ 0 w 3159"/>
                <a:gd name="T71" fmla="*/ 0 h 2804"/>
                <a:gd name="T72" fmla="*/ 0 w 3159"/>
                <a:gd name="T73" fmla="*/ 0 h 2804"/>
                <a:gd name="T74" fmla="*/ 0 w 3159"/>
                <a:gd name="T75" fmla="*/ 0 h 2804"/>
                <a:gd name="T76" fmla="*/ 0 w 3159"/>
                <a:gd name="T77" fmla="*/ 0 h 2804"/>
                <a:gd name="T78" fmla="*/ 0 w 3159"/>
                <a:gd name="T79" fmla="*/ 0 h 2804"/>
                <a:gd name="T80" fmla="*/ 0 w 3159"/>
                <a:gd name="T81" fmla="*/ 0 h 2804"/>
                <a:gd name="T82" fmla="*/ 0 w 3159"/>
                <a:gd name="T83" fmla="*/ 0 h 2804"/>
                <a:gd name="T84" fmla="*/ 0 w 3159"/>
                <a:gd name="T85" fmla="*/ 0 h 2804"/>
                <a:gd name="T86" fmla="*/ 0 w 3159"/>
                <a:gd name="T87" fmla="*/ 0 h 2804"/>
                <a:gd name="T88" fmla="*/ 0 w 3159"/>
                <a:gd name="T89" fmla="*/ 0 h 2804"/>
                <a:gd name="T90" fmla="*/ 0 w 3159"/>
                <a:gd name="T91" fmla="*/ 0 h 2804"/>
                <a:gd name="T92" fmla="*/ 0 w 3159"/>
                <a:gd name="T93" fmla="*/ 0 h 2804"/>
                <a:gd name="T94" fmla="*/ 0 w 3159"/>
                <a:gd name="T95" fmla="*/ 0 h 2804"/>
                <a:gd name="T96" fmla="*/ 0 w 3159"/>
                <a:gd name="T97" fmla="*/ 0 h 2804"/>
                <a:gd name="T98" fmla="*/ 0 w 3159"/>
                <a:gd name="T99" fmla="*/ 0 h 2804"/>
                <a:gd name="T100" fmla="*/ 0 w 3159"/>
                <a:gd name="T101" fmla="*/ 0 h 2804"/>
                <a:gd name="T102" fmla="*/ 0 w 3159"/>
                <a:gd name="T103" fmla="*/ 0 h 2804"/>
                <a:gd name="T104" fmla="*/ 0 w 3159"/>
                <a:gd name="T105" fmla="*/ 0 h 2804"/>
                <a:gd name="T106" fmla="*/ 0 w 3159"/>
                <a:gd name="T107" fmla="*/ 0 h 2804"/>
                <a:gd name="T108" fmla="*/ 0 w 3159"/>
                <a:gd name="T109" fmla="*/ 0 h 2804"/>
                <a:gd name="T110" fmla="*/ 0 w 3159"/>
                <a:gd name="T111" fmla="*/ 0 h 2804"/>
                <a:gd name="T112" fmla="*/ 0 w 3159"/>
                <a:gd name="T113" fmla="*/ 0 h 2804"/>
                <a:gd name="T114" fmla="*/ 0 w 3159"/>
                <a:gd name="T115" fmla="*/ 0 h 2804"/>
                <a:gd name="T116" fmla="*/ 0 w 3159"/>
                <a:gd name="T117" fmla="*/ 0 h 2804"/>
                <a:gd name="T118" fmla="*/ 0 w 3159"/>
                <a:gd name="T119" fmla="*/ 0 h 28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159"/>
                <a:gd name="T181" fmla="*/ 0 h 2804"/>
                <a:gd name="T182" fmla="*/ 3159 w 3159"/>
                <a:gd name="T183" fmla="*/ 2804 h 28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159" h="2804">
                  <a:moveTo>
                    <a:pt x="0" y="448"/>
                  </a:moveTo>
                  <a:lnTo>
                    <a:pt x="17" y="432"/>
                  </a:lnTo>
                  <a:lnTo>
                    <a:pt x="33" y="417"/>
                  </a:lnTo>
                  <a:lnTo>
                    <a:pt x="51" y="405"/>
                  </a:lnTo>
                  <a:lnTo>
                    <a:pt x="67" y="395"/>
                  </a:lnTo>
                  <a:lnTo>
                    <a:pt x="82" y="386"/>
                  </a:lnTo>
                  <a:lnTo>
                    <a:pt x="98" y="379"/>
                  </a:lnTo>
                  <a:lnTo>
                    <a:pt x="112" y="373"/>
                  </a:lnTo>
                  <a:lnTo>
                    <a:pt x="125" y="368"/>
                  </a:lnTo>
                  <a:lnTo>
                    <a:pt x="148" y="362"/>
                  </a:lnTo>
                  <a:lnTo>
                    <a:pt x="166" y="359"/>
                  </a:lnTo>
                  <a:lnTo>
                    <a:pt x="177" y="356"/>
                  </a:lnTo>
                  <a:lnTo>
                    <a:pt x="181" y="356"/>
                  </a:lnTo>
                  <a:lnTo>
                    <a:pt x="272" y="266"/>
                  </a:lnTo>
                  <a:lnTo>
                    <a:pt x="363" y="176"/>
                  </a:lnTo>
                  <a:lnTo>
                    <a:pt x="544" y="266"/>
                  </a:lnTo>
                  <a:lnTo>
                    <a:pt x="548" y="262"/>
                  </a:lnTo>
                  <a:lnTo>
                    <a:pt x="561" y="253"/>
                  </a:lnTo>
                  <a:lnTo>
                    <a:pt x="571" y="248"/>
                  </a:lnTo>
                  <a:lnTo>
                    <a:pt x="583" y="242"/>
                  </a:lnTo>
                  <a:lnTo>
                    <a:pt x="596" y="237"/>
                  </a:lnTo>
                  <a:lnTo>
                    <a:pt x="612" y="232"/>
                  </a:lnTo>
                  <a:lnTo>
                    <a:pt x="630" y="228"/>
                  </a:lnTo>
                  <a:lnTo>
                    <a:pt x="650" y="226"/>
                  </a:lnTo>
                  <a:lnTo>
                    <a:pt x="673" y="226"/>
                  </a:lnTo>
                  <a:lnTo>
                    <a:pt x="697" y="228"/>
                  </a:lnTo>
                  <a:lnTo>
                    <a:pt x="710" y="230"/>
                  </a:lnTo>
                  <a:lnTo>
                    <a:pt x="723" y="232"/>
                  </a:lnTo>
                  <a:lnTo>
                    <a:pt x="737" y="236"/>
                  </a:lnTo>
                  <a:lnTo>
                    <a:pt x="753" y="240"/>
                  </a:lnTo>
                  <a:lnTo>
                    <a:pt x="768" y="245"/>
                  </a:lnTo>
                  <a:lnTo>
                    <a:pt x="783" y="251"/>
                  </a:lnTo>
                  <a:lnTo>
                    <a:pt x="800" y="259"/>
                  </a:lnTo>
                  <a:lnTo>
                    <a:pt x="816" y="266"/>
                  </a:lnTo>
                  <a:lnTo>
                    <a:pt x="848" y="281"/>
                  </a:lnTo>
                  <a:lnTo>
                    <a:pt x="876" y="292"/>
                  </a:lnTo>
                  <a:lnTo>
                    <a:pt x="901" y="300"/>
                  </a:lnTo>
                  <a:lnTo>
                    <a:pt x="921" y="304"/>
                  </a:lnTo>
                  <a:lnTo>
                    <a:pt x="939" y="306"/>
                  </a:lnTo>
                  <a:lnTo>
                    <a:pt x="953" y="306"/>
                  </a:lnTo>
                  <a:lnTo>
                    <a:pt x="965" y="304"/>
                  </a:lnTo>
                  <a:lnTo>
                    <a:pt x="975" y="300"/>
                  </a:lnTo>
                  <a:lnTo>
                    <a:pt x="982" y="296"/>
                  </a:lnTo>
                  <a:lnTo>
                    <a:pt x="988" y="290"/>
                  </a:lnTo>
                  <a:lnTo>
                    <a:pt x="992" y="285"/>
                  </a:lnTo>
                  <a:lnTo>
                    <a:pt x="994" y="279"/>
                  </a:lnTo>
                  <a:lnTo>
                    <a:pt x="998" y="269"/>
                  </a:lnTo>
                  <a:lnTo>
                    <a:pt x="998" y="266"/>
                  </a:lnTo>
                  <a:lnTo>
                    <a:pt x="1002" y="262"/>
                  </a:lnTo>
                  <a:lnTo>
                    <a:pt x="1013" y="252"/>
                  </a:lnTo>
                  <a:lnTo>
                    <a:pt x="1031" y="238"/>
                  </a:lnTo>
                  <a:lnTo>
                    <a:pt x="1054" y="220"/>
                  </a:lnTo>
                  <a:lnTo>
                    <a:pt x="1067" y="212"/>
                  </a:lnTo>
                  <a:lnTo>
                    <a:pt x="1081" y="204"/>
                  </a:lnTo>
                  <a:lnTo>
                    <a:pt x="1097" y="197"/>
                  </a:lnTo>
                  <a:lnTo>
                    <a:pt x="1113" y="190"/>
                  </a:lnTo>
                  <a:lnTo>
                    <a:pt x="1128" y="183"/>
                  </a:lnTo>
                  <a:lnTo>
                    <a:pt x="1146" y="179"/>
                  </a:lnTo>
                  <a:lnTo>
                    <a:pt x="1162" y="177"/>
                  </a:lnTo>
                  <a:lnTo>
                    <a:pt x="1179" y="176"/>
                  </a:lnTo>
                  <a:lnTo>
                    <a:pt x="1195" y="177"/>
                  </a:lnTo>
                  <a:lnTo>
                    <a:pt x="1209" y="179"/>
                  </a:lnTo>
                  <a:lnTo>
                    <a:pt x="1222" y="183"/>
                  </a:lnTo>
                  <a:lnTo>
                    <a:pt x="1233" y="190"/>
                  </a:lnTo>
                  <a:lnTo>
                    <a:pt x="1244" y="197"/>
                  </a:lnTo>
                  <a:lnTo>
                    <a:pt x="1252" y="204"/>
                  </a:lnTo>
                  <a:lnTo>
                    <a:pt x="1261" y="212"/>
                  </a:lnTo>
                  <a:lnTo>
                    <a:pt x="1270" y="220"/>
                  </a:lnTo>
                  <a:lnTo>
                    <a:pt x="1278" y="229"/>
                  </a:lnTo>
                  <a:lnTo>
                    <a:pt x="1287" y="238"/>
                  </a:lnTo>
                  <a:lnTo>
                    <a:pt x="1297" y="245"/>
                  </a:lnTo>
                  <a:lnTo>
                    <a:pt x="1307" y="252"/>
                  </a:lnTo>
                  <a:lnTo>
                    <a:pt x="1318" y="257"/>
                  </a:lnTo>
                  <a:lnTo>
                    <a:pt x="1331" y="262"/>
                  </a:lnTo>
                  <a:lnTo>
                    <a:pt x="1345" y="265"/>
                  </a:lnTo>
                  <a:lnTo>
                    <a:pt x="1360" y="266"/>
                  </a:lnTo>
                  <a:lnTo>
                    <a:pt x="1369" y="265"/>
                  </a:lnTo>
                  <a:lnTo>
                    <a:pt x="1376" y="264"/>
                  </a:lnTo>
                  <a:lnTo>
                    <a:pt x="1384" y="262"/>
                  </a:lnTo>
                  <a:lnTo>
                    <a:pt x="1390" y="259"/>
                  </a:lnTo>
                  <a:lnTo>
                    <a:pt x="1397" y="254"/>
                  </a:lnTo>
                  <a:lnTo>
                    <a:pt x="1402" y="250"/>
                  </a:lnTo>
                  <a:lnTo>
                    <a:pt x="1408" y="243"/>
                  </a:lnTo>
                  <a:lnTo>
                    <a:pt x="1413" y="238"/>
                  </a:lnTo>
                  <a:lnTo>
                    <a:pt x="1422" y="224"/>
                  </a:lnTo>
                  <a:lnTo>
                    <a:pt x="1429" y="208"/>
                  </a:lnTo>
                  <a:lnTo>
                    <a:pt x="1435" y="192"/>
                  </a:lnTo>
                  <a:lnTo>
                    <a:pt x="1439" y="176"/>
                  </a:lnTo>
                  <a:lnTo>
                    <a:pt x="1444" y="158"/>
                  </a:lnTo>
                  <a:lnTo>
                    <a:pt x="1446" y="142"/>
                  </a:lnTo>
                  <a:lnTo>
                    <a:pt x="1448" y="127"/>
                  </a:lnTo>
                  <a:lnTo>
                    <a:pt x="1449" y="113"/>
                  </a:lnTo>
                  <a:lnTo>
                    <a:pt x="1451" y="92"/>
                  </a:lnTo>
                  <a:lnTo>
                    <a:pt x="1451" y="84"/>
                  </a:lnTo>
                  <a:lnTo>
                    <a:pt x="1451" y="0"/>
                  </a:lnTo>
                  <a:lnTo>
                    <a:pt x="1459" y="13"/>
                  </a:lnTo>
                  <a:lnTo>
                    <a:pt x="1469" y="25"/>
                  </a:lnTo>
                  <a:lnTo>
                    <a:pt x="1512" y="20"/>
                  </a:lnTo>
                  <a:lnTo>
                    <a:pt x="1550" y="16"/>
                  </a:lnTo>
                  <a:lnTo>
                    <a:pt x="1583" y="14"/>
                  </a:lnTo>
                  <a:lnTo>
                    <a:pt x="1606" y="13"/>
                  </a:lnTo>
                  <a:lnTo>
                    <a:pt x="1620" y="13"/>
                  </a:lnTo>
                  <a:lnTo>
                    <a:pt x="1636" y="15"/>
                  </a:lnTo>
                  <a:lnTo>
                    <a:pt x="1655" y="17"/>
                  </a:lnTo>
                  <a:lnTo>
                    <a:pt x="1674" y="20"/>
                  </a:lnTo>
                  <a:lnTo>
                    <a:pt x="1718" y="28"/>
                  </a:lnTo>
                  <a:lnTo>
                    <a:pt x="1764" y="38"/>
                  </a:lnTo>
                  <a:lnTo>
                    <a:pt x="1808" y="46"/>
                  </a:lnTo>
                  <a:lnTo>
                    <a:pt x="1851" y="54"/>
                  </a:lnTo>
                  <a:lnTo>
                    <a:pt x="1870" y="57"/>
                  </a:lnTo>
                  <a:lnTo>
                    <a:pt x="1887" y="60"/>
                  </a:lnTo>
                  <a:lnTo>
                    <a:pt x="1902" y="62"/>
                  </a:lnTo>
                  <a:lnTo>
                    <a:pt x="1914" y="63"/>
                  </a:lnTo>
                  <a:lnTo>
                    <a:pt x="1926" y="64"/>
                  </a:lnTo>
                  <a:lnTo>
                    <a:pt x="1940" y="67"/>
                  </a:lnTo>
                  <a:lnTo>
                    <a:pt x="1955" y="74"/>
                  </a:lnTo>
                  <a:lnTo>
                    <a:pt x="1972" y="80"/>
                  </a:lnTo>
                  <a:lnTo>
                    <a:pt x="1988" y="90"/>
                  </a:lnTo>
                  <a:lnTo>
                    <a:pt x="2005" y="100"/>
                  </a:lnTo>
                  <a:lnTo>
                    <a:pt x="2023" y="109"/>
                  </a:lnTo>
                  <a:lnTo>
                    <a:pt x="2040" y="120"/>
                  </a:lnTo>
                  <a:lnTo>
                    <a:pt x="2072" y="142"/>
                  </a:lnTo>
                  <a:lnTo>
                    <a:pt x="2098" y="161"/>
                  </a:lnTo>
                  <a:lnTo>
                    <a:pt x="2116" y="174"/>
                  </a:lnTo>
                  <a:lnTo>
                    <a:pt x="2123" y="179"/>
                  </a:lnTo>
                  <a:lnTo>
                    <a:pt x="2139" y="190"/>
                  </a:lnTo>
                  <a:lnTo>
                    <a:pt x="2178" y="217"/>
                  </a:lnTo>
                  <a:lnTo>
                    <a:pt x="2227" y="253"/>
                  </a:lnTo>
                  <a:lnTo>
                    <a:pt x="2272" y="287"/>
                  </a:lnTo>
                  <a:lnTo>
                    <a:pt x="2293" y="302"/>
                  </a:lnTo>
                  <a:lnTo>
                    <a:pt x="2315" y="317"/>
                  </a:lnTo>
                  <a:lnTo>
                    <a:pt x="2339" y="331"/>
                  </a:lnTo>
                  <a:lnTo>
                    <a:pt x="2362" y="345"/>
                  </a:lnTo>
                  <a:lnTo>
                    <a:pt x="2399" y="363"/>
                  </a:lnTo>
                  <a:lnTo>
                    <a:pt x="2413" y="371"/>
                  </a:lnTo>
                  <a:lnTo>
                    <a:pt x="2421" y="378"/>
                  </a:lnTo>
                  <a:lnTo>
                    <a:pt x="2440" y="401"/>
                  </a:lnTo>
                  <a:lnTo>
                    <a:pt x="2466" y="433"/>
                  </a:lnTo>
                  <a:lnTo>
                    <a:pt x="2496" y="471"/>
                  </a:lnTo>
                  <a:lnTo>
                    <a:pt x="2511" y="491"/>
                  </a:lnTo>
                  <a:lnTo>
                    <a:pt x="2526" y="511"/>
                  </a:lnTo>
                  <a:lnTo>
                    <a:pt x="2539" y="531"/>
                  </a:lnTo>
                  <a:lnTo>
                    <a:pt x="2551" y="549"/>
                  </a:lnTo>
                  <a:lnTo>
                    <a:pt x="2560" y="567"/>
                  </a:lnTo>
                  <a:lnTo>
                    <a:pt x="2568" y="582"/>
                  </a:lnTo>
                  <a:lnTo>
                    <a:pt x="2570" y="588"/>
                  </a:lnTo>
                  <a:lnTo>
                    <a:pt x="2571" y="594"/>
                  </a:lnTo>
                  <a:lnTo>
                    <a:pt x="2572" y="599"/>
                  </a:lnTo>
                  <a:lnTo>
                    <a:pt x="2572" y="604"/>
                  </a:lnTo>
                  <a:lnTo>
                    <a:pt x="2571" y="607"/>
                  </a:lnTo>
                  <a:lnTo>
                    <a:pt x="2572" y="611"/>
                  </a:lnTo>
                  <a:lnTo>
                    <a:pt x="2573" y="614"/>
                  </a:lnTo>
                  <a:lnTo>
                    <a:pt x="2576" y="618"/>
                  </a:lnTo>
                  <a:lnTo>
                    <a:pt x="2581" y="624"/>
                  </a:lnTo>
                  <a:lnTo>
                    <a:pt x="2589" y="631"/>
                  </a:lnTo>
                  <a:lnTo>
                    <a:pt x="2598" y="636"/>
                  </a:lnTo>
                  <a:lnTo>
                    <a:pt x="2610" y="642"/>
                  </a:lnTo>
                  <a:lnTo>
                    <a:pt x="2622" y="647"/>
                  </a:lnTo>
                  <a:lnTo>
                    <a:pt x="2637" y="651"/>
                  </a:lnTo>
                  <a:lnTo>
                    <a:pt x="2666" y="660"/>
                  </a:lnTo>
                  <a:lnTo>
                    <a:pt x="2694" y="669"/>
                  </a:lnTo>
                  <a:lnTo>
                    <a:pt x="2707" y="673"/>
                  </a:lnTo>
                  <a:lnTo>
                    <a:pt x="2719" y="678"/>
                  </a:lnTo>
                  <a:lnTo>
                    <a:pt x="2730" y="682"/>
                  </a:lnTo>
                  <a:lnTo>
                    <a:pt x="2739" y="686"/>
                  </a:lnTo>
                  <a:lnTo>
                    <a:pt x="2745" y="692"/>
                  </a:lnTo>
                  <a:lnTo>
                    <a:pt x="2752" y="698"/>
                  </a:lnTo>
                  <a:lnTo>
                    <a:pt x="2756" y="706"/>
                  </a:lnTo>
                  <a:lnTo>
                    <a:pt x="2759" y="715"/>
                  </a:lnTo>
                  <a:lnTo>
                    <a:pt x="2763" y="724"/>
                  </a:lnTo>
                  <a:lnTo>
                    <a:pt x="2764" y="734"/>
                  </a:lnTo>
                  <a:lnTo>
                    <a:pt x="2765" y="745"/>
                  </a:lnTo>
                  <a:lnTo>
                    <a:pt x="2765" y="757"/>
                  </a:lnTo>
                  <a:lnTo>
                    <a:pt x="2763" y="780"/>
                  </a:lnTo>
                  <a:lnTo>
                    <a:pt x="2758" y="803"/>
                  </a:lnTo>
                  <a:lnTo>
                    <a:pt x="2753" y="824"/>
                  </a:lnTo>
                  <a:lnTo>
                    <a:pt x="2746" y="845"/>
                  </a:lnTo>
                  <a:lnTo>
                    <a:pt x="2745" y="849"/>
                  </a:lnTo>
                  <a:lnTo>
                    <a:pt x="2745" y="855"/>
                  </a:lnTo>
                  <a:lnTo>
                    <a:pt x="2745" y="861"/>
                  </a:lnTo>
                  <a:lnTo>
                    <a:pt x="2745" y="868"/>
                  </a:lnTo>
                  <a:lnTo>
                    <a:pt x="2749" y="882"/>
                  </a:lnTo>
                  <a:lnTo>
                    <a:pt x="2754" y="897"/>
                  </a:lnTo>
                  <a:lnTo>
                    <a:pt x="2761" y="914"/>
                  </a:lnTo>
                  <a:lnTo>
                    <a:pt x="2768" y="931"/>
                  </a:lnTo>
                  <a:lnTo>
                    <a:pt x="2778" y="948"/>
                  </a:lnTo>
                  <a:lnTo>
                    <a:pt x="2789" y="967"/>
                  </a:lnTo>
                  <a:lnTo>
                    <a:pt x="2800" y="984"/>
                  </a:lnTo>
                  <a:lnTo>
                    <a:pt x="2812" y="1001"/>
                  </a:lnTo>
                  <a:lnTo>
                    <a:pt x="2824" y="1017"/>
                  </a:lnTo>
                  <a:lnTo>
                    <a:pt x="2836" y="1031"/>
                  </a:lnTo>
                  <a:lnTo>
                    <a:pt x="2848" y="1044"/>
                  </a:lnTo>
                  <a:lnTo>
                    <a:pt x="2860" y="1055"/>
                  </a:lnTo>
                  <a:lnTo>
                    <a:pt x="2871" y="1064"/>
                  </a:lnTo>
                  <a:lnTo>
                    <a:pt x="2880" y="1069"/>
                  </a:lnTo>
                  <a:lnTo>
                    <a:pt x="2901" y="1082"/>
                  </a:lnTo>
                  <a:lnTo>
                    <a:pt x="2927" y="1099"/>
                  </a:lnTo>
                  <a:lnTo>
                    <a:pt x="2954" y="1117"/>
                  </a:lnTo>
                  <a:lnTo>
                    <a:pt x="2984" y="1138"/>
                  </a:lnTo>
                  <a:lnTo>
                    <a:pt x="3014" y="1156"/>
                  </a:lnTo>
                  <a:lnTo>
                    <a:pt x="3041" y="1172"/>
                  </a:lnTo>
                  <a:lnTo>
                    <a:pt x="3054" y="1178"/>
                  </a:lnTo>
                  <a:lnTo>
                    <a:pt x="3067" y="1182"/>
                  </a:lnTo>
                  <a:lnTo>
                    <a:pt x="3078" y="1186"/>
                  </a:lnTo>
                  <a:lnTo>
                    <a:pt x="3088" y="1186"/>
                  </a:lnTo>
                  <a:lnTo>
                    <a:pt x="3101" y="1188"/>
                  </a:lnTo>
                  <a:lnTo>
                    <a:pt x="3118" y="1191"/>
                  </a:lnTo>
                  <a:lnTo>
                    <a:pt x="3137" y="1198"/>
                  </a:lnTo>
                  <a:lnTo>
                    <a:pt x="3159" y="1205"/>
                  </a:lnTo>
                  <a:lnTo>
                    <a:pt x="3158" y="1207"/>
                  </a:lnTo>
                  <a:lnTo>
                    <a:pt x="3158" y="1210"/>
                  </a:lnTo>
                  <a:lnTo>
                    <a:pt x="3156" y="1221"/>
                  </a:lnTo>
                  <a:lnTo>
                    <a:pt x="3152" y="1231"/>
                  </a:lnTo>
                  <a:lnTo>
                    <a:pt x="3148" y="1242"/>
                  </a:lnTo>
                  <a:lnTo>
                    <a:pt x="3144" y="1252"/>
                  </a:lnTo>
                  <a:lnTo>
                    <a:pt x="3137" y="1262"/>
                  </a:lnTo>
                  <a:lnTo>
                    <a:pt x="3131" y="1271"/>
                  </a:lnTo>
                  <a:lnTo>
                    <a:pt x="3124" y="1279"/>
                  </a:lnTo>
                  <a:lnTo>
                    <a:pt x="3116" y="1288"/>
                  </a:lnTo>
                  <a:lnTo>
                    <a:pt x="3100" y="1303"/>
                  </a:lnTo>
                  <a:lnTo>
                    <a:pt x="3083" y="1317"/>
                  </a:lnTo>
                  <a:lnTo>
                    <a:pt x="3066" y="1328"/>
                  </a:lnTo>
                  <a:lnTo>
                    <a:pt x="3051" y="1338"/>
                  </a:lnTo>
                  <a:lnTo>
                    <a:pt x="3036" y="1347"/>
                  </a:lnTo>
                  <a:lnTo>
                    <a:pt x="3016" y="1355"/>
                  </a:lnTo>
                  <a:lnTo>
                    <a:pt x="2995" y="1363"/>
                  </a:lnTo>
                  <a:lnTo>
                    <a:pt x="2972" y="1372"/>
                  </a:lnTo>
                  <a:lnTo>
                    <a:pt x="2950" y="1381"/>
                  </a:lnTo>
                  <a:lnTo>
                    <a:pt x="2928" y="1389"/>
                  </a:lnTo>
                  <a:lnTo>
                    <a:pt x="2909" y="1398"/>
                  </a:lnTo>
                  <a:lnTo>
                    <a:pt x="2892" y="1407"/>
                  </a:lnTo>
                  <a:lnTo>
                    <a:pt x="2887" y="1411"/>
                  </a:lnTo>
                  <a:lnTo>
                    <a:pt x="2881" y="1416"/>
                  </a:lnTo>
                  <a:lnTo>
                    <a:pt x="2879" y="1423"/>
                  </a:lnTo>
                  <a:lnTo>
                    <a:pt x="2877" y="1429"/>
                  </a:lnTo>
                  <a:lnTo>
                    <a:pt x="2877" y="1437"/>
                  </a:lnTo>
                  <a:lnTo>
                    <a:pt x="2877" y="1445"/>
                  </a:lnTo>
                  <a:lnTo>
                    <a:pt x="2879" y="1452"/>
                  </a:lnTo>
                  <a:lnTo>
                    <a:pt x="2882" y="1461"/>
                  </a:lnTo>
                  <a:lnTo>
                    <a:pt x="2890" y="1478"/>
                  </a:lnTo>
                  <a:lnTo>
                    <a:pt x="2900" y="1496"/>
                  </a:lnTo>
                  <a:lnTo>
                    <a:pt x="2912" y="1512"/>
                  </a:lnTo>
                  <a:lnTo>
                    <a:pt x="2923" y="1527"/>
                  </a:lnTo>
                  <a:lnTo>
                    <a:pt x="2928" y="1536"/>
                  </a:lnTo>
                  <a:lnTo>
                    <a:pt x="2935" y="1548"/>
                  </a:lnTo>
                  <a:lnTo>
                    <a:pt x="2940" y="1562"/>
                  </a:lnTo>
                  <a:lnTo>
                    <a:pt x="2946" y="1578"/>
                  </a:lnTo>
                  <a:lnTo>
                    <a:pt x="2955" y="1613"/>
                  </a:lnTo>
                  <a:lnTo>
                    <a:pt x="2964" y="1652"/>
                  </a:lnTo>
                  <a:lnTo>
                    <a:pt x="2973" y="1687"/>
                  </a:lnTo>
                  <a:lnTo>
                    <a:pt x="2978" y="1718"/>
                  </a:lnTo>
                  <a:lnTo>
                    <a:pt x="2983" y="1740"/>
                  </a:lnTo>
                  <a:lnTo>
                    <a:pt x="2984" y="1747"/>
                  </a:lnTo>
                  <a:lnTo>
                    <a:pt x="2991" y="1751"/>
                  </a:lnTo>
                  <a:lnTo>
                    <a:pt x="3012" y="1758"/>
                  </a:lnTo>
                  <a:lnTo>
                    <a:pt x="3007" y="1756"/>
                  </a:lnTo>
                  <a:lnTo>
                    <a:pt x="3001" y="1754"/>
                  </a:lnTo>
                  <a:lnTo>
                    <a:pt x="2947" y="1785"/>
                  </a:lnTo>
                  <a:lnTo>
                    <a:pt x="2939" y="1795"/>
                  </a:lnTo>
                  <a:lnTo>
                    <a:pt x="2917" y="1818"/>
                  </a:lnTo>
                  <a:lnTo>
                    <a:pt x="2902" y="1832"/>
                  </a:lnTo>
                  <a:lnTo>
                    <a:pt x="2884" y="1845"/>
                  </a:lnTo>
                  <a:lnTo>
                    <a:pt x="2873" y="1852"/>
                  </a:lnTo>
                  <a:lnTo>
                    <a:pt x="2862" y="1858"/>
                  </a:lnTo>
                  <a:lnTo>
                    <a:pt x="2851" y="1864"/>
                  </a:lnTo>
                  <a:lnTo>
                    <a:pt x="2839" y="1869"/>
                  </a:lnTo>
                  <a:lnTo>
                    <a:pt x="2827" y="1874"/>
                  </a:lnTo>
                  <a:lnTo>
                    <a:pt x="2817" y="1879"/>
                  </a:lnTo>
                  <a:lnTo>
                    <a:pt x="2808" y="1884"/>
                  </a:lnTo>
                  <a:lnTo>
                    <a:pt x="2801" y="1889"/>
                  </a:lnTo>
                  <a:lnTo>
                    <a:pt x="2794" y="1894"/>
                  </a:lnTo>
                  <a:lnTo>
                    <a:pt x="2790" y="1901"/>
                  </a:lnTo>
                  <a:lnTo>
                    <a:pt x="2785" y="1906"/>
                  </a:lnTo>
                  <a:lnTo>
                    <a:pt x="2781" y="1912"/>
                  </a:lnTo>
                  <a:lnTo>
                    <a:pt x="2769" y="1936"/>
                  </a:lnTo>
                  <a:lnTo>
                    <a:pt x="2755" y="1961"/>
                  </a:lnTo>
                  <a:lnTo>
                    <a:pt x="2751" y="1967"/>
                  </a:lnTo>
                  <a:lnTo>
                    <a:pt x="2749" y="1973"/>
                  </a:lnTo>
                  <a:lnTo>
                    <a:pt x="2746" y="1978"/>
                  </a:lnTo>
                  <a:lnTo>
                    <a:pt x="2746" y="1983"/>
                  </a:lnTo>
                  <a:lnTo>
                    <a:pt x="2748" y="1989"/>
                  </a:lnTo>
                  <a:lnTo>
                    <a:pt x="2749" y="1993"/>
                  </a:lnTo>
                  <a:lnTo>
                    <a:pt x="2751" y="1999"/>
                  </a:lnTo>
                  <a:lnTo>
                    <a:pt x="2754" y="2004"/>
                  </a:lnTo>
                  <a:lnTo>
                    <a:pt x="2773" y="2028"/>
                  </a:lnTo>
                  <a:lnTo>
                    <a:pt x="2797" y="2061"/>
                  </a:lnTo>
                  <a:lnTo>
                    <a:pt x="2803" y="2069"/>
                  </a:lnTo>
                  <a:lnTo>
                    <a:pt x="2808" y="2076"/>
                  </a:lnTo>
                  <a:lnTo>
                    <a:pt x="2814" y="2082"/>
                  </a:lnTo>
                  <a:lnTo>
                    <a:pt x="2818" y="2087"/>
                  </a:lnTo>
                  <a:lnTo>
                    <a:pt x="2824" y="2090"/>
                  </a:lnTo>
                  <a:lnTo>
                    <a:pt x="2828" y="2093"/>
                  </a:lnTo>
                  <a:lnTo>
                    <a:pt x="2834" y="2094"/>
                  </a:lnTo>
                  <a:lnTo>
                    <a:pt x="2839" y="2096"/>
                  </a:lnTo>
                  <a:lnTo>
                    <a:pt x="2865" y="2096"/>
                  </a:lnTo>
                  <a:lnTo>
                    <a:pt x="2905" y="2093"/>
                  </a:lnTo>
                  <a:lnTo>
                    <a:pt x="2916" y="2094"/>
                  </a:lnTo>
                  <a:lnTo>
                    <a:pt x="2926" y="2097"/>
                  </a:lnTo>
                  <a:lnTo>
                    <a:pt x="2933" y="2100"/>
                  </a:lnTo>
                  <a:lnTo>
                    <a:pt x="2938" y="2103"/>
                  </a:lnTo>
                  <a:lnTo>
                    <a:pt x="2942" y="2109"/>
                  </a:lnTo>
                  <a:lnTo>
                    <a:pt x="2945" y="2114"/>
                  </a:lnTo>
                  <a:lnTo>
                    <a:pt x="2945" y="2121"/>
                  </a:lnTo>
                  <a:lnTo>
                    <a:pt x="2945" y="2128"/>
                  </a:lnTo>
                  <a:lnTo>
                    <a:pt x="2941" y="2143"/>
                  </a:lnTo>
                  <a:lnTo>
                    <a:pt x="2936" y="2161"/>
                  </a:lnTo>
                  <a:lnTo>
                    <a:pt x="2928" y="2177"/>
                  </a:lnTo>
                  <a:lnTo>
                    <a:pt x="2922" y="2193"/>
                  </a:lnTo>
                  <a:lnTo>
                    <a:pt x="2917" y="2207"/>
                  </a:lnTo>
                  <a:lnTo>
                    <a:pt x="2914" y="2213"/>
                  </a:lnTo>
                  <a:lnTo>
                    <a:pt x="2913" y="2215"/>
                  </a:lnTo>
                  <a:lnTo>
                    <a:pt x="2911" y="2216"/>
                  </a:lnTo>
                  <a:lnTo>
                    <a:pt x="2908" y="2217"/>
                  </a:lnTo>
                  <a:lnTo>
                    <a:pt x="2904" y="2218"/>
                  </a:lnTo>
                  <a:lnTo>
                    <a:pt x="2892" y="2221"/>
                  </a:lnTo>
                  <a:lnTo>
                    <a:pt x="2874" y="2224"/>
                  </a:lnTo>
                  <a:lnTo>
                    <a:pt x="2845" y="2232"/>
                  </a:lnTo>
                  <a:lnTo>
                    <a:pt x="2805" y="2244"/>
                  </a:lnTo>
                  <a:lnTo>
                    <a:pt x="2783" y="2251"/>
                  </a:lnTo>
                  <a:lnTo>
                    <a:pt x="2765" y="2260"/>
                  </a:lnTo>
                  <a:lnTo>
                    <a:pt x="2750" y="2267"/>
                  </a:lnTo>
                  <a:lnTo>
                    <a:pt x="2737" y="2275"/>
                  </a:lnTo>
                  <a:lnTo>
                    <a:pt x="2726" y="2283"/>
                  </a:lnTo>
                  <a:lnTo>
                    <a:pt x="2717" y="2291"/>
                  </a:lnTo>
                  <a:lnTo>
                    <a:pt x="2711" y="2299"/>
                  </a:lnTo>
                  <a:lnTo>
                    <a:pt x="2705" y="2307"/>
                  </a:lnTo>
                  <a:lnTo>
                    <a:pt x="2701" y="2315"/>
                  </a:lnTo>
                  <a:lnTo>
                    <a:pt x="2697" y="2324"/>
                  </a:lnTo>
                  <a:lnTo>
                    <a:pt x="2695" y="2333"/>
                  </a:lnTo>
                  <a:lnTo>
                    <a:pt x="2693" y="2340"/>
                  </a:lnTo>
                  <a:lnTo>
                    <a:pt x="2688" y="2359"/>
                  </a:lnTo>
                  <a:lnTo>
                    <a:pt x="2680" y="2377"/>
                  </a:lnTo>
                  <a:lnTo>
                    <a:pt x="2676" y="2385"/>
                  </a:lnTo>
                  <a:lnTo>
                    <a:pt x="2671" y="2392"/>
                  </a:lnTo>
                  <a:lnTo>
                    <a:pt x="2667" y="2397"/>
                  </a:lnTo>
                  <a:lnTo>
                    <a:pt x="2663" y="2400"/>
                  </a:lnTo>
                  <a:lnTo>
                    <a:pt x="2654" y="2405"/>
                  </a:lnTo>
                  <a:lnTo>
                    <a:pt x="2646" y="2406"/>
                  </a:lnTo>
                  <a:lnTo>
                    <a:pt x="2638" y="2408"/>
                  </a:lnTo>
                  <a:lnTo>
                    <a:pt x="2628" y="2412"/>
                  </a:lnTo>
                  <a:lnTo>
                    <a:pt x="2622" y="2415"/>
                  </a:lnTo>
                  <a:lnTo>
                    <a:pt x="2617" y="2421"/>
                  </a:lnTo>
                  <a:lnTo>
                    <a:pt x="2611" y="2426"/>
                  </a:lnTo>
                  <a:lnTo>
                    <a:pt x="2605" y="2435"/>
                  </a:lnTo>
                  <a:lnTo>
                    <a:pt x="2598" y="2444"/>
                  </a:lnTo>
                  <a:lnTo>
                    <a:pt x="2591" y="2451"/>
                  </a:lnTo>
                  <a:lnTo>
                    <a:pt x="2582" y="2457"/>
                  </a:lnTo>
                  <a:lnTo>
                    <a:pt x="2573" y="2461"/>
                  </a:lnTo>
                  <a:lnTo>
                    <a:pt x="2564" y="2466"/>
                  </a:lnTo>
                  <a:lnTo>
                    <a:pt x="2554" y="2468"/>
                  </a:lnTo>
                  <a:lnTo>
                    <a:pt x="2544" y="2470"/>
                  </a:lnTo>
                  <a:lnTo>
                    <a:pt x="2534" y="2471"/>
                  </a:lnTo>
                  <a:lnTo>
                    <a:pt x="2517" y="2471"/>
                  </a:lnTo>
                  <a:lnTo>
                    <a:pt x="2503" y="2470"/>
                  </a:lnTo>
                  <a:lnTo>
                    <a:pt x="2493" y="2469"/>
                  </a:lnTo>
                  <a:lnTo>
                    <a:pt x="2489" y="2469"/>
                  </a:lnTo>
                  <a:lnTo>
                    <a:pt x="2489" y="2560"/>
                  </a:lnTo>
                  <a:lnTo>
                    <a:pt x="2487" y="2567"/>
                  </a:lnTo>
                  <a:lnTo>
                    <a:pt x="2482" y="2584"/>
                  </a:lnTo>
                  <a:lnTo>
                    <a:pt x="2474" y="2609"/>
                  </a:lnTo>
                  <a:lnTo>
                    <a:pt x="2466" y="2641"/>
                  </a:lnTo>
                  <a:lnTo>
                    <a:pt x="2456" y="2672"/>
                  </a:lnTo>
                  <a:lnTo>
                    <a:pt x="2447" y="2704"/>
                  </a:lnTo>
                  <a:lnTo>
                    <a:pt x="2437" y="2731"/>
                  </a:lnTo>
                  <a:lnTo>
                    <a:pt x="2431" y="2752"/>
                  </a:lnTo>
                  <a:lnTo>
                    <a:pt x="2426" y="2759"/>
                  </a:lnTo>
                  <a:lnTo>
                    <a:pt x="2419" y="2767"/>
                  </a:lnTo>
                  <a:lnTo>
                    <a:pt x="2410" y="2773"/>
                  </a:lnTo>
                  <a:lnTo>
                    <a:pt x="2399" y="2780"/>
                  </a:lnTo>
                  <a:lnTo>
                    <a:pt x="2386" y="2787"/>
                  </a:lnTo>
                  <a:lnTo>
                    <a:pt x="2373" y="2791"/>
                  </a:lnTo>
                  <a:lnTo>
                    <a:pt x="2358" y="2796"/>
                  </a:lnTo>
                  <a:lnTo>
                    <a:pt x="2342" y="2800"/>
                  </a:lnTo>
                  <a:lnTo>
                    <a:pt x="2326" y="2802"/>
                  </a:lnTo>
                  <a:lnTo>
                    <a:pt x="2309" y="2804"/>
                  </a:lnTo>
                  <a:lnTo>
                    <a:pt x="2293" y="2804"/>
                  </a:lnTo>
                  <a:lnTo>
                    <a:pt x="2277" y="2803"/>
                  </a:lnTo>
                  <a:lnTo>
                    <a:pt x="2262" y="2801"/>
                  </a:lnTo>
                  <a:lnTo>
                    <a:pt x="2247" y="2797"/>
                  </a:lnTo>
                  <a:lnTo>
                    <a:pt x="2234" y="2792"/>
                  </a:lnTo>
                  <a:lnTo>
                    <a:pt x="2222" y="2784"/>
                  </a:lnTo>
                  <a:lnTo>
                    <a:pt x="2212" y="2778"/>
                  </a:lnTo>
                  <a:lnTo>
                    <a:pt x="2201" y="2771"/>
                  </a:lnTo>
                  <a:lnTo>
                    <a:pt x="2191" y="2766"/>
                  </a:lnTo>
                  <a:lnTo>
                    <a:pt x="2182" y="2763"/>
                  </a:lnTo>
                  <a:lnTo>
                    <a:pt x="2172" y="2759"/>
                  </a:lnTo>
                  <a:lnTo>
                    <a:pt x="2163" y="2756"/>
                  </a:lnTo>
                  <a:lnTo>
                    <a:pt x="2154" y="2755"/>
                  </a:lnTo>
                  <a:lnTo>
                    <a:pt x="2146" y="2754"/>
                  </a:lnTo>
                  <a:lnTo>
                    <a:pt x="2128" y="2753"/>
                  </a:lnTo>
                  <a:lnTo>
                    <a:pt x="2112" y="2754"/>
                  </a:lnTo>
                  <a:lnTo>
                    <a:pt x="2097" y="2757"/>
                  </a:lnTo>
                  <a:lnTo>
                    <a:pt x="2080" y="2759"/>
                  </a:lnTo>
                  <a:lnTo>
                    <a:pt x="2074" y="2760"/>
                  </a:lnTo>
                  <a:lnTo>
                    <a:pt x="2065" y="2760"/>
                  </a:lnTo>
                  <a:lnTo>
                    <a:pt x="2055" y="2759"/>
                  </a:lnTo>
                  <a:lnTo>
                    <a:pt x="2044" y="2757"/>
                  </a:lnTo>
                  <a:lnTo>
                    <a:pt x="2021" y="2751"/>
                  </a:lnTo>
                  <a:lnTo>
                    <a:pt x="1996" y="2742"/>
                  </a:lnTo>
                  <a:lnTo>
                    <a:pt x="1996" y="2715"/>
                  </a:lnTo>
                  <a:lnTo>
                    <a:pt x="2086" y="2624"/>
                  </a:lnTo>
                  <a:lnTo>
                    <a:pt x="2090" y="2624"/>
                  </a:lnTo>
                  <a:lnTo>
                    <a:pt x="2100" y="2622"/>
                  </a:lnTo>
                  <a:lnTo>
                    <a:pt x="2107" y="2621"/>
                  </a:lnTo>
                  <a:lnTo>
                    <a:pt x="2114" y="2619"/>
                  </a:lnTo>
                  <a:lnTo>
                    <a:pt x="2123" y="2617"/>
                  </a:lnTo>
                  <a:lnTo>
                    <a:pt x="2132" y="2612"/>
                  </a:lnTo>
                  <a:lnTo>
                    <a:pt x="2140" y="2608"/>
                  </a:lnTo>
                  <a:lnTo>
                    <a:pt x="2148" y="2602"/>
                  </a:lnTo>
                  <a:lnTo>
                    <a:pt x="2156" y="2595"/>
                  </a:lnTo>
                  <a:lnTo>
                    <a:pt x="2162" y="2586"/>
                  </a:lnTo>
                  <a:lnTo>
                    <a:pt x="2169" y="2575"/>
                  </a:lnTo>
                  <a:lnTo>
                    <a:pt x="2173" y="2563"/>
                  </a:lnTo>
                  <a:lnTo>
                    <a:pt x="2176" y="2549"/>
                  </a:lnTo>
                  <a:lnTo>
                    <a:pt x="2176" y="2533"/>
                  </a:lnTo>
                  <a:lnTo>
                    <a:pt x="2176" y="2517"/>
                  </a:lnTo>
                  <a:lnTo>
                    <a:pt x="2173" y="2499"/>
                  </a:lnTo>
                  <a:lnTo>
                    <a:pt x="2169" y="2483"/>
                  </a:lnTo>
                  <a:lnTo>
                    <a:pt x="2162" y="2467"/>
                  </a:lnTo>
                  <a:lnTo>
                    <a:pt x="2156" y="2451"/>
                  </a:lnTo>
                  <a:lnTo>
                    <a:pt x="2148" y="2436"/>
                  </a:lnTo>
                  <a:lnTo>
                    <a:pt x="2140" y="2422"/>
                  </a:lnTo>
                  <a:lnTo>
                    <a:pt x="2132" y="2409"/>
                  </a:lnTo>
                  <a:lnTo>
                    <a:pt x="2114" y="2386"/>
                  </a:lnTo>
                  <a:lnTo>
                    <a:pt x="2100" y="2368"/>
                  </a:lnTo>
                  <a:lnTo>
                    <a:pt x="2090" y="2356"/>
                  </a:lnTo>
                  <a:lnTo>
                    <a:pt x="2086" y="2352"/>
                  </a:lnTo>
                  <a:lnTo>
                    <a:pt x="2086" y="2350"/>
                  </a:lnTo>
                  <a:lnTo>
                    <a:pt x="2086" y="2340"/>
                  </a:lnTo>
                  <a:lnTo>
                    <a:pt x="2086" y="2314"/>
                  </a:lnTo>
                  <a:lnTo>
                    <a:pt x="2086" y="2261"/>
                  </a:lnTo>
                  <a:lnTo>
                    <a:pt x="2087" y="2246"/>
                  </a:lnTo>
                  <a:lnTo>
                    <a:pt x="2090" y="2232"/>
                  </a:lnTo>
                  <a:lnTo>
                    <a:pt x="2095" y="2218"/>
                  </a:lnTo>
                  <a:lnTo>
                    <a:pt x="2100" y="2208"/>
                  </a:lnTo>
                  <a:lnTo>
                    <a:pt x="2107" y="2198"/>
                  </a:lnTo>
                  <a:lnTo>
                    <a:pt x="2114" y="2188"/>
                  </a:lnTo>
                  <a:lnTo>
                    <a:pt x="2123" y="2179"/>
                  </a:lnTo>
                  <a:lnTo>
                    <a:pt x="2132" y="2171"/>
                  </a:lnTo>
                  <a:lnTo>
                    <a:pt x="2140" y="2162"/>
                  </a:lnTo>
                  <a:lnTo>
                    <a:pt x="2148" y="2153"/>
                  </a:lnTo>
                  <a:lnTo>
                    <a:pt x="2156" y="2144"/>
                  </a:lnTo>
                  <a:lnTo>
                    <a:pt x="2162" y="2134"/>
                  </a:lnTo>
                  <a:lnTo>
                    <a:pt x="2169" y="2123"/>
                  </a:lnTo>
                  <a:lnTo>
                    <a:pt x="2173" y="2110"/>
                  </a:lnTo>
                  <a:lnTo>
                    <a:pt x="2176" y="2096"/>
                  </a:lnTo>
                  <a:lnTo>
                    <a:pt x="2176" y="2080"/>
                  </a:lnTo>
                  <a:lnTo>
                    <a:pt x="2176" y="2063"/>
                  </a:lnTo>
                  <a:lnTo>
                    <a:pt x="2173" y="2047"/>
                  </a:lnTo>
                  <a:lnTo>
                    <a:pt x="2169" y="2029"/>
                  </a:lnTo>
                  <a:lnTo>
                    <a:pt x="2162" y="2014"/>
                  </a:lnTo>
                  <a:lnTo>
                    <a:pt x="2156" y="1998"/>
                  </a:lnTo>
                  <a:lnTo>
                    <a:pt x="2148" y="1982"/>
                  </a:lnTo>
                  <a:lnTo>
                    <a:pt x="2140" y="1968"/>
                  </a:lnTo>
                  <a:lnTo>
                    <a:pt x="2132" y="1955"/>
                  </a:lnTo>
                  <a:lnTo>
                    <a:pt x="2114" y="1932"/>
                  </a:lnTo>
                  <a:lnTo>
                    <a:pt x="2100" y="1914"/>
                  </a:lnTo>
                  <a:lnTo>
                    <a:pt x="2090" y="1903"/>
                  </a:lnTo>
                  <a:lnTo>
                    <a:pt x="2086" y="1899"/>
                  </a:lnTo>
                  <a:lnTo>
                    <a:pt x="2086" y="1891"/>
                  </a:lnTo>
                  <a:lnTo>
                    <a:pt x="2086" y="1869"/>
                  </a:lnTo>
                  <a:lnTo>
                    <a:pt x="2086" y="1837"/>
                  </a:lnTo>
                  <a:lnTo>
                    <a:pt x="2086" y="1796"/>
                  </a:lnTo>
                  <a:lnTo>
                    <a:pt x="2086" y="1753"/>
                  </a:lnTo>
                  <a:lnTo>
                    <a:pt x="2086" y="1707"/>
                  </a:lnTo>
                  <a:lnTo>
                    <a:pt x="2086" y="1665"/>
                  </a:lnTo>
                  <a:lnTo>
                    <a:pt x="2086" y="1626"/>
                  </a:lnTo>
                  <a:lnTo>
                    <a:pt x="2085" y="1610"/>
                  </a:lnTo>
                  <a:lnTo>
                    <a:pt x="2083" y="1597"/>
                  </a:lnTo>
                  <a:lnTo>
                    <a:pt x="2077" y="1584"/>
                  </a:lnTo>
                  <a:lnTo>
                    <a:pt x="2072" y="1574"/>
                  </a:lnTo>
                  <a:lnTo>
                    <a:pt x="2065" y="1566"/>
                  </a:lnTo>
                  <a:lnTo>
                    <a:pt x="2058" y="1558"/>
                  </a:lnTo>
                  <a:lnTo>
                    <a:pt x="2049" y="1552"/>
                  </a:lnTo>
                  <a:lnTo>
                    <a:pt x="2040" y="1547"/>
                  </a:lnTo>
                  <a:lnTo>
                    <a:pt x="2033" y="1544"/>
                  </a:lnTo>
                  <a:lnTo>
                    <a:pt x="2024" y="1540"/>
                  </a:lnTo>
                  <a:lnTo>
                    <a:pt x="2016" y="1538"/>
                  </a:lnTo>
                  <a:lnTo>
                    <a:pt x="2010" y="1537"/>
                  </a:lnTo>
                  <a:lnTo>
                    <a:pt x="1999" y="1536"/>
                  </a:lnTo>
                  <a:lnTo>
                    <a:pt x="1996" y="1536"/>
                  </a:lnTo>
                  <a:lnTo>
                    <a:pt x="1991" y="1536"/>
                  </a:lnTo>
                  <a:lnTo>
                    <a:pt x="1981" y="1537"/>
                  </a:lnTo>
                  <a:lnTo>
                    <a:pt x="1974" y="1538"/>
                  </a:lnTo>
                  <a:lnTo>
                    <a:pt x="1966" y="1540"/>
                  </a:lnTo>
                  <a:lnTo>
                    <a:pt x="1959" y="1544"/>
                  </a:lnTo>
                  <a:lnTo>
                    <a:pt x="1950" y="1547"/>
                  </a:lnTo>
                  <a:lnTo>
                    <a:pt x="1941" y="1552"/>
                  </a:lnTo>
                  <a:lnTo>
                    <a:pt x="1933" y="1558"/>
                  </a:lnTo>
                  <a:lnTo>
                    <a:pt x="1926" y="1566"/>
                  </a:lnTo>
                  <a:lnTo>
                    <a:pt x="1918" y="1574"/>
                  </a:lnTo>
                  <a:lnTo>
                    <a:pt x="1913" y="1584"/>
                  </a:lnTo>
                  <a:lnTo>
                    <a:pt x="1908" y="1597"/>
                  </a:lnTo>
                  <a:lnTo>
                    <a:pt x="1905" y="1610"/>
                  </a:lnTo>
                  <a:lnTo>
                    <a:pt x="1904" y="1626"/>
                  </a:lnTo>
                  <a:lnTo>
                    <a:pt x="1905" y="1644"/>
                  </a:lnTo>
                  <a:lnTo>
                    <a:pt x="1908" y="1660"/>
                  </a:lnTo>
                  <a:lnTo>
                    <a:pt x="1913" y="1677"/>
                  </a:lnTo>
                  <a:lnTo>
                    <a:pt x="1918" y="1693"/>
                  </a:lnTo>
                  <a:lnTo>
                    <a:pt x="1926" y="1709"/>
                  </a:lnTo>
                  <a:lnTo>
                    <a:pt x="1933" y="1723"/>
                  </a:lnTo>
                  <a:lnTo>
                    <a:pt x="1941" y="1737"/>
                  </a:lnTo>
                  <a:lnTo>
                    <a:pt x="1950" y="1752"/>
                  </a:lnTo>
                  <a:lnTo>
                    <a:pt x="1966" y="1774"/>
                  </a:lnTo>
                  <a:lnTo>
                    <a:pt x="1981" y="1792"/>
                  </a:lnTo>
                  <a:lnTo>
                    <a:pt x="1991" y="1804"/>
                  </a:lnTo>
                  <a:lnTo>
                    <a:pt x="1996" y="1808"/>
                  </a:lnTo>
                  <a:lnTo>
                    <a:pt x="1991" y="1808"/>
                  </a:lnTo>
                  <a:lnTo>
                    <a:pt x="1981" y="1809"/>
                  </a:lnTo>
                  <a:lnTo>
                    <a:pt x="1974" y="1810"/>
                  </a:lnTo>
                  <a:lnTo>
                    <a:pt x="1966" y="1813"/>
                  </a:lnTo>
                  <a:lnTo>
                    <a:pt x="1959" y="1816"/>
                  </a:lnTo>
                  <a:lnTo>
                    <a:pt x="1950" y="1819"/>
                  </a:lnTo>
                  <a:lnTo>
                    <a:pt x="1941" y="1825"/>
                  </a:lnTo>
                  <a:lnTo>
                    <a:pt x="1933" y="1830"/>
                  </a:lnTo>
                  <a:lnTo>
                    <a:pt x="1926" y="1838"/>
                  </a:lnTo>
                  <a:lnTo>
                    <a:pt x="1918" y="1846"/>
                  </a:lnTo>
                  <a:lnTo>
                    <a:pt x="1913" y="1856"/>
                  </a:lnTo>
                  <a:lnTo>
                    <a:pt x="1908" y="1869"/>
                  </a:lnTo>
                  <a:lnTo>
                    <a:pt x="1905" y="1882"/>
                  </a:lnTo>
                  <a:lnTo>
                    <a:pt x="1904" y="1899"/>
                  </a:lnTo>
                  <a:lnTo>
                    <a:pt x="1904" y="1940"/>
                  </a:lnTo>
                  <a:lnTo>
                    <a:pt x="1903" y="1993"/>
                  </a:lnTo>
                  <a:lnTo>
                    <a:pt x="1902" y="2023"/>
                  </a:lnTo>
                  <a:lnTo>
                    <a:pt x="1900" y="2053"/>
                  </a:lnTo>
                  <a:lnTo>
                    <a:pt x="1896" y="2084"/>
                  </a:lnTo>
                  <a:lnTo>
                    <a:pt x="1893" y="2114"/>
                  </a:lnTo>
                  <a:lnTo>
                    <a:pt x="1889" y="2143"/>
                  </a:lnTo>
                  <a:lnTo>
                    <a:pt x="1882" y="2171"/>
                  </a:lnTo>
                  <a:lnTo>
                    <a:pt x="1879" y="2184"/>
                  </a:lnTo>
                  <a:lnTo>
                    <a:pt x="1875" y="2196"/>
                  </a:lnTo>
                  <a:lnTo>
                    <a:pt x="1870" y="2207"/>
                  </a:lnTo>
                  <a:lnTo>
                    <a:pt x="1866" y="2217"/>
                  </a:lnTo>
                  <a:lnTo>
                    <a:pt x="1862" y="2227"/>
                  </a:lnTo>
                  <a:lnTo>
                    <a:pt x="1856" y="2236"/>
                  </a:lnTo>
                  <a:lnTo>
                    <a:pt x="1850" y="2244"/>
                  </a:lnTo>
                  <a:lnTo>
                    <a:pt x="1844" y="2250"/>
                  </a:lnTo>
                  <a:lnTo>
                    <a:pt x="1837" y="2254"/>
                  </a:lnTo>
                  <a:lnTo>
                    <a:pt x="1830" y="2259"/>
                  </a:lnTo>
                  <a:lnTo>
                    <a:pt x="1822" y="2261"/>
                  </a:lnTo>
                  <a:lnTo>
                    <a:pt x="1814" y="2261"/>
                  </a:lnTo>
                  <a:lnTo>
                    <a:pt x="1780" y="2261"/>
                  </a:lnTo>
                  <a:lnTo>
                    <a:pt x="1747" y="2261"/>
                  </a:lnTo>
                  <a:lnTo>
                    <a:pt x="1717" y="2261"/>
                  </a:lnTo>
                  <a:lnTo>
                    <a:pt x="1690" y="2261"/>
                  </a:lnTo>
                  <a:lnTo>
                    <a:pt x="1666" y="2261"/>
                  </a:lnTo>
                  <a:lnTo>
                    <a:pt x="1648" y="2261"/>
                  </a:lnTo>
                  <a:lnTo>
                    <a:pt x="1636" y="2261"/>
                  </a:lnTo>
                  <a:lnTo>
                    <a:pt x="1632" y="2261"/>
                  </a:lnTo>
                  <a:lnTo>
                    <a:pt x="1629" y="2273"/>
                  </a:lnTo>
                  <a:lnTo>
                    <a:pt x="1617" y="2302"/>
                  </a:lnTo>
                  <a:lnTo>
                    <a:pt x="1609" y="2322"/>
                  </a:lnTo>
                  <a:lnTo>
                    <a:pt x="1599" y="2343"/>
                  </a:lnTo>
                  <a:lnTo>
                    <a:pt x="1589" y="2364"/>
                  </a:lnTo>
                  <a:lnTo>
                    <a:pt x="1575" y="2386"/>
                  </a:lnTo>
                  <a:lnTo>
                    <a:pt x="1562" y="2407"/>
                  </a:lnTo>
                  <a:lnTo>
                    <a:pt x="1548" y="2425"/>
                  </a:lnTo>
                  <a:lnTo>
                    <a:pt x="1541" y="2434"/>
                  </a:lnTo>
                  <a:lnTo>
                    <a:pt x="1533" y="2440"/>
                  </a:lnTo>
                  <a:lnTo>
                    <a:pt x="1525" y="2447"/>
                  </a:lnTo>
                  <a:lnTo>
                    <a:pt x="1518" y="2452"/>
                  </a:lnTo>
                  <a:lnTo>
                    <a:pt x="1510" y="2457"/>
                  </a:lnTo>
                  <a:lnTo>
                    <a:pt x="1501" y="2460"/>
                  </a:lnTo>
                  <a:lnTo>
                    <a:pt x="1493" y="2461"/>
                  </a:lnTo>
                  <a:lnTo>
                    <a:pt x="1485" y="2461"/>
                  </a:lnTo>
                  <a:lnTo>
                    <a:pt x="1476" y="2459"/>
                  </a:lnTo>
                  <a:lnTo>
                    <a:pt x="1468" y="2456"/>
                  </a:lnTo>
                  <a:lnTo>
                    <a:pt x="1460" y="2450"/>
                  </a:lnTo>
                  <a:lnTo>
                    <a:pt x="1451" y="2443"/>
                  </a:lnTo>
                  <a:lnTo>
                    <a:pt x="1434" y="2426"/>
                  </a:lnTo>
                  <a:lnTo>
                    <a:pt x="1418" y="2413"/>
                  </a:lnTo>
                  <a:lnTo>
                    <a:pt x="1400" y="2400"/>
                  </a:lnTo>
                  <a:lnTo>
                    <a:pt x="1385" y="2390"/>
                  </a:lnTo>
                  <a:lnTo>
                    <a:pt x="1369" y="2382"/>
                  </a:lnTo>
                  <a:lnTo>
                    <a:pt x="1353" y="2374"/>
                  </a:lnTo>
                  <a:lnTo>
                    <a:pt x="1339" y="2369"/>
                  </a:lnTo>
                  <a:lnTo>
                    <a:pt x="1326" y="2363"/>
                  </a:lnTo>
                  <a:lnTo>
                    <a:pt x="1303" y="2357"/>
                  </a:lnTo>
                  <a:lnTo>
                    <a:pt x="1285" y="2353"/>
                  </a:lnTo>
                  <a:lnTo>
                    <a:pt x="1274" y="2352"/>
                  </a:lnTo>
                  <a:lnTo>
                    <a:pt x="1270" y="2352"/>
                  </a:lnTo>
                  <a:lnTo>
                    <a:pt x="1179" y="2352"/>
                  </a:lnTo>
                  <a:lnTo>
                    <a:pt x="1179" y="2533"/>
                  </a:lnTo>
                  <a:lnTo>
                    <a:pt x="1175" y="2533"/>
                  </a:lnTo>
                  <a:lnTo>
                    <a:pt x="1163" y="2532"/>
                  </a:lnTo>
                  <a:lnTo>
                    <a:pt x="1146" y="2529"/>
                  </a:lnTo>
                  <a:lnTo>
                    <a:pt x="1123" y="2522"/>
                  </a:lnTo>
                  <a:lnTo>
                    <a:pt x="1109" y="2518"/>
                  </a:lnTo>
                  <a:lnTo>
                    <a:pt x="1094" y="2511"/>
                  </a:lnTo>
                  <a:lnTo>
                    <a:pt x="1080" y="2504"/>
                  </a:lnTo>
                  <a:lnTo>
                    <a:pt x="1064" y="2495"/>
                  </a:lnTo>
                  <a:lnTo>
                    <a:pt x="1048" y="2485"/>
                  </a:lnTo>
                  <a:lnTo>
                    <a:pt x="1031" y="2473"/>
                  </a:lnTo>
                  <a:lnTo>
                    <a:pt x="1015" y="2459"/>
                  </a:lnTo>
                  <a:lnTo>
                    <a:pt x="998" y="2443"/>
                  </a:lnTo>
                  <a:lnTo>
                    <a:pt x="964" y="2409"/>
                  </a:lnTo>
                  <a:lnTo>
                    <a:pt x="931" y="2376"/>
                  </a:lnTo>
                  <a:lnTo>
                    <a:pt x="901" y="2346"/>
                  </a:lnTo>
                  <a:lnTo>
                    <a:pt x="872" y="2318"/>
                  </a:lnTo>
                  <a:lnTo>
                    <a:pt x="850" y="2295"/>
                  </a:lnTo>
                  <a:lnTo>
                    <a:pt x="832" y="2277"/>
                  </a:lnTo>
                  <a:lnTo>
                    <a:pt x="820" y="2265"/>
                  </a:lnTo>
                  <a:lnTo>
                    <a:pt x="816" y="2261"/>
                  </a:lnTo>
                  <a:lnTo>
                    <a:pt x="808" y="2261"/>
                  </a:lnTo>
                  <a:lnTo>
                    <a:pt x="788" y="2260"/>
                  </a:lnTo>
                  <a:lnTo>
                    <a:pt x="774" y="2259"/>
                  </a:lnTo>
                  <a:lnTo>
                    <a:pt x="759" y="2257"/>
                  </a:lnTo>
                  <a:lnTo>
                    <a:pt x="743" y="2253"/>
                  </a:lnTo>
                  <a:lnTo>
                    <a:pt x="726" y="2250"/>
                  </a:lnTo>
                  <a:lnTo>
                    <a:pt x="709" y="2246"/>
                  </a:lnTo>
                  <a:lnTo>
                    <a:pt x="692" y="2239"/>
                  </a:lnTo>
                  <a:lnTo>
                    <a:pt x="677" y="2232"/>
                  </a:lnTo>
                  <a:lnTo>
                    <a:pt x="663" y="2223"/>
                  </a:lnTo>
                  <a:lnTo>
                    <a:pt x="657" y="2218"/>
                  </a:lnTo>
                  <a:lnTo>
                    <a:pt x="651" y="2213"/>
                  </a:lnTo>
                  <a:lnTo>
                    <a:pt x="647" y="2207"/>
                  </a:lnTo>
                  <a:lnTo>
                    <a:pt x="643" y="2201"/>
                  </a:lnTo>
                  <a:lnTo>
                    <a:pt x="640" y="2193"/>
                  </a:lnTo>
                  <a:lnTo>
                    <a:pt x="637" y="2187"/>
                  </a:lnTo>
                  <a:lnTo>
                    <a:pt x="635" y="2179"/>
                  </a:lnTo>
                  <a:lnTo>
                    <a:pt x="635" y="2171"/>
                  </a:lnTo>
                  <a:lnTo>
                    <a:pt x="635" y="2133"/>
                  </a:lnTo>
                  <a:lnTo>
                    <a:pt x="635" y="2090"/>
                  </a:lnTo>
                  <a:lnTo>
                    <a:pt x="635" y="2044"/>
                  </a:lnTo>
                  <a:lnTo>
                    <a:pt x="635" y="2001"/>
                  </a:lnTo>
                  <a:lnTo>
                    <a:pt x="635" y="1961"/>
                  </a:lnTo>
                  <a:lnTo>
                    <a:pt x="635" y="1928"/>
                  </a:lnTo>
                  <a:lnTo>
                    <a:pt x="635" y="1906"/>
                  </a:lnTo>
                  <a:lnTo>
                    <a:pt x="635" y="1899"/>
                  </a:lnTo>
                  <a:lnTo>
                    <a:pt x="619" y="1887"/>
                  </a:lnTo>
                  <a:lnTo>
                    <a:pt x="579" y="1853"/>
                  </a:lnTo>
                  <a:lnTo>
                    <a:pt x="550" y="1830"/>
                  </a:lnTo>
                  <a:lnTo>
                    <a:pt x="520" y="1803"/>
                  </a:lnTo>
                  <a:lnTo>
                    <a:pt x="487" y="1772"/>
                  </a:lnTo>
                  <a:lnTo>
                    <a:pt x="453" y="1740"/>
                  </a:lnTo>
                  <a:lnTo>
                    <a:pt x="420" y="1705"/>
                  </a:lnTo>
                  <a:lnTo>
                    <a:pt x="387" y="1668"/>
                  </a:lnTo>
                  <a:lnTo>
                    <a:pt x="371" y="1649"/>
                  </a:lnTo>
                  <a:lnTo>
                    <a:pt x="357" y="1631"/>
                  </a:lnTo>
                  <a:lnTo>
                    <a:pt x="342" y="1611"/>
                  </a:lnTo>
                  <a:lnTo>
                    <a:pt x="328" y="1593"/>
                  </a:lnTo>
                  <a:lnTo>
                    <a:pt x="316" y="1573"/>
                  </a:lnTo>
                  <a:lnTo>
                    <a:pt x="305" y="1555"/>
                  </a:lnTo>
                  <a:lnTo>
                    <a:pt x="296" y="1535"/>
                  </a:lnTo>
                  <a:lnTo>
                    <a:pt x="288" y="1517"/>
                  </a:lnTo>
                  <a:lnTo>
                    <a:pt x="281" y="1498"/>
                  </a:lnTo>
                  <a:lnTo>
                    <a:pt x="276" y="1480"/>
                  </a:lnTo>
                  <a:lnTo>
                    <a:pt x="273" y="1462"/>
                  </a:lnTo>
                  <a:lnTo>
                    <a:pt x="272" y="1445"/>
                  </a:lnTo>
                  <a:lnTo>
                    <a:pt x="273" y="1385"/>
                  </a:lnTo>
                  <a:lnTo>
                    <a:pt x="274" y="1340"/>
                  </a:lnTo>
                  <a:lnTo>
                    <a:pt x="275" y="1323"/>
                  </a:lnTo>
                  <a:lnTo>
                    <a:pt x="277" y="1308"/>
                  </a:lnTo>
                  <a:lnTo>
                    <a:pt x="279" y="1296"/>
                  </a:lnTo>
                  <a:lnTo>
                    <a:pt x="284" y="1286"/>
                  </a:lnTo>
                  <a:lnTo>
                    <a:pt x="288" y="1279"/>
                  </a:lnTo>
                  <a:lnTo>
                    <a:pt x="295" y="1273"/>
                  </a:lnTo>
                  <a:lnTo>
                    <a:pt x="301" y="1270"/>
                  </a:lnTo>
                  <a:lnTo>
                    <a:pt x="311" y="1266"/>
                  </a:lnTo>
                  <a:lnTo>
                    <a:pt x="321" y="1265"/>
                  </a:lnTo>
                  <a:lnTo>
                    <a:pt x="333" y="1264"/>
                  </a:lnTo>
                  <a:lnTo>
                    <a:pt x="347" y="1264"/>
                  </a:lnTo>
                  <a:lnTo>
                    <a:pt x="363" y="1264"/>
                  </a:lnTo>
                  <a:lnTo>
                    <a:pt x="371" y="1264"/>
                  </a:lnTo>
                  <a:lnTo>
                    <a:pt x="378" y="1266"/>
                  </a:lnTo>
                  <a:lnTo>
                    <a:pt x="386" y="1268"/>
                  </a:lnTo>
                  <a:lnTo>
                    <a:pt x="394" y="1272"/>
                  </a:lnTo>
                  <a:lnTo>
                    <a:pt x="407" y="1279"/>
                  </a:lnTo>
                  <a:lnTo>
                    <a:pt x="420" y="1290"/>
                  </a:lnTo>
                  <a:lnTo>
                    <a:pt x="446" y="1316"/>
                  </a:lnTo>
                  <a:lnTo>
                    <a:pt x="476" y="1344"/>
                  </a:lnTo>
                  <a:lnTo>
                    <a:pt x="485" y="1349"/>
                  </a:lnTo>
                  <a:lnTo>
                    <a:pt x="495" y="1355"/>
                  </a:lnTo>
                  <a:lnTo>
                    <a:pt x="505" y="1361"/>
                  </a:lnTo>
                  <a:lnTo>
                    <a:pt x="515" y="1365"/>
                  </a:lnTo>
                  <a:lnTo>
                    <a:pt x="526" y="1370"/>
                  </a:lnTo>
                  <a:lnTo>
                    <a:pt x="539" y="1374"/>
                  </a:lnTo>
                  <a:lnTo>
                    <a:pt x="552" y="1376"/>
                  </a:lnTo>
                  <a:lnTo>
                    <a:pt x="567" y="1378"/>
                  </a:lnTo>
                  <a:lnTo>
                    <a:pt x="582" y="1379"/>
                  </a:lnTo>
                  <a:lnTo>
                    <a:pt x="599" y="1379"/>
                  </a:lnTo>
                  <a:lnTo>
                    <a:pt x="617" y="1378"/>
                  </a:lnTo>
                  <a:lnTo>
                    <a:pt x="635" y="1376"/>
                  </a:lnTo>
                  <a:lnTo>
                    <a:pt x="656" y="1373"/>
                  </a:lnTo>
                  <a:lnTo>
                    <a:pt x="678" y="1369"/>
                  </a:lnTo>
                  <a:lnTo>
                    <a:pt x="700" y="1362"/>
                  </a:lnTo>
                  <a:lnTo>
                    <a:pt x="726" y="1354"/>
                  </a:lnTo>
                  <a:lnTo>
                    <a:pt x="772" y="1338"/>
                  </a:lnTo>
                  <a:lnTo>
                    <a:pt x="811" y="1324"/>
                  </a:lnTo>
                  <a:lnTo>
                    <a:pt x="844" y="1312"/>
                  </a:lnTo>
                  <a:lnTo>
                    <a:pt x="870" y="1301"/>
                  </a:lnTo>
                  <a:lnTo>
                    <a:pt x="891" y="1290"/>
                  </a:lnTo>
                  <a:lnTo>
                    <a:pt x="907" y="1281"/>
                  </a:lnTo>
                  <a:lnTo>
                    <a:pt x="920" y="1273"/>
                  </a:lnTo>
                  <a:lnTo>
                    <a:pt x="930" y="1264"/>
                  </a:lnTo>
                  <a:lnTo>
                    <a:pt x="938" y="1255"/>
                  </a:lnTo>
                  <a:lnTo>
                    <a:pt x="943" y="1247"/>
                  </a:lnTo>
                  <a:lnTo>
                    <a:pt x="950" y="1237"/>
                  </a:lnTo>
                  <a:lnTo>
                    <a:pt x="955" y="1227"/>
                  </a:lnTo>
                  <a:lnTo>
                    <a:pt x="962" y="1216"/>
                  </a:lnTo>
                  <a:lnTo>
                    <a:pt x="971" y="1203"/>
                  </a:lnTo>
                  <a:lnTo>
                    <a:pt x="982" y="1189"/>
                  </a:lnTo>
                  <a:lnTo>
                    <a:pt x="998" y="1173"/>
                  </a:lnTo>
                  <a:lnTo>
                    <a:pt x="1014" y="1156"/>
                  </a:lnTo>
                  <a:lnTo>
                    <a:pt x="1027" y="1139"/>
                  </a:lnTo>
                  <a:lnTo>
                    <a:pt x="1039" y="1123"/>
                  </a:lnTo>
                  <a:lnTo>
                    <a:pt x="1049" y="1106"/>
                  </a:lnTo>
                  <a:lnTo>
                    <a:pt x="1056" y="1091"/>
                  </a:lnTo>
                  <a:lnTo>
                    <a:pt x="1062" y="1076"/>
                  </a:lnTo>
                  <a:lnTo>
                    <a:pt x="1065" y="1062"/>
                  </a:lnTo>
                  <a:lnTo>
                    <a:pt x="1066" y="1049"/>
                  </a:lnTo>
                  <a:lnTo>
                    <a:pt x="1065" y="1042"/>
                  </a:lnTo>
                  <a:lnTo>
                    <a:pt x="1065" y="1037"/>
                  </a:lnTo>
                  <a:lnTo>
                    <a:pt x="1063" y="1030"/>
                  </a:lnTo>
                  <a:lnTo>
                    <a:pt x="1062" y="1025"/>
                  </a:lnTo>
                  <a:lnTo>
                    <a:pt x="1059" y="1020"/>
                  </a:lnTo>
                  <a:lnTo>
                    <a:pt x="1056" y="1016"/>
                  </a:lnTo>
                  <a:lnTo>
                    <a:pt x="1053" y="1012"/>
                  </a:lnTo>
                  <a:lnTo>
                    <a:pt x="1049" y="1007"/>
                  </a:lnTo>
                  <a:lnTo>
                    <a:pt x="1044" y="1004"/>
                  </a:lnTo>
                  <a:lnTo>
                    <a:pt x="1039" y="1001"/>
                  </a:lnTo>
                  <a:lnTo>
                    <a:pt x="1033" y="997"/>
                  </a:lnTo>
                  <a:lnTo>
                    <a:pt x="1027" y="995"/>
                  </a:lnTo>
                  <a:lnTo>
                    <a:pt x="1020" y="994"/>
                  </a:lnTo>
                  <a:lnTo>
                    <a:pt x="1014" y="993"/>
                  </a:lnTo>
                  <a:lnTo>
                    <a:pt x="1006" y="992"/>
                  </a:lnTo>
                  <a:lnTo>
                    <a:pt x="998" y="992"/>
                  </a:lnTo>
                  <a:lnTo>
                    <a:pt x="980" y="993"/>
                  </a:lnTo>
                  <a:lnTo>
                    <a:pt x="964" y="995"/>
                  </a:lnTo>
                  <a:lnTo>
                    <a:pt x="946" y="1000"/>
                  </a:lnTo>
                  <a:lnTo>
                    <a:pt x="930" y="1006"/>
                  </a:lnTo>
                  <a:lnTo>
                    <a:pt x="895" y="1020"/>
                  </a:lnTo>
                  <a:lnTo>
                    <a:pt x="862" y="1037"/>
                  </a:lnTo>
                  <a:lnTo>
                    <a:pt x="828" y="1054"/>
                  </a:lnTo>
                  <a:lnTo>
                    <a:pt x="794" y="1068"/>
                  </a:lnTo>
                  <a:lnTo>
                    <a:pt x="777" y="1074"/>
                  </a:lnTo>
                  <a:lnTo>
                    <a:pt x="759" y="1078"/>
                  </a:lnTo>
                  <a:lnTo>
                    <a:pt x="743" y="1081"/>
                  </a:lnTo>
                  <a:lnTo>
                    <a:pt x="726" y="1082"/>
                  </a:lnTo>
                  <a:lnTo>
                    <a:pt x="687" y="1082"/>
                  </a:lnTo>
                  <a:lnTo>
                    <a:pt x="644" y="1081"/>
                  </a:lnTo>
                  <a:lnTo>
                    <a:pt x="620" y="1079"/>
                  </a:lnTo>
                  <a:lnTo>
                    <a:pt x="595" y="1078"/>
                  </a:lnTo>
                  <a:lnTo>
                    <a:pt x="570" y="1075"/>
                  </a:lnTo>
                  <a:lnTo>
                    <a:pt x="544" y="1071"/>
                  </a:lnTo>
                  <a:lnTo>
                    <a:pt x="519" y="1066"/>
                  </a:lnTo>
                  <a:lnTo>
                    <a:pt x="494" y="1061"/>
                  </a:lnTo>
                  <a:lnTo>
                    <a:pt x="469" y="1053"/>
                  </a:lnTo>
                  <a:lnTo>
                    <a:pt x="445" y="1044"/>
                  </a:lnTo>
                  <a:lnTo>
                    <a:pt x="422" y="1033"/>
                  </a:lnTo>
                  <a:lnTo>
                    <a:pt x="401" y="1021"/>
                  </a:lnTo>
                  <a:lnTo>
                    <a:pt x="390" y="1015"/>
                  </a:lnTo>
                  <a:lnTo>
                    <a:pt x="381" y="1007"/>
                  </a:lnTo>
                  <a:lnTo>
                    <a:pt x="372" y="1000"/>
                  </a:lnTo>
                  <a:lnTo>
                    <a:pt x="363" y="992"/>
                  </a:lnTo>
                  <a:lnTo>
                    <a:pt x="329" y="957"/>
                  </a:lnTo>
                  <a:lnTo>
                    <a:pt x="296" y="923"/>
                  </a:lnTo>
                  <a:lnTo>
                    <a:pt x="280" y="906"/>
                  </a:lnTo>
                  <a:lnTo>
                    <a:pt x="265" y="890"/>
                  </a:lnTo>
                  <a:lnTo>
                    <a:pt x="251" y="872"/>
                  </a:lnTo>
                  <a:lnTo>
                    <a:pt x="238" y="856"/>
                  </a:lnTo>
                  <a:lnTo>
                    <a:pt x="226" y="839"/>
                  </a:lnTo>
                  <a:lnTo>
                    <a:pt x="215" y="821"/>
                  </a:lnTo>
                  <a:lnTo>
                    <a:pt x="205" y="805"/>
                  </a:lnTo>
                  <a:lnTo>
                    <a:pt x="197" y="787"/>
                  </a:lnTo>
                  <a:lnTo>
                    <a:pt x="190" y="770"/>
                  </a:lnTo>
                  <a:lnTo>
                    <a:pt x="186" y="754"/>
                  </a:lnTo>
                  <a:lnTo>
                    <a:pt x="182" y="736"/>
                  </a:lnTo>
                  <a:lnTo>
                    <a:pt x="181" y="720"/>
                  </a:lnTo>
                  <a:lnTo>
                    <a:pt x="180" y="704"/>
                  </a:lnTo>
                  <a:lnTo>
                    <a:pt x="177" y="689"/>
                  </a:lnTo>
                  <a:lnTo>
                    <a:pt x="173" y="678"/>
                  </a:lnTo>
                  <a:lnTo>
                    <a:pt x="167" y="667"/>
                  </a:lnTo>
                  <a:lnTo>
                    <a:pt x="161" y="658"/>
                  </a:lnTo>
                  <a:lnTo>
                    <a:pt x="153" y="651"/>
                  </a:lnTo>
                  <a:lnTo>
                    <a:pt x="144" y="645"/>
                  </a:lnTo>
                  <a:lnTo>
                    <a:pt x="136" y="641"/>
                  </a:lnTo>
                  <a:lnTo>
                    <a:pt x="128" y="636"/>
                  </a:lnTo>
                  <a:lnTo>
                    <a:pt x="119" y="634"/>
                  </a:lnTo>
                  <a:lnTo>
                    <a:pt x="112" y="632"/>
                  </a:lnTo>
                  <a:lnTo>
                    <a:pt x="105" y="631"/>
                  </a:lnTo>
                  <a:lnTo>
                    <a:pt x="94" y="629"/>
                  </a:lnTo>
                  <a:lnTo>
                    <a:pt x="91" y="629"/>
                  </a:lnTo>
                  <a:lnTo>
                    <a:pt x="0" y="538"/>
                  </a:lnTo>
                  <a:lnTo>
                    <a:pt x="0" y="448"/>
                  </a:lnTo>
                  <a:close/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297"/>
            <p:cNvSpPr>
              <a:spLocks noChangeAspect="1"/>
            </p:cNvSpPr>
            <p:nvPr/>
          </p:nvSpPr>
          <p:spPr bwMode="auto">
            <a:xfrm>
              <a:off x="3907" y="2088"/>
              <a:ext cx="419" cy="394"/>
            </a:xfrm>
            <a:custGeom>
              <a:avLst/>
              <a:gdLst>
                <a:gd name="T0" fmla="*/ 0 w 3159"/>
                <a:gd name="T1" fmla="*/ 0 h 2804"/>
                <a:gd name="T2" fmla="*/ 0 w 3159"/>
                <a:gd name="T3" fmla="*/ 0 h 2804"/>
                <a:gd name="T4" fmla="*/ 0 w 3159"/>
                <a:gd name="T5" fmla="*/ 0 h 2804"/>
                <a:gd name="T6" fmla="*/ 0 w 3159"/>
                <a:gd name="T7" fmla="*/ 0 h 2804"/>
                <a:gd name="T8" fmla="*/ 0 w 3159"/>
                <a:gd name="T9" fmla="*/ 0 h 2804"/>
                <a:gd name="T10" fmla="*/ 0 w 3159"/>
                <a:gd name="T11" fmla="*/ 0 h 2804"/>
                <a:gd name="T12" fmla="*/ 0 w 3159"/>
                <a:gd name="T13" fmla="*/ 0 h 2804"/>
                <a:gd name="T14" fmla="*/ 0 w 3159"/>
                <a:gd name="T15" fmla="*/ 0 h 2804"/>
                <a:gd name="T16" fmla="*/ 0 w 3159"/>
                <a:gd name="T17" fmla="*/ 0 h 2804"/>
                <a:gd name="T18" fmla="*/ 0 w 3159"/>
                <a:gd name="T19" fmla="*/ 0 h 2804"/>
                <a:gd name="T20" fmla="*/ 0 w 3159"/>
                <a:gd name="T21" fmla="*/ 0 h 2804"/>
                <a:gd name="T22" fmla="*/ 0 w 3159"/>
                <a:gd name="T23" fmla="*/ 0 h 2804"/>
                <a:gd name="T24" fmla="*/ 0 w 3159"/>
                <a:gd name="T25" fmla="*/ 0 h 2804"/>
                <a:gd name="T26" fmla="*/ 0 w 3159"/>
                <a:gd name="T27" fmla="*/ 0 h 2804"/>
                <a:gd name="T28" fmla="*/ 0 w 3159"/>
                <a:gd name="T29" fmla="*/ 0 h 2804"/>
                <a:gd name="T30" fmla="*/ 0 w 3159"/>
                <a:gd name="T31" fmla="*/ 0 h 2804"/>
                <a:gd name="T32" fmla="*/ 0 w 3159"/>
                <a:gd name="T33" fmla="*/ 0 h 2804"/>
                <a:gd name="T34" fmla="*/ 0 w 3159"/>
                <a:gd name="T35" fmla="*/ 0 h 2804"/>
                <a:gd name="T36" fmla="*/ 0 w 3159"/>
                <a:gd name="T37" fmla="*/ 0 h 2804"/>
                <a:gd name="T38" fmla="*/ 0 w 3159"/>
                <a:gd name="T39" fmla="*/ 0 h 2804"/>
                <a:gd name="T40" fmla="*/ 0 w 3159"/>
                <a:gd name="T41" fmla="*/ 0 h 2804"/>
                <a:gd name="T42" fmla="*/ 0 w 3159"/>
                <a:gd name="T43" fmla="*/ 0 h 2804"/>
                <a:gd name="T44" fmla="*/ 0 w 3159"/>
                <a:gd name="T45" fmla="*/ 0 h 2804"/>
                <a:gd name="T46" fmla="*/ 0 w 3159"/>
                <a:gd name="T47" fmla="*/ 0 h 2804"/>
                <a:gd name="T48" fmla="*/ 0 w 3159"/>
                <a:gd name="T49" fmla="*/ 0 h 2804"/>
                <a:gd name="T50" fmla="*/ 0 w 3159"/>
                <a:gd name="T51" fmla="*/ 0 h 2804"/>
                <a:gd name="T52" fmla="*/ 0 w 3159"/>
                <a:gd name="T53" fmla="*/ 0 h 2804"/>
                <a:gd name="T54" fmla="*/ 0 w 3159"/>
                <a:gd name="T55" fmla="*/ 0 h 2804"/>
                <a:gd name="T56" fmla="*/ 0 w 3159"/>
                <a:gd name="T57" fmla="*/ 0 h 2804"/>
                <a:gd name="T58" fmla="*/ 0 w 3159"/>
                <a:gd name="T59" fmla="*/ 0 h 2804"/>
                <a:gd name="T60" fmla="*/ 0 w 3159"/>
                <a:gd name="T61" fmla="*/ 0 h 2804"/>
                <a:gd name="T62" fmla="*/ 0 w 3159"/>
                <a:gd name="T63" fmla="*/ 0 h 2804"/>
                <a:gd name="T64" fmla="*/ 0 w 3159"/>
                <a:gd name="T65" fmla="*/ 0 h 2804"/>
                <a:gd name="T66" fmla="*/ 0 w 3159"/>
                <a:gd name="T67" fmla="*/ 0 h 2804"/>
                <a:gd name="T68" fmla="*/ 0 w 3159"/>
                <a:gd name="T69" fmla="*/ 0 h 2804"/>
                <a:gd name="T70" fmla="*/ 0 w 3159"/>
                <a:gd name="T71" fmla="*/ 0 h 2804"/>
                <a:gd name="T72" fmla="*/ 0 w 3159"/>
                <a:gd name="T73" fmla="*/ 0 h 2804"/>
                <a:gd name="T74" fmla="*/ 0 w 3159"/>
                <a:gd name="T75" fmla="*/ 0 h 2804"/>
                <a:gd name="T76" fmla="*/ 0 w 3159"/>
                <a:gd name="T77" fmla="*/ 0 h 2804"/>
                <a:gd name="T78" fmla="*/ 0 w 3159"/>
                <a:gd name="T79" fmla="*/ 0 h 2804"/>
                <a:gd name="T80" fmla="*/ 0 w 3159"/>
                <a:gd name="T81" fmla="*/ 0 h 2804"/>
                <a:gd name="T82" fmla="*/ 0 w 3159"/>
                <a:gd name="T83" fmla="*/ 0 h 2804"/>
                <a:gd name="T84" fmla="*/ 0 w 3159"/>
                <a:gd name="T85" fmla="*/ 0 h 2804"/>
                <a:gd name="T86" fmla="*/ 0 w 3159"/>
                <a:gd name="T87" fmla="*/ 0 h 2804"/>
                <a:gd name="T88" fmla="*/ 0 w 3159"/>
                <a:gd name="T89" fmla="*/ 0 h 2804"/>
                <a:gd name="T90" fmla="*/ 0 w 3159"/>
                <a:gd name="T91" fmla="*/ 0 h 2804"/>
                <a:gd name="T92" fmla="*/ 0 w 3159"/>
                <a:gd name="T93" fmla="*/ 0 h 2804"/>
                <a:gd name="T94" fmla="*/ 0 w 3159"/>
                <a:gd name="T95" fmla="*/ 0 h 2804"/>
                <a:gd name="T96" fmla="*/ 0 w 3159"/>
                <a:gd name="T97" fmla="*/ 0 h 2804"/>
                <a:gd name="T98" fmla="*/ 0 w 3159"/>
                <a:gd name="T99" fmla="*/ 0 h 2804"/>
                <a:gd name="T100" fmla="*/ 0 w 3159"/>
                <a:gd name="T101" fmla="*/ 0 h 2804"/>
                <a:gd name="T102" fmla="*/ 0 w 3159"/>
                <a:gd name="T103" fmla="*/ 0 h 2804"/>
                <a:gd name="T104" fmla="*/ 0 w 3159"/>
                <a:gd name="T105" fmla="*/ 0 h 2804"/>
                <a:gd name="T106" fmla="*/ 0 w 3159"/>
                <a:gd name="T107" fmla="*/ 0 h 2804"/>
                <a:gd name="T108" fmla="*/ 0 w 3159"/>
                <a:gd name="T109" fmla="*/ 0 h 2804"/>
                <a:gd name="T110" fmla="*/ 0 w 3159"/>
                <a:gd name="T111" fmla="*/ 0 h 2804"/>
                <a:gd name="T112" fmla="*/ 0 w 3159"/>
                <a:gd name="T113" fmla="*/ 0 h 2804"/>
                <a:gd name="T114" fmla="*/ 0 w 3159"/>
                <a:gd name="T115" fmla="*/ 0 h 2804"/>
                <a:gd name="T116" fmla="*/ 0 w 3159"/>
                <a:gd name="T117" fmla="*/ 0 h 2804"/>
                <a:gd name="T118" fmla="*/ 0 w 3159"/>
                <a:gd name="T119" fmla="*/ 0 h 28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159"/>
                <a:gd name="T181" fmla="*/ 0 h 2804"/>
                <a:gd name="T182" fmla="*/ 3159 w 3159"/>
                <a:gd name="T183" fmla="*/ 2804 h 28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159" h="2804">
                  <a:moveTo>
                    <a:pt x="0" y="448"/>
                  </a:moveTo>
                  <a:lnTo>
                    <a:pt x="17" y="432"/>
                  </a:lnTo>
                  <a:lnTo>
                    <a:pt x="33" y="417"/>
                  </a:lnTo>
                  <a:lnTo>
                    <a:pt x="51" y="405"/>
                  </a:lnTo>
                  <a:lnTo>
                    <a:pt x="67" y="395"/>
                  </a:lnTo>
                  <a:lnTo>
                    <a:pt x="82" y="386"/>
                  </a:lnTo>
                  <a:lnTo>
                    <a:pt x="98" y="379"/>
                  </a:lnTo>
                  <a:lnTo>
                    <a:pt x="112" y="373"/>
                  </a:lnTo>
                  <a:lnTo>
                    <a:pt x="125" y="368"/>
                  </a:lnTo>
                  <a:lnTo>
                    <a:pt x="148" y="362"/>
                  </a:lnTo>
                  <a:lnTo>
                    <a:pt x="166" y="359"/>
                  </a:lnTo>
                  <a:lnTo>
                    <a:pt x="177" y="356"/>
                  </a:lnTo>
                  <a:lnTo>
                    <a:pt x="181" y="356"/>
                  </a:lnTo>
                  <a:lnTo>
                    <a:pt x="272" y="266"/>
                  </a:lnTo>
                  <a:lnTo>
                    <a:pt x="363" y="176"/>
                  </a:lnTo>
                  <a:lnTo>
                    <a:pt x="544" y="266"/>
                  </a:lnTo>
                  <a:lnTo>
                    <a:pt x="548" y="262"/>
                  </a:lnTo>
                  <a:lnTo>
                    <a:pt x="561" y="253"/>
                  </a:lnTo>
                  <a:lnTo>
                    <a:pt x="571" y="248"/>
                  </a:lnTo>
                  <a:lnTo>
                    <a:pt x="583" y="242"/>
                  </a:lnTo>
                  <a:lnTo>
                    <a:pt x="596" y="237"/>
                  </a:lnTo>
                  <a:lnTo>
                    <a:pt x="612" y="232"/>
                  </a:lnTo>
                  <a:lnTo>
                    <a:pt x="630" y="228"/>
                  </a:lnTo>
                  <a:lnTo>
                    <a:pt x="650" y="226"/>
                  </a:lnTo>
                  <a:lnTo>
                    <a:pt x="673" y="226"/>
                  </a:lnTo>
                  <a:lnTo>
                    <a:pt x="697" y="228"/>
                  </a:lnTo>
                  <a:lnTo>
                    <a:pt x="710" y="230"/>
                  </a:lnTo>
                  <a:lnTo>
                    <a:pt x="723" y="232"/>
                  </a:lnTo>
                  <a:lnTo>
                    <a:pt x="737" y="236"/>
                  </a:lnTo>
                  <a:lnTo>
                    <a:pt x="753" y="240"/>
                  </a:lnTo>
                  <a:lnTo>
                    <a:pt x="768" y="245"/>
                  </a:lnTo>
                  <a:lnTo>
                    <a:pt x="783" y="251"/>
                  </a:lnTo>
                  <a:lnTo>
                    <a:pt x="800" y="259"/>
                  </a:lnTo>
                  <a:lnTo>
                    <a:pt x="816" y="266"/>
                  </a:lnTo>
                  <a:lnTo>
                    <a:pt x="848" y="281"/>
                  </a:lnTo>
                  <a:lnTo>
                    <a:pt x="876" y="292"/>
                  </a:lnTo>
                  <a:lnTo>
                    <a:pt x="901" y="300"/>
                  </a:lnTo>
                  <a:lnTo>
                    <a:pt x="921" y="304"/>
                  </a:lnTo>
                  <a:lnTo>
                    <a:pt x="939" y="306"/>
                  </a:lnTo>
                  <a:lnTo>
                    <a:pt x="953" y="306"/>
                  </a:lnTo>
                  <a:lnTo>
                    <a:pt x="965" y="304"/>
                  </a:lnTo>
                  <a:lnTo>
                    <a:pt x="975" y="300"/>
                  </a:lnTo>
                  <a:lnTo>
                    <a:pt x="982" y="296"/>
                  </a:lnTo>
                  <a:lnTo>
                    <a:pt x="988" y="290"/>
                  </a:lnTo>
                  <a:lnTo>
                    <a:pt x="992" y="285"/>
                  </a:lnTo>
                  <a:lnTo>
                    <a:pt x="994" y="279"/>
                  </a:lnTo>
                  <a:lnTo>
                    <a:pt x="998" y="269"/>
                  </a:lnTo>
                  <a:lnTo>
                    <a:pt x="998" y="266"/>
                  </a:lnTo>
                  <a:lnTo>
                    <a:pt x="1002" y="262"/>
                  </a:lnTo>
                  <a:lnTo>
                    <a:pt x="1013" y="252"/>
                  </a:lnTo>
                  <a:lnTo>
                    <a:pt x="1031" y="238"/>
                  </a:lnTo>
                  <a:lnTo>
                    <a:pt x="1054" y="220"/>
                  </a:lnTo>
                  <a:lnTo>
                    <a:pt x="1067" y="212"/>
                  </a:lnTo>
                  <a:lnTo>
                    <a:pt x="1081" y="204"/>
                  </a:lnTo>
                  <a:lnTo>
                    <a:pt x="1097" y="197"/>
                  </a:lnTo>
                  <a:lnTo>
                    <a:pt x="1113" y="190"/>
                  </a:lnTo>
                  <a:lnTo>
                    <a:pt x="1128" y="183"/>
                  </a:lnTo>
                  <a:lnTo>
                    <a:pt x="1146" y="179"/>
                  </a:lnTo>
                  <a:lnTo>
                    <a:pt x="1162" y="177"/>
                  </a:lnTo>
                  <a:lnTo>
                    <a:pt x="1179" y="176"/>
                  </a:lnTo>
                  <a:lnTo>
                    <a:pt x="1195" y="177"/>
                  </a:lnTo>
                  <a:lnTo>
                    <a:pt x="1209" y="179"/>
                  </a:lnTo>
                  <a:lnTo>
                    <a:pt x="1222" y="183"/>
                  </a:lnTo>
                  <a:lnTo>
                    <a:pt x="1233" y="190"/>
                  </a:lnTo>
                  <a:lnTo>
                    <a:pt x="1244" y="197"/>
                  </a:lnTo>
                  <a:lnTo>
                    <a:pt x="1252" y="204"/>
                  </a:lnTo>
                  <a:lnTo>
                    <a:pt x="1261" y="212"/>
                  </a:lnTo>
                  <a:lnTo>
                    <a:pt x="1270" y="220"/>
                  </a:lnTo>
                  <a:lnTo>
                    <a:pt x="1278" y="229"/>
                  </a:lnTo>
                  <a:lnTo>
                    <a:pt x="1287" y="238"/>
                  </a:lnTo>
                  <a:lnTo>
                    <a:pt x="1297" y="245"/>
                  </a:lnTo>
                  <a:lnTo>
                    <a:pt x="1307" y="252"/>
                  </a:lnTo>
                  <a:lnTo>
                    <a:pt x="1318" y="257"/>
                  </a:lnTo>
                  <a:lnTo>
                    <a:pt x="1331" y="262"/>
                  </a:lnTo>
                  <a:lnTo>
                    <a:pt x="1345" y="265"/>
                  </a:lnTo>
                  <a:lnTo>
                    <a:pt x="1360" y="266"/>
                  </a:lnTo>
                  <a:lnTo>
                    <a:pt x="1369" y="265"/>
                  </a:lnTo>
                  <a:lnTo>
                    <a:pt x="1376" y="264"/>
                  </a:lnTo>
                  <a:lnTo>
                    <a:pt x="1384" y="262"/>
                  </a:lnTo>
                  <a:lnTo>
                    <a:pt x="1390" y="259"/>
                  </a:lnTo>
                  <a:lnTo>
                    <a:pt x="1397" y="254"/>
                  </a:lnTo>
                  <a:lnTo>
                    <a:pt x="1402" y="250"/>
                  </a:lnTo>
                  <a:lnTo>
                    <a:pt x="1408" y="243"/>
                  </a:lnTo>
                  <a:lnTo>
                    <a:pt x="1413" y="238"/>
                  </a:lnTo>
                  <a:lnTo>
                    <a:pt x="1422" y="224"/>
                  </a:lnTo>
                  <a:lnTo>
                    <a:pt x="1429" y="208"/>
                  </a:lnTo>
                  <a:lnTo>
                    <a:pt x="1435" y="192"/>
                  </a:lnTo>
                  <a:lnTo>
                    <a:pt x="1439" y="176"/>
                  </a:lnTo>
                  <a:lnTo>
                    <a:pt x="1444" y="158"/>
                  </a:lnTo>
                  <a:lnTo>
                    <a:pt x="1446" y="142"/>
                  </a:lnTo>
                  <a:lnTo>
                    <a:pt x="1448" y="127"/>
                  </a:lnTo>
                  <a:lnTo>
                    <a:pt x="1449" y="113"/>
                  </a:lnTo>
                  <a:lnTo>
                    <a:pt x="1451" y="92"/>
                  </a:lnTo>
                  <a:lnTo>
                    <a:pt x="1451" y="84"/>
                  </a:lnTo>
                  <a:lnTo>
                    <a:pt x="1451" y="0"/>
                  </a:lnTo>
                  <a:lnTo>
                    <a:pt x="1459" y="13"/>
                  </a:lnTo>
                  <a:lnTo>
                    <a:pt x="1469" y="25"/>
                  </a:lnTo>
                  <a:lnTo>
                    <a:pt x="1512" y="20"/>
                  </a:lnTo>
                  <a:lnTo>
                    <a:pt x="1550" y="16"/>
                  </a:lnTo>
                  <a:lnTo>
                    <a:pt x="1583" y="14"/>
                  </a:lnTo>
                  <a:lnTo>
                    <a:pt x="1606" y="13"/>
                  </a:lnTo>
                  <a:lnTo>
                    <a:pt x="1620" y="13"/>
                  </a:lnTo>
                  <a:lnTo>
                    <a:pt x="1636" y="15"/>
                  </a:lnTo>
                  <a:lnTo>
                    <a:pt x="1655" y="17"/>
                  </a:lnTo>
                  <a:lnTo>
                    <a:pt x="1674" y="20"/>
                  </a:lnTo>
                  <a:lnTo>
                    <a:pt x="1718" y="28"/>
                  </a:lnTo>
                  <a:lnTo>
                    <a:pt x="1764" y="38"/>
                  </a:lnTo>
                  <a:lnTo>
                    <a:pt x="1808" y="46"/>
                  </a:lnTo>
                  <a:lnTo>
                    <a:pt x="1851" y="54"/>
                  </a:lnTo>
                  <a:lnTo>
                    <a:pt x="1870" y="57"/>
                  </a:lnTo>
                  <a:lnTo>
                    <a:pt x="1887" y="60"/>
                  </a:lnTo>
                  <a:lnTo>
                    <a:pt x="1902" y="62"/>
                  </a:lnTo>
                  <a:lnTo>
                    <a:pt x="1914" y="63"/>
                  </a:lnTo>
                  <a:lnTo>
                    <a:pt x="1926" y="64"/>
                  </a:lnTo>
                  <a:lnTo>
                    <a:pt x="1940" y="67"/>
                  </a:lnTo>
                  <a:lnTo>
                    <a:pt x="1955" y="74"/>
                  </a:lnTo>
                  <a:lnTo>
                    <a:pt x="1972" y="80"/>
                  </a:lnTo>
                  <a:lnTo>
                    <a:pt x="1988" y="90"/>
                  </a:lnTo>
                  <a:lnTo>
                    <a:pt x="2005" y="100"/>
                  </a:lnTo>
                  <a:lnTo>
                    <a:pt x="2023" y="109"/>
                  </a:lnTo>
                  <a:lnTo>
                    <a:pt x="2040" y="120"/>
                  </a:lnTo>
                  <a:lnTo>
                    <a:pt x="2072" y="142"/>
                  </a:lnTo>
                  <a:lnTo>
                    <a:pt x="2098" y="161"/>
                  </a:lnTo>
                  <a:lnTo>
                    <a:pt x="2116" y="174"/>
                  </a:lnTo>
                  <a:lnTo>
                    <a:pt x="2123" y="179"/>
                  </a:lnTo>
                  <a:lnTo>
                    <a:pt x="2139" y="190"/>
                  </a:lnTo>
                  <a:lnTo>
                    <a:pt x="2178" y="217"/>
                  </a:lnTo>
                  <a:lnTo>
                    <a:pt x="2227" y="253"/>
                  </a:lnTo>
                  <a:lnTo>
                    <a:pt x="2272" y="287"/>
                  </a:lnTo>
                  <a:lnTo>
                    <a:pt x="2293" y="302"/>
                  </a:lnTo>
                  <a:lnTo>
                    <a:pt x="2315" y="317"/>
                  </a:lnTo>
                  <a:lnTo>
                    <a:pt x="2339" y="331"/>
                  </a:lnTo>
                  <a:lnTo>
                    <a:pt x="2362" y="345"/>
                  </a:lnTo>
                  <a:lnTo>
                    <a:pt x="2399" y="363"/>
                  </a:lnTo>
                  <a:lnTo>
                    <a:pt x="2413" y="371"/>
                  </a:lnTo>
                  <a:lnTo>
                    <a:pt x="2421" y="378"/>
                  </a:lnTo>
                  <a:lnTo>
                    <a:pt x="2440" y="401"/>
                  </a:lnTo>
                  <a:lnTo>
                    <a:pt x="2466" y="433"/>
                  </a:lnTo>
                  <a:lnTo>
                    <a:pt x="2496" y="471"/>
                  </a:lnTo>
                  <a:lnTo>
                    <a:pt x="2511" y="491"/>
                  </a:lnTo>
                  <a:lnTo>
                    <a:pt x="2526" y="511"/>
                  </a:lnTo>
                  <a:lnTo>
                    <a:pt x="2539" y="531"/>
                  </a:lnTo>
                  <a:lnTo>
                    <a:pt x="2551" y="549"/>
                  </a:lnTo>
                  <a:lnTo>
                    <a:pt x="2560" y="567"/>
                  </a:lnTo>
                  <a:lnTo>
                    <a:pt x="2568" y="582"/>
                  </a:lnTo>
                  <a:lnTo>
                    <a:pt x="2570" y="588"/>
                  </a:lnTo>
                  <a:lnTo>
                    <a:pt x="2571" y="594"/>
                  </a:lnTo>
                  <a:lnTo>
                    <a:pt x="2572" y="599"/>
                  </a:lnTo>
                  <a:lnTo>
                    <a:pt x="2572" y="604"/>
                  </a:lnTo>
                  <a:lnTo>
                    <a:pt x="2571" y="607"/>
                  </a:lnTo>
                  <a:lnTo>
                    <a:pt x="2572" y="611"/>
                  </a:lnTo>
                  <a:lnTo>
                    <a:pt x="2573" y="614"/>
                  </a:lnTo>
                  <a:lnTo>
                    <a:pt x="2576" y="618"/>
                  </a:lnTo>
                  <a:lnTo>
                    <a:pt x="2581" y="624"/>
                  </a:lnTo>
                  <a:lnTo>
                    <a:pt x="2589" y="631"/>
                  </a:lnTo>
                  <a:lnTo>
                    <a:pt x="2598" y="636"/>
                  </a:lnTo>
                  <a:lnTo>
                    <a:pt x="2610" y="642"/>
                  </a:lnTo>
                  <a:lnTo>
                    <a:pt x="2622" y="647"/>
                  </a:lnTo>
                  <a:lnTo>
                    <a:pt x="2637" y="651"/>
                  </a:lnTo>
                  <a:lnTo>
                    <a:pt x="2666" y="660"/>
                  </a:lnTo>
                  <a:lnTo>
                    <a:pt x="2694" y="669"/>
                  </a:lnTo>
                  <a:lnTo>
                    <a:pt x="2707" y="673"/>
                  </a:lnTo>
                  <a:lnTo>
                    <a:pt x="2719" y="678"/>
                  </a:lnTo>
                  <a:lnTo>
                    <a:pt x="2730" y="682"/>
                  </a:lnTo>
                  <a:lnTo>
                    <a:pt x="2739" y="686"/>
                  </a:lnTo>
                  <a:lnTo>
                    <a:pt x="2745" y="692"/>
                  </a:lnTo>
                  <a:lnTo>
                    <a:pt x="2752" y="698"/>
                  </a:lnTo>
                  <a:lnTo>
                    <a:pt x="2756" y="706"/>
                  </a:lnTo>
                  <a:lnTo>
                    <a:pt x="2759" y="715"/>
                  </a:lnTo>
                  <a:lnTo>
                    <a:pt x="2763" y="724"/>
                  </a:lnTo>
                  <a:lnTo>
                    <a:pt x="2764" y="734"/>
                  </a:lnTo>
                  <a:lnTo>
                    <a:pt x="2765" y="745"/>
                  </a:lnTo>
                  <a:lnTo>
                    <a:pt x="2765" y="757"/>
                  </a:lnTo>
                  <a:lnTo>
                    <a:pt x="2763" y="780"/>
                  </a:lnTo>
                  <a:lnTo>
                    <a:pt x="2758" y="803"/>
                  </a:lnTo>
                  <a:lnTo>
                    <a:pt x="2753" y="824"/>
                  </a:lnTo>
                  <a:lnTo>
                    <a:pt x="2746" y="845"/>
                  </a:lnTo>
                  <a:lnTo>
                    <a:pt x="2745" y="849"/>
                  </a:lnTo>
                  <a:lnTo>
                    <a:pt x="2745" y="855"/>
                  </a:lnTo>
                  <a:lnTo>
                    <a:pt x="2745" y="861"/>
                  </a:lnTo>
                  <a:lnTo>
                    <a:pt x="2745" y="868"/>
                  </a:lnTo>
                  <a:lnTo>
                    <a:pt x="2749" y="882"/>
                  </a:lnTo>
                  <a:lnTo>
                    <a:pt x="2754" y="897"/>
                  </a:lnTo>
                  <a:lnTo>
                    <a:pt x="2761" y="914"/>
                  </a:lnTo>
                  <a:lnTo>
                    <a:pt x="2768" y="931"/>
                  </a:lnTo>
                  <a:lnTo>
                    <a:pt x="2778" y="948"/>
                  </a:lnTo>
                  <a:lnTo>
                    <a:pt x="2789" y="967"/>
                  </a:lnTo>
                  <a:lnTo>
                    <a:pt x="2800" y="984"/>
                  </a:lnTo>
                  <a:lnTo>
                    <a:pt x="2812" y="1001"/>
                  </a:lnTo>
                  <a:lnTo>
                    <a:pt x="2824" y="1017"/>
                  </a:lnTo>
                  <a:lnTo>
                    <a:pt x="2836" y="1031"/>
                  </a:lnTo>
                  <a:lnTo>
                    <a:pt x="2848" y="1044"/>
                  </a:lnTo>
                  <a:lnTo>
                    <a:pt x="2860" y="1055"/>
                  </a:lnTo>
                  <a:lnTo>
                    <a:pt x="2871" y="1064"/>
                  </a:lnTo>
                  <a:lnTo>
                    <a:pt x="2880" y="1069"/>
                  </a:lnTo>
                  <a:lnTo>
                    <a:pt x="2901" y="1082"/>
                  </a:lnTo>
                  <a:lnTo>
                    <a:pt x="2927" y="1099"/>
                  </a:lnTo>
                  <a:lnTo>
                    <a:pt x="2954" y="1117"/>
                  </a:lnTo>
                  <a:lnTo>
                    <a:pt x="2984" y="1138"/>
                  </a:lnTo>
                  <a:lnTo>
                    <a:pt x="3014" y="1156"/>
                  </a:lnTo>
                  <a:lnTo>
                    <a:pt x="3041" y="1172"/>
                  </a:lnTo>
                  <a:lnTo>
                    <a:pt x="3054" y="1178"/>
                  </a:lnTo>
                  <a:lnTo>
                    <a:pt x="3067" y="1182"/>
                  </a:lnTo>
                  <a:lnTo>
                    <a:pt x="3078" y="1186"/>
                  </a:lnTo>
                  <a:lnTo>
                    <a:pt x="3088" y="1186"/>
                  </a:lnTo>
                  <a:lnTo>
                    <a:pt x="3101" y="1188"/>
                  </a:lnTo>
                  <a:lnTo>
                    <a:pt x="3118" y="1191"/>
                  </a:lnTo>
                  <a:lnTo>
                    <a:pt x="3137" y="1198"/>
                  </a:lnTo>
                  <a:lnTo>
                    <a:pt x="3159" y="1205"/>
                  </a:lnTo>
                  <a:lnTo>
                    <a:pt x="3158" y="1207"/>
                  </a:lnTo>
                  <a:lnTo>
                    <a:pt x="3158" y="1210"/>
                  </a:lnTo>
                  <a:lnTo>
                    <a:pt x="3156" y="1221"/>
                  </a:lnTo>
                  <a:lnTo>
                    <a:pt x="3152" y="1231"/>
                  </a:lnTo>
                  <a:lnTo>
                    <a:pt x="3148" y="1242"/>
                  </a:lnTo>
                  <a:lnTo>
                    <a:pt x="3144" y="1252"/>
                  </a:lnTo>
                  <a:lnTo>
                    <a:pt x="3137" y="1262"/>
                  </a:lnTo>
                  <a:lnTo>
                    <a:pt x="3131" y="1271"/>
                  </a:lnTo>
                  <a:lnTo>
                    <a:pt x="3124" y="1279"/>
                  </a:lnTo>
                  <a:lnTo>
                    <a:pt x="3116" y="1288"/>
                  </a:lnTo>
                  <a:lnTo>
                    <a:pt x="3100" y="1303"/>
                  </a:lnTo>
                  <a:lnTo>
                    <a:pt x="3083" y="1317"/>
                  </a:lnTo>
                  <a:lnTo>
                    <a:pt x="3066" y="1328"/>
                  </a:lnTo>
                  <a:lnTo>
                    <a:pt x="3051" y="1338"/>
                  </a:lnTo>
                  <a:lnTo>
                    <a:pt x="3036" y="1347"/>
                  </a:lnTo>
                  <a:lnTo>
                    <a:pt x="3016" y="1355"/>
                  </a:lnTo>
                  <a:lnTo>
                    <a:pt x="2995" y="1363"/>
                  </a:lnTo>
                  <a:lnTo>
                    <a:pt x="2972" y="1372"/>
                  </a:lnTo>
                  <a:lnTo>
                    <a:pt x="2950" y="1381"/>
                  </a:lnTo>
                  <a:lnTo>
                    <a:pt x="2928" y="1389"/>
                  </a:lnTo>
                  <a:lnTo>
                    <a:pt x="2909" y="1398"/>
                  </a:lnTo>
                  <a:lnTo>
                    <a:pt x="2892" y="1407"/>
                  </a:lnTo>
                  <a:lnTo>
                    <a:pt x="2887" y="1411"/>
                  </a:lnTo>
                  <a:lnTo>
                    <a:pt x="2881" y="1416"/>
                  </a:lnTo>
                  <a:lnTo>
                    <a:pt x="2879" y="1423"/>
                  </a:lnTo>
                  <a:lnTo>
                    <a:pt x="2877" y="1429"/>
                  </a:lnTo>
                  <a:lnTo>
                    <a:pt x="2877" y="1437"/>
                  </a:lnTo>
                  <a:lnTo>
                    <a:pt x="2877" y="1445"/>
                  </a:lnTo>
                  <a:lnTo>
                    <a:pt x="2879" y="1452"/>
                  </a:lnTo>
                  <a:lnTo>
                    <a:pt x="2882" y="1461"/>
                  </a:lnTo>
                  <a:lnTo>
                    <a:pt x="2890" y="1478"/>
                  </a:lnTo>
                  <a:lnTo>
                    <a:pt x="2900" y="1496"/>
                  </a:lnTo>
                  <a:lnTo>
                    <a:pt x="2912" y="1512"/>
                  </a:lnTo>
                  <a:lnTo>
                    <a:pt x="2923" y="1527"/>
                  </a:lnTo>
                  <a:lnTo>
                    <a:pt x="2928" y="1536"/>
                  </a:lnTo>
                  <a:lnTo>
                    <a:pt x="2935" y="1548"/>
                  </a:lnTo>
                  <a:lnTo>
                    <a:pt x="2940" y="1562"/>
                  </a:lnTo>
                  <a:lnTo>
                    <a:pt x="2946" y="1578"/>
                  </a:lnTo>
                  <a:lnTo>
                    <a:pt x="2955" y="1613"/>
                  </a:lnTo>
                  <a:lnTo>
                    <a:pt x="2964" y="1652"/>
                  </a:lnTo>
                  <a:lnTo>
                    <a:pt x="2973" y="1687"/>
                  </a:lnTo>
                  <a:lnTo>
                    <a:pt x="2978" y="1718"/>
                  </a:lnTo>
                  <a:lnTo>
                    <a:pt x="2983" y="1740"/>
                  </a:lnTo>
                  <a:lnTo>
                    <a:pt x="2984" y="1747"/>
                  </a:lnTo>
                  <a:lnTo>
                    <a:pt x="2991" y="1751"/>
                  </a:lnTo>
                  <a:lnTo>
                    <a:pt x="3012" y="1758"/>
                  </a:lnTo>
                  <a:lnTo>
                    <a:pt x="3007" y="1756"/>
                  </a:lnTo>
                  <a:lnTo>
                    <a:pt x="3001" y="1754"/>
                  </a:lnTo>
                  <a:lnTo>
                    <a:pt x="2947" y="1785"/>
                  </a:lnTo>
                  <a:lnTo>
                    <a:pt x="2939" y="1795"/>
                  </a:lnTo>
                  <a:lnTo>
                    <a:pt x="2917" y="1818"/>
                  </a:lnTo>
                  <a:lnTo>
                    <a:pt x="2902" y="1832"/>
                  </a:lnTo>
                  <a:lnTo>
                    <a:pt x="2884" y="1845"/>
                  </a:lnTo>
                  <a:lnTo>
                    <a:pt x="2873" y="1852"/>
                  </a:lnTo>
                  <a:lnTo>
                    <a:pt x="2862" y="1858"/>
                  </a:lnTo>
                  <a:lnTo>
                    <a:pt x="2851" y="1864"/>
                  </a:lnTo>
                  <a:lnTo>
                    <a:pt x="2839" y="1869"/>
                  </a:lnTo>
                  <a:lnTo>
                    <a:pt x="2827" y="1874"/>
                  </a:lnTo>
                  <a:lnTo>
                    <a:pt x="2817" y="1879"/>
                  </a:lnTo>
                  <a:lnTo>
                    <a:pt x="2808" y="1884"/>
                  </a:lnTo>
                  <a:lnTo>
                    <a:pt x="2801" y="1889"/>
                  </a:lnTo>
                  <a:lnTo>
                    <a:pt x="2794" y="1894"/>
                  </a:lnTo>
                  <a:lnTo>
                    <a:pt x="2790" y="1901"/>
                  </a:lnTo>
                  <a:lnTo>
                    <a:pt x="2785" y="1906"/>
                  </a:lnTo>
                  <a:lnTo>
                    <a:pt x="2781" y="1912"/>
                  </a:lnTo>
                  <a:lnTo>
                    <a:pt x="2769" y="1936"/>
                  </a:lnTo>
                  <a:lnTo>
                    <a:pt x="2755" y="1961"/>
                  </a:lnTo>
                  <a:lnTo>
                    <a:pt x="2751" y="1967"/>
                  </a:lnTo>
                  <a:lnTo>
                    <a:pt x="2749" y="1973"/>
                  </a:lnTo>
                  <a:lnTo>
                    <a:pt x="2746" y="1978"/>
                  </a:lnTo>
                  <a:lnTo>
                    <a:pt x="2746" y="1983"/>
                  </a:lnTo>
                  <a:lnTo>
                    <a:pt x="2748" y="1989"/>
                  </a:lnTo>
                  <a:lnTo>
                    <a:pt x="2749" y="1993"/>
                  </a:lnTo>
                  <a:lnTo>
                    <a:pt x="2751" y="1999"/>
                  </a:lnTo>
                  <a:lnTo>
                    <a:pt x="2754" y="2004"/>
                  </a:lnTo>
                  <a:lnTo>
                    <a:pt x="2773" y="2028"/>
                  </a:lnTo>
                  <a:lnTo>
                    <a:pt x="2797" y="2061"/>
                  </a:lnTo>
                  <a:lnTo>
                    <a:pt x="2803" y="2069"/>
                  </a:lnTo>
                  <a:lnTo>
                    <a:pt x="2808" y="2076"/>
                  </a:lnTo>
                  <a:lnTo>
                    <a:pt x="2814" y="2082"/>
                  </a:lnTo>
                  <a:lnTo>
                    <a:pt x="2818" y="2087"/>
                  </a:lnTo>
                  <a:lnTo>
                    <a:pt x="2824" y="2090"/>
                  </a:lnTo>
                  <a:lnTo>
                    <a:pt x="2828" y="2093"/>
                  </a:lnTo>
                  <a:lnTo>
                    <a:pt x="2834" y="2094"/>
                  </a:lnTo>
                  <a:lnTo>
                    <a:pt x="2839" y="2096"/>
                  </a:lnTo>
                  <a:lnTo>
                    <a:pt x="2865" y="2096"/>
                  </a:lnTo>
                  <a:lnTo>
                    <a:pt x="2905" y="2093"/>
                  </a:lnTo>
                  <a:lnTo>
                    <a:pt x="2916" y="2094"/>
                  </a:lnTo>
                  <a:lnTo>
                    <a:pt x="2926" y="2097"/>
                  </a:lnTo>
                  <a:lnTo>
                    <a:pt x="2933" y="2100"/>
                  </a:lnTo>
                  <a:lnTo>
                    <a:pt x="2938" y="2103"/>
                  </a:lnTo>
                  <a:lnTo>
                    <a:pt x="2942" y="2109"/>
                  </a:lnTo>
                  <a:lnTo>
                    <a:pt x="2945" y="2114"/>
                  </a:lnTo>
                  <a:lnTo>
                    <a:pt x="2945" y="2121"/>
                  </a:lnTo>
                  <a:lnTo>
                    <a:pt x="2945" y="2128"/>
                  </a:lnTo>
                  <a:lnTo>
                    <a:pt x="2941" y="2143"/>
                  </a:lnTo>
                  <a:lnTo>
                    <a:pt x="2936" y="2161"/>
                  </a:lnTo>
                  <a:lnTo>
                    <a:pt x="2928" y="2177"/>
                  </a:lnTo>
                  <a:lnTo>
                    <a:pt x="2922" y="2193"/>
                  </a:lnTo>
                  <a:lnTo>
                    <a:pt x="2917" y="2207"/>
                  </a:lnTo>
                  <a:lnTo>
                    <a:pt x="2914" y="2213"/>
                  </a:lnTo>
                  <a:lnTo>
                    <a:pt x="2913" y="2215"/>
                  </a:lnTo>
                  <a:lnTo>
                    <a:pt x="2911" y="2216"/>
                  </a:lnTo>
                  <a:lnTo>
                    <a:pt x="2908" y="2217"/>
                  </a:lnTo>
                  <a:lnTo>
                    <a:pt x="2904" y="2218"/>
                  </a:lnTo>
                  <a:lnTo>
                    <a:pt x="2892" y="2221"/>
                  </a:lnTo>
                  <a:lnTo>
                    <a:pt x="2874" y="2224"/>
                  </a:lnTo>
                  <a:lnTo>
                    <a:pt x="2845" y="2232"/>
                  </a:lnTo>
                  <a:lnTo>
                    <a:pt x="2805" y="2244"/>
                  </a:lnTo>
                  <a:lnTo>
                    <a:pt x="2783" y="2251"/>
                  </a:lnTo>
                  <a:lnTo>
                    <a:pt x="2765" y="2260"/>
                  </a:lnTo>
                  <a:lnTo>
                    <a:pt x="2750" y="2267"/>
                  </a:lnTo>
                  <a:lnTo>
                    <a:pt x="2737" y="2275"/>
                  </a:lnTo>
                  <a:lnTo>
                    <a:pt x="2726" y="2283"/>
                  </a:lnTo>
                  <a:lnTo>
                    <a:pt x="2717" y="2291"/>
                  </a:lnTo>
                  <a:lnTo>
                    <a:pt x="2711" y="2299"/>
                  </a:lnTo>
                  <a:lnTo>
                    <a:pt x="2705" y="2307"/>
                  </a:lnTo>
                  <a:lnTo>
                    <a:pt x="2701" y="2315"/>
                  </a:lnTo>
                  <a:lnTo>
                    <a:pt x="2697" y="2324"/>
                  </a:lnTo>
                  <a:lnTo>
                    <a:pt x="2695" y="2333"/>
                  </a:lnTo>
                  <a:lnTo>
                    <a:pt x="2693" y="2340"/>
                  </a:lnTo>
                  <a:lnTo>
                    <a:pt x="2688" y="2359"/>
                  </a:lnTo>
                  <a:lnTo>
                    <a:pt x="2680" y="2377"/>
                  </a:lnTo>
                  <a:lnTo>
                    <a:pt x="2676" y="2385"/>
                  </a:lnTo>
                  <a:lnTo>
                    <a:pt x="2671" y="2392"/>
                  </a:lnTo>
                  <a:lnTo>
                    <a:pt x="2667" y="2397"/>
                  </a:lnTo>
                  <a:lnTo>
                    <a:pt x="2663" y="2400"/>
                  </a:lnTo>
                  <a:lnTo>
                    <a:pt x="2654" y="2405"/>
                  </a:lnTo>
                  <a:lnTo>
                    <a:pt x="2646" y="2406"/>
                  </a:lnTo>
                  <a:lnTo>
                    <a:pt x="2638" y="2408"/>
                  </a:lnTo>
                  <a:lnTo>
                    <a:pt x="2628" y="2412"/>
                  </a:lnTo>
                  <a:lnTo>
                    <a:pt x="2622" y="2415"/>
                  </a:lnTo>
                  <a:lnTo>
                    <a:pt x="2617" y="2421"/>
                  </a:lnTo>
                  <a:lnTo>
                    <a:pt x="2611" y="2426"/>
                  </a:lnTo>
                  <a:lnTo>
                    <a:pt x="2605" y="2435"/>
                  </a:lnTo>
                  <a:lnTo>
                    <a:pt x="2598" y="2444"/>
                  </a:lnTo>
                  <a:lnTo>
                    <a:pt x="2591" y="2451"/>
                  </a:lnTo>
                  <a:lnTo>
                    <a:pt x="2582" y="2457"/>
                  </a:lnTo>
                  <a:lnTo>
                    <a:pt x="2573" y="2461"/>
                  </a:lnTo>
                  <a:lnTo>
                    <a:pt x="2564" y="2466"/>
                  </a:lnTo>
                  <a:lnTo>
                    <a:pt x="2554" y="2468"/>
                  </a:lnTo>
                  <a:lnTo>
                    <a:pt x="2544" y="2470"/>
                  </a:lnTo>
                  <a:lnTo>
                    <a:pt x="2534" y="2471"/>
                  </a:lnTo>
                  <a:lnTo>
                    <a:pt x="2517" y="2471"/>
                  </a:lnTo>
                  <a:lnTo>
                    <a:pt x="2503" y="2470"/>
                  </a:lnTo>
                  <a:lnTo>
                    <a:pt x="2493" y="2469"/>
                  </a:lnTo>
                  <a:lnTo>
                    <a:pt x="2489" y="2469"/>
                  </a:lnTo>
                  <a:lnTo>
                    <a:pt x="2489" y="2560"/>
                  </a:lnTo>
                  <a:lnTo>
                    <a:pt x="2487" y="2567"/>
                  </a:lnTo>
                  <a:lnTo>
                    <a:pt x="2482" y="2584"/>
                  </a:lnTo>
                  <a:lnTo>
                    <a:pt x="2474" y="2609"/>
                  </a:lnTo>
                  <a:lnTo>
                    <a:pt x="2466" y="2641"/>
                  </a:lnTo>
                  <a:lnTo>
                    <a:pt x="2456" y="2672"/>
                  </a:lnTo>
                  <a:lnTo>
                    <a:pt x="2447" y="2704"/>
                  </a:lnTo>
                  <a:lnTo>
                    <a:pt x="2437" y="2731"/>
                  </a:lnTo>
                  <a:lnTo>
                    <a:pt x="2431" y="2752"/>
                  </a:lnTo>
                  <a:lnTo>
                    <a:pt x="2426" y="2759"/>
                  </a:lnTo>
                  <a:lnTo>
                    <a:pt x="2419" y="2767"/>
                  </a:lnTo>
                  <a:lnTo>
                    <a:pt x="2410" y="2773"/>
                  </a:lnTo>
                  <a:lnTo>
                    <a:pt x="2399" y="2780"/>
                  </a:lnTo>
                  <a:lnTo>
                    <a:pt x="2386" y="2787"/>
                  </a:lnTo>
                  <a:lnTo>
                    <a:pt x="2373" y="2791"/>
                  </a:lnTo>
                  <a:lnTo>
                    <a:pt x="2358" y="2796"/>
                  </a:lnTo>
                  <a:lnTo>
                    <a:pt x="2342" y="2800"/>
                  </a:lnTo>
                  <a:lnTo>
                    <a:pt x="2326" y="2802"/>
                  </a:lnTo>
                  <a:lnTo>
                    <a:pt x="2309" y="2804"/>
                  </a:lnTo>
                  <a:lnTo>
                    <a:pt x="2293" y="2804"/>
                  </a:lnTo>
                  <a:lnTo>
                    <a:pt x="2277" y="2803"/>
                  </a:lnTo>
                  <a:lnTo>
                    <a:pt x="2262" y="2801"/>
                  </a:lnTo>
                  <a:lnTo>
                    <a:pt x="2247" y="2797"/>
                  </a:lnTo>
                  <a:lnTo>
                    <a:pt x="2234" y="2792"/>
                  </a:lnTo>
                  <a:lnTo>
                    <a:pt x="2222" y="2784"/>
                  </a:lnTo>
                  <a:lnTo>
                    <a:pt x="2212" y="2778"/>
                  </a:lnTo>
                  <a:lnTo>
                    <a:pt x="2201" y="2771"/>
                  </a:lnTo>
                  <a:lnTo>
                    <a:pt x="2191" y="2766"/>
                  </a:lnTo>
                  <a:lnTo>
                    <a:pt x="2182" y="2763"/>
                  </a:lnTo>
                  <a:lnTo>
                    <a:pt x="2172" y="2759"/>
                  </a:lnTo>
                  <a:lnTo>
                    <a:pt x="2163" y="2756"/>
                  </a:lnTo>
                  <a:lnTo>
                    <a:pt x="2154" y="2755"/>
                  </a:lnTo>
                  <a:lnTo>
                    <a:pt x="2146" y="2754"/>
                  </a:lnTo>
                  <a:lnTo>
                    <a:pt x="2128" y="2753"/>
                  </a:lnTo>
                  <a:lnTo>
                    <a:pt x="2112" y="2754"/>
                  </a:lnTo>
                  <a:lnTo>
                    <a:pt x="2097" y="2757"/>
                  </a:lnTo>
                  <a:lnTo>
                    <a:pt x="2080" y="2759"/>
                  </a:lnTo>
                  <a:lnTo>
                    <a:pt x="2074" y="2760"/>
                  </a:lnTo>
                  <a:lnTo>
                    <a:pt x="2065" y="2760"/>
                  </a:lnTo>
                  <a:lnTo>
                    <a:pt x="2055" y="2759"/>
                  </a:lnTo>
                  <a:lnTo>
                    <a:pt x="2044" y="2757"/>
                  </a:lnTo>
                  <a:lnTo>
                    <a:pt x="2021" y="2751"/>
                  </a:lnTo>
                  <a:lnTo>
                    <a:pt x="1996" y="2742"/>
                  </a:lnTo>
                  <a:lnTo>
                    <a:pt x="1996" y="2715"/>
                  </a:lnTo>
                  <a:lnTo>
                    <a:pt x="2086" y="2624"/>
                  </a:lnTo>
                  <a:lnTo>
                    <a:pt x="2090" y="2624"/>
                  </a:lnTo>
                  <a:lnTo>
                    <a:pt x="2100" y="2622"/>
                  </a:lnTo>
                  <a:lnTo>
                    <a:pt x="2107" y="2621"/>
                  </a:lnTo>
                  <a:lnTo>
                    <a:pt x="2114" y="2619"/>
                  </a:lnTo>
                  <a:lnTo>
                    <a:pt x="2123" y="2617"/>
                  </a:lnTo>
                  <a:lnTo>
                    <a:pt x="2132" y="2612"/>
                  </a:lnTo>
                  <a:lnTo>
                    <a:pt x="2140" y="2608"/>
                  </a:lnTo>
                  <a:lnTo>
                    <a:pt x="2148" y="2602"/>
                  </a:lnTo>
                  <a:lnTo>
                    <a:pt x="2156" y="2595"/>
                  </a:lnTo>
                  <a:lnTo>
                    <a:pt x="2162" y="2586"/>
                  </a:lnTo>
                  <a:lnTo>
                    <a:pt x="2169" y="2575"/>
                  </a:lnTo>
                  <a:lnTo>
                    <a:pt x="2173" y="2563"/>
                  </a:lnTo>
                  <a:lnTo>
                    <a:pt x="2176" y="2549"/>
                  </a:lnTo>
                  <a:lnTo>
                    <a:pt x="2176" y="2533"/>
                  </a:lnTo>
                  <a:lnTo>
                    <a:pt x="2176" y="2517"/>
                  </a:lnTo>
                  <a:lnTo>
                    <a:pt x="2173" y="2499"/>
                  </a:lnTo>
                  <a:lnTo>
                    <a:pt x="2169" y="2483"/>
                  </a:lnTo>
                  <a:lnTo>
                    <a:pt x="2162" y="2467"/>
                  </a:lnTo>
                  <a:lnTo>
                    <a:pt x="2156" y="2451"/>
                  </a:lnTo>
                  <a:lnTo>
                    <a:pt x="2148" y="2436"/>
                  </a:lnTo>
                  <a:lnTo>
                    <a:pt x="2140" y="2422"/>
                  </a:lnTo>
                  <a:lnTo>
                    <a:pt x="2132" y="2409"/>
                  </a:lnTo>
                  <a:lnTo>
                    <a:pt x="2114" y="2386"/>
                  </a:lnTo>
                  <a:lnTo>
                    <a:pt x="2100" y="2368"/>
                  </a:lnTo>
                  <a:lnTo>
                    <a:pt x="2090" y="2356"/>
                  </a:lnTo>
                  <a:lnTo>
                    <a:pt x="2086" y="2352"/>
                  </a:lnTo>
                  <a:lnTo>
                    <a:pt x="2086" y="2350"/>
                  </a:lnTo>
                  <a:lnTo>
                    <a:pt x="2086" y="2340"/>
                  </a:lnTo>
                  <a:lnTo>
                    <a:pt x="2086" y="2314"/>
                  </a:lnTo>
                  <a:lnTo>
                    <a:pt x="2086" y="2261"/>
                  </a:lnTo>
                  <a:lnTo>
                    <a:pt x="2087" y="2246"/>
                  </a:lnTo>
                  <a:lnTo>
                    <a:pt x="2090" y="2232"/>
                  </a:lnTo>
                  <a:lnTo>
                    <a:pt x="2095" y="2218"/>
                  </a:lnTo>
                  <a:lnTo>
                    <a:pt x="2100" y="2208"/>
                  </a:lnTo>
                  <a:lnTo>
                    <a:pt x="2107" y="2198"/>
                  </a:lnTo>
                  <a:lnTo>
                    <a:pt x="2114" y="2188"/>
                  </a:lnTo>
                  <a:lnTo>
                    <a:pt x="2123" y="2179"/>
                  </a:lnTo>
                  <a:lnTo>
                    <a:pt x="2132" y="2171"/>
                  </a:lnTo>
                  <a:lnTo>
                    <a:pt x="2140" y="2162"/>
                  </a:lnTo>
                  <a:lnTo>
                    <a:pt x="2148" y="2153"/>
                  </a:lnTo>
                  <a:lnTo>
                    <a:pt x="2156" y="2144"/>
                  </a:lnTo>
                  <a:lnTo>
                    <a:pt x="2162" y="2134"/>
                  </a:lnTo>
                  <a:lnTo>
                    <a:pt x="2169" y="2123"/>
                  </a:lnTo>
                  <a:lnTo>
                    <a:pt x="2173" y="2110"/>
                  </a:lnTo>
                  <a:lnTo>
                    <a:pt x="2176" y="2096"/>
                  </a:lnTo>
                  <a:lnTo>
                    <a:pt x="2176" y="2080"/>
                  </a:lnTo>
                  <a:lnTo>
                    <a:pt x="2176" y="2063"/>
                  </a:lnTo>
                  <a:lnTo>
                    <a:pt x="2173" y="2047"/>
                  </a:lnTo>
                  <a:lnTo>
                    <a:pt x="2169" y="2029"/>
                  </a:lnTo>
                  <a:lnTo>
                    <a:pt x="2162" y="2014"/>
                  </a:lnTo>
                  <a:lnTo>
                    <a:pt x="2156" y="1998"/>
                  </a:lnTo>
                  <a:lnTo>
                    <a:pt x="2148" y="1982"/>
                  </a:lnTo>
                  <a:lnTo>
                    <a:pt x="2140" y="1968"/>
                  </a:lnTo>
                  <a:lnTo>
                    <a:pt x="2132" y="1955"/>
                  </a:lnTo>
                  <a:lnTo>
                    <a:pt x="2114" y="1932"/>
                  </a:lnTo>
                  <a:lnTo>
                    <a:pt x="2100" y="1914"/>
                  </a:lnTo>
                  <a:lnTo>
                    <a:pt x="2090" y="1903"/>
                  </a:lnTo>
                  <a:lnTo>
                    <a:pt x="2086" y="1899"/>
                  </a:lnTo>
                  <a:lnTo>
                    <a:pt x="2086" y="1891"/>
                  </a:lnTo>
                  <a:lnTo>
                    <a:pt x="2086" y="1869"/>
                  </a:lnTo>
                  <a:lnTo>
                    <a:pt x="2086" y="1837"/>
                  </a:lnTo>
                  <a:lnTo>
                    <a:pt x="2086" y="1796"/>
                  </a:lnTo>
                  <a:lnTo>
                    <a:pt x="2086" y="1753"/>
                  </a:lnTo>
                  <a:lnTo>
                    <a:pt x="2086" y="1707"/>
                  </a:lnTo>
                  <a:lnTo>
                    <a:pt x="2086" y="1665"/>
                  </a:lnTo>
                  <a:lnTo>
                    <a:pt x="2086" y="1626"/>
                  </a:lnTo>
                  <a:lnTo>
                    <a:pt x="2085" y="1610"/>
                  </a:lnTo>
                  <a:lnTo>
                    <a:pt x="2083" y="1597"/>
                  </a:lnTo>
                  <a:lnTo>
                    <a:pt x="2077" y="1584"/>
                  </a:lnTo>
                  <a:lnTo>
                    <a:pt x="2072" y="1574"/>
                  </a:lnTo>
                  <a:lnTo>
                    <a:pt x="2065" y="1566"/>
                  </a:lnTo>
                  <a:lnTo>
                    <a:pt x="2058" y="1558"/>
                  </a:lnTo>
                  <a:lnTo>
                    <a:pt x="2049" y="1552"/>
                  </a:lnTo>
                  <a:lnTo>
                    <a:pt x="2040" y="1547"/>
                  </a:lnTo>
                  <a:lnTo>
                    <a:pt x="2033" y="1544"/>
                  </a:lnTo>
                  <a:lnTo>
                    <a:pt x="2024" y="1540"/>
                  </a:lnTo>
                  <a:lnTo>
                    <a:pt x="2016" y="1538"/>
                  </a:lnTo>
                  <a:lnTo>
                    <a:pt x="2010" y="1537"/>
                  </a:lnTo>
                  <a:lnTo>
                    <a:pt x="1999" y="1536"/>
                  </a:lnTo>
                  <a:lnTo>
                    <a:pt x="1996" y="1536"/>
                  </a:lnTo>
                  <a:lnTo>
                    <a:pt x="1991" y="1536"/>
                  </a:lnTo>
                  <a:lnTo>
                    <a:pt x="1981" y="1537"/>
                  </a:lnTo>
                  <a:lnTo>
                    <a:pt x="1974" y="1538"/>
                  </a:lnTo>
                  <a:lnTo>
                    <a:pt x="1966" y="1540"/>
                  </a:lnTo>
                  <a:lnTo>
                    <a:pt x="1959" y="1544"/>
                  </a:lnTo>
                  <a:lnTo>
                    <a:pt x="1950" y="1547"/>
                  </a:lnTo>
                  <a:lnTo>
                    <a:pt x="1941" y="1552"/>
                  </a:lnTo>
                  <a:lnTo>
                    <a:pt x="1933" y="1558"/>
                  </a:lnTo>
                  <a:lnTo>
                    <a:pt x="1926" y="1566"/>
                  </a:lnTo>
                  <a:lnTo>
                    <a:pt x="1918" y="1574"/>
                  </a:lnTo>
                  <a:lnTo>
                    <a:pt x="1913" y="1584"/>
                  </a:lnTo>
                  <a:lnTo>
                    <a:pt x="1908" y="1597"/>
                  </a:lnTo>
                  <a:lnTo>
                    <a:pt x="1905" y="1610"/>
                  </a:lnTo>
                  <a:lnTo>
                    <a:pt x="1904" y="1626"/>
                  </a:lnTo>
                  <a:lnTo>
                    <a:pt x="1905" y="1644"/>
                  </a:lnTo>
                  <a:lnTo>
                    <a:pt x="1908" y="1660"/>
                  </a:lnTo>
                  <a:lnTo>
                    <a:pt x="1913" y="1677"/>
                  </a:lnTo>
                  <a:lnTo>
                    <a:pt x="1918" y="1693"/>
                  </a:lnTo>
                  <a:lnTo>
                    <a:pt x="1926" y="1709"/>
                  </a:lnTo>
                  <a:lnTo>
                    <a:pt x="1933" y="1723"/>
                  </a:lnTo>
                  <a:lnTo>
                    <a:pt x="1941" y="1737"/>
                  </a:lnTo>
                  <a:lnTo>
                    <a:pt x="1950" y="1752"/>
                  </a:lnTo>
                  <a:lnTo>
                    <a:pt x="1966" y="1774"/>
                  </a:lnTo>
                  <a:lnTo>
                    <a:pt x="1981" y="1792"/>
                  </a:lnTo>
                  <a:lnTo>
                    <a:pt x="1991" y="1804"/>
                  </a:lnTo>
                  <a:lnTo>
                    <a:pt x="1996" y="1808"/>
                  </a:lnTo>
                  <a:lnTo>
                    <a:pt x="1991" y="1808"/>
                  </a:lnTo>
                  <a:lnTo>
                    <a:pt x="1981" y="1809"/>
                  </a:lnTo>
                  <a:lnTo>
                    <a:pt x="1974" y="1810"/>
                  </a:lnTo>
                  <a:lnTo>
                    <a:pt x="1966" y="1813"/>
                  </a:lnTo>
                  <a:lnTo>
                    <a:pt x="1959" y="1816"/>
                  </a:lnTo>
                  <a:lnTo>
                    <a:pt x="1950" y="1819"/>
                  </a:lnTo>
                  <a:lnTo>
                    <a:pt x="1941" y="1825"/>
                  </a:lnTo>
                  <a:lnTo>
                    <a:pt x="1933" y="1830"/>
                  </a:lnTo>
                  <a:lnTo>
                    <a:pt x="1926" y="1838"/>
                  </a:lnTo>
                  <a:lnTo>
                    <a:pt x="1918" y="1846"/>
                  </a:lnTo>
                  <a:lnTo>
                    <a:pt x="1913" y="1856"/>
                  </a:lnTo>
                  <a:lnTo>
                    <a:pt x="1908" y="1869"/>
                  </a:lnTo>
                  <a:lnTo>
                    <a:pt x="1905" y="1882"/>
                  </a:lnTo>
                  <a:lnTo>
                    <a:pt x="1904" y="1899"/>
                  </a:lnTo>
                  <a:lnTo>
                    <a:pt x="1904" y="1940"/>
                  </a:lnTo>
                  <a:lnTo>
                    <a:pt x="1903" y="1993"/>
                  </a:lnTo>
                  <a:lnTo>
                    <a:pt x="1902" y="2023"/>
                  </a:lnTo>
                  <a:lnTo>
                    <a:pt x="1900" y="2053"/>
                  </a:lnTo>
                  <a:lnTo>
                    <a:pt x="1896" y="2084"/>
                  </a:lnTo>
                  <a:lnTo>
                    <a:pt x="1893" y="2114"/>
                  </a:lnTo>
                  <a:lnTo>
                    <a:pt x="1889" y="2143"/>
                  </a:lnTo>
                  <a:lnTo>
                    <a:pt x="1882" y="2171"/>
                  </a:lnTo>
                  <a:lnTo>
                    <a:pt x="1879" y="2184"/>
                  </a:lnTo>
                  <a:lnTo>
                    <a:pt x="1875" y="2196"/>
                  </a:lnTo>
                  <a:lnTo>
                    <a:pt x="1870" y="2207"/>
                  </a:lnTo>
                  <a:lnTo>
                    <a:pt x="1866" y="2217"/>
                  </a:lnTo>
                  <a:lnTo>
                    <a:pt x="1862" y="2227"/>
                  </a:lnTo>
                  <a:lnTo>
                    <a:pt x="1856" y="2236"/>
                  </a:lnTo>
                  <a:lnTo>
                    <a:pt x="1850" y="2244"/>
                  </a:lnTo>
                  <a:lnTo>
                    <a:pt x="1844" y="2250"/>
                  </a:lnTo>
                  <a:lnTo>
                    <a:pt x="1837" y="2254"/>
                  </a:lnTo>
                  <a:lnTo>
                    <a:pt x="1830" y="2259"/>
                  </a:lnTo>
                  <a:lnTo>
                    <a:pt x="1822" y="2261"/>
                  </a:lnTo>
                  <a:lnTo>
                    <a:pt x="1814" y="2261"/>
                  </a:lnTo>
                  <a:lnTo>
                    <a:pt x="1780" y="2261"/>
                  </a:lnTo>
                  <a:lnTo>
                    <a:pt x="1747" y="2261"/>
                  </a:lnTo>
                  <a:lnTo>
                    <a:pt x="1717" y="2261"/>
                  </a:lnTo>
                  <a:lnTo>
                    <a:pt x="1690" y="2261"/>
                  </a:lnTo>
                  <a:lnTo>
                    <a:pt x="1666" y="2261"/>
                  </a:lnTo>
                  <a:lnTo>
                    <a:pt x="1648" y="2261"/>
                  </a:lnTo>
                  <a:lnTo>
                    <a:pt x="1636" y="2261"/>
                  </a:lnTo>
                  <a:lnTo>
                    <a:pt x="1632" y="2261"/>
                  </a:lnTo>
                  <a:lnTo>
                    <a:pt x="1629" y="2273"/>
                  </a:lnTo>
                  <a:lnTo>
                    <a:pt x="1617" y="2302"/>
                  </a:lnTo>
                  <a:lnTo>
                    <a:pt x="1609" y="2322"/>
                  </a:lnTo>
                  <a:lnTo>
                    <a:pt x="1599" y="2343"/>
                  </a:lnTo>
                  <a:lnTo>
                    <a:pt x="1589" y="2364"/>
                  </a:lnTo>
                  <a:lnTo>
                    <a:pt x="1575" y="2386"/>
                  </a:lnTo>
                  <a:lnTo>
                    <a:pt x="1562" y="2407"/>
                  </a:lnTo>
                  <a:lnTo>
                    <a:pt x="1548" y="2425"/>
                  </a:lnTo>
                  <a:lnTo>
                    <a:pt x="1541" y="2434"/>
                  </a:lnTo>
                  <a:lnTo>
                    <a:pt x="1533" y="2440"/>
                  </a:lnTo>
                  <a:lnTo>
                    <a:pt x="1525" y="2447"/>
                  </a:lnTo>
                  <a:lnTo>
                    <a:pt x="1518" y="2452"/>
                  </a:lnTo>
                  <a:lnTo>
                    <a:pt x="1510" y="2457"/>
                  </a:lnTo>
                  <a:lnTo>
                    <a:pt x="1501" y="2460"/>
                  </a:lnTo>
                  <a:lnTo>
                    <a:pt x="1493" y="2461"/>
                  </a:lnTo>
                  <a:lnTo>
                    <a:pt x="1485" y="2461"/>
                  </a:lnTo>
                  <a:lnTo>
                    <a:pt x="1476" y="2459"/>
                  </a:lnTo>
                  <a:lnTo>
                    <a:pt x="1468" y="2456"/>
                  </a:lnTo>
                  <a:lnTo>
                    <a:pt x="1460" y="2450"/>
                  </a:lnTo>
                  <a:lnTo>
                    <a:pt x="1451" y="2443"/>
                  </a:lnTo>
                  <a:lnTo>
                    <a:pt x="1434" y="2426"/>
                  </a:lnTo>
                  <a:lnTo>
                    <a:pt x="1418" y="2413"/>
                  </a:lnTo>
                  <a:lnTo>
                    <a:pt x="1400" y="2400"/>
                  </a:lnTo>
                  <a:lnTo>
                    <a:pt x="1385" y="2390"/>
                  </a:lnTo>
                  <a:lnTo>
                    <a:pt x="1369" y="2382"/>
                  </a:lnTo>
                  <a:lnTo>
                    <a:pt x="1353" y="2374"/>
                  </a:lnTo>
                  <a:lnTo>
                    <a:pt x="1339" y="2369"/>
                  </a:lnTo>
                  <a:lnTo>
                    <a:pt x="1326" y="2363"/>
                  </a:lnTo>
                  <a:lnTo>
                    <a:pt x="1303" y="2357"/>
                  </a:lnTo>
                  <a:lnTo>
                    <a:pt x="1285" y="2353"/>
                  </a:lnTo>
                  <a:lnTo>
                    <a:pt x="1274" y="2352"/>
                  </a:lnTo>
                  <a:lnTo>
                    <a:pt x="1270" y="2352"/>
                  </a:lnTo>
                  <a:lnTo>
                    <a:pt x="1179" y="2352"/>
                  </a:lnTo>
                  <a:lnTo>
                    <a:pt x="1179" y="2533"/>
                  </a:lnTo>
                  <a:lnTo>
                    <a:pt x="1175" y="2533"/>
                  </a:lnTo>
                  <a:lnTo>
                    <a:pt x="1163" y="2532"/>
                  </a:lnTo>
                  <a:lnTo>
                    <a:pt x="1146" y="2529"/>
                  </a:lnTo>
                  <a:lnTo>
                    <a:pt x="1123" y="2522"/>
                  </a:lnTo>
                  <a:lnTo>
                    <a:pt x="1109" y="2518"/>
                  </a:lnTo>
                  <a:lnTo>
                    <a:pt x="1094" y="2511"/>
                  </a:lnTo>
                  <a:lnTo>
                    <a:pt x="1080" y="2504"/>
                  </a:lnTo>
                  <a:lnTo>
                    <a:pt x="1064" y="2495"/>
                  </a:lnTo>
                  <a:lnTo>
                    <a:pt x="1048" y="2485"/>
                  </a:lnTo>
                  <a:lnTo>
                    <a:pt x="1031" y="2473"/>
                  </a:lnTo>
                  <a:lnTo>
                    <a:pt x="1015" y="2459"/>
                  </a:lnTo>
                  <a:lnTo>
                    <a:pt x="998" y="2443"/>
                  </a:lnTo>
                  <a:lnTo>
                    <a:pt x="964" y="2409"/>
                  </a:lnTo>
                  <a:lnTo>
                    <a:pt x="931" y="2376"/>
                  </a:lnTo>
                  <a:lnTo>
                    <a:pt x="901" y="2346"/>
                  </a:lnTo>
                  <a:lnTo>
                    <a:pt x="872" y="2318"/>
                  </a:lnTo>
                  <a:lnTo>
                    <a:pt x="850" y="2295"/>
                  </a:lnTo>
                  <a:lnTo>
                    <a:pt x="832" y="2277"/>
                  </a:lnTo>
                  <a:lnTo>
                    <a:pt x="820" y="2265"/>
                  </a:lnTo>
                  <a:lnTo>
                    <a:pt x="816" y="2261"/>
                  </a:lnTo>
                  <a:lnTo>
                    <a:pt x="808" y="2261"/>
                  </a:lnTo>
                  <a:lnTo>
                    <a:pt x="788" y="2260"/>
                  </a:lnTo>
                  <a:lnTo>
                    <a:pt x="774" y="2259"/>
                  </a:lnTo>
                  <a:lnTo>
                    <a:pt x="759" y="2257"/>
                  </a:lnTo>
                  <a:lnTo>
                    <a:pt x="743" y="2253"/>
                  </a:lnTo>
                  <a:lnTo>
                    <a:pt x="726" y="2250"/>
                  </a:lnTo>
                  <a:lnTo>
                    <a:pt x="709" y="2246"/>
                  </a:lnTo>
                  <a:lnTo>
                    <a:pt x="692" y="2239"/>
                  </a:lnTo>
                  <a:lnTo>
                    <a:pt x="677" y="2232"/>
                  </a:lnTo>
                  <a:lnTo>
                    <a:pt x="663" y="2223"/>
                  </a:lnTo>
                  <a:lnTo>
                    <a:pt x="657" y="2218"/>
                  </a:lnTo>
                  <a:lnTo>
                    <a:pt x="651" y="2213"/>
                  </a:lnTo>
                  <a:lnTo>
                    <a:pt x="647" y="2207"/>
                  </a:lnTo>
                  <a:lnTo>
                    <a:pt x="643" y="2201"/>
                  </a:lnTo>
                  <a:lnTo>
                    <a:pt x="640" y="2193"/>
                  </a:lnTo>
                  <a:lnTo>
                    <a:pt x="637" y="2187"/>
                  </a:lnTo>
                  <a:lnTo>
                    <a:pt x="635" y="2179"/>
                  </a:lnTo>
                  <a:lnTo>
                    <a:pt x="635" y="2171"/>
                  </a:lnTo>
                  <a:lnTo>
                    <a:pt x="635" y="2133"/>
                  </a:lnTo>
                  <a:lnTo>
                    <a:pt x="635" y="2090"/>
                  </a:lnTo>
                  <a:lnTo>
                    <a:pt x="635" y="2044"/>
                  </a:lnTo>
                  <a:lnTo>
                    <a:pt x="635" y="2001"/>
                  </a:lnTo>
                  <a:lnTo>
                    <a:pt x="635" y="1961"/>
                  </a:lnTo>
                  <a:lnTo>
                    <a:pt x="635" y="1928"/>
                  </a:lnTo>
                  <a:lnTo>
                    <a:pt x="635" y="1906"/>
                  </a:lnTo>
                  <a:lnTo>
                    <a:pt x="635" y="1899"/>
                  </a:lnTo>
                  <a:lnTo>
                    <a:pt x="619" y="1887"/>
                  </a:lnTo>
                  <a:lnTo>
                    <a:pt x="579" y="1853"/>
                  </a:lnTo>
                  <a:lnTo>
                    <a:pt x="550" y="1830"/>
                  </a:lnTo>
                  <a:lnTo>
                    <a:pt x="520" y="1803"/>
                  </a:lnTo>
                  <a:lnTo>
                    <a:pt x="487" y="1772"/>
                  </a:lnTo>
                  <a:lnTo>
                    <a:pt x="453" y="1740"/>
                  </a:lnTo>
                  <a:lnTo>
                    <a:pt x="420" y="1705"/>
                  </a:lnTo>
                  <a:lnTo>
                    <a:pt x="387" y="1668"/>
                  </a:lnTo>
                  <a:lnTo>
                    <a:pt x="371" y="1649"/>
                  </a:lnTo>
                  <a:lnTo>
                    <a:pt x="357" y="1631"/>
                  </a:lnTo>
                  <a:lnTo>
                    <a:pt x="342" y="1611"/>
                  </a:lnTo>
                  <a:lnTo>
                    <a:pt x="328" y="1593"/>
                  </a:lnTo>
                  <a:lnTo>
                    <a:pt x="316" y="1573"/>
                  </a:lnTo>
                  <a:lnTo>
                    <a:pt x="305" y="1555"/>
                  </a:lnTo>
                  <a:lnTo>
                    <a:pt x="296" y="1535"/>
                  </a:lnTo>
                  <a:lnTo>
                    <a:pt x="288" y="1517"/>
                  </a:lnTo>
                  <a:lnTo>
                    <a:pt x="281" y="1498"/>
                  </a:lnTo>
                  <a:lnTo>
                    <a:pt x="276" y="1480"/>
                  </a:lnTo>
                  <a:lnTo>
                    <a:pt x="273" y="1462"/>
                  </a:lnTo>
                  <a:lnTo>
                    <a:pt x="272" y="1445"/>
                  </a:lnTo>
                  <a:lnTo>
                    <a:pt x="273" y="1385"/>
                  </a:lnTo>
                  <a:lnTo>
                    <a:pt x="274" y="1340"/>
                  </a:lnTo>
                  <a:lnTo>
                    <a:pt x="275" y="1323"/>
                  </a:lnTo>
                  <a:lnTo>
                    <a:pt x="277" y="1308"/>
                  </a:lnTo>
                  <a:lnTo>
                    <a:pt x="279" y="1296"/>
                  </a:lnTo>
                  <a:lnTo>
                    <a:pt x="284" y="1286"/>
                  </a:lnTo>
                  <a:lnTo>
                    <a:pt x="288" y="1279"/>
                  </a:lnTo>
                  <a:lnTo>
                    <a:pt x="295" y="1273"/>
                  </a:lnTo>
                  <a:lnTo>
                    <a:pt x="301" y="1270"/>
                  </a:lnTo>
                  <a:lnTo>
                    <a:pt x="311" y="1266"/>
                  </a:lnTo>
                  <a:lnTo>
                    <a:pt x="321" y="1265"/>
                  </a:lnTo>
                  <a:lnTo>
                    <a:pt x="333" y="1264"/>
                  </a:lnTo>
                  <a:lnTo>
                    <a:pt x="347" y="1264"/>
                  </a:lnTo>
                  <a:lnTo>
                    <a:pt x="363" y="1264"/>
                  </a:lnTo>
                  <a:lnTo>
                    <a:pt x="371" y="1264"/>
                  </a:lnTo>
                  <a:lnTo>
                    <a:pt x="378" y="1266"/>
                  </a:lnTo>
                  <a:lnTo>
                    <a:pt x="386" y="1268"/>
                  </a:lnTo>
                  <a:lnTo>
                    <a:pt x="394" y="1272"/>
                  </a:lnTo>
                  <a:lnTo>
                    <a:pt x="407" y="1279"/>
                  </a:lnTo>
                  <a:lnTo>
                    <a:pt x="420" y="1290"/>
                  </a:lnTo>
                  <a:lnTo>
                    <a:pt x="446" y="1316"/>
                  </a:lnTo>
                  <a:lnTo>
                    <a:pt x="476" y="1344"/>
                  </a:lnTo>
                  <a:lnTo>
                    <a:pt x="485" y="1349"/>
                  </a:lnTo>
                  <a:lnTo>
                    <a:pt x="495" y="1355"/>
                  </a:lnTo>
                  <a:lnTo>
                    <a:pt x="505" y="1361"/>
                  </a:lnTo>
                  <a:lnTo>
                    <a:pt x="515" y="1365"/>
                  </a:lnTo>
                  <a:lnTo>
                    <a:pt x="526" y="1370"/>
                  </a:lnTo>
                  <a:lnTo>
                    <a:pt x="539" y="1374"/>
                  </a:lnTo>
                  <a:lnTo>
                    <a:pt x="552" y="1376"/>
                  </a:lnTo>
                  <a:lnTo>
                    <a:pt x="567" y="1378"/>
                  </a:lnTo>
                  <a:lnTo>
                    <a:pt x="582" y="1379"/>
                  </a:lnTo>
                  <a:lnTo>
                    <a:pt x="599" y="1379"/>
                  </a:lnTo>
                  <a:lnTo>
                    <a:pt x="617" y="1378"/>
                  </a:lnTo>
                  <a:lnTo>
                    <a:pt x="635" y="1376"/>
                  </a:lnTo>
                  <a:lnTo>
                    <a:pt x="656" y="1373"/>
                  </a:lnTo>
                  <a:lnTo>
                    <a:pt x="678" y="1369"/>
                  </a:lnTo>
                  <a:lnTo>
                    <a:pt x="700" y="1362"/>
                  </a:lnTo>
                  <a:lnTo>
                    <a:pt x="726" y="1354"/>
                  </a:lnTo>
                  <a:lnTo>
                    <a:pt x="772" y="1338"/>
                  </a:lnTo>
                  <a:lnTo>
                    <a:pt x="811" y="1324"/>
                  </a:lnTo>
                  <a:lnTo>
                    <a:pt x="844" y="1312"/>
                  </a:lnTo>
                  <a:lnTo>
                    <a:pt x="870" y="1301"/>
                  </a:lnTo>
                  <a:lnTo>
                    <a:pt x="891" y="1290"/>
                  </a:lnTo>
                  <a:lnTo>
                    <a:pt x="907" y="1281"/>
                  </a:lnTo>
                  <a:lnTo>
                    <a:pt x="920" y="1273"/>
                  </a:lnTo>
                  <a:lnTo>
                    <a:pt x="930" y="1264"/>
                  </a:lnTo>
                  <a:lnTo>
                    <a:pt x="938" y="1255"/>
                  </a:lnTo>
                  <a:lnTo>
                    <a:pt x="943" y="1247"/>
                  </a:lnTo>
                  <a:lnTo>
                    <a:pt x="950" y="1237"/>
                  </a:lnTo>
                  <a:lnTo>
                    <a:pt x="955" y="1227"/>
                  </a:lnTo>
                  <a:lnTo>
                    <a:pt x="962" y="1216"/>
                  </a:lnTo>
                  <a:lnTo>
                    <a:pt x="971" y="1203"/>
                  </a:lnTo>
                  <a:lnTo>
                    <a:pt x="982" y="1189"/>
                  </a:lnTo>
                  <a:lnTo>
                    <a:pt x="998" y="1173"/>
                  </a:lnTo>
                  <a:lnTo>
                    <a:pt x="1014" y="1156"/>
                  </a:lnTo>
                  <a:lnTo>
                    <a:pt x="1027" y="1139"/>
                  </a:lnTo>
                  <a:lnTo>
                    <a:pt x="1039" y="1123"/>
                  </a:lnTo>
                  <a:lnTo>
                    <a:pt x="1049" y="1106"/>
                  </a:lnTo>
                  <a:lnTo>
                    <a:pt x="1056" y="1091"/>
                  </a:lnTo>
                  <a:lnTo>
                    <a:pt x="1062" y="1076"/>
                  </a:lnTo>
                  <a:lnTo>
                    <a:pt x="1065" y="1062"/>
                  </a:lnTo>
                  <a:lnTo>
                    <a:pt x="1066" y="1049"/>
                  </a:lnTo>
                  <a:lnTo>
                    <a:pt x="1065" y="1042"/>
                  </a:lnTo>
                  <a:lnTo>
                    <a:pt x="1065" y="1037"/>
                  </a:lnTo>
                  <a:lnTo>
                    <a:pt x="1063" y="1030"/>
                  </a:lnTo>
                  <a:lnTo>
                    <a:pt x="1062" y="1025"/>
                  </a:lnTo>
                  <a:lnTo>
                    <a:pt x="1059" y="1020"/>
                  </a:lnTo>
                  <a:lnTo>
                    <a:pt x="1056" y="1016"/>
                  </a:lnTo>
                  <a:lnTo>
                    <a:pt x="1053" y="1012"/>
                  </a:lnTo>
                  <a:lnTo>
                    <a:pt x="1049" y="1007"/>
                  </a:lnTo>
                  <a:lnTo>
                    <a:pt x="1044" y="1004"/>
                  </a:lnTo>
                  <a:lnTo>
                    <a:pt x="1039" y="1001"/>
                  </a:lnTo>
                  <a:lnTo>
                    <a:pt x="1033" y="997"/>
                  </a:lnTo>
                  <a:lnTo>
                    <a:pt x="1027" y="995"/>
                  </a:lnTo>
                  <a:lnTo>
                    <a:pt x="1020" y="994"/>
                  </a:lnTo>
                  <a:lnTo>
                    <a:pt x="1014" y="993"/>
                  </a:lnTo>
                  <a:lnTo>
                    <a:pt x="1006" y="992"/>
                  </a:lnTo>
                  <a:lnTo>
                    <a:pt x="998" y="992"/>
                  </a:lnTo>
                  <a:lnTo>
                    <a:pt x="980" y="993"/>
                  </a:lnTo>
                  <a:lnTo>
                    <a:pt x="964" y="995"/>
                  </a:lnTo>
                  <a:lnTo>
                    <a:pt x="946" y="1000"/>
                  </a:lnTo>
                  <a:lnTo>
                    <a:pt x="930" y="1006"/>
                  </a:lnTo>
                  <a:lnTo>
                    <a:pt x="895" y="1020"/>
                  </a:lnTo>
                  <a:lnTo>
                    <a:pt x="862" y="1037"/>
                  </a:lnTo>
                  <a:lnTo>
                    <a:pt x="828" y="1054"/>
                  </a:lnTo>
                  <a:lnTo>
                    <a:pt x="794" y="1068"/>
                  </a:lnTo>
                  <a:lnTo>
                    <a:pt x="777" y="1074"/>
                  </a:lnTo>
                  <a:lnTo>
                    <a:pt x="759" y="1078"/>
                  </a:lnTo>
                  <a:lnTo>
                    <a:pt x="743" y="1081"/>
                  </a:lnTo>
                  <a:lnTo>
                    <a:pt x="726" y="1082"/>
                  </a:lnTo>
                  <a:lnTo>
                    <a:pt x="687" y="1082"/>
                  </a:lnTo>
                  <a:lnTo>
                    <a:pt x="644" y="1081"/>
                  </a:lnTo>
                  <a:lnTo>
                    <a:pt x="620" y="1079"/>
                  </a:lnTo>
                  <a:lnTo>
                    <a:pt x="595" y="1078"/>
                  </a:lnTo>
                  <a:lnTo>
                    <a:pt x="570" y="1075"/>
                  </a:lnTo>
                  <a:lnTo>
                    <a:pt x="544" y="1071"/>
                  </a:lnTo>
                  <a:lnTo>
                    <a:pt x="519" y="1066"/>
                  </a:lnTo>
                  <a:lnTo>
                    <a:pt x="494" y="1061"/>
                  </a:lnTo>
                  <a:lnTo>
                    <a:pt x="469" y="1053"/>
                  </a:lnTo>
                  <a:lnTo>
                    <a:pt x="445" y="1044"/>
                  </a:lnTo>
                  <a:lnTo>
                    <a:pt x="422" y="1033"/>
                  </a:lnTo>
                  <a:lnTo>
                    <a:pt x="401" y="1021"/>
                  </a:lnTo>
                  <a:lnTo>
                    <a:pt x="390" y="1015"/>
                  </a:lnTo>
                  <a:lnTo>
                    <a:pt x="381" y="1007"/>
                  </a:lnTo>
                  <a:lnTo>
                    <a:pt x="372" y="1000"/>
                  </a:lnTo>
                  <a:lnTo>
                    <a:pt x="363" y="992"/>
                  </a:lnTo>
                  <a:lnTo>
                    <a:pt x="329" y="957"/>
                  </a:lnTo>
                  <a:lnTo>
                    <a:pt x="296" y="923"/>
                  </a:lnTo>
                  <a:lnTo>
                    <a:pt x="280" y="906"/>
                  </a:lnTo>
                  <a:lnTo>
                    <a:pt x="265" y="890"/>
                  </a:lnTo>
                  <a:lnTo>
                    <a:pt x="251" y="872"/>
                  </a:lnTo>
                  <a:lnTo>
                    <a:pt x="238" y="856"/>
                  </a:lnTo>
                  <a:lnTo>
                    <a:pt x="226" y="839"/>
                  </a:lnTo>
                  <a:lnTo>
                    <a:pt x="215" y="821"/>
                  </a:lnTo>
                  <a:lnTo>
                    <a:pt x="205" y="805"/>
                  </a:lnTo>
                  <a:lnTo>
                    <a:pt x="197" y="787"/>
                  </a:lnTo>
                  <a:lnTo>
                    <a:pt x="190" y="770"/>
                  </a:lnTo>
                  <a:lnTo>
                    <a:pt x="186" y="754"/>
                  </a:lnTo>
                  <a:lnTo>
                    <a:pt x="182" y="736"/>
                  </a:lnTo>
                  <a:lnTo>
                    <a:pt x="181" y="720"/>
                  </a:lnTo>
                  <a:lnTo>
                    <a:pt x="180" y="704"/>
                  </a:lnTo>
                  <a:lnTo>
                    <a:pt x="177" y="689"/>
                  </a:lnTo>
                  <a:lnTo>
                    <a:pt x="173" y="678"/>
                  </a:lnTo>
                  <a:lnTo>
                    <a:pt x="167" y="667"/>
                  </a:lnTo>
                  <a:lnTo>
                    <a:pt x="161" y="658"/>
                  </a:lnTo>
                  <a:lnTo>
                    <a:pt x="153" y="651"/>
                  </a:lnTo>
                  <a:lnTo>
                    <a:pt x="144" y="645"/>
                  </a:lnTo>
                  <a:lnTo>
                    <a:pt x="136" y="641"/>
                  </a:lnTo>
                  <a:lnTo>
                    <a:pt x="128" y="636"/>
                  </a:lnTo>
                  <a:lnTo>
                    <a:pt x="119" y="634"/>
                  </a:lnTo>
                  <a:lnTo>
                    <a:pt x="112" y="632"/>
                  </a:lnTo>
                  <a:lnTo>
                    <a:pt x="105" y="631"/>
                  </a:lnTo>
                  <a:lnTo>
                    <a:pt x="94" y="629"/>
                  </a:lnTo>
                  <a:lnTo>
                    <a:pt x="91" y="629"/>
                  </a:lnTo>
                  <a:lnTo>
                    <a:pt x="0" y="538"/>
                  </a:lnTo>
                  <a:lnTo>
                    <a:pt x="0" y="448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1298"/>
            <p:cNvSpPr>
              <a:spLocks noChangeShapeType="1"/>
            </p:cNvSpPr>
            <p:nvPr/>
          </p:nvSpPr>
          <p:spPr bwMode="auto">
            <a:xfrm>
              <a:off x="4828" y="1829"/>
              <a:ext cx="0" cy="28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299"/>
            <p:cNvSpPr>
              <a:spLocks noChangeAspect="1"/>
            </p:cNvSpPr>
            <p:nvPr/>
          </p:nvSpPr>
          <p:spPr bwMode="auto">
            <a:xfrm>
              <a:off x="4552" y="1659"/>
              <a:ext cx="526" cy="557"/>
            </a:xfrm>
            <a:custGeom>
              <a:avLst/>
              <a:gdLst>
                <a:gd name="T0" fmla="*/ 0 w 3968"/>
                <a:gd name="T1" fmla="*/ 0 h 3948"/>
                <a:gd name="T2" fmla="*/ 0 w 3968"/>
                <a:gd name="T3" fmla="*/ 0 h 3948"/>
                <a:gd name="T4" fmla="*/ 0 w 3968"/>
                <a:gd name="T5" fmla="*/ 0 h 3948"/>
                <a:gd name="T6" fmla="*/ 0 w 3968"/>
                <a:gd name="T7" fmla="*/ 0 h 3948"/>
                <a:gd name="T8" fmla="*/ 0 w 3968"/>
                <a:gd name="T9" fmla="*/ 0 h 3948"/>
                <a:gd name="T10" fmla="*/ 0 w 3968"/>
                <a:gd name="T11" fmla="*/ 0 h 3948"/>
                <a:gd name="T12" fmla="*/ 0 w 3968"/>
                <a:gd name="T13" fmla="*/ 0 h 3948"/>
                <a:gd name="T14" fmla="*/ 0 w 3968"/>
                <a:gd name="T15" fmla="*/ 0 h 3948"/>
                <a:gd name="T16" fmla="*/ 0 w 3968"/>
                <a:gd name="T17" fmla="*/ 0 h 3948"/>
                <a:gd name="T18" fmla="*/ 0 w 3968"/>
                <a:gd name="T19" fmla="*/ 0 h 3948"/>
                <a:gd name="T20" fmla="*/ 0 w 3968"/>
                <a:gd name="T21" fmla="*/ 0 h 3948"/>
                <a:gd name="T22" fmla="*/ 0 w 3968"/>
                <a:gd name="T23" fmla="*/ 0 h 3948"/>
                <a:gd name="T24" fmla="*/ 0 w 3968"/>
                <a:gd name="T25" fmla="*/ 0 h 3948"/>
                <a:gd name="T26" fmla="*/ 0 w 3968"/>
                <a:gd name="T27" fmla="*/ 0 h 3948"/>
                <a:gd name="T28" fmla="*/ 0 w 3968"/>
                <a:gd name="T29" fmla="*/ 0 h 3948"/>
                <a:gd name="T30" fmla="*/ 0 w 3968"/>
                <a:gd name="T31" fmla="*/ 0 h 3948"/>
                <a:gd name="T32" fmla="*/ 0 w 3968"/>
                <a:gd name="T33" fmla="*/ 0 h 3948"/>
                <a:gd name="T34" fmla="*/ 0 w 3968"/>
                <a:gd name="T35" fmla="*/ 0 h 3948"/>
                <a:gd name="T36" fmla="*/ 0 w 3968"/>
                <a:gd name="T37" fmla="*/ 0 h 3948"/>
                <a:gd name="T38" fmla="*/ 0 w 3968"/>
                <a:gd name="T39" fmla="*/ 0 h 3948"/>
                <a:gd name="T40" fmla="*/ 0 w 3968"/>
                <a:gd name="T41" fmla="*/ 0 h 3948"/>
                <a:gd name="T42" fmla="*/ 0 w 3968"/>
                <a:gd name="T43" fmla="*/ 0 h 3948"/>
                <a:gd name="T44" fmla="*/ 0 w 3968"/>
                <a:gd name="T45" fmla="*/ 0 h 3948"/>
                <a:gd name="T46" fmla="*/ 0 w 3968"/>
                <a:gd name="T47" fmla="*/ 0 h 3948"/>
                <a:gd name="T48" fmla="*/ 0 w 3968"/>
                <a:gd name="T49" fmla="*/ 0 h 3948"/>
                <a:gd name="T50" fmla="*/ 0 w 3968"/>
                <a:gd name="T51" fmla="*/ 0 h 3948"/>
                <a:gd name="T52" fmla="*/ 0 w 3968"/>
                <a:gd name="T53" fmla="*/ 0 h 3948"/>
                <a:gd name="T54" fmla="*/ 0 w 3968"/>
                <a:gd name="T55" fmla="*/ 0 h 3948"/>
                <a:gd name="T56" fmla="*/ 0 w 3968"/>
                <a:gd name="T57" fmla="*/ 0 h 3948"/>
                <a:gd name="T58" fmla="*/ 0 w 3968"/>
                <a:gd name="T59" fmla="*/ 0 h 3948"/>
                <a:gd name="T60" fmla="*/ 0 w 3968"/>
                <a:gd name="T61" fmla="*/ 0 h 3948"/>
                <a:gd name="T62" fmla="*/ 0 w 3968"/>
                <a:gd name="T63" fmla="*/ 0 h 3948"/>
                <a:gd name="T64" fmla="*/ 0 w 3968"/>
                <a:gd name="T65" fmla="*/ 0 h 3948"/>
                <a:gd name="T66" fmla="*/ 0 w 3968"/>
                <a:gd name="T67" fmla="*/ 0 h 3948"/>
                <a:gd name="T68" fmla="*/ 0 w 3968"/>
                <a:gd name="T69" fmla="*/ 0 h 3948"/>
                <a:gd name="T70" fmla="*/ 0 w 3968"/>
                <a:gd name="T71" fmla="*/ 0 h 3948"/>
                <a:gd name="T72" fmla="*/ 0 w 3968"/>
                <a:gd name="T73" fmla="*/ 0 h 3948"/>
                <a:gd name="T74" fmla="*/ 0 w 3968"/>
                <a:gd name="T75" fmla="*/ 0 h 3948"/>
                <a:gd name="T76" fmla="*/ 0 w 3968"/>
                <a:gd name="T77" fmla="*/ 0 h 3948"/>
                <a:gd name="T78" fmla="*/ 0 w 3968"/>
                <a:gd name="T79" fmla="*/ 0 h 3948"/>
                <a:gd name="T80" fmla="*/ 0 w 3968"/>
                <a:gd name="T81" fmla="*/ 0 h 3948"/>
                <a:gd name="T82" fmla="*/ 0 w 3968"/>
                <a:gd name="T83" fmla="*/ 0 h 3948"/>
                <a:gd name="T84" fmla="*/ 0 w 3968"/>
                <a:gd name="T85" fmla="*/ 0 h 3948"/>
                <a:gd name="T86" fmla="*/ 0 w 3968"/>
                <a:gd name="T87" fmla="*/ 0 h 3948"/>
                <a:gd name="T88" fmla="*/ 0 w 3968"/>
                <a:gd name="T89" fmla="*/ 0 h 3948"/>
                <a:gd name="T90" fmla="*/ 0 w 3968"/>
                <a:gd name="T91" fmla="*/ 0 h 3948"/>
                <a:gd name="T92" fmla="*/ 0 w 3968"/>
                <a:gd name="T93" fmla="*/ 0 h 3948"/>
                <a:gd name="T94" fmla="*/ 0 w 3968"/>
                <a:gd name="T95" fmla="*/ 0 h 3948"/>
                <a:gd name="T96" fmla="*/ 0 w 3968"/>
                <a:gd name="T97" fmla="*/ 0 h 3948"/>
                <a:gd name="T98" fmla="*/ 0 w 3968"/>
                <a:gd name="T99" fmla="*/ 0 h 3948"/>
                <a:gd name="T100" fmla="*/ 0 w 3968"/>
                <a:gd name="T101" fmla="*/ 0 h 3948"/>
                <a:gd name="T102" fmla="*/ 0 w 3968"/>
                <a:gd name="T103" fmla="*/ 0 h 3948"/>
                <a:gd name="T104" fmla="*/ 0 w 3968"/>
                <a:gd name="T105" fmla="*/ 0 h 3948"/>
                <a:gd name="T106" fmla="*/ 0 w 3968"/>
                <a:gd name="T107" fmla="*/ 0 h 3948"/>
                <a:gd name="T108" fmla="*/ 0 w 3968"/>
                <a:gd name="T109" fmla="*/ 0 h 3948"/>
                <a:gd name="T110" fmla="*/ 0 w 3968"/>
                <a:gd name="T111" fmla="*/ 0 h 3948"/>
                <a:gd name="T112" fmla="*/ 0 w 3968"/>
                <a:gd name="T113" fmla="*/ 0 h 3948"/>
                <a:gd name="T114" fmla="*/ 0 w 3968"/>
                <a:gd name="T115" fmla="*/ 0 h 3948"/>
                <a:gd name="T116" fmla="*/ 0 w 3968"/>
                <a:gd name="T117" fmla="*/ 0 h 3948"/>
                <a:gd name="T118" fmla="*/ 0 w 3968"/>
                <a:gd name="T119" fmla="*/ 0 h 3948"/>
                <a:gd name="T120" fmla="*/ 0 w 3968"/>
                <a:gd name="T121" fmla="*/ 0 h 3948"/>
                <a:gd name="T122" fmla="*/ 0 w 3968"/>
                <a:gd name="T123" fmla="*/ 0 h 39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68"/>
                <a:gd name="T187" fmla="*/ 0 h 3948"/>
                <a:gd name="T188" fmla="*/ 3968 w 3968"/>
                <a:gd name="T189" fmla="*/ 3948 h 394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68" h="3948">
                  <a:moveTo>
                    <a:pt x="3422" y="3676"/>
                  </a:moveTo>
                  <a:lnTo>
                    <a:pt x="3383" y="3719"/>
                  </a:lnTo>
                  <a:lnTo>
                    <a:pt x="3341" y="3764"/>
                  </a:lnTo>
                  <a:lnTo>
                    <a:pt x="3320" y="3786"/>
                  </a:lnTo>
                  <a:lnTo>
                    <a:pt x="3301" y="3803"/>
                  </a:lnTo>
                  <a:lnTo>
                    <a:pt x="3285" y="3818"/>
                  </a:lnTo>
                  <a:lnTo>
                    <a:pt x="3274" y="3825"/>
                  </a:lnTo>
                  <a:lnTo>
                    <a:pt x="3261" y="3832"/>
                  </a:lnTo>
                  <a:lnTo>
                    <a:pt x="3246" y="3840"/>
                  </a:lnTo>
                  <a:lnTo>
                    <a:pt x="3232" y="3850"/>
                  </a:lnTo>
                  <a:lnTo>
                    <a:pt x="3218" y="3860"/>
                  </a:lnTo>
                  <a:lnTo>
                    <a:pt x="3212" y="3865"/>
                  </a:lnTo>
                  <a:lnTo>
                    <a:pt x="3206" y="3872"/>
                  </a:lnTo>
                  <a:lnTo>
                    <a:pt x="3201" y="3877"/>
                  </a:lnTo>
                  <a:lnTo>
                    <a:pt x="3197" y="3884"/>
                  </a:lnTo>
                  <a:lnTo>
                    <a:pt x="3194" y="3889"/>
                  </a:lnTo>
                  <a:lnTo>
                    <a:pt x="3191" y="3896"/>
                  </a:lnTo>
                  <a:lnTo>
                    <a:pt x="3190" y="3901"/>
                  </a:lnTo>
                  <a:lnTo>
                    <a:pt x="3190" y="3908"/>
                  </a:lnTo>
                  <a:lnTo>
                    <a:pt x="3191" y="3914"/>
                  </a:lnTo>
                  <a:lnTo>
                    <a:pt x="3191" y="3920"/>
                  </a:lnTo>
                  <a:lnTo>
                    <a:pt x="3190" y="3924"/>
                  </a:lnTo>
                  <a:lnTo>
                    <a:pt x="3188" y="3929"/>
                  </a:lnTo>
                  <a:lnTo>
                    <a:pt x="3185" y="3933"/>
                  </a:lnTo>
                  <a:lnTo>
                    <a:pt x="3182" y="3936"/>
                  </a:lnTo>
                  <a:lnTo>
                    <a:pt x="3177" y="3939"/>
                  </a:lnTo>
                  <a:lnTo>
                    <a:pt x="3172" y="3942"/>
                  </a:lnTo>
                  <a:lnTo>
                    <a:pt x="3166" y="3944"/>
                  </a:lnTo>
                  <a:lnTo>
                    <a:pt x="3160" y="3946"/>
                  </a:lnTo>
                  <a:lnTo>
                    <a:pt x="3152" y="3947"/>
                  </a:lnTo>
                  <a:lnTo>
                    <a:pt x="3145" y="3948"/>
                  </a:lnTo>
                  <a:lnTo>
                    <a:pt x="3127" y="3948"/>
                  </a:lnTo>
                  <a:lnTo>
                    <a:pt x="3108" y="3947"/>
                  </a:lnTo>
                  <a:lnTo>
                    <a:pt x="3088" y="3945"/>
                  </a:lnTo>
                  <a:lnTo>
                    <a:pt x="3072" y="3944"/>
                  </a:lnTo>
                  <a:lnTo>
                    <a:pt x="3065" y="3943"/>
                  </a:lnTo>
                  <a:lnTo>
                    <a:pt x="3059" y="3942"/>
                  </a:lnTo>
                  <a:lnTo>
                    <a:pt x="3053" y="3939"/>
                  </a:lnTo>
                  <a:lnTo>
                    <a:pt x="3049" y="3937"/>
                  </a:lnTo>
                  <a:lnTo>
                    <a:pt x="3045" y="3934"/>
                  </a:lnTo>
                  <a:lnTo>
                    <a:pt x="3041" y="3931"/>
                  </a:lnTo>
                  <a:lnTo>
                    <a:pt x="3038" y="3926"/>
                  </a:lnTo>
                  <a:lnTo>
                    <a:pt x="3037" y="3921"/>
                  </a:lnTo>
                  <a:lnTo>
                    <a:pt x="3035" y="3913"/>
                  </a:lnTo>
                  <a:lnTo>
                    <a:pt x="3035" y="3906"/>
                  </a:lnTo>
                  <a:lnTo>
                    <a:pt x="3035" y="3897"/>
                  </a:lnTo>
                  <a:lnTo>
                    <a:pt x="3036" y="3886"/>
                  </a:lnTo>
                  <a:lnTo>
                    <a:pt x="3037" y="3856"/>
                  </a:lnTo>
                  <a:lnTo>
                    <a:pt x="3037" y="3813"/>
                  </a:lnTo>
                  <a:lnTo>
                    <a:pt x="3036" y="3789"/>
                  </a:lnTo>
                  <a:lnTo>
                    <a:pt x="3034" y="3764"/>
                  </a:lnTo>
                  <a:lnTo>
                    <a:pt x="3031" y="3738"/>
                  </a:lnTo>
                  <a:lnTo>
                    <a:pt x="3028" y="3711"/>
                  </a:lnTo>
                  <a:lnTo>
                    <a:pt x="3024" y="3685"/>
                  </a:lnTo>
                  <a:lnTo>
                    <a:pt x="3017" y="3660"/>
                  </a:lnTo>
                  <a:lnTo>
                    <a:pt x="3011" y="3635"/>
                  </a:lnTo>
                  <a:lnTo>
                    <a:pt x="3003" y="3613"/>
                  </a:lnTo>
                  <a:lnTo>
                    <a:pt x="2999" y="3602"/>
                  </a:lnTo>
                  <a:lnTo>
                    <a:pt x="2994" y="3592"/>
                  </a:lnTo>
                  <a:lnTo>
                    <a:pt x="2989" y="3584"/>
                  </a:lnTo>
                  <a:lnTo>
                    <a:pt x="2984" y="3576"/>
                  </a:lnTo>
                  <a:lnTo>
                    <a:pt x="2978" y="3568"/>
                  </a:lnTo>
                  <a:lnTo>
                    <a:pt x="2972" y="3563"/>
                  </a:lnTo>
                  <a:lnTo>
                    <a:pt x="2965" y="3557"/>
                  </a:lnTo>
                  <a:lnTo>
                    <a:pt x="2957" y="3553"/>
                  </a:lnTo>
                  <a:lnTo>
                    <a:pt x="2934" y="3539"/>
                  </a:lnTo>
                  <a:lnTo>
                    <a:pt x="2916" y="3528"/>
                  </a:lnTo>
                  <a:lnTo>
                    <a:pt x="2904" y="3518"/>
                  </a:lnTo>
                  <a:lnTo>
                    <a:pt x="2894" y="3512"/>
                  </a:lnTo>
                  <a:lnTo>
                    <a:pt x="2889" y="3508"/>
                  </a:lnTo>
                  <a:lnTo>
                    <a:pt x="2883" y="3506"/>
                  </a:lnTo>
                  <a:lnTo>
                    <a:pt x="2877" y="3504"/>
                  </a:lnTo>
                  <a:lnTo>
                    <a:pt x="2869" y="3503"/>
                  </a:lnTo>
                  <a:lnTo>
                    <a:pt x="2849" y="3502"/>
                  </a:lnTo>
                  <a:lnTo>
                    <a:pt x="2819" y="3503"/>
                  </a:lnTo>
                  <a:lnTo>
                    <a:pt x="2754" y="3506"/>
                  </a:lnTo>
                  <a:lnTo>
                    <a:pt x="2703" y="3507"/>
                  </a:lnTo>
                  <a:lnTo>
                    <a:pt x="2670" y="3508"/>
                  </a:lnTo>
                  <a:lnTo>
                    <a:pt x="2658" y="3508"/>
                  </a:lnTo>
                  <a:lnTo>
                    <a:pt x="2658" y="3502"/>
                  </a:lnTo>
                  <a:lnTo>
                    <a:pt x="2657" y="3486"/>
                  </a:lnTo>
                  <a:lnTo>
                    <a:pt x="2656" y="3475"/>
                  </a:lnTo>
                  <a:lnTo>
                    <a:pt x="2655" y="3462"/>
                  </a:lnTo>
                  <a:lnTo>
                    <a:pt x="2652" y="3449"/>
                  </a:lnTo>
                  <a:lnTo>
                    <a:pt x="2648" y="3434"/>
                  </a:lnTo>
                  <a:lnTo>
                    <a:pt x="2643" y="3420"/>
                  </a:lnTo>
                  <a:lnTo>
                    <a:pt x="2637" y="3406"/>
                  </a:lnTo>
                  <a:lnTo>
                    <a:pt x="2630" y="3392"/>
                  </a:lnTo>
                  <a:lnTo>
                    <a:pt x="2620" y="3380"/>
                  </a:lnTo>
                  <a:lnTo>
                    <a:pt x="2615" y="3374"/>
                  </a:lnTo>
                  <a:lnTo>
                    <a:pt x="2609" y="3368"/>
                  </a:lnTo>
                  <a:lnTo>
                    <a:pt x="2603" y="3364"/>
                  </a:lnTo>
                  <a:lnTo>
                    <a:pt x="2596" y="3359"/>
                  </a:lnTo>
                  <a:lnTo>
                    <a:pt x="2589" y="3355"/>
                  </a:lnTo>
                  <a:lnTo>
                    <a:pt x="2581" y="3352"/>
                  </a:lnTo>
                  <a:lnTo>
                    <a:pt x="2572" y="3350"/>
                  </a:lnTo>
                  <a:lnTo>
                    <a:pt x="2563" y="3347"/>
                  </a:lnTo>
                  <a:lnTo>
                    <a:pt x="2528" y="3341"/>
                  </a:lnTo>
                  <a:lnTo>
                    <a:pt x="2495" y="3335"/>
                  </a:lnTo>
                  <a:lnTo>
                    <a:pt x="2467" y="3330"/>
                  </a:lnTo>
                  <a:lnTo>
                    <a:pt x="2443" y="3325"/>
                  </a:lnTo>
                  <a:lnTo>
                    <a:pt x="2423" y="3320"/>
                  </a:lnTo>
                  <a:lnTo>
                    <a:pt x="2409" y="3317"/>
                  </a:lnTo>
                  <a:lnTo>
                    <a:pt x="2400" y="3315"/>
                  </a:lnTo>
                  <a:lnTo>
                    <a:pt x="2397" y="3314"/>
                  </a:lnTo>
                  <a:lnTo>
                    <a:pt x="2383" y="3296"/>
                  </a:lnTo>
                  <a:lnTo>
                    <a:pt x="2349" y="3257"/>
                  </a:lnTo>
                  <a:lnTo>
                    <a:pt x="2338" y="3247"/>
                  </a:lnTo>
                  <a:lnTo>
                    <a:pt x="2328" y="3238"/>
                  </a:lnTo>
                  <a:lnTo>
                    <a:pt x="2316" y="3229"/>
                  </a:lnTo>
                  <a:lnTo>
                    <a:pt x="2306" y="3220"/>
                  </a:lnTo>
                  <a:lnTo>
                    <a:pt x="2295" y="3215"/>
                  </a:lnTo>
                  <a:lnTo>
                    <a:pt x="2284" y="3210"/>
                  </a:lnTo>
                  <a:lnTo>
                    <a:pt x="2278" y="3209"/>
                  </a:lnTo>
                  <a:lnTo>
                    <a:pt x="2274" y="3208"/>
                  </a:lnTo>
                  <a:lnTo>
                    <a:pt x="2269" y="3208"/>
                  </a:lnTo>
                  <a:lnTo>
                    <a:pt x="2264" y="3209"/>
                  </a:lnTo>
                  <a:lnTo>
                    <a:pt x="2254" y="3212"/>
                  </a:lnTo>
                  <a:lnTo>
                    <a:pt x="2244" y="3219"/>
                  </a:lnTo>
                  <a:lnTo>
                    <a:pt x="2233" y="3228"/>
                  </a:lnTo>
                  <a:lnTo>
                    <a:pt x="2221" y="3238"/>
                  </a:lnTo>
                  <a:lnTo>
                    <a:pt x="2196" y="3263"/>
                  </a:lnTo>
                  <a:lnTo>
                    <a:pt x="2171" y="3290"/>
                  </a:lnTo>
                  <a:lnTo>
                    <a:pt x="2145" y="3317"/>
                  </a:lnTo>
                  <a:lnTo>
                    <a:pt x="2121" y="3339"/>
                  </a:lnTo>
                  <a:lnTo>
                    <a:pt x="2110" y="3347"/>
                  </a:lnTo>
                  <a:lnTo>
                    <a:pt x="2099" y="3354"/>
                  </a:lnTo>
                  <a:lnTo>
                    <a:pt x="2094" y="3356"/>
                  </a:lnTo>
                  <a:lnTo>
                    <a:pt x="2089" y="3358"/>
                  </a:lnTo>
                  <a:lnTo>
                    <a:pt x="2085" y="3358"/>
                  </a:lnTo>
                  <a:lnTo>
                    <a:pt x="2080" y="3358"/>
                  </a:lnTo>
                  <a:lnTo>
                    <a:pt x="2073" y="3356"/>
                  </a:lnTo>
                  <a:lnTo>
                    <a:pt x="2064" y="3352"/>
                  </a:lnTo>
                  <a:lnTo>
                    <a:pt x="2055" y="3346"/>
                  </a:lnTo>
                  <a:lnTo>
                    <a:pt x="2048" y="3339"/>
                  </a:lnTo>
                  <a:lnTo>
                    <a:pt x="2031" y="3320"/>
                  </a:lnTo>
                  <a:lnTo>
                    <a:pt x="2015" y="3298"/>
                  </a:lnTo>
                  <a:lnTo>
                    <a:pt x="1999" y="3277"/>
                  </a:lnTo>
                  <a:lnTo>
                    <a:pt x="1983" y="3257"/>
                  </a:lnTo>
                  <a:lnTo>
                    <a:pt x="1976" y="3248"/>
                  </a:lnTo>
                  <a:lnTo>
                    <a:pt x="1968" y="3241"/>
                  </a:lnTo>
                  <a:lnTo>
                    <a:pt x="1961" y="3235"/>
                  </a:lnTo>
                  <a:lnTo>
                    <a:pt x="1953" y="3231"/>
                  </a:lnTo>
                  <a:lnTo>
                    <a:pt x="1937" y="3226"/>
                  </a:lnTo>
                  <a:lnTo>
                    <a:pt x="1919" y="3221"/>
                  </a:lnTo>
                  <a:lnTo>
                    <a:pt x="1901" y="3218"/>
                  </a:lnTo>
                  <a:lnTo>
                    <a:pt x="1883" y="3217"/>
                  </a:lnTo>
                  <a:lnTo>
                    <a:pt x="1854" y="3215"/>
                  </a:lnTo>
                  <a:lnTo>
                    <a:pt x="1842" y="3215"/>
                  </a:lnTo>
                  <a:lnTo>
                    <a:pt x="1835" y="3209"/>
                  </a:lnTo>
                  <a:lnTo>
                    <a:pt x="1820" y="3196"/>
                  </a:lnTo>
                  <a:lnTo>
                    <a:pt x="1796" y="3178"/>
                  </a:lnTo>
                  <a:lnTo>
                    <a:pt x="1768" y="3156"/>
                  </a:lnTo>
                  <a:lnTo>
                    <a:pt x="1737" y="3134"/>
                  </a:lnTo>
                  <a:lnTo>
                    <a:pt x="1708" y="3116"/>
                  </a:lnTo>
                  <a:lnTo>
                    <a:pt x="1695" y="3108"/>
                  </a:lnTo>
                  <a:lnTo>
                    <a:pt x="1683" y="3103"/>
                  </a:lnTo>
                  <a:lnTo>
                    <a:pt x="1673" y="3099"/>
                  </a:lnTo>
                  <a:lnTo>
                    <a:pt x="1665" y="3098"/>
                  </a:lnTo>
                  <a:lnTo>
                    <a:pt x="1650" y="3099"/>
                  </a:lnTo>
                  <a:lnTo>
                    <a:pt x="1636" y="3103"/>
                  </a:lnTo>
                  <a:lnTo>
                    <a:pt x="1622" y="3107"/>
                  </a:lnTo>
                  <a:lnTo>
                    <a:pt x="1608" y="3111"/>
                  </a:lnTo>
                  <a:lnTo>
                    <a:pt x="1594" y="3117"/>
                  </a:lnTo>
                  <a:lnTo>
                    <a:pt x="1580" y="3121"/>
                  </a:lnTo>
                  <a:lnTo>
                    <a:pt x="1564" y="3124"/>
                  </a:lnTo>
                  <a:lnTo>
                    <a:pt x="1548" y="3125"/>
                  </a:lnTo>
                  <a:lnTo>
                    <a:pt x="1523" y="3125"/>
                  </a:lnTo>
                  <a:lnTo>
                    <a:pt x="1485" y="3125"/>
                  </a:lnTo>
                  <a:lnTo>
                    <a:pt x="1439" y="3124"/>
                  </a:lnTo>
                  <a:lnTo>
                    <a:pt x="1389" y="3123"/>
                  </a:lnTo>
                  <a:lnTo>
                    <a:pt x="1339" y="3121"/>
                  </a:lnTo>
                  <a:lnTo>
                    <a:pt x="1296" y="3119"/>
                  </a:lnTo>
                  <a:lnTo>
                    <a:pt x="1277" y="3117"/>
                  </a:lnTo>
                  <a:lnTo>
                    <a:pt x="1262" y="3115"/>
                  </a:lnTo>
                  <a:lnTo>
                    <a:pt x="1250" y="3111"/>
                  </a:lnTo>
                  <a:lnTo>
                    <a:pt x="1242" y="3109"/>
                  </a:lnTo>
                  <a:lnTo>
                    <a:pt x="1233" y="3103"/>
                  </a:lnTo>
                  <a:lnTo>
                    <a:pt x="1223" y="3097"/>
                  </a:lnTo>
                  <a:lnTo>
                    <a:pt x="1214" y="3092"/>
                  </a:lnTo>
                  <a:lnTo>
                    <a:pt x="1204" y="3088"/>
                  </a:lnTo>
                  <a:lnTo>
                    <a:pt x="1199" y="3087"/>
                  </a:lnTo>
                  <a:lnTo>
                    <a:pt x="1194" y="3087"/>
                  </a:lnTo>
                  <a:lnTo>
                    <a:pt x="1188" y="3087"/>
                  </a:lnTo>
                  <a:lnTo>
                    <a:pt x="1182" y="3087"/>
                  </a:lnTo>
                  <a:lnTo>
                    <a:pt x="1176" y="3090"/>
                  </a:lnTo>
                  <a:lnTo>
                    <a:pt x="1169" y="3092"/>
                  </a:lnTo>
                  <a:lnTo>
                    <a:pt x="1162" y="3094"/>
                  </a:lnTo>
                  <a:lnTo>
                    <a:pt x="1154" y="3098"/>
                  </a:lnTo>
                  <a:lnTo>
                    <a:pt x="1120" y="3115"/>
                  </a:lnTo>
                  <a:lnTo>
                    <a:pt x="1089" y="3130"/>
                  </a:lnTo>
                  <a:lnTo>
                    <a:pt x="1074" y="3135"/>
                  </a:lnTo>
                  <a:lnTo>
                    <a:pt x="1058" y="3138"/>
                  </a:lnTo>
                  <a:lnTo>
                    <a:pt x="1052" y="3140"/>
                  </a:lnTo>
                  <a:lnTo>
                    <a:pt x="1044" y="3138"/>
                  </a:lnTo>
                  <a:lnTo>
                    <a:pt x="1038" y="3138"/>
                  </a:lnTo>
                  <a:lnTo>
                    <a:pt x="1031" y="3136"/>
                  </a:lnTo>
                  <a:lnTo>
                    <a:pt x="1025" y="3133"/>
                  </a:lnTo>
                  <a:lnTo>
                    <a:pt x="1018" y="3127"/>
                  </a:lnTo>
                  <a:lnTo>
                    <a:pt x="1012" y="3117"/>
                  </a:lnTo>
                  <a:lnTo>
                    <a:pt x="1004" y="3106"/>
                  </a:lnTo>
                  <a:lnTo>
                    <a:pt x="989" y="3079"/>
                  </a:lnTo>
                  <a:lnTo>
                    <a:pt x="972" y="3048"/>
                  </a:lnTo>
                  <a:lnTo>
                    <a:pt x="956" y="3019"/>
                  </a:lnTo>
                  <a:lnTo>
                    <a:pt x="940" y="2993"/>
                  </a:lnTo>
                  <a:lnTo>
                    <a:pt x="932" y="2982"/>
                  </a:lnTo>
                  <a:lnTo>
                    <a:pt x="925" y="2973"/>
                  </a:lnTo>
                  <a:lnTo>
                    <a:pt x="920" y="2970"/>
                  </a:lnTo>
                  <a:lnTo>
                    <a:pt x="917" y="2968"/>
                  </a:lnTo>
                  <a:lnTo>
                    <a:pt x="914" y="2965"/>
                  </a:lnTo>
                  <a:lnTo>
                    <a:pt x="909" y="2964"/>
                  </a:lnTo>
                  <a:lnTo>
                    <a:pt x="895" y="2962"/>
                  </a:lnTo>
                  <a:lnTo>
                    <a:pt x="880" y="2960"/>
                  </a:lnTo>
                  <a:lnTo>
                    <a:pt x="865" y="2959"/>
                  </a:lnTo>
                  <a:lnTo>
                    <a:pt x="851" y="2958"/>
                  </a:lnTo>
                  <a:lnTo>
                    <a:pt x="844" y="2959"/>
                  </a:lnTo>
                  <a:lnTo>
                    <a:pt x="836" y="2960"/>
                  </a:lnTo>
                  <a:lnTo>
                    <a:pt x="831" y="2961"/>
                  </a:lnTo>
                  <a:lnTo>
                    <a:pt x="824" y="2963"/>
                  </a:lnTo>
                  <a:lnTo>
                    <a:pt x="819" y="2967"/>
                  </a:lnTo>
                  <a:lnTo>
                    <a:pt x="814" y="2971"/>
                  </a:lnTo>
                  <a:lnTo>
                    <a:pt x="808" y="2975"/>
                  </a:lnTo>
                  <a:lnTo>
                    <a:pt x="804" y="2981"/>
                  </a:lnTo>
                  <a:lnTo>
                    <a:pt x="793" y="2995"/>
                  </a:lnTo>
                  <a:lnTo>
                    <a:pt x="777" y="3011"/>
                  </a:lnTo>
                  <a:lnTo>
                    <a:pt x="758" y="3030"/>
                  </a:lnTo>
                  <a:lnTo>
                    <a:pt x="741" y="3051"/>
                  </a:lnTo>
                  <a:lnTo>
                    <a:pt x="732" y="3062"/>
                  </a:lnTo>
                  <a:lnTo>
                    <a:pt x="724" y="3074"/>
                  </a:lnTo>
                  <a:lnTo>
                    <a:pt x="718" y="3087"/>
                  </a:lnTo>
                  <a:lnTo>
                    <a:pt x="712" y="3100"/>
                  </a:lnTo>
                  <a:lnTo>
                    <a:pt x="708" y="3115"/>
                  </a:lnTo>
                  <a:lnTo>
                    <a:pt x="707" y="3129"/>
                  </a:lnTo>
                  <a:lnTo>
                    <a:pt x="707" y="3136"/>
                  </a:lnTo>
                  <a:lnTo>
                    <a:pt x="707" y="3144"/>
                  </a:lnTo>
                  <a:lnTo>
                    <a:pt x="708" y="3152"/>
                  </a:lnTo>
                  <a:lnTo>
                    <a:pt x="710" y="3159"/>
                  </a:lnTo>
                  <a:lnTo>
                    <a:pt x="715" y="3173"/>
                  </a:lnTo>
                  <a:lnTo>
                    <a:pt x="719" y="3186"/>
                  </a:lnTo>
                  <a:lnTo>
                    <a:pt x="723" y="3198"/>
                  </a:lnTo>
                  <a:lnTo>
                    <a:pt x="728" y="3209"/>
                  </a:lnTo>
                  <a:lnTo>
                    <a:pt x="736" y="3227"/>
                  </a:lnTo>
                  <a:lnTo>
                    <a:pt x="745" y="3241"/>
                  </a:lnTo>
                  <a:lnTo>
                    <a:pt x="753" y="3252"/>
                  </a:lnTo>
                  <a:lnTo>
                    <a:pt x="757" y="3261"/>
                  </a:lnTo>
                  <a:lnTo>
                    <a:pt x="759" y="3267"/>
                  </a:lnTo>
                  <a:lnTo>
                    <a:pt x="760" y="3271"/>
                  </a:lnTo>
                  <a:lnTo>
                    <a:pt x="760" y="3276"/>
                  </a:lnTo>
                  <a:lnTo>
                    <a:pt x="759" y="3281"/>
                  </a:lnTo>
                  <a:lnTo>
                    <a:pt x="758" y="3298"/>
                  </a:lnTo>
                  <a:lnTo>
                    <a:pt x="757" y="3329"/>
                  </a:lnTo>
                  <a:lnTo>
                    <a:pt x="756" y="3367"/>
                  </a:lnTo>
                  <a:lnTo>
                    <a:pt x="755" y="3408"/>
                  </a:lnTo>
                  <a:lnTo>
                    <a:pt x="755" y="3448"/>
                  </a:lnTo>
                  <a:lnTo>
                    <a:pt x="754" y="3481"/>
                  </a:lnTo>
                  <a:lnTo>
                    <a:pt x="754" y="3505"/>
                  </a:lnTo>
                  <a:lnTo>
                    <a:pt x="754" y="3514"/>
                  </a:lnTo>
                  <a:lnTo>
                    <a:pt x="760" y="3514"/>
                  </a:lnTo>
                  <a:lnTo>
                    <a:pt x="775" y="3515"/>
                  </a:lnTo>
                  <a:lnTo>
                    <a:pt x="785" y="3517"/>
                  </a:lnTo>
                  <a:lnTo>
                    <a:pt x="797" y="3519"/>
                  </a:lnTo>
                  <a:lnTo>
                    <a:pt x="809" y="3522"/>
                  </a:lnTo>
                  <a:lnTo>
                    <a:pt x="821" y="3526"/>
                  </a:lnTo>
                  <a:lnTo>
                    <a:pt x="832" y="3531"/>
                  </a:lnTo>
                  <a:lnTo>
                    <a:pt x="844" y="3537"/>
                  </a:lnTo>
                  <a:lnTo>
                    <a:pt x="854" y="3544"/>
                  </a:lnTo>
                  <a:lnTo>
                    <a:pt x="861" y="3554"/>
                  </a:lnTo>
                  <a:lnTo>
                    <a:pt x="866" y="3559"/>
                  </a:lnTo>
                  <a:lnTo>
                    <a:pt x="868" y="3565"/>
                  </a:lnTo>
                  <a:lnTo>
                    <a:pt x="870" y="3571"/>
                  </a:lnTo>
                  <a:lnTo>
                    <a:pt x="872" y="3577"/>
                  </a:lnTo>
                  <a:lnTo>
                    <a:pt x="873" y="3585"/>
                  </a:lnTo>
                  <a:lnTo>
                    <a:pt x="873" y="3592"/>
                  </a:lnTo>
                  <a:lnTo>
                    <a:pt x="872" y="3600"/>
                  </a:lnTo>
                  <a:lnTo>
                    <a:pt x="870" y="3609"/>
                  </a:lnTo>
                  <a:lnTo>
                    <a:pt x="857" y="3665"/>
                  </a:lnTo>
                  <a:lnTo>
                    <a:pt x="848" y="3697"/>
                  </a:lnTo>
                  <a:lnTo>
                    <a:pt x="844" y="3711"/>
                  </a:lnTo>
                  <a:lnTo>
                    <a:pt x="843" y="3714"/>
                  </a:lnTo>
                  <a:lnTo>
                    <a:pt x="832" y="3722"/>
                  </a:lnTo>
                  <a:lnTo>
                    <a:pt x="808" y="3737"/>
                  </a:lnTo>
                  <a:lnTo>
                    <a:pt x="802" y="3741"/>
                  </a:lnTo>
                  <a:lnTo>
                    <a:pt x="795" y="3744"/>
                  </a:lnTo>
                  <a:lnTo>
                    <a:pt x="789" y="3746"/>
                  </a:lnTo>
                  <a:lnTo>
                    <a:pt x="782" y="3747"/>
                  </a:lnTo>
                  <a:lnTo>
                    <a:pt x="777" y="3747"/>
                  </a:lnTo>
                  <a:lnTo>
                    <a:pt x="772" y="3745"/>
                  </a:lnTo>
                  <a:lnTo>
                    <a:pt x="768" y="3741"/>
                  </a:lnTo>
                  <a:lnTo>
                    <a:pt x="766" y="3736"/>
                  </a:lnTo>
                  <a:lnTo>
                    <a:pt x="758" y="3704"/>
                  </a:lnTo>
                  <a:lnTo>
                    <a:pt x="746" y="3664"/>
                  </a:lnTo>
                  <a:lnTo>
                    <a:pt x="742" y="3654"/>
                  </a:lnTo>
                  <a:lnTo>
                    <a:pt x="735" y="3643"/>
                  </a:lnTo>
                  <a:lnTo>
                    <a:pt x="729" y="3633"/>
                  </a:lnTo>
                  <a:lnTo>
                    <a:pt x="721" y="3622"/>
                  </a:lnTo>
                  <a:lnTo>
                    <a:pt x="712" y="3611"/>
                  </a:lnTo>
                  <a:lnTo>
                    <a:pt x="703" y="3600"/>
                  </a:lnTo>
                  <a:lnTo>
                    <a:pt x="691" y="3590"/>
                  </a:lnTo>
                  <a:lnTo>
                    <a:pt x="676" y="3580"/>
                  </a:lnTo>
                  <a:lnTo>
                    <a:pt x="661" y="3572"/>
                  </a:lnTo>
                  <a:lnTo>
                    <a:pt x="647" y="3563"/>
                  </a:lnTo>
                  <a:lnTo>
                    <a:pt x="632" y="3556"/>
                  </a:lnTo>
                  <a:lnTo>
                    <a:pt x="618" y="3549"/>
                  </a:lnTo>
                  <a:lnTo>
                    <a:pt x="589" y="3538"/>
                  </a:lnTo>
                  <a:lnTo>
                    <a:pt x="564" y="3528"/>
                  </a:lnTo>
                  <a:lnTo>
                    <a:pt x="543" y="3522"/>
                  </a:lnTo>
                  <a:lnTo>
                    <a:pt x="525" y="3517"/>
                  </a:lnTo>
                  <a:lnTo>
                    <a:pt x="514" y="3515"/>
                  </a:lnTo>
                  <a:lnTo>
                    <a:pt x="510" y="3514"/>
                  </a:lnTo>
                  <a:lnTo>
                    <a:pt x="507" y="3511"/>
                  </a:lnTo>
                  <a:lnTo>
                    <a:pt x="498" y="3500"/>
                  </a:lnTo>
                  <a:lnTo>
                    <a:pt x="494" y="3492"/>
                  </a:lnTo>
                  <a:lnTo>
                    <a:pt x="489" y="3483"/>
                  </a:lnTo>
                  <a:lnTo>
                    <a:pt x="485" y="3474"/>
                  </a:lnTo>
                  <a:lnTo>
                    <a:pt x="481" y="3462"/>
                  </a:lnTo>
                  <a:lnTo>
                    <a:pt x="478" y="3449"/>
                  </a:lnTo>
                  <a:lnTo>
                    <a:pt x="477" y="3433"/>
                  </a:lnTo>
                  <a:lnTo>
                    <a:pt x="478" y="3418"/>
                  </a:lnTo>
                  <a:lnTo>
                    <a:pt x="482" y="3402"/>
                  </a:lnTo>
                  <a:lnTo>
                    <a:pt x="485" y="3393"/>
                  </a:lnTo>
                  <a:lnTo>
                    <a:pt x="488" y="3384"/>
                  </a:lnTo>
                  <a:lnTo>
                    <a:pt x="492" y="3375"/>
                  </a:lnTo>
                  <a:lnTo>
                    <a:pt x="497" y="3365"/>
                  </a:lnTo>
                  <a:lnTo>
                    <a:pt x="503" y="3356"/>
                  </a:lnTo>
                  <a:lnTo>
                    <a:pt x="510" y="3345"/>
                  </a:lnTo>
                  <a:lnTo>
                    <a:pt x="518" y="3335"/>
                  </a:lnTo>
                  <a:lnTo>
                    <a:pt x="526" y="3326"/>
                  </a:lnTo>
                  <a:lnTo>
                    <a:pt x="560" y="3288"/>
                  </a:lnTo>
                  <a:lnTo>
                    <a:pt x="585" y="3258"/>
                  </a:lnTo>
                  <a:lnTo>
                    <a:pt x="603" y="3234"/>
                  </a:lnTo>
                  <a:lnTo>
                    <a:pt x="617" y="3216"/>
                  </a:lnTo>
                  <a:lnTo>
                    <a:pt x="621" y="3208"/>
                  </a:lnTo>
                  <a:lnTo>
                    <a:pt x="625" y="3201"/>
                  </a:lnTo>
                  <a:lnTo>
                    <a:pt x="627" y="3194"/>
                  </a:lnTo>
                  <a:lnTo>
                    <a:pt x="630" y="3187"/>
                  </a:lnTo>
                  <a:lnTo>
                    <a:pt x="632" y="3177"/>
                  </a:lnTo>
                  <a:lnTo>
                    <a:pt x="632" y="3165"/>
                  </a:lnTo>
                  <a:lnTo>
                    <a:pt x="631" y="3149"/>
                  </a:lnTo>
                  <a:lnTo>
                    <a:pt x="630" y="3129"/>
                  </a:lnTo>
                  <a:lnTo>
                    <a:pt x="627" y="3104"/>
                  </a:lnTo>
                  <a:lnTo>
                    <a:pt x="627" y="3076"/>
                  </a:lnTo>
                  <a:lnTo>
                    <a:pt x="627" y="3062"/>
                  </a:lnTo>
                  <a:lnTo>
                    <a:pt x="629" y="3048"/>
                  </a:lnTo>
                  <a:lnTo>
                    <a:pt x="631" y="3034"/>
                  </a:lnTo>
                  <a:lnTo>
                    <a:pt x="634" y="3019"/>
                  </a:lnTo>
                  <a:lnTo>
                    <a:pt x="638" y="3005"/>
                  </a:lnTo>
                  <a:lnTo>
                    <a:pt x="644" y="2990"/>
                  </a:lnTo>
                  <a:lnTo>
                    <a:pt x="651" y="2977"/>
                  </a:lnTo>
                  <a:lnTo>
                    <a:pt x="660" y="2964"/>
                  </a:lnTo>
                  <a:lnTo>
                    <a:pt x="681" y="2936"/>
                  </a:lnTo>
                  <a:lnTo>
                    <a:pt x="707" y="2903"/>
                  </a:lnTo>
                  <a:lnTo>
                    <a:pt x="734" y="2868"/>
                  </a:lnTo>
                  <a:lnTo>
                    <a:pt x="762" y="2833"/>
                  </a:lnTo>
                  <a:lnTo>
                    <a:pt x="790" y="2800"/>
                  </a:lnTo>
                  <a:lnTo>
                    <a:pt x="815" y="2773"/>
                  </a:lnTo>
                  <a:lnTo>
                    <a:pt x="826" y="2762"/>
                  </a:lnTo>
                  <a:lnTo>
                    <a:pt x="834" y="2752"/>
                  </a:lnTo>
                  <a:lnTo>
                    <a:pt x="842" y="2746"/>
                  </a:lnTo>
                  <a:lnTo>
                    <a:pt x="848" y="2742"/>
                  </a:lnTo>
                  <a:lnTo>
                    <a:pt x="860" y="2737"/>
                  </a:lnTo>
                  <a:lnTo>
                    <a:pt x="873" y="2730"/>
                  </a:lnTo>
                  <a:lnTo>
                    <a:pt x="889" y="2722"/>
                  </a:lnTo>
                  <a:lnTo>
                    <a:pt x="905" y="2712"/>
                  </a:lnTo>
                  <a:lnTo>
                    <a:pt x="921" y="2701"/>
                  </a:lnTo>
                  <a:lnTo>
                    <a:pt x="937" y="2689"/>
                  </a:lnTo>
                  <a:lnTo>
                    <a:pt x="952" y="2677"/>
                  </a:lnTo>
                  <a:lnTo>
                    <a:pt x="965" y="2665"/>
                  </a:lnTo>
                  <a:lnTo>
                    <a:pt x="999" y="2634"/>
                  </a:lnTo>
                  <a:lnTo>
                    <a:pt x="1039" y="2595"/>
                  </a:lnTo>
                  <a:lnTo>
                    <a:pt x="1057" y="2576"/>
                  </a:lnTo>
                  <a:lnTo>
                    <a:pt x="1073" y="2557"/>
                  </a:lnTo>
                  <a:lnTo>
                    <a:pt x="1079" y="2549"/>
                  </a:lnTo>
                  <a:lnTo>
                    <a:pt x="1083" y="2540"/>
                  </a:lnTo>
                  <a:lnTo>
                    <a:pt x="1086" y="2532"/>
                  </a:lnTo>
                  <a:lnTo>
                    <a:pt x="1087" y="2526"/>
                  </a:lnTo>
                  <a:lnTo>
                    <a:pt x="1091" y="2491"/>
                  </a:lnTo>
                  <a:lnTo>
                    <a:pt x="1096" y="2445"/>
                  </a:lnTo>
                  <a:lnTo>
                    <a:pt x="1098" y="2434"/>
                  </a:lnTo>
                  <a:lnTo>
                    <a:pt x="1098" y="2424"/>
                  </a:lnTo>
                  <a:lnTo>
                    <a:pt x="1098" y="2414"/>
                  </a:lnTo>
                  <a:lnTo>
                    <a:pt x="1096" y="2404"/>
                  </a:lnTo>
                  <a:lnTo>
                    <a:pt x="1094" y="2396"/>
                  </a:lnTo>
                  <a:lnTo>
                    <a:pt x="1091" y="2390"/>
                  </a:lnTo>
                  <a:lnTo>
                    <a:pt x="1089" y="2388"/>
                  </a:lnTo>
                  <a:lnTo>
                    <a:pt x="1087" y="2384"/>
                  </a:lnTo>
                  <a:lnTo>
                    <a:pt x="1085" y="2383"/>
                  </a:lnTo>
                  <a:lnTo>
                    <a:pt x="1081" y="2382"/>
                  </a:lnTo>
                  <a:lnTo>
                    <a:pt x="1066" y="2378"/>
                  </a:lnTo>
                  <a:lnTo>
                    <a:pt x="1044" y="2375"/>
                  </a:lnTo>
                  <a:lnTo>
                    <a:pt x="1018" y="2370"/>
                  </a:lnTo>
                  <a:lnTo>
                    <a:pt x="991" y="2366"/>
                  </a:lnTo>
                  <a:lnTo>
                    <a:pt x="977" y="2363"/>
                  </a:lnTo>
                  <a:lnTo>
                    <a:pt x="962" y="2359"/>
                  </a:lnTo>
                  <a:lnTo>
                    <a:pt x="947" y="2355"/>
                  </a:lnTo>
                  <a:lnTo>
                    <a:pt x="934" y="2349"/>
                  </a:lnTo>
                  <a:lnTo>
                    <a:pt x="921" y="2344"/>
                  </a:lnTo>
                  <a:lnTo>
                    <a:pt x="908" y="2338"/>
                  </a:lnTo>
                  <a:lnTo>
                    <a:pt x="897" y="2330"/>
                  </a:lnTo>
                  <a:lnTo>
                    <a:pt x="888" y="2320"/>
                  </a:lnTo>
                  <a:lnTo>
                    <a:pt x="878" y="2311"/>
                  </a:lnTo>
                  <a:lnTo>
                    <a:pt x="867" y="2303"/>
                  </a:lnTo>
                  <a:lnTo>
                    <a:pt x="856" y="2295"/>
                  </a:lnTo>
                  <a:lnTo>
                    <a:pt x="845" y="2287"/>
                  </a:lnTo>
                  <a:lnTo>
                    <a:pt x="833" y="2281"/>
                  </a:lnTo>
                  <a:lnTo>
                    <a:pt x="820" y="2274"/>
                  </a:lnTo>
                  <a:lnTo>
                    <a:pt x="808" y="2268"/>
                  </a:lnTo>
                  <a:lnTo>
                    <a:pt x="794" y="2264"/>
                  </a:lnTo>
                  <a:lnTo>
                    <a:pt x="781" y="2258"/>
                  </a:lnTo>
                  <a:lnTo>
                    <a:pt x="767" y="2255"/>
                  </a:lnTo>
                  <a:lnTo>
                    <a:pt x="753" y="2250"/>
                  </a:lnTo>
                  <a:lnTo>
                    <a:pt x="737" y="2248"/>
                  </a:lnTo>
                  <a:lnTo>
                    <a:pt x="722" y="2246"/>
                  </a:lnTo>
                  <a:lnTo>
                    <a:pt x="707" y="2244"/>
                  </a:lnTo>
                  <a:lnTo>
                    <a:pt x="692" y="2243"/>
                  </a:lnTo>
                  <a:lnTo>
                    <a:pt x="676" y="2243"/>
                  </a:lnTo>
                  <a:lnTo>
                    <a:pt x="669" y="2243"/>
                  </a:lnTo>
                  <a:lnTo>
                    <a:pt x="660" y="2242"/>
                  </a:lnTo>
                  <a:lnTo>
                    <a:pt x="652" y="2240"/>
                  </a:lnTo>
                  <a:lnTo>
                    <a:pt x="644" y="2237"/>
                  </a:lnTo>
                  <a:lnTo>
                    <a:pt x="627" y="2232"/>
                  </a:lnTo>
                  <a:lnTo>
                    <a:pt x="611" y="2224"/>
                  </a:lnTo>
                  <a:lnTo>
                    <a:pt x="595" y="2216"/>
                  </a:lnTo>
                  <a:lnTo>
                    <a:pt x="578" y="2205"/>
                  </a:lnTo>
                  <a:lnTo>
                    <a:pt x="563" y="2194"/>
                  </a:lnTo>
                  <a:lnTo>
                    <a:pt x="548" y="2182"/>
                  </a:lnTo>
                  <a:lnTo>
                    <a:pt x="534" y="2170"/>
                  </a:lnTo>
                  <a:lnTo>
                    <a:pt x="522" y="2158"/>
                  </a:lnTo>
                  <a:lnTo>
                    <a:pt x="510" y="2146"/>
                  </a:lnTo>
                  <a:lnTo>
                    <a:pt x="501" y="2135"/>
                  </a:lnTo>
                  <a:lnTo>
                    <a:pt x="492" y="2125"/>
                  </a:lnTo>
                  <a:lnTo>
                    <a:pt x="487" y="2117"/>
                  </a:lnTo>
                  <a:lnTo>
                    <a:pt x="484" y="2109"/>
                  </a:lnTo>
                  <a:lnTo>
                    <a:pt x="482" y="2105"/>
                  </a:lnTo>
                  <a:lnTo>
                    <a:pt x="482" y="2120"/>
                  </a:lnTo>
                  <a:lnTo>
                    <a:pt x="481" y="2145"/>
                  </a:lnTo>
                  <a:lnTo>
                    <a:pt x="478" y="2176"/>
                  </a:lnTo>
                  <a:lnTo>
                    <a:pt x="476" y="2193"/>
                  </a:lnTo>
                  <a:lnTo>
                    <a:pt x="474" y="2208"/>
                  </a:lnTo>
                  <a:lnTo>
                    <a:pt x="472" y="2223"/>
                  </a:lnTo>
                  <a:lnTo>
                    <a:pt x="469" y="2237"/>
                  </a:lnTo>
                  <a:lnTo>
                    <a:pt x="464" y="2248"/>
                  </a:lnTo>
                  <a:lnTo>
                    <a:pt x="460" y="2257"/>
                  </a:lnTo>
                  <a:lnTo>
                    <a:pt x="458" y="2260"/>
                  </a:lnTo>
                  <a:lnTo>
                    <a:pt x="454" y="2264"/>
                  </a:lnTo>
                  <a:lnTo>
                    <a:pt x="452" y="2265"/>
                  </a:lnTo>
                  <a:lnTo>
                    <a:pt x="449" y="2265"/>
                  </a:lnTo>
                  <a:lnTo>
                    <a:pt x="442" y="2265"/>
                  </a:lnTo>
                  <a:lnTo>
                    <a:pt x="435" y="2262"/>
                  </a:lnTo>
                  <a:lnTo>
                    <a:pt x="427" y="2259"/>
                  </a:lnTo>
                  <a:lnTo>
                    <a:pt x="420" y="2256"/>
                  </a:lnTo>
                  <a:lnTo>
                    <a:pt x="412" y="2250"/>
                  </a:lnTo>
                  <a:lnTo>
                    <a:pt x="404" y="2244"/>
                  </a:lnTo>
                  <a:lnTo>
                    <a:pt x="397" y="2237"/>
                  </a:lnTo>
                  <a:lnTo>
                    <a:pt x="389" y="2230"/>
                  </a:lnTo>
                  <a:lnTo>
                    <a:pt x="383" y="2221"/>
                  </a:lnTo>
                  <a:lnTo>
                    <a:pt x="376" y="2212"/>
                  </a:lnTo>
                  <a:lnTo>
                    <a:pt x="370" y="2203"/>
                  </a:lnTo>
                  <a:lnTo>
                    <a:pt x="364" y="2193"/>
                  </a:lnTo>
                  <a:lnTo>
                    <a:pt x="361" y="2182"/>
                  </a:lnTo>
                  <a:lnTo>
                    <a:pt x="358" y="2171"/>
                  </a:lnTo>
                  <a:lnTo>
                    <a:pt x="355" y="2160"/>
                  </a:lnTo>
                  <a:lnTo>
                    <a:pt x="354" y="2148"/>
                  </a:lnTo>
                  <a:lnTo>
                    <a:pt x="354" y="2123"/>
                  </a:lnTo>
                  <a:lnTo>
                    <a:pt x="351" y="2094"/>
                  </a:lnTo>
                  <a:lnTo>
                    <a:pt x="349" y="2077"/>
                  </a:lnTo>
                  <a:lnTo>
                    <a:pt x="347" y="2061"/>
                  </a:lnTo>
                  <a:lnTo>
                    <a:pt x="343" y="2045"/>
                  </a:lnTo>
                  <a:lnTo>
                    <a:pt x="338" y="2027"/>
                  </a:lnTo>
                  <a:lnTo>
                    <a:pt x="333" y="2010"/>
                  </a:lnTo>
                  <a:lnTo>
                    <a:pt x="326" y="1993"/>
                  </a:lnTo>
                  <a:lnTo>
                    <a:pt x="318" y="1975"/>
                  </a:lnTo>
                  <a:lnTo>
                    <a:pt x="310" y="1958"/>
                  </a:lnTo>
                  <a:lnTo>
                    <a:pt x="300" y="1940"/>
                  </a:lnTo>
                  <a:lnTo>
                    <a:pt x="288" y="1924"/>
                  </a:lnTo>
                  <a:lnTo>
                    <a:pt x="275" y="1909"/>
                  </a:lnTo>
                  <a:lnTo>
                    <a:pt x="260" y="1894"/>
                  </a:lnTo>
                  <a:lnTo>
                    <a:pt x="225" y="1860"/>
                  </a:lnTo>
                  <a:lnTo>
                    <a:pt x="185" y="1820"/>
                  </a:lnTo>
                  <a:lnTo>
                    <a:pt x="163" y="1798"/>
                  </a:lnTo>
                  <a:lnTo>
                    <a:pt x="141" y="1775"/>
                  </a:lnTo>
                  <a:lnTo>
                    <a:pt x="120" y="1752"/>
                  </a:lnTo>
                  <a:lnTo>
                    <a:pt x="100" y="1728"/>
                  </a:lnTo>
                  <a:lnTo>
                    <a:pt x="79" y="1704"/>
                  </a:lnTo>
                  <a:lnTo>
                    <a:pt x="62" y="1680"/>
                  </a:lnTo>
                  <a:lnTo>
                    <a:pt x="45" y="1657"/>
                  </a:lnTo>
                  <a:lnTo>
                    <a:pt x="31" y="1635"/>
                  </a:lnTo>
                  <a:lnTo>
                    <a:pt x="25" y="1623"/>
                  </a:lnTo>
                  <a:lnTo>
                    <a:pt x="19" y="1613"/>
                  </a:lnTo>
                  <a:lnTo>
                    <a:pt x="15" y="1602"/>
                  </a:lnTo>
                  <a:lnTo>
                    <a:pt x="10" y="1592"/>
                  </a:lnTo>
                  <a:lnTo>
                    <a:pt x="8" y="1581"/>
                  </a:lnTo>
                  <a:lnTo>
                    <a:pt x="6" y="1572"/>
                  </a:lnTo>
                  <a:lnTo>
                    <a:pt x="5" y="1563"/>
                  </a:lnTo>
                  <a:lnTo>
                    <a:pt x="5" y="1555"/>
                  </a:lnTo>
                  <a:lnTo>
                    <a:pt x="6" y="1525"/>
                  </a:lnTo>
                  <a:lnTo>
                    <a:pt x="6" y="1503"/>
                  </a:lnTo>
                  <a:lnTo>
                    <a:pt x="5" y="1485"/>
                  </a:lnTo>
                  <a:lnTo>
                    <a:pt x="4" y="1475"/>
                  </a:lnTo>
                  <a:lnTo>
                    <a:pt x="1" y="1463"/>
                  </a:lnTo>
                  <a:lnTo>
                    <a:pt x="0" y="1460"/>
                  </a:lnTo>
                  <a:lnTo>
                    <a:pt x="5" y="1460"/>
                  </a:lnTo>
                  <a:lnTo>
                    <a:pt x="20" y="1458"/>
                  </a:lnTo>
                  <a:lnTo>
                    <a:pt x="31" y="1457"/>
                  </a:lnTo>
                  <a:lnTo>
                    <a:pt x="44" y="1455"/>
                  </a:lnTo>
                  <a:lnTo>
                    <a:pt x="57" y="1451"/>
                  </a:lnTo>
                  <a:lnTo>
                    <a:pt x="72" y="1446"/>
                  </a:lnTo>
                  <a:lnTo>
                    <a:pt x="89" y="1441"/>
                  </a:lnTo>
                  <a:lnTo>
                    <a:pt x="105" y="1433"/>
                  </a:lnTo>
                  <a:lnTo>
                    <a:pt x="122" y="1424"/>
                  </a:lnTo>
                  <a:lnTo>
                    <a:pt x="140" y="1414"/>
                  </a:lnTo>
                  <a:lnTo>
                    <a:pt x="156" y="1401"/>
                  </a:lnTo>
                  <a:lnTo>
                    <a:pt x="174" y="1386"/>
                  </a:lnTo>
                  <a:lnTo>
                    <a:pt x="181" y="1378"/>
                  </a:lnTo>
                  <a:lnTo>
                    <a:pt x="190" y="1369"/>
                  </a:lnTo>
                  <a:lnTo>
                    <a:pt x="198" y="1359"/>
                  </a:lnTo>
                  <a:lnTo>
                    <a:pt x="204" y="1349"/>
                  </a:lnTo>
                  <a:lnTo>
                    <a:pt x="218" y="1329"/>
                  </a:lnTo>
                  <a:lnTo>
                    <a:pt x="231" y="1309"/>
                  </a:lnTo>
                  <a:lnTo>
                    <a:pt x="242" y="1290"/>
                  </a:lnTo>
                  <a:lnTo>
                    <a:pt x="252" y="1271"/>
                  </a:lnTo>
                  <a:lnTo>
                    <a:pt x="261" y="1253"/>
                  </a:lnTo>
                  <a:lnTo>
                    <a:pt x="268" y="1235"/>
                  </a:lnTo>
                  <a:lnTo>
                    <a:pt x="274" y="1218"/>
                  </a:lnTo>
                  <a:lnTo>
                    <a:pt x="279" y="1202"/>
                  </a:lnTo>
                  <a:lnTo>
                    <a:pt x="284" y="1187"/>
                  </a:lnTo>
                  <a:lnTo>
                    <a:pt x="287" y="1173"/>
                  </a:lnTo>
                  <a:lnTo>
                    <a:pt x="289" y="1159"/>
                  </a:lnTo>
                  <a:lnTo>
                    <a:pt x="290" y="1146"/>
                  </a:lnTo>
                  <a:lnTo>
                    <a:pt x="291" y="1135"/>
                  </a:lnTo>
                  <a:lnTo>
                    <a:pt x="291" y="1124"/>
                  </a:lnTo>
                  <a:lnTo>
                    <a:pt x="290" y="1114"/>
                  </a:lnTo>
                  <a:lnTo>
                    <a:pt x="288" y="1105"/>
                  </a:lnTo>
                  <a:lnTo>
                    <a:pt x="284" y="1096"/>
                  </a:lnTo>
                  <a:lnTo>
                    <a:pt x="277" y="1085"/>
                  </a:lnTo>
                  <a:lnTo>
                    <a:pt x="267" y="1073"/>
                  </a:lnTo>
                  <a:lnTo>
                    <a:pt x="255" y="1059"/>
                  </a:lnTo>
                  <a:lnTo>
                    <a:pt x="242" y="1044"/>
                  </a:lnTo>
                  <a:lnTo>
                    <a:pt x="229" y="1026"/>
                  </a:lnTo>
                  <a:lnTo>
                    <a:pt x="216" y="1009"/>
                  </a:lnTo>
                  <a:lnTo>
                    <a:pt x="204" y="990"/>
                  </a:lnTo>
                  <a:lnTo>
                    <a:pt x="199" y="980"/>
                  </a:lnTo>
                  <a:lnTo>
                    <a:pt x="193" y="971"/>
                  </a:lnTo>
                  <a:lnTo>
                    <a:pt x="189" y="961"/>
                  </a:lnTo>
                  <a:lnTo>
                    <a:pt x="185" y="951"/>
                  </a:lnTo>
                  <a:lnTo>
                    <a:pt x="181" y="941"/>
                  </a:lnTo>
                  <a:lnTo>
                    <a:pt x="178" y="930"/>
                  </a:lnTo>
                  <a:lnTo>
                    <a:pt x="177" y="920"/>
                  </a:lnTo>
                  <a:lnTo>
                    <a:pt x="176" y="909"/>
                  </a:lnTo>
                  <a:lnTo>
                    <a:pt x="177" y="899"/>
                  </a:lnTo>
                  <a:lnTo>
                    <a:pt x="178" y="888"/>
                  </a:lnTo>
                  <a:lnTo>
                    <a:pt x="181" y="877"/>
                  </a:lnTo>
                  <a:lnTo>
                    <a:pt x="185" y="866"/>
                  </a:lnTo>
                  <a:lnTo>
                    <a:pt x="190" y="855"/>
                  </a:lnTo>
                  <a:lnTo>
                    <a:pt x="198" y="843"/>
                  </a:lnTo>
                  <a:lnTo>
                    <a:pt x="205" y="832"/>
                  </a:lnTo>
                  <a:lnTo>
                    <a:pt x="216" y="822"/>
                  </a:lnTo>
                  <a:lnTo>
                    <a:pt x="255" y="782"/>
                  </a:lnTo>
                  <a:lnTo>
                    <a:pt x="286" y="751"/>
                  </a:lnTo>
                  <a:lnTo>
                    <a:pt x="298" y="738"/>
                  </a:lnTo>
                  <a:lnTo>
                    <a:pt x="307" y="727"/>
                  </a:lnTo>
                  <a:lnTo>
                    <a:pt x="316" y="716"/>
                  </a:lnTo>
                  <a:lnTo>
                    <a:pt x="323" y="707"/>
                  </a:lnTo>
                  <a:lnTo>
                    <a:pt x="328" y="699"/>
                  </a:lnTo>
                  <a:lnTo>
                    <a:pt x="333" y="691"/>
                  </a:lnTo>
                  <a:lnTo>
                    <a:pt x="335" y="683"/>
                  </a:lnTo>
                  <a:lnTo>
                    <a:pt x="335" y="677"/>
                  </a:lnTo>
                  <a:lnTo>
                    <a:pt x="335" y="670"/>
                  </a:lnTo>
                  <a:lnTo>
                    <a:pt x="334" y="664"/>
                  </a:lnTo>
                  <a:lnTo>
                    <a:pt x="330" y="657"/>
                  </a:lnTo>
                  <a:lnTo>
                    <a:pt x="327" y="650"/>
                  </a:lnTo>
                  <a:lnTo>
                    <a:pt x="322" y="642"/>
                  </a:lnTo>
                  <a:lnTo>
                    <a:pt x="315" y="634"/>
                  </a:lnTo>
                  <a:lnTo>
                    <a:pt x="309" y="627"/>
                  </a:lnTo>
                  <a:lnTo>
                    <a:pt x="300" y="618"/>
                  </a:lnTo>
                  <a:lnTo>
                    <a:pt x="282" y="602"/>
                  </a:lnTo>
                  <a:lnTo>
                    <a:pt x="264" y="584"/>
                  </a:lnTo>
                  <a:lnTo>
                    <a:pt x="247" y="567"/>
                  </a:lnTo>
                  <a:lnTo>
                    <a:pt x="232" y="551"/>
                  </a:lnTo>
                  <a:lnTo>
                    <a:pt x="227" y="543"/>
                  </a:lnTo>
                  <a:lnTo>
                    <a:pt x="224" y="535"/>
                  </a:lnTo>
                  <a:lnTo>
                    <a:pt x="222" y="529"/>
                  </a:lnTo>
                  <a:lnTo>
                    <a:pt x="222" y="522"/>
                  </a:lnTo>
                  <a:lnTo>
                    <a:pt x="224" y="509"/>
                  </a:lnTo>
                  <a:lnTo>
                    <a:pt x="228" y="493"/>
                  </a:lnTo>
                  <a:lnTo>
                    <a:pt x="233" y="476"/>
                  </a:lnTo>
                  <a:lnTo>
                    <a:pt x="240" y="456"/>
                  </a:lnTo>
                  <a:lnTo>
                    <a:pt x="247" y="434"/>
                  </a:lnTo>
                  <a:lnTo>
                    <a:pt x="255" y="410"/>
                  </a:lnTo>
                  <a:lnTo>
                    <a:pt x="263" y="384"/>
                  </a:lnTo>
                  <a:lnTo>
                    <a:pt x="272" y="356"/>
                  </a:lnTo>
                  <a:lnTo>
                    <a:pt x="275" y="342"/>
                  </a:lnTo>
                  <a:lnTo>
                    <a:pt x="276" y="328"/>
                  </a:lnTo>
                  <a:lnTo>
                    <a:pt x="277" y="313"/>
                  </a:lnTo>
                  <a:lnTo>
                    <a:pt x="277" y="299"/>
                  </a:lnTo>
                  <a:lnTo>
                    <a:pt x="274" y="272"/>
                  </a:lnTo>
                  <a:lnTo>
                    <a:pt x="272" y="246"/>
                  </a:lnTo>
                  <a:lnTo>
                    <a:pt x="272" y="232"/>
                  </a:lnTo>
                  <a:lnTo>
                    <a:pt x="272" y="219"/>
                  </a:lnTo>
                  <a:lnTo>
                    <a:pt x="274" y="206"/>
                  </a:lnTo>
                  <a:lnTo>
                    <a:pt x="277" y="193"/>
                  </a:lnTo>
                  <a:lnTo>
                    <a:pt x="281" y="180"/>
                  </a:lnTo>
                  <a:lnTo>
                    <a:pt x="289" y="166"/>
                  </a:lnTo>
                  <a:lnTo>
                    <a:pt x="298" y="152"/>
                  </a:lnTo>
                  <a:lnTo>
                    <a:pt x="310" y="139"/>
                  </a:lnTo>
                  <a:lnTo>
                    <a:pt x="350" y="101"/>
                  </a:lnTo>
                  <a:lnTo>
                    <a:pt x="387" y="66"/>
                  </a:lnTo>
                  <a:lnTo>
                    <a:pt x="403" y="50"/>
                  </a:lnTo>
                  <a:lnTo>
                    <a:pt x="420" y="35"/>
                  </a:lnTo>
                  <a:lnTo>
                    <a:pt x="433" y="18"/>
                  </a:lnTo>
                  <a:lnTo>
                    <a:pt x="445" y="2"/>
                  </a:lnTo>
                  <a:lnTo>
                    <a:pt x="447" y="1"/>
                  </a:lnTo>
                  <a:lnTo>
                    <a:pt x="449" y="0"/>
                  </a:lnTo>
                  <a:lnTo>
                    <a:pt x="452" y="23"/>
                  </a:lnTo>
                  <a:lnTo>
                    <a:pt x="543" y="99"/>
                  </a:lnTo>
                  <a:lnTo>
                    <a:pt x="545" y="104"/>
                  </a:lnTo>
                  <a:lnTo>
                    <a:pt x="551" y="117"/>
                  </a:lnTo>
                  <a:lnTo>
                    <a:pt x="562" y="138"/>
                  </a:lnTo>
                  <a:lnTo>
                    <a:pt x="577" y="164"/>
                  </a:lnTo>
                  <a:lnTo>
                    <a:pt x="596" y="194"/>
                  </a:lnTo>
                  <a:lnTo>
                    <a:pt x="618" y="226"/>
                  </a:lnTo>
                  <a:lnTo>
                    <a:pt x="630" y="243"/>
                  </a:lnTo>
                  <a:lnTo>
                    <a:pt x="643" y="259"/>
                  </a:lnTo>
                  <a:lnTo>
                    <a:pt x="657" y="275"/>
                  </a:lnTo>
                  <a:lnTo>
                    <a:pt x="671" y="292"/>
                  </a:lnTo>
                  <a:lnTo>
                    <a:pt x="684" y="307"/>
                  </a:lnTo>
                  <a:lnTo>
                    <a:pt x="697" y="322"/>
                  </a:lnTo>
                  <a:lnTo>
                    <a:pt x="708" y="336"/>
                  </a:lnTo>
                  <a:lnTo>
                    <a:pt x="718" y="351"/>
                  </a:lnTo>
                  <a:lnTo>
                    <a:pt x="726" y="365"/>
                  </a:lnTo>
                  <a:lnTo>
                    <a:pt x="735" y="379"/>
                  </a:lnTo>
                  <a:lnTo>
                    <a:pt x="742" y="392"/>
                  </a:lnTo>
                  <a:lnTo>
                    <a:pt x="748" y="404"/>
                  </a:lnTo>
                  <a:lnTo>
                    <a:pt x="758" y="427"/>
                  </a:lnTo>
                  <a:lnTo>
                    <a:pt x="765" y="446"/>
                  </a:lnTo>
                  <a:lnTo>
                    <a:pt x="770" y="464"/>
                  </a:lnTo>
                  <a:lnTo>
                    <a:pt x="773" y="477"/>
                  </a:lnTo>
                  <a:lnTo>
                    <a:pt x="773" y="485"/>
                  </a:lnTo>
                  <a:lnTo>
                    <a:pt x="771" y="496"/>
                  </a:lnTo>
                  <a:lnTo>
                    <a:pt x="767" y="509"/>
                  </a:lnTo>
                  <a:lnTo>
                    <a:pt x="761" y="525"/>
                  </a:lnTo>
                  <a:lnTo>
                    <a:pt x="747" y="560"/>
                  </a:lnTo>
                  <a:lnTo>
                    <a:pt x="731" y="599"/>
                  </a:lnTo>
                  <a:lnTo>
                    <a:pt x="713" y="634"/>
                  </a:lnTo>
                  <a:lnTo>
                    <a:pt x="698" y="665"/>
                  </a:lnTo>
                  <a:lnTo>
                    <a:pt x="687" y="687"/>
                  </a:lnTo>
                  <a:lnTo>
                    <a:pt x="683" y="695"/>
                  </a:lnTo>
                  <a:lnTo>
                    <a:pt x="703" y="861"/>
                  </a:lnTo>
                  <a:lnTo>
                    <a:pt x="869" y="861"/>
                  </a:lnTo>
                  <a:lnTo>
                    <a:pt x="874" y="859"/>
                  </a:lnTo>
                  <a:lnTo>
                    <a:pt x="888" y="850"/>
                  </a:lnTo>
                  <a:lnTo>
                    <a:pt x="909" y="839"/>
                  </a:lnTo>
                  <a:lnTo>
                    <a:pt x="935" y="826"/>
                  </a:lnTo>
                  <a:lnTo>
                    <a:pt x="965" y="813"/>
                  </a:lnTo>
                  <a:lnTo>
                    <a:pt x="996" y="802"/>
                  </a:lnTo>
                  <a:lnTo>
                    <a:pt x="1012" y="798"/>
                  </a:lnTo>
                  <a:lnTo>
                    <a:pt x="1027" y="794"/>
                  </a:lnTo>
                  <a:lnTo>
                    <a:pt x="1041" y="792"/>
                  </a:lnTo>
                  <a:lnTo>
                    <a:pt x="1055" y="791"/>
                  </a:lnTo>
                  <a:lnTo>
                    <a:pt x="1062" y="792"/>
                  </a:lnTo>
                  <a:lnTo>
                    <a:pt x="1071" y="794"/>
                  </a:lnTo>
                  <a:lnTo>
                    <a:pt x="1082" y="799"/>
                  </a:lnTo>
                  <a:lnTo>
                    <a:pt x="1094" y="804"/>
                  </a:lnTo>
                  <a:lnTo>
                    <a:pt x="1123" y="819"/>
                  </a:lnTo>
                  <a:lnTo>
                    <a:pt x="1155" y="839"/>
                  </a:lnTo>
                  <a:lnTo>
                    <a:pt x="1191" y="863"/>
                  </a:lnTo>
                  <a:lnTo>
                    <a:pt x="1229" y="889"/>
                  </a:lnTo>
                  <a:lnTo>
                    <a:pt x="1268" y="917"/>
                  </a:lnTo>
                  <a:lnTo>
                    <a:pt x="1309" y="946"/>
                  </a:lnTo>
                  <a:lnTo>
                    <a:pt x="1387" y="1004"/>
                  </a:lnTo>
                  <a:lnTo>
                    <a:pt x="1457" y="1056"/>
                  </a:lnTo>
                  <a:lnTo>
                    <a:pt x="1485" y="1076"/>
                  </a:lnTo>
                  <a:lnTo>
                    <a:pt x="1508" y="1094"/>
                  </a:lnTo>
                  <a:lnTo>
                    <a:pt x="1525" y="1106"/>
                  </a:lnTo>
                  <a:lnTo>
                    <a:pt x="1535" y="1111"/>
                  </a:lnTo>
                  <a:lnTo>
                    <a:pt x="1549" y="1115"/>
                  </a:lnTo>
                  <a:lnTo>
                    <a:pt x="1570" y="1120"/>
                  </a:lnTo>
                  <a:lnTo>
                    <a:pt x="1594" y="1122"/>
                  </a:lnTo>
                  <a:lnTo>
                    <a:pt x="1621" y="1124"/>
                  </a:lnTo>
                  <a:lnTo>
                    <a:pt x="1652" y="1126"/>
                  </a:lnTo>
                  <a:lnTo>
                    <a:pt x="1683" y="1126"/>
                  </a:lnTo>
                  <a:lnTo>
                    <a:pt x="1715" y="1125"/>
                  </a:lnTo>
                  <a:lnTo>
                    <a:pt x="1746" y="1124"/>
                  </a:lnTo>
                  <a:lnTo>
                    <a:pt x="1758" y="1123"/>
                  </a:lnTo>
                  <a:lnTo>
                    <a:pt x="1770" y="1121"/>
                  </a:lnTo>
                  <a:lnTo>
                    <a:pt x="1779" y="1119"/>
                  </a:lnTo>
                  <a:lnTo>
                    <a:pt x="1788" y="1117"/>
                  </a:lnTo>
                  <a:lnTo>
                    <a:pt x="1794" y="1113"/>
                  </a:lnTo>
                  <a:lnTo>
                    <a:pt x="1798" y="1110"/>
                  </a:lnTo>
                  <a:lnTo>
                    <a:pt x="1803" y="1107"/>
                  </a:lnTo>
                  <a:lnTo>
                    <a:pt x="1806" y="1103"/>
                  </a:lnTo>
                  <a:lnTo>
                    <a:pt x="1807" y="1099"/>
                  </a:lnTo>
                  <a:lnTo>
                    <a:pt x="1808" y="1096"/>
                  </a:lnTo>
                  <a:lnTo>
                    <a:pt x="1808" y="1093"/>
                  </a:lnTo>
                  <a:lnTo>
                    <a:pt x="1806" y="1089"/>
                  </a:lnTo>
                  <a:lnTo>
                    <a:pt x="1804" y="1086"/>
                  </a:lnTo>
                  <a:lnTo>
                    <a:pt x="1802" y="1083"/>
                  </a:lnTo>
                  <a:lnTo>
                    <a:pt x="1797" y="1080"/>
                  </a:lnTo>
                  <a:lnTo>
                    <a:pt x="1793" y="1077"/>
                  </a:lnTo>
                  <a:lnTo>
                    <a:pt x="1855" y="1073"/>
                  </a:lnTo>
                  <a:lnTo>
                    <a:pt x="1864" y="1084"/>
                  </a:lnTo>
                  <a:lnTo>
                    <a:pt x="1887" y="1113"/>
                  </a:lnTo>
                  <a:lnTo>
                    <a:pt x="1903" y="1132"/>
                  </a:lnTo>
                  <a:lnTo>
                    <a:pt x="1920" y="1151"/>
                  </a:lnTo>
                  <a:lnTo>
                    <a:pt x="1939" y="1170"/>
                  </a:lnTo>
                  <a:lnTo>
                    <a:pt x="1957" y="1188"/>
                  </a:lnTo>
                  <a:lnTo>
                    <a:pt x="1967" y="1196"/>
                  </a:lnTo>
                  <a:lnTo>
                    <a:pt x="1977" y="1202"/>
                  </a:lnTo>
                  <a:lnTo>
                    <a:pt x="1987" y="1209"/>
                  </a:lnTo>
                  <a:lnTo>
                    <a:pt x="1996" y="1214"/>
                  </a:lnTo>
                  <a:lnTo>
                    <a:pt x="2014" y="1224"/>
                  </a:lnTo>
                  <a:lnTo>
                    <a:pt x="2031" y="1231"/>
                  </a:lnTo>
                  <a:lnTo>
                    <a:pt x="2056" y="1237"/>
                  </a:lnTo>
                  <a:lnTo>
                    <a:pt x="2066" y="1239"/>
                  </a:lnTo>
                  <a:lnTo>
                    <a:pt x="2150" y="1278"/>
                  </a:lnTo>
                  <a:lnTo>
                    <a:pt x="2151" y="1278"/>
                  </a:lnTo>
                  <a:lnTo>
                    <a:pt x="2156" y="1280"/>
                  </a:lnTo>
                  <a:lnTo>
                    <a:pt x="2165" y="1284"/>
                  </a:lnTo>
                  <a:lnTo>
                    <a:pt x="2174" y="1291"/>
                  </a:lnTo>
                  <a:lnTo>
                    <a:pt x="2179" y="1296"/>
                  </a:lnTo>
                  <a:lnTo>
                    <a:pt x="2185" y="1303"/>
                  </a:lnTo>
                  <a:lnTo>
                    <a:pt x="2190" y="1309"/>
                  </a:lnTo>
                  <a:lnTo>
                    <a:pt x="2196" y="1318"/>
                  </a:lnTo>
                  <a:lnTo>
                    <a:pt x="2200" y="1328"/>
                  </a:lnTo>
                  <a:lnTo>
                    <a:pt x="2205" y="1340"/>
                  </a:lnTo>
                  <a:lnTo>
                    <a:pt x="2210" y="1353"/>
                  </a:lnTo>
                  <a:lnTo>
                    <a:pt x="2213" y="1367"/>
                  </a:lnTo>
                  <a:lnTo>
                    <a:pt x="2217" y="1381"/>
                  </a:lnTo>
                  <a:lnTo>
                    <a:pt x="2221" y="1393"/>
                  </a:lnTo>
                  <a:lnTo>
                    <a:pt x="2225" y="1403"/>
                  </a:lnTo>
                  <a:lnTo>
                    <a:pt x="2228" y="1410"/>
                  </a:lnTo>
                  <a:lnTo>
                    <a:pt x="2233" y="1416"/>
                  </a:lnTo>
                  <a:lnTo>
                    <a:pt x="2236" y="1420"/>
                  </a:lnTo>
                  <a:lnTo>
                    <a:pt x="2240" y="1422"/>
                  </a:lnTo>
                  <a:lnTo>
                    <a:pt x="2244" y="1424"/>
                  </a:lnTo>
                  <a:lnTo>
                    <a:pt x="2247" y="1424"/>
                  </a:lnTo>
                  <a:lnTo>
                    <a:pt x="2249" y="1424"/>
                  </a:lnTo>
                  <a:lnTo>
                    <a:pt x="2252" y="1423"/>
                  </a:lnTo>
                  <a:lnTo>
                    <a:pt x="2254" y="1422"/>
                  </a:lnTo>
                  <a:lnTo>
                    <a:pt x="2258" y="1420"/>
                  </a:lnTo>
                  <a:lnTo>
                    <a:pt x="2259" y="1418"/>
                  </a:lnTo>
                  <a:lnTo>
                    <a:pt x="2273" y="1422"/>
                  </a:lnTo>
                  <a:lnTo>
                    <a:pt x="2310" y="1434"/>
                  </a:lnTo>
                  <a:lnTo>
                    <a:pt x="2332" y="1442"/>
                  </a:lnTo>
                  <a:lnTo>
                    <a:pt x="2356" y="1451"/>
                  </a:lnTo>
                  <a:lnTo>
                    <a:pt x="2378" y="1460"/>
                  </a:lnTo>
                  <a:lnTo>
                    <a:pt x="2399" y="1469"/>
                  </a:lnTo>
                  <a:lnTo>
                    <a:pt x="2409" y="1475"/>
                  </a:lnTo>
                  <a:lnTo>
                    <a:pt x="2419" y="1482"/>
                  </a:lnTo>
                  <a:lnTo>
                    <a:pt x="2430" y="1489"/>
                  </a:lnTo>
                  <a:lnTo>
                    <a:pt x="2439" y="1497"/>
                  </a:lnTo>
                  <a:lnTo>
                    <a:pt x="2460" y="1515"/>
                  </a:lnTo>
                  <a:lnTo>
                    <a:pt x="2480" y="1533"/>
                  </a:lnTo>
                  <a:lnTo>
                    <a:pt x="2509" y="1565"/>
                  </a:lnTo>
                  <a:lnTo>
                    <a:pt x="2521" y="1578"/>
                  </a:lnTo>
                  <a:lnTo>
                    <a:pt x="2535" y="1580"/>
                  </a:lnTo>
                  <a:lnTo>
                    <a:pt x="2571" y="1582"/>
                  </a:lnTo>
                  <a:lnTo>
                    <a:pt x="2621" y="1587"/>
                  </a:lnTo>
                  <a:lnTo>
                    <a:pt x="2674" y="1591"/>
                  </a:lnTo>
                  <a:lnTo>
                    <a:pt x="2688" y="1593"/>
                  </a:lnTo>
                  <a:lnTo>
                    <a:pt x="2698" y="1598"/>
                  </a:lnTo>
                  <a:lnTo>
                    <a:pt x="2708" y="1603"/>
                  </a:lnTo>
                  <a:lnTo>
                    <a:pt x="2717" y="1609"/>
                  </a:lnTo>
                  <a:lnTo>
                    <a:pt x="2726" y="1616"/>
                  </a:lnTo>
                  <a:lnTo>
                    <a:pt x="2732" y="1625"/>
                  </a:lnTo>
                  <a:lnTo>
                    <a:pt x="2738" y="1633"/>
                  </a:lnTo>
                  <a:lnTo>
                    <a:pt x="2743" y="1642"/>
                  </a:lnTo>
                  <a:lnTo>
                    <a:pt x="2750" y="1658"/>
                  </a:lnTo>
                  <a:lnTo>
                    <a:pt x="2755" y="1674"/>
                  </a:lnTo>
                  <a:lnTo>
                    <a:pt x="2757" y="1683"/>
                  </a:lnTo>
                  <a:lnTo>
                    <a:pt x="2758" y="1688"/>
                  </a:lnTo>
                  <a:lnTo>
                    <a:pt x="2861" y="1719"/>
                  </a:lnTo>
                  <a:lnTo>
                    <a:pt x="2982" y="1797"/>
                  </a:lnTo>
                  <a:lnTo>
                    <a:pt x="2982" y="1801"/>
                  </a:lnTo>
                  <a:lnTo>
                    <a:pt x="2986" y="1812"/>
                  </a:lnTo>
                  <a:lnTo>
                    <a:pt x="2991" y="1829"/>
                  </a:lnTo>
                  <a:lnTo>
                    <a:pt x="3000" y="1849"/>
                  </a:lnTo>
                  <a:lnTo>
                    <a:pt x="3004" y="1859"/>
                  </a:lnTo>
                  <a:lnTo>
                    <a:pt x="3011" y="1870"/>
                  </a:lnTo>
                  <a:lnTo>
                    <a:pt x="3017" y="1879"/>
                  </a:lnTo>
                  <a:lnTo>
                    <a:pt x="3025" y="1888"/>
                  </a:lnTo>
                  <a:lnTo>
                    <a:pt x="3034" y="1896"/>
                  </a:lnTo>
                  <a:lnTo>
                    <a:pt x="3043" y="1903"/>
                  </a:lnTo>
                  <a:lnTo>
                    <a:pt x="3053" y="1908"/>
                  </a:lnTo>
                  <a:lnTo>
                    <a:pt x="3065" y="1911"/>
                  </a:lnTo>
                  <a:lnTo>
                    <a:pt x="3092" y="1915"/>
                  </a:lnTo>
                  <a:lnTo>
                    <a:pt x="3124" y="1919"/>
                  </a:lnTo>
                  <a:lnTo>
                    <a:pt x="3158" y="1921"/>
                  </a:lnTo>
                  <a:lnTo>
                    <a:pt x="3191" y="1923"/>
                  </a:lnTo>
                  <a:lnTo>
                    <a:pt x="3222" y="1924"/>
                  </a:lnTo>
                  <a:lnTo>
                    <a:pt x="3247" y="1924"/>
                  </a:lnTo>
                  <a:lnTo>
                    <a:pt x="3264" y="1924"/>
                  </a:lnTo>
                  <a:lnTo>
                    <a:pt x="3270" y="1924"/>
                  </a:lnTo>
                  <a:lnTo>
                    <a:pt x="3281" y="1934"/>
                  </a:lnTo>
                  <a:lnTo>
                    <a:pt x="3309" y="1954"/>
                  </a:lnTo>
                  <a:lnTo>
                    <a:pt x="3329" y="1966"/>
                  </a:lnTo>
                  <a:lnTo>
                    <a:pt x="3351" y="1978"/>
                  </a:lnTo>
                  <a:lnTo>
                    <a:pt x="3363" y="1984"/>
                  </a:lnTo>
                  <a:lnTo>
                    <a:pt x="3376" y="1988"/>
                  </a:lnTo>
                  <a:lnTo>
                    <a:pt x="3391" y="1991"/>
                  </a:lnTo>
                  <a:lnTo>
                    <a:pt x="3405" y="1995"/>
                  </a:lnTo>
                  <a:lnTo>
                    <a:pt x="3432" y="1998"/>
                  </a:lnTo>
                  <a:lnTo>
                    <a:pt x="3465" y="1999"/>
                  </a:lnTo>
                  <a:lnTo>
                    <a:pt x="3501" y="1999"/>
                  </a:lnTo>
                  <a:lnTo>
                    <a:pt x="3538" y="1997"/>
                  </a:lnTo>
                  <a:lnTo>
                    <a:pt x="3575" y="1994"/>
                  </a:lnTo>
                  <a:lnTo>
                    <a:pt x="3608" y="1989"/>
                  </a:lnTo>
                  <a:lnTo>
                    <a:pt x="3625" y="1986"/>
                  </a:lnTo>
                  <a:lnTo>
                    <a:pt x="3640" y="1983"/>
                  </a:lnTo>
                  <a:lnTo>
                    <a:pt x="3653" y="1978"/>
                  </a:lnTo>
                  <a:lnTo>
                    <a:pt x="3665" y="1974"/>
                  </a:lnTo>
                  <a:lnTo>
                    <a:pt x="3660" y="1993"/>
                  </a:lnTo>
                  <a:lnTo>
                    <a:pt x="3658" y="2010"/>
                  </a:lnTo>
                  <a:lnTo>
                    <a:pt x="3657" y="2027"/>
                  </a:lnTo>
                  <a:lnTo>
                    <a:pt x="3658" y="2043"/>
                  </a:lnTo>
                  <a:lnTo>
                    <a:pt x="3662" y="2057"/>
                  </a:lnTo>
                  <a:lnTo>
                    <a:pt x="3666" y="2070"/>
                  </a:lnTo>
                  <a:lnTo>
                    <a:pt x="3671" y="2082"/>
                  </a:lnTo>
                  <a:lnTo>
                    <a:pt x="3677" y="2093"/>
                  </a:lnTo>
                  <a:lnTo>
                    <a:pt x="3684" y="2102"/>
                  </a:lnTo>
                  <a:lnTo>
                    <a:pt x="3691" y="2112"/>
                  </a:lnTo>
                  <a:lnTo>
                    <a:pt x="3700" y="2120"/>
                  </a:lnTo>
                  <a:lnTo>
                    <a:pt x="3707" y="2127"/>
                  </a:lnTo>
                  <a:lnTo>
                    <a:pt x="3721" y="2139"/>
                  </a:lnTo>
                  <a:lnTo>
                    <a:pt x="3734" y="2148"/>
                  </a:lnTo>
                  <a:lnTo>
                    <a:pt x="3753" y="2160"/>
                  </a:lnTo>
                  <a:lnTo>
                    <a:pt x="3780" y="2178"/>
                  </a:lnTo>
                  <a:lnTo>
                    <a:pt x="3813" y="2199"/>
                  </a:lnTo>
                  <a:lnTo>
                    <a:pt x="3848" y="2223"/>
                  </a:lnTo>
                  <a:lnTo>
                    <a:pt x="3864" y="2236"/>
                  </a:lnTo>
                  <a:lnTo>
                    <a:pt x="3880" y="2248"/>
                  </a:lnTo>
                  <a:lnTo>
                    <a:pt x="3894" y="2261"/>
                  </a:lnTo>
                  <a:lnTo>
                    <a:pt x="3908" y="2273"/>
                  </a:lnTo>
                  <a:lnTo>
                    <a:pt x="3919" y="2285"/>
                  </a:lnTo>
                  <a:lnTo>
                    <a:pt x="3927" y="2296"/>
                  </a:lnTo>
                  <a:lnTo>
                    <a:pt x="3930" y="2302"/>
                  </a:lnTo>
                  <a:lnTo>
                    <a:pt x="3933" y="2306"/>
                  </a:lnTo>
                  <a:lnTo>
                    <a:pt x="3934" y="2310"/>
                  </a:lnTo>
                  <a:lnTo>
                    <a:pt x="3935" y="2315"/>
                  </a:lnTo>
                  <a:lnTo>
                    <a:pt x="3935" y="2329"/>
                  </a:lnTo>
                  <a:lnTo>
                    <a:pt x="3934" y="2339"/>
                  </a:lnTo>
                  <a:lnTo>
                    <a:pt x="3933" y="2345"/>
                  </a:lnTo>
                  <a:lnTo>
                    <a:pt x="3930" y="2349"/>
                  </a:lnTo>
                  <a:lnTo>
                    <a:pt x="3921" y="2356"/>
                  </a:lnTo>
                  <a:lnTo>
                    <a:pt x="3901" y="2370"/>
                  </a:lnTo>
                  <a:lnTo>
                    <a:pt x="3884" y="2385"/>
                  </a:lnTo>
                  <a:lnTo>
                    <a:pt x="3860" y="2406"/>
                  </a:lnTo>
                  <a:lnTo>
                    <a:pt x="3830" y="2433"/>
                  </a:lnTo>
                  <a:lnTo>
                    <a:pt x="3800" y="2464"/>
                  </a:lnTo>
                  <a:lnTo>
                    <a:pt x="3785" y="2480"/>
                  </a:lnTo>
                  <a:lnTo>
                    <a:pt x="3769" y="2496"/>
                  </a:lnTo>
                  <a:lnTo>
                    <a:pt x="3756" y="2514"/>
                  </a:lnTo>
                  <a:lnTo>
                    <a:pt x="3744" y="2531"/>
                  </a:lnTo>
                  <a:lnTo>
                    <a:pt x="3734" y="2549"/>
                  </a:lnTo>
                  <a:lnTo>
                    <a:pt x="3726" y="2566"/>
                  </a:lnTo>
                  <a:lnTo>
                    <a:pt x="3724" y="2574"/>
                  </a:lnTo>
                  <a:lnTo>
                    <a:pt x="3720" y="2582"/>
                  </a:lnTo>
                  <a:lnTo>
                    <a:pt x="3719" y="2590"/>
                  </a:lnTo>
                  <a:lnTo>
                    <a:pt x="3718" y="2599"/>
                  </a:lnTo>
                  <a:lnTo>
                    <a:pt x="3718" y="2606"/>
                  </a:lnTo>
                  <a:lnTo>
                    <a:pt x="3718" y="2614"/>
                  </a:lnTo>
                  <a:lnTo>
                    <a:pt x="3719" y="2623"/>
                  </a:lnTo>
                  <a:lnTo>
                    <a:pt x="3721" y="2631"/>
                  </a:lnTo>
                  <a:lnTo>
                    <a:pt x="3726" y="2650"/>
                  </a:lnTo>
                  <a:lnTo>
                    <a:pt x="3732" y="2668"/>
                  </a:lnTo>
                  <a:lnTo>
                    <a:pt x="3741" y="2687"/>
                  </a:lnTo>
                  <a:lnTo>
                    <a:pt x="3751" y="2706"/>
                  </a:lnTo>
                  <a:lnTo>
                    <a:pt x="3763" y="2725"/>
                  </a:lnTo>
                  <a:lnTo>
                    <a:pt x="3776" y="2745"/>
                  </a:lnTo>
                  <a:lnTo>
                    <a:pt x="3789" y="2763"/>
                  </a:lnTo>
                  <a:lnTo>
                    <a:pt x="3804" y="2782"/>
                  </a:lnTo>
                  <a:lnTo>
                    <a:pt x="3819" y="2799"/>
                  </a:lnTo>
                  <a:lnTo>
                    <a:pt x="3835" y="2816"/>
                  </a:lnTo>
                  <a:lnTo>
                    <a:pt x="3850" y="2832"/>
                  </a:lnTo>
                  <a:lnTo>
                    <a:pt x="3865" y="2846"/>
                  </a:lnTo>
                  <a:lnTo>
                    <a:pt x="3880" y="2859"/>
                  </a:lnTo>
                  <a:lnTo>
                    <a:pt x="3896" y="2870"/>
                  </a:lnTo>
                  <a:lnTo>
                    <a:pt x="3910" y="2881"/>
                  </a:lnTo>
                  <a:lnTo>
                    <a:pt x="3921" y="2891"/>
                  </a:lnTo>
                  <a:lnTo>
                    <a:pt x="3931" y="2903"/>
                  </a:lnTo>
                  <a:lnTo>
                    <a:pt x="3940" y="2914"/>
                  </a:lnTo>
                  <a:lnTo>
                    <a:pt x="3947" y="2925"/>
                  </a:lnTo>
                  <a:lnTo>
                    <a:pt x="3952" y="2937"/>
                  </a:lnTo>
                  <a:lnTo>
                    <a:pt x="3958" y="2947"/>
                  </a:lnTo>
                  <a:lnTo>
                    <a:pt x="3961" y="2958"/>
                  </a:lnTo>
                  <a:lnTo>
                    <a:pt x="3965" y="2976"/>
                  </a:lnTo>
                  <a:lnTo>
                    <a:pt x="3967" y="2990"/>
                  </a:lnTo>
                  <a:lnTo>
                    <a:pt x="3968" y="3000"/>
                  </a:lnTo>
                  <a:lnTo>
                    <a:pt x="3967" y="3004"/>
                  </a:lnTo>
                  <a:lnTo>
                    <a:pt x="3952" y="3016"/>
                  </a:lnTo>
                  <a:lnTo>
                    <a:pt x="3915" y="3044"/>
                  </a:lnTo>
                  <a:lnTo>
                    <a:pt x="3894" y="3059"/>
                  </a:lnTo>
                  <a:lnTo>
                    <a:pt x="3874" y="3073"/>
                  </a:lnTo>
                  <a:lnTo>
                    <a:pt x="3857" y="3085"/>
                  </a:lnTo>
                  <a:lnTo>
                    <a:pt x="3845" y="3092"/>
                  </a:lnTo>
                  <a:lnTo>
                    <a:pt x="3841" y="3094"/>
                  </a:lnTo>
                  <a:lnTo>
                    <a:pt x="3835" y="3093"/>
                  </a:lnTo>
                  <a:lnTo>
                    <a:pt x="3827" y="3092"/>
                  </a:lnTo>
                  <a:lnTo>
                    <a:pt x="3818" y="3088"/>
                  </a:lnTo>
                  <a:lnTo>
                    <a:pt x="3797" y="3080"/>
                  </a:lnTo>
                  <a:lnTo>
                    <a:pt x="3773" y="3069"/>
                  </a:lnTo>
                  <a:lnTo>
                    <a:pt x="3746" y="3056"/>
                  </a:lnTo>
                  <a:lnTo>
                    <a:pt x="3718" y="3043"/>
                  </a:lnTo>
                  <a:lnTo>
                    <a:pt x="3690" y="3030"/>
                  </a:lnTo>
                  <a:lnTo>
                    <a:pt x="3663" y="3020"/>
                  </a:lnTo>
                  <a:lnTo>
                    <a:pt x="3656" y="3019"/>
                  </a:lnTo>
                  <a:lnTo>
                    <a:pt x="3650" y="3018"/>
                  </a:lnTo>
                  <a:lnTo>
                    <a:pt x="3644" y="3018"/>
                  </a:lnTo>
                  <a:lnTo>
                    <a:pt x="3639" y="3019"/>
                  </a:lnTo>
                  <a:lnTo>
                    <a:pt x="3634" y="3020"/>
                  </a:lnTo>
                  <a:lnTo>
                    <a:pt x="3629" y="3022"/>
                  </a:lnTo>
                  <a:lnTo>
                    <a:pt x="3626" y="3024"/>
                  </a:lnTo>
                  <a:lnTo>
                    <a:pt x="3621" y="3027"/>
                  </a:lnTo>
                  <a:lnTo>
                    <a:pt x="3615" y="3035"/>
                  </a:lnTo>
                  <a:lnTo>
                    <a:pt x="3608" y="3045"/>
                  </a:lnTo>
                  <a:lnTo>
                    <a:pt x="3603" y="3056"/>
                  </a:lnTo>
                  <a:lnTo>
                    <a:pt x="3598" y="3068"/>
                  </a:lnTo>
                  <a:lnTo>
                    <a:pt x="3591" y="3093"/>
                  </a:lnTo>
                  <a:lnTo>
                    <a:pt x="3584" y="3118"/>
                  </a:lnTo>
                  <a:lnTo>
                    <a:pt x="3581" y="3129"/>
                  </a:lnTo>
                  <a:lnTo>
                    <a:pt x="3578" y="3138"/>
                  </a:lnTo>
                  <a:lnTo>
                    <a:pt x="3573" y="3147"/>
                  </a:lnTo>
                  <a:lnTo>
                    <a:pt x="3568" y="3154"/>
                  </a:lnTo>
                  <a:lnTo>
                    <a:pt x="3553" y="3166"/>
                  </a:lnTo>
                  <a:lnTo>
                    <a:pt x="3531" y="3181"/>
                  </a:lnTo>
                  <a:lnTo>
                    <a:pt x="3504" y="3197"/>
                  </a:lnTo>
                  <a:lnTo>
                    <a:pt x="3474" y="3214"/>
                  </a:lnTo>
                  <a:lnTo>
                    <a:pt x="3447" y="3229"/>
                  </a:lnTo>
                  <a:lnTo>
                    <a:pt x="3424" y="3242"/>
                  </a:lnTo>
                  <a:lnTo>
                    <a:pt x="3408" y="3249"/>
                  </a:lnTo>
                  <a:lnTo>
                    <a:pt x="3401" y="3253"/>
                  </a:lnTo>
                  <a:lnTo>
                    <a:pt x="3412" y="3675"/>
                  </a:lnTo>
                  <a:lnTo>
                    <a:pt x="3416" y="3675"/>
                  </a:lnTo>
                  <a:lnTo>
                    <a:pt x="3422" y="3676"/>
                  </a:lnTo>
                </a:path>
              </a:pathLst>
            </a:custGeom>
            <a:solidFill>
              <a:srgbClr val="B6CAD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76" name="Picture 13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40" y="2166"/>
              <a:ext cx="102" cy="156"/>
            </a:xfrm>
            <a:prstGeom prst="rect">
              <a:avLst/>
            </a:prstGeom>
            <a:solidFill>
              <a:srgbClr val="B6CAD2"/>
            </a:solidFill>
            <a:ln w="12700" algn="ctr">
              <a:solidFill>
                <a:srgbClr val="FFFFFF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arket Value REPON">
  <a:themeElements>
    <a:clrScheme name="">
      <a:dk1>
        <a:srgbClr val="000000"/>
      </a:dk1>
      <a:lt1>
        <a:srgbClr val="FFFFFF"/>
      </a:lt1>
      <a:dk2>
        <a:srgbClr val="000099"/>
      </a:dk2>
      <a:lt2>
        <a:srgbClr val="919191"/>
      </a:lt2>
      <a:accent1>
        <a:srgbClr val="FF9933"/>
      </a:accent1>
      <a:accent2>
        <a:srgbClr val="009999"/>
      </a:accent2>
      <a:accent3>
        <a:srgbClr val="FFFFFF"/>
      </a:accent3>
      <a:accent4>
        <a:srgbClr val="000000"/>
      </a:accent4>
      <a:accent5>
        <a:srgbClr val="FFCAAD"/>
      </a:accent5>
      <a:accent6>
        <a:srgbClr val="008A8A"/>
      </a:accent6>
      <a:hlink>
        <a:srgbClr val="FFCC33"/>
      </a:hlink>
      <a:folHlink>
        <a:srgbClr val="6699FF"/>
      </a:folHlink>
    </a:clrScheme>
    <a:fontScheme name="1_Market Value REP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282575" marR="0" indent="-282575" algn="ctr" defTabSz="914400" rtl="0" eaLnBrk="0" fontAlgn="base" latinLnBrk="0" hangingPunct="0">
          <a:lnSpc>
            <a:spcPct val="100000"/>
          </a:lnSpc>
          <a:spcBef>
            <a:spcPct val="30000"/>
          </a:spcBef>
          <a:spcAft>
            <a:spcPct val="5000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282575" marR="0" indent="-282575" algn="ctr" defTabSz="914400" rtl="0" eaLnBrk="0" fontAlgn="base" latinLnBrk="0" hangingPunct="0">
          <a:lnSpc>
            <a:spcPct val="100000"/>
          </a:lnSpc>
          <a:spcBef>
            <a:spcPct val="30000"/>
          </a:spcBef>
          <a:spcAft>
            <a:spcPct val="5000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Market Value REP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rket Value REP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rket Value REP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rket Value REP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rket Value REP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rket Value REP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rket Value REP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</TotalTime>
  <Words>973</Words>
  <Application>Microsoft Office PowerPoint</Application>
  <PresentationFormat>On-screen Show (4:3)</PresentationFormat>
  <Paragraphs>168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1_Market Value REPON</vt:lpstr>
      <vt:lpstr>Slide 1</vt:lpstr>
      <vt:lpstr>Cross Border – SAARC Market Design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Rajiv Mishra</dc:creator>
  <cp:lastModifiedBy>Rajiv Mishra</cp:lastModifiedBy>
  <cp:revision>194</cp:revision>
  <dcterms:created xsi:type="dcterms:W3CDTF">2006-08-16T00:00:00Z</dcterms:created>
  <dcterms:modified xsi:type="dcterms:W3CDTF">2014-06-27T03:14:42Z</dcterms:modified>
</cp:coreProperties>
</file>